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8:16:0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13504 8659 141 0,'0'0'136'0,"0"0"-16"15,0 0-9-15,0 0-11 0,0 0 0 0,0 0-17 0,0 0-10 16,0 0-7-16,0 0-6 0,0 0-4 0,0 0-18 16,0 0 1-16,0 0-3 0,0 0-1 0,0 0-2 15,0 0-5-15,0 0-5 0,0 0-1 0,0 0-2 16,0 0-3-16,0 0 0 0,0 0 3 0,0 0-7 16,0 0 5-16,0 0-4 0,0 0-1 0,0 0 3 15,0 0-11-15,0 0-1 0,0 0 5 0,0 0 0 16,0 0 0-16,-21 0 2 0,21 0-4 0,0 0 2 0,0 0 0 15,0 0-8-15,0 0 6 0,0 0 8 0,0 0-7 16,-5 2-3-16,5-2 0 0,0 0 0 16,0 0-3-16,0 0-2 0,0 0 2 0,0 0 1 0,0 0 0 15,0 0-2-15,0 0-1 0,0 0 5 0,0 0-2 16,0 0-2-16,0 0 1 0,0 0-2 0,0 0 7 16,0 0-3-16,0 0-1 0,0 0 2 0,0 0 4 15,0 0 5-15,0 0-7 0,0 0 6 16,0 0 6-16,0 0 1 0,0 0-8 0,0 0 7 0,0 0-5 15,0 0 0-15,0 0-10 0,0 0 6 0,0 0-1 16,0 0-1-16,0 0-2 0,0 0 1 0,0 0-2 0,23 3 5 16,-18-3-2-16,3 1-2 0,3-1 1 0,0 0-3 15,0 0 0-15,3 0 1 0,-4 0-6 16,4 0-4-16,-1 0 5 0,6 0 1 0,-6 1-10 0,0-1 0 16,2 2-5-16,-3-2 0 0,-1 0 4 0,1 0-5 15,-2 1 7-15,1-1 0 0,-3 0-3 0,-1 2-1 16,-1-4 5-16,0 4-3 0,-6-2 4 0,8-2 3 15,-8 2 0-15,8 2 1 0,-8-2 2 0,4 2 0 16,-4-2 1-16,0 0 3 0,8 0-6 0,-8 0 7 16,0 0-11-16,9-2 8 0,-9 2-6 0,9 0-5 15,-2 2-19-15,0-2-2 0,-7 0-15 0,11 0-8 0,-4 0-27 16,2 0-35-16,-4 0-108 0,3 0-241 0,-2 1 107 16</inkml:trace>
  <inkml:trace contextRef="#ctx0" brushRef="#br0" timeOffset="631.99">13441 8843 56 0,'0'0'90'0,"0"0"-8"16,0 0-16-16,0 0 6 0,0 0 1 0,0 0-13 15,-5 1-2-15,5-1 0 0,0 0-3 16,0 0-9-16,0 0 0 0,0 0-8 0,0 0-3 0,0 0 1 16,0 0-3-16,0 0-3 0,0 0-1 0,0 0-7 15,0 0-3-15,0 0 2 0,0 0 1 0,0 0-7 16,0 0 1-16,13 4 6 0,-13-4-4 0,6-2 2 15,-6 2-6-15,14-1-2 0,-14 1 4 0,9 1 1 16,-4-2-4-16,-5 1-4 0,14 0 0 0,-7 0 0 16,-1-1 5-16,0 2-4 0,1-1-2 0,2 0 1 15,-3 0-6-15,6 0 2 0,-1 3 2 0,-1-3 0 16,4 1-3-16,-5-1-2 0,4 1 0 0,1-1 1 0,-1 2-3 16,2-2 1-16,-2 1 0 0,5-1-2 0,-5 0 3 15,2 0 7-15,-3 0-5 0,0 0-2 0,0-1-2 16,-1 1 4-16,-3 0-11 0,1 0 3 0,-4-2 4 15,-5 2 6-15,9 0-2 0,-9 0 7 0,8 0-8 16,-8 0 4-16,7 0 2 0,-7 0-7 0,0 0 2 16,7 2 4-16,-7-2-13 0,0 0-2 0,0 0 4 0,0 0 3 15,0 0-14-15,7 0-10 0,-7 0-2 16,0 0-15-16,0 0-12 0,0 0-13 0,0 0-26 16,0 0-83-16,0 0-188 0,8-3 83 0</inkml:trace>
  <inkml:trace contextRef="#ctx0" brushRef="#br0" timeOffset="1433.99">13585 8635 65 0,'-7'-3'98'16,"7"3"-7"-16,0 0-17 0,0 0-5 0,0 0-7 15,0 0-7-15,0 0-9 0,0 0-4 0,-9 0-3 16,9 0-5-16,0 0-1 0,0 0-7 0,-5 4 0 16,5-4 2-16,0 0-2 0,-4 5-8 0,4-5-2 15,-4 3 3-15,4-3 3 0,-4 3-1 0,4-3-3 16,-4 0 1-16,2 2-9 0,-2 1 6 0,4-3-4 16,-8 7-1-16,4-5-7 0,2 1 4 0,-3-1 0 0,5-2-2 15,-5 7 3-15,2-5-1 0,3-2-2 0,-6 3 1 16,6-3-2-16,-4 3-4 0,4-3 7 0,-4 2 5 15,4-2-5-15,0 0 13 0,0 0-3 0,0 4 5 16,0-4 2-16,0 0 6 0,0 0-3 0,0 0 0 16,0 0-4-16,0 0-1 0,0 0 0 0,0 0-2 15,0 0-5-15,0 0-3 0,0 0-4 0,0 0 8 16,0 0-6-16,0 0-1 0,0 0 0 0,0 0 0 16,0 0 0-16,0 0-1 0,10 3-4 0,-10-3 4 0,0 0 4 15,7 0-7-15,-7 0 1 0,5 0 0 16,-5 0 3-16,0 0-1 0,13 0 0 0,-13 0-3 0,11 0 3 15,-2 0-3-15,-3-2-3 0,7 2 4 0,-3-1-5 16,1 1 2-16,0-2-2 0,3 2-1 0,-4 0 5 16,2 0-3-16,3 0 1 0,-3 0-1 0,2 0-4 15,-4 0-1-15,3-2-1 0,-3 2 1 0,-2 0-3 16,-1 0 6-16,1 0-2 0,-2 0-4 0,-6 0 7 16,11-1-2-16,-11 1 3 0,7 1-4 0,-7-1 1 15,8-1-2-15,-8 1 2 0,0 0-11 0,9 0 1 16,-9 0-12-16,8 0-15 0,-8 0-23 0,10 0-21 0,-4 0-22 15,-6 0-107-15,7 1-227 0,-7-1 100 0</inkml:trace>
  <inkml:trace contextRef="#ctx0" brushRef="#br0" timeOffset="2208">13486 8844 64 0,'0'0'81'16,"0"0"2"-16,0 0-11 0,0 0-13 16,0 0 11-16,0 0 0 0,0 0-9 0,0 0-2 0,0 0-4 0,0 0-4 15,0 0-5-15,0 0-7 0,0 5 0 16,0-5-4-16,0 0 3 0,0 0-3 0,0 0 0 0,1 5-11 15,-1-5-5-15,0 0 1 0,4 3 1 0,-4-3-1 16,7 3 4-16,-4-1 2 0,2 0 4 0,2-1-3 16,-1 1 0-16,4 0 3 0,2-2-11 0,2 0 3 15,-2 2-9-15,1-1 8 0,3-1-5 0,-5 2-5 16,3-2 4-16,-1 0-1 0,-3 0-11 0,4 0 5 16,-7 0-5-16,4-2 6 0,-3 2-1 0,-3 2-3 15,-5-2-2-15,10-2 5 0,-10 2-6 0,9 2 13 0,-9-2 3 16,6-2-1-16,-6 2-4 0,0 0 0 0,7-1 9 15,-7 1-9-15,0 0 2 0,0 0 2 0,8 1-2 16,-8-1 0-16,0 0-3 0,0 0-2 0,0 0-1 16,0 0 1-16,0 0-5 0,0 0-2 0,0 0-1 15,0 0 2-15,0 0-8 0,0 0-7 0,0 0 2 16,0 0-2-16,5 2-5 0,-5-2 12 0,0 0-5 16,0 0-5-16,0 0 8 0,0 0 1 0,0 0-4 15,0 0 1-15,0 0 4 0,5 0 2 0,-5 0-2 16,0 0 0-16,0 0-1 0,0 0 2 0,0 0 3 15,0 0-6-15,0 0 6 0,0 0-2 0,0 0 6 0,0 0 5 16,0 0 3-16,0 0-1 0,0 0 4 0,9-2-2 16,-9 2 1-16,0 0 0 0,4-1-1 0,-4 1 0 15,0 0-2-15,0 0 2 0,0 0-4 0,0 0-3 16,0 0-5-16,0 0-2 0,0 0-6 0,0 0-6 16,0 0-5-16,0 0-1 0,0 0 0 0,0 0-1 15,6 3 1-15,-6-3-2 0,0 0 5 0,0 0-5 16,0 0 10-16,0 0 0 0,0 0-1 0,0 0 5 15,0 0 4-15,0 0 3 0,6-5-4 0,-6 5-4 0,0 0-13 16,0-5-19-16,0 5-35 0,0-4-146 16,0 4-240-16,-3-7 107 0</inkml:trace>
  <inkml:trace contextRef="#ctx0" brushRef="#br0" timeOffset="3913.99">20138 7357 42 0,'0'0'90'0,"0"0"-9"15,0 0-5-15,0 0-9 0,0 0-5 0,0 0-6 16,0 0-8-16,0 0-5 0,0 0-4 0,0 0-2 0,0 0-4 15,0 0-2-15,0 0-6 0,0 0 2 0,0 0-9 16,0 0 2-16,0 0-5 0,0 0-1 16,0 0 0-16,0 0 3 0,0 0-2 0,0 0-1 0,0 0-2 15,0 0 7-15,0 0-2 0,0 0-3 0,0 0-4 16,0 0-2-16,0 0 7 0,0 0-4 0,0 0 0 16,0 0 3-16,0 0-5 0,-8 11-7 0,8-11 5 15,-1 6-1-15,1-2 4 0,0 3 10 16,0-2-5-16,0-1 4 0,0 4-3 0,0-3-2 0,-2 3 1 15,2-3-1-15,-2 2-1 0,2-1-3 0,0 2 3 16,-1-3 0-16,1 2-8 0,0-2 6 0,0 1-1 16,-3-2-1-16,3 1 0 0,-1 0 2 0,1-1-2 0,0-1-5 15,0-3 7-15,0 5-6 0,0-5 2 16,-2 5-1-16,2-5-5 0,0 0-4 0,0 4 9 16,0-4 1-16,0 0-6 0,-2 3 5 0,2-3-9 0,0 0-14 15,0 0-20-15,0 0-17 0,0 0-36 0,0 0-98 16,0 0-203-16,0 0 90 0</inkml:trace>
  <inkml:trace contextRef="#ctx0" brushRef="#br0" timeOffset="5105">20286 7282 2 0,'0'0'88'16,"0"-4"-4"-16,0 4-11 0,0 0 7 0,-2-5-16 0,1 2 6 16,-2 0-7-16,3 3-9 0,-4-4 4 0,4 4-12 15,-2-5-2-15,2 5-11 0,-4-2 2 0,4 2-5 16,-6-6-3-16,3 5 0 0,3 1-8 0,-4-4 0 15,4 4-4-15,-4-4 1 0,4 4-1 0,-4-1 4 16,4 1-7-16,-4-2-2 0,4 2 2 0,-6-2-3 16,2 1 1-16,4 1 0 0,-7-4-5 0,7 4-2 15,-12-3 7-15,8 2-4 0,0-2-4 0,4 3 5 16,-11-2-3-16,7 1 3 0,4 1 3 0,-9 0-4 16,4-1 3-16,5 1-7 0,-9-1 4 0,5 0-7 15,4 1 6-15,-9-1 11 0,9 1-14 0,-6 0 1 0,6 0-3 16,0 0 0-16,-13 1 2 0,13-1 2 0,-9 0-6 15,4 1 5-15,1 1-8 0,-4-2 8 0,2 3-5 16,-1-3 7-16,0 5-5 0,1-3 1 0,-2 2-2 16,2-3 3-16,-1 1-4 0,2 0-3 0,0-2 6 15,1 4-4-15,-2-2 1 0,-1 2 5 0,2-1-3 16,0 0 0-16,0-1-3 0,0 1 0 0,0 1 4 16,0-2 2-16,0 1-2 0,2 1-8 0,-2 0 9 15,1 0-2-15,-1-3-1 0,4 2-3 0,-3-1 0 16,0 1 10-16,4-3-6 0,-4 4 5 0,2-3 3 15,2-1 2-15,-7 6-9 0,7-4 9 0,0-2 1 16,-6 3-3-16,5 1-6 0,1-4 8 0,-4 5-1 0,0-1 0 16,3-1-1-16,-2 2 1 0,2-2-1 0,-2 1-8 15,-1 1 9-15,3 0-9 0,0 1 4 0,-2-1-3 16,2-1 1-16,-4 3 2 0,5-4-1 0,-2 1-4 16,0 0 2-16,1 3 2 0,-3-3-2 0,4-3 2 15,0-1 6-15,-4 8-6 0,4-6-8 0,0-2 5 16,-4 6-3-16,3-4 2 0,1-2-3 0,0 7 5 15,0-7 0-15,0 5-4 0,0-2 2 0,0 1 2 16,0-4 2-16,0 6-3 0,0 0 2 0,3-1 1 16,-3-3-8-16,2 4 5 0,-1-2 0 0,2 1 5 15,-3-1-6-15,1-1 3 0,3 0-3 0,-2 0-1 0,0 1 2 16,-1 0 6-16,4-1-5 0,-2 2 0 0,-1 0 0 16,5-3 0-16,-3 1 3 0,1 0-1 0,0 1 7 15,1-1-9-15,2 0-2 0,0 4-1 0,-2-6-1 16,5 2 9-16,-5 0-9 0,0 3 3 0,2-3-1 15,1 1-4-15,-2-3 6 0,0 1 4 0,-1 0-7 16,2 2-4-16,-2-3 0 0,1 2 0 0,0-3 8 16,-2 0-5-16,4 0 1 0,-9 0 0 0,13 0 4 15,-6 0-4-15,1 0 3 0,0-1-4 0,-3 1 4 16,4 0-1-16,-3-2 1 0,2 1-1 0,-8 1-1 16,18-4 2-16,-10 3 1 0,-2-2-1 0,3 3 3 15,-2-1 2-15,0-3-3 0,2-1 3 0,-3 2 3 0,2-1 0 16,0 2 7-16,1-1-4 0,-2-2 4 0,3 1 1 15,-2 1-6-15,-1-1 1 0,-2 1 0 0,1 0 1 16,-1 1 3-16,-1-3 2 0,1 3 4 0,-2-1-3 16,1 1-6-16,0 0 0 0,-1-1-4 0,1-1 1 15,-4 4 2-15,8-3 4 0,-2 2 2 0,-5-3 2 16,2 1 1-16,0-2 2 0,-1 3 3 0,2-2 0 16,-4-2-1-16,4 0 2 0,-4-2-7 0,2-1-2 15,-2-3-3-15,-2 1-2 0,-1 0-2 0,-1-1 1 16,-1-5 1-16,0 4 0 0,-1 2 0 0,1 0-2 15,-3 1 0-15,4-1 0 0,-1 1 1 0,1-1-6 16,-2 3 2-16,2 0 2 0,0 4-4 0,-1-1-14 0,3 0-11 16,-2 1-26-16,-1 1-29 0,2 1-39 0,-2-2-32 15,5 4-116-15,-15 1-282 0,4-2 124 0</inkml:trace>
  <inkml:trace contextRef="#ctx0" brushRef="#br0" timeOffset="6583.99">11615 8826 42 0,'0'0'145'15,"0"0"-17"-15,-6-2-3 0,6 2-10 0,0 0-9 16,0 0-6-16,-4-4-3 0,4 4-9 0,0 0-7 15,0 0-5-15,0 0-3 0,0 0-13 0,0 0 2 0,0 0-6 16,0 0-9-16,0 0 1 0,0 0-9 16,0 0-1-16,0 0-5 0,0 0-2 0,0 0-8 0,0 0-1 15,7-5-2-15,-7 5-2 0,0 0-3 0,13 0-7 16,-6 0 0-16,-1 0 2 0,-6 0-8 0,15 1 4 16,-7 1-11-16,-2-1 2 0,3 0-5 0,-1 3 0 15,-3-3 0-15,-1 2-1 0,1 0 3 0,-2 1-2 16,-1-1 0-16,-1 1-4 0,-1 2 6 0,0-1-1 15,-1-1 0-15,-4 2 1 0,1 0 7 0,-1-1-4 16,1-2 1-16,-1 4-2 0,1-2-4 0,-2-1 2 16,2 1 0-16,0-2 6 0,0 2-3 0,1-2-2 0,0 1 5 15,-1-2 0-15,4-2-3 0,-5 7 0 16,4-4 6-16,-3-1-4 0,4-2 1 0,-2 5-1 0,2-5 6 16,-4 3 2-16,2-1-1 0,2-2-3 0,0 0 3 15,0 0 3-15,-1 5 4 0,1-5 1 0,0 0 1 16,0 0-1-16,0 0-3 0,0 0 1 0,0 0-12 15,-3 5 14-15,3-5-3 0,0 0 2 0,0 0-7 16,0 0 2-16,0 0-1 0,4 2 4 0,-4-2-6 16,0 0 3-16,4 2-1 0,0-1-2 0,-4-1 4 15,0 0-4-15,10 1-2 0,-10-1 3 0,7 0-3 16,-1 0 2-16,-6 0-4 0,9 0 2 0,-9 0-3 0,8-1 3 16,-2 2 0-16,-6-1-1 0,9-1-2 15,-1 0 2-15,-8 1-3 0,11 0 5 0,-6-2-1 16,2 2-3-16,-1-2-3 0,2 2-6 0,-2 0-11 15,2 0-4-15,-1 0-11 0,2-3-4 0,-1 3-12 0,0-1-20 16,-2 1-9-16,2-3-21 0,-2 2-31 0,-6 1-81 16,9-4-231-16,-4 1 102 0</inkml:trace>
  <inkml:trace contextRef="#ctx0" brushRef="#br0" timeOffset="7389.03">11823 8710 20 0,'0'0'106'0,"-1"-5"1"0,1 5 0 0,-4-5-9 15,2 1-10-15,2 4-6 0,-4-3-7 0,0 0-6 16,1 0-8-16,-2 1-2 0,1-1-2 0,4 3-8 0,-11-4 1 16,6 1 3-16,0 1-12 0,-2-3-3 0,1 2 0 15,-3 2 2-15,0-2-3 0,0 1-4 16,2 1 1-16,-4 0 5 0,5-2-5 0,-2 3-1 0,-2-1-3 16,2 1-5-16,-2 0 3 0,-3 0-12 0,3 0 2 15,-3 1 2-15,3 2-2 0,-2 1-2 0,1-1-2 16,1-3-6-16,-2 2 5 0,1 3-6 0,1 0 7 15,1-2-5-15,-1 1-1 0,3 0 1 0,-2 2-2 0,-2-2 2 16,2 3-1-16,1-1 0 0,-1-1-4 16,-1 2 3-16,1 0 1 0,1-1 0 0,-2 2-6 15,5 0-2-15,-3 0 4 0,0-2-2 0,1 4 1 0,1-3 2 16,0 1 1-16,1 1-1 0,-1-2-5 0,3 1 4 16,-2-3 1-16,1 2-6 0,3-1 4 0,-3 0 4 15,2 0-3-15,0 2 3 0,2-2 0 0,-1 1 3 16,2 0 1-16,-1 0-3 0,0 2 4 0,2 0-3 15,2 0 1-15,-2-1-4 0,1 0 4 0,4 2 2 16,-3-2-9-16,2 1 5 0,2 0-2 0,-1 2 0 16,1-2-1-16,0-2 1 0,2 1 0 0,3 1-1 15,-4-1-2-15,0-1-3 0,1 1 3 0,-1-1-2 16,2 0-8-16,-5 0 10 0,3-4 3 0,0 2-3 16,-3-1 0-16,-1-1 0 0,3 0 2 0,-3-2-2 0,1 2 5 15,1-3-3-15,-1 1-2 0,3 1 6 0,1-1-6 16,2-1 4-16,1 0-5 0,3-3 8 0,0 2-7 15,-1-3 2-15,4 1-1 0,0 1-3 0,-1-3-1 16,-1 0 6-16,1 0-2 0,-4 2-5 0,-3-2 3 16,2 0-3-16,-1-1 3 0,3 0 0 0,-5-3 0 15,-1 2-2-15,1 1 0 0,-5-5 2 0,3 3-3 16,-3-2 5-16,-1 3 2 0,-1-5 2 0,-1 2 5 16,3 1 4-16,-5-2 0 0,1 0-2 0,-2 1 6 0,1 0-3 15,-5-1 3-15,1 3-2 0,3-3-1 16,-5 2 3-16,0 0-2 0,1 0 1 0,0-2-2 15,0 2-3-15,-1 0-2 0,1-2 4 0,-1 2 0 0,4 0 3 16,-3 0-1-16,-1-2 0 0,-1 1-1 0,1 2-4 16,-1-3-5-16,-2 1-2 0,3 1 5 0,-2-1-10 15,3 0-1-15,0 3-9 0,-4-3-12 0,3 3-10 16,-2-1-16-16,7 4-19 0,-3 2-25 0,0-4-35 16,3 1-60-16,-5 1-137 0,2 3-348 0,-3-2 155 15</inkml:trace>
  <inkml:trace contextRef="#ctx0" brushRef="#br0" timeOffset="11949.99">8726 10082 2 0,'0'0'122'0,"0"0"-10"0,0 0-15 0,0 0 3 16,0 0-9-16,-4-1-12 0,4 1-2 0,0 0-4 15,0 0-10-15,0 0 1 0,0 0-7 0,0 0-4 0,0 0-4 16,-5-3-5-16,5 3-13 0,0 0 3 0,0 0-3 16,0 0 3-16,0 0-9 0,0 0 7 0,0 0-3 15,0 0-2-15,0 0 1 0,0 0-5 0,0 0 2 16,0 0-6-16,0 0-3 0,0 0 0 0,0 0 3 16,0 0-8-16,0 0-1 0,0 0 2 0,0 0 0 15,0 0 6-15,0 0-2 0,0 0-4 0,0 0 6 16,0 0 0-16,0 0 3 0,0 0 2 0,0 0-2 15,0 0-2-15,0 0 1 0,0 0 0 0,0 0-2 0,0 0-5 16,0 0 0-16,0 0-9 0,0 0 3 16,0 0-3-16,0 0 2 0,9-6-5 0,-9 6 0 15,0 0-1-15,11 2 10 0,-11-2-8 0,0 0 2 0,12 3-3 16,-8-1 2-16,0 0-3 0,-1 1 1 0,1-1-5 16,0 1-4-16,0-3 5 0,-2 2-8 0,1 2-4 15,0 0 5-15,-2 0 2 0,1-1-6 0,1-1 3 16,1 1 0-16,-2 1-3 0,-1-1 4 15,1 0 1-15,-1 1 2 0,-1-4-4 0,0 6-1 0,0-6 6 16,-1 6 2-16,-1-3-4 0,0 1-1 0,1-1 4 16,-3 1 5-16,0 0 0 0,2 1-1 0,-2-1-3 15,1-1-2-15,1-1 5 0,-1 2-5 0,3-4 4 16,-5 3 1-16,3-1 2 0,2-2-5 0,-4 3 7 16,4-3 4-16,-3 3 2 0,3-3 2 0,-3 4-5 0,3-4 2 15,0 0-2-15,-2 2 3 0,2-2-2 0,0 0-2 16,0 0-2-16,0 0 2 0,0 0-3 0,0 0-1 15,0 0 3-15,0 0-2 0,8 3 2 0,-8-3-1 16,8 0 3-16,-8 0-8 0,8 0 1 0,-1 1 0 16,-2 0-2-16,-5-1-13 0,10 3-1 0,-4-1 2 15,-3 0-7-15,1 1 3 0,0-2-6 0,1 0 10 16,0 2-4-16,1-2 4 0,-3 0 3 0,-3-1-6 16,6 4-2-16,-5-3 11 0,-1-1 2 0,4 5-1 0,-4-5-2 15,0 0 3-15,0 2 6 0,0-2 3 16,0 0-3-16,-4 5 7 0,4-5-3 0,-1 6 1 15,-3-4-1-15,4 2-1 0,-5-2-4 0,1 1 7 16,2 2-2-16,-3-2-1 0,2 1 7 0,-1-1 0 0,-1-1 7 16,2 3-1-16,0-3 13 0,-1 1 2 0,-1 2-1 15,-2-4 7-15,4 2 3 0,-3 0-4 0,0-3 1 16,-1 2-8-16,0 0-2 0,2-1 0 0,-3 1-7 16,0-1 1-16,0 2-6 0,1-2 2 0,-1 1 0 15,2-1-2-15,0 1-2 0,-2 0-3 0,8-2-6 16,-6 1-11-16,3 1-8 0,3-2-16 0,-5 2-8 15,5-2-13-15,0 0-14 0,0 0-6 0,0 0-31 0,0 0-46 16,8-10-85-16,-2 4-253 0,2 0 112 16</inkml:trace>
  <inkml:trace contextRef="#ctx0" brushRef="#br0" timeOffset="12699.99">8860 9948 42 0,'-4'-4'72'0,"-1"3"-1"0,-4-1-5 16,9 2-11-16,-9-2 0 0,0 2-7 0,2 0 1 15,7 0-6-15,-15 0-5 0,6 2 8 0,-3-2-8 16,2 4 2-16,-1 1 0 0,-1-2-2 0,0 0 0 16,-1 3-5-16,2-1 0 0,-1 0 0 0,-3 3 1 15,2-3-6-15,-1 4-7 0,4-2 0 0,-7 3-1 16,7-3 0-16,-2 1-7 0,1 4 10 0,2-6-10 15,0 5 3-15,-1-5 2 0,1 5 8 0,0-4-10 16,-1 3 14-16,1 1 3 0,0-3-7 0,1 1 10 16,-1 0 3-16,2 0 5 0,0 0-5 0,-3 3 4 0,1-2-6 15,3 2-2-15,-2 3 0 0,-1-3-5 16,5-2-1-16,-1 6-2 0,0-1-1 0,4-1-8 0,1-3 3 16,-3 1-6-16,3 5 4 0,0-6-3 0,4 2-1 15,-3-1-2-15,3-1-1 0,0-1 0 0,0 2-5 16,1-2 5-16,0 2-2 0,0 4-1 0,3-5-3 15,1 1 1-15,2 2 2 0,-2-2 2 0,2 0-4 16,4-2-2-16,-6 0-2 0,7-1 1 0,0-1 0 16,0-1 1-16,1 0 1 0,2-2 1 0,0 0-2 15,3-1 0-15,1-1-1 0,5 1 4 0,-6-4-3 16,-2 2-4-16,3-2 2 0,-2-3-2 0,0-2-1 0,1 3 0 16,-4-2 1-16,0-2 1 0,-3 0 2 0,-2 1 2 15,6-1-1-15,-5-4-5 0,3 3 3 16,-2-3-2-16,-2 0 0 0,-4 2 2 0,4-3 0 0,-2-1 1 15,2-2 0-15,-3-1-1 0,-1-2-2 0,0 0-1 16,0-2 4-16,-3 0-3 0,-2 2-1 0,-1 0 1 16,-2 2 2-16,-1-4 1 0,0 4-3 0,-4 3 2 15,-1-5-3-15,1 5-1 0,-6-2 4 0,1 1 1 16,0-1 6-16,-1-1-3 0,0 6-1 0,-2-5 0 16,-3 2 3-16,3-1 3 0,-4 1 3 0,-1 2-7 15,-2-2-1-15,0-2-3 0,1 2 4 0,-1 3-2 16,-1-2 0-16,4 4-7 0,3-3-1 0,-5 4-7 0,5 1-8 15,2 2-8-15,1-2-27 0,1 2-45 0,0-1-47 16,-1 4-150-16,-1 0-318 0,0 3 141 16</inkml:trace>
  <inkml:trace contextRef="#ctx0" brushRef="#br0" timeOffset="15077">26090 9958 92 0,'-1'-2'158'0,"1"2"-11"0,-2-5-10 0,0 2-7 16,2 3-6-16,-1-5-11 0,1 5-5 0,0 0-8 0,-3-6-15 15,3 6-7-15,0 0-3 0,-1-1-4 0,1 1-14 16,0 0-5-16,0 0-5 0,0 0 0 0,0 0-7 15,0 0 0-15,0 0 0 0,0 0-1 0,-4-4-3 16,4 4-3-16,0 0-4 0,0 0 1 0,0 0-1 16,0 0-4-16,0 0-4 0,0 0 0 0,0 0-7 15,0 0 3-15,0 0-5 0,0 0-1 0,0 0 2 16,0 0-8-16,0 0 2 0,-2-4-1 0,2 4-5 0,0 0 2 16,0 0-1-16,0 0 4 0,0 0-4 0,0 0-3 15,-2 11 1-15,1-9 4 0,-3 6-1 16,4-3-2-16,-2 3-3 0,-1-2 3 0,-2 2-3 0,1-2 1 15,3 5 1-15,-3-4-3 0,0 0 6 0,2 0-3 16,-1 0-2-16,-1-2 4 0,0 1-2 16,2 1 0-16,-2-1 1 0,3 1 0 0,-2-2-2 0,-1 2-1 15,3 0 2-15,-3-2 1 0,4 1-2 0,-1-2 0 16,-2 1 3-16,2-2-1 0,-1 2-5 0,2-5 4 16,-2 2-1-16,2-2-1 0,0 7-1 0,0-7 0 15,0 0 0-15,4 2-1 0,-4-2 5 0,0 0 0 0,0 5 0 16,0-5 3-16,5 0-1 0,-5 0-8 0,5 2 4 15,2-1 4-15,-2-1 1 0,1 0 0 0,1 2-3 16,-1-2-1-16,2 1 1 0,-1 0 1 0,1-1-12 16,0 1 8-16,-2-1 2 0,3 2 0 0,-3-2-8 15,0 1 14-15,0-1-4 0,-6 0 3 0,11 1-4 16,-5 1 2-16,-1-2-2 0,-5 0-1 0,9 0 2 16,-4 1 0-16,2-1 1 0,-7 0-11 0,11 1-9 15,-4-1-3-15,-1 0-3 0,2 1-7 0,-1-1-1 16,-7 0 0-16,11 1-5 0,-7-1-1 0,-4 0-6 15,10 0 3-15,-10 0 5 0,8 0-11 0,-8 0-13 16,5-2-22-16,-5 2-29 0,4-2-134 0,0-2-265 16,-3 0 117-16</inkml:trace>
  <inkml:trace contextRef="#ctx0" brushRef="#br0" timeOffset="15477.99">26191 10031 30 0,'0'0'87'0,"0"0"-5"16,0 0-10-16,0 0-8 0,0 0-10 0,0 0 0 15,0 0-12-15,-14 5 1 0,14-5-3 0,-2 3-3 16,2-3-10-16,-6 5-3 0,5-2 1 0,-3 0 4 16,0 2 11-16,1-3-9 0,-1 5-1 0,-2-2 6 15,-1 0-2-15,2 3-4 0,1-1-4 0,-2-1 2 16,-3 3-5-16,4-2 2 0,-2 2 0 0,0 0-2 16,-1 0 0-16,2-3-1 0,-1 4-2 0,1-3 0 15,1 1-4-15,-3 1-7 0,7-2 5 0,-4 1 3 0,1-1-1 16,-1 0-3-16,1 2 0 0,1-1-2 15,-1-3-4-15,1 3-2 0,0-2-3 0,2 2 3 0,-2-3-6 16,2 0 5-16,-2 2 7 0,2-3-11 0,1 3-11 16,-1-4-8-16,1 2-18 0,-3-2-14 0,3 1-27 15,0-4-104-15,0 5-198 0,4-3 88 0</inkml:trace>
  <inkml:trace contextRef="#ctx0" brushRef="#br0" timeOffset="17040.99">26453 9904 96 0,'-1'-6'95'0,"-3"1"-18"0,0 0-2 16,0-2 3-16,1 2-7 0,0-2-13 0,-4 2 2 16,3-2 6-16,-2 1-4 0,1-1 3 0,0 2-10 0,1-1-4 15,0 0-7-15,-2 0-4 0,0 0-1 0,-1-1-1 16,1 0-9-16,-1 2-1 0,-1-2-1 0,1 4-1 16,2-2 5-16,-1-4-4 0,0 6-5 0,-4-1 1 15,4-1-3-15,-2-1-1 0,-1 4 7 0,2-5 0 16,0 5-4-16,-3-2-2 0,0 1 1 0,-2 2-5 0,-7-3-4 15,5-1 0-15,-4 3-4 0,0 0 3 0,4 1-7 16,-4-1 2-16,3 2 2 0,2 0-1 0,-1 0 0 16,0 2-4-16,2-1 2 0,-3-1 1 0,5 1-4 15,-4 0-1-15,8 1-1 0,-2 0-3 0,-2-2 6 16,1 3-6-16,-3 1 3 0,2-2 3 0,1 1-1 16,0 0-1-16,-3-1 2 0,1 5 0 0,0-5-3 15,-1 4 3-15,1-5-4 0,-2 7 3 0,1-5 0 16,2-1-3-16,0 5-2 0,2-2 3 0,-2-2 3 15,-1 3-1-15,4-2 1 0,1-2-8 0,-2 3 7 16,-1-1 3-16,4 1-8 0,0-2 3 0,-3 1 3 16,1 2-4-16,-1 1 2 0,-1-2-3 0,1 2 4 0,0-2-2 15,-1-1-4-15,2 1 5 0,-1-1 1 16,0 4 2-16,0 0-4 0,1-4 0 0,2 1-1 0,0-1-1 16,-1 1-5-16,-1 0 8 0,1 1 2 0,1-2-5 15,0 1-1-15,0 0 0 0,0 0 2 0,0 0 1 16,2 0-3-16,-1-1 6 0,2 2-5 0,-2-2-2 15,1-1 5-15,-2 0-7 0,4 3 0 0,-3-3 9 16,0 1-2-16,4 1-2 0,-2-1 3 0,0 0 0 16,0 1-5-16,-1-1 1 0,3 2 4 0,-1-1-6 15,-2-1 1-15,3 1 2 0,-1 2 0 0,1-2 2 0,-4 1-1 16,4 1 3-16,0-2-4 0,-1 3 0 0,-3-3-2 16,4 0 10-16,0 4-8 0,-1-4 2 0,1 1 3 15,0-1-1-15,0 2 1 0,0 0-2 0,1-2-2 16,-1 1 0-16,0 0-2 0,4-1 0 15,-4 2 3-15,1-2 3 0,2 2-1 0,-2-2-1 0,0 2-2 16,-1-1-2-16,4 1 0 0,-4-2 3 0,0 1 0 16,3 2 1-16,-2-1-1 0,0-1-1 0,1 1-1 15,0-1 3-15,-2 1 1 0,0-2 0 0,4 2-2 16,-3-1 0-16,1 0-3 0,2-1 1 0,-1 1 4 16,-2-2-2-16,2 0 2 0,1 2-1 0,0-1 4 0,0 1-7 15,-1-2 1-15,1 1 0 0,1 1 1 0,0-1-12 16,2-2 12-16,-2 2-2 0,0-1-1 0,0 2 3 15,0-1 2-15,-1-1 0 0,0 0-4 0,2 0 4 16,-3 0-2-16,3-2 5 0,-2 1 2 0,2 2-3 16,-2-1 2-16,0-1-1 0,1-1 1 0,0 1 4 15,1 1-5-15,2-1 7 0,-3-1-7 0,7 1 5 16,-2-1-4-16,-1 2-4 0,0-1-4 0,1 0 2 16,2 2 11-16,-3-4 3 0,0 0-5 0,0 1 8 15,-2-1 3-15,1 0 4 0,0 2-3 0,-1-2 0 16,2 0-1-16,-1 2 3 0,0-3-8 0,-1 1 2 15,2 0-3-15,-2 2-3 0,0-3-1 0,2 2 3 0,-5-2-2 16,3 0-5-16,1 1 2 0,-3-1 0 0,3 1-3 16,-1 0-1-16,0-1-2 0,2 1 1 0,-4 0-1 15,3 2 2-15,-3-3 0 0,4 0-1 0,-3 2 0 16,1-2-1-16,3 0 2 0,-4 1-2 0,2-2-1 16,0 1 2-16,0 0-1 0,2-2 1 0,0 2-2 15,0-3-2-15,-1 2-1 0,-1 0 1 0,-2 0 3 16,1 1-3-16,1-2 5 0,-3 2-1 0,1-2 1 0,-1-1-3 15,1 2-1-15,-2-2-3 0,2 1 2 0,-1-1 0 16,1 1-4-16,0 1 2 0,-1-1 3 16,1 1 1-16,-2 0-2 0,1-4 3 0,3 4-7 0,1-1 1 15,-3 0 5-15,2 0-1 0,-3 1-3 0,3-1-4 16,-2 0 1-16,3-1 2 0,-4 1-3 0,6 0 3 16,-4 1 0-16,1-2 5 0,-2 2-7 0,1-4 3 15,1 2-1-15,-4-1 4 0,3 0 3 0,1 0-6 16,-1-2 4-16,-1 2-6 0,3-2 6 0,-5 3-8 15,3-2 6-15,-1 0 2 0,-1 0-2 0,0 0-2 16,6 1 3-16,-4-1 2 0,-1 0-3 0,2 0-4 16,1 0 6-16,-5-1-2 0,6 2 1 0,-5-2 5 15,-1 1 5-15,1 0-2 0,2-2-2 0,-3 2 1 16,3-3-4-16,-3 1 2 0,1 2 2 0,-1 0 6 0,1-3 1 16,-1 1-2-16,1-2 1 0,-3 3-7 0,2 0 3 15,-1 0-2-15,-2-2-2 0,3 0 0 0,-1 1 2 16,-1-3 4-16,1 3 4 0,1-2 2 0,-3 1-2 15,3-3-2-15,-3 2 6 0,0 0 4 0,-1-3 0 16,1 3-6-16,-2-1 1 0,2-2-1 0,-1 1-3 16,0 1 1-16,0-1-8 0,0-1 6 0,0 0-5 15,0 1 0-15,0 3-1 0,-2-2-7 0,2 0-2 16,-1 1 10-16,-2-2-3 0,1 2 0 0,-2 0 0 0,0 2-2 16,0-3-4-16,2 0-15 0,-4 3-6 0,0-1-15 15,0 1-19-15,-1 0-36 0,0-3-49 16,-6 5-217-16,-4-2-386 0,-2 1 171 0</inkml:trace>
  <inkml:trace contextRef="#ctx0" brushRef="#br0" timeOffset="22115.99">20029 8704 30 0,'0'0'37'0,"0"0"-3"0,0 0-3 0,0 0-2 15,0 0-4-15,0 0 3 0,0 0-6 0,0 0-2 16,0 0 4-16,0 0-4 0,0 0 9 0,0 0-9 15,0 0 4-15,0 0-9 0,0 0 6 0,0 0-7 16,2 8-4-16,-2-8-4 0,0 0-2 0,0 0-2 16,0 0 0-16,0 0-2 0,0 0 1 0,5 3-2 15,-5-3 3-15,0 0-2 0,2 4 0 0,-2-4-2 16,0 0 5-16,0 0-5 0,3 2 4 0,-3-2-4 16,0 0 1-16,0 0 2 0,0 0-4 0,0 0 2 15,0 0-1-15,5 1 4 0,-5-1-4 0,5 2 2 16,-1 0 2-16,1-1 1 0,2 1-8 0,-2 0 2 15,2-2-3-15,2 1-4 0,2 2 0 0,0-3 2 16,-1 3 0-16,-1-1 2 0,2-1 0 0,1-1 1 16,0 0-3-16,-1 0 2 0,1 1-3 0,-3-1 6 15,2 1-6-15,-2-1-9 0,1 0-9 0,-2 0 0 0,0 1-19 16,2-1-50-16,0 0 23 0</inkml:trace>
  <inkml:trace contextRef="#ctx0" brushRef="#br0" timeOffset="22198.99">20458 8756 16 0,'10'0'0'16,"1"0"-3"-16,1 0-3 0,-1 2 1 0</inkml:trace>
  <inkml:trace contextRef="#ctx0" brushRef="#br0" timeOffset="23309.99">20690 8765 11 0,'6'0'20'0,"1"0"-4"0,1 3-2 15,-2-3-5-15,2 2-3 0,-1-2-2 0,2 2-6 16,-1-1 0-16,2 1-4 0,-1 1 0 0,5-3 3 0,-1 2-1 15,-3 0-1-15,4-2 1 0,-1 3 13 0,1-2-2 16,-1-1 2-16,1 3 4 0,0-1 2 16,-2-2-1-16,0 3 2 0,0-3 1 0,0 0-1 0,1 3 10 15,1-3-10-15,-1-3-3 0,-3 6-3 0,4-3-3 16,-1 0 4-16,0 0-2 0,-3 0-3 0,-1 0 7 16,4 0-6-16,-7 0-3 0,6 0 2 0,-6 0 3 15,3 2-6-15,-1-2 2 0,-2 0 4 0,1 0 0 16,0 0 4-16,-2 0 1 0,3 2 2 0,-3-2-3 0,3 1 3 15,-2-1 2-15,1 1-3 0,3 0-8 0,-1-1 5 16,-2 2-4-16,4 0 0 0,1-1-1 16,1-1 0-16,0 0-1 0,2 2 3 0,1 1 4 0,3-3-11 15,-1 0 3-15,-2 0-1 0,0 0 2 16,-4 0-3-16,7 0-2 0,-6 0 5 0,1 0 1 0,-1 0 7 16,1 0 5-16,-4-3-8 0,3 3 11 0,0-2-6 15,-3 1-4-15,3-1-2 0,0 0 0 0,-3 1 0 16,3 0 1-16,0 0-4 0,0-1 0 0,0 2-4 15,0 0 0-15,1 0-5 0,2-2 3 0,1 2 0 16,-2 0-6-16,2-3 7 0,2 3-3 0,1 0 5 16,-1 0-3-16,-2 0-2 0,-1 0 1 0,4-3-2 15,0 3 1-15,-2 0 0 0,-2-1 2 0,5 1-6 16,-7 0 10-16,1 0-10 0,-1-1 7 0,0 2-10 16,-1-1 6-16,2 0-4 0,-2 1 0 0,1 2-1 0,-2-3 0 15,2 0 4-15,-2 3-1 0,1-3-5 0,3 0 8 16,-2 0-5-16,0 0 2 0,5 2 3 0,-6-2-3 15,0 0 2-15,8 0 0 0,-2 0 3 0,-2 2-3 16,-3-1-1-16,5-1-2 0,2 0-3 0,0 0-4 16,-1 1 6-16,3 0-10 0,3-2-3 0,2 2-2 15,-1-1 4-15,-4 0 0 0,-1 2-1 0,0-4 2 16,-1 2 8-16,7-1-1 0,-8 1 8 0,0-1 1 16,-1 0 1-16,2-1 10 0,-5 2 0 0,4-2 1 15,-6 2 2-15,-2 0-2 0,2-3-1 0,-1 0 3 16,1 2-5-16,-2 1 0 0,3-1-2 0,-3 1 0 15,0 0-5-15,1 0 0 0,1 0-2 0,0 0-1 16,-1 2-3-16,2-2 1 0,-2 0 0 0,1 3 2 0,-1-3-6 16,1 3 6-16,0-3-3 0,-1 0 0 15,1 0 1-15,-1 0 6 0,-1 0-3 0,3 0-3 0,-2 2 2 16,-1-2 0-16,7 0 2 0,-5 2 1 0,-1-1 0 16,5 1-5-16,0 0 1 0,-1 1-2 0,2-1 2 15,-1-2 0-15,1 3 7 0,1-3-8 0,-2 1 3 16,1 0-1-16,0 1 1 0,-1 0 1 0,0-2 2 15,0 4 3-15,-4-4 2 0,0 0 12 0,-1 1-7 16,1-1 4-16,-1-1 4 0,-2 1 4 0,1-3-1 16,-1 3 1-16,1-1-7 0,2 0 5 0,-3 0-1 15,2 1-7-15,-1-2 1 0,0 1 1 0,5 1-9 16,-4 0 5-16,2 0-5 0,2 0-3 0,-3 0 1 0,2 0 0 16,2 0-1-16,-5 1-6 0,5 1-7 15,-5-2-3-15,3 1 0 0,0-1 3 0,-4 0-5 16,1 0 3-16,0 1-2 0,-2 0 1 0,1 2 3 0,3-3-1 15,-6 1 8-15,3-1-9 0,1 1 2 0,-2 1 2 16,0-2 3-16,1 3-5 0,-2-3 9 16,2 0-3-16,1 0 1 0,-1 0-3 0,1 0 4 0,1-3-2 15,0 3-4-15,0 0 6 0,4 0-7 0,-5 0 1 16,9 0-3-16,-6 0-5 0,4-2-7 0,-3 2-3 16,1-1-4-16,4 1 0 0,-3-1-10 0,0-2 3 15,3 2-3-15,-2 0 0 0,1 0 1 0,-2-1 5 16,0 2 7-16,-2-1 5 0,2 0 6 0,0 1 3 0,-6 0 8 15,0 0-1-15,1 1 6 0,3-1 3 0,-4-1-1 16,0 1 6-16,6 0 0 0,-6 0 5 16,1 0-7-16,-1-3-1 0,1 3 2 0,3-2 2 0,-3 1 2 15,-1 1-6-15,0 0 1 0,0 0 1 0,2 1-5 16,-4-1-1-16,2 0-1 0,-1 0 2 0,-3 2-3 16,2-2 6-16,0 0-4 0,-6 0 0 0,3 0-3 15,-2 0 1-15,2-2 4 0,-2 4 0 0,-6-2-5 16,8 0 3-16,-8 0-3 0,0 0-3 0,8 0-4 15,-8 0-14-15,2 3-45 0,-2-3-71 0,0 0 31 16</inkml:trace>
  <inkml:trace contextRef="#ctx0" brushRef="#br0" timeOffset="25758.99">20086 8808 18 0,'0'0'43'0,"0"0"-3"16,0 0-4-16,0 0-2 0,0 0 0 0,2-4-9 15,-2 4-1-15,0 0-4 0,0 0 4 0,0 0-7 16,0 0 5-16,0 0-11 0,0 0 1 0,0 0 0 15,0 0-3-15,0 0 0 0,0 0-2 0,0 0-1 16,0 0-1-16,0 0 0 0,0 0 2 0,0 0-2 16,0 0 0-16,0 0 0 0,0 0-2 0,0 0 2 0,0 0-1 15,0 0-5-15,0 0 4 0,9 7-3 16,-9-7 4-16,4 3 1 0,-4-3-7 0,7 0 4 16,-7 0 1-16,8 0-1 0,-3 1-7 0,3-1 8 0,-4 0-6 15,-4 0 3-15,10 0 6 0,-1 0-6 0,-4 0 1 16,3 1 2-16,-3-1-4 0,5-1 3 0,-2 1-5 15,4 1 4-15,-2-2 5 0,0 1-11 0,3 0 4 16,-3 0-2-16,1 0 2 0,3 0-1 0,-1 0 3 16,1 0-3-16,4-1 3 0,1 1-4 0,-1-3 3 15,0 3 5-15,1-2 3 0,-1 1 3 0,-1-1 4 16,1 0-4-16,0 0 7 0,-2-1-3 0,2 3 1 16,-6-2-2-16,3 2 1 0,0-3-7 0,-1 0 0 0,-1 3 6 15,1-1-8-15,-4 1-1 0,4-1 1 16,-5 1-6-16,3 0-4 0,1 0-3 0,-4 1-3 15,2-1 1-15,0 1-1 0,0-1-2 0,0 3 4 16,1 0-4-16,-1-3 4 0,2 2-1 0,-3-2 1 16,3 2 4-16,-3-2-1 0,1 1-3 0,0 1 5 15,0 0-3-15,1-2 5 0,2 2 1 0,-1-1 0 0,1 1-4 16,0-2 1-16,4 0 4 0,-5 3-5 0,4-3 6 16,0 1-4-16,-3 0-3 0,3 1 3 0,1 0-1 15,-5-1-2-15,3 2 1 0,-6-1-1 0,4-2 0 16,-1 2 0-16,0-2 1 0,1 3-1 0,-2-3 3 15,0 1-3-15,0-1 3 0,1 1 1 0,-1-1 0 0,2 2-1 16,4-2 0-16,1 0 0 0,-2 0 4 16,3 0-3-16,1 0 1 0,-2 0-1 0,3 1 2 15,-3-1 1-15,0 0-1 0,2 2 3 0,-3-2-4 0,2 0 0 16,-2 2 3-16,-2 1-12 0,4-2 10 0,-8 0-1 16,2 2 2-16,-1-2-4 0,0 2 2 0,-3-2-1 15,2 0 9-15,-1 2-11 0,-1-3 3 0,-2 0-2 16,3 0 0-16,1 1 2 0,1-1 2 0,1 2-2 15,5-2 2-15,2 2-4 0,0 0 1 0,7-2-2 16,-10 1 1-16,13 1-1 0,-3 0 0 0,-5-2 8 16,5 0-6-16,0 0 0 0,-7 2 1 0,1-1-1 15,4-1 3-15,-4 2-2 0,-2-2 3 0,-4 0-2 16,3 0-1-16,-2 0 1 0,-3 0 4 0,-2-2-4 16,1 4 6-16,-3-4 1 0,1 2 5 0,1 0-2 15,-3 0 2-15,2-1-1 0,1-1 0 0,0 2-1 0,3 0-4 16,-2 0 4-16,6-2 1 0,-1 0-4 0,4 2 1 15,-2-1 0-15,1 0-1 0,-1 1 3 0,8-1-6 16,-5 1-4-16,-1 0-1 0,5 0-2 0,1 1-1 16,0-1 3-16,-6 0-5 0,-2 0 0 0,3 0 2 15,-4 0 6-15,-1 0-3 0,0 0-4 0,-3 0 5 16,-2 0-2-16,0 1 1 0,0-2 2 0,-2 1 3 16,-3-1 3-16,5 1-2 0,-4 0 7 0,3 0-1 15,-3-2-3-15,6 2-5 0,-2 0 2 0,3 0 2 16,4-2 2-16,-1 2 0 0,-2 0-2 0,2-1-1 15,4 1-7-15,3-2 2 0,-3 4 7 0,-2-4-3 16,8 2-1-16,-1 0 8 0,-8 0-5 0,7-1 5 16,1 2 4-16,-6-2 0 0,-2 1-1 0,1-2-1 15,-1 2-6-15,-1-3 5 0,1 3-1 0,-3-1 0 16,-4-2 3-16,4 2-5 0,-4-1-1 0,7 0-7 0,-7 2 0 16,5 0-8-16,-3-2-1 0,5 0 2 0,-2 1-8 15,0 1 1-15,0 1-4 0,0-1-8 0,1 2 10 16,-2-2-9-16,3 2 10 0,-2 0 3 0,0-1-5 15,0 0 5-15,0 0-2 0,-5 0 3 0,-2-1 1 16,4 0 3-16,-2 2-1 0,2-1 4 0,-2-1-9 16,1 1 8-16,4 1-2 0,-4-1-3 0,-1 0 5 15,1 0-2-15,-1-1-3 0,-3 2 0 0,7-2-4 16,-7 3 3-16,7-3-2 0,1 0 1 0,-6 2 0 16,2-1-2-16,4-1 5 0,-1 1-3 0,1 0 1 15,-1-1 2-15,-2-1 0 0,-1 1 2 0,-3 0 3 16,2-1-2-16,1 0 1 0,-4-1 4 0,-1 2-4 15,4 0 7-15,-4-2-3 0,2 1-7 0,0 1 5 16,-1-2-1-16,1 1 3 0,1 0-5 0,-2 0-3 16,4-2 7-16,0 3-6 0,5-1-2 0,-2 1 1 0,2-2 0 15,-1 2-2-15,-1 0 3 0,-1-1-4 0,-3 2 4 16,6-2 1-16,-6 1 1 0,1-1 3 0,-2 2 6 16,-2-2 3-16,1 0-1 0,-3 0 6 0,-2-1 2 15,2 0-1-15,0 2 9 0,-3-2-8 0,1 1 1 16,1 1-3-16,0-2 0 0,-2 1-6 0,3 1 1 15,-8 0-5-15,14 0-11 0,-4-1-2 0,3 1 1 0,1 2-3 16,-1 0-4-16,5-1 7 0,0 1-5 16,1 0 2-16,-2 1 1 0,2-1 2 0,0 2 3 15,-4-3-2-15,-1 1 4 0,0-1 10 0,0 0-4 0,-5-1 12 16,0 0-5-16,-4 3 1 0,3-5-6 16,-8 2-33-16,6 2-73 0,-6-2-107 0,0 0 48 0</inkml:trace>
  <inkml:trace contextRef="#ctx0" brushRef="#br0" timeOffset="152766.29">11252 10120 22 0,'0'0'80'16,"0"0"-14"-16,0 0-5 0,0 0-3 0,0 0 0 16,0 0-6-16,0 0-16 0,0 0 3 0,0 0-3 15,0 0-9-15,0 0-2 0,0 0 3 0,0 0-9 16,0 0 4-16,0 0 0 0,0 0-12 0,18 6 0 15,-8-6 3-15,2 1 0 0,1-1-13 0,0 0 0 16,0 0-3-16,1 0 2 0,-1 0-10 0,5 0-5 16,-5 0 0-16,1-1 0 0,-3 0 6 0,0 2-4 15,0-1 3-15,-2 0 5 0,-4 0-1 0,-5 0-10 16,13 0 9-16,-13 0 2 0,6-1 6 0,-6 1-3 0,4 1-17 16,-4-1-27-16,0 0-40 0,0 0-92 0,0 0 41 15</inkml:trace>
  <inkml:trace contextRef="#ctx0" brushRef="#br0" timeOffset="153039.29">11283 10186 14 0,'0'0'40'0,"0"0"-1"0,0 0-2 0,0 0 1 16,0 0 2-16,0 0 9 0,0 0-2 0,0 0 12 15,0 0-1-15,0 0 4 0,0 0-2 16,0 0-7-16,0 0-3 0,0 0-9 0,0 0-2 0,0 0-7 16,0 0-5-16,0 0-6 0,19-1-16 0,-12 0-2 15,0-1-15-15,1 1-15 0,-1 1-9 0,3 0-16 16,-1 0-63-16,-1 0-124 0,-3-3 55 0</inkml:trace>
  <inkml:trace contextRef="#ctx0" brushRef="#br0" timeOffset="193209.37">18359 10052 18 0,'0'0'27'15,"0"0"-2"-15,0 0 3 0,0 0-3 0,0 0 0 16,0 0 0-16,0 0 2 0,0 0 6 0,0 0-7 16,-2-4 4-16,2 4-1 0,0 0-6 0,0 0 1 15,0 0-4-15,0 0 0 0,0 0-2 0,0-5-1 16,0 5-5-16,0 0-3 0,0 0-5 0,0 0-2 16,0 0-4-16,0 0 1 0,0 0 0 0,11 0 2 15,-11 0-7-15,0 0 8 0,9 1-1 0,-9-1-4 16,10 0 6-16,-4-1 0 0,0 1-3 0,0-3-4 0,3 3 5 15,-4-2-4-15,7-1 2 0,-3 0 4 16,0 2 1-16,1-2-4 0,2 1 2 0,-1-1-3 16,-2 1 3-16,5 0 0 0,-4 0-3 0,2 0-1 0,2 1 4 15,-1-4-6-15,-1 3 2 0,6 0 4 0,4-1-4 16,-7 1 1-16,3-1 6 0,1 3-7 0,-2-4 1 16,-2 1 2-16,-2 3-1 0,2 0-1 0,-2-1 2 15,2 0-6-15,-2 0 5 0,0 1-1 0,1 0 3 16,-1-2-4-16,6 2 3 0,-3-2 0 0,-3 2-2 15,4-1 4-15,4 1-1 0,-5-1-2 0,1 0-2 16,1 1-2-16,-4 0 4 0,0-2-1 0,4 1 2 16,-4 1-1-16,-1-2-2 0,0 0 7 0,0 1-1 15,1 1-5-15,-1-1 0 0,0-2 1 0,0 3-2 16,-2-3 2-16,1 1 1 0,-2-3 3 0,-1 1 0 16,1 1 5-16,-2 1-7 0,-1-3 2 0,0 2 0 0,-1 3-2 15,1-2 2-15,-2 0-1 0,-1 1-1 0,-4 1 0 16,6-2-3-16,-6 2 6 0,4-2 0 0,-4 2-4 15,4-3 2-15,-4 3-1 0,0 0-4 0,0 0-8 16,0 0-4-16,0 0-15 0,0 10-2 0,-3-6-42 16,-1 3-77-16,0-3 35 0</inkml:trace>
  <inkml:trace contextRef="#ctx0" brushRef="#br0" timeOffset="193855.38">18423 10140 12 0,'0'0'16'0,"0"0"-1"0,-1 4-2 16,1-4-2-16,0 0-2 0,0 0 3 0,-3 3-5 0,3-3 4 16,0 0 0-16,0 0 3 0,0 0 1 15,0 0 7-15,0 0 3 0,0 0-2 0,0 0 1 16,0 0-3-16,0 0-1 0,0 0 1 0,0 0-3 0,17-4-5 16,-8 0 0-16,-1 2 0 0,2-2-3 0,0 2-1 15,3-2 1-15,0 2-1 0,7-2-4 0,-6 1-1 16,4 0 3-16,2-2-1 0,1 5 1 0,7-7-3 15,-9 5-1-15,4 2 3 0,-2 0-3 0,0 0 2 16,2 0-2-16,-1 0 0 0,0 0-3 0,0 0 4 16,-1 0-5-16,2 0 2 0,-5 2 0 0,1-2 2 15,2 1-5-15,-2-1 4 0,-1 0 1 0,-5 2-3 16,1-2 3-16,-3 0 0 0,1 0-3 0,-2 0-2 16,0 0-2-16,-3 0 6 0,0 0-2 0,-7 0 7 15,10 0-8-15,-6 0 4 0,-4 0-5 0,9 0 2 16,-9 0 2-16,0 0 8 0,0 0 0 0,10 0 5 15,-10 0 1-15,0 0-2 0,4 0 2 0,-4 0-3 16,0 0-2-16,0 0-3 0,0 0 4 0,0 0-2 0,0 0-4 16,9 0 2-16,-9 0-2 0,0 0-16 15,8 0-20-15,-8 0-69 0,6-2-107 0,-6 2 49 0</inkml:trace>
  <inkml:trace contextRef="#ctx0" brushRef="#br0" timeOffset="-193849.14">12715 13991 38 0,'-5'-4'73'16,"5"4"-4"-16,-3-3-7 0,3 3-6 16,0 0 5-16,-2-1-11 0,2 1 3 0,0 0 9 0,-5-4-6 15,5 4-6-15,0 0 8 0,0 0 0 0,-4-2 9 16,4 2 0-16,0 0-1 0,0 0-7 0,0 0-4 15,0 0-12-15,-12 1 5 0,12-1-14 0,-9 1-4 16,9-1-4-16,-11 3-4 0,6-2-10 0,-1 0 2 16,0 2 0-16,-1 1 0 0,2 0-8 0,-3 1 3 15,-1 1-4-15,5 0 0 0,-2-2-8 0,-2 4 13 16,3-2-11-16,0 2 1 0,-4 4-3 0,4-6 7 16,0 4-1-16,-3-1-1 0,4 2 1 0,-1-1-1 15,-1 2 1-15,2-2 0 0,0 0 0 0,0 1-3 0,3 1 8 16,-3-1-10-16,2 0 2 0,2-1 1 0,0-1-4 15,2 1 2-15,2 0 4 0,-4-4-5 16,5 1 6-16,-1 1-5 0,1-1 4 0,5 1-7 0,-2-1 6 16,2 0 1-16,2 0-3 0,-1-1 2 0,3-2-5 15,-4 3 4-15,3-3 1 0,5 0 0 0,-5-2-3 16,5 1 5-16,1-3-1 0,0 0 1 0,0-4-5 16,-1 0-2-16,4-1-6 0,-3-2-3 0,-2-2-4 15,1 0-1-15,-2-1-4 0,0-3 4 0,-4 0 6 16,-2 0-8-16,-1 1 7 0,-2-1-1 0,-2 1-2 15,-4 0 4-15,-1 0 0 0,-1 0-1 0,-1-2-2 16,-2 2 6-16,-4 0-3 0,-1-3 4 0,1 4 8 0,-1 3 0 16,0 0 9-16,-1 0 1 0,0 4-1 15,1-4-3-15,-2 2 5 0,-1 1 7 0,2 1-10 16,0 1 2-16,-2 0-7 0,0 1-16 0,1 2-12 0,2 0-7 16,1 2-19-16,-3 1-19 0,1 1-32 0,-1 1-60 15,0 0-173-15,2 0 77 0</inkml:trace>
  <inkml:trace contextRef="#ctx0" brushRef="#br0" timeOffset="-193350.14">12861 14325 73 0,'4'5'85'0,"0"-1"-13"16,-1 3 2-16,3 2-5 0,-1-1 3 0,0 2 0 15,-2 1-7-15,1 1-9 0,1 2-1 0,1 3-2 0,-1-2-3 16,-3 2-4-16,3-1-5 0,-2-1-1 0,-2 0-6 15,0 1 5-15,2 4-8 0,-2-1 0 0,1-1-8 16,0-1 1-16,-2-5-5 0,0 4-2 0,0-4 1 16,0-1-8-16,0-1 7 0,0 1 0 0,0-2-1 15,-2-1-4-15,0-1-2 0,1-3-2 0,0 1 4 16,-1 0-2-16,1-2-7 0,0-1-5 0,1-2-10 16,0 0-17-16,0 0-25 0,0 3-23 0,0-3-107 15,0 0-198-15,0 0 87 0</inkml:trace>
  <inkml:trace contextRef="#ctx0" brushRef="#br0" timeOffset="-192930.14">12858 14270 69 0,'0'0'74'0,"0"0"-4"16,0 0-8-16,0 0-4 0,0 0-3 0,0 0-6 15,-11 5-4-15,10-1 9 0,-3 1-10 0,1 0 3 16,-2 3-5-16,0 2-2 0,0 1-3 0,0 0 2 0,1 0-7 16,-1 0 2-16,0 2 4 0,1-1-7 15,0-2 0-15,-2 4-9 0,2-3 4 0,0 5-2 16,-1-4 0-16,-2-1 4 0,3 0-2 0,-2-1 0 16,1-1-3-16,0 6 0 0,-1-5-7 0,-1-1 0 15,0 2 4-15,0-2-4 0,1-2-2 0,1 3-5 16,-1-3-11-16,2 2-10 0,1-4-7 0,-1-2-20 0,2 3-10 15,0 0-21-15,0-3-25 0,0 2-68 0,0-1-178 16,0-2 79-16</inkml:trace>
  <inkml:trace contextRef="#ctx0" brushRef="#br0" timeOffset="-192465.14">12863 14320 2 0,'0'0'122'0,"0"0"-14"16,0 0-5-16,0 0 1 0,0 0-3 0,15 1-14 15,-15-1-5-15,10 3 0 0,-4-1-6 0,0 0-6 16,1 0-2-16,4 2-8 0,-3 0-8 0,2 1-5 0,2-1-5 16,-2 1-6-16,2 2-1 0,4 2 2 15,-2-1-7-15,3 1-7 0,-3-1-2 0,1 3-16 0,-2-1-8 16,3-1-10-16,-4-3-6 0,3 2-11 16,-1 2-6-16,-3-3 1 0,0-3 7 0,-2 2-17 15,-4 1-7-15,0-2-19 0,-1 2-107 0,-4-2-191 0,-4 2 85 16</inkml:trace>
  <inkml:trace contextRef="#ctx0" brushRef="#br0" timeOffset="-192125.14">13046 14662 37 0,'0'4'73'0,"3"1"-3"0,-1-1-2 16,1 1-4-16,-1 1 1 0,1 1 5 0,-3 3-2 16,3 0-7-16,-3 2 1 0,0 0-1 0,-3 5-6 15,3-2 1-15,-3-4-8 0,0 6-8 0,0 0 1 16,-1-2-21-16,-1 1 13 0,-1-4 1 0,-2 1-2 0,4-1-10 15,-1-2 2-15,1-1-2 0,0-2-2 0,-2 0-7 16,2-2 7-16,0 0-8 0,-1-1 0 0,1-4-1 16,0 1-2-16,4-1-3 0,0 0-2 0,-11-7-14 15,6 0-18-15,2 0-10 0,2 2-14 0,-3-7-27 16,4 6-92-16,-1-7-186 0,1 8 82 0</inkml:trace>
  <inkml:trace contextRef="#ctx0" brushRef="#br0" timeOffset="-191839.13">12978 14720 114 0,'0'0'136'0,"0"0"-19"0,-8 3-11 15,8-3-11-15,-3 4-13 0,3 1-6 0,0-5-8 16,0 5-3-16,0-5-9 0,3 4-4 0,-1 0-11 0,2 0 3 15,1-1-4-15,-3 2-7 0,2-1 1 0,3-1 7 16,-2 2 6-16,0-1-8 0,1 1 1 0,1 0-2 16,-1-1-6-16,1 1-3 0,-1 0-3 0,4 1 1 15,0-1-8-15,1 1 4 0,1-2-6 0,0 2-5 16,3 2 7-16,-1-1-6 0,0 0-6 0,-1 0-10 16,-3-2-8-16,3 4-8 0,-3-3-20 0,3-2-7 15,-4 5-31-15,0-5-26 0,-1 0-112 0,-2 2-234 16,-2-2 104-16</inkml:trace>
  <inkml:trace contextRef="#ctx0" brushRef="#br0" timeOffset="-190289.14">14764 13746 41 0,'0'0'90'16,"0"0"4"-16,0 0 7 0,-7-2 2 0,7 2 6 15,0 0-6-15,0 0-9 0,-6 2-9 0,6-2-4 16,0 0-11-16,-8 1-7 0,4 2-11 0,-1 1-2 16,0 1-9-16,1 0 0 0,-1 2-12 0,0 6 1 15,-4-1-5-15,0 4-1 0,4-1-2 0,1-1 0 16,-2 4-4-16,0-1-4 0,0 0 0 0,2 2-3 16,1-2 5-16,-1 0-5 0,0-1-4 0,4-3-4 0,0-1 2 15,0 1-5-15,1-4 9 0,3 0-8 16,1-1 5-16,0-1 0 0,5-2-5 0,2-3 4 15,4-3-2-15,5-1 5 0,1-5-4 0,5-2-2 0,-1 0 0 16,1-6-3-16,-2 1 3 0,0 2 2 0,-8-1 0 16,-1 1-3-16,-2 1-1 0,-1 2 3 15,-3-3 8-15,-3 2 6 0,-2 2 3 0,-1-5 7 0,-3 3 7 16,3-1 0-16,-4 0-1 0,-1-1 3 0,-2 1-1 16,-1-1-4-16,-1 1-1 0,-3-3-3 0,2 2-2 15,-2 1-1-15,-1 4-6 0,-2-4-9 0,-2-4-5 16,0 6-11-16,-3-1-10 0,5 5 2 0,0-2-9 15,1 2-2-15,-1 1-23 0,1 1-6 0,4 3-13 16,-2 2-11-16,2 1-18 0,-3 1-12 0,4 7-124 16,-4-2-253-16,4 0 111 0</inkml:trace>
  <inkml:trace contextRef="#ctx0" brushRef="#br0" timeOffset="-189905.14">14817 14090 105 0,'0'0'128'16,"0"4"-10"-16,0 0-11 0,2 0-5 0,0 2-4 16,2 4-7-16,2 0-6 0,-1 7-7 0,2 0-13 15,2 6-5-15,1 4-12 0,-2 0-7 0,1 3 7 0,-2-4-5 16,3 0-4-16,-1 3-3 0,0-3-7 16,0-1 3-16,-4-1-1 0,3 1-8 0,-4-6-6 15,0-1 3-15,-3 0 0 0,3 7-6 0,-2-7 1 0,1-5-2 16,-2 1 5-16,-1-2-4 0,0-4-6 0,0-1 3 15,0 0-5-15,3-2 2 0,-3 0-8 0,0-3-3 16,0-2-18-16,0 0-26 0,0 0-25 0,1-17-38 16,-5 5-110-16,4-5-238 0,-4 0 106 0</inkml:trace>
  <inkml:trace contextRef="#ctx0" brushRef="#br0" timeOffset="-189371.14">14835 14013 8 0,'-4'3'107'0,"-2"3"-11"15,0 2 2-15,-1 5-14 0,-3-1-9 0,-2 2-8 16,5 3-5-16,-5 0-12 0,2-1 0 0,1 2-5 16,1-1-3-16,1-3-3 0,-1 2 6 0,3 0-12 15,-3-4-8-15,0 0 6 0,1 0-2 0,3-2 2 16,-4-2 1-16,3 0 7 0,0-2 2 0,0-2 1 16,1-1 7-16,0 2 3 0,1-1-2 0,0-2 1 15,0 1-3-15,1-2-1 0,2-1-3 0,0 0-5 16,-4 4-6-16,4-4-4 0,0 0-4 0,0 0-1 0,0 0-3 15,0 0-2-15,0 0-1 0,0 0-6 0,12-10 3 16,-5 3-1-16,2-1-1 0,-2-1 0 16,0-1-4-16,2-4-2 0,4 1 0 0,-7 2 4 0,2-1-2 15,2-5-2-15,-2 2-6 0,-3 5-1 16,3 1-5-16,-3-1-1 0,0 1 2 0,-4 4 2 16,4-1-3-16,-3 0 2 0,0 1-5 0,1 2 7 0,-3 1-7 15,0 2 4-15,4-3-11 0,-4 3 6 0,0 0 0 16,0 0 3-16,0 0 1 0,0 0-2 0,16 8 1 15,-11-6 3-15,0 1-6 0,1 3 6 0,3-2-1 16,-1 2 2-16,3-1 2 0,-1-2-3 0,1 0 1 16,2 2 2-16,-3-3 0 0,3 0-12 0,-4-1-11 15,1 0-12-15,-1-1-21 0,0 3-20 0,-4 0-4 16,4-1-8-16,-5 3-17 0,1 1-101 0,-2 3-223 16,-2 0 98-16</inkml:trace>
  <inkml:trace contextRef="#ctx0" brushRef="#br0" timeOffset="-188767.14">15047 14655 147 0,'-4'-4'168'15,"4"4"-17"-15,-8-1-18 0,4-2-14 0,4 3-13 0,0 0-10 16,-8 0-14-16,8 0-14 0,-8 3-30 15,2 1 10-15,2 1-5 0,-1 2-9 0,-3 2-2 16,2-1-9-16,0-1 3 0,-2 4-3 0,0-4-3 0,-1 5 4 16,3-2-3-16,-3-1-3 0,1 1 2 0,0-1 5 15,1 2-1-15,-1-1-1 0,1-1-4 0,0-2 0 16,0 1 2-16,1-2-5 0,3 0-5 16,-1-2 7-16,0 2-4 0,1-2-3 0,2-1-2 0,0-1-7 15,1-2 1-15,0 0-3 0,0 0 0 0,0 0 3 16,0 0-6-16,0 0 11 0,2-12-13 0,1 2-1 15,-1-2-4-15,6-5-3 0,-4-2 3 0,3-5-8 16,1-4-1-16,0 2 1 0,-3 2-9 0,-1 5 7 16,2 1 3-16,-2 7-2 0,1 1-2 0,-4 1 8 15,3 0 6-15,-1 1-3 0,-2 3-5 0,-1 1-5 16,3 2 5-16,-3 2-3 0,0 0 8 0,0 0 2 16,11 6-16-16,-7 5 13 0,1-3 11 0,-1 4-5 15,0-2 9-15,1 1-1 0,0 1 4 0,0-2 9 0,0 1-3 16,2-2 2-16,-1 0-4 0,2 1 6 15,-3-3-5-15,1 1-4 0,1-4 4 0,0 2-1 16,2-2-1-16,1 0 2 0,-2-3-12 0,4-1-3 0,-5 2-13 16,4-2-18-16,1-2-23 0,-3 1-16 0,0-1-29 15,-4 0-93-15,4 0-212 0,-4-3 94 0</inkml:trace>
  <inkml:trace contextRef="#ctx0" brushRef="#br0" timeOffset="-188105.14">15690 13614 105 0,'-9'4'121'0,"0"2"-14"0,0 1-10 0,0 1-7 15,-1-1-12-15,4 5-7 0,-3 2 1 0,-3 1 1 16,6 2-7-16,-1 0-6 0,2 9 5 0,0-2-4 16,1 1-4-16,5-5-6 0,-1-2-5 0,4-1 3 15,3 3-9-15,-2-4-5 0,0-2 0 0,5-1-2 16,-1-5-7-16,2-1 0 0,5 0-3 0,-1-2-5 16,6-7 0-16,-1-1-1 0,6-4-3 0,-2-5 0 15,3-1-4-15,-3-4 0 0,-2 1-5 0,-2-6 2 0,-2 0-2 16,-5 0-4-16,-4 3 4 0,-4 1-5 0,-1 0 2 15,-3 1 14-15,-2 2-4 0,-3-2 4 0,-2 6 2 16,-2 0-1-16,-3 0 4 0,-1 1 0 0,-2 5-4 16,4 0-1-16,-8-2-1 0,1 7-1 0,2-1-4 15,2 0 2-15,-1 2-6 0,1 0-4 0,2 4-9 16,-2-1-18-16,3 3-19 0,-3-2-11 0,5 3-23 16,1-1-24-16,0-1-32 0,1 2-97 0,3 0-249 15,3-3 111-15</inkml:trace>
  <inkml:trace contextRef="#ctx0" brushRef="#br0" timeOffset="-187810.13">15753 13880 45 0,'0'7'117'0,"-2"3"-16"16,2 0-10-16,0 4-1 0,2 3 1 0,0 3-11 15,1-1-11-15,3 8-6 0,-2-1 15 0,6 0-9 16,-3 3-2-16,2-1 8 0,-2-1-3 0,2 1 5 16,-1 4-6-16,-2-6-9 0,4 3 0 0,-3 0 0 15,-1-2 2-15,1-1-7 0,-4 1-4 0,0 2-5 16,3 1-4-16,-6-4-3 0,2-1-3 0,-1 2-8 16,0 1 2-16,-1-3-4 0,0-1-2 0,0-5-4 0,4 0-2 15,-3-5-6-15,-1 1-17 0,0-5-14 0,2-1-15 16,-1-2-15-16,-1 1-11 0,1-5-10 15,0-2-38-15,-1-1-37 0,0 0-105 0,0 0-268 0,-3-21 119 16</inkml:trace>
  <inkml:trace contextRef="#ctx0" brushRef="#br0" timeOffset="-187275.14">15736 13911 85 0,'-4'7'92'0,"-1"10"-12"16,0-1 1-16,-2 2 8 0,-1 5-4 0,-1 1-4 16,0 0-4-16,-3 0 6 0,2-2-7 0,-2 2-2 15,4-9-3-15,-1 1-10 0,0 0-1 0,-3 0-9 16,3-4-2-16,4 0-8 0,-3-4-2 0,4-1 0 16,2-1-7-16,-3-2 1 0,1 0-5 0,0-1 1 15,0-1-7-15,4-2-7 0,0 0-12 0,-5-10 4 0,5 3-14 16,2-3 6-16,0-2-10 0,2-4 11 15,-3 4 1-15,4-5-1 0,3 3 3 0,-3 1 5 0,0 3-3 16,0-2 7-16,3 2-6 0,-3 2 4 0,4 1-2 16,-4 1 1-16,2 1-4 0,-1 0-2 15,2 2 3-15,-2 1 0 0,0 1-1 0,2 0 1 0,0 1-8 16,-1 0 2-16,1 0 2 0,0 0-2 0,3 1 0 16,-1 2 2-16,1 0 0 0,-2 2 1 0,2 0 0 15,-2-1 9-15,5 2 2 0,0 3 4 0,0 1 1 16,0 2 3-16,3 2 4 0,-3 1 0 0,10-1-3 15,-1 5 0-15,-3-4 0 0,-4 0-6 0,4 2 0 16,-3-5 1-16,0-1-15 0,-2 1-13 0,-1-4-18 16,-4 1-31-16,-2-3-33 0,1-2-33 0,-4 1-128 15,-4-2-273-15,-1-3 121 0</inkml:trace>
  <inkml:trace contextRef="#ctx0" brushRef="#br0" timeOffset="-186694.07">15810 14611 28 0,'-4'5'169'16,"-1"5"-21"-16,-2-2-13 0,1 1-16 0,1 2-11 15,0-1-12-15,-5 5-7 0,1-1-9 0,0 4-11 0,-1-2-6 16,-3 2 4-16,3 0-8 0,-4 2-3 0,4-3-2 15,-1-1-8-15,1 0-4 0,0-1-4 0,2 0-4 16,3-5-3-16,-2 0-1 0,0-2-12 0,3-6-10 16,3 5-4-16,-3-4-2 0,4 2-2 0,0-5-2 15,0 0-11-15,0 0-6 0,5-13-25 0,2 3-10 16,-1-6 4-16,7-9 1 0,-3 1 0 0,3 0 5 16,-3-2 5-16,-1-1 6 0,-1 5-4 0,0-3 12 15,-2 1 16-15,-3 4 7 0,0 3 6 0,0 2 12 16,-1 4 19-16,0-1 10 0,-1 6 2 0,0 0-2 15,0 0-1-15,2 1-6 0,-3 2-10 0,0 3-7 16,4-1 2-16,-4 1-6 0,0 0 3 0,7 9-9 16,0-3 2-16,-1 2 4 0,4 1 0 0,-2-1-11 0,1-1 7 15,1 3-7-15,-1-2 5 0,0 1 1 0,0-2 1 16,4 1-9-16,-4 0-2 0,0 0 6 16,0-3-15-16,-2 1 15 0,0-2-2 0,-2 0 2 0,2 3-4 15,-3-4-4-15,-1-1 3 0,1 4 6 0,-2 0-26 16,1-3-12-16,-1-1-39 0,-2-2-28 0,4 5-148 15,-4-5-264-15,0 0 117 0</inkml:trace>
  <inkml:trace contextRef="#ctx0" brushRef="#br0" timeOffset="-185511.06">13910 14192 22 0,'-9'1'135'0,"9"-1"-19"0,-6 4-12 16,-2-1-21-16,4 1 3 0,-1 1-2 0,1 3-7 0,-2-3-13 15,-1 3-1-15,1 1-2 0,1 0-5 16,-1 0-5-16,3 1-6 0,-1 1 15 0,0-2-7 15,4 1-1-15,0 1 3 0,-1-1-9 0,2 1-5 0,0 0-4 16,2-4 2-16,4 2-5 0,-1 1-5 0,5-3-1 16,1 2-6-16,2-5 0 0,4-1 3 15,4-1-1-15,4 0-10 0,2-4 2 0,-7-1-1 0,8-2 1 16,-2-4-2-16,-5 3-2 0,-5-3 1 16,-1 2-1-16,-7 0-2 0,4 2 5 0,-7-2-1 0,-1-3 8 15,-1 1 7-15,-1-1 3 0,-4 1-3 0,-2 0 8 16,-1-2 4-16,-2 1-3 0,-1 0 1 0,-3 2-9 15,4-1 6-15,-7-3 2 0,3 4-6 0,-2-1-2 16,2 4-5-16,-3 1-2 0,2-4-1 0,1 3-13 16,-1 1-14-16,6 1-29 0,-5 1-16 0,2-1-36 15,2 3-29-15,6 0-42 0,-10 1-148 0,4 3-331 16,0-4 146-16</inkml:trace>
  <inkml:trace contextRef="#ctx0" brushRef="#br0" timeOffset="-185136.53">14097 14382 21 0,'2'3'139'0,"3"1"-14"0,-2 0-2 0,-1 4-9 15,2-1-9-15,0 4-5 0,0-2 3 0,-3 2-9 16,3 7 3-16,2-2-1 0,-2 2 4 0,0 0-11 16,0 7-3-16,0-2-6 0,0-2-4 0,-1 5-8 15,5 0-6-15,-3-1-5 0,-1 0-6 0,2 0-4 16,-1 1-2-16,1-7-8 0,0-1-1 0,-2 0-7 16,1 1-2-16,0-2-12 0,-2-2-16 0,-1-4-10 15,-1 0-13-15,2 0-14 0,-3-4-13 0,1 0-15 16,4-1-14-16,-4-4-5 0,1 5-5 0,0-5 3 15,-2-2 5-15,4 6 4 0,-4-4 13 0,4 1 1 16,-4 1 10-16,0-4 7 0,1 7 5 0,1-4 1 0,-2 4 9 16,0-2-1-16,0 2 2 0,0-2-14 0,0-1 0 15,2 1-22-15,-6 1-61 0,3-3-138 16,1 1 62-16</inkml:trace>
  <inkml:trace contextRef="#ctx0" brushRef="#br0" timeOffset="-184438.53">14067 14408 62 0,'-1'7'92'0,"-3"-2"3"0,2 3-9 0,0 1-7 16,-2 1-1-16,3 2-12 0,-2 4-4 0,2-4-10 15,-3 5 0-15,3 0-8 0,-6 1 1 0,4-2-5 16,0 2 5-16,0-2 0 0,-3-1-3 0,1 0-4 16,0-4 3-16,0 1-13 0,0-2 14 0,0 2-3 15,1-4-1-15,-2 0-2 0,0-1-1 0,-1 3-11 16,3-3 4-16,0-3-8 0,0 3 4 0,0-2-8 16,2-2 0-16,-2-1-10 0,0 3-3 0,4-5-5 15,-3 3 4-15,3-3 0 0,0 0-6 0,0 0 0 16,0 0-4-16,8-11-1 0,-5 4 3 0,3-3-5 15,0-2 6-15,0-2-8 0,3-3-3 0,-2-2 2 0,0 0-11 16,-1 2 8-16,3-1-5 0,-4 2-3 0,0 4 12 16,-1 2-4-16,0-2 10 0,0 2-9 15,-3 3 2-15,3-1-1 0,1 2 10 0,-4 0 2 0,1 4 1 16,0-3-5-16,-1 1 2 0,2 0 4 0,-2 1 1 16,-1 3 0-16,6-4 10 0,-4 2 4 0,-2 2-8 15,5-4 8-15,0 3-4 0,-5 1 4 0,4-3 5 16,-4 3-6-16,8-4 4 0,-6 4 8 0,5-3-1 15,-3 1 1-15,-4 2-7 0,7-3-4 0,-7 3-1 16,5-4 6-16,-1 4-1 0,-4 0-7 0,8 0 9 16,-8 0-5-16,9 3 5 0,-3-2 7 0,-1 3-3 15,2 0 3-15,-2 0-13 0,1 2 17 0,3 1-8 16,-3 2 5-16,3-1-6 0,3 4-2 0,-4 2 5 0,1 0-5 16,0 1-5-16,-2-5 2 0,0-2-5 15,0 3 6-15,-2-3-3 0,4 0-4 0,-5-4-3 16,1 4-17-16,-1-4-28 0,0 3-6 0,-1-5-30 0,5-1-32 15,-8-1-156-15,8-1-283 0,-8 1 125 0</inkml:trace>
  <inkml:trace contextRef="#ctx0" brushRef="#br0" timeOffset="-184015.99">14212 14988 109 0,'-2'3'103'0,"2"-3"-7"15,0 0-7-15,-1 5-8 0,1-5-8 0,0 5 3 16,0-1-5-16,0 0 5 0,0 2 3 0,-1-1 7 16,-2 1 8-16,1 2-6 0,-1-2-4 0,-1 1-2 15,-3 3-9-15,0-2-9 0,1 1 7 0,-2 0-12 16,2 1 3-16,-4 0-9 0,2 0-5 0,0 1-6 0,1-3-5 15,0 1-3-15,1-2-3 0,-1 3-14 0,2-2-17 16,0-2-23-16,0-1-19 0,5-1-23 16,-4 2-14-16,4-3-3 0,0-3-19 0,-4 2-11 15,4-2-16-15,0 0-80 0,3-15-225 0,1 6 100 0</inkml:trace>
  <inkml:trace contextRef="#ctx0" brushRef="#br0" timeOffset="-183778.97">14233 14916 59 0,'0'0'143'0,"2"5"-2"0,0-1 1 0,3 0-5 16,-1 0-10-16,0 1-2 0,2 2-9 0,-1 2 3 15,3 2-12-15,1 3-2 0,0-2-10 0,-4 2-14 16,4 1-5-16,0 1-8 0,1-1-3 0,-1 3-9 15,0-4-7-15,2-2-5 0,-3 0-19 0,0-3-18 0,1 0-27 16,-2-2-23-16,0-1-26 0,-1-1-31 16,2-4-48-16,-3-1-104 0,1-3-272 0,0-3 121 15</inkml:trace>
  <inkml:trace contextRef="#ctx0" brushRef="#br0" timeOffset="-181961.99">14849 13245 25 0,'-19'-2'93'0,"0"1"-14"0,-2 1-4 16,2 3-13-16,0-3-4 0,1 2-6 0,2 1-7 16,-4 1-12-16,4 1-4 0,-1-3-12 0,-2 5-2 15,1 1-2-15,0-1 4 0,0 0-5 0,0 1-1 16,-2 3 6-16,-3-1 0 0,-4 3-3 0,2-1 3 0,-1 2-3 15,1 0 4-15,-6-2 6 0,3 3-7 0,-3-1-6 16,2 3 6-16,-2 0-8 0,0-3 2 0,2 4 1 16,1-3-6-16,1 2 2 0,-1 0-3 0,0-3-1 15,1 0 0-15,0 1-1 0,-2-1-3 0,3 1 6 16,1-3-1-16,-2 2 1 0,1 0-2 0,1-3-2 16,-1 4 5-16,-1-3-3 0,0 4 1 0,3-2 1 15,0 0 2-15,-1 1-5 0,0-1 1 0,8 1-2 16,-2 3 2-16,0 3-2 0,9-8-1 0,-3 3 0 15,4-1 4-15,0-2-1 0,-1 3-7 0,4-2 3 16,-1 1 0-16,5-1 0 0,-4 1 4 0,5-5-7 16,-3 4 8-16,-1-3-3 0,4 1 8 0,0 1-6 15,-2 2 4-15,-1-2-7 0,2 1 4 0,-1 3 10 16,-1-1 4-16,3 1-6 0,0 0 3 0,-2-2-4 16,1 4 1-16,3-4 1 0,0 2-3 0,0-1-5 0,3 1 0 15,0 1 0-15,-1-4 3 0,3 3-6 0,-2-2 7 16,2-5-6-16,1 1 2 0,-1 0 2 0,3 0-6 15,3 1-1-15,-2-2 5 0,1 0 5 0,6 2 7 16,-3 0-6-16,3-3 1 0,2 3 2 0,-3 0 5 16,9-1-8-16,-6 0-5 0,-1-1-2 0,9 0 7 15,-2 2-5-15,2-4 3 0,0 0-6 0,-2 0 13 16,5-3-14-16,-2 0 3 0,1-1-4 0,-1-1-2 16,3-1 4-16,1-2-7 0,0 3 10 0,-1-6-4 15,2 1 1-15,1 0-12 0,-2 0 2 0,1-2-8 0,3 4-3 16,-3-4-10-16,3 4 1 0,-2 0-5 15,0-3 6-15,4 1-6 0,-2-1 17 0,-1 1-9 0,0 0-1 16,1 2 2-16,1-2-4 0,0-1 9 16,-2 1 3-16,-2 0 3 0,0 1 0 0,-1-1 1 15,0 1-5-15,-2 0 6 0,0-2-1 0,0 1 5 0,-2 0-1 16,0 1-3-16,2-3-1 0,-1 1-5 0,1 1-3 16,2-2 5-16,4 0-6 0,-1-1 0 0,1-2 2 15,3 1-3-15,-1-3 1 0,13-3 3 0,1 4 16 16,-13-1-3-16,10-5 13 0,-10 4-3 0,-2 0-1 15,2-2 15-15,-4 2-7 0,0 1 4 0,1-1-1 16,-4 1-6-16,-2 1 1 0,-2-1-12 0,-8 4 15 16,6-3-9-16,-5 1-2 0,-2 2 5 0,0-4-7 15,3 4 6-15,-3 0 1 0,9-3-3 0,-2-1-7 16,-6 2 1-16,8 0-7 0,-2-4 3 0,1 2 6 0,-3-1-10 16,4-1 8-16,0 1-2 0,-1-2 12 15,-3 2 3-15,6 0-1 0,-4-2-2 0,3 0 5 0,-4 2-1 16,1-5-10-16,1 3 1 0,-7 6-2 0,-2-6 4 15,1 2-7-15,-1-2-2 0,-1 2-1 0,-1-1-4 16,-2-2 2-16,0-1-9 0,-2-1 0 16,-1 0-9-16,-1 0 10 0,-1-3-10 0,1 0 3 0,-2-1 12 15,3-5-3-15,0 0 4 0,-5 5-2 0,2-6-1 16,0-1 3-16,-2 2 2 0,-1 4 9 0,-1 1 5 16,-4 2 7-16,0-2 9 0,-5 2-2 0,1-1-6 15,-2-1 4-15,-6 2 0 0,2 1 8 0,-8-2-10 16,-4 0 2-16,1 2-8 0,-4 0 9 0,-3 1-7 15,-1-1 1-15,-2 2-3 0,-1 0 0 0,0-1-2 0,-2 3-8 16,-2-3 1-16,-1 3 3 0,-13-4-6 16,4-1-5-16,-4 5 10 0,3-3-7 0,-4 1 9 15,1 0-2-15,0-1 1 0,-7 1 7 0,-2 2-18 0,-4 0 4 16,-1 2-11-16,-1 3 1 0,-4 7-3 0,-23 5-14 16,29 4-7-16,-35 12-4 0,8 7-7 0,1 0-9 15,8 9-13-15,21-13-81 0,-25 12-161 0,24-14 71 16</inkml:trace>
  <inkml:trace contextRef="#ctx0" brushRef="#br0" timeOffset="-179895.96">12407 13522 89 0,'0'0'95'0,"1"-6"-6"16,-1 3-12-16,0 3-5 0,3-3 2 0,-3 3-2 15,0 0-5-15,0 0-2 0,1-3 0 0,-1 3-3 0,0 0-8 16,0 0 7-16,0 0-6 0,0 0-6 0,0 0-3 16,0 0-7-16,0 0-5 0,0 0-3 15,0 0-1-15,0 0-3 0,0 0-5 0,-1 11-3 0,0-6 1 16,-1 2-3-16,2 0-5 0,0 3 0 0,-1-1-4 16,0 3-5-16,1 0 0 0,-1 3 3 0,-2-3 1 15,3 4 0-15,-1 0 3 0,-3 0-3 0,2 1-5 16,-1-2 6-16,2 2 1 0,-2 0-5 0,2-3-3 15,0 3 5-15,-1-3 2 0,2-4 0 0,2 5-6 16,-1-1 0-16,0-4 6 0,2-4-3 0,1 2 3 16,-1 0-2-16,1-5 6 0,4 1-16 0,-2-2 13 15,1-1 0-15,0-1 0 0,6-1-1 0,-3-3-2 16,2-1-14-16,-1 1 13 0,0-1 1 0,1 2 2 16,-3-4-3-16,0 2 1 0,0 3-5 0,-4-1-1 15,0 2 7-15,-1-3-9 0,0 3 5 0,1 0-4 16,-5 1 1-16,9-5-3 0,-9 5 0 0,4-2-2 0,-4 2 0 15,0 0 4-15,6 0 1 0,-6 0-8 0,0 0-3 16,0 0-7-16,0 0-1 0,0 0-7 0,0 0-9 16,7 2-15-16,-7-2-11 0,1 7-22 0,-1-3-123 15,0-4-223-15,-1 4 98 0</inkml:trace>
  <inkml:trace contextRef="#ctx0" brushRef="#br0" timeOffset="-157840.22">11109 15855 39 0,'-4'-2'85'0,"4"2"-7"0,0 0 0 0,0 0-7 16,0 0-9-16,-3-3 0 0,3 3-5 0,0 0-1 16,0 0-5-16,-3-5-4 0,3 5-11 0,-5-1 4 15,5 1-8-15,-8-4 0 0,8 4 6 0,-4-4 7 16,3 1-2-16,1 3 0 0,-5-2 1 0,2 0-7 15,3 2 0-15,-5-5-10 0,0 4-1 0,1-3-2 0,4 4 3 16,-5-3-7-16,5 3 3 0,-5-1-7 0,5 1-1 16,-12-2-4-16,12 2-3 0,-11 2-1 15,3-1-4-15,3 2 4 0,-5 2-8 0,-2-2 2 16,3 1 5-16,-2-2-6 0,2 3 8 0,-4 1-9 0,2-2 5 16,-2 1-1-16,3 0-2 0,-3-1 3 0,3 1-4 15,2 0 3-15,-2 2-1 0,1 0 3 16,0 1-3-16,0 2-2 0,3-1 4 0,-2 1 2 0,0-1-6 15,2 1 0-15,2 0-3 0,-1 0 3 0,5-1-2 16,-3 1 1-16,3 2 2 0,3-5 0 0,2 5-2 16,-1-3-2-16,5-1 3 0,0 1 2 0,0-1 1 15,6 1-11-15,-1-1 0 0,3 1-8 0,-2-1-1 16,0 0 0-16,1 3 10 0,-1-3-13 0,-6 0 2 16,-1 0 3-16,-1 0-3 0,-2-1-4 0,-2 0 16 15,0 1-8-15,-3 1 9 0,-2-2 3 0,0 3 0 16,-3 0 17-16,1-1-4 0,-4 1-4 0,0-2 0 15,1 1-4-15,-1-1 3 0,-5-1-1 0,3 0 9 16,1 0 0-16,2-2 0 0,-2 0 3 0,0 0 0 0,0-1 6 16,1 0 2-16,3 0 8 0,-3-4-6 15,1 2 0-15,-2 1-4 0,2-3 0 0,1 2-4 16,-3-1 5-16,4-1-6 0,5 0 0 0,-12 0-5 16,8 1-13-16,4-1-11 0,-10-1-17 0,10 1-31 15,-5-6-23-15,1 4-31 0,3-2-102 0,1-1-232 16,0-1 103-16</inkml:trace>
  <inkml:trace contextRef="#ctx0" brushRef="#br0" timeOffset="-156953.22">11164 15893 78 0,'0'0'83'0,"0"0"-12"0,0-5-2 15,0 5-6-15,0 0 0 0,0 0-5 0,4-6 1 16,-4 6 1-16,1-3-2 0,-1 3 1 0,0 0-1 16,0 0-4-16,0 0-2 0,1-3 3 0,-1 3-7 15,0 0-3-15,0 0-12 0,0 0-7 0,0 0 0 16,0 0-2-16,0 0-1 0,0 0-4 0,0 0-3 16,0 0-3-16,0 0-2 0,4 8 1 0,-3-4-2 15,1-1 3-15,-1 1-4 0,0 1-2 0,3 1 3 16,-4 1 3-16,1 3-8 0,3 1 13 0,-3-1-4 15,3 2 2-15,-2 4 4 0,0-1-3 0,-2 1 2 16,0 2 3-16,1-1-2 0,1 0-1 0,0 1-1 16,2 0 5-16,-3-2-2 0,2 4-3 0,0-4-4 15,-1-6 0-15,3 6 6 0,-4-2-7 0,3-3-1 16,-3-1-6-16,2-3 8 0,-2-1-3 0,2 0-2 0,-2-2-1 16,1 2 5-16,-2-2 2 0,2-3 5 15,-2 3 6-15,0-4-1 0,1 3 2 0,-1-3-4 16,0 0-5-16,0 0 5 0,0 0-6 0,0 0 0 15,0 0-2-15,7-10-6 0,-5 5-3 0,-1 0-6 0,2 0 1 16,-3 0 0-16,1-1-4 0,3 1-2 0,0-1-9 16,0-4 5-16,0-1 0 0,1 3-6 15,1 1 6-15,-2-5-1 0,1 6 2 0,2-5 1 0,-1 5 1 16,3-2 1-16,-2-1 0 0,0 3 3 0,-2 0-1 16,2 2-11-16,0 0 0 0,2-1 5 0,-3 1 1 15,1 1-4-15,0 2 1 0,0 1 0 16,-1-1 6-16,2 1-11 0,-1 1 7 0,1 2 0 0,1 2 1 15,-2 0-2-15,1 0 4 0,1 4 0 0,-1-1 2 16,2 2-5-16,-2-1 5 0,-3 3-1 0,0-3 1 16,2 1-6-16,-1 2 6 0,-1-2-1 0,-1 0 6 15,0 0-2-15,-3-3-2 0,2 0 3 0,1 0 0 16,-3 0-3-16,3-2-1 0,-3-1 1 0,-1 0 1 16,5 1 0-16,-5-3-8 0,1 1-7 0,-1-3-11 15,1 5-13-15,-1-5-9 0,0 0-22 0,0 0-19 16,0 0-21-16,0 0-86 0,0 0-214 0,0 0 95 15</inkml:trace>
  <inkml:trace contextRef="#ctx0" brushRef="#br0" timeOffset="-156330.22">11730 16025 16 0,'0'-3'93'0,"-2"0"-7"0,-2-1-6 15,1 1-4-15,2 1-5 0,1 2-6 0,-8-2-6 0,8 2-13 16,-9 0 1-16,9 0 1 0,-9 2 1 0,4 0 0 15,1-2-1-15,-3 4-3 0,-1-1 6 0,3 5 7 16,-3-1-9-16,-1 0-1 0,-1 3-1 0,1 0 1 16,3-1-4-16,-2-1-5 0,-2 2-3 0,1 4-6 15,2-4-1-15,2 2 7 0,-1 0-8 0,3 0-8 16,0-2-5-16,3-1 1 0,-2 3-2 0,2-2 0 16,2-1-5-16,-1-2-9 0,1-1 0 0,2-1 0 15,1-1 5-15,0-1-7 0,2-1 3 0,-1-2 1 16,6-3-2-16,-1-1-8 0,-2-1 4 0,1 0 4 15,-1-2-9-15,0 0 1 0,-1 0 1 0,-2-1 4 16,2-2 0-16,-3 2-5 0,0-3 2 0,-1 4-1 16,1-3 10-16,0 4-3 0,-2 0-3 0,-2-2-5 15,2 2-3-15,-1 3 3 0,1-3-2 0,1 1-3 16,0 2 4-16,-3 0-1 0,0-3 5 0,4 3-1 0,-2 0-1 16,-3 3-1-16,2-3 4 0,-2 3-1 15,1-4 3-15,-1 4 4 0,3-2-3 0,-3 2 2 16,0 0-1-16,0 0-5 0,0 0-2 0,0 0 8 15,0 0-6-15,6 6 13 0,-3-3-7 0,0 0 1 0,-1 4 2 16,1-2-4-16,0 0 8 0,0 4 1 0,1-1 4 16,1 2-1-16,-1 1-5 0,0 1-1 15,-2-4 2-15,2 4-1 0,0-2-5 0,0-1 6 0,-1 1-4 16,-1-3 7-16,0 0-3 0,0 0-6 0,0-2-9 16,0 0-1-16,0-2 6 0,1 1-12 15,-1-1-10-15,-2-3-7 0,4 2-18 0,-4-2-28 16,0 0-34-16,0 0-78 0,9-9-203 0,-8 6 90 0</inkml:trace>
  <inkml:trace contextRef="#ctx0" brushRef="#br0" timeOffset="-155651.22">11868 16059 1 0,'5'7'91'0,"-4"-3"-3"15,2 2-12-15,0 3 3 0,-1-1-6 0,3-1-6 16,-4-1-7-16,3 4 2 0,0-2-2 0,-4-1-4 0,4 2-5 16,-3-1 1-16,-1-1 2 0,3 3-8 15,-3-6-3-15,0 4-5 0,0-6-4 0,0 3-2 0,1 0-1 16,-1-1-8-16,0 1 0 0,0-2 1 15,0 1-5-15,0-4 2 0,1 3-6 0,-1-3 2 16,0 0-1-16,0 0-2 0,0 0 9 0,8-12-3 16,-3 4-1-16,-4-1 1 0,3-3-6 0,0-1 0 0,-4-2 2 15,4-1-4-15,-3 0-6 0,3 4 2 0,-4 1-3 16,4 0 0-16,-3 3 3 0,1 1 1 0,1 0-8 16,0 1 3-16,1 2 3 0,-2 0-4 0,6 0-4 15,-3 3 2-15,5 0-3 0,-1-1 1 0,1 4-6 16,3 0 6-16,-3 1 2 0,2-1-4 0,3 3 8 15,-3 0-6-15,0-2 0 0,0 2 3 0,3 0-3 16,-5-1 4-16,2-2-2 0,2 1 7 0,-5-3-8 16,4 0-3-16,-2-2 7 0,1 0-4 0,-1-3 8 15,1-1 1-15,-2-3 0 0,0 1 7 0,-1-4-8 16,-1 1 2-16,2-4-3 0,-4 6 6 0,0-3 7 16,-1 2-2-16,1-2-1 0,-3 4-2 0,-1-1-2 15,1-1 1-15,-1 5 1 0,-2 0-5 0,3 1 0 16,-3-1-9-16,2 2 3 0,-2 3-7 0,-1-5 5 15,1 5-2-15,0 0 2 0,0 0-4 0,0 0 2 16,0 0-4-16,-13 6 3 0,10-3 0 0,-1 1 3 16,-1 0 0-16,-2 1-4 0,2 0 9 0,-1-1 5 15,-1 2-7-15,1-2 1 0,2 1-3 0,-1 1 1 0,0 1-2 16,1 0 6-16,2 2 3 0,-1-4 3 0,-1 7 1 16,0-4 4-16,2 1-4 0,0 1-2 15,1-3-2-15,1 2 3 0,-3 2 6 0,5-1-6 16,-1 1 0-16,0-1-2 0,1 0 2 0,3-1-2 0,-1 2 4 15,3-1-2-15,2-1-9 0,-2-2-7 0,2 2-10 16,-2-4-12-16,3-1-16 0,-1 2-21 0,2-5-18 16,1 0-32-16,-1-3-31 0,3 2-106 0,-3-8-268 15,-2 4 119-15</inkml:trace>
  <inkml:trace contextRef="#ctx0" brushRef="#br0" timeOffset="-155082.21">12595 15983 39 0,'0'0'142'0,"-5"4"-14"0,1 0-5 0,-1 0 3 15,0 1 2-15,1 3-3 0,-4 0 1 0,3 1-2 16,-1-1-6-16,-3 2-8 0,0 1-9 0,1 2-7 16,2-4-6-16,0 3-11 0,0-1-5 0,3 0-6 15,0 1-9-15,-1-1-4 0,2 1-6 0,-2-4-4 16,5 1-6-16,-2-4-1 0,2 3-2 0,0-1-11 16,3-2-5-16,-3-1-4 0,3 0-4 0,1 0-6 15,3-2-2-15,-2 0-2 0,2-1-7 0,1-2 2 0,4-3-2 16,2-1 0-16,-3-1 2 0,2-3-2 15,-1-4 4-15,-2 1-1 0,3 2 3 0,-4-3-4 16,-1-3-3-16,0-1 5 0,-4 2-2 0,2-2-13 0,-4-1-1 16,3-6-1-16,-5 2-8 0,-1-2-10 0,-3 6-1 15,1-2-2-15,-4 0 3 0,-1 1 4 0,-1 2 5 16,2 2 7-16,-4 0 2 0,-3 1 5 0,8 5 9 16,-2-3 3-16,-1 4 5 0,0-1 8 0,-1 2-3 15,0 3 1-15,4 0-2 0,1-1 4 0,-1 1-4 16,1 2-5-16,0 1 3 0,4 1-4 0,0 0-3 15,0 0-1-15,-10 7 6 0,9-2-2 0,2 1 2 16,-1 1-5-16,0 5 13 0,5 2 1 0,-4 1-4 16,3 1 5-16,0 2 13 0,1 6 6 0,-1-6-5 15,0 6 2-15,1-4 2 0,-1 5-5 0,-3-6 3 16,3 1 5-16,-3 6-3 0,3-7 0 0,-1-1-5 16,1 1 2-16,-2 2-4 0,2-1-1 0,-1-3-1 15,0 0-30-15,1 0-34 0,2 0-47 0,1-7-54 16,-2 1-179-16,4-4-349 0,-1-1 154 0</inkml:trace>
  <inkml:trace contextRef="#ctx0" brushRef="#br0" timeOffset="-154371.22">13520 15995 30 0,'5'5'118'0,"0"2"0"15,-1-2-5-15,1 2 6 0,2 1-13 0,-3 1-4 16,3-1-4-16,-2 2-28 0,2-1 15 0,-1 1-3 15,-1 1 1-15,2 0-11 0,-1 0-3 0,-1-1-3 16,0 2-4-16,3-4-8 0,-2 4-4 0,-2-6-6 0,4 2-2 16,-6-1-5-16,2-1-2 0,1-2 1 0,-1 0-4 15,4-1 12-15,-2-2-3 0,-2 0 9 0,-4-1-3 16,9-6-4-16,1 1-9 0,-2-2 1 0,-3-1 0 16,4-4-3-16,-4 1-2 0,1-5-8 0,0 0 3 15,-3 1-8-15,3-1 3 0,-3 1-7 0,0-1 3 16,-1 4-5-16,1-2 0 0,-2 5 2 0,2-1 1 15,-3 0 0-15,2 1 2 0,0-1-3 0,-1 4-1 16,0 1 0-16,-1 0-2 0,0-1-4 0,2 2 0 16,0 1-6-16,-2 3-10 0,1-5-13 0,-1 5-12 15,4-3-9-15,-4 3-10 0,4-4-14 0,-4 4-24 16,6-2-34-16,-6 2-37 0,7 0-129 0,-7 0-316 16,6 0 140-16</inkml:trace>
  <inkml:trace contextRef="#ctx0" brushRef="#br0" timeOffset="-154122.22">13920 16012 17 0,'5'7'123'0,"2"3"-8"0,-2-2-14 0,1 0-7 16,2 0-8-16,-2 0-6 0,2-1-4 0,-3 1-5 15,0-1-1-15,1-3-1 0,-2 1-1 0,-1 0-12 16,1-2-1-16,-2 1-4 0,-2-4-4 0,4 3-2 16,-3 0-5-16,1-1-7 0,-2-2-10 0,1 4-16 15,-1-4-14-15,0 0-24 0,5 3-26 0,-5-3-24 16,0 0-17-16,-4 5-78 0,2-1-190 0,2-4 84 16</inkml:trace>
  <inkml:trace contextRef="#ctx0" brushRef="#br0" timeOffset="-153961.22">13869 15826 31 0,'0'0'166'0,"0"0"-19"0,0 0-29 0,0 0-35 15,0 0-41-15,28 5-41 0,-19 0-48 0,5 0-44 16,-1-2-97-16,0 1 43 0</inkml:trace>
  <inkml:trace contextRef="#ctx0" brushRef="#br0" timeOffset="-153514.7">14221 15900 26 0,'-4'-4'190'0,"4"4"-15"15,-5-2-20-15,5 2-14 0,-6-3-16 0,6 3-13 16,-6 0-11-16,6 0-13 0,-10 3-6 0,6-1-13 16,-2 2-5-16,-1 0-10 0,-1 1 0 0,-2 3-7 15,1 0-1-15,-1-2-6 0,3 4-6 0,-1-3 1 16,0 0-9-16,3 0-1 0,1 0-3 0,-1 3-2 15,3-3 1-15,-1-2-5 0,3 2 1 0,3-2-1 16,-1 4-9-16,3-5-2 0,3 4-14 0,0-1-2 16,4 0-18-16,0 0-18 0,3 1-14 0,3-2-4 15,0-2-3-15,0 3-8 0,-2-2 6 0,1 0 10 16,-3 2 4-16,-5-4 0 0,1 2 8 0,0-1 12 16,-2 1 21-16,-3 0 18 0,-1 2 10 0,-4-1 18 15,0 0 10-15,0-3 9 0,-5 4 5 0,4 0-3 16,-7 1-1-16,0 4-1 0,2-8-4 0,-3 4-4 15,3-1-8-15,-1 0-4 0,-2 0-1 0,4-4-1 16,0 2-8-16,1-2-1 0,0 1-5 0,2-1-14 0,-1-1-16 16,3-2-21-16,-5 2-28 0,5-2-29 0,-2 5-23 15,2-5-115-15,-4 1-249 0,4-1 111 0</inkml:trace>
  <inkml:trace contextRef="#ctx0" brushRef="#br0" timeOffset="-153261.7">14440 16087 67 0,'4'6'101'0,"1"0"-7"0,0 2-6 15,-1-2 6-15,0 1-5 0,0 0-6 0,-2-3-5 0,2 1-11 16,-4-1-2-16,4 1-4 0,-4 0-8 16,0-1-2-16,0 3-16 0,0-3-13 0,0-4-31 15,0 5-30-15,-3 0-49 0,2-3-64 0,1-2-165 16,0 0 72-16</inkml:trace>
  <inkml:trace contextRef="#ctx0" brushRef="#br0" timeOffset="-153130.7">14389 15912 137 0,'0'0'133'0,"5"-1"-34"15,-5 1-40-15,16 2-29 0,-6-2-41 0,3 1-64 16,-5 1-80-16,4-1 35 0</inkml:trace>
  <inkml:trace contextRef="#ctx0" brushRef="#br0" timeOffset="-152779.7">14604 16025 12 0,'-3'7'144'0,"-1"2"-3"0,1 1 0 0,-1 0-13 15,1 2-9-15,0 0-2 0,1 0-2 0,1 0-11 16,1 0-13-16,-1-2-6 0,2 3-9 0,-1-7-6 15,3 4-6-15,-2-5-7 0,2 2-7 0,0-2-2 16,0 0-3-16,0 0-5 0,3-1-3 0,-1-4 0 0,1 3-8 16,3-3-2-16,-1-1-7 0,1-1-5 0,1-1-1 15,0-1-8-15,-1-1 0 0,1 1-2 16,-3-2 2-16,-1-2 1 0,-1-1-2 0,-1 2 4 16,-3 0-2-16,2 0 7 0,-3-5-2 0,-3 0 0 0,-1 3 2 15,1-2 0-15,-3 1-2 0,1 0-6 16,-5-2 2-16,1 5-1 0,0 0-4 0,1 0 5 0,0 2-5 15,0 1-7-15,0 1-8 0,-1 2-14 16,3 1-4-16,-2 0-14 0,3 3-6 0,0-1-32 0,1 1-16 16,-1 1-28-16,0 1-128 0,2 1-273 0,3-1 122 15</inkml:trace>
  <inkml:trace contextRef="#ctx0" brushRef="#br0" timeOffset="-152388.7">14822 16029 88 0,'0'0'110'0,"0"0"-7"16,0 0 1-16,0 0-2 0,0 0-2 0,0 0 0 15,0 0-3-15,17 8-5 0,-13-4-9 0,-2-2-7 16,2 1 0-16,1 4 1 0,-2-2-8 0,2 2-5 15,0 1-5-15,-1 2-6 0,1-1 0 0,0 1-5 0,-1-5-6 16,2 4-2-16,-1 2-4 0,-1-7-5 16,0 1 0-16,1-1-4 0,-1 1 1 0,0-2 2 15,-4-3-8-15,10-3 1 0,-6-2-1 0,1-2-2 0,4-4-3 16,-3 1-3-16,2-2-9 0,-3 3-5 0,-1-2 0 16,4 1 4-16,-4 2-5 0,-1 4 4 0,1-1-9 15,1 0-2-15,-1 1-1 0,0 1 4 16,-4 3-3-16,0 0 6 0,14 7-8 0,-9-2 6 0,0 0 0 15,0 5 2-15,2 0-2 0,0 2 3 0,-2-2-1 16,2 2 3-16,-2-2 2 0,1 1-6 0,-2 0 0 16,3-5 2-16,-4 5-4 0,1-6-33 0,1-1-48 15,-1 1-64-15,0-3-118 0,-4-2-288 0,0 0 128 16</inkml:trace>
  <inkml:trace contextRef="#ctx0" brushRef="#br0" timeOffset="-151825.7">15898 16000 136 0,'0'0'128'0,"0"0"-10"16,-4 0-16-16,4 0-11 0,0 0-10 0,0 0-5 15,0 0-8-15,2 10-10 0,-2-10 1 0,2 6 11 0,1-1-2 16,-2-1 0-16,2 0 2 0,-2 3-2 16,0-5 5-16,2 4 5 0,-2 0 2 0,0 0-8 0,2 1-3 15,-2 3-4-15,1 0-3 0,0-1-10 0,-1 1-5 16,2 1-3-16,-2 0 0 0,0-2-8 0,-1 1-5 16,2-5-10-16,0 0-10 0,-1 3-16 0,-1-4-9 15,2 0-12-15,-2-1-4 0,0-3-22 0,0 0-37 16,0 0-58-16,0 0-134 0,0 0-304 0,-12-10 135 15</inkml:trace>
  <inkml:trace contextRef="#ctx0" brushRef="#br0" timeOffset="-151648.7">15834 15871 49 0,'0'-5'168'0,"-1"0"-25"15,2-2-10-15,3 3-21 0,-1-1-4 0,1 0-20 16,-2-2-20-16,2 5-22 0,0 0-15 0,1-1-16 0,3 0-23 16,-2 0-19-16,2 2-37 0,-2 1-80 15,2-3-156-15,2 3 69 0</inkml:trace>
  <inkml:trace contextRef="#ctx0" brushRef="#br0" timeOffset="-151303.7">16168 15888 104 0,'0'0'188'0,"-5"3"-26"0,5-3-14 0,-5 2-15 16,5-2-15-16,-3 3-14 0,2 1-8 0,0 0-13 16,-2 1-8-16,2 2-4 0,-3 2-5 0,0-4 5 15,1 3-5-15,-3 3-9 0,1 0 1 0,-1-2-1 16,-1 1-6-16,1-2-5 0,1 3-1 0,0-1-6 15,1 1-5-15,0 1 0 0,3-2-6 0,1-3-1 16,2 3-3-16,2-1-7 0,4 0-5 0,2-1-12 16,0-1-8-16,4 1-13 0,-2-1-11 0,3 2-2 0,0-2-6 15,-3-1 2-15,1-1 1 0,-2 1 2 16,-2 0 2-16,-3-3 8 0,-2 1 10 0,1-2 13 16,-2 4 22-16,-2-1 14 0,-1-3 4 0,0-2 4 15,-6 8 7-15,-1-4-6 0,1 1 3 0,-3 0-7 16,4-1-5-16,-1-2-1 0,2 2-5 0,-2-2-8 15,2 1-28-15,1-1-33 0,-1 0-34 0,2 2-38 0,0 1-202 16,1 0-339-16,0-2 150 0</inkml:trace>
  <inkml:trace contextRef="#ctx0" brushRef="#br0" timeOffset="-150725.7">16981 15562 42 0,'0'0'114'0,"0"0"-17"16,0 0 1-16,0 0-19 0,0 0 9 0,0 0-11 0,0 0-13 15,0 0 3-15,2 14-2 0,-2-11 2 16,-1 0-10-16,0 1-4 0,1-4 1 0,1 5 1 15,-1-5-8-15,-1 5-3 0,2-1-8 0,-1-4-2 0,0 0 0 16,0 0-6-16,0 5-2 0,0-5-1 0,0 0 1 16,0 0 4-16,0 0-3 0,0 0 4 0,0 0-4 15,0 0-2-15,0 0-3 0,0 0-4 0,0 0-20 16,0 0-10-16,0 0-3 0,-12-11-22 0,9 8-4 16,0 0-25-16,-1 1-19 0,4 2-13 0,-10-7-103 15,6 4-216-15,4-1 95 0</inkml:trace>
  <inkml:trace contextRef="#ctx0" brushRef="#br0" timeOffset="-150165.7">17029 16029 107 0,'-1'-3'143'16,"1"3"-16"-16,-7-7-6 0,5 5-15 0,2 2-7 15,-10-1-14-15,10 1-12 0,-8-1-5 0,8 1-6 16,-9 0-4-16,9 0-9 0,-6 0-7 0,1 4-18 16,0-4 11-16,-2 5 4 0,1-2 11 0,-1 1-1 0,-3 1-6 15,4 0 1-15,-2 3 3 0,0 1 0 16,1-2-3-16,-1 1-3 0,-1 2-2 0,0 2-12 16,2-1 3-16,1-1-6 0,1 2 2 0,0-4-5 15,1 1-8-15,1-4-6 0,3 5-7 0,0-5-4 16,0-1-8-16,0-4 3 0,7 1-10 0,-7-1-13 15,14-5-4-15,0-2-15 0,0-3-14 0,3-5-18 0,-2 6 5 16,0-3 10-16,-4 4 0 0,-1 1 8 0,0 1 2 16,-2 0 11-16,-2 4 4 0,0-1-1 0,-3 3 5 15,-3 0 15-15,0 0 14 0,12 8-1 0,-10-2 14 16,1 0 1-16,-2 4 11 0,0 2 1 0,1-1 13 16,0 1 8-16,0-3-7 0,0 4 5 0,1-1 7 15,-1-3-7-15,4-1-3 0,-2 1-5 0,2-3 0 16,3 0-8-16,-1-1 8 0,3-2-4 0,2-3 4 15,4-5-6-15,0-2-11 0,2 2-20 0,4-10-25 16,0-1-14-16,-2-1-35 0,-1 0-118 0,-8 1-218 16,0 2 96-16</inkml:trace>
  <inkml:trace contextRef="#ctx0" brushRef="#br0" timeOffset="-149763.7">17530 15715 2 0,'0'7'166'0,"0"2"-12"0,0 1-9 16,0-1-12-16,-1 3-9 0,2 1-1 0,-1 3-15 16,2-1 3-16,1 3-7 0,1-1-7 0,0 3-9 15,1 3-2-15,-4-3 0 0,3 1-5 0,0 2-7 16,-3-5-2-16,4 11-2 0,-5-5-5 0,4-5-12 0,-4 1-2 15,4 6-3-15,-3-1-4 0,-1-1-5 0,4-4-2 16,-4-1-19-16,4-2-7 0,-3-3-11 16,3-4-25-16,-1 0-19 0,-2-3-22 0,3 0-27 0,1-6-25 15,-1 2-190-15,1-3-332 0,1-4 147 0</inkml:trace>
  <inkml:trace contextRef="#ctx0" brushRef="#br0" timeOffset="-149148.7">17694 15981 33 0,'-2'-2'136'0,"2"2"-13"16,-5-2-9-16,5 2-9 0,0 0-17 0,-1-4-8 15,1 4-2-15,0 0-9 0,0 0-1 0,0 0-2 16,0 0-7-16,0 0 3 0,-6 8 5 0,6-8 8 15,-4 6-5-15,0 1-9 0,0-3 5 0,0 3-9 0,-1 0 0 16,0 2-6-16,0-1-4 0,0 1-1 16,-3 7-5-16,3-7-6 0,1 3-2 0,-2 4-1 15,2-2-5-15,3-3-5 0,-1 4-1 0,1-3-2 0,1-3-4 16,0 4 3-16,-1-3-3 0,1-3 0 0,0 0-3 16,0-1 1-16,1-1-4 0,0 0 2 0,2-2 5 15,3 0-6-15,-2-1 1 0,4-2 2 16,0 0-5-16,4-2 1 0,0-1-3 0,-1 1 3 0,7-3-5 15,1-1 0-15,1 2-2 0,-4-1-4 0,2 0 3 16,-4 1-2-16,-1-1-10 0,0 0 15 0,-3 0-1 16,-1 3-3-16,1-5 1 0,-2 2 2 0,-1 2-1 15,-1-2 5-15,0 1-3 0,-1 1 2 0,-1 1-1 16,0 0 4-16,-1-4-2 0,-1 4 1 0,0 0-2 16,-2 2-2-16,4-6 0 0,-4 6 1 0,4-1-2 15,-4 1 1-15,4-3 3 0,-4 3-4 0,0 0-3 16,4-3 0-16,-4 3-3 0,0 0 1 0,0 0 2 15,0 0-1-15,0 0-2 0,0 0 5 0,0 0-5 16,0 0-1-16,-14 7 4 0,10-4 3 0,-1 1-6 16,1-2 5-16,-1 3-6 0,1-1 3 0,-4 1 1 15,3-1-3-15,0 1 5 0,0-2-1 0,2 1 0 16,-3 2-1-16,2-2-4 0,2 1 3 0,-1 0 0 0,-1 2 5 16,3-2 2-16,0 2-2 0,-1 1 4 0,2 1 1 15,0-2-5-15,-1 0-3 0,1 4 5 16,1-2-3-16,2 0 0 0,1-3 5 0,0 1-5 0,2-1 0 15,3 1-4-15,1-3-6 0,0 1-14 0,9-3-19 16,-1-4-20-16,4 2-25 0,6-5-14 0,0-4-22 16,2 1-17-16,-10 0-21 0,-2-1-92 0,6-4-269 15,-7 1 119-15</inkml:trace>
  <inkml:trace contextRef="#ctx0" brushRef="#br0" timeOffset="-148629.17">18118 16073 64 0,'0'0'80'0,"2"3"5"0,-2-3 9 0,0 0 12 16,0 0 7-16,0 0 3 0,2 4-3 0,-2-4-7 0,0 0-7 15,0 0-13-15,-2 5-6 0,2-5-6 16,0 6 5-16,-1-3-3 0,1 2-2 0,-1 2-7 16,0 2-4-16,1 0-5 0,-3 3-11 0,3 0-2 0,-1 0-3 15,1-3-6-15,0 1-2 0,1 2-5 0,-1-2-8 16,1-3-4-16,1 0-4 0,0-2 2 15,1 1-6-15,-1 0 2 0,3-4-3 0,3-1 3 0,2-3-6 16,1-4-2-16,1-1-8 0,2-5-9 0,8-5-4 16,-4-4-8-16,5 1-8 0,-4 3 3 0,-4 3-5 15,1 1 3-15,-3 1 1 0,-2 5 3 0,-2-3 8 16,-3 3 6-16,0 3 10 0,-1-1-3 0,0 2 4 16,-2 0-9-16,0 2 8 0,-3 1 5 0,0 0 9 15,6 7 1-15,-3-1-4 0,0 2 5 0,-1 0-3 16,2 2 1-16,-1 2 5 0,4 3-9 0,-3 1 5 15,1-2-2-15,4 2 2 0,1 0 2 0,-2-2 2 16,2 1 1-16,0-1 4 0,1 1 0 0,-5-1 0 16,3-4-1-16,1 3-4 0,-5-4-3 0,2 3-2 15,-3-3-15-15,-2 1-24 0,1 2-50 0,-5-2-63 16,-3 1-131-16,-4-2-297 0,-6 2 133 0</inkml:trace>
  <inkml:trace contextRef="#ctx0" brushRef="#br0" timeOffset="-148009.64">15508 16864 6 0,'-2'-4'151'0,"-1"1"-23"0,-1 1-5 0,4 2-13 0,-3-4-13 16,3 4-12-16,0 0-11 0,0 0-3 0,0 0 0 16,0 0-16-16,0 0 1 0,10 15 16 0,-4-4-11 15,1 3 17-15,-1 2-5 0,0 1-2 0,2 3-8 16,-1 4 1-16,-1-5-6 0,0 6-6 0,-2-6-2 15,3 7-5-15,-4 2-8 0,0-9 11 0,2 0-3 16,-4-1-5-16,7 0-3 0,-6-3-5 0,2 2-12 16,0-1-17-16,-4-3-20 0,0-2-22 0,0-1-29 15,0-5-27-15,0 5-37 0,-1-5-140 0,-3 0-292 16,0-1 129-16</inkml:trace>
  <inkml:trace contextRef="#ctx0" brushRef="#br0" timeOffset="-147642.64">15383 17183 64 0,'-4'-4'180'0,"4"4"-21"0,4-8-13 0,0 0-22 15,5 0-6-15,0 0-14 0,8-1-13 0,-1 0-7 16,-2 0-6-16,2 0-11 0,-5 4-6 0,1-2-5 16,0-1-6-16,-1 4-8 0,-2-4-4 0,2 2 0 15,-3 2-5-15,2-3-7 0,-4 3 0 0,2 1-1 16,-2 1-9-16,2 1 0 0,-3-1 0 0,8 2-6 0,-3 2-1 15,4 2-3-15,-5-2 0 0,9 2 2 16,-5 3-10-16,-2-2 2 0,2 0 2 0,1 5-2 16,3 0-2-16,-7-3-1 0,0 2-5 0,0-1 6 15,1-1-3-15,-1-2 2 0,-2 1 5 0,-1-1-7 0,-2 0 5 16,3-4 9-16,-2 3-2 0,-1 1 1 0,3-5 3 16,-3 1 0-16,2-1 1 0,0-3-2 0,0 0 5 15,-1-1 2-15,-2-1-3 0,1-1 2 16,3-1 1-16,-4-3-2 0,-2 3-1 0,1-4 3 0,-2 0 0 15,-1 3 1-15,-4-2-3 0,0-2 5 0,-2 4-3 16,2 2-2-16,-2-4-5 0,-2 3-1 0,-1 2-7 16,0-2-22-16,0 1-24 0,4 2-40 0,-3-1-51 15,3 4-149-15,0 0-308 0,5 1 136 0</inkml:trace>
  <inkml:trace contextRef="#ctx0" brushRef="#br0" timeOffset="-146918.61">16826 16908 45 0,'-6'4'103'0,"-1"2"-7"0,2-1 2 0,-4 1-3 15,3 2 3-15,-2-4 3 0,2 4-6 0,0-1-2 16,0-1-8-16,4 2-12 0,-2-3-8 0,3 2-7 15,1 2-2-15,2 1-7 0,1 0-6 0,3-2 3 16,2 3-7-16,3-3-7 0,3 2-14 0,0 2-19 16,5-3-10-16,2-1-7 0,-2 2 5 0,1-2-12 15,-3 3-5-15,0-2 14 0,-7-1-4 0,-1-2 2 16,-3 2 2-16,-3-1 6 0,-3 1 4 0,0-2 14 16,-6 2 4-16,-2 0 5 0,-1 1 6 0,-3-3 3 0,-4 3 7 15,-1-2-1-15,-1-1-1 0,0-5-7 16,4 5 3-16,0-2-8 0,4-3 4 0,-2 0-5 15,4-1-3-15,0 3-20 0,3-3-12 0,5 0-28 16,0 0-30-16,0 0-37 0,0 0-98 0,0 0-227 0,0 0 100 16</inkml:trace>
  <inkml:trace contextRef="#ctx0" brushRef="#br0" timeOffset="-145953.64">16968 16965 25 0,'0'0'137'0,"-4"-7"-9"0,4 7-18 16,0 0-6-16,0 0-12 0,0 0-7 0,0 0-12 0,0 0-4 15,0 0-11-15,0 0-1 0,0 0-11 0,0 0-2 16,0 0-10-16,13 10-1 0,-11-6-6 0,1-1 8 16,1 5-14-16,-3-3 0 0,0 3 6 0,3 0-1 15,0 4-1-15,-2-4-2 0,2 4 2 0,-1-3 4 16,1 4 2-16,0 2-4 0,2-2-1 0,-2-4-3 15,-2 2 1-15,5 1-2 0,-2-1 2 0,1-2-4 16,-1-2 3-16,4 0-2 0,-4 2-6 0,4-4-4 16,4-2-2-16,-4 0-1 0,1-1 5 0,4-2-3 15,-5-2 4-15,4-1-3 0,-3-2 1 0,2-3-3 16,-2 1-5-16,0-2-4 0,-2-1-1 0,1 3 3 16,-3-5-3-16,-1 5-1 0,-1-1-7 0,1 3 10 15,-3-1 1-15,-1 0-6 0,1 1 6 0,0 0-3 16,-1 1 1-16,1 1-10 0,-2 3 6 0,3-2 1 15,-3 2 2-15,0 0-12 0,0 0 8 0,0 0 2 16,0 0-2-16,0 0 0 0,5 9-2 0,-5-9 10 16,4 5-6-16,-3 0 2 0,2 2 0 0,-1-3 1 15,2 0 4-15,-2 1-2 0,1 0-13 0,2-1 14 0,0-1-3 16,-1 2 3-16,2-1 1 0,-1-1-4 0,1-3 3 16,2 0-9-16,-2 0-5 0,3-3-13 0,-2 3-10 15,1-4-8-15,1-1-15 0,-1 0-27 16,1 0-8-16,-3-1-125 0,-2 0-235 0,-1 2 104 0</inkml:trace>
  <inkml:trace contextRef="#ctx0" brushRef="#br0" timeOffset="-145413.62">17368 16949 14 0,'0'0'64'0,"0"0"-5"0,4 7-9 15,-4-7 10-15,0 0 2 0,4 2 6 0,-3 1 11 16,-1-3 5-16,0 0 3 0,0 0 10 0,1 2 7 16,-1-2-2-16,0 0-2 0,0 0-13 0,0 0-5 15,0 0-6-15,0 0-9 0,0 0-9 0,0 0-8 16,0 0-6-16,0 0-8 0,0 0-15 0,0 0 4 15,0 0-8-15,0 0 2 0,0 0-3 0,0 0-3 16,0 0 2-16,-1-12-3 0,1 12-2 0,0 0 3 16,0 0-2-16,0 0-6 0,1-5 3 0,-1 5 0 15,0 0 1-15,0 0-5 0,0 0 4 0,0 0-2 16,0 0 2-16,0 0-8 0,0 0 1 0,0 0 2 16,0 0-7-16,0 0 5 0,0 0 2 0,0 0 0 15,0 0-2-15,0 0 1 0,0 0 1 0,0 0 10 16,0 0-6-16,0 0 1 0,0 0 6 0,0 0 3 0,0 0-5 15,0-5-9-15,0 5-1 0,0 0-5 16,0 0 6-16,0 0-1 0,0 0-1 0,0 0-3 16,0 0 3-16,-2 17 3 0,0-9-6 0,2-1-2 0,-1-1 1 15,-3 3 5-15,4 2-7 0,-1-1 8 0,-2-1-3 16,3 2 2-16,0-1 0 0,0-1 6 0,0 1 8 16,0-1-10-16,3 1-2 0,-2 0 3 0,3-6 1 15,-1 5-1-15,3-1 2 0,-2 0-2 0,1-4-1 16,2 1 2-16,3 0-2 0,1-2 1 0,6-2-9 15,-5-1-17-15,6-1-22 0,0-2-22 0,2-2-31 16,6-3-13-16,-4-1-31 0,-7 1-110 0,2-2-268 16,-3-1 119-16</inkml:trace>
  <inkml:trace contextRef="#ctx0" brushRef="#br0" timeOffset="-144881.56">17636 16940 115 0,'-4'4'117'0,"0"-2"2"16,-1 8-11-16,2-5-11 0,-1 1-10 0,0 2-11 15,0 4 8-15,1-4-8 0,1 2 0 0,1 1-10 16,-1 0-1-16,1 1-11 0,1-1-3 0,0 1-1 16,1 0-9-16,1 1-4 0,0-5-2 0,1 3-1 0,1-1 2 15,2-2-5-15,0 1 0 0,-1-4-3 16,2 2 1-16,-1-3-3 0,3 1-2 0,1-4-5 16,2-1 0-16,2 0-4 0,-1-3 6 0,7-2-2 15,-2 0-6-15,0-2-2 0,-4-3-9 0,5 3 1 16,-2-3 4-16,-3 2-3 0,-4-5-3 0,-1 5 3 0,-3 1-6 15,-2-3 7-15,-1 4-3 0,-2-5-1 16,0 6-1-16,-2-2 1 0,0-2 1 0,0 3 0 16,-1 1-1-16,0-3-3 0,0 2 6 0,0 2-2 15,-2 0-4-15,-1 1 2 0,4 0 0 0,1 3-3 0,-4-2 3 16,4 2-10-16,-8 0 6 0,8 0-1 0,-4 5-3 16,3-1 7-16,-3 1-7 0,4 2 15 0,0 2-9 15,-1-3 5-15,1 5 2 0,0-1 7 16,1-2 0-16,-1 2-3 0,0 1 1 0,3-6 7 0,1 6 2 15,-3-6-8-15,0 0 1 0,3 1 2 0,-1-1-2 16,-1 0-2-16,2 0 2 0,3-3-2 0,0 3 0 16,1-4-10-16,2-1-18 0,0 0-18 0,2 0-26 15,7-4-27-15,-6 1-18 0,8-2-39 0,-8 4-93 16,6-6-258-16,0-1 114 0</inkml:trace>
  <inkml:trace contextRef="#ctx0" brushRef="#br0" timeOffset="-144562.56">18050 16951 30 0,'-6'7'110'0,"2"7"-8"15,0-3 0-15,0-2-14 0,3 1-5 0,1 0-14 16,0-3-6-16,1-3 2 0,2 4-9 0,-2-5-9 15,4 2-3-15,0 1 5 0,3-3-9 0,-2 1 0 16,3 0-6-16,3 0 2 0,-3-2-8 0,0 5-2 16,1-4-6-16,-2 2-6 0,-1-3-6 0,-2 6 11 15,3-4-1-15,-4 1-3 0,0 5 5 0,-2-5 7 16,-1 1 4-16,-1 0-1 0,0 0 7 0,0 0 8 16,-1 0-18-16,1 0 7 0,-4 1 2 0,0-2-8 15,0 0 2-15,2 2-7 0,-2-2-18 0,1-1-8 16,-1 2-21-16,1-3-28 0,1 1-26 0,-1 0-12 15,2-1-14-15,1-3-101 0,-7 6-222 0,7-2 99 16</inkml:trace>
  <inkml:trace contextRef="#ctx0" brushRef="#br0" timeOffset="-144210.56">18270 16958 18 0,'-9'7'182'15,"0"0"-12"-15,0 1-20 0,0-1-2 0,3 3-11 16,-2-2-10-16,3 1-15 0,0 0-10 0,2 2-12 16,-1-4-5-16,4 3-2 0,0 0-15 0,3-1-5 15,1 0-6-15,1 1-8 0,3-4-5 0,-1 3-6 16,2-2-7-16,0-1-9 0,3 0 0 0,-2-2-13 15,-1 2-1-15,-1-2 3 0,0 1-4 0,-1-1-5 16,-2 1 2-16,0-2 1 0,-2 2-1 0,-1 0 9 16,2-1-4-16,-2-1 2 0,1 2 2 0,-3 0-1 15,0-2 3-15,0 4 1 0,0 0-5 0,-1 0 3 16,-1-2-1-16,2 2-4 0,-1-1-6 0,1 0-9 0,0 2-8 16,0-4-18-16,-1 3-14 0,1 1-13 0,0-6-19 15,0 6-24-15,1-4-22 0,-1 0-131 16,0-1-276-16,0-3 124 0</inkml:trace>
  <inkml:trace contextRef="#ctx0" brushRef="#br0" timeOffset="-144027.56">18514 17227 201 0,'0'0'349'0,"0"0"-27"15,0 0-29-15,0 0-38 0,0 0-27 16,0 0-23-16,0 0-49 0,-1 5-54 0,3-1-49 16,-2 0-66-16,0-4-96 0,3 6-232 0,-1 1-368 15,-3-4 163-15</inkml:trace>
  <inkml:trace contextRef="#ctx0" brushRef="#br0" timeOffset="-141178.47">10025 16226 23 0,'0'0'136'0,"0"0"-12"16,0 0-8-16,0 0-9 0,0 0-5 0,0 0-9 0,0 0-3 16,0 0-11-16,0 0-12 0,0 0-2 0,0 0-9 15,0 0 1-15,-9-1-6 0,9 1 7 16,0 0-1-16,0 0 1 0,0 0-7 0,0 0 2 16,0 0-8-16,-2 3-5 0,2-3 1 0,0 0-6 0,0 0-1 15,-8 2-7-15,8-2-5 0,0 0-1 0,-6 3-1 16,6-3 4-16,0 0-4 0,0 0-5 0,0 0 2 15,0 0-8-15,0 0-2 0,0 0 3 0,0 0 3 16,0 0 0-16,19-7-3 0,-9 7-1 0,2-3 1 16,-1 0 1-16,7 0-1 0,-1 1-1 0,3-4-3 15,-4 2 1-15,1 0-2 0,5-2 1 0,1 2-1 16,-5 1 5-16,6-1-5 0,-2 1-5 0,-1 1 0 16,-2 0 0-16,2-6-8 0,-4 5-10 0,-2 2 2 15,-5 1-4-15,2-3 1 0,-2 3-5 0,-2 0 5 16,-3-1 7-16,0 0-5 0,-5 1 1 0,0 0 2 15,9 2 5-15,-9-2-1 0,0 0-2 0,0 0 5 16,0 0-15-16,-14 4 15 0,9-3 7 0,-3-1-6 16,8 0 4-16,-14-1-3 0,9 2 5 0,-4-1-3 0,-2 2-2 15,0-1 0-15,2 1-1 0,-3 1-2 16,1-3-3-16,0 2 7 0,-3 0-4 0,2 0-1 16,0 0 0-16,1 1 2 0,0-1 2 0,-2-1-4 0,3 3 8 15,2-2-3-15,1 1 4 0,0-3 8 0,3 1 3 16,4-1 5-16,-5 2-12 0,5-2 12 0,-8 0-4 15,8 0 6-15,0 0-3 0,0 0 0 0,0 0-5 16,0 0 0-16,0 0 3 0,0 0-2 0,8-10-4 16,-3 8-5-16,3 0 4 0,-2 2-5 0,1-3 5 15,-2 2-2-15,0 0-2 0,-5 1-1 0,9 1-1 16,-9-1-3-16,10 0 1 0,-10 0 4 0,8 1 1 16,-8-1-8-16,4 3 7 0,-4-3-7 0,0 0 10 15,5 1-2-15,-5-1 7 0,-1 5-6 0,1-5 3 16,-6 5 0-16,4-3-2 0,-2 1-12 0,-1 0-25 15,0 2-28-15,-3-1-38 0,3 1-44 0,-5 0-106 16,2-3-267-16,2 3 118 0</inkml:trace>
  <inkml:trace contextRef="#ctx0" brushRef="#br0" timeOffset="-116689.04">8208 11563 35 0,'14'-1'43'0,"-6"-1"-1"0,0 0-6 0,2 2-4 0,0-3-1 15,3 0-7-15,5 1 0 0,0-2-1 0,-2 0-4 16,6 0 1-16,6 0 0 0,0 0-9 16,-10 0 2-16,10-2 1 0,-6 3 1 0,1 0 1 0,5-2-5 15,-1 3-2-15,-8-3 4 0,11 0-3 0,-1 4 3 16,-10-4 0-16,9-1-6 0,3 6 1 0,-2-6-2 15,0 2 1-15,3 0 3 0,0 1-9 0,3-1 9 16,-2-2-2-16,0 3-3 0,2-1-2 0,0-3-1 16,1 2 2-16,4 0-2 0,0 0 2 0,-2-2 0 0,2 4-8 15,-2-2 5-15,13 1-4 0,-14-1 6 0,3 2 0 16,-2-1 3-16,3-1-1 0,-3 2-24 16,2-2 2-16,-2 0 1 0,2 1 5 0,-2-3 1 0,-2 5 9 15,4-4-5-15,-6 0 3 0,3 1 2 0,-2 2 1 16,1-2 1-16,2 0-2 0,-4 0-2 0,2 3 4 15,4-2 1-15,-6 1-3 0,4 1 4 0,0-1 6 16,0-2-8-16,-1 3-1 0,4 1 2 16,-3-3-1-16,2 1-1 0,-1 1 2 0,1-2 0 0,0 0-2 15,-2 0 2-15,3 1 3 0,-3 1-3 0,-1-2-1 16,4 1 1-16,-4 2-2 0,0-2 3 0,-1 2-2 16,0 1-2-16,2 0 5 0,-1 1-1 0,-1 1-2 0,-1-2 2 15,2 2-4-15,0 0 1 0,-2 0-2 0,1-1 1 16,0 1-1-16,2-1 1 0,1-2 1 15,-2 1-1-15,1 0 0 0,-1-2-3 0,4-1 8 0,-3 0-4 16,13 0-2-16,-11-1 3 0,-3 3 6 0,4-3 0 16,-1 0-2-16,13 1-1 0,-3 1-2 15,-13 0 3-15,16 0-4 0,-14 2 6 0,12 0-15 0,-10 1-5 16,12-1 0-16,-2 0-6 0,0 1-1 0,-13-1-2 16,3 2 1-16,9-2-2 0,-13 0-1 0,-1-2 3 15,3 2 0-15,-3-1 2 0,1 0 8 0,-1-2 2 16,0 1 8-16,-2-1 3 0,-1 0 2 0,1 1-1 15,0-2-1-15,1 3 3 0,-2-1-1 0,0 1-1 16,-2 0 0-16,-2 1 2 0,3-3-1 0,-1 3 6 16,-2 0-7-16,-2 0-4 0,4 0 2 0,-1 0-2 15,0 0 1-15,-1-1 4 0,3 1-2 0,-4-2-1 16,2 1 1-16,-4 1-4 0,2-4 5 0,1 4-3 16,-1-1 2-16,1 1 2 0,-1 0 1 0,3 0 0 0,-4 0-2 15,6 0 0-15,-3 0-2 0,1 0 1 0,-1 0-6 16,0 1-3-16,5 3-7 0,-3-3-4 0,1 1-10 15,0-1-28-15,-1-1-61 0,1 3 28 0</inkml:trace>
  <inkml:trace contextRef="#ctx0" brushRef="#br0" timeOffset="-116256.04">13814 11229 67 0,'28'0'17'0,"-6"0"9"0,0 0-4 15,1-3 6-15,-3 0-3 0,8-1 2 0,-7 4-3 16,2-1 0-16,-2 2-6 0,2-1-1 0,4 3-2 16,0-3-1-16,3 3-3 0,-9-2-3 0,7 2-2 15,-6-1-7-15,-1 1 0 0,7-2-8 0,1 3-1 16,-1 0 5-16,-9-1-7 0,11-1 4 0,-9 1 0 0,6 1-2 15,-5-4 1-15,6 5 4 0,-5-3-2 16,-5 0 3-16,5 1 2 0,-1-1-3 0,-2 1 3 0,2 0 0 16,0-1 0-16,6 2-1 0,-2 1 1 0,3-2-1 15,0 2 3-15,-2-2 2 0,1 1-7 0,-8-1 3 16,10 0 3-16,-1 1 0 0,-1-1 0 0,-1 1 2 16,2 0-5-16,1-4 1 0,-2 2 2 0,-1 3 5 15,2-4-3-15,1 4 4 0,0-5-2 0,2 2 5 16,-1 0-5-16,-2 0 0 0,4-1 0 0,-1 3 3 15,0-3 0-15,0 2-8 0,4 0 4 0,0-1 1 16,3 2-2-16,-3-2 0 0,1 4-2 0,3-6-2 16,-2 2-2-16,1 1 2 0,-4 1-1 0,1-1 1 15,-2-2 0-15,0 2 6 0,-1-1-8 0,-1-1 3 16,-5-1 4-16,7 3-2 0,-2-2 1 0,0 1 4 16,0-2 1-16,1 0 1 0,2 1-2 0,1 2-2 15,1-3 1-15,-2 0 0 0,3 0 0 0,-3 1-6 0,0-1 3 16,0 1 1-16,-1-1-3 0,-2 0 4 15,2 0-4-15,-3 2 3 0,-4-4-2 0,0 4 0 0,-7-4 2 16,1 2 5-16,-2 0-5 0,-1 0 0 0,-3-1 1 16,4 1 0-16,-6 0 0 0,0 0 3 0,-2 1-2 15,3 1-6-15,-5-1-4 0,3 0-19 0,-5 2-47 16,1-1-76-16,-4 1 35 0</inkml:trace>
  <inkml:trace contextRef="#ctx0" brushRef="#br0" timeOffset="-114782.04">9586 11647 13 0,'4'-1'32'0,"1"-2"3"0,1 1-3 16,2 1-4-16,-2 0-2 0,2-1-4 0,2 0-1 0,0 0-4 16,-1 2-3-16,-2 0 7 0,4-1-7 0,-1 1-5 15,3-2 8-15,-3 2-7 0,2-1 1 0,3 0 0 16,-5-1-2-16,6 0 1 0,3 1 4 0,0-1-9 15,2-1 0-15,0 3-3 0,2-3 2 0,5 2 2 16,0-2-3-16,3 0 0 0,0-1 2 0,1 3-1 16,-2-1 1-16,4 2-2 0,-2-3-1 0,-2 6-1 15,5-3 4-15,-2 0-5 0,4 0-2 0,0 0 2 16,-1 0 2-16,15 0 1 0,-14 0-3 0,0 0 3 16,1 0-6-16,15-3 3 0,-15 6 7 0,2-3-5 15,1 0-2-15,-3 0-1 0,13 0 1 0,-10 0-2 16,10 3 2-16,-10-2 2 0,-3 0 0 0,13 1-4 15,-11-2 4-15,-2 0-1 0,15 0-1 0,-12 1-2 16,9-2-1-16,-11 1 2 0,15 0-2 0,-16 0 4 16,2 0 2-16,-2 0-1 0,4 0-5 0,-5-1 9 15,16 1-2-15,-14-1-4 0,0 1 4 0,14-1-2 0,-16 0 6 16,3-2-9-16,12 3 3 0,-13-3 0 16,0 3 4-16,-2-2-4 0,3 0 3 0,15-2-11 0,-17 4 8 15,3-1-1-15,-3 1-4 0,2-3 2 0,0 3 5 16,-2 0-12-16,-1 0 9 0,0-2 0 0,-1-1-3 15,-4 1 4-15,5 2-2 0,-5-4 0 0,1 2 3 16,0 1-1-16,3 1-2 0,-4-3 3 0,3 1 4 16,-1-2-1-16,2 1-2 0,-4-2-3 0,2 1 4 15,-2 0 10-15,3-1-14 0,-3-1 6 0,0 3 0 16,-2-1 0-16,0-2 1 0,0 5 1 0,1-3 0 16,-3 3-1-16,2-2 1 0,-4 1-4 0,2 1 2 15,-7-2-3-15,7 0 0 0,-5 2 3 0,5-1-2 16,0 1-1-16,4-3-2 0,-2 0 1 0,0 2-1 15,2-2 0-15,0 2 1 0,0-3 1 0,-1 1-3 16,2 1 1-16,-1 1-2 0,-3-1 1 0,3 0 2 16,-1 0 2-16,2-2-5 0,-1 3-1 0,1 1-1 0,-3-2-1 15,0 0 3-15,2 1 0 0,-1 0 1 16,-3 0 0-16,4-1-3 0,-1 3 3 0,-2-3 6 0,0 2-10 16,1-2 4-16,-2 1-1 0,4-2-2 0,-5 1 2 15,1 2 2-15,4-2-3 0,-3 2 3 0,2-2 0 16,0 1 8-16,3-1-6 0,-6-2 5 0,3 2 1 15,1 1-7-15,-3-2 6 0,4 1-3 0,-1 2-4 16,0-1 10-16,-1-2-11 0,1 3 2 0,1 1 9 16,0-2-8-16,3 2-2 0,-4-2-1 0,1 1 4 15,3 0-5-15,1-2 0 0,-5 3-1 0,1-1-3 0,-1-2 4 16,0 2 1-16,-5-2 0 0,5 3 1 16,-4-1-1-16,0 1-1 0,-7-3 3 0,8 0-4 0,-8 2 4 15,0 0 6-15,0-1-7 0,-2 0 2 0,0 0-1 16,-1 0 0-16,0 1 2 0,-5 1-2 0,1-3-1 15,-3 3 1-15,-1 0-1 0,-1 3 7 0,-2-3-8 16,-1 0 1-16,-1 0-13 0,-5 0-13 0,0 5-14 16,0-5-81-16,-15 12-128 0,-4-10 57 0</inkml:trace>
  <inkml:trace contextRef="#ctx0" brushRef="#br0" timeOffset="-58468.94">6726 11361 58 0,'0'0'53'16,"0"0"-6"-16,0 0-4 0,0 0-5 0,0 0-7 0,0 0 3 15,-6 6-5-15,6-6-3 0,0 0-2 0,0 0-7 16,0 0-2-16,0 0 1 0,0 0 3 0,0 0-6 15,0 0-1-15,0 0 5 0,0 0 4 0,0 0 0 16,0 0 5-16,0 0-1 0,0 0 3 0,0 0-3 16,0 0-6-16,0 0 5 0,0 0-1 0,0 0 2 15,0 0-6-15,0 0-7 0,0 0 2 0,0 0 0 0,0 0-4 16,0 0-3-16,0 0 1 0,0 0 3 16,0 0-8-16,0 0-2 0,0 0-5 0,0 0 7 15,0 0-1-15,0 0-1 0,0 0 6 0,0 0-2 0,0 0 1 16,10 2-4-16,-10-2 1 0,7 0-1 15,0 2-2-15,-2-2 1 0,8 0 4 0,-2 0-6 0,2 0 14 16,0 0-10-16,0-2 0 0,5 0-4 16,-7 2-5-16,3 0-7 0,0 0 10 0,-2 0-11 0,-1 0 2 15,-2-3 2-15,1 3-2 0,-2 0 2 0,-3 0 3 16,-5 0-5-16,13 3 4 0,-9-3-3 0,-4 0 3 16,6 0-4-16,-6 0-6 0,8 0-12 0,-8 0-12 15,5 2-12-15,-5 1-46 0,0-3-107 0,3 4 47 0</inkml:trace>
  <inkml:trace contextRef="#ctx0" brushRef="#br0" timeOffset="-58015.94">6786 11480 15 0,'-8'3'96'0,"8"-3"-15"16,0 0-7-16,0 0-5 0,-6 2-9 16,6-2-8-16,0 0-10 0,0 0 7 0,-4 0-13 0,4 0 1 15,0 0-6-15,0 0-8 0,0 0-2 0,0 0-2 16,0 0 2-16,0 0-4 0,0 0-3 0,0 0-7 16,0 0 3-16,0 0 1 0,0 0-2 0,0 0-1 15,0 0-1-15,0 0 0 0,0 0 0 0,0 0-1 16,0 0-2-16,0 0-1 0,0 0 2 0,0 0 3 15,8 7-5-15,-8-7 3 0,6 4-12 0,-6-4 4 16,8 0 0-16,-4 1-3 0,-4-1 1 0,4 4-1 16,-2-3-7-16,-2-1 1 0,4 5-13 0,-3-1-15 15,1-1-20-15,-1 0-57 0,-1-3-123 0,-1 5 54 16</inkml:trace>
  <inkml:trace contextRef="#ctx0" brushRef="#br0" timeOffset="-33864.93">1413 15784 64 0,'0'0'62'0,"0"0"-13"0,0 0 0 0,0 0-3 16,0 0-7-16,0 0 0 0,0 0-9 0,0 0-6 16,0 0-7-16,0 0 6 0,0 0-7 0,0 0-2 15,0 0-2-15,0 0 3 0,0 0-2 0,0 0 8 0,0 0 6 16,0 0-9-16,0 0 8 0,0 0 0 0,0 0 5 16,0 0-1-16,0 0 2 0,0 0-3 0,0 0-4 15,0 0-3-15,0 0 0 0,0 0-5 16,0 0-11-16,0 0 11 0,0 0-7 0,0 0-2 0,0 0 2 15,0 0 3-15,0 0-9 0,0 0 5 0,0 0-1 16,0 0-8-16,0 0 6 0,0 0-3 16,0 0 6-16,0 0-20 0,0 0 18 0,0 0-6 15,0 0 4-15,0 0-4 0,0 0 0 0,6 9 3 0,-6-9-1 16,0 0-2-16,9 2 4 0,-9-2-1 0,5 2-9 16,-5-2 9-16,12 1 1 0,-6-1-4 0,3 0-3 15,-1 0 3-15,3-3 0 0,1 1 0 0,-2 2-1 16,4-2 3-16,-1-1 3 0,-1 2 0 0,1-3-3 15,1 1 2-15,4 0-3 0,1-1 4 0,-1 1-5 16,2-3-5-16,0 3 5 0,2-2 5 0,3-2-1 16,-3 2-7-16,6 2 8 0,1-2-5 0,-7 2-9 15,-1 1 25-15,0 0-17 0,7 2 4 0,2-5-3 16,-10 3 0-16,10 2 1 0,-11 0-2 0,4 0 3 16,5-1-10-16,-6 1 7 0,6 1 2 0,-9 1 9 15,4-2-8-15,4 0-1 0,0 0-2 0,-6-2 3 16,1 1-6-16,9 0 3 0,-2 1 3 0,3-3-3 15,-4 1 0-15,3-1 0 0,0 0-5 0,-2-1 7 16,-2 2-2-16,3-1 3 0,1 1-3 16,-2-1-3-16,6-1 3 0,-4 3 6 0,-1-3-5 0,1-2-1 15,-3 4-5-15,4 2 3 0,-12-4-3 0,7 4 4 16,-6 0 4-16,1 0-4 0,-2 0 7 0,-2 2-5 16,2-2-1-16,-1 1 0 0,-1 1 6 0,0-1-5 15,-1 0 3-15,2 1-2 0,-4-2-6 0,3 3 8 16,0-2-6-16,0 0 3 0,4 1-3 0,-3-1 8 15,8-2-2-15,1 1-2 0,0-4-3 0,0 1-2 16,-1 3 5-16,-4-2-2 0,5 1-3 0,0-1-1 16,-6 2 9-16,0-1-6 0,6-2 4 0,-5 0-6 15,3 1 2-15,-5 2 7 0,2-3 0 0,-1 2 0 16,-1 1-2-16,1-2 0 0,5 0-7 0,1 1 3 16,-5 0-3-16,0 0 4 0,-4-3 3 0,4 2 0 15,8 0-6-15,-3-1 2 0,-6 1-12 0,7 0 6 16,-1-1 3-16,-6 1 18 0,6-2-19 0,3 1-2 15,0-1 4-15,-1 2 3 0,1 0-11 0,-2-3 14 16,2 3 1-16,1-1-8 0,-3 1 10 0,4-1-5 16,1 0-2-16,-5-1-2 0,7 0-1 0,-2-2 5 15,2 3 4-15,1-1-6 0,0-1-2 0,1 2 0 16,1-1 7-16,-5 1 2 0,6-1-9 0,-4 1 5 16,-1 0 5-16,-3 3-6 0,4-1-3 0,0-4-1 15,-7 4 3-15,2 2-1 0,0-1 3 0,1 1 0 16,0-1-3-16,-4 0 2 0,1 0 3 0,-1 1-2 15,-1-2-3-15,4 1 1 0,-10-1 7 0,9-2-4 16,-3 3 1-16,2-2 2 0,-1-1 4 0,3 1 1 16,-3-1-4-16,1 0 3 0,2 2-4 0,-1-3 0 15,0 2-4-15,-3 0 4 0,1 1 1 0,0-2 5 16,2 0-9-16,-2 2-7 0,0 0 7 0,1-2-16 16,-7 3 14-16,6-3 2 0,0 2 0 0,-1 0 1 15,1-2 2-15,3 2-9 0,-3-4 6 0,0 3-2 0,-4 0 1 16,-4-1 5-16,2 1-9 0,0 1 11 15,1-1-11-15,-5-2 6 0,4 1-4 0,-3 2 1 16,-2 0-2-16,-1 0-2 0,-2 0 7 0,0 1-8 16,3-3 5-16,-2 2-1 0,1 1-1 0,1-2 8 0,-4 2-9 15,4-1-3-15,-2 1 3 0,6 0 0 16,-2 1-1-16,0-2 3 0,0 1 1 0,0-3-4 16,2 2 1-16,8-2 17 0,-9 1-14 0,7 1 4 15,-5 0 0-15,5-2-3 0,4 0 0 0,-3 1 3 0,1-2-4 16,3 3 5-16,-4-1-6 0,4 0 2 0,4 2-1 15,1-1 7-15,-1-1-3 0,2-1 6 0,-2 1-11 16,0 0 3-16,2 0-2 0,0 0 4 16,1 1 2-16,-1-2 2 0,4 6 3 0,-2-3-5 0,-2-3-2 15,2 1 4-15,-5 3-4 0,1-2 9 0,-1-1-3 16,-2 1-4-16,3 1-5 0,-5-4 4 0,2 3-2 16,-3-2-1-16,-4 2 0 0,-6 1 2 15,2-4 2-15,-1 3-8 0,-7 1 2 0,-3-2 1 0,2 4 2 16,-13-2 4-16,14 0-12 0,-14 0 14 0,0 0 2 15,13-3 2-15,-13 3 6 0,0 0 2 0,0 0-6 16,0 0-1-16,0 0 3 0,0 0 1 16,0 0-9-16,0 0 3 0,0 0-7 0,0 0 1 0,0 0 1 15,0 0 2-15,0 0-6 0,0 0-22 0,0 0-28 16,0 0-22-16,-39 5-27 0,33-2-21 0,1 1-119 16,5-4-253-16,-12 5 112 0</inkml:trace>
  <inkml:trace contextRef="#ctx0" brushRef="#br0" timeOffset="-33064.93">7362 15125 46 0,'0'-4'63'0,"0"4"-9"15,0 0 0-15,-2-5-10 0,2 5 3 0,0-7-6 16,-3 5 9-16,3 2 2 0,-1-7-2 0,1 7 7 16,0-5 6-16,0 2 1 0,0 3-3 0,-1-5 2 0,1 5-2 15,-3-4-11-15,3 4 1 0,-4-3-2 0,4 3-2 16,-1-4-9-16,1 4-7 0,0 0-3 0,-4-2-2 15,4 2-3-15,0 0-12 0,-4-3 9 0,4 3-2 16,0 0 2-16,0 0-9 0,0 0 1 0,0 0-5 16,0 0-8-16,0 0 12 0,0 0-4 0,0 0-2 15,0 0 1-15,0 0-3 0,-1 11 0 0,1-7 2 16,4 1 0-16,-4 4-3 0,0 0-2 0,1 2-2 16,-1 2 5-16,0 2-1 0,4 3-3 0,0 3 9 15,-3 4-10-15,2 3 3 0,-2 1 2 0,3 3-2 0,1 0-1 16,-4 0 4-16,3 1 3 0,1-5 0 15,3 7-6-15,-3-3 8 0,2 2-4 0,0-3 4 16,1-1-1-16,-2-2 1 0,3 3 0 0,-1-1-7 16,1-3 4-16,-2 1-3 0,2-2 4 0,-2-2 3 15,-1 3-4-15,-2-8 3 0,0-2-5 0,-2 3-1 16,3-4 4-16,-2 1-2 0,-1-4 0 0,0 1-5 0,0-2 8 16,2-1-4-16,-1-2 2 0,-2 0-4 0,0 1 2 15,3-5-6-15,-3 0-6 0,1 0-6 0,-1-1-8 16,1-1-1-16,-2-3-12 0,0 0-37 0,0 0-45 15,0 0-90-15,4-15-223 0,-4 9 100 0</inkml:trace>
  <inkml:trace contextRef="#ctx0" brushRef="#br0" timeOffset="-31642.9">7329 14662 30 0,'0'0'46'0,"0"0"-7"16,0 0-4-16,0 0-6 0,0 0 1 0,4-3 2 15,-4 3-9-15,0 0 3 0,0 0 5 0,0 0 4 0,0 0 11 16,0 0-8-16,0 0 5 0,-8-2-8 0,8 2-5 16,0 0-6-16,0 0 5 0,0 0-17 0,0 0 7 15,0 0-4-15,-14 5-4 0,9-5 4 0,1 4-7 16,-2-2-2-16,2 1-1 0,-4 1 5 0,3 0 0 15,0 0-3-15,-2 0 8 0,0 0-2 0,-1 2-3 16,1 2-3-16,-3-2 8 0,3 1-12 16,-1-2 3-16,1 4 7 0,-1-2-4 0,2 1 1 0,1-1-2 15,0 1 3-15,1-2-7 0,1 1 6 0,-1 1-7 16,3-3-1-16,1 2 3 0,0-2-2 0,1 0 6 16,3-1-6-16,-1 2-7 0,-2-4 5 0,4 2 5 15,-1-1 0-15,2-3 5 0,1 1-3 0,2-2 1 16,-9 1 1-16,14-6-5 0,-6 4 1 0,-1 0 1 15,-1-3-2-15,1 1 2 0,-3-1-8 0,1 0 9 16,-1-2-4-16,-2-1 2 0,1 2 2 0,-2-2-3 16,-1 3-2-16,1-2-6 0,1 1 0 0,-2 0 3 15,2 1 4-15,-2 0-5 0,0-2 9 0,0 5-8 16,0-2 2-16,0 4-1 0,0-7 2 0,0 7 1 16,0-5 1-16,0 5 3 0,0 0 2 0,0-4-12 0,0 4 0 15,0 0-1-15,0-3 1 0,0 3 5 0,0 0-2 16,0-5 3-16,0 5-3 0,0 0 6 0,0 0-4 15,0 0-4-15,0 0 10 0,0 0-16 0,0 0 9 16,0 0-8-16,0 0 9 0,0 0-9 16,0 0 3-16,0 0 6 0,0 0 2 0,0 0-1 15,0 0 0-15,0 0-3 0,-2 16-8 0,2-12 5 0,0-4 1 16,-4 5-1-16,4-2-3 0,-2 4 4 0,-1-4-3 16,0 3 4-16,1-3-9 0,0 4 8 0,1 1 5 15,0-3-1-15,-1 2-12 0,2-1 13 0,0 5-13 16,2-4 7-16,-1 4-18 0,0-3 25 0,1 4-8 15,0-2 8-15,2 1-4 0,0-1-4 0,-2 4 12 16,2-3-4-16,-4 0-11 0,1 2 11 0,2-1-4 16,-3-2 3-16,1 1-2 0,1-1 9 0,-2 2-11 15,0-3-1-15,0 2 2 0,-2-2 4 0,1-1-2 16,0-1 6-16,-2 2-11 0,3-2 3 0,-2-3 4 16,-2 2 3-16,1-1 4 0,-2-2-6 0,1 2 9 0,0-1 3 15,1-1 5-15,3-3-5 0,-7 3 2 16,2-1-9-16,0-2 2 0,5 0-1 0,-11 3-3 15,5-3 4-15,0 0-5 0,6 0 4 0,-10-3-1 0,10 3-5 16,-10-2 0-16,10 2-2 0,-9-1-11 16,5 0-11-16,4 1-12 0,-8-3-15 0,8 3-18 15,-2-5-26-15,-1 0-81 0,3 5-182 0,6-10 81 0</inkml:trace>
  <inkml:trace contextRef="#ctx0" brushRef="#br0" timeOffset="-31247.93">7401 14913 80 0,'1'3'77'0,"-1"-3"-1"0,0 0-4 15,0 0-14-15,6 0 1 0,-6 0 0 0,0 0-11 0,13-5-4 16,-4 2-3-16,-4-1-2 0,3 2-2 16,-3-1-7-16,0-4 0 0,1 5-4 0,-2-1 2 0,1-2-4 15,-2 0 3-15,0 1-6 0,-2 1-10 0,0 1 17 16,0-3 5-16,-1 5 3 0,-3-8-7 0,1 6-3 15,0-1 4-15,2 3-4 0,-5-7-4 0,2 5-2 16,-1 0-10-16,4 2 11 0,-7-3-8 0,3 3-2 16,-3-2-1-16,2 1-9 0,5 1 1 0,0 0-11 15,-11 0-5-15,11 0-17 0,-8 0-5 0,8 0-20 16,-9 1-28-16,9-1-79 0,-12-1-176 0,5 1 78 16</inkml:trace>
  <inkml:trace contextRef="#ctx0" brushRef="#br0" timeOffset="-30634.93">7617 14809 53 0,'-6'-5'82'0,"4"2"-11"0,2 3-7 16,-6-1-3-16,6 1 7 0,-8-3-6 16,8 3-6-16,-8-2 2 0,3 2-7 0,5 0-7 0,-11 2-2 15,3-2-10-15,3 3 8 0,-3-3-15 0,3 1 7 16,-5 3-9-16,6-1-12 0,-5 3 5 0,5-3-5 15,-6 4 6-15,4-2-6 0,2 2-1 0,0-2 1 16,1 1-1-16,1 2-4 0,0-2 1 0,1 2 4 16,1 0-3-16,3 2 2 0,-3-5-5 0,2 3-2 15,2-1-1-15,-1-2 6 0,2 1-5 0,0-1 3 16,-2-2 0-16,2 1-5 0,1-4 12 0,-1 3-7 16,-5-3 1-16,13 0 2 0,-7-3 0 0,-1 2-5 15,3-2 5-15,-4 0-9 0,1-2 3 0,-1 2-12 16,1-3 13-16,-4 4 4 0,3-3-2 0,-1 2 2 15,-2 0-6-15,-1 3 1 0,4-6-2 0,-4 6 0 0,1-4-2 16,-1 4-1-16,3-6 0 0,-3 6-3 16,1-1 3-16,-1 1 0 0,0 0 4 0,0 0-8 15,0 0 5-15,0 0-2 0,0 0 1 0,0 0 0 16,14 4 8-16,-14-4-4 0,5 1 0 0,-1 2-4 0,0-3 1 16,-4 0 3-16,9 3-6 0,-4-2 1 15,-1 0 4-15,-4-1-2 0,7 4-2 0,-3-2 4 0,0-1-1 16,-4-1-1-16,6 2-1 0,-1-1-2 0,-5-1 10 15,4 2-3-15,-4-2-2 0,4 3-7 0,-4-3 0 16,3 4 6-16,-3-4-1 0,2 1 2 16,-2-1-1-16,0 0-2 0,0 0-15 0,0 0-14 0,5 1-17 15,-5-1-11-15,0 0-31 0,0 0-51 0,0 0-151 16,8-6 68-16</inkml:trace>
  <inkml:trace contextRef="#ctx0" brushRef="#br0" timeOffset="-30056.93">7856 14819 39 0,'-6'5'98'0,"-1"-3"-4"16,2 2-11-16,-3 0-6 0,2-1-5 0,-3 3-1 15,1 1-9-15,3-3-9 0,0 1-6 0,1 0-9 16,0 1-14-16,-1-1 14 0,4 2-9 0,-2-2 0 0,2-2 2 16,1-1-7-16,0 5-4 0,0-2 3 0,0-5-13 15,5 5 6-15,0-2 1 0,0-2 4 0,2-1-9 16,-7 0 0-16,15-2-3 0,-2-1-8 0,-3-1 8 15,4 0-2-15,-4-4 8 0,1 3-14 0,0-2 6 16,-1 0-4-16,-2-2 0 0,1 2 3 0,-2-3-16 16,-1 0 8-16,-3-1-9 0,1 0 7 0,-2 0-20 15,-1 0 12-15,-1-2-4 0,-1 1-2 0,-2-2 5 16,-1 1 1-16,-1-3-6 0,0 8 12 0,0-4-3 16,-3 3 13-16,3 0 0 0,-3 1 9 0,2 0 1 15,1 3-5-15,-1-2 0 0,0 2 16 0,3 1-10 0,-1-1 7 16,0 2-5-16,0 1-7 0,3-1 0 15,-2-1 1-15,3 4-9 0,0 0 9 0,-1-4-1 16,1 4-5-16,0 0-5 0,0 0 3 0,0 0 2 16,0 0-10-16,9 12 13 0,-8-8-5 0,2 3-8 0,-3 3 20 15,2 0-2-15,0 0-2 0,-1 1 7 16,1 1 0-16,0 2 5 0,-1-1-1 0,2 2 4 16,-2 0-2-16,2 1 4 0,-1 1-4 0,0-3-1 0,1 3 10 15,0-2-5-15,0 1-2 0,1-1-3 0,0-1-2 16,1-2-1-16,1 2-1 0,1 2-21 0,-1-6-20 15,3 5-32-15,0-2-57 0,-2-3-118 0,-1-2-248 16,-1-1 110-16</inkml:trace>
  <inkml:trace contextRef="#ctx0" brushRef="#br0" timeOffset="-28608.9">1465 15543 1 0,'0'0'67'16,"0"0"-14"-16,0 0-3 0,4-3-2 0,-4 3-8 15,0 0-5-15,0 0-4 0,0 0 2 0,0 0-9 16,0 0-8-16,0 0 6 0,0 0 5 0,0 0-10 15,0 0 5-15,0 0-4 0,0 0 1 0,0 0-1 0,0 0-4 16,0 0 1-16,0 0 3 0,0 0-2 16,0 0-4-16,0 0 8 0,0 0 1 0,6 8 1 15,-2-4 0-15,1 1 5 0,2 0-7 0,-1 4-3 16,3 0-1-16,0-1 0 0,3 5 12 0,-5-2-12 16,6 3 10-16,-1 2-3 0,-1 0-11 0,0 5 23 15,-1-5-1-15,0 1 2 0,-3 0 6 0,0 1-5 16,0 0 3-16,2 0-6 0,-1 1 1 0,-3-1 8 15,0 0-8-15,4-1 1 0,-4 0-3 0,-1-1-3 16,1 0 2-16,-1-6-6 0,1 1 0 0,0 1-5 16,0-2-7-16,-1-1 7 0,0 1-7 0,0 0-1 0,-3-5-1 15,3 4-6-15,-4-4-20 0,1 0-14 16,2 0-9-16,-3 2-23 0,0-4-12 0,0 1-17 16,0-4-28-16,0 5-73 0,0-5-207 0,0 0 92 0</inkml:trace>
  <inkml:trace contextRef="#ctx0" brushRef="#br0" timeOffset="-27940.93">1556 15575 14 0,'0'-4'73'0,"-1"-1"-6"0,-2 4-9 0,2-5-10 0,1 6 5 16,-1-4-10-16,1 4-7 0,-3-5 1 0,3 5-8 15,0-2 2-15,0 2-10 0,0 0-1 0,0 0 7 16,0 0 7-16,0 0-13 0,-10 11 6 15,5-3 10-15,-3 2 4 0,3-1-8 0,-3 5 1 0,3 0 4 16,-1-3-5-16,-3 6 3 0,0-3-4 0,1-4-9 16,2 0 3-16,-1-3-7 0,4 5 3 0,0-5-3 15,-1-1-1-15,1 1-1 0,-2-2-6 0,3 0 3 16,-2-1-4-16,2-1 5 0,0 1 5 0,0-2 3 16,2-2 21-16,-3 3 2 0,3-3-10 0,-5 2-1 15,5-2-8-15,0 0 2 0,-8-6-4 0,3 2-2 16,1 0-5-16,1-4 0 0,-3-1-5 0,3-1 2 15,-1-1 8-15,-1-1-19 0,0-2 4 0,1-3-3 16,-1 1 0-16,1 0-2 0,-1 0 11 0,2 4-11 16,0-4 1-16,1-2-1 0,2 6 3 0,0 0 0 15,0 1-1-15,4 1-7 0,-3-2 2 0,0 2 1 16,2-1 2-16,1 1-4 0,0 5 5 0,0-1-3 16,1-2 5-16,0 2-11 0,1-1 7 0,0 2-7 15,2 0-1-15,2-2 5 0,1 3 2 0,-1-1 1 16,-1 0-1-16,1 0-2 0,0 2-3 0,-1 0 4 15,-1 1-3-15,-3-1 2 0,1 2 1 0,1-2-6 16,-1 3 13-16,-6 0 0 0,9 0-11 0,-9 0-5 16,9 3 9-16,-5-2-6 0,2 3 1 0,-2 0 6 15,2 3 1-15,0 0-5 0,-1 4-1 0,0-5 2 16,2 4 4-16,0-1-2 0,-1-1-5 0,2-2 8 16,-1 5-5-16,0-4 9 0,-2-1-6 0,0 3-4 15,0-2-1-15,-1 1 7 0,2-2-1 0,-2 1-6 16,1-1-24-16,-1-2-17 0,0 3-30 0,0 1-32 15,-1-3-109-15,-1 2-233 0,-2-2 103 0</inkml:trace>
  <inkml:trace contextRef="#ctx0" brushRef="#br0" timeOffset="-26438.88">1763 15398 29 0,'0'0'35'0,"0"0"-1"15,-14 7-3-15,9-4-5 0,5-3-1 0,-4 1-8 16,4-1 6-16,-5 4-7 0,4-1 2 0,1-3-1 16,-4 4-2-16,4-4 0 0,0 0 2 0,-4 1 7 15,4-1 5-15,0 0-6 0,0 0-1 0,0 0 7 16,0 0 1-16,0 0-7 0,0 0-6 0,0 0 0 16,0 0 2-16,0 0 0 0,0 0-9 0,0 0-2 15,0 0 0-15,0 0 1 0,0 0-1 0,0 0 3 0,0 0-9 16,0 0 5-16,0 0-1 0,8 4-4 15,-8-4 1-15,6 1 6 0,-6-1-5 0,0 0-1 16,9 0 0-16,-9 0 2 0,0 0-1 0,5-2-2 16,-5 2 3-16,0 0 0 0,8-2 0 0,-8 2-7 15,0 0 6-15,0 0-4 0,5-1-1 0,-5 1 3 16,4-2 7-16,-4 2-9 0,10-2-1 0,-5 1 4 16,0 0-3-16,1-1 0 0,2 1 3 0,2-2-2 15,1 3-1-15,2-1 1 0,0 0 0 0,6-2-2 16,-1-1-15-16,0 4 19 0,4-2 8 0,-4 2-12 0,1-3-1 15,-1 1-2-15,0 0 1 0,-5 1-3 0,2 1-1 16,-2-2 5-16,-1 2-2 0,-1 2 1 16,-1-1 1-16,0 0 2 0,-3-1 0 0,0 0-2 15,1 0 4-15,-2 1-2 0,-6-1 3 0,13-1-3 16,-8 2 2-16,4-1 3 0,-4 0-1 0,3 0-14 0,-8 0 11 16,14-1 2-16,-9 0-12 0,0 0 6 0,3 1 3 15,-8 0-1-15,9 0 2 0,-4-2-6 16,-5 2 0-16,9 2-7 0,-9-2-9 0,8 1-11 15,-8-1-17-15,0 0-42 0,2 2-98 0,-2-2 43 0</inkml:trace>
  <inkml:trace contextRef="#ctx0" brushRef="#br0" timeOffset="-26024.88">2081 15304 14 0,'5'-2'39'0,"-5"2"-3"0,9 2-6 15,-4-1 2-15,0 2-5 0,3 0 0 0,-3 0-6 0,-1 1 2 16,1 3-5-16,3-3 0 0,-2 4-5 0,-1 2-1 16,2 0-2-16,-2-2-2 0,-1 2 5 0,-2-2-5 15,2 1 1-15,-4-3-1 0,5 5 7 0,-5-1 7 16,0-3-4-16,-1 0 0 0,-3 1-1 0,0 2 1 15,2-2 2-15,-2 1 3 0,-1-2-12 0,-3 2-2 16,2 1 5-16,-2-2 0 0,-1 1-8 0,0 0-20 16,0 0 2-16,0 0-20 0,1 1-54 0,-3-4-93 15,2 5 42-15</inkml:trace>
  <inkml:trace contextRef="#ctx0" brushRef="#br0" timeOffset="-25082.88">2450 15416 47 0,'0'0'50'0,"0"0"1"0,0 0 1 0,0 0 1 0,0 0-1 16,0 0 2-16,0 0-6 0,0 0 9 16,0 0-6-16,3-11-9 0,-3 11 1 0,0 0-7 0,0 0-4 15,0 0-10-15,0 0 8 0,0 0-6 0,0 0-3 16,0 0-7-16,0 0-5 0,0 0 9 0,14 4-12 16,-9-4 7-16,-5 0-3 0,14 0-1 0,-7 0 0 15,3 0-3-15,3-2 4 0,-2-1-5 16,3 1-2-16,0 0 5 0,4-3-8 0,0 0 4 0,4-2-1 15,-3 4-4-15,-1 2 0 0,1-3 3 0,-1 2-8 16,-2-2-4-16,-3 4 2 0,0 0 2 16,-3-3-13-16,2 2 19 0,-5-1-3 0,-2 4-5 15,2-5 2-15,-2 3-1 0,-5 0-1 0,10 0-4 0,-10 0 6 16,9 1-2-16,-9-1-5 0,5 2 0 0,-5-2 0 16,0 0 7-16,8 1-8 0,-8-1-5 0,0 0-2 15,0 0-6-15,0 0-7 0,0 0-14 0,0 0-49 16,6-3-103-16,-6 3 46 0</inkml:trace>
  <inkml:trace contextRef="#ctx0" brushRef="#br0" timeOffset="-24678.88">2737 15341 13 0,'0'0'62'16,"0"0"-5"-16,0 0-6 0,0 0-2 0,4-7-6 15,-4 7 2-15,0 0 1 0,2-2-1 0,-2 2-5 16,0 0 4-16,10-2-5 0,-6-1-2 0,1 2-8 15,0 0-4-15,3-1 1 0,2-1 5 0,-1 3-4 16,3 0-3-16,-1 3-6 0,2-1-2 0,0 0-2 16,-3 2-4-16,3-4 3 0,-2 5 2 0,-1 1-9 15,-1-3 9-15,0 6-5 0,-2-4-4 0,-2-2-5 16,-1 4 10-16,0-1-14 0,2 2 10 0,-4-3 10 16,0 2-6-16,0 0 18 0,-4-1-16 0,0 2 3 15,-3 0-3-15,3-3-1 0,-3 4 4 0,-2-2-6 16,1 1 0-16,-1-2-13 0,-1 3-13 0,1-1-10 15,1 0-16-15,-1 3-18 0,-1 1-23 0,-2 0-49 16,4-2-142-16,1 2 62 0</inkml:trace>
  <inkml:trace contextRef="#ctx0" brushRef="#br0" timeOffset="-23866.88">3102 15376 77 0,'0'0'91'0,"0"0"5"0,0 0 0 15,0 0-7-15,3 4-7 0,-3-4 1 0,0 0-9 16,0 0-3-16,0 0-17 0,1 3 2 0,-1-3-13 0,0 0-1 15,0 0-3-15,3 3-11 0,-3-3 1 0,0 0-4 16,11 0 0-16,-9 1-10 0,6 0-4 16,0-1 6-16,2 2-6 0,2-4-2 0,2 2 7 15,-2-1-9-15,10-3 7 0,-1 1-7 0,-1-1 4 0,7-3-3 16,1-2-4-16,1 1 6 0,-1-1-9 16,3 2-2-16,-3 1-2 0,3 1 4 0,-4-4-1 0,-8 6-10 15,3 1 4-15,-6-1-2 0,0 0-1 0,-5 2-3 16,1-2 6-16,-2 2 1 0,-4-1 1 0,2 1 11 15,-3 1-6-15,0-1 12 0,-5 1 5 0,7-1 1 16,-7 1-14-16,0 0 12 0,6-1 6 0,-6 1-9 16,0 0-16-16,0 0 19 0,0 0-5 0,0 0-21 15,0 0-10-15,0 0-1 0,0 0-24 0,0 0-14 16,10 0-28-16,-10 0 1 0,0 0-7 0,1 3-60 16,-1-3-164-16,0 0 73 0</inkml:trace>
  <inkml:trace contextRef="#ctx0" brushRef="#br0" timeOffset="-23516.88">3497 15262 64 0,'0'0'78'0,"0"0"-8"0,0 0-3 16,0 0-7-16,0 0-8 0,0 0-7 0,0 0 6 15,23-3-6-15,-17 3-9 0,-6 0 2 0,13 0-5 0,-5 3 3 16,-2-6-11-16,2 6-5 0,1-3 1 0,1 0 0 16,-2 1-3-16,2 2 7 0,-3-2-13 0,3 3 2 15,-1 0 0-15,-2 0-6 0,2 0-2 0,-3 0 5 16,1 0-2-16,-1 2 1 0,-2-1-1 0,0 5 1 15,-3 1-1-15,-1-2 7 0,0 2 4 0,-4 6-8 16,-1-6 5-16,-4 4-2 0,3 2 0 0,-6 0-2 16,1 0-3-16,1 0-16 0,-1-2-29 0,0 2-32 15,2-1-88-15,1-2-167 0,1-1 74 0</inkml:trace>
  <inkml:trace contextRef="#ctx0" brushRef="#br0" timeOffset="-22620.88">3903 15361 7 0,'0'-4'107'0,"0"4"-6"0,0 0 2 0,-3-3-7 15,3 3-1-15,0 0-5 0,0 0-12 0,0 0 3 16,-4-4 0-16,4 4-11 0,0 0-2 0,0 0-9 16,0 0-2-16,0 0-8 0,-8 0-5 0,8 0-10 15,0 0-1-15,0 0-3 0,0 0-2 0,0 0-4 0,-4-3 3 16,4 3-4-16,0 0-18 0,0 0 13 0,0 0-5 15,0 0 2-15,0 0-5 0,0 0 1 0,0 0-6 16,0 0 0-16,0 0-1 0,0 0 2 16,0 0-3-16,9-4 6 0,-9 4 0 0,10-2-5 0,-3 1 1 15,-1-3-3-15,3 1 3 0,5 0-2 0,-2-1-2 16,5 3 7-16,5-6-6 0,5 2-2 16,0 0 0-16,-5-1 3 0,7 2-9 0,-7 2 1 0,7-1-5 15,-7 1-3-15,-2-1-4 0,1 3 1 0,-3-1-10 16,-2 0 6-16,-3-1 8 0,-2 2-1 0,1 2-2 15,-6-2 2-15,2 0-1 0,-3 0 0 0,-5 0 1 16,9 0-5-16,-9 0 8 0,5 1 1 0,-5-1 3 16,7 0-1-16,-7 0 9 0,0 0 0 0,0 0-2 15,0 0-6-15,6 1-11 0,-6-1-13 0,0 0-19 16,0 0-22-16,0 0-32 0,0 0-64 0,0 0-182 16,0 0 81-16</inkml:trace>
  <inkml:trace contextRef="#ctx0" brushRef="#br0" timeOffset="-22199.88">4196 15240 59 0,'0'0'84'0,"0"0"-2"0,0 0-17 0,0 0-5 0,0 0-8 16,0 0-1-16,0 0-14 0,0 0-1 0,0 0 2 15,13-7-3-15,-8 7-9 0,1 0-3 0,2 0 0 16,-8 0 3-16,16-1-11 0,-5 1 2 0,-5 0 2 15,3 1-4-15,0-1 1 0,-3 0-5 0,2 3-3 16,-2-3 2-16,2 1-2 0,-3 2 1 0,3-1-1 16,-3 1 1-16,0 2-1 0,-1-1-1 0,0-1 0 15,0 2 9-15,-2 0 1 0,1 2 9 0,-2-1-3 16,-1 1 3-16,0-1-2 0,3 2-1 0,-6 0 5 16,3-1 1-16,-4 2-6 0,2 0-1 0,-1 2-1 15,-1 3-9-15,-1-3-4 0,-1 2-19 0,1 2-21 16,-2-1-29-16,1 3-31 0,-1 0-69 0,1-1-175 15,-2 1 77-15</inkml:trace>
  <inkml:trace contextRef="#ctx0" brushRef="#br0" timeOffset="-21400.88">4694 15294 100 0,'0'0'113'0,"0"0"-6"15,0 0-6-15,0 0-4 0,0 0-13 0,0 0-5 16,0 0-4-16,0 0-12 0,0 0-10 0,0 0 2 16,0 0-14-16,0 0-3 0,0 0-5 0,0 0-5 15,0 0 1-15,0 0-3 0,0 0 0 0,0 0-8 16,0 0 6-16,0 0-5 0,0-10 3 0,0 10-4 15,7-2-1-15,-4-1 1 0,4 0-1 0,3 2-1 0,4-3 1 16,0-2-6-16,8 0 1 0,0 0 2 16,8-2-8-16,2 3 3 0,0-2-2 0,0 4 1 15,0-2 1-15,0 1-9 0,0 2-4 0,-4-1-6 0,-6 3-2 16,-1 0 1-16,-3 0 0 0,0 0 1 0,-5 0 0 16,-4 0-1-16,0 0 5 0,-3 0-5 15,1 0-5-15,-5 3 6 0,-2-3 5 0,7 1-3 16,-7-1 8-16,0 0-4 0,0 0-2 0,0 0-2 0,0 0 4 15,0 0 2-15,-13 4 1 0,13-4-6 0,0 0 0 16,0 0-11-16,-8 0-12 0,8 0-12 16,0 0-21-16,-8 0-9 0,8 0-16 0,-6 2-67 0,6-2-165 15,-10 2 73-15</inkml:trace>
  <inkml:trace contextRef="#ctx0" brushRef="#br0" timeOffset="-21040.88">5006 15190 72 0,'0'0'72'0,"0"-3"8"16,0 3-7-16,0 0 13 0,0 0 1 0,0 0 5 0,-1-5-4 15,1 5-8-15,-3-3-8 0,3 3-5 16,0 0-7-16,0 0-8 0,0 0 0 0,3-4-8 15,-3 4-6-15,4-3-3 0,-4 3-6 0,5-4-1 0,-1 2-5 16,-4 2 0-16,8-1-1 0,-8 1-12 16,11 1 11-16,-11-1-11 0,13 0 3 0,-5 2 0 15,1 0 3-15,0 3-8 0,3-1 0 0,-6-1-5 0,3 5 6 16,0-5-7-16,0 5 5 0,-3 0-4 0,2 2 6 16,-4-1-3-16,1 0-3 0,-3 2 0 0,1 0 2 15,-3 1 5-15,0 5 1 0,-5-1-2 0,0 0 2 16,-1 1-1-16,0-5 4 0,-1 2-8 0,1-1 2 15,0-2 2-15,-1 4-12 0,1-5-15 0,0 4-21 16,0-4-29-16,2 0-33 0,1-1-116 0,0 0-232 16,1-3 104-16</inkml:trace>
  <inkml:trace contextRef="#ctx0" brushRef="#br0" timeOffset="-20254.88">5444 15316 48 0,'0'0'140'0,"-2"-2"-15"15,2 2-13-15,-4-2-17 0,4 2-2 0,0 0-17 0,0 0-11 16,0 0-4-16,0 0-4 0,0 0-1 0,-4-3-13 16,4 3 2-16,0 0-14 0,0 0-2 0,0 0 1 15,0 0-2-15,0 0-1 0,0 0-5 0,0 0 0 16,0 0 0-16,0 0-6 0,0 0-2 0,0 0 6 15,0 0-4-15,0 0 7 0,0 0-5 0,4-5 2 16,-4 5-2-16,0 0-4 0,6-2-1 0,-6 2 2 16,10 0-4-16,-4-2-2 0,1-1 1 0,6 1 1 15,-1-2 1-15,7 1-3 0,0-2-4 0,9-2 3 16,0 3-2-16,-1-1-2 0,5 1 3 0,-1 0-4 16,1 2 2-16,-2-3-1 0,-2 3-4 0,-1-1-2 15,-9 1-1-15,1 2 0 0,-5 0-1 0,-5 0 6 16,3 0-3-16,-7-2-3 0,4 4 5 0,-4-2 1 15,-5 0-2-15,9 0 2 0,-9 0-1 0,0 0 4 0,8 0 0 16,-8 0-2-16,0 0 1 0,0 0 0 16,0 0-5-16,7-2 0 0,-7 2-9 0,0 0-17 15,0 0 0-15,0 0-32 0,0 0-15 0,3-3-44 0,-3 3-85 16,0 0-219-16,0 0 98 0</inkml:trace>
  <inkml:trace contextRef="#ctx0" brushRef="#br0" timeOffset="-19852.88">5715 15195 15 0,'0'0'76'15,"0"0"5"-15,0 0-6 0,0 0 6 0,0 0 2 16,0 0-2-16,0 0-2 0,0 0 1 0,0 0 5 16,0 0-18-16,2-5 4 0,-2 5-7 0,0 0-6 15,2-7 1-15,-2 7-1 0,0 0-6 0,4-4-3 16,-4 4-7-16,4-3 1 0,-4 3-10 0,5-1-3 0,-5 1-2 16,9-3-8-16,-4 1 4 0,4 4-3 0,-2 1-1 15,0-3-8-15,3 4-4 0,4 0 7 16,-5 0-13-16,1 2 10 0,2-2-10 0,-3 1 9 15,0 1-5-15,1-2-1 0,-5 0 1 0,3 1 0 0,-4 0 2 16,2 1-1-16,-5-2 3 0,2 1 2 16,-3 1 7-16,0-1-7 0,-3 1 4 0,-3 2-1 15,2 1-2-15,-2-1-2 0,-1 0 1 0,1 3-1 0,-3 0-2 16,4 1-9-16,-2-1-29 0,2 0-10 0,4 1-31 16,-3-1-28-16,4 2-30 0,0-1-98 0,1-2-243 15,2 0 108-15</inkml:trace>
  <inkml:trace contextRef="#ctx0" brushRef="#br0" timeOffset="-19300.87">6193 15187 67 0,'0'0'93'16,"0"0"-12"-16,0 0-1 0,0 0-13 0,0 0-6 15,0 0-8-15,0 0-4 0,0 0 8 0,0 0-12 16,0 0 6-16,19 5-4 0,-19-5 4 0,0 0 2 16,0 0-3-16,9 0-1 0,-9 0-21 0,0 0 10 15,8 1-5-15,-8-1-2 0,5 0-1 0,-5 0-6 16,9 1 1-16,-4-1-3 0,0 1-4 0,3-2-5 15,3 2 4-15,5 1 4 0,-2-2-8 0,2-2-5 16,-2 1-2-16,6 0 5 0,-3 1 2 0,3 0-6 16,0 0 3-16,-3-1 2 0,-1-1-12 0,-2 2 6 15,-1 2-3-15,1-4-5 0,-5 2 2 0,3 0 2 16,-6 0 3-16,2 0-2 0,-3 0 0 0,-5 0 6 16,8-3 9-16,-8 3 6 0,6 3 10 0,-6-3-3 15,0 0-5-15,0 0-6 0,7-3-3 0,-7 3-26 0,0 0-2 16,0 0-18-16,0 0-28 0,9 0-9 0,-9 0-2 15,6 3-6-15,-6-3-11 0,3 2-20 0,-3-2-67 16,6 1-186-16,-6-1 82 0</inkml:trace>
  <inkml:trace contextRef="#ctx0" brushRef="#br0" timeOffset="-18848.87">6428 15150 113 0,'0'0'109'16,"0"0"-9"-16,0 0-3 0,0 0-8 0,0 0 2 15,0-6-2-15,0 6-10 0,0 0 11 0,0 0-5 16,-4-3-5-16,4 3-11 0,0 0 0 0,0 0-3 16,0 0-11-16,0 0-22 0,0 0 8 0,0 0-3 15,8-6-5-15,-8 6-2 0,7-1-5 0,-1 0-14 16,4 1 10-16,-4 0-3 0,2-1-4 0,5 2 1 0,-4 0 2 16,1 0-7-16,4 1-2 0,-5-1 2 0,0 2-5 15,2 1-1-15,-3-1 0 0,-1 1-2 16,3 2 3-16,1-1-1 0,-3-2-6 0,2 6 3 15,-2-7-1-15,1 4 1 0,-5 1 6 0,1-4-8 0,-3 1 0 16,4 3 6-16,-3-3-3 0,0 0-4 0,-2 3 3 16,2-1 2-16,-3 2-2 0,0 0-1 15,-2 1 2-15,0 0-1 0,-1 1-1 0,-3 0-2 0,0-2 4 16,0 3-6-16,1 4 3 0,0-3-3 0,1 4-18 16,-5 0-29-16,4-2-22 0,0 2-32 0,-3 0-135 15,0-7-258-15,2 3 114 0</inkml:trace>
  <inkml:trace contextRef="#ctx0" brushRef="#br0" timeOffset="-10459.78">7265 16177 76 0,'0'0'75'0,"-1"-5"-10"16,1 5-6-16,-3-3-9 0,3 3 3 0,-2-3-12 16,2 3-2-16,-4-4-6 0,4 4-1 0,0 0-3 15,-5-1 2-15,5 1 2 0,0 0 3 0,-4-6-2 16,4 6-3-16,-7-2-5 0,3-1-5 0,1 3 1 15,3 0-1-15,-9-2-6 0,6-1 5 0,3 3 0 16,-9-2-1-16,3-1-3 0,0 3-8 0,6 0 6 16,-14 4-7-16,5-3-1 0,1 2-1 0,2-1 1 15,-2 2-3-15,-2 2 2 0,1-4 4 0,1 5-5 16,-2-2-4-16,2-2 4 0,3-1 1 0,0 3-2 16,-1 2 0-16,-2-4-2 0,3 3 3 0,-3 2-5 15,3 1 7-15,0 0 1 0,-2 2-2 0,3-3-2 16,0 3 3-16,1 2 3 0,1-1-5 0,-1-2-5 15,3 1 5-15,-1 3-3 0,1-3-2 0,1-1-11 0,2-2 17 16,-1 0 6-16,2 0-14 0,1-2 9 16,1-1-3-16,2-1 0 0,-3 0-3 0,3-1 4 15,2-2 0-15,-1-2 2 0,0-2-7 0,5-1 0 16,-4 0 10-16,2-2-9 0,-1-1 3 0,1 1 0 0,-4-2-5 16,2 2 13-16,-4 1-7 0,-2 2 1 15,4-1-4-15,-3-1 3 0,0 3-4 0,-3-1-4 16,2 1-1-16,-4 2 6 0,5-3-11 0,-5 3 0 15,4-1 7-15,-4 1-2 0,0 0 5 0,8 0 0 0,-8 0-10 16,0 0 15-16,9 4-17 0,-7-3 17 0,2 2-13 16,0-1 17-16,-1 2-7 0,0-2-2 0,1 2-2 15,-1-2 4-15,3 2-1 0,-2 0 3 16,1-1-2-16,2 1-2 0,-1-1-5 0,4 1 11 0,-1-1 2 16,0-3-19-16,2 0 9 0,2 0 2 0,-1-2 4 15,2-1-5-15,0-4 6 0,5 2 5 0,-10-3-10 16,2 2 9-16,-3-5-8 0,0 5-1 0,-3-4-3 15,1 1 12-15,-2 1-4 0,-1 1 12 0,-3 1 13 16,-2 1-6-16,2 0 8 0,-2 0-16 0,-4 2-2 16,2-1 5-16,4 4 2 0,-8-4-8 0,3 2 7 15,-2 0-5-15,1 0-19 0,6 2 17 0,-13 2 0 16,6-2-4-16,0 1 3 0,0 2-11 0,-1 0 10 16,-1 1-11-16,5 0-18 0,-6 1-11 0,2 1-15 15,3 1-12-15,0 1-25 0,0-6-14 0,0 5-79 16,1-2-187-16,2 0 83 0</inkml:trace>
  <inkml:trace contextRef="#ctx0" brushRef="#br0" timeOffset="-9840.78">7531 16235 18 0,'0'0'91'0,"5"-8"-1"0,-5 8-4 0,0 0-9 15,0 0-6-15,-1-5-3 0,1 5-6 16,0 0-12-16,0 0 6 0,0 0-10 0,0 0-2 0,0 0-1 15,0 0-9-15,0 0-4 0,0 0-2 0,0 0-5 16,0 12-5-16,0-9 2 0,1 1-15 0,-1 2 21 16,2 1-8-16,0-4-3 0,-2 5-1 0,1-3-8 15,4 1 2-15,-1-1 8 0,-4 2-11 0,4-2 7 16,0 0-8-16,-3-3 0 0,3 0-2 0,0 2 7 16,-3 0-7-16,3-2 3 0,-4-2 8 0,0 0-1 15,10-9-6-15,-2 6 2 0,-3-7 4 0,5 1-4 16,-2 0-1-16,-3-1-2 0,1 3-2 0,0-3-2 15,-3 5 0-15,1-2 6 0,1 0 2 0,0 3-10 16,-2 2-2-16,-1-2 5 0,4 3-7 0,-6 1-2 16,5-2 9-16,-5 2-5 0,9 4 11 0,-7-1-11 15,2 3 8-15,0 0-2 0,0-1-3 0,-2 1 0 16,1-1-3-16,-1 1-1 0,3 0 5 0,-2-1 0 16,-1 0-2-16,2-1-1 0,-2-1-1 0,2 1 4 15,-2-2-1-15,2 1 12 0,1-3-9 0,-5 0 0 16,0 0-2-16,14-5-2 0,-9 5-12 0,0-5 15 15,4 1 3-15,-5 2-10 0,2-2 7 0,-2 2 5 16,0-1-16-16,0 1 10 0,1 0-4 0,-1 0 14 16,-4 2-10-16,0 0-5 0,5-1 10 0,-5 1-6 0,0 0 4 15,5-2-4-15,-5 2 0 0,0 0-3 16,9 0 0-16,-9 0 5 0,7 2-1 0,-7-2 2 16,7 1-10-16,-1-1-15 0,-6 0-15 0,15-1-6 15,-4-1-23-15,-1-2-35 0,-3 0-55 0,4 0-168 0,-2-2 74 16</inkml:trace>
  <inkml:trace contextRef="#ctx0" brushRef="#br0" timeOffset="-9546.78">7977 16188 112 0,'5'15'95'0,"-1"2"14"16,1 1-9-16,-4 0-10 0,3 0-5 0,1 3 2 0,-1-1-12 15,0-3-7-15,0 9-8 0,1-2 1 0,-1 1-12 16,0-5-1-16,-3 3-1 0,4-3-10 0,-1 1-5 16,1-1-6-16,-4-3 3 0,3 1-3 0,1-3 0 15,-2 1-10-15,-2-5-1 0,4-1-16 0,-4-3-14 16,0-2-7-16,2 0-15 0,-2-1 21 0,1-1-7 15,-2-3-22-15,0 0-10 0,0 0-16 0,-3-12-11 16,0 1-73-16,-4-2-167 0,-2-11 74 0</inkml:trace>
  <inkml:trace contextRef="#ctx0" brushRef="#br0" timeOffset="-9349.78">8027 16295 14 0,'6'-4'22'0,"-2"1"-2"16,1 1 1-16,-1-1 0 0,-4 3 8 0,8 0 7 15,-8 0 0-15,6-2 9 0,-6 2-1 0,0 0 6 16,0 0 12-16,5 5-4 0,-5-5 12 0,-3 7 4 16,2-2-1-16,-5 0-8 0,1 4-8 0,-3-2 7 15,3 1-18-15,0 2 2 0,-4-1-7 0,3-1-2 16,-2 0-5-16,3 0 1 0,-3-3-10 0,4-1-32 16,3 0-26-16,-3 0-21 0,4-4-21 0,-4 0-85 15,4 0-174-15,-1-10 77 0</inkml:trace>
  <inkml:trace contextRef="#ctx0" brushRef="#br0" timeOffset="-8908.78">8155 16076 15 0,'0'5'82'0,"0"1"-5"0,0 0 0 16,0 1 2-16,-2 5-7 0,4 0-11 0,0 2 1 0,-2-2-11 15,1 4-6-15,1 0-2 0,0-4-6 16,2 5 2-16,0-3-14 0,1 2 1 0,-1-5 0 16,0-2-2-16,2 0 0 0,-1 0-3 0,0-5 0 0,-1 2-8 15,0-2 12-15,2-2-18 0,2-2 3 0,1-5 0 16,-1 3 2-16,-1-5-5 0,1-1 7 0,4 1-9 15,-6 1 1-15,3 0 5 0,-4-1-12 0,-1 1 15 16,-2 2 13-16,1 0 4 0,-2 1 6 0,-1 3 7 16,3-5-7-16,-3 5-5 0,1-3-1 0,-1 3-6 15,0 0 0-15,0 0-6 0,0 0 0 0,4 13-6 16,-4-7-1-16,1 0 1 0,-1-1-4 0,1 0-7 16,2 0 12-16,1-1-8 0,0 2 0 0,2-2 7 15,2 1-11-15,1-3 0 0,-2 1 4 0,6-1-4 16,0-1-4-16,1 0 6 0,-1-3-1 0,-1 0-6 15,2-1 1-15,-2 1-7 0,1-2-7 0,-3 1-7 16,-1 0-5-16,0 1-25 0,0-1-13 0,-4 1-29 16,-1-1-102-16,-2-2-212 0,1 1 94 0</inkml:trace>
  <inkml:trace contextRef="#ctx0" brushRef="#br0" timeOffset="-8438.78">8521 16070 65 0,'-1'-4'78'0,"1"4"-1"0,0 0-13 16,-3-4-1-16,3 4-4 0,0 0-8 0,-4-4-2 15,4 4-10-15,-3-3-4 0,3 3 0 0,0-5-3 16,0 5 1-16,-3-5-2 0,3 5 1 0,-2-7 16 16,1 6-7-16,1 1 1 0,-2-4 8 0,2 4 0 15,-2-4 0-15,2 4 12 0,-3-3 0 0,3 3-10 16,0 0-1-16,-4-2-6 0,4 2-4 0,0 0-5 15,0 0-2-15,0 0-8 0,0 0 2 0,0 0-10 0,0 0 1 16,0 0 9-16,5 12-14 0,-1-3-9 16,-1 2 6-16,1-1 6 0,0 1-2 0,2 5-6 15,-4-4 1-15,1 5 2 0,-1 4-6 0,1-4 1 16,0-2-1-16,-1-3-1 0,-1 1-3 0,1 3 3 0,-1-5-3 16,0 3 3-16,-1-3-3 0,3 1 0 0,-2-2-5 15,3-1-5-15,-3 3 7 0,0-7-21 16,1 2-17-16,-1 1-14 0,2-4-16 0,-1-3-21 15,2 1-17-15,-4-2-105 0,0 0-229 0,0 0 102 0</inkml:trace>
  <inkml:trace contextRef="#ctx0" brushRef="#br0" timeOffset="-8118.78">8502 16288 9 0,'-2'-5'89'0,"2"5"-7"0,0 0-6 15,0 0-3-15,17-2-11 0,-8-2-10 0,4 0 3 16,4-3-14-16,0 1 2 0,3 0-12 0,0-1 0 15,-2-3-3-15,4 0 7 0,2-1-14 0,-1-2-1 16,-7 1-1-16,1 2-3 0,-6 3 4 0,-1-2 2 16,0-1 3-16,-3 3 6 0,-2 3 0 0,-1-2 20 15,-2-1 3-15,1 4-2 0,-2-2-6 0,0 2-6 16,2-2-1-16,-3 5-6 0,1-3-11 0,-1 3-7 16,0 0-1-16,0 0 1 0,0 0-2 0,0 0 1 15,-13 12-4-15,9-5 4 0,-1 0-5 0,1 0-3 16,0-2 0-16,2 0 5 0,-3 5-10 0,1 0-1 15,2-2 4-15,0 0 3 0,1 0 4 0,0-2-4 16,-1 1-6-16,4 3 8 0,-2-5-1 0,2 5-3 16,2-3 6-16,1 3-6 0,1-4 0 0,1 0-1 15,2 2-2-15,0-1-3 0,2 0-17 0,2 0-27 16,-1-2-24-16,-1 1-38 0,-2 0-96 0,0-3-220 16,-4 1 98-16</inkml:trace>
  <inkml:trace contextRef="#ctx0" brushRef="#br0" timeOffset="-7020.78">7442 16815 73 0,'-4'-2'81'0,"4"2"-4"0,0 0-8 0,0 0-6 16,0 0-11-16,0 0-1 0,-12 7-8 0,6-2 2 15,2 0-14-15,-1 2 2 0,4 1-4 0,-2 2 3 16,-2 1-3-16,1 0 0 0,0 1-6 0,-2 1 1 16,2 3 0-16,3-7-5 0,-3 4 4 0,3-2 1 15,-2-1-7-15,3-1 0 0,0-1 1 0,3-2-7 16,-2 1-4-16,-1-3-3 0,4 0 6 0,1-4 3 16,-5 0 0-16,17-7-2 0,-6 2-8 0,4-7 8 15,-3 2-4-15,2-2 0 0,-1-4 16 0,3 3-12 16,-7-3-3-16,-1 2 2 0,3 3 0 0,-6-3-11 15,-1 2 10-15,-2-3-8 0,0 2 3 0,-2 1 9 16,-4 1-10-16,0-1-2 0,-1 0 1 0,-3-1-2 16,2 2 2-16,1 1 5 0,-1 0 1 0,-2-1 0 15,2 2-4-15,-1 0-1 0,1 1 0 0,1-1 13 16,-1 4-7-16,2 0-7 0,-1-2 2 0,-1 4-2 16,3-1 3-16,-1 2-4 0,0-1-4 0,-1 1 9 0,5 2 3 15,0 0-2-15,-13 5-15 0,8-1 3 0,1-2 11 16,1 3-7-16,-1 0-2 0,1 0 6 0,-1 1 3 15,3 3-7-15,0-1 0 0,-2 0 4 0,3-2-9 16,0 6 8-16,3-3 3 0,-1 3-2 0,-2-2 3 16,4 2 2-16,3 0-3 0,-4 0 2 0,5 0-2 15,-3-2 3-15,1 5 0 0,2-4-2 0,-2 0-11 16,5 0 20-16,-4-1-8 0,3-2 5 0,-2 1-5 16,6 1-6-16,-4-3 12 0,2-4-12 0,1 4 8 15,-2-2-2-15,2-3 0 0,1-2-4 0,-4 0 2 16,7-1 0-16,-7-3 2 0,4 2 3 0,-2-2-7 15,-2 0 4-15,3-3-1 0,-4 1 4 0,-3 0 1 16,0 1-10-16,1-1 1 0,-3 3 9 0,1-2 12 16,-3 2-3-16,0-1-4 0,-1 1 4 0,0 1 3 15,-1 2-9-15,3-5-6 0,-3 5-1 0,0 0 3 16,0 0-9-16,0 0 4 0,0 0-2 0,0 0 1 16,1 10-3-16,-1-10-2 0,3 9 5 0,-2-6 3 15,-1 2-3-15,1-1-1 0,3 2 11 0,-3-2-11 16,0 1-3-16,-1-5-2 0,3 7 2 0,-1-4 2 15,0 1-1-15,-1 1 1 0,2 0 0 0,1-2-2 0,-1 4-4 16,1-2 11-16,1 2-28 0,0-2-15 16,0 0-31-16,1-1-11 0,1 1-22 0,2 0-28 15,-5-2-70-15,1-3-215 0,-5 0 95 0</inkml:trace>
  <inkml:trace contextRef="#ctx0" brushRef="#br0" timeOffset="-6422.78">7794 16811 37 0,'0'0'54'0,"0"0"-7"15,0 0 1-15,0-10 11 0,0 10-1 0,-4-10-1 16,3 6-4-16,-4-1 1 0,4 0-9 0,-3 0 4 15,1 2-11-15,2-4-4 0,-3 5-2 0,3-2-2 16,-3 0-1-16,2 2-11 0,-1-3-6 0,0 1 0 16,2 1 3-16,-3-1-10 0,3 3 0 0,-3-5 2 15,3 2-3-15,1 0 4 0,-4 1-1 0,4-2-1 16,-4 1-2-16,4 4 5 0,-4-6 4 0,3 4 1 16,1 2-2-16,-2-6 13 0,2 6 0 0,-3-5-3 15,3 5-12-15,-1-3 6 0,1 3-3 0,0 0-2 16,0 0-11-16,0 0 9 0,0 0-2 0,0 0-3 15,0 0 4-15,0 0 0 0,0 0-7 0,0 0 4 16,7 12-1-16,-4-8-8 0,-3 0-5 0,1 1 17 16,3 1-5-16,-4 0 0 0,4 1 5 0,-4 0 2 15,4 2 3-15,-3 2-2 0,0-2 1 0,4 0 2 16,-2 4 3-16,2-5 0 0,-1 3 2 0,0 0-2 16,-2-1-3-16,2-2-9 0,0 3 10 0,2 0-9 15,1 1 5-15,-3-3-8 0,2 1 8 0,1-3 6 16,0 1-6-16,1 0 0 0,-2-1-4 0,2-5 3 15,-1 1-4-15,5-2-3 0,-6 2 0 0,4-3 6 16,0-3-4-16,-3 2 3 0,1-2 0 0,1 1-3 16,-3-1-1-16,-1-1 0 0,0 0 2 0,1 2-5 15,-1 0 5-15,-2 0-5 0,0-1 2 0,-3 3-2 16,5 0-1-16,-5 0-2 0,9-3 3 0,-9 3-1 16,10 0-3-16,-10 0 2 0,8 3 2 0,-5-3-5 0,-3 0 1 15,6 3 6-15,-1-3 4 0,-5 0-6 16,4 2-3-16,-4-2-4 0,6 2 12 0,-6 1-11 15,0-3-7-15,0 0-25 0,5 3-5 0,-5-3-19 16,0 0-30-16,0 0-97 0,0 0-204 0,0 0 91 0</inkml:trace>
  <inkml:trace contextRef="#ctx0" brushRef="#br0" timeOffset="-6199.78">7932 16670 28 0,'0'0'113'0,"-1"-4"-11"0,1 4-10 16,0 0-15-16,0 0-5 0,0 0-7 0,5 11-7 15,-2-9-11-15,0 2-14 0,0 0-19 0,2-1-28 16,-1 0-27-16,1 0-67 0,-4 0-117 0,2 0 52 15</inkml:trace>
  <inkml:trace contextRef="#ctx0" brushRef="#br0" timeOffset="-5618.78">8088 16801 95 0,'0'0'148'0,"3"5"-20"0,-3-5-7 15,2 5-18-15,1-4-11 0,1 3-5 0,-1 0-7 16,1 0-9-16,0-1-14 0,0 2 1 0,0 0-3 16,0-2-11-16,1 2-4 0,-1-1-5 0,1-1 1 15,-3-1-8-15,2 0 1 0,3-1-3 0,-7-1-4 16,11-1 3-16,-3-1-4 0,2-3-3 0,0-2-4 16,-1 0 0-16,0 1-3 0,1-3 0 0,-1 1-5 15,-1 1 2-15,1 1 1 0,-4-2-2 0,0 4-1 16,-1 0 8-16,-3 0-5 0,2-1 1 0,-2 4-1 15,-1 1-5-15,0-4-1 0,0 4 3 0,0 0-1 16,-1-7 6-16,1 7-8 0,0 0 0 0,0 0-2 16,-8 0-15-16,8 0 20 0,0 0-2 0,0 0-2 15,0 0-4-15,0 0 9 0,0 0-12 0,0 0 4 16,-1-4-3-16,1 4 2 0,0 0-5 0,9-6 2 16,-4 4 8-16,0-3-10 0,1 5 0 0,1-2 4 15,3-1-8-15,0 3-9 0,-2 1-5 0,-1-2 2 16,3 2 3-16,-3 1-2 0,1-1 1 0,-2 0 2 0,3 2-8 15,-3-1-4-15,1 0 5 0,-2 1 15 0,1-2-2 16,2 1 2-16,-3 0 4 0,1-2-2 16,-6 0-1-16,13-2-2 0,-3 2-16 0,2-1-6 15,-2-1 0-15,3 0-2 0,0 0 2 0,-1 1-4 0,0 1 7 16,-2-2 2-16,2-1 8 0,-3 3-7 0,-2 0 4 16,0-1 1-16,-1 1 8 0,-6 0 10 0,8-1 10 15,-8 1 16-15,5-2 17 0,-5 2 10 16,0 0 10-16,0 0 8 0,0 0 6 0,0 0 9 0,0-7-3 15,0 4-7-15,0 3-7 0,-3-12-3 0,2 6-3 16,0-2-7-16,1-2-6 0,0-2-7 0,0-5 2 16,0-1-7-16,4-1 1 0,1 1-8 0,-1-7-20 15,-2 7-22-15,1-1-12 0,2 3-17 16,-3 3-30-16,0 4-26 0,0 1-22 0,-1 3-120 0,-2 2-263 16,1 3 116-16</inkml:trace>
  <inkml:trace contextRef="#ctx0" brushRef="#br0" timeOffset="-5125.78">7761 17241 5 0,'0'0'152'0,"-8"0"-17"0,8 0-22 16,0 0-5-16,0 12-10 0,4-7-6 0,0 5-7 0,1 1-15 16,3 4-12-16,1 2 0 0,1 0-4 0,-2-2-14 15,2 7 3-15,0 3 0 0,-2-7-9 16,-1 8 5-16,-1-8-11 0,2 8 1 0,-2-2-4 15,-3-4-4-15,-1-1 4 0,3 6-4 0,-3-5-7 0,-2-2 1 16,3 1 4-16,-3-3-12 0,3 0-5 0,-1-4-16 16,0-5-12-16,-2 1-14 0,2-1-12 15,-1-5-7-15,-2 3-7 0,1-5-21 0,-8 5-14 16,1-7-64-16,-2-1-179 0,-4-3 79 0</inkml:trace>
  <inkml:trace contextRef="#ctx0" brushRef="#br0" timeOffset="-4393.78">7868 17355 19 0,'8'2'27'0,"0"3"2"0,-2 0-1 0,-2 0 1 0,1 2 6 16,-5 1 6-16,0 0-1 0,-1 3 2 0,-3 2 8 15,0-5 4-15,-1 5-3 0,-2-4 9 16,-3 0-4-16,3 0 0 0,-2 2 8 0,0-5-15 15,1 2-1-15,3-2 1 0,-1-3 1 0,-2-2 1 16,3 2 0-16,5-3-8 0,0 0 7 0,-8-5-17 0,8 5-25 16,-1-10 14-16,5 6-2 0,0-3-7 0,2-1 1 15,-1 1-6-15,4 0-3 0,-3 2 0 16,1-2-12-16,2 4 5 0,1-2-6 0,-4 3 0 16,0-3-5-16,2 3 11 0,3-1 5 0,-1 3-4 15,-1 0-1-15,1 0 0 0,3 0 3 0,2-1-9 0,-2 2 7 16,-2-1-12-16,2 0 11 0,1 0-2 0,-2 0-2 15,-6 0 7-15,2 0-5 0,1 0-2 0,-3 0 12 16,-6 0-5-16,8 0 0 0,-8 0 9 16,5-5-13-16,-5 1 6 0,0 4 3 0,3-5 8 15,-6 0-3-15,3 5 3 0,0-11 6 0,-3 7-1 0,5 0-1 16,-5-4-2-16,3 3 0 0,-1 0 1 0,0 1 2 16,-2-1 1-16,3 1 0 0,0-1-4 0,0-1-4 15,0 0-1-15,4-2 3 0,-2 5-7 16,1-6 5-16,4 6-7 0,-3-5-6 0,4 1 7 15,0 0 2-15,-3 3-6 0,2-1-4 0,0 2-5 0,-1-2-7 16,0 3-12-16,5-3-4 0,-2 3-13 0,-1 0-13 16,-2-1-8-16,4 3-5 0,-3 3-7 0,0-3 4 15,5 2 0-15,-6 0 6 0,1 1 2 16,-1-1 5-16,-1 1 10 0,0 2 1 0,-1-1 11 16,0-1 6-16,-4-1 14 0,1 3 12 0,-1-5 10 0,1 5 6 15,2-2 10-15,-3-3-3 0,1 6 6 0,-1-4-4 16,0-2-6-16,0 6 0 0,0 0 0 0,0-2-6 15,3-2 1-15,-2 3 1 0,3 0 5 0,0 2-8 16,1-3-2-16,-4 1 2 0,3 1-1 16,0 0-2-16,0-1-2 0,2 0 1 0,-2 3-1 15,1-1 6-15,1-3-6 0,-1 2 5 0,-2-4-8 0,3 0 11 16,-3 2-2-16,1-3 8 0,-4-1-1 0,10-2-7 16,-4-3 0-16,-1 0 7 0,-1-5 8 0,3 0-4 15,-1-1-3-15,-3-1-6 0,-1 2 7 16,-1-2 3-16,-1 1 12 0,0 2-5 0,-3 0-11 15,-1 1-2-15,-2 1 1 0,0 2 1 0,2 2-4 0,-2-2-4 16,1 4 9-16,1 0-22 0,4 1-9 0,-11 1-6 16,7 3-20-16,0 1-17 0,0-2-15 0,0 1-78 15,-2-1-162-15,3 2 72 0</inkml:trace>
  <inkml:trace contextRef="#ctx0" brushRef="#br0" timeOffset="-4080.78">8548 17314 132 0,'1'5'121'0,"-1"1"-16"0,3 0-2 0,0 4-11 16,-1 1-12-16,2 4-7 0,1 0-11 0,2 1 5 15,0-1-10-15,-2 1-10 0,3 1-5 16,-3 1-1-16,0-3-1 0,1-1-5 0,-2-2-11 16,0 0 3-16,-3 0-4 0,2-5-6 0,-2 2-6 15,2-1-5-15,-6 0-23 0,3-3-30 0,-1 2-27 0,-3-3-105 16,-5-1-191-16,2-3 84 0</inkml:trace>
  <inkml:trace contextRef="#ctx0" brushRef="#br0" timeOffset="-3633.78">8834 17211 121 0,'0'0'133'0,"0"0"0"0,9-5-30 16,-9 5 1-16,4-4-32 0,1 0 2 0,-5 3-2 15,0 1-9-15,0 0-7 0,0 0-6 0,4-3 0 16,-4 3-9-16,0 0-3 0,0 0 0 0,0 0-4 0,-13 9 8 16,7-1 6-16,-2-1-7 0,1 2 11 0,-3 1-16 15,0-2-3-15,0 5-3 0,0-1-2 16,2-3-1-16,3 2-6 0,0-2-2 0,4-3-1 15,2 5-6-15,0-5-2 0,2 2-5 0,3-2-7 16,2 3-10-16,3-4 2 0,-2 0-16 0,3 0 0 0,2 0-10 16,4-3-15-16,0 0-12 0,-8-3-11 0,4 2-12 15,-1 0-4-15,-3-3-17 0,2-3-64 16,-6 2-184-16,0-4 82 0</inkml:trace>
  <inkml:trace contextRef="#ctx0" brushRef="#br0" timeOffset="-3408.78">9022 17178 55 0,'-1'5'94'0,"1"-2"-16"0,-1 2 3 0,1 2 2 0,0 0-19 16,1 0-1-16,0 0-7 0,3 3-6 0,-6 0 0 15,4-1-20-15,-2-1 8 0,1-1-12 16,4 3 0-16,-2-4 0 0,0 2 1 0,0-4-3 15,3 1-6-15,0-2 2 0,0-1-10 0,8-4-10 16,-2-1-21-16,10-2-23 0,-3-3-9 0,6-5-27 16,0-1-41-16,-2-5-129 0,0 0 57 0</inkml:trace>
  <inkml:trace contextRef="#ctx0" brushRef="#br0" timeOffset="-3200.78">9288 16905 101 0,'0'10'105'0,"4"-2"-15"0,-3 3 0 15,3-1-6-15,0 2 9 0,2 7-15 0,-1-2-1 16,3 2-9-16,-3 4-9 0,2-4-1 0,0 5-7 16,1 5-8-16,-3-6 1 0,0 3-2 0,-1-7-11 0,3 7-16 15,-1-7-20-15,-1 1-44 0,0-3-18 16,0 1-29-16,-2-1-56 0,-2-6-165 0,-1 3 72 15</inkml:trace>
  <inkml:trace contextRef="#ctx0" brushRef="#br0" timeOffset="-324.78">1659 16842 22 0,'0'-4'105'0,"0"4"-7"0,0 0-19 0,2-5 1 15,-2 5-2-15,-2-6-8 0,2 6-6 0,-1-4 16 16,1 4-13-16,-3-5-8 0,3 5-18 0,-2-5 2 16,2 5-6-16,-4-2-9 0,4 2-4 0,-2-5 4 0,2 5-3 15,-3-2-2-15,3 2-5 0,0 0 7 0,0 0-12 16,0 0 0-16,-9-1-1 0,9 1-4 0,0 0-5 15,-6 3 8-15,6-3-6 0,-8 2-3 0,6 1 0 16,-4-1 3-16,4 2 0 0,-5-1-13 16,4 1 8-16,-3-1 5 0,0 2-7 0,2 0 5 15,0 0-3-15,2 2 0 0,-1-2 3 0,-1 3 0 0,1-1 1 16,0 3-8-16,-2 0 7 0,5 1 2 16,-1-1-11-16,-3 0 8 0,3-1-4 0,2 2 19 0,-1-2-20 15,-1-2 2-15,2-2-3 0,-1 1 9 16,0 0 10-16,0 1-5 0,0-2 0 0,0 0-4 15,4 0-4-15,-2 1 4 0,2 0 5 0,0 3 3 0,2 1 2 16,-1 0-10-16,1-1 4 0,-1 1 6 0,4 0-11 16,-3-1-2-16,0 2 6 0,1-5-7 0,0 2 9 15,1-1 0-15,1-2-5 0,-4 0-1 16,5-1 6-16,-2-1-6 0,1-1 8 0,-1-2 0 16,3 2 3-16,-2-2 2 0,4 0 0 0,-3-3 5 0,-1-1-3 15,2 2 4-15,0-5 3 0,-1 2-7 0,1-1 1 16,0 0-3-16,-2-1 2 0,0-1-4 0,0 2-1 15,-3-2-2-15,2-2-2 0,-1 0 0 0,0 1-2 16,-4 0 8-16,3 0 0 0,-2 0-8 16,-1-1 0-16,0 2-4 0,-2 1 8 0,2-3-9 15,-3 4 4-15,0-4-2 0,2 3-4 0,-4 0 6 0,2 0-1 16,0-1 0-16,-3 3-2 0,1-1-1 0,-1-2 7 16,1 3-8-16,-2-2 2 0,0-3-3 0,-1 1 0 15,-1 3 0-15,0-1 1 0,0-2 0 16,-1 3-3-16,0-1 2 0,-1 1 0 0,0 0 2 15,1-2-1-15,-2 4-3 0,0-1-3 0,0 1 4 0,2-1 1 16,-2 0-2-16,-2 4 3 0,2-3-4 0,0 2-2 16,0-1-4-16,-1 1 3 0,1 0 3 0,-4 2 0 15,4 0-2-15,-1 0 3 0,3 0-3 16,0 0 0-16,-1 0 6 0,2 2-11 0,-3-1-10 16,3 0-14-16,1-1-11 0,-2 4-11 0,1 1 1 0,1-2-15 15,-2 0-7-15,2 3-4 0,-1 2-15 0,-1 0-11 16,0 1-18-16,0-2-61 0,1 0-198 0,-3 1 87 15</inkml:trace>
  <inkml:trace contextRef="#ctx0" brushRef="#br0" timeOffset="627.22">1721 16803 42 0,'0'0'45'0,"-4"-3"15"16,4 3-19-16,-9-2 9 0,5 0 6 0,4 2-4 16,-5-2-13-16,1-1 10 0,4 3 6 0,-8 0-8 15,8 0 5-15,-11-1-13 0,11 1-8 0,-9 1-1 16,4-1 8-16,5 0-24 0,-9 5 4 0,3-3-2 16,3 0-6-16,-1 2 9 0,0 0-13 0,1 3 1 15,-1-2-2-15,0 0 2 0,-1 3-7 0,1-1 7 16,0-3-1-16,2 4 0 0,-2-1 2 0,1 0-6 15,-1-1 0-15,0-1 3 0,0 4-3 0,0-4-1 16,2 2-2-16,1 1 1 0,-2-2 1 0,1 0 10 16,-1-1-1-16,1-1-2 0,0 3-6 0,2-2 8 15,-2 0-12-15,4 1 11 0,-4 0-12 0,2-1 3 16,2 1 9-16,0-1-12 0,-1-2 2 0,0 6 7 16,1-3-1-16,-1 0-6 0,0 0 0 0,0-1 4 15,-2 2-3-15,4-2-1 0,-1 2 2 0,0 0-10 16,0-4 13-16,0 2 4 0,0 2-3 0,0-3-4 15,2 1 1-15,-1 0 5 0,1 0-6 0,-2 0 5 16,2 0 1-16,0-1 12 0,0 2-7 16,2-2-1-16,-2 0 1 0,1 1-10 0,0-1 3 0,-1 0-1 15,0-1 2-15,3 2 0 0,0-1 4 0,-1-1-4 16,-1-1-2-16,3 2 0 0,1 0 2 0,-3-2-2 16,1 0-9-16,3 1 10 0,-1 1 7 0,-1-3-12 15,-2 1 8-15,2-2-7 0,1 2 5 0,-3-2 1 16,1 0-2-16,-1 2 7 0,4-4-15 0,-2 2 8 15,3-2 1-15,-1-1 3 0,2 1-2 0,0-2-7 16,-1 1 8-16,-2 1-3 0,0-6 3 0,-3 7 8 16,2-3-12-16,1-1-11 0,-4-2 19 0,1 5 7 15,-2-1 4-15,0-4 2 0,1 2-2 0,-1 0 6 16,-4-2-7-16,1 0-2 0,-2 0 1 0,2-1-7 16,-1 2 4-16,-1-4 0 0,1 3-3 0,0-1-9 15,-4 1-2-15,4-1 1 0,-4 1 9 0,0-1-11 16,3-1 1-16,-3 2 1 0,-2-3-3 0,1 2 3 15,-2-3 7-15,1 1-7 0,0-2 2 0,-2 2 9 16,-5-3-1-16,1 1-1 0,-3-1 3 0,3 1-7 16,-4 0 4-16,1 4-1 0,0-3-11 15,-3 6-15-15,4-3-7 0,-7 5-9 0,7-2-25 0,-5 4-25 16,6 1-20-16,-1 1-122 0,-2 6-237 0,-4 1 106 16</inkml:trace>
  <inkml:trace contextRef="#ctx0" brushRef="#br0" timeOffset="16749.22">1709 15107 43 0,'0'0'40'0,"0"0"-5"0,-5-2 2 15,5 2-7-15,0 0-3 0,0 0 2 0,-13 4-1 0,13-4-8 16,-5 0-3-16,5 0-1 0,-6 3-1 16,6-3-6-16,-7 1 1 0,7-1-10 0,-2 3 5 15,2-3-2-15,-3 3-2 0,3-3 4 0,0 0-3 16,0 0 1-16,-5 2 4 0,5-2 4 0,0 0-7 0,0 0 7 16,0 0-3-16,0 0 4 0,-10-1-7 0,10 1-2 15,0 0 8-15,0 0-2 0,0 0-4 16,-8-1 0-16,8 1 3 0,0 0-4 0,0 0-2 15,0 0 1-15,0 0-6 0,0 0 1 0,0 0-3 0,0 0 6 16,0 0-1-16,0 0-4 0,0 0 0 0,0 0 0 16,0 0 2-16,0 0 3 0,14-7-1 0,-14 7 3 15,9-3-2-15,-1 2 0 0,0-2-4 16,3 0-2-16,1 1 8 0,2-1-3 0,1 1 1 16,3-2-5-16,0 1 5 0,4 1-3 0,-2-4-3 0,-1 2-2 15,3 2 5-15,0-2-5 0,7 0-6 16,-11 0 2-16,1 0 4 0,-1 3-5 0,-5-4 4 0,0 3 0 15,-2 1 0-15,-1-1 0 0,-2 1-1 0,1 1 3 16,-3-2-3-16,1 0 3 0,-7 2 4 16,10 0-7-16,-10 0-4 0,7 0 1 0,-7 0-5 0,0 0 9 15,8 0-7-15,-8 0-1 0,0 0 6 0,0 0-10 16,5 0-16-16,-5 0-37 0,0 0 18 0</inkml:trace>
  <inkml:trace contextRef="#ctx0" brushRef="#br0" timeOffset="17182.22">1975 14983 30 0,'0'0'27'0,"0"0"4"16,0 0-7-16,10-4-1 0,-6 1-1 0,4 3-5 16,-8 0 1-16,13 0-5 0,-6 0 2 0,5 3-1 15,-3-2-2-15,0 3 1 0,2 0-2 0,-3 2 3 16,0 0-5-16,0 2 7 0,-3-1-1 0,-1 1 1 16,0 1-1-16,-3 1 6 0,2 5-10 0,-6-1 1 15,2 1 1-15,-4-1-12 0,-1 2 8 0,-2 1-7 16,0 0 3-16,1-2-12 0,-1 1-25 0,-1-3-33 15,0 1-71-15,3-3 31 0</inkml:trace>
  <inkml:trace contextRef="#ctx0" brushRef="#br0" timeOffset="18030.22">2108 14883 46 0,'0'0'72'0,"0"0"1"0,0 0-20 15,-4-8-2-15,4 8-9 0,0 0-2 0,0 0-8 16,0 0 3-16,0 0-10 0,0 0 0 0,0 0-7 16,0 0-2-16,0 15 3 0,0-15-5 0,0 9 7 15,0-4-4-15,-1 2-5 0,2-2-3 0,0 3 1 16,2 1 1-16,-3 1 2 0,5 1-6 0,0 0 10 15,-4 4-3-15,7 3 2 0,-3-1 5 0,5 2-1 0,2 4 3 16,-4-4-7-16,2 5 4 0,-1 0-5 16,-2-2-1-16,0-4 0 0,2 1-1 0,0-1-2 15,-3 0 0-15,2-1-2 0,1-3 0 0,-4 1 8 16,0-4-9-16,-1 1 8 0,1-2-13 0,-2 1 13 16,-1 0-11-16,-1 0-11 0,2-5-11 0,-3 1-24 0,1-1-29 15,-2 3-70-15,-3-6-151 0,0 0 68 16</inkml:trace>
  <inkml:trace contextRef="#ctx0" brushRef="#br0" timeOffset="18776.22">2118 15158 45 0,'0'0'42'0,"0"0"-6"0,0 0-2 16,21 3 6-16,-14-3-15 0,2 0 2 0,4-3-3 16,5 0-2-16,1-1-2 0,0-2 0 0,8-1 2 15,2-1-7-15,3 0-13 0,0-1 9 0,3-1 2 16,-3 0-6-16,5 0-1 0,-4 1-4 0,0-3-7 16,0 4-4-16,2-2-16 0,3 3-6 0,-6-1-27 15,0-1-61-15,-1 2 27 0</inkml:trace>
  <inkml:trace contextRef="#ctx0" brushRef="#br0" timeOffset="18942.22">2900 14988 4 0,'6'-2'18'0,"1"4"5"0,-1-2-3 0,1 0-1 16,2 0 0-16,-3 0-4 0,0-2-2 0,2 4-2 15,4-4 8-15,-3 2-6 0,1-1-2 0,1-1-3 16,1 2-2-16,-2-1 3 0,-1-1-4 0,-1 1 2 16,-2 1 3-16,-6 0-3 0,13-3 8 0,-9 3 6 15,-4 0-2-15,6-2-6 0,-6 2 1 0,4-3-1 16,-4 3-3-16,0 0-6 0,1-5-1 0,-1 5-21 15,0 0-7-15,0 0-26 0,-10-4-56 0,10 4 25 16</inkml:trace>
  <inkml:trace contextRef="#ctx0" brushRef="#br0" timeOffset="19200.23">2927 14907 34 0,'0'0'45'0,"0"0"-3"0,0 0-15 0,10-5 6 16,-10 5 0-16,8-1-5 0,-8 1 1 0,8 3 1 0,-4 0-5 15,3-2 0-15,-2 2-1 0,-1 1 2 16,1-1-2-16,-1 2-8 0,6 2 4 0,-6-1-2 16,1 0 4-16,0-1-2 0,2 5-5 0,-2-5 2 15,0 1 1-15,-1 5-7 0,-3-5-13 0,4 3 10 16,-2 0 6-16,-2-1-5 0,-1 1-1 0,0 0-2 0,0-1-12 15,-4-1-13-15,0 3-10 0,2-2-27 0,-6 1-31 16,3-2-92-16,1-2 41 0</inkml:trace>
  <inkml:trace contextRef="#ctx0" brushRef="#br0" timeOffset="19899.22">3033 14945 27 0,'0'0'49'15,"0"0"-3"-15,0 0-7 0,0 0 2 0,0 0-4 16,0 0-12-16,0 0 5 0,0 0-7 0,0 0 7 15,0 0 2-15,0 0-3 0,0 0-4 0,0 0 0 16,0 0-6-16,-5 0-2 0,5 0 4 0,0 0-7 16,0 0 0-16,0 0-7 0,0 0 0 0,-9-2-5 15,9 2-9-15,0 0-2 0,0 0-2 0,-4-3-4 16,4 3 6-16,-1-4-7 0,1 4 2 16,-4-7 6-16,4 2 2 0,-4 0 0 0,4 1-4 0,-1-3 1 15,-2 0 3-15,2-2 1 0,-3 1 6 0,3-1 0 16,-2 6 5-16,2-2-2 0,-3-3-5 0,3 3 1 15,0-1 1-15,1 1-1 0,-3 1 2 0,3 4 3 16,-1-5-1-16,-2 3 0 0,3 2 0 0,-1-6 1 16,1 6-13-16,0 0 5 0,-2-2 1 0,2 2 4 15,0 0 2-15,0 0-3 0,0 0 9 0,0 0-3 16,0 0 2-16,6 9-8 0,-6-6 5 0,4 2 3 16,-4 0 3-16,1 3 0 0,4 1-2 0,-4 1 4 15,2 4-2-15,1 3-1 0,-3 2-4 0,3 5-1 16,-3 1 6-16,3 0-3 0,0 1-6 0,0 2 2 15,1 0 6-15,0-3-7 0,-1 1 1 0,1-1 1 16,3 1-2-16,-4-8 6 0,3 8-7 0,-2-8 7 16,-1 1-4-16,2-5 9 0,1 3-4 0,0-2-4 15,0 2-1-15,-3-6-2 0,1 0 10 0,-3 1-9 16,4-2-3-16,-2-4-2 0,-1 2-8 0,1-3-6 16,-3 0-9-16,3 2-12 0,-1-4-13 0,-1-1-54 15,-2-2-110-15,0 0 49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34:21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29367 6674 39 0,'-3'-4'64'0,"3"4"-4"0,0 0-2 0,0 0-6 16,0 0-2-16,0 0-5 0,0 0-2 0,0 0-5 15,0 0 0-15,0 0-5 0,-2-3 1 0,2 3 0 16,0 0 3-16,0 0-8 0,0 0 1 0,0 0 4 16,0 0-2-16,0 0-6 0,0 0-5 0,-4-2-1 15,4 2 2-15,-4-3-11 0,4 3 3 0,-4-2 2 0,4 2-6 16,0 0-5-16,-9-5 9 0,4 5-5 0,5 0 2 16,-8-2-2-16,3 2-1 0,5 0-7 15,-9-3 5-15,3 3 5 0,6 0-3 0,-9-2-6 0,4 2 0 16,-2-2 0-16,7 2 8 0,-6-1-17 0,6 1 5 15,-9-1 2-15,4 0 2 0,5 1-1 0,-12 0 2 16,12 0-3-16,-8-2 3 0,2 1-1 0,3-1-4 16,3 2 3-16,0 0 2 0,-11 0-4 0,11 0-2 15,-9 0 6-15,9 0-3 0,-10 0 3 0,10 0-4 16,-9 0 0-16,9 0-1 0,-9 3 3 0,3 0 4 16,1-2-9-16,0 2 5 0,0-1-5 0,-2 1-2 15,3-3 5-15,-3 2 4 0,2 1-6 0,1 0-1 16,-1 1 3-16,-1-2 1 0,0 1 8 0,2-1-13 0,-1 4 5 15,0-2-1-15,0-2 0 0,1 3-4 16,-1 0 4-16,-3 0 3 0,3 0-8 0,1-1 8 16,-1 3 2-16,0-2-4 0,-1-1-2 0,2 0 7 0,0 2-2 15,-1 3 1-15,1-3-6 0,0 1 9 0,0-1-6 16,-2 1-1-16,2-2-2 0,0 2-1 0,1-2 3 16,1 2 0-16,-2-1 4 0,3-1-5 0,-3 2 4 15,2-1-3-15,0 1-1 0,1-2-2 0,-4 2 2 16,5-1 3-16,-4 1 4 0,4-2-4 0,-2 1 3 15,2 0-3-15,0-1 3 0,0 1-3 0,-1 1-2 16,1-2 3-16,-2 1 3 0,2 1-9 0,2-2 6 16,-1 3-5-16,1-2 8 0,0 0-3 0,0-1 0 15,0-1 1-15,2 3 1 0,0-1-6 0,-2-2 0 16,0 1 1-16,3 2 4 0,-1-2-5 0,1-3 6 16,-1 4 4-16,1-2-6 0,0 0-5 0,-1-1 3 15,1 2 2-15,-1-3 1 0,1 1 1 0,3 1-4 16,-2-3 0-16,1 0 1 0,-2 2 0 0,0-2 3 0,1 0-6 15,-1 0 2-15,3 1-1 0,-2-2 1 16,1 0 3-16,0 2-1 0,0-2-5 0,-1 1 9 0,-6-1-7 16,15-3 7-16,-7 3-5 0,0-2-1 0,1 1 9 15,0-1 2-15,0-1 5 0,-2 1-9 0,6-2 4 16,-6 4 9-16,0-3-4 0,1 1-4 0,-2-3 6 16,2 3-2-16,-2-1 4 0,1-2-8 0,-2 4 3 15,1-3-6-15,2 1 7 0,1-1-10 0,-1 2-1 16,-2 0 12-16,-1-1 3 0,0-1-1 0,0 1-1 15,2-1 3-15,-1 0 7 0,-2-2-3 0,2-1 2 16,1 2 2-16,-1-6-1 0,0 2-6 0,-1 3-4 16,-1-6 0-16,0 5 4 0,0-5-3 0,-1 2 0 15,-1-1-2-15,0 1-1 0,-1 0-4 0,1 1 1 16,-2 0 0-16,2-2-2 0,-2 0-1 0,2 1 0 16,-4 1 6-16,2-2-5 0,0 2 1 0,-2 2 1 0,2-1-3 15,0-2-1-15,-2 5 1 0,-1 0 0 0,1-4-6 16,-4 5-1-16,4-3 1 0,-5 3 1 0,4 0-10 15,-5 1-1-15,2 1-11 0,-5-1-9 0,0 3-10 16,1 0-22-16,-2 0-22 0,-2 3-16 0,-1-1-7 16,1 2-19-16,-3 0-112 0,4 3-251 0,3-4 112 15</inkml:trace>
  <inkml:trace contextRef="#ctx0" brushRef="#br0" timeOffset="750.97">29129 7074 74 0,'2'8'83'15,"-2"-8"-12"-15,0 0-10 0,0 0 4 0,0 0-6 0,6 4-2 16,-6-4-3-16,1 2-9 0,-1-2 4 0,0 3-3 16,0-3-5-16,0 0-7 0,0 0 6 15,0 0-4-15,1 5 1 0,-1-5 6 0,0 0-5 0,0 0-7 16,0 0 2-16,0 0-8 0,0 4 3 0,0-4-1 15,0 0 5-15,3 3-5 0,-3-3 1 0,0 0-1 16,1 4-2-16,-1-4-8 0,0 5 3 0,1-2 2 16,-1-3-6-16,0 0 0 0,2 6-6 0,-1-3 2 15,-1-3 2-15,1 5 0 0,0 0 0 0,-1-5-4 16,2 5 5-16,-1 0-4 0,0-3 0 0,-1-2-8 0,2 6 3 16,-1-4 3-16,1 1 1 0,-2-3-5 15,-2 6-2-15,2-2 4 0,0 0-3 0,2 2 6 16,-2-1-5-16,0 1 7 0,0 1-4 0,0 0 4 0,0 2-1 15,0 2 9-15,1 3-6 0,1-2 7 0,-2 2 1 16,0 3-2-16,0-1 1 0,0-5-1 0,-2 3-9 16,4 1 4-16,-2 2 0 0,-2 0 6 0,1 0 1 15,-1 0 0-15,2-3-4 0,0 2 1 0,-1 1-3 16,-2 0-1-16,2-5 2 0,-1 5-5 0,1-3 2 16,2 3 2-16,-1 0 1 0,-2 2 2 0,2-3-1 15,-1 1-4-15,-1-5-2 0,1 0 1 0,0 0-4 16,1-1 5-16,0-2-2 0,1 1-2 0,-1-4-4 0,0 0 0 15,0 1 0-15,1-2-9 0,-1-1-12 16,0 1-9-16,2 0-8 0,-2-2-8 0,0-3-12 16,0 0-42-16,0 0-44 0,0 0-138 0,13-13-298 0,-5 4 132 15</inkml:trace>
  <inkml:trace contextRef="#ctx0" brushRef="#br0" timeOffset="1524.97">29227 7136 72 0,'0'0'82'0,"0"0"4"0,0 0-6 0,0 0-1 0,0 0 2 16,0 0-7-16,0 0-6 0,-2-4 4 0,2 4-5 16,0 0-6-16,0 0-2 0,0 0-2 0,-3-3-5 15,3 3-9-15,0 0 1 0,0 0-4 0,0 0-5 16,0 0-7-16,0 0-3 0,0 0-3 0,-11 5-1 15,11-5-3-15,-3 7-3 0,-1-2-1 0,-1 1 1 16,1-1-2-16,-1 5-2 0,-2-2-2 0,2 1 1 16,-2-3-3-16,-1 5 5 0,1-5-3 0,-1 4-2 15,0-5-1-15,1 4-1 0,-1-2-4 0,-1 0 2 16,0 1 6-16,0-4 0 0,3 1-8 0,1 0 9 16,-3 1-3-16,3-4 4 0,-4 2-2 0,1-1 3 0,3-2 0 15,0 1 6-15,1-1 4 0,4-1 1 0,-10 2 2 16,6 0 2-16,4-2 0 0,-4 1-3 0,4-1-3 15,0 0-1-15,0 0-7 0,-5-6-2 0,7 0 1 16,-2 6-4-16,2-6-4 0,2-2-8 0,-3 3 0 16,8-2-5-16,-4-5-4 0,-1 6-4 0,5-2 6 15,-4 0-5-15,5-1-10 0,-2 1 4 0,-3-1 5 16,4 3 1-16,-4-2 3 0,3 0-12 0,-2 0 3 16,-1-1 2-16,2 1-2 0,-1-1 2 0,-1 1 3 15,-1 0 5-15,1 2 9 0,-1-1-2 0,-1 2 0 16,1-3 8-16,-1 2-4 0,1 0 5 0,-1 1-2 15,-1-1 2-15,2 4 3 0,-3-3 2 0,-1-1 2 0,3 4 6 16,-3 2-6-16,1-6 1 0,-1 6-1 0,3-4 1 16,-2 0-3-16,-1 4-3 0,0 0-1 15,0 0 7-15,1-3-11 0,-1 3 4 0,0 0 3 0,0 0-4 16,0 0-1-16,0 0 2 0,0 0-4 0,0 0-2 16,0 0 1-16,0 0 0 0,0 0-2 15,0 13 4-15,-1-9-2 0,1 3 1 0,0-1-5 0,0 1 7 16,1 2-3-16,1 1-1 0,-1 1 2 0,0-1 0 15,2 1 2-15,-2 0-6 0,1 2 5 0,2-2-2 16,-1 0 3-16,1 2 1 0,-2 0-7 0,5-3 5 16,-3 1-10-16,-1 1-7 0,1-1-16 0,-1-2-10 15,-1 0-12-15,0 1-19 0,0 0-14 0,1 0-17 0,-1 1-94 16,-2 1-213-16,2 1 95 0</inkml:trace>
  <inkml:trace contextRef="#ctx0" brushRef="#br0" timeOffset="2473.96">29080 7651 59 0,'0'0'74'15,"2"-4"-5"-15,-2 4 4 0,0 0-8 0,0 0-2 16,0 0-2-16,0 0 1 0,0 0-3 0,0 0 3 16,0 0-8-16,0 0-4 0,0 0-4 0,0 0-1 15,0 0-6-15,0 0-5 0,0 0-7 0,0 0-1 16,9-1-6-16,-9 1-8 0,6-6-8 0,-5 5-3 16,4-3 2-16,-1 2 2 0,1 0-2 0,0-1-5 15,1 0 7-15,-1 0-5 0,0-1 2 0,-1 3-4 16,-1-1 5-16,-3 2-2 0,0 0 1 0,7-2 12 0,-7 2-6 15,0 0 4-15,0 0 1 0,4-2-3 16,-4 2-8-16,0 0 5 0,0 0 2 0,0 0-7 16,0 0 3-16,0 0 8 0,0 0-11 0,0 0 3 0,0 0 3 15,0 0 3-15,0 0-5 0,-7 14 4 0,5-10 0 16,-3 5 3-16,-1-1-5 0,0-2 4 0,1 2-10 16,1-3 7-16,0 1-9 0,-1 0 11 0,1-1 0 15,-1 2-5-15,-2-3 3 0,4 1-9 0,-2 3 11 16,0-7 0-16,1 2-3 0,1 2-2 0,-3-2 1 15,2-1-4-15,4-2-2 0,-4 5 4 0,4-5 4 16,-2 3 0-16,2-3-1 0,-3 1-3 0,3-1 6 16,0 4-9-16,0-4 0 0,0 0 2 0,-5 3 3 15,5-3-7-15,0 0 3 0,0 0 3 0,0 0 5 16,0 0-1-16,0 0 11 0,0 0-4 0,0 0-4 16,0 0-2-16,0 0 2 0,4-12-2 0,-4 8 0 0,1-1-5 15,-1-2-4-15,3 2 1 0,-2-4 1 0,3 1 4 16,1-1-5-16,1-4-1 0,-2 2-4 0,1 3 5 15,-1-3-1-15,1 5 1 0,-1-1 1 0,0 2 2 16,-3 0-5-16,6 0-6 0,-5-1 4 0,2 2 7 16,-1 0-5-16,-1 1-1 0,-1-1-3 0,2 1-1 15,-3 3 1-15,4-5-4 0,0 3 1 0,-4 2 3 16,3-3 3-16,-3 3-1 0,6-2 2 0,-6 2-2 16,5-2 2-16,-5 2-1 0,0 0-3 0,0 0-3 15,9 2 4-15,-9-2 0 0,0 0 3 0,0 0 2 16,10 0-3-16,-8 3 0 0,-2-3 2 0,6 2-5 15,-4 1 2-15,-2-3 1 0,3 4 4 0,-1-3-2 0,2 3 0 16,-1 0 3-16,2 1 0 0,-2 1 1 0,1 0 0 16,-1 0 2-16,3 2 0 0,-2 1-1 15,1-1-1-15,2 0 5 0,0 2-5 0,-2 0-1 16,3-3-5-16,-3 5 3 0,1-4-2 0,2 1 1 0,-3-1-1 16,-1 1 3-16,1-1-3 0,-1-3 1 15,1 1-2-15,-2-1 6 0,-1-3-2 0,1 4 0 0,-2-2-2 16,-1-2-1-16,4 1 1 0,-4-3-12 0,1 3-7 15,-1-3-19-15,0 0-33 0,4 1-62 0,-4-1-95 16,0 0-243-16,4-7 108 0</inkml:trace>
  <inkml:trace contextRef="#ctx0" brushRef="#br0" timeOffset="6324.3">30179 6564 23 0,'0'0'58'0,"0"0"-4"0,-9 0-6 0,9 0-5 0,0 0 5 15,-9 0-7-15,9 0-10 0,-10 0 1 0,6 1 6 16,-2 1-4-16,-2-1-3 0,4 2-6 16,-4-3 1-16,1 2-6 0,-1-1 0 0,3 3 2 0,-4-1-5 15,4-1-3-15,-4 2 6 0,2-1-8 0,-3 4 8 16,2-2-1-16,-1 2-6 0,0 0-2 0,0-1 5 16,1 3-8-16,-1 0 1 0,-2 0 1 0,3 2-2 15,-1-4 8-15,2 5-1 0,-2 0-7 0,2-3-2 16,2 1 0-16,-4 1 5 0,7-1 4 0,-5-1-5 15,3 3-14-15,2 0 4 0,-1-2 15 0,2 2-3 16,-2 0 2-16,3 1 0 0,0-3-6 0,0 1 10 16,0 1-8-16,3-1 0 0,-2 0-2 0,2 1 3 15,-1-2-6-15,2 0-1 0,0 2 3 0,5-2-1 0,-3 1 9 16,1-2-10-16,-1 1-11 0,2-3 6 16,-2 1-1-16,2 1 5 0,0-1-4 0,-1-3 6 15,2 2-3-15,-1-2 7 0,-3 0-6 0,4 0 2 16,-3-3-6-16,1 2 4 0,0-1 5 0,0 0 0 0,2-3-9 15,2 2 4-15,-2-1 2 0,3 2 0 0,-1-2-2 16,-6-1 4-16,5 0-4 0,2 0-2 16,-2 0 7-16,3 0-6 0,-3-1 8 0,2-2-10 0,-1 2-5 15,-1-2 11-15,3 0 3 0,-3-1 0 0,1 0-1 16,0-2 1-16,-1-1 1 0,-1 0-11 16,1 2 7-16,-3-2 4 0,1-3-6 0,-1 0-3 0,1 1-1 15,3-6 3-15,-7 3-7 0,4-5 8 0,-3 3 4 16,4-2-15-16,-7 1 1 0,2-2 5 0,-4 2 0 15,4-2 0-15,-1 0 11 0,-3 6 11 0,0-2 3 16,-3 0 0-16,-1 2 11 0,3 0 1 0,-3-1 4 16,0 1 11-16,-1 2 0 0,0-1-4 0,0 2-12 15,-1 0-1-15,1-1-1 0,-1 4-4 0,-4-3-6 0,5 4-3 16,-5-1-13-16,0 1-5 0,-2 1-6 16,2 1-28-16,-1-1 9 0,2 2-12 0,1 0-10 15,-4-1-16-15,3 2-9 0,-1 0-6 0,-1 0-21 0,3 3-23 16,-5-3-80-16,3 1-215 0,0 0 94 0</inkml:trace>
  <inkml:trace contextRef="#ctx0" brushRef="#br0" timeOffset="7168.3">30649 6657 28 0,'0'0'80'0,"-8"0"-11"0,8 0 6 16,-7 0 2-16,7 0 4 0,-11 1-7 0,4-1-12 15,1 3 5-15,1-2-9 0,0 0-5 0,-3 1-3 16,0-2-4-16,-2 5-8 0,0-3 3 0,-3 2-11 16,2-1 1-16,0 2 1 0,-3-1-1 0,4 2-13 0,0-1 2 15,0 1 1-15,1-1 1 0,0 2 0 0,0-1-2 16,1 1 1-16,3-2-7 0,1 0-3 16,-2 4-1-16,0-2 8 0,0 1 3 0,3-1 0 0,-1-1-2 15,0 1 0-15,0 3 1 0,1 0-9 0,-3-1 2 16,4 0 0-16,-1 1-10 0,2-5 0 0,-2 4 8 15,-1 0 11-15,4-3-11 0,0 1 6 0,-1 0-5 16,2 1 2-16,-1-2-5 0,-1 3 3 0,1-3-5 16,1 1 1-16,2 1 11 0,-2-3-6 0,2 2 0 15,-2 0 0-15,4-2 0 0,0 1-3 0,0-1-6 16,-1 1 4-16,3-1 3 0,0 0-2 0,1-1-4 16,-1 1 0-16,0-2 5 0,-2 1-5 0,5 1-2 15,-3-1 5-15,-1-3-4 0,4 5-4 0,0-4 6 0,-4 2-1 16,1-4-2-16,2 2 2 0,1 1 3 15,-1-3-2-15,0 2-3 0,4 0 1 0,-3-1-2 0,4 1-2 16,-5-2 4-16,0 1 4 0,2-4-5 0,1 3 2 16,-1-1 3-16,0 1 3 0,-3-1-4 0,-1-2 3 15,2 0-1-15,1-1 0 0,-1 0 0 0,-2 1 7 16,3-2-3-16,-1-2 2 0,-1 2 1 0,1-3-8 16,-2-3 1-16,0 1-1 0,0-4-3 0,-3 2 3 15,5-5-1-15,-8-1 1 0,3 0 0 0,0 3 3 16,-1-1 1-16,-1 1-6 0,-4 0 3 0,2 2 4 15,0-1 0-15,-2 2 9 0,1 0-3 0,-3 2 6 16,0-2 0-16,3 3-4 0,-3-1-2 0,3 2-2 16,-3-1-5-16,0 0 2 0,0 3-5 0,3-1-2 15,-3 1-15-15,-1 0-10 0,3 1-6 0,-5 0-10 16,2-1-22-16,1 1-18 0,-3-1-7 0,1 1-29 16,0 3-13-16,-1-1-146 0,-5-1-291 0,-1 1 129 0</inkml:trace>
  <inkml:trace contextRef="#ctx0" brushRef="#br0" timeOffset="7834.31">31034 6662 24 0,'0'0'105'0,"0"0"-18"16,-9-1-6-16,9 1-10 0,0 0-4 0,0 0-9 15,-9 2 0-15,5 0-10 0,-1 0-6 0,0 1-5 16,0-2-1-16,1 2-2 0,-1-1-7 0,-1 1 4 16,-2 0-1-16,3-1-4 0,-3 1 8 0,-1 1-3 15,-1 0-3-15,0 0 0 0,2 1 0 0,-3 0-1 16,1 1-1-16,2-1-8 0,-2-1 0 0,5 4 2 16,-3-2-4-16,1 1 2 0,1 2 3 0,0-1-11 15,2 1 7-15,0-1-5 0,2 2 7 0,-1 1-5 16,2 0 3-16,-1 0-3 0,4 4 2 0,-4-3-4 15,4 0-2-15,-1 0-1 0,0-1-1 0,1 0-4 0,0-2 2 16,1 3-1-16,1-1 1 0,-2-2 2 16,2-1 5-16,0 1-1 0,-1 0 0 0,1-4-1 15,4 3 5-15,-2-1-1 0,5 0 2 0,-2 0-5 0,1-3 3 16,4 0 1-16,3 1-4 0,0-1-2 16,-4-1 1-16,6-1-1 0,-6-2-3 0,2 2-1 0,-2-4 0 15,0 1 1-15,0-1-2 0,5-4 4 0,-7 1 3 16,2-3 1-16,-4 1 5 0,0 0 3 0,2-4-2 15,-3 2-4-15,2-4 0 0,-3-2 5 0,1 5 1 16,0-7 9-16,-1 8-3 0,0-6 4 0,-1 0 6 16,-2 5 1-16,0-2-2 0,0 0 5 0,0 0 1 15,-3 3 7-15,-1-1 1 0,2 0-4 0,-2 0-1 0,0 1-6 16,0 0-10-16,-2-2-1 0,2 4 4 16,-4-3 0-16,4 3-9 0,-1 0-8 0,-1 1-14 15,0 0-23-15,2 1-22 0,-4 2-24 0,4-1-24 0,-6 1-26 16,2 2-26-16,-5 1-43 0,-2 1-102 0,-1 2-314 15,-2-2 139-15</inkml:trace>
  <inkml:trace contextRef="#ctx0" brushRef="#br0" timeOffset="8567.29">30206 6949 42 0,'0'0'92'0,"0"0"-7"0,0 0-14 0,0 0-6 15,0 0-4-15,0 0 1 0,0 0-6 0,0 0 11 16,0 0-7-16,0 9 3 0,0-9-2 0,0 7-2 16,1-2 3-16,-1 0 1 0,-2-1-6 0,2 4 3 15,1 4 9-15,-2-3-8 0,1 3-2 0,-1 0 0 16,-1-2-8-16,0 9-2 0,-1-3-2 0,1 2-7 16,-2 0 9-16,1 6-4 0,-2-5-7 0,1 6 4 15,-1 0-6-15,1-7 0 0,2 8-9 0,-2-6 3 16,1-2 1-16,-3 0-7 0,2 1-1 0,0-1 0 15,-1-1-7-15,1 1 2 0,-1 2-2 0,1-5 1 16,-1 0-2-16,4-2-6 0,-3-2 2 0,-1-2 1 16,5 2 0-16,-4-1-3 0,2-4 0 0,0 1-3 0,1 0 2 15,-3-2-3-15,4 1-4 0,-5 1-22 0,4-5-6 16,-3 3-3-16,4-3-16 0,-2 2-10 16,2-4 2-16,-2 6-5 0,2-6 0 0,0 2-2 0,0-2-14 15,0 0-11-15,0 0-29 0,0 0-119 0,0 0-253 16,0 0 112-16</inkml:trace>
  <inkml:trace contextRef="#ctx0" brushRef="#br0" timeOffset="9319.29">30228 7059 120 0,'0'0'122'15,"0"0"-10"-15,0 0-13 0,0 0-8 0,0 0-16 16,0 0-15-16,0 0-5 0,-3-3-15 0,3 3-1 16,0 0-5-16,0 0-6 0,0 0-3 0,0 0-6 15,0 0 0-15,0 0 0 0,0 0 1 0,0 0-9 16,0 0 6-16,0 0 0 0,0 0 5 0,-2-4 4 15,2 4 3-15,0 0-2 0,0 0-2 0,-7-1-8 16,7 1 3-16,0 0 5 0,0 0-8 0,0 0 10 16,0 0-10-16,-6 0 1 0,6 0-2 0,0 0 0 15,-13 5 0-15,7 0-8 0,-4 2 5 0,-1-1 5 16,2 4-6-16,-1-1 0 0,-3 1-3 0,-1 0-2 16,5 0-2-16,-1 1 9 0,-4 1-2 0,1 1-1 15,-1-2-2-15,5-3 7 0,2 2 2 0,-2-3-4 0,0 0 5 16,1-2-4-16,4 2-2 0,-1-3 3 15,1-1 7-15,1-2-3 0,0 1 6 0,3-2-1 0,-3 4 7 16,3-4 1-16,-2 5-1 0,2-5 1 0,0 0-3 16,0 0-3-16,0 0 0 0,0 0-5 0,0 0-3 15,14-9-4-15,-9 5 2 0,0-1-6 0,0 0-3 16,0-1-3-16,-1 2 1 0,4-6-2 0,-2 4-4 16,1-3-2-16,-1 1-4 0,3 0-6 0,-3 1-6 15,1-1 0-15,-1-2-15 0,2 3 3 0,-2-3-14 16,-1 4 13-16,3-2 1 0,-5 4-8 0,8-4 13 15,-5 3-1-15,3 0 1 0,-1 1 5 0,2-2 4 16,-2 5 1-16,-2-1 4 0,-2 0-3 0,5 0 0 16,-9 2 5-16,8-2 4 0,-3 2-6 0,-5 0 4 15,6-3-2-15,-6 3 3 0,5 0 5 0,-5 0-9 16,0 0 6-16,0 0 1 0,8-2 6 0,-8 2-7 16,0 0 8-16,0 0 3 0,0 0 0 0,0 0-1 15,6 0 4-15,-6 0-6 0,0 0 4 0,0 0-3 16,0 0 4-16,7 2-2 0,-7-2 0 0,4 5 6 0,0-3-3 15,-2 1-2-15,-1 0 1 0,3 2-2 0,-1 0 3 16,-1 2 1-16,1-1 1 0,-2-1-3 0,2 6 4 16,-1-2-2-16,1-1-3 0,-1-2 5 0,0 1-7 15,-1-2 4-15,0 2-5 0,2 1 0 0,0-4-5 16,-1 2 6-16,0 0-1 0,0 1 1 0,0-3-2 16,3 0-3-16,-1 4-13 0,-1-5-11 0,3 1-17 15,-2 3-12-15,2-3-36 0,-2-1-42 0,-3 0-106 16,3 1-255-16,-2-1 113 0</inkml:trace>
  <inkml:trace contextRef="#ctx0" brushRef="#br0" timeOffset="10134.29">30008 7608 10 0,'0'0'72'0,"1"7"-1"0,-1-7-7 15,2 5-6-15,-2-2-7 0,2-1-6 0,-2-2-5 16,1 7-2-16,-1-7-6 0,2 2-4 0,-2-2-5 15,2 4-7-15,-2-4 4 0,0 0-2 0,4 1-5 16,-4-1-1-16,0 0 2 0,0 0-1 0,0 0 0 16,0 0 0-16,0 0 7 0,0 0-1 0,4 1-7 15,-4-1 5-15,0 0 1 0,0 5 11 0,0-5 0 0,0 0 3 16,0 5-5-16,0-2-5 0,0-3 5 16,-3 7-6-16,3-4 2 0,0-3-2 0,-2 7 0 15,1-3 4-15,-1 2 4 0,0 0 1 0,0-2-7 0,0 2 0 16,-1 1-1-16,0-2-6 0,0 2 4 0,0 2-1 15,1-4 2-15,-1 3 1 0,1-1 5 0,0-2-6 16,0 0 2-16,-2-1-1 0,3 1 1 0,-2-3-6 16,1 1-3-16,0 0 0 0,2-3-2 0,-3 4 3 15,0-1-5-15,3-3 11 0,0 0 13 0,0 0 1 16,0 0 1-16,0 0-5 0,0 0-3 0,4-12-1 16,1 4-3-16,1 2-5 0,2-5-4 0,6-5-9 15,-4-1-10-15,8-2 3 0,1 0-9 0,-5 2 5 0,-1 3 2 16,-3 0-1-16,4 0 1 0,-1 3 4 15,-3 3-5-15,-2 1 6 0,-3 0-2 0,0 2 5 16,2 0-3-16,-1 0 4 0,-2 0-5 0,-3 3 9 0,3-1-7 16,0 0 4-16,-3 1-2 0,3-2-4 0,-4 4 1 15,0 0 5-15,0 0-3 0,0 0-1 0,0 0-3 16,0 0 3-16,5 8 1 0,-5-4 1 0,3 0 1 16,-3 3 1-16,0 3 9 0,0-2 5 0,1 6-3 15,0-5 6-15,3 5 3 0,-3 2 0 0,1 0-11 16,0-3 12-16,1 5-5 0,-2-8 2 0,2 3-4 15,2-1 1-15,-1 0-3 0,-1 0-2 0,4-3-5 16,-2 1 2-16,-1-4-9 0,1 3 3 0,0-4-15 16,-1 0-16-16,2 0-24 0,-1-3-42 0,3-2-36 15,0 0-180-15,4-3-331 0,-3-3 147 0</inkml:trace>
  <inkml:trace contextRef="#ctx0" brushRef="#br0" timeOffset="10851.3">30745 7039 97 0,'0'0'119'0,"-2"-4"-4"0,2 4-2 0,0 0-6 15,-2-2-8-15,2 2-12 0,0 0-7 0,0 0-13 16,0 0-3-16,0 0-14 0,0 0 1 0,0 0-9 16,0 0-2-16,0 0-6 0,0 0-6 0,-1 10 3 15,1-5-3-15,0 0 1 0,0 1 7 0,0 5-4 16,-2-2-2-16,2 3 5 0,-5 4 1 0,5 1 3 16,0 3-1-16,-3-3-5 0,1 4-2 0,-2 4-3 15,0 1-2-15,0-1 0 0,-1 2-5 0,1-4-1 16,0 4 1-16,0-6-1 0,3-3-2 0,-1 4-3 15,-2-3 1-15,-3 6-3 0,1-7 1 0,1 2-2 16,1-3 0-16,0-1-1 0,2 2-5 0,-2 3 2 0,0-4-3 16,3-1 5-16,-2-3-6 0,2-1 2 0,-2 1-3 15,2 0 5-15,0 0-2 0,1 2-3 0,0-5-2 16,-3 4 3-16,2-4 1 0,0 2-2 0,2 2 3 16,3-3-6-16,-4 2 0 0,0-1-6 0,-3-1 6 15,2 1-2-15,1-3-9 0,0 1-7 0,1-3-1 16,-2 1-4-16,1-1-2 0,0 0-3 0,0-3-9 15,-3 2-5-15,3-6-25 0,-1 1-51 0,1-1-140 16,0 0-279-16,0 0 123 0</inkml:trace>
  <inkml:trace contextRef="#ctx0" brushRef="#br0" timeOffset="11470.3">30736 7110 11 0,'0'-7'172'0,"0"7"-12"0,0-4-13 0,0 4-18 16,0 0-9-16,2-4-17 0,-2 4-12 16,0 0-11-16,0 0-7 0,-2-5-5 0,2 5-12 15,0 0-5-15,0 0 0 0,0 0-11 0,0 0-6 0,0 0-1 16,0 0 0-16,0 0 2 0,0 0-10 0,-10 9 0 16,8-5-3-16,-3 1 6 0,-1 2-5 0,-1 1 2 15,-6 3-4-15,3-3-2 0,-3 3-2 0,1-1-3 16,-3 0 0-16,5-1 2 0,0-2-7 0,2-1 0 15,-1 1-1-15,5-2 3 0,-2-2-2 0,2 2-5 16,0-1 4-16,0-2-1 0,-1-1-1 0,5-1 3 16,-5 5 1-16,5-5-2 0,0 2-1 0,0-2 4 15,0 0-2-15,0 0-4 0,0 0-1 0,0 0 1 0,5-14-2 16,-5 6-1-16,8 2-1 0,-6-5 2 16,5 2-2-16,-1-2-8 0,1 0-5 0,0 1 4 15,1-1 1-15,-2 2-7 0,3 1 7 0,-1 2-5 0,-2-2 2 16,2 1-3-16,-3 3 5 0,5-2-3 0,-3 2 5 15,-1 2 1-15,1-1-3 0,-4-1 2 0,4 1-1 16,0 1 2-16,-1 1 4 0,1 1 0 0,-3 0 4 16,6 0-1-16,-10 0-2 0,9-1 6 0,-4 1-10 15,3 1 2-15,-2-1 7 0,-6 0-2 0,8 3 1 16,-3 1 0-16,0 0 2 0,-1 0-2 0,1 0 1 16,4 4-3-16,-4 0 2 0,-1 1 0 0,1 0-2 15,-2 1 8-15,-2 2-1 0,4 1 3 0,-4 2-9 0,1 1-16 16,-2 0-8-16,-2 2-20 0,1-1-18 15,-4 0-26-15,1 0-23 0,2 0-141 0,-2-2-270 16,-3 0 120-16</inkml:trace>
  <inkml:trace contextRef="#ctx0" brushRef="#br0" timeOffset="12063.31">30628 7608 8 0,'-3'3'101'0,"2"2"-13"16,-2 0 6-16,1 2-7 0,-2 1-5 0,-5 2-10 16,5-2-2-16,-2 2 3 0,-1 0-5 0,0 2-7 15,-1-3 1-15,-1 3-7 0,0 3-3 0,-3-2 1 16,3 1-2-16,3-5-5 0,1 1-7 0,-4-3-7 15,4 1 1-15,1-1 1 0,1-2-6 0,-1-4 0 0,2 3 9 16,0-2-3-16,2-2 7 0,-1 5-1 16,1-5-3-16,0 0-4 0,0 0-6 0,12-8-7 15,-6 4-2-15,-1-1-5 0,3-3-9 0,0-3-15 0,-1 3-6 16,0-6-4-16,6 1 3 0,-7 4-1 16,1 0 5-16,-2-2-3 0,1 0 10 0,2 4-4 0,-4 3 8 15,0-4 4-15,-2 3-2 0,-2 1-2 0,4 0 2 16,-1 2 0-16,-2-3-7 0,-1 5 7 0,0 0-1 15,6-1-2-15,-6 1 2 0,0 0-3 0,7 5 4 16,-7-5 3-16,2 7 1 0,1-4-1 0,-2 3 9 16,3-1-10-16,1 2-2 0,0-2-1 0,3 4 3 0,-2-2 8 15,1 1-5-15,0-1 0 0,1 0 6 0,1 1-7 16,-1 1 1-16,-1-2-3 0,3 1 6 16,-3-1-7-16,1-3 3 0,-3 0-9 0,2 0-8 0,-2-1-33 15,3-1-43-15,-3-2-137 0,4-2-246 0,-3 0 110 16</inkml:trace>
  <inkml:trace contextRef="#ctx0" brushRef="#br0" timeOffset="12712.3">31237 6895 81 0,'0'0'79'0,"0"0"-14"0,0 0-1 15,0 0-7-15,0 0-12 0,0 0 2 0,0 0-10 16,-6 7 4-16,6-7-3 0,0 0-3 0,-3 2-1 15,3-2-3-15,0 0 6 0,0 0-6 0,0 0 1 0,0 0-1 16,0 3-8-16,0-3-1 0,0 0-2 16,0 0 1-16,-4 4-5 0,4-4 3 0,-2 3-7 15,2-3 2-15,-8 3-17 0,7 0 8 0,1-3-3 0,-8 1-8 16,7 2 10-16,-3 0-6 0,0 1 4 0,4-4-1 16,-4 5-4-16,2-2-1 0,-2-2 2 0,4 4 2 15,0-5-3-15,-5 4 7 0,5 0-11 0,0-4-12 16,-4 4-2-16,4 0-22 0,0-4-31 0,-5 6-54 15,3-2-138-15,0 0 62 0</inkml:trace>
  <inkml:trace contextRef="#ctx0" brushRef="#br0" timeOffset="13150.3">31148 7021 54 0,'0'0'112'15,"0"0"-11"-15,0 0-5 0,0 0-12 0,0 0-10 0,0 0-10 16,0 0-5-16,0 0-4 0,0 0-11 16,0 0 6-16,0 0-9 0,0 0 14 0,0 0-4 15,0 0 1-15,0 0 8 0,0 0-2 0,0 0-8 0,0 0-2 16,0 0-7-16,0 0 0 0,0 0 0 0,0 0-9 16,0 0 2-16,2 7 7 0,-2-7-7 0,0 6 4 15,0 0-5-15,0 1 1 0,0 2-1 0,0 1 0 16,2-2-7-16,-4 6 2 0,2-2 3 0,-1 5-5 15,2 0-1-15,1 1 2 0,-2 2-3 0,0-2 0 16,2 9-9-16,-4-8 2 0,2 1 3 0,-4 3-3 16,3-3 0-16,-1 3 3 0,0-5-3 0,-1 2 3 15,2 1-4-15,-3-2 1 0,0-2-4 0,-1 3 2 0,1-2 0 16,-2 6-4-16,3-8 3 0,0 0-4 16,-1 1 3-16,0-1-5 0,1-3-1 0,1 3-4 15,1-4 1-15,-1-1 2 0,0 1 4 0,-1 1-1 0,3-2-5 16,-1-3 2-16,1 2-4 0,0-3 2 0,0 0 0 15,1 0-4-15,-2-1 2 0,1-1-3 0,0-1-1 16,1 0-3-16,-2 0-5 0,1-4 6 0,0 6-1 16,0-6-2-16,-1 3 1 0,1-3-5 0,0 0-22 15,0 0-34-15,0 0-28 0,0 0-29 0,0 0-52 16,-2-14-98-16,2 6-298 0,0-1 132 0</inkml:trace>
  <inkml:trace contextRef="#ctx0" brushRef="#br0" timeOffset="13833.31">31145 7146 43 0,'0'0'120'0,"0"0"-17"0,0 0-15 0,-9 7-2 0,8-3-7 16,-2 0-11-16,0 1-5 0,0-1-8 15,1 0-2-15,-2 1-6 0,1 0-6 0,-1 0 10 16,1-1-10-16,-3 2 2 0,1-4 0 0,2 0 0 0,-3 2 2 16,3-4 4-16,-1 3-5 0,1 1-2 0,-1 0 3 15,4-4-3-15,-5 2-6 0,5-2-4 0,-6 1 1 16,6-1-4-16,-8 0-1 0,8 0-8 0,-9 1-1 16,9-1-3-16,-11-1-4 0,11 1 3 0,-9 0 0 15,9 0 11-15,-7 0-3 0,2-2 3 0,4-2-1 16,-3-1-5-16,-1 2 2 0,4-2 11 0,-2 2 2 15,2-3 1-15,-3 1-3 0,2-1-4 0,2 1-7 16,-2 0 13-16,2 0-2 0,0-1-9 0,4 1 0 16,-3 1-6-16,3-2-2 0,0 2-3 0,2 0-3 15,-2 0 1-15,1-1 3 0,3 4-6 0,-3-2 1 16,4-1-2-16,-4 0 1 0,0 2-4 0,3-1 0 16,-3 1-1-16,3-1 2 0,-4 2-2 0,2-2 4 0,0-1-2 15,0 3 2-15,0-2-1 0,2 2 3 16,1-3-3-16,-3 2 0 0,1 0-1 0,0-1 8 0,-1 1-7 15,1-1 2-15,2 2-5 0,-2-4 1 0,-3 4-2 16,1 1-3-16,-1-1 2 0,-4 1 0 0,7-2 1 16,-7 2-2-16,7-3-2 0,-7 3 2 0,5-1 0 15,-5 1-9-15,0 0 10 0,8 4-3 0,-8-4 1 16,5 3-2-16,-1 0 5 0,-3 5-8 0,4-2 0 16,-1 1-2-16,1 4-17 0,-1 0-4 0,-3 4-3 15,3-3-10-15,0 5-14 0,-1-1-8 0,-3 2-20 16,1-3-9-16,-1 4-21 0,-1-2-20 0,-6 0-125 15,3-1-280-15,2 0 124 0</inkml:trace>
  <inkml:trace contextRef="#ctx0" brushRef="#br0" timeOffset="14497.32">31150 7725 69 0,'0'0'111'0,"-3"-3"-13"0,3 3-7 0,0 0-4 16,0 0-9-16,0 0 4 0,-11 6-14 0,7-5-1 16,-2 2-5-16,1 1-3 0,-1 0-5 15,-1 1 5-15,-3 2 3 0,2-1-5 0,-1 2-4 0,2 0-4 16,-5-1-8-16,3 1 10 0,-1 0-1 0,-1-1-19 15,-2 4 8-15,0-2-2 0,4-1-6 0,4 0-3 16,-3-4 1-16,4 0-7 0,-2 1 0 0,2-1-3 16,-1-3-1-16,3 2-2 0,-2 1 2 0,4-4 2 15,-3 5 8-15,3-5 12 0,0 0 4 0,0 0-7 16,0 0 0-16,0 0-6 0,9-14-1 0,-2 5-1 16,3 1-3-16,1-4-3 0,1 2-2 0,-1-4-2 15,3 1-8-15,-1-2-1 0,-1 1 1 0,-1-2 0 16,-1 3-6-16,-1 3 4 0,0 0-4 0,-1 4 1 0,-3-4-6 15,1 4-3-15,0 2 3 0,-1-4-1 0,-1 4 1 16,0 0 2-16,2 1-3 0,-3-1 4 16,-1 1-5-16,2 0 1 0,-4 3 3 0,3-3-1 0,-3 3-1 15,4-2 0-15,-4 2-3 0,0-3 6 0,0 3 0 16,0 0-5-16,0 0 1 0,0 0 0 16,0 0 1-16,7-2-1 0,-7 2 0 0,0 0-10 0,0 0 16 15,3 10 4-15,-1-4 2 0,2 1-1 0,-1 0 3 16,3 5 0-16,-3-5-4 0,5 5 0 0,2 3 0 15,-5-5 0-15,3 2 1 0,2 1-4 0,-1 0-6 16,-1-2-14-16,0 0-25 0,-2-2-24 0,-1 0-41 16,0-2-54-16,-2-3-148 0,2 1-331 0,-4-5 147 15</inkml:trace>
  <inkml:trace contextRef="#ctx0" brushRef="#br0" timeOffset="27403.3">28476 6564 1 0,'0'0'91'0,"0"0"-6"0,0 0-9 0,0 0-12 16,0 0 1-16,0 0-11 0,0 0 0 0,0 0-9 0,0 0-1 15,0 0-5-15,0 0-17 0,0 0 10 0,0 0-1 16,0 0-5-16,0 0 1 0,0 0-1 0,0 0-6 16,0 0 4-16,0 0-1 0,0 0-5 0,0 0 6 15,0 0-9-15,0 0-7 0,0 0 6 0,0 0-1 16,0 0-1-16,0 0-5 0,0 0-2 0,0 0 2 16,0 0 0-16,0 0-1 0,0 0-2 0,0 0 7 15,19-3-7-15,-16 1-2 0,-3 2 0 0,9-1 3 16,-9 1-2-16,9-2 0 0,-3 2 0 0,-6 0 1 15,11 0-2-15,-5 0-2 0,1-1-1 0,3 1 1 0,-1 0 4 16,0 0 1-16,4 0-8 0,-4 1 3 16,0 1-1-16,5-1-1 0,-4 1 7 0,3 0-10 15,-3-1 1-15,2 0 2 0,0 2-3 0,-1 0 2 0,-1-1 0 16,1 3-1-16,1-3 1 0,-2-1 0 0,4 1-7 16,-2 0 10-16,-1 1 0 0,1 1-4 0,-2-1 2 15,1-1-3-15,1-1 0 0,-2 0 6 0,3 2-6 16,-3-2 4-16,0 3-1 0,1-4 6 0,0 3-13 15,-1-1 12-15,4 0-6 0,-2 0 3 0,2 1-5 16,-2-1 2-16,0 1 0 0,0 1-3 0,-1-1-5 16,3 0 5-16,-1-1 4 0,-1 2-5 0,-1 0-2 15,-2-2-4-15,5 2 5 0,-5-1 2 0,0-1 1 16,1 3-2-16,-3-3-8 0,-2-1 6 0,1 3 5 16,-1-1-3-16,2-2 8 0,-2 2 0 0,0-1-6 15,-1 0 1-15,1-1 0 0,0 2 6 0,-1 1-4 16,0-2-4-16,-2 1 9 0,1 0-6 0,-1 2 3 15,1-4 0-15,-1 3 5 0,1-2-10 0,1 1 7 0,-4-3-2 16,5 4-2-16,-4-2 2 0,-1-2-5 16,5 3 10-16,-5 1-5 0,0-4 3 0,0 0-5 15,3 2-11-15,-3-2 3 0,0 0-14 0,0 0-3 0,0 0-11 16,0 0-81-16,0 0-128 0,0 0 57 0</inkml:trace>
  <inkml:trace contextRef="#ctx0" brushRef="#br0" timeOffset="28070.3">28939 6520 43 0,'0'0'83'0,"0"0"-6"0,0 0-12 0,0 0-9 16,0 0 1-16,0 0-7 0,0 0 0 0,0 0-11 16,0 0 0-16,0 0-13 0,0 0-3 0,0 0 4 15,0 0 4-15,0 0-10 0,0 0 5 0,0 0-7 16,0 0-4-16,0 0 6 0,6 7 2 0,-6-7-1 16,0 0 2-16,2 5 0 0,1-3-3 0,1 1-1 15,-4-3 3-15,4 5 1 0,0-2-8 0,-1 2 8 16,0-2-22-16,2 0 9 0,1 2 0 0,-3-2-1 0,-1 1 3 15,2 1-8-15,2 0 7 0,-3 0-1 0,1 0-3 16,1 2-6-16,-2-3 5 0,-1 1 1 16,0 1-2-16,0-1-5 0,2 1 5 0,-3-1 0 0,-1 1 3 15,0-2-10-15,4 1 1 0,-6 0 7 0,4-1 1 16,-4 1-2-16,0 1 3 0,2-2-11 0,-1-2 2 16,-2 2-1-16,2 1 9 0,-3-2 6 0,0 2-8 15,3-1-1-15,-4 0 5 0,1-2-2 0,1 3 3 16,-1-2-2-16,0 0 6 0,0 0 2 0,-4-1-2 15,5 1-15-15,0-1 18 0,3-2-3 0,-3 3-4 16,3-3-1-16,-2 4 1 0,2-4 0 0,-7 2-2 16,2-1 3-16,5-1-6 0,-6 5-7 0,0-4 10 15,3 2 2-15,3-3-9 0,-9 3 4 0,5-3 3 0,4 0-7 16,-4 3 3-16,2 0 0 0,2-3-10 16,-6 2 7-16,3 0-6 0,3-2 1 0,0 0-8 15,0 0-11-15,-5 2-20 0,5-2-21 0,0 0-41 0,-4 3-90 16,4-3-209-16,0 0 92 0</inkml:trace>
  <inkml:trace contextRef="#ctx0" brushRef="#br0" timeOffset="28775">28919 6517 93 0,'-6'0'107'0,"6"0"-12"0,0 0-5 0,0 0-11 0,0 0-12 16,0 0-6-16,0 0-9 0,0 0 0 0,0 0-9 16,0 0-7-16,0 0 0 0,0 0-6 0,0 0 1 15,0 0 6-15,0 0-17 0,0 0-1 0,9 10-2 16,-7-8 0-16,1 1-3 0,-3-3 4 0,4 5-4 15,-3-3-1-15,0 2-2 0,-1-4 1 0,4 6 4 0,-2-2-9 16,1-2 4-16,1 4 1 0,-3-4-8 0,3 2 0 16,-1 1 8-16,-1 1-13 0,1-1 5 15,-2 0 3-15,2 0-6 0,-1 0 6 0,1 0 2 0,0 2-9 16,-1-2-1-16,-1 1 1 0,2-1 1 0,-3 0 9 16,2 0-7-16,-2 0 0 0,3 2 4 0,-4-2-1 15,3 0-2-15,-2-1-1 0,0-1-1 0,1 2-2 16,-2 0 1-16,0-1-1 0,-2 3 3 0,3-1 8 15,0-2-6-15,-6 2-1 0,4-2 1 0,-2 1 2 16,1-1 0-16,1 1 0 0,-1-2 4 0,0 2-9 16,0-3-2-16,-1 2 4 0,1-3-3 0,-3 2-7 15,2-1-17-15,-1 1-23 0,1 1-26 0,0-3-38 0,-2 0-58 16,0 0-182-16,6-1 81 0</inkml:trace>
  <inkml:trace contextRef="#ctx0" brushRef="#br0" timeOffset="29876.55">28954 6529 21 0,'0'0'48'16,"0"0"-1"-16,0 0 4 0,0 0 1 0,0 0-3 0,0 0-3 16,-5 3-1-16,5-3-5 0,0 0 7 0,0 0-2 15,0 0 1-15,0 0-1 0,0 0-8 0,0 0 2 16,0 0 4-16,0 0-1 0,0 0-6 0,0 0 7 16,0 0-5-16,0 0-1 0,0 0 6 0,0 0 0 15,0 0 1-15,0 0 1 0,0 0-5 0,0 0 8 16,0 0-1-16,0 0-4 0,0 0 1 0,0 0-1 15,0 0-1-15,0 0-2 0,0 0-4 0,0 0 0 16,0 0-3-16,0 0-7 0,0 0-1 0,0 0 0 0,0 0-7 16,0 0-7-16,0 0 1 0,0 0-1 15,0 0-3-15,5 4-2 0,-5-4 6 0,4 3-4 16,-4-3 0-16,4 4-4 0,-2-1 3 0,-1 1-3 0,2 0 2 16,0 1-2-16,0 0 0 0,2 1 4 15,-3 1-5-15,0-1 2 0,3 0-2 0,-1 4 2 0,-4-2-2 16,5 2-1-16,-3-1 0 0,0 1-3 0,0-3 0 15,1 3 2-15,-3-1 0 0,1 0-4 0,-1-2 3 16,2 2 5-16,-4-3-7 0,1 0 2 0,1 0 0 16,-5 0 3-16,1 1-3 0,2-2 2 0,-1 0-2 15,-1-1 3-15,-2-1 3 0,1 2-2 0,-1-2 1 16,-1-1-1-16,2 1-3 0,-1-2-1 0,0 2 4 0,-1-1-4 16,2-2 3-16,0 3-1 0,5-3 3 15,-11 2-6-15,5-1 0 0,2 0-1 0,4-1 2 16,-8 1-4-16,8-1 0 0,-6 2-4 0,6-2-2 0,-4 1 3 15,4-1-1-15,0 0 1 0,-6 1 1 0,6-1-2 16,0 0 1-16,-5 3 5 0,5-3-7 0,0 0 2 16,0 0 1-16,0 0 2 0,-3 2 1 0,3-2 3 15,0 0-9-15,0 0 6 0,0 0-2 0,0 0-3 16,0 0-3-16,0 0 0 0,0 0 1 0,0 0-4 16,0 0-1-16,0 0 1 0,0 0 0 0,0 0-7 15,0 0 5-15,0 0-3 0,0 0-1 0,0 0-3 16,0 0-1-16,0 0 8 0,0 0-9 0,0 0 21 15,0 0-12-15,0 0 5 0,0 0-3 0,0 0 4 16,0 0-3-16,0 0 12 0,0 0-10 0,0 0 2 0,0 0 1 16,0 0 2-16,0 0 9 0,0 0-10 0,0 0 1 15,0 0 5-15,0 0 1 0,0 0-3 0,0 0-5 16,0 0 2-16,0 0 0 0,0 0 2 0,0 0 3 16,0 0-1-16,0 0-2 0,0 0-1 0,0 0 7 15,0 0-1-15,0 0-4 0,0 0 9 0,0 0-10 16,18-1-2-16,-18 1 6 0,0 0 0 0,0 0-1 15,0 0 2-15,0 0-2 0,0 0 3 0,0 0-2 16,0 0 5-16,0 0-4 0,0 0 7 0,0 0-22 16,0 0-25-16,0 0-34 0,0 0-118 0,0 0-208 15,0 0 93-15</inkml:trace>
  <inkml:trace contextRef="#ctx0" brushRef="#br0" timeOffset="31282.54">29152 6616 11 0,'0'0'19'0,"0"0"0"0,0 0 2 16,0 0 4-16,0 0 6 0,0 0 0 0,0 0-3 16,0 0 3-16,0 0 0 0,0 0-4 0,-10 5 4 15,10-5-8-15,-5 3 6 0,5-3-14 0,-4 2 4 16,4-2-3-16,-5 2-1 0,1 1-2 0,4-3 1 15,-9 5 1-15,5-3-4 0,0 1-6 0,0 1 2 16,-1 0 0-16,0 0-3 0,0 1 7 0,0 0 3 16,0-1-2-16,-2 3 13 0,6 1-8 0,-5-2 2 0,2 2 6 15,0 2 4-15,4-1-4 0,-4 0-2 16,3 4 2-16,-3-3-1 0,4 0 2 0,-2 0-8 16,0 2 0-16,4-1-2 0,-2-1 0 0,0 1 7 0,2-2-12 15,-2 3 5-15,0-3-6 0,1 0-3 16,-1 1-3-16,3 0 2 0,-2-3 0 0,-1 4-2 15,0-4 3-15,0 0-2 0,3-2-2 0,-3 0 4 0,1 2-2 16,0-4 0-16,2 3-1 0,-2-1 0 0,3 0 9 16,0 0-9-16,-2-2 0 0,2 0-1 0,4 1 1 15,-3-1-1-15,0 2 10 0,5-3-13 0,-3 2-3 16,2-1 2-16,2-1 1 0,-2 3-7 0,1-3-7 16,0 1 5-16,1-1-2 0,-1-2 6 0,-1 3-2 15,1-3-6-15,2 1 2 0,0-1-4 0,-3 0 8 16,3-2-1-16,-2 2 6 0,0-2-3 0,-1 0 9 15,4-2 1-15,-5 1 9 0,1-1-1 0,1 0 2 16,-2 2 0-16,-2-2-7 0,0 1 9 0,2-1-8 16,-3 0 11-16,-1 0 4 0,0 1-9 0,1-1-1 0,0 1-2 15,1 0-1-15,-2-1-4 0,0-1 2 16,0 2 0-16,1-2-1 0,-2 1 6 0,1-2 3 0,-1-2-9 16,1-1 8-16,-1 3-7 0,-2-4 2 0,1-2-6 15,0 3 7-15,0 0-7 0,-2-2-6 16,2 1 2-16,-4 0-1 0,2-2-1 0,-2 1 1 0,0 0 0 15,0 0-5-15,-1-2-2 0,-2 2 6 0,2 0-11 16,-3 0 0-16,1 1 9 0,-1 1-2 0,-3 0-1 16,0 2-8-16,1-1 8 0,-1 1-5 0,-3 3 1 15,1-1-4-15,-3 3-14 0,0-1 1 0,0 0-12 16,1 3-17-16,0 1-18 0,0 1-75 0,0-1-160 16,1 2 71-16</inkml:trace>
  <inkml:trace contextRef="#ctx0" brushRef="#br0" timeOffset="32138.55">29202 7088 94 0,'-5'3'92'0,"-1"2"-13"0,0-1 2 16,1 4-20-16,-1 1-6 0,-1-1-5 0,1 1-2 0,1 3-9 16,-2 1-2-16,2 1-3 0,-1 3-5 0,1 0 2 15,-3 3-6-15,2-3 12 0,1 0-17 0,-2 1 7 16,2-1-5-16,0 0 1 0,-3-1-4 0,3 1 4 16,-1-2-8-16,-1-2-2 0,1-1 2 0,2-2-2 15,3-3-1-15,-3-2 2 0,0 2 3 0,4-2 9 16,0-1 7-16,-1 0 6 0,1 0 5 0,0-4-4 15,0 0-8-15,0 0-2 0,0 0-8 0,0 0-6 16,-3-15 4-16,7 9-2 0,0-3-12 0,-4-3-6 0,5 0-6 16,-2 2-10-16,4-6-4 0,-3 0 0 15,0 1-11-15,0 2-10 0,-3 1-5 0,3 1 1 0,1-4-10 16,-1 5 1-16,-3 0-2 0,3 0 10 0,-3 1-2 16,2-1-3-16,-2 4 6 0,2-2 6 0,-1 3 1 15,0-4 14-15,0 4 12 0,1-1-1 0,-1-2 1 16,1 4 3-16,1-3 1 0,-3 0 4 0,1 3-3 15,1-2 7-15,-2 1 3 0,2-2 2 0,-1 5 11 16,0-2-1-16,-1 0 4 0,0 0 3 0,-1 4 0 16,3-3-6-16,-3 3-4 0,2-2 5 0,-2 2-5 15,0 0 4-15,0 0-1 0,0 0 2 0,0 0-2 0,9 5 3 16,-6-1 3-16,-2 1 2 0,3 0 5 16,-1 0-9-16,0 2-4 0,3 0 8 0,-4 1-5 0,2 1 3 15,2-1 2-15,1 1 7 0,0-1-8 0,0 3 5 16,2 1 4-16,-2-3 0 0,2 0-10 0,-1 1-1 15,-2 0-2-15,3-1-1 0,-4 1-1 0,3-2 1 16,2 1-5-16,-1-2 2 0,-4-1-14 0,-1 0-13 16,1-1-5-16,0 0-13 0,-1-2-14 0,-1 1-17 15,-1-1-13-15,1-1-103 0,-3-2-194 0,1 3 86 16</inkml:trace>
  <inkml:trace contextRef="#ctx0" brushRef="#br0" timeOffset="32771.54">29114 7608 36 0,'-2'5'75'0,"0"-2"-7"0,-1 2-1 0,3-1-10 15,-1 3-8-15,0-1 4 0,-1 1-14 0,-3 1 6 16,4 2-9-16,-4 1-4 0,1 0-1 0,0-2-2 16,-2 3-5-16,-1-3-3 0,1 3 1 0,2-4-5 15,-1 1 2-15,1-3-2 0,-1 1-1 0,1-3-1 16,4-1-2-16,-4 0 1 0,4-3 13 0,0 6-3 16,0-6 0-16,0 0 3 0,0 0-11 0,0 0-3 0,0 0-10 15,0 0 0-15,4-15-2 0,-2 10 7 16,1 1-9-16,0-3-8 0,1 1-2 0,-3-1-4 15,3 3 2-15,-3-1-4 0,3 0 2 0,1 0 1 0,-4 2-6 16,3-1 4-16,0-3 0 0,-1 4 3 0,-1-1 0 16,1 0 5-16,-1-3 0 0,1 3 4 15,-2-3-4-15,7 1 1 0,-4 1 8 0,-2-1 3 0,3 1-2 16,-1-1 1-16,0 0 5 0,0 1 6 0,1 0 1 16,-1 0 2-16,-2 2 0 0,2-1 4 0,-1 0-7 15,1 1 5-15,-2 1-4 0,-2 2-2 0,5-2 1 16,-5 2 2-16,0 0-8 0,0 0 0 0,10 4-3 15,-7 0 5-15,0 1-1 0,-1-1 2 0,2 1-6 16,-1 1 0-16,0 0 0 0,0 0 1 0,3 4-5 16,-1 0-7-16,-3-5 0 0,1 1-15 0,1 1-17 15,1 1 5-15,-1-4-1 0,3 2-18 0,-2 0-84 0,1-2-145 16,1-4 65-16</inkml:trace>
  <inkml:trace contextRef="#ctx0" brushRef="#br0" timeOffset="34623.55">30609 5986 22 0,'-21'-3'44'0,"-7"2"-4"0,-1 0-9 15,8 3-2-15,-9 0-4 0,2 1-13 0,-1 1 6 16,3-1 4-16,5 1-6 0,-10 0-3 0,10 0 0 16,-7 3-6-16,7-2 8 0,-7 0-4 0,2 2-1 15,0 0 1-15,5 1-7 0,-6 1 2 0,1 3 8 16,1 2 0-16,2 1-3 0,-2-1 1 0,0 1-7 15,0-3 1-15,1 3 0 0,2-1 2 0,-1 1-5 16,1 2-1-16,2-3 4 0,-3 3-6 0,0 0 9 16,2 0-5-16,1-2 0 0,4 0-2 0,5-1-1 0,-7 6-1 15,5-3 2-15,-1 5-1 0,5-6 5 0,0 1-7 16,-2 6 5-16,3-3 1 0,3-1 1 16,-1-1-1-16,-2 7 0 0,0-5 6 0,3 5-4 0,1-7 6 15,0 2-4-15,1 0 3 0,-1 5 0 0,1-7 0 16,2 2-1-16,1 3 7 0,1-1-13 0,4-3 7 15,-1 4-5-15,-1-3 8 0,3-2-5 0,-1 0 5 16,1 1 2-16,2-5-6 0,-3 5 6 0,8 1-1 16,-3-3-7-16,-2 2 1 0,1-4 4 0,0 2-3 15,1 0-4-15,2-3 2 0,-1 2-1 0,3-3 1 16,-2 2 1-16,1 0-8 0,-3 1 4 0,-1-1-4 16,1 4-1-16,2-4-1 0,-1 2 2 0,-1-3-2 15,-1 2 4-15,5-1-5 0,-1-1-5 0,2 1 6 16,-2-4 4-16,1 0-5 0,4 1 0 0,0-4-4 15,-1 1-1-15,8 2 4 0,-5-5 6 0,0 2-2 16,7-1-5-16,-6-3 3 0,6 4-3 0,-6-6 6 0,0 4 5 16,1-3-2-16,5 3 1 0,1-4 8 0,1 3-2 15,-1-1 8-15,-1-1-1 0,3 1 11 0,3 0-1 16,-5-1 4-16,6-1 9 0,2 0-7 0,0 0 4 16,0-1-1-16,0 2 3 0,-2-3 0 0,-3 1-7 15,-2 3-2-15,1-3 3 0,-3-1-4 0,-6 0-3 16,1 0-2-16,-3 0-4 0,2-1-5 0,-4-3 5 15,0 2-5-15,1-1-11 0,-1-1 5 0,0-1-2 16,0 0-5-16,0-2 2 0,2 1-3 0,-3-1 4 16,2 2-4-16,0-2-1 0,1 1-4 0,0-2 6 0,-2 3-1 15,2-2-3-15,1 2-5 0,-3 0 5 16,2-2-1-16,1 2-2 0,1-3-4 0,-2 3 7 16,-2-3 1-16,1 2-4 0,-1-4 0 0,-1 3 1 0,0-2 1 15,-1 1-3-15,-1-1 3 0,1-2-5 16,-1 1 0-16,0-1 1 0,-1-3 2 0,-1-1 4 15,1 1-3-15,-1-3 8 0,1 2-3 0,1-6 3 0,1-1-4 16,0-2 5-16,-2 2-8 0,-1-2 7 0,-5-2-2 16,3-2 7-16,-4 1-5 0,-3-1-1 0,-2 0 2 15,-4 0-14-15,-1-1 20 0,-1 2 1 0,-6-2-3 16,1 0 1-16,-4 0 0 0,-3 0-1 0,-2 0-5 16,1 0-7-16,-15-8-3 0,0-1 0 0,-7 6-6 0,0-2-14 15,-6 1-4-15,-4 2 18 0,1 4-5 16,-4-5 3-16,-3 2-1 0,4 3-1 0,-5-3-7 15,0 2 6-15,-2 3-3 0,-24-7-7 0,26 8-12 0,0 3-6 16,-3 6-15-16,3 1-12 0,-3-1-22 0,1 5-26 16,-2 3-65-16,7-3-197 0,14 6 87 15</inkml:trace>
  <inkml:trace contextRef="#ctx0" brushRef="#br0" timeOffset="37552.37">29413 6738 26 0,'0'0'38'0,"0"0"-7"0,0 0-1 0,0 0-9 15,0 0 4-15,0 0-6 0,0 0 4 0,0 0-6 16,0 0 0-16,0 0-3 0,0 5 0 0,0-5 1 16,0 0-2-16,0 0-4 0,0 0 3 0,0 0-4 15,0 0-4-15,0 0-1 0,0 0 4 0,0 0-4 16,0 0 2-16,0 0 4 0,1 5 2 0,-1-5 0 15,0 0 2-15,0 0-4 0,0 0 4 0,0 0 0 16,0 0 7-16,0 0-1 0,0 0-2 0,0 0 1 16,0 0-2-16,0 0 2 0,0 0-1 0,0 0-4 15,0 0 0-15,0 0 1 0,0 0-1 0,0 0 3 16,0 0-7-16,0 0-3 0,0 0 2 0,0 0 0 16,0 0 0-16,0 0-1 0,0 0-3 0,0 0-2 0,0 0 3 15,0 0 4-15,0 0-1 0,0 0-3 0,0 0 0 16,0 0-4-16,0 0 5 0,0 0 5 15,0 0-12-15,0 0 6 0,0 0-1 0,0 0 0 0,0 0 3 16,0 0-4-16,0 0 2 0,0 0-1 0,0 0-6 16,0 0 6-16,0 0-4 0,0 0 1 0,0 0 3 15,0 0-3-15,0 0-1 0,0 0 2 0,0 0 0 16,0 0-2-16,0 0 0 0,0 0-4 0,0 0 12 16,0 0 0-16,0 0 0 0,10 0 4 0,-10 0 5 15,0 0-5-15,0 0 8 0,12-3-9 0,-12 3 4 16,11-2-5-16,-6-1 5 0,0 3-6 0,4 0-5 15,-9 0 5-15,9 0-1 0,-9 0-4 0,12 0 1 16,-5 0 0-16,-3-1 0 0,4 0-5 0,-8 1 6 16,10 1-3-16,-4-1-6 0,1 0 4 0,-2 1-1 15,-5-1-2-15,13-1 2 0,-7 0-2 0,0 1 9 16,-6 0-6-16,12-1 3 0,-7 1-11 0,3 0 4 0,-8 0-1 16,11 0 4-16,-11 0-4 0,9 2-4 0,-3-2 6 15,0 1-1-15,-6-1-2 0,11-1 8 0,-6 2-7 16,2-1 3-16,0 3 0 0,-3-1-3 0,3-2 2 15,0 0 3-15,3 2-3 0,-2 0 5 0,1-1-6 16,0 1 4-16,0-2 1 0,0 0-4 0,1 0-1 16,-1 2 4-16,-1-2-3 0,1 2 3 0,0-2-2 15,0 0-2-15,-2 1-4 0,0-1 1 0,-1 2 12 16,3-2-11-16,-3 1 2 0,1 0 3 0,-1 2 2 16,0-2-3-16,1 0-1 0,-1 0 3 0,-6-1 0 15,11 0-2-15,-5 2-1 0,-6-2 2 0,10 0 1 16,-5 1-2-16,1-1-1 0,-6 0-4 0,12 0 9 15,-7 1-8-15,0-1 0 0,1 3 2 0,0-3-2 0,0 0-1 16,-6 0 8-16,12 3-4 0,-10-2 7 16,5-1-5-16,-7 0 0 0,11 0-4 0,-6 1 0 15,-1 1 0-15,-4-2-4 0,7 1 3 0,-7-1-3 0,9 0 2 16,-9 0-4-16,6 1-4 0,-6-1 1 0,0 0 7 16,5 1-3-16,-5-1-1 0,0 0 2 0,6 0-3 15,-6 0 1-15,0 0 2 0,0 0 6 0,0 0-1 16,0 0 1-16,0 0 0 0,6 2 0 0,-6-2 3 15,3 2-7-15,-3-2 7 0,4 2-4 0,-4-2 3 16,0 0-2-16,8 3-1 0,-8-3 2 0,2 1 0 16,-2-1 2-16,4 2-1 0,-4-2 4 0,0 0-3 15,4 3 1-15,-4-3-6 0,0 0 11 0,0 0-6 16,0 0 12-16,0 0-8 0,0 0 1 0,0 0-4 16,0 0-8-16,0 0-18 0,0 0-24 0,0 0-64 15,0 0-122-15,-18-6 54 0</inkml:trace>
  <inkml:trace contextRef="#ctx0" brushRef="#br0" timeOffset="38856.39">29395 6721 42 0,'0'0'49'16,"0"0"3"-16,0 0-9 0,0 0-1 0,0 0-1 0,0 0 3 15,0 0-1-15,0 0-3 0,0 0-6 0,0 0 0 16,0 0-5-16,7-6 3 0,-7 6-14 15,4-2 3-15,-4 2 2 0,3-4-4 0,-1 1-1 0,-2 3-2 16,5-3-7-16,-3 0 6 0,-2 3 0 0,6-5-5 16,-6 5 0-16,3-4 7 0,-1 1-10 0,3-1 4 15,-2-1 0-15,1 2-8 0,2-2 8 0,-1 1-7 16,-1 0-3-16,2-1 0 0,-1 1 4 0,3-1-5 16,0 1-5-16,-2-3 9 0,2 3 1 0,-2 1-7 15,-2-2 4-15,1 3 1 0,2-3-3 0,0 1 3 16,-2-1-2-16,1 2-5 0,0-2 5 0,-1 1-2 15,3 1-2-15,-2-2 6 0,-1 2-1 0,3-1 0 16,-2 1-3-16,2 0-5 0,1-2 9 0,0-2-2 16,1 5 2-16,-4 0-1 0,3-4 5 0,3 2-2 15,-1 2-6-15,2-4 7 0,1 2-7 0,-4 1 4 16,4-1 3-16,-1 1-1 0,-1 0-5 0,2-1 5 0,-1 2-7 16,-2-1 2-16,-1 1-3 0,-1-1-2 0,1-1 8 15,-1 1-6-15,-1 2-1 0,3 0 1 0,-3-2 0 16,3 2 1-16,0-2-1 0,-1 2 4 0,-1 0-1 15,3 0-3-15,-1-1 3 0,-2 1-1 0,3 1-3 16,-1-2-1-16,1 2 18 0,-1-2 2 0,1 2-1 16,2 0-5-16,-3 0 0 0,2-2 2 0,2 2-4 15,-2 2-7-15,1-4 6 0,-1 2 3 0,2 2-6 16,-3-2 2-16,-1 0-4 0,3 0 1 0,-1 2 2 16,-3-2-2-16,3 3 5 0,-4-1-7 0,1-1 3 15,2 1-1-15,-6 0-1 0,6 0-2 0,-2-2 4 16,-1 4-1-16,2-1 0 0,-3-1-3 0,2 1-1 15,2 0 1-15,-3-1 3 0,1 1 2 0,3-2-3 0,-2 3 4 16,-2-2-8-16,3 0 3 0,-1 1-3 16,-2-1 7-16,2 1 0 0,-3-2-1 0,0 0-9 15,-1 1-1-15,1-2 6 0,-3 1-2 0,3 0 2 0,1 0 5 16,0 1-11-16,-3 1 10 0,1-2-5 0,-1 0-3 16,3 2 0-16,-3-1 1 0,0 1 3 0,-1-1 2 15,1 1 1-15,0 0 1 0,1-2-9 0,-3 3 8 16,1 1 6-16,0-2-8 0,0-1-1 0,1 1-4 15,-2 1 5-15,1 0-6 0,0 1 8 0,1-1-5 16,-2-2 7-16,2 3-3 0,-2-2 1 0,-1 1 1 16,1 0-2-16,1 0-7 0,-1-1 0 0,-4 1 8 15,5-1-3-15,-1 1 3 0,-3-2 0 0,2 1 3 16,-3-3-7-16,1 6 0 0,3-2 4 0,-3-3-2 16,3 3 3-16,-3 0 2 0,3-1-4 0,-1-1-3 15,-3-2 6-15,6 4-6 0,-6-4 5 0,1 4-5 16,3-1-9-16,-4-3-6 0,0 0 2 0,3 4 0 0,-3-4-4 15,1 2-2-15,-1-2-4 0,0 0-13 0,0 0-19 16,0 0-57-16,0 0-124 0,0 0 55 16</inkml:trace>
  <inkml:trace contextRef="#ctx0" brushRef="#br0" timeOffset="40881.44">29441 6686 78 0,'0'0'74'0,"0"0"-7"16,0 0-4-16,0 0-8 0,0 0-4 0,0 0-6 16,0 0-11-16,0 0-1 0,0 0 7 0,0 0-12 15,0 0 3-15,0 0-13 0,0-14 10 0,0 14-12 16,2-5 4-16,-2 1-6 0,0 4-3 0,2-6 5 16,0 2-4-16,-2 1 0 0,1-2 0 0,1-2-6 15,0 5 7-15,0-3-10 0,0 0 6 0,-1 0 0 16,4 0-7-16,-3 0 8 0,1-2-4 0,1 3-4 15,0-1 2-15,-4-1 1 0,5 0-1 0,-1 1-2 16,0-1-1-16,1-1 1 0,0 3-2 0,0-4-6 16,-1 0 1-16,1 2 12 0,-1 1-7 0,2-2 5 0,-2 0-9 15,3-1 8-15,-2-1 0 0,-1 4-3 16,1 0 4-16,2-2-5 0,-2-2 0 0,-1 3 1 0,3-1 6 16,-1 0-9-16,-1 0 1 0,2 0-2 15,-2 2 3-15,0-1-2 0,1-1 2 0,-2 2 2 0,2-1-1 16,-2 0 0-16,3-1 3 0,-2 2-1 0,3 0 0 15,-2-2-5-15,0 2 5 0,-1-2-4 0,1 5-1 16,-1-3 10-16,1 0 0 0,0 2 0 0,-1-1-10 16,3 0 4-16,0 0 4 0,-1 0 0 0,0 1-2 15,-2-1 3-15,0 2 0 0,0-1 0 0,3 0-1 16,-3 1-2-16,-1-1 0 0,1 2 8 0,0 0-1 16,3-3-3-16,-1 1-5 0,0 1 0 0,-1 1 8 15,1-1 3-15,0-1-14 0,0 1 5 0,0-1 0 16,2 1 4-16,-1 0-2 0,3-2 1 0,-3 3 3 15,3-2 3-15,-2-1-10 0,-1 2 2 0,1 1-2 16,1-1 1-16,-5 2-3 0,3-1 2 0,2-1-3 16,-5 2 3-16,2 0 2 0,-1-2 2 0,2 0-3 0,-2 0-4 15,1 2 1-15,-1-3-3 0,-1 3 11 0,0-2-7 16,3 2-4-16,-3-1 3 0,1 1-9 0,1-2 9 16,-1 2 9-16,2-1-2 0,-2 1-4 0,2-1-7 15,0 0 6-15,3 1-6 0,-1 0 2 0,1-3 0 16,1 3-4-16,-1 0 11 0,3 0-2 0,-2 3-5 15,2-6-4-15,4 7 10 0,-5-3-7 0,-3 0-3 16,3-1 2-16,0 2-7 0,0-1 3 0,-1 1-2 16,0-2 5-16,0 2 0 0,0-1-8 0,0 3 3 15,-3-4 5-15,2 2-3 0,-1 0 4 0,2-1-6 16,-2-1 11-16,-1 2-8 0,-2-1-1 0,1 1 1 16,-3-2-3-16,3 0 8 0,-3 2 1 0,4-2-7 15,-4 2 2-15,4 0 9 0,-2-2-4 0,-1 1 0 16,6 1-7-16,-5-1 3 0,2 1 6 0,3 0-5 15,-3-1 2-15,1 0-5 0,1 2 6 0,1-1-5 16,1 1 5-16,-6-1-4 0,2 0 2 0,2 1-9 0,-3-2 6 16,0 1-4-16,-1 1 1 0,0-2-1 0,-1 2 4 15,2-3 2-15,-3 4-3 0,0-3 0 0,4 1-2 16,-4-1-3-16,2 1 6 0,-1 0 5 0,-2 0 6 16,5 1-15-16,-3-3 4 0,5 3 1 0,-2 1 4 15,-2-2-8-15,0 1 1 0,0-2 11 0,4 3-11 16,-4 0 9-16,1-1-1 0,1-1-3 0,0 1-4 15,-2-1 6-15,-1 2 1 0,1 2-7 0,0-4 5 16,0 2-4-16,0 0 5 0,-1 0-3 0,-1 0-1 16,0 1-3-16,0 0 7 0,-1-2 4 0,1 0 0 0,-1 1-9 15,0 1 7-15,1 0-4 0,-1-2-9 16,1 0 4-16,0 2 1 0,-4-1 7 0,3 1-3 16,0 1 1-16,-1-2 5 0,-1 2-8 0,2-1 4 15,2 1-2-15,-2-1 4 0,0 1 1 0,0-1-2 16,0 0-5-16,1 0 5 0,-1 0 2 0,1-1-2 15,0 1 2-15,-1-1 4 0,0 1-5 0,1 1-9 0,0-1 15 16,-1 0-9-16,2 2 7 0,-1-3-16 0,-1 1 9 16,1 0 3-16,-1-3 3 0,0 3-5 0,2-2 6 15,-2 2-14-15,-2-1 12 0,2-1-4 0,-1 1 1 16,0 0-12-16,0-2 13 0,-1 2-1 0,0-1 0 16,0-1-1-16,-1 1 4 0,0 1-3 0,-1-4-1 15,6 5 5-15,-6-2 5 0,4-1-6 0,-4-2-2 16,1 3-2-16,-1-3-1 0,2 4-1 0,-2-4 5 15,2 5-5-15,-2-5-4 0,2 3 10 0,-2-3 4 16,0 0-9-16,0 0 2 0,0 0-2 0,0 4-5 16,0-4 8-16,0 0 2 0,0 0-1 0,0 0-3 15,0 0 2-15,0 0-6 0,2 4 3 0,-2-4-4 16,0 0 11-16,0 0-9 0,0 4 5 0,0-4-3 16,0 2 7-16,0-2-7 0,1 4 7 0,-1-4-14 0,3 4 14 15,-3-4-9-15,1 4 8 0,-1-4 0 16,0 3-7-16,0-3 9 0,0 5-8 0,0-5 3 15,0 0 0-15,0 0-1 0,0 4 4 0,0-4 3 0,2 4-1 16,-2-4-2-16,0 4 1 0,0-4 5 0,0 0-1 16,-2 5-2-16,2-5 2 0,4 4 2 0,-4-1 4 15,0 2-11-15,0-5 7 0,5 4-1 0,-5-4-4 16,0 5-7-16,0-5 4 0,0 3 3 0,0-3-15 16,1 5 16-16,-1-5 1 0,0 5-11 0,0-5 0 15,0 0 8-15,0 0-1 0,0 0-6 0,0 0 4 16,0 3 5-16,0-3-9 0,0 0 9 0,0 0 8 15,0 0-3-15,0 0 11 0,0 0-6 0,0 0 0 0,0 0 1 16,0 0-1-16,0 0-9 0,0 0-8 16,0 0-19-16,0 0-35 0,0 0-56 0,0 0-98 15,0 0-223-15,-19-8 99 0</inkml:trace>
  <inkml:trace contextRef="#ctx0" brushRef="#br0" timeOffset="42404.44">29989 6737 59 0,'-4'2'65'0,"-1"2"-7"0,0 0-7 15,0 1 11-15,1-3-14 0,1 3 0 0,-2 0 7 16,3 0-8-16,-2 0-1 0,0-1-5 0,-1 1-6 16,1 0-5-16,0 0-1 0,4 1-2 0,-5-1 0 15,4 1-1-15,-3 1 0 0,1 1 7 0,2-1-13 16,-1 0 2-16,0 4 10 0,2-1-10 0,-2 1 1 0,4 0-4 15,-4-5-5-15,2 1-2 0,0 4 2 0,0-1 1 16,2 1-1-16,2-2 2 0,-3 1-7 16,-1 0-5-16,3-3 2 0,1 1-3 0,-3 3 8 0,4-1-5 15,-1-2-3-15,-1 1 1 0,-1-1 5 0,3-2-5 16,3 3 5-16,0-4-2 0,-1 0-3 0,2 3 4 16,3-4 1-16,-2 1-7 0,1 1-7 0,0-3 10 15,0-1-3-15,2 0 1 0,-1 0-1 0,0 2 0 16,-2-4 4-16,3 1-4 0,-1 1-4 0,-1-4 3 15,2 2-3-15,-3-2 6 0,-1-1 6 0,4 0 1 16,-3 1 7-16,-1-1-13 0,1-1 6 0,1-1-6 16,-2 1 10-16,2 1-9 0,-2-5 5 0,0 3-6 15,-3 2-1-15,3-6-2 0,-2 4 7 0,-2 0-1 0,3-2-1 16,0-2 0-16,-3 2-7 0,-1-1-1 16,0 3 5-16,3-3 0 0,-4-1-2 0,2 3-3 15,-1-2 0-15,-2 1 6 0,3-1-1 0,-3 2-1 0,0-1 4 16,0 1-1-16,-1-5-2 0,3 3 3 0,-2-2 1 15,0 0-8-15,-1 3 6 0,3-2-1 0,-4 0-3 16,-4 0 2-16,3 0-1 0,-1-2-1 0,0 2 1 16,-3 0-1-16,1-3-4 0,-3 4-3 0,1-1-14 15,-4 2 1-15,3-1-13 0,-1 1-17 0,-2 0-17 16,1 1-13-16,0 2-105 0,-3 3-199 0,7 1 88 16</inkml:trace>
  <inkml:trace contextRef="#ctx0" brushRef="#br0" timeOffset="42848.44">30214 7056 15 0,'0'0'73'0,"0"0"-6"0,-5 12 6 0,2-9-8 16,1 3-1-16,-1-1-2 0,-1 2-8 0,0 2-10 0,-2 1-2 16,0 2-8-16,-1 0-1 0,1 2 3 0,-4 1-7 15,-1 2-2-15,2-3-6 0,-2 1 8 0,-1 0-12 16,2 1-3-16,0-5 3 0,2-3 3 0,3 0 2 16,-1 0-6-16,1-2-8 0,0-2 4 0,1 0-8 15,3 0-1-15,-2-1 1 0,3-3 6 0,-5 2-17 16,5-2-3-16,0 0-7 0,0 0-12 0,0 0-18 15,0 0-7-15,0 0-72 0,-5-9-135 0,5 5 60 16</inkml:trace>
  <inkml:trace contextRef="#ctx0" brushRef="#br0" timeOffset="43066.44">30182 7117 3 0,'4'-2'82'0,"-4"2"-4"0,0 0-7 0,0 0-15 16,5 0-2-16,-5 0-7 0,0 0 4 0,5 5-6 0,-4-2-8 16,3 2-1-16,-1 1-2 0,2 1-4 0,-3 1-1 15,3 0-4-15,0 1 3 0,2 0-11 0,-2 0-3 16,1-1-2-16,-2 2-10 0,4-5 1 0,-3 5 3 16,0-5 0-16,1 4-1 0,0-4-14 0,-2-1-18 15,0 0 1-15,-2 0-14 0,0-2-72 0,1 4-121 16,-2-4 54-16</inkml:trace>
  <inkml:trace contextRef="#ctx0" brushRef="#br0" timeOffset="43714.44">30063 7625 76 0,'-2'11'66'16,"-1"-1"-5"-16,0 1-11 0,3-1 1 0,-3 0-1 0,1-1-16 16,1-1 3-16,0 1-9 0,-2-5-7 0,2 4 7 15,-1-3-4-15,1-2-1 0,0 2-3 16,0-1 6-16,1-4-13 0,-4 4 6 0,3-1-5 0,1-3 5 15,-2 6-23-15,2-6 19 0,-2 1-5 0,2-1-4 16,0 0 5-16,0 4-9 0,0-4 6 0,0 0 2 16,0 0-2-16,0 0 3 0,0 0 0 0,0 0-2 15,0 0 5-15,0 0-4 0,0 0-5 0,0 0 4 16,12-9 1-16,-9 4-8 0,2 1 0 0,0-1 2 16,1-4-4-16,-1-1 0 0,2 2-3 0,-2-2-2 15,2 1-1-15,-1 0 3 0,-1 1-2 0,2 0 8 16,-2 2 7-16,-1 1-1 0,-2 0-3 0,3 0 5 15,-1 3-6-15,2-2 4 0,-2 3 8 0,1-2-8 0,-5 3 8 16,12 4 0-16,-7-2-1 0,1 0 1 16,3 0-8-16,-2 2 6 0,-1 2-8 0,4 0 6 15,-3-1-17-15,2 0 2 0,-4-1 2 0,4 2-3 0,-4 0 1 16,1-1 6-16,-1 2-13 0,1-5 3 0,-3 3 0 16,2 2 0-16,-1-4-1 0,0 1 12 0,-1 1-5 15,-1-2-5-15,1 1-1 0,-1-2-3 0,-2-2 10 16,6 4 2-16,-6-4-21 0,4 4-13 0,-4-4-22 15,2 1-86-15,-2-1-148 0,0 0 66 0</inkml:trace>
  <inkml:trace contextRef="#ctx0" brushRef="#br0" timeOffset="45830.63">30616 6636 37 0,'0'0'60'15,"0"0"-8"-15,-6-2 4 0,6 2-11 0,0 0 0 16,0 0-7-16,0 0 0 0,0 0-7 0,0 0 6 16,-14 4 2-16,11-4-1 0,-1 3-1 0,-3 1 0 15,-1-1 0-15,4-1-1 0,-5 1 0 0,-1 2-6 16,3 0-4-16,-2-1-6 0,3 0 7 0,-4 1-8 16,3 1 12-16,-1 0-13 0,1 0-6 0,-1 2-2 15,1 0 4-15,1-1-3 0,3 0 1 0,-3-1-3 16,2 1-4-16,-2 1 7 0,1-1-2 0,1 1 1 15,-2 2 4-15,4-2-2 0,-1 0 5 0,1 0-6 16,0 1-6-16,2 3 7 0,0 0 2 0,-2-2-8 16,2-1 1-16,2 3 1 0,0-2 2 0,0 2 2 15,0-2-5-15,0 2 5 0,2-3-10 0,-1 1 1 16,2 0 3-16,-3 0-3 0,2-1-2 0,1-3-3 16,-2 3 5-16,1-3-5 0,-2 2 4 0,2-3 0 0,-1 0-3 15,-1 2 2-15,-1-3-1 0,3 2 0 0,-2-1-2 16,0-1 0-16,1 2 3 0,0-4 2 0,-1 3 2 15,2 0-3-15,-1-3 8 0,3 1-5 0,1-1 1 16,-1 1 2-16,2 2-5 0,1-2-4 0,5-1 9 16,-4 2-1-16,3 0-6 0,1-3 1 0,-1 3-1 15,1-4 7-15,-2 3-10 0,2-3 2 0,-2 0-9 16,0-1 4-16,2 1 0 0,-2-3 2 0,-1 2 3 16,-2-4-6-16,-3 2 8 0,3-2-6 0,0-3 5 0,0 3 4 15,0-1-3-15,-4-4-6 0,2 1 6 16,0 0-9-16,-3-1 1 0,1-2 5 0,-5 1-6 15,4-4 4-15,-4 3 0 0,4 0 8 0,-3-4-5 0,3 1-2 16,-3-1 3-16,-1 4 2 0,0-1-3 0,0 2-3 16,0 0 2-16,0 1 0 0,0-1 0 0,0 2 2 15,-1 0-2-15,-3-1 8 0,4 0 7 0,-1 2-6 16,-2 3-1-16,2-2-6 0,-3 2 4 0,0-1 2 16,3 1-2-16,-1 0-1 0,-1 2-7 0,-1-1-13 15,2 1-2-15,-1-2-10 0,-2 2-14 0,-3 0-20 16,4 1-19-16,-1 2-25 0,0-2-54 0,-2 0-172 15,7 2 76-15</inkml:trace>
  <inkml:trace contextRef="#ctx0" brushRef="#br0" timeOffset="46300.63">30674 7053 81 0,'-3'12'80'0,"3"-7"-12"16,2-1-2-16,-2 4-8 0,1 0 0 0,-1 5-5 15,0-1-5-15,4 2-3 0,-3 3-9 0,1 3 1 16,0-1-8-16,-1 0 1 0,0 1-4 0,2 1-3 15,-2 4-2-15,2-7-6 0,-3-1 7 0,2 2-8 16,0-3 14-16,-1 1-12 0,1-3-5 0,0-2 0 16,0-1 4-16,-2 2-6 0,0-3 8 0,3 2-5 15,-2-2-9-15,-1-3 5 0,1-1-11 0,0 0-7 0,-1-1 0 16,2-2-26-16,0 2-5 0,-2-2-14 0,0 2-14 16,0-1-51-16,0-4-129 0,0 0 57 0</inkml:trace>
  <inkml:trace contextRef="#ctx0" brushRef="#br0" timeOffset="46768.63">30670 7270 5 0,'0'0'74'15,"-5"2"-1"-15,5-2-9 0,0 0-10 0,0 0-1 16,0 0-1-16,-3-7-1 0,3 7-5 0,2-8-9 15,-2 8 0-15,5-9-5 0,-3 1-3 0,3 4 0 16,-2-3-5-16,1-1-5 0,0 2-3 0,-1-2-1 16,1 3 4-16,0-2-7 0,1 2-2 0,-1 2-1 15,2 0-2-15,-3-3 5 0,3 3-1 0,-2 2 3 16,-4 1 2-16,14-1-3 0,-7 2-7 0,0 0 2 16,2 5-5-16,0-2 2 0,-2 0-4 0,0 2 12 15,1 2-1-15,-2 0-7 0,-1 2 2 0,3 0-5 16,-3-1 0-16,-1 1-1 0,1 2 0 0,-1-1 3 15,-4-1 0-15,1 3-3 0,3-2 3 0,-1-1 0 16,-1 1-1-16,0-1-3 0,-2-2 8 0,2 2-11 0,-2-4 1 16,1 2 1-16,1-4-11 0,-2 3-5 0,1-3-11 15,0 0-11-15,-1-2-25 0,0-2-64 16,0 7-136-16,0-7 60 0</inkml:trace>
  <inkml:trace contextRef="#ctx0" brushRef="#br0" timeOffset="48339.63">31224 6696 53 0,'0'0'65'0,"0"0"3"0,0 0 1 15,-1-3-9-15,1 3-10 0,0 0-4 0,0-4-1 16,0 4-14-16,-5-5 14 0,5 5-3 0,-4-2 2 16,4 2-9-16,-3-6 4 0,3 6-14 0,-3-2 4 15,-1-2-5-15,0 1-1 0,0 1 4 0,4 2 4 16,-10-2-6-16,6 0-2 0,1 1-5 0,3 1-3 16,-11-3 1-16,5 1-4 0,-2 2-1 0,-1-1 0 15,0 1 4-15,-3 0-2 0,3-1 4 0,-3 2-5 16,1 0 1-16,-1 2-6 0,2-1 1 0,-3 0 6 15,2-1 1-15,-2 1-5 0,0 0-1 0,-1 1-1 16,5-1-2-16,-2 2 1 0,-1 2 6 0,-1-1-9 16,4 0-6-16,-3 2 14 0,1 0-4 0,-3 2-3 0,4-3 6 15,1 4-1-15,-1-2-4 0,2 2-2 16,2 2 5-16,1-2-1 0,-3 2-13 0,2-1 16 16,2 3-3-16,-1-1-2 0,0 0-3 0,1 2 13 0,-1 2 2 15,2 0 1-15,-2-2 1 0,5 1-11 0,-1-3 2 16,1-1 3-16,0 3 1 0,-3-2-8 0,3-1-1 15,-1 1-5-15,0-2 6 0,1-1-4 0,2-1 4 16,-2 2 0-16,3-4-5 0,-2 5-3 0,2-7 6 16,-1 3-2-16,1-3 1 0,-1-1-1 0,3 4-1 15,-1-4 4-15,3 1-4 0,0 0 0 0,5-1-1 16,-2 2-3-16,3-2 3 0,0-1-5 0,-2 1-1 16,7-1-2-16,0 0-4 0,-2-2-1 0,4 2 4 15,-1-2-5-15,0-2 0 0,1-2 13 0,-2 2 1 16,-1-2-1-16,1-4-1 0,0 2 3 0,-1 0 8 15,-1-3-6-15,0-1-3 0,-3 0 3 0,0 0-2 16,-1-2-2-16,-3-1 4 0,2 0-5 0,-2-5 3 16,-3 3-5-16,1-4 6 0,-2 4 4 0,0-2-2 0,-3 1 0 15,0-2 0-15,-4 1-1 0,2 0 0 16,-1 0 3-16,0 1-3 0,-4 0 3 0,2 3 0 0,-2 0-1 16,1 0-2-16,2 2 0 0,-2 0-4 0,-3 0-2 15,5 3-5-15,-3 0-21 0,-3-3-7 0,4 5-4 16,-1 1-6-16,1-1-10 0,-2 0-16 0,2 2-25 15,0-1-85-15,-1 1-194 0,5 3 86 0</inkml:trace>
  <inkml:trace contextRef="#ctx0" brushRef="#br0" timeOffset="48748.63">31154 7043 4 0,'-7'18'99'0,"3"-2"-14"0,-1 3-3 0,1 0-7 16,-2 0-8-16,2 8-2 0,-1-3-20 0,1 1 10 16,-3 0-7-16,2 1-5 0,-1 0-4 0,1 0 1 0,1-1-8 15,-1-2-3-15,2-1-10 0,1-2 9 16,-1 0-5-16,0 6 1 0,2-8-8 0,0 0 0 16,1-1 1-16,-2 3-5 0,0-1 9 0,2-2-12 0,0 3-6 15,-1-4 4-15,2 1-8 0,-2-3-3 16,1-4-14-16,0 1 1 0,0-1 1 0,0-3-2 15,1 0-4-15,-1-3 1 0,0 3 5 0,0-3-7 0,0-4-3 16,0 4-18-16,0-4-6 0,0 0-15 0,0 0-46 16,0 0-120-16,-1-17 55 0</inkml:trace>
  <inkml:trace contextRef="#ctx0" brushRef="#br0" timeOffset="49303.62">31141 7132 6 0,'0'0'109'0,"0"0"-5"0,0 0-17 0,0 0-5 15,0 0-8-15,0 0-16 0,0 0-4 0,0 0 1 16,0 0-9-16,0 0-4 0,0 0-2 0,0 0-1 16,-6 13-5-16,5-9-9 0,-1-1-12 0,-1 1 7 15,0 1 0-15,1 0 4 0,-1-1-6 0,1 0-6 16,-2-1 5-16,4-3-6 0,-4 5 9 0,3-2 1 15,1-3 3-15,-4 3 7 0,4-3 0 0,0 0 2 16,-4 2 3-16,4-2 2 0,0 0-7 0,0 0-20 0,-4 2 21 16,4-2-4-16,0 0-3 0,0 0-5 0,0 0-2 15,0 0-8-15,1-10-1 0,-1 10 1 16,0-5-4-16,0 5 3 0,0 0 2 0,3-6-5 0,-3 6-3 16,0 0 6-16,0 0-6 0,0 0-5 0,1-4 1 15,-1 4-5-15,0 0 6 0,0 0 5 0,0 0-8 16,0 0 2-16,0 0 8 0,0 0-5 0,0 0 5 15,10 8 3-15,-7-5 6 0,-3-3 1 0,5 3-4 16,-1 0-1-16,2-3 9 0,-1 1 2 0,0 2-6 16,-1-2 2-16,1 0 1 0,-5-1-4 0,6 0-4 15,-6 0 4-15,5 3-9 0,-5-3-3 0,3 2 0 16,1 2-4-16,-2-1-7 0,0-1-4 0,-1 4-18 0,3 3-24 16,0 0-22-16,-3 1-20 0,1 1-144 0,0 1-258 15,-2 1 114-15</inkml:trace>
  <inkml:trace contextRef="#ctx0" brushRef="#br0" timeOffset="49850.62">31065 7706 47 0,'-1'5'96'0,"-2"4"-4"16,3-2-12-16,-4-1-9 0,4 5 4 0,-2-3-10 16,-2 1-5-16,0-1-13 0,0 2-6 0,-1 0-5 15,0 0 0-15,1-2 0 0,-1-1-7 0,0 1 1 16,1-1-3-16,0-3-2 0,-1 2-4 0,1-2-6 16,3 0-1-16,-3 1-3 0,4-1 4 0,-4-2-5 15,4-2-12-15,-4 5 0 0,4 0-6 0,0-5-2 16,0 2-1-16,0-2-1 0,0 0 5 0,0 0-5 15,0 0 9-15,0 0-6 0,0 0 9 0,13-5-3 0,-4 1 9 16,0-1-7-16,1-4 6 0,6 1-1 16,-1-7-4-16,0 4 0 0,1-1 10 0,0 0-7 15,0 1 4-15,0 0 7 0,-2 0-5 0,-4 1 8 0,1 5-1 16,-4 0 1-16,1 1 4 0,-2 0-5 0,-2 3-1 16,1-3 2-16,-1 3-4 0,1-1 11 0,-5 2-10 15,0 0-1-15,10 3 0 0,-10-3 2 0,4 5-8 16,-1-1 1-16,-2 1-4 0,-2 2 5 0,-2-2-15 15,-2 2-10-15,0-2-18 0,4-1-29 0,-3 4-117 16,-1-3-194-16,-3-4 85 0</inkml:trace>
  <inkml:trace contextRef="#ctx0" brushRef="#br0" timeOffset="54096.62">29405 6702 19 0,'0'0'30'0,"-3"3"7"0,3-3-15 0,0 0 1 15,0 0 5-15,0 0-9 0,-1 4 2 0,1-4 0 16,0 0-2-16,0 0 2 0,0 0 1 0,0 0 2 15,0 0-4-15,0 0 3 0,0 4-1 0,0-4-3 16,0 0-3-16,0 0 5 0,0 0-6 0,0 0 1 16,0 0-2-16,0 0-7 0,0 0 7 0,0 0-3 0,0 0-6 15,0 0 4-15,0 0-1 0,0 0-1 0,0 0-3 16,0 0 2-16,0 0-2 0,0 0 1 16,0 0-2-16,0 0 2 0,0 0-3 0,0 0 1 0,0 0-1 15,0 0 1-15,0 0 5 0,0 0 2 0,0 0-4 16,0 0 2-16,0 0-6 0,0 0 4 0,0 0-2 15,0 0-2-15,0 0 0 0,0 0 10 0,0 0-9 16,0 0 1-16,-9-9-3 0,9 9-2 0,-1-4 3 16,1 4 3-16,0 0-2 0,-3-5-2 0,3 5-2 15,-1-3 7-15,1 3-5 0,-3-4-1 0,3 4 4 16,-1-4 0-16,1 4 0 0,-1-5 4 0,1 5-1 16,-1-4-4-16,1 4 4 0,1-5-10 0,-1 5 4 15,2-5 0-15,0 2 1 0,-2 3 0 0,2-4 2 16,1 1-1-16,-2 1-1 0,2-1-4 0,-1 1 0 15,-2 2 8-15,7-5-7 0,-6 2 0 0,1 1 6 16,2 0-3-16,-2-2-2 0,1 1 4 0,1-2 0 0,-2 3 0 16,0-1 1-16,3-2 0 0,-5 1-2 0,5 1 0 15,-3-2 2-15,1 2 4 0,1-1-7 16,-2-1 5-16,0 0-8 0,1 0 6 0,-1-1 0 0,2 2 2 16,1-1 7-16,-4 1 6 0,3-1-1 0,-3-1 2 15,3 1-5-15,0-1-4 0,1 1-2 0,-1-2 11 16,1 2-1-16,0 0 1 0,0 0-5 0,-1 0 3 15,0 1-3-15,1 0-3 0,-1-1-6 0,2-1 6 16,-2 2-8-16,3-1 5 0,-2 2-2 0,1-2 2 16,-1 3-6-16,3-2-1 0,-3 0 0 0,3 0 3 0,-3-1-5 15,1 3 1-15,1 0 6 0,-2-1-8 16,0 0 5-16,-1-1-3 0,0-1 7 0,4 3-12 0,-4-1 1 16,1-3 5-16,1 2-5 0,-3 0-1 0,3 1 2 15,-3 0-1-15,2-1 4 0,-1 0-10 16,-1 0 2-16,1 0-1 0,0 0-2 0,-1 0 5 0,3-1-6 15,-2 1 12-15,0-1-7 0,0 0-3 0,1-1 1 16,-1 0 1-16,1 1 10 0,-1-2-6 0,5 0-3 16,-4 0-8-16,0 1 8 0,-1 1-1 0,1 1 2 15,-1-1-2-15,4 1 3 0,-1-2-3 0,-3 2-5 16,3 0 6-16,0-2-5 0,2 3-2 0,0 1-2 16,-1-1 2-16,-1-1 2 0,2-1 4 0,-3 3-2 0,0 1-1 15,1-2 6-15,-1 1-5 0,1-2 1 16,0 1 0-16,1 1 6 0,0-1-7 0,-4 1 4 15,3 0 3-15,0-2-5 0,0 0 6 0,0 2-10 0,1-1 6 16,-2 1 0-16,3 0-4 0,-4 1-1 0,3-3 4 16,0 4 1-16,-2-3 3 0,2 1 0 0,-2-1-4 15,-1 0-3-15,3 2 2 0,-2-3 2 0,1 3-2 16,-1-2 5-16,-1 2-7 0,0-2 2 0,1 0 1 16,0 2 4-16,-1 0 1 0,-1-2-3 0,1 1 2 15,1 0 0-15,-6 2 2 0,9-3 0 0,-4 0 0 16,2 0-3-16,1 2 0 0,0-2-1 0,1 2 2 15,0 0 1-15,3-2 2 0,-1 1-2 0,2 0-3 16,2 2 2-16,2-1 1 0,2 1-4 0,0 0 3 16,-1 0-1-16,3 1 7 0,-5 1-14 0,-2-1 1 15,-1 0-3-15,-1-1 0 0,0 3 0 0,2-1 4 16,-1-2-3-16,-2 3 1 0,2-3 2 0,-1 1 0 0,-2-1 4 16,-1 2 1-16,-1-2-6 0,0 1 4 15,0-1 6-15,-2 0 5 0,0 1-3 0,0 1-5 16,2-2 4-16,-2 1-1 0,1 0 1 0,-1 2 4 0,1-5-5 15,1 4 2-15,-8-2-2 0,13-2 1 0,-4 4-1 16,1-2 1-16,-3 2 1 0,3-2-2 16,0 3 0-16,-1-2 6 0,0 0-10 0,3 2 4 0,-2 0-4 15,1-2 1-15,3 2 4 0,-1 1-2 0,0-3 1 16,-1 1-3-16,-2 3 3 0,1-3-5 0,-2 1 4 16,2-1-3-16,-5 1-4 0,1-1 4 0,0-2-4 15,-1 4-1-15,-1-1 3 0,2-3 1 0,0 3 0 16,-3 2 19-16,1-3-3 0,1 0-6 0,2 1 5 15,-4 2-10-15,3-1 5 0,0-1 0 0,2 2-1 0,0 0 1 16,0 1-2-16,-1-2-5 0,2 0 6 16,-1 2-4-16,1 0 10 0,0-1-10 0,-2 0 1 15,0-1-3-15,-2 0 4 0,2 0-5 0,-1-2-4 0,0 1 5 16,-1 0-1-16,-1 2 3 0,0-1-12 16,1-2 8-16,-3 1 7 0,1 2-3 0,0-1-6 0,1-1 3 15,-1 1-1-15,1-1 3 0,-1 3-1 16,2-2-5-16,-4 0 8 0,2 1-4 0,1 0 5 0,-1-1-7 15,-1 3 6-15,4-3 0 0,-4 1-4 0,3 2 3 16,-3-2 0-16,3 4 3 0,2-2 1 16,-2 3-2-16,1-3-2 0,-3 1-1 0,4-1 6 0,-1 0-15 15,-3-2 11-15,1 1-4 0,3 0 8 0,-3 0-6 16,-1-1 1-16,2 0 3 0,-2 0-3 0,3 1-10 16,-5-4 11-16,2 2-1 0,1-1 8 0,0 2-3 15,-1-2 8-15,0 1-4 0,0-1-9 0,0 1 10 16,-1-2 2-16,3 3 4 0,-3-1-14 0,4 0 3 15,-3-1-1-15,1 1 1 0,0 1-5 0,-1-2 9 16,-2 2-8-16,4 0 1 0,-2 1-1 0,0 0 2 16,1-1 1-16,-2-1-5 0,1 3 12 0,2-1-13 15,-2-1-3-15,0 1 11 0,2-1 0 0,-1 0 6 0,-1 2-4 16,3 1-7-16,1-3 4 0,0 2-2 0,-3-1 8 16,3-1-23-16,-2 1 19 0,-1-2 4 0,-1-1-11 15,1 2-1-15,2 0-1 0,-3-4-6 0,-2 2 9 16,3-2-19-16,-5-1 0 0,3 4-11 0,-3-4 1 15,2 2-16-15,-2-2-35 0,0 0-62 0,0 0-148 16,-15 0 66-16</inkml:trace>
  <inkml:trace contextRef="#ctx0" brushRef="#br0" timeOffset="55752.81">29484 6684 44 0,'0'0'53'0,"0"0"-5"0,0 0 2 16,0 0-6-16,0 0-2 0,0 0 1 0,0 0 3 15,0 0-3-15,0 0 0 0,0 0-4 0,0 0 7 16,0 0-10-16,0 0 7 0,0 0-5 0,0 0 3 16,0 0-3-16,0 0-7 0,14-5-4 0,-9 2-6 0,-5 3-2 15,4-4-7-15,1 3 1 0,-1 0 1 16,0-2-4-16,1 1 8 0,0-1-6 0,-1 1-3 16,0 0 4-16,1-2-13 0,0 3 7 0,0-3-3 0,0 1 1 15,2 0-3-15,-2-2 3 0,1 3 3 0,2-1-1 16,-3 1-4-16,0 0 2 0,1-1-1 15,1 1-4-15,0-1-3 0,-1 1 11 0,1-1-6 0,-2-1 1 16,3 2-3-16,0-1-3 0,-1-1 2 0,1 3 1 16,-1-1-1-16,1 0 0 0,-3-1 4 0,3 1-5 15,0-1 5-15,-1 2-4 0,2-3 5 0,3 2-3 16,-1-1 8-16,1 1-23 0,0-2 9 0,-1 3 6 16,-2-1-1-16,-1-1-4 0,2 2 8 0,-3-1-8 15,4 1 4-15,-5 0 1 0,3-1-2 0,-3 2 1 16,-2-2 3-16,-4 2 4 0,13-1-9 0,-7-1 5 15,-1 0-3-15,3 1 5 0,-3-1-7 0,-1 1 3 16,2 0-5-16,0 1 1 0,-6 0 3 0,9-3 3 0,-2 3 0 16,-7 0-4-16,10-1-5 0,-6 1 6 0,1-1-7 15,3 0 9-15,-8 1-4 0,13-1 3 16,-7 1-4-16,1 0 5 0,-1 1 0 0,2-2 1 0,-2 0-5 16,0 1 10-16,-6 0-16 0,12 0 12 15,-12 0-3-15,11-2-7 0,-5 2 5 0,-6 0-3 0,12 0 9 16,-5-1-7-16,-1 1 7 0,-6 0-7 0,13 0 3 15,-7 0 7-15,2 1-1 0,-2-1-9 0,1-1 1 16,-1 2 4-16,-6-1-6 0,15 2-2 0,-7-2 6 16,-3 1 1-16,3 0 0 0,-2 0-3 0,2-1 0 15,-2 1 5-15,2 0 1 0,1 2-11 0,-3-3-1 16,2 1 11-16,0 0-9 0,1 1-1 0,1-1 11 16,0 1-3-16,3 0-1 0,-3 1-3 0,3-1 5 15,-2-1 2-15,2 3-7 0,0-1 5 0,-2-1-7 16,1 2 4-16,-1-3 0 0,-2 3-4 0,0-3 5 15,0 3-1-15,3-2-7 0,-6 1 6 0,0 0 1 0,2 0-2 16,0-2 4-16,-3 2-2 0,0 2-2 0,3-3-4 16,-3 3 7-16,0-2-2 0,0 0 5 0,0 1 1 15,1-2-2-15,-2 1 1 0,1 1-7 16,1-1 6-16,-2-1 0 0,1 0 2 0,-1 2 3 0,3-2-15 16,-3 1 6-16,1-2-1 0,0 2 10 0,0 1-8 15,2-1 0-15,-2 0-2 0,-1-1 0 0,1 0 4 16,-3 1-2-16,2-1-2 0,1 2-5 0,0-1-3 15,-4 0 7-15,-1-3-8 0,6 2 4 0,-6-2-3 16,6 3-3-16,-6-3-5 0,3 2-5 0,-3-2 0 16,2 4-11-16,-2-4-12 0,0 0-88 0,0 3-145 15,0-3 65-15</inkml:trace>
  <inkml:trace contextRef="#ctx0" brushRef="#br0" timeOffset="58918.81">29377 6821 2 0,'0'0'56'0,"0"0"-1"0,0 0-10 0,0 0-4 15,0 0-1-15,0 0-3 0,0 0-1 16,0 0-10-16,0 0 5 0,0 0 1 0,0 0-3 0,0 0-3 16,0 0-1-16,0 0 0 0,0 0 3 0,0 0 1 15,0 0 8-15,0 0-7 0,0 0 2 0,0 0-2 16,0 0 5-16,0 0 9 0,0 0-3 0,0 0-9 15,0 0 7-15,0 0-5 0,0 0 7 0,7 1 0 16,-7-1-7-16,0 0 2 0,0 0 2 0,0 0-9 0,0 0 3 16,7-5-5-16,-7 5-3 0,6 0-3 0,-6 0 6 15,8-2-3-15,-2 0-4 0,1 1-5 16,-1 1 2-16,-1-1-6 0,-5 1 0 0,10-3 1 0,-4 3-3 16,-6 0-3-16,11-3 4 0,-5 2 2 0,-1 0-6 15,-1 1 0-15,-4 0 2 0,5-3-5 0,-5 3 4 16,7 0-4-16,-7 0 3 0,10-1 0 0,-5-2-1 15,0 2-2-15,-5 1 1 0,9-1 3 0,-5 0-2 16,4-1 2-16,-8 2-5 0,9-1 2 0,-4 0-2 16,0 0-5-16,1-1 8 0,2 2-4 0,-8 0 1 15,12 0-7-15,-5 0 4 0,1 0 1 0,-2-2-1 16,1 1-1-16,0 1 0 0,3 0-1 0,-2 0-3 0,0 1 10 16,-2-2 0-16,6 1-6 0,-3 1 0 15,2-1-2-15,-5 0-2 0,2 0 1 0,1 2-1 0,-1-2-7 16,-8 0 10-16,11 0 0 0,-6 0-2 0,2 2 4 15,-2 0 0-15,-5-2 0 0,5 0-3 0,-5 0-3 16,14 0 3-16,-7 0-1 0,-7 0 3 0,10 0 0 16,-1 0 2-16,-4 1 1 0,2-1-2 0,0 0-1 15,0 0 5-15,1 0-6 0,2 2 0 0,4-1-1 16,-5 0-4-16,0 2 3 0,5-2-3 0,-5 0-2 16,0-1 0-16,0 0-2 0,0 0 7 0,-4 3-6 15,3-3 4-15,-2 0 0 0,-1 1 3 0,-5-1-2 0,8 1-4 16,-4 1 4-16,-4-2 1 0,0 0 0 15,10-2-1-15,-10 2 0 0,0 0 2 0,9 2 3 16,-9-2 1-16,8 0-4 0,-8 0 7 0,10 1-6 0,-4 2 1 16,1-2 2-16,-2 0 1 0,3-1-5 0,-2 2 1 15,3-2 7-15,-1 0-3 0,-2 2-3 0,0 1 2 16,1-2-8-16,-1 0 8 0,-2 1-1 0,0 1-4 16,-4-3 2-16,5 2 9 0,-5-2-7 0,4 0-7 15,-4 0 8-15,0 0 0 0,0 0-1 0,0 0 4 16,7 3 4-16,-7-3-2 0,0 0-2 0,0 0 1 15,0 0 2-15,0 0-4 0,0 0 1 0,0 0-5 16,0 0-1-16,0 0-4 0,0 0-7 0,0 0-5 0,0 0 0 16,5 0-15-16,-5 0 2 0,0 0-2 15,0 0 1-15,0 0-10 0,0 0 3 0,0 0 6 0,0 0-8 16,0 0-1-16,0 0-3 0,0 0-11 0,0 0-11 16,0 0-50-16,0 0-126 0,0 0 56 0</inkml:trace>
  <inkml:trace contextRef="#ctx0" brushRef="#br0" timeOffset="67572.75">29199 6665 1 0,'0'0'52'0,"3"-4"-4"0,-3 4 0 16,0 0 0-16,0 0-8 0,0 0 7 0,0 0-11 15,0 0 5-15,0 0-6 0,0 0 2 0,0 0-6 16,-3-6-1-16,3 6-4 0,0 0-5 0,0 0 0 0,0 0 7 15,0 0-6-15,0 0-5 0,0 0-3 0,0 0-5 16,0 0 1-16,-6-1 0 0,6 1-4 0,0 0-6 16,0 0 2-16,0 0 5 0,-13 4-2 0,9-1-1 15,-2-1 1-15,1 0-5 0,-1 3 0 0,-1-4 2 16,2 2-5-16,0 1 1 0,0 0-1 0,-1 0 5 16,0-1-2-16,0 1-3 0,1-1 2 0,-2 1-3 15,1 2 5-15,-2 1-3 0,3-2 3 0,0 1-4 16,-3 4 4-16,3-4-2 0,-1 3-2 0,-1-1-3 15,2 0 7-15,0 1-4 0,1 0-2 0,0-2 6 16,3 3-2-16,-4-2-8 0,3 4-4 0,-1 0 3 16,0-2 2-16,3 0-4 0,-1-1-10 0,2 2 4 15,-1 0-6-15,4-4 3 0,-2 5 0 0,1-4 0 0,2 1 0 16,-1 0 1-16,0-1 1 0,0-3-2 16,1 3 5-16,0-3 2 0,3 3 2 0,-2 0 1 15,-2-4-2-15,1 1 3 0,2 0 3 0,-1-2 2 0,-1 2-2 16,-1-1 4-16,1 0-2 0,0-1 0 0,-1 2 7 15,1-2-2-15,0 1 4 0,0-1 6 0,2 0-5 16,-1 0 0-16,1 1 2 0,1 0-2 0,3-2 6 16,0-1-2-16,2 2 7 0,2-2-9 0,3 0-3 15,1-1 0-15,-1 0-3 0,1 0-5 0,1 0-3 16,-1-2-5-16,0-1 4 0,-2 2-2 0,-4 1 0 16,4-6 4-16,-4 5 2 0,-2-2 0 0,2 0 8 15,-3 0 0-15,-2 0 10 0,-1 1-2 0,1-2 4 0,-4 0 6 16,4 2 0-16,-3-2 4 0,0 0 1 15,-1 0-3-15,5-3 6 0,-4 1 2 0,0-2-1 16,0 1-3-16,2 0 3 0,-2-1-4 0,1-1-3 0,-2-1 5 16,1-2-7-16,0 1 3 0,0 0-6 15,-1 0-6-15,-1 0 2 0,-1-2-1 0,-1 2-12 16,-1-4-4-16,2 1-13 0,-4 2 5 0,0 2 2 0,-2-2 0 16,-1 0-7-16,1 2 4 0,-2-2-12 0,-1 3 3 15,0 0-10-15,-1-2 2 0,-1 3-6 0,0 1-19 16,-5-2-45-16,-3-1-105 0,0 5 47 0</inkml:trace>
  <inkml:trace contextRef="#ctx0" brushRef="#br0" timeOffset="69745.74">29254 6702 26 0,'0'0'69'0,"0"0"2"16,0 0-16-16,0 0 0 0,0 0-3 0,0 0-12 16,0 0-1-16,0 0 1 0,0 0-13 0,0 0 4 15,0 0 2-15,0 0-3 0,0 0-2 0,0 0-17 16,0 0 23-16,0 0-7 0,0 0-3 0,-4-10-7 15,4 10 5-15,0 0-5 0,0 0-1 0,0 0-3 16,0 0-1-16,0 0 0 0,0 0-5 0,0 0-1 0,0 0-1 16,0 0 1-16,0 0-1 0,0 0-3 0,0 0 6 15,0 0-1-15,0 0-2 0,0 0 8 16,0 0-14-16,0 0 5 0,0 0-8 0,0 0 14 16,0 0-12-16,0 0 9 0,0 0-5 0,0 0 0 0,0 0-6 15,0 0 0-15,0 0 5 0,0 0-2 0,0 0 1 16,0 0 3-16,0 0-3 0,0 0 5 15,0 0-2-15,0 0-3 0,0 0 0 0,0 0 6 0,0 0-13 16,0 0 6-16,0 0 1 0,0 0 5 0,0 0-4 16,0 0 0-16,0 0 0 0,0 0 0 0,0 0-7 15,0 0 4-15,0 0 2 0,0 0-1 0,0 0 1 16,0 0-7-16,0 0 5 0,0 0-1 0,0 0 4 16,0 0 6-16,0 0-4 0,0 0-5 0,0 0 0 15,0 0 5-15,0 0-2 0,0 0-3 0,0 0 10 16,0 0-8-16,0 0 0 0,0 0 0 0,0 0 1 15,0 0 4-15,0 0-5 0,0 0-8 0,0 0 6 16,0 0 6-16,0 0-8 0,0 0 8 0,0 0-2 0,0 0-2 16,0 0-3-16,0 0 3 0,0 0 1 0,0 0-1 15,0 0 1-15,0 0-2 0,0 0-1 16,0 0 3-16,0 0 0 0,0 0 11 0,0 0-12 0,0 0 8 16,0 0-4-16,0 0-2 0,0 0 3 0,0 0-1 15,0 0-5-15,0 0 0 0,0-8-9 0,4 6-1 16,-3-1 1-16,-1 3 3 0,3-5-7 0,0 1-6 15,0 1 6-15,0-1-6 0,-2 1 2 0,3-2-2 16,1 3-3-16,-1-2 5 0,0-1 2 0,-2 1 0 16,2 2 6-16,0 0 0 0,0-3-3 0,1 0 7 15,-1 0-2-15,1 0 3 0,-1-1 4 0,0 0-4 16,1 1 1-16,0 1-3 0,0-3 5 0,2 1-4 16,0-2 8-16,-2 4-6 0,0-2 4 0,2 0-2 0,-1-1 2 15,0-1-3-15,-1 3 1 0,1 1-4 16,-1-3 5-16,-1 4 2 0,2-4 1 0,-2 3-6 15,2-1 1-15,-1 0 2 0,-1-3-3 0,1 1 6 0,0 1-2 16,2 1 1-16,-3-2-3 0,-1 1 3 0,3-1-9 16,-3 2 9-16,4-4 0 0,-1 1 6 0,-1 1-7 15,4 0 2-15,-4 0-2 0,4-1 5 0,0 2-6 16,-1-2 10-16,2 2 0 0,-4 2-6 0,2-3-3 16,1-1 4-16,0 4-1 0,-3-1 4 0,-2 1-7 15,1 3 1-15,-1-2-2 0,0 1 7 0,0-1-8 16,-2 0 4-16,-2 3 1 0,8-4 4 0,-4 4-3 15,1-2-1-15,-5 2 5 0,13-3-2 0,-7 2-1 16,1 1 9-16,2-3-5 0,3 2-5 0,-5 1-4 16,4-2 2-16,1 2 14 0,-1-2-9 0,3 2-1 15,-4 0-4-15,3 0 9 0,4 0 0 0,0 0-8 16,0 0 6-16,-4 0-5 0,1 0-3 0,-2 2 4 0,0-2 0 16,-3 0-5-16,-1 1 4 0,-1 0-1 0,1 0-3 15,-3-1-4-15,3 0 2 0,-8 0 8 16,14 2-7-16,-9-1 2 0,3-1 2 0,-8 0-1 15,9 1-4-15,-5-1 2 0,-4 0 1 0,7 0-2 0,-7 0-2 16,8 0 3-16,-8 0 5 0,9 1-5 0,-5 1-6 16,-4-2 12-16,10 0-3 0,-5 2-9 0,-5-2 1 15,9 0 6-15,-9 0-2 0,10 0-5 0,-6 3-3 16,1-3-3-16,-5 0 2 0,5 3 5 0,-5-3-1 16,7 1-3-16,-7-1-4 0,5 1 1 0,-5-1 1 15,3 2 0-15,-3-2 3 0,0 0-1 0,6 2-2 16,-6-2 1-16,0 0 0 0,1 3 0 0,-1-3-3 15,0 0 6-15,0 0-4 0,3 4 1 0,-3-4-2 16,0 0-10-16,0 0 8 0,0 0-15 0,1 3-15 16,-1-3-36-16,0 0-87 0,0 0 39 0</inkml:trace>
  <inkml:trace contextRef="#ctx0" brushRef="#br0" timeOffset="71320.74">29388 6597 18 0,'3'-4'51'0,"-2"0"-1"15,1 0-5-15,-1 1-7 0,1-1-11 0,2 0 3 16,0 0-1-16,0-1 0 0,-2 1-7 0,2-1-1 16,-1 0-6-16,1 0-3 0,-1 1 3 0,1-1-2 15,1 0-1-15,-2-1 1 0,-1 1-3 0,4-1-1 16,-1 0 5-16,-1 0 0 0,-1-1-5 0,2 2 1 0,-1 0-1 16,1 0-2-16,-1 0-1 0,4-2 2 0,-3 2 0 15,1 0-1-15,-2 0 3 0,1-1-5 16,2 1 6-16,-2 0-4 0,0 0 3 0,0 0-1 0,0 2-4 15,2-4-1-15,-2 3 3 0,0 1-1 0,2-3 1 16,-2 1-11-16,1 0 9 0,-1 1 1 0,-1-1 1 16,2 1-4-16,0-2 4 0,-2 1 4 0,3 1-9 15,-1-1 8-15,1 1-3 0,-1 0 7 0,3-1-6 16,-4 1-4-16,1 0 1 0,2 1 1 0,-4 1-3 16,1-2-3-16,1 1 6 0,-1 0-8 0,1 1 1 15,1-2-2-15,-2 0-2 0,0 0 1 0,-1 2 2 16,1-4 9-16,-1 4-9 0,2-1-12 0,-2-1 15 15,1 2-6-15,-1-1 8 0,0 0-13 0,1-1 7 16,3 1-2-16,-3 0 3 0,0 1 6 0,2-5-1 16,-1 5-5-16,0 0-1 0,3-1-3 0,-2 2 0 15,0-1 1-15,1-2-3 0,0 1 1 0,-2 1 2 16,3 0-1-16,0 2-8 0,-1-1 1 0,-2 1 1 0,0-2 1 16,-6 2 2-16,14-1-5 0,-10 0 6 0,1-2 3 15,1 2-2-15,-6 1-1 0,7-1 0 16,-1-2 0-16,-2 1 6 0,-4 2 0 0,9-3-5 0,-5 1 2 15,1 0 5-15,-2-1-7 0,-3 3 8 0,7-1-2 16,-4 0-1-16,2-2-4 0,-5 3 1 16,9-1 3-16,-4-2 1 0,0 0-7 0,2 2 1 0,-1 1-2 15,-1-1-1-15,2 0-6 0,-7 1 2 0,11-3 4 16,-7 2-6-16,2 1-8 0,-1-3-3 0,1 3 2 16,-6 0 1-16,10-1 4 0,-6 0 3 0,1-1 2 15,-1 1-1-15,-4 1 8 0,7-3 7 0,-2 2 6 16,0-2-2-16,1 3-2 0,-6 0-1 0,9-2 5 15,-6 0 0-15,-3 2 2 0,8-3-1 0,-4 1-7 16,2 1 6-16,-1 0-7 0,3-2-2 0,-2 0 5 16,1 3-6-16,-1-1 5 0,3-2-1 0,1 2 1 15,2-1 1-15,-2 0 4 0,3 1-1 0,-3-1 4 0,3 0-6 16,-3 2 0-16,2-3 3 0,-2 1-1 16,0 0-5-16,0 1 0 0,2-1 1 0,-6 0-1 0,0 2-2 15,1 0 3-15,0 0 0 0,-1-2-2 16,1 1 1-16,-2 0-2 0,-5 1 3 0,12-1 0 0,-6-1 1 15,-1 1-2-15,-1 0 0 0,4-2 2 0,-8 3 1 16,11 0 1-16,-2-1-3 0,-2 1-2 0,-1-1 4 16,0 0-2-16,2 2 5 0,0 0-3 0,1-2-3 15,-2 1-5-15,1-1 4 0,-1 1-1 0,3-2 6 16,-1 2-4-16,-2 0 3 0,1 0-2 0,1-1 2 16,1 1 5-16,0 0-5 0,2 0 2 0,-1 1 7 15,0-2 0-15,3-1 2 0,-3 2-1 0,3 2-6 16,0-2 11-16,4 0-10 0,-1 0 11 0,2 0-3 15,-2 0 3-15,0 1-7 0,1-1 2 0,-1 2-4 16,1 0 8-16,-1 2-12 0,-4-2 3 0,0 0-1 16,1 0-2-16,-5-1-2 0,3 1 8 0,-1 0-6 15,-2-2-7-15,0 1 5 0,0 0 0 0,-4 0 2 16,2 1-5-16,-2 0-3 0,-1-2-3 0,-4 0 2 16,7 3-3-16,-2-1 1 0,-5-2-2 0,7 2 3 0,-6 1 2 15,-1-3-8-15,5 3-9 0,-2 0-10 0,-3-3-39 16,2 4-75-16,0-3 33 0</inkml:trace>
  <inkml:trace contextRef="#ctx0" brushRef="#br0" timeOffset="72609.75">29209 6665 43 0,'0'0'59'0,"-9"2"-6"0,4 1-10 15,0-3 1-15,-2 1-11 0,2 0-1 0,-2 1-4 16,-2 3-3-16,2-2-3 0,0-3 1 0,1 4-3 0,-1-1-3 16,1 0 0-16,-3 1-3 0,4 2 1 0,-3-3 2 15,4 1-7-15,-1 2-2 0,-1-3-1 0,-2 2 1 16,2 2-1-16,-1-3 2 0,5 1-5 0,-6 1-2 15,4-2 3-15,2 1-5 0,-2 1 6 16,0-1-4-16,0 0 7 0,0-1-1 0,-1 1 1 0,4 2-3 16,-3-3 2-16,4 2-3 0,0-2 0 0,0 4-3 15,-1-1 3-15,-2 2 6 0,3 1 0 0,-1-5-4 16,1 2 3-16,1 5-3 0,-2-3 3 0,1 1-7 16,0-2 2-16,0 2-1 0,0-3 2 0,0 2-4 0,0-1 6 15,0 0-3-15,0 1-1 0,0-2 6 16,1-1-5-16,2-1 2 0,-2 3-1 0,3-3 4 0,-3 0 3 15,8 2-5-15,-4 0 6 0,3-1-2 0,1 1-8 16,1-1 1-16,-1-1 0 0,0 0 2 0,3 0-2 16,-2-1-6-16,3 0 1 0,-2 0-3 0,1-2-4 15,0-1-1-15,0 2 4 0,1-3-2 0,-2 1-2 16,3-2 1-16,-4 1 5 0,3-1-7 0,1-2 16 16,0 1-10-16,-1-2 4 0,0 0 5 0,-3 1-2 15,3 0-4-15,-4-2 6 0,0 0-4 0,1 0 1 16,-4 1 0-16,3-1-2 0,-1-3 3 0,0 1-1 15,-2-1-6-15,2 2 10 0,-3-1 3 0,1-1-2 16,1 2-1-16,-2 0 12 0,0-1 1 0,-3 0 11 16,2 3-8-16,0-4 4 0,-3 3 1 0,3 0-6 15,3-7-24-15,-2 2 1 0,1-3-3 0,-1 2 4 16,-1 1-3-16,1-2 0 0,0 3 2 0,-1-1 1 16,-3-1 3-16,2 2-2 0,-2 2-4 0,-2 0 0 0,2-3 0 15,-2 3 3-15,-2 0 3 0,2 2-8 0,-3-7 7 16,2 7-2-16,-1 0-6 0,-4-2-2 0,1 2 0 15,-1 2-19-15,-5-3-5 0,3 2-11 0,0 1-4 16,-5 0-8-16,4 3-74 0,-2 0-139 0,0-4 62 16</inkml:trace>
  <inkml:trace contextRef="#ctx0" brushRef="#br0" timeOffset="73632.74">29202 7149 86 0,'0'0'96'0,"0"0"-17"0,0 0-10 0,0 0 0 16,0 0-7-16,0 0-5 0,-2-3-10 0,2 3-4 15,0 0-6-15,0 0-4 0,0 0-3 0,0 0 2 16,-1 11-1-16,0-5 6 0,0-2-1 0,-1 3-3 0,2 0-7 15,-2 1 11-15,0 3 8 0,0-1-7 16,-2 0-9-16,3 1 1 0,-2-2 1 0,0 4-7 16,1-3-2-16,-2 2 1 0,2-1-6 0,1-1-3 0,-2 0 3 15,-1-1-2-15,1-1 1 0,0 0-6 0,0-4 3 16,2 1 1-16,0 0-7 0,-2-1 1 16,2-1 1-16,-2 1 6 0,1 0 9 0,2-4-9 0,-3 2-1 15,3-2 4-15,0 0 1 0,0 0-4 0,0 0 1 16,-15-6-6-16,11 2 1 0,1-2-1 0,2 0 2 15,0-1 2-15,0 2-6 0,1-2-1 0,-2 1 2 16,2-1-5-16,-1 2 4 0,2-2 0 0,1 3-5 16,-1-1 3-16,0 0-3 0,0 1-2 0,1-1 1 0,2 2-1 15,-3-2-2-15,0 0 2 0,2 2-6 16,-1-1-4-16,-1 0 0 0,1 0 2 0,0-1-7 0,0 3 5 16,0-1 0-16,-1-1 0 0,1-3-1 0,-1 4 2 15,2-3-3-15,-2-2 4 0,3 3 0 0,-2-2-2 16,0 0 6-16,2 1 1 0,-2-2 0 0,-1 2-5 15,3 1 2-15,0-1 2 0,-2 2 0 0,1 0 2 16,1 1-5-16,-3 1 2 0,2-3-2 0,-3 5 1 16,2-3 1-16,-2 3 2 0,5-4 2 0,-5 4 6 15,5-3-11-15,-5 3 0 0,0 0 2 0,0 0-2 16,11 8 6-16,-9-4-2 0,3 1-1 0,-3-1 1 16,3 2 3-16,0 3-12 0,1-2 8 0,-1 5 2 0,0-4-5 15,4 2 1-15,0 5 3 0,-1-5 7 16,-3 1-8-16,4 1-5 0,0 0 3 0,-4-1-15 0,0 1 1 15,2-1-3-15,0-2-6 0,-3-1-4 0,0 2-8 16,-3-2 12-16,3-3-8 0,-3 1-2 16,-1 3 0-16,0-6-4 0,0 3-10 0,-1 0-14 0,-3-3-87 15,2-1-164-15,-2-1 73 0</inkml:trace>
  <inkml:trace contextRef="#ctx0" brushRef="#br0" timeOffset="74694.74">29209 7253 4 0,'0'0'89'16,"0"0"-12"-16,0 0-6 0,-1 5-6 0,1-1-3 15,0-1-3-15,0 2-3 0,0 2 1 0,1-1-4 16,1 3-1-16,0 1-2 0,-2-1-6 0,5 2-6 0,-5 0 1 16,4 1-8-16,-1 0 9 0,-1 1-7 0,2-2-7 15,-3-1 1-15,1 5 3 0,0-4 0 0,-2 1 17 16,4 4-12-16,-4-5 3 0,0 3-6 0,0-1 10 16,0-1-1-16,-4 3-11 0,4-3 3 0,-2 1-10 15,-1-3 3-15,-1 6-6 0,2 1 3 0,-1-1-3 16,-1-2 0-16,-1 0-1 0,0-3-4 0,3 1 1 15,0 0-1-15,-2-2-9 0,1 0 0 0,1-1 5 0,0-2-7 16,-1 0-1-16,2-1 6 0,0 0-8 0,-3 0 5 16,1-1-5-16,3 0-1 0,-1 0 0 0,0 1-1 15,-2-3-2-15,1 1 1 0,2 0 1 0,-2 3 1 16,1-3-5-16,-3 1-10 0,3 2 0 0,-2-2 1 16,1 1-1-16,-1 2-1 0,0-4 3 0,-1 2 0 15,1-2-4-15,1 1 4 0,-1-3 6 0,2 2-12 16,1-4 13-16,-2 4-2 0,2-4-1 0,0 3 0 15,0-3 4-15,0 0 5 0,0 0-2 0,0 0-5 16,0 0-6-16,0 0 2 0,0 0-2 0,6-10 1 16,-4 8-5-16,-2 2 6 0,1-5 0 0,-1 5-3 15,2-4 0-15,-2 4 1 0,1-3-6 0,-1 3 10 16,1-4-14-16,-1 4 11 0,0 0-5 0,0 0 14 16,0 0-11-16,0 0 1 0,0 0 1 0,0 0 3 15,0 0-1-15,0 0 2 0,0 0 2 0,0 0 5 0,0 0-5 16,0 0 6-16,0 0-5 0,0 0 8 0,0 0-2 15,0 0-3-15,-1-7 0 0,1 3-1 0,0 4-1 16,-1-6 2-16,1 6 10 0,-3-5-7 0,2 0-4 16,1 5 1-16,-3-6-4 0,2 4 4 0,0-2 8 15,1 4 2-15,0-7 1 0,0 7-5 0,0-5-4 16,1 1 0-16,-1 4-6 0,1-6-2 0,-1 3 5 16,2-1-8-16,-2 4 2 0,1-8 4 0,-1 3-1 15,1 2 0-15,0-1 12 0,-1 4-11 0,0 0 5 16,2-5 4-16,-2 5 5 0,0 0-4 0,0 0 5 0,0 0 5 15,0 0-2-15,0 0-5 0,1-1 6 16,-1 1-7-16,0 0-8 0,0 0-3 0,0 0 2 0,0 0 5 16,0 0-2-16,0 0-2 0,0 0 1 0,0 0-6 15,0 0 6-15,-12 8 2 0,12-8-2 0,-6 5-2 16,6-5 0-16,-4 3-2 0,4-3 0 0,-5 2 2 16,5-2 4-16,-2 3 0 0,2-3 1 0,0 0 8 15,-3 4-10-15,3-4 6 0,0 0-5 0,0 0 1 16,0 0-6-16,0 0 10 0,0 0-2 0,0 0-3 15,0 0-1-15,0 0 0 0,5-16-2 0,-5 16-3 16,4-5 1-16,0 2 11 0,-4 3-4 0,4-8-15 16,-4 8 16-16,3-4-10 0,0 3 8 0,-3 1-5 0,6-1 5 15,-6 1-6-15,7-3-2 0,-2 3 0 16,-5 0 1-16,10 3 18 0,-5-3-16 0,3 1 1 16,-1-1 0-16,0 0-14 0,-1 0 1 0,3 1-24 0,0 1-13 15,-4-1-11-15,2-1-22 0,-1 4-59 0,1 0-156 16,0-3 70-16</inkml:trace>
  <inkml:trace contextRef="#ctx0" brushRef="#br0" timeOffset="76566.74">29569 7557 99 0,'0'0'92'15,"0"0"0"-15,0 0-7 0,0 0-23 0,0 0 9 16,0 0-15-16,0 0 5 0,0 0-7 0,0 0-3 0,0 0-6 16,0 0-7-16,0 0-3 0,0 0-1 0,0 0-3 15,0 0-9-15,0 0 4 0,0 0-1 0,0 0-5 16,0 0-1-16,0 0-1 0,0 0 0 0,3 11 0 16,-3-11-1-16,2 4 3 0,-2-4-1 0,1 7 3 15,0-1-3-15,1-2 4 0,-1 3-5 0,1 0-1 16,3 3-3-16,0-2 6 0,-1 2-3 0,-1-1-7 0,1 3 1 15,1-2 3-15,-1-1-19 0,2 0 11 16,-1 0 1-16,2-3 2 0,0 5 0 0,-5-7-6 16,0 1 5-16,2 0-4 0,-2-1 1 0,0 0 6 15,1 0-5-15,-1-3-8 0,-2-1 4 0,0 6 4 16,0-6 0-16,2 2 0 0,-2-2-3 0,0 0-2 16,4 4-6-16,-4-4 8 0,0 0-14 0,0 0-17 0,0 0-25 15,0 0-18-15,0 0-44 0,0 0-72 0,0 0-202 16,0-13 90-16</inkml:trace>
  <inkml:trace contextRef="#ctx0" brushRef="#br0" timeOffset="76922.75">29702 7582 50 0,'0'0'99'0,"0"0"-8"0,0 0-7 0,-11 1-3 0,11-1-11 15,0 0-2-15,-4 6 0 0,0-4 7 16,1 3-1-16,-5-2-5 0,4 4-4 0,-5-2-11 15,5 0-3-15,-5 1-5 0,-1 4 0 0,1-3-3 0,2 0-2 16,-2 1-5-16,0 0-7 0,1 1 3 0,2-3-9 16,-3 2-3-16,2-3 5 0,2 0-3 0,0 0-2 15,0-2-6-15,0 2 5 0,0-1-6 0,1-1 5 16,-1 0-9-16,2 1-27 0,-2-2-12 0,1 2-27 16,3-3-46-16,-4 2-106 0,5-3-224 0,0 0 100 15</inkml:trace>
  <inkml:trace contextRef="#ctx0" brushRef="#br0" timeOffset="79611.8">27889 6695 1 0,'0'0'52'0,"0"0"-6"0,0 0-5 15,0 0 0-15,0 0-8 0,0 0-1 0,0 0-7 16,0 0 3-16,0 0-5 0,0 0-2 0,0 0 1 0,0 0-6 15,-11-1 0-15,11 1-2 0,0 0-3 16,0 0 3-16,0 0 4 0,0 0-8 0,0 0 1 16,0 0-5-16,0 0 3 0,0 0-1 0,0 0 2 0,0 0 1 15,0 0-1-15,0 0 5 0,0 0-2 0,0 0 5 16,0 0-2-16,0 0 2 0,0 0 1 0,0 0-1 16,0 0-6-16,0 0 1 0,0 0 3 0,0 0-7 15,0 0 5-15,0 0-5 0,0 0-7 0,0 0 5 16,0 0-1-16,0 0 1 0,0 0-6 0,0 0 3 15,0 0 0-15,0 0 2 0,0 0 6 0,0 0-9 16,0 0 4-16,0 0 2 0,0 0 0 0,0 0 0 16,0 0-1-16,0 0 9 0,0 0 0 0,0 0 5 15,0 0-2-15,0 0 8 0,0 0-2 0,0 0-3 16,0 0 13-16,0 0-10 0,0 0 5 0,0 0-5 16,0 0-2-16,0 0 8 0,0 0-8 0,0 0-8 0,0 0 0 15,0 0-5-15,0 0 6 0,0 0-4 0,0 0-4 16,0 0-5-16,0 0 3 0,0 0 4 0,0 0-8 15,0 0-1-15,0 0-1 0,0 0-4 0,0 0 1 16,0 0 9-16,15 5-3 0,-10-5-2 0,1 1 0 16,1 2 4-16,3-2-2 0,-2 1-4 0,2 1-1 15,0-1 7-15,3 2-4 0,-4-2-1 0,9 2-4 16,-5-1-6-16,6 1-2 0,-7-1-3 0,4 1 4 0,2 0 4 16,-5-3-5-16,5 4 2 0,-4-2 3 15,6 1-3-15,-4-4 4 0,0 0-7 0,1 2 5 16,3-2-2-16,-7 0 8 0,5 2 0 0,0-2-3 0,-5 1 0 15,2 1 9-15,-2-1-10 0,0 1 3 0,4 0-2 16,-4-1-5-16,1 0 4 0,0 2 4 0,4-1 0 16,-5-2-2-16,6 3-7 0,-1 0 9 0,-3 1-4 15,3-3 5-15,-5 3-5 0,2-2 0 0,-2 0 1 16,0 1-6-16,1-1-1 0,-1 1 3 0,-1-1-1 16,-3 1 8-16,-1-2-5 0,0 2-1 0,-2-3 4 15,-1 1 0-15,0 1 2 0,-5-2 13 0,0 0 2 16,8 0-3-16,-8 0-8 0,6 1 2 0,-6-1-10 0,0 0 3 15,0 0 1-15,4 2 1 0,-4-2 0 16,0 0-4-16,0 0-2 0,4 4-4 0,-4-4-7 16,0 0 6-16,0 0 2 0,4 3 1 0,-4-3 2 0,0 0-7 15,0 0 6-15,1 1-2 0,-1-1 7 16,0 0-2-16,0 0 0 0,4 3 2 0,-4-3 4 16,0 0 13-16,0 0 4 0,0 0-5 0,0 0 11 0,0 0 8 15,0 0-2-15,0 0-1 0,0 0-6 0,0 0 2 16,0 0-6-16,0 0 2 0,0 0-3 0,0 0-3 15,0 0-2-15,0 0-12 0,0 0-16 0,-9-9-19 16,9 9-24-16,0 0-25 0,0 0-104 0,0 0-200 16,0 0 90-16</inkml:trace>
  <inkml:trace contextRef="#ctx0" brushRef="#br0" timeOffset="80196.8">28588 6715 61 0,'0'0'80'0,"-10"2"-10"0,10-2-10 16,0 0 4-16,0 0-7 0,0 0 5 0,0 0-9 0,0 0 4 15,-5 1-5-15,5-1 2 0,0 0 1 0,0 0-2 16,0 0-2-16,0 0-2 0,0 0-3 0,0 0 4 16,0 0-2-16,0 0-4 0,0 0-8 0,0 0 5 15,0 0-7-15,0 0-5 0,0 0-2 0,0 0-5 16,0 0 3-16,0 0-11 0,0 0-7 0,0 0 4 15,0 0-11-15,0 0-3 0,0 0 1 0,0 0 4 16,0 0-4-16,5 7 8 0,-5-7-7 0,5 6-6 16,-4-3 6-16,3 0-2 0,0 0 0 0,-3 0 4 15,3 2-3-15,0-1 3 0,0-2-3 0,2 1 4 16,-3 1-5-16,-2-1 3 0,-1-3-4 0,5 6 4 0,-5-5 4 16,4 2-7-16,-4 1-3 0,0-4 2 0,5 6 0 15,-5-4 1-15,0 3 0 0,0 0-1 0,0-5 3 16,0 7 5-16,0-3-6 0,-1 0 3 0,-3 2 1 15,4-1-1-15,-4 0-6 0,3 0 5 0,-3-3 4 16,0 3-5-16,-1 0 10 0,4-3-7 0,-3 2 3 16,3 0 6-16,1-4 0 0,-4 4-3 0,1-2 3 0,3-2-2 15,-3 1-3-15,3-1 5 0,-2 6-3 16,-2-5-4-16,3 3 2 0,-6-2-2 0,2 1-4 16,-1-2 2-16,3 4-5 0,-3-1-6 0,1-1-10 0,-2 2-17 15,2-2-18-15,1 0-16 0,0 0-20 16,1 4-94-16,-1-3-197 0,4 1 88 0</inkml:trace>
  <inkml:trace contextRef="#ctx0" brushRef="#br0" timeOffset="83155.8">29386 6748 70 0,'0'0'68'0,"0"0"-7"0,0 0-5 15,0 0-5-15,0 0-4 0,0 0-8 0,0 0-4 16,0 0 2-16,0 0-8 0,0 0 2 0,0 0-7 16,0 0 2-16,0 0-4 0,0 0 6 0,0 0-3 15,0 0 6-15,0 0 2 0,0 0 7 0,0 0 1 16,0 0-1-16,0 0 3 0,0 0 1 0,0 0-4 0,0-8-6 15,0 8-3-15,0 0 1 0,0 0-4 16,0 0-5-16,-2-2 6 0,2 2-12 0,0 0 1 16,0 0-4-16,-2-4-1 0,2 4 0 0,0 0-2 0,-4-3-3 15,4 3-4-15,0 0-2 0,-4-3 0 16,4 3-1-16,0 0-4 0,0 0-2 0,-6-3 2 0,6 3-5 16,-5-1 5-16,5 1-4 0,-7-2 2 0,7 2-2 15,-7-2 2-15,7 2 2 0,-7-2 1 0,7 2 3 16,-7-1-4-16,7 1 0 0,-7 0 6 0,7 0-7 15,-5-2 11-15,5 2-13 0,0 0 3 0,-9-2-3 16,9 2 9-16,-4-2-7 0,4 2 0 0,-6-2 2 16,6 2-5-16,-8-3 5 0,8 3 3 0,-5-1-5 0,5 1 9 15,0 0 1-15,-9-2-13 0,9 2 9 16,-6-3-2-16,2 2 5 0,4 1 1 0,-8 0-4 0,8 0 2 16,-9-4-4-16,5 3-3 0,4 1 5 0,-7-2 1 15,3 1-1-15,4 1-2 0,-8-2 1 0,8 2 8 16,-5-1-1-16,5 1-5 0,0 0 2 0,-7 0-1 15,7 0-3-15,-7-2 4 0,7 2-3 0,-7 0 0 16,7 0-2-16,0 0 3 0,-9-2-3 0,9 2 0 16,-8 0 3-16,8 0-6 0,-9 0 2 0,9 0 2 15,0 0 2-15,-9-2-4 0,9 2 0 0,0 0-2 16,-6 0 2-16,6 0-2 0,-7 2 1 0,7-2 10 16,-10 0-13-16,10 0 7 0,-10 0-3 0,6 2-4 15,-1 0 4-15,-1-1 1 0,0 2-3 0,1-2 4 16,0 1-3-16,1 2 12 0,-1-1-15 0,0 1 0 0,0 0 3 15,0 1 3-15,1-3-4 0,-1 2 0 0,0 0 0 16,0 2 3-16,2-2-3 0,-1 1 3 0,2 2 3 16,-2-2-1-16,0-1-5 0,2 4 1 0,0-2 6 15,-2-2-3-15,4 3 2 0,-5-2-4 0,4 2-4 16,1 0 9-16,0 3 0 0,-2-3 3 0,2 3 0 16,0-1 1-16,0-1-4 0,2 0 1 0,-2-1-4 15,1 2 2-15,-1 0-1 0,4-2-2 0,-3 1 5 0,2 2 3 16,-2-5 1-16,-1 3-9 0,2-3 4 15,0 2-2-15,2-1 2 0,0 1 0 0,-3-4-6 16,3 3 8-16,-3-2-10 0,3 3 5 0,1-2 0 0,-1-3-1 16,0 3-2-16,0 0 5 0,-2-3 0 0,2 3 3 15,-1 0-4-15,-1 0-4 0,2-3 2 16,1 1 3-16,-2 0-3 0,-1-1 0 0,3-1 2 0,-5-1 2 16,8 3-2-16,-3-2 1 0,1-1 2 0,1 1-3 15,-1-1-4-15,-6 0 2 0,12-1-5 0,-5 1 8 16,-7 0-3-16,13-1 1 0,-9 1-2 0,-4 0 1 15,15 0 8-15,-10 0-3 0,-5 0-6 0,11 0-4 16,-4 0 3-16,-7 0 2 0,9-2 1 0,-5 2 1 0,-4 0 1 16,10-1-2-16,-10 1-5 0,10-1 4 0,-2 0-2 15,-8 1 1-15,9-1 3 0,-5-1 1 0,1 1 4 16,-5 1-8-16,10-3 5 0,-3 2 0 0,-5 0 1 16,5-1 0-16,-2 1 2 0,0-2-10 0,-5 3 4 15,8-4-1-15,-6-1 0 0,3 4 0 0,-1-3 1 16,0 1-2-16,1-1-1 0,-4 2 3 0,2-1 1 15,-1-1 0-15,-2 4-3 0,4-8 5 0,0 4 4 16,-1 3-9-16,-2-3 2 0,-1 4 5 0,4-3-3 16,-3 1-3-16,0-2 3 0,-1 4 2 0,2-4 4 15,-1-2-5-15,-1 6 1 0,4-2-5 0,-2-1 5 16,-1 0-10-16,-1 3 7 0,3-8 3 0,-2 5-2 16,1-1 0-16,-1 0 2 0,-1-1 1 0,1 2 4 15,-1 3-2-15,0-10-8 0,1 4 8 0,1 0-2 0,-2 1-4 16,1-1 2-16,0 1-2 0,-1-2 1 0,0 1-5 15,-1-1 2-15,1-1-1 0,0 2 2 0,-1-5-5 16,-2 6 4-16,2-3-4 0,-2 3 3 0,1-3-7 16,-2 0 5-16,-2-1-4 0,1 0-9 0,-2 2 1 15,1-1-2-15,-2 1-17 0,-1-1-10 0,0 1-10 16,3 0-44-16,-6 2-96 0,2-2-209 0,1 2 92 16</inkml:trace>
  <inkml:trace contextRef="#ctx0" brushRef="#br0" timeOffset="84147.81">29218 7253 51 0,'0'0'134'16,"2"-3"-22"-16,-2 3-1 0,3-2-19 0,-3 2-10 0,0-4-2 16,0 4-13-16,0 0-3 0,2-4-14 0,-2 4-2 15,0 0 0-15,0-5-3 0,0 5-8 16,2-4 1-16,-2 4-15 0,0 0 2 0,0-4 2 0,0 4-5 16,0 0-3-16,0-5-1 0,0 5 2 0,0 0 0 15,0 0-5-15,0 0 0 0,0 0 0 0,0 0-5 16,0 0-5-16,0 0-2 0,0 0 5 0,0 0-3 15,0 0-3-15,0 0 2 0,-5 11-4 0,1-6 7 16,1 1-3-16,1 0 1 0,-2 2-3 0,1 1 1 16,-1 2-1-16,-1-2 0 0,1 0 1 0,0 1 0 15,0-1 2-15,-1 0-5 0,1 0 3 0,-1-2-6 16,1 5 5-16,0-8-2 0,-1 1 2 0,0 2 0 16,1-4 4-16,-1 0-3 0,1 0 7 0,2 2-10 15,-1-4 9-15,3-1-5 0,-7 0 0 0,7 0 2 16,-8-5-11-16,8 5 2 0,-4-4-9 0,2 0-2 0,0 0-3 15,0-5-9-15,-1 1 3 0,2-1-15 0,0-2 7 16,1 2-4-16,0-3 4 0,0 3-2 0,1 0 8 16,-1 1-3-16,1 1-2 0,-1 2 3 0,0-3 2 15,3 2 4-15,-2 0 5 0,0 1-6 0,2 0 8 16,-1 1-6-16,1-1 1 0,0-2 1 0,-2 4 3 16,3-1 5-16,-3-3 1 0,1 1-1 0,1 4 6 15,-2-1-1-15,1-6 11 0,-1 7-7 0,1-2-3 16,0 1 5-16,-2 3-1 0,2-7 7 0,0 4-2 0,-2 3 1 15,1-5-4-15,-1 5 6 0,1-5 4 16,0 3-1-16,-1 2-3 0,3-5 4 0,-2 3 0 16,-1 2-1-16,0 0-4 0,3-3 0 0,-3 3-4 0,0 0 10 15,5-3-8-15,-5 3 0 0,0 0-1 16,0 0-3-16,0 0 1 0,11 3-1 0,-11-3 1 16,7 3 1-16,-2-1-3 0,-1 1 3 0,3 1-2 0,-3 0 1 15,3 3 2-15,-2-2-2 0,4 3-2 0,-2 0 5 16,-2 1-1-16,3-1-6 0,-1 3 5 0,1 0 3 15,-2-2 0-15,5 6-10 0,-7-6 7 0,2 3 0 16,-1-3-5-16,-1 1 2 0,1-1-5 0,-1 2-3 16,-1-3 4-16,-1 1-11 0,0-2-6 0,-1-1-10 0,1 1-2 15,-2 0-16-15,0-1-26 0,0-2-52 16,-2-2-135-16,1 3 60 0</inkml:trace>
  <inkml:trace contextRef="#ctx0" brushRef="#br0" timeOffset="85034.8">29215 7486 66 0,'-4'17'62'0,"1"-1"-7"16,-1 0 1-16,-2-1-9 0,3 0-4 0,-1-2-6 15,2-1 0-15,-4 0 0 0,2-1-5 0,0-1-6 16,-1 1 2-16,2-2-2 0,-1-2-3 0,2 0 8 15,0 0-10-15,-1-3 4 0,2-1-6 0,-1 3 4 16,1-3-2-16,1-3-4 0,-3 6-8 0,2-3 2 16,1-3 9-16,0 2-10 0,0-2 0 0,0 0-6 15,0 7-7-15,-1-2 6 0,1-5-8 0,0 4 6 16,0-4 4-16,0 0-2 0,0 0-1 0,-1 3 2 16,1-3 0-16,0 0-3 0,0 0 7 0,0 0 12 15,1 5-6-15,-1-5 3 0,0 0 6 0,0 0-7 16,0 0-1-16,0 0-2 0,0 0 0 0,0 0-2 15,0 0-1-15,2-12 3 0,-2 12-6 0,0-5 5 0,0 5-4 16,2-5 5-16,-2 5 2 0,0 0 2 0,1-3-10 16,-1 3 5-16,0 0-5 0,0 0-3 0,0 0 8 15,0 0-4-15,0 0-5 0,0 0-1 0,1-4-1 16,-1 4 4-16,0 0 1 0,0 0-9 0,0 0 8 16,0 0-1-16,0 0 2 0,0 0-3 0,0 0-4 15,0 0 0-15,0 0 7 0,0 0-1 0,0 0-1 16,0 0-1-16,0 0-2 0,0 0 4 0,0 0-3 15,0 0 3-15,0 0-4 0,0-4-4 0,0 4 3 16,0 0 4-16,0 0 1 0,0 0-3 0,0 0 5 16,0 0-1-16,0 0-6 0,-5-2 6 0,5 2-1 0,0 0-4 15,0 0 5-15,0 0-9 0,0 0 1 16,0 0 0-16,0 0-5 0,-9 0 5 0,9 0-4 16,0 0-2-16,0 0 4 0,-14 0-4 0,14 0 4 0,-6-2 1 15,2 1-4-15,4 1-7 0,-8-3 11 0,8 3-2 16,0 0 3-16,-9 0 5 0,9 0-6 0,-7 0 1 15,7 0 2-15,-7 3 0 0,7-3 5 0,0 0-7 16,0 0 2-16,0 0-3 0,0 0 2 0,0 0 3 16,0 0 0-16,0 0-3 0,0 0 14 0,0 0-13 15,0 0 3-15,0 0-4 0,0 0-5 0,0-6 9 16,0 6 1-16,0 0-6 0,9-7 4 0,-1 4 0 16,-3-1-9-16,3 3 8 0,2-1 1 0,1-1-7 0,1 2 9 15,-1 0 5-15,0-1-4 0,-1 2 6 16,2 2-6-16,-3-1 2 0,2 0-3 0,-4 0 0 0,2 3-1 15,-4-3 2-15,3 5-1 0,-3-2 3 0,1 0-2 16,1-1-4-16,-4 1-1 0,3 0 6 0,-2 3-8 16,-2-3-5-16,2 1-4 0,-4-1-12 0,5 0-3 15,-5-2-7-15,3 0-1 0,-1 3-8 0,-2-5-9 16,0 5-19-16,0-5-17 0,0 4-52 0,0-4-150 16,0 0 67-16</inkml:trace>
  <inkml:trace contextRef="#ctx0" brushRef="#br0" timeOffset="89310.8">31021 7040 76 0,'0'0'189'16,"0"0"-13"-16,0 0-15 0,0 0-26 0,0 0-2 15,0 0-16-15,0 0-11 0,0 0-10 0,0 0-9 0,0 0-14 16,0 0-12-16,0 0-18 0,0 0-15 16,0 0-12-16,0 0-21 0,0 0-29 0,0 0-34 15,0 0-25-15,0 0-124 0,-10 2-233 0,1-2 103 0</inkml:trace>
  <inkml:trace contextRef="#ctx0" brushRef="#br0" timeOffset="99143.82">29218 6705 6 0,'0'0'36'0,"0"0"-3"0,0 0-4 15,0 0 1-15,0 0-6 0,0 0 0 0,0 0 1 16,0 0-3-16,0 0 2 0,0 0-2 0,0 0-2 15,0 0 1-15,0 0-2 0,0 0-4 0,0 0 1 16,0 0 9-16,0 0-11 0,0 0 3 0,0 0 1 16,0 0 0-16,0 0 1 0,0 0-2 0,0 0-2 15,0 0 10-15,0 0-14 0,0 0-1 0,0 0 0 16,0 0 4-16,0 0-5 0,0 0 4 0,0 0-3 16,0 0 7-16,0 0-4 0,0 0 3 0,-5-2-1 15,5 2 0-15,0 0-5 0,0 0-1 0,0 0 8 16,0 0-3-16,0 0-5 0,0 0-3 0,0 0 5 15,0 0-4-15,0 0 3 0,0 0-8 0,0-4 6 16,0 4-5-16,0 0 4 0,0 0-3 0,0 0 4 0,0 0-7 16,0 0 3-16,0 0-4 0,0 0 1 0,0 0-6 15,0 0 8-15,0 0-3 0,0 0 2 16,0 0-2-16,0 0 2 0,0 0 1 0,0 0-4 0,0 0-1 16,0 0 4-16,0 0-2 0,0 0 0 0,0 0 3 15,0 0-6-15,0 0 3 0,0 0 2 0,0 0-2 16,0 0 0-16,0 0 3 0,0 0-9 0,0-5 4 15,0 5-5-15,0 0 2 0,0 0-3 0,0 0 5 16,0 0-2-16,0 0 2 0,0 0-3 0,0 0 1 16,0 0 3-16,0 0 2 0,0 0-4 0,0 0-2 15,0 0 1-15,0 0 5 0,0 0-1 0,0 0-2 16,0 0 4-16,0 0 0 0,0 0-5 0,0 0 4 16,0 0 2-16,0 0-6 0,0 0 7 0,0 0-10 15,0 0 6-15,0 0-3 0,0 0 8 0,0 0-8 16,0 0 4-16,0 0-2 0,0 0 1 0,0 0 1 0,0 0 3 15,0 0 0-15,0 0 4 0,0 0 4 0,0 0 4 16,0 0-3-16,0 0 6 0,0 0 4 0,0 0-5 16,9-1 1-16,-9 1 0 0,0 0-3 0,3-4-5 15,-1 1-7-15,-2 3 0 0,5-4 2 0,-1 1 4 16,-4 0-1-16,4 1-11 0,0-2-1 0,-1 1-3 16,1-3-1-16,3 0-3 0,-2 1 8 0,0 0-18 15,-1-2 6-15,1 3-3 0,3-3-5 0,-2 0 18 16,2-1 2-16,0 3-8 0,-1-2 0 0,1 2 5 15,0-3-3-15,-3 3 2 0,3 1-1 0,0-3-1 16,0 0 0-16,-3 2 0 0,3 0-5 0,-5 0 7 16,3 0-8-16,-1 0-2 0,3 0 1 0,-5-2 4 0,4 4 0 15,-2-1-1-15,0-3-2 0,1 2 0 16,-2 0 5-16,6-2-3 0,-5 2-2 0,-1 0 6 16,1 1 7-16,3-2-7 0,-3 0 4 0,0 1-4 0,4-1 4 15,-4-1 2-15,-1 2 0 0,1-1-3 0,3-2 3 16,-3 3-2-16,-1 2-1 0,1-6 3 0,-1 6 5 15,0-4-6-15,1 2 5 0,-3 1-7 0,3 1-7 16,1-3 8-16,-1 2-5 0,-1-1-2 0,-1 2 1 16,2-1 5-16,2 2-12 0,-2-2 10 0,1 0-2 15,-2 1 3-15,1-1 10 0,0 2 3 0,0-1-6 16,1 1 2-16,-3-1 0 0,4 2 1 0,0-2 1 16,-4 0 1-16,2 1 0 0,2 0 2 0,-2 0 3 15,0-2-4-15,2 2 1 0,-3 0-2 0,-4 2-1 0,7-4 7 16,-1 1-1-16,-1 1-16 0,4-1 7 0,-4 0 4 15,3 1 8-15,-6-1 9 0,5 1-4 16,-1-3-16-16,-2 3 16 0,1-1-9 0,-1 1 6 0,1-3 7 16,3 2-10-16,-2 1-8 0,-1 0 10 0,3-1 3 15,-4 1-1-15,1-2-5 0,1 3 2 16,-2-3-9-16,1 4 2 0,2-3 1 0,-2 3-1 0,0-2 3 16,1-2 1-16,-1 2-9 0,0 2 5 0,-1-4-10 15,-4 4 7-15,8 0 1 0,-8 0 1 0,7-3 2 16,-3 3-7-16,-4 0 9 0,7 0-12 0,-7 0 12 15,8-2-8-15,-5 1 1 0,3 0-2 0,-6 1 1 16,10-3 0-16,-3 3-9 0,-3-1 8 0,-4 1 1 16,12-1 3-16,-6 0-5 0,-1-1 5 0,0 2-4 0,-5 0 0 15,14-2 1-15,-5-1 3 0,-4 3-5 16,3-2 3-16,1 2 1 0,-3 0 2 0,-6 0-8 16,9 0 0-16,-9 0 5 0,11-2-10 0,-5 1 6 0,-1 1 5 15,0-2-9-15,-5 2 7 0,7-1-4 16,-7 1 0-16,9 0-3 0,-9 0 0 0,8 0-2 0,-8 0 6 15,8 0-6-15,-8 0 3 0,9 0 1 0,-9 0 2 16,9 1-2-16,-9-1-4 0,8-1 5 0,-8 1 0 16,10 1 1-16,-4-2-1 0,2 2 8 0,-2-1-8 15,1 2-1-15,0-1-3 0,2-1 5 0,-4 2-1 16,3-2-6-16,-8 0 3 0,13 2 5 0,-7-2-4 16,2 0 8-16,-2 2-2 0,2-1-3 0,-2 1 3 15,3-2-7-15,-1 2 4 0,-3-2 0 0,5 2 1 16,-3-1 5-16,-1-1-5 0,2 3-2 0,-1-2 3 15,1-1 0-15,0 1 2 0,1 1 0 0,0-2-6 16,-3 0 7-16,2 0-3 0,0 1 2 0,0-1-6 0,1 2 10 16,-4-2-8-16,3 0-1 0,2 2 1 0,-5-2-7 15,3 0 9-15,-3 2 6 0,-5-2-9 16,13 1 1-16,-7-1-2 0,-2 1 6 0,1 2-6 0,4-1 9 16,-4-1-8-16,-1-1 1 0,4 0 2 0,0 3 0 15,-1-3-5-15,2 2 6 0,1-2-6 0,0 3 0 16,1-1 2-16,-2 2 2 0,1-1 1 0,-2-1 0 15,2 1-1-15,-1 1-3 0,-2-1-1 0,4 0 4 16,-6 1 0-16,1-2-4 0,2 2-3 0,-2-3-1 16,-1 2 9-16,-1 1-7 0,4-1 4 0,-2 0 1 15,-1-1-5-15,0 0 4 0,-1 1 0 0,1 0 5 16,2-1 2-16,-2 2-1 0,0-1-9 0,0-1 8 16,0 1 1-16,2 0-4 0,-3 1 3 0,2-2 4 15,-1 1-10-15,1 1 1 0,1-2 1 0,2 2 0 16,-4-1-1-16,1 1-3 0,-1-2 4 0,1 2 0 15,2-1 2-15,-1 0 2 0,-2 1 1 0,0-2-5 0,0 2 0 16,0-2 2-16,0 0 3 0,0 2 0 0,-1-1-3 16,-1 0-3-16,1 1-3 0,-2-3 6 0,1 2-2 15,1-1 1-15,-1 2-3 0,1-2 7 0,-3 1-1 16,3 0-14-16,-2 0 9 0,0-1 1 0,2 1 7 16,-1 2-11-16,1-1 4 0,-1-1 5 0,2-1 0 15,-1 4-3-15,1-5 5 0,-1 4-10 0,0-2 10 16,0 1-8-16,-2-2 7 0,6 1 0 0,-4 1-7 15,-2 0 7-15,2-2-4 0,0 0 3 0,0 0-6 16,-3 1 3-16,3 0-3 0,-1-1 8 0,-3-2-7 16,5 4 1-16,-4-1 2 0,-1-3-4 0,4 4 9 15,-2-2-8-15,1 1-1 0,-3-3 4 0,5 3 1 16,-2-1 1-16,-3-2-3 0,6 5 1 0,-2-2-3 16,0-1-1-16,-1 0 8 0,1 1 0 0,0-1-1 15,0 0-1-15,0 0-3 0,1 1 2 0,0-2-1 16,-2 1 3-16,0 0 3 0,0 1-1 0,-3-3-6 0,8 4 1 15,-6-2 5-15,-2-2 1 0,8 4 1 0,-6-2-7 16,1 1 1-16,1-3-4 0,-2 3 7 0,4-2-1 16,-3 2 3-16,-3-3-4 0,4 3-1 0,-1 1-4 15,4-2 4-15,-7 0-5 0,4-1 8 0,1 3-5 16,-3-2 1-16,1-1 1 0,1 2-9 0,0-1 13 16,2 1-2-16,-4-1 2 0,0 0-6 0,2 0-2 15,-4-2 2-15,4 5 5 0,-1-4-5 0,-3-1 7 16,0 0 3-16,7 4-1 0,-3-2-10 0,-4-2 3 15,5 3 5-15,-1-1 0 0,-4-2-3 0,5 3 1 16,-5-3 0-16,5 2-2 0,-2-1-2 0,-3-1-1 16,4 4 0-16,-2-2 0 0,-2-2 6 0,3 3-1 15,-3-3-7-15,5 2 7 0,-3 0-2 0,-2-2 0 16,0 0 3-16,4 1-6 0,-4-1 2 0,0 0 1 16,0 0-2-16,7 3 0 0,-7-3 3 0,0 0 4 15,0 0-5-15,0 0-4 0,0 0 5 0,0 0-5 0,1 4 8 16,-1-4-5-16,0 0-1 0,0 0-1 0,0 0 0 15,0 0 0-15,0 0 2 0,0 0 1 0,0 0-3 16,0 0 9-16,0 0-4 0,0 0-6 0,0 0-3 16,0 0-6-16,0 0-5 0,0 0-5 0,0 0-11 15,-8 2-10-15,8-2-7 0,-2 3-54 0,2-3-111 16,-8 1 49-16</inkml:trace>
  <inkml:trace contextRef="#ctx0" brushRef="#br0" timeOffset="100890.81">29395 6713 57 0,'0'0'52'0,"0"0"-1"0,0 0-5 16,0 0-5-16,0 0 1 0,0 0-5 0,0 0 2 15,6-7 1-15,-6 7-7 0,4-2-2 0,-4 2 1 16,6-4-8-16,-6 4 9 0,9-4-3 0,-5 2-3 15,-3 1-6-15,6-1 4 0,-2-1-4 0,1-1 1 16,-2 2-8-16,1-1-2 0,0 0 4 0,4 1-14 0,-4-2 7 16,0 1-7-16,3 1 4 0,-4-2-13 0,2 1 8 15,-2 2-3-15,1-2 0 0,2 2 0 16,-5-2 2-16,6 2 5 0,-2-2-3 0,-1 1-3 16,1-1 6-16,0 0-1 0,0 3-2 0,2-2 4 0,-3 0-5 15,2 0 6-15,-2 1 0 0,2-2-4 0,2 2-1 16,-2-2-1-16,-1 3-5 0,2-2 1 0,3 1 2 15,-3 1 2-15,-2-1-4 0,4 0 6 0,-3 1-7 16,-1-2 9-16,3 2-8 0,-9 0 0 0,14 0 6 16,-6 0-5-16,-8 0 7 0,10-1 0 0,-4 0-10 15,2 1 3-15,-8 0 1 0,14 0 12 0,-5 0-6 16,-4 0-6-16,3 0 8 0,0 0-1 0,3 0 6 16,-1-1-6-16,-2 1-2 0,3 1-2 15,-3-1 0-15,2 0 1 0,-3 0-2 0,2 0 6 0,-2 0-2 16,-1 1-6-16,-6-1-1 0,12-1 8 0,-7 2-9 15,-5-1 4-15,9 0 2 0,-9 0-4 0,9-1 3 16,-9 1 1-16,9-1 4 0,-9 1-2 0,9-2 3 0,-9 2-5 16,5-1-3-16,-1 0 2 0,-4 1 5 0,8-3 1 15,-8 3-9-15,7-3 12 0,-7 3-3 16,8-2-3-16,-3 2-4 0,2 0 3 0,-1-2 0 0,-6 2 5 16,14-1-8-16,-9 0-3 0,5 1 2 0,-3 0 0 15,0 0-1-15,1 0 7 0,1 0-3 0,-3-1-2 16,1 2 3-16,1-2-7 0,-8 1 1 0,11 0 6 15,-6-2-6-15,2 2-3 0,-2-2 8 0,-5 2-6 16,9 0 3-16,-3-1-2 0,0-1-1 0,-2 1 0 16,-4 1-5-16,9-1 5 0,-5 0-6 0,2-1 8 15,-6 2-4-15,9-2 4 0,-5 2-5 0,3-1 8 16,1 1 8-16,-8 0-8 0,13 0 3 0,-1-1-2 16,-5 1 6-16,2 0-7 0,4 0-5 0,-1 0 4 15,-2 1 3-15,0 0-9 0,0 1 0 0,1 0 5 16,0-1-1-16,-1 0 4 0,0 0 0 0,-2 1 3 15,4-1-6-15,-5 1-5 0,2 0 2 0,-1-1 8 0,-2 1-5 16,5 1 5-16,-4-2-10 0,-2 2 2 0,3-1 7 16,-3-2-6-16,-1 2 3 0,-4-2-3 0,9 1 1 15,-3 1 7-15,-2 0-4 0,1-1 6 0,0 2-1 16,-1-2 1-16,3 0-1 0,-1 1-7 0,0-2 1 16,-1 2 3-16,2-1-1 0,-2 1-1 0,4 0 3 15,-4-2-5-15,1 1 3 0,0 1 0 0,-3 0 4 16,1-2-1-16,2 2-4 0,-6-2 1 0,0 0-1 15,9 0-11-15,-9 0 9 0,4 0-4 0,-4 0 5 16,0 0 2-16,5 3-2 0,-5-3 0 0,0 0-1 16,4 3-2-16,-4-3 5 0,0 0-5 0,0 0 2 15,10 1 4-15,-10-1-5 0,4 1-1 0,-4-1 2 16,5 2-3-16,-5-2 6 0,4 1-5 0,-4-1 3 16,0 0 4-16,0 0-8 0,0 0 2 0,5 1 11 15,-5-1-8-15,0 0 4 0,0 0-1 0,0 0-1 16,0 0-1-16,0 0 2 0,0 0-8 0,0 0 2 15,4 3 5-15,-4-3 4 0,0 0-8 0,0 0 3 0,0 0 1 16,0 0-2-16,0 0-3 0,0 0 0 0,0 0-2 16,0 0-5-16,0 0-9 0,0 0-15 0,0 0-22 15,0 0-16-15,0 0-77 0,0 0-159 0,-13 1 72 16</inkml:trace>
  <inkml:trace contextRef="#ctx0" brushRef="#br0" timeOffset="102141.8">29512 6789 5 0,'0'0'55'15,"0"0"-7"-15,0 0 1 0,0 0-6 0,0 0-4 16,0 0 1-16,0 0-4 0,0 0-1 0,0 0-5 0,0 0-5 15,0 0 2-15,0 0-3 0,0 0-9 16,0 0-1-16,0 0 7 0,0 0-5 0,0 0-1 16,0 0 13-16,0 0-12 0,0 0 2 0,0 0-6 0,0 0 3 15,0 0 0-15,0 0-3 0,0 0 0 0,0 0-4 16,0 0 3-16,14-3 0 0,-14 3-1 16,8 0-3-16,-8 0 0 0,5-2-1 0,-5 2 1 0,10 0-1 15,-10 0-2-15,10 0-4 0,-4-1 5 0,-6 1 0 16,11-1-2-16,-6 1 1 0,3-1-4 0,-2-1 5 15,-6 2-4-15,11-1 2 0,-3 2-5 0,-1-1 8 16,1-1-1-16,-1 1 3 0,3 0-5 0,-3-1 7 16,1 1 2-16,-1 0-6 0,3 0 1 0,2-3 1 0,-6 3 2 15,7 0-1-15,-3 0 2 0,2 0-6 16,-1 0 7-16,0 0 0 0,1 3-7 0,0-3 2 16,-2 0 5-16,1 0-12 0,0 0 10 0,0 1-8 0,-1-1 1 15,-1 0 3-15,-2 1-2 0,1 1 2 0,0-1-1 16,1 1 3-16,-5-2-7 0,3 2 0 0,0-2 4 15,-2 2-3-15,3-1 3 0,-3 0-5 0,3-1 2 16,-2 1-2-16,-1 1 5 0,0-1-1 0,3 0-8 16,-3 0 4-16,-5-1 0 0,10 3-1 0,-6-2-1 15,3 2 2-15,-5-2-4 0,5 0 9 0,-2 2-6 16,-5-3 2-16,7 3-10 0,-3-2 6 0,-4-1 5 16,7 1-7-16,-4 1 0 0,-3-2 0 0,8 2 5 15,-8-2-3-15,3 0 2 0,-3 0-4 0,0 0 1 16,0 0-2-16,3 3 5 0,-3-3-2 0,0 0 3 15,3 2-3-15,-3-2-3 0,0 0 2 0,3 5 3 0,-3-5-2 16,3 2 6-16,-1 1-9 0,-2-3-1 0,5 2 0 16,-5-2-9-16,4 3-4 0,-2-1-12 0,-2-2-14 15,0 0-17-15,8 3-57 0,-8-3-130 0,0 0 58 16</inkml:trace>
  <inkml:trace contextRef="#ctx0" brushRef="#br0" timeOffset="102981.8">30063 6633 55 0,'-6'-1'60'0,"6"1"-4"15,-13 1-4-15,5-1-15 0,2 1-5 0,-1 1 1 16,0 0 3-16,0 0-8 0,0 2 2 0,0 0-9 15,1-2-3-15,1 3 0 0,-2 2 0 0,-3-2-6 16,6 2 0-16,-3 1 2 0,0-2 0 0,0 2 0 16,0 1-6-16,2 1 1 0,-3-3 4 0,3 2-6 15,0-1 2-15,0 2 2 0,1-5-2 0,3 1-6 16,-3-1 0-16,0 1 0 0,3 1 12 0,-3-1-10 16,2-1 3-16,-1 1-7 0,1 2 2 0,0-3 4 15,2 2 3-15,-1 2-8 0,1-1 6 0,0 1-4 16,0-4 6-16,0 5-1 0,0-1-3 0,1-3 8 0,1 5-7 15,0-3 3-15,4 1 1 0,-2-1-8 16,0 4 12-16,5-3 7 0,-4-1-15 0,5 2 5 16,-2-2-5-16,1 1 3 0,1-1-1 0,2 0-1 0,-2 0 4 15,3 1-8-15,1-1 2 0,-3-2 3 16,0 0 2-16,0-1-2 0,2-1-5 0,-2-1-3 16,3 2 0-16,-3-4 4 0,0 2 3 0,-1-2-4 0,1 1 2 15,-2-2-10-15,-1 0 8 0,1 0-4 0,0-2 0 16,-1-1 2-16,1 2 4 0,-3 0-1 0,5-4-5 15,-4 1-5-15,2 0 7 0,0-1-3 0,0-1 9 16,3-1-5-16,-3 0-7 0,0-2 6 0,2 2-7 16,2-5 7-16,-1 3-1 0,-1-4-4 0,0 1 0 15,3 0-2-15,-3-5 2 0,1 3 3 0,-3 6 1 16,4-7-3-16,-3 2-8 0,-1 0 0 0,-1 1 4 16,-3 3 4-16,-1 1 4 0,1-1-6 0,-1 0 3 15,-3 1 0-15,-1-1-5 0,0 2 2 0,-1-2-4 0,-2 2-3 16,-2 2 5-16,1-5-3 0,-1 5-5 0,0-1 4 15,0 1-7-15,-3 0 1 0,3 2-12 16,1-2-23-16,-2 1-71 0,-1 2-131 0,2-2 59 0</inkml:trace>
  <inkml:trace contextRef="#ctx0" brushRef="#br0" timeOffset="107290.02">29300 6706 23 0,'0'0'29'0,"-6"-3"-6"15,3 0 9-15,-2 2-7 0,0-2-7 0,5 3 5 0,-9-3 1 16,5 1 0-16,0-1 0 0,1 1-3 0,0 0 0 16,-1-3 1-16,0 4-8 0,4 1 2 0,-5-3-1 15,0 0 1-15,5 3-6 0,-8-1-1 0,8 1 2 16,-9 0-3-16,9 0 0 0,-14 1-5 0,7-1 2 15,0 2 3-15,1 0-4 0,-2 1 7 0,-1 0-11 16,2 2 11-16,-2-1-10 0,0 0 0 0,1 3 0 16,-1-1 2-16,-1 1-1 0,1 1-2 0,1 1-2 15,-3-2-4-15,2 2 0 0,1-1-1 0,-2 1 3 0,0 0-3 16,2-1 3-16,0 0-7 0,-2 0 3 0,5-3 2 16,-3 3 0-16,3 1 2 0,0 0 11 15,0-1-6-15,1-2-5 0,2 1 6 0,-1 1-1 0,3 0 1 16,-4 0 2-16,2 2-1 0,0-2-4 0,4-1 1 15,-2 4 3-15,2-5-5 0,-2 0 5 0,4 3 1 16,-4-4-3-16,3 2 2 0,-1-1 0 0,0 1-5 16,2-2 4-16,0-1 0 0,0 2-2 0,1-2 2 15,-1 0 2-15,1-1 5 0,3-1-1 0,2 2 2 16,-1 0 3-16,0-1-1 0,4-2-2 0,0 2 1 16,-2-3-2-16,5 0-4 0,-2 1 0 0,-2-1 2 15,1-1-1-15,3-2-7 0,-5 2-2 0,4-2-1 16,-4 0 3-16,1-2-4 0,-1 3 4 0,-4-3 6 0,4 0-3 15,-3 0 4-15,0-2-13 0,-3-3-1 16,0 1-2-16,4-1 3 0,-5-2-7 0,1-5 1 16,-1 5 6-16,0-5-1 0,-3 4 2 0,-1 2 6 0,0-1 1 15,0 0-7-15,3 4 5 0,-2-2 6 0,-1 3-7 16,0 2-4-16,0 0-8 0,-1 1-22 0,-2 1-31 16,2-1-71-16,-2 2 32 0</inkml:trace>
  <inkml:trace contextRef="#ctx0" brushRef="#br0" timeOffset="107788.02">29134 7221 40 0,'0'0'56'16,"0"0"-7"-16,0 0-6 0,0 0-1 0,0 0-10 15,0 0-1-15,0 0-2 0,0 0-3 0,0 0-8 16,3 8 3-16,-3-2-4 0,1-1 3 0,-1 4-7 0,1-2 11 16,0 4-15-16,1-1 6 0,-2 0-5 0,0 2 4 15,1 0 0-15,0-2 0 0,1 1-4 0,-1-1-5 16,-1 2 7-16,0-4 1 0,0 2-5 0,1-1-4 15,-1-4 6-15,-1-1-2 0,1 2 2 0,0 0-7 16,1-2 2-16,-1-4 3 0,0 2 6 0,0-2 1 16,-1 5 3-16,1-5-7 0,0 0-7 0,0 0-13 15,0 0-9-15,0 0-6 0,-5-13 2 0,3 6-8 16,0 0-12-16,1-1-4 0,-1 0-1 0,0-2-30 16,0-1-82-16,1 1 37 0</inkml:trace>
  <inkml:trace contextRef="#ctx0" brushRef="#br0" timeOffset="108045.02">29227 7168 25 0,'4'9'33'16,"1"-2"-2"-16,-3-1-5 0,5 3-2 0,-2-4-4 16,0 5-2-16,-1-3 4 0,0 3-8 0,-3-5 3 15,2 0-6-15,-2 2-3 0,2-2-1 0,-2 2 3 16,-1-4-9-16,0 1-3 0,1-1-6 0,2 1-5 0,-3 0-9 16,0-4-15-16,0 0-41 0,-4 4 18 15</inkml:trace>
  <inkml:trace contextRef="#ctx0" brushRef="#br0" timeOffset="109110.02">29238 7156 52 0,'0'0'50'0,"0"0"-5"15,0 0-5-15,0 0-3 0,-2 17-5 0,4-11 0 0,0 4-4 16,2 1 4-16,-3-1 5 0,4 2-6 0,-4 2-1 15,3 0 6-15,0 3-12 0,1-2 7 0,-2-2-8 16,-2 3 5-16,3 1-5 0,0-2-1 0,-3-1 0 16,4 3-1-16,-1-1 6 0,-3 1 1 0,2-1-5 15,-3-4 0-15,1 3 9 0,-2 1 0 0,2 0-4 16,-1-3 0-16,-4 2-3 0,4-4-4 0,0 3-3 16,0-4 1-16,-1 6 5 0,0-3-8 0,1-1 1 15,1 1-1-15,-2-4 0 0,-2 3-8 0,3-1 1 16,0-3 5-16,-1 0-8 0,1 1 8 0,-4-4-6 0,4 1-2 15,-1-2 6-15,-2 2-6 0,3-2 2 16,0 1-4-16,0-5-6 0,-1 5 4 0,2-1 0 16,-1-4 2-16,0 7-1 0,0-3 3 0,0-4-6 0,-1 2 3 15,1-2 0-15,-4 3-3 0,4-3 9 0,0 4-7 16,0-4-6-16,0 0 1 0,0 8 5 0,0-8-5 16,-1 4 3-16,1-4-2 0,0 2 1 0,0-2 1 15,0 0 0-15,0 0-5 0,-3 6 0 0,3-6 4 16,0 0-2-16,0 0 10 0,0 0 3 0,0 0-9 15,0 0 0-15,0 0-2 0,0 0 1 0,0 0 0 16,0 0 2-16,0 0-3 0,-3-12-4 0,3 12 4 16,-2-5 3-16,2 5-6 0,0-3-6 0,0 3-4 15,0-7 2-15,0 7-17 0,0 0-3 0,0 0 2 16,0 0-2-16,0 0 0 0,-4-1 6 0,4 1 1 16,0 0 2-16,0 0-5 0,0 0 11 0,0 0 0 0,-8 8 0 15,8-8 2-15,0 0 3 0,0 0 6 0,-3 3 11 16,3-3 1-16,0 0-3 0,0 0 11 0,0 0-8 15,0 0-4-15,0 0-2 0,0 0 2 0,-4-10-12 16,4 10 11-16,-4-2-9 0,4-2-2 0,0-2 4 16,0 6 1-16,-5-6-7 0,5 5 4 0,0 1-6 15,-2-7 6-15,0 5 2 0,2 2 3 0,0-6 3 16,0 6-1-16,-4-3-9 0,4 3 2 0,0-3 7 16,0 3-3-16,0 0-4 0,0 0 6 0,0 0-1 15,0 0 1-15,0 0-3 0,0 0 1 0,0 0-2 16,0 0 3-16,0 0-4 0,0 0 1 0,-15 6 2 15,7-3-2-15,3-2-3 0,-6 7-6 0,3-4 4 16,-2 0 3-16,-1 2-5 0,0 1 3 0,1-3 1 0,0 0 3 16,2 1-5-16,2-3 3 0,-1 0 1 15,1 1 7-15,-2-2-4 0,3 3 5 0,1-4 6 16,4 0 2-16,0 0 2 0,-9 0-2 0,9 0-1 0,0 0-3 16,0 0 4-16,0-7-6 0,0 7 12 0,4-7-10 15,1 1 3-15,-1 1-4 0,3-2 9 0,0-3 0 16,2 2-9-16,-1-3 0 0,-2 2 9 0,6-4-10 15,-3 4-1-15,-2 0 1 0,0 0 2 0,2 1 1 16,-4 2-2-16,-1 1-2 0,0 1 6 0,-1-1-11 16,0 2 5-16,1 2 1 0,-4 1-4 0,0 0 0 15,7 0 19-15,-7 0-10 0,4 9 2 0,-3-4 2 16,1 2-5-16,0 0 6 0,-2 3 3 0,4 0-8 16,-3-1 5-16,3 1 3 0,-2-3-3 0,1 3 1 15,1-2 2-15,-1 0-2 0,-1-3-1 0,0 3-5 16,0-4 3-16,-2-1-2 0,3 2 5 0,-1-2-9 15,-2-1 7-15,0-2-6 0,4 5 6 0,-4-5-12 0,0 0-14 16,0 0-34-16,0 0-110 0,0 0-170 0,7-10 76 16</inkml:trace>
  <inkml:trace contextRef="#ctx0" brushRef="#br0" timeOffset="-32562">6919 15343 8 0,'0'0'85'0,"0"0"-1"0,0-3-10 0,0 3 4 15,0 0-10-15,0-7-2 0,0 7-10 0,0 0-1 16,0 0-7-16,0 0-6 0,0-4-5 0,0 4-12 16,0 0 7-16,0 0-5 0,0 0 1 0,0 0-8 15,0 0 1-15,0 0 0 0,-4-4-7 16,4 4 0-16,0 0-1 0,0 0-6 0,0 0 0 0,0 0 7 15,0 0-7-15,0 0 3 0,0 0-9 0,0 0-1 16,0 0-2-16,0 0 2 0,0 0-3 0,0 0 2 16,0 0 8-16,0 0-10 0,1 15 4 0,-1-11-5 15,0 4 5-15,3 2-2 0,-3-2 1 0,1 2-1 16,3 2-1-16,-4-1 5 0,3 2 4 0,-2 0-1 16,-1-1-5-16,1 5-1 0,2 0 3 0,-2 0 7 0,-1-1-6 15,-1-1-3-15,2 0 12 0,-2-1-19 16,1-1 17-16,-3-2-6 0,2 0 4 0,1 0 0 15,0 0 0-15,0 2-4 0,0-4 8 0,-1 2-12 16,-2-3-6-16,3 3 4 0,0-6 2 0,0 3 1 0,0-2 1 16,0-3-2-16,0 4 1 0,0-2 3 0,3 0-3 15,-6-1-3-15,6-1 3 0,-3 2 0 16,0-5 2-16,0 7 2 0,1-4-15 0,-1 0-20 0,1 1-9 16,-1-4-10-16,4 4-9 0,0 0-12 0,-4-4-10 15,1 1-47-15,-1-1-136 0,0 0 61 16</inkml:trace>
  <inkml:trace contextRef="#ctx0" brushRef="#br0" timeOffset="-31148.01">6956 15565 16 0,'0'0'56'16,"0"0"-11"-16,0 0 1 0,0 0-8 0,-9-3 1 15,9 3-6-15,0 0 2 0,0 0-10 0,-9 0 2 16,9 0 0-16,-5 3-7 0,5-3 0 0,0 0 1 16,-5 1 2-16,5-1-1 0,0 0 0 0,0 0-3 0,-5 1 3 15,5-1 0-15,0 0 0 0,0 0 5 16,0 0-1-16,0 0-4 0,0 0-3 0,-8 0 2 15,8 0-3-15,0 0-5 0,0 0 1 0,0 0 0 16,0 0 1-16,0 0-5 0,0 0-2 0,0 0 4 0,0 0-7 16,-1 4 0-16,1-4 2 0,0 0 2 15,0 0-7-15,0 0 1 0,0 0 2 0,0 0-2 16,0 0 4-16,0 0-2 0,0 0-6 0,0 0 6 0,0 0-3 16,0 0 0-16,0 0 4 0,13 3 0 0,-13-3-1 15,6 1 8-15,2-1 4 0,-8 0 0 16,11-3 0-16,-4 3-3 0,4 0 4 0,-5 0-9 15,6 0-1-15,-1 0-4 0,1-1 6 0,0 1-2 0,1 0-2 16,0 0 2-16,3-1-2 0,0 0 2 0,0-1-5 16,0 1 5-16,2 1-8 0,1-1 3 0,2-2 0 15,-3 3 1-15,2-3-2 0,-1 2 3 0,2-2-2 16,2 3-5-16,-2-1 4 0,8-1-4 0,-8 0 6 16,10 2 0-16,0-2-3 0,-1 2 2 0,1 0 0 15,-2 0 4-15,-1-3-5 0,-5 1 5 0,4 2-9 16,0-1 3-16,-4 0-1 0,-3 0-1 0,1-1 6 15,-1 0-5-15,-1 2 7 0,2 0-6 0,-2-3 5 16,2 2-11-16,-1-1 8 0,2 2-4 0,1 0 1 16,-2 0-2-16,5 0-1 0,-7 0 8 0,3 0-4 15,5-1 5-15,-7 1-8 0,3-1 0 0,0 1 0 16,-1-1 3-16,6 1 1 0,-6 0 4 0,5 1-8 16,2-2-4-16,-1 2 10 0,-8-1-5 0,1-2 3 15,7-1 0-15,3 1-5 0,-3 4 5 0,0-1-4 16,-1-4 4-16,2 2 1 0,2-3-2 0,-3 4 4 15,3 0-8-15,-1-1 2 0,2 1 4 0,0 0-2 16,0 0-1-16,0 0-6 0,0 1 7 0,-1 2-5 16,1-1-5-16,-4 0 4 0,-6 1 4 0,6-2-4 0,-8 1-6 15,-2-3 14-15,2 2-12 0,0 0 10 0,0-1-5 16,-2 6 5-16,0-5-10 0,-2 2 9 0,2-1-3 16,-4-2 6-16,4 3-3 0,0 0 0 0,3-1-3 15,-3 0 4-15,3-1-3 0,2 1 1 0,8 0 3 16,-2 0 1-16,2-2-3 0,0 3 3 0,-1 0 2 15,1-2-4-15,-2 0 4 0,5 1-4 0,-1-2 9 16,-3-2-7-16,4 4-1 0,-1 0 3 0,-4-1 1 16,3 1-2-16,-1-1 7 0,1 1 3 0,-3-2-9 15,1-1 0-15,-1 0 8 0,0 0-5 0,2-1 1 16,-3 0-1-16,2-1-2 0,-2 2 1 0,-2 0 0 16,5 1-1-16,-12-3 2 0,12 3-2 0,-3-3 3 15,3 2-7-15,-4 0 1 0,-6 1-5 0,-2-2 5 16,3 0 3-16,-1 2 1 0,-1-1-1 0,-1 1-4 15,2-2 2-15,-1 2-2 0,-2-2-5 0,5 2 0 16,-3-3 1-16,9 3 5 0,-1-2-5 0,-1 2-1 16,7-1 3-16,-2 0-2 0,1 0 10 0,3-2 2 15,1 2-3-15,0-2 2 0,1 0 1 0,2 3-9 16,0-2 4-16,-1 1 1 0,0-2 0 0,-1 0-7 0,3 3 5 16,-3-2-4-16,-2-1 2 0,0 2-1 0,-6-1-2 15,1 1-1-15,-3 1 0 0,-1-1 4 16,-5-1 1-16,-3 0-3 0,3 2-2 0,-1-5 3 15,-3 3 0-15,3 1 5 0,-1 1 2 0,-1-2-1 0,3 2-5 16,1-3 0-16,5 3 1 0,-7 0 1 0,-1-1-2 16,3 1 3-16,-2 0-6 0,7-2 3 0,-7 2-2 15,2 0 7-15,-2 0-1 0,2-1-5 0,-3-2-1 16,7 0 5-16,-4 3-13 0,3 0 3 0,2-2 7 16,-7 1 4-16,8 0-3 0,1 0-6 0,-3 1 0 15,4-3-3-15,-1 3 3 0,-3 0 3 0,3-1-7 16,-2-2 5-16,-3 0 4 0,-3 2-4 0,1 2 5 15,-4 0-12-15,-1-1-1 0,-4 0-4 0,-1-1 3 16,-4 2 2-16,0-1-3 0,-3 0 5 0,-1-1-2 16,-5 1 2-16,8 1 5 0,-8-1-6 0,9 2 5 15,-9-2-2-15,0 0-1 0,6-2 2 0,-6 2 3 16,0 0-6-16,7-1 1 0,-7 1 13 0,0 0-8 16,7 0-6-16,-7 0 11 0,9-1-6 0,-9 1-2 15,0 0-11-15,5-2-1 0,-5 2 2 0,0 0-16 16,0 0-4-16,6-1-7 0,-6 1-16 0,0 0-10 15,0 0-8-15,0 0-14 0,0 0-47 0,0 0-147 16,0 0 65-16</inkml:trace>
  <inkml:trace contextRef="#ctx0" brushRef="#br0" timeOffset="-30394.01">12043 15345 47 0,'0'0'52'15,"0"0"-4"-15,0 0-5 0,1-2-3 0,-1 2-7 16,0 0 5-16,0 0-3 0,0 0 0 0,0 0 2 16,0 0-4-16,0 0-3 0,0 0-1 0,0 0 0 15,0 0-2-15,0 0-6 0,0 0 2 0,-10 11-7 16,8-8 5-16,-1 0-5 0,0 0-3 0,2 3 3 15,-1-1-3-15,0 0-2 0,2 2-2 0,-1-1 5 16,0 0 0-16,1 1-1 0,0 0 1 0,1 1 2 16,-1-2 5-16,0 4-5 0,1-1 2 0,1 1 1 15,-1 0 6-15,-1 0 1 0,1-1-4 0,0 4 1 16,-2 1-2-16,2-2 1 0,-1 1-1 0,0-1-2 16,0-1-4-16,2 1-6 0,-1 0 8 0,0 3-6 15,1 1-4-15,-1-4 0 0,-1-1 4 0,1 1 2 16,-2-1-8-16,0-2-5 0,1-1 7 0,0-2 0 15,-2 2-5-15,1-1 10 0,0-3 2 0,-2 2 6 16,2-2 4-16,-2-1 5 0,1-1 7 0,2-2-1 16,-5 3 2-16,5-3-7 0,-9 0-1 0,9 0 2 15,-9-5-4-15,5 2-6 0,1-4 1 0,-2 0-2 0,3-4-3 16,-1 1-9-16,0-2-8 0,0-5-10 0,2 1-2 16,-2 0-8-16,3 5 0 0,-1-6-12 0,1 0 7 15,1 1-5-15,-1 4-2 0,0-1 5 16,0 3-2-16,0 0 10 0,0-1 1 0,0 5-3 0,0-4 7 15,3 4 2-15,-3-3 3 0,1 3 5 16,-1-1 5-16,0 3 2 0,0-1-5 0,0 0 1 0,0 0 5 16,0-2-3-16,0 2 3 0,0 0 2 0,-1-1 3 15,-2 2 2-15,3-3 0 0,0 0 0 0,0 3 1 16,0-1-4-16,-1-3-1 0,-1 4 6 0,2 4-7 16,0-9 0-16,0 6 1 0,-1 1-3 0,1 2 3 15,0-6-2-15,0 6-4 0,-1-5 3 0,1 5-2 16,0 0 1-16,0 0-3 0,0 0-2 0,0 0 0 15,0 0 5-15,0 0-1 0,0 0-1 0,0 0 5 16,5 13-3-16,-2-6 9 0,-1 0-5 0,2 3 0 16,-2-1 9-16,1 0 1 0,1 2-7 0,-2 0 1 15,1 1 4-15,0-2-2 0,-1 1 0 0,1-1 1 16,1 2-8-16,-1 0 1 0,0-3 2 0,-1 1 0 0,0 2-1 16,0-4 1-16,-1 2-3 0,-1-4 3 0,3 0 0 15,-2-1-3-15,-1 1-2 0,2-2 4 16,-1-1 2-16,-1-3-9 0,0 7-3 0,0-6-10 15,0-1-19-15,1 4-19 0,-1-4-31 0,3 4-38 0,-3-4-102 16,0 0-239-16,0 0 106 0</inkml:trace>
  <inkml:trace contextRef="#ctx0" brushRef="#br0" timeOffset="-24976.01">6959 15586 24 0,'0'0'64'0,"0"0"-11"16,0 0-10-16,0 0-8 0,0 0-4 0,0 0 2 15,0 0-4-15,0 0-5 0,0 0 0 16,0 0 1-16,0 0-4 0,0 0-4 0,0 0-3 0,0 0-2 15,0 0-1-15,0 0 0 0,0 0 5 16,0 0-4-16,0 0-3 0,0 0 5 0,0 0 1 0,0 0-3 16,0 0-1-16,0 0 1 0,6-4-6 0,-6 4 1 15,0 0-1-15,0 0 0 0,0 0-1 0,0 0-2 16,0 0-1-16,0 0 6 0,0 0-5 0,0 0 1 16,0 0-1-16,0 0-1 0,0 0 6 0,0 0-8 15,0 0 0-15,0 0 2 0,0 0-3 0,0 0 4 16,0 0 3-16,0 0-5 0,0 0 0 0,0 0 0 15,0 0 3-15,0 0-5 0,0 0 0 0,0 0 0 16,0 0-2-16,0 0 5 0,-13 0 3 0,13 0-2 16,0 0 2-16,0 0-3 0,0 0-1 0,0 0 2 15,0 0-1-15,0 0 2 0,0 0-2 0,0 0 0 16,0 0-3-16,0 0 5 0,0 0-1 0,0 0-1 16,0 0-3-16,0 0 5 0,0 0-3 0,0 0-3 15,0 0 2-15,0 0-3 0,0 0 11 0,0 0-5 16,0 0-3-16,0 0 0 0,0 0 3 0,0 0-3 15,0 0 0-15,0 0-6 0,0 0 8 0,0 0 2 16,0 0 1-16,0 0-5 0,0 0-2 0,17 5 0 16,-17-5 4-16,7 0 1 0,-1 1 1 0,-6-1-2 0,10 0-2 15,-3 0 2-15,1 0 1 0,-1 0 0 16,2 0 0-16,2 0 5 0,-1 0-3 0,-1-1 3 16,5 0 1-16,-1 1-3 0,-2-2-2 0,1 1 0 15,7-2 3-15,-1 2 2 0,0-3-4 0,0 1-4 16,1 0 7-16,9-4-2 0,-6 4-2 0,7-1 1 15,-1-1 1-15,-2-3 2 0,3 2-5 0,7-1 0 16,-8 2 3-16,7 0 2 0,-5-2-2 0,2 3 0 16,0-2-2-16,-1 1 6 0,-3 2-15 0,-6 2 4 0,-1-1-6 15,1 1 2-15,-3-2-4 0,3 2 1 0,-3-1-6 16,-2 1-2-16,-2 1 2 0,-2 1-3 0,6 1 3 16,-6-1-1-16,5 2 7 0,-5-2-3 0,4 0-4 15,-2 0 1-15,2-1-3 0,4 0 1 0,-5 0 4 16,6 0 1-16,-2 0 2 0,1-1 0 0,1 0-1 15,-2-3 3-15,8 1 3 0,-7 1-2 0,2 0-1 16,-2-1 1-16,8-1 8 0,1 0 0 16,-3 1 0-16,0 1 2 0,2 0-1 0,-6-1 0 0,5 2-1 15,-7-2 0-15,-1 2 0 0,0 1 0 0,1-1-3 16,-7 2-2-16,7-2 5 0,-6 1 1 0,3-2-3 16,0 4-4-16,-4-2 4 0,2-2 1 0,2 2-2 15,0 0-4-15,-1-3 3 0,3 3 2 0,-1-1 1 16,2 0 3-16,2 0-4 0,-1 0 3 0,4 0 0 15,-5-1-2-15,8-1 3 0,-2 2 5 0,1-2-10 16,0 1 2-16,2 0-2 0,-1 1-3 0,1 1 3 16,-2-3 4-16,4 3-2 0,-4-1-2 0,2 0 4 15,1-1-2-15,-3 0 1 0,3 1-4 0,-3-1 1 16,-1-2 1-16,-7 6-1 0,3-4 4 0,0 2-2 16,-3-1 4-16,4 1-4 0,-4 0 0 0,10-3 1 0,-2 3 0 15,-2-1 4-15,-5 2-6 0,1-1 0 16,-2 0-3-16,-1 0-1 0,3 3-6 0,-3-3-7 15,-1 3 6-15,1-3-4 0,-1 2 7 0,-1 1-4 16,-3-2 2-16,-1 2-2 0,1-1 2 0,2-2 3 0,-5 3-4 16,2-2 8-16,4 2-2 0,1-2 1 0,-3 1 0 15,6-2 4-15,-1 2-1 0,1-2 3 16,0 0-8-16,6 0 6 0,1 0-4 0,0 3-2 0,-1-3-2 16,-5 4-4-16,6-4-4 0,2 2-2 0,-10 0 4 15,9-2-2-15,-10 2-1 0,2 1 1 0,-2-2 3 16,1 2 3-16,-3-2-4 0,2-1 9 15,-6 3 1-15,5-3 5 0,0 2 3 0,1-1 2 0,0-1 0 16,-2 0-1-16,3 0 3 0,1 0-2 0,-1 0 3 16,7 0-2-16,1 0 0 0,0-1 1 0,-1-1 3 15,5 2-1-15,-4 0-8 0,1 1 6 0,0-1 0 16,0 0-3-16,-1 0 6 0,0 0 2 0,2-1-2 16,-10 1 9-16,10 0-9 0,0 0 3 0,-3-1 7 15,1 2-2-15,3 0 0 0,-3-1-5 0,0 1 4 16,-1-2-5-16,1 2 1 0,1 0-8 0,-3-1 8 15,-3 0-5-15,5 1-1 0,0-1 4 0,-5 0-1 16,4-1-8-16,-6 1 3 0,-1 1 2 0,2-1-3 16,-2 0 0-16,-1 0-1 0,3-1 4 0,-4 1-9 15,0 0 4-15,1-1-1 0,-5 1 2 0,4-1 0 16,-5 1-2-16,1-1 6 0,4 0-9 0,-5 1 0 16,4-2-1-16,-3 1 7 0,4 1-7 0,0 0 9 15,-1 0-9-15,-1 0 4 0,-3 0-2 0,4 0 0 16,-4 0-3-16,4 0 3 0,-4 1-3 0,2-1-1 15,-2 0 2-15,0 2-3 0,-2-2 2 0,1 0 1 16,-1 1 0-16,-2-2 5 0,-1 1-9 0,-3 0 8 16,-5 0-6-16,9 0 2 0,-9 0 7 0,9 0-3 15,-9 0 5-15,0 0-6 0,5 1-2 0,-5-1 2 0,4 2-1 16,-4-2-1-16,0 0 0 0,0 0 9 0,0 0-9 16,0 0-2-16,0 0-3 0,0 0 1 0,10-1 0 15,-6 3 1-15,-4-2 2 0,5 3-1 0,-1-2-6 16,-4-1 3-16,13 1-1 0,-7 1-2 0,-2-1-3 15,2 1-4-15,1-2 8 0,0 0-4 0,-1 1 6 16,0 0-6-16,0 1 5 0,-6-2-5 0,8 1 13 16,-8-1-4-16,8 0-2 0,-3 1 2 0,-5-1-2 15,5 1 1-15,-5-1 2 0,6 2-2 0,0-2-5 16,-6 0 3-16,7 3-1 0,-3 0 1 0,-4-3-3 16,8 1-1-16,-5 0 0 0,3 0 5 0,-6-1-3 15,7 0-1-15,-7 0 3 0,5 1 1 0,-5-1-4 16,4 1 1-16,-4-1 8 0,0 0 4 0,5 3 1 15,-5-3 0-15,0 0 3 0,0 0-4 0,0 0-2 16,0 0-3-16,0 0 5 0,0 0-1 0,-9 4-3 16,9-4 2-16,-4 5 2 0,4-5-3 0,-1 3-7 15,1-3-2-15,0 0 0 0,0 0-3 0,0 5 2 16,0-5-5-16,0 4 4 0,0-4 1 0,-4 4-2 16,4-4 5-16,0 0 2 0,4 5 5 0,-4-5-7 0,0 0 0 15,0 2 2-15,0-2-1 0,1 6 0 16,-1-6-3-16,4 1 3 0,-4-1-3 0,2 3 2 15,-2-3-7-15,0 0 6 0,0 0-1 0,6 1 1 16,-6-1 1-16,5 1 3 0,-5-1-1 0,0 0-3 16,7 0 3-16,-7 0 0 0,0 0 2 0,0 0 4 0,7-5 3 15,-7 5-2-15,0-4 7 0,0 4-5 16,1-3 3-16,-1 3 1 0,0-6-4 0,0 6-1 0,-1-8 0 16,1 4 5-16,0 1-2 0,0 3-2 0,0-9-3 15,0 3-9-15,1 4 4 0,-1-4-2 16,3 2 6-16,-3-1 5 0,1 3-3 0,-1 2 6 15,0-9 3-15,0 9 0 0,1-3-2 0,2-1-4 0,-3 4 3 16,0-4 1-16,0 4-3 0,5-2 0 0,-5 2-1 16,4-2-1-16,-4 2-5 0,8 0 4 0,-8 0 1 15,6-2-6-15,-6 2 2 0,0 0 1 0,0 0 0 16,9 2-5-16,-9-2 2 0,5 3 5 0,-2-2-5 16,-3-1 1-16,1 3-3 0,3 1 2 0,-3-1 0 15,1 0 3-15,0 2 5 0,-2-2-9 0,0-3 0 16,0 7 3-16,0-3-2 0,0 1 6 0,0-5-8 15,0 6 2-15,-2-2 1 0,2 1 5 0,0-5-4 16,-2 4 0-16,2-4 5 0,-1 2-1 0,1-2 5 16,0 0 0-16,0 0 10 0,0 6-7 0,0-6 6 15,0 0-2-15,0 0-6 0,0 0 3 0,0 0-4 16,0 0 0-16,0 0-5 0,0 0 5 0,-1-12-2 16,1 5-1-16,0 2-10 0,0 5-2 0,0-8 4 15,0 2-5-15,1 0 2 0,-1-3-4 0,0 1-1 16,1-2 2-16,-1 3-2 0,2-2-2 0,0 2 3 15,-1 1 2-15,-1-1 4 0,0 2 3 0,3 0-4 16,-2 1 2-16,-1 1 1 0,0-1 8 0,0 4-2 16,3-8 3-16,-3 5-8 0,0 3 4 0,1-2-4 0,-1 2 1 15,0 0 3-15,0 0-8 0,0 0 2 0,0 0 2 16,0 0-3-16,0 0-1 0,0 0 5 0,1 14-7 16,-1-11 6-16,0 2 0 0,0-1 2 0,0 1 2 15,0 1-1-15,0 0-1 0,0-1 7 0,0 3 3 16,0-1-3-16,3 3 4 0,-3-3-1 0,0-1-2 15,1 2 0-15,-1-1 1 0,0 1 7 0,-1-1-2 16,1 1-7-16,-3-2-2 0,6-1 5 0,-3 1-3 16,0-1-2-16,0 0 3 0,0-1 1 0,0 0-5 15,1 1-3-15,-1-5 4 0,0 6 6 0,3-4-8 16,-3-2-3-16,1 3 1 0,-1-3 1 0,0 0 3 16,0 0-5-16,0 0 4 0,0 0-2 0,0 0-2 15,5-8 5-15,-5 3-9 0,0 1 3 0,0-4-14 16,0 1 10-16,-1-1-1 0,-1-1-2 0,0-1 1 15,-2-1-5-15,3 3 9 0,1-4-7 0,-3 4 6 16,2 0-4-16,0 2 3 0,-2-1 0 0,-1-1-2 16,4 3 7-16,0 0 6 0,-1 1-3 0,1 4-1 15,-2-5 4-15,0 2-9 0,2 3 3 0,-1-6 0 16,1 6 5-16,-1-3-9 0,1 3 0 0,0 0 3 16,0-4-2-16,0 4 2 0,0 0-2 0,0 0-2 0,0 0 4 15,0 0-9-15,0 0 7 0,0 0-1 16,0 0 1-16,4 13 1 0,-2-9 0 0,-1 0-1 15,-1 1-4-15,0 2 3 0,3 2 9 0,-2 1-3 0,2-2-1 16,-2 3 1-16,0 0 7 0,-1-2 0 0,3 2-6 16,-2 3 4-16,-1-5 4 0,0 2-5 0,3-1 1 15,-2 1-2-15,0-2 3 0,0 0-5 16,1 1 3-16,-1-3-3 0,-1-2 7 0,0 1-3 0,0 0-1 16,0-1-5-16,0-2 5 0,3 1-7 0,-2-1 6 15,-1 2 15-15,0-5-4 0,0 0 7 16,0 0-8-16,1 3 2 0,-1-3 1 0,0 0-4 0,0 0-1 15,0 0-2-15,-2-14-4 0,2 9-5 0,-3-5 1 16,3 0-4-16,-1 1 3 0,1-4-18 0,-2-4 9 16,1 2-4-16,1-2-3 0,-1 1-2 0,1-1 2 15,0 1-5-15,0 5 2 0,0-4 2 0,0 1 6 16,0 2 0-16,1 3 2 0,0-1-6 0,-1 4 3 16,-1-1 1-16,1 1 3 0,0 1-2 0,0-2 0 15,0 5 5-15,0 2-3 0,0-10 2 0,0 8-2 16,0 2 3-16,1-5-4 0,-1 5 3 0,-1-3-5 15,1 3 2-15,0 0-3 0,0 0 9 0,0 0-5 16,0 0 3-16,0 0 0 0,0 0-2 0,0 0-1 16,0 0 0-16,0 0 3 0,3 12 0 0,-3-5-8 0,1-4 7 15,-1 5 5-15,0 0-1 0,0 2-3 16,0 0 8-16,0 1-8 0,0 2 6 0,0-1-7 16,0 0 10-16,0 0 0 0,0 0 1 0,3 1 0 15,-3-1 1-15,0 3 3 0,0-5-6 0,0 0-3 16,1 2-2-16,-1-1-2 0,0-2-2 0,0 1 4 0,1-2 4 15,-1 3-4-15,2-5 7 0,-2 2-2 16,0-1-9-16,-2-3 7 0,2 3-7 0,2-4 9 0,-2 2-9 16,0-5 5-16,0 6 10 0,-2-3 1 0,2-3 5 15,0 0 1-15,0 0 3 0,0 0-6 0,0 0 0 16,0 0-2-16,0 0-5 0,0 0 0 0,4-15-7 16,-3 10 1-16,-1-3-6 0,0-1-4 0,0-3-4 15,0 0-9-15,3-2-3 0,-2-3-4 0,-1 5 0 16,1-1 5-16,-1-2 0 0,2-2 0 0,-1 2 3 15,-2 3 5-15,1 2-1 0,1 0 1 0,-1 0-7 16,0 2 9-16,-1 3 1 0,1-3 9 0,1 4-8 16,-2-1 1-16,1 1 2 0,0-3 5 0,-2 5-2 15,2 2-4-15,2-5 4 0,-2 5-2 0,0 0-1 16,0 0 6-16,0 0-8 0,0 0 9 0,0 0-4 16,0 0-2-16,0 14 4 0,0-9-5 0,0 5 7 15,1-3-3-15,0 3 0 0,0 3-2 0,1-3-1 16,-1 1 8-16,0 3-1 0,-1-1 8 0,2-4-2 15,-1 4 3-15,-1 0-7 0,0-3 9 0,1 0-5 16,0 1-1-16,-2 0-3 0,2-4 3 0,-1 2-5 16,0-2 7-16,0 0-5 0,0-2-4 0,-1 2 2 0,1-1-15 15,-2 1-39-15,-1-3-39 0,-2 0-84 0,-3 1-187 16,-2 0 83-16</inkml:trace>
  <inkml:trace contextRef="#ctx0" brushRef="#br0" timeOffset="-22735">1562 15224 59 0,'0'0'84'0,"0"0"-5"0,0 0 8 0,0 0-8 16,0 0 5-16,0-5-5 0,0 5 0 0,0 0 0 0,0 0 0 16,0 0-3-16,0 0-4 0,-3-3-6 0,3 3-3 15,0 0-14-15,0 0-3 0,0 0 0 16,0 0-11-16,0 0 4 0,0 0-6 0,0 0-5 16,-9 8-7-16,5-6-3 0,0 2 1 0,0 2 3 0,0-2-26 15,2 1 17-15,-2-2 3 0,0 4 2 0,0 0-9 16,-1 2 0-16,4-1 1 0,-2 0-5 15,2-1-5-15,-2-1 4 0,2 2-4 0,1-2 5 16,0 3 0-16,1-1-6 0,-1 1 6 0,3-1-3 0,-2 3 0 16,2-5-8-16,1 0 9 0,-2 1 1 0,2-2 2 15,0 2-4-15,2-2 1 0,2 3 3 0,0-2-3 16,1-2 13-16,2 3-10 0,-2-2-3 0,1-4-1 16,2 5 9-16,-1-4-8 0,-2 2 1 0,5-4 1 15,-4 3 1-15,3-1-6 0,0-2 0 0,-3 0 5 16,-1-2 0-16,0 2-3 0,0-3 1 0,1 1 2 15,-2-1 2-15,0-4 0 0,-2 2-4 0,1 1-1 16,0-4 8-16,-3 1-7 0,0-3-2 0,-3 1 7 16,3-1-7-16,-3-2 1 0,-2 0-1 0,-3 0 1 15,4 0-1-15,-4 0-3 0,-1 3 2 0,1-1 1 16,-2-1 2-16,1 3 0 0,0 0 5 0,-2 0-4 16,2 2-2-16,-5 0 1 0,5 2-9 0,-2 1 9 15,2-1 0-15,-3 0-1 0,1 2-3 0,-1 0 5 16,0 0-6-16,2 1 1 0,-3 1-1 0,2 0 3 15,0 1-5-15,-1 1-1 0,1-2-2 0,-2 2 2 16,0 1-9-16,0 0-5 0,3-2-7 0,0 2-16 16,0 2-9-16,1-3-36 0,0 1-18 0,-1 0-26 15,0 2-68-15,3-1-215 0,-1-1 95 0</inkml:trace>
  <inkml:trace contextRef="#ctx0" brushRef="#br0" timeOffset="-21354.01">1616 15481 33 0,'0'0'53'0,"0"0"-3"0,3-5-5 15,-3 5 4-15,0 0-12 0,0-3-3 0,0 3 0 16,0 0-9-16,0 0 1 0,2-3-5 0,-2 3-6 16,0 0-1-16,0 0-1 0,0 0 5 0,0 0-7 15,0 0-5-15,12 6 3 0,-10-2-5 0,1-1 4 16,-1 1-4-16,2 2 1 0,-1-2 0 0,1 1-7 15,0 4 13-15,2-1 3 0,-3 2 1 0,1-1 2 16,1 3 1-16,2 0 3 0,-1 3-4 0,-2 2 9 16,1 0 8-16,-1 2 0 0,0 0-7 0,0 1 2 15,1 6-4-15,0-1-3 0,0 0-3 0,0 0 9 16,-1 2-10-16,4 0 6 0,-3-1 13 0,4 0-9 16,-3 1 5-16,3-3-4 0,1 3-5 0,-1-2 5 15,0-2-11-15,-1 1 4 0,-1 0-1 0,1-6 0 16,1 7-3-16,-2-6-5 0,0-3 1 0,-1 1 0 15,0-7-4-15,0 5-4 0,2 1 2 0,-2-6-2 16,-3 2 2-16,-1-4 3 0,2-1-3 0,0-4 16 16,-4 1-13-16,1-1-18 0,-1-3-32 0,0 0-11 0,0 0-29 15,4-13-31-15,-8 2-64 0,3 1-189 16,-3-8 83-16</inkml:trace>
  <inkml:trace contextRef="#ctx0" brushRef="#br0" timeOffset="-20824.01">1690 15472 47 0,'0'0'54'0,"-4"-4"-6"0,4 4-3 0,0 0-1 0,0 0-12 15,-10 1 3-15,10-1-4 0,-8 6 1 16,2-4-1-16,2 2-11 0,-7 2 6 0,2 2 4 16,-2 1-11-16,-3 3 5 0,0 2 0 0,-1 1-4 15,-3 5 3-15,-1 1 1 0,0-2-3 0,2 1-1 0,-2-1 0 16,1 2 1-16,5-7-6 0,3-1 3 15,0-3-7-15,1-3-2 0,1 3 0 0,3-3 6 16,0-2-6-16,0 0 5 0,4 0-7 0,-3-3 5 16,3 0 3-16,1-2-1 0,0 0 5 0,0 0-10 0,0 0 8 15,0 0-3-15,7-11 11 0,1 2-12 0,0-1 8 16,2-5-19-16,-1 6 18 0,1-5-12 0,-5 3 1 16,4-3-2-16,-4 5-8 0,3-2-3 0,-3 2 2 15,0 0-14-15,3 0 13 0,-3 1-6 16,0 2 6-16,0-2-3 0,0 2-4 0,-2 1 6 0,1 3 1 15,-3-2 2-15,3 3-5 0,-4 1 0 16,5-6 3-16,-5 6-1 0,6 0 0 0,-6 0 2 0,8 3 1 16,-4 1 0-16,0 0-2 0,-1 1 2 0,4-1 0 15,-2 3 1-15,0-2-3 0,1 2 0 16,1 0 2-16,0 0-10 0,0-1-4 0,-1 1-9 0,1 0-15 16,0-1-19-16,-3 0-69 0,-1 2-135 0,0 1 60 15</inkml:trace>
  <inkml:trace contextRef="#ctx0" brushRef="#br0" timeOffset="-20240.01">1943 16063 21 0,'0'0'63'0,"3"12"-13"0,-6-2-1 0,2 0-5 16,-3 7-10-16,0-1 4 0,-1-5-5 0,-4 5 1 0,4 4-4 15,-3-4 7-15,1 1-9 0,-5 0 3 0,3-1-3 16,0-2 12-16,-1 0-3 0,-2 0 4 0,5-4-5 16,-2-1-4-16,4-1-3 0,0-3-4 0,1-1 4 15,-1 2 5-15,1-2-6 0,0-1-7 0,2-1-5 16,-1 1 2-16,2 1 4 0,1-4-1 0,-4 3 7 16,4-3 0-16,0 0 0 0,0 0 0 0,-5 0-5 15,5 0 2-15,-3-7-3 0,3 7-5 0,-4-8 6 16,2 0-6-16,0 2 2 0,0-7 4 0,0 4-3 15,-1-8-6-15,3 0 4 0,-3-2-10 0,1-1 7 16,1 1-3-16,1 0-1 0,1-1-5 0,0 3 0 16,0 1-3-16,2 2-1 0,2 4 4 0,-3 2-3 15,4-2 0-15,0 1 2 0,-2 4-7 0,1 0-4 16,3 0 3-16,-5 1-5 0,3 1-1 0,-1 1 4 16,2 1-1-16,-1 1-1 0,-6 0 4 0,13 3-4 15,-6 0-4-15,1 4 2 0,0 0 7 0,0-2-7 16,0 5 9-16,-2 0-1 0,3-1 2 0,0 0 5 15,0 6-3-15,0-7 2 0,1 3 0 0,-2 0-4 16,1-3 7-16,1 0-2 0,-1 2 0 0,3-3-4 16,-2 2-12-16,0-4-43 0,0 2-37 0,0-2-104 15,-4 0-211-15,-1-2 94 0</inkml:trace>
  <inkml:trace contextRef="#ctx0" brushRef="#br0" timeOffset="-18856.01">1744 15421 29 0,'0'0'32'16,"0"0"5"-16,0 0-7 0,0 0 8 0,0 0-6 15,0 0 0-15,0 0 0 0,0 0-7 0,0 0 1 0,0 0-5 16,0 0-8-16,0 0 7 0,0 0-6 0,0 0 0 16,0 0 2-16,0 0-10 0,0 0 1 0,0 0 2 15,0 0-3-15,0 0 6 0,0 0-1 16,0 0-7-16,0 0 0 0,-4 8 1 0,4-8-1 0,-1 5 3 15,-2-2-6-15,3-3 4 0,-1 4-13 0,0 0 13 16,-2-2-2-16,3 4 0 0,-1-1-3 0,-2-2 0 16,2 2 3-16,-3 1-6 0,3-3 5 0,-2 1-4 15,3-1-1-15,-5 1 1 0,5-4 0 16,-1 6 3-16,1-6-3 0,0 0 5 0,-3 2 2 0,3-2-9 16,0 0 8-16,0 0 4 0,-1 4 7 0,1-4 0 15,0 0-2-15,0 0 0 0,0 0 8 0,0 4-6 16,0-4 7-16,0 0-3 0,0 0-4 15,0 0 1-15,0 0-10 0,0 0 7 0,0 0-7 0,0 0-9 16,0 0 8-16,0 0 0 0,0 0-6 0,4 2 4 16,-4-2 0-16,5 5 5 0,-4-3-7 0,3 0 1 15,0 1 0-15,0 4 2 0,2-3-3 0,1 2-1 16,0 2 9-16,2 1-2 0,1-1-7 0,3 3 8 16,0-1 3-16,2-1 3 0,-2 1-7 0,0 1 0 15,1 0 5-15,-4-4-4 0,0 0-2 0,0 1 3 16,-1-3-5-16,0 0 3 0,-4-1-1 0,2 0 6 15,-5-2 3-15,5 1 3 0,-3-2 15 0,-3 2-6 16,-1-3 9-16,5 2-6 0,-5-2-2 0,0 0-14 16,0 0-11-16,0 0-15 0,0 0-13 0,0 0-12 15,-9-9-25-15,5 7-92 0,-1-2-165 0,0 0 74 16</inkml:trace>
  <inkml:trace contextRef="#ctx0" brushRef="#br0" timeOffset="-17872.36">1851 15400 22 0,'0'0'56'0,"0"0"-5"0,0 0 0 0,0 0-10 15,0 0-6-15,0 0-10 0,0 0 5 0,0 0-5 16,0 0-3-16,0 0-2 0,0 0-8 0,0 0 11 15,0 0 0-15,0 0 4 0,0 0-1 0,4 0 3 16,-4 0-5-16,0 0-5 0,0 0 1 0,5-5-5 16,-4 3 2-16,-1 2-3 0,7-6-2 0,-4 2 5 15,1 1-6-15,1 2 1 0,2-4 0 0,-2 2-3 16,6-2 3-16,-3 2-6 0,1 0-4 0,1-3 4 16,2 4 0-16,-2-2-4 0,3-1-6 0,-3 2 11 15,2-4 4-15,0 4-5 0,-1-1 4 0,1 1-6 16,-1-2-4-16,-1 0 0 0,1 1 3 0,-2 0-2 15,2 1 4-15,1 1 3 0,-3-2-6 0,4 2 0 16,-2-1-4-16,-2 3-8 0,4 0 9 0,0-3 3 16,0 3 5-16,2 0-7 0,-3 0 9 0,-1 3-9 15,4-1 2-15,4 0-2 0,0 1 0 0,1 0 0 16,0 1 0-16,0-1 0 0,0 3-3 0,0-1 6 16,1 1-8-16,1-2-4 0,-2 0 5 0,1 3-6 15,0-4 2-15,6 4 4 0,-5-3-6 0,4 1-2 16,-5-3-2-16,-2-1 7 0,3 2-5 0,-3 1 5 15,1-4-3-15,0 2 2 0,-4 2 3 0,0-4 4 16,2 3-6-16,-5-2 2 0,0 0 5 0,5-1-4 0,-4 3 6 16,4-3-6-16,-4 3 8 0,7-3 0 15,-6 1 2-15,3 3-2 0,-5-2-2 0,3 3-2 16,2-1 4-16,-6 1 3 0,1 0-9 0,-1-1 10 16,1 1-6-16,-2 3 1 0,-2-4 2 0,0 4-4 0,0-1-3 15,0 0 4-15,-1 2-1 0,-3 0-3 0,3 0 5 16,-2 0-6-16,-2-2 5 0,1 2-6 15,3-3 2-15,-7 1 5 0,6 2-1 0,-4-2 1 16,1-3 3-16,1 1-4 0,-1 0 10 0,-1-1-4 16,0 1 0-16,-1-2-4 0,-2-3 3 0,5 7-3 0,-3-5 5 15,-2-2 2-15,0 0 10 0,4 6-4 0,-4-6 9 16,0 0-6-16,0 0 11 0,3 3-6 16,-3-3 5-16,0 0 8 0,0 0-18 0,0 0 19 15,0 0-2-15,0 0-3 0,0 0 0 0,1 3 0 16,-1-3-12-16,0 0 6 0,0 0-6 0,0 0-17 0,0 0 1 15,0 0-2-15,0 0 0 0,0 0-11 0,0 0-11 16,0 0-6-16,0 0-13 0,0 0-7 16,6-11-17-16,-6 9-15 0,0 2-92 0,2-5-181 15,-2 5 80-15</inkml:trace>
  <inkml:trace contextRef="#ctx0" brushRef="#br0" timeOffset="-17213.36">3346 15458 39 0,'0'0'87'0,"-4"-3"-19"16,4 3-8-16,-6-1 0 0,6 1-6 0,-5-1-6 15,5 1-6-15,0 0-1 0,-10-4-3 0,10 4-8 16,-12 4-7-16,3-2 3 0,-1 1-3 0,0 0-1 15,-3 0-2-15,0 1 1 0,0 0-1 0,2 0 0 16,-2 0-2-16,1 2 0 0,1 1 2 0,0-2-2 16,-2-1 0-16,3 4 0 0,-1-2-2 0,1 2-5 15,0-2 2-15,1 5 2 0,1-2-11 0,-2-1 7 16,4 0-2-16,-2 1-3 0,0-1-11 0,5 3 7 16,-1-2 1-16,1 0-2 0,1 1 0 0,2-2-3 15,-3 2 5-15,6-5 0 0,0 6 5 0,1-4-1 16,-1-1-3-16,4 4 0 0,-1-6-7 0,-1 1 7 15,4 2 0-15,-1-4 1 0,3-1-5 0,-1 0 3 16,3-1 1-16,-6-1 0 0,5-3-3 0,-1 1 6 16,1-2-7-16,1-2 7 0,1-2 3 0,0 1-12 15,-3-1 3-15,0 1 1 0,-1-7 4 0,0 6-3 16,-1-2 2-16,1-4-5 0,-2 3 1 0,-3 1-4 16,0-2 4-16,0-5 0 0,-3 5 1 0,-2 2-4 15,0-6 4-15,-3 4-7 0,2 0 2 0,-3 2-8 16,0-3 10-16,-3 4 8 0,0 2 2 0,-2-1 0 15,3 0-4-15,-3 4 8 0,-3-1 7 0,3 2-7 16,0-1-3-16,-5 4 3 0,4 0-6 0,-3 1 4 16,3 2-5-16,0 0 5 0,-2-1-14 0,2 1-3 15,2-1-2-15,2 0-20 0,0 2-3 0,-3 2-11 0,3-2-9 16,1 2-19-16,1-1-81 0,0 1-163 16,1 0 71-16</inkml:trace>
  <inkml:trace contextRef="#ctx0" brushRef="#br0" timeOffset="-16607.36">3213 15724 70 0,'0'0'66'0,"0"0"-3"15,0 12-2-15,3-10-6 0,-3-2 12 0,5 7-13 16,0-2 5-16,-1-1-5 0,2 0-1 0,2 3-7 16,0 1-4-16,-2 0-3 0,2 2-3 0,-2 1 1 15,0-1-8-15,2 9 4 0,1-5 1 0,-3 2 0 16,1-1-7-16,-2 0 3 0,1 2-2 0,1 0-4 15,-2 1 4-15,0 1-1 0,1 0 9 0,-1-2-8 16,-1-5-3-16,1-3 6 0,-1 8-4 0,0-7-3 16,-1 2-8-16,0 3 7 0,0-5 0 15,0-1 4-15,0 1-7 0,1 0 2 0,1-1 0 0,0 1-5 16,1-2 1-16,0 3-1 0,-3 1-7 0,0 1 6 16,5-1-6-16,-7-1 2 0,3-1-5 0,0 0 6 15,0-1-2-15,-3-2-5 0,0 0-6 0,2-1 2 16,-3-1-2-16,4-2 0 0,-4 2-2 0,1-1-1 15,-1-2 0-15,0-2-1 0,1 6-6 0,-1-6-1 16,4 4-6-16,-4-4-4 0,0 0 2 0,0 5-15 16,0-5 1-16,0 0-14 0,0 0 4 0,0 0-25 15,0 0-20-15,0 0-105 0,0 0-209 0,-10-11 93 16</inkml:trace>
  <inkml:trace contextRef="#ctx0" brushRef="#br0" timeOffset="-15958.36">3161 15761 10 0,'0'0'47'0,"0"0"-3"15,0 0-4-15,0 0 2 0,0 0-7 0,-8 2 1 16,8-2-7-16,-6 5 6 0,3-3-7 0,-3 1 8 16,2 1-7-16,0 0 2 0,-1 2 0 0,0 0-12 0,1-1 4 15,0 3 2-15,-3 2 1 0,3 2-6 0,-1-2-5 16,2 2-1-16,-1 0 18 0,2-2-16 15,-2 1-1-15,-1 0-1 0,4 0-1 0,-1-2 2 16,1 2-6-16,1-4 5 0,0 1-14 0,0-1 26 16,0-2-19-16,3-1 4 0,-5 1 1 0,2-3 2 0,-1 1 12 15,1-3 5-15,1 5-2 0,-1-5 3 0,0 0-9 16,0 0-6-16,9-9 6 0,-5 1-12 16,0-4-6-16,0 1-9 0,0 0-8 0,2-5-8 0,1-1-10 15,-3 0 0-15,-1 0 0 0,1 0 9 0,-2 0-6 16,0 2 5-16,0 4 4 0,0 0-3 0,0 1-3 15,1 1 9-15,-2 2 5 0,0 0 3 0,1-1 0 16,1 4-2-16,0-2 6 0,1 1-2 16,-2 0 2-16,2 1 1 0,0 2-2 0,-2-4 5 15,2 4 9-15,-4 2 1 0,7-5 3 0,-5 3 0 0,-2 2 10 16,3-5-3-16,-1 5 1 0,-2 0 1 0,0 0-8 16,0 0-2-16,4-3 0 0,-4 3-2 0,0 0-2 15,0 0 3-15,0 0-16 0,10 3 13 0,-7 0-4 16,1-1 3-16,3 0-2 0,-3-1 8 0,0 1-3 15,1 2-7-15,2 2 5 0,-1-4-6 0,-1 3 4 16,0-1-2-16,2 1-2 0,-1 1-4 0,3 1 8 16,-4 0-5-16,3 3-17 0,-1-1 18 0,5 3-7 15,-4-1-15-15,2 2-3 0,1 0-5 0,-2-1-3 16,3 2-17-16,0-1-8 0,-1-1-9 0,-2-3-55 16,-2 0-126-16,1 1 55 0</inkml:trace>
  <inkml:trace contextRef="#ctx0" brushRef="#br0" timeOffset="-15231.36">3473 16196 8 0,'-8'8'73'0,"3"0"-5"0,-3 0-6 15,-1 0-7-15,4 2-6 0,0-1 6 0,0 0-12 16,-2 1-4-16,2-2-3 0,-3 1 3 0,2 3 1 16,0-4-8-16,-1 1 7 0,1 1-8 0,1-1 1 15,-1 1 1-15,-1-2-3 0,2-1 2 0,1 0-3 16,1 0-10-16,-1-4 4 0,2 1-9 0,0 1 11 16,-1-2 0-16,2-1 0 0,1-2-7 0,0 0 19 15,0 0-22-15,0 0-5 0,0 0-5 0,0 0 5 0,-9-11-3 16,9 7 0-16,-1-1-10 0,1-1 8 15,0 1 4-15,0-1-10 0,0 2-7 0,0-1 6 16,0 1-2-16,0 4 5 0,0-8 1 0,0 6-2 16,0 2-5-16,0 0 5 0,-2-8-4 0,2 8 3 15,0 0 8-15,2-4-10 0,-2 4 3 0,-3-5-3 0,3 5 8 16,-1-8-21-16,2 6 11 0,-2-3 10 16,2-1-10-16,-1 3 2 0,0 3-2 0,0-9 10 15,0 4 0-15,0 2-3 0,1-1 1 0,1-1-2 16,-2 5 5-16,2-4-4 0,-2 4-2 0,3-2 0 0,-3 2-1 15,2-7 2-15,-2 7 3 0,4-4-5 0,-1 3 4 16,-3 1-2-16,0 0 16 0,6-1-8 16,-6 1 0-16,0 0-15 0,9-1 9 0,-9 1 15 15,7 2-1-15,-7-2 11 0,9 2 1 0,-4 1 2 0,2 0-7 16,0 1 2-16,3 1-1 0,-1-2 1 0,2 4-4 16,1-2 6-16,2 2-9 0,0 0 4 0,0-2-1 15,0 2 1-15,4-1-3 0,-5-1-2 0,1-1-8 16,-3 0-5-16,1-1 10 0,-2 4-4 15,0-5-4-15,-1 1 3 0,-1 0-2 0,-2 1-8 0,-1-4-11 16,-2 3-6-16,2-2-14 0,-1 2 0 0,-3-1 1 16,3 1-19-16,-4-3 2 0,5 3-16 0,-5-3-10 15,0 6-12-15,0-3-102 0,0-3-204 0,-7 5 91 16</inkml:trace>
  <inkml:trace contextRef="#ctx0" brushRef="#br0" timeOffset="-12926.36">1785 15449 2 0,'0'0'63'0,"0"0"-5"0,0 0-4 0,0 0 0 16,0 0-2-16,0 0-9 0,0 0-6 0,0 0-5 16,0 0 10-16,0 0-9 0,0 0-2 0,0 0-8 15,0 0 5-15,0 0 0 0,0 0 0 0,0 0-6 16,0 0 0-16,0 0 1 0,0 0 6 0,0 0-5 15,0 0-2-15,0 0-4 0,0 0-9 0,0 0 3 16,0 0-2-16,0 0 1 0,0 0-5 0,0 0 3 16,0 0 5-16,0 0-4 0,0 0 2 0,0 0-4 15,0 0 9-15,0 0 9 0,0 0-11 0,0 0-5 16,0 0 9-16,0 0 4 0,0 0-8 0,0 0-4 16,0 0 3-16,0 0-4 0,-10 0 1 0,10 0 11 15,0 0-10-15,0 0-3 0,-3-4-9 0,3 4 3 16,0-4 8-16,0 4-5 0,0-4-13 0,0 4 14 15,0 0-7-15,5-5 6 0,-5 5 0 0,1-6-9 16,0 5 3-16,-1 1 8 0,4-6-4 0,-4 6-2 16,0-4-1-16,0 4-6 0,4-3 9 0,0 0-1 15,-1 1 1-15,0-1 0 0,3-1-3 0,0-1-13 16,0 1 23-16,-1-1-10 0,3-1 4 0,-1 4-12 16,1-2 12-16,0-1 1 0,1-2-7 0,-4 6 9 15,1-1-12-15,0-3 4 0,0 1 5 0,0 1-1 16,-2-1-1-16,3 3-11 0,-4-4 5 0,4 4-3 15,-2-2 13-15,0 1-7 0,-1-2-5 0,1 2 7 0,0 2-3 16,-1-5 2-16,0 3 15 0,1-1-21 16,-1 2 5-16,-3-2 9 0,-1 3-10 0,10-3-2 15,-6 0 6-15,0 3-5 0,-2-3-2 0,-2 3 4 16,7-2-6-16,-3-1-6 0,-4 3 20 0,10-1-9 0,-6-1 7 16,1-1-9-16,0 3-1 0,0 0 8 0,-5 0-4 15,10-4 7-15,-5 1-17 0,1 2 18 0,-3-2-7 16,4 2 4-16,-2-2-4 0,2-1 0 15,0 2 6-15,1-2-12 0,-2 1 3 0,2 2 12 0,-2-2-13 16,-1 1-14-16,0-2 21 0,3 3-3 0,0-1-1 16,-2 0 7-16,0-1-1 0,2 1-10 0,-2 1 3 15,2-1 3-15,-3 0-2 0,3 1 0 0,-3 0 2 16,5 1-1-16,-3-3-5 0,-1 3 11 0,0 0-10 16,-6 0 4-16,14-1 6 0,-7 1-14 0,-1-2 10 15,2 2-6-15,-8 0 5 0,13-1-7 0,-7 0 15 16,3 1-9-16,0 0-5 0,-3-2 3 0,1 2 2 15,-7 0-1-15,15 0-3 0,-7 0 4 0,-1 0 10 16,0 0-9-16,4-2-8 0,1 3-6 0,-7-1 13 16,5 0 4-16,-1 0-4 0,3 1 1 0,-5-1-2 15,2 2 1-15,-2-2-6 0,3 2 4 0,0 1 0 16,2-3 2-16,-2 3-4 0,-1-3-1 0,1 0 5 16,0 1 7-16,3 2-7 0,-2-3-5 0,2 0 7 15,-1 1-1-15,1-1-4 0,-1 2 5 0,1 0-6 16,1-2 12-16,-4 2-9 0,3 1 7 0,0 0-10 15,0-1-1-15,-2 0 5 0,2 3-1 0,0-4-3 16,-2 3 3-16,-2 0 4 0,3 0-2 0,-3 0-3 16,1-1 3-16,0 3-2 0,-1-3-6 0,-3 1 8 15,3 1 6-15,0 0-9 0,-1-1 6 0,-3 0-5 16,4-1 13-16,-4 1-16 0,1 1 3 0,2-1 1 16,0 1 3-16,1 4 8 0,0-4-7 0,-3 1 3 15,3 2 12-15,1-1-16 0,-2-3 0 0,1 3-4 16,1-1-1-16,0 1 8 0,-2 0-7 0,2 0 8 15,-1-1-5-15,-1 1 1 0,0-2 4 0,0 0 0 16,0 1-3-16,-2-1-1 0,1-3 3 0,-2 2-6 16,1 0-1-16,-2-1 5 0,0 1-2 0,1-1 3 15,-1 0-8-15,0-1 4 0,-2 1-3 0,3 1 0 16,-2-2-2-16,2 2 3 0,-1-1 0 0,-3 1-4 16,3 1 3-16,-1-3 8 0,-1 3-3 0,2-1-8 0,1 2 1 15,-1-3 4-15,1 1-2 0,-1 0 4 0,0 0 1 16,-3 0-5-16,3-1 6 0,2 0 1 15,-3 0-8-15,1-1-3 0,-1 2 10 0,0-1-6 16,0 0 6-16,-1-1-2 0,1 1 0 0,-1-1 2 0,-2-2-3 16,3 7 7-16,-1-4-2 0,1-1-2 0,-3-2 2 15,2 5-1-15,-2-5-2 0,3 3 0 0,-3-3 0 16,3 2-6-16,-3-2 1 0,0 0-5 16,0 0 9-16,2 5-1 0,-2-5-4 0,0 0 2 0,0 0-15 15,0 0-15-15,0 0-36 0,0 0-35 0,0 0-98 16,0 0-215-16,0 0 95 0</inkml:trace>
  <inkml:trace contextRef="#ctx0" brushRef="#br0" timeOffset="-11860.36">1818 15434 20 0,'0'0'61'0,"0"0"-6"16,0 0-1-16,0 0 2 0,0 0-10 0,0 0 4 15,0 0-6-15,2-5 4 0,-2 5-3 0,0 0 2 16,0 0-8-16,0 0-1 0,0 0-8 0,0 0-5 16,0 0-2-16,0 0 9 0,0 0-12 0,0 0 4 15,0 0-12-15,0 0 14 0,0 0-5 0,0 0 7 16,0 0-7-16,0 0 5 0,0 0 8 0,0 0-2 15,0 0-6-15,0 0 7 0,0 0-4 0,4-4-5 16,-4 4 3-16,0 0-7 0,0 0-8 0,2-4 6 16,-2 4-4-16,2-5-6 0,1 2 6 0,-2 2-18 15,-1 1 16-15,4-7-6 0,-1 5-4 0,1-3 6 16,0 0-4-16,1-1 7 0,-1-1-8 0,1 3 3 16,4-2-5-16,0-2 4 0,-1 3-4 0,1-2 9 15,1 1-10-15,-1 2 5 0,0-3 1 0,4 3 0 16,-3 0-3-16,4-3-1 0,-3 2-6 0,2 1-2 15,0 0-6-15,0-1 19 0,3-1-4 0,-3 3-1 16,1 0 0-16,-1-1-4 0,6-1 5 0,-6 2-4 16,1 3-5-16,1-2 5 0,6-1-3 0,-8 2 5 15,2 1-6-15,-2 0-1 0,2 1 2 0,2-2 4 16,-5 2-9-16,3-1-2 0,2 1-1 0,0 2 1 16,2 1 9-16,-3-3 3 0,-3 1-8 0,0 2 2 15,5-2 4-15,-5 1-4 0,1-1 2 0,-1 0 3 0,-1 0-3 16,0-1 3-16,0 1-1 0,-1 0 4 15,-1-2-4-15,-1 2 3 0,0-1-2 0,-1-1 1 16,-2 0 1-16,3 3-2 0,-1-2-6 0,2-1 8 16,-3 3-1-16,0-1 3 0,3 2-11 0,-2-2 9 0,1 4-4 15,1-2 1-15,-1 3-8 0,3-1 8 0,-2 1-4 16,-2 2 3-16,4 1 3 0,-2-3 2 16,5 3 3-16,-5-4 0 0,1 2-10 0,0-1 5 15,0-5-4-15,-1 4 6 0,1-1-2 0,0-1 7 0,-2-2-4 16,-3 1-5-16,2-3 2 0,-2 1 8 0,-1 1-3 15,2-2 8-15,-7 0 0 0,0 0-3 0,9 0 3 16,-9 0 7-16,0 0-7 0,6-2-15 16,-6 2-6-16,0 0-5 0,0 0-26 0,5-1-22 15,-5 1-32-15,0 0-87 0,0 0-193 0,0 0 86 0</inkml:trace>
  <inkml:trace contextRef="#ctx0" brushRef="#br0" timeOffset="-10522.36">3126 15470 5 0,'-5'3'75'0,"0"-1"-4"0,-1 2-9 0,1-1 2 15,-2 1 2-15,3 2-12 0,-1-3 1 0,-1 4-9 16,0-1-7-16,0-2-5 0,0 0 0 0,1 6-2 16,0-6-4-16,-1 6-4 0,2 0-1 0,-3-1-2 15,6 1-1-15,-3-2-5 0,3 2 2 0,-3 0-3 0,4-2-3 16,0 2 3-16,0 1 5 0,0-3-12 16,4 1 3-16,-3-3 9 0,2 3-9 0,-1-5 4 15,5 3-1-15,-3 1-3 0,3-4 7 0,-1 3-3 0,1-1-6 16,1-2 3-16,3-2-3 0,-1 2 16 0,1-3-9 15,4-1 2-15,4-2-1 0,-6-1-3 0,2-2 0 16,3 0-3-16,1-2 2 0,-6 1 0 16,2-5 1-16,-3 7-1 0,-2-4-2 0,0-1-1 0,-2 2 2 15,0-2-2-15,-2 2-4 0,-1-2 3 0,-3 1 3 16,1 0 2-16,0-1-6 0,-2 0-3 0,-2 1-5 16,1-1 4-16,0-1 5 0,-2 0-8 0,0 1-5 15,0 4-1-15,0-3 2 0,2 3-5 0,-2 1 2 16,2 4-14-16,-2-7-4 0,1 3-12 0,1 4-17 15,-1-5-4-15,1 5-11 0,0 0-13 0,0 0-62 16,0 0-155-16,-18 12 68 0</inkml:trace>
  <inkml:trace contextRef="#ctx0" brushRef="#br0" timeOffset="-10176.36">3249 15745 47 0,'8'9'59'0,"1"0"-6"0,-3 1 1 15,3 4-4-15,0 1 0 0,1-2-6 0,-1 3-2 16,-1 1 0-16,2 0-5 0,-2-3-1 15,-1 1 1-15,1-1-3 0,2 1 1 0,-1 2-6 16,0-1 1-16,0 0-8 0,-1-1 2 0,2 3-3 0,-1-1-5 16,1-1 1-16,-1 1 3 0,6 5-5 0,-2 1-1 15,0 4 1-15,1-4-5 0,-5-6-3 0,2 0 1 16,-2 0 5-16,-1-2-15 0,-3-4 0 16,3 0 2-16,-4-1-4 0,1-2-6 0,-3-3-3 0,0 0-1 15,-1 0-12-15,0-3-16 0,-1-2-28 0,0 0-47 16,0 0-126-16,-11-9 56 0</inkml:trace>
  <inkml:trace contextRef="#ctx0" brushRef="#br0" timeOffset="-9660.36">3337 15833 2 0,'0'0'76'0,"0"0"-10"0,-10 5-16 0,10-5 0 15,-5 7-4-15,2-2-5 0,-2-1 1 0,1 1-15 16,-1 1 0-16,-1 1 4 0,-3 0-5 0,0 0 2 15,0 0-6-15,-2-1 5 0,2 0-2 0,-2 0-6 16,5 0 1-16,-4-1 6 0,2-2-10 0,3-1 7 16,1 2 2-16,0-1-3 0,-1 0-8 0,5-3 2 15,0 0-5-15,0 0 4 0,0 0-9 0,-5-11 4 16,5 7-12-16,4-2 11 0,-4-2 2 0,1 0-7 16,4-1 11-16,0 0-11 0,2-1-1 0,-5 3 4 15,5-3-2-15,-2 3 2 0,0-1 2 0,-1-1-4 16,-2 7-4-16,2-4 16 0,0 2-6 0,0 0-8 15,0 1 2-15,-4 3-2 0,5-3-4 0,-5 0-1 16,0 3 9-16,6-4-2 0,-6 4-6 0,3-2-1 16,-3 2 9-16,0 0-7 0,4-2 1 0,-4 2-1 15,0 0-6-15,0 0 4 0,0 0-1 0,0 0 4 0,0 0-11 16,9 4 12-16,-8-1-1 0,3 1-1 16,0-1-3-16,0 1 4 0,3 3 1 0,1-1-2 15,-1-2 1-15,3 6-7 0,-1-3 0 0,0 0-5 16,2 1-21-16,-2-3-7 0,-2 4-9 0,1-1-24 0,-1 0-47 15,-3-2-128-15,2 1 57 0</inkml:trace>
  <inkml:trace contextRef="#ctx0" brushRef="#br0" timeOffset="-9165.36">3399 16279 70 0,'-3'2'75'0,"2"3"-4"0,1-5 0 16,-3 5-16-16,0-1-2 0,3-4-6 16,-3 5-10-16,0-2-3 0,3-3 0 0,-2 4-10 0,2-4-5 15,-3 5-11-15,3-1-4 0,0-4-10 0,-4 3-4 16,4-3 1-16,-2 2-3 0,2-2-6 0,0 0 1 16,0 0 0-16,0 0 4 0,-8-6 2 0,7 1 4 15,-1-2-1-15,0 2-2 0,-1-3 12 0,0-1-2 16,1-1 9-16,1-1-3 0,1 3 12 0,-1 0-6 15,-1 1-3-15,4 2 4 0,-1-1-6 0,2 2 12 16,0 0-10-16,2 1 5 0,-1 1-5 16,-4 2-2-16,11 0 0 0,-5 3 1 0,4 1 1 0,-5-1-2 15,4 1 5-15,1 2-4 0,-2-1-6 0,0-1 6 16,-2 2-5-16,3 0 0 0,-4-4-1 0,-1-1-1 16,1 4 2-16,-1-1 1 0,0-1-7 0,0-1 5 15,-3 0 0-15,-1-2 2 0,9 1-5 0,-9-1-1 16,0 0-18-16,8-1-22 0,-8 1-61 0,6-3-111 15,-6 3 49-15</inkml:trace>
  <inkml:trace contextRef="#ctx0" brushRef="#br0" timeOffset="-7317.91">1604 15677 5 0,'0'0'18'0,"0"0"-2"16,0 0 2-16,0 0-5 0,0 0 0 0,0 0 7 15,0 0-8-15,0 0 2 0,0 0-2 0,0 0-3 0,0 0 4 16,0 0-5-16,0 0-3 0,0 0 3 0,0 0-2 15,0 0 1-15,0 0-1 0,0 0-1 16,7 9 3-16,-7-9-6 0,0 0 3 0,0 0-3 16,0 0 6-16,0 0 1 0,0 0-9 0,0 0 3 15,0 0-1-15,0 0 0 0,0 0-1 0,0 0-2 0,0 0-2 16,0 0 4-16,0 0 6 0,0 0-3 0,0 0 7 16,0 0 2-16,0 0 2 0,0 0 0 15,0 0 1-15,0 0-4 0,0 0 2 0,0 0-2 16,0 0-10-16,0 0 10 0,0 0-7 0,0 0 4 15,0 0 0-15,0 0-1 0,0 0-3 0,0 0-2 0,0 0 5 16,0 0-5-16,0 0 3 0,0 0-6 0,0 0 11 16,0 0-8-16,0 0 1 0,0 0-1 0,0 0 2 15,0 0 4-15,0 0-2 0,0 0-1 16,0 0 2-16,0 0 4 0,0 0-7 0,0 0 8 0,0 0-6 16,0 0-13-16,0 0 12 0,0 0 2 0,0 0-5 15,0 0 5-15,0 0 1 0,0 0-9 0,0 0 1 16,0 0-2-16,-9-8-2 0,9 8 3 0,0 0 3 15,0 0-4-15,0 0 1 0,0 0 2 16,0 0-3-16,0 0 7 0,0 0-6 0,0 0-2 0,0 0 4 16,0 0 3-16,0 0-2 0,0 0-5 0,0 0 8 15,0 0-7-15,0 0 6 0,0 0-4 16,0 0 1-16,0 0-2 0,0 0 3 0,0 0-8 0,0 0 0 16,0 0 3-16,0 0-5 0,0 0 4 15,0 0-7-15,0 0 0 0,0 0 7 0,0 0-8 0,0 0 8 16,0 0 0-16,0 0-1 0,-7 5-3 0,7-5 3 15,0 0 5-15,-2 5-9 0,2-5 7 0,0 0-5 16,0 0 5-16,-2 6-1 0,2-6-2 0,0 0 0 16,-3 4 7-16,3-4-2 0,0 0-3 0,0 2 5 15,0-2-8-15,0 0 6 0,-3 3 3 0,3-3-3 16,0 0-7-16,-4 4 7 0,4-4-7 0,0 0 1 16,-1 2-13-16,1-2-16 0,0 0-37 0,-5 6-76 15,2-5 34-15</inkml:trace>
  <inkml:trace contextRef="#ctx0" brushRef="#br0" timeOffset="-4757.91">1792 15483 29 0,'0'0'24'0,"0"0"7"0,-5 1-2 16,5-1 1-16,0 0-4 0,0 0 2 0,0 0 0 16,0 0 2-16,0 0-11 0,0 0 2 0,0 0-3 15,0 0 1-15,0 0-4 0,0 0-6 0,0 0 2 16,0 0 2-16,0 0-5 0,0 0 4 0,0 0-4 15,0 0 0-15,0 0 6 0,0 0-8 16,0 0 2-16,0 0 2 0,0 0-3 0,0 0 0 0,0 0 0 16,0 0 2-16,0 0-1 0,0 0 1 0,0 0-5 15,0 0 8-15,0 0-1 0,-2-8 3 0,2 8-7 16,0 0 12-16,0 0-14 0,1-4 1 0,-1 4 2 16,0 0-2-16,0 0 2 0,0 0-2 0,0 0 3 15,0-6-3-15,0 6 0 0,0 0 2 0,0 0-7 16,0 0-5-16,0 0 10 0,0-5-2 0,0 5-4 15,0 0 4-15,0 0-14 0,0 0 17 0,5-3-7 16,-2 0 1-16,-3 3 1 0,3-1-1 0,-3 1 1 0,7-5-4 16,-2 3 1-16,-1 1 6 0,-2-2-12 0,2 1 5 15,-4 2 6-15,8-5-2 0,-3 2-1 16,1 0-2-16,-1 2-1 0,0-2-3 0,1 2 7 16,-2-2-2-16,1 1 2 0,-5 2 0 0,8-5 0 15,-2 2 5-15,-3 3-7 0,4-3 7 0,-2 1-4 0,-1-1-12 16,2 2 16-16,-2-2-8 0,1 1 4 15,-1-1 0-15,1 3-1 0,-1-4 6 0,1 3-4 16,0-3-9-16,0-2 6 0,2 5 3 0,-3-3-4 16,-2 0 3-16,2 2-2 0,2-2-2 0,-2 1 3 0,0 1-1 15,0 1 2-15,-4 1 1 0,5-5-3 0,-5 1 1 16,0 4 0-16,0 0-5 0,6-2 7 0,-6 2-3 16,4-4-2-16,0 2 7 0,-4 2-3 15,5-5-1-15,-2 4-6 0,2-2 1 0,-1 2-2 0,1 0 4 16,1-1 0-16,-6 2 2 0,10-3 8 0,-3 2-8 15,-1 1-9-15,3 0 3 0,-1-5 5 0,-2 3 4 16,4 0 0-16,-1 0-4 0,-2 0 3 0,-1 1 0 16,0-2-4-16,2 3 0 0,-3-3 0 0,-1 3 4 15,1-1 0-15,-5 1 0 0,9-2-1 0,-4 1 5 16,-5 1-5-16,4-1 1 0,-4 1-6 0,0 0 1 16,9-2 1-16,-9 2-4 0,4-1 2 0,-4 1 5 15,6-1-3-15,-6 1 3 0,12 0-7 0,-12 0 6 16,9-1-1-16,-3 0 0 0,0 1-1 0,2-1 5 15,0-1-1-15,-2 2-2 0,4-3 3 0,-1 1-1 16,-2 2-4-16,3-2 0 0,-1 2 1 16,-3 0 2-16,2 0-6 0,-2-1 2 0,3 1 3 0,-2-1-2 15,-1-1-4-15,-1 1 7 0,-5 1-1 0,14 0-1 16,-10 0 0-16,2-3-7 0,-6 3 9 0,12 0 0 16,-3 0-2-16,-4 0 2 0,-5 0-1 0,9-1-1 15,0 2 3-15,-3-2-3 0,2 2 3 0,-3-2-3 16,4 1 3-16,-2-1-1 0,3 1-2 0,-4 0-5 15,3-2 8-15,0 2-3 0,-3 0 4 0,2 0-3 16,0-1 3-16,-1 1-11 0,-7 0 6 0,13 0 8 16,-7 0-11-16,-6 0 8 0,14 0-5 0,-8 0 2 15,0 0 0-15,0 1 0 0,-6-1-6 0,13 0 2 16,-8 0 5-16,3 2-4 0,-3-2 9 0,0 1-8 16,-5-1 2-16,14 0 3 0,-9 1-3 0,3 2-4 15,1-3 4-15,-1 0 1 0,-2 1-2 0,0-1 5 16,2 0 6-16,0 3-5 0,-2-2 2 0,1 1 1 15,-1 0 0-15,1-2-4 0,-1 0 0 0,-6 0-4 16,11 0 6-16,-7 3-2 0,2-3 0 0,-1 2 5 16,1 1-4-16,-1-2-2 0,0 0 3 0,0 1 6 15,2 0-10-15,-1 0 0 0,0-1-1 0,-2 2 4 16,1-2-3-16,3 3 5 0,-5-2 0 0,4 1 6 16,-2-2-6-16,-1 3 7 0,1-2-7 0,1-2 0 15,-2 1 2-15,1 2-11 0,2-1 11 0,-6 0-6 16,4-1 4-16,-5-1-13 0,9 6 9 0,-4-4 1 15,2-2 3-15,-2 1 0 0,0 0 3 0,1 3-4 16,0-2-16-16,1 2 14 0,-2-1 1 0,2-1 9 0,0 0-5 16,1 0 7-16,-2 0-11 0,-1 2-5 0,2-3 4 15,-1 2 3-15,-1 0-3 0,-1-1 1 16,0-1-3-16,-4-1-5 0,6 0 4 0,-1 4 1 16,-1-4-2-16,1 3 0 0,-4-1 1 0,3 1 4 0,-4-3-7 15,8 4 0-15,-7-1 9 0,5-1-3 0,-2 0-9 16,-1 0 5-16,2 2 4 0,-1 0-2 0,-1-1-2 15,0 2 5-15,1-3-3 0,1 2-1 16,0-4 5-16,-1 3-5 0,0 1 1 0,0 0 3 16,0-3-5-16,0 2 1 0,-2 1-5 0,2-1 9 0,0 2-14 15,0-3 15-15,-3 1-12 0,3 1 4 16,-3-1 3-16,3 1 0 0,-3-1-1 0,2 0 2 0,-2 1 1 16,2-1-7-16,-2 2 4 0,2 0 7 15,0-3-4-15,-3 1-10 0,4 0 16 0,-1 1 2 0,2 1-11 16,-4-2 6-16,3 1 0 0,-2 0-4 0,4 0-2 15,-5 1 4-15,6-1-10 0,-4 1 5 0,2-1 0 16,-1-1 3-16,0 2 8 0,0-2-11 0,-2 1-2 16,3-2 2-16,-1 1 1 0,-1 0 5 0,-2-1-8 15,-1-2 2-15,4 4-5 0,-3-1 5 0,-1-3 0 16,0 0-1-16,4 2-13 0,-4-2 13 0,0 0 4 16,0 0 1-16,5 3-4 0,-2-2 0 0,-3-1 5 15,4 3-6-15,-4-3-2 0,0 0 7 0,3 5 0 16,-3-5 1-16,0 3-4 0,0-3 2 0,4 3-3 15,-4-3 1-15,1 2 0 0,-1-2 2 16,0 0 7-16,0 0 3 0,0 0 7 0,0 0 3 0,0 0 2 16,0 0 4-16,0 0-11 0,0 0 1 0,0 0-1 15,4 2 0-15,-4-2-3 0,0 0-7 0,0 0 1 16,0 0 2-16,0 0-5 0,0 0 2 0,0 0-1 16,0 0 2-16,0 0-2 0,0 0-7 0,0 0 6 15,0 0-3-15,0 0 7 0,0 0-7 0,0 0 6 16,0 0-3-16,0 0 5 0,0 0 3 0,0 0 5 15,0 0 1-15,0 0-3 0,0 0 5 0,0 0 2 16,0 0-3-16,0 0 1 0,0 0 1 0,0 0-4 16,0 0-3-16,0 0 6 0,0 0-5 0,0 0-3 0,0 0-5 15,0 0 4-15,0 0-4 0,0 0 3 16,0 0-2-16,0 0 2 0,0 0-4 0,0 0-1 16,0 0 3-16,0 0-3 0,0 0-4 0,0 0 4 15,0 0-2-15,0 0-2 0,0 0 0 0,0 0-1 0,0 0-1 16,0 0 0-16,0 0 4 0,0 0-2 0,0 0 0 15,0 0-1-15,0 0 2 0,0 0-6 16,0 0 5-16,0 0-11 0,0 0 15 0,0 0-3 16,0 0-3-16,0 0 0 0,0-10-3 0,0 10 3 0,0 0-1 15,0 0-8-15,0 0 10 0,0 0-1 16,0 0 0-16,0 0 2 0,0 0 0 0,0 0-2 0,0 0 4 16,0 0-2-16,0 0 0 0,0 0 1 15,0 0 3-15,0 0-4 0,0 0-2 0,0 0 5 0,0 0-4 16,0 0-8-16,0 0 10 0,0 0-2 0,0 0-1 15,-9-1 0-15,9 1 0 0,0 0-2 0,0 0 2 16,0 0-2-16,0 0 4 0,0 0-3 0,0 0 2 16,0 0-1-16,0 0 0 0,0 0-4 0,0 0 2 15,0 0 4-15,0 0-3 0,0 0 1 0,0 0 0 16,0 0-3-16,0 0 2 0,0 0-2 0,0 0 4 16,0 0 0-16,0 0-5 0,0 0 4 0,0 0 5 15,0 0-7-15,0 0 3 0,0 0-3 0,0 0 1 16,0 0-1-16,0 0-2 0,0 0-1 0,0 0-14 15,0 0-19-15,0 0-17 0,0 0-14 0,0 0-26 16,0 0-33-16,0 0-25 0,0 0-92 0,0 0-265 16,0 0 117-16</inkml:trace>
  <inkml:trace contextRef="#ctx0" brushRef="#br0" timeOffset="-2989.9">1790 15447 22 0,'0'0'43'0,"0"0"-8"15,0 0-5-15,0 0 0 0,0 0-7 0,-7 2-2 16,7-2 0-16,0 0-6 0,0 0 7 0,-6 4-6 16,6-4-4-16,0 0-2 0,-6 1 2 0,6-1-1 15,0 0 3-15,0 0-3 0,-8 0 4 0,8 0 2 16,0 0-7-16,0 0 5 0,0 0-4 0,-4 1-2 15,4-1-2-15,0 0 0 0,0 0 1 0,0 0-2 16,0 0-1-16,0 0 1 0,0 0-4 0,0 0 3 16,0 0-4-16,0 0-2 0,0 0 0 0,0 0 1 15,0 0-7-15,0 0 12 0,0 0-11 0,0 0 7 16,0 0 2-16,0 0-2 0,0 0 0 0,0 0-1 16,0 0 5-16,0 0 2 0,0 0 5 0,0 0-7 15,0 0 3-15,0 0-1 0,0 0 0 0,0 0 0 16,0 0-4-16,0 0 2 0,4-11-4 0,-4 11 7 15,0 0-5-15,4-3 0 0,-2 0-2 0,-2 3 3 16,3-2-10-16,2-1 3 0,-5 3 6 0,5-7 0 16,-1 5 3-16,0-2-3 0,-2 3 2 0,2-2 4 15,1-1-5-15,-2 1 3 0,1 1 2 0,-1-2 0 16,3 1 1-16,-3-2 5 0,3 3-5 0,-1-3 0 16,-1 3 0-16,2-4-5 0,-2 6-4 0,1-2 4 15,0-2-5-15,0 1-1 0,0 1 5 0,1-2 0 16,-2 1-2-16,4 2 4 0,-4-1-6 0,1 0 0 15,5-3 2-15,-5 5 1 0,3-3 2 0,-3 2-12 16,0-3 12-16,4 3-1 0,-4 0-5 0,3-1 1 16,0-2-1-16,-1-1 5 0,-3 3-6 0,5-1 3 15,-3 2 1-15,2-4 1 0,-2 1 1 0,2 1-6 16,1 1 0-16,-1-1 5 0,-2 0-1 0,2 0-2 0,2 1 5 16,-2-1-5-16,2 2-5 0,-4-1 1 15,2 1 3-15,2-1 0 0,-1 2 2 0,-2-3-2 16,-1 3 1-16,2-1 2 0,-1 0 1 0,1-1-4 15,0 1 1-15,-2 0 6 0,2-1-4 0,-2 2-1 0,2-1-1 16,1-2-2-16,-3 2 1 0,3-3-2 0,0 3 5 16,0-2 6-16,0 1-14 0,1-1 12 0,1 0-4 15,1 2 1-15,-2-2-9 0,2 1 11 16,-2 1-9-16,4-1 4 0,-2 2 3 0,-2 0-4 16,1 0 3-16,1-2 1 0,-3 2-5 0,2 0-1 0,-3 0 9 15,0 0-10-15,-1 0 4 0,2 0-6 0,-2 2 9 16,-1-2-4-16,4 0 1 0,-1-2-1 15,0 4 0-15,1-2 6 0,-2 0-11 0,2 2 6 16,2-1 3-16,-3 1 1 0,2 1-4 0,-1-2 2 0,3 2 0 16,-3 0-2-16,3 1-1 0,-3 1 2 15,2 0-10-15,2-1 4 0,-1 0 11 0,-2 0-6 16,6 2 4-16,-5-1-2 0,0-2-1 0,1 1-2 0,0 1 5 16,-3-3-5-16,3 2-1 0,-2 1 6 0,1-3-4 15,0 1-2-15,-1 0 1 0,0 1 4 0,-2-1-4 16,1 0-1-16,-2-2 9 0,2 0-20 0,-1 2 19 15,-1 1-5-15,-3-2 4 0,5 3-7 0,-6-2 4 16,5-3-5-16,-4 4 1 0,4 0 5 0,-4 0-4 16,3 2-1-16,-3-3 2 0,1 1 4 0,1 0-6 15,-2 0 3-15,0-1-2 0,0-1 1 0,0 2-4 16,1 1 2-16,-2-2 5 0,1 0-3 0,1-2 4 16,-1 2-6-16,1-1 11 0,0 1-11 15,-1-1 6-15,1 1-5 0,0-2 3 0,-1 2 4 0,4 0-4 16,-4-2 3-16,2 3 5 0,-1-2-7 0,-2 0 2 15,2 1-5-15,-2 2 6 0,1-3-5 0,-1 1-1 16,-3 2 10-16,3-2-3 0,0 1 6 16,1 1-5-16,0-3-5 0,-2 3 8 0,-2 0-14 0,4-1 9 15,-1-1 7-15,-3 2-2 0,6-2-6 0,-2 2 5 16,1-1-4-16,-2-2 2 0,1 1 1 0,-1 1 1 16,1 0-9-16,-1 1-1 0,2-4 7 0,-2 5 8 15,0-4 2-15,0 3-9 0,-2 0 1 0,2-3 4 16,-1 1-6-16,-1 2 2 0,4-1 4 0,-3 1-2 15,0-1-4-15,0 1 1 0,1-1 0 0,0 2-2 16,0-1 5-16,0-1-2 0,1-1-5 0,-3 3 3 16,2-2-4-16,0-1 6 0,-1 0 4 0,1-1-12 15,-3 2 4-15,4-2 1 0,-4 1 7 0,-1-3 6 16,3 2 11-16,-3-2 6 0,0 0 4 0,0 0-10 16,0 0-7-16,0 0 3 0,0 0-3 0,0 0 1 15,0 0-2-15,0 0-4 0,-12 0-5 0,12 0-8 16,-5-4-6-16,5 4-16 0,-4-3-2 0,4 3-7 0,-6-2 0 15,6 2-10-15,-8-5-1 0,6 4 0 16,2 1-9-16,-4-3 0 0,4 3-14 0,-5-1 7 16,5 1-8-16,0 0-12 0,-4-3-12 0,4 3-51 15,0 0-146-15,0 0 65 0</inkml:trace>
  <inkml:trace contextRef="#ctx0" brushRef="#br0" timeOffset="-285.67">1863 15487 19 0,'-9'0'26'16,"9"0"-4"-16,-9 0-8 0,9 0 3 0,-10-3 3 16,6 2-6-16,-3 0-3 0,7 1-1 0,-7 0 3 0,7 0-1 15,-9-2 3-15,4 1-3 0,1-2 2 16,4 3-1-16,-7-3 0 0,7 3-5 0,-6-1 4 0,6 1 0 16,-4-4-3-16,4 4-1 0,-4-4-4 15,4 4 7-15,-3-2-6 0,3 2 8 0,0 0-5 0,-4-4 6 16,4 4-4-16,0 0 5 0,-4 0-1 0,4 0-17 15,0 0 14-15,0 0 4 0,0 0-9 0,0 0 0 16,0-5 1-16,0 5-6 0,0 0 4 0,0 0-2 16,11-6 0-16,-6 4 2 0,3 0 1 15,2-3-6-15,3 1-3 0,-1 0 2 0,5-1-3 0,1 0 1 16,0-2-3-16,1 2-3 0,-1-3 1 0,4 3 4 16,-4-2-2-16,1-1 2 0,3 1 3 0,-2 0-6 15,1 2 2-15,4-6 5 0,-2 5-14 0,-5 2 3 16,4-4-2-16,5 3-2 0,-12 3-12 0,5-5-25 15,0 3-57-15,-1 2 25 0</inkml:trace>
  <inkml:trace contextRef="#ctx0" brushRef="#br0" timeOffset="-67.67">2682 15523 5 0,'14'10'23'0,"-4"0"-3"0,3 2 1 0,-4-2-3 0,0-3-1 16,2 3-2-16,-5-1-5 0,1-2 1 0,-1 3-2 15,-1-4 2-15,3 0-2 0,-3-1 2 0,-4 1-3 16,3-3 0-16,0 1-1 0,-4 1 3 0,0-3-4 16,0 2-3-16,0-4-8 0,-4 7-32 0,0-5-38 15,4-2 17-15</inkml:trace>
  <inkml:trace contextRef="#ctx0" brushRef="#br0" timeOffset="15196.66">3148 16721 60 0,'0'0'69'0,"0"0"-7"0,0 0-1 16,0 0-1-16,0 0 2 0,0 0 3 0,0 0 6 15,0 0-3-15,0 0 4 0,0 0-4 0,0 0-6 16,0 0-3-16,-7-2-4 0,7 2-2 0,0 0-6 16,0 0 0-16,0 0-10 0,0 0-1 0,0 0-4 15,0 0-10-15,0 0-5 0,-6 5 6 0,4-1-7 16,2 1-2-16,-3-2-4 0,1 4 2 0,2-2-2 16,-3 0 1-16,2 3-3 0,-1 0-1 0,1 0 1 15,1 1-3-15,0 0 2 0,-1 0-3 0,0-2 1 16,2-1 2-16,-1 0-7 0,1-2 3 0,0 3 2 15,1-3-13-15,-1 2 15 0,2-3 5 0,-2 1-2 16,2-1 4-16,-1-1-1 0,2 1 1 0,-1 0 3 16,-3-3 6-16,8 1-10 0,-3-1 7 0,-5 0-3 15,13-3 0-15,-3-2-3 0,-1 2-3 0,0-2 2 0,1-2-3 16,1 2-8-16,-2-1 4 0,-3 1 5 16,3-2-8-16,0 1 3 0,-5 0-4 0,5-1 3 15,-4 0 2-15,0 0-6 0,0 0-3 0,-2-1 4 16,-2 1-2-16,3 1-2 0,-3 0 9 0,0-3-3 0,-2 4-3 15,0-2 8-15,-3 4 5 0,3-4-1 0,-1 4-4 16,-1-3 1-16,0 1 2 0,-1-1 3 16,-2 2-1-16,2-1 2 0,-1 2-2 0,-3-1-5 15,3-1 1-15,0 1 1 0,-1 0-5 0,-1 2 3 0,2 0-2 16,-3-1-10-16,3 2-2 0,-4 1-7 0,9 0-6 16,-9 0-14-16,9 0-14 0,-9 3-14 0,6-2-15 15,-2 3-14-15,2 0-26 0,-1 2-108 0,0-1-240 16,0 0 106-16</inkml:trace>
  <inkml:trace contextRef="#ctx0" brushRef="#br0" timeOffset="16899.67">3291 16699 22 0,'0'0'49'0,"2"-6"-3"0,-2 6 3 0,0 0-1 15,0 0-7-15,4-3 5 0,-4 3-10 0,0 0 12 16,0 0-6-16,0 0-2 0,0-3 1 15,0 3-13-15,0 0 3 0,0 0 0 0,0 0-1 16,0 0-8-16,0 0 2 0,0 0-7 0,0 0-5 16,0 0 17-16,0 0-7 0,0 0 0 0,0 0 2 0,0 0 4 15,0 0-4-15,0 0 0 0,0 0-4 16,0 0 6-16,0 0-7 0,0 0 0 0,0 0 3 16,0 0-2-16,0 0-6 0,0 0 0 0,0 0 3 0,0 0-3 15,0 0-9-15,0 0 4 0,0 0-9 0,7 10 5 16,-6-8-4-16,2 3 1 0,-1-2 5 0,0 1-3 15,0 1-1-15,2 0 3 0,-1 0-3 0,2 2 16 16,-2-1-5-16,0 0 3 0,0-1-10 0,0 0 7 16,-1 0-6-16,2 1 1 0,-2-3 4 0,2 2-1 15,-1 0 5-15,-1 0-8 0,2 0-1 0,-2-3 3 16,1 3 0-16,0-2-6 0,-1-1 4 0,1 2-3 16,-1-1-3-16,2 0 4 0,-4-3 0 0,4 2-6 15,0 1 0-15,-4-3 11 0,6 2 2 0,-3 0-9 16,-3-2 6-16,0 0-2 0,6 2-1 0,-6-2 6 15,0 0-2-15,9-5-6 0,-9 5-1 0,4-4 10 16,-2 2-4-16,2-3 1 0,0 2-2 16,-3-2 5-16,2-2-6 0,1 2 6 0,-3 0-9 0,0 1 0 15,2-1 7-15,-2-1-9 0,3 0-1 0,-4-1 2 16,1 2-2-16,3 0-6 0,-4-2 5 0,4 4 0 16,-3-4-4-16,-1 2 6 0,4 2 0 0,-4-1-2 15,4 0 1-15,-3 0 0 0,-1 4-3 0,0-4 2 16,3 1-2-16,-3 3 3 0,1-4-12 0,-1 4 10 15,0 0-2-15,0 0 1 0,3-5-4 0,-3 5-3 16,0 0-7-16,0 0 3 0,0 0 0 0,0 0-1 16,0 0 4-16,0 0-2 0,0 0 0 0,0 0 1 15,0 0 0-15,0 0-1 0,0 0 2 0,0 0 9 16,2 12-8-16,-2-9-3 0,0-3 5 0,3 8 0 16,-2-5-4-16,-1 2 4 0,5 0-2 0,-1 0 2 15,-3 0 4-15,3 0-5 0,2-1 11 0,-3 3-8 16,5-2 6-16,-1 0-4 0,-2 2 5 0,2-3 0 15,1 2 2-15,-1-2-8 0,-3-1 6 0,1-2-2 16,1 2 3-16,0-2 3 0,-6-1 2 0,11-1 0 16,-5-2 7-16,-6 3 3 0,9 0-2 0,-5-1 2 15,0-3 2-15,0-1-7 0,-2 0-1 0,0-1 4 16,-1 1-6-16,-1-5-2 0,0 4-1 0,-1 1-5 16,-1 1 3-16,2-3 2 0,-1 2-9 0,-3 0 5 15,3 2-2-15,-1-2 3 0,-2 1-4 0,2 1 1 16,0 0-1-16,-1-2-3 0,1 2 3 0,2 3-6 15,-5-6 8-15,1 4 1 0,0-1-5 0,1 0 3 0,3 3 1 16,-3-6-4-16,0 3-16 0,3 3 0 16,-4-2-8-16,2 0-20 0,2 2-6 0,0 0-26 15,-3-5-15-15,3 5-12 0,0 0-102 0,0 0-223 16,0 0 99-16</inkml:trace>
  <inkml:trace contextRef="#ctx0" brushRef="#br0" timeOffset="18073.66">3690 16636 53 0,'1'1'84'16,"-1"-1"-4"-16,4 7 0 0,-4-6-6 0,4 2-6 15,-3 0-3-15,2 1-5 0,-2-1-11 0,2 1 5 0,-2 1-4 16,0 0-2-16,0-2-3 0,2 4-2 0,0-2 2 16,-2 1-15-16,2 0 3 0,-1 0 5 0,-1 2 4 15,2-2 1-15,-2 1-8 0,1-2-3 0,0 0 3 16,-1 0-5-16,2-1-3 0,-2 3-2 15,1-3-6-15,0 0-1 0,-1-2 1 0,-1 3-2 0,0-5-1 16,3 3 5-16,-3-3 0 0,1 4-6 0,-1-4 3 16,1 3-6-16,-1-3 2 0,0 0 0 0,0 0 5 15,0 0-12-15,0 0 6 0,5-10-2 16,-5 5-6-16,1 1 3 0,-1 1-1 0,2-2-2 16,-2-2 2-16,1 2-5 0,0 0 2 0,-1-1-3 0,3 0 1 15,-2 3-6-15,0-2 7 0,1-1-3 0,-1 3 3 16,2 0-7-16,-1-1 2 0,-1 0 0 0,2 1 2 15,1 0-3-15,-1 0-2 0,-3 3 10 0,3-2-5 16,-3 2-3-16,1-5 3 0,-1 5 1 0,4-3-5 16,-4 3 2-16,0 0-4 0,0 0 6 0,3-2-8 15,-3 2 0-15,0 0 4 0,0 0-2 0,0 0 2 16,6 7 2-16,-6-7 3 0,2 6 0 0,0-3-4 16,-1-1 0-16,1 3 2 0,0-1-5 0,3 1-1 15,-4-2 6-15,2 3 0 0,2-1 5 0,-1-1-6 16,-3 1 4-16,3-1-5 0,0 1 0 0,0-2 6 15,2 1 0-15,-5-2-6 0,3 3 7 0,0-4 5 16,0 3-5-16,1-2-6 0,-1 1 1 0,0-2 5 16,1 0-3-16,-5-1 1 0,6 0 8 0,-6 0-2 15,0 0 1-15,12-2 4 0,-11-1-6 0,3-1 3 16,1 1-1-16,-1 1-2 0,-3-2-1 0,3-1 2 16,-4-1-3-16,4 1-1 0,-3-1 3 0,3 2-2 15,-4-1-3-15,3-2 5 0,-1 2-3 0,-2 0-4 16,0 1-2-16,3-1 3 0,-2 3 2 0,-1-1-1 15,0 3-3-15,4-7 1 0,-3 4 4 0,-1 3 2 16,0-4-10-16,0 4 3 0,0 0 3 0,1-5-2 16,-1 5 4-16,1-5 1 0,-1 5-4 0,0 0 4 15,0 0-3-15,2-3 4 0,-2 3-1 0,0 0 3 16,0 0-5-16,0 0 3 0,0 0-7 0,0 0 2 16,0 0-2-16,0 0-2 0,0 0-3 0,0 0 6 15,0 0-3-15,0 0 2 0,0 0-3 0,0 0 6 16,0 0-8-16,0 0 3 0,0 0 0 0,0 0 0 15,0 0 6-15,0 0-3 0,-9 11-2 0,9-11 9 16,0 7-12-16,0-3-1 0,0 1 1 0,0 0 2 16,0 0-4-16,0 2 8 0,0-2 3 0,4 1-7 15,-3 2 5-15,1-3-1 0,1 1 0 0,1 1-5 16,0-3 6-16,0 1-2 0,-1 0 0 0,1 1 1 16,0-4-1-16,0 2 4 0,-2 0 0 0,2-1 0 15,0-2-5-15,-4-1 6 0,7 0 3 0,-7 0 1 16,0 0-1-16,12-3-2 0,-5-2 2 0,-1 3-1 15,3-5-3-15,-3 4 5 0,1 1-2 0,-1-2-6 16,-1 1 0-16,3 0 0 0,0 1-3 0,-2-1 2 16,-1 3-4-16,0-2 6 0,-5 2-3 0,14 0-1 15,-9 0-1-15,2 2-2 0,-7-2 1 0,6 1 4 16,1 1-3-16,-2-2 1 0,-3 3-1 0,-2-3 3 16,4 2-2-16,-4-2 3 0,0 0 5 0,5 2 11 0,-5-2 5 15,0 0 4-15,0 0-4 0,0 0 2 0,0 0-2 16,0 0-5-16,0 0 2 0,0-9-4 15,0 9-1-15,-5-7 0 0,4 2 1 0,-3 1-5 16,0-1-2-16,-1-2 6 0,4 2-3 0,-4-4-2 16,-2 1-3-16,2-2 3 0,1 1-1 0,-1-2-1 0,0 1 3 15,1 0-5-15,0-1 1 0,3 3 0 16,-1-5-2-16,-1 5 3 0,0 0-3 0,3 3-9 16,3-3-13-16,-2 3-14 0,3-1-14 0,0 1 3 15,0 2-39-15,1 0-29 0,1 1-10 0,2 0-13 0,0 1-110 16,-8 1-265-16,9 0 117 0</inkml:trace>
  <inkml:trace contextRef="#ctx0" brushRef="#br0" timeOffset="18453.66">4201 16571 65 0,'0'0'144'0,"0"0"-4"16,0 0-12-16,0 0-8 0,0 0-6 0,0 0-3 0,0 0-26 16,0 0-6-16,0 0-10 0,0 0-7 0,0 0-10 15,0 0-4-15,0 0-4 0,0 8-6 16,0-4 1-16,0-1-9 0,-1 2 0 0,2-1-7 16,-1 3 0-16,1-2-4 0,2 3-4 0,1-4 4 0,-2 1-2 15,3 5-4-15,-2-3 0 0,3 1-5 0,1-1 5 16,-2-2-4-16,1 0-3 0,-2-1 4 0,1 0-3 15,-1 1 2-15,1 0-1 0,1-2 2 0,-2 0-4 16,0 0-5-16,0 0 2 0,1-2 2 16,-4 3-2-16,2-1-3 0,-2-2 3 0,-1-1-3 0,4 4 0 15,-4-4-4-15,1 2 9 0,-1-2-6 0,0 0 2 16,4 5 2-16,-4-5-2 0,0 0 3 0,1 3-4 16,-1-3-4-16,0 0-11 0,-1 4 0 0,1-4-15 15,0 0-21-15,0 4-15 0,0-4-21 0,0 0-24 16,0 0-102-16,0 0-229 0,0 0 103 0</inkml:trace>
  <inkml:trace contextRef="#ctx0" brushRef="#br0" timeOffset="19170.66">4288 16448 104 0,'-4'-4'114'0,"4"4"-4"0,0 0-7 16,0 0 0-16,0-5-5 0,0 5-4 0,0 0 0 15,0 0-5-15,-2-3-3 0,2 3-6 0,0 0 0 16,0 0-8-16,0 0-13 0,0 0-1 0,0 0-14 16,0 0-2-16,0 0-3 0,0 0-8 0,0 0 1 15,2 16-3-15,-1-8-2 0,2-1-2 0,2 3-1 16,-4 0-4-16,4 1 6 0,-1-1-11 0,1 2-4 15,2-2 4-15,-2 0-1 0,0 2-4 0,0-4 1 16,0 2 1-16,-1-2-2 0,1 0-1 0,-1 1 0 16,2-1-4-16,-2-1 4 0,0-2-5 0,0 0 3 15,-2-1-1-15,1 4-3 0,2-4 2 0,-1 0-3 16,0 1 2-16,-1 0 0 0,0-1 0 0,1-2-3 16,0 3 0-16,0-1 1 0,-2-2-2 0,1 1-4 15,-1-1 0-15,1 0 1 0,0 1-3 0,-3-3 2 16,4 5-2-16,-1-4 1 0,-3-1 1 0,0 0 3 15,6 1-3-15,-2 0 2 0,-4-1 1 0,7 2-5 16,-7-2 6-16,10 0-3 0,-6 1-3 0,-4-1 2 16,7 2 2-16,-1 0 1 0,-3-1 0 0,3 2-3 15,-6-3 6-15,8 3-2 0,-4-3 0 0,0 3 2 16,1-1 1-16,-5-2-8 0,14 0 5 0,-10 0 2 16,5-2-3-16,-1 1 5 0,-3-1-2 0,4 2-1 15,-4-2 4-15,0 1-6 0,-5 1 1 0,9-4 2 16,-3 4 2-16,-6 0 3 0,0 0 8 0,8-2-2 15,-8 2 3-15,0 0 14 0,6 2-15 0,-6-2-3 16,0 0-2-16,0 0-2 0,0 0-5 0,0 0 6 16,0 0-2-16,6 3-4 0,-6-3-1 0,0 0 2 15,0 0-3-15,2 4-7 0,-2-4-9 0,0 0-6 16,0 0-4-16,0 0-17 0,0 0-19 0,4-9-33 16,-4 6-189-16,0-2-306 0,-1-2 135 0</inkml:trace>
  <inkml:trace contextRef="#ctx0" brushRef="#br0" timeOffset="19334.66">4462 16484 25 0,'0'0'203'0,"0"0"-24"15,-3-3-38-15,3 3-42 0,0 0-31 0,0 0-31 16,0 0-43-16,0 0-32 0,0 0-80 0,19 2-129 15,-14-1 57-15</inkml:trace>
  <inkml:trace contextRef="#ctx0" brushRef="#br0" timeOffset="19853.66">4707 16602 27 0,'4'5'144'15,"1"3"-13"-15,1-3-7 0,-1 4-10 0,2-1-5 16,-2 3-9-16,3-3-7 0,-2 2-2 0,-1 1-11 16,0-1 5-16,2 0-13 0,-1 0 5 0,-2 2-5 15,2-2-2-15,-2 1-6 0,0 1-7 0,0-2-6 16,1 2-3-16,-2-2-5 0,-1 2-3 0,3-2-8 0,0 1-1 15,-2-4-4-15,1-2-1 0,-2 1-1 0,1 1-5 16,-2-3 2-16,2 1-8 0,-2-1-8 16,0-2 2-16,2 3-2 0,-3-5-1 0,2 4 7 15,-2-1-3-15,0-3-5 0,0 0-6 0,0 0-3 16,0 0-2-16,-9-9-5 0,5 3-3 0,-1-2-5 0,-1-1-4 16,-4-5-4-16,2-1-2 0,-1 1-7 0,3 1 9 15,-3-2 0-15,1 0 0 0,2 4 9 0,2 0 2 16,0 1 12-16,-1 0 9 0,1 0 10 15,0 1-5-15,0 2 2 0,3 1 0 0,1-1-4 0,0 2 2 16,0-2-2-16,1 4 1 0,-1-2-4 0,3 1 1 16,2 2-5-16,-1-1 0 0,1 2 7 0,-5 1-8 15,13-2 2-15,-13 2-5 0,10 3-3 16,-2 0 6-16,-2-1 15 0,0 2-19 0,-3 0 1 0,4 0 1 16,-4 1-3-16,1-1 2 0,0 3 7 0,0-2-3 15,-3 1 4-15,0-1 3 0,-1 2 0 0,0 0-1 16,-1-2 2-16,1 2-2 0,0-2-9 0,-1-2-17 15,-2 4-26-15,2-4-39 0,-3-1-40 0,0 2-121 16,4-4-266-16,-3 1 118 0</inkml:trace>
  <inkml:trace contextRef="#ctx0" brushRef="#br0" timeOffset="20014.66">4932 16651 5 0,'0'0'134'0,"0"0"-39"0,0 0-39 0,0 0-32 0,0 0-40 15,0 0-34-15,0 0-54 0,0 0 24 0</inkml:trace>
  <inkml:trace contextRef="#ctx0" brushRef="#br0" timeOffset="28145.24">1756 15425 41 0,'0'0'40'0,"0"0"-1"0,0 0-5 0,0 0-1 16,0 0-5-16,0 0-4 0,0 0 1 0,0 0-3 15,0 0-1-15,0 0-4 0,0 0 2 0,0 4-2 16,0-4 8-16,0 0-2 0,0 0 5 0,0 0-3 15,0 0 3-15,0 0-3 0,0 0 1 0,0 0-7 16,0 0 4-16,0 0 12 0,0 0-9 0,0 0-8 16,0 0 3-16,0 0-1 0,0 0-6 0,0 0 4 15,0 0-6-15,0 0 0 0,0 0 2 0,0 0-2 16,0 0 0-16,0 0-13 0,0 0 8 0,0 0 4 16,0 0-5-16,0 0-5 0,0 0 1 0,0 0 5 15,0 0-2-15,0 0 1 0,0 0-1 0,0 0 3 16,3-9 3-16,-3 9-3 0,0 0 3 0,0 0-2 15,0 0-4-15,0 0 1 0,0 0 2 0,0 0-2 16,0 0-7-16,0 0-1 0,0 0 4 0,0 0-1 16,0 0-6-16,0 0 8 0,0 0-5 0,0 0-2 15,0 0 1-15,0 0 3 0,0 0-9 0,0 0 3 16,0 0 4-16,0 0-3 0,0 0 5 0,0 0-1 16,0 0-1-16,0 0 0 0,0 0 4 0,0 0-5 15,0 0 3-15,0 0-2 0,0 0 2 0,4 9 2 16,-4-9-2-16,0 0 1 0,0 0 0 0,0 0 0 15,0 0-7-15,-1 4 0 0,1-4 1 0,0 0 0 16,0 0-1-16,1 4 3 0,-1-4-1 0,0 0 2 16,0 0 3-16,0 0 1 0,0 0-10 0,0 0 2 15,0 0 4-15,0 0 5 0,0 0 0 0,0 0 0 16,0 0 0-16,0 0 4 0,0 0-7 0,0 0 5 16,0 0-2-16,0 0-1 0,0 0 5 0,0 0-7 15,0 0 5-15,0 0-2 0,0 0-6 0,0 0-3 16,0 0-5-16,0 0 4 0,5-11 0 0,-5 11-1 15,4-2-1-15,2-1-2 0,-1 2-2 0,0-2 1 16,3-1 1-16,-1 0 0 0,3 2-3 0,-1-3 3 16,0 1 3-16,2 1-7 0,-1-4 6 0,-1 5-5 15,4-4 6-15,-4 1-4 0,1 1 5 0,3 2 0 16,-4-5-1-16,1 4-4 0,3-4-3 0,-1 2 5 16,0 1-9-16,-2-2 12 0,1 1-1 0,1 2 5 15,-1-1-9-15,-2-3-3 0,2 3 6 0,-2 1 0 16,0 0 2-16,1-1-7 0,-1 0-1 0,-1 2 8 15,-2 0 0-15,7 0-7 0,-8 1 2 0,3-1-2 16,2 2 4-16,-1-3-5 0,1 3 1 0,3 0 0 0,-3 0 4 16,2 0-5-16,-2 0 3 0,-1 0 0 15,2 0 2-15,2 0 7 0,-3 0-7 0,2 0 3 16,-5-1 1-16,0 1 1 0,-1 1 1 0,2-3 1 16,-8 2 5-16,13 0-5 0,-6-3 5 0,2 2-1 15,-1-2-3-15,0 3 4 0,2-4 1 0,0 3-3 0,-1-3 5 16,0 0 0-16,0 0-3 0,5 1 2 0,-1 1-1 15,1-1-2-15,-1 2-2 0,1-2-8 16,1 0 10-16,-1 1-2 0,0 2 0 0,0-3 1 16,-1 2 3-16,0 0-5 0,0-1-1 0,-2 1 3 0,3 1 1 15,-4-1-6-15,2 1 2 0,-5 0 2 16,1-3-2-16,4 3 7 0,-6 0-8 0,3 0 7 16,-1-1-6-16,2 1 6 0,0 0 1 0,2 1 2 15,-2-1-2-15,4 3 4 0,-1-2-5 0,5 3 2 16,-2 0-2-16,3 1 1 0,0 0-3 0,-1 2 0 0,4-3 2 15,-3 2-3-15,1-2 3 0,-4-1-3 0,3 2-2 16,-6-2 4-16,1 1-3 0,-1-2 8 0,-2 2-10 16,-3-3 6-16,0 1-5 0,-1 0 5 15,-2 0 0-15,1-1-5 0,-2 2 4 0,-4-3 5 16,7 3-3-16,-4-2-2 0,-3-1 5 0,0 0-5 0,6 3 5 16,-6-3-7-16,5 4 6 0,-5-4-8 0,4 6 5 15,-3-4-1-15,-1-2-2 0,5 6 3 0,0-2 0 16,-1 2 0-16,0-2 2 0,0 3-10 0,0-2 9 15,-3-1-8-15,3 3 4 0,1-1 4 0,-1-2-6 16,-3 3 8-16,3-3 0 0,-3 3-1 0,2-5-9 16,-2 3 4-16,2-1 2 0,-3-4 2 15,1 6-7-15,-1-6 4 0,0 0 1 0,1 5-2 0,-1-5 6 16,0 0-7-16,4 4 7 0,-4-4-2 16,0 0 1-16,0 0 1 0,0 0 1 0,0 0 1 0,0 0 0 15,0 0 1-15,0 0-5 0,0 5 8 0,0-5-10 16,0 0 1-16,0 0-2 0,0 0 0 0,4 3 2 15,-4-3 0-15,0 0-1 0,0 6 0 0,0-6 4 16,6 7-9-16,-3-4 0 0,-3 0-2 0,0-3-9 16,4 4-2-16,-3 0-5 0,0-1-2 0,-1-3-7 15,1 4-5-15,-1-4-27 0,0 0-66 0,0 0 29 16</inkml:trace>
  <inkml:trace contextRef="#ctx0" brushRef="#br0" timeOffset="29015.24">1952 15481 30 0,'0'0'46'0,"0"-4"-3"0,0 4-4 0,0-5 2 16,0 1-6-16,3-1-3 0,-2 1-3 0,3-2-5 15,-2 0-3-15,2 2 2 0,0-2-4 0,1-2-7 16,-1 1 0-16,6 0 2 0,-2 0-8 0,-2-1 1 16,1 1 5-16,0 0-7 0,1 0 2 0,0-1-3 15,-1 3-1-15,1 0 3 0,-1-2 0 0,0-2-1 16,-1 6 2-16,0-3 3 0,2-3-11 0,0 5 2 15,-2-4 2-15,2 1 1 0,1 4 2 0,0-5-6 16,1 2 1-16,7-2-4 0,-3 1 5 0,5 1-1 16,1 1-2-16,6-1 0 0,4 4 1 0,-1 0-1 15,0 5 0-15,2 1-1 0,0 1 0 0,-2 4 2 16,0 3-7-16,-1 2-1 0,-3 3 5 0,2 1-5 16,-6 2-3-16,1-3 3 0,-3 2-1 0,-3-3-2 15,-1-1 2-15,-4-2 1 0,2-2-5 0,-4-1 12 16,0 0-9-16,0-2 0 0,-3-2 4 0,-2 2 3 15,0-5-2-15,1-1 9 0,-1 2-2 0,1-1 2 16,-1 2 0-16,1-4-3 0,0 2 1 0,3-1 0 16,2 4-5-16,-1-1 4 0,1 1-4 0,5 4 2 15,1 0 8-15,-1-1-5 0,-1 6-3 0,3-2 7 16,-3 1-8-16,4 5 4 0,-4-5-9 0,0 1-2 16,-4 2-1-16,2-3 0 0,-1-2 1 0,-1 0 4 15,-2-4 2-15,-2-1-5 0,-1-2 10 0,-1 0-7 16,0-3 11-16,0-2 2 0,-4 0 1 0,0 0-3 15,0 0 2-15,9-9-1 0,-7 6 2 0,1-4-2 16,-3 0-7-16,0 0 17 0,-5 3-6 0,5-3 1 16,0 0-4-16,-2 4 8 0,0-1-13 0,2 0 6 15,0 4-4-15,-1-7 4 0,0 5-9 0,1 2-1 16,0 0 6-16,0 0-5 0,1-6 4 0,-1 6-4 16,0 0 5-16,0 0-1 0,0 0-1 0,0 0-6 15,0 0-1-15,0 0 2 0,0 0 0 0,0 0 5 16,0 0-4-16,0 0 1 0,0 0 3 0,0 0-1 0,0 0 2 15,-3 12-4-15,3-12-1 0,0 0 1 16,0 0 0-16,0 0-2 0,2 5 3 0,-2-5-3 16,1 5-7-16,-1-5-5 0,0 0-4 0,5 4-6 15,-5-3-16-15,0-1-27 0,2 5-72 0,-2-5 33 0</inkml:trace>
  <inkml:trace contextRef="#ctx0" brushRef="#br0" timeOffset="29784.24">3143 15562 61 0,'0'0'55'0,"0"0"-11"15,-4-5 0-15,4 5-9 0,0 0-8 0,0 0 1 0,0 0-10 16,0 0 2-16,0 0 0 0,0 12 0 0,-1-6-4 15,1 2-1-15,-1 3 0 0,1 0-5 0,-2 0-3 16,1 4 1-16,1-2-1 0,-1 1-1 0,0-3-1 16,1 0-5-16,0 0 9 0,1-2-7 15,-1 0-2-15,0-1 6 0,1-1-6 0,0-2 4 0,-1-1 1 16,3-1 2-16,3-2-7 0,-6-1 7 0,12-5-3 16,-6-1 6-16,3-3-3 0,1 0 3 0,-1-4-2 15,3-1-3-15,-6 2 1 0,3-1 3 0,-4 1 0 16,2 1-11-16,-5 1 6 0,-2-2 4 0,4-1-4 15,-9 3 4-15,4 1-6 0,-2 0 6 0,-2-2-10 16,1 4 1-16,-1-2 5 0,1 4-6 0,-5-1 8 16,4 2-4-16,-3 2-6 0,8 2-1 0,-12-3-4 15,4 4-5-15,0 1-2 0,-1 2-4 16,-1 3-4-16,1 1-14 0,1 1-42 0,-1 2-87 0,-1-2 39 16</inkml:trace>
  <inkml:trace contextRef="#ctx0" brushRef="#br0" timeOffset="30097.24">3262 15977 43 0,'10'16'38'16,"-1"-2"-3"-16,1-2 3 0,2 3-7 0,-3-1 2 16,2-1-5-16,-1 1 1 0,1-1-8 0,-4-3 2 15,3 4-10-15,-2-5-1 0,1 1-12 0,-4-5-6 16,4 3-6-16,-6-4-10 0,-1-2 2 0,2 2-7 15,-3 0-17-15,-1-4-45 0,0 0 20 0</inkml:trace>
  <inkml:trace contextRef="#ctx0" brushRef="#br0" timeOffset="30448.24">3208 15937 36 0,'0'0'51'0,"0"0"-5"0,0 0-6 0,13-15 3 16,-5 4-6-16,-1 1 2 0,5-4-8 0,-2-1 1 15,3 0-3-15,-3-1-1 0,4 1-2 0,-2 0-3 16,-2 6-6-16,1 1-12 0,-1 4 10 0,-1 1-8 15,3 0-3-15,-2 6 5 0,0 3-3 0,3 0-7 16,0 5 5-16,1 3-2 0,-1 0 0 0,2 1 4 16,-1 1-1-16,4 3-4 0,-3-3-6 0,-1-2 5 15,4 5 3-15,-4-6-2 0,-1-1 1 0,-3 2 0 16,1-7-2-16,-2 1 5 0,-4-4 1 0,-1 1-6 16,2 2 3-16,-2-4 3 0,-2-1-4 0,-2-2-11 15,1 3-8-15,-1-3-8 0,0 0-19 0,0 0-36 16,-13-8-84-16,5 3 37 0</inkml:trace>
  <inkml:trace contextRef="#ctx0" brushRef="#br0" timeOffset="30619.24">3392 16041 30 0,'0'0'51'0,"4"5"-9"0,-4-5 4 16,5 3-16-16,-5-3 3 0,5 1-10 0,-1 0-3 15,-4-1-5-15,10 0-7 0,-6 2-10 0,-4-2-2 16,10 1-6-16,-3 0-2 0,-7-1-12 0,11 1-17 0,-7-1-45 16,1 2 19-16</inkml:trace>
  <inkml:trace contextRef="#ctx0" brushRef="#br0" timeOffset="31178.26">3379 16295 9 0,'-5'5'45'0,"1"-2"-4"0,1 1-4 0,0 1-5 16,0-2 5-16,3-3 9 0,-2 1-2 0,2-1 0 0,0 0-7 15,0 0 0-15,0 0-5 0,0 0-9 0,-8-9 0 16,10 2 5-16,1 2-20 0,0 0 1 0,2-2 1 15,1 0 5-15,0-3-2 0,1 3-11 16,-1 2 2-16,0 1-6 0,0 1 1 0,1 0-9 16,-1 2 6-16,-6 1-4 0,10 5 0 0,-6 1 8 0,1-1-7 15,-1 2 2-15,1 3-8 0,-4 0 14 0,3-1 1 16,-3 1-8-16,3 0 3 0,-4-4 6 0,3 2-8 16,-2-1 11-16,-1-2-6 0,1-1 6 15,-1 0 15-15,3 0-7 0,-3-4 14 0,1 5 5 0,-1-5-2 16,0 0 2-16,0 0-9 0,0 0-4 0,0 0-5 15,0 0-15-15,8-9 10 0,-4 6-6 0,2 1 2 16,-2-3-8-16,1 3-9 0,3 1-2 0,-3 1 6 16,1-2-7-16,-6 2-3 0,10 3 1 15,-5-1 2-15,1 0 3 0,-1 1-6 0,0-2 14 0,-5-1-15 16,7 3 10-16,-4-2-2 0,-3-1-2 0,0 0-2 16,0 0-16-16,0 0-61 0,0 0-98 0,-3-12 43 15</inkml:trace>
  <inkml:trace contextRef="#ctx0" brushRef="#br0" timeOffset="37243.39">480 15451 23 0,'0'0'77'0,"0"0"-12"16,0 0-6-16,0 0-12 0,0 0-2 0,0 0 0 15,0 0-6-15,0 0-4 0,0 0-3 0,0 0-10 16,0 0 4-16,0 0 8 0,0 0-8 0,0 0 3 16,0 0-1-16,0 0 5 0,-17-25-2 0,17 25 3 15,0 0 4-15,0 0-4 0,0 0-1 0,0 0 1 16,0 0-8-16,0 0 1 0,0 0-1 0,0 0-4 15,0 0-4-15,0 0-5 0,-9-13 3 0,9 13-4 16,0 0-1-16,0 0 6 0,0 0-7 0,0 0-2 16,0 0-2-16,0 0 6 0,0 0 1 0,-7-13 0 15,7 13-9-15,0 0 2 0,0 0 0 0,0 0 2 16,1-20-5-16,-1 20-1 0,0 0 7 0,5-18-1 16,-5 18-2-16,10-13-3 0,-10 13-6 0,13-13 2 15,-13 13-2-15,18-11-1 0,-18 11 12 0,23-17-11 16,-11 9 8-16,-12 8-9 0,29-14 6 0,-12 4-2 15,3 3 0-15,-1 0 0 0,0-2 3 0,3 1-3 16,2-1-6-16,3-2 9 0,-6 5 1 0,4-5-5 16,-6 4 3-16,3 1 1 0,6-2-1 0,-5 4-5 15,4-3 2-15,-6 6 1 0,-1-4-1 0,3 3-2 16,-3 0-8-16,3 1 0 0,-1 1-3 0,1-1-2 16,-4 2 4-16,4 2-2 0,-1-1 0 0,-4 3 4 15,2-1-3-15,1 0-1 0,5 6 3 0,-6-2 8 16,1-2 0-16,-2 0-6 0,6 6 1 0,3 0 0 15,-10-4 0-15,10 4 5 0,-3 0-3 0,-8-5 1 16,2 4 2-16,-2-2-3 0,0 3 1 0,-2-1-3 16,-1 0 2-16,-1 2 3 0,-2-2 2 0,-3-2-4 15,1 1 3-15,-4-3-7 0,4 3 6 0,-1-2-1 16,-3 2 3-16,0-1-3 0,1 0 6 0,-2 1-1 16,-2-5-7-16,1 1 11 0,0 0-4 0,-3 0 1 15,0-1-5-15,1 1-1 0,-1-1 12 0,0-1 0 16,0-4-5-16,3 5 1 0,-3-2 7 0,0-3-5 15,0 5-2-15,0-5-1 0,0 0-17 0,0 0-20 16,0 0-11-16,0 0-33 0,-12-10-55 0,12 10-143 16,-8-7 64-16</inkml:trace>
  <inkml:trace contextRef="#ctx0" brushRef="#br0" timeOffset="37713.36">628 15153 79 0,'0'0'101'0,"0"0"-5"0,0 0-4 0,0 0-5 15,0 0-8-15,0 0-3 0,0 0-14 0,0 0-5 16,0 0-7-16,-14-20-10 0,14 20 2 0,0 0-14 16,0 0-2-16,0 0-1 0,0 0 5 0,0 0-12 15,0 0 4-15,0 0-2 0,0 0-6 0,0 0 3 16,0 0 0-16,55 4-11 0,-43-3-1 0,-1-1 0 15,1 0-3-15,-1 3 0 0,1 0-5 0,-1 0 3 16,1 2-5-16,-2 2-1 0,-2-1 0 0,0 4 3 16,0-4 2-16,-4 5-1 0,1-2-4 0,-1 2 1 15,-1 2 2-15,-3 3 0 0,-2 1-2 0,-2 1 5 16,-2 6-6-16,2-6 6 0,-4 1 7 0,2 1-10 16,-2-6 2-16,1 2-5 0,3-3 9 0,4-13 0 15,-13 20 0-15,8-11-10 0,5-9-2 0,-9 15-12 16,9-15-17-16,-13 18-17 0,13-18-26 0,-11 15-60 15,11-15-151-15,-22 15 68 0</inkml:trace>
  <inkml:trace contextRef="#ctx0" brushRef="#br0" timeOffset="38761.37">323 14725 9 0,'0'0'43'0,"0"0"-6"16,0 0-4-16,0 0-2 0,0 0-7 0,0 0 3 15,0 0-7-15,0 0-5 0,0 0 5 0,0 0-6 16,-46 22-2-16,46-22 1 0,-14 24-2 0,5-8-4 0,6-2 3 16,2 2-6-16,1-16 4 0,0 28 2 15,0-28-10-15,4 28-5 0,-2-15 6 0,-2-13 3 16,8 23-2-16,-4-11-3 0,-4-12 9 0,10 22-10 15,-2-12 8-15,-8-10 1 0,15 17 4 0,-6-11 0 16,-9-6-1-16,20 12 3 0,-20-12 5 0,25 3 6 16,-25-3-4-16,0 0 3 0,38-3-7 0,-38 3 1 15,31-9 1-15,-31 9-2 0,20-14 4 0,-8 6-9 16,-12 8 9-16,17-21 5 0,-10 10-2 0,-7 11-1 16,13-25-1-16,-11 12-7 0,-2 13-1 0,3-23 7 15,-3 23 8-15,-4-23-16 0,4 23-4 0,-9-23-7 16,3 14 3-16,6 9-3 0,-16-19-3 0,7 9-2 15,9 10-4-15,-20-11 1 0,20 11-7 0,-14-10 4 16,14 10-5-16,0 0-6 0,-22-7-12 0,22 7-7 16,0 0-4-16,0 0-6 0,0 0-1 0,0 0-35 15,0 0-91-15,0 0 41 0</inkml:trace>
  <inkml:trace contextRef="#ctx0" brushRef="#br0" timeOffset="39101.36">550 15124 1 0,'13'28'44'0,"-3"7"-5"15,3 10-5-15,-3-18 4 0,-2 5-8 0,1 2-2 16,-3-5 0-16,2 3-6 0,-3 1 2 0,0-3-6 16,-2 2 1-16,-2-2-4 0,-2 0-1 0,1-1 3 15,0-2-6-15,-3 1 9 0,-1-4-11 0,3-4 0 16,-3 6 1-16,4-9 0 0,-1 2 1 0,-3-3-9 16,-1-2 3-16,5-14 1 0,-4 22-3 0,4-22-6 15,-1 19 6-15,1-19 3 0,0 0-10 0,-7 14-1 16,7-14-7-16,0 0-9 0,0 0-2 0,0 0-11 15,0 0 0-15,0 0 5 0,0 0-24 0,-31-43-55 16,24 24 25-16</inkml:trace>
  <inkml:trace contextRef="#ctx0" brushRef="#br0" timeOffset="39848.36">397 15221 50 0,'0'0'41'0,"0"0"-6"0,0 0-2 15,0 0-4-15,0 0-4 0,0 0 4 0,0 0-8 16,0 0-3-16,0 0-4 0,-27 45 5 0,18-28-7 16,1 1 2-16,0-1-3 0,1-2-4 0,2-3 8 15,5-12-11-15,-6 17 1 0,6-17 4 0,0 0 4 16,-7 16 10-16,7-16 6 0,0 0 10 16,0 0-2-16,0 0-9 0,0 0 6 0,0 0-5 0,0 0-4 15,0 0-1-15,0 0 6 0,22-47-6 0,-16 30-4 16,3 0-2-16,2-5-3 0,-1 4-4 0,-3-1-12 15,5 4-2-15,-6-1-4 0,3 1 1 0,-1 3-4 16,-8 12 3-16,9-18-3 0,-9 18-10 0,5-11 2 16,-5 11-2-16,0 0-4 0,0 0 11 15,0 0-2-15,0 0 4 0,0 0 2 0,0 0 2 0,4 57 11 16,-5-37-1-16,-2 5-14 0,2-2 1 0,-3-3 8 16,4-3 2-16,0 0 0 0,0-17 6 0,5 24 3 15,-5-24-3-15,9 20 7 0,-9-20-2 0,8 14-2 16,-8-14 1-16,0 0 3 0,9 12 5 15,-9-12-5-15,0 0-2 0,0 0 1 0,0 0-1 16,0 0 5-16,0 0-3 0,29-31-5 0,-29 31 2 0,6-19-4 16,-6 19-3-16,8-20-5 0,-8 20 0 0,2-16-1 15,-2 16-4-15,0 0-1 0,7-14-3 0,-7 14 8 16,0 0-9-16,0 0 6 0,20-5 8 0,-20 5-12 16,0 0-1-16,0 0 2 0,39 32 10 15,-26-16-8-15,3 3 5 0,-3-1-11 0,1 5-2 16,-1-1 3-16,-3-6 2 0,0 1-2 0,0 0 0 0,1-2 2 15,-1-3 6-15,-5-2 4 0,3-1-18 0,-8-9 9 16,0 0-2-16,10 16 9 0,-10-16-5 0,0 0 1 16,0 0-3-16,0 0-1 0,0 0 2 15,0 0 1-15,0 0-3 0,-28 13 3 0,28-13-5 16,0 0 3-16,-46-5-4 0,46 5 8 0,-36-7-6 16,36 7 11-16,-35-2-6 0,35 2 10 0,-29-3 3 0,29 3-12 15,0 0 0-15,-31 4-5 0,31-4 5 0,0 0 5 16,-16 11-15-16,16-11 11 0,0 0-3 15,-3 19 0-15,3-19 6 0,0 0 1 0,15 26-3 16,-15-26 0-16,15 15-1 0,-5-9 0 0,-10-6 0 16,23 11-1-16,-23-11 1 0,24 6 5 0,-24-6 2 15,0 0-2-15,27 3 7 0,-27-3 5 0,0 0 1 0,0 0 6 16,0 0-4-16,0 0 11 0,0 0-16 0,0 0 5 16,0 0-10-16,0 0 1 0,0 0-3 15,0 0 5-15,0 0-6 0,0 0-1 0,0 0-8 16,-36 28-4-16,36-28-7 0,-18 11-5 0,18-11-12 15,0 0-9-15,-14 10 2 0,14-10-20 0,0 0-67 0,0 0 30 16</inkml:trace>
  <inkml:trace contextRef="#ctx0" brushRef="#br0" timeOffset="40082.36">429 15013 10 0,'0'0'28'0,"0"0"-3"0,0 0 2 0,0 0-2 15,0 0-5-15,0 0-3 0,0 0-1 0,0 0-7 16,0 0-18-16,0 0-19 0,0 0-31 0,0 0 14 15</inkml:trace>
  <inkml:trace contextRef="#ctx0" brushRef="#br0" timeOffset="40877.42">1404 15565 22 0,'-1'-8'30'0,"-1"3"0"15,2 5-4-15,-4-9 3 0,1 4-3 0,-1-1-1 16,0 1-2-16,1-1 4 0,-2-2 3 0,3 4-6 0,1-3-2 16,-2-1-13-16,0 0 4 0,3 2-3 0,2 1-12 15,0-4-2-15,0 4 1 0,0-2 0 0,4-2-13 16,-1 2-1-16,1 3 3 0,0-4 5 0,-1 4 1 16,5-2 0-16,-5 2 10 0,6-1 3 15,-1 1 2-15,0 1 1 0,-5 1 0 0,-5 2-8 16,0 0 9-16,18 2-1 0,-18-2 9 0,14 8-5 0,-6-3 7 15,-3 4-7-15,0 2-1 0,3 0 0 0,-4 0-3 16,2 3 4-16,2-3 2 0,-2 1-10 0,0-2 3 16,2 0-4-16,-4 2 3 0,7-3 3 15,-3 1-5-15,0 0-1 0,1-4-4 0,1 1-2 16,-2-1 2-16,-2-3-2 0,-1 1 1 0,3-4-1 16,-2 1 5-16,-6-1-2 0,13-4 0 0,-8-1 0 0,1 0-2 15,-3-2 8-15,2-2-4 0,-1-1 3 0,-3 0-5 16,-1-4 4-16,0 5-3 0,-1-4 13 15,-3 1-13-15,-1 0 5 0,-2 3-1 0,1-1 1 16,1 2-4-16,0 3 1 0,-1 3 0 0,-1-1 0 16,0 2-6-16,-1-1 6 0,8 2-4 0,-13 7 0 15,6-3 3-15,1 0-2 0,2 2-6 0,1 1 5 0,0-1 0 16,2 0-2-16,-1 1 0 0,2-2 1 0,3 4 2 16,0-6 6-16,0 3-5 0,1 1-4 15,2-5 5-15,0 1-3 0,-2-2 1 0,2 1-3 16,-6-2 9-16,10 0 4 0,-10 0-3 0,13-5-2 15,-5 2 9-15,-2-2-2 0,-3 0-1 0,1 1 0 16,-4 4-2-16,7-3-6 0,-4-1-17 0,-3 4-21 0,0 0-1 16,0 0-47-16,0 0-91 0,3 11 41 15</inkml:trace>
  <inkml:trace contextRef="#ctx0" brushRef="#br0" timeOffset="53422.38">6041 16634 51 0,'0'0'60'0,"0"0"-5"0,-4-5 1 0,4 5-10 16,0 0 4-16,-1-2-5 0,1 2 1 15,0 0-2-15,0 0-3 0,0 0-3 0,-4-4-8 16,4 4 4-16,0 0 1 0,0 0-5 0,-4-3-2 15,4 3-9-15,0 0 2 0,0 0 0 0,0 0-7 16,0 0 4-16,0 0-17 0,-6-1 15 0,6 1-2 0,0 0 0 16,0 0-1-16,0 0-2 0,-4-2-6 15,4 2 3-15,0 0 0 0,0 0-2 0,-4-2 6 16,4 2-7-16,0 0-2 0,-1-5 4 0,1 5-3 16,-3-4-1-16,3 4 0 0,-1-6 3 0,1 6-7 0,-5-5 5 15,2 1 1-15,0 2-5 0,-1-1 7 0,4 3-6 16,-4-5 5-16,1 2-4 0,3 3-2 15,-6-5 3-15,3 2-5 0,0-1 0 0,-1 2 6 16,0-1 2-16,4 3-2 0,-6-2 2 0,6 2-11 16,-4-3-6-16,4 3 7 0,-3-2 13 0,3 2-2 0,-1-5-2 15,1 5 5-15,0 0-9 0,0 0-6 0,3-6 2 16,-3 6 1-16,5-3 1 0,0 3-2 0,1-3 3 16,3 3-2-16,0-2 1 0,2 1 5 15,1 0-6-15,3 0-2 0,-2 1 2 0,5-2 1 16,-1 1-3-16,-1 1 7 0,2-3-4 0,1 3 6 15,-2-1-12-15,1 1 1 0,1-1 3 0,-6 0 5 0,7 1-5 16,-7 0 1-16,3-3-7 0,-3 3 1 0,1-3-3 16,-1 2-1-16,0 0-2 0,-3-2 0 15,-1 2-1-15,-2 1-4 0,0 0-4 0,-2 0 6 0,-5 0-10 16,8-3 0-16,-8 3-19 0,0 0-8 0,4 3-6 16,-4-3-37-16,0 0-106 0,0 0 47 0</inkml:trace>
  <inkml:trace contextRef="#ctx0" brushRef="#br0" timeOffset="53829.37">6027 16638 74 0,'0'0'63'16,"0"0"-1"-16,0 0-7 0,0 0-8 0,-5 6-4 0,5-6-6 16,0 0-3-16,-4 2-2 0,2 1-6 0,2-3 3 15,-6 4-14-15,6-4 10 0,-3 2-8 0,3-2 3 16,-3 1-8-16,3-1 5 0,-3 5-3 0,3-5 1 16,0 0 6-16,0 0-10 0,0 0 2 0,0 0-2 15,0 0 2-15,0 0 4 0,0 0-3 0,13 1-3 16,-5-2 0-16,6-2 6 0,-4 1-5 0,4 1-1 15,3-1-11-15,2-2 12 0,0 1-2 0,-1 1-9 16,1-4 5-16,-2 4-6 0,-3-1 10 0,-3 1-5 16,2 0 2-16,-1 0-4 0,-2-1-9 0,-4 3 9 15,3-2 5-15,-4 2 3 0,2-3-7 0,-2 3-1 16,-1-3-4-16,1 2 9 0,-5 1-3 0,6-4-1 16,-3 3 0-16,-3 1-5 0,2-3-10 0,-2 3-12 15,7-1-3-15,-7 1-18 0,0 0-7 0,0 0-8 16,4-3-55-16,-4 3-123 0,0 0 55 0</inkml:trace>
  <inkml:trace contextRef="#ctx0" brushRef="#br0" timeOffset="58527.85">24354 16559 46 0,'0'0'42'15,"-12"0"2"-15,7 1-10 0,5-1 2 0,-14-1-5 16,9 1 3-16,5 0-5 0,-12 0 1 0,7-2-3 0,5 2 1 15,0 0-10-15,-11 2-2 0,11-2 8 0,-7-2-11 16,7 2 1-16,0 0-4 0,0 0 1 16,-5 4 2-16,5-4-2 0,0 0 1 0,0 5 2 0,0-5-4 15,0 0 3-15,0 0 2 0,9 4 5 0,-5-3 1 16,4 1-4-16,3-1 1 0,2 1 3 0,5 0-7 16,0-1 8-16,2 1-10 0,10 3 11 0,0-3-6 15,-3 1 0-15,5 1-6 0,0 0-7 16,0-3 10-16,0 5-9 0,-3-4 4 0,-1 2 3 0,1 0 1 15,-3-1-7-15,4 1-4 0,-9 0 2 0,5 1 2 16,1-1-2-16,1-3 3 0,0 6-6 0,4-3 10 16,-3 1-9-16,5-2-13 0,-2 4 9 0,1-2 8 15,1 0-1-15,3 1-5 0,-3 0 0 0,0 1 0 16,-1 0-4-16,2-2-2 0,-3 2 2 0,0 0 0 16,1-4-4-16,1 0 12 0,-2 2-9 0,0-1 5 15,-1-1-4-15,2 1 2 0,-2-1-5 16,-1-1 6-16,2 1-1 0,-1 0-2 0,0-2 1 0,-1 0-4 15,-1-1-1-15,-1 0 3 0,-8 2-1 0,3 0 6 16,0-2-7-16,0 0 9 0,-2 1-11 0,0 1 7 16,0-2 0-16,-1 1 11 0,3 0-5 0,0-1-1 0,5 0-1 15,-5 0-6-15,-2 0 9 0,6-1-2 16,2 1-2-16,-7 0-4 0,7 1 9 0,-5-1-6 16,2 0-2-16,2 3 4 0,-1-2 0 0,-7 0 3 15,3 1-3-15,4-1-4 0,-6 1 2 0,-2 0-4 0,2 1 4 16,-1-1-2-16,0 1 2 0,0 1 1 15,0-3 2-15,0 3-4 0,2 0 1 0,-4-3 1 0,2 3 2 16,-3-3-4-16,1 4 10 0,0-5-10 16,-4 5 0-16,0-5 1 0,-1 1-2 0,-1 0 5 0,2-1-1 15,-1 2-1-15,1-1 0 0,-1 1-2 0,5 2-1 16,-1-2-11-16,0-2 11 0,1 3 8 16,0-1-5-16,0 1 0 0,-1-1 2 0,2 1-7 0,-2 0 3 15,2-1-3-15,1 0 6 0,-3-1 3 16,-3 0-6-16,4 0 8 0,-6-1-3 0,0 0-9 0,0-2 7 15,0-1-3-15,0 1 2 0,0 0-5 0,-1-1 2 16,-2 0 3-16,3 0-3 0,-3-1 9 16,0 1-8-16,1-2 3 0,-2 1-1 0,-1 2-6 0,-1-3 10 15,-1 3-6-15,1-1 4 0,-2 1-6 0,0-1 4 16,0-2-3-16,-4 5 0 0,5-4 1 0,-5 1-3 16,0 3 6-16,0 0-7 0,0 0 1 0,-5-5 11 15,5 5-8-15,-8 0 0 0,8 0-3 0,0 0 5 16,-11 2-8-16,11-2 4 0,-8 2-5 0,8-2 6 15,0 0-2-15,-4 1 3 0,4-1 4 0,0 0-5 16,0 0 2-16,0 0-7 0,9 7 10 0,-9-7-5 16,6 3 2-16,-2-2-6 0,-1 2 10 0,-3-3-3 15,0 0-25-15,0 0-6 0,0 0-24 0,0 0-60 16,-27-4-124-16,0-3 55 0</inkml:trace>
  <inkml:trace contextRef="#ctx0" brushRef="#br0" timeOffset="60125.87">4342 17708 2 0,'-3'-2'28'16,"3"2"6"-16,0 0-8 0,0 0-1 0,0-5-5 16,0 5 0-16,0 0 7 0,0 0-15 0,0 0-1 15,0 0-3-15,0 0 2 0,0 0-1 0,0 0 2 16,0 0-1-16,0 0-1 0,-1-4 7 0,1 4 1 15,0 0 3-15,0 0 0 0,0 0-3 0,0 0 4 0,0 0-4 16,0 0-4-16,0 0 2 0,6-3-6 16,-2 0 5-16,9 3-2 0,0-4 0 0,8-1 2 15,7-3 1-15,3 2 0 0,2-1 0 0,3 1-4 16,1-2-3-16,4 2 0 0,10-2 1 0,-15 0 2 16,15-4 9-16,-11 8-16 0,0-1-2 0,12-5-1 15,-3 3 10-15,-9 0-9 0,0 2 6 0,-2 3-10 16,2-6 7-16,11-1 4 0,1 1-9 0,-15 1 5 15,3 2 5-15,-3 1-7 0,1-1-14 0,-1-2 14 16,0 0 1-16,2 1-5 0,-1 0 0 0,-2 2-10 16,2 0 15-16,-5-1-4 0,3 1 0 0,0 1 6 15,-3 1 13-15,0-1-17 0,0 1-4 0,-1-1 3 16,0-1-2-16,2 3 7 0,-1-1-6 0,1 0 1 16,1-1 2-16,3 1-2 0,-1-3 7 0,3 2-5 15,12-2-7-15,-1 1 3 0,-11-1 0 0,16-1 3 16,-6 1 1-16,1-3-5 0,4 3 7 0,0 0-2 15,1 0-2-15,-3-1 5 0,0 0-7 0,1-4-4 16,-4 5 4-16,2 1 2 0,-15 2-1 0,0-1 4 16,-1-1 6-16,1 0-16 0,-5 0 8 0,-1 1 0 15,-3 1 3-15,-6-1-2 0,-2 3-3 0,-2-5 2 16,-5 4 1-16,1-2-13 0,-5 3 7 0,-3 0 10 16,3-2 4-16,-4 2 16 0,-5 0 5 0,8-1 3 15,-4-1 2-15,-4 2-5 0,4-2-8 16,-4 2 3-16,0 0-1 0,1-4-2 0,-1 4-6 15,0 0 11-15,0 0-20 0,0 0 2 0,-4-6-5 0,4 6-15 16,0 0-10-16,0 0-10 0,0 0-19 0,0 0-25 16,0 0-74-16,-9 11-159 0,9-8 72 0</inkml:trace>
  <inkml:trace contextRef="#ctx0" brushRef="#br0" timeOffset="61159.84">9636 17483 43 0,'0'0'47'0,"0"0"-6"16,0 0-4-16,0 0 0 0,0 0-6 0,0 0 3 15,0 0-3-15,0 0-3 0,0 0-6 0,0 0 3 16,0 0-4-16,0 0-3 0,0 0-3 0,0 0 3 16,-13 3-12-16,8-1 2 0,-2-1 8 0,-3 0-2 15,-1 1 0-15,-1 1-2 0,1 0-4 0,-1-3 3 16,-3 3-2-16,2-2-1 0,-5 2 3 0,1-2 10 16,4 0 4-16,0 0-6 0,-4 1 9 0,4 0-13 15,-1-2 9-15,3 0-1 0,3 1-7 0,-3-1 2 16,3 2-5-16,0-2 1 0,3 0-5 0,5 0 0 15,-11 0-2-15,11 0 1 0,-8 0-2 0,8 0-5 16,-5 2 5-16,5-2-6 0,0 0 12 0,0 0-7 16,0 0 7-16,0 0 14 0,0 0-30 0,0 0 1 15,8 7-2-15,-8-7 8 0,9 3 0 0,-5-3 1 16,3 2-6-16,-1-1 2 0,2 1-10 0,1 0 9 16,-3-1 3-16,1 1 1 0,3 0 0 0,1 0-4 15,-2-2 3-15,3 0-1 0,1 3 2 0,-2-3-3 16,7 2 2-16,0-2-2 0,5 2-1 0,-1-2 18 15,7 1-15-15,3-1 3 0,1-1-7 0,0-2 6 16,2 2 1-16,1-2-7 0,2 2 9 0,2-2 8 16,-1-2-2-16,2 0-3 0,9 1 11 0,1 0-9 15,0 0 2-15,-12 1 0 0,-1-2-3 0,17 3 0 16,-18-1-3-16,17-1 7 0,-1 1-20 0,-3-2 7 16,-10 4 9-16,-2-2-5 0,0 0 5 0,16 0-10 15,-17-1 8-15,18 2-4 0,-3-3 5 0,-2 2-4 16,4-1 9-16,0-1-6 0,2 2 4 0,1 1 1 15,-2-1-4-15,4 3 22 0,0-5-27 0,1 5-1 16,0-4-1-16,0 1 10 0,-2 3-17 0,-1-3 3 16,-3 4 7-16,-4-3 2 0,1-1-1 0,-13 6 0 15,4-7-1-15,-5 5 0 0,-1 2-6 0,1-2 6 16,-1 0 3-16,-4 1-2 0,1-2 4 0,-5 3-4 16,-7-3-1-16,5 1-1 0,-5 0-3 0,-4 1 0 15,2-2 0-15,2 0-1 0,-3 1-1 0,1-1 12 16,3 0-4-16,-4 0-6 0,1 1 0 15,0 2 1-15,-2-3-8 0,3 2 11 0,-3-1-16 0,-2-1 11 16,-3 4 4-16,-1-4-6 0,-3 1 0 0,-2-1 7 16,0 1-7-16,-6-1-1 0,6 1-7 0,-6-1-1 15,0 0-16-15,0 0-14 0,0 0-15 0,0 0-9 16,-14 4-13-16,4-3-102 0,-6 1-194 0,-2-1 87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43:29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24963 9426 26 0,'-1'-5'64'16,"1"5"-5"-16,-4-3 3 0,4 3-14 0,-1-3 5 16,1 3-16-16,0 0 6 0,-3-4-10 0,3 4 2 15,0 0-20-15,0 0 5 0,0 0-2 0,-1-4-1 16,1 4-2-16,0 0-10 0,0 0 7 0,0 0 0 15,-8-1-1-15,8 1 0 0,0 0 1 0,-10 0-3 0,10 0 0 16,-9 1-1-16,1 1 5 0,3-1-4 0,-5 0 2 16,-1 2-8-16,2-1 5 0,-3 2 0 0,1-1-3 15,-2 0-4-15,0 3 11 0,3-1-12 0,-1 1 5 16,1-1 0-16,4 0-10 0,-3 0 8 0,-1 3 5 16,4-2-5-16,-1-1-3 0,5 2 6 0,-2 2-9 15,-1-2 11-15,2 1-5 0,3-1-6 0,3-1 3 16,2 0 4-16,-3-1-2 0,5 1 1 0,-1-1 1 15,4-1-9-15,4-2 9 0,-1 1 3 0,6-3-6 16,0 0 0-16,-3-1-2 0,2-1 4 0,-3 0 3 16,-1-1 3-16,-4 1-4 0,3-2 8 0,1-2-9 15,-5-1-2-15,0 2 3 0,1-2 3 0,1 0-4 0,-4 0-4 16,1-3 0-16,-2 4-3 0,-1-1 6 0,-2 0-5 16,1 3-3-16,-2-3-2 0,0 3-5 15,-2 2-7-15,1-2-9 0,-1 4-10 0,0 0-15 0,-7-5-56 16,7 5-116-16,-10 2 51 0</inkml:trace>
  <inkml:trace contextRef="#ctx0" brushRef="#br0" timeOffset="406.99">24823 9707 61 0,'-2'11'63'0,"1"-1"-5"0,0 2-7 0,-1 1-9 15,0 0 3-15,2 3-5 0,-1-2-6 0,0 1-6 16,-1-3 1-16,1 2-7 0,-2-4 1 0,1 3-14 0,2-1 11 16,-2-2 4-16,1 2-13 0,1-2 0 0,-1 1 0 15,0-2 1-15,1 0 0 0,-2-3 0 0,1 0-11 16,0 0-4-16,-1-1-4 0,4-2 3 0,-4 1 3 15,2-4-10-15,0 0-8 0,0 0-21 0,0 0-49 16,3-12-97-16,1 2 42 0</inkml:trace>
  <inkml:trace contextRef="#ctx0" brushRef="#br0" timeOffset="914.99">24934 9614 2 0,'-7'0'34'0,"7"0"-8"16,-5-3 3-16,5 3-9 0,0 0 2 0,0 0-3 15,-7-1 1-15,7 1-3 0,0 0-6 0,0 0 0 16,-10 4 0-16,10-4 0 0,-9 1-4 0,3 0 0 16,1 0-1-16,-1 1 5 0,-2 0-2 0,2-1 4 15,-1-1-8-15,1 2 0 0,1-1-1 0,0 2 2 0,5-3 7 16,-7 1 3-16,7-1 0 0,0 0-1 0,-9-4 2 16,9 4-2-16,-1-4 0 0,1 4-3 15,1-7 0-15,2 0 0 0,0 3-5 0,2-1-2 0,0-3 4 16,4 3-4-16,-4-2 0 0,1 3-1 0,-2-1-5 15,1 1 5-15,-3 0 1 0,1 2-4 0,2-1-1 16,-3 1 1-16,-2 2-4 0,6-3-1 0,-6 3 2 16,5-2-1-16,-5 2-3 0,0 0 5 0,4 6-1 15,-4-6-1-15,1 5-1 0,-1-1 1 0,-1 0 0 16,1 2-3-16,0 1 3 0,-2-2 2 0,0 2-1 16,0 2 1-16,0-4-1 0,2 3 9 0,0-1-9 15,0 0-2-15,0 0 5 0,0-2-3 0,0 3 1 16,0-3 1-16,2 0-1 0,0 1-3 0,-2-1 3 0,2-2-6 15,0 1-5-15,-2 1 0 0,1-2-7 16,-1-3-9-16,4 5-4 0,-4-2-23 0,0-3-59 16,0 0 25-16</inkml:trace>
  <inkml:trace contextRef="#ctx0" brushRef="#br0" timeOffset="4774.99">17687 11860 6 0,'-4'7'55'16,"-2"-2"-5"-16,1 5-5 0,-2 0-2 0,2-1-1 16,0 1-8-16,-1 1 0 0,2 0-11 0,2-1 7 15,-4 1-4-15,3 1 2 0,0 1 3 0,-2 1-3 16,0 1-2-16,1-1-2 0,1 1-3 0,1-4 7 15,-2 4-5-15,3-4-1 0,-1 1-1 0,1-1 0 0,1 0-8 16,0 0 6-16,0-1-9 0,1 2 4 0,1-2-5 16,-1-1 5-16,3 3-5 0,0-4-14 15,-3 1 15-15,5-1-1 0,-2-1-2 0,1 0-3 0,-1 0 3 16,0-2-6-16,4 0 5 0,-2-3 5 16,-1 4-1-16,0-5 2 0,2 0-3 0,-1 1 9 0,2-2-10 15,-1-3 3-15,1 1-3 0,1-1-5 0,1-2 9 16,-1 1 3-16,0-1 0 0,1 0-5 0,-1-2-1 15,-1 2 6-15,-2-2-7 0,6 2 4 0,-10-2-3 16,5 1-1-16,2 1 0 0,-3-2 0 0,-2 1-6 16,1-1 8-16,0-1-1 0,-1 3-2 0,-1-1 9 15,0-4-6-15,0 2-1 0,1-3 3 0,-3 2-2 0,0 0 1 16,-2-2-8-16,1 1 0 0,-1-1 0 0,-3 0 3 16,0 0 6-16,0 2-8 0,-1-1 6 15,1 2 1-15,-2-3 2 0,-3 5-10 0,5 2 8 0,-2-3-1 16,-2 3-4-16,4 2-7 0,-5 1-5 0,4 1-12 15,5 0-30-15,-14 4-31 0,1 2-96 0,3 2-189 16,-3 1 84-16</inkml:trace>
  <inkml:trace contextRef="#ctx0" brushRef="#br0" timeOffset="5817.99">17779 12305 27 0,'-1'0'70'0,"1"0"-7"0,0 0-5 16,0 0-9-16,-9-2-1 0,9 2-9 0,0 0-3 0,0 0-6 16,-4-4-3-16,4 4 5 0,0 0-10 0,0 0-3 15,0 0-4-15,0 0 2 0,0 0-3 0,-4 6 2 16,4-6-7-16,0 7 2 0,0-2-3 0,0-1 1 16,0 0-1-16,0 0 0 0,0 4-2 0,-1 2-1 15,2-1 3-15,-2 3 0 0,1 0 2 0,-2 1-2 16,0 1 1-16,1 4-1 0,-3 0 8 0,0-1-3 15,4 5 4-15,-5-3-4 0,1 8 8 0,3 0-2 16,-3 0-5-16,4 0 9 0,-4 3-1 0,3-4-7 16,-1 1 8-16,0-2-9 0,0 4 8 0,2-3-3 0,0-1-2 15,0 1-7-15,-2 1 4 0,-1-1-1 0,1-1-3 16,2-1 4-16,-3 2-6 0,1 1-1 0,1-8-3 16,0 0 7-16,1 1 1 0,-3-1-6 0,3 5 4 15,-4 5-2-15,2-2-6 0,2-7 3 0,-2-1-2 16,4-2 1-16,-2 0 3 0,1-5-2 0,2 0-1 15,-3-1 0-15,2 0-2 0,-2-4 1 0,0 0-3 16,1-2-5-16,1 0-1 0,-1-3 1 0,0 2-10 16,-1-4-10-16,5 1-9 0,-5-1-16 0,14-7-11 15,-6-3-16-15,2 1-66 0,3-13-154 0,2 0 69 16</inkml:trace>
  <inkml:trace contextRef="#ctx0" brushRef="#br0" timeOffset="6520.99">17919 12348 10 0,'-3'-6'84'0,"3"5"-5"0,-3-3-16 16,2 1 6-16,1 3-5 0,-1-8-7 0,1 8-3 0,-3-4-14 16,3 4 0-16,-2-1-5 0,2 1-2 15,0 0-3-15,0 0-2 0,0-6-8 0,0 6 0 0,0 0-2 16,0 0-1-16,0 0-11 0,0 0 5 0,0 0 1 15,-9 2-3-15,9-2 2 0,-9 5-2 0,4-1-2 16,-3 5 2-16,-1-2-2 0,-2 2 1 0,-4 3 3 16,0 0-5-16,-1-2 5 0,-5 7-8 0,3-4-2 15,-1 4 6-15,0 0 4 0,2-4-3 0,1 0-7 16,2-1 7-16,-2-1-2 0,2 1-3 0,-1-3 0 0,5 0 3 16,-3-1-4-16,4 0-5 0,0-2-20 15,-1 1 4-15,2-2 5 0,6-2 8 0,-5 1 6 16,6-2 9-16,-3 1 8 0,4-3 4 0,-4 2 3 0,4-2-11 15,0 0 2-15,0 0-1 0,0 0 0 0,0-12-7 16,4 9-2-16,-3-3 8 0,3 1-8 16,3-2 1-16,-1-1-11 0,-1-1 7 0,0 2 4 0,2 1-11 15,-2-3 5-15,1-1 1 0,-2 3 2 0,5-4-2 16,-4 3 0-16,1-2-2 0,1 1-7 0,2-1 6 16,0 2 3-16,-2-3 2 0,-1 2-3 0,5-4 2 15,-5 3-3-15,1 2-2 0,-1-3 6 0,1 2-2 16,0 0-6-16,-2 0 4 0,0 4 0 0,-1-3 1 15,0 4 1-15,-3 1-3 0,2 1-1 0,2-3 2 16,-4 2 0-16,-1 3-1 0,4-4 4 0,1 4-8 16,-5 0 1-16,9 0 5 0,-4 2-3 0,3 0 0 15,-3 1 1-15,4 3-1 0,4-2 6 0,-4 3-5 0,2 0 1 16,3 2-5-16,0 2 11 0,0 1-8 0,-1-1 1 16,-1 2 2-16,2 0-7 0,-5-1-4 15,2 1-4-15,-2 2-5 0,-2-1-2 0,-1-4-1 0,-1 5-14 16,1-1 5-16,-1 0-8 0,2 1-8 0,-5 0-10 15,1 4-7-15,1-4-38 0,-7-1-111 0,6 5 49 16</inkml:trace>
  <inkml:trace contextRef="#ctx0" brushRef="#br0" timeOffset="7125.99">17717 13217 70 0,'0'0'107'0,"0"0"-14"0,0 0-7 0,2-4-13 16,-2 4-13-16,0 0 0 0,0 0-6 0,0 0-10 16,0 0-1-16,-2 14-4 0,0-9-10 0,2 0 6 15,-3 3-11-15,-1 1 9 0,1 1 0 0,-1 1-18 16,0-3 2-16,-1 3 4 0,3-1-6 0,-2-2-3 16,-2 2 0-16,3-1-1 0,-2-1-1 0,1-1-1 15,-1 0-1-15,2-3-2 0,1 0 2 0,-1 0-5 0,-2-1 7 16,3 1-3-16,-2-4-1 0,4 0 2 0,-8 3-2 15,8-3-1-15,0 0 0 0,0 0-4 16,-8-8 5-16,8 3-12 0,-1-2 0 0,1 0 5 0,-1-2-15 16,2-2-3-16,3-6-1 0,0 1 2 0,1-1 0 15,0 0 7-15,4-1 0 0,-1 0 0 0,-1 1 2 16,2 2 0-16,1 1 1 0,1 1-1 0,-2 1 3 16,2 3-8-16,-6 2 10 0,4-1-3 0,-1 4-1 15,2 1 5-15,-5-2 0 0,3 3-1 0,-3 0 1 16,1 2-1-16,-6 0 0 0,12 2-1 0,-7-2 4 15,0 0-7-15,3 2 7 0,-3 1-1 0,-1 1-3 16,1-1 4-16,0 1 5 0,-1 2-5 0,0-1-2 16,2-1 10-16,-2 3-5 0,0-2-1 0,0 1 3 15,2 2-3-15,0 0 2 0,2 4-2 0,-2-4 7 16,1 2 1-16,-1 0-4 0,3-1-7 0,-1 0 11 16,1 1-1-16,-2-1-3 0,3-3-2 0,-2 2 1 15,0 0 2-15,-2-3-19 0,4 2-20 0,-2-2-19 0,1-4-83 16,1 1-145-16,-3 0 65 0</inkml:trace>
  <inkml:trace contextRef="#ctx0" brushRef="#br0" timeOffset="8284.99">18523 12116 21 0,'-6'0'72'15,"6"0"-2"-15,-4 1 0 0,4-1-13 0,0 0-2 16,-7 0-7-16,7 0-1 0,0 0-8 0,0 0 1 16,0 0-8-16,0 0-5 0,0 0-2 0,0 0-3 15,0 0-3-15,0 0-8 0,0 0 4 0,0 0 2 16,0 0-5-16,0 0 0 0,0 0 0 0,0 0-15 0,0 0 10 16,0 0 3-16,0 0-4 0,0 0 10 15,0 0-10-15,0 0-4 0,0 0 5 0,0 0-7 0,0 0 7 16,0 0-2-16,0 0-3 0,0 0 2 0,0 0-8 15,0 0-10-15,0 0-6 0,0 0-19 0,0 0-29 16,0 0-41-16,0 0-116 0,0 0 52 0</inkml:trace>
  <inkml:trace contextRef="#ctx0" brushRef="#br0" timeOffset="9985.64">19453 12373 59 0,'-4'3'77'0,"4"-3"-8"16,0 0-19-16,0 0 10 0,0 0-2 15,0 0-5-15,0 0-14 0,0 0 9 0,-14-3-2 0,14 3-8 16,-7-5 6-16,1 2-4 0,1-2 5 0,-1 0-4 15,-2-2-1-15,1-2-7 0,-4 1 0 0,-3-1-4 16,0-3-6-16,-1 3-1 0,0-4 1 0,-2 1-11 16,-6 0 8-16,3 1-2 0,-6-2 2 0,-1 3 2 15,0 1 2-15,-2-2-1 0,-4 2-1 0,1 0-1 16,-3 1 9-16,-1-1-5 0,1 1 0 0,-3-1-5 16,-1 2 8-16,2-1-16 0,-4 3 10 0,4 1-7 15,-4-1 7-15,0 1 7 0,6 0 1 0,-4 2-5 16,3 0-2-16,3 1 2 0,-1 0-4 0,2 1-6 0,2-1 0 15,2 2 0-15,9-1-5 0,0 1-1 0,6 0 2 16,2-2-2-16,-1 1 0 0,7 0-3 0,-3 1-5 16,3-1 5-16,5 0-1 0,-10 0-13 0,10 0 0 15,-8 2-6-15,8-2 1 0,-6 0-2 0,6 0-4 16,-5 1-1-16,5-1-3 0,-4 2-13 0,4-2-5 16,0 0-15-16,-6 3-11 0,6-3-12 0,0 4-23 0,0-4-84 15,1 5-201-15,-1-5 89 0</inkml:trace>
  <inkml:trace contextRef="#ctx0" brushRef="#br0" timeOffset="10461.65">19005 11971 28 0,'-5'-1'39'0,"5"1"6"0,-6-2-3 0,6 2 1 16,-10-2-5-16,10 2 5 0,-10 2-5 0,10-2-1 16,-14 1 1-16,4 1 1 0,-2 0 0 0,2 1 3 15,-4 0 3-15,-2 4-6 0,-1-4-5 0,-1 1 1 16,1 4-2-16,-2-4 2 0,4 5-6 0,-2-1-3 16,2 0-3-16,2-2-6 0,-1 1 8 0,-1 3 4 15,6-4-12-15,0 3 2 0,1-1-1 0,2 1-5 16,1 0-4-16,3 0 2 0,0 2 0 0,2-3-5 15,-2 0 5-15,4 3 0 0,0 1-2 0,1-5 2 16,1 4-3-16,1-3-2 0,2 0 5 0,0 1-8 16,2-4 3-16,0 3 0 0,1-1 5 0,1 0-11 0,-1 0-4 15,1-1 3-15,-1 2-25 0,-1-2-10 0,1 2-18 16,-1-2-31-16,-5-1-61 0,1-1-157 0,0 3 69 16</inkml:trace>
  <inkml:trace contextRef="#ctx0" brushRef="#br0" timeOffset="10997.64">19228 12830 25 0,'-5'-2'128'0,"-4"-3"-14"16,-2 0-11-16,-2 0-12 0,-2 0-1 0,-5-2-8 16,-1 0-12-16,-10 0-2 0,3 0-4 0,-6-1-10 15,0 3-8-15,-2-3 1 0,-1 2-9 0,-1-1-4 0,-12-2 1 16,10 3-6-16,-9-5 4 0,-2 2-9 15,14 1-3-15,-13-1-3 0,11 1 3 0,2 2 5 0,3-3 5 16,-4-1 4-16,6 3 5 0,1-1 0 0,2 1-7 16,9-1-5-16,-1 3 1 0,8 4-1 0,-1-2-4 15,4 2-6-15,-3-5 3 0,8 4-6 0,-2-1-13 16,2 2-15-16,5 1-7 0,-6 0-7 0,6 0-6 16,0 0-6-16,-9 3-7 0,9-3-16 0,0 5-13 15,0-5-7-15,1 5-6 0,-1-5-10 0,5 5-73 16,-5-5-185-16,3 4 83 0</inkml:trace>
  <inkml:trace contextRef="#ctx0" brushRef="#br0" timeOffset="11316.64">18408 12464 12 0,'-4'7'72'0,"-1"-3"-6"0,-1 0-3 0,-1 4-3 16,3-3-5-16,-6 2-3 0,4 0 2 0,1 0-2 16,-1-2-10-16,3-1-3 0,-4 2 2 0,5 1 3 0,-1-4-7 15,-1 4-2-15,3 0-2 0,1 1-5 16,0-1 5-16,0 4-4 0,1-5-4 0,3 3-2 15,-1 1 2-15,3 0-5 0,0 2 0 0,2 0-6 0,-3-5 3 16,3 5-6-16,6 0 0 0,-8-2-15 0,3-2-15 16,0 3-17-16,0-4-9 0,-4 3-14 0,3-3-24 15,-4 0-46-15,-2-3-138 0,1 2 62 0</inkml:trace>
  <inkml:trace contextRef="#ctx0" brushRef="#br0" timeOffset="12092.66">19201 13204 39 0,'-2'-6'188'0,"-1"1"-7"0,2 1-12 0,-1-2-15 15,-4 2-18-15,3-2-10 0,-3 2-10 0,3-1-15 16,-4 2-8-16,2 1-11 0,-5-1-9 0,-2 1-7 0,-3 2-7 16,-4-2-6-16,1 2-6 0,-10 2-10 0,-3-4 0 15,-1 2-4-15,0 0-7 0,-1-2-1 16,-4 0-1-16,0-1-5 0,0 1-1 0,-17-6 0 0,4 0-2 15,1-1-2-15,-1-1-4 0,11-1 1 0,1 1 0 16,-10-6-3-16,12 5 2 0,0-3-5 16,1 1 2-16,2 0-2 0,2 2 0 0,3-4-2 0,4 1-2 15,5 6-7-15,5-1-1 0,1 4-5 0,4-2-5 16,4 2-1-16,-3 1-6 0,6 1-4 0,-6-2-2 16,4 3 0-16,3-3-8 0,-3 3-7 0,4 2 1 15,3-5-1-15,-3 5-4 0,5-7-1 0,-1 5 2 16,-4 2-1-16,6-3-5 0,-2 0 1 0,-4 3 4 0,5-2 6 15,-1 0-1-15,-4 2 8 0,4-2 2 16,-4 2 9-16,0 0-2 0,4-3 5 0,-4 3-3 16,0-5 12-16,0 5-5 0,0 0 11 0,-4-7 4 0,1 5 9 15,3 2-1-15,0 0 4 0,-2-4-9 0,-1 2 2 16,3 2 2-16,-4-4-3 0,4 4 5 0,0 0-8 16,0 0 3-16,0 0-2 0,0 0 0 0,-5 7 0 15,5-7 5-15,0 5-3 0,0-5-6 0,0 9-3 16,0-6 7-16,4 2-2 0,-3-1 1 0,3 0 1 15,0 2-8-15,0-1 8 0,0 0 5 0,1 0-8 16,0 2 6-16,-1-2 3 0,-2 0-10 0,2-1 7 16,1 3 0-16,-1-2 2 0,0 3-4 0,1-4 2 15,-1 1-1-15,-3 2-1 0,3 0 0 0,-2-1-7 16,0 0-9-16,0 3-12 0,0-2-39 0,-2 0-89 16,-2 0-168-16,0 0 75 0</inkml:trace>
  <inkml:trace contextRef="#ctx0" brushRef="#br0" timeOffset="13625.65">15894 12094 42 0,'-6'3'87'0,"6"-3"-8"16,0 0-1-16,-5 1-8 0,5-1-6 0,0 0-3 15,-4 3-9-15,4-3-2 0,0 0-1 0,-9 1-9 16,9-1-3-16,-6 1 1 0,6-1-17 0,-8 1 5 16,8-1-1-16,-5 1-2 0,5-1 2 0,0 0-3 0,-4 2 1 15,4-2 4-15,0 0 3 0,0 0 4 16,0 0 2-16,0 0 11 0,0 0 1 0,-5-5-2 0,5 5-4 16,0 0-11-16,8-9 3 0,-4 6-1 0,1-1-9 15,1 0 3-15,-1-1-3 0,4 0-6 16,-1-2-1-16,2 1 0 0,5-2-8 0,-2 3 6 0,2-2-11 15,6 0 7-15,-1 0 0 0,7 1-5 0,1-1-1 16,6 0 3-16,-2 2-2 0,1-2-8 0,0 3-2 16,-1 1 9-16,2-2-7 0,-2 0 4 0,0 1-1 15,0 1-4-15,1-1 2 0,-1 1-1 0,4 0 0 16,-5 1-1-16,-2 0 0 0,1-1 2 0,-4 3-3 16,-4-1 5-16,0 1-8 0,-2-1 5 0,2 1-3 0,1 0 4 15,-1 2 3-15,-2-1-3 0,7 0-2 16,-4 2 5-16,-4-2 5 0,3 3-11 0,5-1 7 0,-8-2-7 15,0 2 4-15,0-1-2 0,-1 2 1 0,0-3 4 16,0 4 0-16,-5-2 0 0,-3-1-3 0,3 1 2 16,-4-1-3-16,-2 3 6 0,2-1-8 0,-2-1 0 15,-1-1 3-15,-2 1-4 0,1-1 8 0,1 2-5 16,-2 0-2-16,0-1 3 0,1-2 0 0,-1 2-10 16,0 2-10-16,-2-1-8 0,2-1-5 0,1 1-12 15,-4-2-4-15,-1-2-15 0,0 5-11 0,2-2-29 16,-2-3-74-16,0 0-193 0,-13 3 87 0</inkml:trace>
  <inkml:trace contextRef="#ctx0" brushRef="#br0" timeOffset="14019.64">16142 11889 35 0,'0'0'91'0,"0"0"-23"0,0 0 9 16,16 4-6-16,-2 0-10 0,-1 0-6 0,6 2-1 0,1 2-6 15,7 0-4-15,-3 2-7 0,3-1-4 0,-8-1-17 16,-1 0 13-16,3 0-3 0,-6 2-8 0,2 0 2 16,-3-3 7-16,-3 1-10 0,-2-1-5 0,0 2 4 15,-1-1-8-15,-2 2 3 0,-1-2 6 0,-5 3-10 16,0 0 6-16,-1 0-1 0,-7 5-7 0,-2 1 1 0,-8 4 0 16,0 4 1-16,-1-4 10 0,0 4-10 15,-2-1 4-15,5-1-11 0,-3 1 5 0,2-3-7 16,2 3 0-16,-1-2-20 0,2-1-7 0,5-3-13 0,-2 5-20 15,1-7-76-15,-2 8-150 0,1-7 66 0</inkml:trace>
  <inkml:trace contextRef="#ctx0" brushRef="#br0" timeOffset="14435.64">15744 12827 30 0,'0'0'60'0,"0"0"-6"16,0 0-6-16,-9 0-3 0,9 0-5 16,0 0-5-16,0 0-5 0,0 0 10 0,0 0 0 0,0 0 2 15,0 0 12-15,0 0-9 0,0 0-6 0,0 0-3 16,0 0 2-16,0 0-12 0,21-6 1 0,-9-1 4 15,7 2-9-15,5-6 2 0,6 2 0 0,3-3 0 16,4 1 7-16,19-7-4 0,7-1 7 0,0 1-4 16,27-7 3-16,-27 7-5 0,25-4-7 0,-25 5 4 15,-1 4-1-15,4 0-3 0,-4 1 4 0,-4 3-8 16,2 1-4-16,-7 4-4 0,-16 1 0 0,-1 2-5 16,-3 0-4-16,-6 3-6 0,-5 1-15 0,-4-2 0 0,-5 2-4 15,-1-1-1-15,-3 2 1 0,-2-1 1 16,-2 2 0-16,-1 0 10 0,-2-2-2 0,1 1-5 15,-2 1 2-15,-1-2 6 0,0-3-2 0,-6 8 9 0,1-3-7 16,-1-4-2-16,0 2 1 0,-3-1-5 0,-2 1-6 16,0 0-16-16,0 1-8 0,-2-2-24 0,-5 0-41 15,0-2-123-15,0 1 55 0</inkml:trace>
  <inkml:trace contextRef="#ctx0" brushRef="#br0" timeOffset="14718.65">16469 12518 7 0,'8'-4'88'0,"1"0"-16"15,0 0-4-15,5 2-14 0,2-1 0 16,1 3-9-16,1 3-8 0,-2 1-2 0,0 2 1 0,-4 1-3 15,-1 2-7-15,1 1 7 0,-3 5-13 0,-2 1 0 16,-2 1-1-16,-1 0 6 0,-3 3-10 0,-2-3 1 16,-4 1-4-16,1-1-2 0,-1 0 2 0,-4-2-1 15,-2 2-2-15,0-4 0 0,0 1-12 0,0-1-8 16,-2 0-10-16,-1-1-14 0,2 1-17 0,2-6-56 16,-4 3-116-16,4-3 52 0</inkml:trace>
  <inkml:trace contextRef="#ctx0" brushRef="#br0" timeOffset="15397.64">16008 13304 5 0,'0'0'101'0,"0"-7"-8"0,0 7-11 16,0-4-6-16,0 4-6 0,0 0-5 0,0-4-15 0,0 4-3 16,0 0-3-16,0 0-12 0,-4-6 11 0,4 6-11 15,0 0-2-15,0 0-6 0,0 0 0 16,0 0 1-16,0 0 2 0,4-3 2 0,-4 3-5 0,0 0 3 15,4-4 1-15,1 0-8 0,0 0 6 0,8-1-9 16,1-4-2-16,9-2 1 0,7 0-5 0,3-3 3 16,2 0-4-16,19-6-3 0,-3 0-4 0,5 1 6 15,3-3-4-15,-6 0 3 0,3 3 8 0,-2-2-6 16,-1 3-1-16,-2 3-6 0,-16 4 8 0,-2 3-7 16,-1-1 0-16,-1 2 1 0,-3 3-4 0,-8 0 2 15,-2-1 2-15,-7 5-2 0,2 0-3 0,-1 0-11 16,-6 0 3-16,2 0-14 0,-2 2 1 0,1 0 1 15,-6 2-6-15,3 0-5 0,-2 1 1 0,-2-2-1 16,0 2 4-16,-2 1 1 0,-2-2-3 0,3 3 3 0,-6-1 2 16,2-2 4-16,0 3 0 0,-4-3-1 0,0-1 0 15,0 4 3-15,0-2 1 0,-3-1 0 0,1 0 2 16,-1 1-3-16,0-4-2 0,2-1-7 0,-3 3-4 16,1-3-8-16,0 0 3 0,2-3 3 0,-2 3 0 15,1-2-6-15,-1-2-37 0,3-2-83 0,-1 0 37 16,1 0 324-16,1 1-205 0,-2-4 7 0,6 4 13 15,0-1 5-15,2-2-2 0,-1 2 11 0,2 1 0 16,1-2 2-16,0-1-5 0,4 3 0 0,-2-1-4 16,6 0-3-16,2-1-3 0,2 3-3 0,-1 1 6 0,2-4-5 15,5 5-2-15,-1-1-3 0,0 3 7 16,-5 3-7-16,0-1 9 0,1 1-10 0,0 3-2 16,-3 0 3-16,1 1-4 0,-4 0-4 0,2 1 4 0,-4 1 0 15,-1-2-1-15,5 3 0 0,-9 0 1 16,0-1-4-16,-4 2-2 0,3 0-10 0,-3 1-11 15,-5-3-19-15,0 2-20 0,-3-1-50 0,-4 1-117 0,1-5 52 16</inkml:trace>
  <inkml:trace contextRef="#ctx0" brushRef="#br0" timeOffset="17145.65">17737 12042 30 0,'-11'2'77'15,"0"0"-7"-15,-1 0-25 0,-1 3 11 0,-1 0-5 0,1-2-4 16,-1 4-12-16,2-2 1 0,1 2-7 0,-1 0 2 16,3 0-1-16,-1 2-8 0,3 0 1 0,0-1-5 15,5 1-12-15,-1 0 12 0,2-1 1 0,1 0-7 16,1-2 8-16,4 1-7 0,2-2 5 0,4 2 2 16,-2-4-6-16,11 1 3 0,0-3 6 0,0 1-6 15,9-2-6-15,0-3 5 0,1-1-5 0,-2-2 1 16,-3 2-2-16,3-4-6 0,0-1-6 0,-9 2 7 15,5-4 2-15,-8 0 0 0,0 2 5 0,-2-1 4 16,-4 0-4-16,-1 1-5 0,-1-1 8 0,-4 0-9 0,2 0 1 16,-2-2-4-16,-4 1 2 0,0-2-3 15,-4 4 1-15,-3-1 1 0,-5-4-6 0,-1 1-3 0,-2 3 9 16,-5 2 3-16,0 1-4 0,-5-2 2 16,-2 4-5-16,-1 0 3 0,5 3 2 0,-3 4-2 0,2-1 5 15,6 3 1-15,-3 3-5 0,3 2 0 0,0 2-2 16,0 8-18-16,4-5-14 0,4 4-20 0,1 1-32 15,1-2-59-15,5 1-152 0,2 1 68 0</inkml:trace>
  <inkml:trace contextRef="#ctx0" brushRef="#br0" timeOffset="17556.18">17783 12388 22 0,'0'0'101'15,"0"0"-8"-15,-4 14-8 0,3-8-8 0,-7 2-15 16,6 2 2-16,-2 0-7 0,-4 4-19 0,4-2 7 16,-1 5-7-16,-4-2 0 0,3 1-1 0,-2 0-7 0,3-6-4 15,-2 2-4-15,0 0-2 0,1-3 3 0,-1 1-9 16,-2-1 8-16,2-1-4 0,-1 1-7 0,0-1 3 16,1 1-5-16,-2 0 4 0,2-1-6 0,0-1-5 15,2-2 7-15,-3 0-10 0,4 0-12 0,-1-1-1 16,2-1-5-16,0 1 0 0,0-1-21 0,3-3-13 15,0 0 3-15,-4 2-4 0,4-2 0 0,0 0-2 16,0 0 1-16,9-14 1 0,-5 6 6 0,1-3 8 16,2 0-32-16,1-1 65 0,1-4-51 0,-1 0-64 15,0-1 29-15</inkml:trace>
  <inkml:trace contextRef="#ctx0" brushRef="#br0" timeOffset="17781.16">17687 12432 57 0,'0'-3'64'0,"0"-2"-14"0,0 5 1 16,-2-5-7-16,2 5-3 0,0 0-4 0,0 0-4 15,0 0-8-15,0 0 0 0,0 0-3 0,0 0 2 0,12 7 3 16,-4-3-10-16,2-1-5 0,8 1 2 0,1 0 0 16,4 1-3-16,7-3-2 0,-2 5 1 0,5-2-4 15,-1 5 3-15,-3-1-3 0,-3 1-4 0,1 2 3 16,-3 1 0-16,-7-2-5 0,-3-1 6 0,1 0-7 16,-6-2 7-16,-1 3-4 0,-2-3 4 0,2 2-7 15,-4-1 7-15,-3-1-2 0,0-2 0 0,-1 4 3 16,-1-3-2-16,1-2-2 0,-3 2 0 0,-1 0-1 15,0-2-6-15,0 3-8 0,-1-4-16 0,-2 1-77 16,-2 0-114-16,2-1 51 0</inkml:trace>
  <inkml:trace contextRef="#ctx0" brushRef="#br0" timeOffset="18300.16">17685 13011 41 0,'-8'15'42'16,"2"-2"-2"-16,-2 2 3 0,-1 2-2 0,-1-4 0 16,1 0 2-16,-3 1 1 0,1 1-1 15,-1-3-2-15,5-3-5 0,-5 0 3 0,3-1-8 0,3 1 9 16,-3-3-12-16,1 1 1 0,3 0-4 0,1-4 0 16,-1 1 6-16,2 0 11 0,1 0-4 0,-2-2 12 15,4-2-1-15,-4 3-8 0,4-3-6 0,0 0 0 16,0 0-1-16,0 0-5 0,13-14 0 0,-8 8-11 15,0-3 1-15,4-1 7 0,3-3-9 0,-3-1-7 16,1-1-11-16,3-1-3 0,3-3 1 0,-3 4 3 16,0 0 0-16,0 2-3 0,-2-2-5 0,1 5 6 15,-1 1 3-15,-2 3-4 0,1-2-3 0,1 2 0 16,-2 3-1-16,2 0 3 0,-1 2-4 0,3 2 10 0,-4 0-5 16,1 2 1-16,-1-1 1 0,0 5 3 15,3 0-7-15,-1 5 4 0,-1-5 5 0,4 6-5 16,-6-4 5-16,1 1-8 0,0 0 3 0,-1-1-2 0,-2-1 6 15,2 4-3-15,-1-5 3 0,2 3-1 0,-4-3-23 16,3 0-11-16,-3 0-11 0,4-2-18 0,-2-4-24 16,-1 5-62-16,4-4-159 0,-5-1 72 0</inkml:trace>
  <inkml:trace contextRef="#ctx0" brushRef="#br0" timeOffset="19011.18">17879 11935 29 0,'-7'19'50'0,"-4"6"4"16,1 1-2-16,2 0-4 0,-2 1-1 0,2 0-2 15,2 2 1-15,1 0 0 0,-3 3 4 0,3 2-10 16,0-3 5-16,1 0-8 0,0 3-4 0,4-2 2 16,-4-1 1-16,8 2-4 0,-1-1-3 0,1 3-1 15,-2-2-6-15,2-1 3 0,1 0-4 0,0-1-3 0,-2 0 1 16,-1 1-5-16,1-3 3 0,-2-3-2 15,3 1 1-15,-4-1-1 0,0-1-6 0,0 1 3 16,0-7-3-16,0 0-1 0,0 4 0 0,-4-3 4 0,3-2-1 16,-2-1-4-16,2 10-3 0,0-1-1 0,-2-6 3 15,3 4 5-15,-2-6-7 0,-1-1-4 0,-2 0-1 16,5-1-3-16,0-4 2 0,-1 2 10 0,1-4-8 16,-3-1 2-16,3-3-1 0,0 3-9 0,0-6 4 15,0 1-3-15,0 1-7 0,3-2-5 0,-3-3-20 16,0 0-27-16,0 0-23 0,0 0-49 0,0 0-149 15,0 0 66-15</inkml:trace>
  <inkml:trace contextRef="#ctx0" brushRef="#br0" timeOffset="69433.48">28953 17203 11 0,'0'0'65'0,"0"0"-5"16,0 0-3-16,0 0-9 0,0 0 11 0,0 0-11 15,0 0-7-15,0 0-2 0,0 0 0 0,0 0-5 16,0 0 2-16,0 0-11 0,0 0-2 0,0 0 2 15,0 0-4-15,0 0 3 0,0 0-6 0,0 0-7 0,15-5 11 16,-10 5-18-16,3-3 14 0,-1-2-6 16,4 3 4-16,5-3 0 0,2 1-6 0,1-3 2 0,-1 1-1 15,0 1 1-15,1-2-7 0,2 2-4 16,-3 2 3-16,2-2 2 0,-1 2 2 0,0-2-1 0,0 1 0 16,2 0 2-16,-4 2-1 0,-1-1-8 0,-2 0 3 15,-1 2-3-15,-3-3 4 0,-1 3-4 16,0-2-1-16,-1 3 4 0,-3 0 4 0,-5 0-9 15,10 0 2-15,-10 0 1 0,7 0-2 0,-7 0 4 0,5 3-6 16,-5-3 11-16,0 0-8 0,0 0-3 16,0 0-2-16,8 0-13 0,-8 0-36 0,2 4-82 0,-2-4-147 15,0 0 65-15</inkml:trace>
  <inkml:trace contextRef="#ctx0" brushRef="#br0" timeOffset="70625.48">29944 16448 8 0,'0'0'67'15,"-9"0"-5"-15,9 0-10 0,-13 0-2 0,8 1-4 16,-4-1-5-16,-1 1-1 0,-4 2 2 0,3 0-4 16,-2-1 5-16,0 2 5 0,-2 1-4 15,-3-2-7-15,2 6-2 0,2-5-7 0,0 2-2 0,2 3 1 16,-4-1-1-16,1 1-5 0,2 1 4 0,-1 0-6 16,5-2-1-16,-4 3 0 0,3-1-4 0,5-1 0 15,-3 1-5-15,1 1 5 0,0-2-4 0,4 4 0 16,-3-5-8-16,4 5 4 0,-1-4-8 0,1 1 6 15,2 0 8-15,0-1-4 0,-2-1-7 0,2-1-1 16,2-1 5-16,0 2-8 0,0-3 4 0,0 0 12 16,1-1-10-16,1 0 5 0,2-2 4 0,0 2-4 15,-1-4 2-15,3 1 1 0,1-1-6 0,2-1 1 16,2 0 10-16,1-2-13 0,-1 2 9 0,6-3-5 16,-6 4 8-16,1-1-10 0,0-1-5 0,-1 2 3 15,-3 0 1-15,-1-3 6 0,-1 3-5 0,-1 0-4 16,-1-2 4-16,-6 2-3 0,9 0 5 0,-9 0-19 15,9 0 12-15,-9 0 2 0,6 2-12 0,-4 1 13 16,-2-3 3-16,4 3-3 0,-3-1-2 0,-1-2 6 16,6 3-11-16,-4 0 8 0,0 1-8 0,1-1 3 15,1 1 2-15,1 1-2 0,4 0 4 0,-2-2-1 16,3 2 1-16,0-1-1 0,0 1-1 0,3-1 1 16,-3-4 1-16,4 3-5 0,0-1 10 0,-3 1-12 15,0-3 2-15,-3 0 6 0,2 0-5 0,-4-3 6 16,2 1-5-16,0-1 12 0,-1 0 7 0,-3-1 13 15,0-1 2-15,2 0-8 0,-4-2-2 0,-1 2 0 0,0-1-1 16,-1-1-5-16,-1-1-4 0,-2 2-3 16,-2-1 1-16,2 3 1 0,-3-2-3 0,1 0-6 15,-1 4 6-15,-2 1-3 0,-1-1 0 0,0 0-5 16,-5 3 2-16,3-1-2 0,-1 1 4 0,-6 2 8 0,-1 1-17 16,1 0-6-16,-1 2-1 0,5 1-1 0,-8 0-25 15,9-2-13-15,0 1-17 0,0 3-26 16,0-4-110-16,3 2-218 0,1-2 97 0</inkml:trace>
  <inkml:trace contextRef="#ctx0" brushRef="#br0" timeOffset="71285.48">30174 16661 74 0,'0'0'62'0,"0"0"-3"16,0 0-11-16,7-5 1 0,-7 5-2 0,0 0-3 0,0 0 0 15,0 0 2-15,0 0 5 0,0 0-4 0,0 0-5 16,0 0-5-16,0 0 2 0,0 0-9 0,0 0 0 16,0 0-2-16,0 0 2 0,0 0-2 0,0 0-10 15,0 0 0-15,-3 12-4 0,-1-7 10 0,0 1-9 16,2 2-2-16,-1-3 1 0,-1 2-5 0,3 0 2 15,-4 1-6-15,4-3 2 0,-2 4-4 0,3-1-4 16,-1-4 4-16,1 1 1 0,0 1 2 0,0-1 2 16,0-1-2-16,0-4-2 0,1 5-1 0,-1-1 10 15,4-3-1-15,-4-1 13 0,9 2-8 0,-9-2 2 0,10-3-1 16,-1 0-4-16,3-1 0 0,-3-2-5 16,1 0 3-16,1-1-13 0,0 0 6 0,1-3 5 15,-2 3-8-15,3 1-4 0,-6-2 10 0,3 2-6 16,-4 3 1-16,-1-3-2 0,1 3-2 0,0 1 6 15,0 0-3-15,-2-1-3 0,1 2 3 0,-5 1-3 16,0 0-3-16,9 4 3 0,-5 0-3 0,1-3 6 16,-4 4 4-16,2 1-2 0,-3-1-5 0,1 0 1 15,-1 2-3-15,1-4-11 0,-1 4 12 0,4 0 2 0,-1-2 7 16,-2 0-8-16,3 2 2 0,-3-2 2 16,2-2-9-16,-2 1 4 0,4-1 2 0,-5-3-1 15,5 2 6-15,-1 0-8 0,-4-2 2 0,0 0 3 16,9-4-7-16,-5 1-1 0,0 1-2 0,-3-2-9 0,5 1-11 15,-3 0-10-15,1-2-18 0,0 3-9 0,0-3-24 16,-1 0-59-16,1 0-158 0,0-1 70 16</inkml:trace>
  <inkml:trace contextRef="#ctx0" brushRef="#br0" timeOffset="71651.47">30565 16368 11 0,'1'7'68'0,"2"0"-8"15,-2 1 3-15,-1 3-2 0,-1-1 5 0,-2 0-4 16,2 0-9-16,1 3-5 0,-4-1 12 0,3 1-10 16,-3 0 10-16,4 3-2 0,-5-1 10 0,5 1-6 15,-1 1-9-15,1-6-2 0,0 5-4 0,0 0-4 16,1-3-9-16,-1 4 1 0,0-4-4 0,3-1-5 16,-1-1-4-16,-2 2 8 0,1-2-13 0,-1 0 11 15,3 3-8-15,-3-4-7 0,0-2-4 0,-3 3-2 16,2-4-20-16,1 1-12 0,0-3-20 0,0 2-14 15,0-2-13-15,0-1-22 0,0-1-74 0,-2-1-182 16,2-2 80-16</inkml:trace>
  <inkml:trace contextRef="#ctx0" brushRef="#br0" timeOffset="72057.48">30499 16662 54 0,'6'0'56'0,"2"0"-3"16,-2 3-5-16,2-3-9 0,0 1 0 0,-1 0-7 15,2-1-5-15,0 0-1 0,-3-1-4 0,2 1 1 16,0 0-9-16,-8 0 1 0,14 0 1 0,-10 0-3 15,-4 0 3-15,10 0-4 0,-10 0-1 0,6 1 1 0,-6-1 0 16,8 0-11-16,-8 0 9 0,6 3 3 16,1-1-9-16,-2 0-1 0,0 1 1 0,1-1 5 15,-1 2-5-15,5 0 7 0,-4-1-2 0,1 0-4 16,0 1 4-16,-2 1-1 0,1-2-4 0,2 2 4 16,-2-1 0-16,0 0 6 0,-1-1-6 0,-1-1 7 0,-2 1-4 15,4-1 1-15,-4 1-3 0,-2-3 0 16,5 5-7-16,-3-1 13 0,-2-1-14 0,2-1 4 15,-2-2 5-15,2 6-7 0,-2-6 5 0,0 5-6 16,0-5 3-16,0 4-10 0,0-4 2 0,0 0-3 0,-4 2-17 16,4-2-35-16,-7 0-56 0,7 0-124 0,-12-1 55 15</inkml:trace>
  <inkml:trace contextRef="#ctx0" brushRef="#br0" timeOffset="72232.48">30665 16484 125 0,'0'0'107'0,"0"0"-14"0,0 0-24 16,0 0-24-16,23 7-26 0,-17-3-37 0,3 1-56 15,1-2-79-15,-4-1 35 0</inkml:trace>
  <inkml:trace contextRef="#ctx0" brushRef="#br0" timeOffset="72731.48">30849 16590 6 0,'1'5'98'16,"-1"-5"-14"-16,0 0-13 0,0 5-4 0,2-2-5 0,-2 2-8 15,1-1-11-15,1 1 7 0,1 0-14 0,-3 2 5 16,1-2-6-16,-1 2-6 0,0 0 1 16,0 0-3-16,0 0 1 0,0-1-7 0,0 1 2 0,-1 0-3 15,2-2 3-15,-2 1-1 0,-2 0-9 0,7-1 2 16,-4 0-6-16,-1 0 1 0,1-5-1 0,1 5 5 15,-1-2-13-15,0-3 25 0,0 6-1 0,0-6 10 16,0 0 5-16,3 1-10 0,-3-1-13 0,0 0 11 16,9-7-2-16,-6 3-6 0,1 0-1 0,0-1 6 15,2 0-7-15,-2 0-8 0,4-2 5 0,-3 2-3 16,0 0 1-16,-1 1-1 0,4 0-2 0,-5 2-3 16,1-2-1-16,2 3 2 0,-1-1-6 0,-5 2 2 15,7-2 3-15,0 1-1 0,-7 1-2 0,7 0 4 16,-7 0-6-16,5 3-4 0,-1-2 2 0,-4-1-2 15,6 2-2-15,-2 0 11 0,-2 1-5 0,0-1-3 16,-2-2 1-16,5 5-2 0,-2-2-3 0,-2 1 2 16,-1-4 7-16,2 5-6 0,0-1 6 0,-1-1-4 15,3 2-4-15,-4-2-1 0,4 1 7 0,-4 1 3 16,5-2-13-16,-4 1-8 0,3 0-12 0,-1 0-9 16,-2-2-23-16,0 1-13 0,-1-3-31 0,4 5-70 15,-4-5-189-15,4 0 83 0</inkml:trace>
  <inkml:trace contextRef="#ctx0" brushRef="#br0" timeOffset="73881.47">31106 16646 11 0,'0'0'54'0,"0"0"0"16,0 0 1-16,0 0-7 0,0 0-9 0,10 8 3 15,-10-8-3-15,0 0-3 0,0 0 5 0,0 0-9 16,0 4 1-16,0-4 2 0,0 5 3 0,0-5-6 16,-3 7-4-16,2-3 10 0,-1 2-15 0,0 1 2 15,1-4-6-15,-2 6 6 0,2-4-7 0,0 0-1 16,1 0 1-16,0 0-2 0,1 0-3 0,0 0-7 15,1-1 9-15,2 1-3 0,-2-2 2 0,1 0 9 16,-1-2 1-16,-2-1-4 0,0 0 7 0,12 0-8 16,-12 0 0-16,11-4-5 0,-4 3 8 0,0-3-6 15,0 1-7-15,0-4 9 0,-2 2-5 0,3 0-6 0,-3-2 6 16,1 2-8-16,0 0 4 0,-2 1 1 16,-1-1-6-16,1 2 5 0,0 0-5 0,-3-1-1 15,3 1 1-15,-4 3-1 0,5-3 1 0,-5 3 6 16,0 0-9-16,5-2-2 0,-5 2 6 0,0 0-4 15,0 0 1-15,0 0 2 0,9 3-5 0,-9-3-7 16,4 3 4-16,-1-1 7 0,-3-2-1 0,4 3 0 16,-4-3-1-16,6 4 8 0,-4-3-11 0,-2-1 2 15,8 2 3-15,-4-2-2 0,-4 0 0 0,9 2-2 16,-3-1-1-16,-6-1 1 0,12 0 2 0,-7 2 2 16,-5-2-8-16,14 0 2 0,-9 0 4 0,1-2-7 15,-6 2 7-15,11-1-5 0,-7-1 4 0,2 2-3 16,-2-3 1-16,0 1 0 0,1 0 3 0,0-1-4 15,-1-2-1-15,0 3 5 0,1-1-3 0,-2-1 5 0,-1 1-2 16,2 1 2-16,-3-4 1 0,3 2-1 16,-2 1-3-16,0-1 2 0,0 0 1 0,-1 1-7 0,-1 3-2 15,2-4 5-15,0 2-2 0,-2 2 8 16,0-4-2-16,0 4-10 0,0 0 3 0,0 0 4 16,0 0-2-16,0 0-1 0,5-4 7 0,-5 4-5 0,0 0 8 15,0 0-10-15,0 0 3 0,0 0 2 16,0 0 0-16,0 0 4 0,0 0-2 0,0 0-5 15,0 0 1-15,0-4 4 0,0 4-5 0,0 0 0 16,0 0 3-16,0 0 3 0,-2-4-1 0,2 4 0 16,0 0-5-16,0 0 5 0,0 0 1 0,0 0-5 0,0 0 4 15,-3-5-1-15,3 5-5 0,0 0 5 16,0 0 3-16,0 0-4 0,0 0-5 0,0 0 4 16,0 0-2-16,0 0 2 0,0 0 1 0,0 0-4 0,0 0 4 15,0 0-1-15,0 0-1 0,0 0 0 0,0 0 5 16,0 0-3-16,0 0 2 0,0 0-4 0,0 0 6 15,0 0-3-15,0 0 3 0,0 0 4 0,0 0 3 16,0 0-6-16,0 0 4 0,0 0-2 0,0 0-1 16,0 0 1-16,0 0-6 0,0 0 1 15,0 0 5-15,0 0 2 0,0 0 1 0,0 0-6 0,0 0-5 16,0 0-2-16,0 0 6 0,0 0-5 0,0 0 3 16,0 0 0-16,0 0-6 0,-4-3 6 0,4 3 2 15,0 0-7-15,0 0-1 0,0 0 4 16,0 0-1-16,0 0 1 0,0 0-5 0,0 0 0 0,0 0 10 15,-1 10 0-15,-1-7-10 0,0 1 2 0,2 1-1 16,-4-1 5-16,3 0 1 0,-1 3-5 0,2-3-1 16,-2 2 4-16,0 1 1 0,0-2-3 15,0 1 5-15,1-1-5 0,-1 1 2 0,2-1 2 0,0 2-2 16,0-1-2-16,2-2 1 0,1 2-3 0,-1-1 3 16,0 0-1-16,3-3 0 0,-1 3 4 0,1 0-2 15,2-2 5-15,4-3-3 0,-6 3-2 0,1-3-3 16,2 0 4-16,1-1 0 0,-1-1 4 0,0-1-8 15,-1 1 6-15,1-2-1 0,-3-1-1 0,2 1-2 16,-5-3 4-16,2 1-7 0,0 0 3 0,-2-1 1 16,1 0-2-16,-3 1 4 0,1-1 0 0,0 2-1 15,-2-1-3-15,0 0 6 0,-2 1-5 0,1 0 2 16,-3 1-1-16,2 0-2 0,-2 0 7 0,0 0-3 16,-2 4-2-16,-3-5-2 0,4 5-2 0,-2 0 4 15,8 0-4-15,-13 3-10 0,7-1-21 0,1 0-40 16,-1-1-26-16,0 1-102 0,1 0-218 0,5-2 96 15</inkml:trace>
  <inkml:trace contextRef="#ctx0" brushRef="#br0" timeOffset="74525.48">31572 16654 39 0,'3'2'67'0,"-1"3"-7"0,-2-5-2 0,4 4 2 16,-4-4-8-16,1 3 6 0,-1-3-6 0,0 5-7 15,0-5 1-15,0 5-6 0,0-5-4 0,-1 6-5 16,0-3 1-16,0 0-4 0,-1 2-3 0,2-5-3 15,2 7-2-15,-1-4 0 0,1 1-2 0,0-2 0 16,-2-2-9-16,5 5 2 0,-3-3 3 16,-2-2 0-16,5 3 1 0,-1-2-3 0,-4-1-5 0,0 0-5 15,0 0 11-15,13-6-3 0,-9 3 0 0,-2 0 6 16,0-2 9-16,1 2-9 0,1 0-1 0,-2-1 3 16,0-1-5-16,3 2-7 0,-2 1 5 0,-2 0-2 15,-1 2 0-15,9-4 3 0,-9 4-9 0,6 0 6 16,-6 0-9-16,8 3 10 0,-8-3-6 0,13 3 4 15,-7-1-7-15,-1 1 7 0,2-3-1 0,-1 5-3 16,2-3 8-16,-1 0 4 0,1 1-3 0,0-1 0 16,1-2 7-16,0 1-5 0,-2-1-3 0,5-1 8 15,-3 1-2-15,0-5 1 0,1 2 1 0,-1-1-8 16,-1-1-1-16,1 0 5 0,-2-3-8 0,-2 0 4 16,3 0-5-16,-5-1 6 0,3-2-4 0,-1 2-2 15,0-1 5-15,-4-1 7 0,3 2-8 0,-2 3 6 16,1-1 10-16,0 2-2 0,-2 0-6 0,-1 1 3 15,3 1-5-15,-2 0 3 0,-1 3-7 0,0 0-2 16,0 0 1-16,0 0 2 0,13 5-5 0,-11-3 2 16,5 3 4-16,-3 0-8 0,1 0 5 0,4 1-5 15,-3-1-2-15,-1 1 2 0,3 1 3 0,-4 0-5 16,1-2 4-16,0 0-4 0,-3 2 0 0,2-2 1 16,-2 3-3-16,-1-2 1 0,0 0 2 0,-1 0 4 15,0 0-9-15,-1 3 1 0,-2-3-2 0,-1 1 3 16,2-1-8-16,-3-1-9 0,1 5-22 0,0-7-31 15,2 2-29-15,-2 0-38 0,1 0-108 0,-1-1-262 16,-1-1 116-16</inkml:trace>
  <inkml:trace contextRef="#ctx0" brushRef="#br0" timeOffset="75583.47">29651 17151 11 0,'0'0'84'0,"0"0"-11"0,0 0-5 0,0 0-3 16,0 0-14-16,0 0 2 0,10 10-10 0,-7-5-4 16,-1-2 1-16,0 1-3 0,-2 3 6 0,0-1-3 15,2 1-3-15,-2 1-8 0,-2 6 22 0,2 0-7 16,0 1-2-16,-4 2 3 0,4 0-3 0,-1-1-9 16,-3 3 1-16,4-1 2 0,0-1-9 0,-2 0-1 15,4-1-2-15,-2 1-4 0,0-4-2 0,0 0-2 16,4 0 2-16,-3-4 0 0,-1 3 2 0,0-3-3 15,2 0-6-15,0-2-1 0,0-1 1 0,0 2-4 16,-2-4 1-16,0 1 1 0,0 1-7 0,2-5 4 16,-2-1-2-16,3 5-1 0,-3-5-9 0,0 0-18 15,0 0-15-15,0 0-11 0,0 0-9 0,0 0-17 16,-7-15-18-16,7 9-68 0,-2-5-174 0,-2-3 77 16</inkml:trace>
  <inkml:trace contextRef="#ctx0" brushRef="#br0" timeOffset="75839.5">29655 17198 92 0,'0'-7'92'16,"2"0"-12"-16,0 2 2 0,0-2-15 0,1 1 4 15,1 1-13-15,0-1-9 0,2 2-3 0,-1 0-3 16,3-1 0-16,0 3-9 0,3-1-6 0,-3 3 1 16,1-2 10-16,4 0-19 0,-3 3-2 0,-1 0-1 15,2 1-2-15,-4-1-1 0,-1 2 6 0,-2 2-5 16,0 0-6-16,0 0-2 0,-7 3 1 0,1 1 6 15,-4 2-8-15,0 3-3 0,-2 0 4 0,-2 1-1 16,0-2-2-16,0-1-1 0,-2-1 2 0,3-1 6 16,0 0-5-16,-1-1 8 0,2 1-16 0,3-3 10 15,0 1-5-15,1 0-13 0,0-2-7 0,2 2-17 16,2-2-22-16,5 0-24 0,-4-1-69 0,4-1-159 16,3-3 71-16</inkml:trace>
  <inkml:trace contextRef="#ctx0" brushRef="#br0" timeOffset="76440.57">29919 17374 67 0,'3'5'82'0,"0"-2"-6"0,1 4-11 0,1-2 2 15,0-3-12-15,0 6-17 0,0-6 12 0,2 3-5 16,-2-1 1-16,-1 1-7 0,-2-2-2 0,3-2 6 15,-5-1 1-15,7 4 8 0,-6-3 2 0,-1-1 13 16,0 0-12-16,0 0-8 0,0 0-2 0,0 0-4 16,0 0-8-16,0 0 4 0,-3-13-6 0,1 8-8 15,-1 0-3-15,2-2-2 0,1-1 3 0,-4 1-7 16,4-3 3-16,0 1-6 0,3 0 0 0,-1 1 3 16,3 1 2-16,-1 2-7 0,3-5-2 0,-1 6-8 15,0-2 7-15,5 3-5 0,-2-1 5 0,1 2 6 16,0 0-2-16,0 4-12 0,2-2-1 0,-1 1 7 15,3 2-1-15,-5-1-4 0,1 1 2 0,-1 0-1 16,-1-1-8-16,1 2 4 0,-3-1-12 0,1-1 18 16,-2-1-9-16,0 2-1 0,-2-1 4 0,0 1 3 15,-3-3-6-15,8 2 5 0,-7 0-2 0,-1-2 0 16,0 0 4-16,0 0 4 0,0 0-10 0,0 0-2 16,0 0-1-16,0 0 12 0,0 0-4 0,-15 4-5 0,11-3 8 15,-5 3-5-15,4 1 9 0,-3 1-4 16,2 0-8-16,-2 2 5 0,3 0-3 0,1 1 6 15,1 1-7-15,1-6 4 0,4 8-2 0,-2-7-6 16,2 3 8-16,1-1 4 0,1-2-7 0,2 1 0 16,-1-1 6-16,1-3 2 0,2 1-3 0,-3-2-3 15,4-1 7-15,1 1 5 0,-1-5-6 0,3 1-3 16,-2-1 0-16,0-3-1 0,1 3 5 0,-4-3-6 16,-2 1 1-16,-1 1 4 0,0-3 0 0,-1 4-5 15,-2-3 1-15,-1-1 2 0,0 3-1 0,-1-1 0 16,-2 0-1-16,-2 1-5 0,0 3 11 0,-3-1-7 15,-2-1 4-15,1 2-2 0,-4 2 4 0,3 0-8 0,2 0 21 16,-2 2-19-16,0 0-6 0,3 0-7 16,2-1-25-16,-1 2-22 0,2-2-22 0,4-1-12 15,-2 5-86-15,2-5-197 0,0 0 87 0</inkml:trace>
  <inkml:trace contextRef="#ctx0" brushRef="#br0" timeOffset="76813.57">30433 17161 71 0,'-2'-7'107'0,"2"2"-12"0,-1 0 4 16,1-1-9-16,0 6-8 0,-1-5-4 0,1 5-13 15,0-6-9-15,0 6 3 0,0 0 0 0,-2-3-15 16,2 3-6-16,0 0-7 0,0 0-3 0,-2 13 0 15,0-6 0-15,0 1-1 0,2 3 9 0,0-1-4 0,0 7 5 16,-3 0-2-16,3-1-2 0,-1 2 2 16,1 2-1-16,-3 6 7 0,3-8-10 0,0 2-6 15,0 0 2-15,0-2-4 0,2 1-4 0,0 2-4 16,1-4 0-16,1 0 0 0,-3 0-5 0,2 0 7 16,-1 0-8-16,0-5 2 0,1 5 2 0,0-2 1 15,-1 1-3-15,-1 1-3 0,2 0-4 0,0-2 2 16,-2-3-5-16,2 0 3 0,-2-2-2 0,1 1 5 15,2-3-12-15,-2 0-6 0,0-1-13 0,0-2-4 16,-2 2-2-16,0-3-11 0,0 1-19 0,-1-1-17 16,1-4-5-16,-5 1-16 0,5-1-6 0,0 0-4 0,-13-5-57 15,4 0-178-15,-1-2 78 0</inkml:trace>
  <inkml:trace contextRef="#ctx0" brushRef="#br0" timeOffset="76929.57">30354 17466 8 0,'9'-5'86'0,"1"0"-8"16,3 1-6-16,0 1-12 0,1-1-4 0,0 3-29 16,1-1-34-16,-3 2-57 0,2-1-68 0,-1 2 30 15</inkml:trace>
  <inkml:trace contextRef="#ctx0" brushRef="#br0" timeOffset="77128.57">30726 17446 73 0,'5'-1'197'16,"-5"1"-16"-16,0 0-19 0,0 0-17 0,5-1-14 16,-5 1-13-16,0 0-13 0,0 0-12 0,0 0-24 15,13 2-29-15,-12 3-48 0,-1-5-56 0,8 1-51 16,-8-1-74-16,2 4-203 0,-2-4 91 0</inkml:trace>
  <inkml:trace contextRef="#ctx0" brushRef="#br0" timeOffset="77559.57">31489 17206 45 0,'3'13'98'0,"0"-3"-6"0,0 6-7 0,1 1-4 15,0-1-13-15,1 2 2 0,-1-1-15 0,-2-1-3 0,-2 0-4 16,0-5-8-16,2 5-3 0,-2-6-1 0,2-1-8 15,-4 4 2-15,-1-5-6 0,-1 3 0 0,2-7 0 16,2 3-12-16,-3-1-4 0,2-2-25 16,-2 1-32-16,-1-3-23 0,4-2-65 0,-10 0-148 0,10 0 66 15</inkml:trace>
  <inkml:trace contextRef="#ctx0" brushRef="#br0" timeOffset="78889.58">31487 17144 71 0,'15'2'105'0,"-5"1"-11"0,9 3-3 0,-5 1-11 16,-1 0-15-16,-3 4 0 0,-1-2-11 16,1 3 5-16,-3-1-15 0,-1 1 2 0,-3 5-8 0,-1-2-10 15,-4-3-4-15,-1-1 8 0,-1 7-6 16,-1-1 0-16,-5-2-8 0,0 1 2 0,1-6-4 0,-4 3-3 15,3-4-12-15,1 1 10 0,-4 1 3 0,4-1-4 16,0-3-6-16,-2 2 7 0,-1-5-6 16,-2 3 2-16,4-2-2 0,-3-1 4 0,1-3-1 0,1 3 2 15,3-4 12-15,0 2 6 0,1-2-5 0,1 1-3 16,6-1 10-16,-10 0 1 0,10 0-2 0,-7-1 2 16,7 1-2-16,-6-2 3 0,6 2 4 0,0 0-14 15,-1-5 6-15,1 5-5 0,0 0-10 0,0 0 2 16,9-4-10-16,-9 4 8 0,12 0-6 0,-7-3 5 15,6 3-1-15,0-2-5 0,-1 1-5 0,4-3 3 16,3 4-3-16,3-1 3 0,-4-3-2 16,4 3-8-16,-7 0 2 0,2 1 12 0,-2-3-7 0,0 2-5 15,-2-3 2-15,0 1-4 0,-2 2 4 16,-2-2 6-16,0 1-7 0,3 2 4 0,-4-5-2 16,-1 2-2-16,-1 0 6 0,0 2-4 0,-3-2 6 15,5 1-7-15,-4 0-6 0,3-1 12 0,-5 3-5 16,5-5 4-16,-4 3-6 0,2-1 4 0,-3 3 6 0,4-4-10 15,-4 4 6-15,1-3 1 0,-1 3 2 0,0-4 3 16,0 4 3-16,4-2-8 0,-4 2 11 0,0 0-6 16,0 0 1-16,-3-6-6 0,3 6 10 15,0 0-2-15,0 0 1 0,0 0-4 0,0 0-2 0,0 0-4 16,0 0 2-16,0 0 0 0,0 0-1 0,0 0 3 16,0 0-7-16,0-4 6 0,0 4-1 0,0 0-2 15,0 0 6-15,0 0-14 0,0 0 4 0,0-4 1 16,0 4 3-16,3-6 5 0,-3 3-7 15,0 3 5-15,1-7-5 0,2 6 3 0,-2-3-6 0,-1 0 8 16,4 1-5-16,-3-2-4 0,-1 5 6 0,1-5-2 16,-1 0 8-16,3 3-8 0,-3 2-9 0,0-5 8 15,0 5 0-15,0-3-8 0,0 3 13 0,0 0-7 16,0 0 4-16,0 0-7 0,0 0 5 16,0 0 0-16,-5 10-3 0,1-5 8 0,0 0-2 15,-1 0 0-15,5 1-2 0,-4-1-6 0,3 1 5 0,-3 1 3 16,3-2-8-16,-2 0 3 0,3 2 7 0,0-2-4 15,0 2 4-15,0-2-7 0,3 2 5 0,-2-2-3 16,-1 0 10-16,4-1-6 0,-3 2-10 16,3-2 8-16,0-1-4 0,1 2-7 0,1-1 12 0,-2-1-5 15,4-1 4-15,-2 1-6 0,1-1 5 0,4 1-7 16,-3-2 4-16,2-1 4 0,2-1-5 0,-2 1 3 16,0-3-10-16,2 0-5 0,-3 1 2 0,-2 0-4 15,5-2-1-15,-5-2 1 0,-3 1 5 16,3 3-1-16,1-6 0 0,-2 1-4 0,0 3 4 15,-5-4 5-15,3 3-4 0,1-1 4 0,-5 1 0 0,3 0 3 16,-2 0 6-16,-1 0-12 0,0 5 6 0,0-5-4 16,0 5 5-16,-1-3-5 0,1 3 0 0,0 0 4 15,0 0-1-15,0 0 7 0,0 0-7 16,0 15 22-16,1-12-18 0,2 2-3 0,-1 0 0 16,-1-1 2-16,3-2 0 0,0 3-4 0,0-2 6 15,-3 0 1-15,2-1 0 0,-2 2 12 0,4-4-17 16,4 3 3-16,-9-3 2 0,10 0 2 0,-10 0 0 0,12-3 1 15,-6 3 2-15,3-4-3 0,-1 4 2 0,0-3 4 16,-1 0-8-16,2-1-4 0,0-1 1 16,-2 1 2-16,-1-1-5 0,-2 0 4 0,0 0 7 15,-1 2-4-15,1-2-12 0,1 1 21 0,-5-1-12 0,4 0 6 16,-1 2-2-16,-6-4 1 0,3 3-1 16,0 0-8-16,-2 0 7 0,0-1-1 0,-1 2 2 0,0-1 0 15,0 1-3-15,3 3 4 0,-2-7-3 16,1 5 5-16,1 2-11 0,0-6 5 0,0 6 2 0,0 0 1 15,3-4-5-15,1 3-2 0,-4 1 0 16,12-4-4-16,-7 4 5 0,2-2-8 0,1 1 6 16,-1 0-11-16,1-3 9 0,4 3 3 0,-6 1-7 0,3-3 7 15,2 1 5-15,-4-1-6 0,-2 2 11 16,4-5-17-16,-4 4 11 0,3-3 0 0,-4 3 2 16,0-3-5-16,0 2 0 0,-1-2 7 0,0 1-8 15,-1 1 10-15,0-2-7 0,0 4 5 0,-2 1 2 16,2-5 1-16,-2 5 4 0,0 0-12 0,0 0 5 15,0 0-5-15,0 0 10 0,0 0-5 0,0 0 3 0,-16 16 0 16,11-11-3-16,-1 4-1 0,2-1 4 0,-4 4-2 16,4-5-6-16,-1 5 3 0,3-2 8 0,-1-1-1 15,3 2 0-15,0 0 1 0,0-2 3 0,3-1-2 16,-2 2 5-16,5-3-2 0,2 1-2 16,0-1-1-16,1 0-3 0,1-2-4 0,0 0 5 15,-1 0-9-15,3-1-14 0,-3-1-16 0,0-1-23 0,2 0-19 16,-5-1-29-16,2-1-20 0,-3 0-79 15,0-3-218-15,0 1 96 0</inkml:trace>
  <inkml:trace contextRef="#ctx0" brushRef="#br0" timeOffset="79439.57">32370 17019 14 0,'0'0'94'0,"0"0"-1"0,-12 10 4 0,11-6-24 15,-6 2 22-15,3 0-3 0,-3 5-15 0,-1 2 0 16,2 1-4-16,-1-1-11 0,-3 3 0 0,3-1 0 15,1 4-14-15,1-2-3 0,1 0 4 0,-2 1-2 16,4-1-6-16,0 2-5 0,2-4-8 0,0 2 5 16,0-6-10-16,4 2 2 0,-3-4-1 0,4 1-5 15,-1-2-1-15,1-2-6 0,-1 2 4 0,5-3-8 16,0 0 6-16,0-1-4 0,1-2 2 0,3-1-4 16,0-2-19-16,-2 1 6 0,3-2-8 0,5 0 0 15,-8-1-5-15,0 2 14 0,1 1-5 0,-5-1 4 16,0 1-5-16,1-2 4 0,-8 2 6 0,10 3-3 15,-10-3-3-15,9 1 5 0,-7 2-8 0,0 2 6 16,0-3-7-16,1 1 9 0,-1 2-2 0,0-1-2 16,1-1 4-16,2-3-6 0,-1 4 0 0,1 0 9 15,0-3-4-15,2-1 4 0,0 3 1 0,1-6-7 16,1 3 0-16,0-2 4 0,1-3 2 0,-2-1-7 16,0-2 5-16,-1 3-1 0,-3-5-2 0,-1 2 4 15,-1-3-6-15,-1 1 5 0,1 0 0 0,-5 1 1 16,1-3 0-16,-4 4 0 0,0-1 1 0,-1 4-7 15,-4-2 6-15,1 3-1 0,1 0 9 0,-1 3-7 16,-3 2-11-16,4 2 9 0,-4-3-6 0,8 1-5 16,-5 6-23-16,4-3-28 0,1-2-7 0,1 3-17 15,2 2-91-15,-3-2-191 0,5-2 85 0</inkml:trace>
  <inkml:trace contextRef="#ctx0" brushRef="#br0" timeOffset="79971.57">32780 17212 146 0,'-3'5'149'16,"3"2"-5"-16,-4 3-4 0,3 0-4 0,1 2-15 0,0 7-3 16,1-2-11-16,-1 2-12 0,0 6-3 0,0-8-7 15,0 9-9-15,0-7-6 0,-5 3-8 16,5 2-3-16,-6 1-10 0,3 1-6 0,-1-1-1 16,-1-8-6-16,1 2-4 0,3-2-5 0,-3-3-2 15,-1-4 1-15,0 5-6 0,1-8-1 0,-1 3-1 16,5-5-4-16,-4 2 3 0,4-3-7 0,-4-2-6 0,4-2-9 15,-3 4-13-15,1-3-19 0,2-1-14 0,0 0-16 16,0 0-2-16,-10-11-16 0,10 6-9 0,0-5 7 16,0 0-8-16,0 0 4 0,0-4 4 0,2-3 6 15,1-2 2-15,-1-6 14 0,1 0 3 16,1 7 3-16,1-7 12 0,-1 2 9 0,1 3 21 16,-2 3 4-16,2 1 32 0,0-1 7 0,-4 7 0 15,4 0 7-15,-2 0-1 0,2 1 0 0,-4 3-7 16,3 2 2-16,0 2 1 0,1 0 1 0,0 1 1 15,-5 1 9-15,9 3-18 0,-5 3 2 0,-1-2-3 16,-1 1-2-16,0 0-8 0,-1 3 5 0,0-4-5 16,0 2 6-16,-2-2-5 0,0 2 1 0,1-3 0 15,-3 1-2-15,1 1-1 0,-1 0 1 0,-1-2-15 16,0-1-2-16,2 0-22 0,-2 1-32 0,4-3-36 16,0 0-84-16,0 0-194 0,0 0 86 0</inkml:trace>
  <inkml:trace contextRef="#ctx0" brushRef="#br0" timeOffset="80643.57">32907 17319 16 0,'0'0'82'0,"0"0"-10"15,0 0-9-15,0 0-7 0,2 37-3 0,-2-37 0 0,0 0-11 16,0 0 1-16,0 0-5 0,0 0 0 0,6 17 5 16,-6-17 5-16,0 0 8 0,0 0-8 0,0 0 1 15,0 0-8-15,0 0-7 0,0 0-1 16,0 0-9-16,0 0 6 0,0 0-9 0,0 0 6 16,0 0-3-16,0 0-6 0,0 0-2 0,0 0-2 15,0 0-1-15,38-30-4 0,-38 30 0 0,0 0 7 16,0 0-14-16,0 0-1 0,0 0 12 0,0 0-11 15,0 0 3-15,31 0-3 0,-31 0 11 0,0 0-7 0,0 0 9 16,0 0-24-16,0 0 21 0,38 2-8 16,-38-2 6-16,0 0-3 0,34 0 0 0,-34 0-8 0,26-5 8 15,-26 5-6-15,23-4 12 0,-23 4-7 0,0 0 0 16,26-7-3-16,-26 7 1 0,0 0 4 16,19-10-4-16,-19 10 1 0,0 0-8 0,0 0 10 15,15-6 3-15,-15 6-13 0,0 0 2 0,0 0-1 16,0 0 0-16,0 0 0 0,0 0 4 0,0 0-6 0,0 0 5 15,0 0-4-15,0 0 3 0,0 0-3 0,0 0-1 16,0 0 14-16,31 18-13 0,-31-18-1 16,0 0 2-16,0 0 5 0,22 2-2 0,-22-2 4 15,0 0-6-15,0 0 2 0,0 0-5 0,0 0 14 16,36-5 15-16,-36 5-8 0,0 0 2 0,0 0 1 16,18-9 9-16,-18 9-2 0,0 0 4 0,0 0-4 15,0 0 3-15,0 0-5 0,0 0-8 0,0 0 3 16,0 0-6-16,0 0-2 0,0 0 4 0,0 0-2 15,0 0 2-15,0 0-8 0,0 0 5 0,0 0-5 16,0 0 1-16,0 0-4 0,0 0 7 0,0 0-1 16,25 12 5-16,-25-12-4 0,0 0-7 0,0 0 4 15,0 0-1-15,19 7-3 0,-19-7 1 0,0 0 3 16,0 0-8-16,18 10 4 0,-18-10-3 0,0 0-7 16,9 17 1-16,-9-17 1 0,6 12-3 0,-6-12-7 15,0 0 2-15,2 24 0 0,-2-24 2 16,2 14 1-16,-2-14-8 0,0 0-7 0,-2 18-22 0,2-18-50 15,0 0-162-15,0 0-277 0,0 0 122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46:5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4610 7949 22 0,'10'0'31'0,"0"0"-7"0,1 0 2 0,0 0-5 16,2-2 4-16,1 2-8 0,1 2 2 15,2-2-7-15,2-2 10 0,-1 2-6 0,1-1-1 0,4 1 2 16,-1-1-5-16,6 1 1 0,-1 0-3 0,-4 0-4 15,4-2-5-15,-1 1 7 0,-4 2 1 0,9-2 0 16,-12 2-4-16,10-1 3 0,-8 2-4 0,0-2 2 16,0 0-2-16,-1 1 2 0,2 0-2 0,-4-1-2 15,4 3-3-15,1-2-6 0,-4 0 11 0,4 0 1 16,-1-1-6-16,-3 1 3 0,9-2-1 0,-9 2 1 16,1-2-1-16,1 0 1 0,-2 1 1 0,0 0-3 15,1-2 3-15,-1 2-3 0,-3-3 3 0,2 2 1 16,-5 1-5-16,2 0 0 0,-2 0 2 0,1 0-4 15,-2 0 3-15,-1 1 2 0,-1-1-4 0,2 0 2 16,-2 2 0-16,-1-2-3 0,0 0 4 0,-1 0 1 16,-1 1-1-16,5-1 0 0,-4 1 2 0,3-1 1 15,-2 0 0-15,3 1 3 0,0-2 0 0,5 1 3 16,-3 0-6-16,3-1 3 0,0 0-1 0,1-1 5 0,-5 2-6 16,6-2 1-16,-2 2 0 0,-2 0-1 15,-2 0-4-15,6-2 3 0,-2 2-4 0,-2 0 0 16,-2 0 0-16,1 0 4 0,-1 0-2 0,-2-1 1 0,3 1-1 15,-5 0 3-15,3 0-5 0,-5 0 2 0,4 0 0 16,0 0 1-16,-5 0 3 0,3-2 0 0,-1 2-1 16,5-2-5-16,-7 0 6 0,7 1-6 0,0 0 4 15,-3 0-1-15,6 0 1 0,-3 0-4 0,5-2 3 16,-1 3 3-16,2 0-2 0,-5 0-6 0,0-3 9 16,-1 3-6-16,2 0-2 0,-2 0 3 15,1 0 0-15,-4 0 0 0,3-1-2 0,0 1 4 0,-5 0-6 16,1 0 6-16,2 1 0 0,-3-1-1 0,1 0 1 15,2 0-4-15,-1 0 5 0,2-1-5 0,-1 0 2 16,0 2 2-16,0-1 0 0,0 1-3 0,1-1 4 16,-3 0-3-16,2 0 4 0,0 0-6 0,-5 0 7 15,4 0-2-15,-2 3-5 0,1-3-4 0,-4 0-4 16,4 0 6-16,3 0 4 0,-6 0-4 0,4 1-1 0,-4 1 0 16,1-2 3-16,1 0-9 0,3 1-2 15,-1 0-4-15,1 0-13 0,0 0-2 0,-1-1-19 16,1 0-28-16,-4 1-84 0,2-1 38 0</inkml:trace>
  <inkml:trace contextRef="#ctx0" brushRef="#br0" timeOffset="866.99">6840 7928 8 0,'0'0'39'16,"12"1"-2"-16,-4 1-1 0,-3-1-4 0,3-1 2 16,2 0-6-16,-1 1 0 0,0-2 1 0,5 2 6 15,-1-1 7-15,9-1-3 0,-2 1-1 0,11-1-6 16,-1 1-2-16,1 1-5 0,2-2-4 0,-1 1 1 15,3 0-4-15,-3-2-8 0,1 4-2 0,1-2 1 0,0 1-13 16,5 0 7-16,-4-1-6 0,2 1-2 0,-1 0 5 16,-2-1-9-16,-1 0 7 0,3 1-7 15,-4-1 6-15,1 0-1 0,-1 0 0 0,-1 0 2 16,-1 0-1-16,2-1 8 0,-1 1 3 0,1 0 1 0,0 0-2 16,0 0 2-16,-1-1 0 0,-1 1-1 15,1 1 1-15,-3-1-6 0,0 1 7 0,2 1-1 0,-9-2-8 16,6 2 4-16,-5-2 1 0,0 2-1 0,6 1-5 15,-2-2 6-15,-5 0-9 0,-2 2 5 0,4-2 7 16,-2 2-8-16,7 0 1 0,0 0 1 0,-5-1 0 16,4-2-3-16,2 2-5 0,-2-2 1 0,-4 3-1 15,-4-3-3-15,11 2 2 0,-1-2 1 0,-2 0 1 16,3 0 1-16,-2 0 1 0,3 0-4 0,0-1 2 16,-1 1-1-16,1-1-3 0,-3 1 5 0,0 1-1 15,0-2 1-15,-7 1-2 0,-1-2-5 0,5 2 13 16,-5 0-5-16,2 0 2 0,0 2 0 0,-1-2 4 15,-1 0-4-15,1-2 3 0,2 4-3 0,5-2 2 16,-7 0 3-16,8 1 1 0,2-2-2 0,-2 2 2 0,1-2-1 16,-2 1-8-16,1 2-2 0,2-1 6 15,-3-1 8-15,0 2-8 0,1-2-4 0,1 0 7 16,-1 0 1-16,0 0-8 0,2 0 2 0,0 2 5 0,1-2-4 16,-2 0 5-16,0 0 2 0,-1 0-8 15,-2 0-3-15,-4 0 1 0,5 0 2 0,-1 0 3 0,-4 0-5 16,-1 0 8-16,-1 4-9 0,1-4 4 15,0 2-1-15,6-2 0 0,-5 0 3 0,5 1 0 0,0 0-4 16,-7 0-5-16,6-1 6 0,-6 2 5 0,7 2-3 16,0-4 0-16,-1 0 5 0,-5 1-13 0,6-1 12 15,-6 0 1-15,1 3-6 0,5-3 3 0,0 3-1 16,-1-3 2-16,1 0-2 0,-5 1 1 0,4 1-3 16,-7-2 5-16,10 0-2 0,-11 0 4 0,4 1 1 15,5 1-5-15,-6-2 0 0,4 0-3 0,-5 0 5 16,-1 1 1-16,2-1 1 0,0 3 0 0,1-3-4 15,-4 0-3-15,3 0 0 0,0 0 2 0,-1-3-1 16,2 2 1-16,-5 1-3 0,5-2-4 0,5 2 5 16,-6 0 6-16,-2-1-4 0,2 1 1 0,-2-1 1 15,1 0 3-15,-1-2-9 0,2 3-3 0,-4-1 2 16,1 1 8-16,-1-2-6 0,-1 1 2 0,-7 1-6 16,4 0 1-16,-2-1-3 0,-5 1-5 0,-1 0 1 0,0-3-9 15,-1 2-19-15,-5 1-67 0,2-4-116 16,-2 4 52-16</inkml:trace>
  <inkml:trace contextRef="#ctx0" brushRef="#br0" timeOffset="2458">4655 8020 30 0,'18'0'28'0,"1"2"1"16,0-2-6-16,-3 0-3 0,1 0-1 0,2 0 1 16,-2 0-1-16,-3 1-5 0,5-2-3 0,-5 1-1 15,5 1 4-15,1-2 8 0,0-1-4 0,2 2 5 16,-6-2-3-16,6-1-5 0,6 3 0 0,-5 0 1 15,6-1-1-15,1-1 6 0,-3 2-7 0,1-2-4 16,3 2 3-16,-2-2 2 0,3 2 1 0,-4-1-5 16,3 1 3-16,-1 0-9 0,-2 1 1 0,3-1 7 0,-4 3-3 15,1-2-2-15,3 2 1 0,-10 0-2 0,7-1-6 16,2-2 7-16,-2 2-8 0,1-1 3 0,-2 1 2 16,5 1-2-16,-1-3-4 0,1 1 6 15,-3 2-2-15,2 0 2 0,-1-3 1 0,5 0 4 0,-2 1-4 16,-2-1 2-16,2 0-6 0,-1 0 6 0,1 0 0 15,3 1 4-15,-4 2-4 0,5-3 6 0,-3 1-7 16,0 0 1-16,0 1 5 0,2 0 0 0,-3-2-1 16,3 1-14-16,2 1 5 0,-3 0 5 0,1-1 1 15,-2 1-2-15,2 0 0 0,1-1 6 0,3 0-7 16,-3-1-1-16,0 0 3 0,0 0-12 0,2 0 11 16,0 0-2-16,0 3 2 0,0-3-5 0,0 0-12 15,1 0 13-15,11-3-8 0,-10 3 13 0,-3 0-11 16,1-2 3-16,0 2 5 0,1-3 2 0,-2 2-3 15,-2 0 0-15,0-3 2 0,-2 3-4 0,2 0-2 16,0-2-2-16,-1 2 3 0,1 0 5 0,-4-3 1 16,4 0 0-16,-4 1-2 0,1 3-4 0,2-1 9 0,-3 0-8 15,0-1 9-15,-2 0-11 0,2 2-2 0,1-1 8 16,-1 1-6-16,2-2 5 0,-2 2 2 0,0-2-4 16,-1 2-3-16,0-3 4 0,1 3-4 0,-1-1 0 15,1-1-2-15,-3 2 2 0,-1-1-3 0,0 0 2 16,3-1 4-16,-3 2-4 0,0-1 0 0,-1 0 7 15,0 1-5-15,-4 0-4 0,5-3 3 0,1 3 6 16,0-1-5-16,-3-1-2 0,5 4 0 0,-3-2-2 16,1 0 8-16,1 0-4 0,-2 1-3 0,0 2-10 15,1-3 12-15,1 0-5 0,-3 0 4 0,1 1 2 16,0 0 2-16,0-1-7 0,2 0 13 0,-4 0-12 16,2 0 3-16,-1 2 0 0,-4-2 6 0,4 0-3 15,0 1 2-15,-4-1-8 0,4 1 1 0,2-1 6 16,-2 0 0-16,1 0-7 0,3 0 9 0,-3 0 0 15,1 0-4-15,1 0-4 0,-1 0 2 0,2 0 2 16,-1-1-4-16,5 2 1 0,-2-2-3 0,0 1 3 16,2-1 1-16,-1-1-3 0,1 1 3 0,-1 0-1 0,2 1 11 15,-4-4-11-15,-1 2 2 0,1 2-1 0,0-1 5 16,-3 0-6-16,3 1 8 0,-4 0 1 0,3 0-14 16,-2 0 2-16,3 0 3 0,-3 1 1 0,2 0 3 15,0-1-6-15,1 0 6 0,0 3 0 0,0-4-6 16,1 2 10-16,0-1-3 0,-1 3-5 0,0-3 3 15,4 0-3-15,-6 0 1 0,2 0-5 0,-2 0 10 16,-3 0 0-16,-6 0-3 0,1 0-4 0,1-3 4 16,-5 3-1-16,1-1-6 0,-1-1 5 0,1 1 6 15,2 1-9-15,-3-1 7 0,3 0 0 0,-4 1 1 16,-2-1-1-16,-1-1-2 0,3 4-4 0,-3-2 0 16,-1-2-2-16,-3 2 3 0,4 0-1 0,-4 0 0 15,2 0 4-15,-6-1 4 0,0 1-2 0,-6 0-2 16,11 0-1-16,-11 0-1 0,8 0 12 0,-8 0-6 15,0 0 0-15,10 0 9 0,-10 0 0 0,0 0 3 16,0 0-1-16,0 0 0 0,0 0 1 0,6 0-5 16,-6 0 1-16,0 0-2 0,0 0-7 0,0 0-15 0,0 0-16 15,0 0-2-15,0 0-9 0,-22-3-18 0,22 3-29 16,-13 1-65-16,6-1-160 0,-6-1 71 0</inkml:trace>
  <inkml:trace contextRef="#ctx0" brushRef="#br0" timeOffset="6769.99">14559 7172 29 0,'0'0'53'15,"0"0"-2"-15,0 0-4 0,0 0-5 0,0 0-2 0,0 0-6 16,0 0 2-16,0 0 0 0,0 0-10 0,0 0-1 16,0 0-7-16,6-6 5 0,-6 6 0 15,8 0-8-15,-1-1-4 0,1 1 0 0,4 0 1 0,2 1-4 16,5-2-2-16,3 1 2 0,7 0-1 0,-1 0 3 16,7 0-5-16,-3-2 1 0,4 2-6 0,0 0 3 15,-2 0 3-15,4 0-6 0,2 0 4 0,-3-2-1 16,3 2 7-16,12-2-6 0,-14 2 3 0,16-2-4 15,-17 4-1-15,1-2-4 0,-2 0-3 0,-3 2-7 16,2-2 9-16,-6 2-7 0,1-2 0 0,-10 0 0 16,1 0 2-16,-7 2 4 0,-2-2-5 0,2 0 4 15,-3 1 1-15,0-1 0 0,-1 0 4 0,3 0-3 16,-1 1-2-16,-1-1 3 0,-1 0-3 0,-1-1 4 0,3 2 2 16,-3-2-2-16,2 0 2 0,-3 1 3 15,0 0-7-15,-2-2 10 0,3 2-8 0,-3 0 1 16,1-2-4-16,-2 2-3 0,-5 0-10 0,10 0-7 0,-10 0-12 15,8-2-38-15,-8 2-80 0,4-3 35 0</inkml:trace>
  <inkml:trace contextRef="#ctx0" brushRef="#br0" timeOffset="7744">15000 6732 6 0,'0'0'19'15,"0"8"-2"-15,0-3 2 0,0 0-4 0,0-1-1 16,0 3-3-16,0 1-2 0,0 0 4 0,4 1 6 15,-4-1-2-15,1 1 0 0,0 3-3 0,1 1-2 16,-1 2-1-16,3 1 2 0,-2-2-1 0,-1 0-3 16,1 3 3-16,0 0-4 0,0 1-1 0,0-3 3 0,0 2-4 15,0 0 11-15,-1 1-6 0,1 0 3 0,0 1-6 16,-2 0 6-16,2 0-2 0,-1 0 0 0,0 1 0 16,0-2 0-16,1 1 0 0,-2 1-1 0,0 5 1 15,0-6 0-15,-2 0-3 0,2 2 1 0,-1-4-3 16,4 1-1-16,-5 1 0 0,2-2 1 0,-1 2-3 15,1-1-1-15,0-1 2 0,-1 0 3 0,2-3-4 16,-2 5-2-16,2-3 3 0,-1 0-4 0,0 1 2 16,1 0 5-16,1 0-11 0,-4 0 8 0,2-1-4 15,0 0 12-15,0-5-9 0,-1 4 0 0,2-1-2 16,-1 3 0-16,0-6 2 0,-1 0-1 0,0-1 3 16,0 3-4-16,-1-3 1 0,2 0-4 0,-1 0 1 0,0-2 1 15,-1 2 3-15,1-4-5 0,-1 2 2 0,0-1-3 16,1 0 6-16,1 0-2 0,-3 1-1 15,2 2-1-15,1-2 2 0,-1-1 0 0,-1 2-5 0,2-4 4 16,-1 1-2-16,0 1 3 0,1 1-1 0,0-2 0 16,-1 3 3-16,1 0-6 0,0-1 8 0,0 1 2 15,-4-1-7-15,4 1 2 0,0-1-2 0,0-1-7 16,0-1 13-16,0 1-10 0,0-1 10 0,-1-2-8 16,1 2-3-16,0-4-3 0,-2 2-6 0,2-4-11 15,2 5-10-15,-2-5-15 0,0 0-34 0,0 0-87 16,0 0 38-16</inkml:trace>
  <inkml:trace contextRef="#ctx0" brushRef="#br0" timeOffset="8934.99">14527 7235 32 0,'0'0'31'0,"-5"1"-3"0,5-1-2 0,-5 2-5 15,5-2-2-15,0 0 0 0,-5 1 7 0,5-1-7 16,0 0-3-16,-7 1-2 0,7-1 3 0,-2 1 0 16,2-1-4-16,-7 3 0 0,7-3 1 0,-6 1-5 15,6-1 5-15,-8 3-2 0,8-3-1 0,0 0 6 16,-6 1-4-16,6-1-2 0,-6 1-4 0,2 2 5 15,-2-3 1-15,2 3-3 0,4-3 8 0,-7 2-12 16,3 0-4-16,4-2 3 0,-5 2 2 0,0-1-4 0,-1 1 6 16,2 0-9-16,4-2 2 0,-8 3 1 0,3-3 8 15,-1 2-1-15,-1 0 1 0,1-1 4 0,0 1 0 16,0-1 8-16,1 0-3 0,-1-1 5 0,6 0-3 16,-10 3 1-16,10-3-4 0,-8 0 1 0,8 0-5 15,-4 1 1-15,4-1-4 0,0 0-1 0,0 0-1 16,-7 0 1-16,7 0-9 0,0 0 5 0,0 0-3 15,-3 3 0-15,3-3 1 0,0 0-10 0,0 0 6 16,0 0-1-16,0 0 1 0,0 0-1 0,0 0 7 0,8 5-1 16,-8-5-9-16,0 0 9 0,0 0-7 15,5 3 2-15,-5-3 5 0,0 0-4 0,9 0 4 16,-3 1 1-16,3-2-6 0,3 1-6 0,-1 0 5 0,3 0 5 16,5 1 4-16,2-1-8 0,-1 1-3 0,8-1-5 15,0 3 0-15,-2 0 2 0,5-1-9 16,-1-2 0-16,0 1 3 0,-1 0 3 0,2-1 5 0,-3 1-12 15,0-1 7-15,1 1-3 0,-7-1-2 0,6 0 0 16,-6 0 3-16,-2 3 5 0,9-3 1 0,-8 0-1 16,2 0-3-16,-2 0 2 0,6 0-1 0,-7 0-1 15,0 0 3-15,2 0-2 0,0 2 1 0,7-2 2 16,-2 0 1-16,1 0 0 0,-10 0-1 0,12 0-2 16,-2 0 1-16,-7 0 2 0,2 0 1 0,-1 0-2 15,6-2 0-15,-9 2 1 0,-1 0-2 0,3-3 1 16,-2 3 2-16,0-1 2 0,-1 2 2 0,1-1-4 15,0 0-2-15,2 3 3 0,-1-3-1 0,8 0 0 0,-6 0 10 16,6 2-13-16,2 0 3 0,-2 0-2 0,1-1 2 16,-1 2-4-16,0-2 2 0,-1 2-3 15,1 0 4-15,-5 0 0 0,-2-2-3 0,-1 0 4 0,2-1 1 16,-6 1-2-16,2 0 4 0,-5-1 7 0,2 0 2 16,-6 0 3-16,2 0 0 0,-4 0 4 0,-1 0 3 15,-6 0 6-15,10-1 5 0,-4 1 0 0,-6 0-2 16,5-1-8-16,-5 1-5 0,9-1 2 0,-9 1-4 15,5-1 2-15,-5 1-1 0,0 0-3 0,4-3-7 16,-4 3-13-16,0 0-4 0,0 0-19 0,0 0-5 16,4-3-14-16,-4 3-6 0,0 0-10 0,0 0-38 15,0 0-112-15,0 0 50 0</inkml:trace>
  <inkml:trace contextRef="#ctx0" brushRef="#br0" timeOffset="9968.99">15037 6640 58 0,'0'0'59'0,"0"0"1"0,0 0-8 16,-2-4-2-16,2 4-6 0,0 0-8 0,0 0-12 15,-3-3 6-15,3 3-4 0,0 0-9 0,0 0 6 16,0 0-4-16,0 0-2 0,0 0-1 0,-3-4-6 16,3 4 1-16,0 0-3 0,0 0-3 0,0 0 0 15,0 0 0-15,0 0-3 0,0 0 2 0,0 0-3 16,0 0 0-16,-5 9 1 0,4-6-2 0,1-3 2 16,-4 8-1-16,3-4-2 0,-2 3-4 0,2-2 6 0,-4 5-4 15,5-1 4-15,-1 3-2 0,-2 1-1 0,-2 2 4 16,4 1 0-16,-3 3 1 0,0-1-1 15,-1-1 2-15,1 2-4 0,-2-3 2 0,-2 4 1 0,4-1-3 16,-1 1 0-16,1-2 0 0,0 0 0 0,-1 2-1 16,3-3 5-16,-2 1-6 0,0 2 1 0,0-1 4 15,4 6 1-15,0 2-1 0,0-3-1 0,0 2 3 16,1-1-5-16,2 1 3 0,-2-2 0 0,3-2 2 16,-1-3-4-16,-2 6 1 0,5-1 1 0,-2 2-2 15,0-9-1-15,0 8 0 0,-3-4-3 0,2 4 0 16,1 0-3-16,-2 0-5 0,1-7-2 0,-2 5-1 15,-1-2 7-15,3-3 0 0,-1 9-3 0,-1-10 2 16,-1 2 1-16,0-3 0 0,0 4 4 0,-1-3-6 0,-1-1 3 16,-1-3-2-16,3 2 5 0,0 2 1 15,-1-8-4-15,-2 4 1 0,3-2 1 0,3-1 1 16,-6 2-3-16,3-2 1 0,0 1 3 0,0-1-1 0,0-1 0 16,0 1-1-16,0 0-1 0,0-1 5 0,3 1 0 15,-2-2 0-15,-1 2 0 0,3-3-3 16,0 1 4-16,0-3-4 0,3 3 2 0,-3 0 2 0,2-2-1 15,0 1 0-15,-1 1 0 0,5 0 0 0,-5 0 1 16,2-1-2-16,-2 2 4 0,2 0-3 0,-2-3-1 16,-1 1-1-16,-1-2 2 0,1 3-2 0,-1-1 2 15,0-2-1-15,-2 0-3 0,1-1 5 0,0 0 1 16,-1-4-4-16,1 5 0 0,-1-5 1 0,3 3-18 16,-3-3-53-16,0 0-76 0,0 0 35 0</inkml:trace>
  <inkml:trace contextRef="#ctx0" brushRef="#br0" timeOffset="11061.99">14401 7240 11 0,'0'0'39'0,"0"0"-1"16,0 0-5-16,0 0-2 0,0 0-6 0,0 0 3 0,0 0-9 16,0 0 4-16,-4 10-6 0,4-10 0 15,0 0-4-15,0 0 2 0,-1 6-8 0,1-6 4 16,0 0-3-16,0 0-1 0,-2 4 2 0,2-4 0 0,0 0-2 16,0 0-5-16,0 0 2 0,0 0-2 0,0 0 3 15,0 3-3-15,0-3 1 0,0 0-1 0,0 0-1 16,3 4 5-16,-3-4-3 0,4 3 4 0,-4-3-6 15,6 2 9-15,-1 0 0 0,0-1 1 0,6 1 2 16,-1-1-1-16,1 0 3 0,2-1-1 0,6 3-2 16,0-2-1-16,-1-1 4 0,5-1-6 0,4 2 5 15,2 1-7-15,-7-4 1 0,7 2-2 0,-3 2 2 16,2-1-3-16,0 0-2 0,-6 0 2 0,6 1-2 0,2-1-3 16,-9 0 4-16,-1 2-5 0,1-2 4 15,7 2 3-15,-7 0-11 0,-1-1-1 0,10 0 3 16,-9 0-7-16,1 1 3 0,7 1-2 0,-3-2 4 0,2 1-7 15,0-1 3-15,0-1-6 0,3 1 4 0,-3 1-4 16,3-3 3-16,-1 0 3 0,0 1 2 0,-1-1 1 16,-2 0 0-16,1 2-5 0,0-1 2 0,-6-1-3 15,-2 2 2-15,2-1-1 0,-3-2 2 0,-1 1 4 16,3 2-1-16,-3-2 1 0,-2 2 0 0,-3-4 4 16,2 4 2-16,-2-4 5 0,1 4 1 0,-5-4 1 15,3 2-2-15,-4 0 0 0,-1 0 2 0,-7 0 0 16,13 0 2-16,-6 0 1 0,1 0-6 0,-2 0 4 15,2 0-3-15,2 3-3 0,0-2 4 0,1-1-1 16,1 2-3-16,1-1-1 0,1 3-1 0,4-2 6 16,0 0 2-16,0-1-5 0,1-1-3 0,-1 1 7 15,-1 2-9-15,-3-2-1 0,-1-1 4 0,-3 3-1 0,-1-3 1 16,-3 1-5-16,2-1 1 0,-3 1 4 0,-5-1-1 16,9 4 1-16,-5-4 9 0,-1 2-3 15,-3-2 6-15,0 0 6 0,8 0 1 0,-8 0 5 0,0 0 3 16,0 0 3-16,0 0-5 0,0 0 1 0,7 0-5 15,-7 0-1-15,0 0-2 0,0 0-1 0,0 0-7 16,0 0-1-16,0 0-11 0,0 0-14 0,0 0-10 16,7 0-15-16,-7 0-4 0,0 0-5 0,0 0-65 15,0 0-123-15,0 0 55 0</inkml:trace>
  <inkml:trace contextRef="#ctx0" brushRef="#br0" timeOffset="12377.99">15063 6807 82 0,'2'-7'79'0,"-2"5"-15"15,0 2 30-15,3-5 1 0,-2 2 4 0,-1 3-6 0,1-4-7 16,-1 4-7-16,3-4 0 0,-3 4-9 15,1-4-4-15,-1 4-9 0,0 0-5 0,0-4-11 0,0 4-2 16,1-3-1-16,-1 3-7 0,0 0 0 0,-2-5-7 16,2 5-3-16,0 0-6 0,-3-5 0 0,3 5 3 15,0 0-2-15,0 0-4 0,0 0-3 0,-1-5 2 16,1 5-1-16,0 0-3 0,0 0-7 0,0 0 8 16,0 0-2-16,0 0-2 0,0 0-5 0,0 0 0 15,0 0 3-15,0 0-4 0,0 0-4 0,0 0 3 16,0 0-6-16,0 0-3 0,0 0-2 0,0 0 1 15,0 0 6-15,0 0-11 0,0 0 5 0,0 0-4 16,0 0 6-16,0 0 2 0,0 0 1 0,0 0-2 0,0 0 0 16,0 0 2-16,0 0-1 0,0 0 1 15,0 0-1-15,0 0-2 0,0 0 1 0,0 0 3 0,0 0-1 16,-5 13 2-16,6-8 4 0,-1 0-8 0,-1 0 1 16,1 2 8-16,-1 1-4 0,-1 0 4 0,1-2-7 15,1 3 7-15,-1 3-1 0,1-3-3 0,0 2 7 16,0 0-2-16,-2-2 3 0,1 2-2 0,1-1-5 15,0 1-3-15,-1 2 3 0,0-4 6 0,-1 3-5 16,1 1 9-16,1-1-10 0,-1 1 2 0,-1 3 3 16,2 0 1-16,-1 1-4 0,0-1 6 0,-2 2-7 15,3 0 7-15,-1 1-6 0,1-2 2 0,-2 2 5 0,2-1-8 16,0 0 4-16,3 1-2 0,-3-1 2 0,2-1 0 16,-1 3-3-16,0-2 3 0,2-1 7 15,-5 3-13-15,4-3 2 0,-1 2 8 0,-2 0-11 0,1-2 12 16,-2 2-3-16,2-1-3 0,-1-1 5 0,0 0-4 15,-2-1-5-15,5-3 15 0,-1-1-9 0,-1 5 4 16,1-1-5-16,0 1 2 0,-1-2-3 0,2 2 4 16,2 0-2-16,-1 1 0 0,-1-1 0 0,0 0 1 15,1 1-1-15,-1-2-2 0,0 2 3 0,-2-1-8 16,-2-2 4-16,1 0-22 0,0-2 16 0,0-1 1 16,-1-1 0-16,0 2 2 0,-1-3-1 0,1-2-3 0,-2-1 5 15,1 1-6-15,2-2 12 0,-3 0-6 0,2-1-1 16,-1-1 1-16,1 0 4 0,-1 1-4 15,0-1 5-15,1 3-4 0,-1-5-3 0,2 1 2 0,-2 1 4 16,2-1-2-16,-2 1 2 0,3-4-1 0,-2 6-7 16,1-2 6-16,-3-1-1 0,4 1-1 0,0-4-5 15,0 7 1-15,0-3 4 0,-1 0 2 0,-1 0-3 16,4-1-2-16,-2-3 5 0,0 7 5 0,0-1 0 16,0-6-5-16,1 4 0 0,-1-4-2 0,-1 5-23 15,1-5 0-15,0 5 6 0,0-5 5 0,0 0 0 16,0 4-2-16,0-4 10 0,0 0-5 0,0 0 2 15,0 0 6-15,0 3-3 0,0-3 1 0,0 0-3 0,0 0 2 16,0 0 4-16,0 0 2 0,0 0-7 0,0 0 3 16,0 0 1-16,0 0-2 0,0 5 3 15,0-5-3-15,1 3-4 0,-1-3 8 0,0 5 5 0,0-5-8 16,0 4 3-16,0-4 2 0,0 3-3 0,0-3 3 16,4 4-2-16,-4-4 6 0,0 0-4 0,1 3-1 15,-1-3-2-15,0 0-2 0,0 0-11 0,0 0-21 16,0 0-95-16,0 0-142 0,5-8 63 0</inkml:trace>
  <inkml:trace contextRef="#ctx0" brushRef="#br0" timeOffset="13350.99">14438 7340 32 0,'2'-4'46'0,"-2"4"-5"0,0 0 0 0,0 0-5 16,0 0-2-16,1-3-8 0,-1 3-5 0,0 0-4 15,0 0 1-15,0 0-1 0,0 0-1 0,0 0 2 16,0 0-10-16,0 0 2 0,0 0-5 0,0 0 0 16,0 0 3-16,0 0-1 0,0 0-3 0,0 0-3 15,0 0 1-15,0 0 2 0,0 0 0 0,8 7 0 16,-8-7 1-16,4 2 1 0,1-1 1 0,3 1-5 0,-1-1 6 16,5 0 0-16,3 1-2 0,-2-2 4 15,5-2-2-15,3 4-1 0,0 0-1 0,6-1 1 16,4-1 0-16,1 0-1 0,0-1 11 0,2 1-11 0,2-2 0 15,-1 0-1-15,1 2 6 0,-2 2-6 0,-2-2 1 16,2 2-4-16,-3-2 3 0,-2 0-4 0,1 1 2 16,-2 0-3-16,-7 0-1 0,1 2-2 0,-1 0 3 15,1-3-4-15,-1 2 1 0,2 2 0 0,-1-2 0 16,4 0 1-16,-5-1 0 0,2 2-2 0,-1 0 3 16,6-3 2-16,1 4-3 0,-1-4 0 0,3 1 0 15,0 0 1-15,-1 1 2 0,0-4-2 0,2 1 3 16,-2 0-3-16,2-3 2 0,0 4 1 0,-1 0-6 15,-2 0 3-15,-1-3-1 0,-1 3 3 0,-5 0-4 16,4-2 2-16,-5 2-1 0,-2 2 2 0,1-2-4 16,0 0 4-16,3 0-3 0,-6 0-1 0,0 0-1 0,-4 0 0 15,6 0-1-15,-4 0-1 0,1 0 1 0,-2 0 0 16,4 3 3-16,-5-3-4 0,1 0 0 0,-1 0 2 16,-2 0 4-16,2 0-5 0,-1 0 3 0,0 1 2 15,-2 2-1-15,3-3-1 0,-1 1 3 0,-2 0 1 16,3 1-1-16,-2-2-1 0,3 1 1 0,-4-1-2 15,2 0 1-15,-2 3 0 0,-2-3 5 0,-2 0-2 16,2 0 6-16,-8 0 0 0,10 0 5 0,-5 0 4 16,-5 0 3-16,8 0 2 0,-8 0-2 0,4-3-5 15,-4 3 2-15,0 0-7 0,1-4 5 0,-1 4-5 16,0 0-7-16,0 0 2 0,0 0-2 0,0 0-12 16,0 0-15-16,0 0-17 0,0 0-56 0,0 0-103 15,-13-4 46-15</inkml:trace>
  <inkml:trace contextRef="#ctx0" brushRef="#br0" timeOffset="17693.41">18223 6866 61 0,'0'0'65'0,"0"0"0"0,0 0-1 0,0 0 0 0,0 0-11 15,0 0-3-15,0 0-2 0,0 0-4 0,0 0-6 16,0 0-2-16,0 0 1 0,-8 0-4 0,8 0-7 15,0 0 9-15,0 0-11 0,0 0 7 0,0 0-9 16,0 0 5-16,0 0-9 0,0 0 5 0,0 0-3 16,0 0-3-16,0 0-1 0,0 0-3 0,0 0-6 15,0 0 7-15,0 0-3 0,0 0-15 0,0 0 14 16,0 0 1-16,-4-7 3 0,4 7-2 0,0 0 0 16,0 0 4-16,0 0-3 0,0 0 5 0,0 0-5 0,0 0-3 15,0 0-4-15,0 0 2 0,0 0 2 0,0 0-7 16,0 0 7-16,0 0-10 0,0 0 8 0,0 0-13 15,0 0 12-15,0 0-5 0,0 0-1 0,0 0 3 16,0 0-2-16,0 0-1 0,0 0-23 0,19 2 20 16,-11-2-6-16,0 4-5 0,-2-4 4 0,7 1-7 15,-4 1-4-15,-3 1-4 0,1-1-9 0,0 0-4 16,-2 3 0-16,0-1 7 0,1 0 3 0,-3 0 5 0,1 2 4 16,0-1-3-16,-2 2 1 0,0 3-6 0,-1-1 13 15,-2 1-2-15,-2 0 1 0,0 1-2 16,-4-1-26-16,1 2 9 0,-1 2-6 0,-2-1 4 0,0-2 3 15,-1 2 10-15,0-3-2 0,-1-1 6 0,0 0-3 16,2 0 1-16,-2-2 3 0,2 0 4 0,-4 0 1 16,4 1 5-16,-2-1 0 0,1-3 3 0,-1 1 0 15,6 0 0-15,-3-1-4 0,2 0 4 0,2-3 2 16,-1 2-4-16,1 2 5 0,0-3-2 0,2 1 0 16,2-3-2-16,-3 4 7 0,3-4 2 0,0 0 5 15,4 6 6-15,-4-6 0 0,7 2-1 0,-4-1-2 16,-3-1 4-16,13 0-3 0,-4 0-3 0,0 0-2 15,1 0 1-15,-3 0-1 0,-1-1 1 0,3 2-4 16,-4-2 0-16,5 1 1 0,-2 0-3 0,0 1-5 16,-1 0-6-16,2-1-4 0,0 0-11 0,-1 1-5 0,1 1-9 15,0 0-25-15,1-2-66 0,3 0 29 0</inkml:trace>
  <inkml:trace contextRef="#ctx0" brushRef="#br0" timeOffset="17949.41">18588 7115 45 0,'6'0'36'0,"2"-2"2"0,-3 2-8 0,4 0-16 15,1-1-9-15,-2 0-7 0,-3 0-26 0,4-2-30 16,1 2 14-16</inkml:trace>
  <inkml:trace contextRef="#ctx0" brushRef="#br0" timeOffset="18377.41">18809 6902 30 0,'7'-1'54'0,"0"1"-5"0,-7 0-4 0,9 1-9 0,0 1-5 16,-4 1 0-16,-1 1-1 0,1 0-9 0,0 0-5 16,-1-1-2-16,1 3 0 0,-5 0-2 0,3-1 2 15,-6 1-5-15,3-1-2 0,-1 2 2 0,-4-1-1 16,1-2-2-16,3 3-2 0,-3-3-2 0,0 0 3 16,1 0 3-16,2 1-4 0,0-2 3 0,-2 2-2 0,3-5 1 15,3 6-2-15,-1-2 0 0,6 0-2 16,0 0-3-16,2 2-4 0,3-1-12 0,-1 1 3 15,0 0-6-15,0 2-3 0,0-2-4 0,-1 2 4 0,-1 0 1 16,0 1 1-16,-4 1 14 0,-2 0-9 16,-1-1 2-16,-3 0 0 0,-1 2 4 0,-1-3-1 0,0 0 3 15,-1-2 10-15,-2 0 8 0,1 1 8 0,-1-2 0 16,0 0-1-16,1 1 2 0,-1-1 3 0,0-2 0 16,1 0-2-16,-1 0 1 0,0 3-2 0,0-4-4 15,0-1-3-15,1 0-6 0,-1 3-16 0,-1-1-16 16,-1-2-45-16,1 2-74 0,-1-2 32 0</inkml:trace>
  <inkml:trace contextRef="#ctx0" brushRef="#br0" timeOffset="20735.43">21991 6737 14 0,'0'0'81'0,"0"0"-2"0,-2-3-6 0,2 3-9 0,0 0-1 16,0 0-15-16,0 0-7 0,-3-4-2 0,3 4-4 15,0 0-3-15,0 0-5 0,0 0-1 0,0 0-6 16,0 0-8-16,0 0 6 0,0 0-5 0,-5 9 7 15,2-5-10-15,1 1-3 0,-1-1 0 0,2 3 1 16,-2 3 2-16,-1-2 1 0,2 1 5 0,-3 1-16 16,2-2 7-16,1 3-1 0,-1-1 1 0,3 1 4 0,0-1-6 15,3 0-1-15,-2 1-2 0,3-1 0 16,-3 0 6-16,4-2-1 0,1 0-3 0,2 0 1 0,-4-2 1 16,3-2 0-16,3-1 1 0,0 1-1 0,-1-1 1 15,4-1-2-15,-4-2 6 0,2-2-1 0,0 2-13 16,1-2 26-16,-5 0-9 0,1-1 11 0,0 0 1 15,-4-2-7-15,-3-1 2 0,4-1-3 0,-1-1 0 16,1-2 2-16,-4-1-7 0,3 2 5 0,-4-4 1 16,4 3-19-16,-4 0 12 0,-4-2 1 0,3 0-2 15,-3 0-2-15,-5 0-1 0,4 2 4 0,0 1-3 16,1 1-1-16,-1 1-13 0,-4 0-1 0,4 2-5 0,1 1-23 16,0 2-3-16,-1 0-14 0,1 0-12 0,4 2-105 15,-10 0-182-15,10 0 81 0</inkml:trace>
  <inkml:trace contextRef="#ctx0" brushRef="#br0" timeOffset="21163.45">22085 7015 32 0,'0'0'71'0,"-4"6"-6"0,4-4-5 16,-2 3-7-16,2 1-9 0,0 0-1 0,-4 6-8 16,3-3-5-16,-2 1-2 0,2 2 5 0,1 4-4 15,0 0 0-15,0 1-8 0,-4-3 5 0,4 3-4 16,-1-1-2-16,-3 0 7 0,2-1-11 0,0 2-1 16,-3-4 3-16,4 0-1 0,-1 1-8 0,0-2 8 15,2 0-9-15,-2-1 2 0,0-2 1 0,2 1-7 16,0-3 7-16,0-1-2 0,0 0-12 0,2-1 13 15,0-1-3-15,-2 0-5 0,0-1-4 0,0-3-4 16,2 4-23-16,-2-4-103 0,0 0-143 0,0 0 63 0</inkml:trace>
  <inkml:trace contextRef="#ctx0" brushRef="#br0" timeOffset="21699.44">22107 7032 48 0,'-10'6'38'0,"-2"1"5"0,1 0-7 0,-1 0 4 15,2 0-4-15,1-2-7 0,0 2-25 0,0-1-3 16,1 0 1-16,0 0-1 0,0-2 4 0,2 2 0 16,-2-4 3-16,2 2-2 0,-1-1 1 0,3-1-3 0,-1 1-2 15,0 0 6-15,2-2 9 0,3-1 0 16,0 0 3-16,-7 1 2 0,7-1 2 0,0 0-5 15,-5-5 1-15,5 5-1 0,0-5-2 0,0 5 0 0,3-9-4 16,-2 3-2-16,0 1 1 0,2 1 0 0,-1-1-2 16,1 0 6-16,-2-2-11 0,3 4 2 0,0-2 1 15,-1 0-5-15,-1-3 1 0,0 5 2 0,1-5-1 16,-2 5 8-16,2-1 0 0,-2 1-1 0,0-2-7 16,2 1 3-16,-3 4-1 0,4-5 0 0,1 3-1 15,-1-1-1-15,-4 3-2 0,6-2-6 0,-6 2 6 16,6 0 0-16,-6 0-2 0,0 0-1 0,14 2 0 15,-10 1-3-15,1-1 2 0,1 2-2 0,-3 2 1 0,1 0-6 16,0 0 0-16,2 2 4 0,-2 1-10 16,1 3 4-16,-3 0-5 0,0 0-5 0,-2-2-3 15,4 4 1-15,-7-2-10 0,6 0-13 0,-2 1-39 0,-1-2-90 16,2-1 40-16</inkml:trace>
  <inkml:trace contextRef="#ctx0" brushRef="#br0" timeOffset="21968.44">21957 7403 25 0,'-4'4'76'0,"-1"0"-4"0,1 2-9 16,0-1-5-16,-1 1-6 0,1-1-4 0,0 1-3 16,2 0-3-16,-1-1-8 0,-1 0-5 0,4-2-5 0,-4 0-1 15,4 1-3-15,0-4-6 0,-1 6-2 0,1-6-4 16,0 3-4-16,0-3-23 0,0 0-36 0,0 0-42 16,0 0-103-16,9-8 46 0</inkml:trace>
  <inkml:trace contextRef="#ctx0" brushRef="#br0" timeOffset="22269.44">22000 7371 25 0,'6'3'56'15,"-6"-3"0"-15,8 4-1 0,-4 0 0 16,0 0-9-16,2-1-4 0,-2 1-5 0,0 3-3 0,0-1-1 16,-1 3-3-16,5-2-4 0,-4 0-5 0,0 4-1 15,2-2 0-15,-1 0 0 0,-1-1-4 0,1 0-4 16,-1-1 9-16,2-2-27 0,-2-1-12 0,1 2-16 15,3 0-61-15,-3-6-102 0,8 0 45 0</inkml:trace>
  <inkml:trace contextRef="#ctx0" brushRef="#br0" timeOffset="23825.44">21758 7695 34 0,'0'0'62'0,"0"0"-14"16,0 0-4-16,-6 1-5 0,6-1-2 0,0 0-2 0,0 0-2 15,0 0 2-15,0 0 1 0,0 0 0 0,0 0 5 16,0 0-8-16,0 0 2 0,0 0-5 0,-5-6-1 16,5 6-3-16,0 0-1 0,0 0 0 0,0 0-5 15,7-9-4-15,-4 8 1 0,-3 1-3 0,9-2-2 16,-2 1-7-16,-1 1 3 0,-6 0-1 0,15 1-2 15,-8 1-3-15,0-1-4 0,3 4 0 0,-1-1-9 16,-1 0-5-16,0 0 4 0,-2 1-2 0,-1-1-2 16,-1 1-2-16,0 1-3 0,-3 0 3 0,3-1 2 0,-4 2-2 15,0-1-2-15,0-2 9 0,-2 3-3 0,-1-3 2 16,-1 2 4-16,-4-2-1 0,3 2 3 0,-4-1-2 16,4-1 3-16,-4-1-1 0,-1 2 0 0,0 0-3 15,1-1 2-15,-1-1-1 0,-2 2-2 0,3 0 0 16,-1-3 4-16,0 1-3 0,2 1 4 0,2-3-5 15,1 1 0-15,-3 1 5 0,4-1-1 0,-1 0 0 16,1-1 8-16,4-1-7 0,0 0 7 0,-9 1 4 16,9-1-8-16,0 0 5 0,0 0 3 0,0 0-9 15,0-6 2-15,0 6 1 0,9-9-3 0,-1 6-2 16,1 0 2-16,4-2-7 0,-3 5 5 0,2-3 1 16,0 0-2-16,-2 2 2 0,2 0-1 0,-1-1 1 15,-4 1 0-15,0 1-4 0,2 1 4 0,-5 1-1 0,1-1 3 16,-1 1-4-16,-1 0 6 0,2 1-7 15,-3 0 3-15,-2-3 0 0,4 5-1 0,-4-1 6 16,0-1 1-16,0-3 0 0,0 7-2 0,0-4-2 0,0 1 6 16,0-4-3-16,0 7 2 0,0-2 3 0,0 0-4 15,0-1 2-15,1-1 0 0,3 2 0 0,-2 0 2 16,1-2 2-16,3 1 0 0,1-2 0 0,-2 1 5 16,3 0 3-16,2-3 1 0,0 1 8 0,2-2-8 15,-3 1-3-15,0-3 3 0,0-1 25 0,-3-1-12 16,3 0-2-16,-3-2-1 0,-1 3-6 0,1-5 0 15,-3 0-5-15,-1 2 6 0,-1-1-9 0,-2 3-4 16,-2-2 3-16,1 1-3 0,-2 1-6 0,-4-1-3 0,-2 0-5 16,1 1-7-16,-1 2 1 0,-3 0-12 0,3 0-9 15,-3 3-8-15,4-1-22 0,4 1-35 16,-3-1-103-16,8 1 46 0</inkml:trace>
  <inkml:trace contextRef="#ctx0" brushRef="#br0" timeOffset="25024.44">22213 7789 6 0,'0'0'39'0,"0"0"-1"0,0 0 2 16,0 0 8-16,0 0-8 0,0 0 10 0,0 0-2 15,0 0 0-15,0 0-2 0,0 0 5 0,0 0-7 16,0 0 1-16,0 0-13 0,0 0 6 0,0 0-15 16,0 0 6-16,8-5-4 0,-4 3-4 0,1-1-8 15,0 2 0-15,4-2-2 0,1-1-2 0,-1 0-5 16,3 0-1-16,0 2-1 0,6-5 0 0,-4 2 0 16,4-2-4-16,-1 1 12 0,-2-2-13 0,6 2 0 15,-5-1 3-15,1 0 8 0,-2 2-9 0,2 0 7 16,-4 2 3-16,-1 1 3 0,1-1-10 0,0 2 6 15,-3 1-6-15,3 0 5 0,-4 1-7 0,2 0 0 16,-3 3 2-16,4 4 2 0,-2-3-5 0,-4 5 5 16,4-1-5-16,1-1 0 0,-4 2-2 0,1-1 7 0,0 1-10 15,2-1 2-15,-3-1 0 0,1 0-5 0,0 2 1 16,-2-3 0-16,-1 0 0 0,0-2 0 0,1-1 2 16,-1 1 4-16,2-2 0 0,-3-2-2 0,1 0 4 15,2-1-6-15,-7 0 11 0,12-1 0 0,-4 0-2 16,-1 0-1-16,0-1-1 0,-2-1 5 0,3 1-4 15,-3 1-5-15,0-2 7 0,-1 0-5 0,4 2 1 16,-2 0-2-16,-2-1 0 0,-4 2 7 0,8-1-11 16,-8 1 8-16,7-3-2 0,-7 3 0 0,10 0 2 0,-5 0 2 15,-5 0-6-15,15 3 4 0,-4-1-5 16,-1-1 4-16,1 0-4 0,1 2 6 0,0-1-1 16,2 0-8-16,-3-2 6 0,2 3-5 0,1-3 2 0,-1 3-5 15,-2-3-6-15,2 2-6 0,-1-1-2 0,-3 0-1 16,-3 0 2-16,3 0-1 0,-4 1 0 15,3-1 3-15,-4 2 7 0,1-2-5 0,-4 0-1 0,3 2 2 16,-1 1 3-16,0 0 4 0,-3-4 1 0,9 4 0 16,-6-3 10-16,-1 0 3 0,-2-1-5 0,8 5 7 15,-3-3 0-15,2 1 0 0,0-3 6 0,1 2-7 16,2-2 7-16,3 0 4 0,-3-2-5 0,5 2-3 16,-4-3 1-16,0 1-5 0,1 1 2 0,-1-3-2 0,-2 4-2 15,1-1 3-15,-6 0 0 0,1-2-4 16,3 3-4-16,-3-1-10 0,-5 1-10 0,9-3-8 15,-9 3-10-15,9 0-13 0,-7 4-28 0,-2-4-87 0,11 3 39 16</inkml:trace>
  <inkml:trace contextRef="#ctx0" brushRef="#br0" timeOffset="26491.44">24051 7590 30 0,'0'0'68'0,"2"-4"0"0,-2 4-9 0,5-3 4 15,-5 3-8-15,4-1-4 0,-4 1-1 0,4-3 1 16,-4 3-1-16,0 0 0 0,0-4-7 0,0 4-5 0,0 0 2 16,0 0-10-16,0 0 7 0,0 0-10 0,0 0 3 15,0 0-6-15,0 0-7 0,0 0 4 16,0 0-8-16,0 0 0 0,0 0-11 0,0 0 6 0,0 0-3 15,0 0-1-15,0 0-3 0,-10 8-1 0,6-5 9 16,0 2-6-16,0 0 5 0,-1 2-6 0,-2 1 2 16,0-1-6-16,2 0 8 0,0 2-3 0,-3 2 2 15,3-2 2-15,-4 1 5 0,4 0-7 0,1 2 1 16,1-3-1-16,-1 2-4 0,2 1-3 0,0-5 10 16,1 3-2-16,-1-3-10 0,1 0 10 0,0-2 3 15,1 2 2-15,1-2-6 0,0 2 3 16,-1-2 4-16,2-2-3 0,0 0 2 0,1 1 9 0,2 0-1 15,4-1 3-15,2-2-5 0,-1 2 0 0,2-1 6 16,3-1-4-16,-2 0 1 0,6 0-7 0,-6 1 2 0,5-1-8 16,1-1 7-16,-2 3-9 0,-3-3-8 0,0 1 0 15,0 0-1-15,-3 0 1 0,0-1-4 0,-1 0 6 16,-4 0-7-16,1 0-4 0,-7 0 4 0,9-1-4 16,-2 0-9-16,-7 1-20 0,5-4-35 0,-5 4-10 15,2-4-15-15,-2 4-54 0,-2-7-167 0,2 1 74 16</inkml:trace>
  <inkml:trace contextRef="#ctx0" brushRef="#br0" timeOffset="26741.44">24163 7727 14 0,'-6'8'56'0,"1"-1"6"0,-3 3-18 16,2-1 2-16,-1 1-8 0,1 0-1 0,2 1-6 0,-3-2-2 15,0 1-8-15,6 0 0 0,-3-1-3 0,3 1 6 16,-1-1-7-16,1 0 5 0,1 3-7 0,0-4-6 16,-1 0-9-16,2 0-2 0,2-3-6 0,-1 2-9 15,1-2-18-15,-2-2-39 0,4 0-80 0,-1-1 35 16</inkml:trace>
  <inkml:trace contextRef="#ctx0" brushRef="#br0" timeOffset="27031.44">24342 7900 58 0,'9'-3'60'0,"-2"1"-4"0,0-3-5 16,0 0-1-16,-2-1-8 0,0-1-5 0,-3-3-6 15,0 1 9-15,-2-1-12 0,-2 0-3 0,-1 1 0 16,-1-1-10-16,-3 0 3 0,-1 2-6 0,0 2-8 15,-1 0-8-15,-3 3-13 0,2 0-15 0,-3 0-15 16,2 2-29-16,2 1-81 0,-3 0 35 0</inkml:trace>
  <inkml:trace contextRef="#ctx0" brushRef="#br0" timeOffset="28083.44">24584 7821 41 0,'0'0'105'0,"0"0"-1"16,0 0 1-16,0 0-15 0,0 0-5 0,10 0 1 15,-10 0-16-15,10-6-4 0,-2 4-8 0,-1-1-9 16,0 0-2-16,3-2 1 0,-4 3-6 0,2-1-7 0,2 1-5 16,0-1-4-16,2 0 0 0,-3 0-2 0,2 1-10 15,2 2 9-15,1-1-9 0,-5 1 0 16,4 1 0-16,0-1 2 0,-3 1-1 0,4 2-9 0,-2-1 1 15,-2 1-4-15,0 0 3 0,-1 1-25 0,-3-1 2 16,2 1-6-16,0 2 1 0,-2-2 9 0,-1 0-1 16,0-1-1-16,1 3-2 0,-3-3 6 0,2 3-1 15,0-4 0-15,1 2 0 0,0 0 4 0,-1 3 4 16,1-5 0-16,2 1 0 0,0-1 1 0,-2 3-3 16,3-3 0-16,0 0 0 0,0 0 6 0,4-1 0 15,-3 1 1-15,-1-2 1 0,4 0-3 0,-3 0-4 16,0 0 8-16,0 0-5 0,-2 0-1 0,0 0 6 15,-3-2-5-15,4 2 1 0,-3 0-1 0,-6 0-2 0,12 2 4 16,-6-1-5-16,2-1 2 0,-1 4 5 16,5-1 4-16,-2-1-12 0,3 2 4 0,1 0 6 0,0 0-1 15,0-1-2-15,4 1 11 0,1 1-2 0,-6-3-2 16,6 0 4-16,-7 0-6 0,2-2 4 0,-3 0 2 16,0 0 8-16,2-1-7 0,-2-2 0 0,-1 1 3 15,0-2-2-15,-1-1-2 0,-4 2 0 0,0-2-2 16,0 1-1-16,2-1 1 0,-5-1-3 0,2 2-3 15,-1 1 1-15,-2-1 1 0,0-1-3 0,-1 5-14 16,4-5-10-16,-1 4-16 0,-3 1-2 0,1-4 0 16,-1 4 6-16,0 0-2 0,6 0 4 0,-6 0 5 15,0 0 0-15,12 3-13 0,-12-3-6 0,8 0-9 16,-3 0-17-16,-5 0-54 0,11 0-135 0,-4 0 60 16</inkml:trace>
  <inkml:trace contextRef="#ctx0" brushRef="#br0" timeOffset="29339.44">25989 7047 62 0,'0'-7'61'0,"0"7"-1"15,-1-2-7-15,1 2-5 0,-3-4-3 16,3 4-6-16,0 0-1 0,-1-6 3 0,1 6-12 16,0 0 9-16,-4-3-6 0,4 3-6 0,0 0 2 0,0 0-9 15,0 0 0-15,0 0-2 0,0 0-8 0,0 0 0 16,0 0-3-16,0 0 1 0,-5-1-1 0,5 1-4 15,0 0-1-15,-9 8 5 0,8-6-7 0,-3-1 4 16,-1 2-2-16,1-1 1 0,0 1-5 0,0 1 3 16,1 0-1-16,3-4 2 0,-8 3 2 0,6 0-3 15,-1-1 0-15,0 1 3 0,3-3-4 0,-3 4 12 16,0-1-12-16,3-3-1 0,-3 3 1 0,3-3 1 16,-2 5-2-16,2-5 1 0,-4 4 0 0,4-4-1 0,-4 3 0 15,4-3 3-15,-2 2-2 0,2-2-2 16,0 0 5-16,-3 5-5 0,3-5 1 0,-2 3 2 15,2-3 5-15,0 0-3 0,0 0 5 0,-3 4 0 0,3-4 2 16,0 0 3-16,0 0 3 0,0 0 4 0,0 0 4 16,0 0 8-16,0 0 8 0,0 0 6 15,0 0 0-15,0 0-6 0,0 0 1 0,0 0-2 0,0 0-4 16,0 0-5-16,0 0-7 0,0 0 0 0,0 0-4 16,0 0-1-16,0 0-2 0,0 0 4 0,0 0-7 15,0 0-1-15,0 0-1 0,0 0-5 0,0 0 0 16,0 0-5-16,0 0-1 0,0 0-3 0,0 0 2 15,0 0-4-15,0 0-2 0,0 0 0 0,0 0 4 0,0 0-2 16,0 0-1-16,0 0 0 0,0 0 0 16,0 0 8-16,0 0-11 0,0 0 10 0,0 0-2 15,0 0 4-15,0 0-7 0,0 0-4 0,0 0 1 0,0 0 2 16,0 0-2-16,0 0 3 0,0 0 1 0,-8 0 4 16,8 0-8-16,-4 2 4 0,4-2-3 0,-2 6 2 15,2-6 1-15,-3 2-2 0,3-2-2 0,-3 4 8 16,3-4 0-16,-3 3-3 0,3-3-3 0,-2 5-3 15,0-4 6-15,2-1 3 0,-1 4-2 0,1-4 7 16,0 0-7-16,-3 4-2 0,3-4 2 0,0 0-3 16,-1 3 2-16,1-3-9 0,-1 4 5 0,1-4 5 15,-2 5-2-15,0-2 2 0,2-3 3 0,-4 5-11 16,3-1 12-16,-2-1-2 0,2 2-2 0,0 0-2 16,-2 1 1-16,2-1 1 0,1 0 3 0,-1 1-2 15,1-1-3-15,0 3 9 0,-3-5-3 0,6 3-5 16,-3 1 3-16,0-3-1 0,0-1 3 0,0 4-2 0,1-2-4 15,3-2 6-15,-3 2-1 0,0-1-1 16,2-2 3-16,-1 4 2 0,1-4-2 0,-1 1 0 16,4-1 3-16,-2 0 0 0,1-2 4 0,1 2 2 0,-1-2 8 15,1 0-1-15,-6 0-4 0,13 0 4 0,-5-2-5 16,-3 0 0-16,3 0-4 0,-3-1 3 0,1 1 4 16,-2-1 1-16,0-1-1 0,0 1-4 0,-2-2-1 15,1 3 2-15,-1-1 1 0,2 0 0 0,-4 3-7 16,2-5-2-16,-2 5-1 0,2-4 1 0,-2 4 1 15,0 0-5-15,1-3-3 0,-1 3 0 0,0 0-8 16,0 0-11-16,0 0 5 0,-12 0-4 0,12 0-4 16,-10 0-5-16,10 0-5 0,-6 3-7 0,0-3 6 15,2 4-9-15,-2-3-10 0,0 2-13 0,0-2 14 16,-2 2-5-16,2-3-13 0,0 2-8 0,-1-1-47 16,7-1-134-16,-11 0 59 0</inkml:trace>
  <inkml:trace contextRef="#ctx0" brushRef="#br0" timeOffset="29711.44">26067 7248 46 0,'0'2'48'0,"3"4"-2"16,-2-4 3-16,2 2-4 0,-2 1 9 0,1-2-10 16,4-1 3-16,-2 1 1 0,2-1 0 0,-1-1-1 0,-5-1 3 15,10 0-10-15,-5 0-8 0,4 0 5 0,-9 0 14 16,9-3-4-16,-4 2-2 0,0-1-11 0,1 0 9 15,-3-3-7-15,2 3-2 0,-2-3-3 0,1 0-4 16,-2 2-3-16,-2-1-10 0,0-2 8 0,0 2-8 16,0-1 1-16,0-2-10 0,-4 4-11 0,2-1-14 15,-1 1-6-15,-3-1-8 0,2 1-12 0,4 3-16 16,-9-3-94-16,4 2-167 0,5 1 75 0</inkml:trace>
  <inkml:trace contextRef="#ctx0" brushRef="#br0" timeOffset="30679.54">25734 6795 7 0,'-2'5'44'0,"-4"5"0"0,4 0-3 15,-2-1-6-15,0 1-1 0,1 1-6 0,-2 0-2 16,3 2 4-16,-2-2-3 0,1 3 3 0,1-2-7 0,-2 4 4 16,0 2-11-16,3 0 5 0,-2 1 4 0,2-1-4 15,0 2-5-15,-1 5 5 0,1-4 0 0,0 3-9 16,-1 3 8-16,2 0-4 0,0-3-5 0,0-4 11 16,0-1 7-16,0 1-4 0,3-1-10 0,1 0 9 15,-2-1 1-15,1 1-5 0,0-1 2 0,-1-2-14 16,2 0 9-16,-3-1-4 0,2-5 8 0,-3 2-5 15,1 1 3-15,0-2 6 0,1 1-7 0,-2-1-4 16,0-1-5-16,0 0 1 0,0-1-3 0,-2 0 5 16,2 0-2-16,0-2 5 0,-1 0-5 0,1-1-1 0,-1 1-2 15,1-1-3-15,-2-1-2 0,2 1 10 16,0-4-8-16,0 5 2 0,0-7 1 0,-1 4-2 16,1-4 1-16,1 4 5 0,-1-4 3 0,0 5 3 0,0-5 3 15,0 0-1-15,0 4 0 0,0-4-5 0,0 0-1 16,0 0 5-16,0 4-3 0,0-4-3 15,0 0 0-15,0 0 0 0,0 0-9 0,0 0-7 0,0 0-9 16,0 0-20-16,2 4 0 0,-2-4-13 0,0 0-8 16,0 0-23-16,1 4-91 0,-1-4-181 0,0 0 81 15</inkml:trace>
  <inkml:trace contextRef="#ctx0" brushRef="#br0" timeOffset="33637.54">22263 7308 11 0,'0'0'39'16,"0"0"2"-16,0 0-4 0,0 0-1 0,0 0 0 0,0 0 3 15,0 0 1-15,0 0-1 0,0 0 0 16,0 0-2-16,0 0 5 0,0 0-4 0,0 0-3 0,0 0 6 16,0 0-6-16,0 0-8 0,0 0 5 0,0 0-5 15,0 0-9-15,0 0 11 0,5-9-13 0,-5 9-2 16,5-5-2-16,-1 1 3 0,1 0-2 0,-1 0-4 16,3 1-3-16,0-1 1 0,0 1 3 0,0-2-5 15,-2 3 0-15,4-2 1 0,-1 0-6 0,-2 3 3 16,5-5 5-16,-1 2-5 0,0-1-2 0,-4 4-3 15,1-1 3-15,0 0-7 0,0 1 10 0,-2-2-5 16,1 0 4-16,2 2-5 0,-2 0 1 0,1-2-5 0,-1 3 4 16,-6 0-4-16,14 3-2 0,-6-1 5 0,-2 0-4 15,1 0 0-15,0 1-4 0,2 1-4 16,0 1 4-16,-1 0-4 0,-2-2-3 0,3 4 0 0,0-2 1 16,1 0-2-16,-2 0 8 0,0-1-2 0,-2 0-1 15,1 1 4-15,-1-2-1 0,0 1 2 0,-2-3 1 16,3 3 5-16,-2-1-3 0,1-2 3 0,-1 1-2 15,0-2 9-15,0 1-6 0,1 0 1 0,-6-1 1 16,12-1 7-16,-5 0-4 0,-1 0 0 0,1-1 0 16,1 1 2-16,1-2-4 0,0-1 1 0,1 0 7 15,1 0-6-15,-4 0 2 0,6 0 0 0,-4 0 2 16,0-1 1-16,0 0-3 0,1 0-1 0,-1 1-3 16,-1-2 4-16,3 2-7 0,-2-1 3 0,-2 4 6 0,4-3-8 15,-5 4 1-15,2-1-1 0,1-1 1 16,3 4-3-16,-2-2-3 0,-1 1 0 0,0 1-7 15,0 0 1-15,2 2-1 0,-2 1 1 0,1-1-1 0,-1 1 1 16,1 0-2-16,2-1 4 0,-3 3-4 0,1-2 3 16,0 1-2-16,3-1 2 0,-1 1 1 0,-1 0 0 15,3-1-4-15,-2 1 1 0,1-2 1 0,-2 1 2 16,1-2-1-16,2 1 3 0,-2-1 1 0,1-1 1 16,-3-1 6-16,3 0-6 0,-3 1 1 0,1-2 1 15,0 0-1-15,-2-2 6 0,-3 1 9 0,2-1 0 16,0 0 3-16,-2-1 3 0,2-1 3 0,-2 2 2 15,1-2 1-15,-2 1-4 0,5-1-2 0,-4-1-1 16,-1 2 5-16,2 0 2 0,-1-1-7 0,2 3 1 16,1-2-12-16,1-1 6 0,1 3-6 0,1-1 0 15,1 0 1-15,-2 2-1 0,2 0 1 0,4 0 2 16,-1 2-2-16,6-1-6 0,-4 1-1 0,-1 1-1 0,-1 1-1 16,2-3-3-16,-4 3 4 0,4-1-5 0,-4 0 2 15,-1 2 3-15,0-3-5 0,-2 0 6 16,2 0-5-16,-2 2 6 0,1-3-3 0,-7 0 1 0,5 0-3 15,-6 0 9-15,1 2 4 0,-5-3 7 0,14 0 3 16,-14 0 0-16,9-4 1 0,-4 3-4 0,-1-1-3 16,4 1 5-16,-2-3-3 0,-1 1-2 0,2 1 0 15,-2-3-2-15,3 3-1 0,-1-3-2 0,1 2-4 16,2-2 5-16,1 1 4 0,0 0-5 0,-1 0-2 16,3 2 2-16,0-1-3 0,-1-1 5 0,-3 1-3 15,-2 3-3-15,4 0-6 0,-1-2 3 0,-2 2 1 16,1 0-4-16,5 2 9 0,-5-2-7 0,1 0 1 15,2 3 4-15,-2-3 0 0,3 3-4 0,-3-1-1 16,3 1 6-16,-1-2-6 0,0 3-2 0,2-1 3 16,-1 1 0-16,0-2-3 0,1 1-2 0,-1-2 4 15,4 2-1-15,-3 0-3 0,4-1 3 0,-5 0 0 0,6-1 6 16,-6 3-7-16,6-4 10 0,0 0-2 0,-2 0-8 16,1 0 2-16,-3-3-1 0,4 2 6 0,-6 1-6 15,1-2 4-15,0 1-3 0,-1-1 6 0,1 0-4 16,-1 1 6-16,-2-2-7 0,2 3 2 0,1-1 3 15,-1 0-3-15,1-1 1 0,-1 1-5 0,2 1 2 16,1-1 3-16,-1 2-3 0,3-1 0 0,-4 3 3 16,2-1 1-16,5-2-8 0,-7 3 2 0,4 0-1 15,2 0 1-15,-1 0 4 0,2 2-7 0,-1-1 7 16,-1 0-4-16,-1-1-5 0,1 1 10 0,-8-1-9 16,2 0 1-16,-1-1 4 0,1 2-7 0,-5-4 3 15,-1 2 6-15,0-1-1 0,-2 1-1 0,0-2 2 16,-5 0-4-16,13 1 3 0,-13-1 0 0,10-1 0 0,-5 1 0 15,0-3 0-15,3 1-1 0,-3 2 1 16,0-2 0-16,1 0 2 0,1 0-1 0,0 1 11 16,0 0-2-16,-1-2-3 0,-1 2-1 0,3-2 3 0,1 2-2 15,-3 0-4-15,2 1 3 0,1-1-4 0,-3 1-4 16,-6 0 6-16,15 0-2 0,-3 1-1 0,-3-1 12 16,-1 1-12-16,-2-1-1 0,2 0-4 0,-2 1 10 15,-6-1 2-15,12 3-6 0,-7-3-4 0,0 0 3 16,3 1 0-16,-8-1 1 0,11 2 2 0,-4-2 4 15,-7 0 1-15,14 0 4 0,-7 0 0 0,0 0-7 16,4-2 7-16,-1 1-1 0,1 1-5 0,-1 0 2 16,-1-3-5-16,1 3 2 0,0-1 0 0,-1 1 4 15,1-2-1-15,-1 1-6 0,0 0 2 0,-4-1 6 16,2 2-5-16,-2-2-4 0,1 1 3 0,-1-1-4 16,-1 0 3-16,0-1 0 0,-4 3 2 0,8-3-2 15,-4 1-2-15,-4 2 2 0,7-3-7 0,-3 2-11 0,-4 1-12 16,5-3-17-16,-5 3-14 0,7 0-80 0,-7 0-148 15,0 0 67-15</inkml:trace>
  <inkml:trace contextRef="#ctx0" brushRef="#br0" timeOffset="34792.55">23243 7167 39 0,'0'0'98'0,"0"0"-8"0,0 0-8 0,0 0-13 16,0 0-8-16,0 0-8 0,0 0-8 0,0 0-3 0,12 7-8 15,-12-7-4-15,7 5-2 0,-3 0-5 16,4-4 1-16,-3 4-8 0,0 0-7 0,2 1-3 16,-2 0-5-16,0 1 3 0,0 0-2 0,-1 3-1 0,0-1-6 15,-3 0 3-15,-1 0 3 0,0 3-2 16,-3-3 1-16,-1 3 4 0,0 0-4 0,-4-2 2 0,-1 2 1 16,0-2 0-16,1 0-3 0,-2-2 5 0,2-1-9 15,-1 3 6-15,4-3 1 0,-4-2-3 0,7-1-3 16,-2 0 6-16,0-1 0 0,0 0-8 0,3 0 4 15,1-3 7-15,-8 4-1 0,8-1-7 0,0-3-18 16,0 0-15-16,-5 2-23 0,5-2-53 0,-1 4-119 16,1-4 54-16</inkml:trace>
  <inkml:trace contextRef="#ctx0" brushRef="#br0" timeOffset="41727.17">14178 7353 5 0,'0'0'23'0,"0"0"-6"0,0 0 2 15,0 0 1-15,0 0 5 0,0 0-6 0,0 0-7 16,0 0 11-16,0 0-7 0,0 0-5 0,0 0-1 16,0 0 1-16,0 0-2 0,0 0 0 0,0 0-5 15,0 0 5-15,0 0-1 0,0 0 2 0,0 0-3 16,0 0-4-16,0 0-1 0,0 0 0 0,0 0-1 0,0 0 5 15,-9 1-6-15,9-1 4 0,0 0-5 0,0 0 4 16,0 0-3-16,0 0 8 0,0 0-8 16,0 0 2-16,0 0-1 0,0 0 7 0,0 0-6 0,0 0 0 15,0 0 0-15,0 0 2 0,0 0-2 0,0 0 3 16,0 0-2-16,0 0-5 0,0 0 4 0,-7 3 1 16,7-3-3-16,-8 3 3 0,8-3-3 0,-9 0 5 15,4 0-3-15,0 1 2 0,5-1-3 0,-10 5-1 16,5-5 3-16,5 0-2 0,-8 1-3 0,8-1 3 15,-8 1-3-15,8-1 3 0,-6 1 0 0,6-1 1 16,-12 1-3-16,7 0 2 0,5-1 0 0,-8 0 2 16,8 0 1-16,-6 1-6 0,6-1 4 0,0 0-2 0,-5 2 9 15,5-2-12-15,0 0 6 0,0 0-5 0,-5 0-1 16,5 0 2-16,0 0 0 0,0 0-1 16,0 0 2-16,-7 3-3 0,7-3-2 0,0 0 2 0,0 0 3 15,0 0-4-15,0 0 4 0,0 0 1 0,0 0 1 16,0 0-2-16,0 0 3 0,0 0-1 0,0 0 2 15,0 0 1-15,0 0 2 0,0 0-2 0,0 0 4 16,0 0-1-16,0 0-3 0,0 0 1 0,0 0-4 16,0 0 3-16,0 0 0 0,0 0-1 0,0 0-1 15,0 0 1-15,0 0 0 0,13 4-3 0,-13-4-2 16,10 0 5-16,-10 0-4 0,12-3 2 0,-7 3-1 16,3-1 0-16,-2 2 3 0,2-2-3 0,0 1 2 15,-2 0-1-15,3-3-2 0,-2 3-2 0,4-2 4 0,0 1-1 16,-1 0 1-16,-1 1-2 0,3-2 3 15,-3 2-3-15,-1-1-3 0,4 0 5 0,-5-3-4 16,4 4-1-16,-4 4 1 0,1-4 2 0,0 0 0 0,1 1 0 16,0-1-1-16,-3 0 7 0,5 1-6 0,-2 0-2 15,2 0-1-15,-3 0 3 0,0-1-6 0,3 0 7 16,-1 0-5-16,1 1 2 0,1-1 1 0,0 0 3 16,2 2-3-16,4-4 3 0,-4 2-2 0,2 0-1 15,3 0 0-15,-2-1 0 0,2 1 2 0,-1-1-7 16,0 1 7-16,1-1 0 0,-1 0-3 0,0 1 2 15,0-1 0-15,-5 1-1 0,0 0-1 0,0 0 2 16,0 1-1-16,1-2 8 0,-1 1-8 0,1 0 2 16,-1 1 2-16,-3-1-4 0,4 1-2 0,-1-1 1 15,1-1 2-15,-2 2-2 0,1-1 3 0,0 0 3 16,5-1-2-16,-1 1-3 0,1-1-1 0,0 1 0 0,3-1 4 16,1-3-4-16,-3 3 8 0,8 0-6 0,-4-2 0 15,0 3-1-15,6-1 0 0,0-2-2 0,1 2 3 16,-2 1-1-16,-2-3 1 0,7 3 1 0,-6-2 5 15,3 2-9-15,-2-1 1 0,-7 1 1 0,9 0 5 16,-1-3-5-16,0 3-1 0,1-1 0 0,-1-1 1 16,2 2 0-16,-1-2 0 0,2 0 4 0,-1 0-3 15,1 1 4-15,-4-1-7 0,0 0-2 0,-7 1-1 16,-2 1-5-16,1-4-2 0,-3 3-4 0,-3 0 2 16,0 0-12-16,-2 0-4 0,-1-1-20 0,-4 2-54 15,0-2 25-15</inkml:trace>
  <inkml:trace contextRef="#ctx0" brushRef="#br0" timeOffset="43385.16">14994 6734 2 0,'-4'-4'37'16,"1"-1"-8"-16,-1 2-3 0,3-1-6 0,-4 2 1 16,5-3-3-16,0 5-4 0,-1-6 2 0,-2 4 0 15,3 2-2-15,0-4 0 0,0 4-3 0,0 0 0 16,0-5-4-16,0 5-2 0,0 0 5 0,0-5-6 15,0 5 3-15,0 0-1 0,0 0-1 0,0-5-1 16,0 5-3-16,-1-2-3 0,1 2 5 0,0-6-2 16,0 6 0-16,-1-5-1 0,1 5 3 0,-3-6 1 15,3 3 0-15,-1-1-3 0,-2 0-7 0,3 4 8 16,-1-8-2-16,-3 5 0 0,4-2 1 0,-1 1-2 16,-2-1 4-16,3 5-3 0,-1-7 4 0,-2 4-2 15,3-2 1-15,-2 1-4 0,2 4 1 0,0-8-1 16,0 8 2-16,-3-4 0 0,3 4-1 0,0-5-2 0,0 5 3 15,0-4-1-15,0 4-2 0,0 0 6 0,0-6-6 16,0 6 3-16,0 0-2 0,0 0 1 16,0 0 0-16,3-2 0 0,-3 2 0 0,0 0-2 0,2-4 2 15,-2 4 0-15,0-5 0 0,0 5 2 0,0 0-2 16,0-5-2-16,0 5 4 0,3-4-1 0,-3 4 3 16,1-4-5-16,-1 4-3 0,3-4 5 0,-3 4-1 15,1-2-2-15,-1 2 1 0,0 0 3 0,0 0-4 16,0 0 1-16,1-4-3 0,-1 4 1 0,0 0 0 15,0 0-9-15,0 0 1 0,0 0 1 0,0 0-1 16,0 0 2-16,0 0 2 0,0 0-1 0,0 0 1 16,0 0-1-16,0 0 3 0,4 9-2 0,-4-9 1 15,0 3-1-15,0-3 0 0,0 4 3 0,0-4-5 0,0 6 4 16,0-6 2-16,0 7 6 0,3-4-6 16,-3 1-1-16,0 1 0 0,1 0 0 0,-1 0 2 0,0 2-1 15,0-3 9-15,0 2-9 0,3 1 2 0,-2 0-1 16,0 0 1-16,-1 1-1 0,4-1 5 0,-1 2 0 15,0 0-1-15,0-1 3 0,-2 1-1 0,4 2 0 16,-1-1 0-16,0-1 0 0,1 1 0 0,-1 2 0 16,1 0-1-16,-1 0 1 0,0 1 3 0,-2-1-2 15,2 4-1-15,-1 0 1 0,-2 5 0 0,0-3 0 16,-1 2-1-16,0-1 3 0,-1 6-2 0,0-6-1 16,-1 0-1-16,2-2 1 0,0 0 0 0,2 0 0 15,-1 2 2-15,2-4 0 0,-2 0 5 0,5 1 0 0,-2-4 6 16,2 4-8-16,1-1 7 0,-2-2-4 15,6 2 0-15,-2-1-2 0,-4-4-2 0,3 5 4 16,2-1-7-16,-6-2 4 0,5 1-2 0,0 0-2 16,-1 3 0-16,-1-5-1 0,-2 1 3 0,3 0-2 0,-3 0-1 15,4 1-2-15,-1-1 7 0,-3-2-6 16,3 1 2-16,-1 0 1 0,0 0-4 0,-1 0 1 0,2-2 0 16,2 6 1-16,-4-4-2 0,-1 4-1 0,1-5-1 15,-1 2 2-15,0-1 5 0,0-1-2 0,-3 0-3 16,1 2 4-16,0-2-1 0,-2 2-2 0,3-3-1 15,-3 2-3-15,0-1-5 0,1-3 7 0,-1 0 1 16,-1 0 0-16,1 2 3 0,3 1-3 0,-3-3 2 16,-2 0-3-16,2 1 1 0,-1-2-3 0,1 2 5 15,-1-1-4-15,0 0 3 0,2 1 3 0,-2-1-7 16,-2 3 2-16,2 0 1 0,-2 1 1 0,-2-3 1 16,3 2 0-16,-3-1-3 0,0 3 2 0,0-4-2 0,0 2 0 15,1-2 4-15,-1 0 1 0,-1 2-7 0,1-3 2 16,0 1 2-16,1-2-7 0,0 0 6 15,1 0 2-15,0 0-4 0,-1 0 3 0,2-1-4 0,-3 1 2 16,3 0 0-16,-3 0-1 0,0-1 5 0,3 3-6 16,-3-1 4-16,0-2-5 0,-1 2 2 0,5 0 0 15,-4 0 2-15,-1 0 0 0,5-1 0 0,-5 1-2 16,0-1-1-16,4 0 2 0,-2 1-1 0,2 0 3 16,-3-1-2-16,4 0 1 0,-4 1-5 0,0-1 1 15,-1 1 7-15,4 0-4 0,-3-2-4 0,0 2 5 16,0-1 2-16,2 0-4 0,-2 3 1 0,0-1 1 15,0-1-1-15,-1 2 3 0,4-1-4 0,-3 0-1 0,-1 1-5 16,3-4 8-16,-2 4-2 0,1-2-1 16,0 1 1-16,2-3 2 0,1 2-5 0,-2-2 8 15,0-2-4-15,2 2-1 0,-2 0 4 0,1-1-11 0,1-4 7 16,0 5 6-16,0-5-4 0,0 5 5 0,0-5-4 16,0 0-4-16,1 2 7 0,-1-2-1 0,0 0 2 15,0 0-5-15,0 0 0 0,0 0-9 0,15-7-13 16,-11 4-5-16,-3 0-28 0,3-1-37 0,0-1-97 15,-3 0 43-15</inkml:trace>
  <inkml:trace contextRef="#ctx0" brushRef="#br0" timeOffset="62339.16">14007 6738 4 0,'0'0'54'15,"0"0"-7"-15,0 0 8 0,0 0-10 0,0 0-7 16,0 0-5-16,0 0-1 0,0 0-3 0,-4-3-5 16,4 3 0-16,0 0-4 0,-6-1-2 0,6 1-1 15,0 0-2-15,-7-2-2 0,7 2 3 0,0 0-7 16,-7-2 4-16,7 2-5 0,-8 0 1 0,8 0-2 16,-6-2-1-16,6 2 4 0,0 0-3 0,0 0-3 15,-9 0 2-15,9 0-1 0,0 0-2 0,0 0 2 16,0 0 0-16,-7-3 1 0,7 3-4 0,0 0 3 0,0 0-5 15,0 0 8-15,-7 0-6 0,7 0 2 0,-8 0 0 16,8 0-3-16,-10 0 8 0,5-1-6 16,5 1-1-16,-14-1-1 0,14 1 5 0,-8 0 2 0,8 0 3 15,-8-1-1-15,8 1 0 0,0 0 3 0,-7 0-8 16,7 0 6-16,0 0-3 0,0 0-1 0,0 0-5 16,0 0 2-16,-8 0 0 0,8 0-2 0,0 0 0 15,0 0-3-15,0 0 3 0,0 0-3 0,0 0 6 16,0 0-7-16,0 0 5 0,0 0-2 0,0 0 1 15,0 0-2-15,0 0 1 0,23 2-2 0,-15-2 4 16,3 0-6-16,-1 1 8 0,2-1-1 0,1 0 0 16,0-1-11-16,0 1 7 0,7 0 3 0,0-1-1 0,-6 0 1 15,8 2-2-15,-3-2 1 0,-1 1-2 0,1-1 6 16,0 1-6-16,-1 0 0 0,-1 0-7 16,-3 0 2-16,4-1 0 0,-7-1 5 0,3 1-5 0,0 0 4 15,-2 0-2-15,1 1 0 0,-2 0-2 0,2-2 4 16,-3 2 1-16,-2 0-5 0,-2-2 2 0,3 1 2 15,-4 1 1-15,2-1-1 0,-2 0-3 0,-5 1 2 16,10 0 1-16,-10 0-2 0,11-2 6 0,-7 2-2 16,3-1-3-16,-7 1-5 0,11 0 6 0,-6 0 0 15,0 1-5-15,2 1-14 0,-7-2-6 0,10 1-5 16,-5 0-10-16,-1 2-11 0,1-1-36 0,-1-1-95 16,-4-1 42-16</inkml:trace>
  <inkml:trace contextRef="#ctx0" brushRef="#br0" timeOffset="62955.18">13860 6920 41 0,'5'0'35'0,"4"0"-2"15,3 0-5-15,-1-1 2 0,2-1-4 0,1 1-6 16,-2 0 0-16,3 0 2 0,-2 1-1 0,1-3 2 15,0 2-3-15,2-2-2 0,2 0 1 0,0 1 2 0,-5 1-2 16,2-1 10-16,-2 0-10 0,0 0-2 16,2-1 0-16,-2 1-3 0,-3 2-4 0,3-2-1 15,1 1 6-15,-1 1-7 0,0-2 5 0,-1 2-8 0,1 0 4 16,0-1-4-16,-2 1-1 0,0 1 0 0,1 1 0 16,0-2 1-16,-1 1-3 0,1-1 1 0,-3-1 1 15,1 1-2-15,-5 0-3 0,3 1 5 0,-2-1-5 16,1 0 15-16,-1 1-14 0,-6-1-2 0,8 1-1 15,-8-1-3-15,6 0 5 0,-6 0-4 0,7 0-2 16,-6 5-5-16,-1-5-5 0,0 0-1 0,0 0 5 16,0 0-4-16,6 0 12 0,-6 0-14 0,3 3-8 15,-3-3 1-15,0 0-3 0,0 5-1 0,0-5-6 16,0 0-21-16,-2 7-60 0,2-7 26 0</inkml:trace>
  <inkml:trace contextRef="#ctx0" brushRef="#br0" timeOffset="63617.16">13869 7117 37 0,'0'0'39'15,"0"0"2"-15,0 0-7 0,0 0-5 0,0 0-6 16,0 0-2-16,0 0 0 0,0 0-6 0,0 0 2 16,0 0-2-16,0 0-4 0,0 0 0 0,0 0 7 15,0 0-1-15,0 0 2 0,0 0-1 0,0 0 3 16,0 0-2-16,0 0-3 0,0 0 1 0,0 0-3 15,0 0-5-15,0 0-2 0,0 0 5 0,14-6-5 16,-5 5 0-16,0-1 1 0,4 1-1 0,1 0 0 16,4 1-4-16,2-3 6 0,1 0-2 0,-1 3-3 0,1-1 1 15,0 0 0-15,7-2-4 0,-6 2 4 16,1 1-1-16,-3-3-3 0,1 2 0 0,-3 1-1 0,0-1 0 16,-2 0-5-16,-2 1 8 0,3-2-7 0,-2 0 6 15,-2 1 0-15,-3 1 1 0,2-1-3 0,-2 0 4 16,0 1-3-16,-1-2-1 0,2 2-3 0,0-1 4 15,-3 2 1-15,-1-1 1 0,1 0-3 0,1 0 3 16,-1-1-3-16,-8 1 3 0,14 1-3 0,-7-1-3 16,0 0 6-16,-1 0-2 0,-6 0-1 0,12 2-1 15,-7-2 3-15,0 1-4 0,-1 1 6 0,-4-2-6 16,7 2-2-16,-7-2 0 0,6 0-4 0,-6 0-1 16,6 0-4-16,-6 0-8 0,0 0-14 0,0 0 1 0,6 4 1 15,-6-4 1-15,0 0-36 0,0 0-74 0,0 0 34 16</inkml:trace>
  <inkml:trace contextRef="#ctx0" brushRef="#br0" timeOffset="64299.17">13897 7258 21 0,'0'0'39'0,"0"0"-5"0,0 0-2 0,0 0-5 16,0 0-5-16,0 0 2 0,0 0-7 0,0 0 1 15,0 0-5-15,0 0-1 0,0 0-1 0,0 0 3 16,0 0-4-16,0 0 4 0,0 0-2 0,0 0 0 15,19 0-4-15,-11 0 3 0,-2-1 4 0,-6 1-5 0,15 0-1 16,-4-1 3-16,1-2 1 0,1 3-4 16,2-3 2-16,1 2 0 0,-2-2-2 0,5 2-2 0,2-3 6 15,-1 3-1-15,3-3 7 0,-2 3-2 0,1-2-2 16,-1-1 1-16,0 0-5 0,-2 1-1 0,1 3-5 16,-3-1 4-16,-2 0-1 0,-2-1 2 0,1 0-3 15,-5 1 1-15,0 1-3 0,0-3 0 0,-3 2 1 16,-2 1-3-16,-4 0 0 0,9-3 3 0,-9 3-4 15,8 0 1-15,-8 0-5 0,0 0 4 0,6 0-1 16,-6 0-2-16,0 0-4 0,0 0 10 0,8 0-2 16,-8 0 0-16,0 0-3 0,0 0 0 0,0 0 1 15,5 3-5-15,-5-3 4 0,0 0 3 0,0 0 2 16,0 0-6-16,0 0-2 0,0 0 4 0,0 0 1 16,0 0-1-16,0 0-1 0,0 0 1 0,0 0-2 0,4 1 3 15,-4-1-3-15,0 0 0 0,0 0-4 0,-1 6-8 16,1-6-2-16,0 0 3 0,-6 4-2 0,4-3-14 15,2-1-4-15,-2 5-4 0,2-5 4 0,-1 4-1 16,1-4-3-16,0 0 3 0,-1 5 4 0,1-5 2 16,-4 2-26-16,4-2-58 0,0 0 27 0</inkml:trace>
  <inkml:trace contextRef="#ctx0" brushRef="#br0" timeOffset="66721.17">15424 6789 47 0,'0'0'66'0,"0"0"-4"16,-1-3-10-16,1 3-4 0,0 0-3 16,0 0-1-16,-1-5-5 0,1 5-7 0,0 0 0 0,0 0 2 15,0 0-7-15,0 0 4 0,-3-3-3 0,3 3-3 16,0 0-3-16,0 0-1 0,0 0-3 0,0 0 3 16,0 0-5-16,0 0 3 0,-4-4 1 0,4 4 1 15,0 0-2-15,0 0-3 0,0 0-4 0,0 0 0 16,0 0-2-16,0 0 1 0,0 0-3 0,0 0 5 15,0 0-3-15,0 0-6 0,0 0-3 0,0 0 6 0,0 0-14 16,0 0 10-16,0 0 4 0,0 0 0 0,0 0 4 16,0 0-17-16,0 0 6 0,0 0 1 15,0 0 4-15,0 0-3 0,18 4 6 0,-10-5-6 0,-1 1-5 16,4 0-5-16,1 0 8 0,1-3 2 0,5 3 2 16,0 3-3-16,1-3-11 0,2 0 10 0,-1-3 9 15,-1 3-6-15,4 0 4 0,-3-3-7 0,1 3-8 16,7-1 11-16,-11-2 0 0,2 3-4 0,-4-1 5 15,-2 0-10-15,0 1 4 0,-3-1-6 0,0 1 9 16,-2-2-2-16,1 2-13 0,-9 0 11 0,9 0 2 16,-9 0-4-16,6 2 7 0,-6-2-1 0,8-2-8 15,-8 2 4-15,5-2 3 0,-5 2-8 0,0 0 0 0,0 0-9 16,0 0-5-16,0 0 3 0,-14 10-14 16,10-9-16-16,-1 2-73 0,1 1-132 0,-5-1 58 15</inkml:trace>
  <inkml:trace contextRef="#ctx0" brushRef="#br0" timeOffset="67243.17">15468 6924 40 0,'0'0'55'0,"0"0"-4"0,0 0-5 16,0 0 3-16,0 0-4 0,0 0-9 0,-9 0 1 15,9 0 3-15,0 0-3 0,0 0-6 0,0 0 1 16,0 0-7-16,0 0 11 0,-5-2-6 0,5 2 0 15,0 0-3-15,0 0 7 0,0 0-6 0,0 0 2 16,0 0-4-16,0 0 2 0,0 0 1 0,0 0-7 16,0 0 12-16,0 0-6 0,0 0-3 0,0 0 0 15,0 0-2-15,0 0-3 0,21-1-2 0,-12 0-4 16,2-2-1-16,2 1-5 0,7 1 1 0,0-3-7 0,1 1 3 16,0 2 2-16,5-6-9 0,5 6 7 0,-11 0-5 15,3-1 0-15,-5 2 4 0,1 0 1 0,-1 0-2 16,-5 0 0-16,-2 0-10 0,3 0 5 0,-5 0-1 15,1 0 11-15,-2 0-7 0,0 0-8 0,-2-3-4 16,-6 3-5-16,10 0 4 0,-6 3-2 0,-4-3 3 16,8 0 5-16,-8 0-8 0,0 0 4 0,0 0-5 15,9 0 8-15,-9 0-3 0,0 0-1 0,0 0-3 16,0 0-6-16,5 0 3 0,-5 0 0 0,0 0 3 16,0 0-9-16,0 0 3 0,0 0-6 0,-13 9-9 15,8-6-10-15,-3 2-7 0,-2-1-59 0,5-1-119 0,-8-1 52 16</inkml:trace>
  <inkml:trace contextRef="#ctx0" brushRef="#br0" timeOffset="67747.16">15355 7077 35 0,'0'0'84'0,"0"0"3"0,0 0-18 0,0 0-3 16,0 0-10-16,18-6-8 0,-18 6 0 0,13 0-7 16,-7-1-4-16,2-1-3 0,5 2-5 0,-3-2-5 0,0 1 5 15,3 0-16-15,-2-1 12 0,5 2-6 16,-2 0-2-16,2 0-1 0,2-1-1 0,3 1-5 16,-1 1 5-16,2-1-3 0,-2 0-8 0,2 0 7 0,2 0-1 15,-3 2-4-15,1-2 1 0,-2 1-1 0,-1 0 0 16,-1 1 1-16,0-1-7 0,-4 0 2 15,-4 0-4-15,3-1 0 0,-3 1-3 0,-2-1 1 0,-3 2-1 16,4-2-2-16,-4 0 2 0,-5 0 2 0,9 0-3 16,-9 0 6-16,6 3-1 0,-6-3-1 0,3 1-5 15,-3-1 7-15,0 0 1 0,0 0 0 0,0 0-2 16,9 1 2-16,-9-1-5 0,0 0 3 0,0 0-8 16,0 0-10-16,0 0-9 0,0 0 2 0,5 2-2 15,-5-2-9-15,0 0 1 0,-5 7-15 0,5-7-50 16,-9 6-108-16,6-4 48 0</inkml:trace>
  <inkml:trace contextRef="#ctx0" brushRef="#br0" timeOffset="68226.16">15505 7273 17 0,'0'0'42'0,"11"-1"-6"0,-6-1-2 0,8 2-1 15,-1 0-9-15,5-3-2 0,1 3-2 0,5-2-2 16,4-1 1-16,4 2 0 0,-2-2-2 0,1 2-5 16,0 0-1-16,1 1-1 0,-2-3 4 0,1 0-2 15,-2 3-2-15,0-2 3 0,-7-1 1 0,-2 3-1 16,2-4 2-16,-5 3-6 0,-2 1 8 0,-3 0-11 15,0 0 2-15,0-1 0 0,-6 1-4 0,-5 0 3 16,9-1-2-16,-9 1-2 0,10 0 0 0,-10 0-1 16,0 0-3-16,5 0 3 0,-5 0 4 0,0 0-1 15,0 0-3-15,0 0 0 0,0 0-3 0,0 0-2 16,-15 6-1-16,10-4-7 0,1 1-4 0,-1-2-8 16,-2 2-11-16,3 0-37 0,-2-1-76 0,5 1 34 15</inkml:trace>
  <inkml:trace contextRef="#ctx0" brushRef="#br0" timeOffset="69307.17">14121 7639 35 0,'0'0'58'0,"0"0"-3"0,0 0-4 0,0 0-6 15,0 0-1-15,0 0-3 0,24-6 1 0,-14 5-1 16,3 0-5-16,-1-2-4 0,7 0-3 0,-1-1-1 15,2 0-1-15,0 2-1 0,10-2 9 0,-2 1-15 16,-1-2 2-16,1 1-6 0,0 0 1 0,3 0 0 16,-2-1-1-16,2 1-1 0,-3 1 0 0,3-1-2 0,-3 1-2 15,-8 1-8-15,-1 2 6 0,1-3-1 0,-3 1 3 16,-4 2-7-16,1 0 2 0,-7 0-4 16,0-2 4-16,-2 0-1 0,3 2-5 0,-8 0 6 0,10 0-1 15,-6-1-2-15,-4 1-2 0,0 0 2 0,8 0-1 16,-8 0 7-16,5-2-12 0,-5 2 5 0,0 0-4 15,0 0-10-15,0 0 3 0,0 0-1 0,0 0-8 16,0 0-7-16,0 0-8 0,0 0-7 0,-13 9-5 16,9-6-3-16,-4-1-3 0,1 1-45 0,-2 0-104 15,-3-2 46-15</inkml:trace>
  <inkml:trace contextRef="#ctx0" brushRef="#br0" timeOffset="69815.17">14150 7783 41 0,'0'0'55'0,"0"0"-2"0,0 0-3 0,0 0-4 15,0 0-7-15,0 0-9 0,0 0 1 0,0 0-1 16,0 0-4-16,0 0 0 0,31-1-6 0,-16-2 5 15,3 2-7-15,1 1-1 0,-2-3-4 0,2 2 2 16,1-2-3-16,1 1-3 0,2 0 5 0,-1 1-4 16,6-1-7-16,-1-1 13 0,-7 0-3 0,8 2 0 15,0-2 5-15,-1-1-8 0,-4 3-2 0,-1-3 5 16,-3 1-1-16,5 2-2 0,-5 0-3 0,1 0-4 16,-3 1 9-16,-4 0-12 0,1 0 6 0,-1-2-2 15,-2 2-6-15,-3 0 8 0,1 0-7 0,-9 0-1 16,9 0 1-16,-4 2 2 0,0-1-1 0,-5-1 0 0,8 0-2 15,-8 0-4-15,0 0 1 0,8 1-6 0,-8-1-5 16,1 3-1-16,-1-3-1 0,4 2 0 16,-4-2-7-16,0 0-4 0,1 4-2 0,-1-4-5 0,0 0-6 15,-9 7-38-15,4-3-84 0,0-2 37 0</inkml:trace>
  <inkml:trace contextRef="#ctx0" brushRef="#br0" timeOffset="70311.16">14242 7911 11 0,'12'-3'66'16,"-1"2"-8"-16,2-2 1 0,9 1-7 0,-2-1-6 0,1 0 1 16,7-1-4-16,1 1-5 0,-1-1 1 0,4-2 0 15,-5 4-4-15,1-2-3 0,0 1-4 0,-6 1-2 16,-3 2-5-16,0-3 0 0,-6 0-4 0,0 3 0 16,-3-1 2-16,3 0-4 0,-3 1-1 0,-2-2-3 15,-2 2-4-15,0 0 7 0,0-1-9 0,-6 1 4 16,9 0-4-16,-9 0 0 0,6 0 0 0,-6 0-2 15,7-1 3-15,-7 1-1 0,8 1-7 0,-8-1-5 16,5 1-6-16,-5-1-2 0,8 0-5 0,-8 0-4 16,5 4-8-16,-2-3-8 0,-1 4-9 0,-2-5-54 15,3 5-111-15,-3-5 48 0</inkml:trace>
  <inkml:trace contextRef="#ctx0" brushRef="#br0" timeOffset="70807.16">14201 8006 7 0,'0'0'92'16,"0"0"-9"-16,0 0-6 0,0 0-9 0,0 0-10 0,0 0-1 16,0 0-7-16,0 0-3 0,0 0-4 0,17-6-7 15,-11 5-4-15,-6 1 2 0,13 0-12 0,-8 0 11 16,2-1-8-16,4 0-10 0,-2 0 2 0,1 1 0 15,-1 0-3-15,3-2-5 0,-2 1-1 0,4-2 2 16,-1 3 0-16,2 0-10 0,2-1 10 0,2-3-1 16,3 1-5-16,-1 1 1 0,1 1 4 0,1 0-1 15,5-3-2-15,-6 2 1 0,-3 2 0 0,0-2-7 16,1 2 3-16,-3-1-1 0,-4 2 1 0,1-1-4 16,-4 0-3-16,2 0 5 0,-5 0-8 0,4-1 5 15,-5 1-1-15,-6 0-1 0,12 0 0 0,-6 0 7 16,-6 0-4-16,6-1-2 0,-6 1 0 0,8 0-2 0,-8 0-4 15,0 0-2-15,0 0-1 0,10 1 1 0,-10-1-2 16,4 1 2-16,-4-1-7 0,5 2-9 16,-1 0-8-16,0 1-6 0,-4-3-15 0,9 3-54 0,-7-1-120 15,1 1 54-15</inkml:trace>
  <inkml:trace contextRef="#ctx0" brushRef="#br0" timeOffset="71448.16">14276 8164 5 0,'8'0'42'0,"-8"0"0"15,12 0-4-15,-7-1 1 0,3 1 8 0,3-2-16 16,-2 2-5-16,4-1 1 0,3 1-6 0,1-2 3 16,1 2-6-16,0 0-4 0,1 0 3 0,0 0-4 15,2 0-6-15,-1 0-2 0,-1 2-2 0,0-2-3 16,-2 1 1-16,2 1 3 0,-1-2-6 0,-4 1 2 16,-2-1 3-16,0 0-3 0,0 0-3 0,0-1 0 0,-2 2 6 15,-3-1-1-15,-2 0-2 0,3 0-3 0,-3 1 7 16,-5-1-6-16,9-1 0 0,-9 1 3 15,0 0 0-15,9 1 2 0,-9-1-2 0,0 0 1 0,4 0 1 16,-4 0-4-16,0 0 1 0,0 0 2 0,0 0-2 16,10 0 1-16,-10 0 2 0,0 0-8 0,4 0 0 15,-4 0-7-15,0 0-12 0,0 0-42 0,0 0-70 16,0 0 31-16</inkml:trace>
  <inkml:trace contextRef="#ctx0" brushRef="#br0" timeOffset="92695.82">14265 8083 7 0,'0'0'13'0,"0"0"1"0,0 0-10 16,1 5 4-16,-1-5-3 0,0 0 0 0,0 0 0 16,0 0-2-16,0 0 1 0,0 0 1 0,3 4 3 0,-3-4-1 15,0 0 5-15,0 0 2 0,0 0 1 0,0 0-1 16,0 0 3-16,0 0-4 0,0 0 1 0,0 0-3 15,0 0-2-15,0 0 0 0,0 0-3 0,0 0-1 16,0 0-1-16,0 0 0 0,0 0 6 0,1 3-2 16,-1-3-6-16,4 2 3 0,0 1-1 0,1-2 2 15,-1 1-2-15,1 2 0 0,3-3-1 0,-2 2 1 16,7-1 7-16,-3 0-8 0,3 1 0 0,0-2 1 16,3 0-5-16,-2 1 2 0,0-2 3 0,4 2-2 15,0-4-5-15,-1 2 7 0,-3 0 0 0,2-2 1 16,-2 1 2-16,-1-1-1 0,0-1 2 0,0 2 3 15,-3-1-2-15,-1 1 5 0,4-2 2 0,-7 0-7 0,2 1 2 16,-1 0 1-16,-1 0-1 0,0 1 6 0,-1-1-9 16,-1 2 3-16,-4 0-1 0,9-3 3 15,-5 1-7-15,-4 2 2 0,5 0-3 0,-5 0 1 0,4-4-1 16,-4 4-4-16,6-1 3 0,-6 1 0 0,0 0 1 16,0 0-4-16,8 0 3 0,-8 0-4 0,0 0-1 15,0 0 1-15,7-1 0 0,-7 1 3 0,0 0 0 16,0 0 2-16,0 0 1 0,0 0-7 0,0 0 2 15,0 0 0-15,0 0 1 0,0 0-1 0,0 0 0 16,0 0 0-16,0 0-6 0,0 0-2 0,0 0-5 16,0 0 2-16,0 0-5 0,0 0-5 0,0 0 1 15,0 0-5-15,3 6-8 0,-3-6-39 0,1 3-76 0,-1-3 34 16</inkml:trace>
  <inkml:trace contextRef="#ctx0" brushRef="#br0" timeOffset="94052.01">15496 7503 33 0,'0'0'47'0,"-7"-1"-4"0,7 1-4 0,0 0-5 15,0 0 3-15,0 0-12 0,0 0 1 0,0 0-1 16,0 0-3-16,0 0-7 0,0 0 4 0,-7 0-4 0,7 0-2 16,0 0-2-16,-5 1 1 0,5-1-1 0,0 0-9 15,-8 1 4-15,8-1 1 0,-6 2 0 0,6-2 1 16,0 0-3-16,-8 0 2 0,8 0-2 0,0 0-2 16,0 0 4-16,-8 0-5 0,8 0-1 0,0 0-1 15,0 0 5-15,0 0-2 0,0 0 2 0,0 0-2 16,-8 0-1-16,8 0-1 0,0 0 2 0,0 0 12 15,0 0-9-15,0 0-4 0,0 0 0 0,0 0-2 16,0 0 6-16,0 0 0 0,0 0-8 0,0 0 4 16,0 0 3-16,0 0-4 0,0 0 2 0,0 0-2 15,0 0 0-15,0 0 0 0,0 0 8 0,0 0-5 16,0 0-1-16,0 0-1 0,0 0 1 0,0 0 0 16,0 0-2-16,0 0 1 0,0 0 1 0,25-3 3 0,-16 2-4 15,2 1 0-15,1 0 1 0,0-2 1 0,0 1-3 16,2 1 0-16,0-3 1 0,5 3 3 15,-6-1 0-15,6-4-2 0,-2 5-3 0,2-1 3 0,1-2-1 16,1 2 4-16,-3 0-6 0,1 0 4 0,-1 0-7 16,1 0 1-16,-1-2 4 0,1 0-2 0,-1 3-1 15,-3-1 4-15,-1 1 0 0,-2-1 2 0,1 0-6 16,-2 1 0-16,1-1 2 0,-2 1-2 0,0-1 3 16,0-1-1-16,-3 1 2 0,0 0 4 0,1 1 4 15,-8 0 1-15,9-1 0 0,-5 0 3 0,-4 1-5 16,11-1 4-16,-11 1 1 0,0 0 4 0,0 0-11 15,0 0-2-15,0 0-5 0,5 0-8 0,-5 0-9 0,0 0-16 16,0 0-7-16,0 0 2 0,0 0-4 0,0 0-8 16,0 0-45-16,-12 8-100 0,5-6 45 15</inkml:trace>
  <inkml:trace contextRef="#ctx0" brushRef="#br0" timeOffset="94591.01">15392 7603 16 0,'0'0'50'0,"8"-3"-4"0,-3 3 0 0,3-1-16 15,-8 1 7-15,15 0-9 0,-2 0 1 0,0-3-3 16,1 3 0-16,4 0-3 0,2-1 2 0,-1 0-4 16,2 1-2-16,8-2-1 0,-1 1-5 0,-5 0-2 15,5-2 0-15,-7 3 8 0,7-1-9 0,1 0 0 16,-2-1-2-16,-4 1 0 0,-3 1-3 0,-2-3 2 0,3 3 3 16,-3 0 0-16,0 0-3 0,-6-1-1 15,2 1-3-15,-1-1 1 0,0-1 5 0,-2 1-6 0,0 0 2 16,-1 0 4-16,-2 1-9 0,-1 0 2 15,2 0-1-15,-9 0-1 0,9 0 2 0,-9 0 1 0,9 0-2 16,-5-2-2-16,-4 2 2 0,0 0 3 0,7 0-8 16,-7 0 4-16,0 0-9 0,0 0 3 0,8 2-1 15,-8-2 0-15,0 0 2 0,0 0-4 0,0 0-8 16,-14 5-5-16,7-3-7 0,0 1-12 0,-1 0-37 16,-3-1-84-16,-1 1 38 0</inkml:trace>
  <inkml:trace contextRef="#ctx0" brushRef="#br0" timeOffset="95113.01">15418 7775 15 0,'4'-6'52'0,"-4"6"1"0,0 0-12 0,0 0 0 16,0 0-2-16,5-1-17 0,-5 1 7 15,0 0 0-15,6-1-2 0,0 0-7 0,-6 1 7 16,12-1-13-16,-4 0 2 0,3 1 0 0,1-1-7 0,1-1 3 16,4-1-1-16,-1 3-4 0,0-1 6 0,3-2-9 15,-1 1 1-15,4 0 0 0,-3 1 2 0,1-2-6 16,0 1 2-16,-1-1 2 0,2 1 0 0,-1-1-3 16,0 0 2-16,0 2 0 0,0-4 9 0,-1 2-10 15,-1 2-2-15,0 0 2 0,-8-1 1 0,7 0-2 16,-7 2-1-16,-1 0 5 0,4-3 3 0,-3 3-4 15,-1 0 3-15,0-3-3 0,-2 2 5 0,-1 1-4 16,-6 0-1-16,9-1 1 0,-9 1-4 0,8-2-6 16,-8 2 4-16,7 0-4 0,-7 0-1 0,0 0 1 15,6 2-1-15,-6-2 1 0,0 0-2 0,2 5-2 16,-2-5-2-16,0 0 3 0,-2 5 0 0,2-5 1 16,-6 5-2-16,1-2-10 0,0 1-4 0,0 0-10 0,-4 1-12 15,-2 0-29-15,-1 1-77 0,-1-1 34 0</inkml:trace>
  <inkml:trace contextRef="#ctx0" brushRef="#br0" timeOffset="95653.01">15308 7972 26 0,'6'-2'61'0,"6"0"-6"0,-6 1-4 16,3-1-2-16,0 0-7 0,-3 1-3 0,3-1-5 16,4 0-3-16,-4 1 0 0,4-2-5 0,1 2-3 15,-1 1 1-15,5-1-1 0,-2 0-9 0,2 0 3 16,-1 0 2-16,1-1-7 0,1 1 1 0,-6 1-3 16,4-1-5-16,-1 1 6 0,-1 0-2 0,-1 0-4 15,0 0 1-15,2-2-1 0,1 2 3 0,-5-1-3 16,3 1-1-16,-2 0 0 0,0 0 1 0,1 1-2 15,-2-2 0-15,0 2 4 0,0-2-2 0,-1 2-3 0,2-1 3 16,-1 0-7-16,0 2 7 0,0-2-4 0,-6 0 1 16,3 0 0-16,-4 1 5 0,2-1-9 15,-7 0 7-15,10 0-3 0,-10 0 3 0,9 0-7 0,-5 1 5 16,-4-1-3-16,0 0 0 0,6 2 4 0,-6-2-4 16,4 1-3-16,-4-1 9 0,2 2-8 0,-2-2 0 15,0 0-5-15,3 4-1 0,-3-4-6 0,0 0 8 16,-1 5-9-16,1-5 4 0,0 0-2 0,-7 6 0 15,2-4-7-15,1 3-8 0,-6 0-12 0,1-3-51 16,-1 6-100-16,0-7 45 0</inkml:trace>
  <inkml:trace contextRef="#ctx0" brushRef="#br0" timeOffset="96123.01">15351 8136 2 0,'12'0'23'0,"2"0"-4"0,-3-1-4 0,10-1 4 16,-2 2 5-16,0-1-1 0,3 0 6 0,-3-1 4 15,0 1-5-15,9-3 0 0,-8 2 4 0,0 0-1 16,0 1-1-16,1-3 2 0,-2 2-4 0,3 1 0 16,-6-1-4-16,-2 0 1 0,-3 1-9 0,-2 1 1 15,-1-3-5-15,-2 3 4 0,-1-1-3 0,-5 1-5 16,8 0 9-16,-8 0-12 0,6-1 0 0,-6 1-5 16,0 0-4-16,0 0-1 0,5 2-1 0,-5-2-7 15,0 0 2-15,-3 6-13 0,3-6-12 0,-10 3-45 0,4-1-87 16,-1 1 38-16</inkml:trace>
  <inkml:trace contextRef="#ctx0" brushRef="#br0" timeOffset="120021.35">1889 7432 5 0,'-11'7'20'0,"1"0"-2"16,-6 3-2-16,6-2-2 0,-3 0-2 0,2 3 0 16,-3 1-3-16,5-5 2 0,-3 7-5 0,1-2 1 15,5-1 0-15,-2 0-1 0,3-1 2 0,-4 5-2 16,5 1 3-16,0 1-8 0,3-2 3 0,-3-2 0 15,4 2-2-15,0 2 3 0,0-5-3 0,3 1 2 16,-1 4-1-16,-2-4 1 0,4-3 0 0,-1 3-1 16,1-2 0-16,-1 0-1 0,1 0-1 0,4 5-1 15,-3-1 10-15,0-1-9 0,2 1-1 0,-1 3 0 16,0-1 5-16,-3 4-1 0,4 2-4 0,1 4 1 16,-3-2-2-16,1 1 4 0,2 0 1 0,-3-1-6 15,3-1 5-15,-3 1-1 0,1 1 2 0,-2-8-2 16,3 12 1-16,-2-3 3 0,-3 0 2 0,-1-1-5 15,2 3 4-15,-7 0 2 0,2 3 1 0,-3-1 4 16,0 2 2-16,-2-1-1 0,1 2-3 0,-1-2 7 16,0-1-1-16,0-1 0 0,1 3-4 0,2-6 3 15,3 3 5-15,-1 0-4 0,2-2 1 0,0-1 0 0,0-1-2 16,3 0 0-16,0-1 4 0,-1 4-2 16,2-2 8-16,0-1-9 0,-2 2 3 0,0 0 0 15,-1 4-5-15,-1-1 5 0,0 4-6 0,0 0 5 0,-1-2 1 16,-1 1-11-16,1-1 5 0,0-1-3 0,0-1 7 15,-3 2-9-15,2-5-2 0,2 1-5 0,0 0 11 16,2-4-6-16,-1 0-4 0,2 2 2 16,-1-7 2-16,1 1 2 0,1-3 1 0,0 6-2 0,2 3-3 15,-3-6-1-15,0-3 2 0,1 4-1 0,1 3 4 16,-5 4-4-16,0-2-1 0,0 4 0 0,-4-2 0 16,3 3-3-16,-2-3 5 0,2-3 4 0,0 2-7 15,1-1-2-15,0 1 4 0,0-10-2 0,4 8 0 16,0 0 5-16,-2-2-9 0,2-5 6 0,3 5-4 15,-3-4-2-15,1-3 8 0,2 2-10 16,-1 0 7-16,1-2-4 0,-1 0 5 0,-1-1-7 0,0 2 4 16,3 2 0-16,-2-1 7 0,1 0-9 0,-5 1-4 15,5 0 2-15,-6 1 3 0,3-4-5 0,-4 1-9 16,1-1 9-16,-2 3-5 0,0-3-4 0,-2 0 5 16,3 0-7-16,-4 1 8 0,4-4-2 0,-4-1 5 15,3 3-3-15,-3-2 5 0,3 4-4 0,-2 0 3 16,2-3-1-16,1 0-4 0,1 1 4 0,2 1 0 15,-2 3 4-15,3-2-5 0,0 2 7 0,4 2-2 16,-6 4-2-16,6-8-1 0,-2 11 5 0,3-4 2 16,-3 0-8-16,2 0-3 0,1 2-1 0,-3 0 4 15,2-2 3-15,1 2-3 0,-1-2 0 0,-2 0 1 16,2 0 0-16,2 1 1 0,-2 0 0 0,-1-3-1 16,1-5 2-16,0 1-8 0,3 5 4 0,-4-6 5 15,0 0-12-15,2 1 5 0,0 5 1 0,0-4-1 16,1 2 3-16,-2-4-3 0,1 5 3 0,0 2 1 15,-4-4-4-15,0-1 2 0,-1-2-1 0,1 2 3 0,-1-3 0 16,-2 3-3-16,3-2 3 0,-5 1 2 16,2-1-10-16,-4 2 6 0,2-6-8 0,-3-2 9 15,-1 5-9-15,3-5 4 0,-2-2 2 0,-2 2 6 16,1 0-10-16,3-1 2 0,-3-2 1 0,0 3 4 0,3-4-1 16,1 1 1-16,-4-4 0 0,4 2-3 0,0-1 16 15,0 0-16-15,4-1 2 0,-3 0 1 0,-1-1 2 16,4 0 5-16,0 0 8 0,-3-2-12 0,3 1 6 15,1-2-1-15,-5-1 0 0,9 1 4 0,-4-1-5 16,-5 0 13-16,15-3-13 0,-7 0 2 0,2-1 3 16,7-1-3-16,-6 1 6 0,6-4 1 0,0 0 1 15,1-1-6-15,-2 1-5 0,8-5 8 0,3-1 1 16,-1-2 4-16,6-2 15 0,0 1 9 0,2-1-4 16,2 2-6-16,-3 5-3 0,2-3-10 0,-5 2-9 15,1 7-5-15,-3-3-9 0,-6 5-6 0,-2 0-19 16,-1 4-11-16,-6-2-8 0,1 2-4 0,-1 1-7 15,-4 0-5-15,0 2-66 0,-4-1-142 0,-1-1 64 16</inkml:trace>
  <inkml:trace contextRef="#ctx0" brushRef="#br0" timeOffset="120791.36">840 9943 20 0,'0'0'30'16,"0"0"1"-16,0 0-3 0,-10 6-4 0,10-6 1 16,-5 2 3-16,2 3-9 0,1-2-2 0,-2 3 4 15,0 0-3-15,0-1 3 0,-2 4 0 0,1 3 7 16,-2 0-5-16,1 2 3 0,-3 2-1 0,0 0-1 0,0 1-4 16,-2 5-3-16,1-6 3 0,2 1 1 0,0 0 2 15,2 3-5-15,-2 5-1 0,0 0 1 0,3-7-2 16,3 1 6-16,-2-2-5 0,3 0-7 0,1-17 2 15,-4 24 0-15,4-24 4 0,5 17 1 0,-5-17-8 16,8 14 11-16,-8-14 0 0,0 0 1 0,13 11 1 16,-6-11 3-16,2-3 5 0,1 0-1 0,3 1-4 15,1-7 3-15,3 1-4 0,-1 0-3 0,0 0-1 16,-1-2-6-16,0-1-1 0,2 1-6 0,-1-1 1 16,-1 4 2-16,2 2 0 0,-1-5-8 0,0 4-4 15,0-1-9-15,-2 2-3 0,-4 1-2 0,3 2-10 16,-2 2-1-16,-2-5-8 0,4 4 6 0,-8 0-7 15,0 1 0-15,-5 0-4 0,12 0-5 0,-7 1 2 16,-5-1-2-16,0 0-11 0,1 6-45 0,-1-6-108 16,-13 4 48-16</inkml:trace>
  <inkml:trace contextRef="#ctx0" brushRef="#br0" timeOffset="121068.35">876 10243 39 0,'-3'11'63'0,"0"0"-2"0,0 2-5 16,-3 2-5-16,6-2-13 0,-4 4 14 0,4-1-8 16,4 0-5-16,-3 3 3 0,7-2-12 0,-5-1 5 15,3 0-3-15,-1 1-4 0,0-2-6 0,4-3 1 16,-2-1-1-16,0-1-7 0,-1-3-2 0,1 1-2 15,2-1 5-15,-4-2-10 0,0-1 2 0,1 3-8 16,-1-4-13-16,2 0 9 0,-4-1-4 0,1-2-7 16,-4 0-14-16,9-5-7 0,-3 0-9 0,0 0 0 0,-1-4-48 15,0 0-99-15,-1 1 45 0</inkml:trace>
  <inkml:trace contextRef="#ctx0" brushRef="#br0" timeOffset="121339.36">1014 10457 121 0,'2'-5'19'16,"-2"0"1"-16,0-2-3 0,0 2-1 0,0-1 7 15,0 4 8-15,0-4-2 0,0 3-1 0,0 3 1 0,0-5 1 16,0 5-9-16,0 0 0 0,0 0-5 0,0 0 3 15,0 0-1-15,0 0-2 0,-4 14-1 0,5-11-1 16,2 2 3-16,0 0-4 0,1-1 1 16,1-1-5-16,-1-1 7 0,1 0-3 0,3-2 2 0,-2 0 4 15,6-1-1-15,-2-2-8 0,0 0 7 0,2-3-3 16,-3 1-3-16,1-3 4 0,0 1-7 16,-4-3 5-16,3-2-1 0,-2 5-17 0,0-10 8 0,-3 6 2 15,-1-1 4-15,-3 3-1 0,0-3 1 0,-1 1 1 16,-2 1-3-16,-2 0 8 0,0 2-10 0,-2 0 2 15,-2-1-3-15,0 5 6 0,-1-2 0 0,-3 2-5 16,2-3-4-16,-7 5 10 0,0-1-7 16,-1 2 2-16,6 2 6 0,-6 4-7 0,0-2 4 0,2 3-1 15,2-3-12-15,0 4 4 0,3 0-12 0,2-1-9 16,1 1-19-16,0 0-15 0,4 2-73 0,1-1-138 16,4-3 62-16</inkml:trace>
  <inkml:trace contextRef="#ctx0" brushRef="#br0" timeOffset="121515.37">1288 10289 64 0,'0'0'121'0,"1"-2"-34"0,-1 2-24 16,0 0-24-16,0 0-16 0,0 0-36 0,9 6-51 15,-8-2-70-15,2-1 31 0</inkml:trace>
  <inkml:trace contextRef="#ctx0" brushRef="#br0" timeOffset="122243.35">899 9968 28 0,'0'0'49'15,"0"0"-3"-15,0 0-6 0,0 0-9 0,0-6-4 16,0 6 2-16,0 0-4 0,0 0-4 0,0 0 1 16,10 9-5-16,-8-5 3 0,-1 1-9 0,1 0 2 15,1 0-1-15,-2 2-7 0,1-3 3 0,0 2-1 16,-1 2 8-16,1 3 5 0,1-4-3 0,-3 4 0 15,0 0-2-15,0-1-1 0,2-1 5 0,-2 3 13 16,0-2 1-16,1 6 1 0,2 2 3 0,-2-4-7 16,1 3 2-16,0 0 5 0,0 0-4 0,0 3-12 15,0 0 7-15,1-4-8 0,1 3 1 0,-2-1-6 16,3 0 0-16,-2 2 2 0,-1-3 7 0,2 0-11 16,-1-5-9-16,1 5-1 0,1-3-35 0,-3-3 4 15,2 0-17-15,-2-1-17 0,0 1-73 0,-1-5-147 16,-2 2 65-16</inkml:trace>
  <inkml:trace contextRef="#ctx0" brushRef="#br0" timeOffset="122832.36">1060 9968 4 0,'-4'10'76'0,"3"0"-13"16,-3 2-2-16,-1 5 0 0,4-1 0 0,-2 6-13 0,6-5-1 16,-3 2-3-16,1 0-11 0,4 1 4 0,-1-1-7 15,1-1 2-15,3-3-10 0,0 1 8 0,3-3-9 16,-2 0-1-16,5-1 5 0,0-3-11 0,-4 0 0 15,6-1 2-15,-5 0-4 0,2-3 2 0,4-1-3 16,-4-2-2-16,4-1 2 0,-3 0-1 0,-1-1 3 16,1-1-1-16,-4-2-3 0,2 2-5 0,-2-4 3 15,-1-1-2-15,0-1-2 0,0-2 8 0,-3-1-3 16,-2 1-2-16,1-1 7 0,-2-2-6 0,-2 0-1 16,0-4-1-16,1-2 5 0,-4 1-3 0,-3 2 9 15,0-11-10-15,1 9-3 0,-2-1 6 0,-3 2-8 16,0-4-1-16,4 6-1 0,-4-1 7 0,0 1-2 15,-4 2 12-15,3 2-10 0,2 2 1 0,-1 2 5 16,-1-1 2-16,0 1-5 0,0 2-1 0,-2 4-3 16,2-2-4-16,1 2-8 0,1 2-11 0,-2 3-5 15,0 2-11-15,1 1-11 0,-5 6-15 0,1 1-18 16,2 1-58-16,-1-2-145 0,-1 1 65 0</inkml:trace>
  <inkml:trace contextRef="#ctx0" brushRef="#br0" timeOffset="123500.35">766 9922 33 0,'0'0'62'15,"-2"-1"2"-15,2 1-9 0,0-6-2 0,0 6-1 0,0 0-8 16,-3-4-7-16,3 4-7 0,0 0-2 0,0 0-2 16,0 0-4-16,0 0 1 0,4 11-7 0,-3-6-1 15,-1 2 2-15,2 0-3 0,0 5-1 16,-2 0-2-16,0 1 1 0,0 3-2 0,-2 1 0 0,-2 3-1 15,0-3-2-15,0 1-2 0,0 0 1 0,0-1 1 16,-2-3-3-16,1 1 3 0,-2-1-4 16,1 1 9-16,6-15-1 0,-6 22-3 0,2-13 7 0,4-9 7 15,-5 21-10-15,5-21-2 0,-3 13-3 16,3-13 3-16,0 0-1 0,0 0-1 0,8 21 4 0,-4-17 5 16,1-2-7-16,2 0 2 0,2-1 1 0,3-2-2 15,2-1-1-15,0-3 1 0,5 0-5 16,3-1 2-16,2-5 5 0,3 1-7 0,1-1-6 0,4-2-10 15,0 1 17-15,-1 2-1 0,-2-2 0 0,0-2-6 16,1 4-9-16,-7-1 7 0,-1 2-4 0,-3 3-1 16,-4-4-3-16,-2 8 2 0,-2-1 2 0,-4-1 10 15,-1 3-5-15,2-1 1 0,-2 0-4 0,-2 1 3 16,-4 1 0-16,5-3-6 0,-5 3 3 0,4-1-13 16,-4 1-4-16,0 0-9 0,0 0-1 0,0 0-8 15,0 0-3-15,0 0-1 0,-13 5-7 0,13-5-54 16,-11 0-113-16,11 0 51 0</inkml:trace>
  <inkml:trace contextRef="#ctx0" brushRef="#br0" timeOffset="123813.36">918 9972 42 0,'-2'8'45'0,"0"1"5"0,0 2-12 16,2 0 8-16,-1 6-4 0,1 0-1 0,0 2 4 15,0-1 11-15,0 10-15 0,1-1-8 0,1 0 7 16,0-1-5-16,-1 3-1 0,2 0 5 0,-2 0-13 16,0-2 2-16,2-1-5 0,0 1-1 0,0 5 0 0,0-8 4 15,-1 5 5-15,1-4-9 0,1-6 6 16,-1 6-11-16,0-7 8 0,2 1-13 0,1-2 1 15,1 3-2-15,-1-8 6 0,1 5-3 0,-1-7-2 16,2-1 3-16,-1-2-16 0,-2-2 3 0,2 0-14 16,3-5-9-16,-4-2-18 0,6-2-19 0,-2 0-24 15,-1-6-48-15,0-3-142 0,4-4 63 0</inkml:trace>
  <inkml:trace contextRef="#ctx0" brushRef="#br0" timeOffset="124217.35">1100 10137 26 0,'-5'17'75'0,"-2"-2"-13"16,5 1-9-16,-1-1 0 0,3-4-7 16,0 2-7-16,4-2-3 0,4-3-4 0,-2 0 11 15,5 1-7-15,1-7 1 0,6 3-1 0,-1-4-11 16,3-6 2-16,-1 2-7 0,3-1 8 0,6-4-1 0,-9 1-7 16,-1-3-9-16,0 1 3 0,-9 2 2 0,5-5-4 15,-6 3 4-15,-2-1-5 0,0 0-4 0,-2-3-5 16,-1 2 4-16,-3-1-3 0,-4-4-3 0,0 0 5 15,-2 1-8-15,-2 0 9 0,-2-1-5 0,-3 1 4 16,3 2 3-16,-7 2-8 0,3-1 4 0,0 7 1 16,0-2-5-16,-6 0 4 0,4 5 5 0,-3-1-5 15,0 7-2-15,1 0-2 0,-1 5-5 0,2 3-6 16,-2-2-15-16,6 5-10 0,2 1-13 0,-1 1-75 16,1 0-134-16,7 0 60 0</inkml:trace>
  <inkml:trace contextRef="#ctx0" brushRef="#br0" timeOffset="124398.35">1380 10118 10 0,'0'0'100'0,"0"0"-28"0,0 0-32 0,0 0-29 15,0 0-22-15,6 12-26 0,-4-9-41 0,0-1 18 16</inkml:trace>
  <inkml:trace contextRef="#ctx0" brushRef="#br0" timeOffset="127075.35">3401 13922 6 0,'-8'0'57'0,"8"0"-6"0,-7-1 0 0,7 1-14 15,-8 1-2-15,8-1 3 0,-8 1-3 0,8-1-4 16,-6 0-2-16,6 0-1 0,-8 4 4 0,3-2-13 15,0 3 1-15,-1-1 0 0,-2 4-2 0,-2-1-10 16,1 1 10-16,0 1 0 0,-2-1-15 0,-1 3 3 16,-2 1 2-16,0 1-2 0,1-1 2 0,3 1 1 15,-3 0-1-15,4 2 4 0,-1 2-14 0,-2-1 7 16,3 1-1-16,2-2 0 0,0 4-1 0,2-2 0 16,0 3 2-16,-1 6 0 0,0-2-3 0,2 1-2 15,0-1 9-15,-1 1-12 0,1-2 7 0,2 4-5 16,1-7-1-16,-3 3 9 0,2-1-10 0,2-3 3 15,-2 6-2-15,2-6-2 0,2 5 1 0,-2-3 6 16,2-2-4-16,0 0 0 0,-1-1 4 0,1 0-2 16,2 1 2-16,-1-2-3 0,0 0 0 0,2 0 4 15,-1-1 2-15,2 0-2 0,1 0 4 0,1 2-13 16,4-1 15-16,-3 0-6 0,0-1 2 0,1 3-3 16,4 1-1-16,-1 3 3 0,-3-7-2 0,-4 2-17 15,6-1 3-15,-2 0 0 0,-5-1 4 0,7 0 0 16,-3 1 10-16,-2-3-9 0,1 2 4 0,-2 0-5 0,2-2 5 15,1 1-3-15,-3 1 4 0,-1-1 2 16,-1 0 1-16,0-1-3 0,1 3 4 0,-1-2 1 16,-2 2-2-16,1 0 6 0,-2 1 2 0,1 0-5 0,0 1-2 15,-2-1 6-15,0 0-1 0,0-1-5 0,1 2 1 16,-1-1 3-16,2-1 2 0,-2 0-2 0,1-1 1 16,2 0-1-16,-1 0 1 0,-1-1 0 15,2-3 7-15,-2 0-7 0,3 5-3 0,-3-5 0 0,0-1-1 16,2 2 8-16,-3 1-10 0,0-3 1 0,1 0 6 15,-1 0-7-15,0 0 5 0,-1-1-6 0,1 0 5 16,0 0-1-16,-3-1 1 0,1 1-4 16,1 0 1-16,-3-1 7 0,3 2-8 0,-2-2 1 0,-1 1 0 15,0 2 2-15,1-3-11 0,-3 0 11 0,3 1-6 16,-4-2 4-16,2 1-2 0,0-1 3 0,0 1 2 16,1-4-1-16,0 4 1 0,-1-2 1 0,1-2-4 15,2 1 2-15,-1-1-1 0,1 1 1 0,-1-1 0 16,2 0-2-16,0 1-4 0,-1 1 4 0,1-2 0 15,1 2 7-15,1-3-8 0,-1 2-2 0,2 1 2 16,-1 1-2-16,0-4 4 0,0-2-2 0,1 5-2 16,-1-2 0-16,3-2 3 0,-3-1 1 0,0 3-3 15,2-2 3-15,1 0-6 0,-4-3-1 0,5 4 4 16,-3-2 8-16,2 1-3 0,0-2 2 0,-4-1-2 16,6 1 1-16,0 1-7 0,-6-2 4 0,11 0-4 0,-3 0 4 15,-2 0 6-15,2 0-4 0,-1-2-1 16,1 2-2-16,1 0 0 0,-9 0 4 0,14 0-1 15,-9 0 0-15,0-1-2 0,-5 1-5 0,9 1 0 16,-9-1-3-16,9 2 4 0,-9-2-1 0,5 0 2 16,-1 2 1-16,-4-2-10 0,7 5-17 0,-6-3-7 15,0 3-13-15,-1 0-19 0,-1 0-21 0,1 1-46 16,-1-2-141-16,-2-1 62 0</inkml:trace>
  <inkml:trace contextRef="#ctx0" brushRef="#br0" timeOffset="130781.37">1920 14933 7 0,'0'-4'94'0,"-1"-1"-10"0,-2-1-8 16,2 3-8-16,-2-1-3 0,2 0-9 0,1-1 9 0,-4 2-9 15,3-2 3-15,1 5-5 0,-4-4 0 0,0 1 2 16,4 3-2-16,-2-3-4 0,2 3-8 16,0 0-5-16,-7-2-8 0,7 2 1 0,0 0-9 0,0 0 9 15,0 0-13-15,-15 5 0 0,9-1-3 0,-2 3-9 16,-4-1 6-16,-1 6 0 0,0-3-2 0,0 2-1 16,-1 0-5-16,-2 1 4 0,-4 8-2 15,5-6 0-15,-2 4 8 0,-2 1-5 0,2 2-4 16,6-6-1-16,-2 2 6 0,-3 3-4 0,3-4-7 0,4 0 1 15,-1 1 6-15,3 0-5 0,1 0 4 0,1-1-4 16,1-2-4-16,2 2 6 0,2 0-8 16,2-5 0-16,-1 2 2 0,4 3 4 0,-1-4-5 15,2 3 9-15,3-3 1 0,2 3-7 0,-2-8 3 0,2 1 0 16,7-2 3-16,-2 1-4 0,4-7 2 0,0-1 5 16,7-3-8-16,-6 0 3 0,5-3-2 0,1-3 1 15,0 0 14-15,-8 1-7 0,5-3-1 0,-7 3-4 16,1-1-4-16,-4 0 4 0,-5 2-11 0,1 2 15 15,-1-2-2-15,-5 1-3 0,0 0-5 0,-2 1 3 16,2 0-1-16,-4-1-1 0,0 1 6 0,-2 2-7 16,-2-3-1-16,0 2 8 0,-1 0-2 0,-3 4-13 15,-2-3 7-15,-3 2-3 0,0 2 5 0,-1 2-2 16,0 0 4-16,-1 0 4 0,-2 1-5 0,-1 1 3 16,1 1 3-16,4 1-10 0,1 0-3 0,-3 5 8 15,3-4 0-15,-2 2-2 0,4 1-1 0,0 2-5 16,1-3-7-16,4 1-17 0,0 2 7 0,1-1-13 15,0 0-10-15,4 3-19 0,0-6-13 0,1 5-77 16,2 0-168-16,-2-1 74 0</inkml:trace>
  <inkml:trace contextRef="#ctx0" brushRef="#br0" timeOffset="131186.35">2127 15116 5 0,'-5'4'72'0,"-3"2"-10"16,3-2 4-16,-1 4-11 0,-1-1 7 0,2 1-18 15,0 1 1-15,1-3-3 0,2 1-2 0,-2-1-10 16,4 0-6-16,0 1 0 0,0 1 2 0,0-2 2 16,5-1-8-16,0 1 0 0,-1-4-4 0,1 1 2 15,3-2 2-15,3-1 1 0,2-1-6 0,5-3 13 16,-1-3-14-16,-1 1-1 0,-3 1-2 0,1-3-2 16,0 4 0-16,-5-5 2 0,2 3 0 0,-3-3-4 15,-1 5 3-15,-3-3 7 0,-2 0-6 0,-1 0-4 16,-1 1 0-16,-2 1 2 0,-2 0-4 0,-1-1-1 15,-2-1 1-15,-3 4-2 0,-1-1-17 0,-2 2 25 0,-1 1-8 16,-5 2-9-16,-3 1-9 0,3 2-5 16,-3 4-12-16,2 1-10 0,-5 6-25 0,1-1-61 15,0 1-137-15,3 2 60 0</inkml:trace>
  <inkml:trace contextRef="#ctx0" brushRef="#br0" timeOffset="133673.35">18432 17275 6 0,'0'0'56'16,"13"-1"-11"-16,-3 0-1 0,3-2-2 0,5 0-4 15,2 2-4-15,1-2-7 0,-1 1 0 0,13-1-7 16,-2 3 4-16,0-2-8 0,2 2 6 0,3 0-7 16,1 0-3-16,-1-3 6 0,3-1-7 0,11 0-1 15,-13 3-2-15,15-2 5 0,0 1 4 0,0-1-6 16,-1-4-1-16,4 5-2 0,-4-2 0 0,4 0 2 16,-4 0-11-16,9 1 7 0,-2 1 1 0,-2-2-3 15,-1 0 8-15,5 2-12 0,-2 0 12 0,-1-2-9 16,3 1 4-16,-2 1 3 0,-4 1-3 0,-1-1 3 15,1-1-7-15,-14 3 4 0,0-2-3 0,11 0 8 16,-1 3-3-16,2 0-4 0,-16 1 1 0,3-2 0 16,0 1-4-16,-2 1 4 0,3 0 1 0,-3-1-7 15,-1 3 6-15,-1-2-12 0,-3 0 17 0,-2-1-12 16,-11 1 10-16,3-1-6 0,-3 0-3 0,-2 0 5 16,-6-1 1-16,-2 0-4 0,-1 2-2 0,-3-2 1 15,-5 0 10-15,10 0-6 0,-6 1 7 0,-4-1-6 16,0 0 1-16,9 0-3 0,-9 0-4 0,6 0-9 15,-6 0-5-15,0 0-2 0,4 2-13 0,-4-2 1 16,0 0-9-16,1 4 2 0,-1-4-8 0,-5 6-3 16,1-2-41-16,-5-2-94 0,-1 3 42 0</inkml:trace>
  <inkml:trace contextRef="#ctx0" brushRef="#br0" timeOffset="134159.35">19001 17440 43 0,'6'-3'39'15,"-1"1"-3"-15,8-3-4 0,1 3-3 0,8-1-2 16,6-2-5-16,3 1 1 0,3 0-2 0,2 3 2 15,5-4-6-15,-3 3-8 0,18-3 10 0,-3 2-8 16,3-2 8-16,-4 4-7 0,6-2 8 0,-2 3-6 16,0 0-3-16,2-2 5 0,-2 4-7 0,-1-4-1 15,-1 1-1-15,-2 1-1 0,-15 1 7 0,3 1-1 16,-2-4 3-16,-1 4-6 0,-4-2-2 0,-1 0 1 16,-2 3 0-16,-2-2-5 0,-8 2 8 0,1-3-7 15,-4 0-7-15,-5 2 6 0,0 1-1 0,0-1-4 16,-3 3 3-16,-1-5 5 0,-3 0-16 0,1 2 1 15,-2 1-14-15,0-2 9 0,-4 3-7 0,0 0-21 16,0-4-34-16,-8 7-81 0,2-4 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8:30:54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8407 81 0,'0'0'76'0,"0"0"0"16,0 0-17-16,0 0-3 0,0 0-10 0,0 0 2 16,0 0-8-16,-6 1 3 0,6-1-12 0,0 0 9 15,0 0-19-15,0 0 16 0,0 0 3 0,0 0-8 16,0 0 5-16,0 0-6 0,0 0-5 0,-1 4 1 16,1-4 1-16,0 0-5 0,0 0-1 0,0 0-6 15,-2 2 1-15,2-2-7 0,0 0 2 0,0 0-6 16,0 0 6-16,5 8-3 0,-5-8-5 0,5 3 12 15,-1-2 5-15,1 0-9 0,4 1 2 0,1-2 6 0,2 1-3 16,1-2-4-16,6-1 4 0,2 1-2 0,1 1-5 16,6 0 0-16,0 0-5 0,0-2 7 15,3 2-4-15,-2-2-2 0,3 0 7 0,0 2-6 0,-1-2-6 16,1 1 3-16,1 2 4 0,0-4-7 0,0 3 2 16,-1-1 4-16,2 0-1 0,-6 0-11 0,-7 0 5 15,-1 0 1-15,-1 1 0 0,-5-2-2 0,2 1 7 16,-4 1-2-16,-1 0-6 0,-3-2 4 0,-3 4 3 15,-5-2-10-15,12-2 11 0,-6 1 3 0,-6 1-6 16,5 0-2-16,-5 0 3 0,0 0 1 0,0 0 1 16,9-2 2-16,-9 2-8 0,0 0-8 0,4-2 8 0,-4 2-5 15,0 0-4-15,0 0-14 0,0 0-25 0,0 0-13 16,0 0-4-16,6 4-16 0,-6-4-86 16,0 0-181-16,-10 7 81 0</inkml:trace>
  <inkml:trace contextRef="#ctx0" brushRef="#br0" timeOffset="389">6621 8568 6 0,'0'0'117'0,"0"0"-6"0,-6 1-4 15,6-1-6-15,0 0-6 0,-8 0-7 0,8 0-6 0,0 0-12 16,0 0-11-16,-4 3-6 0,4-3 1 0,0 0-7 15,0 0-3-15,0 0-6 0,-9 0-4 0,9 0-5 16,0 0 2-16,0 0-4 0,0 0-8 0,0 0 2 16,0 0-4-16,0 0-7 0,0 0 7 15,0 0-2-15,0 0 1 0,0 0-2 0,0 0-2 0,0 0 1 16,0 0-2-16,0 0 0 0,0 0-6 0,0 0 4 16,0 0-3-16,0 0 2 0,0 0-3 0,32-1 3 15,-10-2-2-15,6 0-6 0,-1 0 9 0,7 1-5 16,0-1 1-16,-1 0-5 0,0 2 7 0,3-2-3 15,2 1-3-15,-3 1-1 0,-3 0 4 0,-2 0 0 0,-2 1-2 16,-9 0 0-16,-2 1-8 0,-4-1 2 0,1 0-3 16,-5 1-8-16,-1-1-1 0,-2 0 3 15,-6 0-2-15,9 0 3 0,-5 1 2 0,-4-1 5 0,0 0-10 16,0 0 9-16,0 0-4 0,0 0-3 0,0 0-14 16,0 0-27-16,-16 4-33 0,16-4-104 0,0 0-206 15,-11-2 91-15</inkml:trace>
  <inkml:trace contextRef="#ctx0" brushRef="#br0" timeOffset="37222.87">13426 7235 41 0,'0'0'37'16,"0"0"-3"-16,0 0-3 0,0 0-4 0,0 0 4 15,0 0-8-15,0 0-1 0,0 0 0 0,0 0-3 16,0 0 0-16,0 0-4 0,0 0 1 0,0 0-5 15,0 0 0-15,0 0 1 0,0 0-6 0,0 0 1 16,0 0 0-16,0 0 0 0,0 0-6 0,0 0 7 16,0 0-4-16,-3 13 1 0,2-8 0 0,1 0-3 15,-3 2 1-15,3-2 1 0,0 3 4 0,-1 0-5 16,1 1 0-16,-3-1 1 0,2 2-1 0,0-1 6 16,-2 1 0-16,2-2-8 0,1 4 2 0,-4-3 1 15,2 2 4-15,-1 3-6 0,-1-6 3 0,3 4-2 16,-2-3-1-16,2 3-2 0,1-3 2 0,-4 1 2 15,3-2-3-15,1 2 2 0,0-1-1 0,-4-1 1 0,4-1 3 16,0 0-6-16,-2 0 0 0,2-2 5 0,-2 2-3 16,1-1 7-16,0-2-9 0,-1 1 1 0,1 1 2 15,1-2-4-15,-3-3 2 0,1 3 3 0,2-4-2 16,-1 5-1-16,1-5 3 0,0 0-3 0,0 4 7 16,0-4-2-16,0 0-2 0,0 0-4 0,0 0 0 15,0 0 3-15,0 0-2 0,0 0 7 0,0 0-8 16,0 0 5-16,0 0-5 0,0 0 0 0,1-14 0 15,-1 14-8-15,2-6-1 0,-2 6 9 0,-2-6-10 16,2 6-2-16,2-5-4 0,1 3 0 0,-3-2-7 16,0 4-3-16,0-6 1 0,0 6 0 0,0-7-4 15,0 3-36-15,0 0-69 0,0-2 30 0</inkml:trace>
  <inkml:trace contextRef="#ctx0" brushRef="#br0" timeOffset="37672.87">13488 7372 23 0,'4'5'35'0,"2"0"-9"15,-3-1 0-15,3 0-2 0,0 0-4 0,-1 1 1 16,0-1-1-16,1 0-3 0,-2 1-1 0,2-2 3 16,-3 2-7-16,3-1-3 0,-2 0 6 0,1 0-6 15,-1 0-2-15,-1 0-2 0,-1 1 0 0,1-1 2 16,-2-1-1-16,2 0 4 0,-1 0-2 0,-2 0 0 15,3 1-5-15,-3-4 1 0,1 5 7 0,-1-5 4 16,1 2-3-16,-1-2 0 0,0 0 5 0,5 2 4 16,-5-2 5-16,0 0-1 0,0 0 10 0,4 4-2 15,-4-4-1-15,0 0 0 0,0 0-5 0,0 0-2 16,0 0-2-16,1-11-6 0,-1 8-2 0,2-3 1 16,-2 2-2-16,1-1 0 0,-1-3 0 0,0 0-9 15,0 3 0-15,-1-3 1 0,1-1-11 0,0 1-12 0,-2-2 0 16,1 3-21-16,1-2-21 0,0 3-54 0,-2 1-120 15,0-4 54-15</inkml:trace>
  <inkml:trace contextRef="#ctx0" brushRef="#br0" timeOffset="38382.87">13575 7161 42 0,'0'0'44'0,"0"0"-5"0,0 0-9 0,0 0-3 0,0 0-8 16,0 0-2-16,0 0-1 0,0 0-3 0,0 0 1 15,-2 9-5-15,0-5-3 0,2 3 5 0,0-1-2 16,-1-1-5-16,1 5 3 0,-1-1 2 0,-1 1 2 16,1 4-1-16,-1-3 2 0,-1 1 4 0,2 4 1 15,-3-2-4-15,-1 3 3 0,2-1 5 0,1 1-6 16,1-4 4-16,-2 4 4 0,0-2-3 0,1 1 5 15,1 0-8-15,-1-3 1 0,0 1 2 0,0-2-4 16,2-1-2-16,-1 2 0 0,1-2-2 0,-1 0-1 16,2 0 2-16,0-1-3 0,-1-2 0 0,0 2-7 0,0-6 7 15,0 3-4-15,-1-1 2 0,2-2-6 16,1 1 3-16,-2-2-9 0,0 1-8 0,0-4-23 16,0 0-19-16,0 6-49 0,0-6-113 0,0 0 50 0</inkml:trace>
  <inkml:trace contextRef="#ctx0" brushRef="#br0" timeOffset="38946.87">13703 7499 39 0,'5'-3'64'0,"-1"-1"-4"0,1 1-2 0,-1 0-14 0,0-1 0 16,0 0-2-16,-3 0-11 0,1 0-8 15,1-1-14-15,-3 1-7 0,4-1 5 0,-3 1-5 16,-1 4 0-16,0-7 1 0,0 3 1 0,0 4-7 0,-1-5 2 15,-1 1-2-15,2 4-4 0,-5-3 2 16,5 3-2-16,0 0 1 0,-7 0 2 0,7 0 0 0,0 0 1 16,-8 6-1-16,4-4-1 0,2 2 8 0,-1 1-6 15,2-1-2-15,-4 1 5 0,2-2-3 0,2 4 3 16,0-2-1-16,-2 0 1 0,3 1-1 0,-1-2-2 16,-2 1 3-16,2 1 3 0,1 0-2 0,-1-1 1 15,1 1-4-15,0-1 3 0,0-2-1 0,-3 0-1 16,3-3 5-16,0 7-4 0,0-3 6 0,0-4-3 0,0 5-1 15,0-5-1-15,6 3 1 0,-3-2-14 16,3-1-25-16,-6 0-20 0,16-1-62 0,-7-1 27 16</inkml:trace>
  <inkml:trace contextRef="#ctx0" brushRef="#br0" timeOffset="39545.87">13844 7495 37 0,'0'4'43'0,"0"-4"-2"0,-2 8-8 0,2-5-2 16,2 3 0-16,-2-2-5 0,0-2-3 0,2 3-1 16,-2 1-8-16,4-3 3 0,-4 2 0 0,1 2 2 15,2-3-5-15,-2 0-3 0,4-2-1 0,-1 1 6 16,0 1-8-16,-3-1 2 0,4-1 0 0,-1 0-9 15,1-1 5-15,-5-1 1 0,12 1-3 0,-7-1 3 16,-5 0-1-16,10-1-3 0,-4-2 2 0,1 3-2 0,-2-3-3 16,-1 1 0-16,-4 2 1 0,7 0-5 0,-4-4 7 15,-3 4 0-15,5-1-1 0,-5 1-4 16,0 0 2-16,0 0 0 0,10 0 1 0,-10 0-2 0,0 0-2 16,8 3 3-16,-5-1 0 0,-3-2 4 0,0 0-4 15,6 0 0-15,-6 0 0 0,7 2 2 0,-7-2-1 16,0 0-2-16,8 0 3 0,-8 0-3 0,8-2 1 15,-8 2 2-15,8 0 4 0,-8 0 0 0,6-2 3 16,-6 2-3-16,6-2 4 0,-4-1 1 0,-2 3-1 16,3-2 1-16,1-1 0 0,-4 3-1 0,4-5-2 15,-4 1 5-15,0 4 8 0,4-5 10 0,-4 2 2 16,0-4-1-16,1 5-7 0,-1 2-2 0,2-8-2 16,-2 0-4-16,0 4 2 0,-2-1-1 0,1-1 4 15,1 0-9-15,-3 0 3 0,3-4-18 0,0 4-5 16,0-1-17-16,0-1-22 0,3 1-31 0,-2 1-45 0,3-2-132 15,6-1 58-15</inkml:trace>
  <inkml:trace contextRef="#ctx0" brushRef="#br0" timeOffset="40460.47">14348 7267 28 0,'4'-5'85'0,"2"3"-15"0,0-2-8 0,0 1-2 15,2 0-9-15,1-1-2 0,-2-1-4 0,0 4-7 16,2-1-3-16,-3 2-29 0,2-2-3 0,-3 1-1 0,2 1-2 16,-7 0 1-16,13 1 3 0,-8-1-2 15,1 3 2-15,-3-1-4 0,4 3 3 0,-4 2-4 16,0-2 2-16,0 4-3 0,-1 2-1 0,2-1 5 0,-7 1-3 15,3 3 0-15,0-3 2 0,-1 1 1 16,1 4-7-16,-5-6 7 0,1 6-4 0,0-4 3 0,2 1 1 16,-2-1 0-16,0 0-2 0,4-3 3 0,-4 4-3 15,2-4 0-15,2 0 0 0,-3 2 1 0,3-1 3 16,-2-2-1-16,-1-2-6 0,3 2 7 0,-1 1-3 16,2-4 0-16,-2 0 2 0,2 2 4 0,-1-3-3 15,1 1-4-15,1 2 6 0,0-3-6 0,-2-2 5 16,0 3-5-16,1-1-1 0,1-1 5 0,-1 1-1 0,2-1 2 15,1-1-6-15,2 1 5 0,0 0 1 0,1-2-7 16,-1 2-6-16,5-2-11 0,2-2-3 16,-4 1-18-16,5-2-46 0,-2 0-93 0,-2-1 42 0</inkml:trace>
  <inkml:trace contextRef="#ctx0" brushRef="#br0" timeOffset="41105.47">14274 7490 10 0,'0'0'87'0,"0"0"-1"0,0 0-3 0,0 0-7 16,0 0-2-16,0 0-1 0,0 0-12 0,0 0 0 15,0 0-20-15,0 0 10 0,0 0-3 0,0 0-3 0,0 0-9 16,0 0-10-16,13-2-10 0,-8 0 2 0,5 1-9 16,4 0-18-16,-1-1-5 0,4 1-16 0,1-2-5 15,2-2-15-15,-1 4-78 0,0-1-138 0,-1-2 62 16</inkml:trace>
  <inkml:trace contextRef="#ctx0" brushRef="#br0" timeOffset="41704.48">14550 7595 37 0,'8'0'58'0,"2"-1"-1"15,2-2-7-15,0 1-4 0,1-1-2 0,4-1-9 16,-2-3-5-16,-1 4-5 0,-2-2-6 0,-1-1-4 16,1 1-10-16,-1-1-1 0,-6-3 4 0,4 4-8 15,-4 0 6-15,-1 1-3 0,1-2-3 0,-5 3 5 16,3-2-26-16,-3 2 3 0,1-1 1 0,-1 4 3 15,0 0 3-15,0-6 2 0,0 6-2 0,-4-4 5 16,4 4 3-16,0 0-2 0,0 0-2 0,0 0 5 16,0 0-1-16,-13 7 2 0,12-4-2 0,-4-2 1 0,0 3 6 15,2 1 0-15,0-1 2 0,0-3 1 0,-1 2-3 16,2 1 0-16,0 1 4 0,-2 1 7 0,3-4-1 16,-4 5 1-16,1-3-2 0,2 0 1 0,-1-3-3 15,1 3 4-15,0 0-7 0,2-4 1 0,-2 8 1 16,0-4-1-16,2-4-4 0,3 2 4 0,2 1-2 15,-1-3 1-15,6 1 1 0,-1-2-9 0,4 2-7 16,7-2-11-16,2-2-21 0,-4-1-38 0,5 1-82 16,-1-2 36-16</inkml:trace>
  <inkml:trace contextRef="#ctx0" brushRef="#br0" timeOffset="42334.47">14951 7472 1 0,'-6'0'78'0,"6"0"-6"0,0 0-12 0,0 0-5 15,0 0-3-15,0 0-5 0,0 0-5 0,0 0-4 16,0 0-9-16,0 0 6 0,0 0-5 0,0 0-1 0,0 0-6 16,0 0 4-16,0 0-5 0,-9-2 0 0,9 2-11 15,0 0 6-15,-5-2-1 0,5 2-2 16,0 0-8-16,0 0 7 0,0 0-6 0,0 0 1 0,-7-1 0 15,7 1 2-15,0 0-8 0,0 0 3 0,0 0 3 16,0 0-5-16,0 0 5 0,0 0-11 0,0 0 6 16,0 0 1-16,-10 4 0 0,10-4-5 0,-5 3 2 15,0 1 0-15,1 0 2 0,-1-1-5 0,1 1 0 16,-5 2 1-16,4-2 6 0,-1 1-2 0,-1 1-3 16,1 0 1-16,0 0 1 0,-1-1-4 0,2 3 7 15,1-4-4-15,0 0 1 0,2 2-3 0,-2-2 3 16,3 1-2-16,0 0 5 0,1-5-4 0,1 7 3 15,2-5 0-15,-3-2 3 0,7 3 2 0,-3-3-3 0,2 0-4 16,-6 0 0-16,16-3-1 0,-9 1-4 16,0-3 5-16,2 1-6 0,-2 1 0 0,0 2 0 0,0-3-11 15,-3 4 10-15,1-1-3 0,-1-2 2 0,-4 3 0 16,9-4-8-16,-9 4 6 0,5 0-7 0,-5 0-2 16,8 0 6-16,-8 0 0 0,5 4 5 0,-5-4-3 15,6 3-2-15,-2 1 3 0,-4-4 7 0,4 1-8 16,1 0-1-16,-5-1 3 0,9 0 8 0,-9 0-7 15,13-1-2-15,-7 0 2 0,2-2 0 0,-2 0-7 16,6-3 1-16,-2 2-11 0,-1 0-18 0,1-5-10 16,-1 2-35-16,-2-3-91 0,3 2 41 0</inkml:trace>
  <inkml:trace contextRef="#ctx0" brushRef="#br0" timeOffset="42684.49">15064 7287 24 0,'-1'-5'68'16,"1"5"-9"-16,-2-4 1 0,2 4-10 0,-1-4-5 15,1 4-6-15,0 0-3 0,0-4-2 0,0 4-5 16,0 0 4-16,0 0-12 0,0 0 0 0,0 0-3 16,0 0-1-16,0 0-1 0,-4 9-3 0,3-3 2 15,1-1-3-15,-1 1-6 0,-1 1 2 0,2-2-2 16,-1 3 0-16,1-1-2 0,0 2 0 0,1-1 4 15,-1 1-5-15,2-1 1 0,-2 4 2 0,2-4-1 16,-1 4-8-16,2-1 4 0,0 0 4 0,0 0-3 16,1-1-2-16,0 3 6 0,0-2-2 0,0 1 1 15,0 4-5-15,-1-5 4 0,1 0-2 0,0-1 0 0,-1-2-1 16,4 1 2-16,-6-2-5 0,2 1 5 0,0-3 0 16,-1 0 9-16,2 2-6 0,-1-5 10 0,1 3-4 15,-1-2-2-15,4 0-1 0,-1-2 8 16,4-2-11-16,4-2-4 0,-1 1-11 0,1-1-13 0,4-2-15 15,0 0-16-15,-4 1-60 0,-1-2-122 0,-2 0 54 16</inkml:trace>
  <inkml:trace contextRef="#ctx0" brushRef="#br0" timeOffset="43660.47">15309 7450 14 0,'0'0'76'0,"0"0"-7"15,0 0-6-15,-9 3-8 0,9-3-3 0,-6 3-6 0,3-1-6 16,-1 1-5-16,2 0-4 0,-4 1-5 16,2 0 3-16,1 2-2 0,-1-3-7 0,2 2 3 0,-2-1-4 15,3-2-5-15,-2 2 2 0,2 0-4 0,1-4-2 16,-4 4 0-16,3-1 2 0,1-3-2 0,0 0-1 16,3 4 0-16,-3-4-2 0,7 2 0 0,-7-2-5 15,0 0-1-15,15-6-1 0,-7 2-6 0,2 1-6 16,-1-2 0-16,1 0-1 0,2 1-2 0,-2 0-6 15,0 1 5-15,-3 2 3 0,0-2-3 0,1 2 3 0,-3 0-1 16,1 0 5-16,-6 1-6 0,9-1 10 16,-9 1-2-16,8 1 1 0,-8-1-2 0,5 3 4 15,-2 0-2-15,-2 0 5 0,-1-3 3 0,5 5 1 0,-2-2-4 16,-3-3 6-16,1 6-3 0,0-4 9 16,-1-2-2-16,0 5 2 0,3-3 5 0,-3-2-4 0,4 3 2 15,-4-3 6-15,0 0-3 0,0 0-4 0,16-5-1 16,-8 5 2-16,0-3-6 0,-2 0-4 0,5 2 4 15,-2-2-4-15,2 1 6 0,-4 1-7 0,0 0 1 16,-1-2-3-16,-1 2 3 0,-5 1-5 0,9-1 1 16,-3 0-3-16,-6 1 0 0,0 0 4 0,8 2 6 15,-4-1-8-15,-1 2 4 0,-3-3-3 0,3 2 0 16,-3-2 5-16,6 5 4 0,-1-4 1 0,-2 2 9 16,3-2-1-16,0 1 0 0,-1-2-5 0,4 1 0 15,1-1 2-15,-1 1-15 0,5 1-9 0,-1-2-32 16,1-3-95-16,-1 2-146 0,5-2 65 0</inkml:trace>
  <inkml:trace contextRef="#ctx0" brushRef="#br0" timeOffset="44124.47">15774 7433 7 0,'-5'3'69'0,"4"1"-17"0,-2-2-6 0,2 2-4 16,-3 2-4-16,3-3-4 0,0 0 2 0,-1 3-8 15,1-2-1-15,1-1-1 0,0-3-4 0,-2 7-6 0,2-4 4 16,0-3-2-16,2 4 1 0,-2-1-4 16,0-3 2-16,0 0 0 0,13 0-1 0,-7 1-4 15,3-4 1-15,-4 2-1 0,8-2-3 0,-4-1 2 0,0-1-4 16,0 0-1-16,0-2 0 0,-4 1 5 0,3 0-5 15,-3-1-1-15,0-2 7 0,0 0-10 0,-2-2-1 16,-2 1 2-16,0-3-2 0,-1 1 2 0,-1 1-3 16,1-3-1-16,-3 3 1 0,2 1 5 0,-4-1-2 15,2 1 3-15,0 1 14 0,-1 1-4 0,0-1-1 16,0 2-1-16,0 1 1 0,0-1 7 0,3 3 2 16,-4-1 2-16,5 2 1 0,0 3 3 0,-4-4-3 15,4 4-11-15,-1-5-1 0,1 5-6 0,0 0-1 16,0 0 6-16,0 0-8 0,-5 12 2 0,2-7-5 15,3 1 6-15,0 1-3 0,-1 1-1 0,-3 5 0 16,4-2 0-16,0 5 0 0,-4 0 1 0,4 0-2 0,-1 1-4 16,1 1 6-16,0-1-2 0,-3-1-4 15,3-1 4-15,-1 2-1 0,2-4 4 0,2 3-4 0,-1 0-12 16,2-5-26-16,3 0-42 0,-2 1-84 0,4-2-175 16,-3 0 78-16</inkml:trace>
  <inkml:trace contextRef="#ctx0" brushRef="#br0" timeOffset="95256.28">7830 7778 39 0,'-1'-4'45'16,"-2"-2"0"-16,1 2-11 0,-1 1-1 16,-2-2-7-16,3-1 2 0,-2 1-2 0,1 0 4 0,-2-2-7 15,1 1-7-15,-1 1 10 0,0-2 2 0,0 0-2 16,-3 2-4-16,3-5-1 0,-4 6-2 0,1-5-3 15,2 0 3-15,-2 2-9 0,-1-1 1 0,1 1 0 16,-3-2-2-16,1 4 3 0,-1-2 1 0,-1 0-5 16,0 1 1-16,0-1 0 0,-2-2-1 0,-2 4-5 15,1-4 7-15,1 3-1 0,4-1 0 0,-7-2 1 16,0 2-3-16,1-4-4 0,0 5 5 16,1-4-1-16,1 3 13 0,-5-1-13 0,5 0-4 0,-4-2 0 15,3 2 1-15,-2-1 0 0,3 1 1 0,-4 0-2 16,3-2 3-16,-2 3-6 0,2 0 0 0,-2 0 3 15,1-1-5-15,0 1 1 0,0 3-3 0,3-1 2 16,-1 3 1-16,-2-4-1 0,3 2 4 0,-5 1-4 0,0 0 1 16,0-1 0-16,-3 3-2 0,2-2 4 15,0-1-3-15,1 3 0 0,-3-2 3 0,4 3 1 0,-2-3-4 16,1 2-1-16,-1-1 2 0,2 0-1 16,-1-3-1-16,4 5 1 0,0-1 1 0,-4-2-2 0,4 3 6 15,0-3-6-15,-3 1 3 0,0 2 0 0,4-1 0 16,-1-1-6-16,1 2 8 0,-2 0-4 0,-2-2 2 15,-1 1-1-15,4 1 1 0,-4 0-2 0,0 1 0 16,-1 3-1-16,0-3 3 0,-2 1-1 0,4 1 2 16,-3 0-5-16,2-2 2 0,1 0 0 0,0 6 1 15,-3-5-3-15,3 1 6 0,-2 1-5 0,-2 3-3 16,3-3 3-16,1 0-1 0,-4 5 5 0,6-5-5 16,-2 3 0-16,4-3 4 0,2 2 0 0,-3-1-2 15,2 0 1-15,-4 3-2 0,2 0 0 0,1-1 4 16,1 1-4-16,3-2 3 0,-1 2-6 0,1 0 4 0,0 1 3 15,4-2-6-15,-5 1 3 0,1 1-4 0,3-4 3 16,-2 7 1-16,2-7 2 0,-1 6 0 0,2-5-3 16,-1 6 0-16,-1-3 6 0,2 1-1 0,1 0-2 15,-1-2 3-15,0 0-4 0,1 2-1 0,-2 0 2 16,2 0 0-16,0 1-2 0,-1 0 2 16,1-1 0-16,0 2 0 0,0-5 2 0,-2 3 1 0,2-1-3 15,2 1 2-15,-2-3 2 0,1 0-7 0,1-1 2 16,-2 1 2-16,3-1-3 0,-2 0 1 0,2-1 18 15,-3 0-6-15,4 0-1 0,-2 2-3 0,-1-1 2 16,3-2-4-16,-1 1 1 0,-2 1 5 0,3 0-8 16,0 0 2-16,0-1-1 0,3 2 4 0,-3 1-11 15,1-3 12-15,-1 4-9 0,3-4 8 0,-1 5-3 16,2 0-7-16,-3-1 2 0,3 1 3 0,-1 0 0 16,-1-1-1-16,1 0 4 0,-2 1-11 0,3 1 4 15,-2 0 0-15,2-1 2 0,0 0-1 0,1-2-3 16,-1 1 3-16,1 3-5 0,0-3 7 0,2 0-2 0,-1-4-9 15,0 6 5-15,1-2 6 0,-1-1-2 16,3 0 1-16,-3 0-2 0,2-2-4 0,-1 1 4 0,-1 2 2 16,4-3-2-16,-3 0 2 0,0-1 1 0,2 2-7 15,-3-1 0-15,5-1 4 0,-2 0 3 0,1 0-5 16,-1-1 0-16,1 1-2 0,2 2 9 0,-1-5-9 16,2 4 4-16,-2-2 2 0,2 2 6 0,5-1-9 15,-1 2-3-15,3 1 7 0,-1-5-8 0,-2 4 3 16,-2-3-2-16,2 2-4 0,1-1 4 0,1 1 0 15,-2-3 1-15,-1 2-1 0,2-1-1 0,-3-1 5 16,2 2-3-16,-2-3 3 0,2 2 1 0,-2-1-5 16,2 1 1-16,-3 1 3 0,-3-1-3 0,2 1-2 15,4 0 9-15,-3 0 0 0,-4-1-6 0,8 3 6 0,-5-3-3 16,5 0 0-16,-2 2-3 0,2 0-2 16,1-1-4-16,3 2 8 0,-3-4-9 0,9 1 0 15,-6-1 5-15,0 1-1 0,5-3-4 0,1 1 1 16,-8 0 1-16,1-4 3 0,8 2 2 0,-10-1-4 15,4 0-1-15,-2-2 1 0,-1 1-7 0,2 2 13 0,-3-3-1 16,0 1-1-16,1-1 1 0,0 0-2 0,0 1-2 16,-1-5 2-16,-1 6-2 0,4-5 4 0,6 1-9 15,0-1 5-15,0-2-4 0,2 2 1 0,-2-1-7 16,-1 0-12-16,3-2 4 0,2 0-14 0,3 1-21 16,-6-1-64-16,4 0 29 0</inkml:trace>
  <inkml:trace contextRef="#ctx0" brushRef="#br0" timeOffset="96599.28">7757 7585 15 0,'-14'-15'79'0,"1"-2"-7"16,-4-3-5-16,4 5-3 0,0-1-4 0,-4-4-1 0,3 5-6 16,3 1 2-16,-4 0-8 0,-1 0-6 0,-3-3-6 15,5 3-3-15,-4 2-2 0,-4-3-8 0,-1 0 4 16,4 3 13-16,-6 0-2 0,8 1 3 0,-10-2-11 16,8 3-5-16,-1-1 1 0,-5 1-4 0,6 2 0 15,-3-1-1-15,-1-2-3 0,0 5-3 0,2 2 0 16,-6-4-5-16,0 2-4 0,-1 5 0 0,0-1 2 15,-3 2-4-15,0-1 2 0,1 1 3 0,-1 0 0 16,-2 3-5-16,0-2 1 0,-2 2-4 0,3 0 2 16,0 1 0-16,0 1 1 0,0-2-2 0,4 2-6 15,-1-1 4-15,2 1 7 0,-1-1-5 0,5 1 2 16,2-2 2-16,0 2-11 0,2 2 6 0,-1-2 0 16,2-1 3-16,3 2-6 0,-4-2 3 0,5 3 1 15,-4 1-2-15,5-4 4 0,-5 3-3 0,3 0 0 0,4-1-4 16,-4 2 4-16,0 1-7 0,5-1 9 0,-5 1-5 15,4-4 2-15,-4 6-4 0,1-3 13 0,1 2-4 16,2-2-18-16,-3 1 15 0,2-1-2 0,2-3 5 16,-3 3 3-16,3 0-12 0,-2-1 0 0,-2 3 4 15,2 2 5-15,-1-4-7 0,-1 2 8 0,0 1-13 16,-2 2-10-16,3-4 9 0,0 5-2 0,-2-1 11 16,3-2-11-16,-1 0 8 0,3 1-2 0,-3-2 1 15,3 3-2-15,-2-4-1 0,3 0 1 0,3 0 3 16,-5 0 0-16,1-1-6 0,4 0 1 0,-3 4 7 15,1-3-4-15,2 0 6 0,-3 2-6 0,1-2-4 16,2 3 4-16,0-4-1 0,-1 2 6 0,2 1 4 16,1-2-10-16,-1 1 2 0,1 0 1 0,-1 1 1 15,1-1 1-15,2 1-1 0,1-1-2 0,-2 3 1 16,2 3 3-16,-1-4-5 0,1 2 5 0,-1 0-2 16,0 3 4-16,0-2-2 0,2-3 4 0,-2 4-2 15,1-2-2-15,0-2 6 0,0 2-9 0,-3-2 6 0,3 0-3 16,-1-3 2-16,1 6-4 0,0-3 1 0,-2-2 1 15,2 2 4-15,0-4-9 0,-2 3 4 16,3-1-2-16,0-2-2 0,-1-1 10 0,2 3-9 0,-1-2 13 16,0 1-10-16,0-1-3 0,3-1 4 0,-1 3-5 15,1-3 9-15,1 2-7 0,1-2 3 0,0 3-1 16,0-2 1-16,1 1 3 0,2-1-2 0,1 0 3 16,1 2-3-16,2 2 2 0,2 0 1 0,-3-1-7 15,3 0 1-15,2-1-1 0,-3-1 2 0,3 0 7 16,-1-1-10-16,2 0-3 0,-2-1 5 0,2 0 3 15,-3-4-2-15,1 3 1 0,2-4 3 0,0 4-2 16,-4-2-6-16,2-1 0 0,-1-2 10 0,-2 3-6 16,6 1 2-16,-5-1-1 0,1 0-4 0,4 1 3 15,-4 1 1-15,1-2 0 0,2 2-3 0,0 1-1 0,-1-1 1 16,2 0 2-16,0 2 3 0,0-1-5 16,1 1 4-16,0-3 1 0,8 3-4 0,-6-2 8 15,7-2-3-15,1 0-3 0,-2 2 1 0,1-1-1 0,0-5 4 16,0 0-11-16,-1 2 9 0,1-4-6 0,-6 2 5 15,7-3-9-15,1 0 10 0,-2-2 0 16,1 4-6-16,-2-3 7 0,1 1-1 0,0 0-1 0,-1-2 2 16,1 0 1-16,-1 3-1 0,1-2-1 0,0 1-3 15,-1 0 4-15,0-2 1 0,1 0-2 0,-1 1-6 16,-6-2-1-16,9 0 4 0,-2-1-2 0,0 0 6 16,0 1-1-16,-2-4 6 0,1 3-4 0,2-1-5 15,-1 0-2-15,0-3 4 0,-1 4 4 0,-7-2 4 16,10 1-7-16,-11 0-7 0,0 0 9 0,8-2 1 15,-8 4-5-15,2-4 2 0,-2 2-7 0,6-5 2 16,-7 4 9-16,7-1-4 0,1-4 5 0,0 2-6 16,-8 4 11-16,7-7-9 0,0 4 3 0,-6 1-15 0,-1 0 24 15,6-3-5-15,-1 0-9 0,-8 2-2 0,3 0 7 16,-1-1 1-16,-2 2 0 0,1-2 1 16,-2-1-5-16,0 2 5 0,-3-2-3 0,1 1 0 15,-5 1 0-15,3-2 3 0,-1-1 1 0,-2-1-4 0,1 1-4 16,-1-1 5-16,-2 0-7 0,0-2 12 15,-1 0-8-15,0 2 10 0,-1 0 1 0,-3-2-7 0,1-3-3 16,-2 1 6-16,-2 0-2 0,-5-7 0 0,1 8-5 16,-5-4 1-16,-3-2 5 0,-2 2-4 0,-2 1 2 15,-4-2 0-15,-1 3 1 0,-2 0-2 0,-3 0-5 16,-2 0 0-16,-1 2-2 0,-1-2-7 0,-10-5 7 16,8 9 6-16,-1-1 5 0,2 0 0 0,-1 0 2 15,1 1-7-15,-2 0 7 0,0 3 5 0,-11-4-4 16,-4 2-2-16,14 5-2 0,0 0 3 0,-13 1-2 15,0-1-4-15,-2 4-14 0,-2 2-1 0,-2 6-13 16,-3 0-5-16,-5 4-6 0,-1 1-13 0,-22 9-10 16,26-6 0-16,-3 3-10 0,4-1-5 0,0 4-8 0,4-3-69 15,2 1-159-15,4 3 70 0</inkml:trace>
  <inkml:trace contextRef="#ctx0" brushRef="#br0" timeOffset="113052.2">4207 13302 30 0,'0'0'119'0,"0"0"-2"15,0 0-5-15,0 0-10 0,0 0-13 0,0 0-3 0,0 0-9 16,0 0-7-16,0 0-5 0,0 0-8 15,0 0-6-15,0 0-5 0,0 0-4 0,-2-8-6 16,2 8-6-16,4-6 1 0,-2 1-9 0,1 2-1 16,1-2 2-16,1-2 1 0,1 0-9 0,3 0-5 0,-3 0 7 15,3-1 0-15,0-1-6 0,4 0-2 0,-3-1 1 16,7-1 2-16,-7 1-12 0,2 2 4 0,-1 0 3 16,-2 0 2-16,1 1-9 0,1 2-14 0,-5-1-12 15,-1 2-5-15,0 0-16 0,1 2-1 0,-2-1-6 16,0 1-11-16,-4 2 6 0,5-1-6 0,-5 1-27 15,0 0-53-15,0 0-158 0,0 0 70 0</inkml:trace>
  <inkml:trace contextRef="#ctx0" brushRef="#br0" timeOffset="113360.21">4250 13346 81 0,'0'0'107'0,"0"0"-5"0,3 2-10 0,-3-2-2 0,0 0-9 16,0 0-9-16,14-7-2 0,-6 4-4 0,1-3-10 15,0 2 2-15,1-1-24 0,2-1 8 0,-2 1-9 16,4 0 0-16,-1-2 3 0,0 2-7 0,-2 2-6 16,0-4-11-16,-2 2-18 0,-2 3-19 0,-1-1-11 15,1 0-18-15,-1 2-19 0,-1-4-82 0,-1 3-165 16,-4 2 73-16</inkml:trace>
  <inkml:trace contextRef="#ctx0" brushRef="#br0" timeOffset="114312.2">4873 12888 64 0,'-4'-4'105'0,"3"-1"-18"0,-1 2-6 0,0-4-5 0,0 2-9 16,-1-2 4-16,1 0-17 0,-1 2-8 0,-2-3 1 15,1 1-10-15,-2 3 3 0,2-1 0 0,0-3-5 16,-1 5 13-16,0-3-7 0,-3 2-7 0,2 0 4 16,-2 0-3-16,2 3 2 0,-3-3-3 0,1 4-4 15,-1 0-3-15,3-3-2 0,-2 3-9 0,-1 3 6 16,4-1-5-16,-4 0-2 0,1 0-2 0,2 2-3 0,-2 3 3 16,-1-1-4-16,2 2 0 0,-1 0-3 0,0-1 1 15,3 0-7-15,-1 1 9 0,2 1-21 0,-1-1 17 16,1 3-5-16,2-4 5 0,0 1-2 0,1-1 5 15,0 0-2-15,2-1-5 0,-1 1 3 0,1-3-3 16,1 3-2-16,0-2 0 0,1 0 3 0,1-2 5 16,0-1-2-16,2 1 0 0,-1-1-7 0,1-2 4 15,-6 0 5-15,15-3-3 0,-7 1-3 0,0-1 0 16,2-4 2-16,-1 5-2 0,0-5 1 0,0-1-2 16,1 2 3-16,-5 0-1 0,3-1 4 0,-3 0-3 15,-1 0-2-15,2 2 3 0,-2-3-3 0,-1 2 1 16,-2 0-2-16,3 0-4 0,-4 0 2 0,1 2 2 15,-1-1 6-15,0 0 1 0,0 0 0 0,0 2-4 16,0 3 0-16,0-7 3 0,0 3 0 0,0 4 1 16,0-4 2-16,0 4-3 0,0 0 0 0,0-5-3 15,0 5 5-15,0 0 0 0,0 0-3 0,0 0 4 16,-1-5-3-16,1 5-1 0,0 0 4 0,0 0-20 16,0 0 11-16,0 0-7 0,0 0 13 0,0 0-5 0,0 0-4 15,0 0 8-15,0 0-7 0,0 0 9 0,0 0-12 16,0 0 11-16,0 0-6 0,0 0 3 0,-8 11 0 15,7-8-6-15,1 1 5 0,-2 1-1 0,0 0-1 16,1 1 2-16,1-1-7 0,-4 1 8 0,3-1 2 16,1 0-7-16,-3 2 9 0,3 0-11 0,0 0 10 15,0-2-2-15,3 2-4 0,-3-1 3 0,1 1-10 16,-1 0 6-16,0 2 2 0,4 1-1 0,-3 2 1 16,0-2 5-16,2 1-1 0,-3 0-7 0,0 0 8 15,1 1 0-15,2-2-2 0,-2 0 1 0,1 2 5 16,0-4-1-16,-1 2 0 0,3 0-1 0,-4-1 4 15,5 0-3-15,-1 1-3 0,0-1 3 0,-3-3-1 16,3 1 0-16,-2-1 3 0,2 0-4 0,-1 0 4 16,-1 0-8-16,2-2-1 0,-3 2 0 0,2-1 3 15,1-1-6-15,-2-1 5 0,0 2-3 0,0-3-1 0,-2-2 6 16,1 5 0-16,2-3-3 0,0 0 3 0,-3-2-1 16,0 0 1-16,12-2 0 0,-4-3 1 15,2 1-1-15,1-3-2 0,1 3-4 0,2-7-3 0,-1 5-8 16,5-5-12-16,-3 4-4 0,1-3-25 0,-2 0-15 15,-2 0-26-15,-1 2-13 0,-2 0-126 0,-2 0-251 16,-3 4 111-16</inkml:trace>
  <inkml:trace contextRef="#ctx0" brushRef="#br0" timeOffset="114988.2">4956 12856 73 0,'0'0'90'0,"0"0"-4"15,0 0-3-15,0 0-8 0,0 0-4 0,0 0-1 0,0 0-4 16,0 0-6-16,0 0 1 0,0 0-4 0,0 0-8 16,0 0 8-16,0 0 2 0,0 0-5 0,0-6 4 15,0 6-10-15,0 0 0 0,0 0 1 0,0 0-10 16,0 0-2-16,0 0-7 0,0 0-2 0,0 0-5 16,0 0 3-16,0 0-4 0,0 0-11 0,0 0 3 15,0 0 1-15,-4 12-1 0,3-8 2 0,1 2-7 16,0 0-2-16,0 0 4 0,-4 3-6 0,4-1 0 15,-1 2-2-15,1-1 4 0,0 0-6 0,0 1 5 16,0-3-6-16,0 2 0 0,1-3 2 0,-1 4 4 16,3-6 1-16,-2 1-6 0,3-1 2 0,1 1-4 15,0-2 2-15,0-2 3 0,-1 0-21 0,-4-1 25 16,13-2-3-16,-3-3 2 0,-1-2 0 0,0 4-5 16,-1-3-5-16,2-2-1 0,-2-1-3 0,-1-1-3 0,3 0-2 15,-3 1 2-15,-2 1 1 0,0-1 0 16,-1 5 2-16,0-2-2 0,1 1-6 0,-3 0 8 0,1 1 8 15,-2 1-4-15,-1 3 1 0,3-5-3 0,-1 3-1 16,-2 2-1-16,0 0-1 0,4-3 8 0,-4 3-2 16,0 0 0-16,0 0 3 0,0 0-3 15,5 7-1-15,-5-7-1 0,0 0 3 0,2 4-5 0,-1-2 5 16,-1-2-4-16,1 4 4 0,-1-4 1 0,0 5 0 16,0-5-2-16,0 0-5 0,2 3 11 0,-2-3-3 15,0 4-12-15,0-4 18 0,3 5 0 0,-3-2 0 16,0 1 6-16,0 1 0 0,0 0 0 0,1-1-8 15,1 2 8-15,0 1-7 0,0-3 4 0,0 2-5 16,-1 0 5-16,3-1-1 0,0-1-6 0,0 3 7 16,-1-2-4-16,1-1-8 0,-1 0 3 0,1 0-10 15,2 1-14-15,1-3-22 0,-2 0-14 0,6-5-38 16,-3 2-121-16,1-2-237 0,1-2 105 0</inkml:trace>
  <inkml:trace contextRef="#ctx0" brushRef="#br0" timeOffset="115571.2">5421 12818 1 0,'0'0'130'0,"-3"-4"-14"0,3 4-7 16,-8-1-11-16,8 1-6 0,-8-2-19 0,8 2 0 15,-6 4-6-15,-1-1-7 0,1 0-2 0,1-2-2 16,-2 2-10-16,2 0 2 0,0 1-3 0,-5 1 0 16,2 1-2-16,2-2-7 0,-1 2 3 0,-1 2-2 0,1-2-9 15,1 3-2-15,-1-3-4 0,1 0-2 0,1 2-3 16,0 1 2-16,1-3-4 0,3 1-1 15,-2 0 0-15,2-2 0 0,0 2-2 0,-1-3 1 0,2-1-4 16,-1 3-6-16,1-6 4 0,-1 6-2 0,-1-3 2 16,2-3 2-16,0 0-5 0,2 4 3 15,-2-4-5-15,0 0 3 0,0 0-1 0,0 0 4 0,15-5-7 16,-10 1-1-16,2-1-2 0,2-1-3 0,-2 2 5 16,1-2-5-16,1-2 5 0,-1 4-6 0,-2-1 4 15,-1 0-7-15,0 2 10 0,1-2 3 0,-2 2 2 16,0-1-5-16,-4 4-1 0,5-3 4 0,-2 1 1 15,-3 2 3-15,1-3-3 0,-1 3 0 0,0 0-5 16,4-2 0-16,-4 2 1 0,0 0 0 0,0 0 2 16,0 0-1-16,0 0 1 0,1 10-8 0,-1-7 7 15,3 1-3-15,-3 1 1 0,5-1 4 0,-4 0-5 16,-1 0 2-16,4-2 0 0,-3 2-1 0,3 0-4 0,-1 0 4 16,-2 1-2-16,0-3 1 0,3 0 3 15,0 2 1-15,1-1 3 0,0-2-6 0,-1 2 6 16,-1-1-8-16,-3-2 4 0,6 0-4 0,-6 0 5 15,13-2-15-15,-7-1-9 0,1-1-22 0,-1-1-29 0,2 0-24 16,2-3-129-16,-4 1-242 0,2 0 107 0</inkml:trace>
  <inkml:trace contextRef="#ctx0" brushRef="#br0" timeOffset="116150.2">5561 12608 2 0,'0'0'148'0,"0"0"-17"15,0 0-13-15,0 0-13 0,-3-3-11 0,3 3-14 0,0 0-1 16,0 0-13-16,0 0-2 0,0 0-16 15,0 0 1-15,0 0-8 0,0 0 2 0,0 0-7 0,0 0 5 16,0 0-9-16,0 0 0 0,0 0-4 0,0 0 2 16,0 16-8-16,0-12 9 0,0 2 9 15,0 5-9-15,0-2-11 0,1 1 13 0,-1 2-5 0,2 0-3 16,-1 0 3-16,2 0-4 0,-1 1-5 0,-2 3-4 16,1-4 1-16,3 4 6 0,1-3-3 0,-5-1-5 15,4 1-5-15,0-3 3 0,-3 3 2 0,-1-1 0 16,4-1 0-16,-3 0 3 0,2-1-3 0,-2 1 1 15,3 0-5-15,-4-4 4 0,5 2-3 0,-5-1 0 16,4-3-2-16,-3 2-2 0,3-2 2 0,-4 0-2 16,0-2 1-16,1-1-4 0,2 1 7 0,1 0-4 15,-4-3-2-15,0 4-3 0,0-4-2 0,0 0 4 16,0 0-7-16,0 0-2 0,0 0-2 0,0 0-7 16,0 0-3-16,0 0-2 0,0 0-2 0,15-4 5 15,-15 4-2-15,5 1 0 0,-5-1 5 0,8 0 2 0,-8 0 4 16,0 0 5-16,8 0-7 0,-8 0 7 15,6 3-7-15,-6-3-1 0,5 1 7 0,-5-1-3 0,5 1 4 16,-5-1-2-16,4 3-1 0,-4-3 2 0,6 1-1 16,-6-1 4-16,3 3-2 0,-3-3-3 15,4 3-2-15,-3 2 7 0,4-5-5 0,-5 0 4 0,3 4-3 16,-3-4 0-16,5 2 0 0,-3 1-5 0,-2-3-9 16,3 2-4-16,-1 0-8 0,-2-2-26 0,0 0 2 15,6 1-49-15,-6-1-119 0,0 0-240 0,2-8 106 16</inkml:trace>
  <inkml:trace contextRef="#ctx0" brushRef="#br0" timeOffset="116455.2">5774 12823 37 0,'0'0'115'0,"0"0"-11"0,0 0-10 0,0 0-8 0,1 7-8 16,-1-7-14-16,2 4 2 0,-1 1 15 0,2 0-14 16,0-1-6-16,-3 3-10 0,1-1 5 0,2-1-8 15,-2 0-2-15,1 2-8 0,0-2-3 0,-1 0-2 16,2 0 0-16,1 0-5 0,-3-2-7 0,0 1 4 15,2 2-9-15,-3-2-3 0,4-2-3 0,-4 2-18 16,0-4-20-16,2 4-20 0,-2-4-34 0,0 0-108 0,0 0-207 16,0 0 92-16</inkml:trace>
  <inkml:trace contextRef="#ctx0" brushRef="#br0" timeOffset="116679.2">5753 12659 76 0,'-4'-3'188'0,"4"3"-14"0,-3-2-16 16,3 2-14-16,-3-7-19 0,3 7-7 0,-1-4-13 0,1 4-19 15,0 0-7-15,0 0-12 0,0 0-16 0,0 0-21 16,0 0-29-16,0 0-21 0,11-1-30 0,-11 1-37 15,11 0-121-15,-6 0-225 0,0 0 100 0</inkml:trace>
  <inkml:trace contextRef="#ctx0" brushRef="#br0" timeOffset="116985.21">5978 12553 8 0,'4'2'96'0,"0"3"5"0,1-3-8 16,0 2-3-16,-1 4 6 0,1-1 15 0,0 1-8 16,-1 2-7-16,1 0 5 0,3 3-3 0,-7 4-16 15,4-2 0-15,-1 2-8 0,0-2-7 0,-3 2-8 16,2 0-3-16,1 1-5 0,-3-1-6 0,2 3-6 15,3-2-2-15,-5 2-2 0,2-1-3 0,-2-4-5 16,-1 2-3-16,3-5-12 0,-6 0-3 0,3 1-3 0,0-2-2 16,-1 2-11-16,-2-4-15 0,2 1-14 15,-4-3-1-15,1 0-28 0,0-4-31 0,0 1-150 16,-1-3-265-16,0-1 117 0</inkml:trace>
  <inkml:trace contextRef="#ctx0" brushRef="#br0" timeOffset="117362.2">5967 12800 53 0,'4'-3'114'0,"0"0"-8"0,2 1-8 15,0 2-11-15,0-3-8 0,1 3-14 0,0-2 0 16,0 2-6-16,1-3-11 0,-2 2-4 0,2 0-15 15,-2-1 6-15,2 2 1 0,1 0-7 0,-4-1-3 16,3 1 1-16,-8 0-8 0,13 0 3 0,-6 3 1 16,1-2-9-16,-3 3-3 0,3-4 0 0,-2 5 1 15,0-3 1-15,1 2-5 0,2 4 2 0,-2-3-6 0,0 5 0 16,-1-4 7-16,-1 4-10 0,1-3-5 0,0-1 11 16,-2 1-1-16,-1 0-3 0,1-2 2 0,0 4 3 15,0-4 7-15,1 1 4 0,-1 3 6 0,-3-2 2 16,3-1 4-16,1 1-21 0,-2 1 12 0,1 0 6 15,-2 0-7-15,3-1 0 0,-1-1 0 0,2 2-5 16,-2 0 1-16,0-3-3 0,0-1-2 0,0 1-3 16,-2-1 4-16,1 0-9 0,1-2 0 0,-3 0-7 15,-1-2-14-15,4 3-33 0,-4-3-61 0,0 0-112 16,0 0-241-16,0 0 106 0</inkml:trace>
  <inkml:trace contextRef="#ctx0" brushRef="#br0" timeOffset="117556.2">6229 12677 61 0,'3'-2'101'0,"4"0"-24"0,-2 1-23 0,-1 0-35 0,4-2-43 15,-8 3-24-15,9 0-52 0,-9 0 23 0</inkml:trace>
  <inkml:trace contextRef="#ctx0" brushRef="#br0" timeOffset="118168.72">6331 12893 123 0,'16'-2'136'16,"-11"2"-11"-16,2-2-8 0,2 1-8 0,-2 0-6 15,-1 0-6-15,0-1-8 0,1 0-9 0,-7 2-6 0,10-1-4 16,-5 1-1-16,-1-2 1 0,-4 2 2 0,6-3-4 16,-1 1-3-16,-1-2-15 0,0 0 5 0,-3 2-6 15,2-3-1-15,0 1-4 0,-1-1-3 0,-2 2-7 16,0-4-1-16,1 2-6 0,2 0-1 0,-3 1-6 15,1-1 3-15,-1 2-4 0,0 3 4 0,2-7-5 16,-2 7-1-16,2-3-7 0,-2 3-1 0,0 0-4 16,0 0 1-16,0 0 0 0,0 0-6 0,0 0 2 15,-11 13 3-15,8-9-1 0,-1 1 2 0,4 2-5 16,-4-2 6-16,4 1-4 0,-5-1-3 0,4 3 2 16,-2-2 2-16,3-1-2 0,0 2-2 0,0 0 2 15,-1 0-4-15,5-1 2 0,-3 0 0 0,2 0 5 16,-1 1-7-16,2-3 2 0,-1 3 0 0,-1-3-2 15,2 2 1-15,0-3-1 0,-1-1 6 0,4 0-6 16,-2-1 3-16,-5-1 1 0,9-1-2 0,-1-3 1 16,-2 1 0-16,3-3 2 0,0 0-2 0,-1 0-2 0,-2-3 1 15,3 1 3-15,0-2-2 0,-2-1-1 0,0 4 0 16,-1-2 0-16,0 3 2 0,0-3-2 0,2 4-2 16,-2-4 5-16,0 1-4 0,0 5 1 0,0-1 0 15,-2 2 0-15,1-1-4 0,-1 0 3 0,0 1 3 16,-2 0-7-16,-2 2 5 0,7-1-2 0,-7 1 4 15,9 1-3-15,-9-1-1 0,7 4 1 0,-2-1-4 16,-4 1 4-16,5 0 0 0,-2 0-1 0,-1 0-1 16,4 2 5-16,-1-1-4 0,-1 0 2 0,-1 4 0 15,0-3-4-15,-3 1 5 0,4 0-4 0,-1 3 2 16,-4-3-1-16,0 1 2 0,0 1-1 0,-5 0-1 16,2 2 2-16,1-3 0 0,-2-3 0 0,0 4-2 15,-1-3 3-15,-1 4-6 0,-1-3-24 0,4-3-28 16,-1 3-35-16,1-3-59 0,-3 0-135 0,-1-3-308 15,0 1 137-15</inkml:trace>
  <inkml:trace contextRef="#ctx0" brushRef="#br0" timeOffset="120295.72">7222 12615 76 0,'0'0'82'16,"2"-3"0"-16,-2 3-13 0,0 0 4 0,0 0-5 16,0 0-4-16,0 0 2 0,2-4-20 0,-2 4 4 15,0 0-12-15,0 0 5 0,0 0-5 0,11 4-6 16,-3-1-5-16,-2 2 1 0,2 0-5 0,2 1 0 15,0 4-3-15,4 0-11 0,2 0-6 0,-5 5 2 16,4-2-12-16,-3 2 3 0,1 0-1 0,-2 0 5 0,0 0-7 16,-5 1 5-16,4 1-10 0,-2-1 9 0,-4 0-5 15,1 0 3-15,-3 1 2 0,-2 0 6 0,2-2-5 16,-2 0 0-16,-2-4 0 0,1 2 3 0,-1-1 2 16,-2 0-1-16,2 1-4 0,-1-2-3 0,-4 1 1 15,4-2 2-15,1 0 3 0,-3 1 1 0,1-3-9 16,2 3-15-16,-1-5-30 0,-2 3-86 0,1-4-148 15,0 1 67-15</inkml:trace>
  <inkml:trace contextRef="#ctx0" brushRef="#br0" timeOffset="120627.73">7265 13062 5 0,'0'0'48'0,"0"0"-6"0,8 4 6 0,-6-2-8 15,-2-2 0-15,4 7 7 0,0-3 4 0,-3 1-6 16,1 0 0-16,0-1-6 0,2 2-4 0,-3 1-1 16,2-3-1-16,0 2 0 0,1 4-7 0,0-6-1 15,0 3-3-15,0-2 5 0,3 0-3 0,-1-4-10 16,1 1 0-16,4-2 3 0,-5 2-11 0,7-4 5 15,-3-1 0-15,3 0-8 0,0-2 9 0,0-1-7 16,-1 1-3-16,4-2 4 0,-4 0 0 0,-3 4 0 16,0 0 1-16,-2-1 3 0,0 1-5 0,-2 1-2 15,1 0 0-15,-3 1 2 0,-3 1-1 0,8 0-1 16,-8 0-6-16,3 5-31 0,-2 3-37 0,-2-4-55 16,1 4-136-16,-3-2 60 0</inkml:trace>
  <inkml:trace contextRef="#ctx0" brushRef="#br0" timeOffset="145678.31">28571 10125 12 0,'0'0'22'16,"0"0"-3"-16,0 0-2 0,0 0 0 0,0 0-2 15,0 0-2-15,0 0-2 0,0 0-2 0,0 0-1 0,0 0 1 16,0 0-7-16,0 0-5 0,0 0-4 0,0 0-17 15,0 0-26-15,0 0 11 0</inkml:trace>
  <inkml:trace contextRef="#ctx0" brushRef="#br0" timeOffset="147404.32">28583 10182 45 0,'0'0'62'0,"0"0"-1"15,0 0-5-15,0 0-5 0,0 0 3 0,0 0-6 0,0 0-2 16,0 0 0-16,0 0-5 0,0 0 4 0,0 0-8 16,0 0 4-16,0-4-10 0,0 4 6 0,0 0-6 15,0 0 2-15,0 0 1 0,0 0 0 0,0-4-7 16,0 4 2-16,0 0 2 0,0 0-7 0,0 0-8 15,0 0 3-15,1-5-5 0,-1 5 1 0,0 0 1 16,-1-5 1-16,1 5 11 0,0 0-21 0,0-4 5 16,0 4-5-16,0 0 1 0,0-5 6 0,0 5-10 15,-5-5-1-15,5 5 4 0,0-6-1 0,0 6-3 0,-4-1 6 16,4 1-8-16,-1-4 5 0,1 4-5 16,0 0 1-16,-2-4-1 0,0 0 4 0,2 4-5 15,-2-4-3-15,2 4 3 0,-5-5 0 0,5 5 3 0,-4-4-3 16,4 4 2-16,-4-3-1 0,4 3-1 0,-3-5-2 15,3 5 8-15,-7-2-7 0,4 0-2 16,3 2 3-16,-4-5 3 0,4 5-5 0,-7 0 8 0,7 0-5 16,-6-1-2-16,6 1-3 0,-7-1 1 0,3-2 3 15,4 3-3-15,-6-1 2 0,6 1-3 0,-7-1 2 16,2 0 1-16,5 1-3 0,-7-2 2 0,7 2 4 16,0 0-1-16,-11 0-1 0,11 0 3 0,-5 0-6 15,5 0 7-15,0 0 0 0,-9 3-1 0,9-3 1 0,-6 1-2 16,2 0 0-16,0 3-4 0,4-4 0 15,-5 3 7-15,1-2-5 0,0 1 0 0,4-2-1 16,-5 4 7-16,0-2-6 0,4 1 1 0,-4 0-5 0,-2 0-1 16,2 1 1-16,1-2-1 0,-1 2 14 15,0-2-19-15,0 2 10 0,1-1 6 0,-1 1 0 0,-1-1-5 16,-1 1 0-16,2-1 3 0,1-1-1 0,1 2-2 16,1 0-2-16,-3-1-1 0,3 1-4 0,-2-1 6 15,2 1-1-15,-2-1 3 0,2 0-5 0,-2 1 1 16,2-2-1-16,-1 1-1 0,1 1 7 0,2-4-10 15,-2 5 4-15,0-1 4 0,0 0 2 0,0-3-4 16,2 4 2-16,0-5 7 0,-3 8-11 0,3-6 7 16,0-2-7-16,2 6-1 0,-2-1 3 0,1-2 0 15,0 0 3-15,-1 0-3 0,1 2-6 0,1-2 9 0,0 1-1 16,-2-1-3-16,3 3 2 0,-2-3-1 0,2 0 5 16,-1 2 0-16,0-2-9 0,0 1 7 0,-2-1 1 15,0-3-2-15,4 6 3 0,-2-3-6 0,-2-3 2 16,2 4-1-16,0-1 2 0,-2-3 0 0,4 5-4 15,-3-3 6-15,3 1-7 0,0-1 2 0,-3 0 3 16,3 1 0-16,0-1-1 0,-3 1 3 0,4-1 0 16,-5-2 0-16,6 5-7 0,-3-5-2 0,1 1 5 15,0 1 3-15,1 0-2 0,-5-2-2 0,10 1 3 0,-6 0-2 16,-4-1 3-16,12 0-2 0,-7 0 3 16,-5 0-4-16,11 0-1 0,-11 0 5 0,9-1-4 15,-9 1 0-15,8 0 0 0,-4-1 0 0,2-1 3 0,-6 2-2 16,10-2 8-16,-6 1-19 0,0-2 16 0,-4 3-4 15,10-4-1-15,-5 4 1 0,-1-3-3 0,1 1-1 16,1-1 7-16,-1 1-2 0,0-3 6 0,1 5-9 16,-1-2 2-16,0-1 2 0,-1-1-1 0,1 2 4 15,0-1-2-15,0 0 1 0,-3 1-4 0,2-2 11 16,-1 1-9-16,-1-1-1 0,2 0 6 0,-2-1 3 16,3 1 9-16,-5 1-2 0,5-1 0 0,-5-1-1 15,4 0-8-15,-1 2 7 0,-1-2-4 0,2 1-2 0,-3-2-2 16,3 2-1-16,-2-1 3 0,0 3-3 15,-1-1-1-15,2-1 2 0,-3 4 0 0,2-5-1 0,1 2 3 16,-3 3-4-16,1-7-2 0,-1 7 3 0,1-3 1 16,2 0-7-16,-3 3 7 0,0 0 0 0,1-4-4 15,-1 4 6-15,0-5-6 0,0 5 4 0,-4-4-2 16,4 4-1-16,0-5-6 0,0 5 2 0,-1-4 3 16,1 4-3-16,0-4-4 0,0 4-13 0,0 0-24 15,-4-4-30-15,4 4-30 0,-6-3-114 0,2 1-230 16,0 0 102-16</inkml:trace>
  <inkml:trace contextRef="#ctx0" brushRef="#br0" timeOffset="148154.31">28436 10369 26 0,'4'-2'62'0,"-4"2"-2"0,0 0-7 0,0 0-1 16,0 0 0-16,0 0-6 0,5-3 7 0,-5 3 1 16,0 0 1-16,0 0-5 0,0 0 3 0,0 0-4 15,0 0-5-15,0-4-5 0,0 4-2 0,0 0-14 0,0 0 9 16,0 0-2-16,0 0-2 0,0 0-2 16,0 0-9-16,0 0 2 0,0 0-1 0,0 0-2 15,0 0-2-15,0 0-5 0,0 0 16 0,0 0-13 0,0 0-8 16,0 0 6-16,0 0 0 0,0 0-5 0,0 0-2 15,0 0 1-15,0 0 8 0,0 0-16 0,0 0 6 16,4 12-1-16,-5-8 4 0,2 1 0 0,-1-1-1 16,0 2 1-16,0-1-11 0,-1 2 9 0,1 0 1 15,0 1 2-15,-1-1-8 0,-1 0-3 0,1 3 1 16,1-1 5-16,0 1 3 0,0 0 0 0,-1-1 0 16,1 1-3-16,0 3-2 0,-3-2 4 0,3 1-1 15,0-2 1-15,0 3-3 0,-1 0-2 0,1 0 2 0,-3-3-4 16,3 6 19-16,0-5-11 0,-2 1-6 15,-1 0-1-15,-2 5 1 0,1-3 7 0,3-3 2 0,-3 3-7 16,0 1 4-16,3-5-3 0,-3 2 0 0,3-2-4 16,-3 2 8-16,0-2-11 0,4 0 6 0,-5-2 5 15,5-1-5-15,-1 3 6 0,1-4-4 0,0 2 6 16,0-4-8-16,0 1 1 0,1 0-1 0,-1 0-3 16,0 1 5-16,0-6 0 0,0 5-5 0,3-3-19 15,-3-2-16-15,0 0-24 0,7 0-115 0,-7 0-190 16,7-6 85-16</inkml:trace>
  <inkml:trace contextRef="#ctx0" brushRef="#br0" timeOffset="148838.32">28518 10391 9 0,'0'0'78'0,"0"0"-7"0,4-2-12 0,-4 2-1 16,0 0-6-16,0-6-3 0,0 6-6 0,0 0-4 0,0 0-8 15,1-5 0-15,-1 5 2 0,0 0-6 0,0 0 1 16,0 0-3-16,0-4 2 0,0 4-6 0,0 0-3 15,0 0-2-15,0 0 3 0,0 0-5 0,0 0-2 16,0 0-4-16,0 0-1 0,0 0 4 0,0 0 1 16,0 0-2-16,-20 8-2 0,13-5-2 0,-3 3-1 0,1-2 7 15,-2 2-10-15,-2 1 6 0,-1-1-8 0,-3 2 11 16,3-1-6-16,0-1 5 0,1-1-2 16,4 2-2-16,-3-2 2 0,3 0 1 0,0 0-3 0,1 0 0 15,0-3-1-15,3 2 2 0,-1-1-1 0,1-1 0 16,0 3 7-16,1-2-6 0,-1-1-1 0,2 0-2 15,-1 1 3-15,4-3 4 0,-4 1 1 0,2 2-2 16,2-3 5-16,0 0 5 0,-4 4 6 16,4-4 1-16,0 0 4 0,0 0-14 0,0 0 0 0,0 0 3 15,0 0-9-15,0 0 0 0,0 0 2 0,8-11-10 16,-8 11-9-16,5-2-6 0,-5 2 1 0,4-3-4 16,-4 3 1-16,5-4-11 0,-2 3 2 0,-3 1 1 0,6-2 3 15,-6 2 0-15,5-2 3 0,-4-1-1 0,-1 3 9 16,3-4 0-16,1 2-2 0,-4 2 3 15,2-3-2-15,-1 0 4 0,-1 3-4 0,6-4 3 0,-4 2-2 16,-2 2 1-16,6-3-10 0,-6 3-17 0,4-5-18 16,0 5-18-16,-4 0-59 0,5-3-140 0,-1 3 62 15</inkml:trace>
  <inkml:trace contextRef="#ctx0" brushRef="#br0" timeOffset="149252.31">28454 10381 71 0,'0'0'96'15,"0"0"-2"-15,0 0-6 0,0 0-13 0,0 0-6 0,0 0-2 16,0 0-14-16,0 0-1 0,0 0 0 0,0 0-18 15,0 0-3-15,0 0 4 0,0 0-10 0,0 0 1 16,0 0-4-16,0 0-5 0,0 0 8 0,0 0-6 16,0 0-4-16,0 0 1 0,0 0-4 0,0 0 2 15,0 0 0-15,0 0-7 0,0 0 0 0,0 0 1 16,0 0 3-16,9 8 0 0,-9-8-1 0,5 4-3 16,-1-1 2-16,-1 1 2 0,1 0-11 0,-1 2 12 15,1-3-4-15,2 4 0 0,1 1 1 0,1-1-2 0,-2 2 0 16,3-2 0-16,-1 2 1 0,1-1-3 15,-2 0-3-15,3-1 0 0,-2 0 2 0,1 0-1 0,-4-2 0 16,5 0 6-16,-6 0-10 0,1 1 7 0,-1-5-3 16,0 2-1-16,-3-1-1 0,4 1-1 0,-5-3 1 15,3 4 6-15,-3-4-6 0,1 3-1 0,3-1-2 16,-4-2-29-16,0 6-32 0,0-6-45 0,0 6-62 16,0-6-182-16,-4 8 81 0</inkml:trace>
  <inkml:trace contextRef="#ctx0" brushRef="#br0" timeOffset="150166.31">28357 10814 13 0,'5'-3'40'0,"-5"3"1"0,4-1-4 0,1-2 7 16,-5 3-3-16,0 0 4 0,5-2-7 0,-5 2-2 15,4-3-5-15,-4 3-2 0,4-2-2 0,-4 2-5 16,5-2 2-16,0 1-5 0,-5 1-5 0,9-3 0 16,-5 2-3-16,-4 1-3 0,0 0 3 0,9 0 1 15,-9 0 2-15,0 0-6 0,0 0 1 0,6 0 0 16,-6 0-3-16,0 0 0 0,0 0 6 0,0 0 1 0,0 0 3 16,0 0 3-16,0 0-7 0,-14 8 0 0,10-7 2 15,-1 2-6-15,0-1 2 0,1 2-1 0,-1 0 0 16,1-2-1-16,-1 0 4 0,-4 3-2 0,4 2 4 15,0-2-6-15,-1-2 0 0,-1 2-4 0,-1 0 4 16,2-1-4-16,-1 1 2 0,1-1-3 0,1-2 3 16,-1 1-2-16,2 1 2 0,0-1 0 0,2 0-2 15,-2-1 1-15,4-2-5 0,-4 1 5 0,4-1-6 16,-3 3 4-16,3-3-5 0,0 0 3 0,0 0 4 16,-3 2 20-16,3-2-25 0,0 0 5 0,0 0-1 15,0 0-9-15,0 0 6 0,0 0-1 0,0 0-4 16,0 0 4-16,6-8 2 0,-6 8-3 0,3-3 4 0,-1-3-4 15,1 3 0-15,-1 0-1 0,2 1 0 0,0-5 0 16,1-1 2-16,0 2 2 0,2-2-4 16,0 1 5-16,1-2-6 0,0 1 7 0,-1-2 0 0,2 2 2 15,1-1-9-15,2 1 1 0,-3 0-1 0,-3 5 5 16,-1-2-5-16,3 0 0 0,-3 1 4 0,0 1-1 16,-1 0-2-16,4 0 1 0,-6 0-2 0,2 0 1 15,0 1 2-15,0 1 2 0,-4 1-4 0,4-2-1 16,-4 2 0-16,4-3 11 0,-4 3-9 0,0 0 3 15,0 0 3-15,0 0-3 0,10 5-4 0,-10-5 2 16,2 4-3-16,1 0-3 0,-2-2 6 0,2 5-1 16,-1-4 6-16,1 3-8 0,1 0 5 0,-2 0 4 0,2-2 0 15,-2 1-1-15,4 0-3 0,-4 2 7 0,3-2-6 16,-1-1 9-16,0 4-14 0,1-2 12 16,0 1-5-16,-2-1 1 0,1-2-9 0,1 3 12 0,-1-2-6 15,1 1 3-15,-1-1-5 0,2 2-8 0,0-3-13 16,-3 2-41-16,1 0-86 0,2-2-158 0,-1-3 69 15</inkml:trace>
  <inkml:trace contextRef="#ctx0" brushRef="#br0" timeOffset="151553.31">29225 10551 10 0,'0'0'71'0,"0"0"-7"0,2-2-6 0,-2 2 3 15,2-4 1-15,-2 4-8 0,0 0 4 0,2-3-9 16,-2 3-8-16,0 0-3 0,0 0 0 0,0-6 1 16,0 6-4-16,-4-3-7 0,4 3 0 0,-4-4-4 0,1 2-2 15,3 2-1-15,-7-3 0 0,2 3-12 0,-1-2 4 16,1 2 1-16,5 0 3 0,-12 0-11 15,6 0 5-15,6 0-2 0,-13 0-1 0,8 2 3 0,-1 1-2 16,-1 1 5-16,1-1-6 0,-3 3-2 0,1-2 2 16,0 3 1-16,2 0-4 0,-2-1-4 0,-2 2 7 15,4 0-3-15,1 0-5 0,-2 1 7 0,2-2-2 16,-1 0 1-16,-1-1-4 0,6 0-1 0,-3-1 1 16,0 1 2-16,3-1-3 0,-1 0-1 0,2 2-2 15,2-1 1-15,2-2-1 0,0 0 7 0,2-1-6 16,4 1 5-16,3 0-3 0,0-2-2 0,0 1-9 15,6-3-2-15,-1 2 6 0,2 1-5 0,-2-3 11 16,1-1-5-16,0 1-7 0,-2-4 4 0,-2 2 2 16,-2-1 1-16,1 1-4 0,-1-3 5 0,-3 0-6 15,-1-2 4-15,-1 2 1 0,-2-3 2 0,1 2 0 16,-2-3 9-16,-3 1-9 0,-1 1 0 0,1-3 1 0,-4 2 4 16,-1 0 1-16,-1 0-3 0,-1 2-4 0,0-3 8 15,-3 4-4-15,3-4-3 0,-4 4 6 0,4 1-3 16,-3 1-1-16,3-1-10 0,-4 4-21 0,4-1-20 15,-3 1-84-15,8 0-148 0,-14 2 66 0</inkml:trace>
  <inkml:trace contextRef="#ctx0" brushRef="#br0" timeOffset="151982.31">29218 10660 18 0,'-3'4'64'0,"3"-4"-1"16,0 5-4-16,0-5-7 0,0 8-3 0,-2-4-3 16,2 1 1-16,0 1-1 0,0-2 5 0,-2 1-12 15,0 4 7-15,1-2-9 0,1 1 2 0,0 0 6 0,0 5-3 16,-4-3 3-16,4 1-7 0,-2 1 1 16,-1-1-17-16,1 4 6 0,-4-3-6 0,4 3 12 15,-4 1-8-15,3-4 1 0,-1 6-13 0,2-6 2 0,-1 2-3 16,1-1 4-16,-1-4 0 0,3 3-3 0,-1 0-5 15,1-5 2-15,-2 4-3 0,2-2 2 0,0-1 0 16,-1-3-5-16,1 1-1 0,1-1-3 0,-1-1 10 16,-1 1-6-16,1-2-2 0,0-3-2 0,0 0-17 15,0 5-24-15,0-5-35 0,0 0-102 0,0 0-192 16,0 0 85-16</inkml:trace>
  <inkml:trace contextRef="#ctx0" brushRef="#br0" timeOffset="152668.31">29282 10689 47 0,'0'0'57'0,"0"0"5"0,-6-3-9 0,6 3-7 15,0 0-5-15,0 0-1 0,-15 6-4 0,9-4 1 16,1 0-6-16,-4 2-1 0,4-1-4 0,-4 4 2 15,4-5-7-15,-6 3-4 0,2 1 2 0,2-2-2 16,-3-1 1-16,4-1-5 0,-1 4 2 0,2-3-4 16,0-1-1-16,-2 1 6 0,1-2 1 0,3-1-1 15,-3 2-2-15,6-2-3 0,-6 5 4 0,6-5 0 16,-4 1 4-16,4-1 0 0,0 0 8 0,0 0-6 16,-6 2-5-16,6-2-1 0,0 0 4 0,0 0-2 15,-1 4 5-15,1-4-8 0,0 0 0 0,0 0 1 16,0 0 1-16,0 0-4 0,15 0 2 0,-15 0-7 15,8-4-2-15,-3 3 1 0,-5 1 4 0,8-1-6 0,-8 1-3 16,8-4 6-16,-3 2 4 0,1 0-6 16,-1 1-8-16,0-1 3 0,-2 0 4 0,1-1-7 15,-1-1 2-15,1 2 8 0,-4 2-6 0,6-3 0 0,-5 2 3 16,-1 1-3-16,2-4-7 0,-2 4 9 0,2-2-4 16,-2 2 5-16,0 0-4 0,5-5 3 0,-5 5-4 15,0 0-3-15,0 0 7 0,0 0-7 0,0 0 3 16,5-1 6-16,-5 1 3 0,6-2-10 0,-6 2 5 15,5-2-2-15,-5 2 7 0,0 0-10 0,11 4 2 16,-6-4-1-16,-5 0-12 0,9 0 15 0,-9 0-7 16,5 1 10-16,-2 4-5 0,1-1 1 0,-3-2 2 15,3-1-8-15,-3 2 7 0,3 1 5 0,-3 0-16 0,2-2 10 16,-1 2-6-16,2-2 5 0,-4 4-6 16,4-2 6-16,-3 1 3 0,3-2-3 0,-1 2 3 15,1-1-6-15,-3 0 0 0,4 1 2 0,-4-1-10 0,2-3-23 16,-2 6-30-16,2-3-101 0,-5 0-179 0,2-4 79 15</inkml:trace>
  <inkml:trace contextRef="#ctx0" brushRef="#br0" timeOffset="153360.32">29170 10950 16 0,'0'0'63'0,"0"0"-5"0,0 0-4 0,0 0-9 0,0 0-4 15,-3 13-3-15,1-11-2 0,-1 2-3 0,0 1 4 16,-1-2 5-16,1 1-4 0,-2 1-1 15,1-1 10-15,-1 0-11 0,0 1-4 0,-3-1 10 0,2 0-11 16,1 1 5-16,-4 0-6 0,2 0-5 0,1 0-3 16,-2-2 0-16,4 0-2 0,-1-1 0 0,1 4-1 15,-2-4-9-15,2 2 6 0,4-4-5 0,-5 3-3 16,1-3 2-16,4 0 6 0,0 0-5 0,0 0-3 16,0 0 4-16,0 0-9 0,0 0 8 0,0 0-3 15,0 0-5-15,0 0 3 0,9-8 2 0,-1 5 0 16,-3-1-6-16,0-1 1 0,0 4 1 0,2 0 1 15,0-2 1-15,0 0 0 0,-1-1-1 0,0 0-5 0,0 1-2 16,2-1 7-16,-1 0-6 0,-2 2 2 16,1-2-4-16,1 1 5 0,-2 1-6 0,-1-1 4 15,0 0 4-15,-1 2-3 0,1 0 0 0,-4 1 4 0,4-3-2 16,-4 3 0-16,5-2-3 0,-5 2 3 0,5-2-8 16,-5 2 9-16,0 0-9 0,0 0 5 0,0 0-3 15,8-1-3-15,-8 1 8 0,0 0-2 0,8 3 3 16,-5-1-6-16,1 1 6 0,-2-1-5 0,1 1 1 15,1 1 3-15,-1 0-1 0,-1 0-6 0,2 1 2 16,-3 0 9-16,3-2-8 0,0 4 1 0,-3 0-1 16,3-5-1-16,1 5 5 0,-1 0 2 0,0-4-4 15,-1 1-12-15,0 3-23 0,1-6-32 0,-1 1-98 0,-3-2-179 16,0 0 79-16</inkml:trace>
  <inkml:trace contextRef="#ctx0" brushRef="#br0" timeOffset="156919.31">29714 10647 46 0,'0'0'41'0,"0"0"0"0,0 0 3 16,1-4-2-16,-1 4-6 0,0 0 1 0,-1-4-5 16,1 4-2-16,0-5 1 0,0 5-5 0,0 0-2 15,-4-6 2-15,4 2 0 0,-1 1-10 0,-2-1 6 0,3 4-5 16,-6-6 3-16,6 1-6 0,-1 1 2 0,-2-1-7 16,-1 2 13-16,2-2-12 0,-1 1 1 0,-1-1 8 15,3 2-4-15,-3-3-2 0,0 0 2 0,2 2-3 16,0 1-2-16,-2-4 1 0,1 4 0 0,-1-1-5 15,0 0 2-15,0-2-1 0,1 3 1 0,-1-1-1 16,-2 1-4-16,2-2 1 0,-1 1 2 0,-1 0-1 16,1 0 7-16,1 0-8 0,-3 1-2 0,2-3 0 15,-2 2-1-15,0-2 4 0,-1 2-8 0,2 0 11 0,-1-3-5 16,-1 5 3-16,1-4-6 0,-1 1 6 16,1 1-1-16,-1-1-5 0,1 2 5 0,-3-1-3 15,1 1 5-15,0 1-7 0,-1-3-1 0,1 4-4 0,-4-1 2 16,3-2 1-16,1 2-2 0,0-1-3 0,-1 3 7 15,0-5-3-15,0 4 4 0,-2-1 1 16,2 0-7-16,0 1 2 0,0-1 6 0,-2 1-2 0,5-2-2 16,0 2 2-16,-1 1-4 0,2-1 10 0,-2 1-6 15,-1-1-3-15,0 1 0 0,9 0 4 0,-10-2-4 16,1 2-2-16,3 0-2 0,6 0 1 0,-16 0-2 16,8 0-2-16,1 2 2 0,-2-2-3 0,1 0 4 15,-4 0 6-15,5 0-4 0,-2 0-1 0,-1 0-1 16,3 1 6-16,0-1-4 0,7 0 3 0,-13 0 5 15,7 1-8-15,6-1 0 0,-10 1 3 0,3-1-3 16,7 0 13-16,-10 3-11 0,6-3 1 0,0 3-1 16,4-3-4-16,-7 3 8 0,3-1-4 0,-1 4 3 0,-3-4-6 15,3 1 4-15,0 3 4 0,-3-2-3 0,-2-2-1 16,2 3 2-16,-1 1 1 0,4-3-2 0,-5 0 2 16,1 1-4-16,4-1 1 0,-1 0 0 0,0-1 4 15,0 2-6-15,2-1 3 0,-1 0-4 0,1-1 8 16,2 0-2-16,-2 3-5 0,1 0 4 0,-2-3 4 15,3 2-6-15,-2 0-1 0,0 0 1 0,2 1-1 16,-2-1 1-16,0 1 5 0,1 1-4 0,-1-2 4 16,-1 1-3-16,2 0-3 0,-1 1 0 0,1 0 1 15,-1 1 4-15,0-2-5 0,-1 0 3 0,1 5 2 16,0-5-3-16,-2 0 4 0,1 0 0 0,1 2-4 16,2-2 0-16,-2 0 1 0,0 0 0 0,-1 0 1 0,1 0 2 15,-1-1-8-15,4 1 0 0,-2-1 5 0,-1 1 2 16,-1-1-3-16,5 2 3 0,-4-1 0 15,3 0-3-15,-4 0 1 0,4-1 1 0,-2 1 0 0,2 0 2 16,-3 2-3-16,3 1-2 0,-3-1 3 0,1 2 0 16,2-5 0-16,-3 7 3 0,3-6-3 0,-3 3 3 15,3-2-2-15,-3 1-3 0,3-1 1 0,-3 4 1 16,0-1 4-16,2 0-6 0,0 0-3 0,1 0 6 16,-2-1-4-16,2 0 5 0,-1 0-7 0,2 0 4 15,-2-1 8-15,-1-1-8 0,1 1 1 0,2 0-5 16,-1-1 2-16,1 1-4 0,-2-2 4 0,2 4 9 15,0-4-8-15,-2 0 3 0,2 2-4 0,0-1-1 16,0 0-3-16,0 0 8 0,2 0-10 0,-2 0 8 16,2 1-6-16,1 0 5 0,0-2 2 0,-1 3-2 15,0-2 2-15,2 2 1 0,-3-1-2 0,3-2-4 0,1 5-3 16,-1-2 4-16,1 0 3 0,0 4-5 0,-1-7 2 16,1 4 1-16,-2-3 5 0,-1-2-6 0,2 4 3 15,0-3 0-15,-1-1 0 0,0 3 4 0,1-2-2 16,-1 0 1-16,1 0 0 0,-2 1-1 0,2-1-2 15,0-1-1-15,0 3 2 0,-3-2-4 0,4 0 5 16,0 0-3-16,-1 2 4 0,0-2 0 0,2 0-2 16,0 2-3-16,-2-2 6 0,0 1-5 0,1 1 4 15,1-1-2-15,-1-1-4 0,0 1 5 0,0 1-3 16,1-3 5-16,-1 1-6 0,-1 1 1 0,1 0 0 16,-2-3 0-16,1 3-2 0,1-3 6 0,-1 2-9 15,1-1 3-15,-1 3 5 0,1-3 0 0,1 0-2 16,-1 1 0-16,0-3-1 0,-1 3-3 0,5 1 4 0,-4-2 7 15,0-1-11-15,4 2 6 0,-4-3-6 0,3 2 4 16,-3-1 1-16,3 0 3 0,-2 0-12 16,1 0 9-16,-1 0-2 0,-1-1-3 0,4 0 6 0,-1-1-4 15,-2 0 1-15,1 2-2 0,1-3 5 16,0 2-1-16,-1-1 1 0,0 0-8 0,5-1 9 0,-6 1-5 16,3 2 1-16,0-3-4 0,-1 0 6 0,-1 1-4 15,2 1 2-15,-2-2 1 0,0 0-1 0,-2 1 2 16,-5-1-4-16,15-1 5 0,-8-1 3 0,0 1-1 15,0 1 8-15,1-3 1 0,3 1 1 0,-2 2 2 16,0-2-7-16,3-1 2 0,1 1 5 0,-2 1-5 16,1-1-4-16,-1 0-5 0,0-2 3 0,1 0 1 0,-2 0-1 15,2 1 6-15,-1 2-5 0,-2-2-3 0,1 0-1 16,-1 0 5-16,4-1-4 0,-4 1 1 16,1 1-2-16,-1-2 6 0,1-2-9 0,2 4 2 0,-3-3 6 15,-3 2-5-15,5-2-5 0,-2-2 6 0,-1 3 7 16,0-2-4-16,0-2-8 0,0 3 3 0,-1-3 0 15,1 1-1-15,-2 0 7 0,-2-3 4 0,3 3-5 16,-1-2-1-16,-1 0-2 0,1-1-1 0,1 0-4 16,-2-3-4-16,2 4 1 0,0-2 8 0,3-2-14 15,-3-3 2-15,0 5 8 0,-2-1-5 0,-1 1-2 16,0 1 5-16,-2-5-1 0,1 6-3 0,1-3 4 16,-1 3 7-16,0-3-1 0,-2 0 3 0,-1 2-1 0,4-1-3 15,-1-2 6-15,-2 1-4 0,0 2-1 0,3-1 0 16,-4-2 5-16,3 1 1 0,-2 0-1 15,2-4 1-15,-1 4-1 0,-2-5-3 0,4 2-1 0,0-2 2 16,-3 2-1-16,-1-2 3 0,1 0-4 0,-1 5 4 16,0-5 1-16,-6 2-3 0,6 5 0 0,-1-2-2 15,1 0 5-15,-3 0 0 0,2 3-6 0,-3 0 0 16,4-1 0-16,-1 3 7 0,-2-1-4 0,3 3 3 16,-1-2-7-16,-2 1 0 0,2 2 10 0,1-1-11 15,-1-2-3-15,1 4 4 0,-3-1-9 0,3-1-27 16,-4 3-30-16,4 2-24 0,-7-5-108 0,-2 4-211 15,-3 0 93-15</inkml:trace>
  <inkml:trace contextRef="#ctx0" brushRef="#br0" timeOffset="160604.31">28306 11072 4 0,'0'0'18'0,"0"0"-1"0,0 0 2 16,0 0-1-16,0 0 7 0,0 0 6 0,0 0-5 0,0 0 6 15,0 0-2-15,0 0 1 0,0 0-2 0,0 0-3 16,0 0-3-16,0 0-1 0,0 0-4 0,0 0-2 16,0 0-1-16,0 0-1 0,0 0 2 0,0 0-8 15,0 0-1-15,0 0 1 0,0 0 3 0,0 0-7 0,0 0 2 16,0 0-1-16,0 0 0 0,0 0-1 15,0 0 6-15,0 0-1 0,0 0 0 0,0 0 1 16,0 0 2-16,0 0-2 0,0 0-4 0,0 0 8 0,0 0-13 16,0 0-3-16,0 0-8 0,0 0-10 0,-5 1-22 15,5-1-41-15,0 0-89 0,0 0 40 0</inkml:trace>
  <inkml:trace contextRef="#ctx0" brushRef="#br0" timeOffset="161147.31">28315 11060 28 0,'0'0'43'0,"15"2"-5"0,-15-2 5 16,8 2-12-16,-2-2 0 0,-1 3-6 0,3-3-1 15,-8 0-3-15,14 0-1 0,-9 0-2 0,3 0 0 16,2 4-4-16,-4-4 0 0,2 1-3 0,1 0-2 16,-1-1 4-16,1 2-5 0,-3-1 0 0,2-1 0 15,0 0-4-15,-2 2 5 0,0-1-4 0,-1 0-3 16,-5-1 0-16,8 0 1 0,-8 0-1 0,9 0 3 16,-9 0-6-16,5 1 0 0,-5-1-12 0,0 0-12 15,0 0-45-15,0 0-76 0,0 0 35 0</inkml:trace>
  <inkml:trace contextRef="#ctx0" brushRef="#br0" timeOffset="161586.31">28310 11142 7 0,'0'0'42'0,"0"0"0"0,-2 3 0 0,2-3 1 16,0 0-6-16,0 0 0 0,0 0-6 15,0 0-5-15,0 0-2 0,0 0-1 0,0 0 0 0,0 0-2 16,0 0-6-16,0 0 2 0,4 3-3 16,-4-3 0-16,0 0-2 0,9 3-1 0,-9-3-2 0,5 2 2 15,3 0-4-15,-2-1-3 0,2 0 2 0,-1 2 4 16,0-2-1-16,3-1-7 0,-2 1 5 0,-1 1-4 16,-1-2-4-16,0 1 9 0,-1 2-9 0,2-3 2 15,-7 0-2-15,9 0 5 0,-9 0 5 0,5 3 5 0,-5-3-3 16,0 0 7-16,0 0-1 0,6 0-4 15,-6 0 2-15,0 0 0 0,5 1-4 0,-5-1 0 0,0 0-7 16,0 0-6-16,0 0-3 0,8 1-21 0,-8-1-14 16,0 0-64-16,0 0-113 0,0 0 49 0</inkml:trace>
  <inkml:trace contextRef="#ctx0" brushRef="#br0" timeOffset="165068.31">29115 11226 6 0,'0'0'33'0,"0"0"5"0,0 0 6 16,0 0-4-16,0 0-1 0,0 0 3 0,0 0-3 15,0 0-1-15,0 0-5 0,0 0-5 0,0 0-2 16,0 0-1-16,0 0-3 0,0 0-4 0,0 0-4 15,0 0-7-15,0 0 3 0,0 0-3 0,0 0-2 16,0 0 1-16,0 0-3 0,0 0 3 0,0 0-3 16,0 0-1-16,0 0 4 0,0 0-7 0,0 0 8 15,0 0 2-15,0 0-1 0,0 0-2 0,0 0 4 16,0 0-7-16,0 0 6 0,0 0-4 0,0 0 2 16,0 0-8-16,0 0 5 0,0 0-2 0,0 0 0 15,0 0-2-15,0 0 5 0,0 0 0 0,0 0-3 0,0 0 3 16,0 0-5-16,0 0 0 0,0 0 0 0,0 0 4 15,0 0-1-15,0 0-9 0,0 0 10 0,0 0-6 16,0 0 5-16,0 0-3 0,0 0 0 0,0 0 3 16,0 0 0-16,0 0-6 0,0 0 7 0,0 0-8 15,0 0 4-15,0 0 7 0,0 0-13 0,0 0 7 16,0 0 0-16,0 0 2 0,0 0-1 0,0 0-6 16,0 0 6-16,0 0-5 0,0 0 3 0,0 0-3 15,0 0 2-15,0 0-1 0,0 0 2 0,0 0 0 16,0 0 3-16,0 0-4 0,0 0 5 0,0 0-4 0,0 0-1 15,0 0 1-15,0 0 3 0,6 9-1 16,-6-9-4-16,7 3 2 0,-4-2 3 0,-3-1 1 16,9 1-11-16,-3 1 8 0,1-1-1 0,1-1-2 0,0 0-1 15,1 3-4-15,-2-3 6 0,3 1-3 0,-5 0 1 16,1 2-2-16,1-3 6 0,-2 1-3 16,-5-1 3-16,9 1-2 0,-5-1 3 0,-4 0-4 0,5 2 7 15,-5-2-6-15,5 0-1 0,-5 0 6 0,0 0 1 16,0 0-2-16,6 2-6 0,-6-2 3 0,0 0-6 15,0 0-10-15,4 3-4 0,-4-3 0 0,0 0-18 16,0 0-51-16,0 0-94 0,0 0 42 0</inkml:trace>
  <inkml:trace contextRef="#ctx0" brushRef="#br0" timeOffset="165639.32">29101 11322 21 0,'0'0'57'0,"0"0"-6"0,0 0-5 16,0 0-6-16,0 0-1 0,0 0-2 0,0 0-6 15,0 0 4-15,0 0-6 0,0 0-8 0,0 0-2 16,0 0-2-16,0 0 0 0,0 0-4 0,0 0-2 15,0 0 0-15,0 0 4 0,0 0-7 0,0 0 1 16,0 0 9-16,0 0-5 0,0 0 3 0,0 0-2 16,0 0-2-16,0 0 4 0,0 0-3 0,0 0 0 15,0 0-7-15,0 0 2 0,0 0 0 0,0 0 1 16,0 0-1-16,0 0 1 0,11 1-4 0,-7 0-2 0,-4-1 3 16,9 1-1-16,-1 0-7 0,-1 2 5 15,0-3 2-15,4 1 2 0,-2 4-2 0,2-5-1 0,1 1-1 16,-2 2-2-16,1-1 5 0,1 1-7 0,-3-1-1 15,-1-1-4-15,-1-1 7 0,0 0 0 0,-7 0 0 16,7 0-3-16,-1 3 1 0,-6-3 1 0,5 1-1 16,-5-1 2-16,4 2-4 0,-4-2 3 0,0 0 13 15,0 0-18-15,6 1 5 0,-6-1-5 0,0 0 7 16,0 0-4-16,0 0-4 0,0 0 1 0,0 0-9 16,0 0-12-16,0 0-16 0,0 0-65 0,0 0-115 15,0 0 51-15</inkml:trace>
  <inkml:trace contextRef="#ctx0" brushRef="#br0" timeOffset="174655.32">28936 10099 8 0,'4'2'15'0,"-4"-2"1"0,5 0-2 15,-5 0-2-15,5 2-1 0,-5-2 0 0,6 3 3 16,-6-3-5-16,4 2-1 0,-4-2 3 0,4 2-7 16,-4-2 5-16,0 0-6 0,4 1 5 0,-4-1 1 15,0 0 3-15,0 0 3 0,9 4-2 0,-5-2 0 16,1-1-2-16,1 2 0 0,3-2-3 0,1 3 8 16,-1 0-9-16,0-2 0 0,4 1 2 0,-3 1-3 15,3 0 1-15,5 0-3 0,-8 1 0 0,4-1 3 0,0 1-2 16,4 1-2-16,-2-1-1 0,1-1 1 0,0 2 1 15,-2 0-1-15,-1-1 0 0,2 0-5 0,-5 0 6 16,3-1-3-16,-1 0 1 0,1 1-3 0,-4 1 2 16,2-4 0-16,1 3-1 0,-2 2 0 0,2-3 0 15,0 1 2-15,-1 1-5 0,2 3-1 0,-1-2 3 16,3 1 3-16,-2-1-4 0,2 1-6 0,2-1 3 16,-4 2-2-16,0-1-6 0,4 0-4 0,0-2 4 15,-4 2-5-15,0-1 3 0,2-1-26 0,-5 0-42 16,2-1 19-16</inkml:trace>
  <inkml:trace contextRef="#ctx0" brushRef="#br0" timeOffset="175092.31">30105 10556 8 0,'9'4'7'0,"0"-3"7"0,2 0-6 15,2 1 0-15,0 1 1 0,-3-2 1 0,2 2-3 0,-1 0-3 16,1 0 2-16,-3-1-1 0,0-1-4 0,-2-1 3 15,1 5 1-15,-1-5-4 0,0 3-2 16,-2-2 5-16,0 0 0 0,0 3 0 0,1-4-1 0,-2 2 1 16,2-1-2-16,-2 2-1 0,1-3 2 15,1 1 1-15,-1 2-2 0,3-2 0 0,-2 0-2 0,-1 2-1 16,3-1 2-16,-3-1 2 0,4 1-3 0,-4 1 3 16,0-3-3-16,3 2 0 0,-3 0 2 0,0 0-2 15,0 1 0-15,2-3-1 0,-2 2 1 0,-1-1 0 16,-4-1-1-16,6 2 0 0,-1 0-2 0,-5-2 1 15,0 0 5-15,5 1 0 0,-5-1-3 0,0 0 1 16,0 0 0-16,0 0-3 0,7 1 1 0,-7-1-2 16,0 0-7-16,0 0-11 0,0 0-21 0,0 0 9 0</inkml:trace>
  <inkml:trace contextRef="#ctx0" brushRef="#br0" timeOffset="176207.31">29225 10245 28 0,'0'0'59'0,"0"0"-5"0,0 0-7 0,0 0-7 16,0 0-4-16,0 0 2 0,0 0-3 0,16 4-5 16,-16-4-2-16,10 2-6 0,-2-2 3 0,-3 3-8 15,3-1 0-15,2 0 8 0,-1 0-11 0,0-1-3 16,1 3 4-16,2-1-3 0,-1 0-1 0,2 1-3 16,0 0-1-16,-2-1-1 0,0 0-3 0,0 4 5 15,2-2-5-15,-3 0 8 0,2 2-7 0,0-2 6 16,-1 2-6-16,5 0 1 0,-2 0-4 0,4 1 3 0,-4 0-3 15,5-2 3-15,-2 2-3 0,2-1 7 0,0-1-10 16,1 1-2-16,1-1-1 0,5 3-6 16,-7-2 5-16,0-1-2 0,3 1 4 0,-3 0-3 0,0-4 0 15,-1 4-1-15,-1-2 0 0,-1 0-3 0,0 2 5 16,-4-2 1-16,4 3 7 0,-2-4-6 0,-3 1 1 16,0 0-3-16,1 2 7 0,-1-2-8 0,1 0 3 15,-3 2 3-15,3-2-2 0,-1 0 0 0,1-1 4 16,-1 3-2-16,1-4-1 0,1 2 2 0,1 1 2 15,1-1-5-15,3 0 5 0,0 1 3 0,0-1-5 16,3-2 4-16,-3 3 9 0,1-1-1 0,4-1 0 16,-5-1-1-16,0 3 0 0,0-4-2 0,-4 2-1 0,3-1 3 15,-6-3-7-15,3 4 4 0,-8-1-3 0,2 0 4 16,-1-1-3-16,-1-1-1 0,-1 0-2 16,-1 0-1-16,2 1-1 0,0 1 1 0,-3-2 1 0,1 2-6 15,0-1 3-15,0 1 2 0,-1-1-1 0,-1 0 5 16,4 3-3-16,-2-1-3 0,-3 0 1 0,3-3-4 15,0 3 2-15,-1-2 1 0,-1 1-1 0,-2-3-8 16,4 4-4-16,-1-1-10 0,-3-3-13 0,2 2-65 16,-2-2-107-16,0 0 48 0</inkml:trace>
  <inkml:trace contextRef="#ctx0" brushRef="#br0" timeOffset="177890.31">29770 11398 42 0,'0'0'63'0,"0"0"-11"0,0 0-5 0,-5-12-4 16,5 12-1-16,0 0-2 0,0 0-12 0,0 0 4 16,0-3-1-16,0 3-9 0,0 0 3 0,0 0-5 15,0 0-1-15,0 0-2 0,0 0 0 0,0-4-2 0,0 4-2 16,0 0 1-16,0 0-3 0,0 0-3 0,0 0 2 15,4-3-1-15,-4 3-4 0,0 0 11 0,1-5 3 16,-1 5 0-16,0 0 2 0,3-3 0 0,-3 3-3 16,1-4-9-16,2 0 2 0,-3 4 0 0,1-7 7 15,3 1-1-15,-3 3-4 0,2-4 1 0,-1 0-2 16,0 2 2-16,0-2-5 0,4 0 2 0,-3-1-2 16,3-2 0-16,-2 1-7 0,0-2 1 0,0 2-2 15,0-2 6-15,1 1 3 0,0 1-4 0,1 0-2 16,-4-2 5-16,3 1-8 0,1 0 3 0,-2-1-1 15,0 2-2-15,0-2 0 0,-1 1-1 0,1 0 2 16,0 1 2-16,-2-3 2 0,1 2-6 0,1-2 5 16,-4 0-8-16,3 0 5 0,-1 0-9 0,-2-5 6 0,4 5 0 15,-3 0 2-15,-1 1-1 0,2 0 1 0,0-1-1 16,2-1-2-16,-3 1 3 0,1 1 3 0,0 1-2 16,-1 3-7-16,3-3 5 0,-4 3 2 0,5 0-1 15,-3 1-4-15,0-1 8 0,-1 4-6 0,2-2 0 16,-2-1-2-16,-1 1 4 0,0 3 5 0,0 2 4 15,3-7-2-15,-3 4 3 0,0 3 4 0,1-6-14 16,-1 6 6-16,0-4 5 0,0 4-7 0,0-5-11 16,0 5 12-16,0-5-3 0,0 5 1 0,4-4-1 15,-4 4 7-15,0-4-8 0,0 4 8 0,0 0-6 16,1-4 5-16,-1 4-6 0,0 0 3 0,0-4-5 16,0 4-3-16,0 0-2 0,-1-5 5 0,1 5 8 15,0 0-13-15,0-5 3 0,0 5 3 0,0 0-2 16,-3-3 0-16,3 3-1 0,0 0-1 0,-5-2-1 15,5 2-4-15,0 0 11 0,0 0-9 0,-9-3 7 0,9 3-1 16,0 0-7-16,-9 0 0 0,9 0 9 0,0 0-3 16,-10 1-3-16,10-1-1 0,-8 4 8 0,2-4-2 15,2 3-6-15,-1-1 1 0,-3 1 16 0,3 1-7 16,-1 0-7-16,-2-3-3 0,2 2 2 0,-3 3-1 16,-1-2 5-16,0 0-4 0,1-1-1 0,-3 1 5 15,4-3 0-15,2 1-1 0,0 0 2 0,2 0-3 16,-2-1-6-16,2 2 9 0,4-3-2 0,-7 3 1 15,7-3-3-15,-5 1-1 0,5-1 12 0,0 0-4 0,0 0-8 16,0 0 2-16,0 0 2 0,0 0 0 16,-1-10-8-16,1 10 11 0,1-7-2 0,2 2-9 15,-1-2 6-15,1 3 3 0,-2-3-4 0,2 0 2 0,-2 1-1 16,2-2-8-16,0 1 2 0,0 0-10 16,-1 0-1-16,1 0 2 0,-1 1 4 0,1 0-6 15,-2 0 6-15,2 0 2 0,-1 1 0 0,2-3-5 0,-1 3 1 16,3 2-5-16,-2-3 6 0,-1 1 0 0,-1 3 5 15,2-3-1-15,-1 0 4 0,-1 1-3 0,2 2 1 16,-1 0 1-16,1-2-1 0,-2-1 1 0,-2 5 5 16,4-2 1-16,-4 2-2 0,4-4 1 0,-4 4 1 15,3-2-4-15,-3 2-1 0,2-4 1 0,-2 4-3 0,0 0 7 16,2-3-5-16,-2 3 2 0,0 0-1 16,0 0 2-16,0 0-1 0,0 0 0 0,0 0 10 15,0 0-6-15,0 0-4 0,0 0-4 0,0 0 5 0,11 6-1 16,-5-5 4-16,-6-1-3 0,7 1-2 0,-1 0 3 15,1 3-5-15,2-2 4 0,0 3 3 0,0-1-3 16,-1-2 0-16,3 1 1 0,-2 4-3 0,-2-4 3 16,0 0 0-16,1-2 0 0,-3 0-2 0,0 2 2 15,-2-1 0-15,1 0-3 0,1-1 2 0,-5-1-2 16,2 4 3-16,-2-4 0 0,0 4 1 0,0-4 0 16,0 0 2-16,0 3-4 0,0-3 6 0,0 0-5 15,-1 6 0-15,0-2 3 0,1-4-2 0,0 0-1 16,0 8-4-16,0-8 1 0,1 1 2 0,-1-1 3 15,0 0-3-15,0 0 5 0,-1 5-2 0,1-5 0 16,2 3-6-16,-2-3 8 0,0 0-4 0,0 4-4 16,3-1 4-16,-3-3-2 0,1 6 0 0,-1-6 5 0,1 4-4 15,-1 1 3-15,2-2-3 0,-2 1 1 16,1 1 1-16,-1-1 0 0,0 0-3 0,1 0 5 16,-1-4-15-16,1 6-15 0,1-2-39 0,-2-4-53 0,-2 4-128 15,2-4 57-15</inkml:trace>
  <inkml:trace contextRef="#ctx0" brushRef="#br0" timeOffset="181433.32">29420 11485 68 0,'0'0'66'0,"0"2"-8"15,0-2-3-15,0 0 0 0,0 0-7 0,0 0 5 16,0 0-1-16,0 0 8 0,0 0-4 0,0 0-5 16,0 0-3-16,0 0 0 0,0 0 6 0,0 0-16 15,0 0-1-15,0 0-4 0,0 0-6 0,0 0 1 0,0 0 1 16,0 0-5-16,0 0-4 0,0 0 2 15,0 0-2-15,0 0-9 0,0 0 3 0,0 0-4 16,0 0 1-16,0 0-3 0,0 0-3 0,0 0 2 16,0 0 10-16,7-9-16 0,-7 9 3 0,0 0 0 0,5-4 5 15,-5 4-6-15,2-2 5 0,-2 2-8 0,3-4 7 16,-3 4 0-16,0 0-7 0,2-3 3 0,-2 3-3 16,0 0 5-16,0 0 0 0,2-5 0 0,-2 5-2 15,2-4-4-15,-2 4-2 0,2-5-2 0,-2 5 4 16,2-4-1-16,-2 4-1 0,0-4 3 0,0 4-13 15,3-4 10-15,-3 0-1 0,0 4 4 0,2-8-5 16,-2 4 3-16,0 0 0 0,0 0-3 0,2 1 0 16,0-2 2-16,-2 0-6 0,5 0-5 0,-4 1 11 15,1-4-4-15,0 4-11 0,-1-1 8 0,3-3-8 0,-1 4 6 16,-2-3-9-16,3 0 1 0,-3-1-7 16,3-2 0-16,-1 1-2 0,-2 4-4 0,5-7 5 15,-2 3 8-15,-3 1-1 0,3-1 0 0,0 2 6 0,-1 1-1 16,-1-4 7-16,2 4 0 0,-1 1 2 0,0-2-6 15,0 1 0-15,1-1 2 0,-2-1 3 0,1 4 3 16,1-2-6-16,0-2 2 0,-2 5 5 0,2-5-4 16,1 1 3-16,-2 3 6 0,0-5-5 0,0 3 2 15,1-1-3-15,-1 2 5 0,-1-3 4 0,-1 1-6 16,2-2 3-16,-2 1 0 0,2-1-2 0,-1 1 2 16,1-1-1-16,-3-1 3 0,1 3 7 0,-1-2-3 15,0 3 2-15,0-3-5 0,0 4-1 0,0-5 3 16,0 3-1-16,1 0 2 0,1-2 2 0,-1 1-5 0,0 1-2 15,2 0 3-15,-3 0-6 0,2 0 4 0,0 1 0 16,-1-1-3-16,0 2 8 0,0 0-5 16,1-2-1-16,-1 5-1 0,-1-5 1 0,1 2 1 0,1 0-1 15,-2 0-2-15,1 2 7 0,-1 3 3 0,-1-7-3 16,1 3-2-16,0 4-3 0,-2-6-1 16,2 1 0-16,0 5 1 0,-1-3 0 0,1 3-2 0,0-4 2 15,0 4-3-15,0 0 2 0,-1-7 4 0,1 7-1 16,-2-3-1-16,2 3 1 0,0 0-1 0,0 0 2 15,0-3 1-15,0 3 4 0,0 0-1 0,0 0-6 16,0-5 3-16,0 5 0 0,0 0 5 0,-1-6-10 16,1 6 3-16,0 0-1 0,-2-3 3 0,2 3-6 0,0 0-1 15,-3-3 0-15,3 3 3 0,-1-2 1 0,1 2-1 16,0 0-2-16,0 0-2 0,-3-4 2 16,3 4 6-16,0 0-6 0,0 0 1 0,0 0-1 0,0 0-3 15,0 0 6-15,0 0-3 0,0 0-4 0,0 0 8 16,0 0-5-16,-10 6 0 0,9-3 4 0,1-3-5 15,-4 7 2-15,1-2-2 0,1-3 3 0,-1 1-3 16,-1 0-1-16,0 4 6 0,2-2-9 0,-1-2 9 16,-3 3-3-16,4 0-3 0,-5-1 3 0,5 1-6 15,-4-1 5-15,1 3 0 0,1-1 1 0,-2 0 1 16,2 0-3-16,-1-1-3 0,1 0 8 0,-1 1 5 16,1-2-11-16,-1 0 0 0,0-2 3 0,5 1 5 15,-4-1-5-15,3 0 4 0,-2 1-3 0,3-4 4 16,-2 2-6-16,2-2 4 0,0 0 0 0,-3 3 2 15,3-3 1-15,0 0 8 0,0 0 1 0,0 0 2 16,0 0 5-16,0 0-5 0,0 0-4 0,0 0 0 0,0 0-5 16,12-13-2-16,-11 8 1 0,3 1-3 0,1-3-1 15,-1 2-6-15,-3-2 5 0,4-3-2 0,-2 4-8 16,1-5-7-16,1 4 1 0,-4 0 6 0,3 0-6 16,1-1 0-16,-4 1 0 0,3 0-1 0,0 3-1 15,-1-4 5-15,-1 3 9 0,1 4-13 0,1-4 4 16,-2-1 1-16,2 3-3 0,-2 1 2 0,2 0 3 15,-1-1-4-15,1-2 2 0,-2 3 7 0,1 0-2 16,-1-2-2-16,-2 4 6 0,6-3-4 0,-5 0-3 16,1 0 6-16,-2 3-4 0,5-4 2 0,-5 4 1 15,4-4 0-15,-3 2 2 0,-1 2 0 0,0 0-3 16,3-4 5-16,-3 4-3 0,0 0-1 0,0 0 2 16,0 0 6-16,1-3-9 0,-1 3 1 0,0 0 0 15,0 0 3-15,0 0 0 0,0 0 0 0,0 0 0 16,0 0 0-16,0 0-3 0,0 0 1 0,0 0 4 0,0 0 4 15,0 0-6-15,0 0-3 0,0 0 1 0,0 0 0 16,0 0 0-16,0 0 10 0,0 0-10 0,0 0 5 16,13 5-5-16,-13-2-2 0,3 1 4 0,0 1 0 15,-3-2-1-15,3 2-4 0,0 1 5 0,-2 2 1 16,1-1 0-16,0 0 0 0,2 1-7 0,-2-3 8 16,3 2-6-16,-3-2 4 0,0 3 3 0,2-1-1 15,-2-2 0-15,2 1-5 0,-3-3 4 0,3 2-1 16,-2-1 1-16,0 0 0 0,-2-3 9 0,0-1-10 15,4 6-2-15,-4-4 3 0,0-2 0 0,1 3-3 0,-1-3 4 16,0 0-1-16,4 4 3 0,-4-4 1 16,0 0 3-16,0 0-6 0,0 0 2 0,2 2 0 0,-2-2-7 15,0 0 8-15,0 0-4 0,0 0 1 0,0 0 6 16,0 0-7-16,0 0-2 0,0 0-1 16,0 0 5-16,0 0-7 0,0 0 5 0,0 0 1 0,0 0 1 15,0 0 1-15,0 0-2 0,0 0-6 0,0 0 6 16,0 0 3-16,0 0-2 0,0 0 7 0,-7 3-5 15,7-3 5-15,0 0 4 0,0 0 3 0,-13 0 6 16,13 0 2-16,-10-3-10 0,10 3 15 0,-9 0-13 16,9 0-7-16,-11-2-2 0,5 2 5 0,6 0-9 15,-14 0 5-15,7 0-1 0,0 2 0 0,-1-2-4 0,0 3-3 16,-1-2 10-16,1 2-6 0,-1 0-1 16,3-1 1-16,-1 1-3 0,1-1 2 0,0-1-3 15,6-1 0-15,-9 3 1 0,2-2-8 0,2-1 5 0,5 0-11 16,-5 2-5-16,5-2-8 0,-9 1-15 15,9-1-21-15,0 0-26 0,-5 2-53 0,5-2-149 0,0 0 66 16</inkml:trace>
  <inkml:trace contextRef="#ctx0" brushRef="#br0" timeOffset="182115.31">29595 10897 30 0,'0'0'60'0,"0"0"-7"0,8 0-6 16,-8 0-3-16,0 0 0 0,0 0-8 0,5 0-4 16,-5 0-7-16,0 0 5 0,0 0-4 0,0 0-3 15,0 0-4-15,0 0 0 0,0 0-4 0,0 0 0 16,0 0-4-16,2 7 3 0,-2-7-6 0,0 0 7 0,0 0-9 15,0 0 3-15,-6 7-2 0,6-7 1 0,-1 3-5 16,1-3-1-16,-3 4 2 0,0-1 0 0,0-1 8 16,3-2-12-16,-6 6 4 0,3-4-2 0,-2 0 0 15,1 1-1-15,-1 0 2 0,1 1-20 0,-1-1-25 16,1-2-54-16,2 2-104 0,-5 0 46 0</inkml:trace>
  <inkml:trace contextRef="#ctx0" brushRef="#br0" timeOffset="183811.31">28774 10314 14 0,'0'0'24'0,"0"0"-3"0,5-3-2 0,-5 3-2 16,0 0 2-16,0 0-4 0,0 0 0 0,10 3-4 16,-10-3 0-16,10 0 0 0,-5 0-3 0,-5 0 6 0,13 2-6 15,-8-2-2-15,5 0 1 0,-6 1 0 0,5-1-1 16,1 2-2-16,1-2-2 0,-2 2-1 16,-3-1 3-16,4 0-1 0,0 0-3 0,2 1 2 0,1-2 2 15,-2 2-5-15,1-2 1 0,4 3-5 0,-2 0-3 16,4-1-2-16,4 1 5 0,-7-2-3 0,6 3 2 15,-1-1-14-15,-3 1 1 0,3 0-10 0,8 1-31 16,-7-1 14-16</inkml:trace>
  <inkml:trace contextRef="#ctx0" brushRef="#br0" timeOffset="184024.34">29381 10408 2 0,'21'4'21'0,"-1"-2"4"16,6 2-1-16,-3 0 1 0,-6 1-5 0,2-3 1 16,-7-1-5-16,3 1 0 0,-5 1 0 0,2-3-3 0,-7 0 2 15,3 2-1-15,-5-2-4 0,3 1-1 0,0 0 3 16,-6-1-4-16,6 1 0 0,-6-1-5 0,0 0 2 15,0 0-1-15,8 2 1 0,-8-2-2 0,0 0-1 16,2 2-2-16,-2-2 4 0,0 0-1 0,0 0-2 16,3 3-2-16,-3-3 4 0,3 3 1 0,-3-3-4 15,0 0-2-15,4 2 4 0,-4-2 0 0,0 0 5 16,4 2-7-16,-4-2-5 0,0 0 2 0,0 0 3 16,0 0-7-16,0 0 0 0,0 0-7 0,0 0-9 15,0 0-21-15,0 0-47 0,0 0 21 0</inkml:trace>
  <inkml:trace contextRef="#ctx0" brushRef="#br0" timeOffset="187457.31">28755 11028 11 0,'0'0'17'0,"-7"-1"-1"0,7 1-7 16,-5-2-6-16,5 2 0 0,-6-2-14 0,6 2-9 16,-9-1 4-16</inkml:trace>
  <inkml:trace contextRef="#ctx0" brushRef="#br0" timeOffset="187940.31">28381 11134 13 0,'-3'5'17'0,"3"1"1"16,0 0-3-16,0 0-1 0,0 0 1 0,0 0 2 0,0 0-3 15,2 1-4-15,-2 0 2 0,0 1 0 0,1-3 2 16,-1 4-6-16,0-3 1 0,0 3 5 16,0-1-8-16,0 1-2 0,0 0 1 0,0 2 0 0,0-2 1 15,3-1 0-15,-3 1-4 0,1-1 3 0,-1-1 3 16,4-1-1-16,-4 2-4 0,5-1-1 0,0 3 0 16,0-3-2-16,2-2 2 0,-2 1-1 0,1 2 3 15,2-2-4-15,-2 2 6 0,5-4-1 0,-1 1 1 16,3 0 2-16,-1 2 0 0,2-5 0 0,2 3 5 15,3-1 0-15,-2-1 0 0,4-1 3 0,-2 1 3 16,4-1 3-16,-2 0 3 0,-1-2 3 0,4 0 1 16,-3 0 8-16,1 0 5 0,-2-2 6 0,1-1-4 15,-2 1-4-15,-1 0 3 0,-7-5-10 0,0 4-4 0,1-1 6 16,-4-7-14-16,-3 7 3 0,0-1-1 16,0-4-5-16,-4-4-4 0,3 3-2 0,-1-2-6 0,-3 1 4 15,-3-2-15-15,3 2-4 0,-1-4-8 0,-3 2-3 16,2 1 3-16,-1-3-7 0,-1-1 4 0,0-1-13 15,3 1-7-15,0 1-7 0,-2 0-14 0,2 0-52 16,-3 1-122-16,-1 2 54 0</inkml:trace>
  <inkml:trace contextRef="#ctx0" brushRef="#br0" timeOffset="189001.31">28789 11246 5 0,'1'2'25'0,"-1"-2"-7"0,0 0 1 0,0 0-5 15,0 0 4-15,0 0-5 0,0 0-1 0,0 0-3 16,0 0-1-16,0 0-6 0,0 0-16 0,0 0-8 16,0 0-24-16,0 0 12 0</inkml:trace>
  <inkml:trace contextRef="#ctx0" brushRef="#br0" timeOffset="190496.31">28789 11156 3 0,'-4'-5'30'0,"4"1"-7"0,-2 0-1 0,0 0 2 0,-1 0-5 16,3 4-2-16,-4-7-1 0,2 4 0 0,-3 0-1 15,4 0-6-15,-2-1 0 0,0 1-1 0,3 3-3 0,-5-5 1 16,3 3 0-16,-3-2-2 0,3 0 0 16,-1 3 4-16,-1-5-2 0,2 5-3 0,-1-3 3 15,-1 2-6-15,4 2 6 0,-5-4-4 0,1 1 1 0,4 3 0 16,-5-4-3-16,3 0 2 0,2 4 2 0,-7-1-5 15,2 1 4-15,5 0 0 0,-10-3-4 16,6 1-1-16,4 2 2 0,-12-1-4 0,6 0 1 0,0 0 7 16,6 1 1-16,-12-1-8 0,6 2-2 0,-2-2 3 15,8 1-3-15,-10 0 0 0,10 0 3 0,-12 0-3 16,7-1 4-16,5 1-5 0,-8 0 3 0,8 0 1 16,-10-1 2-16,10 1-4 0,-6 0 6 0,6 0-4 15,-9-5-3-15,9 5 5 0,-9-1 1 0,5 1-4 16,4 0 7-16,-9 0-7 0,9 0 4 0,-5-3 0 15,5 3-1-15,-11 3 6 0,11-3-9 0,-8 0 1 16,4 2 1-16,-1 3-2 0,-1-4 6 0,6-1-4 0,-8 2 3 16,4-1-3-16,2 2 1 0,-3 0 0 0,5-3 1 15,-10 0-5-15,6 4 7 0,-1-3-6 0,-1 0 8 16,3 2-6-16,-1-1 0 0,4-2 2 0,-8 2 4 16,6 1-1-16,2-3-3 0,-7 2 5 0,7-2-2 15,-6 1 6-15,3 2-10 0,3-3 0 0,-4 4-3 16,-1-1 8-16,4-1-5 0,-3 1 2 0,0-1 2 15,3 2-2-15,1-4 0 0,-5 5 0 0,2-2-1 16,2 0 0-16,1-3-3 0,-4 4-1 0,3-1 6 16,1-3-3-16,-3 3 3 0,2 1 3 0,1-4-4 15,-4 4 3-15,4-4-2 0,-2 3 3 0,2-3-3 16,-3 4 0-16,3-1-1 0,0-3 3 0,-4 7-2 16,3-3 0-16,1 1 4 0,0 1-9 0,0-1 4 15,-2 1 0-15,2-3 5 0,0 4-5 0,0-2 1 16,-2 1-4-16,2-2 2 0,-1 3-1 0,-2-1-2 0,3-4 7 15,-1 5-8-15,1-3 0 0,-2 1 6 0,0-1-1 16,2 0-4-16,-2 0 5 0,2-4-1 0,-2 6-5 16,2-2 3-16,0 1 1 0,0-5 1 0,0 6-2 15,0-2-1-15,0-4 0 0,0 5 8 0,2 0-6 16,0-1-1-16,0-1 2 0,0 1-6 0,-1 1 6 16,3-2 1-16,-4 1-6 0,4-1 5 0,-3 1-3 15,3-1 6-15,-1 1-3 0,-1 0-4 0,-2-1-1 16,4 1 7-16,-3 1-5 0,-1-3-2 0,3 2 3 0,-2-1-3 15,3 0 10-15,-4-3-9 0,4 6-1 0,-3-2 1 16,3 0 0-16,0-1 1 0,1 0 2 16,-1-1 6-16,1 4-10 0,1-2 3 0,-2-2-2 0,4 2-1 15,-1 0 6-15,0 0-2 0,-1-1 0 0,1 1 0 16,0-1-1-16,-3-1-3 0,2 1 1 16,-2-1 0-16,0 1 0 0,-1-1-3 0,1 1 5 0,-4-3 0 15,6 4 4-15,-4-4-5 0,-2 0 4 0,6 4-1 16,-4-3-1-16,-2-1 3 0,7 4-9 0,-6-1 7 15,1-1-1-15,4-2 2 0,-1 3-3 0,-5-3 4 16,9 3-10-16,-4-2 8 0,1 0 1 0,-6-1 0 16,10 4-1-16,-5-1-1 0,-1-3-2 0,1 2 5 15,-1-1-4-15,-4-1 0 0,10 0 2 0,-10 0 1 0,8 1 1 16,-8-1-3-16,6 1 6 0,-6-1-7 16,8 1 3-16,-3 0-6 0,-5-1 10 0,9 3-2 0,-4-3-3 15,-5 0 0-15,11 3-1 0,-9-3 4 0,-2 0-1 16,13 1-5-16,-9-1 5 0,2 3 4 15,-1-3 2-15,-5 0-4 0,9 0 5 0,-9 0 3 0,9 1-2 16,-9-1 6-16,9 0 3 0,-4 0-5 0,-5 0 3 16,9 0-4-16,-4 0 0 0,-5 0 0 0,12-1-2 15,-6 1-1-15,0 0-1 0,-6 0 5 0,13 0-4 16,-8 0-9-16,-5 0 7 0,8 0-4 0,0-3 1 16,-2 2-3-16,-1-1 2 0,-5 2 6 0,13-1-2 15,-7-2 6-15,-2 2-2 0,1-1 2 0,-1 0-5 16,0 0 3-16,1-1 0 0,0-2-2 0,-1 1 2 15,0 1 1-15,-2 1-6 0,2-2 0 0,0-1-4 0,-1 2 1 16,1 0 2-16,-2-1 1 0,2-1-6 0,-2 3 5 16,2-3-6-16,-1 2 6 0,1-1-9 0,-2-2 4 15,2 1-5-15,0 0 7 0,0 0-6 0,1-3 5 16,-1 1 5-16,-3-2-9 0,3 5 5 0,0-7-6 16,-4 4-1-16,5-1 1 0,-1-2 1 0,-2 4 1 15,2-1 4-15,-3 1 1 0,0 0-3 0,1 0 4 16,2-1-9-16,-3 2 10 0,1-1-5 0,0-1 1 15,-2 2-3-15,0-2 2 0,0 2-1 0,0 0-1 16,-2-2-1-16,-1 0-3 0,0 2-2 0,0-1 7 16,-2-2-12-16,-1 2-1 0,1 1-6 0,-3-4-11 15,-3 3-4-15,0 0-2 0,0-1-2 0,-7-1-7 0,1 2-11 16,1 1-7-16,-6-1-47 0,8 2-115 16,-8-2 52-16</inkml:trace>
  <inkml:trace contextRef="#ctx0" brushRef="#br0" timeOffset="194642.31">28583 10638 31 0,'0'0'47'0,"0"0"1"0,0 0-3 0,0 0 6 16,0 0-6-16,0 0-4 0,0 0-1 0,0 0 0 15,0 0-6-15,0 0-3 0,0 0 4 0,0 0-8 16,0 0-5-16,0 0 1 0,0 0-3 0,0 0-2 16,0 0-8-16,4 1 4 0,-4-1 3 0,0 0-3 15,0 0 3-15,5 1-5 0,-5-1 3 0,0 0-14 0,0 0-2 16,4 3 7-16,-4-3 0 0,0 0-4 16,0 0 5-16,0 0-5 0,0 0 1 0,0 0 3 0,7 0-3 15,-7 0 5-15,6 1-11 0,-1 0 5 0,-5-1-8 16,10 3 10-16,-5 0-7 0,2 1 11 0,0-2-6 15,1 1 0-15,1 1-1 0,-4 0-2 0,6 0-10 16,-4 2 11-16,2-1-1 0,-1 4 0 0,-1-3 0 16,0 2 1-16,0-1-4 0,-2 2 1 0,-1-4 4 15,4 0-4-15,-3 2 3 0,-1 1-7 0,0-3 0 16,1 4 10-16,-1-1-1 0,2 2-4 0,-2 1 2 16,2-1 1-16,-3 0-2 0,-1-1 6 0,2 4-2 15,0-2 0-15,-3 1-3 0,4 0 3 0,-1 0-6 16,-3 1-4-16,3 3 8 0,-2-5-3 0,0 0 5 15,2 2 0-15,-4-1 2 0,1 1-7 0,-1-2 8 0,0 0-3 16,0 0-5-16,0-4 2 0,-1 3 0 0,-2-3 12 16,2-2-4-16,1 0 6 0,-2 1-4 0,0-3-8 15,1 0 3-15,1-3 1 0,-3 5 7 0,3 0-13 16,0-5 4-16,0 0 3 0,-1 4-9 0,1-4 10 16,0 0-16-16,0 0-20 0,0 0-47 0,0 0-44 15,0 0-126-15,0 0 55 0</inkml:trace>
  <inkml:trace contextRef="#ctx0" brushRef="#br0" timeOffset="195055.31">28758 10960 55 0,'2'8'54'16,"1"-4"-1"-16,-1 2-3 0,-1 0-9 0,1-1-2 15,2 0-5-15,-4-2-2 0,4 3-2 0,-4-3 8 16,3 1-12-16,-1-2 4 0,2 1-2 0,-2 0 0 16,-2-3 11-16,3 4-10 0,2-1-4 0,-5-3 3 15,0 0-3-15,8 0-8 0,-8 0-3 0,0 0 5 16,10-3-2-16,-6 2-21 0,-4 1-17 0,9-3-32 15,-9 3-60-15,6-5-121 0,-2 3 54 0</inkml:trace>
  <inkml:trace contextRef="#ctx0" brushRef="#br0" timeOffset="195392.31">28977 10853 22 0,'-8'-3'81'0,"8"3"-9"0,0 0-6 15,0 0-9-15,-5 8-5 0,4-5-3 0,0 0-6 0,-3 1-5 16,2 5 2-16,0-6-14 0,-2 2 6 0,0 4-7 16,0-6-4-16,1 8-1 0,-3-2 0 0,1 0-1 15,-1 1-5-15,-1 0-2 0,-1-1-3 0,1 0 6 16,-2-1-3-16,-1 5-6 0,1-4-2 0,1 0-7 16,-1-2-12-16,2 1-20 0,-1 1-30 0,0-4-42 15,2 2-115-15,-3-3 52 0</inkml:trace>
  <inkml:trace contextRef="#ctx0" brushRef="#br0" timeOffset="-210545.29">31087 9865 14 0,'-4'3'25'0,"1"1"-1"0,-1 0-3 0,2-2-2 16,-2 3 1-16,2 0 3 0,-1-3 0 0,0 5-7 0,2-1 1 16,-3-3-7-16,3 1 3 0,0 1 1 0,-2 1 6 15,2-1-7-15,-2 1-1 0,3-2 0 16,-1 1 0-16,1-2 3 0,-1 2-13 0,2-3 8 0,-1 3-3 15,1 1 5-15,2-3 1 0,-1 0 3 0,1 2-3 16,1-2-6-16,1 1 5 0,2-1-4 16,0 1 3-16,2-1-2 0,0 1 2 0,1-1-4 0,2 1 5 15,-2-3 2-15,1 1-9 0,-1-1 4 0,2-1 3 16,-2 0 6-16,0 0 3 0,-2-1 4 0,2-1-6 16,-5-1 8-16,3-2-9 0,1 3 4 0,-7-3-4 15,2 0-2-15,0 0-8 0,-1-2 1 0,-6 2 5 16,3-4-2-16,-1 4-15 0,-3-2-1 0,0 2 3 15,-1-5-15-15,0 5 3 0,-3 0-6 0,3 3-5 0,0-4-14 16,-2 2-16-16,0 3-41 0,3-1-103 16,-1 0 46-16</inkml:trace>
  <inkml:trace contextRef="#ctx0" brushRef="#br0" timeOffset="-210209.32">31129 10321 26 0,'0'3'16'0,"-1"-1"-19"0,1-2-4 16,0 0-7-16,-4 2 3 0</inkml:trace>
  <inkml:trace contextRef="#ctx0" brushRef="#br0" timeOffset="-209733.32">31075 10050 39 0,'4'-1'51'15,"1"0"0"-15,-5 1-6 0,12-1-9 0,-5 2-4 16,-2 1-5-16,2 0 5 0,2 1-4 0,1-1 2 16,-3 5-4-16,1 1-1 0,-3-4-6 0,2 1-2 15,-4 3 0-15,3-4-3 0,-3 4 0 0,1 1-4 16,-2-1 7-16,0-1-8 0,-2 0-2 0,0 0-14 0,0-2-13 16,0 2-23-16,0-1-37 0,-4-2-85 0,4 2 37 15</inkml:trace>
  <inkml:trace contextRef="#ctx0" brushRef="#br0" timeOffset="-209024.32">31107 10015 38 0,'0'0'57'0,"0"0"-12"16,0 0-1-16,6 0 0 0,-6 0-7 0,0 0-3 0,0 0 1 15,7-1-15-15,-7 1 7 0,0 0-14 0,0 0 6 16,6 3-5-16,-4 1-2 0,1-1 8 16,-3 1-9-16,0 0 4 0,0 4-8 0,0 0 7 0,0 4-5 15,0-1-1-15,-2 0-8 0,1 1 4 0,-1 4 3 16,2 1-4-16,-2-4 3 0,0 3 0 0,2 0-2 15,0 1-8-15,-1-3 12 0,2 5-5 0,-2-9-1 16,2 2 0-16,1 0-1 0,-2 0 2 0,0-1-7 16,0-1-10-16,0 0-10 0,0-3-24 0,-2 1-32 15,2-4-87-15,-1 1 39 0</inkml:trace>
  <inkml:trace contextRef="#ctx0" brushRef="#br0" timeOffset="-208372.32">31166 10081 8 0,'0'0'73'16,"0"0"-11"-16,-4-2-1 0,4 2-13 0,0 0-15 15,0 0 2-15,-1-5-7 0,1 5-3 0,0 0-10 16,0 0 0-16,0 0-6 0,0 0-4 0,0 0-2 16,0 0-4-16,-7-2 11 0,2 2-6 0,5 0 2 15,0 0-6-15,-10 0 3 0,3 2-5 0,7-2 8 16,-13 2-2-16,6 0 4 0,-1 1-9 0,1-2 1 16,-1 3 1-16,2-1-6 0,-1-1-4 0,2 0 2 15,-2 1-4-15,3 1-1 0,-1-3 4 0,1 1 1 16,0 1-2-16,4-3 3 0,-5 4-1 0,5-4-2 0,-5 1 9 15,5-1-2-15,-4 4-2 0,4-4 6 0,0 0 2 16,0 0 8-16,-8-5-10 0,8 5 4 16,0-6 0-16,0 6 11 0,0-8-8 0,0 5 4 0,0 3 1 15,0-7-3-15,3 0 4 0,-1 2-5 0,-2 2 3 16,2-3-2-16,0 1 0 0,1 0 5 0,3-1-7 16,-1 1 0-16,3 0-7 0,-3 1 2 0,5-3 6 15,-1 5-2-15,0-2 1 0,-1 1-6 0,-1 1 8 16,1-1-11-16,-3 0 4 0,0 2-7 0,1 0 9 15,0-1-1-15,-2 0-5 0,-4 2 2 0,5-1-2 16,-5 1 0-16,0 0 9 0,0 0-11 0,0 0 2 16,2 5 2-16,-2-5 3 0,0 5-5 0,0 0-2 15,0 2-1-15,2-2 2 0,0-1-7 0,3 1-11 16,-1 2-14-16,2 1-18 0,0-3-34 0,-1 0-93 16,4 2 41-16</inkml:trace>
  <inkml:trace contextRef="#ctx0" brushRef="#br0" timeOffset="-207626.32">31102 10415 13 0,'0'0'20'0,"0"0"3"0,6 3-6 0,-6-3-4 15,5 0 5-15,-5 0-10 0,0 0-5 0,11 0-4 16,-7 0-18-16,2 2-22 0,-6-2 10 0</inkml:trace>
  <inkml:trace contextRef="#ctx0" brushRef="#br0" timeOffset="-201902.22">31087 10391 5 0,'0'0'50'0,"0"0"2"0,0 0-3 15,0 0-6-15,0 0 2 0,0 0 3 0,0 0-5 0,0 0-4 16,0 0-3-16,1-2-2 0,-1 2-9 16,0 0 0-16,0-6-2 0,0 6-1 0,0 0 0 15,0 0-4-15,0 0-1 0,1-4-2 0,-1 4-5 16,0 0-1-16,0 0 6 0,0 0-8 0,0 0 4 0,0 0-10 16,0 0 4-16,0 0 4 0,0 0 0 0,0 0-6 15,0 0-1-15,0 0 4 0,0 0-7 0,0 0 8 16,0 0-5-16,0 0 2 0,0 0 2 0,0 0 1 15,0 0-3-15,0 0 1 0,0 0-5 0,0 0 2 16,0 0 4-16,0 0-1 0,0 0-2 0,0 0-1 16,0 0 2-16,0 0-4 0,0 0 6 0,0 0-4 15,0-5-1-15,0 5-1 0,0 0-1 0,0 0-1 16,0 0 8-16,7 0-1 0,-7 0 0 0,0 0-4 16,8 0-6-16,-8 0 8 0,0 0-4 0,0 0 0 0,9 0-5 15,-9 0 11-15,6 0-1 0,-6 0-3 16,6-2 1-16,-6 2 0 0,0 0-6 0,6-3 4 15,-6 3 3-15,4-2 5 0,-4 2-7 0,0 0 1 16,0 0-19-16,4-2 14 0,-4 2 0 0,0 0 10 0,2-3-5 16,-2 3-2-16,0 0-5 0,0 0 7 0,0 0-1 15,0 0 3-15,0 0-1 0,0 0-1 0,-7 10-2 16,7-10 1-16,-6 5 1 0,2-3 2 0,4-2-2 16,-7 5-1-16,5 0-4 0,2-5-2 0,-5 2 8 15,1 0-4-15,4-2-2 0,-7 2 2 0,5 2 4 16,-2-3-9-16,4-1 8 0,-6 4-3 0,2-1 1 15,0 0 0-15,0-1 0 0,-1 1-9 0,0 0 7 16,0 1 5-16,0 1 0 0,1-2-1 0,-1 2 3 16,1-1 1-16,-4 1-4 0,4-2-5 0,-1 2 2 15,1 2 7-15,2-4-6 0,-1 2-6 0,-1-1 12 16,-1-1-9-16,4 1 3 0,-3-1 2 0,4-3-1 16,-1 4-1-16,1-4 0 0,-4 4-4 0,4-4 0 15,-2 1 6-15,2-1 4 0,0 0-8 0,-2 3 3 16,2-3 2-16,0 0-3 0,0 0-5 0,-4 2 5 15,4-2-3-15,0 0 5 0,0 0-3 0,0 0 3 16,0 0-11-16,0 0-2 0,6-9 0 0,-6 9-11 16,6-3-10-16,-5-2-7 0,3 3-17 0,2-3-47 15,-2 1-109-15,1-1 49 0</inkml:trace>
  <inkml:trace contextRef="#ctx0" brushRef="#br0" timeOffset="-201489.22">31119 10333 28 0,'3'-2'39'0,"-3"2"5"15,0 0-9-15,3-3-2 0,-3 3 0 0,1-2-11 16,-1 2-1-16,0 0 5 0,0 0-1 0,0 0-4 15,0-5 4-15,0 5-6 0,0 0 8 0,0 0-12 16,0 0 6-16,0 0-4 0,0 0 1 0,0 0-6 16,0 0-9-16,0 0 10 0,0 0-6 0,0 0 1 15,0 0 2-15,0 0 0 0,9 7-4 0,-9-7 2 16,4 3-2-16,-4-3 1 0,1 3-1 0,0 1-1 16,-1-4-2-16,4 5-5 0,-4-4 8 0,0-1-5 15,2 5 1-15,0 1 0 0,1-4 4 0,-1 2-1 0,2 0-7 16,0 0 2-16,2 1 1 0,-2-1-4 0,1 2 2 15,2 1 1-15,-1-3 3 0,4 2 2 0,-2 1-2 16,-3-1-8-16,4-2 5 0,-4 0-5 0,0 1 9 16,0-3-12-16,-1 1-8 0,-1 2 8 0,1-4 1 15,-2 1 0-15,-2 2-4 0,0-4 4 0,4 3-5 16,-4-3 6-16,-5 4-9 0,5-4 0 0,-3 3-13 16,3-3-48-16,-6 1-82 0,6-1 36 0</inkml:trace>
  <inkml:trace contextRef="#ctx0" brushRef="#br0" timeOffset="-190378.47">31397 10095 47 0,'1'-6'71'0,"-1"-2"-4"0,0 1-12 0,2-1-6 16,-2-1 2-16,0 0-6 0,0 0-5 0,2 1-5 16,-2 0-6-16,3-4 0 0,-6 3 2 15,3 1-7-15,0-1 2 0,0-1-3 0,0-2 0 0,0 2-3 16,0-2-4-16,-2 3-2 0,2-1-1 0,-2-1 0 16,1 3-2-16,1-5 7 0,-4 4-6 15,4 0 4-15,-2-2-6 0,0 5-4 0,1-5-1 0,0 6 3 16,-2-2-2-16,3 1-14 0,-2 1 10 0,0 1 5 15,2-2-2-15,0 1 1 0,-2 0-1 0,2 3-5 16,0 2-3-16,0 0 1 0,-3-8-7 0,3 8-2 16,0-2-1-16,0 2-4 0,0 0 3 0,0 0-5 15,0 0 5-15,0 0-11 0,0 0 10 0,0 0 2 16,0 0-1-16,0 0 2 0,-7 11 1 0,7-11 0 16,-3 6-2-16,2-4 5 0,1-2-2 0,-3 7 0 15,1-5 6-15,2 1 1 0,-3 0-1 0,3-3 0 16,0 7 1-16,-1-4 0 0,1-3 0 0,-1 5 1 15,-1-1-2-15,1-2-1 0,1-2 4 0,1 5 1 16,-1-5-6-16,2 3 3 0,-2-3 2 0,1 4-2 0,-1-4 4 16,0 0-2-16,0 5-8 0,0-5 11 15,0 0-1-15,0 0-4 0,0 3 1 0,0-3 4 0,0 0 0 16,0 0 0-16,0 0-6 0,0 0 4 16,1 5-2-16,-1-5-3 0,0 5 0 0,0-5 3 0,0 4-1 15,0 0-1-15,0 0 5 0,-1 0-4 0,2 0 5 16,-1 1 1-16,0 0-11 0,-2 1 7 0,2-2 1 15,-2 3-8-15,1-2 5 0,0 2 5 0,-2-1-1 16,1-1-2-16,-3 1-3 0,1-3 5 0,0 2-3 16,1 2 5-16,-1-4-2 0,2 1-3 0,-2 1 4 15,0-1-3-15,2-2 1 0,-2 2-3 0,4-4 5 16,-4 3-5-16,3 0 2 0,1-3-7 0,-4 4 7 16,4-4-1-16,-3 4 6 0,3-4-1 0,-1 3-8 15,1-3 10-15,0 0-7 0,-4 3 7 0,4-3-8 16,0 0 6-16,0 4 6 0,0-4-4 0,0 0-7 0,0 0 8 15,0 0 12-15,0 0-1 0,0 0-3 16,0 0-1-16,-2-12-2 0,2 12 2 0,1-9 2 0,-1 4-5 16,-1 1 3-16,-1-4-7 0,1 0-2 15,0 2 2-15,-2-3-3 0,1 0 6 0,-1 0-6 0,1-1 4 16,-1 0-1-16,1 2-3 0,-1-3-3 0,-1 1 6 16,3 1-8-16,-2 1 4 0,2 3-3 0,-2-4 0 15,3 1 1-15,-1 4 0 0,1-1 2 0,-1 0 1 16,1 0-6-16,1 1-11 0,0 1 4 0,1 0-8 15,-2 3 5-15,2-5-1 0,2 4-8 16,-4 1 3-16,5-3-5 0,-5 3 4 0,4-2-1 0,-4 2 2 16,0 0 3-16,7-3-4 0,-7 3 6 0,5 0-2 15,-5 0 5-15,0 0-1 0,0 0 3 0,7-3 2 16,-7 3 6-16,0 0-3 0,3-2-6 0,-3 2 4 16,2-4 9-16,-2 4-3 0,0 0-3 0,0 0 10 15,0 0-3-15,0 0-4 0,2-3 1 0,-2 3-2 16,0 0 4-16,0 0 1 0,0 0-2 0,0 0 1 0,2-3-1 15,-2 3-1-15,0 0-6 0,0 0 6 0,0 0-3 16,0 0 2-16,0 0-1 0,0 0-3 16,0 0 5-16,0 0-6 0,0 0 6 0,0 0 0 0,0 0-1 15,0 0 0-15,4 9-1 0,-4-9 0 0,4 4-3 16,0-3 3-16,-4-1-4 0,9 1 3 0,-4 1-2 16,-1-1 3-16,1 1 0 0,4 0-1 0,-4-1 4 15,2 1 0-15,-1-2 0 0,1 2-8 0,-2 0 6 16,0 1-5-16,1-1 1 0,-1 0 1 0,-1-1-2 15,-1 1 1-15,1 0 3 0,1 1-3 0,-5-3-3 16,0 7 9-16,0-7-7 0,0 7 9 0,0-2-11 16,0-2 6-16,0 1-1 0,0 0-1 0,0-4-1 15,-2 6 9-15,-1 0-8 0,3-2 4 0,0 1-4 16,0-5-23-16,-5 5-56 0,3-1-86 0,-2-1 39 16</inkml:trace>
  <inkml:trace contextRef="#ctx0" brushRef="#br0" timeOffset="-176263.03">29663 11243 14 0,'0'0'56'0,"0"0"0"0,0 0-15 0,0 0 1 16,0 0-12-16,0 0 1 0,0 0-9 0,0 0-5 16,0 0-6-16,0 0-8 0,0 0-3 0,0 0-10 15,0 0-5-15,0 0-2 0,3-10-31 0,-3 10-50 0,0-4 23 16</inkml:trace>
  <inkml:trace contextRef="#ctx0" brushRef="#br0" timeOffset="-157964.91">28114 10550 46 0,'0'0'79'0,"0"0"-3"16,0 0-8-16,0 0-4 0,-14 10-9 0,12-7-5 0,-3 4-10 15,1 2-4-15,-1-3-4 0,0 5 0 0,-1-2 1 16,3 0-11-16,-5 3 6 0,5 0-11 0,-2-3 3 16,1 1-1-16,-1 2-3 0,4 0-3 0,-2 0-5 15,0-4 5-15,1 5 4 0,1 0-10 0,-1-3-3 16,-1 0 4-16,3 3 0 0,3-1 4 0,-1 0-3 16,-1 0 0-16,1 2-4 0,0-2 0 0,2 2-1 15,1 3 0-15,-2-2 2 0,2 0-10 0,0-1 7 16,4 3-3-16,-1-5 6 0,-2 1-9 0,2 0 8 0,2 2-9 15,1-3 3-15,-3 2 0 0,2-4 5 16,0 2 2-16,-2 0-7 0,2-2-2 0,3 3 9 0,2-1-3 16,-2-2 0-16,0-1-5 0,0-1 4 0,1-1 1 15,1 2-6-15,2-1 3 0,2-2 1 0,-1 0 1 16,2 0-5-16,-1-1 5 0,3 1-10 0,6-2-9 16,-10 1-28-16,4 0-5 0,6 0 3 0,-1 2-6 15,-8-4 7-15,1 1-1 0,1 0-7 0,-2-3-33 16,0 2-93-16,0 1 41 0</inkml:trace>
  <inkml:trace contextRef="#ctx0" brushRef="#br0" timeOffset="-157854.91">28670 11197 239 0,'10'0'-16'0,"-1"3"9"16,-2-3 10-16,0 0 8 0,-2 0 2 0,-5 0 5 0,9 1 5 16,-9-1-3-16,6 0 4 0,-6 0-7 0,0 0 3 15,7 0-8-15,-7 0 2 0,0 0-3 16,0 0 0-16,8-1-4 0,-8 1-5 0,0 0-4 0,0 0-13 16,4-3 1-16,-4 3-13 0,0 0-34 0,0-3-66 15,0 3 30-15</inkml:trace>
  <inkml:trace contextRef="#ctx0" brushRef="#br0" timeOffset="-157629.9">28781 11222 36 0,'-9'8'44'0,"2"1"-3"0,-5-2-5 15,2-2-5-15,-5 4-6 0,-1-1-8 0,0-3-19 16,-2 4-36-16,0-2-42 0,-4-2 19 0</inkml:trace>
  <inkml:trace contextRef="#ctx0" brushRef="#br0" timeOffset="-105547">18368 12591 98 0,'0'0'116'0,"0"-5"-6"0,0 5-7 16,2-6-3-16,0 2-2 0,-2 4-4 0,2-6-14 16,0 2-3-16,-2 2 2 0,0 2-4 0,1-7-13 15,1 3-2-15,-2-1-3 0,0 5-5 0,3-4-7 16,-3 4 0-16,2-6-7 0,-2 6-2 0,0-5-3 16,0 5-9-16,2-3 5 0,-2 3-7 0,1-5-2 15,-1 5-8-15,0-6 2 0,0 6 2 0,-1-4-6 16,1 4 1-16,-2-4-3 0,-3 2 1 0,5 2-1 15,-9-4-1-15,2 3 0 0,-2 1-1 0,-1-3-4 16,-1 6 4-16,-1-3-4 0,-6 1 4 0,0 3-5 16,3-2 6-16,-4 3-3 0,2 1-1 0,-1 0 1 15,3 2-2-15,-2 1 0 0,7-4 1 0,-4 2-3 16,5 1 5-16,-3-1-3 0,6 2 2 0,0 1-1 0,3 0 0 16,1-1-7-16,4 3-1 0,1-1 3 0,7 0-6 15,4 3 2-15,0-4-7 0,0 2-9 0,4 0-6 16,5 0-10-16,-4-1 3 0,-2 0-5 0,1-4 3 15,-4 3 3-15,1 0 7 0,-6-5 3 0,0 3 4 16,-3-2 0-16,-2-1 11 0,-1 2-6 0,-2 0 1 16,0-1 7-16,-2 2 3 0,-3-2 7 0,-2 1 8 15,0 1 7-15,-2 0-1 0,-1-2 7 0,-1 1 0 16,-1-1-2-16,1 0 6 0,-1-1-2 0,-2 1 1 16,0 0-1-16,3-3-3 0,0 2-4 0,-1 0-2 15,1 0-3-15,5-1 3 0,-3-1-3 0,3 1-5 0,0-1 1 16,0 0-2-16,1-1-4 0,3 1-6 0,-3-1-15 15,0 1-17-15,4-3-14 0,-4 1-17 16,4-1-23-16,0 0-37 0,0 0-90 0,0 0-234 0,0 0 104 16</inkml:trace>
  <inkml:trace contextRef="#ctx0" brushRef="#br0" timeOffset="-105115">18449 12506 92 0,'0'0'91'0,"0"0"-8"0,0 0 0 0,0 0-8 15,0 0-4-15,0 0-8 0,0 13 1 0,1-7 4 16,-1-1-4-16,0 1-10 0,0 2 8 0,0-2-4 16,3 4-1-16,-6 0-3 0,3 0-1 0,0 6 3 15,0-4 1-15,0 5 3 0,0 0-5 0,0-1-6 16,0 1-4-16,-1 1 3 0,1-2-1 0,-3 1-5 15,2 1 3-15,-2-2-2 0,3 0-7 0,0 1-2 16,0 0-4-16,0-1-1 0,0-4-6 0,4 0 2 0,-4 0-2 16,0-2 0-16,3 0-7 0,-2 1 0 0,2-4-6 15,-3-2-14-15,1 1-9 0,0-1-25 16,2-1-15-16,-2-2-14 0,2 1-20 0,-3-3-24 0,5 1-36 16,-5-1-84-16,0 0-250 0,12-6 111 0</inkml:trace>
  <inkml:trace contextRef="#ctx0" brushRef="#br0" timeOffset="-104762">18662 12722 22 0,'-6'-2'95'0,"6"2"-1"0,0 0 0 15,-13 1-4-15,13-1-4 0,0 0-9 0,-9 1-2 0,4 1 4 16,-3 0-3-16,2 2 3 0,-2-1-2 0,1 2-8 16,-5 0 6-16,1 1-8 0,0 0-2 0,1 2-4 15,-1 1-2-15,2-1-6 0,-1 1-6 0,2 0-4 16,0 1-6-16,2 0 0 0,-1-1-4 0,2 1-2 16,1-2 2-16,2 0-14 0,1 0 1 0,-1-4-2 15,2 3-1-15,2-1 3 0,-1-2-5 0,3 0 0 16,-2-1-2-16,3 1-1 0,2-1 1 0,-1-1-2 15,2-1-1-15,3 0-2 0,1 0-5 0,-1 1-1 16,7-2-8-16,0-2-5 0,0 1-9 0,-8 0-17 16,5-2-7-16,-2 1-12 0,5 1-5 0,-5-4-13 15,1 1-16-15,-4 1-14 0,1 0-9 0,0-3-93 0,-1 4-223 16,-3-2 98-16</inkml:trace>
  <inkml:trace contextRef="#ctx0" brushRef="#br0" timeOffset="-104568">18823 12864 23 0,'0'0'152'16,"4"1"-12"-16,-4-1-5 0,1 4-12 0,-1-4-4 15,4 7-9-15,-4-5-9 0,2 1-15 0,-2 0-8 16,0 2-3-16,3-1-11 0,-3-1-6 0,0 1-5 16,1 0-5-16,2 0-4 0,-2-3-6 0,-1-1 0 15,4 7-4-15,-3-6-1 0,2 2-13 0,-3-3-10 16,0 0-13-16,0 0-21 0,0 0-29 0,13-8-36 0,-8 4-147 15,-4 0-255-15,2-4 113 0</inkml:trace>
  <inkml:trace contextRef="#ctx0" brushRef="#br0" timeOffset="-104404.98">18703 12627 179 0,'3'-2'168'0,"2"-1"-20"0,2 3-17 16,1-1-24-16,2 0-31 0,2 1-24 0,-2 1-32 16,2 0-39-16,0 2-37 0,-3-1-79 0,-1 1-146 15,2 0 66-15</inkml:trace>
  <inkml:trace contextRef="#ctx0" brushRef="#br0" timeOffset="-104078">19000 12543 42 0,'3'4'118'0,"1"1"1"0,0 0 4 0,1 3-12 16,4 2 3-16,-6-1-2 0,-1 3 3 0,2 0 3 15,-3 2 1-15,3 3-9 0,-4 0-5 0,0-1-9 16,0 2 2-16,-4-1-8 0,-1 0-4 0,1 0-8 16,3 2-7-16,-3-2-7 0,2 2-7 0,-3-4-7 0,2 4-2 15,-1-2-3-15,2-2-6 0,0 1-5 16,2-5-3-16,-1 1-3 0,1-1-5 0,-2-1-1 16,2 1-5-16,-2-1-5 0,2-3-1 0,0-1-14 0,0-2-8 15,0-1-18-15,3-1-27 0,-3-2-35 0,6 0-33 16,-1-4-51-16,-1-1-129 0,2-7-327 0,2-2 145 15</inkml:trace>
  <inkml:trace contextRef="#ctx0" brushRef="#br0" timeOffset="-103708.48">19178 12480 53 0,'0'0'123'0,"0"0"-7"0,0 0-3 15,0 0 2-15,-1 14-17 0,4-7 8 16,-3 1-4-16,1 1 4 0,0 0-10 0,1 2 2 0,-1 1-11 16,1 0 0-16,0 4 3 0,-2-1-2 0,1-3-5 15,0 5-3-15,1 2 7 0,-1-4-7 0,-4 1-2 16,2 0-6-16,0 0-9 0,-1-4-6 0,2 2-1 15,0-1-3-15,0-1-4 0,2 0-5 0,-4-2-5 16,5 2-4-16,-2-1-2 0,2-1 0 0,-1 1-8 16,0-4 0-16,3-1-4 0,-4 0 1 0,3 1-6 15,-2-1-3-15,2 2-6 0,-2-4-8 0,-1 2-9 16,3 1-4-16,-2-1-4 0,2 1-8 0,-4-2-3 16,6 2-10-16,-6-2-2 0,4 2-13 0,-1-1-13 0,-2-1-18 15,2 2-12-15,-1-3-12 0,2 1-27 0,-1-1-19 16,-1-3-123-16,2 2-302 0,-4-3 134 15</inkml:trace>
  <inkml:trace contextRef="#ctx0" brushRef="#br0" timeOffset="-103366.48">19512 12694 152 0,'-9'1'175'0,"1"-1"-14"16,3 2-13-16,-2 1-16 0,1 0-13 0,-4 3-11 15,5 1-12-15,-3 3-5 0,7-3-10 0,-7 3-6 16,2 0-11-16,2-1-5 0,3 1-3 0,1 0-11 0,3 0-2 16,-1 2-1-16,0-5-7 0,2 4-4 0,0-1-2 15,5-2 0-15,-1 2-7 0,2-1 1 0,-5-3-4 16,4 1-5-16,0 2 0 0,-3-4-2 0,2 2 2 15,-3-2-3-15,2 1 0 0,-3-1 2 0,-3 3 6 16,0-3 8-16,-1 3 1 0,-1-1 6 0,-7-1 4 16,-1 2-4-16,-2 1 3 0,2-4-3 0,-3 2 1 15,0-1-6-15,1-2 0 0,2 3-3 0,-1-3-8 16,1 0-19-16,3 1-35 0,-1-2-43 0,1-2-56 16,1 0-209-16,5-1-372 0,0 0 165 0</inkml:trace>
  <inkml:trace contextRef="#ctx0" brushRef="#br0" timeOffset="-102590.47">19936 12847 49 0,'0'0'113'0,"-4"-3"-9"15,4 3-12-15,0 0-7 0,0 0-8 0,0 0-11 16,0 0-5-16,-5-2-3 0,5 2 1 0,0 0-3 16,0 0 0-16,0 0 8 0,0 0 7 0,0 0 4 0,0 0 5 15,0 0-4-15,0 0 1 0,0 0-6 0,0 0-3 16,0 0-6-16,0 0-7 0,0 0-1 0,0 0-9 16,0 0-4-16,0 0 1 0,18-4-4 0,-5 4-4 15,6-3 1-15,1 2-9 0,10-1-4 0,-3 2-5 16,5-2 2-16,0-2-4 0,3 0 1 0,1-3-5 15,5 3 1-15,10 2 3 0,-14-3-3 0,0 1-6 16,-5 0 3-16,-2 0-4 0,-10 3 0 0,-1-1 2 16,-6 0-2-16,-4 2 1 0,1-4-2 0,-3 4 4 0,-1-1-4 15,-6 1-2-15,0 0 2 0,9 0-3 16,-9 0-1-16,0 0-6 0,0 0-3 0,-11 7-2 16,11-7-6-16,-6 3-13 0,4-1-16 0,-2 1-10 0,4-3-26 15,-4 4-30-15,4-4-31 0,-3 4-122 0,3-4-285 16,0 0 127-16</inkml:trace>
  <inkml:trace contextRef="#ctx0" brushRef="#br0" timeOffset="-102183.48">20737 12603 13 0,'-5'-2'137'0,"5"2"-14"16,0 0-14-16,-6-1-9 0,6 1-5 0,0 0-18 15,-5-1-2-15,5 1-9 0,0 0-8 0,0 0-1 16,0 0-9-16,16-3 3 0,-8 0 0 0,6 1 3 16,-1-1-5-16,2 1-3 0,3-3-1 0,1 2-2 15,2-3 0-15,-1 1-7 0,2 3-9 0,-2-1 1 16,2 1-4-16,-1-3-5 0,0 4-12 0,-3-1-11 16,0 0-6-16,-5 2-5 0,2 0-3 0,-3-2-14 0,-1 4 5 15,1-4-8-15,-2 2-2 0,-3 2 0 0,-1-4-7 16,-6 2 7-16,7 2 2 0,-7-2-6 0,0 0-5 15,0 0-19-15,0 0-26 0,0 0-61 0,0 0-164 16,0 0 73-16</inkml:trace>
  <inkml:trace contextRef="#ctx0" brushRef="#br0" timeOffset="-101931.48">20882 12575 108 0,'-3'8'106'0,"3"2"-5"0,0 2 1 0,-1-1-15 16,1 4-7-16,0 1-2 0,1 0-2 0,0 1-3 15,-1 0-2-15,2 0 4 0,-1-5 0 0,-1 3-1 16,-1 2-2-16,-1-3 7 0,4 1-7 0,-4-4 4 0,4 2-1 16,-4-2-9-16,2 1-8 0,0-1-2 0,2 0-5 15,-1 0-7-15,0 0-1 0,1-1-6 0,-1 1-6 16,2-1-8-16,-1 1-21 0,-1-4-22 0,1 3-47 15,-1-5-23-15,2 2-30 0,-1-2-36 0,-2 0-84 16,0-5-260-16,2 1 115 0</inkml:trace>
  <inkml:trace contextRef="#ctx0" brushRef="#br0" timeOffset="-101505.47">20999 12762 73 0,'0'0'140'0,"0"0"-7"0,8 10-12 0,-3-5-6 0,-1 2 1 16,5 1-11-16,-3 0-2 0,1 1-7 0,-2 3-2 15,1-3-5-15,-1 0-6 0,-1 2 6 0,0 1-13 16,-3-3 0-16,-1 2 1 0,0 0-2 0,3-3-3 16,-6-1-4-16,3 3-9 0,3-3-5 0,-6-2-2 15,3-1-6-15,0 3-3 0,-1-4-5 0,1-3 3 0,0 6 7 16,0-6 2-16,0 4 1 0,0-4-9 16,0 0 2-16,0 0-4 0,0 0-4 0,1-12-5 15,2 4-6-15,-2 1 3 0,2 2-5 0,-2-2-3 0,2 0-1 16,2-1-3-16,-3 1-2 0,2 2 0 0,1-4-5 15,-1 6-2-15,0-6 0 0,1 6-1 0,1-2-2 16,2 1-4-16,-2-1-2 0,2 0-10 0,1 0 1 16,4 2-7-16,-2 0-15 0,1-1-21 0,-1 2-20 15,0-1-13-15,1 1-18 0,1 0-34 0,-3-1-26 16,4-4-163-16,-2 4-356 0,-1-1 158 0</inkml:trace>
  <inkml:trace contextRef="#ctx0" brushRef="#br0" timeOffset="-101036.48">21435 12792 123 0,'0'0'140'0,"5"-1"-2"0,-5 1-13 0,0 0-5 15,0 0-9-15,0 0-8 0,-5-7-15 0,5 7 0 16,0 0-7-16,0 0-10 0,-13 3-4 0,8-1-5 15,-5 1-3-15,0 1-2 0,-3 4-4 0,2-4-6 16,-1 2 3-16,-5 3 4 0,2 1-5 0,-2 0-5 16,7-3 1-16,-1 2-5 0,-1-3-2 0,3 5 0 15,2-5-1-15,0 1-4 0,1 0-8 0,2 0 0 16,0-2-3-16,0 0-1 0,4-1-1 0,-5-1 1 0,4-1-2 16,1-2 1-16,0 0 1 0,0 5-2 0,0-5 0 15,0 0-3-15,10 0-1 0,-10 0-1 0,14-5-3 16,-4 3-14-16,1-3-2 0,0 1-7 0,2-2-1 15,-3 4 1-15,-1-1 6 0,3-1-3 0,-2 4-4 16,-2-3 4-16,-2 1 0 0,-1 0 1 0,0 1 3 16,-5 1 3-16,8-2-2 0,-8 2 4 0,0 0-5 15,0 0 0-15,6 2 3 0,-6-2-1 0,3 5 4 16,-2-2-3-16,-1 0 2 0,1 1 0 0,-1 1 2 16,5-2 1-16,-5 2-3 0,4-1 3 0,-1-2-4 15,1 2 1-15,1 3-1 0,1-3 0 0,-1 0 4 16,0-2 3-16,4 2-4 0,-4-1 3 0,3-2-2 0,2-1 0 15,-1 3-2-15,0-3 2 0,1-3-9 16,1 3-22-16,-1-2-17 0,1 0-31 0,0-3-48 16,0 2-45-16,-3-2-116 0,2 0-308 0,0-2 137 0</inkml:trace>
  <inkml:trace contextRef="#ctx0" brushRef="#br0" timeOffset="-100793.48">21619 12827 106 0,'0'0'179'0,"1"5"-1"15,3 0-5-15,-4 1-8 0,4-1-17 0,1 4-9 16,0-1-8-16,-1 1-10 0,1-1-12 0,-1 3-13 16,1 0-9-16,0-2-8 0,-1 0-5 0,-3-2-7 15,3 1-8-15,-3-2-5 0,2 0-5 0,1-1-6 0,-3-1 0 16,2-1-5-16,-2-1-2 0,-1-2-7 15,0 5-2-15,0-5-14 0,0 0-22 0,0 0-31 0,0 0-44 16,0 0-55-16,-5-10-57 0,1 1-101 0,1 1-320 16,2-4 143-16</inkml:trace>
  <inkml:trace contextRef="#ctx0" brushRef="#br0" timeOffset="-100638.46">21608 12702 143 0,'0'0'192'16,"5"-5"-22"-16,1 2-20 0,-1 2-15 0,4-2-14 0,1 3-15 16,3-1-38-16,1 2-39 0,-2 1-35 0,-1 0-45 15,2 1-38-15,-4 0-73 0,0-1-175 0,1 3 78 16</inkml:trace>
  <inkml:trace contextRef="#ctx0" brushRef="#br0" timeOffset="-100262.48">21822 12811 106 0,'0'0'181'16,"2"7"1"-16,-2-2-4 0,1 0-15 0,0-1-13 0,-1 2-15 15,1 0-3-15,1 0-10 0,-2 3-11 0,0-2-13 16,0 3-7-16,2-2-9 0,-2 2-9 15,0 0-8-15,2-5-5 0,-4 3-4 0,4-3-7 0,-4-1-5 16,2 0-6-16,0 0-3 0,2 1 2 0,-2-5-4 16,2 3 0-16,-2-3 5 0,0 0-5 0,0 0-1 15,0 0-4-15,0 0-2 0,15-9 0 0,-11 2-4 16,5-1-3-16,-4 2-5 0,4-2 0 0,-1 0-2 16,-2 1 0-16,2 4-4 0,-2-1 0 0,1 0-3 15,-2 2-5-15,0-3 2 0,-1 4-4 0,-4 1 2 16,9 0-2-16,-9 0 1 0,11 6 1 0,-7-4 1 15,1 1-2-15,0 2 0 0,2-2-1 0,-4 2 2 16,1-1 0-16,1 2 3 0,-2-2-1 0,1 0-6 16,0 1-14-16,1-1-19 0,-4-3-17 0,2 3-27 0,-1-1-20 15,-2-3-39-15,8 0-44 0,-8 0-139 0,9-3-347 16,-3 2 153-16</inkml:trace>
  <inkml:trace contextRef="#ctx0" brushRef="#br0" timeOffset="-99910.48">22091 12861 154 0,'0'0'163'0,"0"0"-7"0,0 0-11 0,0 0-4 16,0 0-12-16,0 0-11 0,0 0-11 0,0 0-6 15,0 0-12-15,0 0-7 0,0 0-3 0,0 0-12 0,0 0-3 16,0 0-4-16,7 8-6 0,-7-8-8 0,4 5 1 15,0-1-2-15,-4-1-4 0,1 0 3 16,-1 4-7-16,3-2-2 0,-2 0-4 0,3 2-5 0,-3-2 0 16,0 3-1-16,2-4-3 0,-2 3-2 0,-1-5-1 15,4 5 1-15,-4-5-3 0,3 2-3 0,-3-4 0 16,6 4 3-16,-2-4-3 0,1 3 2 0,1-2-3 16,-6-1-1-16,11-1-3 0,-5-2-4 0,2 3-4 15,1-1-5-15,-9 1 2 0,11 0 0 0,-4-1-2 0,0-1 1 16,0 2-2-16,-2-1 1 0,0-1 5 15,-5 2-4-15,10-1-1 0,-10 1 1 0,8-1-1 16,-8 1 0-16,0 0-9 0,6 0-27 0,-6 0-41 0,3-5-62 16,-3 5-192-16,0 0-362 0,-7-11 160 0</inkml:trace>
  <inkml:trace contextRef="#ctx0" brushRef="#br0" timeOffset="-99740.47">22068 12728 121 0,'0'0'198'15,"0"0"-19"-15,21 1-16 0,-13 0-14 0,2 2-22 16,-1 0-31-16,3 2-47 0,-1-2-53 0,3-1-51 0,-3 3-116 16,-1-2-184-16,2 1 81 0</inkml:trace>
  <inkml:trace contextRef="#ctx0" brushRef="#br0" timeOffset="-99221.47">22287 12810 60 0,'4'1'190'0,"0"1"-16"0,1 0-10 0,-1 1-4 15,-4-3 2-15,5 5-8 0,0-2-10 0,-2 1-12 16,-1-2-11-16,2 1-14 0,1 0-9 0,-1-1-7 15,-4 2-5-15,5-1-5 0,-2 0-11 0,-2 0-6 16,3 1-8-16,-3-2-2 0,3 3-5 0,-4-3-5 16,3 3-7-16,-3 0-1 0,1-2-2 0,0 0-7 0,3 1-1 15,-3 1-3-15,-1-2-4 0,0 1-4 0,0-4-3 16,4 5-4-16,-1-4 2 0,-3-1-4 0,0 0 2 16,9-1-2-16,-9 1 1 0,6-4-1 0,2 1-3 15,-3-2 0-15,0-2-1 0,1 2 0 0,1 2-2 16,0-2 0-16,-3 1 0 0,1 1 0 0,-1 0-2 15,-1-1 1-15,-1 3-1 0,-2 1-2 0,5-4-1 16,-5 4-1-16,4-2 4 0,-4 2-2 0,0 0 1 16,0 0 0-16,10 6 1 0,-10-3 2 0,0-3 1 0,2 5-2 15,-1-4 1-15,-1-1 0 0,2 5 2 16,1-1-1-16,0-2-1 0,1 1 3 0,1-1-1 16,1 1 2-16,0 0-5 0,3-2-1 0,-1 2-5 0,2-1-2 15,-3-1-2-15,0 1-2 0,1 0 1 0,-1-1-6 16,1 0 5-16,1 2-1 0,-2-1 0 15,-1 1 4-15,-1 1 1 0,0 1-1 0,-1 0 3 0,0-1 1 16,0 2 0-16,1 1 1 0,-1 0 5 0,-1-2 3 16,3 5 8-16,0 0 7 0,-1-3-2 0,3 2 8 15,-1-2-5-15,1-1 1 0,1 0 0 0,1 2-5 16,0-5 2-16,4 3-7 0,-1-1-19 0,-2-1-18 16,1 0-18-16,-3-3-22 0,-1 0-29 0,-3-2-36 0,1-2-53 15,-1 0-144-15,-1-2-357 0,0-5 157 0</inkml:trace>
  <inkml:trace contextRef="#ctx0" brushRef="#br0" timeOffset="-99049.48">22792 12671 238 0,'-4'-3'223'0,"-1"-2"-18"0,-1 3-19 0,6 2-18 15,-12 4-14-15,2 2-13 0,1-4-14 0,2 5-9 16,-3-1-13-16,4 3-11 0,-3-1-9 0,2 1-9 15,-1 1-8-15,-4 5-12 0,1-3-42 0,-2 1-58 16,2-3-67-16,-4 1-207 0,-5-2-343 0,0-3 152 16</inkml:trace>
  <inkml:trace contextRef="#ctx0" brushRef="#br0" timeOffset="-97937.48">20791 13389 111 0,'0'0'138'0,"7"-2"1"0,0-1-9 0,-1 3-10 0,1-2-5 16,-1 2-6-16,-6 0-13 0,12-2-7 0,-6 2 2 15,-6 0 0-15,12-1-4 0,-7 1-5 0,-5 0-11 16,6 3-6-16,-3-1-4 0,-3-2-8 0,6 3-1 16,-6 1-1-16,0 1-3 0,-1 0-4 0,1 6-1 15,-5-5-1-15,0 6-4 0,0 0-1 0,-4 1-5 16,1 1-3-16,-5 0-2 0,4 1-2 0,-2-1-5 15,-1-1 0-15,4 1 0 0,3-2-3 0,-3 0-2 16,2-3 7-16,3 2-6 0,-1 1 4 0,1-3 1 16,3 1 3-16,0-1 3 0,0-3 3 0,1 3-1 15,3-1 0-15,0-3-1 0,5 2 0 0,1-2-3 16,1 0 2-16,9 2-2 0,-2-3-4 0,2-1 0 0,2-1-7 16,-3-2-5-16,3 0-19 0,-2-1-7 0,0-3-9 15,-1 2-20-15,-3-3-13 0,-3 1-19 0,-4 1-19 16,2-2-7-16,-3 0-17 0,0-4-22 0,-4 4-9 15,0-2-12-15,-1-3-105 0,-3-2-289 0,3 1 129 16</inkml:trace>
  <inkml:trace contextRef="#ctx0" brushRef="#br0" timeOffset="-97711.48">20716 13329 126 0,'3'-3'139'0,"4"-1"-17"0,1-3-14 0,3 4-13 16,1-2-9-16,0 0-8 0,2 1-11 0,-1 3-6 0,1-2-7 16,-1 2-11-16,-1 0-19 0,2-1-18 0,-4 2-16 15,0 0-20-15,0 3-20 0,-2-1-24 0,-3 0-68 16,-1 3-152-16,-1 0 68 0</inkml:trace>
  <inkml:trace contextRef="#ctx0" brushRef="#br0" timeOffset="-97508.47">20695 13512 78 0,'0'0'186'0,"5"4"-6"16,0-3-15-16,6 2-11 0,3-1-18 0,2 1-12 15,7-3-6-15,4 0-15 0,4 2-10 0,0-1-12 16,1-1-5-16,-1 0-10 0,-2 0-14 0,-1 0-23 16,-7 1-19-16,-3-1-18 0,-1 0-25 0,-4 0-20 15,-2-1-23-15,1 2-11 0,-6-1-9 0,2 1-9 0,-5 1-95 16,-3-2-214-16,4 2 94 0</inkml:trace>
  <inkml:trace contextRef="#ctx0" brushRef="#br0" timeOffset="-97231.48">21061 13530 108 0,'0'0'156'15,"0"0"-13"-15,0 0-15 0,0 0-10 0,0 0 0 16,0 0-14-16,15 9-8 0,-10-3-8 0,4 0-8 0,0-1 3 15,-1 3-2-15,2-1-5 0,0 2 4 0,0-2-8 16,2 1 1-16,3 1-10 0,-1-1 3 16,-1 2-6-16,-4-3-6 0,2 2-6 0,-2-6-6 0,-1 4-3 15,2 0-5-15,-2-4-4 0,0 2-5 0,-3-1-17 16,-1-1-14-16,3 0-22 0,-3-1-18 0,1-2-27 16,-1 2-24-16,-4-2-34 0,14-2-151 0,-10-1-306 15,0-1 135-15</inkml:trace>
  <inkml:trace contextRef="#ctx0" brushRef="#br0" timeOffset="-97042.48">21292 13539 132 0,'0'0'174'0,"0"0"-20"16,-9 3-15-16,5 0-11 0,-1 1-8 0,4-2-10 15,-2 2-11-15,-1 3 0 0,-2-3-8 0,2 2-7 0,-1 2-11 16,-3-1-5-16,-3 1-2 0,3-2-13 0,-2 2-3 15,-4-1-3-15,1 3-10 0,-3-1-20 16,-1-1-26-16,-2 2-53 0,2-5-58 0,-3 3-139 0,-6-2-280 16,5 0 125-16</inkml:trace>
  <inkml:trace contextRef="#ctx0" brushRef="#br0" timeOffset="-95716.48">21431 13494 136 0,'0'0'140'0,"2"-3"-9"16,-2 3-9-16,0 0-10 0,2-3-7 0,-2 3-10 15,0 0-4-15,1-5-6 0,-1 5-9 0,0 0 0 16,0 0-5-16,0 0-8 0,0-4-6 0,0 4-1 0,0 0-5 16,0 0-4-16,0 0-2 0,0 0-5 0,0 0-4 15,0 0-8-15,0 0 1 0,0 0-4 0,0 0 3 16,3 12-7-16,-3-4 1 0,1 1 1 0,-1 1-1 16,3 1 0-16,-2 1 2 0,0 1 1 0,3 4-4 15,-4 0 3-15,0 2 1 0,1 0 1 0,2-1 1 16,-3 1 4-16,1 5-3 0,-1-7-1 0,0 0 0 15,0 2-5-15,0 0 1 0,0-1-2 0,0-1 0 16,0-1-4-16,0 1-1 0,-1-2-3 0,-2 1 0 16,7-3-2-16,-4-1 1 0,3-2-2 0,-2 2-2 15,-1-1-1-15,1-1 0 0,-1-1-3 0,0-3 0 16,0 3-2-16,0-2-5 0,0-4-3 0,-1 3-6 0,1-1-8 16,0-1-8-16,-1 0-12 0,-2 0-9 0,3 0-21 15,0-4-27-15,0 0-40 0,0 0-179 0,0 0-340 16,0 0 151-16</inkml:trace>
  <inkml:trace contextRef="#ctx0" brushRef="#br0" timeOffset="-95432.48">21480 13550 77 0,'11'0'99'0,"2"4"-7"16,0-3-14-16,0 6-8 0,5-3-9 0,-3 2-9 16,0 2-10-16,1-1 9 0,-6 3-12 0,-1-5-8 15,-3 4-3-15,-1-2 5 0,-1 2 7 0,-4-1-14 16,0-2 2-16,-4 1 11 0,-1 0 3 0,-3 0 12 0,1-1 1 16,-5-1 0-16,1 0 4 0,-6 0-3 0,1-1-2 15,-4-2-4-15,5 0-7 0,0-1-4 0,2 1-2 16,0-1-4-16,4 0-7 0,0 0-20 0,-1-1-33 15,6 0-41-15,4 0-52 0,-9-2-94 0,8-1-231 16,1 3 103-16</inkml:trace>
  <inkml:trace contextRef="#ctx0" brushRef="#br0" timeOffset="-94864.48">21656 13663 69 0,'14'7'108'0,"-1"-5"-18"16,0-2-8-16,2 0 2 0,-1 1-12 0,4-1-7 15,1-1 9-15,-3 1-5 0,1-4 0 0,-4 2 7 0,1-3-7 16,-3 2-7-16,-1-4 0 0,-1 0-4 16,1 2 6-16,-5-3-2 0,1 1-7 0,-2-1 0 0,0 1-1 15,-3 0-3-15,3 5-3 0,-4-4-3 0,4 1-7 16,-4 1-4-16,4 2-2 0,-4 2-3 0,1-3-7 15,-1 3-3-15,0 0-2 0,0 0 1 0,0 0-1 16,0 0-4-16,-1 12-4 0,-3-7 4 0,1-2-1 16,-2 4 1-16,1 0-1 0,1-3-2 0,0 4-2 15,-2-3-6-15,3 2 3 0,0-2 2 0,-2 1 0 16,3 0-2-16,-1-1 2 0,0 0-4 0,2-2 5 16,2 2-3-16,0-1-1 0,3-2-1 0,0-1 0 15,5 2 3-15,-2-3-5 0,5 0 5 0,0-3 0 16,-2 1-3-16,2-1-8 0,-1 1 7 0,-1 1-2 0,2-1-1 15,-3 0-4-15,0 0 2 0,0 2-1 0,-3 0 0 16,-1 0 1-16,3 2 0 0,-2 0 0 0,2 1-3 16,2-1 0-16,-1 3-1 0,0-1-5 0,2 3 2 15,-4-2-5-15,2 0-2 0,-1 0 3 0,1 1 3 16,-5-2-1-16,3-2 0 0,-2 1 1 0,-2-3 8 16,5 0 0-16,-9 0-1 0,9-3 1 0,-4-1 1 15,0-1 3-15,1 0 4 0,0 0 2 0,0-4 7 16,-2 1-1-16,1-1 5 0,-1-1 8 0,-3 0-1 15,-1 0 6-15,4-1-6 0,-2 1 6 0,0 0 5 16,-1 0 1-16,0 2 5 0,1-1 2 0,0 4-4 16,-1-3-6-16,2 2-4 0,0 2-2 0,2-2-9 15,0 4 1-15,2-1-5 0,0 1-18 0,-1 0-20 16,3 1-21-16,-1 1-17 0,-1 0-16 0,2 1-40 16,-1-1-35-16,-2 0-153 0,-2 3-330 0,0-2 146 0</inkml:trace>
  <inkml:trace contextRef="#ctx0" brushRef="#br0" timeOffset="-94621.48">22376 13626 116 0,'0'5'160'0,"1"0"-13"0,0 2-12 16,2 3-2-16,-2-2-17 0,2-1-11 0,0 3-9 15,-1-4-9-15,0 5-3 0,1-2-3 0,-2-2-6 16,2 0-5-16,-2-2-11 0,-1 2-9 0,2-4-2 0,-2 2-5 16,0-5 0-16,0 9-3 0,0-6-2 0,0-3-5 15,2 1-12-15,-2-1-19 0,0 0-43 16,0 0-45-16,0 0-44 0,0 0-125 0,0 0-275 0,-7-16 123 16</inkml:trace>
  <inkml:trace contextRef="#ctx0" brushRef="#br0" timeOffset="-94496.48">22298 13516 49 0,'0'0'181'0,"2"-5"-20"0,-2 5-20 0,5-3-34 16,3 3-37-16,-2 0-45 0,7 0-50 0,-3 0-94 16,3 0-128-16,6 2 57 0</inkml:trace>
  <inkml:trace contextRef="#ctx0" brushRef="#br0" timeOffset="-94053.48">22571 13594 110 0,'1'6'171'0,"3"-5"-16"0,0 2-14 15,1 0-6-15,-1 2-14 0,5 0-6 0,-1-4-10 16,-1 5-7-16,2-1-8 0,-4-2-2 0,3 0-6 15,-3-2-4-15,0 2-10 0,0-2-1 0,-1 0-2 16,-4-1 0-16,0 0-9 0,13-2-2 0,-13 2-4 0,6-3 0 16,-6-1-7-16,0 4-5 0,5-6-1 15,-1 3-8-15,0-3-1 0,-1 3-2 0,0 0-4 16,-1-1-4-16,0 1-2 0,0-1 1 0,-2 4-6 0,1-3 1 16,-1 3-1-16,1-4 0 0,-1 4-4 0,1-5-1 15,-1 5 1-15,0 0-9 0,0 0 4 0,0 0 2 16,0 0-5-16,0 0 1 0,0 0 1 0,0 0 0 15,-17 4 3-15,17-4-2 0,-6 5-3 0,4-2 1 16,2-3 0-16,-5 1-2 0,1 4 4 0,1-2-1 16,1 2-1-16,-2-2 0 0,0 2 3 0,0-1-3 15,2 2-1-15,-1 1 4 0,-1-2 5 0,0 2 2 16,2 0 1-16,1 0 0 0,-2 0-2 0,3-1 1 16,3 3-4-16,-2-2-1 0,1 0 2 0,4 0-1 15,0 1 2-15,2-2-4 0,3 1-3 0,3-2-1 16,0-1-16-16,4-2-13 0,0 4-19 0,-5-5-22 0,2-1-17 15,2-1-28-15,-3-1-21 0,-1-2-21 16,1 2-137-16,-5-2-317 0,0 0 142 0</inkml:trace>
  <inkml:trace contextRef="#ctx0" brushRef="#br0" timeOffset="-93709.48">22891 13595 45 0,'0'0'132'15,"0"0"-10"-15,-8 6 2 0,8-6-13 0,-3 8-6 16,3-3-4-16,-1-1-8 0,1 4-3 0,0-2-11 16,0 0-4-16,0 0-10 0,1 0 11 0,1 1 4 15,-1-1-5-15,0 1-4 0,2-2-4 0,-3-1-5 0,1 0 3 16,2 0-5-16,-2-1 1 0,0-1-2 16,-1-2-8-16,8 2-3 0,-2-2-6 0,6-3-1 15,-3 1-4-15,3-3-6 0,-3 4-6 0,0-4-10 0,0 0-1 16,0 0-2-16,-1 2-4 0,-3-1 0 0,-1 3-2 15,2-1-2-15,-3 1-5 0,-3 1-1 0,5-2-2 16,-5 2 1-16,0 0-1 0,5 7 3 0,-4-2-1 16,1 0 1-16,-2 0-3 0,2 2 3 0,-2 0 1 15,0 1 0-15,4-2 0 0,-1 1-3 0,0-1 4 16,2-1 3-16,2 2-1 0,-1-4 0 0,1-1 1 16,0 0-1-16,0-1-1 0,0-1-12 0,4-1-13 15,-1-3-28-15,-1 1-34 0,2-2-28 0,1-2-28 16,-1 2-148-16,-4-4-313 0,3 0 140 0</inkml:trace>
  <inkml:trace contextRef="#ctx0" brushRef="#br0" timeOffset="-93312.48">23188 13607 161 0,'0'0'191'0,"0"0"-9"0,0 0-14 0,-7 2-15 15,7-2-17-15,0 0-12 0,-7 2-13 0,7-2-4 16,-5 3-10-16,5 0-7 0,-4-1 3 0,4 5-9 15,-1-4-7-15,-2 4-4 0,2-2-4 0,-1 2-9 16,2 0-3-16,0-1-3 0,0 0-4 0,3 0-6 16,1 1-5-16,0 0-6 0,6-2-1 0,-1 0-3 15,0-1-2-15,5 0-6 0,-1-1-6 0,2-2-13 16,2-1-2-16,1 2-3 0,1-4-1 0,0 1-3 16,0-2 2-16,-2-1-5 0,-2 0 4 0,-4-2-2 0,0-1 3 15,-1-2 2-15,-2 2-2 0,-4-3 1 0,1 2-2 16,-4-1-1-16,3 0 1 0,-4 3 8 15,0-2-4-15,0 2-1 0,-1 3 3 0,-2-2 0 0,2 2-2 16,-2 2 1-16,3 1 3 0,-10 0-1 0,10 0 1 16,-13 1 7-16,8 2 0 0,0 2 5 0,-4 0-3 15,3 0 6-15,0 2 0 0,0-4 8 0,2 4 2 16,1 0 0-16,1 0 6 0,0 1-3 0,0-3 0 16,2 4 4-16,2-4 6 0,2 5 3 0,1-3-3 15,3-1 0-15,2 0-5 0,1 1-3 0,3-2-4 16,-4-1-5-16,3 4-17 0,1-5-40 0,-5 1-49 15,3-2-56-15,-3-1-60 0,-3 2-204 0,-1-3-436 16,-5 0 194-16</inkml:trace>
  <inkml:trace contextRef="#ctx0" brushRef="#br0" timeOffset="-93144.48">23559 13743 305 0,'10'-3'294'0,"-10"3"-15"0,0 0-16 0,10-1-28 16,-10 1-23-16,7 0-23 0,-7 0-26 0,6 0-44 16,-6 0-53-16,5 5-64 0,-5-5-83 0,0 6-117 15,0-6-110-15,0 0-334 0,0 0 147 0</inkml:trace>
  <inkml:trace contextRef="#ctx0" brushRef="#br0" timeOffset="-91169.47">20841 13921 61 0,'0'0'77'0,"1"6"-2"0,-1-4 10 0,0 3-9 16,0-5 5-16,0 7-7 0,4-2 3 0,-4 2 17 15,3 0-14-15,-3 2 7 0,1 0-9 0,-1 4 7 0,1 0-7 16,2 4-10-16,-3-3 0 0,1 3 0 0,2 0-2 16,-2 2 6-16,0-2-3 0,2 1-6 15,-2-2-4-15,0-1-8 0,1 1 2 0,0-3-5 0,2-1-4 16,-3 2-3-16,-1-4-2 0,0 2-8 16,4-3 0-16,-3 2-7 0,-1-7-1 0,0 4 1 0,0-2 0 15,1-2-12-15,-1 2 5 0,0-1-3 0,2-2 6 16,-1 0-7-16,-1-3-3 0,0 0-6 0,0 0-31 15,0 0-13-15,0 0-20 0,0 0-30 0,-9-10-30 16,8 5-31-16,-4-2-129 0,1-4-302 0,0 2 133 16</inkml:trace>
  <inkml:trace contextRef="#ctx0" brushRef="#br0" timeOffset="-90668.48">20882 13990 5 0,'8'-8'149'16,"-3"-1"-13"-16,1 5-15 0,-1-2-16 0,3 3-7 16,-2 0-14-16,1 1-11 0,1 0-3 0,-1 1-11 0,-7 1-8 15,13 5-3-15,-5-2-6 0,-4 0-2 0,4 5-4 16,-5-2 1-16,3 1-6 0,-2 3-1 0,-3 0-4 16,-1-1 9-16,3 0-4 0,-6 2-7 0,-1-1 10 15,3-1 1-15,-3 3 3 0,-1-5 0 0,1 2 0 16,-1-3-7-16,1-1 5 0,-1 0-2 0,1 1 2 15,1-3 1-15,-1 0-3 0,0 2 1 0,3-1 3 16,1-4-6-16,-6 3 0 0,6-3 2 0,0 0 0 16,0 0-5-16,0 0-5 0,0 0-2 0,-2-12-6 0,6 9-13 15,0-4-1-15,1 0-7 0,1 1-9 0,4 0-3 16,-3-1 3-16,2 2-5 0,1 0 3 16,1 0 3-16,-2 3-3 0,3 1-8 0,-1 1 14 0,1 2 4 15,-2 1-7-15,0 0 3 0,2 1 2 0,-1 1 1 16,-1-1 3-16,0 4-5 0,0-3 3 0,0 1-3 15,-5 0 1-15,1-1 2 0,-2-2-1 0,1 2-2 16,-1 0 4-16,-1-3 3 0,-2 1 10 0,0-1 1 16,-1-2 7-16,0 0 3 0,0 0 1 0,0 0-3 15,0 0 7-15,0 0 0 0,-2-12 0 0,0 7-2 16,0 0 1-16,0-2-2 0,1-4 2 0,-1 0 3 16,-1 1-2-16,2-3-3 0,2 1-2 0,-2-3-2 15,1 3-3-15,0-1 0 0,1 1-4 0,2 3-12 16,-2 0 11-16,3 1-9 0,0 2-5 0,1 1-8 15,1-1-6-15,1 5-19 0,5-1-12 0,-3 4-14 16,5 1-21-16,-5 2-26 0,4-1-23 0,-3 2-142 0,-1 2-297 16,0-4 133-16</inkml:trace>
  <inkml:trace contextRef="#ctx0" brushRef="#br0" timeOffset="-90272.47">21347 14004 98 0,'0'0'91'0,"-5"4"3"15,5-4-10-15,-3 5-2 0,1-2 6 0,-1-1-9 16,1 2-3-16,0 0-3 0,0 0-17 0,-5 0 16 16,5 0-2-16,-3 1-1 0,2-1-8 0,-2 0-2 0,2 0-1 15,-2 0 1-15,-1 3-13 0,2-5-5 0,-1 4-4 16,1 0 0-16,2-1-12 0,-5-2 3 15,6 2-7-15,-2-2-5 0,0 1 4 0,0-2-2 0,3-2-8 16,0 3-6-16,0-3-2 0,0 0-11 0,0 0-9 16,5 5-9-16,-5-5 1 0,0 0-4 0,12-7 0 15,-6 4-4-15,-1-3-1 0,5 1 8 0,-1 2 1 16,-2 0 9-16,-2-1 4 0,2-2 7 0,-1 4 8 16,0-2 1-16,-2 4 5 0,1-3-3 0,-1 1 1 15,1-1 3-15,-5 3 1 0,6 0-6 0,-6 0 4 16,0 0-8-16,0 0 11 0,0 0-10 0,9 3 5 15,-9-3-1-15,3 4 3 0,-3-4-2 0,4 3-2 0,-2 0 6 16,2-1-4-16,0 1-8 0,0 0-4 0,1 0-9 16,1-3-21-16,3 0-24 0,1-2-25 15,1 1-113-15,0-2-214 0,2-1 95 0</inkml:trace>
  <inkml:trace contextRef="#ctx0" brushRef="#br0" timeOffset="-90023.47">21590 13997 104 0,'0'0'135'0,"-9"0"-5"16,9 0-19-16,-9 3-9 0,3-2-3 0,0-1-8 15,4 3-3-15,-3 0-8 0,-2-1 0 0,3 2-2 16,-3-1-1-16,2 2-8 0,1-1-8 0,-1 1-1 16,1 0-6-16,-1 2 1 0,2 1-6 0,2-4-4 15,-3 1-2-15,3 3-7 0,0-3-3 0,1 2-4 16,2-3-1-16,0 1-3 0,1-2 0 0,2 2-2 15,0-1-6-15,3-2-2 0,1 1-2 0,4-3-13 0,-2 0-15 16,3-2-13-16,4-1-14 0,0-1-13 16,-2 1-20-16,1-2-14 0,1 2-18 0,0-2-37 15,-4 2-73-15,-2-1-235 0,-2 0 104 0</inkml:trace>
  <inkml:trace contextRef="#ctx0" brushRef="#br0" timeOffset="-89296.48">21804 13832 60 0,'0'0'80'16,"0"0"-6"-16,0 0-10 0,0 0-4 0,0 0-2 0,0 0-10 15,0 0 1-15,-5 2 4 0,5-2 0 0,0 0 3 16,0 0 1-16,0 0 0 0,0 0 1 16,0 0-3-16,0 0-3 0,0 0-4 0,0 0-4 0,0 0-3 15,0 0 0-15,0 0-15 0,-4 5 9 0,4-5-7 16,0 0-4-16,0 0-4 0,0 0 5 0,0 0-2 15,0 0-3-15,0 0-2 0,0 0 0 0,0 0 6 16,0 0-5-16,0 0 8 0,0 0-3 0,0 0-10 16,0 0 16-16,0 0-1 0,0 0 0 0,0 0 1 15,0 0 0-15,0 0-7 0,0 0 2 0,0 0-2 0,0 0-6 16,2 5 2-16,-2-5-1 0,0 0-3 16,2 7-2-16,0-4 9 0,-2 4 2 0,0 0-1 15,2-2 6-15,1 5-1 0,-1 0 3 0,2 2-4 0,-3 0 0 16,3 0-5-16,-3 0 1 0,1 2-2 15,0 2-2-15,-2 0-1 0,0-2 0 0,0 3-7 16,0-5 1-16,-2 0-1 0,0-2-2 0,2 2 6 0,-2-3-7 16,-1 1 2-16,0-5-2 0,1 3 3 0,0-2-1 15,-1-3 1-15,2 2 3 0,-2-2-14 0,1-1 8 16,2-2 1-16,0 0-4 0,0 0 3 0,0 0-2 16,-7-7 0-16,7 1-2 0,2 0-7 0,-1-1-2 15,1 1-3-15,2-5-2 0,-2 5-2 0,3-1-2 0,-1 0 0 16,1 2 3-16,2 0-6 0,-3 0 8 15,3 1-2-15,0-3-2 0,2 3 2 0,-4 3 1 16,4 1-2-16,-4-3 4 0,4 3 0 0,0 0-1 0,-1 0 4 16,-3 3 3-16,5 0-2 0,-5 1-2 15,3-2 5-15,0 5 0 0,-2-1 4 0,-1 1-4 0,3 2 2 16,-2 0-4-16,-1 0-4 0,2 0 10 0,-1 1 4 16,-2-4 3-16,-2 0 0 0,1-2-1 0,-2 2-5 15,1-4 9-15,0 1 7 0,1 1 9 0,-3-4 5 16,2 3 5-16,-2-3-10 0,0 0 2 0,0 0-8 15,0 0-15-15,0 0-22 0,0 0-20 0,0-12-34 16,-1 6-30-16,0-1-51 0,0 3-178 0,-2-7-353 16,0 2 157-16</inkml:trace>
  <inkml:trace contextRef="#ctx0" brushRef="#br0" timeOffset="-89163.48">21970 13948 193 0,'0'0'177'15,"2"-7"-14"-15,-2 7-21 0,0 0-16 0,2 0-26 0,-2 0-31 16,0 0-39-16,0 0-41 0,12 5-63 0,-7-5-79 16,3 2-165-16,-2 0 73 0</inkml:trace>
  <inkml:trace contextRef="#ctx0" brushRef="#br0" timeOffset="-88702.48">22216 14008 83 0,'0'0'159'0,"-3"4"-7"16,2 0-6-16,1-4 1 0,-3 5-12 0,2-4-10 0,-3 3 1 15,2 3-7-15,-2-3-14 0,1 1-10 0,0 0-10 16,-1 2-5-16,-1 1-7 0,-1 1 0 0,2-1-6 15,1 1-7-15,-1-1-6 0,2-1-5 0,0-2-3 16,1 4-9-16,1-3 0 0,3 0-4 0,-1 1-1 16,3-2-2-16,4 3-6 0,1-3-14 0,1-2-8 15,3 1-10-15,2-2-3 0,3-1-11 0,2-1-2 16,-1-2 2-16,3-2 3 0,-1 0-1 0,-4-1 3 16,0-2 5-16,-4 1-4 0,-1-2 4 0,-4 0 3 15,-2-1-11-15,-2 0 18 0,0 0 2 0,-2 1 3 16,-3-3 6-16,-1 4 8 0,-1 2 7 0,-2-2 0 0,0 2-5 15,0 2 1-15,0-1 0 0,-3 4-2 16,7 0 0-16,-10 0-6 0,10 0 0 0,-13 7-1 0,10-5 0 16,-1 3-1-16,0 2 1 0,1-3-2 0,2 2 0 15,0 3-1-15,1-2-2 0,1 3 2 0,0-2-6 16,2 2 4-16,1-3 0 0,0 1 5 16,2-1-2-16,2 0 0 0,-2 0-4 0,2-2-5 0,-2 0 5 15,4-1 4-15,1 1-10 0,-2-2-30 0,-2 1-25 16,3-4-31-16,1 3-50 0,-2-3-197 0,3 0-360 15,-1-3 159-15</inkml:trace>
  <inkml:trace contextRef="#ctx0" brushRef="#br0" timeOffset="-88550.48">22646 14184 23 0,'0'0'222'0,"0"0"-23"0,0 0-26 15,-2 4-35-15,2-4-40 0,0 0-53 16,4 4-73-16,-4-4-117 0,1 3-158 0,-1-3 70 0</inkml:trace>
  <inkml:trace contextRef="#ctx0" brushRef="#br0" timeOffset="-87014.48">20510 13000 32 0,'0'0'125'0,"0"0"1"0,0-3-12 0,0 3-6 15,0 0-5-15,0 0-5 0,0 0-8 0,0-4 2 16,0 4-8-16,0 0-3 0,0 0-5 0,0 0 0 16,0 0 0-16,0 0-6 0,0 0-4 0,6-1-3 0,-6 1-8 15,0 0-3-15,0 0-2 0,0 0-4 0,0 0-6 16,0 0-8-16,0 0 0 0,0 0 1 0,0 0-8 15,0 0 2-15,0 0-5 0,0 0-2 0,0 0-3 16,0 0 3-16,0 0-3 0,0 0-3 0,0 0 0 16,0 0 7-16,0 0 3 0,0 0 6 0,0 0-2 15,0 0 1-15,0 0-6 0,0 0-1 0,0 0-1 0,0 0 0 16,9 0-12-16,3-3 5 0,-1 3-8 16,2-1-1-16,9 0-5 0,-6-2-5 0,5-1-15 0,6 1 0 15,-6 1-5-15,1-1-6 0,-3 2 6 0,4-4-1 16,-5 3-1-16,0 1 6 0,-4-1 2 15,-4 2 4-15,2-1 1 0,-2-1-1 0,-5 0 4 0,0 0 1 16,-1-1-1-16,-4 3 5 0,8-1-3 0,-8 1 1 16,1-3-12-16,-1 3-21 0,0 0-8 0,0 0-32 15,0 0-20-15,-13 7-41 0,8-5-108 0,0 1-271 16,-1-1 121-16</inkml:trace>
  <inkml:trace contextRef="#ctx0" brushRef="#br0" timeOffset="-86456.45">20226 13505 131 0,'0'0'132'0,"0"0"-6"15,0 0-7-15,0 0-8 0,0 0-2 0,0 0-12 16,0 0-11-16,0 0-6 0,0 0-10 0,0 0-8 16,0 0-3-16,0 0-6 0,0 0-9 0,0 0-6 0,10 0 1 15,-10 0-4-15,0 0 0 0,8-4 1 0,-8 4 6 16,7 0-7-16,-7 0 2 0,7 0 0 0,-1 2-4 15,-6-2-4-15,15 0-4 0,-6 0-2 0,3 2 1 16,-1-2-7-16,6 0-2 0,-4 0 3 0,6 2-2 16,-6-1-2-16,1-1-6 0,2 0-11 15,-1 0-2-15,-2 2 5 0,-2-1-6 0,1 0 2 0,-3-1 3 16,-2 1 1-16,0-1-3 0,-7 0 2 0,10 0 4 16,-10 0-2-16,8-1 5 0,-8 1-4 0,0 0-10 0,4-1-8 15,-4 1-26-15,0 0-25 0,0 0-38 0,0 0-31 16,0 0-106-16,0 0-262 0,0 0 116 15</inkml:trace>
  <inkml:trace contextRef="#ctx0" brushRef="#br0" timeOffset="-85974.47">20093 14075 147 0,'0'0'136'0,"0"0"-11"15,0 0-6-15,0 0-10 0,0 0-9 0,0 0-6 0,0 0-4 16,0 0-11-16,0 0-8 0,17 0-1 0,-9 0-15 15,-1 0 1-15,1 0-9 0,3-1-5 16,2 1-4-16,-1 0-3 0,3-1-1 0,2 1-7 0,-3 0-3 16,4-2 1-16,-2 2-9 0,3 0-9 15,-2-2-10-15,2 4-2 0,-7-2-2 0,0 1-14 0,1 1-1 16,-1-1-10-16,-6 3-5 0,3-3-7 0,-1 0 0 16,-3 1-6-16,1-1-16 0,-6-1-13 0,8 1-33 15,-8-1-59-15,0 0-185 0,0 0 82 0</inkml:trace>
  <inkml:trace contextRef="#ctx0" brushRef="#br0" timeOffset="-84194.48">20783 12233 39 0,'-1'-7'87'0,"-6"-1"-5"0,4 1-6 16,-1 1-4-16,0-1-16 0,-1 1-1 0,-3 0-1 16,2-1-11-16,-5 0-11 0,2 3 10 0,-3 0-8 15,-1 0-3-15,-2 2-4 0,-3-1 0 0,0 6 0 16,0-3-7-16,-1 2 5 0,0 5-9 0,1-2-8 15,-4-1 6-15,3 5-2 0,1-3-2 0,2 1 2 0,-1-1-1 16,-2 4-1-16,4-1-3 0,-2 1 2 16,0 1-7-16,1 0 0 0,-2 1 0 0,1 1 4 15,-4 3-2-15,5-4-3 0,0 2-7 0,1 1 12 16,-5 3-1-16,-2 2-7 0,3-1 1 0,-1 1-5 16,2 2 9-16,-1-3-5 0,1 5-20 0,1 1-5 0,-1-1 7 15,3 0 4-15,2 3-2 0,-1-1 3 0,0-1 3 16,3 3 0-16,-1-1 2 0,3-1 5 0,0-1 4 15,4 1 5-15,0 3-1 0,3-2 0 0,-1 0 1 16,3 2 1-16,1 0 1 0,-2 2-3 0,5 3 10 16,-3 2-11-16,3-2 4 0,-2 3-2 0,1-1-8 15,1 0-14-15,-2-1 2 0,2 0-4 0,0-1-2 0,-1 0-2 16,2-2 4-16,1 0 4 0,-2-3-2 16,1-3 11-16,0 0-2 0,0-1 0 0,0-6 1 15,2-2 7-15,-5 2 2 0,3-4 4 0,-1 2 11 0,0 0-1 16,1 3-1-16,-3-5-5 0,0 0 1 0,2 2 0 15,-2-2 3-15,2 2-4 0,0 2 8 16,-3-2-12-16,4 0 2 0,-1 2-2 0,5 1 3 0,-1-3-7 16,1 0 6-16,1 6-6 0,3-5-1 15,-3-3 8-15,0 2-4 0,3-3 9 0,-1 3 2 0,-1-3 0 16,2 1 8-16,-1 2 20 0,3-5-12 0,-2 0-2 16,2 1 1-16,-2-2-4 0,3-2-4 0,-2 1 1 15,4-3 4-15,0 1-5 0,1 1 0 0,2-1-5 16,-1-3-4-16,1 2 1 0,7 0-5 0,1 0 2 15,-1 0-6-15,0-2-2 0,-6-1 2 0,7 4 1 16,-2-5-3-16,0 1 0 0,-4 0-5 0,-3 0 7 0,1 0 5 16,-2-1-10-16,0 0 1 0,-1 1 1 0,-4-1 0 15,4 1-3-15,0 0 7 0,0 1-5 16,-1-1 8-16,3 1-9 0,-2 2 2 0,2-1 3 0,-2 0-3 16,5-3-12-16,4 4 6 0,0-3-4 0,-7 1 2 15,13-2-8-15,-11-1 2 0,-1 1 0 0,7-3-1 16,3 0-1-16,-2 1 9 0,-1 0 9 0,-6-2 2 15,7 0 14-15,-2 1 6 0,3-3 5 0,1 2 0 16,-3 1 18-16,3 0-7 0,-2 0-6 0,3-3 1 16,0 3-2-16,1 0-3 0,-1 2-6 0,3 0-2 15,-6-2-6-15,3 3-8 0,-1-2-3 0,-3 2-10 16,-5-1-9-16,-2 1 2 0,7-2 1 0,-8 1 5 16,0 3-2-16,0-5 1 0,-1 1 0 0,0 0-3 15,-1 1 1-15,0 0 5 0,-4-1-3 0,4 1 6 0,2-2 2 16,-1 0 9-16,3-3 8 0,-4 3 4 0,10-1-3 15,-6-2 0-15,9 3 3 0,-2-2 1 0,2 2-3 16,-1-3-7-16,2 1 2 0,0-2-1 0,4 1-2 16,-2 0-2-16,1 1 2 0,-1-2 0 0,-2-1-1 15,4-1 0-15,-4 1-5 0,1-1 3 0,-5-1 0 16,0 1-2-16,1-4-1 0,-8 3-1 0,6-3-2 16,-4-2 3-16,-5 5 7 0,1-2 4 0,-3 1 0 15,-1 0 2-15,-1 1 4 0,0-3-1 0,4 4-9 16,-6-1 1-16,5-1-1 0,-2 2-4 0,2-2 3 15,-2 1-5-15,-2 2-4 0,5-3-4 0,0 1-4 16,0-3-8-16,-4 1-3 0,5 0 5 0,-1-2 1 16,4-5-4-16,0-1-4 0,-2-4-2 0,-1-2 1 15,0-6-5-15,-5 0-2 0,4 0-1 0,-2-1-10 0,-2-2 7 16,-3-2-2-16,3-1-9 0,4-9 1 16,0-1-2-16,-4 13 3 0,7-11 0 0,-6 9 2 15,4-7 6-15,-4 9-2 0,-2 1-12 0,2-1 9 0,-3 1 4 16,-6-1 0-16,2-3-4 0,-2 1 7 0,1-1 4 15,-6-13 10-15,-1 15 2 0,-4-1-4 0,-1-1 5 16,-5 1 2-16,-5-15-1 0,-2 4 3 0,-5 2 0 16,2-2-5-16,-4 5 12 0,-3-4 0 0,1 3-3 15,-2-2 5-15,1 2 1 0,0 2-5 0,-1-1 7 16,5 10-1-16,-7-7 6 0,-2 1-11 0,6 9 0 16,-11-6 1-16,-9-1 1 0,4 5-8 0,-3 2 1 15,-1 5 5-15,-4 1-4 0,0 4 0 0,-3 0 0 0,-1 4-2 16,-1 2-4-16,3-3 9 0,-1 3-1 15,2 2 5-15,13 4-13 0,-2-3 2 0,2 1 3 0,-15 0-1 16,19 2-5-16,0-2 11 0,-1 0-5 0,-2 1 2 16,1 0-2-16,-1 1-3 0,0-1-2 15,0 2 1-15,0 1 5 0,-14 1-3 0,-3 0-7 0,2 1-6 16,-6 2-8-16,0 3 4 0,-3-1 5 0,1 1-8 16,0 1 1-16,0-3 7 0,0 4 4 0,0-2 8 15,4-1-5-15,0 0-5 0,3 0 8 0,15 1 0 0,1-2-1 16,-1 3 1-16,0-2-23 0,2 3-34 15,-3 1-68-15,1 0-144 0,2 0 64 0</inkml:trace>
  <inkml:trace contextRef="#ctx0" brushRef="#br0" timeOffset="-83120.48">19645 13297 61 0,'-26'-13'111'0,"1"6"-5"0,6-2-12 0,-7 0-6 15,6 1-10-15,0-1-6 0,1 1-3 0,-9 1-5 16,8 0-5-16,2-1 2 0,-3 1-8 16,2 0 2-16,-1 2-3 0,-2-4 2 0,3 4-1 0,0 2-1 15,-3-6-4-15,5 6 0 0,-4-2-10 0,2-2 0 16,0 3 0-16,3 0-5 0,3 0-3 0,0-1-4 15,2 0-2-15,2 0-3 0,-1-2 7 0,2 0-1 16,-1 2-2-16,-1-4-1 0,5-1-2 0,-3 2 1 16,3-4-5-16,-3-2-4 0,2 4 3 0,2 0 0 15,0 0 0-15,0-1-6 0,2 3 1 0,-1 1-3 16,2 2 3-16,-3-2 1 0,4 2-6 0,-2 3-5 16,2 2-4-16,-2-6 1 0,2 6-10 0,0 0-8 15,0 0 5-15,-5-1-1 0,5 1-5 0,0 0 9 0,0 0 0 16,-5 9-4-16,5-9-6 0,-2 4 3 15,-1 0 2-15,0-2-3 0,3-2 5 0,-1 7 0 0,1-7-4 16,0 3 6-16,0-3 6 0,-2 4-4 0,2-4 5 16,0 0-2-16,0 0 2 0,0 0 9 0,0 0-5 15,0 0-7-15,0 0 8 0,0 0 4 0,0 0 7 16,0 0 1-16,0 0 0 0,-12-7 2 0,12 7 0 16,-5-2-3-16,5 2-5 0,0 0-1 0,0 0-2 15,0 0 1-15,0 0 3 0,-8 5-2 0,8-5-2 16,-2 6-1-16,-1-3 0 0,1 0 0 0,-1 1-2 15,2 2 2-15,-2 0-4 0,0-1 8 0,0 0-8 16,0 1 1-16,0-1 0 0,-1 1 0 0,-1 0-2 16,-1 0 4-16,0-1-2 0,1-2 6 0,-1 2-9 15,0-1 11-15,3-1-2 0,-1-3 1 0,4 0 4 16,-8 4-9-16,8-4 4 0,0 0 1 0,-7-8 0 16,7 3 0-16,0-2-2 0,1 1 4 0,0-4-2 15,3-1-4-15,-1 0 9 0,0 2-7 0,1-1-2 0,1 1 5 16,0-1-3-16,-2 4-1 0,1 1-2 0,0-1 6 15,1 1-4-15,-3 3-2 0,1-4-5 0,-1 4 4 16,-2 2-2-16,7-2 2 0,-7 2 1 0,6 0-2 16,-6 0 1-16,0 0 1 0,12 3-3 0,-9-2 1 15,1 2 2-15,-4-3-3 0,7 3-1 0,-3-1-6 0,-2 1-17 16,-2-3-33-16,5 4-46 0,0-4-155 16,-4 4-281-16,-1-4 125 0</inkml:trace>
  <inkml:trace contextRef="#ctx0" brushRef="#br0" timeOffset="-57937.09">6395 18028 1 0,'0'0'1'0,"0"0"2"0,0 0-5 16,-3 3 5-16,3-3 0 0,-3 2 3 0,3-2-4 15,0 0-3-15,0 0 2 0,-2 7-5 0,2-7-2 16,0 0 6-16,0 4-2 0,0-4 8 0,0 0-9 16,0 0 3-16,-1 3 0 0,1-3 0 0,0 0 3 15,0 0 2-15,0 0 1 0,0 0 1 16,0 0 3-16,0 0-4 0,0 0 7 0,0 0-4 16,5 2 0-16,-5-2 1 0,0 0-7 0,0 0 2 15,0 0-5-15,0 0 8 0,0 0-7 0,7 3 4 16,-7-3-1-16,5 2-2 0,-1 0 1 0,-4-2-2 0,11 1-1 15,-5 0 3-15,2-2 2 0,-1 0-2 0,4 1-7 16,0-4 8-16,1 1-3 0,2 0-2 16,-1 2-2-16,1-2 8 0,-1 1 0 0,4-3-7 15,-4 3 5-15,-1-2 3 0,1 2 1 0,-3-2-10 16,-2 4 6-16,0 0-4 0,-2-3 9 0,-1 2 1 16,1 0 8-16,-2-1 0 0,2 1 4 0,-6 1 1 15,5-2-4-15,-5 2 3 0,0 0-6 0,4-5 15 16,-4 5-19-16,0 0-3 0,5 0-10 0,-5 0-5 15,0 0-8-15,0 0-12 0,0 0-23 0,0 0-53 16,0 0 24-16</inkml:trace>
  <inkml:trace contextRef="#ctx0" brushRef="#br0" timeOffset="-53986.03">9895 16181 49 0,'0'0'73'0,"0"0"-10"0,0 0-10 0,0 0 1 16,0 0-5-16,0 0-5 0,0 0-16 0,0 0-30 16,0 0-35-16,0 0-26 0,0 0-68 0,-19 8 32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8:38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5824 6220 10 0,'-8'2'58'0,"2"0"0"0,2 1-5 0,0-3-1 15,-1 4-5-15,-1-1-5 0,-1 1-5 0,1 0-9 16,0 0-2-16,0-1-3 0,1 7-1 0,-3-6-5 16,2 2 5-16,1 0 1 0,0 0-8 0,-1 2-2 15,-1-2 10-15,0 2-5 0,-2-1 2 0,1 0-3 16,-1 0-2-16,0 1-1 0,0-2 5 0,0 2-3 16,2 0-8-16,-5 0 7 0,3 1-5 0,0 2 1 15,-4-1-5-15,3-1-4 0,-3 1 6 0,3 4 0 16,1-7-1-16,-5 4-2 0,4-2 5 0,-3 4-6 15,2-2 0-15,-2 1-1 0,3-2 1 0,-1-3 1 0,2 3-2 16,-2-3-2-16,1 3-3 0,1-4 3 16,-4 1-2-16,4 1 3 0,0 0 3 0,0-4 6 15,0 4-11-15,3-1 1 0,-3-2-2 0,4 0-3 0,-3 0 8 16,3 0-4-16,-2-2 3 0,4 3-14 0,-4-4 4 16,6 2-2-16,-4-2-5 0,1 1 0 0,4-3-4 15,-4 2-10-15,4-2-6 0,-2 2-19 16,2-2-53-16,0 0-115 0,0 0 52 0</inkml:trace>
  <inkml:trace contextRef="#ctx0" brushRef="#br0" timeOffset="710">5925 6349 20 0,'0'0'57'0,"0"0"-8"0,-9-5-2 0,9 5 1 16,0 0-17-16,0 0 1 0,0 0 2 0,-5 6-9 15,1-3 2-15,-1-2 2 0,2 2-14 0,-2 0 5 16,-1 0-4-16,1 1 3 0,-2 0 2 0,1 1-5 16,0 1-4-16,-2-1 0 0,0 2-9 0,-2-1 10 0,-2 4 1 15,-2 0 3-15,3 0-6 0,-5 1 6 16,5-4 0-16,2 2-5 0,-6 0-4 0,5 1 0 15,-2 0 3-15,-2 2 5 0,5-3-17 0,-1 1 5 16,1-1 3-16,0-1 1 0,1 2-1 0,2 1-3 16,-4-2 2-16,2 1 0 0,0 1 0 0,3-1-7 15,-4 2 4-15,4-2-6 0,-4 1 5 0,4-1 6 0,-4 2-7 16,4-1-1-16,0-2 1 0,-3 0 1 0,3 0 1 16,0-1-2-16,-1 0 4 0,1 1-4 0,1-5 0 15,1 1 2-15,-1 1-5 0,3 0 4 0,0-2-3 16,-4 1 3-16,2 0 0 0,2-1 3 0,-2 0 0 15,2 1-4-15,0-1 4 0,1-4-6 0,-3 5 6 16,3-5-5-16,-2 4 0 0,2-4 3 0,-2 3-3 16,2-3 5-16,0 0 1 0,-1 4-14 0,1-4 10 15,0 0-10-15,0 0-1 0,0 0-5 0,0 0-17 16,0 0-36-16,0 0-43 0,0 0-117 0,0 0 53 16</inkml:trace>
  <inkml:trace contextRef="#ctx0" brushRef="#br0" timeOffset="7242.2">19002 7507 16 0,'0'0'14'16,"0"0"13"-16,0 0 0 0,0 0-2 0,0 0-4 15,0 0-3-15,0 0-3 0,-1 14 0 0,1-14-3 16,1 6-1-16,-1-6-6 0,0 6 5 0,0-6-2 15,-1 3 0-15,1-3 2 0,-1 4-6 0,-1 0 2 16,2-4-4-16,-2 9 4 0,2-6-2 0,-2 1 2 16,1 1-3-16,1 0 1 0,-1-1-1 0,0 0 1 0,1-4-5 15,0 9 2-15,0-2 2 0,0-1-1 0,1 1 0 16,0-1-1-16,0 1 3 0,-1-2-3 0,0 3 0 16,2-1 0-16,-2-1-1 0,2 1-7 0,-2 0-8 15,0 3-6-15,0-3-22 0,0 1-46 0,2 0 20 16</inkml:trace>
  <inkml:trace contextRef="#ctx0" brushRef="#br0" timeOffset="12450.8">19120 8189 22 0,'1'12'21'0,"0"1"-3"16,-2 2 4-16,2 2-7 0,-2-2-2 0,1 1-1 16,-1-4-3-16,-2 6 1 0,3-7-3 0,-1 6-6 15,1-5-4-15,-3 4 2 0,3 0-2 0,0-3 0 16,-1 3-1-16,1-4 0 0,0 1 3 0,0 0 2 16,-1 0-4-16,2 2 3 0,-1-3-1 0,0 1-1 15,0-1-1-15,0 5 2 0,-1-5 3 0,1 0 0 16,0 0 2-16,0 3-3 0,-4-2 3 0,4 1 1 15,-1-2-3-15,-2 2 2 0,2 1-3 0,-3 2 0 16,0-3 4-16,0 3-4 0,2-5 4 0,-5 2-5 0,2 1 1 16,3 0 8-16,-2-2-7 0,0 3 2 0,0 1-5 15,0-3 4-15,0 1 0 0,3 1-2 16,-5-1 0-16,3-1-1 0,0 1 1 0,1 0-3 0,0-1-2 16,-1 3-2-16,0-2 2 0,2 2 1 0,-1 0 2 15,0-3-6-15,2 3 5 0,0-3 5 0,-1 3 5 16,1 0 1-16,0 0 5 0,0-1-4 0,0 2 5 15,-3-1-5-15,3 3 1 0,-1-3 0 0,1 4-3 16,-2-4-3-16,2 3 2 0,0 4-2 0,-3-5 0 16,3 1 0-16,0-2 0 0,0 2 0 0,3-1-3 15,-6 1 0-15,6 4-1 0,-3-5 4 0,2 1-3 16,-2 1 0-16,0-2 3 0,0 1-5 0,4-2 4 16,-4 0 1-16,0 2-3 0,1-1 4 0,1-2 0 0,0 3-1 15,-2-2 5-15,1 2-2 0,2-3-6 16,-3-2 0-16,3 5 3 0,-1-3-4 0,-2 0 2 15,0-2 0-15,2 2-3 0,0 1 2 0,-2-4-1 0,4 1 2 16,-2 1-6-16,-2-1 4 0,2 0 3 0,-2 2-1 16,2-3-3-16,-4 2 0 0,2 2 0 15,0-3 6-15,0 3-4 0,-2-4-4 0,2 5 4 0,0 0-1 16,-2-2 2-16,-2 0-2 0,4 0 0 0,-4 4-3 16,4-4 4-16,-4 1-1 0,3 1 5 0,1 2-9 15,-3-1 2-15,2-3 2 0,1 8 0 0,0-5 0 16,-4 5 0-16,3 1 3 0,1-7-1 0,-3 1-4 15,2 4 5-15,1-4-2 0,0-1 1 0,-5 6-1 16,1 0 0-16,3-5-3 0,-3 3 5 0,2 2-2 0,0-6 4 16,-1 7 0-16,1-1-4 0,2 4-1 15,0-2 3-15,0-2 2 0,2 3 2 0,-1-3-6 0,0 3 0 16,4-1 1-16,-1 1 3 0,1-2-5 0,-2 3 3 16,3-3-2-16,-1 3-1 0,-1-1-1 0,1-2 2 15,0 1-4-15,2 1 4 0,0-2-4 0,-3 4 6 16,0-5-2-16,1 1-2 0,-1 0 0 0,2-1 1 15,-6-1-3-15,4 2 3 0,1-2-1 0,-5-4 4 16,3 6-3-16,-3-6 1 0,1 8-2 0,2-4-3 16,-1 3 4-16,0-2 2 0,-1 1 0 0,-1 1-1 15,1 0-3-15,2-3 1 0,-2 1 3 0,3 1-2 16,-4-6-1-16,2 4 1 0,1 1 1 0,-2-7-4 16,2 8 2-16,1 1 0 0,-3-8 0 0,0 8-4 15,2-2 5-15,-1 0-1 0,1 0 3 0,-1 2 4 16,0-3-10-16,0 2 1 0,-2 0 8 0,0-6-7 0,3 6 0 15,-3 0 2-15,1 0-4 0,-1-2 1 0,1-5 0 16,-1 4 1-16,1 3 1 0,1-1 1 0,-2 0-2 16,1 3 1-16,0-4 3 0,1 3 0 0,-1-3-2 15,0 2 1-15,2 1 1 0,-2-4-2 0,0 3-2 16,1 0-2-16,-1-1 4 0,0 1-1 0,0 0 3 16,2-2-6-16,-3 2 3 0,4 0 2 0,-2 0-4 15,0-2 5-15,-1 0-2 0,0 3-1 0,3-3-3 16,-3-4 1-16,2 4 4 0,-2-5-5 0,2 0 4 15,1 1-1-15,-1 6 0 0,-1-1 0 0,-1-6 0 16,1 0 4-16,-2 0-1 0,3 1-2 0,-3-1-3 16,1 0 1-16,0 0 0 0,2 5 5 0,-2-6-2 15,-1 2-1-15,0-1 3 0,0 0-2 0,2 1-8 16,-4 0 9-16,2-2-5 0,0 3-2 0,0-1 7 16,-1-1-7-16,1-1 9 0,0-1-2 0,0 3-2 15,-1-2-2-15,2-1 0 0,-1 4 5 0,0-3-5 0,0 3 4 16,-1-5-5-16,-1 3 4 0,1-2 2 0,1 0-4 15,-2 0 1-15,-2 2 3 0,3-2-4 0,-3-2-2 16,0 3 9-16,1-1-3 0,0 0 2 0,-1 0 0 16,0 0 5-16,3 0-4 0,-3-1 1 0,0 2-6 15,4 2 4-15,0-3 2 0,0 1-3 0,0-2-3 16,4 3 6-16,-3 0-9 0,2-1 4 0,-1 4-5 16,1-2 5-16,-1-1-3 0,2-2-1 0,-1 1 0 15,1 2 0-15,-2-1 3 0,2 0-4 0,0-1-1 16,-3 2 2-16,1 0-3 0,1-1-2 0,-3-1 2 15,1-1 8-15,3 0-8 0,-4 0 2 0,0 1 2 16,0-1 1-16,0-2-4 0,0 2 3 0,0 0-4 16,0-1-1-16,-2-4 6 0,4 5-4 0,-4-4 0 15,2 1 1-15,0 1 3 0,-2-3 1 0,1 2-3 16,1 0 0-16,-1-1 1 0,1-1-2 0,0 0 5 16,-2 0-6-16,2 0 8 0,0 0-1 0,0 0 5 0,2 0-2 15,-2-2-7-15,1 2 6 0,0 0-1 0,1 0 1 16,0-4-1-16,-2 4 4 0,2-2-6 0,-1-1-1 15,0-2 1-15,-1 0 2 0,1-2 2 0,1 0-5 16,-2 0-2-16,0-2 5 0,0 1 2 0,0 0-4 16,0-4-2-16,2 4 1 0,-2-4 1 0,0 5 0 15,0-5 0-15,0 4-4 0,0-4 3 0,0 0 1 16,4 4-6-16,-4-4 7 0,0 4-5 0,0-4 2 16,0 2-5-16,1 3 6 0,-1-5-3 0,3 5 1 15,-1-3 2-15,-2-2-1 0,2 4 0 0,0-1 0 0,-2-3-4 16,0 5 2-16,0-5 4 0,3 3-6 15,-3-3 7-15,0 0-1 0,0 4-5 0,0-4 1 16,0 0 1-16,0 0 3 0,0 0-1 0,2 2 0 0,-2-2 0 16,0 0-8-16,0 0-2 0,0 0 0 0,0 0-1 15,2 4 1-15,-2-4-4 0,0 0-2 16,-2 4 4-16,2-4-3 0,0 0 5 0,0 7 5 0,0-7-8 16,-1 3 5-16,1-3 1 0,0 0 2 0,-1 4-3 15,1-4 3-15,0 0-2 0,-3 3-1 0,3-3 6 16,0 0-2-16,0 0 1 0,-4 2 4 0,4-2-5 15,0 0 4-15,0 0-3 0,-14-2 2 0,14 2-7 16,-5-2 4-16,1-1-5 0,0 1-6 0,1 0-5 0,-2-2-4 16,0 3 0-16,1-5 3 0,1 2 0 15,-1-1 1-15,0 0-1 0,1 0 2 0,-1-2 5 16,-3 2-1-16,4-4 5 0,-4 0 0 0,2 1 6 16,0-1 5-16,-1-1-1 0,1 0 1 0,-2 1 2 0,5 0 2 15,-5-3 1-15,2 1-2 0,-4-3 16 0,4-1 3 16,0 3-8-16,0 0 9 0,1-2-9 0,-5-2 2 15,4 2 0-15,-3-1-3 0,3-2-6 0,-1 1 4 16,2-1-3-16,-2-1 6 0,0 2-2 0,1-5 7 16,1 3-19-16,3-1 17 0,-3 2 2 0,-1-3-5 15,3 1 7-15,-1 1-3 0,1 0-10 0,0 1 9 16,0 0 3-16,-1 0-3 0,2-2-2 0,0 2 5 16,1 0-6-16,-2-2-3 0,2 3-3 0,0-3-6 15,-2 2 9-15,0 0-3 0,0 4 8 0,2-3-13 16,0 0 2-16,0 1-5 0,1 3 3 0,-1 2 4 15,0-4-4-15,1 2 2 0,-1 0-4 0,4 3-1 0,-4-4 2 16,3 1-4-16,-1 2 1 0,2-1-2 0,0 0-1 16,-1-3 3-16,5-1-1 0,-2 1-1 15,0-1 6-15,-1-2-6 0,3 3-1 0,-2-3-1 0,-1 0 5 16,3-2-8-16,0 2-4 0,-2 0 11 0,-1-2-6 16,4 1 8-16,-1-8-5 0,1 5 3 0,-4 1-5 15,-1 0 10-15,2-2-5 0,1 3-4 16,-4-6 3-16,5-1 0 0,-6 7-3 0,4-5 3 0,-4-2-8 15,3 2 4-15,-2-1 4 0,1 0-4 0,-2-2 7 16,2 1-1-16,-1 0-9 0,-2 0 5 0,1 0 3 16,0 0-1-16,-1 0 0 0,0-2 2 0,-1 2 2 15,0 2-7-15,2-2 1 0,-1-1 2 0,-1 0-4 16,0 1 6-16,2-3 2 0,0 2-1 0,-1-1 1 16,2 0-7-16,-1-3 12 0,1 4-7 0,0-1 0 15,1 1-1-15,-1 0 5 0,-1 1-3 0,2-2-2 16,-1 0-5-16,-1 3 5 0,0-3-9 0,0 0 8 15,2-1 0-15,-3 2 2 0,-1 1 3 0,-1 1-4 0,1-1-14 16,0 0 9-16,0 0 0 0,0-1 4 0,0 0 3 16,-2 1 1-16,0 0 3 0,0 1-3 15,0-2-1-15,1 1 1 0,-1-1-3 0,-2 3 1 0,1-1 8 16,-1-1-14-16,-2-3-2 0,2 4 1 0,-1-1 2 16,0 2-2-16,0-3 4 0,0 3-6 0,-2-3 0 15,2 4 5-15,-1-9-5 0,1 6 1 0,1-1 4 16,0 0-10-16,-2-2 6 0,3 3 0 0,-1-1 13 15,-1-1 1-15,1 0-1 0,2 1 2 0,-2 1 4 16,1-3-10-16,2 4 4 0,-4 0 1 0,4-3-3 16,-3 2-1-16,3 0 3 0,-1-1-13 0,2 0 7 15,0 3-6-15,-1-5-3 0,0 2 4 0,-2 1-7 16,3-2 1-16,0 0-5 0,-1-1 7 0,-2 0-6 16,2 3 7-16,-3-2-7 0,4-1 2 0,0-3 5 15,-1 2 3-15,-2-1 3 0,3-1 7 0,-5 3 4 16,4-3-3-16,0-2 1 0,-2 5 1 0,2-4 1 0,-3 1-7 15,-1 1-17-15,1 0 18 0,-4 2-15 0,0-3 1 16,1 0-8-16,-2 1 1 0,0-1-1 0,-2 5-5 16,0-3-3-16,-1 0 5 0,0-1 0 0,2 2 7 15,-3-2-3-15,2 1 11 0,-2-3 2 0,0 2 3 16,4-2 2-16,-2 4 1 0,-1 0 0 0,6-2-2 16,-6 0 10-16,7 0 0 0,-4 2 2 0,5-1-3 15,-6-1 0-15,5 1-2 0,1-4-9 0,0 1 8 16,1 1 0-16,1 0 1 0,-3-2-4 0,0 1 4 15,5 0 5-15,-2 0-5 0,-1-2 4 0,2 2 1 16,2 2 0-16,-1 0-2 0,1-3 10 0,1 0 1 16,0 4 0-16,3-2 3 0,0 0-5 0,-1 2 6 15,0-1-10-15,-1 3 1 0,-1-1-6 0,-1 4 0 16,3-3-6-16,-2 3 1 0,1-2-11 0,-2 1 5 16,-1-3 3-16,4 3-11 0,-4-2 1 0,3 0-1 15,-6 3-3-15,3-5 2 0,-1 2 7 0,-3 1-9 0,1-2 3 16,1 1-9-16,-2 1 13 0,1-1-7 0,-4 0 3 15,3-1-5-15,-4 1 4 0,2-2-6 0,1 5 10 16,-1-1 5-16,-1 0-9 0,-1 0 8 0,1 1-9 16,-1 1 4-16,1 0-2 0,1 4 1 0,-1 2 8 15,1-2 5-15,0 2-1 0,-3-5-1 0,2 5-1 16,0 1 2-16,2-4 4 0,-1 4-5 0,-2-1 1 16,5 0-3-16,-4 0 4 0,2 3 4 0,1-2-9 15,-1 1-6-15,-4 2 8 0,4-3 2 0,1 5-4 16,3-4-5-16,-2 4 0 0,3-1-4 0,0 2-4 15,-1 2-1-15,-2-2 7 0,2 1-7 0,-2 0 3 16,6-1 9-16,-2 2-3 0,3 0-2 0,-1-2-8 16,-2 2 9-16,0 0 1 0,2 2 7 0,-2 1 0 15,-1-1-8-15,4 0 7 0,0 0-1 0,-3 2 5 16,0-2-12-16,-1 0 5 0,4 3-2 0,0-2 3 16,1 1-7-16,-1-1 8 0,3-1-6 0,-1 3 6 0,-2-1-1 15,1 2-9-15,0-2 4 0,4 1 4 0,-3 2-2 16,0-1-5-16,1-1-7 0,-2 1 5 0,2 2-1 15,0-1 1-15,-2-1 2 0,0 0 14 0,-1 2-13 16,1-3 6-16,1 4 0 0,-2-3-4 0,-4 3 2 16,9-3 3-16,-3-1-7 0,-1 1 2 0,1 0 6 15,-1 2-3-15,2-2-2 0,0 2-5 0,-3 0 6 16,1-2-1-16,5 2 3 0,-5 1 1 0,3-2 0 16,-3 0-8-16,3 0 2 0,-2 1-2 0,-2 0 8 15,-4 1-7-15,9-4 5 0,-2 4 2 0,-1-1-4 16,-6 1-1-16,6-3 5 0,-6 3-5 0,7-5 2 15,-3 2 7-15,-2 2 0 0,1-4-4 0,-1 4 0 16,0-3-5-16,-2 4 6 0,4-4 0 0,-4 4 3 0,3-2-10 16,-3 2 6-16,3-4 2 0,-3 4-2 0,0 0 6 15,0 0-8-15,3-4 6 0,-3 4-3 16,0 0-7-16,0 0 5 0,0 0-3 0,0 0 4 0,0 0-3 16,0 0 0-16,2-2 1 0,-2 2 0 0,0 0-4 15,0 0 3-15,0 0-5 0,0 0 10 0,0 0-5 16,0 0 0-16,0 0 3 0,-13 9-3 0,8-6 4 15,0 1-9-15,0 0 0 0,1-1 1 0,-4 5 4 16,2 0 0-16,-2-2 3 0,3 4-8 0,0-5 5 16,1 2-1-16,-5 0-3 0,5 3 9 0,2 0 1 15,-5-1-10-15,3 1 8 0,2 1-3 0,-2 3 6 16,0-2-6-16,-1 0 6 0,1 5-7 0,1 0 3 16,1-3-3-16,-2 3-1 0,3 1 2 0,-3 0 2 0,2-1-7 15,-1 1 4-15,3 0 6 0,-5 0-1 0,5 0 1 16,0 2 2-16,-2-2-2 0,2-1-6 15,0 3 2-15,2-3 2 0,-4-1-2 0,4-1 5 0,-4 2-2 16,2 0-3-16,-2-3 7 0,2-2-4 0,-1 3 0 16,1 0-7-16,0-3 7 0,-1 0 4 15,1 0-7-15,-2 1 4 0,2-1 1 0,-1 0-2 0,2 2 3 16,-2 3-2-16,1 0-4 0,0-1 1 0,0 1 0 16,-2 0-2-16,0-6 6 0,0 6-7 0,0-1 0 15,1 0 0-15,-3 0 6 0,2 2 1 0,0-2-1 16,0 2-2-16,0-2 0 0,-1 3-3 0,3-1 0 15,-1 3 7-15,1-2-3 0,-2 5-2 0,4 2 2 16,-2-6 1-16,1 5-3 0,0-1-4 0,1-3 7 0,0 3-5 16,-1 1-3-16,0-6 7 0,-1 7 3 15,0-6 2-15,-1 4-5 0,1 1 3 0,0-1-12 16,-1-5 8-16,1 3-3 0,-5 5 7 0,1 0-6 0,-1-1 3 16,1-1 4-16,-1 0 1 0,-4 1-8 0,4-1 0 15,-1 1-3-15,0 0 6 0,-1-3-1 0,-1-3 1 16,2 4-1-16,-2 2 3 0,-1-2 4 0,0 3-8 15,0-3 2-15,4 0-4 0,1-4-1 0,-2 7-1 16,-7-1 6-16,4 3 1 0,0-4 0 0,3 2-6 16,-2 3 3-16,3-4 0 0,-3 2 4 0,2 1 0 15,0-3-4-15,0 1-6 0,1 2 4 0,-1-3 9 16,1 6-4-16,-1-1-4 0,2-1 0 0,0 4 4 16,1-3-7-16,-2 0 7 0,1 1-1 0,4-1-6 15,-2 1 4-15,2-1 2 0,1 1-5 0,0 1 7 16,0 0-4-16,1-3 4 0,0 2 0 0,2-1-11 15,0-2 7-15,1 3 2 0,-2-3 0 0,2-1-4 0,0 0 9 16,-1-1-6-16,2-1-1 0,-1 0 3 0,-3-1-4 16,0 1 5-16,-1-6-6 0,2-1 9 15,1 6-6-15,0 3 4 0,-1-4-7 0,1 2 8 0,-2 1 1 16,1-7-6-16,1 4 4 0,0-5-7 0,5 5 5 16,-7-6 0-16,5 0 4 0,-2 7-4 0,-1-6 0 15,1-1 2-15,5 5 0 0,-2-5-5 0,0 1 1 16,-1-1 1-16,3 0-2 0,-4 3-3 0,0-3-3 15,0 2 8-15,3-3 0 0,2 6 1 0,-2 0-3 16,1-7-2-16,-3 2 4 0,2 0-3 0,1 0-7 16,3 5 15-16,-5-6-5 0,3 0-14 0,1 1 13 15,0 4 3-15,1-1-4 0,0-4 5 0,4 2-7 16,-7-2 5-16,7 8-7 0,-6-3 7 0,3 0 2 16,0 3-7-16,-1-1 4 0,1 1-1 0,-2-3-7 15,-1 4 7-15,1-2-6 0,-3 1 6 0,2 1-1 16,-2 1 5-16,1 1-7 0,0-1 5 0,2 2-17 0,-3 1 23 15,4-1-5-15,-4 0 2 0,0 0-6 0,1 2-2 16,-1-2 7-16,1 1-4 0,0 1 6 0,-2 0-2 16,-2-2 2-16,2 1 1 0,1-2 3 0,-3 4-5 15,1 3 2-15,-2-5 2 0,0 4-1 0,1-2 8 16,-2 2-5-16,-1-3 4 0,-1 2-4 0,-2-1 1 16,0-3 0-16,-2 3-25 0,-2 1 24 0,0-1-1 15,-2-1 9-15,1-2-9 0,-2-2 0 0,1 4-3 16,-1-4 1-16,-2-1 6 0,0-1 1 0,4-6-10 15,-2 5 2-15,-2-6 3 0,0 8 1 0,-3 0 3 16,5-8-3-16,-2 6-2 0,-3-2 4 0,1 3-6 16,-1-2 0-16,3 4 6 0,-3-3-3 0,1-2-6 15,0 4 5-15,-1-2-3 0,1 1-2 0,-1-1-2 16,3 2 1-16,0-2-3 0,2 3 8 0,-3-2-10 16,2 3 2-16,1 1 6 0,1 1-7 0,-2-2 3 15,2 2-3-15,1 1 1 0,1 0 7 0,-1-1-4 0,-1-2-3 16,2 1-1-16,1 0 3 0,2-2-5 0,-2 2 1 15,2 0 2-15,-3-2-4 0,3 3 7 16,-2-1-2-16,3-2-3 0,0 1 7 0,0-2-6 0,0 1 3 16,0-2-6-16,0 1 1 0,0 0 7 0,0-9-12 15,4 2 14-15,-1-1-10 0,1-1 4 0,-2-2 0 16,2 2 2-16,0-1 0 0,1 1-3 0,0 0 0 16,0-1-5-16,-1-3-6 0,0-2 0 0,1 2-4 15,0-3-7-15,0 0-4 0,0 1-7 0,0-1-2 0,-2-4 4 16,0-2 2-16,0 1 2 0,1-1-7 15,-1-1 6-15,0-1 3 0,-3-2 10 0,6 0-3 16,-6 0 3-16,0 0-3 0,7-2 2 0,-7 2 4 0,0 0 10 16,4-3-3-16,-4 3 3 0,0 0-2 0,0 0-1 15,0 0 1-15,0 0-2 0,0 0 3 16,0 0 1-16,0 0-3 0,0 0 2 0,-11 8 8 0,5-3-2 16,4-1-6-16,-4 1 1 0,2 1 4 0,0-2-2 15,-1 2-2-15,2-2 6 0,1 0-5 0,-1-1 2 16,0 1 5-16,1-2-2 0,2-2 1 0,0 0 1 15,0 0 5-15,0 0-12 0,0 0-3 0,0 0-8 16,0-14 2-16,1 10 0 0,-1-4-14 0,1-1 2 16,1-1 4-16,-2 3 2 0,1-1 3 0,-1 1 8 15,0 1 0-15,0-2-5 0,-1 4 10 0,-1-2-7 16,1 1 0-16,0 1-2 0,-1-2 5 0,-1 2 1 16,2 1 0-16,-2 0 0 0,3 3-2 0,-2-6 5 15,-1 3 8-15,3 3-4 0,-1-5 2 0,-2 2-5 0,3 3 2 16,0-5-5-16,0 0 8 0,0 1 0 15,-1 0 2-15,0-1-9 0,-1-2 2 0,1 2 2 16,0-3 0-16,1-4-12 0,-3 3 5 0,2-5-8 0,-1-2-4 16,2-2 0-16,0 0 3 0,0-2-4 0,2-6 4 15,-2 6 2-15,1 2-1 0,-1-9 2 16,0 0-4-16,0 8 16 0,0-8 1 0,4 3 5 0,-3 3-10 16,-1-4 19-16,3 2-2 0,-2 3-3 0,2-6 1 15,1 3-2-15,-1-6 2 0,1 3-4 0,2-3 2 16,0 0-3-16,1 0-6 0,0 1 15 0,3-1-1 15,-4 1-13-15,2-1 7 0,-3 0-8 0,2-1 0 16,0-1 3-16,-2 0-14 0,0-1 12 0,1 3 0 16,-3-2 2-16,6 2-2 0,-5-2 0 0,1 4-1 15,-5 0 2-15,5-2-1 0,-3 3 2 0,0-3 5 16,2 2-12-16,-4-4 12 0,1 4-1 0,2-3 13 16,-1-3-11-16,2 4 5 0,-3-3-3 0,2-1 10 0,1 4-2 15,1-8-2-15,0 4 7 0,0 2-5 0,0-1 0 16,2 0 0-16,-1 1-8 0,1-1-3 15,-5 3-1-15,2 0 11 0,-4-1-12 0,6 1 6 0,-2 0-7 16,-1 2-6-16,-1 0 9 0,2-2-1 0,-1 1-16 16,-1 0 13-16,3-1 0 0,2 2-4 0,-4-3-4 15,4 0 9-15,-2 1-3 0,1 0 2 0,2-2-5 16,-2 1 6-16,1-2-11 0,1-1 9 0,-2 1-5 16,3 2-4-16,-1-1 3 0,-1 3-1 0,1-4-2 15,-2 6-2-15,-1-6-5 0,-1 3 1 0,0-3-4 16,-1 4 2-16,-1-4-1 0,2 3 0 0,-3 0 3 15,-1 0-10-15,4-2 6 0,-8-1 0 0,4 3 0 0,0-4 6 16,-1 4 1-16,1-3 8 0,-2-3-5 0,2 2-11 16,-2-1 13-16,2-2 5 0,0 1-2 15,2-12 8-15,0 13-5 0,-4 0 6 0,4-2-7 0,3 1 4 16,-4-11-5-16,-1 10 3 0,2 3-2 16,0 0-3-16,-2-3-10 0,0 0 7 0,0 1-5 0,0 1-10 15,-2-1 7-15,0-2 7 0,2 1-3 0,-1-10 0 16,-3 0 4-16,3 10-8 0,-1-9 1 0,0 10 5 15,2-1 0-15,-2-12-3 0,-1 12 8 0,0 2-2 16,-2-1 1-16,4-17 0 0,-3 5 3 0,0 13 0 16,2-1 1-16,-2-2 5 0,2 3-7 0,-4-12 2 15,5 12-2-15,-3-3 0 0,0-8-1 0,-1 11 0 16,-1-14 2-16,2 1 0 0,0 2 5 0,0 11 4 16,1-12 1-16,-1 11 1 0,1 1-10 0,-1-11-2 15,-2-3 4-15,5 12-4 0,1 2-2 0,-2-2 6 16,1 2-8-16,1-3 4 0,-1-9-6 0,1 11 7 0,0 0-11 15,-1 1 7-15,1-2-7 0,1 2-5 16,-2-14 4-16,1 11-1 0,-2 1-2 0,1 2-1 0,-2-1 2 16,3 0-7-16,-2 1 5 0,-2-1-1 0,1 3-14 15,1 0-11-15,-2 1-31 0,-2-1-54 0,1 6-136 16,-2-2 61-16</inkml:trace>
  <inkml:trace contextRef="#ctx0" brushRef="#br0" timeOffset="20749.32">12212 7117 21 0,'0'0'40'0,"0"0"2"0,0 0-2 0,0 0-5 0,0 0-2 16,0 0-5-16,0 0-1 0,0 0-4 0,0 0-3 15,0 0 1-15,0 0-4 0,0 0 1 0,0 0-6 16,0 0 8-16,0 0-10 0,0 0 0 0,0 0 3 16,0 0-1-16,0 0-4 0,0 0 0 0,0 0 2 15,0 0 5-15,0 0 0 0,0 0 5 0,0 0 2 0,0 0 1 16,0 0 1-16,0 0 0 0,0 0-3 15,0 0 0-15,0 0-2 0,0 0-4 0,0 0 5 16,0 0-7-16,0 0 1 0,0 0-2 0,0 0-1 0,0 0 0 16,0 0-1-16,0 0-6 0,0 0 2 0,0 0 6 15,0 0-6-15,0 0-6 0,0 0 4 0,0 0-4 16,0 0 3-16,0 0 0 0,16 6 0 0,-11-5-9 16,-5-1 12-16,13-1-6 0,-4-1-1 0,0 1-1 15,1 1 3-15,2 0 3 0,-1 0-3 0,5 0 4 16,-4 0-4-16,1-3-3 0,0 3 1 0,1 0-5 15,0 0-3-15,-1-2 5 0,0 2-6 0,-3 0 7 16,0 0 3-16,0-2-6 0,-5 2-3 0,-5 0 8 16,13 0-2-16,-9 0 3 0,-4 0-1 0,10-1 2 15,-10 1-3-15,5 0 1 0,-5 0-1 0,0 0 1 16,0 0 3-16,8 1-5 0,-8-1-3 0,0 0 8 16,0 0-5-16,0 0-6 0,0 0-9 0,7 2-1 15,-7-2-4-15,0 0-10 0,0 0-20 0,0 0-49 16,0 0-109-16,2 2 50 0</inkml:trace>
  <inkml:trace contextRef="#ctx0" brushRef="#br0" timeOffset="21441.32">12421 7040 36 0,'0'0'56'0,"0"0"-8"16,0 0-5-16,0 0-6 0,0 0-4 0,-2 2 1 16,2-2-5-16,0 0-5 0,0 0-1 0,0 0 2 15,-4 3-4-15,4-3-2 0,0 0 3 0,0 0-2 0,0 0 2 16,0 0-1-16,0 0-2 0,0 0-3 0,0 0 1 16,0 0 3-16,0 0-2 0,0 0-2 15,0 0 2-15,0 0-3 0,0 0-3 0,0 0-1 0,0 0-3 16,0 0 1-16,0 0 2 0,0 0-5 0,0 0 0 15,8 5 1-15,-8-5-2 0,6 2-4 0,-1 0 4 16,-1 0-1-16,1-1-6 0,-1 3 7 0,1 0 1 16,0-1-5-16,1-1 1 0,-1 0-1 0,1 0-5 15,-1 3 0-15,0-2-1 0,-1 1 5 0,1-1-1 16,-1-1-6-16,-1 2 5 0,-1 0 1 0,2 0-4 16,-2-1-2-16,2-2 6 0,-4 3-2 0,1 0 0 15,1 1-1-15,0-1 2 0,-2 1 1 0,0 0 0 16,0 2 0-16,-2 2 10 0,0 2-8 0,1 0-4 0,-3-1 5 15,0 1-3-15,0 2-4 0,1 2 1 16,-4 0 8-16,2-1-8 0,1-1 7 0,1-1-3 16,-3-1 1-16,2-1-6 0,1 1-5 0,-4 0-13 0,5-1-24 15,-3-2-56-15,0-4-111 0,2 2 48 0</inkml:trace>
  <inkml:trace contextRef="#ctx0" brushRef="#br0" timeOffset="25218.61">13321 6837 1 0,'11'-1'55'0,"1"1"-7"15,1-2-3-15,3 4 1 0,0-2-5 0,4 1-6 16,-1-1-2-16,3 1-2 0,-3 0-3 0,-1 2-2 0,1-2-5 15,0 2-1-15,-2 1-1 0,1-1-1 16,-3-2-1-16,0 3-6 0,-2-1-4 0,1-3 0 0,-2 4 2 16,-3-4-7-16,-4 0 2 0,4 0-2 0,-3 1 6 15,-2 0-8-15,-4-1 2 0,9 0 1 0,-9 0-5 16,8 1-12-16,-8-1-15 0,0 0-15 0,0 0-31 16,0 0-82-16,0 0 36 0</inkml:trace>
  <inkml:trace contextRef="#ctx0" brushRef="#br0" timeOffset="25277.61">13666 6861 177 0,'0'0'2'0,"0"0"4"16,0 0-3-16,0 0 3 0,0 0-11 0,0 0 5 15,0 0-10-15,0 0-4 0,0-5-14 0,0 5-30 16,5-3 13-16</inkml:trace>
  <inkml:trace contextRef="#ctx0" brushRef="#br0" timeOffset="25637.61">13723 6861 15 0,'-1'9'43'0,"0"-2"-7"0,0 0-4 0,-3-1-5 16,-1 5-6-16,-3-5-25 0,2 2-25 0,-6-2-30 15,3 2 13-15</inkml:trace>
  <inkml:trace contextRef="#ctx0" brushRef="#br0" timeOffset="26657.61">12978 7062 60 0,'0'0'72'0,"0"0"-5"0,0 0-5 16,0 0-8-16,0 0-9 0,0 0 2 15,0 0-12-15,0 0 5 0,0 0-7 0,0 0-3 0,0 0-2 16,0 0-10-16,0 0 2 0,0 0 1 0,0 0 0 16,0 0-5-16,0 0-2 0,0 0 2 0,0 0 1 15,0 0 1-15,0 0 0 0,0 0-5 0,0 0 7 16,0 0-5-16,0 0-2 0,0 0 4 0,0 0 5 16,0 0 1-16,0 0 3 0,0 0-7 0,0 0-4 15,0 0-5-15,0 0-1 0,4-11 2 0,-3 7-9 0,2-1 8 16,-3 2 4-16,1-1-18 0,3 1 2 15,-4-4 0-15,4 2-5 0,0 0 5 0,0-1-6 16,1 1 2-16,-3 0-3 0,2 0 9 0,0-2-1 0,1 2 2 16,-1 0-4-16,1-2 0 0,-1 2 6 15,4 0-7-15,-3-1 0 0,-1 1 10 0,1 0-10 16,-1 0-2-16,1 0 7 0,1 0-6 0,-2 0 7 0,1 2 3 16,0-2-4-16,0 0 1 0,0 1 0 0,3 1-1 15,-3 0-3-15,1-1 2 0,-2 2-8 0,3-4 4 16,0 1-1-16,1-1 2 0,-2 2 9 0,2 0-6 15,0 0 11-15,-2-1-11 0,3 3-3 0,-2-2-1 16,1 1 3-16,0 0 1 0,0-2-1 0,1 3 2 16,2-4-2-16,-2 2-2 0,0 1-2 0,1-1 2 15,-1 0 0-15,2 0 1 0,-4 4-5 0,1-2 5 16,-1-1-2-16,6 2 12 0,-6-2-9 0,3 0 1 16,-2 2-1-16,0 0-3 0,1 1 1 0,-1-3 0 0,-1 3 0 15,5-1 1-15,-5 0 1 0,0-1-3 16,3 0 5-16,-1-1 2 0,-1 2-4 0,5 1 0 15,-3-1 0-15,-2 1-2 0,0-1 1 0,-1 1 4 0,2-2-1 16,-2 4-5-16,-1-2-2 0,1 1 5 0,0 0-3 16,-2 0 2-16,0 2-7 0,-1-2 7 15,0 2-7-15,2-1 2 0,-2 1 2 0,0 1-2 0,1 1 1 16,0-2 1-16,-1-1 7 0,2 2-9 0,-1 0 2 16,0 0-1-16,1-1 3 0,-1 2-2 0,2-3-1 15,-3 3 1-15,-1 0-1 0,1-4-2 0,2 1 2 16,-3 1 1-16,-3-3-4 0,6 3-2 0,-1-1 0 15,-5-2-8-15,3 1-6 0,-3-1-10 0,0 0-21 0,0 0-43 16,-8 5-108-16,2-4 48 0</inkml:trace>
  <inkml:trace contextRef="#ctx0" brushRef="#br0" timeOffset="27123.61">13498 6728 65 0,'0'0'93'15,"2"-4"0"-15,-2 4-12 0,5-2-8 0,0 1-6 16,-5 1-11-16,10-1-7 0,-2 1-9 0,-8 0 2 15,10 2-6-15,-3-1-5 0,-1 1 1 0,0 3-4 16,-1-1-6-16,2 0-5 0,-1 1 2 0,-1 1-6 16,0-1 2-16,2 3 10 0,-3-1-16 0,-2 1 0 15,2-1-3-15,-3 0 7 0,-1 1-6 0,2-2 5 16,0 4-4-16,-6 2-4 0,3-5 1 0,-3 2 1 0,0 0 5 16,-1-1-5-16,-2-1-4 0,0 0-4 0,-2 2-7 15,-2-2-13-15,1 0-27 0,-2-1-23 0,1 2-69 16,-1 0-151-16,-2 0 67 0</inkml:trace>
  <inkml:trace contextRef="#ctx0" brushRef="#br0" timeOffset="35866.62">13996 6793 59 0,'-4'-4'71'0,"4"4"-4"16,0 0-5-16,0 0-4 0,0 0-5 15,-3-3 2-15,3 3-8 0,0 0-2 0,-1-3-11 0,1 3 3 16,0 0-5-16,0 0-1 0,0 0-8 0,0 0 1 16,0 0-5-16,-3-5-3 0,3 5 1 0,0 0-9 15,0 0-3-15,0 0-7 0,0 0-7 0,0 0 0 16,0 0-2-16,0 0 1 0,0 0-1 0,-1 12 4 16,0-6 4-16,-1 1-2 0,1 1 2 0,-2 3-3 15,1 1 1-15,0-2 4 0,-1 4 1 0,1-2 1 0,0 5-4 16,0-1 1-16,-1 1-3 0,0-1 7 15,2 1-4-15,-1 0 2 0,0 0-2 0,0 0 1 0,-1 0-3 16,2 0 6-16,1-1-4 0,-1 1 2 0,0 0-4 16,1 1 6-16,0-3-4 0,0 2 5 15,-2 0-3-15,2-1 0 0,-1 0-3 0,0-3 3 0,2-3 0 16,-2 1 4-16,1 1-3 0,0-4 0 0,1 1-2 16,-2 2-9-16,2-2-2 0,0-1-6 0,-1-3-3 15,2 2-16-15,-2-2-58 0,1-1-103 0,-1 0 46 16</inkml:trace>
  <inkml:trace contextRef="#ctx0" brushRef="#br0" timeOffset="37391.62">13883 6808 22 0,'0'0'35'16,"9"-1"0"-16,-9 1-6 0,12 0-2 0,-6-2-4 15,4 2 0-15,2-1-3 0,-2 1-3 0,4-1 1 16,-2-2-2-16,1 3-5 0,0 0 0 0,5 0-1 15,-4 0-3-15,-1 0 0 0,1-1-3 0,0 2 1 16,0-2 0-16,-2 1-3 0,-1 0 2 0,-2-1 1 16,3 3-3-16,-2-2 0 0,1 0-4 0,-3 0 3 15,1 0 2-15,0-1 1 0,-1 1-1 0,-2 0-3 0,3 0 0 16,1 1-5-16,-3-1 3 0,2 0 3 0,-1 0-4 16,0 0-2-16,-1 3 4 0,5-2-6 15,-3 0 4-15,0 1 4 0,5-2-10 0,-1 0 1 0,-3-2 3 16,4 2-8-16,-1-1 7 0,0 1-3 0,-2 0 4 15,1-1-2-15,-3 1-2 0,-3-3 0 0,1 3 3 16,-1 0 1-16,-6 0 0 0,10 0 1 0,-10 0 2 16,8 0 2-16,-8 0 3 0,0 0 7 0,6 0-4 15,-6 0 6-15,0 0-4 0,0 0 1 0,0 0-1 16,9 0 0-16,-9 0 0 0,0 0 1 0,0 0 2 16,0 0-6-16,0 0 2 0,0 0-1 0,0 0-1 15,5-1-3-15,-5 1 7 0,0 0-1 0,0 0-2 16,0 0 2-16,0 0 1 0,0 0 2 0,0 0 4 15,0 0-2-15,0 0 5 0,0 0 0 0,0 0-2 16,0 0-1-16,0 0 0 0,0 0-5 0,0 0-3 0,0 0 1 16,0 0 0-16,0 0 1 0,0 0-2 0,0 0-5 15,0 0 3-15,0 0 0 0,0 0-1 0,0 0 1 16,0 0 0-16,0 0-4 0,0 0-1 0,0 0 5 16,-4 6-4-16,4-6 0 0,0 0-5 0,0 0 3 15,-1 6 4-15,1-6-5 0,0 4 4 0,1 1-2 16,-1-5 3-16,2 5-6 0,0-2 6 0,-2 1-3 15,1-2 1-15,-1 2 2 0,0 1-4 0,2-2-1 16,-1 4 1-16,0-1 4 0,-1-4-6 0,0 4 6 16,2-1-4-16,-2 1-1 0,2 1 8 0,-1-2-8 15,1 4 0-15,0-2 7 0,2 2-4 0,-2 0 9 16,1 0-5-16,2 2-2 0,-1-2 2 0,0 0-1 16,-3 0-1-16,3 2-1 0,0 1-2 0,-3-2 2 15,3-1 1-15,-4 2-1 0,4 0 1 0,-2-1 3 16,1-1 4-16,-2 1-8 0,-1-2-3 0,3 3 5 15,-2-1-5-15,-1-3 2 0,4 4-2 0,-4-2 1 0,1 0 1 16,2 1 1-16,-2 0-2 0,3 2 0 0,-4-2 3 16,1 0 0-16,2-1 1 0,-3 3-4 0,1-3-1 15,-1 4-2-15,0-4 2 0,4-1 2 0,-4 4 2 16,1-3 2-16,-1-1-2 0,0 1-5 0,0 0 1 16,0-1 3-16,0-2-1 0,0 0-1 0,0 1 1 15,0 0 1-15,0-1-3 0,0 1 7 0,0 0-10 16,0 2 5-16,0-3 0 0,0-1-4 0,0 4 3 15,0-3-6-15,0 2 1 0,0-3 0 0,0 1-1 16,-1 1 3-16,-3-2-3 0,4 2 0 0,-1 0 4 0,1-2-3 16,-3 0 3-16,2 0-2 0,1-1 4 15,-4 1 6-15,4-5-8 0,0 6 2 0,-1-3-10 16,-2 0 10-16,3 2 1 0,-1-2-3 0,1-3-1 0,-3 5 6 16,3-5-5-16,-1 7-4 0,1-6 2 0,0-1 1 15,0 0-3-15,-1 5 6 0,1-5-4 16,0 4-1-16,0-4 0 0,-3 2 2 0,3-2-1 0,0 0-2 15,0 0 3-15,0 0 6 0,0 0-7 0,0 0 6 16,0 6-2-16,0-6 0 0,0 0 0 0,0 0 1 16,0 0-2-16,0 0 1 0,0 0-3 0,0 0 2 15,0 0 1-15,0 0 7 0,-10-1-9 0,10 1 1 16,0 0 1-16,-5 2-6 0,5-2 8 0,0 0-1 16,-8 2 2-16,4-1-1 0,4-1-5 0,-10 2 4 15,3-1-6-15,-4-1 4 0,4 1 1 0,-2-1 2 16,-1 2 2-16,-2-1-4 0,-1-1 2 0,2 0 3 15,-3 3 11-15,0-3-11 0,0 1 8 0,-3-2-3 0,3 2-5 16,-4-1 9-16,4 0-3 0,-4-1 5 0,0 2-4 16,0-2-1-16,4 1-4 0,0 0 1 15,-4-3 9-15,5 3-6 0,0 0 8 0,1-1-8 0,1 1 1 16,-1-2-3-16,4 2-4 0,-2 0 1 0,5-1-1 16,-3 1 3-16,8 0 1 0,-9-1-2 0,9 1 1 15,-10 0-9-15,10 0-3 0,0 0-3 0,-5-2-8 16,5 2-3-16,0 0-7 0,0 0-9 0,-5-3-14 15,5 3-66-15,1-7-123 0,-1 7 55 0</inkml:trace>
  <inkml:trace contextRef="#ctx0" brushRef="#br0" timeOffset="37935.62">14121 6902 53 0,'0'0'69'0,"0"0"-10"0,0 0-7 16,0 0-2-16,0 0-10 0,-12 9-4 0,7-4-1 0,0 0-4 16,-4 1-5-16,0 3-4 0,0-1-1 15,-1 1-1-15,-3 1-4 0,1-2-3 0,1 0 0 0,2 0 3 16,-1 1-5-16,0 0 5 0,1-1-7 0,1-1-4 15,-1 0 5-15,2 0-6 0,1-3 4 16,1 0-10-16,0 2-6 0,2-2-9 0,0 1 2 0,2-1-9 16,-3 1-8-16,3 0-21 0,-1-2-28 0,1 1-88 15,1-4 39-15</inkml:trace>
  <inkml:trace contextRef="#ctx0" brushRef="#br0" timeOffset="38310.64">14224 7037 56 0,'-12'6'63'0,"0"2"-5"0,-3-2-10 0,3 5 0 16,2-7-6-16,-3 5-3 0,3-2-5 0,0 0 0 15,1 1-8-15,-3 0-2 0,2 1-3 0,4-4-2 16,-2 2-2-16,-1-1-2 0,5 1 1 0,-2-3-8 15,2 2 0-15,0 0-2 0,0-4-3 0,0 1-4 16,3 1-11-16,-3-2 5 0,4-2-7 0,-1 3-8 0,1-3 0 16,-5 3-4-16,5-3-8 0,0 0-41 15,0 0-80-15,0 0 35 0</inkml:trace>
  <inkml:trace contextRef="#ctx0" brushRef="#br0" timeOffset="38636.62">14310 7062 41 0,'0'0'46'0,"0"0"-3"0,0 0 2 0,0 0 5 15,-4 10-2-15,3-5-3 0,-3-1 3 0,-1-1-1 0,-2 2-4 16,2-1 2-16,-5 2-6 0,1 1-2 0,0-1-7 16,-1-1-1-16,1 3-3 0,-1 1 0 0,-2-2-4 15,2 1 0-15,1 2-3 0,-1-2-2 0,-2 3-5 16,3-1 2-16,-1-3-3 0,0 5-8 0,-2 2-3 16,4-4 0-16,0-2-10 0,0-2-2 0,3-1-4 15,0 2-5-15,3-2-2 0,-2-2-3 0,0 2-3 16,0-1-4-16,4 0-28 0,-4-3-36 0,4-1-103 15,-5 3 46-15</inkml:trace>
  <inkml:trace contextRef="#ctx0" brushRef="#br0" timeOffset="38997.62">14392 7245 1 0,'-3'5'69'0,"-1"1"0"15,0 0-6-15,1 2-4 0,-5-1-3 0,0 1-9 16,-2 1 9-16,-1-3-4 0,-5 5 0 0,0 0 1 15,3-1-10-15,-4 0-3 0,3 0 1 0,0-1-9 16,0 1-3-16,4 0-8 0,-3-1 1 0,0 4 2 0,2-5-5 16,1-2-9-16,-1 4-1 0,4-4-2 15,-2 2-1-15,4-3 1 0,-1-2-8 0,3 0 4 0,-1-1 13 16,1 0-7-16,-3 0 0 0,6-2-8 0,0 0 6 16,0 0-14-16,0 0-11 0,0 0-7 0,18-12-5 15,-9 6-7-15,2-2-20 0,5-1-70 0,0 1-136 16,0-4 60-16</inkml:trace>
  <inkml:trace contextRef="#ctx0" brushRef="#br0" timeOffset="39205.62">14454 7357 67 0,'0'0'88'0,"-5"5"-7"0,0 1-13 15,1-3 3-15,-1 0-13 0,-1 1 1 0,2 1-8 0,-1 1-3 16,-2-4-7-16,2 5 0 0,-1-2-7 0,0-1-6 16,0 1 0-16,0 3 3 0,1-4-8 0,-4 1-23 15,1 2-17-15,-2-1-19 0,5-2-29 0,-4 0-52 16,4-1-126-16,1-2 55 0</inkml:trace>
  <inkml:trace contextRef="#ctx0" brushRef="#br0" timeOffset="40395.62">14504 7156 61 0,'0'-4'55'0,"0"4"-4"0,0 0-5 16,0 0-6-16,0 0-1 0,0 0-6 0,5-8 5 15,-5 8-12-15,3-6-6 0,-3 2 1 0,0 4-3 16,5-5 1-16,-4 1-5 0,3 0 5 0,0 0-11 15,-2 0 1-15,5 1 1 0,-3-4 1 0,2 3 1 16,-1 0 4-16,-1-2-6 0,6 0 1 0,-2 0-2 0,1 0-3 16,0 0-1-16,-2-2-2 0,4 3-3 15,0 0 9-15,1-3-10 0,-1 3-1 0,6-2 2 0,-2 0 0 16,4 0-1-16,-1 0 1 0,4 3 4 0,0-2-8 16,3 1 5-16,-2 0-3 0,5 1 0 0,-2 0-1 15,-4 0 3-15,-1 2 4 0,2 1-2 0,-1 1-4 16,-3-1 4-16,0 2-1 0,-6 2-4 0,5 1-4 15,-8 0 3-15,-1 1-1 0,1-1-1 0,-2 1 6 16,-3 1-6-16,0 0 4 0,-1-1-1 0,0 2 0 16,0-3-1-16,-2 5-1 0,2-4 2 0,-1 0 1 15,-1 2 1-15,1-4 2 0,-1 1 0 0,0 1-2 16,-1-1 5-16,4 0-6 0,-4-3 5 0,2 2 2 16,-3-3-7-16,4 5 5 0,-2-2 0 0,-2-3 5 15,4 2 1-15,-4-2-1 0,0 0-3 0,0 0-4 0,0 4 7 16,0-4-8-16,0 0-8 0,0 0-14 15,0 0-22-15,0 0-47 0,0 0-98 0,0 0 44 16</inkml:trace>
  <inkml:trace contextRef="#ctx0" brushRef="#br0" timeOffset="40949.62">15271 6705 19 0,'0'0'77'0,"-5"-1"-14"0,5 1-6 0,0 0-3 15,0 0-13-15,0 0 1 0,0 0-4 0,-4 7-2 16,3-1 4-16,-1 0-1 0,1 2-2 15,1-1-11-15,-3 4-1 0,0 5 1 0,2 0-2 0,-1 2-3 16,1 7 3-16,0-5 0 0,1 4-3 0,-2 0 2 16,2 4 0-16,0-4-3 0,2 3 1 15,-2-2-10-15,0 1 7 0,0 0 2 0,-3 0 2 0,3 3 2 16,0 0 2-16,-1-4-7 0,-2 2 0 0,2-1 3 16,1-1-1-16,-1-7-4 0,1 2-2 0,0-2 8 15,1-1-1-15,1 3-5 0,1-5-4 0,0 2 3 16,1 0-3-16,-2-3 1 0,2 3-4 0,-2-5 6 15,2 0-10-15,-1-2 0 0,-1 1 0 0,0-1-4 16,-1-2-1-16,1 0-8 0,0 2 1 0,-2-4-7 16,0 1-1-16,0-3-11 0,0 0-2 0,0 0-6 0,0 1-9 15,0-5-20-15,0 0-31 0,0 0-57 0,0 0-162 16,0 0 72-16</inkml:trace>
  <inkml:trace contextRef="#ctx0" brushRef="#br0" timeOffset="42021.63">15199 6866 60 0,'0'0'80'0,"0"0"-1"15,9-7-17-15,-2 4-3 0,-1 2-5 0,-1-2-4 16,3 0-3-16,-2-2 7 0,2 2-9 0,-3-1 4 16,3 1-3-16,-1-2 0 0,2 1 2 0,3 0 2 15,-3 0-4-15,4 0-4 0,-1-2-2 0,1 3-4 0,6-1-2 16,-5 0-7-16,8 1-3 0,-3 0 1 0,3 1-2 16,7 0-1-16,1 0-8 0,-1 0 0 0,0 2-8 15,-2 0-8-15,-4 0-5 0,0 1-9 16,-3 2-8-16,1-3 6 0,-2 3 3 0,-6-2-14 0,2 0-3 15,-3 2 4-15,-2-1 2 0,0 0 4 0,1-1-3 16,-6 0 7-16,1-1 0 0,-1 0 2 0,-5 0 1 16,9 0 0-16,-9 0 3 0,7 0 6 0,-7 0-5 15,6 3 6-15,-6-3-1 0,0 0 0 0,5 0-2 16,-5 0 2-16,0 0 9 0,10 0-9 0,-10 0-4 16,5 0-5-16,-5 0-2 0,0 0-3 0,4 2 7 0,-4-2-6 15,3 5 4-15,-3-5 2 0,0 5 5 0,0-5-4 16,0 0 11-16,-7 5-7 0,7-5 5 15,-1 4-1-15,-3-1 2 0,4-3 7 0,-4 2-3 0,4-2 1 16,0 0 5-16,-5 3 1 0,5-3-6 0,-1 4 3 16,1-4-3-16,0 0-3 0,-2 3 2 0,2-3-2 15,0 4 1-15,0-4 5 0,0 0 2 0,0 0-8 16,0 6 0-16,0-6 1 0,2 3-1 0,-2-3 4 16,0 4-3-16,1 0-1 0,-1-4-2 0,0 6 3 15,0-1-1-15,4-1 4 0,-4 3-7 0,0-2 5 16,1 3-1-16,-1 0 2 0,3 3-6 0,-3-1 7 15,-3 4-3-15,2-2 0 0,1 5 1 0,0 2 0 16,0 0 2-16,0-1 1 0,0 2-2 0,0 1 0 16,0 4 0-16,0 1-5 0,0-2-3 0,0 2 5 15,0-2 5-15,0-6-3 0,0 3 1 0,1-1-3 0,2-1 12 16,-3 1-10-16,1-1 8 0,-1-2-3 0,0 2 0 16,0-1-3-16,4 0 1 0,-4-2 2 0,0 2-5 15,0-6 7-15,-3 5-1 0,3-5-2 0,0 0-1 16,0 1 0-16,0-3 2 0,0 2-4 0,0-2-5 15,3 0 1-15,-3-6-6 0,0 3 5 0,-3-2-5 16,3-1 5-16,0 1-4 0,0 2 3 0,0-7-5 16,0 5 3-16,-1-2-3 0,1-3 5 0,-5 3-3 15,0-1 0-15,5-2 0 0,-5 0 1 0,5 0 9 16,-9 0-9-16,3-4 1 0,6 4-2 0,-12-3 6 16,7 2-6-16,-1 0 5 0,0 1-6 0,1-3 4 15,-2 3-2-15,7 0 4 0,-12 0-2 0,12 0 4 16,-13 0-8-16,6 0-1 0,7 0-1 0,-13 0 6 15,3 0 4-15,-3 3-1 0,4-3-2 0,-5 2 3 16,1 1 6-16,-1 1 3 0,0-2 2 0,-4-2 12 0,2 3-8 16,-5-1 4-16,4-2 6 0,-2 0 1 0,0 0 4 15,1 1-3-15,-1 0 5 0,2-1 1 0,-3 1-9 16,1 2 7-16,6-2-12 0,-1-1 0 0,-3 3 2 16,7-2-6-16,-2 1-1 0,1-1-4 0,1-1 5 15,4 1-7-15,-1-1 5 0,1 2-7 0,1-1 1 0,5-1-7 16,-8 1-18-16,8-1-12 0,0 0-30 15,-6-4-43-15,6-1-60 0,0 5-174 0,7-12 78 16</inkml:trace>
  <inkml:trace contextRef="#ctx0" brushRef="#br0" timeOffset="42450.63">15364 6899 23 0,'-13'17'47'0,"5"0"4"0,-1 0-11 0,-1-2-4 15,0-2 4-15,3-3-4 0,0 1 0 0,-2-2 6 16,0-1-5-16,2 0 2 0,-4 1 2 0,0-3-8 15,1 0 6-15,-1 1-8 0,1-2-11 0,0 0 1 16,4 1 3-16,-2-4-10 0,-1 0 3 0,4 3-3 0,-3-1-13 16,6-2-20-16,-2 1-5 0,0-1-15 15,-1-1-15-15,5-1-37 0,-4 2-100 0,4-2 45 0</inkml:trace>
  <inkml:trace contextRef="#ctx0" brushRef="#br0" timeOffset="42687.62">15428 7025 42 0,'-6'9'64'0,"-2"-3"-9"16,-1 6 0-16,3-3-9 0,-5 1-4 15,5 1-5-15,-3-2-6 0,0 0-1 0,0 2-2 16,0-2 0-16,0-1-8 0,2-2-4 0,0 1-11 0,2-2 6 16,0-1-20-16,1 0-5 0,-1-1-20 0,4 1-42 15,1-4-82-15,-3 2 36 0</inkml:trace>
  <inkml:trace contextRef="#ctx0" brushRef="#br0" timeOffset="42933.63">15510 7117 76 0,'-8'6'70'0,"1"0"-6"16,-2 3-2-16,0-1-6 0,0 0-7 0,-2 1-6 15,2 0-3-15,0 0-7 0,-2-1 0 0,2 2-5 0,0-3-8 16,-2 2 3-16,-1-2-16 0,3 3-13 0,-1-3-6 16,1 0-17-16,1 0-24 0,0-3-31 0,1 0-91 15,3 0 40-15</inkml:trace>
  <inkml:trace contextRef="#ctx0" brushRef="#br0" timeOffset="43167.62">15608 7274 64 0,'-9'8'79'0,"0"4"-2"0,-2-2-7 16,-1 3-3-16,-3-1-6 0,2-1-7 0,-1 1 0 0,0 2-10 15,5-8-7-15,-1 4 0 0,2-3-6 0,-1 2-17 16,2-1-30-16,-1-2-34 0,0 2-55 0,3-3-112 16,0-1 51-16</inkml:trace>
  <inkml:trace contextRef="#ctx0" brushRef="#br0" timeOffset="43737.62">15819 6910 88 0,'0'0'130'0,"0"0"-8"15,0 0-12-15,-4-6-7 0,4 6 4 0,-4-1-5 0,4 1-11 16,-4-1-7-16,4 1-13 0,0 0-7 0,-15 2-5 16,8 1-7-16,-4 2-4 0,-3 2-2 0,-1 1-11 15,-3 1 2-15,1 1-7 0,0-2-7 0,-1 5-9 16,2-1-9-16,1 3-27 0,1-3-15 0,-1 2-8 16,-1 0-7-16,6 0-11 0,-3 0-8 0,3-2-16 0,2-2-87 15,-7 2-189-15,6-5 83 0</inkml:trace>
  <inkml:trace contextRef="#ctx0" brushRef="#br0" timeOffset="44072.63">15719 7184 92 0,'-5'3'119'16,"1"0"-15"-16,-3 2-4 0,-2 1-14 0,0-1-4 16,-3 0-10-16,1 3-18 0,-1-3-26 0,-3 2-37 15,-3-2-48-15,3 3-56 0,-3-3-120 0,0-4 54 16</inkml:trace>
  <inkml:trace contextRef="#ctx0" brushRef="#br0" timeOffset="51194.65">15327 6456 50 0,'0'0'76'0,"-1"-4"-2"0,1 4-7 0,0 0-2 15,0 0 5-15,0 0-18 0,0 0-2 0,-3-5 0 16,3 5-6-16,0 0 2 0,0-4-5 0,0 4 6 16,0 0-17-16,0 0-1 0,0 0 1 0,0 0-11 15,0 0 5-15,0 0-6 0,0 0-3 0,-2-3-3 16,2 3-2-16,0 0-1 0,0 0-8 0,0 0 5 15,0 0 2-15,0 0-4 0,0 0-4 0,0 0 1 16,0 0 0-16,0 0 0 0,0 0 2 0,0 0-3 16,0 0 2-16,0 0-3 0,5 10 7 0,-5-10-9 0,2 7 4 15,0-4-6-15,0 2 0 0,2 1 2 16,-3 0 4-16,3 1-1 0,-2 2 6 0,2 1-6 0,2 0 8 16,-3 1-6-16,4 1-7 0,-2 1-1 15,4 1 12-15,-3 1-7 0,3 0 2 0,-1-1-6 0,2 1 9 16,-1-1-2-16,-2-4 2 0,0 4-4 15,1-4-1-15,-1-1 1 0,0 0-1 0,-1-1 3 0,1 1 4 16,-2 1-5-16,0-5-2 0,-1 0-2 0,-2 1-8 16,2-2-13-16,0 0-3 0,-3 2-9 0,4-3-13 15,-4-1-9-15,-1-2-69 0,4 4-137 0,-5-1 60 16</inkml:trace>
  <inkml:trace contextRef="#ctx0" brushRef="#br0" timeOffset="51674.63">15300 6650 3 0,'0'0'70'0,"0"0"-8"15,0 0-3-15,0 0-4 0,0 0-3 0,0 0-1 0,0 0-1 16,-6-1-4-16,6 1 0 0,0 0-3 15,0 0-9-15,0 0 2 0,0 0-7 0,0 0-5 0,0 0 1 16,0 0-7-16,0 0-1 0,0 0-3 0,0 0 3 16,0 0-6-16,10 5 2 0,-10-5-3 15,7 6-3-15,-1-4 0 0,-2 1 1 0,2-1-1 0,3 1-2 16,-4 1 5-16,5 0-3 0,2 0 1 0,-2 1-2 16,0-1 1-16,-1 0 0 0,4 0-7 0,-3 1 3 15,1 2-1-15,-4-2 7 0,5 0-9 0,-5 2 4 16,2-1-5-16,0-2 4 0,0 3-4 0,-4-3-4 15,3-1 0-15,-4 2 0 0,3 0-10 0,-2-1-2 16,-1 1-6-16,0 1-7 0,1-5-7 0,-1 3-17 16,-1-2-62-16,-1 0-124 0,-2-2 55 0</inkml:trace>
  <inkml:trace contextRef="#ctx0" brushRef="#br0" timeOffset="52145.63">15539 6588 60 0,'-4'-5'92'0,"4"5"-5"0,-2-5-17 15,2 5 1-15,-3-4 0 0,3 4-2 0,-1-2-6 0,1 2 4 16,0 0-11-16,-4-4-6 0,4 4-16 0,0 0 8 15,0 0-7-15,-2-4 2 0,2 4-7 0,0 0 1 16,0 0-8-16,0 0-2 0,0 0 0 0,0 0 0 16,0 0-4-16,0 0-5 0,0 0-6 0,0 0 4 15,0 0-2-15,0 0-2 0,0 0 3 0,0 0-16 16,0 0 12-16,0 0-2 0,0 0-7 0,0 0 9 16,-3 10-6-16,3-6 7 0,-1 1-7 0,0 1 5 15,1 0-6-15,-2 1 3 0,-3 3 6 0,2 2-5 16,0 0-5-16,-3 2-2 0,0 1-13 0,0 2-16 15,-1 0-26-15,1-1-110 0,1-3-184 0,1-1 82 16</inkml:trace>
  <inkml:trace contextRef="#ctx0" brushRef="#br0" timeOffset="56237.63">15438 7790 32 0,'0'0'46'0,"0"0"-3"0,0 0-8 15,0 0-1-15,0 0-3 0,0 0-4 0,0 0-3 16,0 0 2-16,0 0-11 0,0 0 2 0,0 0-4 0,0 0 2 16,0 0 5-16,0 0-4 0,0 0-1 0,0 0 6 15,0 0 4-15,0 0-8 0,0 0-2 0,0 0 2 16,0 0-2-16,0 0-5 0,0 0 6 0,0 0-1 16,0 0-2-16,0 0 2 0,0 0-9 0,-1-2 1 15,1 2-3-15,0 0 3 0,0 0-3 0,0 0 2 0,0 0 2 16,0 0-3-16,0 0-1 0,0 0 5 15,0 0-11-15,0 0 3 0,0 0 1 0,0 0 2 16,0 0 0-16,0 0 3 0,0 0-4 0,0 0 7 0,0 0-2 16,0 0 3-16,0 0-1 0,0 0-1 0,0 0-1 15,0 0 1-15,0 0-3 0,0 0 1 16,0 0-5-16,0 0 5 0,0 0 0 0,0 0-3 0,0 0-2 16,0 0 0-16,0 0 4 0,0 0-4 0,0 0 0 15,0 0 6-15,0 0 2 0,0 0-2 0,0 0 2 16,0 0 0-16,0 0 4 0,0 0-4 0,0 0 5 15,0 0-2-15,0 0 5 0,0 0-8 0,0 0 8 16,0 0-9-16,0 0-1 0,0 0 1 0,0 0-4 16,0 0 1-16,0 0-5 0,0 0 4 0,0 0-6 15,0 0-1-15,0 0 1 0,0 0-1 0,0 0 3 16,0 0 3-16,0 0-4 0,0 0 0 0,0 0-3 0,0 0 1 16,1 11 3-16,-1-11-1 0,0 4-6 15,0-4 4-15,0 4 1 0,0-4 5 0,0 0-3 16,0 5-2-16,0-5 6 0,0 5-3 0,-1-1 1 0,1-4 2 15,-2 3 5-15,2-3-5 0,0 6-3 0,0-6 3 16,-2 6-3-16,2-2-1 0,0 0 11 0,0 1-5 16,0 2 6-16,0-2 0 0,0 2-3 0,0 0-3 15,0 0 3-15,0 0-1 0,0 0 9 0,2 4 2 16,-4-1 5-16,2 1-3 0,0 1-4 0,-1-2-1 16,1 0 5-16,0 0-2 0,-1 0 1 0,-2 0-6 15,3-3 2-15,0 2-3 0,0-7-5 0,0 5 4 16,0-2 2-16,0-1 0 0,0-4-1 0,0 5-1 15,0 1 3-15,0-6 1 0,0 4 9 0,0-4-7 16,-1 3 6-16,1-3-2 0,0 0 6 0,0 0-2 16,0 0-1-16,1 5 1 0,-1-5-6 0,0 0-1 0,0 0-3 15,0 0 0-15,0 0-5 0,0 0 1 0,0 0 5 16,0 0-5-16,0 0-3 0,0 0 1 0,0 0-4 16,-6-12 1-16,3 9-5 0,3 3 3 0,0-4-2 15,0 4 2-15,-5-6-2 0,5 4 1 0,0 2 2 16,-1-10-2-16,1 3 0 0,1 0-7 0,-2 0 5 15,1-4-8-15,1 0 0 0,-1 0 0 0,1 0-6 16,-1 0-6-16,0 0 4 0,3 1-2 0,-2-1 0 16,3 3 2-16,-4 0 1 0,3 1 2 0,-2 1-7 0,0 1 9 15,-1-5-4-15,4 5 1 0,-1-1 5 16,-1 0-3-16,0 1 4 0,0 2-2 0,-1 0 5 0,-1 3 1 16,0-6 2-16,0 6 3 0,3-5-5 0,-3 5-2 15,2-5 1-15,-2 5 4 0,0 0-4 0,0 0-1 16,1-2-3-16,-1 2 0 0,0 0-1 0,0 0 3 15,0 0-1-15,0 0 0 0,0 0 0 0,0 0-1 16,0 0 5-16,0 0-4 0,8 9-1 0,-5-6 6 16,-1 3-9-16,0-1 3 0,3 0 8 0,-3 2-3 15,2 3 0-15,1-2 1 0,0 2 0 0,0 0 1 16,1 0 3-16,1 1-2 0,-1-2-3 0,0 1 4 16,1-1-6-16,0 2 1 0,-1-4 10 0,-1 2-8 0,-1-3 5 15,1-1-4-15,-1 1 1 0,-3-2 0 0,4 0 4 16,-1-1-3-16,0-2 0 0,-3 3 6 0,-1-4 1 15,4 3 13-15,-4-3 4 0,0 3 4 0,0-3-2 16,0 0 3-16,0 0-7 0,0 0 6 0,0 0-11 16,0 0-3-16,0 0 2 0,0 0-2 0,0 0-3 15,0 0-3-15,0 0 2 0,-8-10 0 0,8 10-4 16,0 0 4-16,0-5-3 0,0 1-6 0,0 4 7 16,0-9-8-16,3 5 5 0,-6-1 1 0,3-2 6 15,0-2-5-15,3-2 7 0,-2 0-1 0,-1 0-4 16,0-7 3-16,4 1-4 0,-4-1-2 0,1 0 0 15,2 2 1-15,-3-4-1 0,4 5-4 0,-3 2 1 16,-1 0-3-16,0 0 3 0,0 2-6 0,4 1 2 0,-4 1-2 16,0 4 3-16,0-3-3 0,0 5-3 0,1-1-14 15,-1-1-16-15,4 1-5 0,-4 4-17 0,0 0-3 16,5 0-10-16,-5 0-5 0,0 0-14 0,13 9-8 16,-8-4-3-16,0 2-7 0,4 0-7 0,-4-1-9 15,2 2-79-15,-3 1-215 0,-2-4 95 0</inkml:trace>
  <inkml:trace contextRef="#ctx0" brushRef="#br0" timeOffset="57099.63">15693 7899 11 0,'0'7'96'0,"0"-5"6"0,0-2-12 16,1 5-4-16,-1-5 7 0,0 0-7 0,0 0-1 15,0 0-2-15,1 3 1 0,-1-3 0 0,0 0-2 0,0 0-3 16,0 0-2-16,0 0-7 0,0 0-7 15,0 0-4-15,13-8-7 0,-7 6-5 0,-2-2-5 16,-1 1-4-16,-1 0-1 0,2-1-4 0,-1 2-1 0,-3 2-2 16,5-5-3-16,-4 2-1 0,-1 3 2 0,4-4-8 15,-4 4 1-15,2-3-3 0,-2 3-3 0,0-5 3 16,0 5-7-16,0 0 2 0,-6-2-7 0,6 2 4 16,0 0-5-16,0 0-2 0,-4-5 0 0,4 5-1 15,0 0-2-15,0 0-1 0,-6 11-1 0,3-7 0 0,-1 3 1 16,2-3-2-16,-2 2 3 0,3 1 0 15,-4 2 0-15,3 1 3 0,0 0-6 0,1-1 3 16,-1 0-1-16,1 2-2 0,0-2 0 0,1 2 4 0,-2-1 2 16,4-3 0-16,0 2-6 0,0-5 0 15,0 1 3-15,1 2-1 0,2-2 7 0,-2-4-2 16,4 3 0-16,-1-1-5 0,1-3-1 0,0 0-16 0,6-3-8 16,-4-1-14-16,3 1-7 0,-5-2-9 15,4-1-7-15,1 0-12 0,-4-2-12 0,1-1-1 0,0 1-10 16,-3-1 2-16,1 3-2 0,-5-2 13 0,2 1 8 15,-1 1 17-15,-1 2 9 0,-1-3 8 0,-1 4 7 16,2-2 12-16,-1 2 14 0,-1 3 1 0,0-6 5 16,4 4 5-16,-4 2 6 0,0 0 6 0,0 0-5 15,0 0 1-15,0-4 7 0,0 4-4 0,0 0-3 16,0 0 1-16,0 0 2 0,0 0 2 0,0 0-2 0,0 0 0 16,0 0-5-16,0 0 7 0,0 0-5 15,-10 10 4-15,10-10-3 0,-3 2 6 0,2 1 4 0,-2 1-1 16,3-4 3-16,-2 6 3 0,-1-2-3 0,3-1 2 15,-4-1-5-15,4 2 2 0,0-4 1 0,0 6 1 16,-1-2-6-16,1-4-3 0,0 7 2 0,-3-5-3 16,3-2 1-16,0 7-4 0,0-4 5 0,0-3-4 15,0 9-6-15,0-8 2 0,3 2 1 0,-3-3-1 16,1 7 6-16,3-4-6 0,-4 1-6 0,5-1-2 16,-2-2-1-16,-3-1-7 0,5 7 6 0,-1-5-2 15,1 1 6-15,-1-2-11 0,1 0 4 0,-5-1 1 16,7 0 2-16,-7 0 1 0,9-2 0 0,-4-1 3 15,0 1-4-15,-1-1-2 0,-4 3 7 0,8-5 7 16,-5 3 3-16,1 1 2 0,-4 1 0 0,3-4-2 16,1 1-3-16,-4 3 1 0,0 0-7 0,5-2-3 0,-5 2-3 15,0 0-4-15,7 0-4 0,-7 0-5 0,6 2 5 16,-6-2-5-16,10 6 0 0,-5-5-6 0,-1 0 5 16,-1 2-7-16,1 0-3 0,-4-3 2 0,7 4 4 15,-3-2 3-15,-4-2 12 0,6 0-14 0,-6 0 15 16,4 3 13-16,-4-3 2 0,0 0 2 0,0 0 3 15,9-3 4-15,-9-2-6 0,0 5 10 0,2-7 12 16,-2 5 2-16,0-5-12 0,0 1 8 0,-2-1 1 16,0 0-5-16,0 0-2 0,1-1 2 0,-3 0-7 15,2-2 1-15,0 0-7 0,1 2-10 0,-3-2-14 16,4 3-6-16,4 0-22 0,-4 0-15 0,0 1-21 16,3 0-25-16,0-1-96 0,1 3-208 0,4-2 93 15</inkml:trace>
  <inkml:trace contextRef="#ctx0" brushRef="#br0" timeOffset="57281.63">16200 7951 82 0,'2'5'166'0,"-2"-5"-13"0,0 0-21 16,0 0-12-16,-1 4-10 0,1-4-19 0,1 3-26 15,-1-3-36-15,2 4-41 0,-2-4-62 0,0 0-70 16,0 0-156-16,0 0 69 0</inkml:trace>
  <inkml:trace contextRef="#ctx0" brushRef="#br0" timeOffset="66279.63">14963 8601 15 0,'0'0'84'0,"1"-5"-11"0,-1 5 4 16,0-4-14-16,3 1-9 0,-3 3-8 0,1-4 5 15,-1 4-10-15,4-4-2 0,-4 4-10 0,1-2 7 16,-1 2-9-16,3-5-4 0,-3 5 7 0,0 0-9 16,0-3-5-16,0 3 3 0,0-6 4 0,0 6-2 15,-3-4-1-15,3 4-8 0,-1-6 0 0,0 4-7 16,1 2 5-16,-3-6-7 0,3 6 17 0,-4-4-13 16,4 1-2-16,0 3 1 0,-4-5 4 0,4 5 3 15,-1-6-12-15,1 6 3 0,-1-3-1 0,1 3 1 0,-3-6-1 16,-1 2-1-16,4 2 5 0,0 2-2 15,0 0-3-15,-6-6-2 0,2 5-2 0,4 1 5 0,-5-3-5 16,2 0 3-16,3 3-3 0,-6-2 0 0,0 0-4 16,-1 2 0-16,7 0 0 0,-9-2-2 0,4 2 11 15,-3-1-8-15,1-1 5 0,-1 2-1 0,1 0-2 16,0 2 1-16,7-2 4 0,-14-2-3 0,8 4-1 16,6-2-6-16,-11 0 8 0,4 1-3 0,3 1 3 15,-1-2-2-15,-1 2 0 0,6-2-3 0,-10 2 6 16,7 1-4-16,-1-1-1 0,0 0 2 0,-1 1-1 15,1 1 1-15,2 1-2 0,-5-1 3 0,5 0-2 16,-3 3 0-16,-2-2 1 0,6 1 1 0,-4 2-2 16,1-2 4-16,0-1 2 0,0 4-1 0,-1-4-9 15,4 2 8-15,-2-1 0 0,2 1 2 0,-3 0-6 0,4 0 4 16,-1-2-6-16,-2 4 2 0,3-4 2 0,-1 0 0 16,1 2 7-16,0-2-7 0,-2 4 1 15,4-3-1-15,-2 1-5 0,0 0 2 0,0-2 7 0,0 2-4 16,1 0 1-16,-1 1 1 0,3-1 3 0,-3 1 5 15,1-1-7-15,2 1 0 0,-2-2-6 0,0 0 10 16,2 0-7-16,1 1 1 0,1-2-2 0,-3 2 0 16,2-1 2-16,0-2 5 0,4 3-5 0,-2-2-6 15,3 0 8-15,-4-2-1 0,4 1-2 0,2 1 2 16,-1-2-1-16,0-2 0 0,1-1 2 0,-2 1 1 16,2-1-2-16,0-1 2 0,-1 1-4 0,-3 0 1 15,2-1 1-15,1-2 4 0,-4 1 1 0,3-1-3 0,-4-1-4 16,4 1 8-16,-4 1-1 0,0-1 4 15,2-4-5-15,-5 2 0 0,3-1-1 0,-1 0 5 16,0 1-1-16,0-2-2 0,-3 0 0 0,-1-2-3 0,3 1 1 16,-3 0 5-16,1 1-7 0,-1-1-1 0,0-1 4 15,-1-1-1-15,1 0-4 0,-3 1 0 0,2 0 3 16,-2-4-4-16,2 3 0 0,0-1 2 0,-2 1-2 16,2 1-3-16,-2-1 4 0,-2 1-4 0,4-2 3 15,-3 4 3-15,3-4-1 0,-3 5 0 0,1-4-2 16,-2 3 1-16,4 0-9 0,-3 2-6 0,-2 0 2 15,2 0-20-15,-1 2-3 0,-3-1-23 0,3 1-75 16,-8 2-146-16,3 0 65 0</inkml:trace>
  <inkml:trace contextRef="#ctx0" brushRef="#br0" timeOffset="77195.37">14688 8024 16 0,'-12'0'21'0,"1"-1"-2"0,0 1-5 0,-3 1 2 0,3 0-3 16,0 1 0-16,-4-1-3 0,2 0-6 0,-1-1 2 15,1 6 2-15,0-4-7 0,2 2 4 0,-1-1 2 16,-2 0-4-16,1 1-3 0,-1-1 2 0,4 1-4 16,-4-1 1-16,1 1-4 0,2 1-5 0,-1 0 0 15,-3 2-12-15,2-4-23 0,2 4 9 0</inkml:trace>
  <inkml:trace contextRef="#ctx0" brushRef="#br0" timeOffset="77944.37">14089 9257 7 0,'5'11'21'0,"4"2"-2"0,-3-4-3 0,2 3-2 15,-3-4 8-15,6 6-11 0,-4-2-1 0,-1-4-1 16,2 4 0-16,2 0-3 0,-2-3 4 0,-2 1-7 16,1 0 3-16,0 0 2 0,0 1-4 0,0-1-1 15,0-1 1-15,-2 2 0 0,2-2 0 0,1 0 1 16,-3-3-3-16,3 5 5 0,-3-3-8 0,1 0 1 15,2-1 3-15,-4 2 8 0,5-2 5 0,-3 2-1 16,3-2 0-16,-1 2 0 0,2-2 3 0,-1 0-5 16,5 4 7-16,1-2 0 0,-4-3-7 0,5 2-4 15,-2 1 2-15,2-3-1 0,-3 0 0 0,3 0-7 16,1 4 3-16,-1-5-13 0,-3 1 2 0,2 0 3 16,-2-1-7-16,0-1 7 0,1 1-3 0,-1 0 2 15,-3 0-2-15,4 0-3 0,-3 0 5 0,0-1 4 0,-1 1-7 16,0-3 6-16,0 1 0 0,0-1 1 0,-3 3 6 15,1-4-1-15,2 1 0 0,0 1 1 16,4-2 0-16,-3 2 0 0,2-2-1 0,7 2 0 0,-1-2-6 16,0 1 0-16,3-1-1 0,6 0-13 0,-8 0-6 15,8-1-43-15,-8 0-67 0,1 0 29 0</inkml:trace>
  <inkml:trace contextRef="#ctx0" brushRef="#br0" timeOffset="80836.37">16155 8987 28 0,'3'-17'29'0,"-2"-1"-7"0,0 1-1 0,-1 0-4 15,0 0-5-15,0-3 1 0,-2 1-4 0,-1 2 0 16,1 0 1-16,-2 0 7 0,0 3-2 0,0-5 7 15,-1 4 7-15,-1-1 4 0,0 1-4 0,0 2 4 16,1-2 5-16,0 4 6 0,0-1 0 0,2-1 13 16,-2 3-11-16,-1-4-1 0,2 1-5 0,0 2-1 15,0 1-7-15,3-1 9 0,-3 4-5 0,3-3-10 16,-3 3 6-16,4 0-1 0,-4-3-3 0,3-1-12 0,0 2-1 16,-2 2 1-16,-1-4-11 0,3 2 1 15,-2-5 1-15,1 3 3 0,-2 0-7 0,-1-5 0 16,0 5 5-16,-2-1 7 0,2 3-4 0,0-1 5 0,-2 0-6 15,-2-4 7-15,2 6 1 0,-1-3 6 0,0-2-2 16,-1 1-2-16,2 4 7 0,-1-1-4 0,1 1 6 16,0-1 1-16,1 0-6 0,-2-1-1 0,2 3-7 15,1-2 1-15,-1 1 1 0,0 1-5 0,0 0-2 16,-2-1 0-16,5 3 0 0,-3 0-3 0,0-2 1 16,1 2-1-16,-4-2 0 0,6 2 4 0,-4-3-6 15,-1 4-11-15,0-3 9 0,2 4-1 0,2-2 4 16,-5-2-13-16,1 2 5 0,-2-2-1 0,1 1 0 0,3 0 3 15,-4-1-2-15,-2 2-5 0,2-1 6 16,-6-3-2-16,1 0-1 0,-1 1 1 0,0 2-1 16,1-2-4-16,2 3 6 0,-3-4-3 0,-1 2-2 0,2 1 3 15,-2-1 2-15,4 2-5 0,1 0 3 0,-2-2 1 16,-1 2-4-16,3 0 6 0,0-2 2 0,-1 3-1 16,2 0-6-16,1 0 0 0,1-2 3 0,-4 0-7 15,1 4 3-15,2-6 0 0,-2 1 2 0,-9 2-2 16,12 0-2-16,-8-2-2 0,1 1 2 0,-1 0-5 15,-2 1 3-15,1-1 0 0,-1 0-2 0,-1 1 5 16,-2-1 5-16,3 1-6 0,0 1 5 0,-2 2-4 16,-1-3 7-16,2 4 0 0,-9-2-8 0,8 0 4 0,1 0 1 15,0 3-5-15,-1-2-3 0,0 0 3 16,0 1 1-16,-1 0 2 0,4-1 5 0,-4 1-4 0,1 1 6 16,1 0-8-16,-1 0 9 0,3 0-2 0,0-2-5 15,-1 2-1-15,1 0 7 0,1 0-4 0,-2 2 4 16,6-5-2-16,2 3-1 0,-1-1 6 0,2 1-9 15,-4 0 4-15,5-1-1 0,-3 1-3 0,4 0 3 16,1-2 1-16,-3 2 1 0,0-1-4 0,0 1 2 16,-1 3 3-16,0-2-5 0,1 3-6 0,-8-3-4 15,6 2 3-15,-2 2 8 0,0 0-5 0,0 1-1 16,-4 0 0-16,4 2-6 0,-4-1 4 0,3 0 1 0,1-2 4 16,-2 1-8-16,4 0 9 0,-4 2-8 15,4-1 15-15,1 0-7 0,0-2-3 0,-1 1 0 16,2-1 6-16,0 0-2 0,4 0 4 0,-2 1-4 0,0 0 1 15,-2-2-4-15,6 3 1 0,-2-3-4 0,-2 1 2 16,4 0 3-16,-1 2 6 0,-2-2-1 0,0 1-5 16,-1 2 1-16,3-1-1 0,-1-1 1 0,0-1 3 15,-1 2-1-15,-1 0-3 0,0-1 8 0,1 3-4 16,-2-1-3-16,-1-2 3 0,-2 4 4 0,2 0-5 16,-4-1 1-16,1 1 1 0,-1 0 1 0,3-1-5 15,-3 0 7-15,1-1-5 0,4-1 3 0,-3 0-7 16,1-3 4-16,2 4 2 0,1 0-5 0,-2-3 2 15,5 3 7-15,-4-1-7 0,5 2 0 0,-5-2-1 16,4 2 0-16,1 2-3 0,-1-1 6 0,0 2 2 16,1 0-1-16,-1 2-1 0,-2 2-6 0,0 2 7 15,-1 0-3-15,-2 1 3 0,3 0-3 0,0-2 10 0,1 4-5 16,-2-3-1-16,3-5 5 0,-1 4-5 0,2-2-5 16,0-1 2-16,0 0 2 0,2-1-1 15,-2-1-2-15,0 1 1 0,4 1 1 0,-1 2-1 0,-2 0 0 16,1 0-4-16,-1 1 9 0,2 0-7 0,-2-2 1 15,3 0-1-15,-4 2 1 0,3-1-2 0,1 4 4 16,0-3-5-16,0 1 2 0,-1 2 6 0,-2-3 3 16,3 1-7-16,0 0 4 0,0 2-2 0,0-1-2 15,-1 1 2-15,1-2 1 0,0 2-5 0,0-2-5 16,0 1 2-16,0 1 1 0,0-2-9 0,1 2 9 16,2-4-2-16,-2 1-1 0,4 1-3 0,-2-1 6 15,-2 1 1-15,4-3-4 0,-1-3 5 0,4 3-1 0,-3-3-2 16,0 2 4-16,0-4 1 0,1 1-2 0,1-1-1 15,-1 2-2-15,-1-4 4 0,3 5-1 16,2 0 0-16,-2-4-4 0,2 4-2 0,0-4-3 0,2 2-7 16,3-4 4-16,-3 4 1 0,3-2-6 0,0 0 7 15,-2-1-6-15,1 1 4 0,0-1-5 0,0-1 3 16,-5 2 6-16,4-4-4 0,2 4-1 0,-3-3 5 16,0 1-3-16,0 0 2 0,-2-2 1 0,2 3 2 15,-2-1 1-15,0 0 2 0,0 0-5 0,3 0 6 16,-1 0 0-16,-1-1-1 0,3 2 3 0,4-1-3 15,-4-1-2-15,4-1 6 0,-5 1-6 0,5 0 6 16,-2-1-2-16,-4 1-2 0,6-2-1 0,-4-2 2 16,2 5 1-16,-3-6 8 0,0 3-4 0,1-1-4 0,-4-1 5 15,4 3-4-15,-1-2 3 0,0-2-2 16,0 2 8-16,-2 0-7 0,2-3 4 0,0 4-4 16,-1-2 2-16,-1 1 1 0,0-1-1 0,2-1-1 0,0-1 2 15,1 0 2-15,-1 2-4 0,0-1 2 0,0 3-2 16,6-2-1-16,1-2 2 0,-1 0-2 0,-1 1 0 15,1 0 3-15,0 0-3 0,-1-1 4 0,1 0 1 16,-2 0-2-16,2-1 1 0,0 2 2 0,-5-2 0 16,0 1 0-16,-1 0 0 0,2-1-5 0,-3 0 4 15,2 1-1-15,-1-2 1 0,0 1 0 0,0-3 4 16,0 2 8-16,0 1-16 0,0-1-2 0,0-2 1 16,5 0 1-16,-6 0-2 0,4 4 2 0,-3-2 2 15,3 1-2-15,-6-1 3 0,4 0-6 0,-2 0 4 16,1-2 3-16,-2 3-3 0,1-2-1 0,2 1 0 15,-3-1-2-15,0 0 4 0,2-3 9 0,3-2-6 16,-1 0 15-16,-1-1 1 0,3 0-5 0,0-1 12 0,0-1-9 16,1 0 15-16,4-1-13 0,-3 0 2 0,-5 0-1 15,5 4-3-15,3-6-3 0,-5 2-11 16,0 3 2-16,0-1-14 0,0 0-2 0,-1 1-3 0,-2 0 1 16,-2 3-3-16,-1-3 4 0,5 1 0 0,-5-1-4 15,-2 1 2-15,2-1 2 0,1-1 4 0,-2 1 0 16,-2 1-2-16,3-1 2 0,-3 0 3 0,1-3 4 15,-1 3-2-15,2 0 1 0,-1-4-1 0,-1 4-4 16,1-3-3-16,2-2 0 0,-4-1-3 0,3-2 5 16,1 2-9-16,-2-1 2 0,1 0-7 0,3-7 4 15,-4 7 4-15,4-1 1 0,1-4 6 0,-5 7 5 16,5-3 2-16,-2 2 1 0,-1-1 8 0,-1-2-1 0,-2 4 2 16,1 0 0-16,-2 0 0 0,0-1 4 15,-1 1 2-15,-2 1 1 0,1 2-5 0,-4-5 4 16,1 2 4-16,-2-3 2 0,0 0-4 0,-2-1-3 0,1-1 5 15,-2 0-4-15,-1 0-2 0,0 2-10 0,-3-7 8 16,-2-1 1-16,2 5-3 0,-1-3 1 0,0 3 0 16,-1-3-4-16,-2-2-1 0,6 6 5 0,-4-7-6 15,-1 3 0-15,2 2-2 0,2 4 6 0,-1 0-6 16,1-1 12-16,-6 3-7 0,3 1-1 0,3-2-2 16,-3 3-2-16,0-4 0 0,-2 6 1 0,0-1 0 15,1 0 5-15,-1-1-5 0,-2 0 0 0,1 1-4 16,3 2 9-16,-1 2-6 0,1-2 5 0,-5 0-2 15,4 1 11-15,2 0-6 0,-2 1-2 0,0 0 3 16,1-1 2-16,0 1-3 0,-1-2 3 0,2 1-8 16,-1 0 3-16,-1-1-7 0,1 1 4 0,-4-4 3 0,3 6-6 15,0-3 1-15,-3-1 2 0,2 3-2 0,-1-4-3 16,1 3 4-16,-1-3-4 0,-2 2-1 0,-3-1 0 16,3 0-3-16,-2 1 3 0,-2-1-3 0,1 3 4 15,-2-5-5-15,-8 0-2 0,4 0 4 0,5 4 0 16,-3 2 1-16,-6-2-2 0,1-1-2 0,6 3 2 15,-7 0 1-15,0 2 9 0,4 0-14 0,5 0 2 16,-4 2 6-16,2 0-8 0,1 1 5 0,0 2 2 16,-3 0-6-16,4 0 9 0,-5 1-11 0,6 2 5 0,-2 0-6 15,-2 2 7-15,2 1-1 0,-7-1-1 16,8 2-1-16,-2 2-1 0,0 0 8 0,-4 2-6 16,0-1 1-16,3-2-7 0,0 1 2 0,4 0 0 0,-2-1 3 15,0 2-5-15,-2-3 2 0,3 5 8 0,0-4-8 16,3-1 3-16,-3 0-4 0,-1 2 7 0,5-2-2 15,2-2 4-15,1 0-11 0,-1 1 7 0,1-2-4 16,2 1 2-16,-3 0 2 0,-1 0-4 0,2-1-4 16,-3 2-4-16,-1-1 6 0,2 0-5 0,0 1-1 15,2-1-5-15,-1 0 0 0,-1 2 7 0,2-2-3 16,0 3-2-16,0-3-4 0,1 2-1 0,-3 3 3 16,0-1-5-16,0 1 3 0,2 1 2 0,0-1-6 15,-1 0-5-15,-1 2-1 0,1-1 5 0,3-2 1 16,0-1 4-16,-1 0-1 0,1 1 4 0,0-1-1 15,0 0 4-15,0 2 1 0,1-3 4 0,-1 3-4 0,-1-1 2 16,4 0 5-16,-1 2 2 0,-2-3-3 0,2 3 2 16,-5 1 7-16,3 2-7 0,-1-1 1 0,-3 1 2 15,4 1 1-15,-4 1-1 0,3-1 0 0,0-3 3 16,-2 5-2-16,2-5 7 0,1 3-11 0,-2-1 2 16,3-2 1-16,0 2 0 0,1 0 1 0,-1 2 8 15,2-2-6-15,-1 3-2 0,1 0 2 0,-3 0 3 16,3 4-4-16,-1 3 5 0,2-5-4 0,-4 4 0 15,4 2 2-15,1 0 1 0,0 0-6 0,3-5 1 16,2 1 2-16,2 2 2 0,1 3 1 0,0-8-4 16,1 0 2-16,1 9 1 0,-1-10-6 0,2-1 6 15,-1 1 1-15,4 0-2 0,-2-1-3 0,0 1 3 16,1-4-1-16,-2 7-1 0,1-3 4 0,0-3-5 0,-1 1 0 16,2 1-4-16,-1 1-8 0,-2-1 2 15,1 1-3-15,0 1-5 0,-2-1 2 0,-1 3-2 16,1-2-5-16,-1-1 1 0,-3 1 2 0,3 1-5 0,-2-4 4 15,2 2 1-15,-1-1 2 0,-3-3 1 0,1-1 4 16,1-1 7-16,0 1-4 0,-1-3-1 0,2 2 4 16,-2 1-3-16,3-4 5 0,0 3 2 0,1-2-4 15,0 0 4-15,3 1 4 0,-3-1-5 0,3-2 0 16,2 4-3-16,-1-2-27 0,1-1-38 0,0 2 16 16</inkml:trace>
  <inkml:trace contextRef="#ctx0" brushRef="#br0" timeOffset="81514.37">15446 9659 43 0,'11'-5'62'0,"1"2"-6"0,-1-4-3 15,1 2-4-15,-1 0-3 0,2-1-4 0,-1-1 5 16,-1-4-5-16,-1 4-8 0,3-2-9 0,-4 2 5 15,0-2-7-15,2 0 0 0,1 1-3 0,-3-1-6 16,1 0 2-16,-1 1-8 0,2-2 2 0,-1 0-1 16,-3 1 0-16,1 2 0 0,1-3-4 0,1 2 9 15,-1-1-11-15,-1 2 1 0,2-3 0 0,-1 3 5 16,0-3-11-16,0 3 6 0,0-3-5 0,0-2 18 16,-2 2-13-16,2-1-3 0,0-6 4 0,-1 4-10 15,-2-2-3-15,3-3-4 0,-1 1 3 0,-3-1-4 0,3-2-2 16,-1 2-4-16,1-6 4 0,1-1-3 0,-1-1 3 15,-2 7-7-15,2-6 4 0,-3 1 7 16,0 4-6-16,0 2 11 0,1 0 7 0,1 1 6 0,-3 0 9 16,2 0 6-16,-1 0-3 0,0-2 1 0,2 2-1 15,-4 3 8-15,3-3 0 0,-3 2-1 0,-3 2-5 16,3-3 2-16,-2 0-4 0,-2 1 10 0,0-2-14 16,-4-1-3-16,-2-8 1 0,-4 3-5 0,-2-1-6 15,0 0-10-15,-5 0-9 0,-1-2-5 0,-3 0-6 16,2-1-18-16,-3 0-28 0,-4 1-38 0,-1-1-119 15,-5-7 53-15</inkml:trace>
  <inkml:trace contextRef="#ctx0" brushRef="#br0" timeOffset="84801.37">14946 8763 17 0,'0'-5'32'0,"-1"0"-5"15,2 0 2-15,-1-1 2 0,-1 0-8 0,1-1 1 16,0 2-4-16,0-4 0 0,-1 4-5 0,1-2-5 16,0-1 4-16,1 1-3 0,-2 1 0 0,1-1-3 15,-3 0 4-15,3 3-1 0,-1-6 4 0,-3 5-2 16,1 1 0-16,2-4-1 0,-3 6 3 0,3-3 3 16,-3 2-4-16,-1-2-4 0,1 3 4 0,3-3-5 15,-3 4 4-15,-1-3 1 0,1 3-2 0,0-2 0 16,-1 0-2-16,5 3-4 0,-9-2-3 0,6 2 1 0,3 0 3 15,-8-3-1-15,8 3 1 0,-9-2 6 0,3 2-14 16,6 0 4-16,-11 2 0 0,5 1-4 0,1-3 1 16,-3 2 0-16,1 1 4 0,0-1 1 0,1 1-6 15,-1 1 5-15,-3-1-6 0,4 1 3 0,-1 1 0 16,2-2 1-16,-5-1 4 0,6 3 0 0,-2 0-3 16,-1 0 0-16,2-5-3 0,0 4-2 0,0-1 2 15,1 4 2-15,-1-3 1 0,1 2 2 0,-1-1-5 16,2 1 5-16,1 2 3 0,-3-1-4 0,5 1 0 15,-4 0 6-15,2 3-10 0,0-5 4 0,2 3-5 16,-1 1 2-16,1-1 4 0,0-2 0 0,0 1-2 16,0 1-2-16,0-1 7 0,1-1-3 0,-2 4 1 0,2-4-1 15,1 2-1-15,0-1-2 0,-2 2 1 0,0-3 0 16,0-1 3-16,1 1-4 0,2 0 0 0,-2-1-1 16,2 0 2-16,-2 1-1 0,1-2 3 0,1 0-1 15,2 1-1-15,-1 0 2 0,0-1-3 0,1 0-3 16,-1 2 1-16,2-2 1 0,-1-1-1 0,3 2 9 15,-3-1-9-15,7-3 1 0,-3 1 1 0,0 1-1 16,1-2 1-16,-1 1 1 0,0 0-4 0,1-2 3 16,1-1-3-16,0 0-2 0,-1 0 0 0,1 0 3 15,-2-1-2-15,2 1-1 0,1-3 0 0,-1-2 3 16,1 1-3-16,-3 1 1 0,3-2 3 0,-2 0-3 16,0 1 0-16,-1-3 1 0,1 2 3 0,-1 0-1 0,-2 1 1 15,0-4 2-15,0 3-3 0,0 0-1 0,-1 0 2 16,-1 0 4-16,-1 0 4 0,1-1-1 0,0 2-4 15,-3-3 0-15,2 1-1 0,-1 0 0 0,0-1 4 16,0 0 8-16,1 0-7 0,-4-4 2 0,4 2-5 16,-3-1-2-16,3-1 3 0,-3 1 6 0,0-2-6 15,-1 0-2-15,0-3-1 0,0-1 4 0,-1 3 3 16,-3 1-7-16,2 0-6 0,-1 2 8 0,2-3 11 16,0 1-11-16,-2 4 13 0,0-2-7 0,2-1 10 15,-3 2-7-15,2 5 4 0,-2-4-4 0,1 3 7 16,-2 0-11-16,0 1 0 0,1-1 5 0,1 1-8 15,-1-1-6-15,-2 4 4 0,3-4 2 0,-5 3-10 0,2 0 3 16,-1 1-1-16,1 0-2 0,-3 0 2 0,4 0 3 16,-3 1-2-16,-1 0 3 0,0-1-6 0,3 2 0 15,-2-1-2-15,0 0-2 0,1 1 6 0,-1-1 3 16,1 1-3-16,0-1-3 0,-4 2 1 0,3-2 4 16,2 0-5-16,-2 3 1 0,2-2 1 0,-2 2 4 15,1-1-7-15,0 1 3 0,-1 0 3 0,1-1 0 16,0 1-6-16,1-2 1 0,-1 3-2 0,1-1-3 15,1 0 4-15,0 0-3 0,0 1-3 0,-2 1 3 16,2-2 0-16,0 1 0 0,1 1 3 0,-1-1-2 16,1 0 2-16,-1 3-7 0,1-3 7 0,2 4-7 15,-2-6 8-15,1 6-1 0,2-4 2 0,-3 3 1 0,0 1-5 16,3 1 8-16,-1 1-8 0,0-2 1 0,1 1-1 16,-2 1 5-16,2-1 2 0,1 1-3 15,0 0-10-15,0-1 4 0,-3-1-3 0,6 2-1 0,-3-3 0 16,0 2 5-16,4-2 0 0,-3 1 4 0,1-2-7 15,0 3 8-15,2-1-3 0,-3-2 0 0,3 2 4 16,0 0-3-16,2-2 3 0,-2-2-2 0,1 3 7 16,3-2-7-16,0 1 1 0,-1 1-7 0,2-3 6 15,3 0 1-15,-2 0-4 0,0-1-1 0,0 1 2 16,2-2 0-16,-2 1-2 0,0-2-1 0,2 0-6 16,-2-1 5-16,-1 0 2 0,1 0 0 0,-3-2 1 15,2-1 1-15,1-1 1 0,-4 2 5 0,0-1-4 0,2-1-5 16,0-2 5-16,-2 1 3 0,2-2-9 0,-3 2-3 15,0 0 8-15,-1-4 1 0,2 3-4 16,1-2-4-16,-2 0 6 0,-4 2-1 0,3 0 1 0,1-2 2 16,-4 4-5-16,2-1 5 0,1-2 2 0,-1 2 4 15,-3-1 1-15,3 2 1 0,-2-1-2 0,1 1 4 16,-1-2 5-16,0 2 3 0,-1 0-2 0,2-2-2 16,-1-1 0-16,0 2-2 0,-1-1 2 0,-1 0-3 15,1-1 8-15,-1 1 2 0,1-1-2 0,-3 0-5 16,2-3-4-16,-2 1 3 0,0 0-1 0,-4-1-2 15,4 2-9-15,0-2 11 0,-4 1-10 0,3-2 14 16,-1 2-10-16,0 1-1 0,-4 0-5 0,4 0 0 0,-3 2 3 16,3 0 2-16,-5 2-2 0,5 1 2 0,-3 0-6 15,0 1 6-15,1 0-3 0,-1 1 1 16,-1 1-4-16,1 0 4 0,8 0-6 0,-16 3 6 0,8-2-4 16,-2 3 7-16,1-1-5 0,0 1 2 0,0 3-3 15,-1-1 4-15,1 1-3 0,0 1-5 0,-1-2 8 16,1 2 0-16,3-1-5 0,-2 3 0 0,-1-4 3 15,4 4 2-15,-3-3 0 0,2 3-5 0,-2 0 3 16,4-2-5-16,-1 1 6 0,1 0 0 0,1 1-1 16,1-2 2-16,-2 2 1 0,3-1-2 0,-2 1-1 15,1-1 5-15,2 1-3 0,2-1 0 0,1-1 2 16,2 3-3-16,3-3 3 0,-2 2-3 0,3-1 3 0,3-1-5 16,-3 1 4-16,6-1-2 0,-1 1-11 15,-1-4 0-15,1 2 0 0,-2-2 4 0,1 0-9 16,-1 0-10-16,1-3 7 0,0 1 4 0,-1-1 1 0,1-1-4 15,0-1-2-15,-3-1 7 0,0-1-3 0,4 0 4 16,-2 0 4-16,-3-2 0 0,1-1-4 0,-5 1 1 16,4-3 2-16,-1 1-8 0,-3-3-9 0,4 0 5 15,-4-1-6-15,-2 0-2 0,0-3-1 0,1-1-4 16,0 2 1-16,-3-4 7 0,-1 3-6 0,4-4 10 16,-4 5 3-16,-2 0 10 0,2 1 11 0,-2 0 6 15,1-1 2-15,-3 1 6 0,2 1 5 0,-2 2 12 16,0 1-4-16,0 0-6 0,-1 2-3 0,0-1 0 0,0 2-2 15,1 0-2-15,-1-1-5 0,0 2-1 16,-2 1 3-16,-3 2-2 0,10 0-6 0,-14 2 1 16,4 0 0-16,-3 3 2 0,4-2 0 0,-1 2-2 0,1-1 4 15,1 4-6-15,-1-6-2 0,0 6 2 0,2-1-4 16,2-5 2-16,-2 3 1 0,1 0 1 0,1 0-1 16,0-1 0-16,-1 1 1 0,1 1 0 0,-1 0 2 15,-2 0 1-15,3 0-1 0,1 1-3 0,-2-2 0 16,1 4 2-16,-4-2 4 0,6-1-4 0,0 2-3 15,-4 1 5-15,5 1 3 0,-2-3-3 0,0 2-1 16,0-1-4-16,3 1 7 0,0-2-4 0,1-1 4 16,1 1-3-16,-1 0-2 0,4 1 1 0,-2-3-1 0,3 1-7 15,-1 0 10-15,4-3-2 0,-3 3 1 16,6-1 7-16,0-3-7 0,-1 1-7 0,1-1 6 16,1-1 1-16,1-1 1 0,-3 0-3 0,1-1-4 0,3 0 6 15,-1-3-1-15,-4 2-3 0,1-1-2 0,2-4 0 16,-6 0 0-16,3 2 0 0,0-4-3 0,-2 1-1 15,-1-2-4-15,-1 0 1 0,-1-2 0 0,0 0 4 16,-3 3-5-16,-1-5-7 0,1 2 4 0,-1 0 0 16,-2 0 1-16,2 2-4 0,-3-2 4 0,2 0 3 15,-3 4-1-15,-1-1 12 0,0 1-7 0,1 0 1 16,-1 4-1-16,0 0 2 0,-2-2 0 0,1 4-2 16,-2 0 8-16,2 2-10 0,-2-2 0 0,-1 2 3 15,-1 2-2-15,2-2-2 0,0 0 3 0,1 2-2 16,-3 2 2-16,3 1-2 0,1-2 1 0,1 1-1 15,0 2 7-15,0-1-6 0,1 0 6 0,0 4-4 0,0-4-1 16,1 4-2-16,0-1-4 0,0 2-9 0,3-3-23 16,0 0-50-16,-1 1-98 0,1-1 43 0</inkml:trace>
  <inkml:trace contextRef="#ctx0" brushRef="#br0" timeOffset="86879.37">15503 8705 28 0,'0'0'101'0,"-1"-5"-11"0,0 2-8 0,1 3-9 0,-3-2-8 16,3 2-10-16,0 0-6 0,-2-5-4 0,2 5-9 16,0 0 0-16,-1-5-2 0,1 5-5 15,-4-2-10-15,4 2 2 0,0 0-3 0,-5-4-2 0,5 4-2 16,-6-1 6-16,6 1-12 0,-6-2 0 0,6 2-1 15,-13 0-4-15,8 0 0 0,-1-1 1 0,6 1-2 16,-17-1 0-16,10 1 5 0,-4-1-7 0,0 1 2 16,-1-2-2-16,2 0 1 0,-4 2-4 0,1 0 5 15,-1-1-4-15,3 1 1 0,-2-2 2 0,1 2-1 16,1 0 3-16,-2-1 0 0,0 1 1 0,2 0 3 16,1 0-13-16,1 0 6 0,1 0 0 0,0 0-15 15,8 0-10-15,-10 0-11 0,10 0-5 0,0 0-4 0,-5 3-7 16,5-3-60-16,0 0-122 0,0 0 54 0</inkml:trace>
  <inkml:trace contextRef="#ctx0" brushRef="#br0" timeOffset="87616.37">15334 8554 3 0,'-6'-6'98'0,"6"6"0"0,0 0-14 0,0 0-6 16,0 0-12-16,0 0-7 0,0 0-4 0,0 0-7 15,0 0-1-15,-2-2-12 0,2 2-9 0,0 0-7 16,0 0-6-16,0 0-1 0,0 0-2 0,0 0-4 0,0 0 2 16,-3 7 0-16,3-7 3 0,-5 5-4 15,1-2 4-15,3-1-6 0,-4 3-4 0,2-1 3 16,0 0 3-16,-1 1-1 0,0 0-1 0,-1 1-7 0,2 0 5 15,-4 2-1-15,0 0 0 0,-1-2 2 0,2 4 4 16,-1-3-4-16,-1 3 0 0,0 0-2 0,2-3-4 16,-3 0 5-16,1 0 3 0,4 0-9 0,-1 0 3 15,1-3 3-15,2 0 0 0,-1 0 1 0,1-1-6 16,-1 0 12-16,3-3-13 0,-1 3 4 0,1-3 4 16,0 0-3-16,6 4-15 0,-6-4-17 0,13-2-12 15,-8 2-25-15,4 0-55 0,1-2-133 0,2 2 59 16</inkml:trace>
  <inkml:trace contextRef="#ctx0" brushRef="#br0" timeOffset="88667.37">14958 9368 28 0,'0'0'113'0,"0"0"-7"0,0 0-7 16,0 0-15-16,0 0-1 0,0 0-3 0,0 0-5 0,0 0-11 16,0 0-2-16,0 0 2 0,0 0-4 15,0 0 4-15,0 0-8 0,0 0-3 0,0 0-6 16,1-4-1-16,-1 4-3 0,0-5-2 0,0 5-6 0,0-6-6 15,0-1 7-15,0 0-6 0,0 0-5 0,0-3-5 16,0 0-5-16,4 0 4 0,-3-7-7 0,3 1-5 16,1-1-7-16,-2 0-7 0,1-3-7 0,-1 1 2 15,1-1-12-15,3 2-2 0,-2 0-9 0,-1 1 3 16,-2 5-1-16,1 0 12 0,-2 0 0 0,4 3 1 16,-4 2 1-16,2 1-3 0,-2 1 0 0,0 1-4 15,1 1-1-15,-2 3 4 0,0 0 7 0,0 0 4 16,0 0 1-16,0 0-7 0,0 0 8 0,2 12-2 0,-4-5 3 15,0-1 4-15,1 1-5 0,0 0-4 16,-2 0 1-16,1 1-4 0,-2-1-5 0,4-5 4 16,0 3 1-16,-1-1 6 0,1-4-2 0,-3 7 0 0,2-4-1 15,1-3 4-15,-1 3 5 0,1-3-1 16,-7 2 0-16,7-2 2 0,0 0-2 0,-9-5 8 0,9 5-5 16,-4-4-1-16,-2 1 4 0,2-1-1 0,-1-1 4 15,4 1-5-15,-2-2 0 0,-2-2-3 0,4 1 5 16,-2-2-10-16,2 2 3 0,-2 0 4 0,1 1-3 15,2-1 3-15,0 2-8 0,-3-1 7 0,3 1 5 16,0-1-4-16,0 2 5 0,0-2 2 0,5 4-5 16,-5-3 2-16,4 2 0 0,-1-1 4 0,-2 2-2 0,0-1 7 15,3-1-6-15,-4 4 2 0,4-3-9 16,-4 3 8-16,3-3-1 0,-3 3-3 0,5-3 3 16,-5 3-1-16,1-2-2 0,-1 2 2 0,0 0 4 0,6-2-6 15,-6 2 1-15,0 0-3 0,12 3-1 0,-7-1-1 16,0 1 4-16,-1 1-5 0,1-1 2 0,-1 2-7 15,0-1 6-15,1 1-7 0,-1 0-5 0,0-2-8 16,-2 1-7-16,4 1-16 0,-4-2-67 0,0 1-123 16,-2-4 54-16</inkml:trace>
  <inkml:trace contextRef="#ctx0" brushRef="#br0" timeOffset="89634.37">14338 8925 36 0,'0'0'70'0,"0"0"7"0,-4 1 4 16,4-1-13-16,0 0 4 0,0 0-3 0,0 0-2 0,0 0-11 16,0 0-2-16,0 0 0 0,-10-4-4 0,10 4-5 15,-1-4-7-15,1 4-1 0,0 0-5 0,-7-3-1 16,7 3-3-16,0 0-10 0,0 0 4 0,-5-1-4 15,5 1-1-15,0 0-1 0,0 0-3 0,-1-4 3 16,1 4-7-16,0 0 0 0,6-6-5 0,-6 6 0 16,8-5 0-16,0 2 6 0,1-1-9 0,2 0-1 0,-1-3 2 15,4 2-2-15,3 3-11 0,1-5 0 16,-1 2-3-16,0 0-6 0,1 2-1 0,-4 1-6 0,0-1-1 16,0 0-2-16,-1 3-3 0,1-2 1 0,-5 2 2 15,0-1-2-15,0 0-2 0,-4 1-1 0,-5 0-1 16,9-2 0-16,-9 2 8 0,7 0-1 0,-7 0 4 15,0 0 5-15,0 0 1 0,0 0 0 0,0 0 5 16,0 0-1-16,0 0 0 0,0 0 2 0,-18 4 4 16,18-4 4-16,-10 1-1 0,10-1 8 0,-7-2-1 15,7 2 5-15,-6-1 5 0,6 1-6 0,-7-4 3 16,6 1-6-16,-3 0 11 0,4 3-6 0,-5-7 2 0,4 2-4 16,1 0 2-16,0 1-2 0,0-3-2 15,0 0 3-15,1 1 0 0,-1 0-5 0,0-1 3 16,4 1-3-16,-3-1 1 0,-1 3 7 0,1-1 2 0,2 0 4 15,-2 2-2-15,-1-2 0 0,3 2-5 0,-3 3 0 16,1-5 2-16,-1 5-6 0,5-3 4 0,-5 3-7 16,0 0 4-16,0 0 3 0,0 0-4 0,4 11 1 15,-1-7 2-15,-1 0-3 0,0-2 1 0,-1 4-3 16,0-1 1-16,-1-1 4 0,4 0-3 0,-3 2-1 16,-1-3 7-16,3-2-10 0,-2 3 1 0,-1-4-1 15,0 5-5-15,0-5 4 0,0 0-11 0,-1 6-9 16,1-6-13-16,0 0-24 0,-4 2-46 0,4-2-113 15,0 0 51-15</inkml:trace>
  <inkml:trace contextRef="#ctx0" brushRef="#br0" timeOffset="90147.37">14486 8178 82 0,'0'0'92'0,"0"-5"-17"0,0 5-5 0,0 0-5 16,-1-5-7-16,1 5-9 0,0 0-7 0,0 0-4 15,0 0-7-15,0 0-2 0,0 0 10 0,0 0-19 16,0 0 2-16,6 13-5 0,-3-9-1 0,-1 1-1 15,1 0-3-15,1 1 4 0,-3 0-5 0,4-2-3 16,-2 3 1-16,-1-1-2 0,5-2-3 0,-2 1 0 0,0 2 5 16,-1-2-5-16,2 2 3 0,1 1-1 0,-1-1 4 15,3 1-1-15,-1 2-8 0,-2-3 3 16,4 2-4-16,-1 0 3 0,0-1-3 0,0 2 0 0,0-3-3 16,0 0 2-16,1 0-3 0,-4 2-2 0,3-3 0 15,-1 0 6-15,-3-3-7 0,1 0-5 0,0-1-3 16,-2 2 3-16,-2-1 2 0,2 0-4 0,-4-3-12 15,5 2-14-15,-5-2-82 0,0 0-131 0,0 0 58 16</inkml:trace>
  <inkml:trace contextRef="#ctx0" brushRef="#br0" timeOffset="90595.37">14684 8237 59 0,'0'0'72'0,"0"0"-10"0,0 0-4 15,0 0-11-15,0 0-3 0,0 0-4 0,0 0 3 16,0 0 1-16,-5 11-7 0,5-6 2 0,-5 2-8 0,3-2 8 15,-1 2-5-15,-1 1-2 0,2-2-5 16,0 1-2-16,0 3-1 0,0-2-7 0,1-1 5 16,0 3-8-16,1-3 2 0,-1 2-1 0,-1 0-3 0,2-1 1 15,0 1 0-15,0-1-2 0,-1-1-3 16,0-2 0-16,1 1 0 0,-2-1-2 0,2 1 2 0,-2-3-6 16,2 0 1-16,-1 1 4 0,0-1-3 0,1-3 6 15,-2 5 1-15,0-1-5 0,-1-2 3 0,3-2 0 16,-6 4-7-16,6-4 6 0,-6 1 1 0,6-1-2 15,-7 0 2-15,7 0-4 0,-6 3 3 0,6-3 0 16,-7 0-3-16,7 0-5 0,0 0 8 0,-11 0 1 16,5 0-5-16,6 0 0 0,-8 0-1 0,8 0-3 0,-9 0 4 15,3-3-4-15,6 3 4 0,-7-1 1 16,7 1-12-16,-9-2-16 0,9 2-18 0,0 0-34 16,-9 2-83-16,9-2-171 0,0 0 76 0</inkml:trace>
  <inkml:trace contextRef="#ctx0" brushRef="#br0" timeOffset="91281.37">15179 8111 70 0,'4'11'82'0,"-4"-11"-2"15,0 0-10-15,0 0-1 0,0 0-5 0,1 3-7 0,-1-3-11 16,4 4 1-16,-3-1-10 0,-1-3 11 0,3 7-9 15,-3-6-8-15,0 6 5 0,-3-3-2 0,2 3-2 16,-3 3 6-16,0-1-11 0,-1-1 6 0,1 2-10 16,-1 1 2-16,-4-2 0 0,0 2-10 0,1 0 5 15,2-2-4-15,-3 2 1 0,2-1-3 0,1-1-7 16,1 0 8-16,-1 0-7 0,3 0 5 0,2 1-2 16,-3-1 0-16,0-1-4 0,3-1-1 0,0 0-3 15,0-4 3-15,1 4 1 0,-2 0-1 0,0-4-10 16,2 2-9-16,0 0-1 0,0-5-6 0,-2 4-4 15,2-4-4-15,0 0-14 0,0 0-9 0,-2 4-30 0,2-4-72 16,0 0-166-16,0 0 73 0</inkml:trace>
  <inkml:trace contextRef="#ctx0" brushRef="#br0" timeOffset="91652.37">14973 8257 78 0,'3'-3'112'0,"-3"3"-14"0,4-6-15 0,-4 6-7 15,6-3-8-15,-5 1-7 0,-1 2-4 0,8-3-9 16,-8 3-3-16,5-2 0 0,-5 2-18 0,0 0 1 0,0 0-4 16,6 0 1-16,-6 0-5 0,0 0-4 15,0 0 2-15,3 8 0 0,-3-8-3 0,0 5 2 0,4-2 4 16,-4-3-8-16,-4 8-4 0,1-5 9 0,3 2 0 15,-1 1 4-15,-1-1-2 0,-1-1-1 0,2 0-4 16,-2 3 3-16,3-2-5 0,0 1 7 0,0 0-15 16,0 1 1-16,0-2 10 0,4 1-13 0,-4-2 3 15,4 1 5-15,-2 1-2 0,1-1 3 0,3 1 0 16,-3-2 5-16,1-2-1 0,2 0-2 0,-2 2-3 16,2-2-3-16,2 0 4 0,-2-1 7 0,2 0-8 15,0 0 6-15,1 1 0 0,-2-2-4 0,2-2-5 0,-1 1 5 16,-1 1-5-16,1-1-7 0,1 0-14 0,0-1-19 15,-4 0-17-15,4 1-34 0,-4-2-130 16,3 3-229-16,1-2 101 0</inkml:trace>
  <inkml:trace contextRef="#ctx0" brushRef="#br0" timeOffset="109475.46">21810 8078 93 0,'0'0'83'0,"-3"-4"-3"0,3 4-15 16,0 0-1-16,-1-4-5 0,1 4-1 0,0 0-9 15,0 0-6-15,0 0 0 0,0 0-10 0,0 0-1 16,0 0-3-16,0 0 5 0,0 0-7 0,0 0 4 15,0 0-1-15,0 0 6 0,0 0 7 0,0 0-4 16,0 0-4-16,0 0-4 0,0 0-4 0,0 0 0 16,0 0-3-16,0 0-10 0,12 0 9 0,-12 0-10 15,13 1 1-15,-8-1-2 0,4 2-1 0,-2-2 3 16,0 1-6-16,1-1 4 0,0 1-1 0,-1-1-16 16,1 3 0-16,-3-3-8 0,0 0-8 0,4 0-6 15,-9 0-5-15,9 1-11 0,-5 1-3 0,-4-2-4 16,5 1 5-16,-5-1 0 0,4 2 5 0,-4-2-2 0,4 4 9 15,-4-4-2-15,0 0 5 0,-8 5 0 0,6-2 5 16,-1-1-3-16,-2 0 4 0,1 0-2 0,0 0 1 16,0 1 5-16,4-3 7 0,-7 3-8 0,7-3 6 15,-7 1-1-15,7-1 0 0,-5 1 12 0,5-1-2 16,0 0 8-16,-4 2-3 0,4-2 7 0,-5 1 2 16,5-1 6-16,0 0 2 0,0 0 8 0,-5 2 2 15,5-2-7-15,0 0 7 0,-9 0 12 0,9 0-2 16,0 0 2-16,0 0 4 0,0 0 2 0,-5 1-4 15,5-1-3-15,0 0-2 0,0 0 3 0,0 0 1 16,0 0-8-16,0 0 0 0,0 0-2 0,0 0-4 16,0 0-5-16,0 0 2 0,0 0-6 0,0 0-1 15,9 6-7-15,-4-4-1 0,-2 1 0 0,4-1-17 0,-3-1-5 16,1 2-8-16,2-2-11 0,-5 2-12 16,3-2-8-16,-1 2-15 0,-4-3-91 0,5 4-171 15,-5-4 76-15</inkml:trace>
  <inkml:trace contextRef="#ctx0" brushRef="#br0" timeOffset="111928.47">20387 8926 41 0,'-5'-3'130'15,"5"3"-8"-15,0 0-11 0,0 0-5 0,-1-5-14 16,1 5-7-16,0 0-9 0,0 0-3 0,0 0-13 16,-4-3-3-16,4 3-4 0,0 0-5 0,0 0 4 15,0 0-12-15,0 0 0 0,0-4-6 0,0 4-3 0,0 0-6 16,5-2-1-16,-5 2-2 0,13 0-12 0,-8-1 1 15,3 1-17-15,3 0-15 0,-1 0 8 0,3 1-10 16,0 0-5-16,0 0-17 0,-1 2-33 0,0-2-10 16,3-1-86-16,-4 3-188 0,0-3 84 0</inkml:trace>
  <inkml:trace contextRef="#ctx0" brushRef="#br0" timeOffset="112177.46">20330 8973 54 0,'0'0'94'0,"0"0"-2"16,0 0-5-16,0 0 0 0,16 0-7 0,-16 0-9 15,13-2-14-15,-8 2-5 0,4-1 4 0,-2 1-11 16,0-1-12-16,1 0-21 0,0 2-19 0,-2-2-21 16,4 1-25-16,-3 1-69 0,-1-1-133 0,0 1 59 15</inkml:trace>
  <inkml:trace contextRef="#ctx0" brushRef="#br0" timeOffset="117895.99">15097 8727 16 0,'0'0'72'0,"0"0"2"0,0 0-2 0,0 0-6 0,0 0-5 16,0 0-6-16,0 0 1 0,-2-3-11 0,2 3 1 15,0 0-10-15,0 0 1 0,0 0-16 0,0 0 5 16,0 0 2-16,2-4-5 0,-2 4 6 0,0 0-7 16,0 0-8-16,1-5 19 0,-1 5-10 0,0 0 4 15,2-3 1-15,-2 3 1 0,0 0-1 0,0-5-4 16,0 5-9-16,0-4 4 0,0 4-7 0,-3-6 6 0,3 6-2 15,1-2-5-15,-1 2-3 0,0 0 5 16,-1-5-5-16,1 5 4 0,0 0-10 0,0-5-1 16,0 5 4-16,0-4-2 0,0 4 3 0,-2-3-2 0,2 3-4 15,0 0 2-15,0 0 1 0,0-5 5 0,0 5-6 16,-3-5-2-16,3 5-2 0,-4-3-4 0,4 3 6 16,0-4 2-16,0 4-2 0,-1-4-2 0,1 4 3 15,-3-6-2-15,3 6 0 0,-2-4-5 0,2 4 2 16,-5-2-4-16,5 2 9 0,-3-4-3 0,2 0-5 15,1 4 5-15,-5-2 7 0,5 2-3 0,-5-3 0 16,2 1 1-16,3 2-12 0,-6-3 8 0,3-1 6 0,3 4-19 16,-8-3 13-16,3 1 0 0,5 2 2 15,-7-3 7-15,3 3-13 0,0-2 2 0,4 2 6 16,-7-3-8-16,4 2-2 0,-2-2 6 0,5 3-3 0,-8 0-2 16,8 0 8-16,-9 0-15 0,9 0 5 0,-5-3 1 15,5 3 7-15,0 0-3 0,-14 0 5 0,14 0-9 16,-8 0 8-16,8 0-2 0,-9 3 2 0,5 0-2 15,-2-2-6-15,2 0 4 0,4-1 6 0,-10 2-3 16,6 0 1-16,-2-2-10 0,-2 3 8 0,4-3 0 16,4 0-1-16,-11 2 2 0,5 0-5 0,-1-1-1 15,3 0 5-15,-1 2-9 0,-1-2 10 0,0 1 3 16,-1-1-5-16,2 0 8 0,5-1-13 0,-9 3 5 0,4-3 0 16,1 2 3-16,0 0-1 0,-2 1 3 15,2 0 0-15,0-1-3 0,0 0 5 0,0 1-10 16,0 2-1-16,-1-3 3 0,-1 0 5 0,3 2-1 0,0-1-2 15,-1 2 2-15,1 0 0 0,1-2-2 0,-2 1 2 16,0 1 0-16,0 0 1 0,-1-3-1 0,5 4-1 16,-4-2 1-16,2 2-4 0,-2-2 6 0,1 1 1 15,-1-1-2-15,3 2 0 0,-3 0-2 0,2-2 3 16,-2 0-12-16,4 1 7 0,-3-3 5 0,2 3-1 16,0-2-2-16,-2 1 5 0,2-1-5 0,-2 1-2 15,2 0-4-15,1 0-4 0,-2-2 14 0,0 2-9 16,2 1 3-16,-1 1 7 0,-2-4-5 0,3 3 0 0,-1 2 7 15,-2-3-9-15,1 0 5 0,2 2-5 16,0 0 2-16,0-1 1 0,0 2 5 0,0-1-13 16,0-1 7-16,0 1 4 0,0-1-1 0,2 2-2 0,1-3-7 15,-3 1 1-15,4 2 8 0,-3-3 0 0,3 1-4 16,0-1-4-16,-3 1 8 0,3-2-3 0,-3 2 3 16,2-1-4-16,-2-3-3 0,4 3-14 0,-1 0 10 15,-3 0 7-15,3-3 2 0,-4 2 1 0,4-1-5 16,-1 1 6-16,-3-3 0 0,2 4 0 0,-2-4 1 15,7 3-1-15,-7-3-5 0,5 2-2 0,-5-2 6 16,7 2-6-16,-3-1 2 0,-4-1 9 0,8 1-10 16,-3-1 0-16,1 1 7 0,-6-1 0 0,11 0-9 0,-6 2 7 15,1-2-3-15,-1 1-4 0,0 0-2 0,-5-1 5 16,10 0 2-16,-10 0-4 0,10 0 2 0,-10 0 1 16,7 0-2-16,-2 3 2 0,-5-3-3 0,7 0 4 15,-7 0 1-15,7 0-2 0,-7 0 5 0,7 0-4 16,-7 0-15-16,8-3 14 0,-4 2 6 0,-4 1-2 15,8-3-12-15,-4 2 12 0,-4 1 1 0,9-2 4 16,-5 0-5-16,2 0-6 0,-1 2-3 0,-1-3 3 16,0 2 3-16,1-2 8 0,1 2-10 0,-2-3 0 15,0 1 0-15,1 2 6 0,-1 0 5 0,0-2-1 16,-4 3 4-16,5-4 3 0,-2 1-4 0,0 1 2 0,-3 2 0 16,7-3 8-16,-6 1-11 0,3-1 2 15,-4 3-5-15,4-6 3 0,-3 3 1 0,2 0 0 16,-3 3-2-16,2-6 0 0,-2 4 3 0,0 2-4 0,1-4-7 15,1-1 13-15,-2 5-9 0,-2-6 5 0,2 3-12 16,3 0 9-16,-3-3 3 0,4 3-7 0,-3 0 6 16,0-2-8-16,0 1 7 0,-1 4-5 0,2-8 3 15,0 4-2-15,-2 3 5 0,2-3 3 0,-2 4-12 16,1-5 9-16,-2 0-7 0,1 5 7 0,0-5-3 16,0 5-1-16,0 0 2 0,-2-5-3 0,2 5-1 15,-1-5-3-15,1 5 9 0,0-4-4 0,0 4-5 16,-1-5 9-16,1 5-7 0,0 0 4 0,-2-7-6 0,1 4 6 15,0 1-3-15,1 2-3 0,-5-7 3 0,5 1-4 16,-3 2 4-16,2-1-5 0,-1-2-1 0,-1 2 8 16,2-2-11-16,-2 2 0 0,3-3 1 0,-2 1-3 15,-1 2-3-15,-1-3-3 0,3 1 5 0,-2 0-4 16,-3 2 6-16,5-2 3 0,-2 0 0 0,1 3-7 16,-1-4 8-16,-1 3-15 0,3-2 13 0,-3 2 3 15,3 1 6-15,-2-2-7 0,2 2 1 0,-4 0-8 16,5 0 10-16,-4-1-5 0,4 1 4 0,0 4-3 15,-1-4 0-15,-2 0 0 0,3 4-1 0,-1-4 7 16,1 4-6-16,-4-5 6 0,4 5-4 0,0-4-4 0,0 4 8 16,0 0-4-16,0 0 4 0,0 0-5 0,0-4 7 15,0 4-1-15,0 0 0 0,0 0-3 0,0 0-13 16,-4-3 11-16,4 3 6 0,0 0-4 0,0 0-2 16,0 0 2-16,0 0-5 0,0 0-3 0,0 0 6 15,0 0-4-15,0 0-1 0,0 0 2 0,0 0-11 16,0 0-2-16,-1-4-19 0,1 4-2 0,0 0-9 15,0 0-22-15,0 0-86 0,0 0-168 0,0 0 75 16</inkml:trace>
  <inkml:trace contextRef="#ctx0" brushRef="#br0" timeOffset="126939.87">5258 8267 12 0,'0'0'86'0,"0"0"-13"0,0 0 5 0,-4-4-7 16,4 4-6-16,0 0-8 0,0 0-1 0,0 0-11 16,0 0-5-16,-3-2-4 0,3 2-5 0,0 0 0 15,0 0-5-15,0 0 4 0,0 0-18 0,0 0 13 16,0 0-8-16,0 0-3 0,0 0-3 0,0 0 6 16,0 0-4-16,0 0-11 0,0 0 5 0,0 0-5 15,0 0 6-15,0 0-1 0,0 0 9 0,0 0-20 16,11-3 9-16,-7 2-1 0,3 1 1 0,-1-3-5 15,2 2-4-15,4 0-6 0,-2 0 1 0,1 0-7 16,2-2-8-16,0 2-3 0,0 1 0 0,-3-1-6 16,3 1-3-16,-2 0-6 0,1-2 5 0,-6 2-19 15,3 0-41-15,-4-1-103 0,3 1 46 0</inkml:trace>
  <inkml:trace contextRef="#ctx0" brushRef="#br0" timeOffset="127198.87">5329 8392 26 0,'0'0'72'0,"0"0"-8"0,0 0-12 16,0 0 1-16,9-2-7 0,-9 2-7 0,0 0-2 16,11-4-1-16,-5 3-4 0,0-1-14 0,-1 1-3 15,3-2-15-15,0 2-32 0,-3-1-45 0,5 1-82 16,-1 0 36-16</inkml:trace>
  <inkml:trace contextRef="#ctx0" brushRef="#br0" timeOffset="132519.7">9247 9247 14 0,'0'0'65'15,"0"0"5"-15,0 0 2 0,0 0-6 0,0 0 0 16,0 0-3-16,0 0-4 0,0 0-7 0,0 0-7 16,0 0 4-16,0 0-16 0,0 0 0 0,0 0-4 15,-10 4-4-15,10-4-1 0,0 0-2 0,0 0-5 16,0 0-2-16,0 0 2 0,0 0-10 0,0 0 7 15,0 0-1-15,0 0 1 0,0 0-9 0,0 0 7 16,0 0-4-16,0 0 0 0,0 0 1 0,0 0 3 16,0 0-4-16,0 0 8 0,0 0-3 0,0 0-5 0,0 0 4 15,0 0-6-15,0 0-2 0,0 0 2 0,0 0 3 16,0 0-1-16,0 0 0 0,0 0-9 16,0 0 9-16,0 0-10 0,0 0 8 0,0 0 2 0,0 0-13 15,0 0 4-15,0 0 0 0,0 0 4 0,0 0 0 16,0 0-4-16,0 0-5 0,0 0 14 0,19 1-8 15,-19-1 6-15,0 0 2 0,9-1-7 0,-4-1-6 16,1 2 7-16,2-2-3 0,-3-1-1 0,4 1 5 16,0 0-3-16,0 0 10 0,0-1-12 0,1 0 2 15,2 3 3-15,-4-1-2 0,-2 0-5 0,4-1-11 16,-2 0-2-16,0-1-2 0,-2 2 8 0,1 0-3 16,1 0 2-16,-3-1-4 0,-1 2 1 0,-4 0 6 15,10-3-4-15,-10 3 2 0,7 0 7 0,-7 0-5 16,0 0-6-16,0 0-5 0,7 0-10 0,-7 0-6 15,0 0-22-15,0 0-68 0,0 0-135 0,0 0 60 0</inkml:trace>
  <inkml:trace contextRef="#ctx0" brushRef="#br0" timeOffset="132915.7">9301 9356 36 0,'0'0'48'16,"0"0"3"-16,0 0 2 0,0 0-11 0,0 0 3 16,0 0-2-16,0 0-10 0,0 0-3 0,0 0 3 15,0 0-8-15,0 0 0 0,0 0-1 0,18-3-2 16,-18 3-5-16,9 0 0 0,-4-2-2 0,-5 2 0 0,10-1-9 15,-1-1 2-15,-3 2-14 0,3 0-10 0,-1-1-12 16,-2 0-9-16,1 1-47 0,-7 0-90 16,10-2 39-16</inkml:trace>
  <inkml:trace contextRef="#ctx0" brushRef="#br0" timeOffset="135685.91">9237 9285 18 0,'0'0'32'16,"0"0"-4"-16,0 0-2 0,0 0-7 0,0 0 1 16,0 0-1-16,0 0-2 0,10-4-1 0,-10 4-5 15,0 0 2-15,0 0-2 0,0 0 1 0,1-5-2 16,-1 5-3-16,0 0 1 0,0 0 0 0,0 0-2 15,0 0 3-15,0 0-5 0,0 0-2 0,0 0 4 16,0 0-4-16,0 0 0 0,6 0 1 0,-6 0-2 16,0 0 1-16,0 0-2 0,7-3-1 0,-7 3 1 0,9-2 9 15,-3 1-14-15,2-1-2 0,0 0 4 0,-3 1-4 16,8-3 5-16,-3 3-1 0,-1-3 2 16,4 1-2-16,-3-1 1 0,4-1 1 0,-4 0 1 0,2-2 0 15,0 3 1-15,-4-1 3 0,1 0-3 0,-2 2 2 16,0 1 0-16,-2-2-1 0,-1 1-2 0,1 1 1 15,0 1-1-15,-1-1 3 0,-4 2-1 0,6-3-2 16,-3 1 1-16,-3 2-2 0,5-2-5 0,-5 2-2 16,0 0-6-16,0 0-2 0,4-2-7 0,-4 2-18 15,0 0-42-15,0 0 19 0</inkml:trace>
  <inkml:trace contextRef="#ctx0" brushRef="#br0" timeOffset="136218.93">9297 9420 30 0,'0'0'71'0,"0"0"-11"16,0 0-7-16,0 0 4 0,0 0-12 0,0 0-7 15,0 0-2-15,0 0-9 0,0 0-1 0,0 0-1 16,0 0 1-16,0 0-5 0,0 0 1 0,0 0-5 16,0 0-5-16,0 0 2 0,0 0-4 0,0 0 2 15,1 4 2-15,-1-4-10 0,0 0 3 0,0 0 0 16,0 0 1-16,0 0 2 0,0 0 2 0,8 2-8 16,-8-2-2-16,0 0 0 0,0 0 5 0,10-3 2 15,-10 3 1-15,9-4-2 0,-2 1-2 0,-1-2 2 16,4 1 6-16,0-2-5 0,2 2-3 0,3-4 7 15,-2 1-7-15,2 2 14 0,2-2-9 0,-2 0 0 0,-1 3-12 16,-1-2 0-16,-3 1-5 0,3 1-2 16,-4 2-8-16,0-1-2 0,1 0-1 0,-5 1 0 15,3 1-10-15,-3 0 3 0,-1-2-5 0,-4 3-5 0,10 0-3 16,-10 0-1-16,5-2-8 0,-5 2-32 0,0 0-84 16,0 0 37-16</inkml:trace>
  <inkml:trace contextRef="#ctx0" brushRef="#br0" timeOffset="159552.12">7378 10237 81 0,'0'0'82'0,"0"0"-15"0,0 0 3 16,0 0-16-16,0 0-5 0,-3-5 4 16,3 5-5-16,0 0-13 0,0 0 8 0,0 0-12 0,0 0-4 15,0 0-1-15,0 0-4 0,0 0-5 0,0 0-3 16,0 0-7-16,0 0 8 0,0 0-3 0,0 0 1 16,7-5-5-16,-2 2-3 0,-4 1 4 0,5-1-2 15,1-1-5-15,-1 0 6 0,-2 0-8 0,5-3 3 16,2 2-1-16,0 0-3 0,-4 0 2 0,5-2-3 15,-2 5 2-15,-1-2-7 0,-3-1-3 0,1 4-10 16,-1-1 3-16,-2-1-14 0,1 2-10 0,-5 1-11 16,6-1-53-16,-6 1-114 0,0 0 50 0</inkml:trace>
  <inkml:trace contextRef="#ctx0" brushRef="#br0" timeOffset="159780.12">7370 10309 22 0,'0'0'51'15,"5"-2"-3"-15,-5 2-1 0,0 0-4 0,9 0-4 16,-9 0-5-16,0 0-8 0,10 0-5 0,-10 0-9 15,4-1-8-15,-4 1-8 0,10-1-19 0,-10 1-31 16,7 0-58-16,-2-1 26 0</inkml:trace>
  <inkml:trace contextRef="#ctx0" brushRef="#br0" timeOffset="160673.12">8837 11013 17 0,'0'0'44'16,"-3"2"-9"-16,3-2-2 0,0 0-5 0,0 0 3 15,0 0-6-15,0 0 2 0,0 0 4 0,0 0-1 16,0 0 6-16,-1 4-8 0,1-4-1 0,0 0 1 0,0 0 1 16,0 0-3-16,-4 3-2 0,4-3-2 0,0 0 4 15,-5 1-1-15,5-1 1 0,0 0-1 16,0 0 0-16,0 0-2 0,-7 0 1 0,7 0 0 0,0 0-6 15,0 0 1-15,0 0 3 0,0 0-3 0,0 0 1 16,0 0-1-16,0 0-2 0,-11-1 0 0,11 1 0 16,0 0 4-16,0 0-2 0,0 0 5 0,0 0-7 15,-2-4-3-15,2 4-3 0,0 0 6 0,0-6-5 16,0 6-2-16,1-6 0 0,-1 6 1 0,1-5 0 16,3 1-2-16,-4 4 4 0,4-5-4 0,1-1-5 15,0 2 8-15,-1 0-11 0,1 1 2 0,-1 0-1 16,1-1-10-16,-1 1-3 0,2-1 4 0,-2 3-11 0,-4 1 1 15,5-3-11-15,-1 1-7 0,-4 2-4 0,4 0-7 16,-4 0-5-16,0 0-4 0,0 0-15 16,0 0-52-16,0 0-133 0,9 2 59 0</inkml:trace>
  <inkml:trace contextRef="#ctx0" brushRef="#br0" timeOffset="160965.12">8723 11147 40 0,'0'0'100'0,"0"0"-5"0,0 0 5 0,0 0-3 16,14 0-3-16,-14 0-4 0,0 0-14 0,7-4-3 15,-7 4-7-15,6-4-4 0,-3 4-4 0,-1-3-10 16,-2 3-2-16,8-4-7 0,-8 4-6 0,4-4-2 16,-2 2-11-16,-2 2-12 0,5-4-9 0,1 4-6 15,-3-3-10-15,4 1-19 0,-7 2-6 0,7-3-18 16,-3 2-7-16,0 0-14 0,-4 1-64 0,7-2-155 16,-7 2 69-16</inkml:trace>
  <inkml:trace contextRef="#ctx0" brushRef="#br0" timeOffset="162258.12">7200 11906 95 0,'0'0'124'0,"0"0"-7"0,0 0-11 0,0 0-11 16,0 0-18-16,0 0 5 0,0 0-7 0,0 0-16 16,0 0-3-16,0 0-2 0,0 0-12 0,0 0-2 15,0 0 2-15,0 0-2 0,0 0-6 0,0 0-4 16,0 0-10-16,0 0 5 0,0 0-8 0,0 0 2 15,0 0-4-15,0 0 1 0,0 0 1 0,4-5-5 0,-1 2-1 16,1-2 0-16,0 1-2 0,1 1-9 16,1-1 4-16,3-2-4 0,-2 2-1 0,2 1-8 15,-1-3-5-15,0 1 5 0,-1 2-3 0,0 0-4 0,0-1 2 16,-2 2-7-16,4-3-3 0,-4 4-1 0,0-1-4 16,-1 1 2-16,2 0-1 0,-6 1-1 0,6 0-4 15,-6 0-5-15,7-2-8 0,-7 2-2 0,0 0 2 16,3 4-27-16,-3-4-61 0,0 8-145 0,0-8 64 15</inkml:trace>
  <inkml:trace contextRef="#ctx0" brushRef="#br0" timeOffset="162501.12">7205 11993 30 0,'0'0'82'0,"0"0"-10"15,0 0-9-15,0 0-5 0,0 0-5 0,17-7-9 0,-17 7-1 16,6-2-7-16,1 1 0 0,-1-3-11 0,-1 4-7 16,1-3-7-16,1 3-9 0,1-1-3 0,-1 1-17 15,0-2 0-15,-1 1-17 0,0-1-49 16,-2 1-90-16,-4 1 39 0</inkml:trace>
  <inkml:trace contextRef="#ctx0" brushRef="#br0" timeOffset="172535.5">8880 12622 47 0,'0'0'66'0,"0"0"-4"15,0 0-12-15,0 0 3 0,0 0-5 0,0 0-2 16,0 0-2-16,0 0 5 0,0 0-1 0,0 0 1 15,0 0 8-15,0 0 5 0,0 0-3 0,0 0 0 16,0 0-12-16,0 0-2 0,-2-5-4 0,2 5-5 16,0 0-5-16,0 0-5 0,0 0 2 0,0 0-9 15,0 0 4-15,0 0-3 0,0 0-6 0,0 0 1 0,0 0-4 16,0 0 3-16,0 0-8 0,0 0 1 0,0 0-1 16,0 0-1-16,0 0 4 0,0 0-9 15,0 0 6-15,0 0-6 0,0 0-3 0,0 0 11 0,0 0-9 16,0 0-6-16,10-5-4 0,-6 2-7 0,1 2-7 15,2 1-8-15,0-3-10 0,2 3-12 0,0 0-19 16,-3-2-84-16,3 2-171 0,-1 2 75 0</inkml:trace>
  <inkml:trace contextRef="#ctx0" brushRef="#br0" timeOffset="172804.51">8916 12705 70 0,'7'0'73'0,"-2"-1"-6"15,-5 1-3-15,10-1-18 0,-10 1-5 0,10 0-3 0,-10 0 3 16,7 1-6-16,-7-1-2 0,3 1-13 0,-3-1 6 15,6 2-6-15,-6-2 2 0,0 0-10 0,5 2 2 16,-5-2-9-16,0 0-1 0,0 0-12 0,0 0-11 16,0 0-15-16,0 0-61 0,0 0-104 0,0 0 47 15</inkml:trace>
  <inkml:trace contextRef="#ctx0" brushRef="#br0" timeOffset="175498.57">8914 12612 39 0,'0'0'48'15,"0"0"-9"-15,0 0 5 0,0 0-12 0,0 0 5 0,0 0-3 16,0 0-3-16,0 0-6 0,0 0 0 0,0 0-6 16,0 0-4-16,0 0 2 0,0 0-2 15,0 0 3-15,0 0-8 0,0 0 1 0,0 0-1 0,0 0-4 16,0 0-1-16,0 0-2 0,0 0 9 0,0 0-6 16,0 0-1-16,0 0 2 0,0 0-1 0,0 0 7 15,0 0-5-15,1 8 2 0,-1-8 0 0,0 0 4 16,0 0 2-16,0 0 4 0,0 0 3 0,0 0 0 15,0 0-5-15,0 0 10 0,0 0 2 0,0 0-11 16,0 0 4-16,0 0-3 0,0 0 2 0,0 0 4 16,0 0-9-16,11-5 0 0,-8 2-7 0,-3 3 11 15,0 0-7-15,9-3-9 0,-4 2 0 0,-5 1 3 16,10-3 0-16,-3 6-7 0,-1-3-8 0,-6 0-11 16,15 0-1-16,-7 0-3 0,0 1-8 0,3 0 0 15,-1 1-6-15,2-1-13 0,-4 1-10 0,-2-1-54 16,3 3-123-16,-4-3 54 0</inkml:trace>
  <inkml:trace contextRef="#ctx0" brushRef="#br0" timeOffset="175875.07">8911 12754 26 0,'5'-13'90'0,"-5"13"-10"16,3-3-3-16,-3 3-8 0,1-2-17 0,-1 2-7 0,0 0-10 16,5-4-8-16,-5 4-4 0,7-2-9 0,-7 2-8 15,10 1-7-15,-5-2-15 0,-5 1-13 0,13 0-54 16,-8 0-91-16,2-1 41 0</inkml:trace>
  <inkml:trace contextRef="#ctx0" brushRef="#br0" timeOffset="177300.28">8966 12702 19 0,'0'0'35'16,"0"0"-11"-16,0 0 5 0,0 0-4 0,0 0-1 0,0 0-2 15,0 0-3-15,0 0 0 0,0 0-4 16,0 0-1-16,0 0-2 0,0 0 6 0,8 10-6 16,-8-10 2-16,0 0-1 0,0 0-1 0,3 2 0 0,-3-2 1 15,0 0 3-15,0 0 2 0,0 0-7 0,3 3 6 16,-3-3-3-16,0 0-1 0,0 0-3 0,4 2 2 16,-4-2 6-16,0 0-3 0,0 0 2 0,0 0-4 15,6 0 4-15,-6 0-2 0,0 0-1 0,0 0-1 16,9-2-1-16,-9 2-2 0,9-1 1 0,-4 0-5 15,0 0 3-15,3 1-12 0,0 0-5 0,-1-2-7 16,5 1-10-16,-1-1-4 0,1 2-10 0,-6 0-47 16,2 0-93-16,1-2 42 0</inkml:trace>
  <inkml:trace contextRef="#ctx0" brushRef="#br0" timeOffset="179443.28">8833 12661 50 0,'0'0'43'0,"0"0"-1"16,0 0-6-16,0 0 2 0,0 0-11 0,5 7 1 16,-5-7-3-16,4 3-5 0,-4-3 0 0,4 2-4 0,-4-2-7 15,0 0 8-15,0 0-2 0,5 4-3 16,-5-4 3-16,1 3-6 0,-1-3 0 0,0 0-4 16,4 3 6-16,-4-3-5 0,1 3 4 0,-1-3-6 0,3 3-1 15,-3-3 2-15,5 1 1 0,0 1 4 0,2-1-8 16,0-1 4-16,1 1-4 0,1 0 7 0,1 1-6 15,2-2-2-15,0 0 0 0,4-2 5 0,0 1-4 16,1 1-4-16,-4-1 2 0,1 0 2 0,-3-1-5 16,1 1 4-16,-2 1-7 0,0-1 0 0,-1 1-8 15,-3-2 0-15,1 2 3 0,-7 0 2 0,9-1 3 16,-9 1 3-16,5 1-1 0,-5-1 0 0,0 0 0 16,0 0 4-16,0 0-3 0,0 0-1 0,0 0 1 15,0 0 0-15,-13 8 1 0,8-7 0 0,0 1 1 16,-3-1-2-16,5 1 5 0,-4-2-9 0,2 2 4 15,1-1-7-15,-2 0 11 0,-1 2-2 0,7-3 2 16,-9 2 1-16,9-2 2 0,-7 2 1 0,4-1-3 0,3-1 1 16,0 0 1-16,-10 0 7 0,10 0-9 15,-6 2 4-15,6-2 5 0,0 0-2 0,-6 0-3 16,6 0 0-16,0 0-3 0,0 0-1 0,0 0-1 16,0 0 1-16,-7 1 5 0,7-1-6 0,0 0 5 0,0 0-4 15,0 0-10-15,0 0 11 0,0 0 2 0,0 0-5 16,0 0 1-16,0 0 2 0,0 0-6 0,11-6 6 15,-11 6 0-15,0 0 0 0,6-2 2 0,-6 2-3 16,0 0-4-16,0 0 4 0,0 0-4 0,3-3-1 16,-3 3-1-16,0 0-6 0,0 0 1 0,0 0-14 15,0 0-12-15,0 0-37 0,0 0-77 0,0 0 34 16</inkml:trace>
  <inkml:trace contextRef="#ctx0" brushRef="#br0" timeOffset="180626.28">8733 13730 112 0,'0'0'160'0,"-7"-5"-16"0,3 3-14 0,4 2-9 0,-6-2-17 16,6 2-6-16,0 0-12 0,0 0-11 0,-6-3-7 15,6 3-10-15,0 0-10 0,0 0-15 0,0 0-9 16,-2-2-9-16,2 2-9 0,0 0 2 0,0 0-7 0,0 0 0 15,0 0 1-15,0 0-1 0,0 0-2 16,0 0 4-16,0 0 2 0,0 0-4 0,18-2 5 16,-12 1-1-16,1 0-2 0,3 1 0 0,1-3-5 0,0 0 1 15,0 1 5-15,2-1-2 0,-2 2-2 0,3-2 0 16,-1 1 2-16,-3 1-1 0,3-2 2 0,-4 1-6 16,0 2 1-16,0 0-2 0,-4-2 1 0,3 2 1 15,-4-3 0-15,-4 3 2 0,10 0-2 0,-10 0 3 16,5 0 0-16,-5 0-1 0,0 0 1 0,0 0 2 15,1-4 2-15,-1 4-4 0,0 0 1 0,0-5 2 16,0 5 1-16,0 0 0 0,0 0-1 0,-5-5 1 16,5 5-2-16,0 0 1 0,0 0 3 0,0 0-8 0,0 0-1 15,0 0-3-15,0 0-5 0,-1-3-5 16,1 3-13-16,0 0 2 0,0 0-8 0,0 0 0 16,0 0-8-16,0 0 0 0,0 0-4 0,0 0-6 0,0 0-2 15,0 0-4-15,0 0-10 0,0 0-3 0,0 0-58 16,0 0-140-16,0 0 62 0</inkml:trace>
  <inkml:trace contextRef="#ctx0" brushRef="#br0" timeOffset="182027.28">7274 15147 19 0,'0'0'58'0,"0"0"10"0,0 0-5 0,0 0 7 0,0 0-7 16,0 0 2-16,0 0-15 0,0 0-4 0,0 0-2 15,0 0-9-15,0 0-2 0,0 0-14 0,0 0-4 16,0 0-3-16,13-3-9 0,-8 2 4 0,-5 1-5 16,11-5-7-16,-2 5-3 0,3-1-4 0,-2-1 1 15,3 0-4-15,0-1-7 0,2 2 0 0,-3-2-4 16,8 2 0-16,-7 0-2 0,6-3 2 0,-5 3-4 15,-2-1-3-15,-2 0-4 0,1 2-26 0,-3-2-66 16,-2 1 29-16</inkml:trace>
  <inkml:trace contextRef="#ctx0" brushRef="#br0" timeOffset="182254.28">7448 15169 19 0,'6'-1'33'0,"-1"-1"-9"0,1 0-5 0,-1 1-1 0,-5 1 1 15,9-2-6-15,-2 2-6 0,-3-2-5 16,-4 2-10-16,0 0-17 0,0 0-26 0,9 2 12 0</inkml:trace>
  <inkml:trace contextRef="#ctx0" brushRef="#br0" timeOffset="191164.63">7382 15833 73 0,'0'0'78'0,"0"0"-16"0,0 0-8 16,0 0-1-16,0 0-8 0,0 0 1 0,0 0-8 15,0 0-1-15,0 0-9 0,0 0 5 0,0 0-6 16,0 0-1-16,11-4-7 0,-11 4 1 0,4-2-9 16,0-1 2-16,-4 3 3 0,5-5-6 0,-1 2 6 15,1 2-6-15,0-2-3 0,2 1-4 0,4-3-5 16,-2 2 7-16,1 0-7 0,0-1-7 0,-1 2-4 15,1-3-2-15,-2 4-5 0,0-2-8 0,-1 1-3 0,2 1-14 16,-5 0-50-16,2-1-102 0,-6 2 46 16</inkml:trace>
  <inkml:trace contextRef="#ctx0" brushRef="#br0" timeOffset="193722.63">8712 15297 11 0,'-3'8'27'0,"2"2"-1"0,0 2-4 0,-2 4 5 16,2-2-3-16,-1 2-3 0,1 2-5 0,0 0 4 0,1-1-5 15,1 2 1-15,2 5-2 0,2 0 7 0,0 2 3 16,0 0 2-16,0-6-3 0,4 3-5 0,-2 3 2 15,-2-7-6-15,1 7 2 0,1-8-4 16,0 0 0-16,-2 2-2 0,2-4 0 0,-3 0-5 0,1 1 12 16,-4-5-1-16,3 0-10 0,-4 0 9 0,-3 0-5 15,1-1-1-15,-1-3 2 0,-1 1 1 0,0-1-5 16,-3-2-15-16,0-1 0 0,-3 1-17 0,0-4-12 16,-4 1-43-16,-2-3-86 0,0-1 39 0</inkml:trace>
  <inkml:trace contextRef="#ctx0" brushRef="#br0" timeOffset="195833.63">8810 15301 23 0,'0'0'74'0,"0"0"-11"0,0 0 0 16,-5-3-10-16,5 3-12 0,0 0-6 0,0 0-7 16,0 0 0-16,0 0-5 0,0 0 1 0,0 0-4 0,0 0-2 15,0 0-3-15,0 0 0 0,0 0-7 16,0 0-2-16,0 0 5 0,0 0-2 0,0 0 5 15,0 0-5-15,0 0-7 0,0 0 5 0,0 0 0 16,0 0-4-16,0 0 0 0,0 0-2 0,0 0-1 0,0 0 2 16,0 0 3-16,0 0-2 0,0 0-3 15,12 10 3-15,-12-10 3 0,5 0-5 0,-5 0 1 16,2 4-1-16,-2-4-1 0,7 1-1 0,-7-1 4 16,10 0-2-16,-10 0-3 0,11-1 1 0,-6-2 4 0,3 2-6 15,1-3-4-15,4-2 6 0,-3 2 0 0,-1 1 2 16,1-2 0-16,2-2-2 0,-5 3 3 15,4-1-3-15,-6 2 1 0,1-1 0 0,-1 3 4 0,-1-2 1 16,1 2-1-16,-5 1-10 0,6-1 10 0,-6 1-2 16,0 0-4-16,6-4 2 0,-6 4 0 0,0 0 3 15,0 0-5-15,6 5-2 0,-5-1 6 0,1-1 2 16,-2-3-1-16,1 7-1 0,-1 0-4 0,1-2 2 16,-1 2 2-16,2-1 1 0,-1 2 1 0,0 3-2 15,0 2 1-15,3 2 3 0,-1 3 1 0,0 0-4 16,1 0 5-16,3 1-2 0,-1 0-7 0,3 4 8 15,-3-5-5-15,2 0-1 0,-1-1 3 0,1 1 3 16,0 0-6-16,0-1 6 0,-3-2-8 0,4 1 6 16,-7-4-6-16,2 0 2 0,-4-2 7 0,3 0 1 15,-2-1-8-15,-1 0 9 0,0-4-3 0,0 3 7 16,0-2-7-16,-1 0-2 0,-2-1 5 0,2 2 3 16,-2-4-4-16,2 1-2 0,0-1 5 0,-3 1-17 15,0 2-4-15,3-4 1 0,-3 3 4 0,3 2-3 0,-2-2 1 16,2 4 3-16,-3 1-5 0,0 0 6 15,3 2-5-15,-3-4 8 0,4 3 0 0,0 0-4 16,1 0 0-16,-1 0-1 0,0-2-4 0,4 3 7 0,0-7-2 16,-4 3-2-16,5-3 4 0,-2 0-4 0,-2 0 10 15,-1 0-7-15,1 0 7 0,2-3 2 0,-3-2 5 16,0 5 11-16,0-5 6 0,1 3-3 0,-1-3-2 16,0 0-5-16,0 0 0 0,0 0-7 0,0 0 2 15,0 0-2-15,0 0-11 0,0 0-1 0,-19-3-6 16,11 3-1-16,3 1-2 0,5-1 6 0,-13 0 0 15,7 1-8-15,-3-1 4 0,0 3-1 0,1-2 4 16,-3 0-8-16,2 0 8 0,1 1 0 0,-2-1 1 16,-1 0-1-16,0 0 2 0,0-2-8 0,1 1 3 15,2 1-7-15,-1-2-4 0,3-1-15 0,-2-1-17 16,4-1-17-16,-1-1-42 0,0-4-119 0,2-1 53 16</inkml:trace>
  <inkml:trace contextRef="#ctx0" brushRef="#br0" timeOffset="197051.63">9338 15591 15 0,'5'0'35'0,"0"-3"-3"16,3 1-1-16,0-1-9 0,0 2-1 0,1-2-3 16,3 3-2-16,1-4-4 0,-2 1 2 0,2 2 0 15,-2-1-3-15,0 0-1 0,1 0-2 0,-1 2-1 16,-4 0 1-16,2-3-5 0,-4 3 2 0,3 0-4 15,-8 0 6-15,9-3 4 0,-3 3 3 0,-6 0 1 16,8 0 5-16,-8 0-7 0,5-1 1 0,-5 1-2 16,0 0-7-16,0 0 5 0,8 0-1 0,-8 0 4 15,5 1-3-15,-5-1 0 0,10 3 1 0,-3-3-10 16,-7 0 5-16,14-3 3 0,-6 3-1 0,3-2-3 16,0 2 3-16,3-2-4 0,-1 0 4 0,1 1-5 15,-1-1 0-15,0 2-1 0,2 0-2 0,-5 2 0 0,4-2-1 16,-1 1-2-16,1-1-1 0,-1 1 0 15,2-1-3-15,-2 1-4 0,1-2 6 0,0 1-4 16,0 0 3-16,-2 0-1 0,-1 0 3 0,-2 0 4 16,0 0-4-16,-2 1-1 0,-1-1 7 0,-6 0 1 15,11 0 6-15,-11 0-3 0,7 0-1 0,-3 2 3 16,-4-2-9-16,6 2 1 0,-6-2-1 0,10 3 4 16,-6 0 0-16,1-2 0 0,4 2-2 0,-4 0 1 15,8 1-5-15,-3-1-7 0,4-2 0 0,-1 2 0 0,6 0 1 16,-1-3 3-16,2 0-1 0,0-2 5 0,-4 1-3 15,2-2 3-15,-4 2-6 0,0-1 6 16,-1 1 3-16,-3-1 5 0,3 0-2 0,-4 1 4 0,-4 0 7 16,2 0 4-16,-1-1 1 0,-6 2-4 0,6 0 5 15,-6 0 2-15,0 0 5 0,8 0-12 0,-8 0-1 16,0 0 1-16,0 0-3 0,8 0 0 0,-8 0-1 16,0 0-4-16,6 4-3 0,-4-1 3 15,4-2 0-15,0 0-4 0,1-1 2 0,1 1 3 0,3 1-3 16,3-2 4-16,0 0-9 0,4 0 0 0,2 0-5 15,-1 0-1-15,-1 0 1 0,5 0-5 0,-4-2 1 16,1 2 0-16,-4 0-2 0,3 0-1 0,-3-1 1 16,-4 0 4-16,2 1 1 0,-2-1 0 0,1 1 1 15,-2-2 12-15,-4 1-2 0,3-1 2 0,-3 2-6 16,1-2 5-16,0 1-5 0,-2 1-2 0,3-1 4 16,0 1 1-16,0 1-3 0,5-2-4 0,-1 2-4 15,2-2-5-15,3 1-3 0,1 0-5 0,3 1-4 16,-1-1-5-16,2 0-15 0,-2 0 5 0,7-1-2 15,-1 1 2-15,1-3 2 0,-9 0 6 0,1 2 17 16,-1-2 5-16,-3 0 0 0,0 1 4 0,-6 0 3 16,1 2 3-16,-2-3 9 0,-2 1-9 0,0 2 7 15,1 0-1-15,0-1-3 0,2 2-1 0,-4-1-3 16,3 0 5-16,4 0-1 0,-4 0 1 0,5 2-1 16,-5-2-7-16,4 0 8 0,1 0-7 0,-3 0 1 15,5 0-1-15,-5 0 6 0,1 0-6 0,2-2 7 0,-3 1 9 16,3 0 3-16,-1-2 4 0,1 2-1 15,-5 0-6-15,4-3-1 0,-2 2-1 0,1 1-2 16,-2-1-6-16,0-1-8 0,1 0-9 0,-5 2-8 16,3-3-15-16,-3 3-42 0,-2-2-82 0,0 0 36 0</inkml:trace>
  <inkml:trace contextRef="#ctx0" brushRef="#br0" timeOffset="197255.63">11248 15463 47 0,'4'7'57'0,"1"-1"-6"16,-1 5-15-16,0-1 1 0,0 3-2 0,-3-3 4 16,3 2-7-16,-3 1-8 0,-2-1 0 0,-3 6-9 15,0-2 1-15,-2 2-7 0,-5-1-20 0,-5 6-22 16,-6 1-30-16,0-3-69 0,-2 0 30 0</inkml:trace>
  <inkml:trace contextRef="#ctx0" brushRef="#br0" timeOffset="199469.63">9292 16388 32 0,'0'0'27'0,"0"0"-3"0,0 0-7 15,0 0 6-15,0 0-5 0,0 0 1 0,0 0 9 16,0 0-2-16,0 0 5 0,0 0 1 0,0 0-1 15,0 0 1-15,0 0-3 0,0 0-5 0,0 0-1 16,0 0 3-16,0 0-5 0,0 0-1 0,0 0-5 16,0 0-3-16,0 0-2 0,0 0-1 0,0 0 0 0,0 0 0 15,0 0-4-15,0 0 0 0,0 0-2 16,-7 6 5-16,2-5-6 0,-3 3 2 0,1-4 5 16,1 2 1-16,-3 1 10 0,-3-2 1 0,1 1 2 15,-1 0 0-15,-2 0 4 0,1 1 10 0,-1-1-2 0,-2 2-9 16,2-2 22-16,1 0-6 0,-2 1-3 15,2-2 6-15,0 2-12 0,3-1-5 0,-2-2 2 16,3 3-6-16,3-3-1 0,0 2-8 0,0-2-13 0,6 0-2 16,-7 3-4-16,3 0-16 0,1 1-3 0,3-4-8 15,-1 5-3-15,-1-2 1 0,2 1-13 0,2 1-3 16,-2-5-10-16,1 4-1 0,2-2-10 0,1 1-48 16,-2 0-128-16,2-1 58 0</inkml:trace>
  <inkml:trace contextRef="#ctx0" brushRef="#br0" timeOffset="199834.63">9007 16380 21 0,'-10'5'65'0,"7"-2"-11"0,1 1 1 0,-2-1-9 15,0 3-8-15,0-1-2 0,-1 4 0 0,1-2-1 16,0-1-8-16,1 2-4 0,0 0-3 0,0-2 2 15,2 1-11-15,-1 1 9 0,2-4-7 0,1 1-6 16,0 0 4-16,-1 0 0 0,3-1-2 0,-1 2 3 16,3-4 1-16,3 1-7 0,1 2 6 0,-1-4-9 15,2 2-8-15,1 0-6 0,0-1-11 0,1 1-17 16,-3-1-50-16,0 0-95 0,1 1 43 0</inkml:trace>
  <inkml:trace contextRef="#ctx0" brushRef="#br0" timeOffset="212995.85">11858 18394 2 0,'0'0'20'0,"0"0"2"0,0 0-5 15,0 0 3-15,0 0 2 0,0 0-7 16,0 0 2-16,0 0 0 0,0 0 2 0,0 0 1 15,0 0-3-15,0 0 0 0,0 0-1 0,0 0 3 0,0 0-3 16,0 0 3-16,0 0-5 0,0 0 12 0,0 0-12 16,0 0-4-16,0 0 1 0,0 0-1 0,0 0-5 15,0 0 1-15,0 0 8 0,0 0-9 0,0 0 4 16,0 0-4-16,0 0-2 0,0 0-2 16,0 0-1-16,0 0 13 0,0 0-12 0,0 0-2 15,0 0-6-15,0 0 6 0,0 0 3 0,0 0-8 16,0 0 4-16,0 0-3 0,0 0-7 0,0 0 1 15,0 0 0-15,0 0 3 0,0 0-5 0,0 0 9 16,0 0-8-16,0 0 7 0,0 0 4 0,66-13-2 16,-66 13-2-16,26 0 0 0,-26 0 4 0,0 0-2 15,33-2 4-15,-33 2-6 0,0 0 5 0,32-3 0 16,-32 3-1-16,0 0-5 0,34 0-2 0,-34 0 3 16,0 0-4-16,0 0 0 0,27 0 4 0,-27 0-12 15,0 0 0-15,0 0-5 0,0 0-16 0,0 0-41 16,0 0 19-16</inkml:trace>
  <inkml:trace contextRef="#ctx0" brushRef="#br0" timeOffset="213450.84">11940 18502 13 0,'0'0'21'0,"0"0"1"15,0 0-11-15,47 0 6 0,-47 0-5 0,0 0-4 16,33-4 5-16,-33 4 2 0,0 0-7 16,37-4-1-16,-37 4 5 0,19-4-10 0,-19 4 3 0,0 0-5 15,23-5-6-15,-23 5 0 0,0 0-20 0,0 0-28 16,0 0 12-16</inkml:trace>
  <inkml:trace contextRef="#ctx0" brushRef="#br0" timeOffset="-196163">15107 10706 22 0,'-2'4'46'0,"2"-4"-3"0,0 0-2 16,0 0-4-16,0 0 0 0,0 0-1 0,0 0-1 16,0 0-5-16,0 0 1 0,0 0-4 0,0 0 0 15,0 0 3-15,0 0 2 0,0 0-8 0,0 0-1 16,0 0 0-16,0 0-2 0,0 0 13 0,0 0-13 15,0 0-1-15,0 0 12 0,0 0-2 0,0 0 3 16,0 0-2-16,0 0 5 0,0 0-5 0,0 0-8 0,0 0 2 16,0 0-9-16,0 0 7 0,0 0 0 0,0 0-12 15,0 0 1-15,0 0-4 0,2 4-8 0,-2-4-9 16,0 0 9-16,0 4-3 0,0-4 2 0,-2 7-3 16,2-7-2-16,-2 7 2 0,0-2 2 0,2-5 0 15,0 6 7-15,0-2-7 0,2 0-4 0,-2-4 0 0,-2 9 3 16,1-5-1-16,-1 0 0 0,1 0 4 15,1 0-3-15,0-4 3 0,-4 9 5 0,0-4-4 0,2 2 0 16,-1-3-2-16,-1 2-2 0,2-2 6 0,2 3-4 16,-3-3-2-16,1 2-5 0,-1 0-2 0,1-1-2 15,0 1-2-15,1 0 8 0,0-1-2 0,1-1-1 16,0 0 4-16,-1 0-1 0,-1 2 3 0,1-1-3 16,1-4 2-16,-1 4 1 0,-1 1 3 0,1-3-6 15,0 0 0-15,-2 4 2 0,1-2 4 0,0 0-1 16,0 0 1-16,-2 2-1 0,0-2 0 0,1 0 2 15,-1 2-3-15,-3 1-2 0,3 1 4 0,-2 0 1 16,0 0-2-16,1-1-3 0,-2 0 9 0,3 1-2 0,-1 1-4 16,0 0 1-16,-1-1 0 0,-2 3 1 0,4 0-2 15,-5-4 30-15,3 6 0 0,-3 1-4 0,1-3 0 16,3 0 4-16,-4 3-5 0,5-4 0 0,-1 3-3 16,0-2-1-16,1-1 0 0,-1 3 3 0,1-2-10 15,1 1-4-15,-1 3-2 0,1-3 3 0,1-1 3 0,2 0-6 16,2 1-6-16,-2-1-2 0,0 3 8 15,0-5-5-15,0 0-8 0,1 2 8 0,2-2-4 0,-2 3-6 16,1-4 7-16,1 4-9 0,-2-5 6 0,2 3-5 16,-3 0 5-16,0 0-6 0,0 1 2 15,0-1-12-15,-3 0-10 0,3 0 1 0,-1 1-6 0,1-2-6 16,-3 2 8-16,0-3 0 0,0 3 4 0,2-4 1 16,-1 0 11-16,2-1-4 0,-2 0 3 0,1 2 2 15,1-1 8-15,-1 1-2 0,-1-1 0 0,1-1 6 16,0 3 3-16,1-2 1 0,-1 3-3 0,-1 0 3 15,2 0 1-15,0 1-1 0,2-3-3 0,-2 3-1 16,0 3 1-16,1-1-4 0,-1 3-3 0,1-5 4 0,0 3-8 16,1 2 5-16,-1 1-6 0,0-1-2 0,1 3 14 15,0-2 0-15,-2-1-2 0,0-1 1 0,1 1 3 16,2 3 2-16,-2-3 0 0,4-1-9 0,-4 1 10 16,2 1 2-16,-2 0-7 0,1-1 2 0,2-1-10 15,-1 2 17-15,1-2 4 0,-2 0-6 0,1 1 1 16,4 0-8-16,-4 1 8 0,1-2 1 0,4 1-7 15,-3 0 3-15,3 2 1 0,-2 6-7 0,2-1 0 16,-3-1-3-16,0-6-2 0,-1 1-12 0,2 4-2 16,-2 0 7-16,5 4-1 0,-5-9-1 0,-4 2 4 15,5 6 5-15,-2-3-2 0,-2 3 11 0,3 1 5 0,-3 0 6 16,-1-1-2-16,1 1-1 0,-1 0-3 0,1-2 5 16,-1 1 4-16,2-1-3 0,-2-5-11 0,2 6 0 15,0 1 1-15,-1-2-9 0,5 0-4 0,-4 3-6 16,-1-1 2-16,0 2 1 0,2-2 1 0,-1-2 9 15,0 5 4-15,4 2 13 0,-1-4 0 0,-1 3 0 16,0 1 7-16,0 2-3 0,-1-3 3 0,1 4 7 16,3-2-7-16,-4 1 2 0,-3 1-1 0,4 1-9 15,0 0 3-15,-1 1-11 0,1-2 2 0,-2 0 6 16,-1 0-6-16,4 0 10 0,-1 0-9 0,1-1 1 0,3-1-8 16,-3 2 5-16,-1-1 1 0,4 1 2 0,-2 2 0 15,-1-3-2-15,3 1 4 0,-3-1-13 0,5 1 17 16,-5-1 5-16,3-1-2 0,0 0-7 0,-1 1 4 15,0-1 3-15,-2 0-2 0,0 1 1 0,0 2-16 16,4-2 12-16,-4-3-7 0,0 2 8 0,-2 0-9 16,5-3 1-16,-1 3-4 0,-2-3 5 0,3-1-2 15,-2 4-8-15,2-1 10 0,-4 0 1 0,2 3-4 16,2-1-5-16,-2-2 8 0,-1 0-4 0,2 3 5 16,-4-1-3-16,3 1-24 0,0-2 0 0,-1 2 3 15,-3 1-1-15,5 0 3 0,-4-2 3 0,0 0 0 0,1 1 1 16,4 0-1-16,-3 1 2 0,0-5 2 15,3 4 2-15,-2-5-4 0,1 4 13 0,-1-2-14 16,2 0 4-16,-2 2 5 0,3-2-3 0,-2 0 6 0,-1 0-9 16,0-1 2-16,-1 2 2 0,0-3 18 0,1 0-1 15,-1-1 1-15,-2 1 1 0,0-2-7 0,-2-1-3 16,1 2-3-16,-1-10 6 0,0 8 2 0,0-5-6 16,-1 6 0-16,0-10 2 0,0 4-1 0,2-1 1 15,-4-2-5-15,4-1 7 0,-2-4-10 0,-2 5 7 16,0-2-1-16,-1-1-9 0,-1 1 12 0,1-4-1 15,-2 0-1-15,-1 1-12 0,1-3 12 0,1 0-8 16,1 2 6-16,-1 0-5 0,-4 2 8 0,3-2-9 16,3-3-2-16,-5 4-2 0,3-1 4 0,2-2-7 15,-2 1-4-15,-4-1-6 0,3 0-14 0,1-2 0 0,3 1-16 16,-2-3-50-16,2 1-109 0,-3-3 49 16</inkml:trace>
  <inkml:trace contextRef="#ctx0" brushRef="#br0" timeOffset="-195763">15226 16015 30 0,'0'0'115'16,"0"0"-11"-16,0 0-16 0,0 0-9 0,0 0-11 0,0 0-8 15,0 0-5-15,0 0 4 0,0 0-8 0,19 1-13 16,-12 0 3-16,-1 1-5 0,-6-2-10 15,14 0-2-15,-7 2 3 0,1-2-11 0,-1 3-5 0,-1-1 11 16,-1-1 0-16,3 1-9 0,-2 0 5 0,1 0-2 16,1 1-3-16,-1-2-6 0,-2 0 2 0,0 2-3 15,0 0 2-15,2-1-7 0,-5 0 1 0,-2-2-21 16,7 3 3-16,-6-1-18 0,-1-2-1 0,0 0-3 16,6 2-14-16,-6-2-11 0,0 0-72 0,4 1-146 15,-4-1 65-15</inkml:trace>
  <inkml:trace contextRef="#ctx0" brushRef="#br0" timeOffset="-195497">15667 15831 154 0,'0'0'154'0,"6"0"-10"16,-6 0-14-16,0 0-9 0,0 0-13 0,0 0-6 16,0 0-11-16,0 0-9 0,0 0-4 0,0 0-10 15,-1 10-3-15,-1-3-13 0,-2 3-5 0,1-1-5 16,-1 1-2-16,2 1-6 0,-2-1-1 0,1 0-9 16,-3 0-7-16,5 2-15 0,-4-2-16 0,1 0-15 15,0 1-26-15,0-3-33 0,-1 4-45 0,-4-6-79 0,4 5-229 16,-3-2 102-16</inkml:trace>
  <inkml:trace contextRef="#ctx0" brushRef="#br0" timeOffset="-135575.14">17608 17200 6 0,'0'0'83'16,"-1"-3"-6"-16,1 3-8 0,0 0-6 0,0 0-7 16,0 0-4-16,0 0-1 0,0 0-2 0,0 0 2 15,0 0-5-15,-4-3 11 0,4 3-13 0,0 0-5 16,0 0 1-16,-8-3-7 0,8 3-3 0,-6-1-7 16,6 1-4-16,-8 0-2 0,8 0 1 0,-10 0 4 15,2 1-8-15,-1 1 1 0,3-2-3 0,-3 1 4 16,-5 2 6-16,1-2-12 0,-1 3 9 15,3 0 0-15,-5 1-3 0,4-1 1 0,-4 4 3 0,3-2-8 16,1 1 2-16,-2 1 0 0,2 0-5 0,2-2 2 16,-4 6-2-16,5-4-4 0,-4 1 3 0,7 1 1 15,-6 2-3-15,4-2 1 0,1 1 0 0,0-2 1 16,2 2 1-16,4 0-1 0,-3 1 0 16,4-1-5-16,0-1 5 0,-2 2-3 0,4-3 2 15,-2 1-2-15,0 2-3 0,4-5 9 0,1 5-6 0,3-5 0 16,-1-1 2-16,1 3-4 0,4-4 5 0,-1 0-3 15,1 0 3-15,1-3-5 0,3 1 2 0,4-1 0 16,-2-2 7-16,3-2-8 0,-1 2 4 0,-1-3-6 16,-1 1 4-16,3-1-2 0,-6-1-2 0,-1-1 9 15,-1 2-1-15,-3-3-3 0,3 1 7 0,-8 1 0 16,0-3 0-16,-1 0 9 0,-1 0-5 0,-1 2 6 16,-2-4-7-16,0 1-2 0,-2-1 3 0,-2 1-3 15,-1-4-4-15,-3 2 1 0,-2 1-4 0,-3-5 1 16,-4 1-1-16,3 2-1 0,-1-2-2 0,0 1-6 15,-1 0-6-15,2 2-6 0,0-2-9 0,3 5-26 16,0 0-19-16,1 2-15 0,3-2-26 0,-2 2-111 16,1 5-238-16,0-3 105 0</inkml:trace>
  <inkml:trace contextRef="#ctx0" brushRef="#br0" timeOffset="-135170.14">17392 17613 59 0,'-4'26'70'0,"4"-5"-2"16,-1 4-8-16,-2 1-8 0,2 3-5 0,-4-6 0 0,1 4-6 16,2-2-7-16,-1 0 1 0,-1-1 3 15,-1 3 0-15,1-7 1 0,-2 2 13 0,-2-3-22 0,3 1 20 16,1-3-2-16,-1-2-5 0,1-3-3 0,3 0-6 15,-3 1 0-15,4-5-3 0,0 2 2 0,-3 0-3 16,6-3-7-16,-3-2-14 0,4 4-5 0,0-5-6 16,-4-4-4-16,0 0-15 0,0 0-6 15,14 24-19-15,-14-24-9 0,14 9-15 0,-14-9-74 16,0 0-156-16,10 12 69 0</inkml:trace>
  <inkml:trace contextRef="#ctx0" brushRef="#br0" timeOffset="-134687.14">17356 17674 15 0,'0'0'105'0,"-4"-4"-14"0,4 4-7 0,0 0-13 16,0 0-12-16,0 0 3 0,0 0-6 0,0 0-7 16,0 0-5-16,-11 19-5 0,7-17 0 0,-4 6-9 15,3-3 5-15,-5 3-12 0,1-1-4 0,0 1 9 16,-1 2-1-16,-1-6-6 0,0 2 2 0,1 1 0 16,1-2 5-16,0-1-3 0,3 0 0 0,-2-2-10 15,8-2 7-15,-9 2-2 0,9-2 0 0,-10 4 9 16,10-4 5-16,0 0-7 0,-11 1 0 15,11-1-1-15,0 0-1 0,-11-10-8 0,9 6 2 0,2 4-1 16,-3-17-7-16,3 12 9 0,-1-2-11 0,1 7 5 16,0-13-3-16,1 4-3 0,2 0-2 15,-2 3 9-15,0-1-6 0,3-1-5 0,1 0-4 0,-1 3 4 16,4 0-8-16,-1 0 10 0,0 2-5 16,5-2-6-16,0 3 9 0,1 2-8 0,2 0 5 15,-1 2-4-15,-2 0 4 0,0 2 1 0,2 1-2 16,-2-1-5-16,-2 1 4 0,0-1 5 0,2 2-2 15,-4-1-2-15,-2 0-3 0,-1-1 7 0,1 0-5 0,0 0-5 16,-1 0-10-16,-5-4-10 0,11 2-14 0,-11-2-17 16,7 7-24-16,-2-3-13 0,-1 0-91 15,1 0-201-15,-5-4 88 0</inkml:trace>
  <inkml:trace contextRef="#ctx0" brushRef="#br0" timeOffset="-133817.14">18606 17322 29 0,'-8'-3'82'0,"8"3"-7"0,-6-3-8 15,6 3-7-15,-9-4 7 0,9 4 2 0,-8-3 3 16,3 1-5-16,5 2-2 0,-9-5-12 0,9 5 3 16,-10 0-16-16,10 0-2 0,-10 0-7 0,10 0-8 15,-17 9 2-15,6-6 0 0,-1 4 0 16,-3 3-1-16,0-2 7 0,-1 3-3 0,3 1-4 0,-2-1 3 16,2 1-6-16,2-1 8 0,-2 1-8 0,5-1-7 15,0-5 3-15,2 4 2 0,2-1-4 0,3-1-1 16,-4-1 6-16,5 0-10 0,-1-1 2 0,2 1 1 15,0-3 1-15,1 1 9 0,4 2-6 0,-1-4 2 16,5 0-7-16,1-1 2 0,1 0-7 0,2-1 9 16,6-2-7-16,0-1 3 0,8 0-4 0,-6-2-3 15,-4 0 3-15,3-3 0 0,6-4 8 0,-10 3-9 16,2 0 3-16,-5-2-5 0,-1 1 0 0,-7-2 2 16,2 2 0-16,-3 0-1 0,0-4-1 0,-2 4 0 15,-6-3-4-15,-2 0-3 0,-4-3 9 0,-1 1 0 16,-3 0-5-16,-1 3 6 0,-1-4-2 15,-2 3 4-15,-2 1 0 0,2-1-2 0,0 7 1 0,-3-2-15 16,2 4-12-16,-2 1-19 0,7 2-24 0,0 2-23 16,3 1-20-16,1 4-115 0,-1-5-236 0,1 7 105 15</inkml:trace>
  <inkml:trace contextRef="#ctx0" brushRef="#br0" timeOffset="-133458.12">18423 17517 5 0,'4'5'104'16,"1"0"-5"-16,-2-1-9 0,1 5 3 0,-1-5-1 15,0 4 0-15,-2-2-10 0,-1 6-4 0,3-4 0 16,-3 5-6-16,1 3-6 0,2 0 5 0,-1 8 0 0,-2-6-7 16,4 8-2-16,-5-1-2 0,5 6-5 15,-7 3-7-15,2 0 0 0,-4 0-8 0,1 12-4 16,-3-11-2-16,4-2-4 0,-1 3 2 0,1-3-10 16,-1-2 3-16,4-2-8 0,-1-4 3 0,1-7-4 15,4 0-2-15,-8-2 0 0,4-16 1 0,0 23-4 16,0-23 3-16,0 15-6 0,0-15 0 0,0 0-11 15,0 0-18-15,0 0-29 0,0 0-15 0,0 0-38 16,0 0-28-16,0 0-105 0,0 0-255 0,0 0 113 16</inkml:trace>
  <inkml:trace contextRef="#ctx0" brushRef="#br0" timeOffset="-133073.14">18436 17574 17 0,'0'0'104'16,"-1"-8"-11"-16,1 8-8 0,0 0-6 0,-3-5 3 0,3 5 0 15,0 0-2-15,0 0-1 0,0-5-7 0,0 5-4 16,0 0-5-16,-9 0 0 0,9 0-7 0,-18 2 4 16,8 3-5-16,-3 2 7 0,-1-2-10 0,0 6-1 15,-2-5-6-15,0 6 3 0,1-3-10 16,1 7 1-16,-1-2-5 0,0 0 3 0,0-1-13 0,4-1 2 16,-3 2-4-16,2-2 1 0,3 0-4 0,-1-5 2 15,1 3-5-15,1-3 1 0,0 1 2 0,2-4-4 16,1 1 10-16,0-3 0 0,2 1 8 15,2-2-6-15,1-1 0 0,-6 3-5 0,6-3-13 16,0 0-24-16,0 0-35 0,0 0-49 0,0 0-66 16,0 0-100-16,19-9-285 0,-14 5 126 0</inkml:trace>
  <inkml:trace contextRef="#ctx0" brushRef="#br0" timeOffset="-132706.14">18404 17624 84 0,'9'2'154'16,"-9"-2"-11"-16,0 0 8 0,0 0-10 0,0 0-4 0,0 0-13 16,0 0-16-16,0 0-10 0,0 0-7 15,5 3-8-15,0-1-4 0,-1 1-4 0,1 4-9 16,5 0-2-16,1 0-8 0,0 0-6 0,4 4-1 16,1-2-9-16,0 3-3 0,0-2-1 0,7 6-6 15,-9-7-2-15,1 2 1 0,-2-4-8 0,-2 0 1 16,1 0-8-16,-2-4-5 0,-1 4-12 0,-1-3-18 15,-6 0-3-15,5-3-17 0,-2 0-11 0,-3 2-24 16,2-1-40-16,-4-2-16 0,7 0-127 0,-7 0-282 0,0 0 125 16</inkml:trace>
  <inkml:trace contextRef="#ctx0" brushRef="#br0" timeOffset="-131793.12">19508 17331 115 0,'-5'-2'109'16,"5"2"-12"-16,0 0-13 0,-9 0-6 0,9 0-9 16,-11 4-6-16,5-1 2 0,0 4-5 0,-3-2-1 15,1 3-8-15,3 1 2 0,-5 3 8 0,5-2-12 16,1 1 2-16,-2 2-5 0,2 1-5 0,1 2 0 15,2-5-4-15,0 3-1 0,3-2 8 0,0-2-13 16,3 2 0-16,1 0-10 0,5-1 6 0,4 0-5 16,0-4-1-16,0 0 0 0,4 1 2 0,-2-3-8 15,4-4 5-15,-2 2-4 0,9-5-5 0,-6 0 2 16,-1-1-4-16,-5-4 4 0,4 0-1 0,-6-2 0 16,0-2-6-16,-5 2 0 0,0 0 5 0,-4-7-9 15,-1 5 6-15,-3-6-10 0,-1-3 2 0,-4 3 0 16,-2-2-2-16,-3 2 4 0,0 0-2 0,-3 0-4 15,1 2 0-15,-2 3 4 0,1 0-3 0,-1 0 1 16,3 5 0-16,-2 0 0 0,1 0 5 0,1 3-2 16,-2 0 1-16,4 4-2 0,1 2 0 0,-1-1-19 15,3 3-24-15,-3 1-20 0,6-1-27 0,-2 2-36 16,0 2-92-16,4-1-236 0,4 2 104 0</inkml:trace>
  <inkml:trace contextRef="#ctx0" brushRef="#br0" timeOffset="-131415.14">19610 17612 36 0,'-4'7'127'0,"2"5"-12"0,1 2-3 15,-2 2-4-15,2 0-11 0,-1 4-8 0,1 6-5 16,-2-2-8-16,0 2-17 0,2-1-5 0,-2 1-5 16,3 6 2-16,-1-5-9 0,-2 4 5 0,1-4-7 15,0 1-2-15,1-1-1 0,0-7-6 0,-3 6 3 16,0-6 19-16,3 5 0 0,-4-8-7 0,4 1-4 15,1-3-4-15,0-15 0 0,1 24-1 0,-1-24-5 16,1 21-3-16,-1-21 0 0,5 17-5 0,-5-17-4 16,0 0 3-16,5 15-11 0,-5-15-9 0,0 0-20 0,0 0-32 15,0 0-23-15,0 0-38 0,0 0-37 16,0 0-88-16,0 0-256 0,0 0 114 0</inkml:trace>
  <inkml:trace contextRef="#ctx0" brushRef="#br0" timeOffset="-130737.12">19605 17628 34 0,'9'17'58'16,"-9"-17"-8"-16,2 8-4 0,-2-8 5 0,-3 10-1 0,2-4 8 16,1-6 0-16,-4 10 0 0,0-4 1 0,-1 0-9 15,-1 0 3-15,-3 0-6 0,3 2 6 0,-3 0-2 16,-2-2-2-16,5 1-7 0,-7 3-5 0,-4-3 1 15,3 5-2-15,0-7-9 0,1 5 1 0,-1 0-8 16,5-4 3-16,-4 0-5 0,1-1 1 16,1 2-3-16,5-4-5 0,-3 2-2 0,3-1 2 15,-1-2 0-15,2 1-3 0,0 0 5 0,5-3 11 0,-10 1-7 16,10-1-4-16,0 0 2 0,0 0-2 0,0 0 5 16,-12-8-7-16,12 8 0 0,4-8-1 15,-4 8 3-15,4-12-1 0,1 9-6 0,-2-2-8 16,2 0 4-16,-1-2-11 0,0 3-10 0,-1-1-8 15,3 0-7-15,-3-1-2 0,1 0-12 0,0-2 1 16,2 4 1-16,-2-1-3 0,0-3 8 0,3 0 2 0,-2 0 9 16,0 0-2-16,2 1 3 0,-3 0 10 0,1 2-4 15,0 0 12-15,1-2-3 0,-3 4 5 16,5-2 1-16,-3 1 9 0,0 0-1 0,0 0-7 16,3 0 9-16,-8 4-6 0,13-5 4 0,-7 5-3 15,-6 0 4-15,14 0 3 0,-14 0-3 0,13 0 0 16,-13 0 7-16,14-1 1 0,-14 1 6 0,15 1 6 15,-15-1 12-15,15 0-8 0,-15 0-1 0,13 2 6 16,-7 0-1-16,-6-2 1 0,10 1 11 0,-3 1-1 0,-1 0 5 16,0 2 0-16,-1 0-7 0,-1 1 1 15,5 2 3-15,-3 0-6 0,3 3 1 0,-4 0 5 16,8 4 0-16,-4-2-5 0,0 4 3 0,1-1-7 16,-1-2-3-16,4-1-2 0,-3-1-4 0,-1-3-9 15,-1 0 11-15,1 1-11 0,-3-2-17 0,-1-2-33 16,0-2-47-16,-2 1-55 0,0-1-104 0,-3-3-261 15,0 0 116-15</inkml:trace>
  <inkml:trace contextRef="#ctx0" brushRef="#br0" timeOffset="-129742.14">20860 17275 112 0,'-2'-5'119'0,"-2"-3"-9"0,1 4-8 16,1-1-4-16,-1 0-11 0,-1 1-6 0,4 1-18 15,-5-1-5-15,5 4 1 0,0 0-21 0,-13 4 13 16,7 3-13-16,-2-1 6 0,-2 2-7 0,-2 3-5 15,1 0-10-15,-2 4 3 0,0-3-4 0,1 2 1 16,3 0-4-16,-2 2-2 0,3-3 1 0,2 3 5 16,3-5 1-16,1 2 7 0,2-1-8 0,-1 1 4 15,1-2-1-15,4-1 5 0,1 2-5 0,3-3-1 16,2 0 7-16,3 2-5 0,-1-5 1 0,5 0-3 16,2-1-5-16,-1 1-5 0,4-5 3 0,0 2-3 15,-2-5-4-15,2 0 0 0,-1-1-4 0,1-2-7 16,-3-3 5-16,3 1 7 0,-3-2 2 0,-2-1-13 15,-2 0 4-15,-3-4 6 0,-2 2-10 0,-1-3-5 16,-3-2 6-16,-2 5-5 0,-1-3-3 0,-3-1 7 16,-3 3 14-16,-1-3-18 0,-5 1 0 0,3 5-3 15,-3-2 1-15,-3 3 9 0,-3-4-3 0,1 6 0 16,-4-1 6-16,0 2-1 0,-5 4 4 0,-4-3-3 16,7 5-1-16,-1 0-2 0,0 3-6 0,2 1-12 15,2 1-27-15,-1 1-14 0,0 1-25 0,8 1-34 16,1 0-126-16,0 1-259 0,4 0 115 0</inkml:trace>
  <inkml:trace contextRef="#ctx0" brushRef="#br0" timeOffset="-129285.14">20801 17568 31 0,'0'0'139'0,"0"0"-14"16,3-5-6-16,-3 5-9 0,0 0-18 0,0 0-3 15,0 0-2-15,0 0-15 0,0 0-12 0,0 0-10 16,0 0-3-16,-8 11-9 0,4-6 11 0,3 3-9 16,-2-1-9-16,2 3 4 0,1 7-5 0,-1 0 1 15,-2 1-8-15,-2 7-4 0,4 0 7 0,1 4 2 16,-4-3 0-16,4 3 2 0,-1-4-9 0,-2 8-7 16,2-2 11-16,-1 3 28 0,-2-2-6 0,2-4-3 15,2 2-1-15,-1-4-7 0,1-6-1 0,1 6-5 16,1-8-3-16,2-1-2 0,-2 2 0 0,-2-1-4 15,4-4-2-15,-4-14-2 0,1 24 1 0,-1-24-33 16,4 23 8-16,-4-23 1 0,1 17-1 0,-1-17-1 16,5 17 5-16,-5-17-11 0,0 0-3 0,4 15-4 15,-4-15-14-15,0 0-10 0,0 0-34 0,0 0-28 16,0 0-16-16,0 0-118 0,0 0-260 0,0 0 116 16</inkml:trace>
  <inkml:trace contextRef="#ctx0" brushRef="#br0" timeOffset="-128597.14">20822 17601 77 0,'0'0'97'0,"0"0"-10"0,-7-4-5 16,7 4-13-16,0 0-4 0,0 0-4 0,-15 10-4 15,7-5 0-15,-1 0-3 0,-6 3-3 0,2-2 0 16,-1 6 5-16,-1-3 11 0,-3 1-9 0,3 1-2 15,-2 2 2-15,-1-2-6 0,3 0 9 0,-3 1-8 16,4-2-3-16,1 1-2 0,0-5-6 0,4 3 1 16,0-3-3-16,-1 2 3 0,5-2 12 0,-4-1-24 15,5-3-2-15,-2 1-5 0,2 3 3 0,0-3-2 16,3 0 5-16,1-3-8 0,0 0-1 0,0 0-1 16,0 0-6-16,0 0 5 0,0 0-4 0,13-18-7 15,-7 12-4-15,4-4-2 0,-2 2-14 0,3-3-5 16,1-2-16-16,3 0-15 0,-2 0-9 0,-1-2-16 15,-1 3-12-15,-2 0-16 0,-2 1-1 0,0 0 0 16,1 2 1-16,-3-1 9 0,0 0 10 0,-1 5 9 16,0-4 6-16,-2 2 5 0,2 2 19 0,-1-2 10 15,-1 2 10-15,1 1 9 0,-3 4 10 0,1-9 7 16,0 5 18-16,-1 4 1 0,0 0-5 16,3-5 3-16,-3 5-6 0,0 0-3 0,0 0 3 0,1-4 0 15,-1 4 0-15,0 0-2 0,0 0 9 0,0 0-4 16,0 0 8-16,0 0-4 0,0 0 1 0,0 0 4 15,0 0 0-15,0 0 1 0,5 13 3 0,-5-13 3 16,4 5 6-16,-1-1 6 0,3 0 12 0,0 5-10 16,2-2-3-16,2 1 7 0,1 1 1 0,1 3-7 15,5-1-6-15,-5 2 3 0,4 0-5 0,-2 0-2 16,3 1-6-16,-4 0 1 0,0-3-6 0,0 2-2 16,-2-1-1-16,0-5-4 0,-2 3 0 0,-1-5-4 15,2-1 3-15,-5 0 0 0,0 0 0 0,0-1-3 16,-5-3-3-16,9 2-23 0,-9-2-28 15,0 0-47-15,0 0-59 0,8-9-113 0,-8 9-281 16,-3-9 125-16</inkml:trace>
  <inkml:trace contextRef="#ctx0" brushRef="#br0" timeOffset="-127289.14">17475 17535 12 0,'0'0'63'16,"0"0"-12"-16,0 0 6 0,0 0-10 0,0 0 1 0,0 0-15 16,0 0-1-16,-11-5-4 0,11 5 0 15,0 0-4-15,0 0 1 0,-8 0 0 0,8 0-18 16,0 0 15-16,0 0 5 0,0 0 9 0,0 0 4 0,-10 1-3 16,10-1 4-16,0 0 2 0,-9-2 3 15,9 2-10-15,-4-2 3 0,4 2 2 0,0 0-6 16,-5-3 8-16,5 3-1 0,0 0-12 0,0 0-5 15,0 0 0-15,0 0 7 0,0 0-11 0,0 0 3 16,0 0-9-16,-7 6-6 0,7-6 17 0,-2 5-18 16,-1-1-7-16,-1 1 20 0,0-1-9 0,0 4-5 15,-3-2-6-15,-1 2 3 0,1 0-1 0,-3 1 3 0,-3 0-3 16,0 3 4-16,0-1-9 0,-1 0 6 16,-2 1 1-16,3-2 7 0,0 1-5 0,0 0 1 15,-1 0 7-15,1 1-15 0,2-5 15 0,1 0-11 16,-3 5 8-16,-1-3-1 0,4 0 3 0,1-3 0 15,0 4-7-15,1-4-2 0,3-2 6 0,0 2-4 16,2-3-4-16,-3 2 8 0,5 0-5 0,-2-3-2 16,2 1-9-16,1-3 8 0,0 0-12 0,0 0-11 15,0 0-3-15,0 0-27 0,20-10-9 0,-11 4-21 16,3-3-23-16,-3 4-84 0,0-7-200 0,1 5 89 0</inkml:trace>
  <inkml:trace contextRef="#ctx0" brushRef="#br0" timeOffset="-126912.12">17364 17561 42 0,'0'0'81'15,"0"0"-3"-15,0 0 2 0,0 0 10 0,-4-3-13 16,4 3 0-16,0 0-3 0,0 0 4 0,0 0-11 16,0 0 3-16,5-2-6 0,-5 2-8 0,0 0 2 15,0 0-12-15,8-3 3 0,-8 3-9 0,0 0-11 16,0 0 1-16,9 5-4 0,-7-2 2 0,2 2-1 16,-1 2 6-16,1-3-6 0,2 5 6 0,-1-1-3 15,4 4 12-15,0-2-19 0,3 4 5 0,4 1-3 16,3 1-7-16,3 2 10 0,1-3-8 0,1 2 7 15,-1-3-4-15,2 1-1 0,-6-6-2 0,1 1-7 16,-8-5 6-16,4 2-4 0,-7-2-3 0,0 0 3 16,-2-3-10-16,-2 1 9 0,0-1-1 0,-5-2-20 15,4 0-10-15,-4 0-32 0,0 0-29 0,0 0-20 0,-2-9-28 16,-3 5-108-16,-4-4-252 0,3 3 113 0</inkml:trace>
  <inkml:trace contextRef="#ctx0" brushRef="#br0" timeOffset="-126472.12">17346 17608 30 0,'0'0'74'0,"0"0"-14"0,0 0 2 0,0 0-7 15,0 0-5-15,0 0-10 0,13 8 3 0,-13-8 1 16,5 1-1-16,-4 1-7 0,3 2-3 0,0-2 5 16,-4-2 1-16,4 6 7 0,-4-1 4 0,1 0 9 15,-1 1-3-15,0-1 1 0,-1 0-7 0,0 3-3 16,1 1 2-16,-2 1-11 0,1 0 6 0,0 7-11 15,-2-5 3-15,3 5-10 0,-4-1 3 0,4 2-2 16,0-1-5-16,0 2-1 0,0 5-3 0,0 3 6 16,-1 4-10-16,1-3 2 0,-4 0 2 0,3-2 15 15,-2-1 6-15,2 1-5 0,-4 1 7 0,1 0-6 16,0-2 3-16,-1-7-7 0,1 1 0 0,0-2-8 16,3 0 1-16,-3 2 1 0,4-1 1 0,-4-2-6 15,4-16 0-15,-4 20-5 0,4-20-5 0,0 21-8 16,0-21-17-16,0 0-23 0,-2 18-11 0,2-18-31 15,0 0-36-15,0 0-147 0,0 0-285 0,0 0 127 16</inkml:trace>
  <inkml:trace contextRef="#ctx0" brushRef="#br0" timeOffset="-125429.12">18400 18195 191 0,'0'0'183'16,"0"0"-17"-16,0 0-21 0,0 0-30 0,0 0-33 16,0 0-30-16,0 0-24 0,0 0-51 0,0 0-36 15,0 0-88-15,0 0-159 0,0 0 70 0</inkml:trace>
  <inkml:trace contextRef="#ctx0" brushRef="#br0" timeOffset="-121157.14">19093 15931 21 0,'0'0'52'0,"0"0"-2"0,0 0 1 0,0 0 0 15,1-4 1-15,-1 4-4 0,0 0 2 0,0 0-3 0,0 0-4 16,0-4 1-16,0 4 0 0,0 0 2 0,0 0-1 16,0 0-8-16,0 0-7 0,0 0-4 15,0 0 0-15,0 0-4 0,0 0-8 0,0 0 7 16,0 0-3-16,0 0-1 0,0 0-7 0,0 0 4 0,-1-5 2 15,1 5-6-15,0 0-1 0,0 0 1 0,-3-5-4 16,3 5 3-16,0 0-1 0,-1-4-1 16,-3 1 1-16,4 3 1 0,-4-5-3 0,4 5 1 0,-6-3-7 15,5-1 7-15,-3 1 1 0,0 0-5 0,4 3 4 16,-13-1 0-16,4 0-1 0,2-1-5 0,-2 2-1 16,-3 0-4-16,-1 0 10 0,1 2-10 15,-1-2 10-15,-1 1-7 0,-3 0 1 0,3 2-3 0,0-3 3 16,-4 2 4-16,4 0-4 0,0-1 0 0,0 1-4 15,0-1 5-15,1 1 10 0,4-2-9 0,-2 2 3 16,3-2-2-16,3 1 2 0,5-1-3 0,-10 0 9 16,6 1 1-16,4-1-4 0,-5 1 7 0,5-1-4 15,0 0 8-15,-9 2-4 0,9-2 2 0,0 0 0 16,0 0-4-16,0 0-4 0,-8-3 4 0,8 3-6 16,0 0-4-16,0 0 5 0,0 0 4 0,0 0 0 15,0 0-8-15,-8-1-1 0,8 1-4 0,0 0 1 16,-7 1 2-16,7-1-3 0,-6 3-2 0,6-3 3 15,0 0 0-15,-7 0 5 0,7 0-4 0,0 0-1 16,0 0 4-16,-5 0-6 0,5 0 2 0,0 0 3 16,0 0 0-16,0 0 2 0,0 0 2 0,0 0 7 15,0 0 2-15,0 0-9 0,-8 0-6 0,8 0-1 16,0 0 3-16,-10-2 3 0,10 2 0 0,-8 0-3 0,8 0-3 16,0 0 4-16,-11-1-3 0,11 1 3 15,-8-1 0-15,8 1 3 0,-6 1 3 0,6-1 10 16,0 0-11-16,-5-2 7 0,5 2-6 0,0 0 8 0,0 0-4 15,-8 0 4-15,8 0-4 0,-8-2 0 0,8 2 0 16,0 0 5-16,0 0-2 0,0 0-1 0,-7 2-2 16,7-2 1-16,0 0-5 0,-8 0 3 15,8 0 1-15,0 0-5 0,0 0-2 0,0 0 3 0,0 0-5 16,0 0 4-16,0 0-3 0,0 0-1 0,-5-3-1 16,5 3 2-16,0 0-5 0,0 0 2 0,0 0-5 15,0 0 2-15,0 0-3 0,-4 4 5 0,4-4 1 16,1 5-5-16,-1-5 0 0,-1 7 6 0,1-3-4 15,1 3 3-15,-1 3-2 0,0-2 6 0,0 1-6 16,-1-1 1-16,1 7 2 0,-4 2-2 0,4-6 2 16,-4 1-5-16,-1 7 6 0,4-1-4 0,-3-2 4 15,-1 8-5-15,0-6 0 0,-1 1 3 0,4 0 1 16,-4 0-2-16,2 0-3 0,-2-1 5 0,3 1-2 16,-1-2-2-16,0 1 6 0,1 1-7 0,1-3 2 15,-6 1 1-15,1 0 2 0,4 0-2 0,0 0-4 16,-1-1 5-16,1 0-1 0,-1 3-1 0,-2-5 2 15,1 2 2-15,0-2 0 0,1 1-2 0,-1-2-1 0,1 1-1 16,-4 2 0-16,1-2 2 0,2 0-2 0,-1-2-2 16,0-2-2-16,0 1 2 0,2-2-2 0,0 0-1 15,0 1 8-15,4 0-4 0,0-1 3 0,-1-1-1 16,1-3 4-16,-1 3-2 0,1 1 0 0,0-2-1 16,-3-2 2-16,3 1-7 0,0 0 7 0,0-1-2 15,0-1 1-15,0 2 0 0,-1-2-3 0,-2 1 3 16,3-1-2-16,-1 0 1 0,-2-1 1 15,3-3 2-15,0 0-2 0,-2 6 5 0,2-6-4 0,-4 0 0 16,4 0 0-16,0 0 5 0,0 4 1 0,0-4 0 16,0 0 0-16,0 0 3 0,0 0-6 0,0 0-4 15,0 0 5-15,0 0-6 0,0 0 2 0,0 0-1 16,0 0 0-16,0 0 1 0,0 0 0 0,0 0-4 16,0 0 6-16,0 0-3 0,0 0-3 0,0 0 1 15,0 0-2-15,0 0-8 0,0 0 12 0,0 0-6 16,0 0-5-16,0 0 7 0,0 0 2 0,0 0-1 15,0 0 2-15,0 0-1 0,14-5-5 0,-14 5 2 16,9 0 0-16,0 0 2 0,-1 1 0 0,3-1 2 16,-2 3-4-16,5-3 2 0,3 2 1 0,3 0-4 15,-1 0 0-15,1-1 3 0,10 3 2 0,-3-3-2 16,1 1 3-16,3-2-5 0,-3 2 1 0,0-1 2 0,-6-1-2 16,4 1 0-16,0 0 1 0,-3-2-6 15,-1 0 4-15,-3 1 6 0,0 1-8 0,2-1 3 16,-5 0 4-16,0 0-2 0,2 0-5 0,-4 0 3 15,2 0-3-15,2 1 4 0,-3 2 1 0,2-2-5 16,1 2 6-16,-1-3-3 0,-1 2-2 0,2 1 4 16,0 1 0-16,0 0-7 0,-5-3 4 0,6 4 2 15,-3-3-4-15,-2 1 3 0,-3-1-1 0,0 1 2 16,-2-3 0-16,-3 2 5 0,1 0-7 0,-2-2 2 0,0 1 9 16,-5-1-4-16,9 0 5 0,-9 0-7 15,0 0 0-15,9-1 3 0,-9 1-1 0,0 0-5 16,1-4 4-16,-1 4-1 0,0 0 1 0,0-5-2 15,0 5 1-15,0 0-2 0,0 0 1 0,0 0 3 0,-2-6 0 16,2 6-6-16,-3-5 2 0,3 5 4 0,-1-5-4 16,1 5-4-16,-3-6 3 0,3 1 5 0,0 5-5 15,0-5-9-15,-1 1-19 0,-2 1-10 16,2-2-21-16,1-1-27 0,0 0-43 0,0 1-165 0,0-1-316 16,0 0 140-16</inkml:trace>
  <inkml:trace contextRef="#ctx0" brushRef="#br0" timeOffset="-120033.14">18583 15981 7 0,'0'0'97'0,"-4"-4"-13"0,4 4-5 16,0-5 0-16,0 5-6 0,-4-3-10 0,0 0-3 15,4 3-4-15,-3-4 0 0,3 4-7 0,-4-5-13 16,4 2 2-16,0 3 1 0,-4-4-8 0,4 4 0 15,-1-5-8-15,1 5 7 0,0 0 1 0,0-4-9 16,0 4 4-16,0 0-2 0,0 0 0 0,0-4 3 0,0 4-3 16,0 0-3-16,0 0-5 0,0 0 2 0,1-5-5 15,-1 5 5-15,0 0-4 0,0 0-5 0,0 0-1 16,0 0-14-16,0 0 20 0,0 0-3 0,0 0 3 16,10 0-6-16,-10 0-2 0,9 0 4 0,-9 0-4 15,19-1-2-15,-10 1 5 0,0 0-3 0,5 0-2 16,-2 0 0-16,7 0-8 0,-6-1 9 0,-2 1-5 15,7-2-1-15,-4 2 1 0,2-1-1 0,3 0 3 16,-7 1 2-16,8-1-3 0,-2 1 3 0,2 0 1 16,-1 1-2-16,0 1-5 0,6 0 7 0,-4-1-6 15,6 2 4-15,1 0-6 0,0 0 1 0,-1 0 5 16,-4-1 1-16,1 5-8 0,-2-3-3 0,-4 0 5 16,1-2-19-16,-1 2 19 0,-5-1 5 0,-2 1-12 15,1 0 5-15,-3 0 4 0,-1-4-11 0,-2 2 10 16,1-2-4-16,-1 0 10 0,-1 3-7 0,-5-3 6 15,8 4-5-15,-5-4-2 0,2 1-3 0,-5-1 10 16,8 2-3-16,-3-1-1 0,-5-1 3 0,9 1-5 0,-5-1 0 16,-4 0 8-16,10 0-7 0,-10 0 3 0,9 3 3 15,-9-3-8-15,5 0 4 0,-5 0 7 16,9 0 8-16,-9 0 6 0,0 0-4 0,0 0 0 0,0 0-1 16,0 0-3-16,4-4 0 0,-4 4 0 0,0 0-4 15,0 0-1-15,0 0 3 0,-4-8-4 0,4 8-1 16,0 0-1-16,0 0-2 0,0 0-7 0,0 0 5 15,0 0-2-15,0 0-2 0,0 0-2 0,0 0 5 16,0 0-3-16,0 0 0 0,0 0-2 0,0 0 0 16,0 0 3-16,0 0 6 0,0 0-3 0,0 0 8 15,0 0 2-15,0 0-8 0,-9-3 6 0,9 3-7 16,0 0 3-16,-6-2 6 0,6 2-3 0,0 0-2 16,0 0-3-16,0 0 2 0,0 0 2 0,-12 2-8 15,12-2 1-15,-5 4 9 0,4 3-10 0,1-3 3 16,0 1-3-16,0 2 1 0,0-1 5 0,0 4-4 15,0 2 4-15,0 4 8 0,0-4-3 0,-4 3-1 16,4 2 3-16,-4 1-3 0,0 2-1 0,3-4-4 0,-4 4-1 16,-1-1-1-16,-2 6-1 0,2-1-1 0,-1-2 0 15,1 4-2-15,1-8 0 0,-2 7 4 16,1-1-3-16,2-4-1 0,0-2 2 0,2 3 0 0,-2 3 0 16,1-5-4-16,-2 1-5 0,4-3 5 0,-2 0 4 15,2 0 0-15,-1-5-5 0,2 3 7 0,-2-2-4 16,1-3 2-16,1 2-2 0,0-3-2 0,0 3-2 15,1-3 16-15,-1 0-8 0,3-1-6 0,-3 4 4 16,2-5 0-16,0 4-2 0,-2-3-7 0,1 0 9 16,-1-1 0-16,1 0-6 0,-1 0-5 0,0-2-9 15,-1 0-7-15,1 0-8 0,-1-2-19 0,-2 1-17 16,3-4-28-16,-4 2-29 0,-1-1-77 0,5-1-221 16,0 0 98-16</inkml:trace>
  <inkml:trace contextRef="#ctx0" brushRef="#br0" timeOffset="-119155.14">18602 15944 66 0,'0'0'74'0,"0"0"-2"15,0-4 2-15,0 4 3 0,0-6-5 0,0 6 0 16,0 0-5-16,-2-4 1 0,2 4 1 0,-4-4 5 15,4 4-9-15,0 0-7 0,0 0-6 0,0 0 0 16,-4-1-9-16,4 1-5 0,0 0-5 0,0 0-5 16,0 0-3-16,0 0 3 0,0 0-4 0,-4 9-8 15,0-6-2-15,2 1 8 0,-1-1-10 0,-1 1 2 16,-1 2-15-16,-1-4 13 0,0 2-3 0,0-2 7 16,1 1-8-16,0-2 2 0,0 2 0 0,-1-3 5 15,1 4-2-15,-1-1-7 0,4-1 2 0,2-2-2 16,-9 3 0-16,9-3-4 0,-5 0 2 0,5 0-1 15,0 0 1-15,-8 0 0 0,8 0 1 0,-1 5-2 16,1-5-5-16,0 0 0 0,0 7 5 0,0-7 0 0,1 5 1 16,-2-3-2-16,1-2-2 0,-1 10 6 0,-1-5 0 15,1-1 4-15,1 2-7 0,0 0 1 16,-1 1 11-16,1 3-6 0,-3-2-5 0,3 1 5 0,-1 1-4 16,0 0 5-16,-1 2-3 0,2 4-7 0,-1 2 11 15,0-1-8-15,1 0 2 0,2-1 4 0,-3 2-5 16,1-1-3-16,0 1 10 0,-1 0-8 15,-2-1-1-15,2 0 0 0,1 0-2 0,1 0 5 0,-1 0 1 16,1 0-3-16,-1-1-8 0,-1 1 3 0,2-2 2 16,-2 1 3-16,1-3 11 0,0-1-18 0,1 3 4 15,-2 4 2-15,2-2 1 0,-1-5 1 0,2 4 0 16,-2-1-3-16,1-3-5 0,-1 5 2 0,1-6 5 16,-1 1 0-16,3 1-5 0,-2-3 3 0,0 1-2 15,-1 0 3-15,2-1-5 0,-2-3 3 0,1 0-2 16,-1 0 1-16,-3-2 0 0,3 0 0 0,-1 0 2 15,0 0 0-15,1-5-1 0,-1 5-3 0,1-2 3 16,0-3-3-16,0 6 3 0,-2-3 3 0,2-3-8 16,-1 4-6-16,1-4-4 0,-3 4-6 0,3-4-5 15,0 0-8-15,-1 6-6 0,1-6-6 0,0 0 5 16,0 0-18-16,0 0-13 0,0 0-25 0,0 0-97 16,0 0-208-16,0 0 93 0</inkml:trace>
  <inkml:trace contextRef="#ctx0" brushRef="#br0" timeOffset="-118515.12">18538 15956 84 0,'0'0'76'0,"0"0"-3"15,0 0-5-15,0 0-5 0,0 0-5 0,0 0-8 16,0 0-9-16,0 0 0 0,3 4-7 0,-3-4 3 16,0 0-9-16,1 2 6 0,2 2-1 0,-2-1-10 15,1 4 7-15,1-2-7 0,-2-3 3 0,3 6-7 16,-4 1 10-16,-2-2-4 0,4 3 0 0,0-1-2 16,-1 3-1-16,-2-1-5 0,3 5 6 0,-2 0 4 15,-1 0-12-15,0 2 5 0,-1 0-5 0,2 1-2 16,-5 1 8-16,4-1-8 0,-3 6-3 0,1-4-5 15,-2 3 8-15,1 1-16 0,-1 1 26 0,0-1-17 16,1 0-3-16,-1-5 2 0,1 3-3 0,3-2 7 16,0 2-1-16,1-3-5 0,1-3 3 0,0-2-1 15,1-1-5-15,0-3 3 0,2 0 2 0,0-1 3 16,-1-1-8-16,-1-3 3 0,1 1-14 0,2-3-12 16,-3 0-12-16,2 0-13 0,0-4-36 0,-4 0-90 15,0 0-188-15,6-5 83 0</inkml:trace>
  <inkml:trace contextRef="#ctx0" brushRef="#br0" timeOffset="-116957.12">18454 16000 29 0,'0'0'67'15,"5"0"-4"-15,-5 0-6 0,8 0-7 0,-8 0 3 16,10 0-5-16,-10 0-4 0,10 0-5 0,-2 0-2 15,1 0-1-15,4 0-8 0,-3 0 4 0,4 0-7 16,4 0 3-16,0 0-5 0,1-2 2 0,0 2-6 16,-3 0-3-16,4 0-3 0,-6 0-1 0,3 0-4 15,-4 0-3-15,0 0 12 0,1 0-20 0,-1 2 9 16,0-2 3-16,0 0 5 0,0 0 2 0,0 2-15 16,0-1 11-16,5 3 3 0,1-1 4 0,-1-1-6 15,0 1 3-15,3 1-11 0,-1-2-1 0,0 2 1 16,1 0 6-16,1 0-11 0,-1 1 11 0,-3-2-7 15,1 0-3-15,-1 1-2 0,-5-2-1 0,-3 1 1 16,4-1 6-16,-6-1 1 0,0 1 0 0,-1-2 3 16,0 0-7-16,-1 0 3 0,-6 0 1 0,9 0 0 15,-9 0 6-15,11-2-1 0,-5 4 4 0,-1-5-10 16,0 2-4-16,-5 1 15 0,11 0-9 0,-4-1-3 16,-1 1 1-16,-6 0-11 0,13 1 13 0,-6 0-5 15,1-1-9-15,-4 1 2 0,-4-1 0 0,9 0 4 0,-9 0 2 16,0 0-10-16,10 2 8 0,-10-2-3 15,3 0 0-15,-3 0-3 0,0 0 4 0,0 0-1 16,4 3-2-16,-4-3 5 0,0 0 2 0,2 2-8 16,-2-2 2-16,0 0-1 0,0 0 4 0,0 0 0 0,0 0 5 15,0 0-5-15,4 3 7 0,-4-3-4 0,5 1-1 16,-5-1 1-16,0 0-12 0,0 0 11 0,0 0-4 16,0 0 6-16,0 0-21 0,4 3 22 15,-4-3-3-15,0 0-5 0,0 0-3 0,0 0 0 0,0 0-1 16,6-5-6-16,-6 5-2 0,8-2-2 0,-8 2 0 15,6-4-3-15,-2 3 2 0,0-1-1 0,1 0 3 16,0-2 3-16,-2 2-1 0,-3 2 2 0,1-5 3 16,3 3-3-16,-4 2 5 0,0 0 4 0,-5-9-1 15,2 6 10-15,-2 1-3 0,5 2 5 0,-9-3 5 16,4 0-4-16,1 1 2 0,4 2-4 0,-9-2 0 16,9 2 0-16,-8 0 3 0,8 0-7 0,0 0 1 15,-10 0 1-15,10 0-4 0,0 0 0 0,0 0 8 16,-7 0-3-16,7 0 4 0,0 0 2 0,0 0 8 15,-2 4-7-15,2-4 1 0,0 0-1 0,0 0 6 16,3 6 0-16,-3-6 4 0,0 0-5 0,-3 5 0 16,3-5 1-16,0 5-1 0,0-5-12 0,0 7 4 15,-1 0 1-15,-1-3 7 0,0 0 0 0,2 4 0 16,-2 1-2-16,2-1-5 0,-3 1-1 0,3 3 3 16,0-1-5-16,3 4-4 0,-3 2 6 0,0 0-1 15,0-5-5-15,-3 2 1 0,2 3 1 0,1-5 6 16,-2 2-1-16,0 2-10 0,-2-1 2 0,1 1 1 15,-1 1 7-15,0 0-6 0,-1-5-1 0,0 2 4 16,0 3-5-16,2-5 12 0,0 2-4 0,1 1 0 16,1-3-18-16,-1 0 22 0,1-2-5 0,1 5 2 15,1-3-6-15,1-1 9 0,-1 4-6 0,3-1 2 16,-2-2-8-16,2 0 6 0,-1 1 2 0,3 2-4 0,-4-3-8 16,0-2 5-16,2 2 3 0,-2-3-1 15,1 3-9-15,-1-2 14 0,0-3-6 0,0 1-2 0,-2-3 1 16,2 2 1-16,0-3 0 0,-1 2 0 15,2-2-3-15,-1-1-3 0,-2 1 6 0,4-1 1 0,-4-3 2 16,0 5-11-16,0-5 5 0,1 2 3 16,-1-2-3-16,3 4 0 0,-3-4 4 0,0 0-5 0,3 3 4 15,-3-3-6-15,0 0-1 0,6 1 1 0,-6-1-4 16,0 0-10-16,0 0 8 0,9 1 1 0,-9-1 0 16,6 1-5-16,-6-1 6 0,4 3-1 15,-4-3 4-15,1 4-4 0,2-1 8 0,-2 1-3 0,2-1 3 16,-3 0-3-16,0 2-1 0,1 1-2 0,-1-3 5 15,0 1 1-15,1 0 3 0,-1 0-9 0,3-1 9 16,-3-3-9-16,1 5-2 0,-1-5 4 0,3 5 6 16,-3-5-2-16,1 1-1 0,-1-1-1 0,0 0 0 15,0 0 7-15,0 0 5 0,0 0-5 0,0 0 5 16,0 0 1-16,0 0-2 0,-8-11 1 0,8 11-1 16,-1-3 2-16,1 3 0 0,-1-4-3 0,1 4 1 15,-3-4 0-15,3 4 2 0,0 0-9 0,0 0 3 16,-5-1 2-16,5 1-3 0,0 0 1 0,0 0 1 15,0 0 1-15,-14 4-13 0,9-3 16 0,5-1-1 16,-8 1-7-16,3 0 5 0,5-1-3 0,-12-1 15 0,4 2 1 16,1-2-3-16,-4 0 0 0,1 1 18 15,-2-1-6-15,-1-1 2 0,2 1 3 0,-1 0-9 16,0 0-4-16,0-1 10 0,1 2-10 0,-1 0-4 16,-1 0-2-16,2-1-2 0,-1 1 5 0,3 0-7 15,-5-2 2-15,4 2 1 0,-6 0-8 0,3 0 1 16,-3-2-6-16,4-1 0 0,-6 2 0 0,0-3-10 15,-1 2-8-15,1-1-5 0,-3-2-26 0,2-1-20 16,-2 1-22-16,-4-2-35 0,-6-3-105 0,6 0-248 0,-6 1 110 16</inkml:trace>
  <inkml:trace contextRef="#ctx0" brushRef="#br0" timeOffset="-112882.12">18828 16261 1 0,'0'0'66'0,"3"-4"-7"15,-3 4 5-15,1-3-6 0,-1 3 0 0,0 0 1 16,2-6-4-16,1 5 6 0,-3 1-8 0,0-5-3 16,0 5 7-16,0 0 0 0,0 0-12 0,0 0 0 15,0-5-3-15,0 5-10 0,0 0 0 0,0 0-4 16,0 0-9-16,0 0 5 0,0 0-5 0,0 0-7 15,0 0-6-15,0 0 6 0,0 0-4 0,0 0 3 16,0 0-8-16,1 11 3 0,-1-11 6 0,0 7-5 16,-1-3-1-16,1-1 3 0,0 1-3 0,-3 3-1 0,1 1 0 15,2-3 3-15,-1 2 2 0,-2 0 8 0,2 5-2 16,-3-3-7-16,3 2-5 0,-3 1 7 0,0-2-6 16,2 2 5-16,-1-1-7 0,0 0 7 0,1 3 3 15,2-4 0-15,-4 4-16 0,2-2 9 0,0-1-4 16,2-2 7-16,-1 2-18 0,-1-3 14 15,2-1 8-15,0 0-12 0,-2-2 0 0,2 0 19 16,0-1-9-16,0-4 8 0,0 7 1 0,0-4 6 0,0-3 1 16,0 0-3-16,0 0-2 0,-2 3-3 0,2-3-4 15,0 0 7-15,0 0-2 0,0 0-3 0,0 0 0 16,0 0-6-16,0 0 1 0,0 0-6 0,0 0 3 16,0 0-1-16,0 0-2 0,0 0 0 0,0 0-1 15,0 0 1-15,0 0-2 0,0 0-21 0,0 0 22 16,0 0-1-16,0 0 1 0,7 2-4 0,-7-2 4 15,0 0-3-15,10 0-1 0,-4 0 1 0,0 0 4 16,3 0-6-16,1-2 0 0,-1 4 5 0,4-2-3 16,0 0-1-16,-3 0 0 0,2 0 1 0,-1 0 1 15,-1 0 0-15,1 0 0 0,-3 0-6 0,-1 0 0 16,-7 0 6-16,10 0 0 0,-5 0 0 0,-5 0-1 16,8 0 3-16,-8 0-4 0,0 0 5 0,6-3-4 15,-6 3 4-15,0 0 0 0,3-2 4 0,-3 2-3 16,0 0-2-16,0 0-4 0,0 0 14 0,2-3-11 15,-2 3-4-15,0 0 3 0,0 0-11 0,0 0 7 16,0 0-2-16,0 0 6 0,0 0-5 0,0 0 1 0,0 0 1 16,0 0-4-16,7 5 6 0,-7-5 0 15,0 0 0-15,1 3-4 0,-1-3-4 0,0 0 7 16,0 0 3-16,0 0-1 0,0 0 3 0,0 0-2 0,0 0 8 16,0 0-5-16,0 0 2 0,0 0 4 15,0 0 2-15,0 0 1 0,0 0-1 0,0 0-2 16,0 0 5-16,0 0-6 0,0 0-5 0,0 0 2 0,0 0-4 15,0 0 2-15,0 0 0 0,0 0-6 0,0 0 3 16,0 0 4-16,0 0-3 0,0 0-5 0,0 0 4 16,0 0 0-16,0 0-1 0,0 0 1 15,0 0-4-15,0 0 2 0,0 0-5 0,0 0 1 0,0 0-2 16,0 0 0-16,0 0-11 0,0 0-12 0,0 0-10 16,0 0-20-16,0 0-23 0,0 0-24 0,0 0-23 15,0 0-115-15,0 0-262 0,0 0 116 0</inkml:trace>
  <inkml:trace contextRef="#ctx0" brushRef="#br0" timeOffset="-111718.14">18782 16257 57 0,'0'0'65'0,"0"0"-8"0,0 0-3 0,7-3-4 16,-7 3-5-16,0 0-10 0,0 0 1 0,11 2 2 16,-11-2-5-16,9 1 1 0,-9-1-5 0,5 2-6 0,-5-2-3 15,0 0 0-15,4 1-1 0,-4-1-9 0,0 0 10 16,0 0-9-16,0 0 0 0,0 0 4 0,0 0-4 16,0 0-1-16,0 0-1 0,5 2 2 15,-5-2 3-15,0 0-3 0,0 0-4 0,0 0 6 0,0 0 5 16,0 0-6-16,0 0-2 0,0 0-7 15,0 0 10-15,0 0-1 0,0 0-2 0,0 0-5 0,0 0 4 16,0 0 4-16,0 0-5 0,0 0 0 16,0 0 0-16,0 0-11 0,0 0 23 0,0 0 0 0,0 0-9 15,0 0 2-15,0 0 3 0,0 0-5 0,0 0 3 16,4 2-3-16,-4-2 3 0,0 0 0 0,0 0 1 16,0 0-7-16,0 0-2 0,0 0 10 0,0 0-10 15,0 0 0-15,0 0 5 0,0 0 7 0,0 0-5 16,0 0 5-16,0 0 3 0,0 0 7 0,0 0-8 15,0 0-7-15,0 0 19 0,0 0-7 0,0 0-3 16,0 0 7-16,0 0-6 0,0 0-3 0,0 0-7 16,0 0-1-16,0 0 0 0,0 0-2 0,0 0-4 15,0 0 3-15,0 0-5 0,-5 8 4 0,2-6-6 16,3 3 1-16,-1-1 4 0,1 1 5 0,-2 0-6 16,0 0-2-16,0 3 0 0,-1 1-9 0,0-2 9 15,-1 3 0-15,0-1-7 0,1 1 0 0,1-2 6 16,0 3 3-16,-2-1-6 0,1 0-1 0,-1 1 8 15,1-1-2-15,0 1 1 0,-1-2-6 0,0 1 4 16,1-1 1-16,-1 3-6 0,-1-5 10 0,1 3-7 16,3-3-7-16,-4 1 10 0,4-4-4 0,-2 1 4 15,1-2 3-15,0 2 1 0,1-4 9 0,1-1-2 16,-2 5 8-16,2-5 6 0,0 0-3 0,-3 3-1 16,3-3-2-16,0 0 1 0,-4 3-1 0,4-3-13 15,0 0 11-15,0 0-8 0,-3 2-1 0,3-2-4 16,0 0-2-16,0 0 2 0,0 0-4 0,0 0-2 15,0 0 1-15,0 0 6 0,0 0-6 0,0 0-8 16,0 0 10-16,0 0-1 0,0 0-5 0,0 0 3 16,0 0 3-16,0 0-7 0,0 0 3 0,0 0 3 15,0 0-3-15,0 0-2 0,0 0 3 0,0 0-6 0,0 0 3 16,0 0 2-16,4 7-4 0,-4-7 2 16,6 5 3-16,-4-2-8 0,1-1 1 0,-1 2 3 15,2-1 3-15,1 2-5 0,0-3 6 0,0 2 2 0,0 2-5 16,1-3 2-16,0-1-3 0,0 1-3 15,3 2 8-15,0-3 1 0,1 3-3 0,2-3-2 16,-2 0-1-16,4 1 2 0,-1-2-3 0,2 0 2 0,5-2-3 16,-4 2 4-16,3-2-2 0,-2 1-2 0,-3 0 2 15,-3-1 3-15,0-1-5 0,0 1 0 0,-4 0 3 16,0-2-7-16,-2 3 8 0,2-2-2 0,-7 2 2 16,6-3-2-16,-6 3-4 0,1-3 3 15,-1 3-1-15,0 0 0 0,0 0-3 0,0 0-4 0,0 0-4 16,0 0-7-16,-7-6-16 0,7 6-18 0,-5-1-25 15,5 1-27-15,0 0-21 0,0 0-111 0,0 0-258 16,0 0 114-16</inkml:trace>
  <inkml:trace contextRef="#ctx0" brushRef="#br0" timeOffset="-110703.12">18786 16172 60 0,'0'0'86'0,"0"0"-13"0,1-3-5 0,-1 3-7 16,0 0-7-16,0 0-6 0,0 0-10 0,0 0 2 16,0 0-8-16,0 0 1 0,0 0-1 0,4 8-9 15,-4-8-4-15,2 4-14 0,-2-4 18 0,2 6-6 16,-2-6 8-16,3 4-11 0,-2 0 9 0,0 0-3 15,-1-4-1-15,2 6-7 0,0-2 9 0,-2 2-4 16,0 1 7-16,0-1 9 0,0 3-2 0,0 1 0 0,0-1 1 16,0 1-6-16,-2 5-8 0,0-6 6 0,1 7 0 15,0 0-1-15,1 1-1 0,-2 0-5 16,1 0-3-16,1-2 2 0,-2-2-5 0,0 2 0 16,2-2 0-16,0-1-2 0,0-1 2 0,-2 2-3 0,-1-4-3 15,2-2 7-15,-2-1-1 0,1 1-1 0,0-1 2 16,0-2 9-16,-2 0-8 0,3 0 4 0,0-1-8 15,1-3 12-15,-7 5-1 0,6-3 6 16,1-2 5-16,-5 2-9 0,5-2 0 0,0 0 5 0,-5 1-3 16,5-1-1-16,0 0-5 0,0 0 3 0,-4 3-4 15,4-3-3-15,0 0 2 0,0 0-1 0,0 0-7 16,0 0-1-16,0 0 3 0,-6 1-4 0,6-1 1 16,0 0 0-16,-7 1 0 0,7-1-2 0,-6 2-3 15,6-2 1-15,-7 2-1 0,7-2 1 0,-2 3-3 16,-2-3 1-16,0 3 1 0,0-1-1 0,4-2 9 15,-7 5-12-15,4-1 4 0,0-1-2 0,0-2 3 16,0 3-4-16,-1 1-3 0,-1-1 6 0,3-1-2 16,-2 0-3-16,1 2 3 0,2-3 1 0,-3 1-1 15,4-3 0-15,-4 5 4 0,4-5 3 0,0 2-3 16,0-2 11-16,0 0 2 0,0 0 1 0,0 0-3 16,0 0 6-16,0 0-3 0,0 0-3 0,0 0 0 15,0 0 1-15,0 0-4 0,9-10-3 0,-5 6 1 16,0 1-4-16,2 1 3 0,1 1-3 0,2-2-3 15,2-1 1-15,0 4-3 0,1-2 5 0,2 1 0 16,3 1-5-16,-3 0-5 0,2-1-3 0,2 2 8 16,-5-1-5-16,1 0 5 0,-1 0-4 0,5 1 3 15,-8-1-1-15,-1 0 1 0,5 2 4 0,-4-2-5 16,-1-2 0-16,3 2 0 0,-6 2-10 0,1-4 12 16,-7 2 1-16,11 2-5 0,-11-2 9 0,8-2-6 15,-8 2 2-15,5-1-6 0,-5 1 3 0,0 0 0 16,6 0 2-16,-6 0-7 0,0 0 7 0,0 0-7 15,3 5-8-15,-3-5-9 0,0 0-13 0,0 0-20 16,-3 4-27-16,3-4-32 0,0 0-26 0,-5 6-109 0,5-6-272 16,-3 2 121-16</inkml:trace>
  <inkml:trace contextRef="#ctx0" brushRef="#br0" timeOffset="-109357.12">17563 17129 5 0,'0'0'69'0,"0"0"-2"15,0 0-9-15,0 0-5 0,0 0-4 0,0 0-1 16,0 0-4-16,0 0-9 0,0 0-2 0,0 0-6 15,0 0-1-15,0 0 0 0,0 0-5 0,0 0-3 0,0 0 5 16,0-11-12-16,0 8 2 0,0 3 5 0,0-7-9 16,0 7-4-16,4-4 2 0,-4-1 3 0,5 0-3 15,-2-2-5-15,2-1-12 0,0 1 4 0,3-3-3 16,-2 4-11-16,2-5-2 0,-1 4 1 0,4-1 4 16,0-4-1-16,1-1 3 0,0 0-2 0,-1 6 3 15,1 0 8-15,2-4 3 0,4 0 9 0,-1 3-1 16,-2-3 7-16,3-2 6 0,0 4 6 15,5-6-2-15,-9 3-4 0,4 2 0 0,-1 0-1 16,0-1-1-16,0 1-6 0,2 0 3 0,-5 1-3 0,4 1 0 16,-4 0-6-16,-1 2 5 0,4 0-1 0,-1 1 0 15,-3 1-11-15,1 2 5 0,0 0-1 0,1 1-2 16,-2-1 5-16,3 1-7 0,-4-1 3 0,5 0 8 16,-4 0-3-16,-1 2-4 0,0 0 2 0,2 0 9 15,-2-3-3-15,-1 3-6 0,-2 0 1 0,1-1 3 16,-1 1-4-16,-1-1-2 0,1 1 0 0,-3 0 3 15,1 0 9-15,-7 0-1 0,9-2 1 0,-3 2 1 16,-6 0 6-16,8-1-4 0,-8 1 13 0,3 0 2 16,-3 0 4-16,0 0-20 0,0 0 20 0,0 0 0 15,0 0-4-15,0 0 6 0,9-2-5 0,-9 2-6 16,0 0-1-16,0 0-1 0,0 0-12 0,0 0 9 16,0 0-5-16,0-5-5 0,0 5-3 0,0 0 1 15,0 0-1-15,0 0-14 0,0 0-10 0,0 0-7 16,0 0-20-16,0 0-28 0,0 0-22 0,0 0-86 15,0 0-193-15,-14 0 86 0</inkml:trace>
  <inkml:trace contextRef="#ctx0" brushRef="#br0" timeOffset="-108951.14">18097 16688 47 0,'0'0'49'0,"8"2"-22"0,-2 0-12 0,-6-2-38 0,9 3-26 16,-5-2 12-16</inkml:trace>
  <inkml:trace contextRef="#ctx0" brushRef="#br0" timeOffset="-106432.58">17234 17428 28 0,'1'6'46'15,"-1"0"-1"-15,2-1-7 0,0 1-7 0,0 0 5 16,1 0-8-16,-1 0 10 0,2 0-5 0,-2-1-1 0,1-1-5 16,1 0-4-16,1 3 9 0,-1-4-11 0,3 0-1 15,-2 1-10-15,1-2-4 0,4 3 8 16,-3-2 3-16,0-1-5 0,3-1-3 0,2 1 2 16,1 0-3-16,1-2 0 0,-4 0 1 0,7 0-10 15,-5-2 8-15,6 1-2 0,-6 1 1 0,3-2 2 16,-3-2-2-16,1 1-7 0,-1-1 13 0,-2 0-3 0,1 0 14 15,-2-1-12-15,-2-2 8 0,1 1-8 0,-3-2 1 16,0 0-1-16,-1-2 0 0,0 1 6 16,-3 1 9-16,3-2 7 0,-4 3 8 0,0 0 4 15,-3 0-6-15,2 2 0 0,0-2 3 0,-2 0-2 16,3 1 0-16,-4-1-8 0,3 2 0 0,-4 1-9 0,0-1-1 16,-1-2 9-16,0 2-12 0,-3 0-4 0,3 1 0 15,-2 1-10-15,-1-2-5 0,3 2 6 16,0 0-4-16,-1 0 1 0,1 0-6 0,1 1-3 15,1 1-2-15,-1-2 5 0,5 3-10 0,-10-1-9 0,6-2 3 16,0 2-12-16,4 1 0 0,-8-3-6 0,8 3-9 16,-8-1-12-16,8 1-13 0,-8 0-19 0,8 0-54 15,-9 3-155-15,2-2 69 0</inkml:trace>
  <inkml:trace contextRef="#ctx0" brushRef="#br0" timeOffset="-104547.58">17521 17034 31 0,'4'-1'30'0,"-4"1"-10"0,0 0-2 15,0 0-14-15,0 0-6 0,0 0-16 0,0 0-18 16,0 0 9-16</inkml:trace>
  <inkml:trace contextRef="#ctx0" brushRef="#br0" timeOffset="-102923.58">17779 17805 30 0,'0'0'65'0,"0"0"-7"16,0 0-7-16,0 0-6 0,0 0-8 0,0 0-6 16,0 0-1-16,0 0 3 0,0-10-5 0,0 10-9 15,0 0 2-15,0 0 0 0,0 0-8 0,0-4-1 16,0 4 0-16,0-5 5 0,0 5-3 0,0-5-2 16,0 5 8-16,-4-3-7 0,4 3-4 0,0-5 0 15,0 5 1-15,-5-9-1 0,4 8 0 0,1 1-4 16,0-6-4-16,0 3 1 0,-1-2 0 0,1 5-4 15,1-8 2-15,-2 0-6 0,3 0 0 0,3-2 6 16,-2 1-5-16,-2-3 2 0,2 0-2 0,2-3-4 16,-4-1-5-16,3-2 3 0,1-2-9 0,-1 2-5 15,0-2-3-15,1-6 5 0,-4 1 2 0,4 1 3 16,-2-1 1-16,-2-1 4 0,2 0 5 0,-2 1 0 16,-2 6 4-16,2 2 3 0,-5 0 2 0,4 1 6 15,0 0 5-15,-1 2-1 0,1 5-1 0,0-3 11 16,-1 2-12-16,1 0 6 0,0 5-3 0,1-4-8 15,-1 4 4-15,1 0-7 0,-1 0-2 0,0 0-5 16,3 3 3-16,-3 2-5 0,1-5 2 0,2 3-1 16,-3 2 1-16,0 0-2 0,2-4 0 0,-2 4 12 15,0 0-12-15,0 0 9 0,0 0-6 0,0 0-7 16,8-1 0-16,-8 1 1 0,0 0 10 0,0 0 1 16,0 0-3-16,0 0 0 0,0 0 1 0,0 0-6 15,0 0 5-15,0 0-1 0,0 0 4 0,0 0 1 16,0 0-4-16,0 9 7 0,0-9-3 0,1 4-1 15,-1-4 1-15,-1 4 0 0,1-4-3 0,-4 7 1 0,4-2 2 16,-1 0-4-16,-1-1 3 0,0 4 3 16,1-6-2-16,-2 7 1 0,-1-3 2 0,3-1-11 15,-2 2 4-15,2 0 1 0,-3 0 6 0,2-4-8 16,-1 2 6-16,2 1-2 0,-3-3 4 0,3 0 4 16,-2 0 3-16,3-3 3 0,-1 7 5 0,1-7-1 0,-4 1 2 15,4-1 0-15,0 0-7 0,0 0-1 16,0 0 4-16,0 0-13 0,0-17 6 0,0 11-3 15,0-2 5-15,0-1-9 0,3 1 1 0,-3-1 3 16,1-3-1-16,0 3 0 0,-1-2-4 0,0 1 0 16,-1 3-4-16,1 0-1 0,0-2 0 0,1 3 3 0,-2-1 3 15,1 0 2-15,0 2 0 0,0 0 7 16,0-1-3-16,0 3-1 0,0-2 8 0,0 5-2 16,-1-9 1-16,1 6-19 0,0 3 2 0,0-5-3 15,0 2 13-15,0 3-8 0,1-6 7 0,-1 6-6 16,0 0 2-16,0 0-4 0,0 0 0 0,1-3 1 15,-1 3-5-15,0 0 8 0,0 0-6 0,0 0 7 0,0 0-4 16,14 3-7-16,-14-3 2 0,9 3 3 16,-4 0-4-16,0-2-3 0,2 1-1 0,-2 0-6 15,0 1 8-15,-1-1-4 0,1 0-1 0,0 1 2 16,0 0-7-16,0-1 13 0,-2 0-4 0,2 0 6 16,-5-2-4-16,5 1 3 0,-5-1 2 0,5 3-3 0,-3-1 10 15,1 0-8-15,2 1 1 0,-5-3-4 16,7 2 5-16,-3 0-1 0,-4-2 1 0,5 3-4 15,-1 0-1-15,-2-1 8 0,-2-2 0 0,6 4 1 16,-4-1 1-16,-2-3 1 0,0 0 2 0,0 4-2 16,0-4 1-16,-7 5 0 0,4-2 4 0,3-3-5 0,-8 2-22 15,5 1-19-15,-2-1-35 0,0 1-78 16,0 0 34-16</inkml:trace>
  <inkml:trace contextRef="#ctx0" brushRef="#br0" timeOffset="-102038.58">20717 14912 94 0,'4'-3'86'0,"-4"3"-13"0,0 0 0 0,5-2-6 16,-5 2-6-16,0 0-20 0,0 0 4 16,2-3-8-16,-2 3-5 0,0 0-6 0,0 0-6 15,0 0 0-15,0 0-17 0,0 0-12 0,0 0-13 0,0 0-19 16,0 0-60-16,0 0-110 0,-20 3 48 0</inkml:trace>
  <inkml:trace contextRef="#ctx0" brushRef="#br0" timeOffset="-93082.58">17600 17039 14 0,'0'0'52'0,"0"0"3"0,0 0-6 0,0 0 4 16,0 0-12-16,0 0 4 0,0 0-3 0,0 0-9 16,0 0 3-16,0 0-1 0,8-10-6 0,-8 10-7 0,0 0 7 15,0-5-7-15,0 5-4 0,0-3 9 16,0 3-7-16,5-3-4 0,-5 3-2 0,3-5 1 16,-2 3-13-16,7-2 13 0,-3 1 5 0,1 0 6 15,3-3-10-15,2-1 9 0,0 2-4 0,5-3 3 0,1 1 1 16,7-5-8-16,-6 4 6 0,5 1-9 0,-4 0 5 15,8-3-7-15,-8 6 2 0,2-1-6 0,-1 0 4 16,0-2-4-16,0 2 3 0,1-2-2 16,0 2-4-16,-1 0 1 0,2-3 0 0,-4 1-2 0,3 0-3 15,-5 2-1-15,2 0 11 0,-1-4-7 0,-1 6 0 16,-3-2-3-16,-1 1-6 0,-1-1 2 0,0 0-5 16,1 2 2-16,2 1 6 0,-5 0-5 0,1-3 1 15,0 3 5-15,2-1-5 0,-3 2-5 16,0 0 7-16,1 0-13 0,-2-1 22 0,2 0-14 0,-2-1 6 15,2 3 0-15,-2 0-5 0,0 0 2 0,3 0-3 16,-4 0 2-16,5 0 2 0,-4 0 3 16,-1 0 0-16,2 0-7 0,-1-1 8 0,-2 1-11 0,-6 0 6 15,13 1-2-15,-7-1 15 0,-6 0-9 0,9 3 5 16,-9-3-5-16,5 0 4 0,-2 1-2 0,-3-1-1 16,0 0-2-16,9 0 7 0,-9 0 3 0,0 0 5 15,6 1 6-15,-6-1-4 0,0 0 6 0,0 0-5 16,0 0-5-16,3-6-4 0,-3 6-2 0,0 0 8 15,1-4-6-15,-1 4-2 0,0 0-15 0,0-5-26 16,0 5-31-16,0 0-99 0,0 0-177 0,0 0 78 16</inkml:trace>
  <inkml:trace contextRef="#ctx0" brushRef="#br0" timeOffset="-79781.57">15819 14929 31 0,'0'0'50'15,"0"0"0"-15,0 0-7 0,0 0 11 0,0 0-4 16,0 0 3-16,0 0 0 0,0 0 1 16,0 0-13-16,0 0 6 0,0 0 3 0,0 0-10 0,0 0-3 15,0 0-6-15,0 0-3 0,0 0-1 0,0 0 1 16,0 0-10-16,0 0 2 0,0 0-5 0,0 0-2 16,0 0-9-16,0 0 11 0,0 0-11 0,0 0 4 15,0 0 0-15,0 0-5 0,0 0 1 0,0 0-2 16,9 8 2-16,-4-7 6 0,-5-1-3 0,8 3-1 15,-3-2 1-15,0 0-3 0,3-1 7 0,3 2-6 16,1-2-3-16,0 0 3 0,1 0 2 0,6 0-1 16,-2 0-3-16,5 0 1 0,-2 2-3 0,-2-2-4 15,5 0 8-15,-1 3 1 0,-3 0 2 0,3-1-2 16,-2 0-5-16,1-2 2 0,-1 1 4 0,0 0-5 16,0 2 5-16,0-3-7 0,-1 3 3 0,-1-2-3 0,1-1 5 15,2 2-13-15,-6 0 11 0,5-1-1 16,0-1-4-16,-2 1 4 0,2 1 4 0,-1-1-4 15,4 0-6-15,-4-1 6 0,2 0 0 0,7 0 8 0,0 3-5 16,-6-3 0-16,6 0-7 0,0 0 5 16,1 0 4-16,-11 0 0 0,10 0-6 0,2 1 4 15,-10 1 1-15,3-2-2 0,6 1 1 0,-1 0 2 16,0-2 1-16,1 0 9 0,3 1-13 0,-12 1 3 0,11-2 2 16,-3 1 4-16,-8-2-5 0,0 2-1 0,1 0 1 15,1 0-5-15,0 0 4 0,-2 2-3 0,3-2 2 16,-2 0 0-16,1 1 1 0,-1 0-4 0,-2 1-6 15,-1 0 4-15,1 1-2 0,-2-1 7 0,2-1-2 16,0 1 5-16,-2-1-4 0,2 0-5 0,-1 1 0 16,1-1 1-16,-1 1 3 0,1-1-2 0,0-1-3 15,0 1 1-15,-2-1 4 0,1 0-3 0,0 3 0 16,1-3-7-16,1 0 11 0,0 0 0 0,-1 0 0 16,-2 1-2-16,2 1-15 0,0-1 10 0,-1-1 6 0,0 1-6 15,0 0 0-15,1-1 4 0,2 2-2 16,-3-2 2-16,2 3 5 0,0-3 0 0,-3 0-2 15,-1 1-7-15,3-1 2 0,-5 0-2 0,-1 0 4 0,2 0-2 16,-2 0 5-16,0 0-6 0,1 0-3 16,-4 0-9-16,4 0 1 0,-1-1-7 0,-1 1 12 0,-1-3-4 15,-2 2 6-15,4 0-4 0,-3 0-6 16,-1 1 0-16,4-1-1 0,-4 1 1 0,1-1 4 0,-2-1 5 16,-1 2-9-16,0-1 1 0,-1 1 10 0,0-3-1 15,-6 3 7-15,11 0-9 0,-6-1 4 0,-5 1-3 16,9 0-5-16,-9 0 9 0,7-1 4 0,-7 1-1 15,9-2-5-15,-3 1 4 0,-1-2-11 0,1 2 6 16,-2-1 3-16,2 1 0 0,-2-1-4 0,1-1 10 16,2 0-5-16,0 2-2 0,-2 0 5 0,-1 0-12 15,1-1 15-15,0 1-4 0,2-2-4 0,-1 3 4 16,-6 0-2-16,9-2 0 0,-5 2-3 0,1-3 3 16,-1 2 4-16,-4 1-6 0,10-3 4 0,-5 2-3 15,-2-2 0-15,-3 3 0 0,6-1 2 0,-3-2-1 16,-3 3 5-16,4-2 9 0,-4 2-2 0,0 0 0 15,2-3-1-15,-2 3 0 0,4-2-8 0,-4 2 6 16,0 0-2-16,0 0-7 0,0 0 9 0,0 0-2 16,0 0 1-16,0 0 0 0,-9-5-9 0,9 5 1 0,0 0 0 15,0 0 7-15,0 0-2 0,-4-2-7 16,4 2-6-16,0 0 7 0,0 0 1 0,0 0 1 16,0 0-5-16,0 0 5 0,-6 12 4 0,2-7-2 0,0 0 0 15,0 4 11-15,-2 0 1 0,2 1-4 0,-1 0 5 16,0 1-3-16,-3 0 4 0,3 2-4 0,0-2 1 15,1 0-4-15,3 0-1 0,-3-1 0 0,0-1 7 16,0 1 2-16,4 0-7 0,-1-2 5 0,-3-2-10 16,4 1 3-16,-5-2 5 0,5 1-7 0,-2-2 2 15,0 0 2-15,1-1-14 0,-3 3-9 0,2-4-23 16,2-2-21-16,-7 5-32 0,1-5-99 0,-2 1-201 16,8-1 89-16</inkml:trace>
  <inkml:trace contextRef="#ctx0" brushRef="#br0" timeOffset="-78880.58">15810 14832 15 0,'0'0'77'0,"0"0"-9"16,1-3-4-16,-1 3-13 0,0 0-1 0,0 0-9 15,0 0-3-15,0 0-7 0,0 0 2 0,0 0 1 16,9 4-7-16,-6-1-10 0,-3-3 0 0,4 1 5 16,-4-1-1-16,5 4-3 0,-5-4-1 0,2 4-8 15,2-2 8-15,-4-2-1 0,4 6-1 0,0-4 2 16,-3 2-1-16,2 0-3 0,-2 3 9 0,3 0 4 16,0 3-5-16,-3-1-5 0,3 2 2 0,0 1 2 0,-3-1-3 15,0 2 7-15,2 1-1 0,-2-1-18 16,0-1 18-16,1 3 2 0,-1-3-3 0,-1-1 5 15,0 0-5-15,1-1-4 0,0 0 4 0,-1-3 6 0,0 1-6 16,-1-3 7-16,0 2-5 0,1-2 5 0,-1 0-3 16,1-1-1-16,-2-1-3 0,1 2-1 15,1-5 1-15,-1 4-5 0,1-4-5 0,0 4 3 0,0-4 4 16,-3 4-1-16,3-4-4 0,0 0-2 0,0 0-1 16,0 3-5-16,0-3-15 0,0 0-28 0,0 0-33 15,0 0-51-15,0 0-84 0,0 0-223 0,0 0 99 16</inkml:trace>
  <inkml:trace contextRef="#ctx0" brushRef="#br0" timeOffset="-76407.58">15869 14550 12 0,'0'0'33'16,"0"0"1"-16,-4 2-5 0,4-2-2 0,0 0 0 15,0 0-2-15,0 0 1 0,0 0-7 0,0 0-4 16,0 0-3-16,0 0-3 0,0 0-2 0,0 0 7 16,0 0-6-16,0 0 0 0,0 0-1 0,0 0 1 0,0 0-6 15,1 3-1-15,-1-3 7 0,0 0-2 16,0 0-5-16,0 0 10 0,7 3-9 0,-7-3 2 16,6 5-1-16,-6-5 2 0,8 0-2 0,-2 0 0 0,2 1-9 15,0 0 12-15,1-1 0 0,3 3 1 0,0-2-6 16,0 0 2-16,5 1-1 0,-3-1 3 0,4 1-3 15,-4-2 0-15,4 5 4 0,0-2-7 0,-5 0 3 16,2-2-1-16,0 1 1 0,1 1 0 0,-4-1 4 16,1-1-3-16,-1 0-2 0,-1 2 2 0,1-5-1 15,-1 4 1-15,0-2-3 0,1 0 6 0,-3-2 2 16,3 4-5-16,-2-1 5 0,-1-1 1 0,2 1 1 16,1-2 1-16,1 1-9 0,-2 0 12 0,5 0-6 15,0 1 3-15,1-1 1 0,2 3 2 0,0-3-5 16,0-2 2-16,2 2-4 0,0 2 4 0,0 1-2 15,-1-3-4-15,2 1 3 0,-3 0 5 0,0 3-3 16,0-3-7-16,-7 1-7 0,1 0 10 0,1-2 0 16,-3 1-3-16,3 0 4 0,-1 0-6 0,-3 1 5 15,3-1-2-15,-3 0-5 0,3 2 0 0,-3-3 4 16,3 2 4-16,-1 1-9 0,-2-2 3 0,1 2 4 0,1 1-5 16,-1-3 2-16,3 2 5 0,-1-1-16 0,4 1 9 15,-4 1 2-15,1-1 2 0,6-1-1 0,-1 3-1 16,3-1-5-16,-3-1 0 0,2 0 6 0,-1-1-3 15,-2 1 1-15,0 0 3 0,0 1-3 0,-4-3-4 16,2 1 3-16,-2-1-1 0,-1 0 0 0,1 1-3 16,-1-2 9-16,1 0-2 0,-4 0-2 0,3 2-3 15,1-2-2-15,0 0 6 0,0-2-1 0,0 2-13 16,4 0 10-16,-5 0-4 0,6 0 12 0,-1 0-3 16,1 0 2-16,0-2-3 0,-1 2-4 0,1 0-1 15,-2-1 7-15,2 1-2 0,0 3 4 0,-5-3-1 16,0 0 1-16,-1 3-7 0,-1-4 2 0,2 3 5 15,-3 2-4-15,1-2 1 0,-2 0-5 0,-1 0 1 16,-1-1-3-16,-1 2 6 0,1-2-8 0,-3 2 2 16,0 0 2-16,4-2 0 0,-4 0-4 0,0-1 5 15,3 3 0-15,-3-1 1 0,4-2-3 0,0 2 2 16,-1 1 2-16,2-2 3 0,-2-1-3 0,2 1 1 0,3 0 0 16,-1 0 7-16,0-1-7 0,2 2-2 0,-1-2-2 15,-2 1 6-15,1-1-1 0,1 0 2 0,1 2-2 16,-3-4 2-16,3 4-7 0,-5-2 4 0,0 0-4 15,4 2 6-15,-7-1-3 0,3-1 1 0,0 0-3 16,-1 0 5-16,-2 3-1 0,2-3-2 0,-3 0-2 16,2 2-1-16,0-1 0 0,-2 0-2 0,3-1 4 15,1 1 0-15,-2-1-5 0,0 0 2 0,3 1 3 16,-1-2 1-16,-1 1 4 0,3 1-6 0,-1-1-1 16,1 1 2-16,-2-1 5 0,3 0-1 0,-3 0-4 15,0 2 2-15,4-4-7 0,-7 2 7 0,2 2-3 16,-3-2 0-16,4 0 1 0,-4 0 1 0,-5 0-6 15,9 0 3-15,-4 3-1 0,-5-3 3 0,0 0 4 16,14-3-5-16,-9 6 2 0,-5-3 1 0,9-3-3 16,-9 3 3-16,12 0-5 0,-6-2 3 0,-1 2 5 0,-5 0-4 15,12-1-5-15,-6 1 5 0,-6 0 1 16,7 1-1-16,-7-1 0 0,7 0 1 0,-7 0-1 0,0 0-1 16,9 0 0-16,-9 0-5 0,0 0 1 0,0 0-1 15,0 0 5-15,6 0-2 0,-6 0 1 0,6 2 6 16,-6-2-4-16,0 0-1 0,0 0-4 0,0 0 6 15,0 0 4-15,0 0-4 0,0 0 1 0,0 0-4 16,6 0-1-16,-6 0 4 0,0 0-2 0,0 0 9 16,0 0-8-16,0 0 3 0,0 0-2 0,0 0 3 15,0 0-7-15,0 0 6 0,0 0 4 0,5-3-5 16,-5 3-2-16,0 0 2 0,0 0-2 0,0 0 4 16,0 0 2-16,0 0-12 0,0 0 7 0,0 0 0 15,0 0-2-15,4-2 1 0,-4 2 2 0,0 0 0 16,7-1-7-16,-7 1 6 0,8-1-4 0,-8 1 3 15,5-2-4-15,-5 2 0 0,8-3 4 0,-8 3 4 16,5 0-3-16,-5 0-1 0,8-1 0 0,-8 1 0 0,5-1-1 16,-5 1-1-16,0 0-2 0,0 0-4 15,0 0-1-15,0 0 0 0,0 0 2 0,0 0-4 16,0 0-10-16,0 0-7 0,0 0-21 0,-18 2-60 0,7-2-115 16,-1 0 52-16</inkml:trace>
  <inkml:trace contextRef="#ctx0" brushRef="#br0" timeOffset="-75453.58">17090 14541 8 0,'-6'-1'35'0,"6"1"-2"0,-10-1 0 16,6 0 5-16,-2-1 3 0,6 2 4 0,-7 0 0 16,7 0 9-16,-6-1-1 0,6 1 9 0,0 0-11 15,0 0-1-15,-8-2-7 0,8 2-1 0,0 0-5 16,0 0 1-16,0 0-16 0,0 0 5 0,-1-4-2 0,1 4-1 16,0 0-4-16,0 0-6 0,0 0-3 0,0 0 8 15,0 0-5-15,0 0 2 0,0 0-9 0,0 0-2 16,0 0 2-16,0 0 0 0,0 0-1 0,0 0-1 15,9 9 3-15,-9-9-4 0,4 1-2 0,-2 1 3 16,-2-2-3-16,9 4-2 0,-5-1 2 0,4 0 4 16,-2-1 2-16,0 2 0 0,4 0-11 0,1 2 2 15,-5-3 8-15,3 2-11 0,4 1 2 0,-4-1 2 16,0-1 1-16,1 1 2 0,-1 1-6 0,0 0 0 16,-1-1-6-16,-1-1 3 0,-2 0-2 0,1 0-3 15,-4 0 5-15,2-2-2 0,-1 4 0 0,-2-4 2 16,0 2 3-16,0-1-3 0,-1-3 0 0,0 5 3 15,-1-1 1-15,0 0 0 0,0 0-3 0,-3-2-7 16,1 3 11-16,-1 0 1 0,0-3-2 0,-1 4-3 16,0-2 3-16,0-1-7 0,-1 1 9 0,1 3-5 0,1-3 0 15,-1-1 11-15,-3 2-9 0,6 1 0 16,-5-2 3-16,3-1-4 0,-2 2 4 0,-3 1 4 0,1-2 4 16,3-2 0-16,0 4-10 0,-3-4 5 0,2 2 0 15,2-1-1-15,-1-1 1 0,1 1 6 0,0-1-6 16,0 0-1-16,4-2 11 0,-3 4 1 0,3-4-9 15,-7 3 3-15,7-3 1 0,-5 2 3 0,5-2-12 16,0 0 5-16,-4 3 0 0,4-3-5 0,0 0 7 16,-1 5-6-16,1-5-1 0,-4 3 2 0,4-3 4 15,-2 4-4-15,2-4 2 0,-4 5-3 0,1-3 2 16,1 1-1-16,-1 1-6 0,3-4 9 0,-2 5-7 16,2-5 7-16,-3 3-1 0,3-3 1 0,-1 4-7 15,1-4 2-15,0 0 9 0,-3 3 0 0,3-3-8 16,-1 3 11-16,1-3-9 0,0 0 1 0,0 0 1 15,0 0-3-15,0 0 4 0,-1 4-18 0,1-4-9 16,0 0-8-16,0 0-13 0,0 0-20 0,0 0-86 16,0 0-158-16,0 0 70 0</inkml:trace>
  <inkml:trace contextRef="#ctx0" brushRef="#br0" timeOffset="-70286.58">16403 14171 2 0,'1'-5'77'0,"-1"5"-16"0,2-2-3 0,-2 2-5 16,0 0-2-16,0 0-11 0,0 0 0 0,0 0-10 0,0 0 2 16,0 0-10-16,0 0 2 0,0 0 1 0,0 0-6 15,0 0 5-15,0 15-6 0,0-11-9 16,0 4 4-16,0-2 0 0,0 4-4 0,-2 1 4 0,4 1-13 16,-4-1 17-16,2 3-4 0,0 1 3 0,0 2 5 15,0-5-9-15,5 0 2 0,-5 0-4 0,4 3 7 16,-4 1-4-16,3-3-1 0,-2-1-2 0,2-2 1 15,-1 2 3-15,-2-5-3 0,4 3-2 0,-4-5-5 16,1 2 3-16,-1-1 8 0,2-1-7 0,0-1 3 16,-2-2-6-16,0-2 0 0,0 5 5 0,0-5 2 15,0 5-7-15,0-5-15 0,-4 5-14 0,4-5-17 16,-5 2-24-16,1 0-65 0,0 0-139 0,4-2 62 16</inkml:trace>
  <inkml:trace contextRef="#ctx0" brushRef="#br0" timeOffset="-69811.58">16360 14432 59 0,'6'-2'81'0,"0"1"-15"0,-2 0 3 15,-4 1-14-15,9-3-11 0,-9 3 1 0,0 0-8 16,9 3 2-16,-9-3-6 0,1 4-5 0,-1 0-6 16,0-4 4-16,-1 8-8 0,0-3 0 0,0 0-2 15,-1 0-1-15,2 2 1 0,-4 0-4 0,4 0 0 16,-1-3-7-16,1 4 5 0,1 0-2 0,-1-3 4 16,2-1-4-16,-2 1-8 0,2 2 9 0,-2-2-9 0,0-1 10 15,0 1-7-15,0-5-7 0,3 6 9 16,-2-4-2-16,-1-2 8 0,0 5-6 0,0-5-2 15,0 0-3-15,7 3-8 0,-4-2-7 0,-3-1-11 16,10-1-1-16,-2 0 0 0,-3-3-3 0,3 1 0 16,-2 0 2-16,3-2 4 0,0 0 3 0,-1 0 2 15,2-2 3-15,-1 1-1 0,0-1-2 0,1-1 5 16,-2 1 8-16,1-3-5 0,-3 4 0 0,2-2 5 0,-2-1 7 16,1 1 9-16,-3 1-4 0,1 2 5 0,0-2 7 15,-2 2 4-15,0 2 2 0,1 0-3 0,-1 2-1 16,-1-3-6-16,-2 4-1 0,3-3-3 0,-3 3 9 15,0 0-5-15,0 0-11 0,-9 9 8 0,2-2-5 16,-2 2 3-16,-5 0-4 0,3 3 1 0,-5-1-11 16,1 0-5-16,1 1-12 0,1 1-19 0,2 1-61 15,-1-3-110-15,3 0 49 0</inkml:trace>
  <inkml:trace contextRef="#ctx0" brushRef="#br0" timeOffset="-62330.45">18482 17091 34 0,'0'0'34'0,"-3"-4"2"16,3 4-12-16,0-4 0 0,-2 0 0 0,2 4-1 15,-4-2 3-15,4 2 1 0,-5-3-1 0,5 3 0 16,0 0-4-16,0 0-6 0,-2-2 1 0,2 2-6 15,0 0-4-15,0 0-5 0,0 0-10 0,0 0-4 16,-2 13-13-16,5-9-31 0,-3-2-61 0,0-2 28 16</inkml:trace>
  <inkml:trace contextRef="#ctx0" brushRef="#br0" timeOffset="-61216.44">18468 17290 57 0,'0'0'75'16,"0"0"-7"-16,0 0-9 0,0 0-3 0,0 0-6 15,0 0-7-15,0 0 2 0,0 0-12 0,0 0 0 16,0 0-3-16,0 0 3 0,0 0-5 0,0-15-2 16,0 15-4-16,0-2 0 0,0 2-5 0,0-10 0 0,0 8 1 15,0 2 1-15,0-8-6 0,0 3 2 16,0-2-6-16,0 3 7 0,3-4-7 0,0 3-1 15,-1-1 1-15,-1-1-2 0,0-3 3 0,2 0-6 16,-1 2 0-16,1-3-3 0,-1 1 8 0,0-3-4 16,2 4 3-16,-2-4-10 0,1 1 4 0,2-4 0 0,-3 4 6 15,3-3-3-15,-5 1-3 0,3 0-1 16,0 1 1-16,-1 3 0 0,-1 0-2 0,3 0 3 16,-1-3 0-16,-2 4 1 0,2 0-2 0,0-3 2 15,-1 7-1-15,-1-2-4 0,0 2 3 0,0 0 3 16,-1 5-3-16,3-9 5 0,0 5-4 0,-3 4-5 0,1-5 8 15,-1 5-3-15,0 0-3 0,2-6-3 16,-2 6 8-16,0 0-4 0,0-5 0 0,0 5 2 16,0 0 0-16,2-6 1 0,-2 6-2 0,1-6-4 15,-1 6 1-15,0 0 1 0,0 0 3 0,1-4-4 0,-1 4-6 16,0 0 6-16,0 0-2 0,-1-8 6 0,1 8-7 16,1-5 8-16,-1 5 0 0,0 0-5 0,0-6 6 15,0 6-2-15,0 0 8 0,2-6-3 16,-2 6-3-16,-2-6 5 0,2 6 2 0,-2-8-4 15,0 5-1-15,2 3 0 0,-1-9-1 0,1 9 3 0,-1-6-4 16,1 6 9-16,-1-5 5 0,-1 3-5 0,2 2-2 16,0 0 0-16,0-7 0 0,0 7-1 0,-2-2-4 15,2 2-4-15,0 0 2 0,0 0 7 16,-3-3-9-16,3 3 2 0,0 0-2 0,0 0 0 16,0 0-3-16,0 0 4 0,0 0-4 0,0 0 0 0,0 0 2 15,0 0-1-15,0 0-2 0,0 0 0 0,0 0 2 16,0 0 1-16,0 0-5 0,-4-3 4 0,4 3-5 15,0 0 6-15,0 0-5 0,0 0-2 16,-5 8 0-16,5-8 3 0,-3 8-1 0,3-8-1 0,-3 9 8 16,-1-4-7-16,2 0 8 0,-1 2-7 0,-2-2 7 15,2 0 0-15,-2 0-4 0,3 0 0 0,-2-1-1 16,0 2-1-16,1-2-5 0,-2 1 4 0,5-5 6 16,-4 7 0-16,3-4-7 0,1-3 6 0,-4 7-1 15,4-7 2-15,-3 1 0 0,3-1 0 0,0 0-3 16,0 0 1-16,0 0-1 0,0 0 4 0,0 0-2 15,0 0 2-15,-7-11 6 0,7 11-9 0,2-7 2 16,-1 3 4-16,0-2-11 0,-1 1 1 0,3-1 6 16,-1 0 0-16,1-1-1 0,-2 2 2 0,1 0 1 15,1 0-8-15,-2-1 3 0,3 2 0 0,-3-1 3 16,2 1 3-16,0 1-13 0,-3-1 8 0,2 1 0 16,1 0 3-16,-3 3-10 0,2-6-1 0,1 5 3 15,-3 1-3-15,2-4 1 0,-2 4-6 0,3-3 2 16,-3 3 3-16,0 0 2 0,1-4 3 0,-1 4-10 15,3-3 8-15,-3 3-5 0,0 0-2 0,0 0-4 16,0 0-2-16,0 0 0 0,0 0 4 0,0 0 1 16,0 0-1-16,0 0 2 0,0 0 2 0,14 9-1 15,-12-4 5-15,2-2-4 0,1 2 1 0,-2 0-2 16,1 1 6-16,-1-1-4 0,1 1 4 0,2-1 0 16,-3 1 3-16,4 0-2 0,-2-2 1 0,-3 2-6 15,2-2 10-15,0-1-6 0,-4-3 5 0,5 7-1 16,-4-5-7-16,-1-2-3 0,7 5-13 0,-7-5-3 15,2 3-20-15,-2-3-15 0,0 3-23 0,0-3-46 16,0 0-140-16,-2 9 62 0</inkml:trace>
  <inkml:trace contextRef="#ctx0" brushRef="#br0" timeOffset="-60271.45">18699 16953 11 0,'0'0'66'0,"0"0"-4"0,0 0-10 0,0 0-5 0,0 0-4 16,8 12-4-16,-5-9 0 0,-2 3 0 0,1 2-5 15,-2-2-7-15,3 3 5 0,-2 0-2 16,-1 3-1-16,-1 0 3 0,1-2-1 0,-3 6-6 15,2 1-2-15,2-1-5 0,-2 1 6 0,1 1-4 16,-1-1 3-16,-2 4 2 0,-2 3-5 0,1-4 6 0,3 3-7 16,-3 0 2-16,0 0 0 0,-3 1-9 0,-1 2-1 15,3-3 3-15,-4 1 3 0,4-6-4 16,-8 4-1-16,8-4-3 0,-4 1 2 0,0-2-1 16,5-2-4-16,-5 2 8 0,2-2-5 0,-1-1-8 0,2-2 5 15,-1-2-2-15,3-1-1 0,-1 3 0 0,-1-4-3 16,0 1 5-16,4-4-4 0,-2-1 2 0,3 1 0 15,-4-2 8-15,1 0 5 0,3-1-13 16,1-2-3-16,-2 4 9 0,2-4-7 0,-3 3 1 0,3-3 0 16,0 0-7-16,0 0-6 0,0 0 1 0,0 0-1 15,0 0-3-15,0 0-9 0,0 0 1 0,-5-10 0 16,5 10-5-16,0 0 6 0,0 0-5 0,0-4 1 16,0 4-2-16,0 0 1 0,0 0-3 0,0 0 2 15,0 0 7-15,0 0-5 0,0 0 8 0,0-6-4 16,0 6 9-16,0 0-4 0,0 0 3 0,0 0 3 15,0 0 0-15,0 0 3 0,0 0 4 0,0 0-1 16,0 0-3-16,0 0 8 0,0 0-1 0,0 0 6 16,0 0-6-16,0 0 1 0,0 0-2 0,0 0 4 15,0-4-4-15,0 4-1 0,0 0 5 0,0 0-6 16,3-5-2-16,-3 5 0 0,4-5-3 0,-1 2 1 16,-1 1 1-16,1-1-2 0,-1-1 0 0,4 0-2 15,-2-1-3-15,-1 2 2 0,4-2-3 0,-5 0 4 16,3 1 3-16,-1-1 0 0,-1 0 0 0,1 0 5 15,-1 0 8-15,2 4 10 0,-3-3 0 0,4 2 3 16,-6 0-1-16,0 2-2 0,4-3-3 0,-4 3-1 16,0 0 7-16,0 0-10 0,0 0 0 0,0 0 3 15,-4 12-3-15,2-6-1 0,0 0 2 0,-4 2-15 16,2 0-6-16,0 1-9 0,2 0-4 0,0-2-11 16,4 2-24-16,-4-3-42 0,2-1-107 0,4 2 48 15</inkml:trace>
  <inkml:trace contextRef="#ctx0" brushRef="#br0" timeOffset="-54887.45">18523 15969 40 0,'0'0'47'0,"0"0"-5"0,0 0-5 0,0 0-3 0,0 0-6 16,0 0 1-16,0 0-7 0,-3-3 5 0,3 3-2 16,0 0-2-16,0 0 5 0,0 0-3 0,0 0-5 15,0 0 9-15,0 0-4 0,0 0 3 0,0 0-1 16,0 0 0-16,0 0 1 0,0 0-4 0,0 0 0 15,0 0-2-15,0 0 2 0,0 0-6 0,0 0-3 16,0 0-2-16,6-4 4 0,-6 4-12 0,1-5 6 16,-1 5 2-16,0 0-4 0,2-3-2 0,-2 3 4 15,0 0-9-15,4-2-2 0,-4 2 2 0,0 0 3 16,0 0 9-16,0 0-14 0,0 0 0 0,0 0 1 16,0 0 4-16,0 0-1 0,0 0 0 0,0 0-1 15,3-3 0-15,-3 3 3 0,0 0 0 0,0 0-3 16,0 0-5-16,0 0-1 0,0 0 2 0,0 0 0 15,0 0 6-15,11 5-8 0,-11-5 1 0,0 0 2 16,0 0-3-16,7 0 4 0,-7 0 1 0,0 0-2 16,0 0 9-16,5-5-4 0,-5 5 5 0,7-1 0 15,-7 1 0-15,9-4-5 0,-4 3 3 0,3 0-6 16,4 0-1-16,-3-2 9 0,2 2-1 0,3-2 5 0,-1 3-11 16,1-2 8-16,-1 0-5 0,2 2-2 0,2-2 1 15,-3 2 2-15,0 0-7 0,4 2-2 16,-6-2 6-16,6 0-1 0,-2 1 3 0,-2 0-7 0,-1 1 10 15,0-4-9-15,0 4 2 0,4-2 1 0,-7 0-9 16,3 3 7-16,1-3 4 0,-2 0 0 0,3 1-3 16,-4-1-8-16,2 2 6 0,1-1 1 0,-1-1-2 15,2 0 3-15,-4 0-7 0,1 1 6 0,-2-1-3 16,0 1 4-16,-2-1 2 0,0-1-2 0,-8 1 1 16,10-1-1-16,-3 1 1 0,-7 0-5 0,7-1 9 15,-7 1-5-15,7-2-3 0,-7 2-1 0,0 0-12 16,0 0 2-16,0 0-7 0,6 3-9 0,-6-3 2 15,0 0 1-15,0 0-1 0,0 0 6 0,5 1 0 16,-5-1 1-16,2 2 1 0,-2-2 4 0,0 0 1 16,0 0-2-16,0 0 7 0,0 0 0 0,0 0-3 15,0 0 6-15,0 0 1 0,0 0-3 0,0 0 6 16,0 0-5-16,0 0-2 0,0 0 6 0,0 0-5 0,0 0 4 16,12-3 2-16,-12 3-1 0,4-3-3 0,1 2 8 15,-5 1-2-15,7 0-2 0,-3-3-2 16,-4 3 1-16,7 0 2 0,-7 0-2 0,6-3 4 15,-6 3 1-15,4-1-4 0,-4 1 3 0,5-2 3 0,-5 2-1 16,0 0-2-16,0 0 2 0,0 0-1 0,7-1 0 16,-7 1-3-16,0 0 0 0,0 0 2 15,5-1 1-15,-5 1-2 0,0 0 1 0,0 0-2 0,6-1-1 16,-6 1 0-16,0 0 0 0,0 0-12 0,0 0-3 16,0 0-3-16,0 0-11 0,0 0-15 0,0 0-53 15,0 0-105-15,-12 6 47 0</inkml:trace>
  <inkml:trace contextRef="#ctx0" brushRef="#br0" timeOffset="-53509.45">19227 15879 36 0,'0'0'38'0,"0"0"-1"0,0 0-5 16,0 0-4-16,0 0-5 0,0 0-2 0,0 0 0 16,0 0-4-16,0 0-1 0,-2 9-2 0,2-9 2 0,0 0-7 15,0 0 5-15,0 0-2 0,0 0-2 16,0 0-5-16,0 0 0 0,0 6 3 0,0-6-2 15,0 0 0-15,0 0-2 0,0 0-2 0,0 0 6 16,0 0-3-16,-7 1-2 0,7-1-2 0,0 0 1 0,-6 1 4 16,6-1-7-16,0 0 8 0,0 0-2 0,-4 2-2 15,4-2 0-15,0 0-2 0,-3 3 2 16,3-3-5-16,0 0 5 0,0 0-3 0,0 5 4 0,0-5-5 16,0 5 1-16,0-5 3 0,0 5-4 0,1-1 4 15,-1-4 0-15,0 5 2 0,2-2 2 0,-2-3-5 16,-2 6 2-16,2-2 0 0,0 1-3 0,-1-1 10 15,1 1-5-15,-1 0 6 0,1 0-1 0,0-1-4 16,0 1 0-16,1 1-3 0,-1-2 9 0,1 1-5 16,2 3 1-16,-2-2 6 0,1-1-2 0,2 5 1 15,-2-4 0-15,3 0-2 0,-1 4 0 0,0-2 1 16,-2 3-3-16,2 1 0 0,1-3-3 0,-1 2 2 16,-3-1-2-16,2-1 3 0,-3 3 1 0,0 0-4 15,-3 1 0-15,2-3-4 0,-4 3 1 0,1-1 0 16,-2 4-1-16,0-3 1 0,-1 1 0 0,-2-1-1 15,1 3 3-15,2-6-6 0,-2 5 1 0,3-3 1 16,1 0 0-16,1 0-1 0,-1-3 0 0,1 4 0 16,-1-3 5-16,2 0-2 0,1-1-3 0,-2 3 5 15,0-5 1-15,3 1-2 0,0 1 4 0,-1-1-8 16,0 3 3-16,1-5-4 0,-1 3 3 0,1-2 1 16,-2 2-1-16,2 2-1 0,-1-2 0 0,0-1 1 15,-1-2 0-15,1 0-9 0,0 1 7 0,1-2-12 16,0 0 14-16,0 1-1 0,0 0-2 0,1-1 0 0,-1 0-12 15,0 0 12-15,0-1-5 0,-1-1 16 16,1 3-10-16,0-6 4 0,0 8-3 0,-1-6-7 16,-1 3 11-16,1 0-4 0,1-5-2 0,0 6-3 15,-2-2 3-15,0-1 2 0,0 1 0 0,-1-1-1 0,2 0-3 16,1-3 3-16,-5 5-2 0,4-4-1 0,1-1-13 16,-7 3-3-16,7-3-16 0,0 0-10 0,0 0-22 15,0 0-41-15,0 0-115 0,0 0 52 16</inkml:trace>
  <inkml:trace contextRef="#ctx0" brushRef="#br0" timeOffset="-52022.45">18543 15937 14 0,'0'0'52'16,"0"0"-5"-16,0 0-1 0,0 0-10 0,0 0 0 15,0 0-6-15,0 0-3 0,0 0-6 0,-1 5-1 16,1-5 3-16,0 0-1 0,0 3-4 0,0-3 3 16,-1 5-1-16,-1-1-2 0,1-1-5 0,0 2 4 15,0-1-6-15,-2 1 3 0,1 1-5 0,0-2 0 0,0 5 0 16,-1-1 4-16,2-1-3 0,0 3 2 0,-1 1 19 15,1 1-18-15,0 1 8 0,0 1-7 16,-1-3 0-16,0 6 4 0,0 0-7 0,0 2 0 16,-2-3 1-16,0 4 1 0,0-3 0 0,1 1-5 0,-1 2-1 15,-1 0-4-15,-2-3 6 0,2 3-10 0,-1-4 7 16,1 3-6-16,1-2 11 0,-1-2-9 0,1 0 10 16,0 1-4-16,1-3-2 0,0 0 6 0,0-2-3 15,3 1 1-15,0 0-12 0,0 0 13 0,-1-2-10 16,2 1 7-16,-1-1 3 0,0-1-9 0,0-1 5 15,3 2-2-15,-3-4 3 0,0 2 3 0,0-2-5 16,-3 1 3-16,3 0-7 0,-4-3-2 0,4 3 2 16,-4-3 5-16,3 2-8 0,-3 1-7 0,0-2 8 15,2 1 5-15,-6-1-4 0,7 0 7 0,-4 0-5 16,1 0 9-16,1-2-6 0,2 0-1 0,-3-1-2 16,4-2-1-16,-4 5-3 0,3-1 8 0,1-4-8 15,-4 3 0-15,4-3 2 0,0 4 6 0,0-4-8 16,0 4 3-16,0-4 1 0,0 0 2 0,-3 4-9 15,3-4 6-15,0 0-6 0,0 0 8 0,3 5 5 16,-3-5-13-16,0 0 6 0,0 0 3 0,0 0 0 16,0 2-4-16,0-2 4 0,0 0-8 0,0 0 12 15,0 0-4-15,0 0-6 0,0 0-3 0,0 0 7 16,0 0-3-16,0 0-4 0,0 0-6 0,0 0 13 16,0 0-16-16,0 0 15 0,0 0 0 0,0 0 1 0,0 0 6 15,0 0-9-15,4 3 2 0,-4-3-5 16,0 0 0-16,5 3-5 0,-5-3 13 0,0 0 1 15,4 2-3-15,-4-2-5 0,1 3 4 0,-1-3-6 16,3 4 2-16,1-2-6 0,-4-2 11 0,2 6-5 0,1-5 2 16,3 0-1-16,-3 2 0 0,-1-1 2 0,2 0-10 15,0 1 10-15,1-1 2 0,-1 0-3 16,2 0-3-16,-6-2-5 0,8 6 14 0,-5-6-4 16,2 2-3-16,-1-1-2 0,0 1 2 0,-4-2 2 0,8 2-11 15,-4-1 4-15,0 2 0 0,2-2-4 0,1 1-6 16,-1 0 9-16,4-1 1 0,1 1-2 0,0-2-2 15,1 2-2-15,-1 1 8 0,3-1-13 16,4 0 11-16,1-1 0 0,0 1-2 0,-2 0 1 0,2-1 6 16,-2 1-5-16,-3 0-2 0,-1 1-1 0,2-2 2 15,-2 0-2-15,1 2 2 0,-1-1 7 0,0-1-7 16,0 1-3-16,-1-2 4 0,3 2 1 0,-2-2-1 16,5 0 6-16,-4-2 1 0,4 2-5 0,-1-2 1 15,-1 1 2-15,2 1 1 0,1 0 3 0,0-2 1 16,2 0-3-16,-1 2 4 0,-1 0-1 0,2 2-2 15,-2 0-1-15,0-1-6 0,-1 1-2 0,1 0-3 16,-6-1-1-16,1 0-2 0,-2 0-1 0,-1 1-5 16,-2 0 5-16,-1-2 0 0,-2 3-2 0,0-3 6 15,-1 2 2-15,-1-2 5 0,-4 0 1 0,8 0 3 16,-8 0 4-16,7 1-1 0,-7-1 6 0,0 0-1 16,8 0-3-16,-8 0-2 0,7 0-2 0,-7 0 2 15,10 1 1-15,-7 0-7 0,3 1 7 0,0-1 3 16,-2 1-5-16,1 0-4 0,-1-1-1 0,-4-1-3 15,9 1-4-15,-4-1 0 0,-5 0-3 0,8 0 8 16,-8 0-6-16,0 0 0 0,5 3 4 0,-5-3 3 16,0 0-3-16,0 0 1 0,0 0 5 0,0 0 2 15,0 0-2-15,0 0 1 0,0 0-4 0,0 0-2 16,-8-10 4-16,8 10-1 0,-4-4-7 0,4 4-23 0,-3-3-24 16,3 3-29-16,-7-5-92 0,7 2 41 0</inkml:trace>
  <inkml:trace contextRef="#ctx0" brushRef="#br0" timeOffset="-48231.45">18742 16629 9 0,'-2'3'14'16,"2"-3"-4"-16,0 0 4 0,0 0-5 0,-1 4 5 16,1-4 4-16,0 0-5 0,0 0 7 0,0 0-6 0,0 0-5 15,0 0-1-15,0 0-3 0,0 0 5 0,-4-12-1 16,4 12-4-16,0 0 2 0,0 0-3 0,0-4 1 15,0 4 0-15,0 0-2 0,0 0 4 16,0 0-3-16,0 0-1 0,0 0 0 0,0 0-6 0,0 0 9 16,0 0-11-16,0 0 13 0,0 0-5 0,0 0 0 15,0 0 7-15,0 0 1 0,0 0 1 0,0 0-5 16,13 2 11-16,-13-2-2 0,9-2-1 0,-4 2 3 16,5 0-2-16,2-1 1 0,-1 1-6 0,4 0-2 15,2 0-2-15,2 0 3 0,4 0-8 0,-5 0-7 16,5 0-1-16,0 0-13 0,-2-2-4 0,0 2-37 15,2-1-65-15,-5 0 28 0</inkml:trace>
  <inkml:trace contextRef="#ctx0" brushRef="#br0" timeOffset="-47199.45">18818 16274 3 0,'0'0'30'0,"1"5"1"0,-1-3-2 16,0-2-3-16,3 7-2 0,-2-2-1 0,-1-3 7 0,0 5 0 15,2 2-1-15,-2-3-2 0,2 4-3 0,-2 0 2 16,0 2-5-16,0-2-6 0,0 3 2 0,-2 2-3 16,0 2-2-16,-3-3-3 0,1 1-2 0,-1 1 2 15,-4 0-9-15,2-2 11 0,1-6-4 0,1 5-4 16,-1-1 4-16,0-2 7 0,0 1 4 0,3-4 1 15,-1 2 0-15,1 1-1 0,2-3-2 0,-2-1-4 16,2 0 7-16,1-1-2 0,1 1-2 0,-1-1 3 16,2-1 4-16,-1-2-5 0,1 4 1 0,1-4-4 15,1 1-4-15,-2 1 3 0,4-4-5 0,-6 0 2 16,10 2-4-16,-6 0 7 0,-4-2-5 0,7 0 5 16,-7 0-12-16,5 0 5 0,-5 0-5 0,0 0 3 0,6-3 3 15,-6 3-4-15,2-4 2 0,0 2 1 16,-2 2-4-16,3-4-2 0,-3 4-6 0,0-6 6 15,0 6 0-15,-3-5-2 0,3 5-10 0,-2-4 9 16,2 4 5-16,-2-3-7 0,2 3 0 0,-4-4 3 0,4 4-5 16,-3-3-3-16,3 3 8 0,-4-2-8 0,4 2 2 15,-2-3-5-15,2 3 3 0,0 0-3 16,0 0 4-16,0 0-3 0,0 0 4 0,0 0-9 16,0 0 7-16,-7 5-6 0,7-5-5 0,0 0 4 0,0 7 0 15,0-7-1-15,4 7 2 0,-3-4-2 0,1-2-1 16,-2-1 4-16,4 4 2 0,-1-1-1 0,3-1 8 15,1 0-5-15,-2 0 2 0,4 1 2 16,0-2 2-16,4 0 3 0,-3 1 1 0,3-2 0 0,0 0 1 16,-3 0-4-16,3 1-3 0,-3-1-6 0,0 0 5 15,2 0-3-15,-6 2-3 0,-1-2 1 0,2 0 3 16,-1 1-1-16,-6-1 3 0,0 0 0 0,9-1 2 16,-9 1-4-16,0 0 0 0,6 2-2 0,-6-2-1 15,0 0 5-15,0 0-6 0,0 0 0 0,0 0-1 16,0 0 2-16,0 0 4 0,0 0 3 0,-16 5 1 15,16-5 1-15,-9 0-5 0,9 0 4 0,0 0-2 16,-7 0 1-16,7 0 0 0,-5 0-11 0,5 0-9 16,0 0-27-16,0 0 12 0</inkml:trace>
  <inkml:trace contextRef="#ctx0" brushRef="#br0" timeOffset="-45030.45">12479 16181 21 0,'-1'3'78'0,"1"-3"-4"0,0 0-10 0,3 5-1 16,0-3-12-16,-2 2 0 0,2 0-12 0,-2 0-7 15,3 1-12-15,-2-1-12 0,0 1-6 0,1 0-16 16,0-2-6-16,-2 4-16 0,3-4-37 0,-4 2-77 16,4-2 34-16</inkml:trace>
  <inkml:trace contextRef="#ctx0" brushRef="#br0" timeOffset="-44288.45">21647 16317 59 0,'0'0'71'0,"0"-5"-20"0,0 5-23 16,0 0-22-16,0 0-43 0,0 0-38 0,0 0 17 0</inkml:trace>
  <inkml:trace contextRef="#ctx0" brushRef="#br0" timeOffset="5627.8">16988 10394 43 0,'0'0'61'0,"0"0"-8"0,-7 2-5 0,7-2-4 15,0 0-6-15,-5 2-3 0,5-2-1 0,0 0-8 16,-6 1 5-16,6-1-11 0,-1 5 3 0,-1-2-2 16,0 0 0-16,1 1-1 0,-3 2-4 0,3 1 4 15,-2-2-1-15,-3 3-10 0,2 1 7 0,0-1 4 16,-1 2-6-16,-1-1 2 0,-1 4-6 0,1 1-7 15,-3 2 11-15,5-2 2 0,-4 1-6 0,1 0 9 16,-1 2-9-16,3 9 3 0,-4-1-10 0,2 1 9 16,0 3-2-16,3-2 1 0,-1 3-4 0,-1-1 6 15,2 1-4-15,-4 3 3 0,4-1 1 0,-1 5-7 16,-1-2 2-16,1 0-6 0,-3 1 1 0,2 0 5 0,-2-1 2 16,2 1-7-16,-2-5 2 0,0 4-3 0,2-1 6 15,0-1-10-15,-1-2 15 0,1 0-5 0,-1 3 0 16,1-1 6-16,2 1-1 0,0 1 2 0,-1 2 2 15,0-5 4-15,0 1-17 0,4 2 18 0,-2-2-2 16,-1 0-6-16,3 1 12 0,1 0-4 0,0 0 1 16,0-2 2-16,0 2 0 0,1-2-2 0,3-1 2 15,-4 0 0-15,3-1-2 0,-2 0 1 0,-1 2-7 16,3 0-1-16,-2-1-4 0,0 3 4 0,-1 1-3 16,3 13 1-16,-3-12-7 0,2 9 8 0,-4-8-1 15,-1-3-2-15,1 0 3 0,-1 2-4 0,2-2-2 16,-2 0 2-16,-1 1 1 0,3-3-1 0,-3-2-3 15,3-2-8-15,-2 1 12 0,2 1-3 0,1-4 4 0,0 1 1 16,-5-2-4-16,5 1-2 0,1 0 1 0,3-4 0 16,-4 0 0-16,1 4-12 0,3-7 10 15,-4-1-2-15,4 7 3 0,-4-7-1 0,0-1-1 0,5 2 0 16,-5-2-3-16,4 0 1 0,-4 2 0 0,0-4 2 16,0 0 1-16,4-5-18 0,-3 0-14 0,-1-1-5 15,0-3-16-15,0 2-21 0,3-1-28 0,-1-4-137 16,1 2-250-16,-3-3 110 0</inkml:trace>
  <inkml:trace contextRef="#ctx0" brushRef="#br0" timeOffset="7838.8">16261 13380 87 0,'0'0'104'16,"0"0"-11"-16,0 0-13 0,0 0-2 0,0 0-12 15,0 0-8-15,0 0-2 0,0 0-7 0,0 0 0 0,0 0 0 16,0 0 3-16,0 0-5 0,0 0 3 0,0 0 1 16,0 0-4-16,0 0-10 0,0 0 6 15,0 0-2-15,0-9 2 0,0 9-4 0,-4-4-1 0,4 4-9 16,-2-5-2-16,-2 3-2 0,3-1-3 0,-2-1-6 16,3 4 0-16,-5-7 1 0,2 2-1 0,2 0 1 15,-3 0-7-15,-1-2-1 0,0-2-9 0,1 0-1 16,-1-2-5-16,-3-6-1 0,-1 0-2 0,1-2-7 15,-3-2-1-15,-2-2 7 0,3 6-3 0,-1-8 1 16,1-1 4-16,-1 9-1 0,2 0 4 0,2-7 0 16,1 6-1-16,0 1 6 0,0 3 13 0,2 0-7 15,2 2 3-15,3 0 0 0,0-1 0 0,6-3-4 0,-2 4 3 16,9-3-8-16,1 3 1 0,8-5-5 0,1 1 0 16,-1 3-5-16,0 1-3 0,-1 1-1 0,2 0 5 15,-3 4-2-15,-6 0 2 0,5-1-4 0,-3 4 9 16,-4 1-4-16,-2-1-2 0,1 1 0 0,-5 0 5 15,1 1 5-15,-3 0-1 0,1 0 9 0,-3 2-1 16,-3 0-6-16,9-3 4 0,-9 3-2 0,0 0 1 16,0 0 0-16,4 0-10 0,-4 0 8 0,0 0-3 15,0 0 0-15,0 0 1 0,0 0 3 0,0 0-3 16,-11 7 3-16,11-7 1 0,-7 2 2 0,3 0-9 16,4-2-1-16,-5 1 2 0,5-1-4 0,-9 0 9 0,9 0-2 15,0 0 1-15,-9-1 2 0,9 1-5 0,-5-4-1 16,3 1 7-16,2 3-7 0,-3-4-6 0,-1 2 3 15,2-2 0-15,-1 1 5 0,3 3-3 0,-5-5-4 16,1 2 7-16,3 1-14 0,1 2 16 0,-3-5-7 16,1 2-4-16,2 3-6 0,-5-4 1 0,0 1 0 15,2 1 1-15,-2-1-9 0,0 1 7 0,0-2 3 16,0 1-2-16,-3-4 1 0,3 3 3 0,-4-4 1 16,1 0 2-16,2 1 1 0,-2-3 1 0,-3-3-8 15,-1 0 9-15,3-4-6 0,-7-6-6 0,1 0 6 0,0 1-5 16,1-2 9-16,3 0-5 0,0 1 5 0,5 4-6 15,1-2 5-15,0 4 11 0,2 0 4 0,3 0 0 16,0 4-10-16,2 2 5 0,0-2-3 0,4 3 5 16,0 1-5-16,0 0-3 0,0-2 11 0,6 5-21 15,-4 1 10-15,3-3 5 0,0 4-4 0,1 1-4 16,-3-1 2-16,2-1 0 0,1 4-1 0,-3 1 9 16,1-2-16-16,-1 2 2 0,0 0 2 0,-5 0 1 15,6 2-2-15,-5-2 2 0,2 0 1 0,-7 0-1 16,7 5 3-16,-2-4-5 0,-3 2 11 0,0-2-3 15,-2-1 1-15,3 5-1 0,-3 2 5 0,-2-4 2 16,2-3-4-16,-1 6 0 0,1-1-13 0,-1 0 14 16,-4-2-6-16,4 2 7 0,-3-2 0 0,3 1-4 15,-2-3-1-15,-1 1-2 0,1 3 4 0,3-5-1 0,-6 4 3 16,6-4-3-16,-5 0-5 0,0 2 10 0,5-2-5 16,0 0-1-16,-17-6 5 0,12 3-4 15,1-2 4-15,-6-2-2 0,5-1-3 0,-4-2 5 0,3 1-11 16,-2-3 6-16,0 3 3 0,-1-3-3 0,-3-1 5 15,3 0-4-15,0 3 0 0,-3-2-7 0,1 2 8 16,4 0-2-16,-3 2 0 0,0-6-4 0,2 4 0 16,2 1 9-16,-2-2 0 0,-1-5 10 0,2 1-3 15,4-3-1-15,-1 1 3 0,4-1-5 0,0 1 1 16,0-2 2-16,3 0-4 0,-1-6 1 0,2-1 2 16,3-1-2-16,-2 0 2 0,5-4-3 0,1 2-2 15,2-2 2-15,4 1-5 0,-6 1-1 0,6 6-1 0,-7 5 1 16,0 2-2-16,-1-1 0 0,0 6 2 0,-1 1-1 15,-1 2 3-15,0 3-3 0,-2-4-1 0,3 3 1 16,-3 2-2-16,0 1-4 0,-4-1-1 0,4 2 4 16,-1-2-2-16,-4 1-1 0,4 1-1 0,-4 2-2 15,4-2-1-15,-4 2-6 0,0 0 4 0,4-3-1 16,-4 3-5-16,0 0 3 0,0 0-2 0,0 0 3 16,0 0 7-16,0 0 0 0,0 0-5 0,0 0-1 15,0 0 8-15,0 0-2 0,0 0-1 0,0 0 0 16,0 0 1-16,0 0 4 0,0 0-5 0,0 0 1 15,0 0 9-15,0 0-6 0,0 0 2 0,0 0 8 0,0 0-2 16,-7-7 1-16,6 3-2 0,-3 0-3 0,0 0 6 16,2-3-3-16,-2 1-7 0,-4-3 9 15,3-2-1-15,0-6-1 0,0 1-2 0,-2-1 6 0,1 0-8 16,2 1 3-16,-1-1 0 0,1-3 5 0,-1 2-5 16,3-2 11-16,-2 3-6 0,1 3 6 0,0-1-8 15,0 2 2-15,2 4 10 0,1-3-15 0,0 2 5 16,0 2 0-16,1-3 2 0,5 3-2 0,-6 2-12 15,7-3 1-15,-1 0 5 0,3 3 3 0,5-2 1 16,-4 1-4-16,8-1 3 0,3-1 3 0,4 0-3 16,1-1-1-16,3 0-4 0,-1 3 1 0,0-1 1 15,-1 1-7-15,-6 3 6 0,-2-2 1 0,-1 2-3 0,-6 1 1 16,1 3-1-16,-1-1-2 0,-1 1-1 0,-4 0-10 16,0 0-8-16,-7 0 0 0,11 0 2 0,-8 1 1 15,-3-1-5-15,4 3 16 0,-4-3-7 0,0 6 5 16,0-6 7-16,-1 5-2 0,1-5 2 0,-4 3 3 15,2 0 1-15,2-3 4 0,-6 1-4 0,6-1 4 16,-7 1 5-16,7-1-7 0,-8 4 14 0,8-4 1 16,0 0-3-16,-9-4 4 0,5 2-10 0,-1-1 2 15,1 2-10-15,-2-6 6 0,0-2-7 0,-2 3 4 16,0-4 4-16,-2-3-7 0,1-2 3 0,0 2 5 16,1-3-4-16,-2-1 2 0,4 2-5 0,-6-10 1 0,0 3 3 15,3-5-4-15,0 1-9 0,-3 1 6 0,3 1 1 16,-1 2-7-16,1 3 7 0,3 2 0 0,-2 0-6 15,2 1-9-15,-3-1 18 0,2 0 2 0,1-1-8 16,-2 3 9-16,2-1-3 0,0 1-2 0,2 0 3 16,1 3 0-16,0-2 4 0,3 1-4 0,0 2 0 15,2-1-4-15,2-5 7 0,0 5-11 0,2 2 5 16,1-1 2-16,1-2-2 0,0 5 1 0,2-2-4 16,-1-1 5-16,1 3-11 0,-1-2 0 0,3-1 4 0,-3 0-9 15,-2 5-1-15,2-2 5 0,-5 4-10 16,1-1 10-16,-1 0-3 0,-1 0 4 0,-1 3 1 15,2-2 6-15,1 0-2 0,-5 4 0 0,1-4-2 0,-1 4-4 16,2-3 2-16,-2 3 0 0,2-2-5 0,-2 2 5 16,0 0 6-16,0 0-8 0,0 0-1 15,-9-5-4-15,9 5 7 0,0 0 6 0,-7-3-3 0,7 3-2 16,-6-1 4-16,1 1 0 0,5 0 0 0,-5-3 1 16,5 3 0-16,-9 0 1 0,6-2-6 0,3 2 4 15,-6-2 1-15,6 2 1 0,-3-4 5 0,1 0-8 16,2 4 11-16,-4-5-20 0,2 2 16 0,-2-2 5 15,4 1-5-15,0-2 1 0,-1 0 1 0,1 1-5 16,0-3 2-16,-3 2-4 0,2-4 6 0,1 1-8 16,-1 0 1-16,-1-1 10 0,1 1-10 0,0-4-10 15,0 3 16-15,1-2-2 0,0 0-4 0,0 1 9 0,1 0-7 16,0 1 4-16,0 0-1 0,2 0-4 0,2 0 7 16,-1-1-5-16,-2 1 8 0,2 5-2 0,-1-3 2 15,1 0-2-15,0-1 0 0,4 2 6 0,-4 1-8 16,3 0 2-16,-1 0-1 0,-3 1-7 0,0-1 13 15,0 2-5-15,-2 2-5 0,4-1 3 0,-5 3 0 16,4-5 1-16,-3 2-9 0,-1 3 6 0,3-2 1 16,-3 2 2-16,0 0-7 0,0 0-3 0,1-4 0 15,-1 4 4-15,0 0-16 0,0 0-17 0,0 0-15 16,0 0-6-16,0 0-5 0,0 0-98 0,0 0-168 16,0 0 74-16</inkml:trace>
  <inkml:trace contextRef="#ctx0" brushRef="#br0" timeOffset="8837.81">16908 10307 36 0,'1'-3'81'15,"0"-2"-19"-15,3 0 1 0,0 0-3 0,0 1-5 0,-2 0-1 16,1 1 3-16,-2-2-5 0,2 2-1 0,-2 0-2 16,2-3-12-16,-2 3 9 0,-1 3-6 0,0 0 2 15,0-7-2-15,0 7-7 0,0-5-1 0,0 5-2 16,0 0-4-16,-8 0 1 0,8 0-6 0,0 0-2 16,-14 5-7-16,9-2 0 0,-4 3 2 0,0 1-10 15,4-1 3-15,-3 3 2 0,3-1-1 0,1 1-9 16,-1-1 4-16,-1 2 5 0,2-1-5 0,2 1 3 15,0-2 4-15,2 3 1 0,0-2-3 0,4-1 4 16,1 1 2-16,1 0 0 0,2-4 5 0,1 3-3 16,0-3 2-16,4-2 3 0,-3 0 0 0,4-2 3 0,-1 2-2 15,2-3-5-15,-2-3 2 0,6 0-4 0,-2 1-1 16,-3-3 1-16,1-2-3 0,-1 0 4 0,-5 1 0 16,0-2 0-16,-1 0-3 0,2-1-1 0,-5 0-6 15,-4-2 3-15,2 2 2 0,-3-1-18 0,0 0 3 16,-4 0-1-16,0-1 3 0,0 3-1 0,-3 1 0 15,-1-1 0-15,1-1-5 0,-3 4-2 0,4 0-6 16,-3-2 1-16,3 5-6 0,-2-1-1 0,-1-1-10 16,6 1-14-16,-4 2-8 0,2 0-1 0,5 1-1 15,-9 0-4-15,9 0 2 0,-6 2-16 0,6-2 1 16,0 0-3-16,1 6-57 0,-1-6-144 0,7 4 64 16</inkml:trace>
  <inkml:trace contextRef="#ctx0" brushRef="#br0" timeOffset="10845.8">16827 10490 13 0,'0'0'82'0,"0"0"-6"0,-6 0-8 0,6 0-12 0,0 0-7 15,0 0 3-15,0 0-15 0,0 0 1 16,0 0-5-16,0 0-2 0,0 0-3 0,0 0-3 16,0 0 8-16,0 0 3 0,0 0 3 0,0 0-6 0,1-6-2 15,-1 6-1-15,0 0-7 0,7-8-6 0,-5 6 8 16,3-3-9-16,0 3-6 0,-3-3 5 0,1 2-5 16,1-1 0-16,-2 0-4 0,0 0 2 0,2 1 2 15,-4 3-11-15,6-4 2 0,-5 2 0 0,-1 2-2 16,3-3 9-16,-3 3-13 0,0 0 3 0,0 0-7 15,4-5 6-15,-4 5-10 0,0 0 12 0,0 0-3 16,0 0-3-16,10 2 5 0,-10-2-4 0,0 0 3 16,0 0 1-16,9 0-3 0,-9 0 0 0,10 0 5 15,-6-2-1-15,-4 2-3 0,9 0 6 0,-1-1-4 16,-3 1 3-16,-5 0 3 0,10-2-10 0,-6 0 5 0,-4 2 2 16,9-3-1-16,-9 3 3 0,5 0-5 0,-5 0 0 15,5-2 0-15,-5 2 3 0,0 0-3 0,0 0 1 16,7-2-2-16,-7 2-5 0,0 0 8 0,6 0-4 15,-6 0 6-15,0 0-4 0,0 0 9 0,0 0-5 16,0 0-14-16,0 0 13 0,0 0-1 0,0 0 5 16,0 0-5-16,0 0-1 0,0 0 7 0,0 0-8 15,0 0-5-15,6 2 10 0,-6-2 1 0,0 0 4 16,0 0-2-16,0 0-6 0,0 0-1 0,0 0-1 16,0 0 7-16,0 0-2 0,0 0 1 0,0 0 0 15,-2 9-3-15,3-5 5 0,-1 2 1 0,0 1-5 16,-1-2 3-16,1 3 0 0,-1 1-2 0,2 1 0 15,-1 2 3-15,-1 0-4 0,1 5 2 0,-2-5 6 0,0 3 3 16,0 2-6-16,1 0-1 0,-3 0 5 0,2 3 1 16,-1-6-2-16,-2 3-2 0,0 2 2 0,1-1-9 15,3-2 6-15,-2 7 2 0,-2 0 6 0,4-3 1 16,0-1-8-16,-3 6 4 0,1 0-3 0,2 0 3 16,1-1 0-16,-5 3-3 0,4 0-1 0,-2 2 4 15,2 4 2-15,-3-1-3 0,0 6-1 0,0-4-3 16,0 0-2-16,-1 2 7 0,-5-2-2 0,2 0-2 15,2-1 2-15,-2 1-6 0,-2-3 1 0,-3 0-3 16,3 4 4-16,0-3 2 0,2 0-2 0,0-3 2 16,2 0-2-16,1 0-6 0,5-2 6 0,-1 1 7 15,1 0 4-15,0 0-5 0,4 0 1 0,2 0 1 0,-1 0-1 16,-2 1-1-16,0-2-7 0,4 0 5 0,-3 0 1 16,2 1-2-16,0-4-2 0,-4-4 3 0,0 4-10 15,-4-4 5-15,0 6 8 0,0-1-11 0,1-4-11 16,-4-4 15-16,1 1-1 0,0 0 6 0,-1 0-15 15,1-1 2-15,-1 2 5 0,1 2-1 0,0-3-2 16,0-1 2-16,1-1 0 0,0-1 1 0,0-3 0 16,2 0 0-16,1-1 10 0,-1 0-6 0,3 1 7 15,0-2-7-15,-1-1 5 0,0 6-1 0,2-5-5 16,-1 2-1-16,1 0 4 0,-2 2 0 0,5-2-9 16,-3-1 9-16,2 5-4 0,-1-2 3 0,2 3-4 15,-3 0 3-15,2-2-5 0,-1 2-1 0,-3-5 4 0,4 4 2 16,-1-4-6-16,-1-1 6 0,-1 5-1 15,2 0-2-15,-4 0-2 0,1-4-1 0,2-2-3 0,-3 2 7 16,3 0 0-16,-3 0-6 0,3-1 4 0,-3-1 0 16,0 1-3-16,0 0 5 0,0 0-7 0,-5 2 1 15,4-3 1-15,-2 0-4 0,2 0 7 0,-1-3-2 16,0 0 1-16,2-3 2 0,-2 0-1 0,4 0-3 16,-4 1-6-16,2-5 11 0,-2 4-4 0,1 0 1 15,1-4 2-15,-2 3 1 0,2-3-5 0,-2 4 2 16,2-4-10-16,0 0-4 0,-2 5 7 0,2-5-1 15,-2 5-10-15,0-1 10 0,1 0 3 0,-2 0 1 0,3 2-1 16,-2-1-8-16,2 1 1 0,-2-1 10 0,1 3-5 16,1 0 0-16,-1-3-1 0,1 2 6 15,0-1-8-15,-2 0 8 0,2 0-3 0,0 0-11 0,0-1 11 16,0 2 6-16,-1-1-5 0,1 1 3 0,-1-2-2 16,2 4-3-16,-2-1 4 0,0 3 1 0,-1-1 6 15,0-1 2-15,-1-2-4 0,2 1-2 0,1 0-5 16,-1 3 6-16,-1-3-1 0,1-1-2 0,-2-1-1 15,2 1 0-15,0-2 3 0,-1 0 0 0,0-3 8 16,1 2-9-16,1-4 7 0,-1 3 4 0,1-3-3 16,0 0 0-16,0 0-1 0,0 0-3 0,0 0 3 15,0 0-2-15,-13-7 1 0,9 5-1 0,4 2 2 0,-5-3-2 16,1 0-1-16,4 3-4 0,-5-2 2 0,5 2-4 16,0 0 3-16,-6-3 0 0,6 3-21 0,-3-2 19 15,3 2-2-15,0 0 2 0,0 0 0 0,0 0-2 16,0 0 6-16,-4 7-7 0,4-7-4 0,0 0 6 15,1 5-2-15,-1-5-1 0,0 0 3 0,0 5-6 16,0-5 6-16,2 5-1 0,-2-2 0 0,0-3 6 16,1 5-5-16,-1-5-1 0,1 5-4 0,-1-5 2 15,4 1 6-15,-1 2-4 0,1-2-6 0,-4-1-6 16,8 4 12-16,-4-1-5 0,1-2 3 0,1-1-17 16,-6 0 12-16,9 3 2 0,-2-3-5 0,-3 2 3 0,0 0 3 15,-4-2-1-15,5 1 2 0,0 0 0 0,-5-1-3 16,5 4 2-16,-5-4 6 0,0 4-2 0,0-4 6 15,0 0 5-15,0 5-7 0,0-5 10 0,-8 3 0 16,3-1-4-16,0 1 2 0,1-1 1 0,0 0-4 16,-2 2 1-16,1-1 0 0,0-1-1 0,0 1 1 15,1-1-4-15,0 3 5 0,-1-3-5 0,4 1 1 16,1-3-5-16,0 0 4 0,-4 5-4 0,3-4 0 16,1-1 3-16,-3 4-1 0,3-4-1 0,0 5-1 15,0-5 4-15,1 4-3 0,-1-4-1 0,0 0-1 0,0 0 3 16,-1 4-1-16,1-4 5 0,0 0-6 15,0 0 1-15,0 0 0 0,0 0 4 0,0 0-4 0,0 0 2 16,-8-15-1-16,8 12-5 0,-1-1-2 0,1-2 5 16,0-1-13-16,-1 0 5 0,0 0-3 15,1 1 1-15,-2 1-6 0,1-3-7 0,1 3-8 0,1 0-13 16,-1 0-16-16,2-2-23 0,-1 2-36 0,-1-2-109 16,4-1-247-16,-2 3 110 0</inkml:trace>
  <inkml:trace contextRef="#ctx0" brushRef="#br0" timeOffset="13716.8">16760 10664 27 0,'1'-7'74'0,"-1"2"-7"16,1-4 1-16,-1 2-7 0,0 0 0 0,0 0-3 16,0-1-5-16,-1 0 1 0,0-1-6 0,-1 2-6 0,1 2 11 15,0-5-16-15,-2 3 0 0,3 0 0 0,-1 2 2 16,0-2-5-16,-1 1-1 0,2 2-9 0,2-3 2 15,-2 2-4-15,0 2 1 0,1-2 4 0,-1 5-6 16,1-5-6-16,-1 5 2 0,0-4-3 0,0 4-2 16,3-3-8-16,-3 3 6 0,5-2 0 0,-5 2-1 15,8 0-3-15,-8 0 2 0,0 0-6 0,13 2-1 16,-13-2 6-16,8 0-4 0,-4 0 0 0,-4 0 2 16,9 0-6-16,-9 0 3 0,9 0 0 0,-9 0 4 15,6-2-10-15,-2 0 12 0,-4 2-4 0,9-3-1 16,-5 0 0-16,0-1 3 0,-2 1-4 0,2 1 0 15,-4 2 4-15,1-7-1 0,3 2-5 0,0 2-3 0,0-2 4 16,-4 1 1-16,1 0-4 0,-1 0-5 0,2-1 5 16,1 0 3-16,-3-2 1 0,0 3 0 0,4-2-3 15,-4 0-1-15,1 1 6 0,-1-2-6 0,4 1 7 16,-3 0-8-16,3 0 0 0,-1 2 0 0,-2-3 0 16,-1 2 3-16,4 0 3 0,-4 0-6 0,1 2 8 15,3-1-6-15,0-1-1 0,-4 5 3 0,1-3-6 16,-1 3-8-16,0-4 5 0,0 4 8 0,4-3 0 0,-4 3 0 15,0 0-2-15,0 0-1 0,0 0 6 16,0 0-5-16,0 0 1 0,0 0-3 0,0 12 2 16,0-9 5-16,0-3-4 0,-3 7 1 0,3-2 0 0,0-1-1 15,-1-1 2-15,1 2-3 0,0 1 6 0,-1-3-7 16,-3 2 12-16,4 0-7 0,0 0-4 0,0-1 4 16,-1 2 1-16,1 1-4 0,-3 0 7 0,2 0 0 15,1 3-1-15,0 0 1 0,0 2 2 0,0 0 8 16,-2 3 2-16,0 2-6 0,4 0 4 0,-2 1-3 15,2 0 2-15,-2 8 1 0,4-2-4 0,-7 1 6 16,6 1-7-16,-3 0 0 0,1 4 1 0,-1-3-10 0,0 5 15 16,-1 1-9-16,1-2 1 0,-4 1-2 15,0 5 0-15,3-2-1 0,-3 2-1 0,-1 7-2 0,1-9 4 16,0 2-1-16,-2 9 3 0,0-14-3 0,4 2-4 16,0-1-1-16,0-2 4 0,4-2-4 0,0-2 4 15,0 0-3-15,0-1 2 0,-1 1 1 0,2-1 1 16,0 0-1-16,0 2-4 0,-2-3-1 0,-1 3-6 15,3-2 3-15,1 1 6 0,-3 2 0 0,0-3 3 16,2 1-4-16,-2-2 5 0,3 4-4 0,-4-3 1 16,0 0 7-16,2 3-7 0,-2-2-1 0,-2 1 3 15,2-2-4-15,-1 3 5 0,1-2 0 0,-4 2-2 0,0-2-1 16,0 3 6-16,-1-2-5 0,-1 1 1 0,3-3-2 16,2 6 1-16,-3-4-4 0,2 2 3 15,0-3-3-15,1 0 5 0,-3 0 0 0,6-2-5 0,-2 1 2 16,-2-6 0-16,2-2-3 0,0 8-2 0,0-7 6 15,0 0-2-15,0 2 1 0,2-5-3 0,0 2-3 16,-2-1 10-16,1 1-6 0,3 1-1 0,0-2 0 16,0 0 4-16,-3 0-2 0,1-1-1 0,1 1 2 15,-2-1-5-15,2-3 5 0,-3 3-4 0,0 0 3 16,-3 1-2-16,2-1-1 0,-4-4-2 0,1 4 4 16,3-4 2-16,-3 2-4 0,0 0-5 0,3-1 6 15,-3-1 1-15,0-2-2 0,3 0 0 0,-1-1 0 0,-1 1 2 16,3 0-4-16,-2 0 6 0,0 1-4 0,0-2 0 15,0 2-1-15,1-1 2 0,1 2 1 0,-1-3-2 16,2 3 1-16,-2 1 1 0,1 1 1 16,-1-2 1-16,-1 3 1 0,0-1-8 0,-1-2 4 0,2 0-2 15,-2 4 3-15,1-5 3 0,-1-1-5 0,2 2 1 16,-3-2-2-16,4 1 4 0,-2-3-3 0,3 4-9 16,-1-3 11-16,-1-2 2 0,1-1-6 0,0 1 10 15,0-2-11-15,-2 2 5 0,1-2 0 0,1-2 1 16,0-3-2-16,0 6 0 0,0-6 3 0,1 3-2 15,-1-3 5-15,0 0-1 0,0 0-4 0,0-17 3 0,-2 10-15 16,1-1 9-16,-3-4-9 0,1 1 6 0,0 1-5 16,1 0 4-16,-1 0-2 0,1 3 5 0,2-3 6 15,-4 3-6-15,3 2 0 0,-2 0-2 0,2 1 3 16,-2 0-1-16,3 4-10 0,-1-5 9 0,1 5-2 16,-1-5 3-16,1 5 1 0,-3-3-4 0,3 3 2 15,0 0 4-15,0 0-1 0,0 0-1 0,-1-3 4 16,1 3-2-16,0 0 0 0,0-7-5 0,0 3 9 0,1-2-3 15,-2-4-2-15,2-3 1 0,-1-3-8 16,-1-10-7-16,1-3-5 0,-1-2-19 0,-1-4 0 16,2-13-15-16,-1-3-7 0,0-2 1 0,2-2-8 0,-2 1 5 15,0 1 0-15,1-2-4 0,-3-4 4 0,2 6 16 16,-3-1 10-16,4 2 11 0,-3 3 2 0,3 13 3 16,-1 4 7-16,1-1 14 0,1 6 0 0,-2-1 16 15,1 3 0-15,1 6 5 0,-1-6-4 0,0 6 8 16,0-8 1-16,0 3 2 0,3-2-8 0,-2 3 4 15,3-3-3-15,-3 1 3 0,2-4-7 0,5 0-2 16,-3-1 7-16,0-2-1 0,0 1-10 0,0-3-3 16,0 0 4-16,-1-1 0 0,0 0-5 0,-2 1 2 0,1 2-6 15,0 0 2-15,-1 3-2 0,-2 1 3 0,1 0-1 16,-1 2 3-16,1 7-11 0,-1-1 7 0,-2 0 7 16,0 1-8-16,2 0 0 0,-3 0 4 0,2-5 3 15,-3 6 1-15,1-3 1 0,1 3-2 0,-2 0 5 16,1 1 2-16,-1 0-8 0,2 0 0 0,-2-3 6 15,4 2-4-15,0 1 1 0,0 2-1 0,0 2 2 16,2 1-4-16,0 1-3 0,-1 1 0 0,2 1 6 16,-1 1-3-16,-1 1-5 0,2 2-1 0,-2 1-1 15,1-1 3-15,-1 1-2 0,0 0-5 0,-1 4 3 16,5-4 0-16,-2 3 3 0,-3 1 1 0,5-4-6 0,-3 1-3 16,-2 3 8-16,4-3-6 0,-4 3 6 15,5-3 1-15,-5 3-5 0,3-3 0 0,-3 3 5 0,0 0-4 16,6-5 2-16,-3 4 3 0,-3 1-4 0,5-5-5 15,-1 2 3-15,0-3-1 0,0 3-1 0,-2 0 2 16,-1-2 0-16,3-1 6 0,-2 2-3 0,0 1-12 16,-2 0 11-16,4-2-1 0,-3-2-2 0,1 1-1 15,1 2 4-15,-3-1-3 0,-3 0-1 0,6 1 6 16,-3-1-6-16,1-2 7 0,-1 4 4 0,3-3 2 16,-3 1-3-16,0 2 2 0,1-1-11 0,2-2 1 15,-2 1 1-15,-1 0 9 0,1 0-4 0,2 1-2 0,-3 4 5 16,0-7-4-16,0 7-4 0,4-5 5 0,-4 2-2 15,0 3-1-15,0 0-2 0,0-3 3 16,0 3-2-16,0 0-2 0,0 0 1 0,1-5 4 0,-1 5-3 16,0 0 7-16,0 0-4 0,0-6 2 0,0 6 1 15,0 0 6-15,0-5 0 0,0 5-3 0,2-3-4 16,-2-1 2-16,0 4-1 0,0-8 4 0,0 8 0 16,2-5-1-16,-2 2-2 0,1-3 5 0,3 3-5 15,-4 3 0-15,0-6 2 0,0 0-1 0,4 5-5 0,-4 1 1 16,1-8 3-16,-1 5-7 0,0-2-1 15,0 1 2-15,1 0 3 0,2 0-6 0,-3-1 1 0,1-2-6 16,3 2 12-16,-1-1-8 0,-2 0-1 0,3 0 0 16,-3 1 5-16,2-2-5 0,1-2 3 15,-3 4 1-15,1-2-2 0,1-2 0 0,-2 6-6 0,-1-4 3 16,3 1 0-16,-3 2-4 0,1 1-1 0,-1-4 1 16,-1 3 0-16,1 0-1 0,0 4 6 0,-3-7 5 15,3 4-6-15,0 3 0 0,0-5 0 0,0 5-3 16,0-5 0-16,-1 1-1 0,-2-2 4 0,3 6 1 15,0-5 0-15,-2 1 4 0,1 1-1 0,1 3-3 16,-3-6 7-16,2 2-6 0,1 4-4 0,0-5 3 16,0 5 0-16,0-5 6 0,0 5-6 0,-3-4 0 15,3 4-4-15,0-4 3 0,0 4-2 0,-1-4 2 0,1 4-6 16,0 0 3-16,0 0-2 0,0 0 4 0,0-4-1 16,0 4-3-16,-4-4 5 0,4 4 3 0,0 0-3 15,-4-4-10-15,4 4 7 0,0 0 3 0,-4-2 6 16,4 2-9-16,0 0 5 0,-1-4-3 0,1 4 1 0,0 0 4 15,-5-3-3-15,5 3 2 0,0 0 1 16,0 0 1-16,-4-3-6 0,4 3 3 0,0 0-9 16,0 0 4-16,0-5 9 0,0 5 3 0,0 0-4 15,0 0-1-15,0 0 0 0,0 0 2 0,5-4-2 16,-5 4 1-16,4-2-3 0,1-1 5 0,-5 3-1 0,4-1-1 16,-4 1 0-16,5-2-1 0,-5 2 2 0,3-5 3 15,-3 5-8-15,1-2 4 0,-1 2-4 0,0 0 1 16,0 0 4-16,3-6 1 0,-3 6-1 0,0 0 2 15,0 0-3-15,0 0-5 0,-4-4-2 16,4 4 3-16,0 0-1 0,-8 0-1 0,8 0-2 0,-8 0 7 16,8 0-4-16,0 0 0 0,-10 0 6 0,10 0-6 15,0 0 0-15,-9 1 3 0,9-1 5 0,0 0-4 16,-5 1 4-16,5-1-8 0,0 0 6 0,0 0-2 0,0 0 1 16,0 0-3-16,0 0 2 0,0 0-8 15,0 0 11-15,18-7-3 0,-12 5-13 0,2 0 15 0,0 0-2 16,3 1 3-16,-2-2-4 0,-1 2 0 0,0-2-4 15,-1 3 0-15,-2 0-4 0,-5 0 4 0,9-2-3 16,-4 2-11-16,-5 0 7 0,9-4-2 0,-9 4 0 16,0 0-3-16,4-1 2 0,-4 1 5 0,0 0 0 15,0 0 1-15,0 0 2 0,0 0-2 0,0 0 5 16,0 0-4-16,0 0 6 0,0 0 1 0,0 0 0 16,0 0-5-16,-27 1 1 0,22-1 4 0,5 0 2 15,-10 0 0-15,10 0 1 0,-8-1-1 0,8 1 2 0,0 0-4 16,-5-1-1-16,5 1 3 0,0 0 4 0,0 0-2 15,0 0 2-15,0 0 1 0,0 0-1 16,0 0 2-16,0 0 1 0,-4-2-4 0,4 2-3 0,0 0 2 16,0 0 1-16,0 0-3 0,12-5-12 0,-12 5-12 15,0 0-11-15,0 0-9 0,0 0-19 0,0 0 6 16,0 0-15-16,0 0-17 0,0 0-98 0,0 0-199 16,-1 13 89-16</inkml:trace>
  <inkml:trace contextRef="#ctx0" brushRef="#br0" timeOffset="16872.8">16224 13137 38 0,'0'0'85'16,"0"0"9"-16,-5 2 1 0,5-2-4 0,-4 3-6 15,4-3-9-15,-5 1-11 0,5-1-1 0,0 0-9 16,-12-3-3-16,12 3-4 0,-11-2-15 0,7 1 2 0,-3-3 2 16,-1 1-2-16,-1 1-7 0,1-3-8 15,-2-2 5-15,-1 1-6 0,-1-3-13 0,-1 0-7 0,-2-5-3 16,1 1-1-16,0-3-2 0,-3-4-3 0,3 6 0 15,5-1 1-15,-5-3 5 0,7 2 5 0,-3 1 0 16,5-2-8-16,0 8 10 0,4-1 8 0,1 0-6 16,0 1 3-16,1 0-3 0,4 0-2 0,3 0 4 15,2 2-9-15,7-3-5 0,-3 3 4 0,4 0 3 16,-1 1-1-16,2 0-8 0,0 1-2 0,-1-1-2 16,2 2-4-16,-3 2-2 0,3-1-1 0,-2 1 5 15,0 2-1-15,-4-4-12 0,-1 4 17 0,-2-2 1 0,2 1 5 16,-4 1 0-16,0 0-6 0,-4 0 5 0,-5 0 4 15,12-1 4-15,-7 2 1 0,-1 0 0 16,-4-1 3-16,7 3 10 0,-7-3-17 0,7 3 18 0,-7-3-3 16,3 2-9-16,-3-2 4 0,3 4 2 0,0-3 2 15,-3-1-10-15,2 4 8 0,-2-4-3 0,1 6-6 16,-1-6 5-16,2 4 1 0,-2-4-5 0,0 3-1 16,0-3 2-16,0 0 9 0,0 0-7 0,0 0 11 15,1 4 0-15,-1-4-3 0,0 0 2 0,0 0-1 16,0 0-1-16,0 0-5 0,0 0-4 0,-13-9 5 15,9 8-6-15,-1 0 4 0,-1-2 3 0,0-2-11 16,-1 3 2-16,-2-3 2 0,-1 0 5 0,0 0-7 0,-2 1 7 16,2 1-10-16,1-3 6 0,-3-1 0 15,1 3-2-15,-1-5 1 0,-1 0-2 0,-2-2-1 0,2 0 2 16,5 1-6-16,-5-3 4 0,6-3-8 0,1-2 11 16,1-2-9-16,1-5 5 0,4 0-3 0,3-4-10 15,-2 5 9-15,7-1-8 0,-1 2 1 0,4-4-10 16,0 5 3-16,2 5 4 0,-2 0-5 0,3 3 1 15,3 0-10-15,-2 1 3 0,1 2-2 0,-1 2 3 16,-1 2 4-16,0 2-2 0,-2-1 2 0,0 3 6 16,-1 1-3-16,-2-1 2 0,-2 1 4 0,1 2 2 15,-2 0 0-15,1 2-10 0,-1-1 6 0,-1 1 8 0,1 2-6 16,-2-3 6-16,0 4-1 0,-1-1 2 0,-2 1-3 16,0-1 4-16,-1 1 3 0,2 1-3 0,-2-1 2 15,-2-1-2-15,1 1 3 0,0-2-2 0,0 2 5 16,-1-1-3-16,0-1-1 0,-1 0 4 0,-1-1-3 15,4-2-2-15,-5 6 7 0,1-3 0 0,1-3-4 16,3 0 1-16,-9 1-3 0,9-1 4 0,-11-1 1 16,4 1 2-16,2-4-6 0,-2 1 2 0,1-1 8 15,-1-2-5-15,-3-1-5 0,2 0 2 0,1-1-4 16,-3-1 3-16,1 1 0 0,-3-4 2 0,1-2-3 0,-1 0 4 16,-2 1 2-16,0-3-12 0,1 2 13 15,1 3 3-15,3-5 2 0,-3 4 17 0,4 2-8 0,2 0 9 16,-2 2-3-16,3-2 4 0,3 1-5 0,-3 2 5 15,2-3-6-15,0 5-2 0,3-4 1 0,2 4-4 16,4-5-8-16,3 3 7 0,-1-3-4 0,2 1-2 16,5-1-5-16,-1 0-23 0,2 1 12 0,3 1 0 15,-4 0 0-15,4 1-6 0,-1-2-3 0,3 1-5 16,-3 2 5-16,-1-1 1 0,1 2 3 0,-4 2 0 16,-2-2-2-16,1 5 2 0,-4-3-1 0,-2 2 1 0,2 0 8 15,-4 1-9-15,-5 0 4 0,9 0-6 16,-5 2 7-16,0 0-11 0,-4-2 9 0,8 4 2 0,-6 1 4 15,-2-1 0-15,0 1-3 0,0-1 6 0,0 1-4 16,-2 0-3-16,0 0 9 0,-3 1-5 0,1-2 1 16,3 0-3-16,-3 0-4 0,3-2 8 15,-3 0 4-15,4-2 5 0,0 0-5 0,-9 0 1 0,9 0-5 16,-9-4-1-16,6-1-4 0,-1 0-3 0,0 0-3 16,1-2 8-16,-5 0 6 0,1-3-2 0,-1 0-8 15,1 0-4-15,-1-3 6 0,-5-2 0 0,4-1-2 16,-2 2 0-16,-2-2 0 0,0 3-3 0,-1-2 6 15,5-2-2-15,0 4 2 0,-2 0 5 0,3 3 2 16,0-1 1-16,3 0 11 0,0 2-5 0,0-1 6 16,3 1-2-16,0 4-9 0,2-5 5 0,2 3-1 0,1-3 7 15,6 2-6-15,-4 0-2 0,4-1-2 0,-1 1-2 16,7-3-2-16,-2 1 2 0,4 1-3 0,-3-3 0 16,-2 7-4-16,0-3 9 0,0 1-9 0,-1 1-6 15,-1-3 2-15,-1 3-3 0,0 1-4 0,-2 0-3 16,0 3 10-16,-4 0-5 0,1-2-1 0,-1 1 3 0,1 2 1 15,-4 1 3-15,0 0-10 0,0 0 7 16,0 0 2-16,0 0 0 0,0 0-1 0,0 0 9 16,0 0 0-16,0 0-10 0,-21 0 9 0,21 0 8 15,-10-1-4-15,4 0 10 0,0 0 0 0,2-2 3 16,-2 2-4-16,2-2-1 0,-3-1-7 0,4-1 7 16,-3 0-2-16,3-2 3 0,-1 0-2 0,-1-1 3 0,2-2-4 15,0 0-1-15,1-1 1 0,1-2-1 0,-1-4 0 16,2 2-8-16,2 3 0 0,-2 0 10 0,2-1-7 15,2 2-4-15,0 0 6 0,2 1-5 0,2-1-1 16,1 2 5-16,0 1-1 0,2 2-6 0,3-1-5 16,2 0-1-16,2 2 1 0,-6 3-18 0,2-1 2 15,2 3-3-15,-2-1-6 0,-4 1 1 0,4 0-2 16,-5 0 5-16,3 0-5 0,-2 1 10 0,-3 2-8 0,0-3 10 16,-2 1-2-16,-5-1 2 0,11 1 7 15,-8 1 1-15,-3-2 8 0,5 1-3 0,-5-1 20 16,0 0-8-16,0 0 5 0,0 0-8 0,0 0-8 0,0 0 13 15,0 0-8-15,-19-5 6 0,13 2-6 0,-2 3-3 16,0-3 6-16,1-1 1 0,-1 2-2 0,-2-1 1 16,1 1 2-16,0-5-7 0,0 3 3 0,-1 0-2 15,2-1 5-15,0-4-9 0,-1 5 3 0,-1-6 5 16,1 3-4-16,1-1 7 0,0-2-5 0,1 0 9 16,-2 2 2-16,1-1-13 0,2 0 12 0,0-1 4 15,2 0-3-15,0 1 3 0,2-3-9 0,0 0 3 16,0 1-3-16,3-3 4 0,0 2-1 0,1 0-3 0,1-3 3 15,3 0-1-15,4-1-3 0,-3 2 2 16,6-1-8-16,-3 0-2 0,3 0 3 0,0 5-1 0,6-9 5 16,-1 7-10-16,-1-2-8 0,-1 4-4 0,0-1 5 15,0 4-6-15,-6 0-4 0,3 3 4 0,-3-1-7 16,-1 1 1-16,-2 2 8 0,0 0 2 0,-2 1-2 16,1 1-2-16,-3-3-3 0,-3 3 4 0,6-2-3 15,-6 2 3-15,0 0 8 0,0 0-2 0,0 0 2 16,0 0-3-16,0 0 4 0,0 0 1 0,0 0 5 15,-11 8-3-15,11-8 8 0,-5 1 7 0,5-1 5 16,0 0 1-16,0 0-1 0,0 0-13 0,-11-3 11 0,11 3 1 16,-5-4 3-16,2 2-3 0,3 2 5 15,-2-3-6-15,2 3-1 0,-6-6 3 0,5 0-4 16,-2 2-1-16,2-1-2 0,-1 0 4 0,0 0-8 0,-3-2 2 16,3 2 7-16,-1-3-10 0,1 4 4 0,-2-2-1 15,-3-5-5-15,4 6 3 0,-4-2 3 0,2 2-1 16,0-2-6-16,0 1 4 0,1 0 0 0,0 1 0 15,-1 0 1-15,4-2 4 0,-3 2-7 0,0-2 3 16,4 2 0-16,-1-3 0 0,1 0 3 0,1 3 4 16,2-1-1-16,2-5 3 0,-1 3-13 0,2-1 9 15,-1 1-1-15,-1-2-4 0,5 2-2 0,0-3 4 16,-1 3-1-16,2-3-3 0,-1 1 4 0,4-1 3 0,-4 2-2 16,3 2-6-16,-2 0-4 0,6-3 6 15,-6 5-8-15,0-1 9 0,3 1-9 0,-4 2-5 0,0-1-3 16,-3 3-12-16,2-1-4 0,-3 2 1 0,3 2 4 15,-3 1-4-15,-1-1 4 0,1 1 2 0,-1-1 0 16,-2 2 5-16,2 0 3 0,-1 0-1 0,-2-3-4 16,-1-1 9-16,2 6-2 0,-2-6 6 0,3 3-1 15,-3-3 12-15,0 4 3 0,0-4 6 0,3 3 3 16,-3-3 7-16,0 0 3 0,0 0-11 0,0 0 7 16,0 0-15-16,0 0 1 0,0 0-13 0,0 0-14 15,0 0-22-15,0 0-25 0,0 0-74 0,-21-5-150 16,12 5 67-16</inkml:trace>
  <inkml:trace contextRef="#ctx0" brushRef="#br0" timeOffset="18061.8">16500 12700 22 0,'-9'3'48'0,"0"1"-5"0,-1 0-2 0,-4 1-4 0,1 0-4 16,-5 4 0-16,2-1 1 0,-3 2-7 0,1-3 0 15,1 5-4-15,-2-2 0 0,2 2-1 16,1-3-1-16,0 2-4 0,5-2-1 0,-2-1 0 0,0-1-6 16,3-1 3-16,2 0-1 0,-2 1-1 0,5-2-3 15,-3-1-1-15,3-1 6 0,-1-1-5 0,3 1 0 16,-6-1 1-16,4 3-3 0,0-5 8 0,1 2-1 15,-1-1-1-15,0 1 2 0,5-2 5 0,-6 1-3 16,6-1 2-16,-4 2-2 0,4-2-9 0,0 0 1 16,-5 2 1-16,5-2-1 0,0 0 4 0,0 0 2 15,-7 2-1-15,7-2 0 0,0 0-2 0,0 0-3 16,0 0-4-16,0 0 6 0,0 0-7 0,0 0 6 16,-5 1-7-16,5-1 0 0,0 0-1 0,-2 4 7 0,2-4-8 15,0 0 3-15,0 0 2 0,0 0-6 0,0 0 6 16,0 0 2-16,0 0-7 0,0 0 6 0,-8 0-4 15,8 0 0-15,0 0-2 0,0 0 0 0,0 0 1 16,0 0-2-16,0 0-6 0,0 0-7 0,-3 3-10 16,3-3-16-16,0 0-16 0,0 0-68 0,0 0-133 15,0 0 58-15</inkml:trace>
  <inkml:trace contextRef="#ctx0" brushRef="#br0" timeOffset="23230.8">16091 13213 13 0,'0'0'40'0,"0"0"0"0,0 0 1 0,0 0-6 16,0 0 0-16,0 0-4 0,0 0-2 0,0 0-3 15,0 0-7-15,0 0 3 0,-10-5-4 0,6 2-2 16,4 3 0-16,-5-1-5 0,5 1 1 0,-5-4-3 16,5 4-1-16,-4-4 1 0,4 4 3 0,0 0-4 15,-5-2 2-15,5 2-3 0,-1-3-4 0,1 3 1 16,0 0 2-16,-3-4-2 0,3 4 1 0,0 0-5 0,-4-4 6 16,4 4-2-16,0-4-1 0,0 4 2 15,0-5 0-15,0 5-6 0,-2-7 5 0,2 4-2 0,0 3 0 16,-3-5-1-16,2 0 2 0,1-1-3 0,-4 5 8 15,4-4-7-15,0 0 1 0,-1-2-4 0,1 7 2 16,0-5-1-16,0-2 3 0,-3 5-1 0,3-3-3 16,0 5 3-16,4-10-7 0,-4 8 2 0,0-4 5 15,5 0-2-15,-2-1-7 0,-1 2 8 0,2 0-8 16,0-3 5-16,1 0 8 0,2 3-10 0,-5 0 4 16,6 0-4-16,-4 0 5 0,1 2-2 0,0-2 1 15,0 2-2-15,2-1 2 0,-4 0-4 0,3 0 3 16,1 0 2-16,1 2-6 0,2-3 4 0,-1 2 1 15,1-2-4-15,1 1-1 0,2-2 3 0,-4 2-7 16,5-1 2-16,-3-2 1 0,2 2-2 0,-1 3 2 0,1-2-3 16,-2-1 3-16,-2 2 1 0,-1-1 0 15,2 2-1-15,-2 0 6 0,-2 0-2 0,-1-1 0 16,0 2 5-16,-1-2-5 0,-4 3 0 0,8-1 0 0,-8 1 7 16,5-3-4-16,-1 2 2 0,-4 1-4 0,8 0 2 15,-8 0 0-15,7 0 7 0,-7 0-9 0,10-3 0 16,-4 3-1-16,-6 0 0 0,13 3 0 0,-5-3 2 15,-3 0 0-15,2 0 1 0,-7 0 2 0,11 0 0 16,-4-3-1-16,-1 3-3 0,-6 0 6 0,9-1 0 0,-4 0-1 16,-5 1 5-16,5-2-8 0,0 0 6 15,-5 2-2-15,3-3 3 0,-3 3 0 0,1-5-3 16,-1 5 2-16,0 0 1 0,-4-5-7 0,4 5-3 0,0 0-5 16,-4-4-13-16,4 4-46 0,-1-3-71 0,1 3 32 15</inkml:trace>
  <inkml:trace contextRef="#ctx0" brushRef="#br0" timeOffset="24302.8">16010 13271 13 0,'0'0'33'0,"-2"4"-6"16,2-4-2-16,0 0 0 0,0 0-6 0,0 0-1 15,0 0 0-15,0 0 4 0,0 0 0 0,0 0 2 16,0 0 0-16,0 0 4 0,-4 3-1 0,4-3-6 15,0 0 1-15,0 0-7 0,0 0 4 0,0 0-5 16,0 0 0-16,0 0 0 0,0 0 0 0,0 0-6 16,0 0 0-16,0 0-1 0,-5-12-4 0,5 7 5 0,0 2-5 15,0-1 1-15,0-1 0 0,2-2 1 0,-2-1 0 16,2 2-1-16,-1-2-3 0,2-2 3 16,-2 1-4-16,-1 1-6 0,4-2-6 0,-2 3-1 0,-2 0-2 15,3-1 3-15,-3 2 0 0,0-1 0 0,1 3-1 16,2-2-2-16,-2-2 4 0,-1 6-5 0,1-4 2 15,2 2 5-15,-3-1-1 0,4 2 1 0,-3-1-1 16,2-2 5-16,-1 0-4 0,2 3 3 0,1-4 6 16,0 1-3-16,2 0 4 0,-1 0 3 0,3-2-2 15,1 1 1-15,-1-1-2 0,2-1 1 0,2-1 1 16,-4 1 0-16,5 0 0 0,-3 0-6 0,-1 0-1 16,0 1-6-16,-1 0 1 0,0-1 1 0,1 2-1 15,-1 1-2-15,0-1 3 0,-1 3-1 0,-2-1 3 16,-1 1 0-16,4-1-3 0,-1 1 5 0,-2 1-1 15,2 0-1-15,-3 1 3 0,3 1-2 0,-3 0-1 0,4 1 3 16,-9 0 0-16,13 0 2 0,-7 0-1 0,3 1 2 16,-3-1-2-16,1 1 2 0,-1 1-1 0,-1-2 1 15,3 1 9-15,-2-1-2 0,-6 0 7 0,12-1-1 16,-6-1 8-16,-6 2 1 0,12 0 3 0,-7-1 0 16,-1-2 3-16,-4 3-9 0,9-4 6 0,-4 3-3 15,-2-2 8-15,1 1 6 0,0-1 5 0,-4 3-5 16,4-3 3-16,-1-1-5 0,-3 4-3 0,2-5 3 15,-2 5 9-15,1-3-2 0,2 1-2 0,-3-1-5 16,0 3 2-16,0 0-3 0,-4-6-9 0,4 6-5 16,-4-6-5-16,4 6 4 0,-1-2-2 0,-3-1-4 15,4 3-1-15,0 0-2 0,-2-3-7 0,2 3-9 0,0 0-6 16,0 0-2-16,0 0-2 0,0 0-4 0,0 0 3 16,0 0-4-16,0 0 9 0,0 0-2 15,0 0-4-15,0 0 1 0,-9 6 4 0,9-6 1 0,-2 3-5 16,2-3 8-16,0 0 2 0,0 5-7 0,0-5-1 15,-3 2-1-15,3-2-4 0,0 0-5 0,0 0 1 16,-4 4-6-16,4-4-7 0,-3 3-1 0,3-3-15 16,-5 3-36-16,5-3-97 0,-4 2 43 0</inkml:trace>
  <inkml:trace contextRef="#ctx0" brushRef="#br0" timeOffset="25693.82">15956 13242 30 0,'0'0'42'15,"-2"-5"-4"-15,2 5-3 0,-1-4-2 0,1 4-6 16,-3-5-1-16,1 2 5 0,2 3-3 0,0-5-1 0,0 5-6 15,0-7 3-15,2 4-4 0,-1-3-3 16,-1 0-3-16,3-1 3 0,1-2-4 0,1 1-3 16,1 0 2-16,-1 1-4 0,1-4 0 0,2 3 1 15,-2-2-3-15,3 2-4 0,0-3-2 0,0 4 0 0,-3-4-4 16,3 2-4-16,4-3 5 0,-4 6-2 0,0-2 0 16,1-2 0-16,3-2-2 0,-4 5 2 0,1 0-1 15,0-1 1-15,-1 0 3 0,3 0-4 0,-3 0 11 16,1 0-13-16,1 2 4 0,-2-2-4 0,2 1 7 15,0 2-1-15,-1-2-1 0,2 0 3 0,-1 2-3 16,-3-2-1-16,1 3 1 0,-3 0-1 0,3 2 4 16,-2-1 1-16,-2-1-5 0,0 2 6 0,1-1-1 0,-2 0-6 15,1 3 0-15,-5 0 6 0,7-2-4 16,-7 2 0-16,7 0-2 0,-7 0 0 0,7-3 3 16,-7 3 4-16,0 0-2 0,0 0 2 0,7 0-2 0,-7 0-3 15,0 0 2-15,0 0 1 0,0 0-1 0,8 1 4 16,-8-1-3-16,0 0 2 0,0 0 7 0,0 0 1 15,0 0 8-15,0 0-4 0,0 0 1 0,0 0-2 16,0 0 3-16,0 0-3 0,0 0-5 0,0 0 1 16,0 0-10-16,0 0-6 0,0 0-15 0,0 0-8 15,0 0-44-15,-15 4-81 0,11-1 36 0</inkml:trace>
  <inkml:trace contextRef="#ctx0" brushRef="#br0" timeOffset="26797.8">15915 13298 11 0,'0'0'29'0,"-1"-4"-5"0,1 4-1 15,-2-9-4-15,4 4-2 0,-1 2-8 16,-2-2 2-16,1-1 0 0,-2 1-4 0,4-2-2 0,-2-1 3 15,0 1-3-15,1-3-4 0,2 1-3 0,-2-1-3 16,0-1-10-16,3-1-12 0,-3 1-29 0,3-1 14 16</inkml:trace>
  <inkml:trace contextRef="#ctx0" brushRef="#br0" timeOffset="27178.8">16112 12977 26 0,'15'-9'36'0,"-1"4"-3"0,1-2-2 16,-2 2-5-16,-1-2-1 0,-1 4-3 0,1-4-2 15,-1 5 0-15,-2-3-1 0,1 3-7 0,-2-1 2 16,0 1-3-16,-1-1-2 0,0 2 5 0,-1-2-8 16,-1 1 5-16,2 0-6 0,-1 1 1 0,-6 1 1 15,5-3-5-15,-5 3 5 0,6 0-4 0,-6 0-3 16,6-2 5-16,-6 2-1 0,4-2-1 0,-4 2 3 0,0 0-1 16,0 0-6-16,0 0-1 0,0 0 2 0,6-1 3 15,-6 1 1-15,0 0-1 0,0 0-3 16,0 0 7-16,0 0-10 0,0 0 3 0,0 0 5 0,0 0-5 15,0 0-1-15,0 0 3 0,0 0 9 0,0 0-5 16,0 0 11-16,0 0 2 0,0 0 1 0,0 0 7 16,4-2-3-16,-4 2-2 0,0 0-5 0,0 0 6 15,0 0 0-15,0 0-5 0,0 0-9 0,0 0 7 16,0 0-3-16,0 0 2 0,0 0-9 0,0 0-2 16,0 0-7-16,0 0-3 0,0 0-13 0,0 0 5 15,0 0-4-15,0 0 0 0,0 0 0 0,0 0 6 16,0 0 2-16,0 0-2 0,0 0 1 0,0 0 4 0,0 0-3 15,0 0 5-15,0 0-1 0,0 0-1 16,0 0 4-16,0 0-6 0,0 0-2 0,0 0-12 16,-8-5-14-16,8 5-36 0,0 0-79 0,0 0 35 15</inkml:trace>
  <inkml:trace contextRef="#ctx0" brushRef="#br0" timeOffset="28237.81">15924 13305 8 0,'0'0'23'0,"0"0"-5"0,0 0-1 15,0 0-2-15,0 0-3 0,0 0 0 0,0 0 3 16,0 0-4-16,0 0-6 0,0 0 5 0,0 0-4 16,0 0 1-16,0 0 0 0,0 0-1 0,0 0-1 0,0 0 1 15,0 0 0-15,0 0 0 0,0 0 2 0,0 0 5 16,0 0-1-16,0 0-2 0,0 0 2 15,-3 4-1-15,3-4 0 0,0 0-3 0,0 0 4 0,0 0-6 16,0 0 5-16,0 0-2 0,0 0-2 0,0 0 0 16,0 0 0-16,0 0-3 0,0 0-1 0,-6 3 5 15,6-3 1-15,0 0 3 0,0 0 4 0,0 0-4 16,0 0 5-16,0 0 7 0,0 0-1 0,0 0 2 16,-4-8-6-16,4 8-3 0,0-6 0 0,0 6-5 15,1-4 0-15,-1 4 6 0,-1-6-6 0,1 1-5 16,0 0-2-16,1 0-3 0,-1 0 0 0,0 1 0 15,0 0-2-15,-1-2-1 0,2 2-8 0,-1-3-1 0,2 1 4 16,-1 1-3-16,0-5 3 0,3 3-5 0,1-3 7 16,0 3-4-16,0-2 0 0,3-2-5 15,3-3 0-15,0 0 5 0,2-1-4 0,-1 2-1 0,2-3 1 16,3 2 0-16,-4-2 5 0,2 3-3 0,-1 0-1 16,0 1-2-16,0 3 2 0,0-3-5 0,-2 2-4 15,1 0 6-15,1 0-5 0,-5 3 2 0,1-2 3 16,1 1 1-16,-4 1 0 0,2 0 5 0,1 0-3 15,-4 4 7-15,3-3-3 0,-4 2 4 0,4 0-3 16,0 1 4-16,-1 1 1 0,-3-1 1 0,4 2 1 16,-3 0 6-16,2 1 2 0,0 0-2 0,-1 0 1 15,1 1 0-15,0 0 4 0,-2 2-7 0,2-1-1 16,-2 2 1-16,0-1-1 0,1 0 0 0,-2-1 2 16,0 3-4-16,-1-5 2 0,0 3 2 0,0-3 0 15,-4 0 9-15,5 4-2 0,-3-3 14 0,-2-1 8 0,0 0 3 16,5 3 7-16,-5-3 2 0,0 0-2 0,0 0-2 15,0 0-3-15,0 0-3 0,4-7-1 16,-4 7-4-16,0 0-1 0,3-4-6 0,-3 4 4 0,-3-5-3 16,3 5-6-16,3-4-1 0,-3 4 1 0,0 0-5 15,0 0 0-15,-4-5-2 0,4 5-3 16,0 0-1-16,0 0-10 0,-1-4 0 0,1 4-17 0,0 0-11 16,0 0-9-16,0 0-9 0,0 0-12 0,0 0-62 15,0 0-133-15,0 0 59 0</inkml:trace>
  <inkml:trace contextRef="#ctx0" brushRef="#br0" timeOffset="29275.8">15893 13225 22 0,'0'0'45'15,"0"0"-9"-15,0 0-5 0,0 0-2 0,0 0-4 16,0 0-1-16,0 0-3 0,0 0 5 0,1-3-11 0,-1 3 0 15,0 0 7-15,0 0-10 0,0 0-1 0,0 0 4 16,0 0-3-16,0 0 4 0,0 0-1 0,0 0-3 16,0 0 2-16,0 0 4 0,0 0-4 0,2-4 5 15,-2 4-2-15,0 0 0 0,0 0 3 0,0 0-2 16,0 0 5-16,0 0 4 0,1-5-2 0,-1 5-1 16,0 0-3-16,0-5 2 0,0 5-6 0,2-5-4 15,0 0-1-15,0 0-1 0,0 1-2 0,0-2-2 16,2-1 2-16,0 2-7 0,0-4 8 0,2 1 1 0,-1-3-1 15,2-2-2-15,-1 5-2 0,2-3-7 16,1-3 4-16,0 0-4 0,0-1 1 0,-2 5-6 16,2 0 4-16,1-4-2 0,4 3 0 0,-1-1 1 0,-4 5 0 15,1-2 2-15,2 1 0 0,-2 1-2 16,2-1 2-16,-2 0-2 0,1 2-2 0,-1-1 2 0,2 2-3 16,-2 1 8-16,-1 1 0 0,-1 3-3 0,-2-5 6 15,2 3-6-15,-2-1-3 0,1 1 1 0,-1 0-2 16,1 2 5-16,-1-3 0 0,0 2 0 0,-6 1-6 15,9-1 6-15,-5-1-5 0,1 1-1 0,-5 1 3 16,9 0 2-16,-9 0-4 0,5-1 3 0,-5 1-3 16,9 1 4-16,-9-1 2 0,5 0 1 0,-5 0-5 15,8 1-2-15,-8-1-2 0,1 3 0 0,-1-3-2 16,0 0 0-16,5 1 3 0,-5-1 0 0,0 0 1 16,0 0 1-16,3 4-1 0,-3-4 0 0,0 0 4 15,0 0-3-15,0 0 4 0,0 0-3 0,1 4 2 0,-1-4-4 16,0 0 5-16,0 0 3 0,0 0 3 0,0 0 2 15,0 0 3-15,0 0-2 0,0 0 0 0,0 0-1 16,0 0-6-16,0 0 1 0,0 0-1 0,0 0 3 16,0 0-6-16,0 0 1 0,0 0-4 0,0 0-2 15,0 0-1-15,0 0 2 0,0 0-1 0,0 0 1 16,0 0 1-16,0 0-3 0,0 0 3 0,0 0 0 16,0 0 0-16,0 0-1 0,0-10 2 0,0 10-1 15,0 0 3-15,9-2-2 0,-9 2-1 0,4-2 2 16,0-1-4-16,-4 3-8 0,0 0-7 0,2-2-12 15,-2 2-20-15,0 0-31 0,4-3-91 0,-1 0 40 16</inkml:trace>
  <inkml:trace contextRef="#ctx0" brushRef="#br0" timeOffset="29832.8">16406 12759 13 0,'3'-4'52'0,"-3"4"-5"15,0 0-6-15,0 0 0 0,-3-2-3 0,3 2-2 16,0 0 0-16,0 0-3 0,0 0-7 0,0 0 2 16,-16 5-6-16,12-4-4 0,-1 3 0 0,-2 0-2 15,0 1-2-15,0-1-3 0,-1 2 3 0,-1 1 0 16,3 0-4-16,0 2-5 0,0-1 5 0,0 0-3 16,-1 1 0-16,4-4 1 0,0 5-5 0,-1-3 6 15,3-2-1-15,-1 2-1 0,1-1-5 0,1 0 6 16,0-1-6-16,3 1 12 0,-2-2-7 0,3-1-7 15,0 2 5-15,1-3 4 0,4 0-1 0,0 0 3 16,2-2 1-16,3 0-4 0,-1 0-3 0,6-1 2 16,0-2-7-16,-2 0 5 0,0-1 1 0,-5 3-2 15,6-5-4-15,-5 1 2 0,0 1 5 0,-3 0-3 0,2-3 0 16,-2 2-2-16,-3 0 0 0,1-2 4 0,0 0-4 16,-1 1 4-16,-2-3-1 0,1 2-2 15,-4-1 3-15,1 3 0 0,1-6 0 0,-4 3-1 0,0 1 0 16,-2 0 1-16,1-1 5 0,0 1-5 0,-3-2 2 15,0 4 8-15,-1-2-3 0,1 2 1 0,-3 0-2 16,0 0 5-16,-2 1-7 0,-2 0 6 0,2 3-6 16,0 0-2-16,-4 1-2 0,4 0-7 0,-4 1-17 15,3 1-8-15,1 1-11 0,1 1-11 0,3-2-4 16,-1 2-73-16,2-1-135 0,-1 0 60 0</inkml:trace>
  <inkml:trace contextRef="#ctx0" brushRef="#br0" timeOffset="30392.81">16518 12732 42 0,'-3'-2'65'0,"3"2"-9"0,0 0-7 16,-3-2-5-16,3 2-3 0,0 0-6 0,0 0-4 0,-8 0 0 16,8 0-2-16,0 0 1 0,0 0-11 15,-9 3-2-15,9-3 0 0,-5 5-2 0,1-2-4 0,0 1 4 16,-1 1-4-16,-3 0 0 0,1 1 0 0,-2 1-1 15,-1-1-4-15,-1 4 5 0,1-3-6 16,1 0-2-16,-2 3 1 0,3-3-1 0,2 2 2 0,-2-1 1 16,3-1-6-16,2-1 1 0,1 1 4 0,1-1-5 15,2-1 9-15,0-1-7 0,3 2 2 0,2-1-3 16,3 0 2-16,0-2 6 0,5-1-3 0,-4 0 5 16,3-2-7-16,1 0 4 0,2-1-1 0,-4 0-2 15,1-2 5-15,0-1-6 0,-3 3-1 0,-3-3 6 16,3 0 5-16,-5 0 9 0,0 0 4 0,-1-1-6 15,-2 0-4-15,0 0-3 0,0-3 1 0,-2-1 3 16,-2 2-3-16,2-1-6 0,-3 2-2 0,1-6 8 0,-2 2-5 16,0 0-2-16,-1 1 1 0,-3 0 0 15,2 3-1-15,1 1-3 0,-2-2-1 0,5 3-4 16,-6 0-3-16,3 2 3 0,-3 1 0 0,3-1 3 0,-3 2-3 16,8 0 1-16,-14 1 2 0,9 0-4 0,0 1 1 15,1 2-6-15,-2-2-16 0,2 3-5 0,0 0-3 16,3 0-17-16,-2 0-12 0,2 2-18 0,1-2-43 15,0 0-129-15,0 2 57 0</inkml:trace>
  <inkml:trace contextRef="#ctx0" brushRef="#br0" timeOffset="31537.8">16486 12850 42 0,'0'0'47'0,"0"0"-10"15,-4 2 2-15,4-2 0 0,0 0-1 0,0 0-8 16,0 0-4-16,0 0 0 0,0 0 1 0,-4 4-8 16,4-4 10-16,0 0-12 0,0 0-5 0,-5 1 2 15,5-1-5-15,0 0 5 0,0 0-1 0,0 0-1 16,-10 0 2-16,10 0-2 0,0 0 1 0,0 0-1 16,0 0 2-16,0 0 3 0,-9-1-9 0,9 1 2 15,0 0 1-15,0 0-6 0,0 0 5 0,-1-6-6 16,1 6 1-16,0 0-5 0,-3-3-1 0,3 3 2 0,0 0 1 15,0 0-2-15,0 0-2 0,0 0 2 0,0 0-1 16,-1-3 0-16,1 3 4 0,0 0-7 16,0 0 4-16,0 0 1 0,0 0 0 0,0 0-3 15,0 0 4-15,0 0-3 0,0 0 0 0,0 0-3 0,-4-2 0 16,4 2-5-16,0 0-2 0,0 0-1 0,0 0-10 16,0 0 1-16,0 0-4 0,0 0-2 0,0 0 1 15,0 0-2-15,0 0 8 0,0 0 2 0,0 0 3 16,0 0-2-16,0 0 8 0,0 0-2 0,0 0 4 15,0 0-2-15,0 0 0 0,0 0 0 0,0 0-5 16,0 0-36-16,0 0-53 0,0 0 24 0</inkml:trace>
  <inkml:trace contextRef="#ctx0" brushRef="#br0" timeOffset="33889.8">16494 12834 22 0,'1'5'30'0,"-1"-5"-6"0,0 0 7 0,0 0-4 16,0 0 2-16,0 0 1 0,0 0 1 0,0 4 0 15,0-4 1-15,0 0 8 0,0 0-15 0,0 0 3 16,0 0-6-16,0 0-3 0,0 0-3 0,0 0 0 16,0 0 4-16,0 0-7 0,0 0-1 0,0 0-1 15,0 0-1-15,0 4-2 0,0-4 0 0,0 0 0 16,0 0-1-16,0 3-4 0,0-3 2 0,0 0 2 0,0 0 4 16,0 6-7-16,0-6-2 0,0 0 9 15,0 0-10-15,-4 3 2 0,4-3-1 0,0 0-2 16,-1 3-2-16,1-3 1 0,0 0-1 0,0 0 4 0,0 0-6 15,0 0-3-15,-8 2 10 0,8-2-7 0,0 0 3 16,0 0-5-16,-5 1-4 0,5-1 3 16,0 0-4-16,0 0 3 0,0 0-4 0,0 0 0 0,-4 2 3 15,4-2 4-15,0 0 0 0,0 0-3 0,0 0 2 16,-10 2 3-16,10-2-2 0,-5 0 1 0,5 0 1 16,-8 1 0-16,8-1 0 0,0 0-2 0,-9 0 1 15,9 0 3-15,0 0 2 0,-9 1-3 0,9-1 1 16,0 0 3-16,-6-2-4 0,6 2 2 0,0 0-4 15,-6-2 4-15,6 2-3 0,-4-2 3 0,4 2-1 16,-7-1-2-16,7 1 7 0,-6-2-6 0,6 2 4 16,0 0-6-16,-4-3 3 0,4 3-1 0,0 0 2 15,-6 0 0-15,6 0 1 0,-3-4 0 0,3 4-1 16,-6-5 0-16,6 5-1 0,-3-2 5 0,3 2-3 16,-5-1 7-16,5 1-2 0,0 0 6 0,-4-3-6 0,4 3-1 15,0 0 1-15,0 0 1 0,0 0-1 0,-2-4 0 16,2 4-3-16,0 0 6 0,0 0-8 0,0 0 4 15,0 0-8-15,0 0 5 0,0 0-1 0,0 0 2 16,0 0 3-16,0 0-6 0,-9 0 1 0,9 0 3 16,0 0 5-16,0 0-6 0,0 0-1 15,0 0-3-15,-9 2 2 0,9-2 0 0,0 0-1 0,0 0 3 16,0 0-1-16,0 0-2 0,0 0-1 0,-8 1 5 16,8-1-2-16,0 0-2 0,0 0 1 0,0 0-1 15,0 0-2-15,0 0 3 0,0 0 1 0,-7-1 2 16,7 1-1-16,0 0 4 0,0 0 0 0,0 0-1 15,0 0 1-15,0 0-2 0,-7-2 0 0,7 2-1 16,0 0-1-16,-6-1-2 0,6 1 5 0,0 0-3 0,-7-1 4 16,7 1-6-16,0 0 10 0,0 0-3 15,-6-3-2-15,6 3-6 0,0 0 8 0,-9-1-2 16,9 1 1-16,-5-2-5 0,1 0 8 0,0 0 8 0,-2 0 2 16,2-1-11-16,4 3 4 0,-9-5 0 0,4 2-3 15,-3 1 1-15,2-1-1 0,1-1 8 0,-3 2-6 16,-1-5 7-16,0 2-2 0,0 0 5 0,4 0-9 15,-4-2 3-15,2 2 3 0,0-2-2 0,0-1-3 16,0 1 5-16,2 0-4 0,0-1 0 0,1 1-1 16,0-4-3-16,3 3 3 0,-3-2-7 0,4 1 3 15,0-1-2-15,1 0 1 0,3-2-11 0,1 0 4 16,5-1 7-16,-2 4-3 0,1-1-2 0,2-2 2 0,1 3-3 16,1 0-4-16,-3 1 13 0,0 0-13 15,2 3 1-15,-3-1 0 0,1 1-1 0,-2 0-2 16,-3 2-9-16,1-1 6 0,1 1-2 0,-2 0 6 0,0-1-2 15,-1 2-1-15,0-2 3 0,1 1-9 0,-3 0 10 16,2 1-3-16,-1-1-1 0,-3 3 0 0,3-6 3 16,1 2 1-16,-1-1-2 0,-1 1 0 0,1 3-2 15,0-3 7-15,0 2-7 0,-3 2 2 0,5-8 0 16,1 6-5-16,-1-1-2 0,1-1 2 0,4-4-1 16,-1 6 2-16,0-1-3 0,1 2 0 0,-2-5 3 15,1 4-2-15,0-1 11 0,1 3-6 0,-5-2 1 16,3 2-4-16,1 0 7 0,-3 0-6 0,2 0-3 15,-3 2 4-15,-5-2 0 0,9 0-1 0,-9 0 3 16,8 0 3-16,-8 0-8 0,5 3 4 0,-5-3 4 16,1 2-5-16,-1-2 2 0,0 0 3 0,0 0 0 15,6 1-5-15,-6-1 5 0,0 0-2 0,0 0 4 16,0 0-1-16,3 4 1 0,-3-4-2 0,0 0 10 0,0 0-6 16,0 0-5-16,0 0 7 0,0 0-3 15,0 0-1-15,0 0-1 0,-9-10 5 0,9 10-11 0,-4-4 10 16,-1 2-7-16,5 2 3 0,-6-3 0 0,6 3-1 15,-8-2 3-15,8 2-4 0,-8-1-3 0,8 1-5 16,-5-2 0-16,5 2 2 0,-7-3-6 0,7 3 8 16,0 0-5-16,0 0 5 0,-8 0-6 0,8 0 0 15,0 0 2-15,-4-1 3 0,4 1-2 0,0 0 6 16,0 0-8-16,0 0 4 0,-8-3-7 0,8 3-3 16,-3-1-8-16,3 1 2 0,0 0-1 0,-8-2-1 15,8 2 0-15,-4-2 1 0,4 2 0 0,-9-1 4 16,4 0 3-16,1 0 1 0,-3-1 4 0,2 0 4 0,-2-3-5 15,3 3 4-15,-2-1-2 0,-3 0 9 16,3-1 5-16,-1-1 3 0,2 2 1 0,0 0 6 0,-1-2 7 16,0 1 6-16,4 0-8 0,-2 1 2 0,4 3-9 15,-4-5 5-15,3 3-7 0,1 2 4 16,0 0-5-16,-4-5-4 0,3 2-2 0,1 3 1 0,0 0-6 16,0 0 0-16,0 0 5 0,0 0-9 0,0 0 2 15,0 0 8-15,0 0-10 0,0 0 7 0,0 0-3 16,0 0 0-16,0 0-2 0,0 0 0 0,0 0 3 15,0 0-1-15,0 0 0 0,0 0 4 0,0 0-5 16,0 0 3-16,0 0 4 0,0 0-4 0,0 0 7 16,0 0-5-16,0 0 5 0,0 0-4 0,0 0 2 15,0 0 0-15,0 0 1 0,0 0-7 0,0 0 1 16,0 0 1-16,0 0-2 0,0 0 0 0,0 0 7 16,0 0-6-16,0 0 0 0,0 0 5 0,0 0-4 0,0 0-1 15,6-3-1-15,-6 3-1 0,0 0-9 0,0 0-15 16,0 0-9-16,0 0-12 0,0 0-53 0,0 0-106 15,0 0 47-15</inkml:trace>
  <inkml:trace contextRef="#ctx0" brushRef="#br0" timeOffset="34420.8">16454 12455 28 0,'0'0'31'0,"-9"0"0"15,9 0-6-15,-14-1-1 0,9 1 0 0,-4-4-2 16,1 3-1-16,-4-2 1 0,0 0-3 0,-4 1 2 0,-1-5-5 16,-2-1 2-16,-2 3-3 0,2-2-1 0,-8-2-1 15,3-2-1-15,-3 0-6 0,-1-1 6 0,3-1 0 16,-2-3 0-16,2 1-1 0,0 5 5 0,-2-6-3 16,9 3 1-16,0-5 12 0,-1-1-3 0,6 5-9 15,3-2 9-15,1 1-3 0,0-2-1 0,5 0-3 16,4 0 2-16,0-2-4 0,5-2-6 0,4-3-7 15,9 1-6-15,0-2-5 0,5 3-13 0,3-1-1 16,3 0-10-16,2 2-7 0,-1 2-43 0,4-2-89 16,-2 4 41-16</inkml:trace>
  <inkml:trace contextRef="#ctx0" brushRef="#br0" timeOffset="34728.8">16418 11838 20 0,'-7'-2'39'0,"7"2"-4"16,0 0-2-16,0-6 8 0,0 6-1 0,-2-4-8 15,2 4 3-15,-3-4-7 0,1 1-3 0,2 3-4 16,-1-7 1-16,1 7 0 0,-1-3-4 0,1 3-6 15,-1-5-2-15,1 5-2 0,-2-4 3 0,2 4-7 16,0-7 1-16,0 4 4 0,0 3-6 0,-4-5-4 16,4 5-1-16,-2-5 0 0,2 5-2 0,0-6-2 15,0 6-10-15,-3-6 8 0,3 3-9 0,0 3-3 16,-4-4-9-16,4 4 1 0,-2-6 1 0,0 2-1 0,0 0 0 16,-2 1-16-16,2-2-45 0,-1 2 20 15</inkml:trace>
  <inkml:trace contextRef="#ctx0" brushRef="#br0" timeOffset="34862.81">16306 11689 36 0,'-10'-5'11'15,"1"0"0"-15,-3-4 4 0,3 1 2 0,0-1 0 16,-1 0 1-16,1 0 10 0,0-4-4 0,-1 5-4 16,4-3 5-16,-1 1-7 0,-1-4-2 0,2 3-1 15,1-5 1-15,1-1 1 0,-1 5-7 0,3-3 1 16,0-1-1-16,2 0-1 0,0 5-3 0,0-7 0 16,2 0-11-16,0-1-2 0,3-6-12 0,0 7-36 15,7-5-58-15,-2-2 26 0</inkml:trace>
  <inkml:trace contextRef="#ctx0" brushRef="#br0" timeOffset="67922.88">21007 8168 11 0,'0'0'29'15,"0"0"2"-15,0 0 4 0,0-4-9 0,0 4 5 16,0 0-9-16,0-4 4 0,0 4-6 0,0 0-2 0,0-4 2 16,0 4-4-16,0-5-3 0,0 5-2 0,0 0 0 15,1-4-2-15,-1 4-1 0,0 0 1 0,0 0 1 16,0-6-6-16,0 6 4 0,4-1-6 0,-4 1 5 16,0 0-7-16,0-4 2 0,0 4-9 0,0 0-2 15,5-3-3-15,-5 3 5 0,0 0 0 0,5-3 2 16,-5 3 2-16,4-2-3 0,-4 2 3 0,4-4 1 15,0 2-2-15,-4 2-1 0,5-4 3 0,-1 1-1 16,0 1 1-16,2 1 1 0,-2-1 1 0,1-1-6 16,0 0 5-16,3 2-4 0,-3 0 2 0,4 0 0 0,-3-2-1 15,3 3 3-15,1-3 1 0,1 3-1 16,-1 0 1-16,0-2-2 0,2 1-3 0,-2-1 7 16,2 2-6-16,1 0 4 0,1 0 4 0,-3 0-9 0,0-2 5 15,3 2-3-15,-2 0-3 0,0 0 2 0,1-2-3 16,0 1 3-16,1 1-4 0,0-1-6 15,0 0 0-15,4 1 5 0,1-2-6 0,2 0 2 0,-1 1 0 16,3-2-1-16,5 2 0 0,-1-2-8 0,1 2-24 16,-6-2 12-16</inkml:trace>
  <inkml:trace contextRef="#ctx0" brushRef="#br0" timeOffset="68966.88">21075 8073 6 0,'-12'1'36'0,"12"-1"-2"15,0 0-1-15,0 0-2 0,-9 0 1 0,9 0-2 16,-7-1-1-16,7 1-2 0,0 0-1 0,-7 0 2 16,7 0 3-16,0 0 1 0,-6-2 3 0,6 2 1 15,0 0 7-15,0 0-9 0,-7-2-6 0,7 2-1 16,0 0 3-16,0 0 1 0,0 0-6 0,-5-2-5 16,5 2-6-16,0 0 10 0,0 0-9 0,0 0-4 15,-2-3-2-15,2 3 5 0,0 0-7 0,0 0-3 16,-4-3 0-16,4 3 3 0,0 0 6 0,0 0-7 15,-4-3 1-15,4 3-7 0,0 0 9 0,0 0 0 0,-1-2-7 16,1 2 1-16,0 0 4 0,0 0-7 0,0 0 0 16,0 0 4-16,0 0-2 0,0 0-1 15,0 0-1-15,0 0-2 0,0 0-2 0,0 0 4 0,0 0-7 16,0 0 10-16,0 0-1 0,0 0-8 0,14-2 3 16,-14 2 3-16,9 3 6 0,-3-2-10 15,-6-1 0-15,17 0 7 0,-7 0-4 0,-1 0 3 0,8 0-4 16,-4 3 1-16,4-3-4 0,1 0 2 15,3 0 2-15,0 0-3 0,6 0-2 0,4 0-1 0,-2 2-3 16,-1-1 1-16,0 0-1 0,-1 0-5 0,-4-1 3 16,4 1-4-16,1 1 0 0,-6-1-2 0,-3-1-1 15,4 0 2-15,-1 1 0 0,-4-1-1 0,0 0-3 16,-1 2 6-16,0-1-3 0,2-1 6 0,-6 0-3 0,1 0 7 16,-4 0 2-16,7-1-3 0,-7-1 0 15,3 4 5-15,1-4-1 0,-1 2 4 0,0 0-3 16,-2-1 2-16,1 1-1 0,-1 0 1 0,-1 0 4 15,2-1-1-15,-2-1-6 0,2 2 3 0,-1 0 4 16,-3 0-3-16,-1 0 1 0,1 0-1 0,-8 0 0 16,11 0-5-16,-5 0 1 0,-6 0 3 0,10 2-8 0,-10-2 5 15,5 0-6-15,-5 0-2 0,0 0-3 0,6 2 3 16,-6-2-5-16,0 0-5 0,0 0-40 0,0 0-68 16,-14 4 32-16</inkml:trace>
  <inkml:trace contextRef="#ctx0" brushRef="#br0" timeOffset="70117.88">20951 8039 6 0,'0'0'34'0,"0"0"5"0,0 0-3 0,0 0 4 16,0 0-8-16,11-4-3 0,-11 4 4 15,4-3-3-15,-4 3-5 0,9-3 0 0,-6 2-7 16,-3 1 3-16,7 0-4 0,0-1-4 0,-1-2 2 0,-1 3-5 16,-5 0 0-16,13-2-1 0,-4 3 0 0,-3-1-1 15,2 1 6-15,1-1-11 0,0 0 3 16,0 1-2-16,1 1 1 0,1-2-4 0,1 1 2 0,-2-1-8 15,2 0 9-15,1 1-5 0,-2 2 3 0,2-3 3 16,-2 3-6-16,3-6 11 0,-1 3-12 0,1 3 6 16,3-6-5-16,-3 6 0 0,-1-6 1 0,2 6 0 15,2-6 3-15,-3 3-4 0,2 0 1 0,-2 0 1 16,4 3-3-16,0-6 7 0,1 6-5 0,-1-3-3 16,1 0 2-16,-1 0-1 0,0 1-2 0,0-1 2 15,1 0-7-15,0 0 4 0,-1 0 3 0,3 0 4 16,-2 1-7-16,0 1 5 0,1-4-1 0,-1 2 5 15,0 0-9-15,2 0 4 0,-3 2 1 0,1-4 1 16,-1 1 1-16,-2 2-7 0,1-1 0 0,0-1 6 0,0 1-3 16,-5 1 2-16,4-1-3 0,-5 2 2 15,3-1-1-15,3 0-1 0,-6 0 3 0,-2 1 0 0,3 0-3 16,-2-1 0-16,-2 1 5 0,2-2 4 0,1 3-8 16,-3-2 1-16,4 0-1 0,-2 1 5 0,1 0-2 15,0-2-4-15,1 0 3 0,2 0 1 0,0 0 0 16,-1 3 3-16,-2-6 0 0,1 6-5 0,1-6 2 15,-2 3 0-15,1 0 6 0,-3-1 7 0,0 1-12 16,-3 0 5-16,1-1-3 0,-7 1 5 0,6-2 1 16,-6 2 4-16,8 0-5 0,-8 0 7 0,6-1 4 15,-6 1-6-15,0 0-8 0,0 0 3 0,0 0-2 0,4-2-11 16,-4 2 3-16,0 0 0 0,0 0-12 0,0 0-3 16,0 0-4-16,0 0-6 0,0 0-3 15,-22 2-8-15,22-2-42 0,-5 3-87 0,5-3 39 0</inkml:trace>
  <inkml:trace contextRef="#ctx0" brushRef="#br0" timeOffset="71314.88">20923 8073 5 0,'0'0'32'16,"0"0"-2"-16,-4-3 1 0,4 3-6 0,0 0 1 15,0 0 2-15,0 0 0 0,0 0-3 0,0 0 4 16,0 0 1-16,0 0-1 0,0 0 4 0,0 0-6 15,0 0-5-15,0 0-1 0,0 0 1 0,-3-4 4 16,3 4-11-16,0 0-5 0,0 0 11 0,0 0-11 0,0 0 2 16,0 0-4-16,0 0 1 0,0 0-1 0,0 0-4 15,0 0 0-15,0 0 4 0,0 0-7 16,0 0 4-16,11-2 0 0,-11 2-3 0,0 0 0 0,0 0-2 16,0 0-2-16,0 0 1 0,15 1 2 0,-9-1 2 15,-6 0-4-15,9 0 4 0,-1 0-3 0,-2 0 5 16,3 1-2-16,0-2-3 0,3 1 4 0,-1 0-1 15,-1 0-1-15,3 0-2 0,0 0 5 0,-3 0-3 16,3 1 0-16,-3-1-3 0,3 0 0 0,-3 0 0 16,2 1-2-16,-2-1 0 0,-1 2-3 0,2-2 0 15,-4 0 1-15,0 0-1 0,-1 1-5 0,2-2 8 16,1 2-5-16,-1-1 4 0,-1 0-2 0,1 0 1 16,1 0-3-16,0-1-3 0,5-1 6 0,-2 1-2 15,-2 1-1-15,4-1 0 0,0 1 2 0,3-1 6 16,1 0-9-16,0-1-4 0,1 2 5 0,-3 0-3 0,2 0-6 15,0 0 2-15,0 0-10 0,-3 2 3 0,-2-2-1 16,1 0-1-16,0 1 3 0,-5 0 0 0,5-1 3 16,-4 0 5-16,1 1 0 0,1-1 1 0,-1 1 2 15,2-1-2-15,0 0 8 0,0 0 1 0,6 0 2 16,-2 0 0-16,2 0 4 0,0-1-5 0,-2 2 5 16,2-2-4-16,0 1 3 0,-2 1 1 0,1 1-4 15,-1 0 1-15,-2 0 2 0,-2-1-2 0,-1 0-2 16,1 2 1-16,-1-2-3 0,0 2 6 0,1-2-1 15,-3 0-3-15,-2 0 3 0,-2 0 5 0,2 1 4 0,1-2 2 16,-4 2 7-16,0-2-6 0,-5 0 9 0,9 0 0 16,-5 2 1-16,-4-2-1 0,9 0-2 15,-9 0-4-15,0 0 2 0,8 0 13 0,-8 0-17 0,0 0-6 16,4 1-2-16,-4-1 3 0,0 0 2 0,0 0-2 16,10 0-3-16,-8 2 1 0,-2-2-2 15,0 0 1-15,9 0-3 0,-9 0 1 0,7 0-4 0,-7 0 3 16,0 0 2-16,0 0 0 0,0 0 0 0,7 0-1 15,-7 0-7-15,0 0 5 0,0 0-6 0,0 0 0 16,0 0-4-16,0 0-1 0,0 0-5 0,0 0-8 16,0 0-2-16,0 0-10 0,-11-9-8 0,11 9-23 15,0 0-71-15,0 0 31 0</inkml:trace>
  <inkml:trace contextRef="#ctx0" brushRef="#br0" timeOffset="72392.9">21011 8002 29 0,'0'0'32'0,"9"-4"-2"16,-3 4-1-16,-1-1-8 0,-1-2 9 0,1 2-9 0,-5 1-2 16,9-2 0-16,-9 2-5 0,8-1 1 15,-8 1-2-15,5-1-4 0,-5 1 0 0,0 0-1 0,5-3 2 16,-5 3-1-16,0 0 0 0,0 0 5 0,5 0-2 16,-5 0-3-16,0 0-2 0,0 0 2 0,7-1 1 15,-1-1-6-15,-6 2 4 0,10-1-2 0,-3 0-1 16,2-1-2-16,-1 1-1 0,4 0-1 0,1 2 2 15,0-2-11-15,1 2-2 0,0-1-6 0,-1 1 3 16,3 0-5-16,-6 0-2 0,4 0 1 0,-1 0-2 16,-4 2-3-16,4 0 5 0,-3-2 2 0,-1 2-2 15,4-2 3-15,-3 2 2 0,1-2 0 0,-4 1 2 16,2-2 5-16,0 3 4 0,0-3 4 0,0 3 1 16,2-3 3-16,-1 1 0 0,1-1 0 0,0 1-4 15,1-1 3-15,0 0 2 0,2 0-5 0,-1 0 2 16,0 0-2-16,1 0 1 0,-1 0-2 0,1 2-2 15,-1-2-1-15,1 1-4 0,-3-2 3 0,3 1-6 0,-2-2 2 16,-2 4 3-16,1-4 2 0,0 2-4 0,-4 0-2 16,1 0 3-16,2 0 1 0,-2 0 0 0,-2 0-2 15,3-1 5-15,0 1 2 0,0-1 0 0,0 1 4 16,5 0 5-16,-2-3 0 0,-1 2 2 0,3-1-2 16,0 1 1-16,-1 0-2 0,0 2 1 0,0-2-3 15,-2 2 0-15,2-1-3 0,-2 1 0 0,2 2-4 16,-4 0-7-16,-2-3-2 0,0 0-3 0,-2 2-14 15,4 0-28-15,-4 0 13 0</inkml:trace>
  <inkml:trace contextRef="#ctx0" brushRef="#br0" timeOffset="72557.9">21948 8035 4 0,'0'0'22'16,"0"0"8"-16,0 0-10 0,0 0 4 0,0 0-4 15,0 0-1-15,0 0-3 0,0 0-5 16,0 0 1-16,0 0 2 0,0 0-4 0,0 0-2 0,-3-10-2 15,3 10 0-15,0 0 1 0,0 0 0 0,0 0-4 16,0 0 5-16,0 0-5 0,0 0-6 0,0 0-5 16,0 0-12-16,0 0-17 0,0 0-40 0,0 0 19 15</inkml:trace>
  <inkml:trace contextRef="#ctx0" brushRef="#br0" timeOffset="84210.9">25349 7334 24 0,'0'0'71'15,"1"-5"-7"-15,-1 5-6 0,0 0-11 0,0 0 4 16,3-4-4-16,-3 4-3 0,1-3-9 0,-1 3 4 0,0 0-13 16,0-4 5-16,0 4-5 0,0 0-1 0,0 0-5 15,0 0 2-15,0 0 0 0,3-3-5 0,-3 3 3 16,0 0-8-16,0 0 4 0,0 0-4 0,0 0-4 15,0 0 9-15,0 0-9 0,0 0 1 0,0 0 6 16,0 0-12-16,1-4 7 0,-1 4 3 0,0 0-9 0,0 0 6 16,0 0-3-16,0 0 0 0,0 0 0 15,0 0-3-15,0 0-2 0,-8-3 0 0,8 3 3 16,0 0-5-16,0 0 0 0,0 0 3 0,-10 0 0 0,10 0-2 16,-6-2-2-16,6 2-1 0,-10 1 2 0,10-1-1 15,-9 0-1-15,3 1-3 0,6-1 5 0,-10 3 5 16,5-1-8-16,-3-2 3 0,-1 3-2 15,-2 1 7-15,1-1-5 0,-1 2 3 0,-1-1-6 0,0 0 1 16,-4 0 0-16,3 3 9 0,0-2-7 0,-1-1 0 16,4 0-6-16,-7 4 1 0,3-5 5 0,-2 4 0 15,1 1-1-15,2-3-1 0,-2 4 2 0,-1-1 3 16,4-1-6-16,-3 0 4 0,3 0-2 0,-1 3 2 16,-2-3 3-16,4 0-4 0,-3 1-10 0,-2 3 1 15,1-4 4-15,-2 2-10 0,2 0-2 0,2-2 4 16,-3 0-9-16,0 2-1 0,4-5 5 0,0 1-1 15,1 2 7-15,2-3-5 0,0-3 10 0,1 2-4 16,-2 2-1-16,5-2 3 0,-3-2 0 0,3-1 1 0,5 0 8 16,-9 3 1-16,9-3 0 0,-5 0 0 0,5 0-4 15,-8 1-1-15,8-1 1 0,0 0-19 0,0 0-15 16,0 0-56-16,0 0-99 0,0 0 44 0</inkml:trace>
  <inkml:trace contextRef="#ctx0" brushRef="#br0" timeOffset="85048.9">24833 7396 66 0,'0'0'60'0,"0"0"-3"0,-1-6-13 16,1 6-1-16,0 0-10 0,0 0 1 0,0 0-7 0,0 0 11 15,0 0-16-15,0 0-2 0,0 0-3 0,0 0 0 16,0 0 0-16,-8 16 0 0,5-14-6 0,1 2-2 16,-3 1-1-16,2 1 3 0,-1 0 3 0,-1 1-7 15,-1 1-1-15,-1 1 4 0,-1-1 0 0,1-1-5 16,1 3 5-16,-2-4-1 0,-1 0 2 0,0 0 0 15,5 1 2-15,-1 0-4 0,0-3 2 0,-1 3 2 16,-1-1 0-16,2-2 4 0,4 1 1 0,-3-1-8 16,0 0 5-16,4 1-4 0,-4-1 3 0,3-1-6 15,-3-1 3-15,4-2-1 0,0 0-2 0,-1 7 2 16,1-7-2-16,0 2 2 0,0-2 4 0,0 0-2 16,0 0 5-16,6 5-4 0,-6-5-3 0,4 1 5 15,-4-1-7-15,8 4 3 0,-6-2-1 0,6 1-2 16,-3-3-1-16,4 1-2 0,0 3-3 0,3-1 11 15,-1 1-18-15,1-3-6 0,0 3-6 0,0 0 6 0,0 0-11 16,0 0-4-16,1-4-3 0,-2 5 2 0,2-1-4 16,-4 1-1-16,1-2 1 0,-2-2 2 0,1 3-3 15,-4-1 4-15,1-1 4 0,0 0 0 0,-3 1 2 16,-3-3 11-16,8 2-5 0,-8-2-1 0,5 2 7 16,-5-2 7-16,3 2 3 0,-3-2-1 0,0 0 10 15,0 0-4-15,0 0 10 0,0 0-1 0,0 0 4 16,0 0-2-16,0 0 3 0,0 0 1 0,-9-9-3 15,9 9 1-15,-7-4 4 0,4 3-8 0,3 1 6 16,-6-4 5-16,5 1 2 0,-4 0 5 0,5 3-1 0,-4-2-7 16,3-1-2-16,1 3 12 0,-4-5-3 15,2 3-4-15,0-3-2 0,2 5 2 0,-4-6-6 0,3 3 2 16,-1-2-1-16,0 0-6 0,0-1-1 0,-1 1-3 16,2 0-1-16,-1-3 3 0,0 1-6 15,0 2-2-15,-1-3 4 0,-1-1 1 0,0 1-5 0,2 2 7 16,-2 0-11-16,1 0 1 0,-3-1 3 15,4 1-3-15,-1-1 4 0,0 3-9 0,1 1 2 0,1-1-22 16,1 4-20-16,-3-5-15 0,3 5-44 0,-4-3-72 16,4 3-188-16,0 0 84 0</inkml:trace>
  <inkml:trace contextRef="#ctx0" brushRef="#br0" timeOffset="86430.9">24829 7441 47 0,'0'-5'73'0,"0"5"-5"16,0 0 2-16,0 0-8 0,0 0-6 0,0-4 6 0,0 4-8 15,0 0-3-15,0 0-9 0,0 0-1 0,0 0 0 16,0 0-10-16,1-4-4 0,-1 4-1 15,0 0-5-15,0 0 5 0,0 0-14 0,0 0 5 0,0 0-8 16,0 0-1-16,0 0 3 0,0 0-4 0,-1 16 1 16,-2-14-1-16,1 2 4 0,1 2-2 0,-1-1-5 15,0 1-1-15,-2 1 5 0,2 0-5 0,-4 0-1 16,1 1 4-16,-1 0-3 0,-2 2 1 0,1-2 0 16,0-1-5-16,-2 3 3 0,5-6 3 0,-6 2-3 0,1 1 2 15,4-2 3-15,-3 1-5 0,3-1 0 0,0 1 2 16,-3-2-5-16,7 0 7 0,-3-1-5 15,-1 0-1-15,4 1-3 0,-2-1 7 0,3-3-7 0,-6 4-2 16,4-3 10-16,2-1 2 0,0 0 0 0,-3 3 2 16,3-3 3-16,0 0-2 0,0 0 10 15,-4 1-8-15,4-1 1 0,0 0-3 0,0 0 1 0,0 0-3 16,-2 5-8-16,2-5 8 0,0 0 6 0,0 0-15 16,0 0 2-16,-2 3 4 0,2-3-2 0,0 0-2 15,0 0-5-15,0 0 1 0,0 0-2 0,0 0-1 16,0 0 6-16,0 0-3 0,0 0 4 0,4 4-5 15,0-2 2-15,-4-2-1 0,5 3-2 0,1-3 7 0,-2 3-6 16,4-3-8-16,-3 3 4 0,0-1 0 0,4 1-7 16,-4-1 4-16,0-1-4 0,3 0 4 15,-4 4-3-15,2-4 4 0,1 2-5 0,-2-1 9 0,0 0-10 16,0-2 12-16,-1 3-8 0,2-2 5 0,-6-1-2 16,8 3 2-16,-4-2 1 0,-1 0-1 15,1 1 5-15,-4-2-1 0,8 0-3 0,-8 0 7 0,6 3-7 16,-6-3 4-16,0 0 9 0,0 0-4 0,0 0-2 15,0 0 1-15,0 0-2 0,8-4 4 0,-8 4 1 16,1-6 0-16,-1 6 6 0,-1-6 6 0,1 2-3 16,-1-3 7-16,-1 5-5 0,1-5-1 0,-1 1 4 15,-1-1 7-15,-3 0 9 0,1-2-4 0,-1-1 4 0,1 1-5 16,1 0-3-16,-2 0 0 0,0 0-2 16,2-2 3-16,-2 5 10 0,-1-6-6 0,5 5 0 0,-4-3-5 15,3 2 0-15,0 1 0 0,1 0-4 0,-2-2-3 16,1 3 2-16,2 0-5 0,-2 0-4 0,3 1-2 15,0 1 0-15,-1 1-2 0,1 3-11 0,-1-5-12 16,1 5-15-16,-3-5-22 0,3 5-16 0,0 0-10 16,3-4-14-16,-3 4-118 0,0 0-225 0,0 0 99 15</inkml:trace>
  <inkml:trace contextRef="#ctx0" brushRef="#br0" timeOffset="87240.9">24761 7479 82 0,'0'0'108'0,"4"-1"-9"0,-4 1-10 0,0 0-6 16,0 0-3-16,0 0-7 0,0 0-11 0,0 0-6 0,0 0 1 15,0 0-7-15,0 0-5 0,0 0-6 0,0 0-4 16,0 0-3-16,0 0-9 0,0 0 1 15,0 0-8-15,-4 10 9 0,2-6-15 0,-1 3 1 0,-2 1 2 16,1-2-5-16,-1 3 5 0,4 2 0 0,-2-4 4 16,1 3-9-16,-1-2-2 0,3-1 3 0,-4 3-2 15,4-3-4-15,0 0 4 0,0-1-5 0,0-1 0 16,0 1 3-16,0-4 2 0,-1 3-2 0,1-1 1 16,0-4-3-16,1 6-3 0,-1-4 6 0,0-2 2 0,3 4-5 15,-3-4-4-15,1 3-7 0,-1-3 16 0,0 0-8 16,9 1 4-16,-9-1 2 0,9-2-4 15,0 2-3-15,-4-3 5 0,4 0-2 0,0 0 0 0,1 1 2 16,0-1-7-16,-2 1 7 0,0 0 4 0,-2 0-6 16,4 2-4-16,-3-3-1 0,0 3 6 0,-3 0-13 15,-4 0 9-15,9 0-7 0,-9 0-1 0,9 0-4 16,-9 0-6-16,4 3 16 0,-4-3-4 0,6 3-2 0,-6-3 1 16,0 0-1-16,2 4 0 0,-2-4 9 15,2 3-3-15,-2-3-16 0,0 0 11 0,1 2 8 16,-1-2 10-16,0 0 3 0,0 0 3 0,0 0 8 0,0 0 5 15,0 0-9-15,0 0 3 0,0 0 3 16,-5-12-10-16,3 8 3 0,-2-3-2 0,2 2 0 0,-4-3 0 16,3 0-5-16,-3 2 5 0,0-4-2 0,3 0-2 15,-4-2 0-15,2 2-8 0,1 0 4 0,0-1 0 16,0 3 1-16,2-4-10 0,-1 3-1 0,0 1-9 16,1 2-20-16,1 0-9 0,1-1-28 0,0 2-35 15,0 2-107-15,3-1-224 0,-3 4 100 0</inkml:trace>
  <inkml:trace contextRef="#ctx0" brushRef="#br0" timeOffset="88448.9">24825 7499 59 0,'0'0'52'0,"4"-3"0"0,-4 3-9 0,0 0 4 0,5-1-5 16,-5 1 0-16,5-3-8 0,-5 3 1 0,10-2 4 16,-4 1-3-16,-3-2-5 0,5 2 3 0,-1-1-3 15,1 0-9-15,1-1 4 0,0 0-3 0,4 1 4 16,0 0-9-16,-3-2 5 0,4 1 1 0,-1 0 2 15,6 0 0-15,-1-2 2 0,1 1 1 0,2 1 0 16,7-3 0-16,-2 1-2 0,3-1-4 0,-8 2 0 16,6-1 1-16,-5 2-4 0,-2-2-5 0,1 1-4 15,-2 2 5-15,-1-1-4 0,-4 2-2 0,-2-1 0 16,0 0-1-16,0 0-6 0,-5 0 0 0,2 1-1 16,-4-1-2-16,-5 2-1 0,9-1-1 0,-5 1 5 0,-4 0-1 15,9 0-10-15,-9 0 7 0,0 0 0 16,5-1-3-16,-5 1 7 0,0 0-4 0,0 0-1 15,0 0 0-15,5 0-1 0,-5 0 0 0,0 0-1 0,0 0 7 16,0 0-5-16,0 0-4 0,0 0 5 0,0 0-3 16,0 0-2-16,0 0 3 0,0 0 0 15,0 0-4-15,0 0 3 0,0 0-1 0,0 0 4 0,0 0 0 16,0 0-2-16,0 0 13 0,0 0-8 0,0 0 2 16,0 0 0-16,0 0 1 0,0 0 0 0,0 0 9 15,0 0-7-15,3-4 1 0,-3 4 0 0,0 0 5 16,0 0-5-16,0 0-2 0,0 0 1 0,0 0 2 15,0 0-3-15,0 0 2 0,0 0-12 0,0 0 7 0,0 0-6 16,0 0-3-16,0 0 0 0,0 0-4 0,0 0-5 16,0 0-16-16,0 0 0 0,0 0-9 15,0 0-12-15,0 0-19 0,0 0-80 0,-18 4-165 0,14-3 73 16</inkml:trace>
  <inkml:trace contextRef="#ctx0" brushRef="#br0" timeOffset="90272.9">25409 8540 19 0,'0'0'102'16,"-4"-4"-8"-16,4 4-26 0,-2-3 9 0,2 3-14 15,0 0-1-15,-3-4-6 0,3 4-2 0,0 0-8 16,0 0-5-16,0 0 0 0,0 0-3 0,0 0-11 15,-4-3 4-15,4 3-9 0,0 0 2 0,0 0-4 16,0 0-3-16,0 0 4 0,0 0 1 0,0 0-12 0,0 0 7 16,0 0-1-16,0 0 4 0,0 0-7 0,0 0 2 15,0 0-5-15,0 0 2 0,7-3 1 0,-7 3-6 16,0 0 0-16,10-2-3 0,-5 1-9 0,4-4 7 16,1 5-4-16,3-4 7 0,4-1 0 0,-1 1-1 15,1-1-6-15,1 0 4 0,0-2 3 0,2 2-8 16,-6 0 3-16,8-2 1 0,-3-1-10 0,-1-1 6 15,1 1 6-15,1 0-5 0,-2 0 3 0,3 0 4 16,-3 2-3-16,2 0 0 0,-1-3-2 0,-2 3 4 0,1-1-6 16,-3 0 12-16,6 4-10 0,-5-3 4 15,2 0 6-15,-1 1-5 0,-4 3 4 0,1-5-3 16,-3 5-2-16,-1-1 6 0,0 0-6 0,-2 1-2 0,1 0 3 16,-5 0-5-16,2-1 3 0,-6 3 1 15,8 0-18-15,-8 0 8 0,5-1-8 0,-5 1-1 0,0 0-4 16,0 0 0-16,0 0-19 0,-18 6-12 0,8-1-26 15,2 0-79-15,-4-3-167 0,1 2 74 0</inkml:trace>
  <inkml:trace contextRef="#ctx0" brushRef="#br0" timeOffset="91724.9">25416 8424 47 0,'0'0'58'0,"0"0"-10"15,0 0 3-15,0 0 0 0,0 0-9 0,0 0 6 0,0 0-11 16,0 0-3-16,0 0-6 0,0 0 3 0,0 0-5 16,15 3 2-16,-15-3-4 0,0 0 3 0,-5 9-2 15,0-4-11-15,1 0 11 0,0 0-1 0,-2 3 0 16,-1-2-10-16,3-1 9 0,-2 3-6 0,1-1 5 15,0 3-6-15,-2-4 5 0,2 4-3 0,-4-3-10 16,4 0 8-16,1 1-7 0,-1-1 5 0,0 1-8 16,1-2 4-16,4-2 1 0,-5 1-1 0,5 0-3 15,-4-1 3-15,3-2-1 0,1-2 3 0,0 6 5 16,0-6 11-16,-2 4 7 0,2-4 3 0,0 0-9 0,3 2 2 16,-3-2-9-16,9 0-1 0,-4 0-4 15,3 0 0-15,0 0 2 0,-1 0-7 0,1 3-2 0,1-3 2 16,5 1-3-16,-4 0 0 0,-2 0-4 0,1 0-3 15,2 2-2-15,-4-1-1 0,3-1-2 0,-2 1 4 16,-1 0-6-16,0 1-5 0,-2 0-7 0,0-2 1 16,0 2-1-16,-1-1-5 0,-2 1-2 0,-2-3-3 15,6 2 7-15,-6-2 1 0,3 2-1 0,-3-2 6 16,4 2 0-16,-4-2 12 0,0 0 2 0,4 3 5 0,-4-3 6 16,0 0 6-16,0 0 3 0,0 0-2 15,0 0 3-15,8-7-2 0,-8 7 2 0,0 0-4 16,-3-5 16-16,3 5-2 0,0-6 3 0,0 6-1 0,0-6-4 15,0 2-3-15,0-1 6 0,-2 2-8 0,2-3 5 16,-1 2-2-16,-3-1 18 0,2 1 8 0,-2-1-5 16,2-2-7-16,-1 1 3 0,-1-1-6 0,2 0 1 15,1 0-5-15,-3 2-1 0,-1-7-3 0,2 4-2 16,2-1-10-16,1 4 3 0,0-7 1 0,0 7-4 16,0-4-2-16,0 4-2 0,0-2-6 0,0 0 1 15,1 1-2-15,1 2 3 0,-2-2-3 0,1 2-5 0,-1 4 0 16,0-5 2-16,1 1-4 0,-1 4-1 15,0 0-1-15,1-3 2 0,-1 3-6 0,0 0-8 16,0-5 2-16,0 5-8 0,0 0 5 0,0 0 0 0,0 0-1 16,0 0-5-16,0 0 2 0,0 0-1 15,0 0 4-15,0 0-4 0,0 0 4 0,0 0 3 0,0 0-3 16,0 0 0-16,0 0 1 0,0 0-6 0,0 0 8 16,0 0 0-16,0 0 9 0,0 0 0 0,0 0 2 15,0 0-3-15,0 0 2 0,0 0 5 0,0 0-3 16,0 0-3-16,0 0-1 0,0 0 4 0,0 0-3 15,0 0 3-15,0 0 1 0,0 0 0 0,0 0-1 16,0 0-4-16,0 0 6 0,0 0-2 0,0 0-4 0,0 0 1 16,0 0 2-16,0 0-2 0,0 0 1 15,0 0 0-15,0 0-9 0,0 0 9 0,0 0 1 0,0 0-3 16,0 0 4-16,0 0-4 0,0 0 1 0,0 14-1 16,-1-9 4-16,0 0-7 0,-2-2-5 0,2 4 7 15,-2 0 5-15,1-1-5 0,-5 3-7 0,2 3 11 16,-4-2-2-16,3-1-1 0,0 0 5 0,0 1-7 15,-1 1 1-15,-2 0 4 0,-1 1-2 0,3-3 2 16,-3 1 0-16,1-2 1 0,4-1 4 0,-3 1-3 16,4-3-2-16,-3-1 2 0,3-1-1 0,0 1 1 15,0 0 8-15,3-3 6 0,-3 2 4 0,4-3-7 16,0 0 8-16,0 0-10 0,0 0 0 0,0 0 2 0,0 0 3 16,0 0-4-16,5-12-6 0,-1 9 9 0,-3-1-8 15,3 1 4-15,-1 0-8 0,-3 3 5 0,7-4-3 16,-4 1 0-16,-3 3-2 0,1-2-1 15,-1 2-4-15,0 0-10 0,8-2-2 0,-8 2-5 0,0 0-4 16,0 0 2-16,0 0 1 0,0 0 5 0,0 0-4 16,0 0 3-16,0 0 1 0,0 0-4 0,0 0 1 15,0 0 1-15,0 0 6 0,0 0 1 0,0 0 4 16,0 0 0-16,0 0 2 0,0 0 0 0,0 0 3 16,0 0-5-16,0 0 4 0,0 0-4 0,0 0 6 15,0 0 0-15,0 0-4 0,0 0 2 0,0 0 1 16,6 4-4-16,-2-1-2 0,5-3 2 0,-4 1-5 0,3 1-3 15,-2-1-14-15,-1-1 2 0,3 1 0 16,-3-1 3-16,-1 3-7 0,-4-3-3 0,9 0 11 0,-9 0-2 16,5 1 6-16,-5-1-1 0,0 0 0 0,6 1 9 15,-6-1-3-15,0 0 4 0,0 0 0 0,0 0 2 16,0 0 2-16,0 0 7 0,0 0-7 0,-7 9 1 16,7-9 9-16,-5 3-3 0,2-1 1 0,-1 0-2 15,4-2 3-15,-2 3 3 0,2-3-3 0,-4 2 11 16,4-2 9-16,0 0-4 0,0 0 13 0,0 0 1 15,-5 2-2-15,5-2-3 0,0 0-6 0,0 0 3 16,1-12-7-16,0 8 4 0,1-3-8 0,-1 2 3 16,1-3-6-16,1 2 3 0,0 0-6 0,-1-4 1 0,1 3-14 15,-1 0 1-15,2 2-9 0,0-3 2 0,-2 2-1 16,1 1-22-16,1 2-22 0,-2-4-14 0,0 6-26 16,2-1-82-16,-2 0-192 0,-2 2 86 0</inkml:trace>
  <inkml:trace contextRef="#ctx0" brushRef="#br0" timeOffset="102452.36">22385 8110 34 0,'-3'-3'47'0,"3"3"4"0,0 0 0 0,0-4 0 16,0 4-4-16,-3-3-7 0,3 3-3 0,0 0 2 15,0 0-5-15,-3-4-1 0,3 4-11 0,0 0 4 16,-3-1-1-16,3 1-6 0,0 0-4 0,0 0 2 15,0 0-2-15,0 0-2 0,0 0-8 0,0 0 10 16,0 0-11-16,0 0 6 0,0 0-4 0,0 0-4 16,0 0 5-16,0 0 0 0,13 0 7 0,-13 0 3 0,7 0 0 15,-7 0 3-15,11-2 3 0,-6 1-9 16,5-1-3-16,0 0 4 0,1 0 1 0,1 0-5 0,0 2-2 16,1-1-4-16,1 1 3 0,1-1 1 0,2 1-9 15,-5-1-2-15,2-1-2 0,-1 2-5 0,1 0 6 16,-1 0-2-16,0 0-2 0,-4-1 3 0,2 1-5 15,2 0-1-15,-5 0-7 0,-1 0 5 0,0 0 4 16,0 0 0-16,-7 0-3 0,9 0 2 0,-9 0 0 16,5 0 3-16,-5 0-4 0,0 0 1 0,0 0-13 15,0 0-9-15,0 0-17 0,0 0-54 0,0 0-110 16,0 0 49-16</inkml:trace>
  <inkml:trace contextRef="#ctx0" brushRef="#br0" timeOffset="102732.33">22379 8172 53 0,'0'0'103'16,"0"0"-4"-16,0 0-14 0,0 0-7 0,0 0-11 15,2-7-12-15,-2 7-6 0,0 0-4 0,10 0-4 16,-6-1-8-16,2 0-3 0,1 1-8 0,0-2 3 16,6 2-9-16,-4-1-3 0,4-1 6 0,-2 2-10 15,0-2 2-15,1 2 0 0,0-3-6 0,-1 1-4 16,-1 0-6-16,-2 2-5 0,1-1-15 0,1 1-13 0,-5 0-9 16,-5 0-11-16,9 1-57 0,-5 1-124 0,-4-2 55 15</inkml:trace>
  <inkml:trace contextRef="#ctx0" brushRef="#br0" timeOffset="103459.33">22410 8049 4 0,'0'0'48'0,"0"0"-9"0,0 0-2 16,0 0 6-16,0 0-9 0,0 0-3 0,0 0-1 16,0 0-4-16,0 0-1 0,0 0-2 0,0 0-4 15,0 0 0-15,0 0 0 0,0 0 2 0,0 0-3 16,0 0-4-16,0 0-2 0,0 0 1 0,-9 4-3 15,9-4 3-15,0 0-7 0,-1 4 6 0,1-4-6 16,0 0 4-16,0 0 1 0,0 0 6 0,0 0-3 16,0 0 3-16,0 0 9 0,0 0-4 0,0 0-3 15,0 0 6-15,0 0-5 0,0 0 0 0,0 0 10 16,0 0-10-16,0 0 1 0,8 4 7 0,-8-4-4 16,12-3-3-16,-4 3 5 0,2-1 13 0,4 1-20 0,-1-1 7 15,6-1-6-15,-1 0 0 0,1-1-3 0,0 3 2 16,-2-2-2-16,2 2-3 0,-5-1-3 0,4 0-4 15,-5 0 0-15,0-1-10 0,-3 2 12 0,-1 0-13 16,0-1-16-16,-4 1-3 0,1 0-6 0,-6 0-11 16,7 3 3-16,-7-3-5 0,2 2 6 0,-2-2-2 15,0 0-3-15,-7 8-7 0,1-4-4 0,0-1-14 16,-1 0-41-16,0 0-115 0,-2 3 51 0</inkml:trace>
  <inkml:trace contextRef="#ctx0" brushRef="#br0" timeOffset="103781.33">22350 8164 32 0,'0'0'69'0,"0"0"-7"0,0 0-7 0,0 0-2 16,0 0-14-16,0 0 9 0,0 0-12 0,0 0-6 16,0 9-2-16,0-9-1 0,0 0-6 0,0 0-1 15,0 0-1-15,3 5 0 0,-3-5-1 0,0 0-4 16,2 1-5-16,-2-1 1 0,8 2 3 0,-8-2-4 0,9 0 5 16,-2 0-3-16,5 0-1 0,-2-2-6 0,3 2-2 15,1-1 1-15,-1 2-4 0,3-1-4 16,0-1-5-16,-2 2-5 0,1-1-4 0,-4 2-7 0,1-2-10 15,1 0-1-15,-6 1-14 0,4-1-29 16,-5 0-86-16,1 3 39 0</inkml:trace>
  <inkml:trace contextRef="#ctx0" brushRef="#br0" timeOffset="104409.33">22397 8058 68 0,'0'0'95'0,"-2"-4"-11"16,2 4-4-16,0 0-15 0,0 0 1 0,0 0-3 15,-2-5-4-15,2 5-12 0,0 0 2 0,0 0 5 16,0 0-5-16,-1-4-3 0,1 4-7 0,0 0-1 16,0 0-8-16,3-4-2 0,-3 4-6 0,0 0-2 15,5-2-5-15,-5 2 3 0,9-2-1 0,-1 4-5 0,3-4-1 16,2 2-8-16,3 0 1 0,1 0-13 16,3 2 11-16,2-2-20 0,-4 1-3 0,4 0-5 0,-2 2-7 15,-4 0-1-15,-2-1-1 0,-2 0-3 0,1-1-2 16,-5 1 6-16,-2 0-1 0,1-1-2 0,-2-1 3 15,1 1-4-15,-6-1-5 0,5 0-12 0,-5 0-38 16,0 0-100-16,0 0 45 0</inkml:trace>
  <inkml:trace contextRef="#ctx0" brushRef="#br0" timeOffset="104712.33">22282 8156 39 0,'18'-3'64'0,"-1"6"-10"0,2-6-6 0,-1 3-3 0,1 0-9 15,0 3-9-15,-2-3-9 0,-3 0 0 0,-1 0-3 16,-2 0-3-16,2 0-9 0,-7-3 9 0,2 3-5 16,-8 0 4-16,10-2-4 0,-5 2 2 0,-5 0-6 15,4-5-4-15,-4 5 1 0,1-3-6 0,-1 3-12 16,-1-4-15-16,1 4-29 0,-4-4-67 0,-2 2 29 0</inkml:trace>
  <inkml:trace contextRef="#ctx0" brushRef="#br0" timeOffset="105474.33">22336 9003 73 0,'0'0'94'0,"-4"-4"-1"0,4 4-2 0,0 0-7 15,0 0 2-15,0 0-4 0,0 0-5 0,0 0-2 16,0 0-5-16,0-5-6 0,0 5-7 0,5-4-6 16,-5 0-6-16,4 3-5 0,0-2-2 0,0 2-9 15,1-4-5-15,5 0-5 0,0 3-17 0,2-2-9 16,1 3-17-16,3 1-10 0,2-3-21 0,1 3-17 16,-1 0-95-16,-4 0-182 0,0 3 81 0</inkml:trace>
  <inkml:trace contextRef="#ctx0" brushRef="#br0" timeOffset="105673.33">22410 9069 14 0,'11'-1'65'15,"4"-2"0"-15,2 1-8 0,2-1-14 0,0-1-12 0,0 4-11 16,0-3-14-16,-3 1-26 0,0 2-28 16,-2-2-50-16,-4 2 23 0</inkml:trace>
  <inkml:trace contextRef="#ctx0" brushRef="#br0" timeOffset="107906.33">21875 9791 36 0,'0'0'79'0,"0"0"-6"0,0 0-4 0,0 0-6 16,0 0 2-16,0 0 3 0,0 0-4 0,0 0 1 15,0 0-9-15,0 0-5 0,0 0 3 0,0 0-3 16,0 0-7-16,0 0 6 0,0 0-8 0,0 0-6 15,-3-7-7-15,3 7 5 0,0 0 4 0,0 0-8 16,1-7-2-16,-1 7-3 0,-5-5-1 0,5 5-2 16,0 0 1-16,-1-3-5 0,1 3 6 0,0-7-7 15,0 7-3-15,0 0 3 0,0-7-1 0,0 7-6 0,-2-3 3 16,0-2 0-16,2 5-8 0,-4-7-1 16,3 4 5-16,-1 1-6 0,0-2-3 0,2 4-3 0,0-9 3 15,-4 2-11-15,4 2 3 0,-1-1 3 0,1-1-6 16,-3 0 4-16,2 2-4 0,-1-4-2 0,-1 1 3 15,3-2-7-15,0 0-5 0,0 1-1 0,3-2 3 16,-1 0 6-16,-2-1-4 0,4 0 3 0,1-3-3 16,-1 2 6-16,0-3-1 0,1-1-1 0,0 0 2 15,0 3-6-15,-1-1 10 0,0 1 7 0,1-1-6 16,-4 3 1-16,3 2 1 0,-1-2 6 0,-2 0-2 16,0 0 5-16,4 1-1 0,-1-1-3 0,1 1-1 0,2 0-5 15,-1-4 7-15,4 2-4 0,-1 4 12 16,0-5-10-16,1 5 1 0,-1 0-1 0,0 0 5 0,3-2-2 15,-2 5-5-15,0 0 5 0,2 0-8 0,-1 3 0 16,-2-1 6-16,3 0-3 0,-3 0 1 0,-2 4-1 16,1-1-4-16,-2 1-3 0,-6 0 3 0,9 0-7 15,-9 0 3-15,12 0 5 0,-7-1 4 0,-5 1-6 16,0 0 2-16,9 1 3 0,-9-1 0 0,0 0 1 16,0 0 3-16,0 0-11 0,0 0 3 0,0 0 19 15,4 1-4-15,-4-1 5 0,0 0 0 0,0 0 2 16,0 0-3-16,0 0 3 0,0 0-5 0,0 0 4 0,0 0 0 15,0 0-1-15,0 0 1 0,0 0-2 0,0 0 2 16,0 0-9-16,0 0 7 0,0 0-6 16,0 0 1-16,0 0 9 0,0 0-7 0,0 0-2 0,0 0-1 15,0 0-3-15,-7-11 6 0,7 11-4 0,0 0-5 16,-4-6 5-16,4 2 1 0,0 4 0 0,-1-5-1 16,1 5-10-16,0-5 16 0,-1 1 4 0,-3 0 0 15,4 4-8-15,-1-7 5 0,-2 2 1 0,3 0-2 16,-1 1-1-16,-3 1 0 0,4-2-16 0,0-1 16 15,0 1-6-15,0 5 4 0,0-4-1 0,0 4-8 16,0 0 3-16,0-5-4 0,0 5-1 0,0-4 1 16,0 4-1-16,0 0-2 0,5-2-1 0,-5 2 3 0,9 0-6 15,-9 0 7-15,0 0-7 0,9 5 1 16,-1-3-18-16,-7 2 16 0,4 0-1 0,-5-2 1 0,4 3 10 16,0 1-11-16,-3-1 4 0,2-1 3 0,-1 1 0 15,-2 1-2-15,0-1 5 0,3-2-3 0,-3 4 2 16,-3-2-1-16,6 2-7 0,-6-2 0 0,3 0-11 15,-2 2-8-15,-2-2-9 0,-4 4-34 0,3-2-101 16,-1-1-186-16,-2 2 83 0</inkml:trace>
  <inkml:trace contextRef="#ctx0" brushRef="#br0" timeOffset="109625.33">21330 10545 66 0,'0'0'61'0,"0"0"-8"15,0 0 0-15,4 6-8 0,-3-2 0 16,-1-4-5-16,0 0-7 0,4 3-2 0,-4-3 3 0,4 3-8 15,0-2 2-15,-4-1-11 0,0 0 0 0,1 3-1 16,-1-3-5-16,0 0 4 0,4 3 0 0,-4-3-7 16,0 0 8-16,0 0-2 0,5 3-8 0,-5-3 10 15,0 0-1-15,5 3-12 0,-1-2 9 0,-4-1 0 16,9 2 2-16,1-1 0 0,4 0-2 0,4-2-12 16,0 1 13-16,5 0-3 0,9-1-5 0,0 1-16 15,1 2-8-15,-1-2-16 0,1 0-30 0,-1 1-43 16,-1 1-117-16,-3 3 52 0</inkml:trace>
  <inkml:trace contextRef="#ctx0" brushRef="#br0" timeOffset="110407.33">24607 10776 120 0,'0'0'115'0,"0"0"-11"0,0 0-18 16,1-3 1-16,-1 3-17 0,0 0-6 0,0 0-5 16,0-6-5-16,0 6-2 0,0 0-4 0,0 0-9 15,0 0-8-15,0 0-3 0,0 0-8 0,1-3-12 16,-1 3 0-16,5-2-19 0,-5 2 6 0,9-1 5 0,-5 0-3 15,4 0 8-15,-8 1-12 0,11 0 0 0,-4-3 0 16,-1 3-8-16,4 0 5 0,-6-1-3 16,-4 1-18-16,9 1-2 0,-9-1 0 0,5 3-5 0,-5-3 12 15,4 1-2-15,-4-1 6 0,0 0 1 0,0 0-2 16,-9 7 3-16,1-6 8 0,3 0 1 0,1 1 3 16,4-2 12-16,-10 1 3 0,10-1 4 0,-7 1 0 15,7-1 11-15,0 0-3 0,-7 1 5 0,7-1-9 16,0 0 10-16,0 0 0 0,0 0-6 0,0 0-2 15,0 0 5-15,0 0-7 0,0 0 0 0,0 0-3 16,10-10 3-16,-10 10-8 0,8 0 9 0,-2-2-8 16,-6 2-1-16,8-3-3 0,-8 3 2 0,5-2 0 15,-5 2-20-15,0 0 9 0,0 0-2 0,0 0-5 16,0 0 8-16,4 7 0 0,-4-7-10 0,0 0 6 0,-4 4 8 16,4-4-4-16,0 0 2 0,-4 6-2 0,4-6 2 15,-4 4 1-15,1-3-3 0,3-1 2 0,-8 4-2 16,4-3-4-16,0 1-9 0,4-2 0 0,-3 4-8 15,3-4-9-15,0 0-28 0,-2 4-54 0,2-4-124 16,-4 4 55-16</inkml:trace>
  <inkml:trace contextRef="#ctx0" brushRef="#br0" timeOffset="112243.33">20330 11401 21 0,'0'0'53'15,"0"0"-6"-15,0 0-4 0,0 0-7 0,0 0-4 16,15-4 3-16,-10 3-12 0,-5 1 0 0,17 0 3 15,-11 0-1-15,3 0 2 0,4 0-14 0,-3-3 16 16,4 2-3-16,5-2 4 0,2-1 1 0,0 2 1 16,8-2-5-16,1 1-6 0,1-4 11 0,2 5 9 15,2-1 1-15,1-2-5 0,2-3 2 0,0 4-12 0,0 1-4 16,2-2-11-16,-5 3-2 0,-1 2-1 0,1 2-1 16,-4-2-7-16,0 2 1 0,1 1-4 0,-4-1-4 15,-1-1 9-15,1 2-9 0,0-2 0 0,2 3-4 16,-1 1 4-16,-6-3-4 0,4 3-3 0,1-5 2 15,1 4-8-15,0 1 10 0,-1-2 1 0,0 2-3 16,-2-4 1-16,4 3 3 0,-2-3 9 0,6 2-5 16,-5 0 4-16,3-3 10 0,3-3 11 0,1 3-7 15,-4 0-4-15,4-1 4 0,-3-2-6 0,-1 0-2 16,1 3-5-16,-1 0-2 0,-1-1-8 0,-3 2 1 16,-1-1-3-16,1 3-1 0,1 0-2 0,0-2-11 15,-9 2-4-15,1-2-3 0,7 2 2 0,-7-2-5 0,1 1-7 16,5-2 6-16,-8 2-1 0,3 0-11 0,-1-2 11 15,9 1 7-15,-4-2 12 0,2-1 21 0,-2 2 9 16,4 0 0-16,-1-3 13 0,3 2 2 0,0-3 3 16,-2 3-2-16,4-3 1 0,0 2-2 0,-2 1 7 15,0-2-11-15,0 3 2 0,0 0-5 0,-2 0-6 16,0 3-3-16,-3 0-6 0,-8 1-8 0,6-3-3 16,3 2-6-16,0 0-11 0,-1 2-8 0,-7-3-2 15,1 2-16-15,0-3-53 0,-3 2-107 0,4-2 48 16</inkml:trace>
  <inkml:trace contextRef="#ctx0" brushRef="#br0" timeOffset="112453.33">23841 11412 7 0,'0'0'40'0,"9"0"-7"15,-4-2-10-15,-5 2-19 0,0 0-23 0,0 0-18 0,0 0 8 16</inkml:trace>
  <inkml:trace contextRef="#ctx0" brushRef="#br0" timeOffset="116026.33">20815 11372 98 0,'0'0'91'0,"-10"0"1"0,10 0 2 0,-7 0-2 16,7 0-14-16,0 0-7 0,-7-3 2 0,7 3-11 15,0 0-6-15,-4-1-2 0,4 1 0 0,0 0-3 16,-4-1-7-16,4 1 4 0,0 0-11 0,0 0-4 16,0 0-1-16,0 0 0 0,0 0-5 0,0 0-2 15,0 0-9-15,0 0-1 0,0 0 5 0,0 0-4 16,0 0-6-16,-6-3-2 0,6 3 8 0,0 0-7 16,0 0 2-16,0 0 0 0,0 0-4 0,0 0-2 15,0 0 0-15,0 0 3 0,0 0-2 0,0 0-3 0,0 0 3 16,0 0 2-16,0 0-5 0,0 0-5 0,0 0 6 15,0 0 1-15,0 0 2 0,0 0-2 0,19 3-3 16,-11-6 1-16,3 3-2 0,-2 0 1 0,4-3-12 16,1 3 14-16,3 0 0 0,1-2 6 0,-3 2 0 15,2-2-1-15,3-1 0 0,-1 3 3 0,4-3 0 16,5-1 0-16,-5 4 1 0,-1-1-4 0,6 1 3 16,-7-2-2-16,0 2 2 0,9-2-1 0,-9 1 0 0,5 2-4 15,-7-2-7-15,9 2 7 0,-5-1-10 16,4 0 7-16,0 0-3 0,-5 2-1 0,7 0-4 15,-1-1 4-15,2-1 7 0,0 0-1 0,2 0-8 0,0 0 8 16,3 0-1-16,-1 0 3 0,3 0 3 16,-1-1-1-16,0-1 6 0,1 2-7 0,-3 0 5 0,3 2-3 15,-4-1-2-15,3-1 1 0,-5 0 0 0,1 4-7 16,-3-1 6-16,-2 2-16 0,1-2 4 0,0 2-1 16,-8-3 2-16,1 1-3 0,-2 1-3 0,2 0 5 15,-2-1-3-15,1-1 2 0,1 2-5 0,-1 0 2 16,8-1 1-16,-1-2-5 0,1 2 2 0,-7-1 1 0,7 1 2 15,1-3-3-15,0 0-7 0,3 0 6 0,0 0 2 16,-2 0 1-16,2-2 4 0,0 1-7 16,-1 0 10-16,-1 0 2 0,0 2-4 0,-2-1-2 0,-8-1 4 15,3 1-1-15,-3-2 0 0,1 2 0 0,1 2-4 16,-5-1-3-16,-2-1 5 0,-2 1-1 0,4-1-4 16,-2-1 2-16,-1 2-6 0,2-1 5 0,2 1-7 15,-2-1 3-15,3 2 1 0,-5-2-6 0,5 0 2 16,0 2-3-16,0-2 6 0,3 0-2 0,5 0 1 15,-6 1 2-15,9 1 7 0,-10-2-13 0,7 2-2 16,-4-2 9-16,0 0 3 0,-5 0 3 0,2 0-4 16,-2 1-6-16,-1 0 6 0,-3 2 0 0,-2-3-3 15,-2 1 7-15,2 0-9 0,-4-1 8 0,3 0-2 0,-3 0-3 16,-3 0 8-16,3 3-4 0,-3-3 2 0,0 1-4 16,3 1 4-16,-8-2 7 0,10 1-11 0,-10-1 7 15,8 0-2-15,-4 1 0 0,-4-1 2 0,0 0 0 16,14 0-1-16,-14 0-1 0,5 0 0 0,-5 0-13 15,0 0 4-15,8 0-12 0,-8 0-2 0,0 0 2 0,2 3-5 16,-2-3 6-16,0 0-1 0,0 0-2 16,0 0-9-16,0 0 15 0,-19 1-2 0,10-1-2 15,0 0-4-15,0 0 12 0,0 0-4 0,-4-1 8 0,3 1 0 16,-1 0 3-16,2-1 1 0,2-1-4 0,-2 2 0 16,-2-1 7-16,-1 0 1 0,1 2-13 0,2 0-6 15,-3-1 5-15,-2 0-3 0,3 0-3 0,-2 0-9 16,-1 2 0-16,0-4-5 0,0 4-1 0,1-2 2 15,-1 1 6-15,1-2 6 0,-2 1 2 0,-2 1 7 16,-3-2 3-16,1 1 6 0,-2-2 3 0,-3-2 11 16,-1 4-7-16,-6 0 6 0,0-4 0 0,-1 2 8 15,2-1-8-15,-2 1 4 0,-3 0-1 0,-1-1-3 16,-2 1 11-16,0-2-14 0,-15 1 4 0,14 2 4 16,-12-3 8-16,11 1-5 0,-12-2 6 0,0 1-1 15,13 3-5-15,-1 0 3 0,3-3 4 0,1 0 6 0,-4 2-13 16,4 0 6-16,-4-1 0 0,4 1-2 0,-2 0-2 15,4-3-4-15,2 4 5 0,2 1 3 0,1-3-6 16,2 2-4-16,9 2 3 0,-5-2-8 0,1 2 7 16,3-1-3-16,-4 2-2 0,1-1-12 0,2 0 3 15,-8 3-2-15,1-3 6 0,5 1-1 0,-6 3-6 16,5-5-9-16,3 1 3 0,-3 2 0 0,-4 1-3 16,5-3-6-16,2 2 3 0,-8 1-3 0,-2-2-4 15,7-2 10-15,-4 5-7 0,8-2 2 0,-10-3 4 16,-1 3-3-16,9-1 2 0,-6 0 0 0,-1 0-5 15,5 1 10-15,-7-1 5 0,11 1-4 0,-12-3-6 0,3 3 5 16,5-2-2-16,3 2 7 0,-1-2 1 0,-3-1-6 16,4 1 6-16,-1-1 2 0,0 0 4 15,0 0 1-15,3 0 2 0,-3-1-7 0,1 1 8 0,4 0-3 16,-3-1-2-16,1-1-3 0,5 1 4 0,-1 1-4 16,0 1 3-16,2-2 5 0,-2 0-7 0,4 0-7 15,1 1 10-15,0 0 2 0,0 0-2 0,4 1 0 16,-3-1-2-16,8 0 8 0,-10-3-8 0,10 3 0 15,-9 0 4-15,9 0-2 0,-9-2-2 0,5 1-5 0,4 1 7 16,-7-2-1-16,7 2-1 0,-8-2 2 16,8 2 10-16,-9-1 1 0,9 1 8 0,-4-1 2 15,4 1 4-15,0 0-2 0,-7-3 9 0,7 3 0 0,-3-2-10 16,3 2 3-16,0 0 2 0,0 0-10 0,0 0-1 16,-5-3 6-16,5 3-15 0,0 0 3 0,0 0 3 15,0 0 1-15,0 0-4 0,0 0-8 0,0 0 7 16,0 0-2-16,0 0 0 0,0 0-2 0,0 0-1 15,0 0 9-15,0 0 2 0,0 0 4 0,0 0 0 16,0 0-2-16,0 0 3 0,0 0 5 0,0 0-2 16,0 0-1-16,0 0 1 0,0 0-6 0,0 0-7 15,10-3-2-15,-10 3 6 0,16 0-6 0,-5-1 8 0,2-3 1 16,4 3-1-16,-3 1-2 0,6-3-3 16,-1 2-1-16,3 1 5 0,-3-1-7 0,4 1 3 0,5 0-3 15,0 0 1-15,-1-3 2 0,-4 3-3 0,5 0-3 16,0 0 4-16,-1-1 6 0,3-2 2 0,0 2-2 15,1 1 4-15,0-2 0 0,-1 0-3 0,2 2-4 16,1 0 4-16,-7-3 0 0,6 6-9 0,0-3 1 16,-4-3-1-16,0 6 0 0,0-3-7 0,-5 2 2 15,5 1-4-15,-6 1-5 0,6-1 2 0,-7-2 2 16,0 0-2-16,2 1 1 0,5 0-10 0,-6 2 4 16,-3-4-2-16,4 1 6 0,2 1 0 0,5-1-7 0,1-1 3 15,-2 3 0-15,-2-3 9 0,5 0-5 16,-5 1 4-16,7-1 0 0,-2 1-3 0,-1-1 1 0,0 3 3 15,-1-4-3-15,1 3 3 0,-3 1-14 0,3-3-6 16,-4 3 11-16,1-1-6 0,-1-2-4 16,-6 3 4-16,2-2-1 0,4 3 5 0,-8 0-6 0,3-4-1 15,0 3 4-15,0-2-3 0,-1 0 0 0,7 1 0 16,-1-1 12-16,1-1-2 0,0 0 1 0,3 1 2 16,-3 0 5-16,3-4 4 0,1 3-7 0,2-2 0 15,-2 2 7-15,0 0 6 0,0 0-8 0,0 2 4 16,-1-2-2-16,-2 1-2 0,-2 1 1 0,-5-2-5 0,-4 3-3 15,3-2-6-15,2-1 0 0,-5 0 1 0,3 3 1 16,-2 0 2-16,-1-3-7 0,0 4 2 0,-2-3 2 16,2-1 3-16,-4 1-3 0,4 2 6 0,1-3-9 15,-3 2 4-15,1-1 2 0,3 0 0 0,0-1-7 16,2 0 13-16,5 2 0 0,1-2 6 0,0-2-4 16,0 3 2-16,1 0 4 0,2-1-6 0,-3 1 3 15,2-2-5-15,-4 1-4 0,3 3 12 0,-8-3-4 16,-3 0-1-16,-1 0 0 0,-2 0-3 0,-1 0 0 15,-5 1-5-15,2-2-5 0,-3 2 9 0,1-1-8 16,0 0 5-16,-4 0-3 0,3 1 3 0,-2 1 1 16,-1-2 4-16,-5 0 0 0,12-3-6 0,-12 3 6 0,7 0 1 15,-7 0-5-15,10 0-2 0,-10 0 3 16,5 1 0-16,-5-1 1 0,0 0-2 0,0 0 5 0,8-1-2 16,-8 1-2-16,0 0-1 0,0 0 7 0,0 0-7 15,0 0 8-15,0 0-8 0,0 0 5 0,0 0 0 16,0 0-5-16,0 0 3 0,0 0-1 0,0 0-6 15,0 0 3-15,0 0 11 0,0 0-2 0,0 0-7 0,0 0-2 16,0 0-5-16,0 0 9 0,0 0 5 16,0 0-8-16,0 0 1 0,0 0 0 0,0 0 2 15,0 0-1-15,0 0-1 0,0 0-1 0,0 0-3 0,0 0 1 16,0 0-1-16,0 0-14 0,0 0 6 0,-24 3-5 16,15-2-2-16,-5-1-6 0,3 0 1 0,-6 3 12 15,4-3-5-15,-6 0 9 0,0 0-10 0,-3-3-1 16,-1 3 1-16,-6 0-10 0,-2 0-11 0,-1 0-4 15,-2 0-4-15,-5 0 0 0,1 0-5 0,-1 0-1 16,-14 3 1-16,3-6-15 0,-1 3 15 0,11 3 4 16,-11-6 22-16,13 3 7 0,-3 0 18 0,2-1 1 15,2-2 11-15,-1 2 4 0,3-3 18 0,0 4-7 0,3-5 0 16,3 2-4-16,0 2 4 0,9 1 0 16,-9-1 0-16,6 1-4 0,1-2-3 0,-5 1-4 0,-2 0-8 15,8 1 7-15,-8 1-11 0,7 0 2 0,-4 2 0 16,-4-6-4-16,7 5-5 0,-2-1 2 0,3 0 0 15,-6-1 7-15,-2 0-3 0,2 0 5 0,0 0 2 16,0 0-10-16,5 0-2 0,-4 3 20 0,-6-6-4 16,5 3 7-16,-2-1-6 0,2 1 4 0,-2-3-8 15,2 2 2-15,-1 1 6 0,0 1 0 0,-3-2 1 16,0 1-7-16,0 0 8 0,0 0-6 0,-2 0 13 16,2 1-9-16,3 2 3 0,-5-3 5 0,1 0-1 0,4 0-8 15,3 4 2-15,6-2-6 0,-2 0 2 16,2-2 7-16,-1 2-8 0,1-1-6 0,-1 2 3 15,3-2-7-15,-5 2 8 0,4 0-5 0,1-2-11 0,-3 1 3 16,0 1 10-16,3-2-5 0,-1 2-9 16,1-2-5-16,-1-1 15 0,4 1-1 0,-5-1 3 0,4 3-6 15,-1-1-2-15,3-2 7 0,1 0-1 0,-2 0-2 16,5 0 6-16,-1 1-3 0,0-2-4 0,3 2 1 16,1-1 6-16,-2 0-10 0,9 0 7 0,-12 0-2 15,12 0 4-15,-7-1-5 0,3-1 6 0,4 2 1 16,0 0-1-16,-9 0 3 0,9 0-5 0,0 0 4 0,0 0-4 15,0 0 3-15,-4-3 1 0,4 3 0 0,0 0 0 16,0 0-5-16,0 0-1 0,-4-2-3 16,4 2 6-16,0 0-2 0,0 0-12 0,0 0 9 0,0 0 2 15,0 0-4-15,0 0-1 0,0 0 2 0,0 0 2 16,0 0-1-16,0 0 2 0,0 0-1 0,0 0 3 16,0 0-2-16,0 0-2 0,0 0 5 0,0 0-1 15,0 0-2-15,-9-2-3 0,9 2 7 0,0 0-2 16,0 0 3-16,-2-2-4 0,2 2-7 0,0 0-1 15,0 0 0-15,-3-3 2 0,3 3 2 0,0 0 2 16,0 0-6-16,0 0 4 0,0 0 2 0,-4-6-12 16,4 6 11-16,0 0 0 0,0 0 1 0,0 0-4 0,0 0 4 15,0 0-1-15,0 0-7 0,0 0 5 0,0 0 1 16,0 0 3-16,0 0-5 0,0 0 3 0,0 0 5 16,0 0 4-16,0 0-1 0,0 0 5 0,0 0-1 15,0 0 0-15,0 0-5 0,0 0-2 0,0 0-1 16,0 0 5-16,0 0-5 0,0 0 3 0,0 0-4 15,0 0-1-15,0 0 5 0,0 0-9 0,0 0 2 0,0 0 4 16,0 0 0-16,0 0 0 0,0 0-1 16,0 0 0-16,0 0-4 0,0 0 4 0,0 0-2 15,0 0 0-15,0 0-3 0,0 0 0 0,-6 0 3 0,6 0-1 16,0 0 0-16,0 0-9 0,0 0 14 0,0 0-14 16,0 0 6-16,0 0 2 0,-9 0-3 0,9 0-2 15,-13 0-5-15,9 0-1 0,-6 0-1 0,10 0 1 16,-13 0 1-16,8 0 5 0,-4 0-3 0,2 3 3 15,0-3-1-15,-2-3 3 0,0 3-2 0,9 0 4 16,-14-1 0-16,8 1 2 0,-2 0-5 0,8 0 3 16,-10-2-5-16,4 1-6 0,-1 0 10 0,2-2-2 15,5 3 1-15,-10 0 2 0,10 0 0 0,-7 0-1 16,7 0-2-16,-7 1 1 0,7-1 3 0,-8 2 1 16,8-2-2-16,-9-2-2 0,9 2 0 0,-6 2 3 0,6-2 1 15,-8 0-7-15,8 0 8 0,0 0-1 0,0 0-1 16,-7-3-1-16,7 3 1 0,0 0 5 0,0 0 5 15,0 0 3-15,0 0 0 0,-7-1 2 0,7 1 1 16,0 0-3-16,0 0 3 0,0 0 0 0,0 0-3 16,0 0-1-16,0 0 0 0,0 0-14 0,0 0 2 15,0 0 10-15,0 0-3 0,0 0-1 0,0 0 0 16,0 0 3-16,0 0-6 0,0 0 1 0,0 0 0 0,0 0 5 16,0 0-10-16,0 0 2 0,0 0 0 0,0 0-9 15,0 0-9-15,0 0-5 0,0 0-10 16,-5-1-11-16,5 1-9 0,0 0-18 0,0 0-11 0,0 0-13 15,0 0-28-15,0 0-97 0,0 0-236 0,0 0 104 16</inkml:trace>
  <inkml:trace contextRef="#ctx0" brushRef="#br0" timeOffset="121755.13">24757 11243 14 0,'-1'-3'84'0,"-1"-2"5"0,-1 1 0 16,2-1-8-16,1 1-2 0,-3-1-14 0,3 2-1 16,-1-3-9-16,-3-2-9 0,3 4 0 0,-2-2-5 0,3-1-4 15,-2 2 0-15,-2-2 0 0,1-1-9 16,2 1-3-16,-4-2 2 0,1 1-3 0,0-1-4 0,4 1 0 16,-4-2-9-16,3 0-3 0,0 1 7 0,-2-1-5 15,-1 2 2-15,2-3-3 0,-1 3-1 0,-2-2 0 16,2-1-5-16,0 4 5 0,-1-4 0 0,0 1-4 15,-1 2-4-15,1-1 3 0,-5 1-6 0,4 0 3 16,1 1 0-16,-1 0-4 0,5 2 7 0,-5 1-5 16,3-1-2-16,0-1 2 0,0 4-7 0,-2-1-4 15,3-1 1-15,1 4-4 0,-3-3 4 0,3 3-2 16,-1-5-8-16,1 5 7 0,-3-4 10 0,3 4-9 16,0 0 5-16,0 0 4 0,0 0-8 0,0-2 6 0,0 2 0 15,0 0 2-15,0-6 1 0,0 6 6 0,0 0-3 16,0 0-5-16,-4-5-2 0,4 5 6 0,0 0-11 15,0 0 4-15,0 0-3 0,0 0 3 0,0 0 0 16,-7 8-1-16,5-1 5 0,0 0-6 16,-1 3-9-16,2-1 8 0,-1 1 8 0,0 2 1 0,4 1 1 15,-5 2 0-15,4 1-3 0,-1-1 4 0,0-4 0 16,2 0-3-16,1 3 6 0,-1-2-4 0,-2 0-1 16,3-3 3-16,-1 1 0 0,-1-2 5 0,0-1-6 15,-2-2 0-15,2 0-1 0,1-1 4 0,-2 0 5 16,0-4 20-16,-2 6-5 0,2-6-5 0,0 0 8 0,0 0-3 15,0 0-10-15,0 0-2 0,-9-11-1 0,6 4 0 16,-1-2 0-16,-1 0-2 0,0-1-3 16,-3-4 2-16,3 3-15 0,-4-5 10 0,4 1 1 0,-2 0-4 15,2-1 7-15,1 2 1 0,-2 0-4 0,0-2 1 16,2 7 3-16,0-3-8 0,1 3 4 0,2 1 8 16,-3 1-10-16,4 0 0 0,-1 1 4 0,1 1-4 15,-3-2 5-15,6 4-9 0,-2-1 3 0,2 1 3 16,-1-1-4-16,-2 4 5 0,11-5-5 0,-6 5-1 15,-5 0-3-15,11 0-1 0,-11 0-1 0,10 2-13 16,-4-2 14-16,-3 1-4 0,-3-1-1 0,7 2 2 16,-7-2 1-16,5 4-5 0,-5-4 7 0,4 1 7 0,-4-1-1 15,0 0-2-15,0 0 6 0,0 0 0 16,0 0-8-16,0 0 17 0,0 0 3 0,0 0-5 16,-13-8 13-16,13 8 4 0,-4-3-7 0,4 3 0 0,-5-4 1 15,4 0-7-15,1 4 1 0,-2-7 1 0,2 7-5 16,-1-4 6-16,1 4-1 0,1-5-5 0,-1 5 0 15,0 0-10-15,4-2 11 0,-4 2-4 0,5-2-7 16,-5 2 4-16,0 0-8 0,13 4-8 0,-9-1 10 16,0 0-11-16,0-1-3 0,0 3 3 0,-1 1 2 15,1-1 3-15,0-1-2 0,-2 3-1 0,1-3 1 16,0-1 5-16,0 1-4 0,1 3 1 0,-1-1-2 16,-2-3-3-16,3 2-9 0,0-1-2 0,-3-1-5 0,2 1-11 15,-2-2 2-15,0 2-9 0,-1-4-20 0,1 7-61 16,-3-5-137-16,-2 2 61 0</inkml:trace>
  <inkml:trace contextRef="#ctx0" brushRef="#br0" timeOffset="134138.36">25363 11047 12 0,'0'0'78'16,"0"0"-8"-16,-6-1-1 0,6 1-9 0,0 0-10 16,0 0-4-16,0 0-1 0,0 0-6 0,0 0 1 0,-3-4-5 15,3 4-12-15,0 0 10 0,0 0 2 0,0 0-9 16,0 0-12-16,0-7 16 0,0 7-8 0,0 0-9 16,0 0 7-16,4-5 3 0,-3 4 2 0,-1 1-8 15,5-6-2-15,-1 4-2 0,0-2 0 0,1 0-3 16,-1 1 0-16,1-1 1 0,4 1-3 0,1-4 2 15,1 1-8-15,-1 2 3 0,0-1-1 0,2 0-1 16,1 1 9-16,3-4-11 0,2 4 6 0,0 1 5 16,2-3-1-16,-1 1-13 0,2 2 4 0,-1 0 4 15,2 1 4-15,-3-1-6 0,3 2 0 0,1 0-7 16,5 1 8-16,-7 0-1 0,0 0-6 0,-1 1-9 0,2 0 21 16,1 2-16-16,-2-2 9 0,-1 0-3 0,-1 2 0 15,2 0-3-15,-1-1-1 0,-1 2 12 16,1-1-4-16,1-1-3 0,-3 1 6 0,1 1-3 0,0-1-1 15,-2-1-5-15,1 3-1 0,-5-3 5 0,1-1 0 16,-1 3 10-16,-2-3-15 0,3 2 10 0,-1-2-4 16,-2 2 0-16,0-3 0 0,-4 3-2 0,-1-2 5 15,2 1-3-15,-4-1-2 0,1 0 3 0,-1 3 4 16,-4-4-2-16,5 0-1 0,-5 0-3 0,5 2-3 16,-5-2 7-16,8 0-8 0,-8 0 7 0,0 0-5 15,0 0-13-15,5 2-3 0,-5-2-5 0,0 0-12 16,4 2-10-16,-4-2-14 0,1 3-94 0,-1-3-162 0,3 2 72 15</inkml:trace>
  <inkml:trace contextRef="#ctx0" brushRef="#br0" timeOffset="134533.36">26164 10861 69 0,'0'0'67'0,"0"0"-6"0,0 0-5 15,0 0-1-15,0 0-3 0,0 0-6 0,0 0 0 16,0 0 3-16,0 0-4 0,0 0-3 0,0 0-7 16,13 13 3-16,-11-8 2 0,4-2-1 0,-2 5-3 15,3-1-4-15,-3 0-9 0,3 1 1 0,0 1 4 16,-2-1-4-16,-1-2-8 0,1 2 5 0,-1-1-6 16,-3-2 2-16,2 3-3 0,-2-2-1 0,-1 0 3 15,0 0-1-15,0-1-1 0,-4-1-1 0,2 1 0 16,-2 1-3-16,-4 0-7 0,-2 0 4 0,-1 0-17 15,0 2-10-15,-3-5-24 0,-1 6-36 0,-3-1-77 16,0-3-170-16,0 3 76 0</inkml:trace>
  <inkml:trace contextRef="#ctx0" brushRef="#br0" timeOffset="135479.36">25376 11042 17 0,'0'0'50'0,"4"4"-11"0,-4-4 0 16,2 1 3-16,2 2-4 0,-4-3-1 0,4 6 5 16,0-5 2-16,-4-1 1 0,5 2 2 0,-5-2 2 15,4 2-5-15,-4-2 6 0,6 3-4 0,3-3-6 16,1 3 11-16,-1 3-7 0,2 0-2 0,6 0-3 15,-1 2-3-15,3 1-5 0,-1 2-7 0,-2-1-3 0,2 3 4 16,-1-2-9-16,-2 3 5 0,-1 0-2 16,4 0-7-16,-5-1 0 0,0 2-1 0,-3-1-9 15,0 1 1-15,-2-6-5 0,-2-1-1 0,1 1 5 0,-1-1-4 16,-2-2-1-16,1 0-3 0,-1-1 9 0,-3-1-7 16,2 0 0-16,-2-2 6 0,0 2 1 0,2-2 9 15,-3-2 4-15,2 5 0 0,-2-5-4 0,0 0 1 16,0 0-3-16,0 0-3 0,0 0 1 0,0 0 1 15,0 0 0-15,0 0-3 0,0 0 4 0,0 0-6 16,0 0 2-16,0 0 1 0,-13-8-5 0,12 4 4 16,0 1-3-16,1 3-9 0,0-10 2 0,0 6 6 15,1-3-12-15,-1 1 1 0,1-1 0 0,1-2-1 16,-1 1 1-16,2 2 7 0,0 0-5 0,1 0-3 16,-2 1 3-16,-1-2 1 0,0 2 4 0,2 2-2 15,-1 0 3-15,-2 3-5 0,3-2 0 0,-3 2 4 16,0 0-4-16,0 0 0 0,0 0 4 0,13 5-11 0,-11-2 11 15,1 2-4-15,-1 2 3 0,0-3 2 0,0 2 0 16,-2-2 1-16,0 3-2 0,0-2 1 0,-2 2-5 16,0-2 6-16,0 0-1 0,0 0-1 0,0-1 12 15,1 0-1-15,-1 0-4 0,0-1-8 0,-2 0 7 16,-1 0-6-16,2 0-9 0,-3 0-15 0,1-1-21 16,0 2-28-16,-1-1-79 0,-5 2-168 0,5-4 75 15</inkml:trace>
  <inkml:trace contextRef="#ctx0" brushRef="#br0" timeOffset="136265.36">25373 11032 42 0,'0'0'50'0,"0"0"-7"16,0 0-3-16,0 0 1 0,0 0-5 0,0 0-1 15,0 0-7-15,0 0 3 0,0 0-10 0,0 0 0 16,0 0-4-16,0 0 0 0,0 0 1 0,4 3-8 16,-4-3 4-16,0 8 12 0,0-4 5 0,-1 1-4 15,-2 4 6-15,3 1-7 0,-1-1-1 0,1 4 10 16,-1-1-4-16,-2 1 0 0,2 5-9 0,-2-1 4 15,-2 1-1-15,4-2-2 0,1 1-2 0,-4 1 2 16,3-1-3-16,-3-1-2 0,4-2 12 0,-4-1-16 16,3-2 1-16,-2 1-2 0,2-2-6 0,-1 0 4 15,0-3-3-15,2 2 3 0,0 0 0 0,0 0 1 16,0-1 3-16,-2-3-3 0,-1 2 0 0,3-1-4 0,0 1 5 16,0-2-8-16,-1 0 2 0,1-2-13 0,-3 2-21 15,6-1-9-15,-3-4-20 0,0 8-2 16,-3-5-3-16,3 1-1 0,0-4-6 0,-1 3-56 0,1-3-132 15,0 0 59-15</inkml:trace>
  <inkml:trace contextRef="#ctx0" brushRef="#br0" timeOffset="136655.36">25229 11269 53 0,'1'-2'90'16,"-1"2"-11"-16,0 0-8 0,0-7-4 0,0 7-5 15,0 0-6-15,2-3 1 0,-2 3-5 0,0 0-1 0,0 0-6 16,0 0-8-16,0 0 6 0,0 0-6 0,0 0-6 16,0 0-4-16,-3-5-2 0,3 5-4 0,0 0-7 15,0 0 3-15,0 0-6 0,0 0 8 0,0 0-9 16,-1 16 0-16,2-11 7 0,-1 3-7 0,0 1-4 15,1 2 7-15,-1-2-8 0,0 2 12 0,2-2-6 16,-2 2 3-16,2-2 6 0,1 1-11 0,-2-3-1 16,3 2 8-16,-2-5-3 0,1 1 11 0,-1 0 3 15,1-2 8-15,0 1 7 0,0 0 9 0,1-3 1 16,0 0 4-16,-4-1-7 0,10-1-1 0,-2 0-7 16,-2-2 0-16,2 2-8 0,0 0-3 0,-1-2-2 15,-3 3-4-15,1-3 1 0,3 2-7 0,-4-2-10 0,2 2-15 16,-1 1-14-16,-5 0-18 0,13 0-15 0,-7 0-15 15,2 0-20-15,-3 1-17 0,3 2-127 0,-4-2-250 16,3-1 111-16</inkml:trace>
  <inkml:trace contextRef="#ctx0" brushRef="#br0" timeOffset="138025.36">25396 10839 28 0,'0'-4'79'0,"0"4"-8"0,0 0-2 0,0 0-7 16,0 0-20-16,-6-3 9 0,6 3-3 0,0 0 3 0,0 0-6 16,0 0-3-16,0 0-10 0,0 0 2 0,-4-3-4 15,4 3-4-15,0 0-13 0,0 0 5 0,0 0 1 16,0 0 0-16,0 0-13 0,0 0 10 0,-13 5 3 15,12-3-8-15,-4 1-7 0,1 0 5 0,-2 0 1 16,-2 1-2-16,4 2-5 0,-3 0 4 0,0 0 8 16,3 1-1-16,-1-1 2 0,0 4-3 0,-3-3 11 15,5 2-12-15,1-1 2 0,-3 1-3 0,2 1 3 16,1 0-4-16,-2 0 8 0,4 0-7 0,-2-1 1 0,0 1 5 16,1-2 0-16,0 3-17 0,-2-4 6 0,3 2 7 15,0 1 8-15,-2-4 5 0,2 3-3 16,0-4-11-16,-2 0 7 0,4 3 0 0,-2-1 2 0,2-3-3 15,-2 1 3-15,3 0 13 0,1 0 10 0,2-1 0 16,-2 2 0-16,7-1-4 0,2-1-9 0,-4-2-3 16,5 1-3-16,-2 0 0 0,2-1-5 0,-3 1 3 15,3-2-6-15,-5-1-2 0,3 0-2 0,1 3 4 16,-3-6-5-16,-4 3 1 0,6-1-5 0,-3-2 2 16,-2 1 4-16,0-1-4 0,2-2 0 0,-4 1-2 15,2-1-2-15,-1-3-4 0,-1 0 7 0,2-1-6 16,-4 0 4-16,-2-2-7 0,4 2-2 0,-5-3 4 0,2 1-5 15,-4 0-2-15,4-1-7 0,-4 2-1 0,0-1-1 16,-2 0 1-16,1 0-4 0,-2 1 5 16,0 0-4-16,1 1 8 0,-2 2-2 0,3 1 3 0,-2-4-3 15,0 6 4-15,-1-4-3 0,1 1-2 0,1 4 6 16,-3-1-3-16,1-3 5 0,-2 6-3 0,2-3 2 16,0 3-1-16,0-1-1 0,3 0-10 0,-3 0-5 15,6 2-3-15,-8-3-3 0,8 3-17 0,-7-2 2 16,7 2 3-16,-9 2-13 0,9-2-8 0,-6 3-10 15,2 1-18-15,4-4-102 0,-8 3-204 0,7 1 90 16</inkml:trace>
  <inkml:trace contextRef="#ctx0" brushRef="#br0" timeOffset="139054.02">25531 10880 25 0,'0'0'101'15,"0"0"-6"-15,0 0-1 0,0 0-8 0,0 0-10 16,0 0-3-16,0 0-11 0,0 0-5 0,0 0-6 0,-13 2-6 16,13-2-3-16,-8 7 1 0,0-4-8 0,1 2-11 15,-1 3 1-15,-2-2-2 0,2 2-3 0,-3 3-1 16,-1-2-6-16,3-1-2 0,-1 0-10 0,0 1 15 16,2-1-2-16,3-1-1 0,-3 3-10 0,2-4 7 15,1 0-4-15,1-2 3 0,0 1-4 0,0-1 2 16,2 0-2-16,-1 0 1 0,2-1-2 0,-2 0 4 15,3-3 7-15,-5 2 5 0,5-2 9 0,0 0 2 16,-1 3-6-16,1-3-5 0,0 0 4 0,0 0-2 0,0 0-8 16,0 0 0-16,10-6-6 0,-7 2 3 15,2 0 0-15,0 0-7 0,0 1 2 0,4 1-2 16,-4-2 4-16,2 1-5 0,2-1-4 0,-3 1 3 0,2 1-1 16,-2 0-2-16,-1 0 3 0,2 1 2 0,-7 1-5 15,8-3 2-15,-8 3-2 0,5-1-13 0,-5 1 7 16,4-1 6-16,-4 1-3 0,0 0 5 0,0 0-10 15,0 0 6-15,0 0 2 0,0 0-3 0,0 0 2 16,-9 8 3-16,3-5-7 0,0 1-2 0,-1 0 8 16,0 1-11-16,-2 1 14 0,1 1-6 0,0 0 0 15,-1-2-1-15,2 3-6 0,-1-3 10 0,0-1-2 16,6-2 4-16,-2 4-2 0,1-3 5 0,-2-2-7 16,5-1-6-16,-2 5 3 0,2-5 7 0,0 0 1 15,0 0 0-15,0 0-7 0,15 0 7 0,-15 0-2 0,14-3 7 16,-6 3-11-16,-2 0-2 0,2-2 5 0,-2 0 2 15,1 1-4-15,0 1-2 0,-7 0-8 0,8-1 11 16,-8 1-2-16,6 1 1 0,-6-1 9 0,7 2-7 16,-6 1-3-16,-1-3 2 0,1 4 0 0,-2 1-2 15,1-5 1-15,0 6 1 0,0-2 2 0,0-1-8 16,0-3 9-16,-5 7 2 0,4-4 1 0,-2-2 2 16,-2 3-6-16,5-4 9 0,-6 2-3 0,3 0 7 15,3-2-4-15,-11 0-8 0,11 0 7 0,-9 0-3 16,9 0 2-16,0 0 3 0,-11-2-11 0,11 2 1 15,-7-3 2-15,3 0 4 0,0 2 0 0,4-5-4 16,-1 2-9-16,-2-1-3 0,6 0-5 0,-6-4-4 0,3 1-8 16,0-4 2-16,0 4-5 0,0-2 7 15,4-2-20-15,-4-2-2 0,0 4 1 0,0-2 11 0,0 0-6 16,0 0 8-16,-1 3 6 0,-2 0 7 0,3 3 13 16,-1-1 0-16,-2 0 2 0,3 2 1 0,-1 0 10 15,0 0-1-15,-2 0 2 0,3 5-3 0,0-5-2 16,0 5-2-16,-1-3-4 0,1 3 8 0,-4-2-6 15,4 2-5-15,0 0 1 0,0 0 3 0,0 0 4 16,0 0-3-16,0 0-3 0,-5 8-5 0,5-8 4 16,1 4-4-16,-1-4 7 0,8 5 0 0,-8-5 1 15,6 4-5-15,-2-3 1 0,-1 0 6 0,2 1 0 16,-5-2-3-16,10 0-6 0,-10 0 6 0,8 0 2 16,-8 0-2-16,6 0 3 0,-6 0 8 0,7-2-4 0,-7 2 2 15,0 0-1-15,3-2 1 0,-3 2 1 0,0 0 0 16,3-4 0-16,-3 4 7 0,0 0-5 0,0-5-5 15,0 5 2-15,0 0-5 0,0 0 1 0,-5-4-8 16,5 4-7-16,0 0-30 0,0 0-3 0,0 0-16 16,-12 8-104-16,10-4-174 0,-1-1 77 0</inkml:trace>
  <inkml:trace contextRef="#ctx0" brushRef="#br0" timeOffset="143706.73">25446 10582 26 0,'0'0'45'0,"0"0"-20"0,0 0 10 16,0 0-4-16,0 0-6 0,0 0 2 0,0 0-6 16,0 0 3-16,0 0-6 0,0 0 0 0,0 0-4 15,0 0-1-15,0 0-3 0,0 0-2 0,0 0 1 16,0 0 0-16,0 0 1 0,0 0-2 0,0 0-1 16,0 0 5-16,0 0-2 0,0 0 12 0,0 0-2 15,0 0-4-15,0 0 5 0,-5-3 6 0,5 3-12 0,0 0 2 16,0 0-1-16,0 0-5 0,0 0 2 0,0 0-4 15,0 0-6-15,0 0 10 0,-1-5 0 16,1 5-8-16,0 0 2 0,0 0 1 0,0 0 0 0,0 0-1 16,0 0 2-16,-1-4-4 0,1 4-6 0,0 0 11 15,0 0 0-15,0 0 2 0,0 0-3 0,0 0 2 16,0 0 3-16,0 0 4 0,0 0-3 0,0 0-1 16,0 0-4-16,0 0 1 0,0 0-4 0,0 0 4 15,0 0-7-15,0 0 6 0,0 0-1 0,0 0-2 16,0 0 0-16,0 0-2 0,0 0 4 0,0 0-12 15,0 0 3-15,0 0-2 0,0 0-5 0,0 0 8 16,0 0-3-16,0 0-4 0,0 0 1 0,0 0 6 0,0 0 0 16,0 0-1-16,-3 10 1 0,3-10 2 15,1 8-6-15,-2-2 3 0,2-3-1 0,-2 4 5 16,0-1-15-16,1 3 7 0,-2 1 6 0,1 1-1 0,1-1 4 16,-1 0-1-16,0 2-1 0,1-1 5 0,-3 0 2 15,3 1-5-15,-3-3 0 0,3 1 0 0,-2 0 0 16,1-1-17-16,-1-2 13 0,1-1-3 0,1-1 0 15,-1 1 3-15,0 0 7 0,1-1-4 0,-2 0-3 16,1-1 6-16,1-2-4 0,0-2-4 0,-1 8 7 0,1-8-1 16,-3 5-5-16,3-5 4 0,0 4-15 15,0-4-4-15,0 0-9 0,0 0-14 0,0 5-18 16,0-5-73-16,0 0-139 0,0 0 61 0</inkml:trace>
  <inkml:trace contextRef="#ctx0" brushRef="#br0" timeOffset="144482.74">25611 10510 68 0,'0'0'77'0,"0"0"6"16,0 0-14-16,-1-3-18 0,1 3 8 15,0 0-5-15,0 0-11 0,0 0 3 0,0 0-14 16,0 0-1-16,0 0 0 0,0 0-4 0,0 0-6 0,0 0 2 16,0 0-7-16,-17 3 0 0,17-3-1 0,-10 4 0 15,1 0 3-15,1-3-8 0,-1 4 8 0,0-1-9 16,-1 1-2-16,1 1 3 0,-2 0 5 0,-1-1 3 15,1 3-16-15,-2-2 4 0,3 4 3 0,1-4-8 16,0 4 7-16,0 0-1 0,1 1 0 0,3 0-2 16,0 1 4-16,0-3 0 0,1 5-1 0,3-3-5 15,1 0 3-15,0 3-6 0,0-1 9 0,2 3-2 16,3-6-5-16,1 4-3 0,0-4-10 0,-1 6-11 0,5-4-21 16,-1-3-38-16,5 1-56 0,-2-2-149 15,-1-1 65-15</inkml:trace>
  <inkml:trace contextRef="#ctx0" brushRef="#br0" timeOffset="145717.74">27898 10421 70 0,'0'0'67'0,"0"0"-8"16,0 0-2-16,0 0-8 0,0-6-8 0,0 6 4 16,0 0-4-16,0 0-10 0,0 0-2 0,0 0 2 15,0 0-5-15,0-3-1 0,0 3 6 0,0 0 0 16,0 0-4-16,0 0 2 0,0 0 4 0,0 0-8 16,0 0 2-16,0 0-10 0,0 0 0 0,0 0-3 0,0 0 2 15,0 0 1-15,0 0 0 0,9 11-8 0,-5-5 2 16,2 2-3-16,0 2 8 0,-3-1-12 0,3 2 6 15,0 3-6-15,0 2 1 0,-2 1-1 0,1 0 0 16,-3-2 1-16,0 3 0 0,2-3-5 0,-3 0 0 16,-1 0 8-16,0-3-1 0,0 3-2 0,-1-1-1 15,-2-3 0-15,2 2 0 0,-3-2-5 0,0 0-8 16,1 1-19-16,-5 3-26 0,-4-1-96 0,2-4-162 16,-8 4 72-16</inkml:trace>
  <inkml:trace contextRef="#ctx0" brushRef="#br0" timeOffset="147354.28">25680 10643 24 0,'0'0'54'0,"0"0"-3"0,0 0-4 16,0 0-1-16,0 0-13 0,12-8 3 0,-12 8 2 15,0 0-7-15,0 0 6 0,0 0-12 0,0 0-1 16,10 1 2-16,-10-1 0 0,0 0-1 0,0 0 0 15,6 0 7-15,-6 0 4 0,0 0 6 0,12-1-10 16,-7 1-1-16,-5 0 1 0,14 0-3 0,-8 0-13 0,5 0-8 16,-1-1 13-16,-3 1 0 0,5-1-3 15,-1 1 1-15,-2 1-2 0,3-1-7 0,-1-1 1 0,0 1 0 16,0-2-3-16,2 2-1 0,-3-1-5 0,4 1 7 16,-1-1 0-16,1 1-1 0,0 1 1 15,6-1-7-15,-3 0-1 0,2 1 1 0,-1-1 7 0,-3 0-4 16,3 3-3-16,0-3-4 0,0 1 2 0,-1-2 5 15,1 2-4-15,-4-1-2 0,0-1 5 0,5 0-3 16,-4-1-2-16,-2 1 2 0,4 1 2 0,3-1-5 16,-5 1 5-16,3-1-7 0,-5 1 9 0,6 0-7 15,-1-2 8-15,-4 2 1 0,-1 0-2 0,2 0-5 16,-2 0 4-16,2 2-8 0,-2-2 4 0,0 1 3 16,-2 0 3-16,4-1-8 0,-1 0 3 0,-2 1-3 15,5-1-10-15,0 2 12 0,-3-2 3 0,-3 0 0 16,4 0-4-16,2 1 7 0,1-1-4 0,0 1-4 0,-4-1 1 15,4-1-3-15,0 1 0 0,2-1 10 0,-2 2-4 16,1-1-1-16,0 0-5 0,-1 1 8 0,0 2 2 16,-1-2-12-16,-5 0 6 0,5 3-15 0,-3-4 19 15,0 3-2-15,0-2 2 0,-1-1-12 0,1 3 2 16,-4-1 6-16,3 0 0 0,1-2 1 0,-2 2 1 16,0-2-3-16,0 0 1 0,0 0 0 0,-1 0-3 15,0 0 4-15,2 0-5 0,0 3 2 0,0-3 1 16,0 0 1-16,-1 0 0 0,4 0-5 0,0 0 1 0,0 0 0 15,0 0 1-15,2 1 0 0,-4 0 1 16,4 1-7-16,1-2 6 0,-6 0-1 0,2 1 8 0,2 1-4 16,1-4-5-16,-5 2 0 0,1 0-3 15,-3 0 9-15,3 0 4 0,-4-1 3 0,3 2-6 16,-4-4 0-16,4 3 2 0,-3 0-5 0,0-2 0 0,2-1 8 16,-2 1-4-16,4 0 2 0,-2 0 6 0,0 1 3 15,1-4-8-15,6 3 0 0,-1-1 4 0,-4 1-1 16,2-1 1-16,-2 1-1 0,5 2-5 0,-5-2 7 15,1 1-12-15,2 0 5 0,-7 0 1 0,4 1-10 16,-1 1 10-16,-3-2-5 0,0 2 2 0,1 0-1 16,-2-2-1-16,-1 1 3 0,0 0 3 0,-1 1-4 15,-2-1-2-15,1-1 4 0,-6 1-4 0,9 0 2 16,-9 0 1-16,0 0 10 0,10 0-11 0,-10 0 13 0,0 0-5 16,0 0 9-16,0 0-5 0,5 0 4 0,-5 0-2 15,0 0-4-15,0 0-1 0,0 0 0 0,0 0 3 16,0 0-8-16,0 0 2 0,0 0-5 0,0 0 4 15,6-1-2-15,-6 1-9 0,0 0 1 0,0 0 5 16,0 0-1-16,0 0 1 0,0 0-1 0,0 0 3 16,0 0-5-16,0 0-2 0,0 0 12 0,0 0-18 15,0 0 5-15,0 0 0 0,0 0-3 0,0 0 3 0,0 0-13 16,0 0-1-16,0 0-15 0,0 0-10 16,0 0-20-16,0 0-22 0,-20 2-87 0,14-2-184 15,6 0 82-15</inkml:trace>
  <inkml:trace contextRef="#ctx0" brushRef="#br0" timeOffset="148491.28">25692 10624 17 0,'0'0'75'15,"0"0"-6"-15,0 0-7 0,0 0-11 0,0 0-2 16,0 0-1-16,0 0-9 0,0 0-5 0,0 0-1 16,0 0-6-16,0 0-13 0,0 0 11 0,0 0-2 0,0 0-1 15,0 0-7-15,0 0 6 0,0 0 0 16,0 0 4-16,0 0-2 0,-6-2-4 0,6 2-1 15,0 0-5-15,0 0-1 0,0 0 6 0,0 0-3 0,0 0-5 16,0 0-3-16,0 0-1 0,0 0 2 0,0 0 0 16,0 0 0-16,0 0-13 0,0 0 15 0,0 0-3 15,0 0-4-15,16-3 0 0,-16 3 6 0,6-1-2 16,-6 1-4-16,10 0 6 0,-10 0-3 0,14-1 2 16,-6 1 0-16,4 0-7 0,0-3 4 0,-3 3-1 15,4 0 1-15,1-2 0 0,0 1-1 0,4-3-8 16,0 4 4-16,-1-2-1 0,2 1-1 0,-1-1 6 15,2 0-2-15,0-1-3 0,1 3 3 0,3-3-6 0,4 1 6 16,2-2 1-16,-10 3-6 0,8-1-2 16,0-3 2-16,2 4 1 0,-2-1-2 0,0-1-13 15,-6 1 3-15,7 1-1 0,-6 0-3 0,-4-1 3 0,3 2 2 16,-2 0-11-16,1 2 2 0,-2-2-6 0,2 0-5 16,0 1 5-16,-3 0-9 0,1 1-5 0,2-1-10 15,-1 1-41-15,3-1-99 0,-1 0 44 0</inkml:trace>
  <inkml:trace contextRef="#ctx0" brushRef="#br0" timeOffset="148863.29">26989 10589 32 0,'37'-1'66'0,"0"1"-7"0,-2 0-3 15,-1 0-2-15,-4 0-1 0,0 1-10 0,-10 2-7 0,3-3-3 16,-4 0 1-16,4 2-5 0,-6 0-6 16,-2-2 1-16,-1 1-8 0,-1-1 0 0,-3 0 1 15,2 3-2-15,-2-3-7 0,-2 0 5 0,-1 1-4 0,1-1 2 16,1 0-3-16,-1 0 1 0,-1 0-6 0,1 0 1 15,2 3 0-15,0-5 3 0,1 4 4 0,0-2-15 16,1 0 7-16,2 1 4 0,-3-1-2 0,2 1-2 16,-3-1 3-16,2 3-3 0,-6-3-4 0,4 1 4 15,-3 0-18-15,-1 0 12 0,2 1-5 0,-1-2 5 16,0 0 1-16,-3 3 1 0,1-3-1 0,-5 0-3 16,0 0-1-16,8 1-3 0,-8-1 3 0,0 0 5 15,7 1 0-15,-7-1-6 0,4 2 7 0,-4-2-2 16,0 0 2-16,0 0 0 0,5 3 2 0,-5-3-4 15,0 0-2-15,3 2 4 0,-3-2-2 0,0 0 0 16,0 0 7-16,0 0-7 0,0 0 7 0,0 0 1 0,0 0 3 16,0 0 4-16,0 0 7 0,0 0-11 0,0 0 9 15,0 0-2-15,0 0 1 0,0 0-6 16,0 0 3-16,0 0-11 0,0 0-1 0,0 0-16 0,0 0 2 16,0 0-18-16,0 0-10 0,-22-2-7 0,14 4-60 15,2-2-117-15,-1-2 52 0</inkml:trace>
  <inkml:trace contextRef="#ctx0" brushRef="#br0" timeOffset="149974.2">25734 10655 58 0,'0'0'55'16,"0"0"-1"-16,0 0 5 0,0 0 7 0,0 0-3 16,0 0-1-16,-6-3-1 0,6 3 7 0,0 0-5 0,0 0-9 15,0 0-5-15,0 0-3 0,0 0-2 0,0 0-2 16,6-8-8-16,-6 8-7 0,4-1 2 0,-4 1-3 16,5-3-3-16,-5 3-1 0,9 3-9 0,-9-3 5 15,11 0 1-15,-11 0-1 0,9 1-2 0,-4 0-5 16,-5-1-4-16,9 2 7 0,-4 1-6 0,0-2-5 15,3 0 7-15,-3 0-3 0,0-1 1 0,-5 0-3 16,21-1 1-16,-11 2 4 0,4-1-6 0,0 2 1 16,4-2-2-16,2 0-1 0,0 2 0 0,3-2-4 0,7 3 0 15,-2-3 5-15,3 0 0 0,0 0-3 0,-2 2 2 16,2 0 1-16,-1-1-10 0,2 1 7 16,0 0-3-16,4-2 6 0,-4 0 5 0,0 3-13 0,-1-3 2 15,-1 0 0-15,7 0 5 0,-5 2-5 16,-1 0-2-16,-1-4 5 0,1 5 0 0,0-3 4 15,-2 0-8-15,-1 1 9 0,-7 0 1 0,-1-1-4 0,11 0-11 16,-3-1 7-16,-9 1 1 0,2-1 3 0,-1 2 5 16,-2 0-3-16,1-1-1 0,4 0-1 0,-5-1 1 15,4 1-3-15,-2 1-5 0,-2-2-1 0,1 2 9 16,2 1-9-16,-2-1 4 0,1 0-1 0,-1 1 4 16,2-1 0-16,-2-1 2 0,5 3-3 0,-4-3-12 0,1 0 13 15,0 3-1-15,-1-2-1 0,-1 1-4 0,0-2 8 16,-2 1-6-16,-2 2 3 0,-4-2 2 0,0-1 0 15,-1 1-2-15,-2-2-9 0,2 1 9 0,-1 1 8 16,0-1-11-16,0 2 3 0,0 1 2 16,-4-3-1-16,3-3 2 0,-8 3-5 0,10 0 6 0,-2-2-2 15,-4 2-2-15,-4 0 5 0,9-1 2 0,-9 1-3 16,10-2 2-16,-5 2 0 0,-5 0-1 0,10 0-3 16,-10 0 2-16,7-2 2 0,-7 2-5 0,6 0-2 15,-6 0-6-15,0 0 7 0,10-1-2 0,-10 1 2 16,5 4-2-16,-5-4 0 0,5 2-3 0,-5-2-2 0,0 0 2 15,3 2 6-15,-3-2-7 0,0 0 3 0,0 0-15 16,0 0 17-16,0 0 0 0,0 0-2 16,0 0-4-16,0 0 9 0,0 0-3 0,0 0 4 0,0 0-2 15,0 0-4-15,1 4 3 0,-1-4-3 0,0 0-16 16,0 0-6-16,0 0-13 0,0 0-17 0,-13 0-22 16,13 0-81-16,-8 1-172 0,1-1 77 0</inkml:trace>
  <inkml:trace contextRef="#ctx0" brushRef="#br0" timeOffset="151830.21">25736 10669 5 0,'7'0'37'0,"-7"0"-17"0,0 0 8 16,6 3 3-16,-6-3-6 0,0 0-3 0,5 0 0 15,-5 0-7-15,0 0 7 0,0 0 3 0,10 0 4 16,-10 0 3-16,0 0-18 0,9 0 5 0,-9 0 3 15,8-3-4-15,-8 3-9 0,14 3 5 0,-8-3 2 16,5 2 0-16,3-2-4 0,-1 0-4 0,7 2-2 16,0-2 5-16,2 2-3 0,6-2-2 0,4 1 2 15,0 1 7-15,0-4-7 0,3 4 1 0,2-2 0 16,-2-3 4-16,1 3 0 0,1 1 5 0,3-1 2 16,-3-1-6-16,-1 2 3 0,-2-1-3 0,-1 0-2 15,-2 0-4-15,0-1-1 0,-6 0-2 0,-2 2 0 0,-3-1-4 16,0 0 9-16,-2 1-4 0,0 1 4 0,-4-1-6 15,-1 0-5-15,0 1 3 0,-1-1-1 0,3 2 1 16,-6 0-4-16,4-3 7 0,1 2-9 0,-1 0 6 16,1 1-5-16,3-2 8 0,-3 0-4 0,2 1-2 15,5 2 8-15,-3-1-6 0,1-2-5 0,1 2 0 16,-4 0 5-16,4 2-1 0,-1-3 3 0,-2 1 0 16,-2-2 3-16,-2 0-8 0,0 0 7 0,2 2-1 15,-3 1-3-15,0-3-1 0,0 0-2 0,-2 2 1 0,2-1-2 16,-6-3-5-16,-1 2 10 0,0-1-5 15,1 2 10-15,-6-2 1 0,8 1 10 0,-8-1-2 16,0 0 0-16,9 0 2 0,-9 0 4 0,0 0 6 0,0 0-4 16,7-1 4-16,-7 1-7 0,0 0 2 0,0 0-2 15,7-2-3-15,-7 2 0 0,0 0-4 16,1-3 5-16,-1 3-3 0,0 0-5 0,0 0-8 0,0 0 8 16,0 0-2-16,0 0 0 0,0 0 0 0,0 0 6 15,0 0-8-15,0 0 3 0,0 0-6 16,4-3 9-16,-4 3 0 0,0 0-9 0,0 0 5 0,0 0-3 15,0 0 5-15,-4-8 1 0,4 8 2 0,0 0-6 16,0 0 3-16,2-2-2 0,-2 2 0 0,0 0 5 16,0 0-6-16,0 0 0 0,0 0 1 0,-2-6-1 15,2 6 0-15,0 0-5 0,0 0 5 0,0 0-1 16,0 0-3-16,0 0 2 0,0 0-2 0,2-5 1 0,-2 5-10 16,0 0 2-16,0 0 4 0,0 0 1 0,0 0-4 15,0 0 7-15,0 0-3 0,0 0 1 0,0 0-5 16,0 0 5-16,0 0-2 0,0 0 1 0,0 0 0 15,0 0 4-15,0 0-1 0,0 0-2 0,0 0-3 16,0 0-3-16,0 0 8 0,0 0-11 0,0 0 12 16,0 0-8-16,0 0-4 0,0 0-16 0,0 0-12 15,0 0-15-15,0 0-23 0,0 0-46 0,-21 7-64 0,7-6-196 16,0 3 87-16</inkml:trace>
  <inkml:trace contextRef="#ctx0" brushRef="#br0" timeOffset="153609.2">25812 10695 28 0,'0'0'60'15,"0"0"1"-15,0 0-5 0,0 0-6 0,0 0 2 16,0 0-12-16,0 0-3 0,0 0-4 0,0 0-3 16,0 0-1-16,0 0-15 0,0 0 8 0,0 0-1 15,0 0-5-15,0 0-5 0,0 0 4 0,0 0-5 16,0 0-1-16,0 0 5 0,0 0-6 0,0 0 3 15,0 0-6-15,0 0-4 0,0 0 12 0,0 0-12 0,0 0 4 16,0 0-1-16,0 0 4 0,0 0-3 16,0 0 1-16,0 0-1 0,0 0-2 0,0 0 1 0,0 0 3 15,11 6 1-15,-11-6 5 0,0 0 1 0,0 0 5 16,0 0-7-16,13 0 8 0,-9 0 0 0,-4 0-4 16,11 0-13-16,-4 0 9 0,-7 0 1 0,13 0 0 15,-7 0-6-15,3 0-3 0,-2 0 0 0,4 2 4 16,-2 1-1-16,-2-2-2 0,2-1 1 0,3 1 5 15,-1 1-5-15,-2-2-2 0,1 1 1 0,1 0 2 16,0 1-7-16,1-1 1 0,-1 1 1 0,1-1-2 16,0 3 6-16,0-3-4 0,2-1-3 0,0 1-3 0,4 0 6 15,-4 1-4-15,5-2 5 0,-2 1-3 0,4-2-6 16,-3 1 8-16,0 1-3 0,4 0 2 16,1-2 0-16,-4 1-2 0,11 0 4 0,-2 0 4 0,-5 1-5 15,3-1 0-15,3 0-4 0,-8 0-1 0,1-1-2 16,5 2 4-16,-7 0-4 0,0 1 5 0,0-2 0 15,2 3-2-15,-3-1 5 0,1-2-9 0,3 2 6 16,-4-3-3-16,-1 1-2 0,0 0 1 0,0 1-3 16,1-1-3-16,-1-1 8 0,-5 1 2 0,6 0-3 15,-2-1 0-15,1-3 0 0,0 1 6 0,-1 3-1 16,0 0-7-16,2-1 5 0,0 1-5 0,-1-1 5 16,1 1-3-16,-2-1 4 0,5 1-5 0,-1-2-5 0,1 4 7 15,1-1 2-15,-2-2 3 0,5 1-5 0,-3 0-3 16,-3 2 3-16,1-2 3 0,0 0 3 15,-1 0-6-15,-1 0-4 0,-1-1 5 0,2 1 2 0,-7 0-5 16,4 0 9-16,-2 1-8 0,-2-1 1 0,1 0-2 16,-1-1 9-16,-1 1-4 0,0 0 1 0,0-1-3 15,-1 1-2-15,0 0 3 0,0 1 2 0,0-2 0 16,-3-1 1-16,0 1-16 0,2-5 19 0,-2 6-2 16,3-3-1-16,-4 1-1 0,0 0-2 0,2 1-4 15,0-2 11-15,1 2-3 0,-2-4 4 0,-3 4-8 16,-1-3 4-16,5 1-10 0,1 2 14 0,-2-2-3 15,-2 0-2-15,1 0-3 0,0 2-11 0,1 0 16 0,-3-1 0 16,2 2-4-16,-1-1-4 0,-6 1 4 16,9 0-2-16,-9 0 3 0,8 0-2 0,-8 0 1 15,0 0 2-15,7 0 0 0,-7 0-1 0,0 0-2 0,0 0 4 16,9 1-3-16,-9-1 3 0,0 0-2 0,4 3-3 16,-4-3 0-16,0 0-4 0,0 0 2 0,0 0-1 15,0 0 0-15,2 3 0 0,-2-3 5 0,0 0-7 16,0 0-4-16,0 0 8 0,0 0 5 0,0 4-8 15,0-4 3-15,0 0-5 0,0 0 5 0,0 0 5 16,0 0-7-16,0 0 8 0,0 0-11 0,0 0 5 16,0 0 4-16,0 0 1 0,0 0-4 0,0 0 0 15,-6 3-3-15,6-3 2 0,0 0 10 0,0 0-8 0,0 0-3 16,0 0-4-16,0 0 8 0,0 0 3 16,0 0 1-16,0 0 3 0,0 0-2 0,0 0-8 15,0 0 7-15,0 0-2 0,0 0-1 0,0 0 10 0,0 0-9 16,0 0 1-16,0 0 0 0,0 0-1 15,0 0 3-15,0 0-3 0,0 0-14 0,0 0 18 0,0 0-4 16,0 0 2-16,0 0 3 0,0 0-3 0,0 0 6 16,0 0-2-16,0 0-1 0,0 0-11 0,0 0 10 15,0 0-3-15,0 0 0 0,0 0-1 0,0 0-1 16,0 0-2-16,0 0 5 0,0 0-5 0,0 0 0 16,0 0-1-16,0 0-7 0,0 0 13 0,0 0-3 15,0 0 0-15,0 0-4 0,0 0 5 0,0 0 1 0,0 0-3 16,0 0-4-16,0 0 9 0,0 0-6 15,0 0 6-15,0 0-7 0,0 0 2 0,0 0-13 16,0 0 14-16,0 0 2 0,0 0-1 0,0 0-17 0,0 0 18 16,0 0 0-16,0 0-1 0,0 0-4 0,0 0 3 15,0 0-1-15,0 0 0 0,0 0 2 0,0 0-2 16,0 0-1-16,0 0 4 0,0 0-7 16,0 0 6-16,0 0-6 0,-4 3-1 0,4-3-2 0,0 0 5 15,0 0 6-15,0 0-4 0,-1 5 1 0,1-5-2 16,0 3-3-16,0-3 6 0,0 0-3 0,0 0-2 15,-2 4 2-15,2-4 10 0,0 0-17 0,0 0 6 16,0 0 4-16,0 0-1 0,0 0 2 0,0 0-7 16,0 0 4-16,0 0 1 0,0 0 6 0,0 0-5 15,0 0-9-15,0 0 6 0,-2 3 3 0,2-3-1 0,0 0 2 16,0 0 4-16,0 0-1 0,0 0 6 0,0 0-5 16,0 0 3-16,0 0-4 0,0 0 6 0,0 0-7 15,0 0 1-15,0 0-2 0,0 0 3 0,0 0 2 16,0 0-3-16,0 0-4 0,0 0 5 0,0 0-5 15,0 0-3-15,0 0-12 0,0 0-4 0,0 0 3 16,0 0-1-16,0 0-3 0,0 0 2 0,0 0 3 16,0 0 1-16,0 0-6 0,0 0 6 0,0 0 0 15,0 0 2-15,0 0 0 0,0 0 5 0,0 0-7 0,0 0 8 16,0 0-6-16,0 0-6 0,0 0-2 16,0 0-8-16,0 0-20 0,0 0-15 0,0 0-72 15,-6 2-142-15,6-2 64 0</inkml:trace>
  <inkml:trace contextRef="#ctx0" brushRef="#br0" timeOffset="156040.42">25409 11497 78 0,'0'0'71'0,"0"0"-22"0,10 0-22 16,-8 3-45-16,-2-3-17 0,5 2-37 0,-5-2 17 0</inkml:trace>
  <inkml:trace contextRef="#ctx0" brushRef="#br0" timeOffset="156508.42">26021 11436 59 0,'8'0'83'0,"-8"0"-10"0,0 0-7 0,0 0-7 0,0 0-8 16,0 0-3-16,0 0-2 0,0 0-4 0,0 0-7 15,0 0-11-15,0 0-14 0,0 0-14 0,9 0-22 16,-9 0-69-16,0 0-102 0,0 0 45 0</inkml:trace>
  <inkml:trace contextRef="#ctx0" brushRef="#br0" timeOffset="156985.42">25998 11425 24 0,'0'0'76'0,"0"0"-12"16,0 0-4-16,0 0-9 0,0 0 1 0,-13 6-8 0,12-3 4 15,-3-1-7-15,0 2 0 0,1-1-14 0,3-3 15 16,-8 8-5-16,4-6-8 0,0 1-4 0,1 1-1 16,-1 0 0-16,2-3-5 0,2-1-5 0,-4 4-9 15,4-4 8-15,0 4 2 0,0-4 2 0,8 5-5 16,-3-5 4-16,9 0-4 0,-5-4-8 0,4 3-1 15,1 0-2-15,-1-2-1 0,1-1-4 0,-4 3 3 16,2-3 2-16,2 0-1 0,-5-1 3 0,0 1 3 16,-2 0 2-16,0 0-6 0,-1 0 8 0,-2 0 3 15,0-1-8-15,2 1 11 0,-3 1 0 0,-2-1 5 16,2 1-6-16,-3 3-8 0,-2-7 3 0,2 7-10 0,-2-4-23 16,2 4-8-16,-8 0-21 0,8 0-92 0,-8 0-156 15,8 0 69-15</inkml:trace>
  <inkml:trace contextRef="#ctx0" brushRef="#br0" timeOffset="157468.42">26568 11067 22 0,'0'0'45'0,"-1"1"-1"0,1-1 3 15,0 0 7-15,0 0-7 0,8 3 3 0,-8-3-4 16,12-4-5-16,-8 1 2 0,3 1 0 0,0 0-3 15,-2 0-5-15,0-4-2 0,-1 1-6 0,1 2 4 16,1-2-7-16,-3-1 15 0,2 2-6 0,-1 2-4 16,-3-4-6-16,3 2 7 0,-4 1-6 0,4 0-3 15,-4 3-8-15,0-4-16 0,0 4-13 0,0 0-7 16,0 0-15-16,0 0-23 0,0 0-64 0,-4 16-133 16,4-9 60-16</inkml:trace>
  <inkml:trace contextRef="#ctx0" brushRef="#br0" timeOffset="157716.42">26530 11223 43 0,'2'6'88'0,"0"-2"-11"0,0 2-4 0,0 1-9 0,0 2 1 16,-1 3-14-16,-1-2-6 0,0 2-5 0,0 0-1 16,-2 1-5-16,-2 3 3 0,0 1-13 0,-1-5-1 15,0 1-6-15,-3 1-9 0,1 2-16 0,-1-4-19 16,-4 1-13-16,1-1-23 0,-2-3-36 0,-5 3-107 16,5-4 49-16</inkml:trace>
  <inkml:trace contextRef="#ctx0" brushRef="#br0" timeOffset="158144.42">25819 11586 8 0,'-2'3'60'16,"2"-3"-2"-16,0 0-12 0,-3 3-3 0,3-3-5 15,0 6-2-15,3-3-5 0,-1 1-6 0,-2 0 2 16,0 1-17-16,3-1-14 0,-2 0-28 0,-1-1-26 15,0-3-62-15,4 4 27 0</inkml:trace>
  <inkml:trace contextRef="#ctx0" brushRef="#br0" timeOffset="158567.42">25179 11560 82 0,'-2'7'79'0,"-1"5"-3"0,-1-2-8 0,-1 2-8 16,1 0-7-16,0-1-4 0,-2 0-15 0,1 0-18 16,0-2-22-16,2 3-14 0,-1-7-27 0,3 3-27 15,-3-3-81-15,3-3 36 0</inkml:trace>
  <inkml:trace contextRef="#ctx0" brushRef="#br0" timeOffset="158977.42">25146 11542 2 0,'-4'4'37'16,"4"1"-4"-16,-1-1-1 0,-2-1-6 0,3-3 1 0,0 4 1 15,0-4 5-15,3 3 6 0,-3-3-4 16,0 0-1-16,16-2 3 0,-5-1-5 0,-2-2 0 15,1 1-6-15,-1-1-1 0,1 1-5 0,0-4 2 0,-2 3 4 16,0-6-10-16,2 5-4 0,-3-3 2 0,-3 3-7 16,0-5 7-16,0 3-12 0,-3 2 3 0,2 2 2 15,-2-4-4-15,-1 3 2 0,-1 1-4 0,-2 1 3 16,1 1-10-16,2 2-2 0,-8-2-12 0,8 2-19 16,-13 4-6-16,6 1-42 0,0-3-94 0,3 3 43 0</inkml:trace>
  <inkml:trace contextRef="#ctx0" brushRef="#br0" timeOffset="159254.42">25256 11630 11 0,'4'17'79'16,"-2"0"-6"-16,2 2-10 0,0 0-2 0,1-2-9 15,1 1-1-15,-3-1-8 0,1 0-5 0,0-1-5 16,0 0-3-16,-1-3-2 0,-1-3 2 0,1 2-1 0,1-2-6 16,-3-3 0-16,-1 1-9 0,4-2-14 0,-4 0-8 15,0-1-7-15,0-1-7 0,0-1-18 16,0-3-60-16,0 0-107 0,-9 2 47 0</inkml:trace>
  <inkml:trace contextRef="#ctx0" brushRef="#br0" timeOffset="164416.42">26544 10969 61 0,'-1'-4'79'0,"1"4"-13"16,0 0 1-16,0-4-9 0,0 4-9 0,0 0-13 15,0 0-10-15,-4-4-21 0,4 4-8 0,-7-2-19 16,7 2-49-16,-10 0-76 0,3 0 34 0</inkml:trace>
  <inkml:trace contextRef="#ctx0" brushRef="#br0" timeOffset="164831.42">25502 11008 87 0,'4'-3'98'0,"0"1"-17"0,4 0-1 0,1-3-10 16,2 2-10-16,3-1-5 0,4 0-9 0,4 1 1 16,-2-1-9-16,8 2-4 0,-7 1-12 0,8 0-17 15,1 2-16-15,-1 0-8 0,1 2-20 0,0 2-70 16,-2 0-119-16,0-1 53 0</inkml:trace>
  <inkml:trace contextRef="#ctx0" brushRef="#br0" timeOffset="165264.42">25454 11143 2 0,'0'-4'50'16,"2"0"-9"-16,-2 4-5 0,0-8-11 0,0 4-6 15,3 0-11-15,-3 4-8 0,1-4-7 0,2 2-1 16,-3 2 2-16,6 0-3 0,-6 0 2 0,9 1 0 16,-9-1 1-16,14 3-1 0,-7-1 2 0,4 1 0 15,-1 1 0-15,1 1 0 0,0 0-1 0,3 1 2 16,-4-1 0-16,7 3 1 0,-2-1-12 0,2 0-15 15,-7-2 6-15</inkml:trace>
  <inkml:trace contextRef="#ctx0" brushRef="#br0" timeOffset="165375.42">25716 11347 14 0,'-1'4'17'0,"-1"0"-16"0,0 1-7 0,0-3-6 16,2-2 3-16</inkml:trace>
  <inkml:trace contextRef="#ctx0" brushRef="#br0" timeOffset="165629.43">25499 11190 13 0,'3'4'48'16,"1"-1"-1"-16,2 2-6 0,2 4-6 0,-3-2-3 0,1 4-5 16,-1 0-10-16,1 4-4 0,0-5-2 0,-1 5-10 15,3-3-8-15,-4 2-4 0,1-2-4 16,-1-1-27-16,1 0-46 0,-1-1 20 0</inkml:trace>
  <inkml:trace contextRef="#ctx0" brushRef="#br0" timeOffset="165923.42">25522 11242 14 0,'-7'6'38'0,"2"3"-3"0,1 2 0 0,-2-2-4 0,1 3-1 16,0-3-5-16,-2 3 1 0,1-3-4 0,1 2-3 15,-2 3-1-15,0-4 1 0,-1 0-5 0,2 2-7 16,-1-4-5-16,1 1-8 0,-1-1-20 0,0-1-25 16,2-1-54-16,-2-1 23 0</inkml:trace>
  <inkml:trace contextRef="#ctx0" brushRef="#br0" timeOffset="166138.42">25373 11422 24 0,'-2'3'35'0,"-1"1"-2"0,-1-1-5 16,3 1-18-16,-3-1-13 0,4-3-19 0,-1 3-22 15,1-3 10-15</inkml:trace>
  <inkml:trace contextRef="#ctx0" brushRef="#br0" timeOffset="184798.59">23266 12237 39 0,'4'-2'42'0,"-4"2"-10"0,0 0-2 0,5-5 1 0,-5 5-2 15,5 0-4-15,-5 0 5 0,5-5-7 16,-5 5 2-16,3-3 0 0,-3 3-2 0,0 0-5 0,4-1 0 16,-4 1-1-16,0 0 1 0,0 0-9 0,0 0-5 15,0 0 5-15,0 0 2 0,0 0-1 0,0 0-3 16,2-3 2-16,-2 3-6 0,0 0 4 0,0 0-1 15,0 0 1-15,0 0-2 0,0 0-2 0,0 0 0 16,0 0-1-16,0 0-2 0,0 0 3 0,0 0-6 16,0 0 8-16,0 0-1 0,13-2 5 0,-5 1-2 15,0 0-1-15,3 0-8 0,0-2 10 0,2 1 0 16,3 0 4-16,1 0-3 0,1 1-1 0,4-1-7 16,-4-2 8-16,11 1 2 0,-2 0-2 0,-5 1-3 15,5-2-7-15,2 3 8 0,-1-3 3 0,-1 0-3 16,-5 3 1-16,6-2-11 0,-8 3 6 0,3 0 4 0,4-1-2 15,-9 1-5-15,5 1 2 0,-3-1 3 0,1 0-9 16,2 3 3-16,-1-3-4 0,-3 4-1 0,3-3 2 16,-1 3-6-16,2-2 1 0,-2 1 4 0,0-1-3 15,1-1 2-15,0 3-11 0,1-2 4 0,5 1 3 16,-6-1 5-16,-2-1-5 0,1 0 4 0,7 2 2 16,-8-3 1-16,0 1-2 0,1 1-2 0,1-2 3 15,-2 3 1-15,-2-3-2 0,5 0 3 0,-5-1 0 16,0 1 2-16,0 1-2 0,-1-1 0 0,-5 0 6 15,2-1-16-15,0 2-3 0,-1 0 7 0,0 0-10 16,1 1 0-16,-4-2-1 0,0 1-10 0,3 1 10 16,-1-1-2-16,-1-1-1 0,-1-1 6 0,2 1 3 0,1 0-13 15,-3 0 13-15,3 0-3 0,-2 0 5 0,1 0 1 16,-1 0 3-16,-1 0-1 0,4 1 0 0,-9-1 4 16,7 0-1-16,-5 0-3 0,4-3 7 0,-1 5-2 15,-2-2 1-15,-3 0-4 0,4 0 1 0,-3 0 2 16,2 1 0-16,0 0 0 0,-8-1 4 0,14 0-1 15,-9 0-4-15,1 2 1 0,-1-1 3 0,2 1 0 16,-7-2-2-16,9 2-4 0,-6-2-1 0,-3 0-19 16,8 3-28-16,-4-1 13 0</inkml:trace>
  <inkml:trace contextRef="#ctx0" brushRef="#br0" timeOffset="184860.58">24821 12235 67 0,'0'0'10'0,"0"0"6"0,0 0 6 16,0 0 0-16,0 0-7 0,0 0 2 0,0 0-13 16,0 0-2-16,0 0 0 0,-23-5-2 0,17 3-30 0,-2 2-32 15,-2-2 15-15</inkml:trace>
  <inkml:trace contextRef="#ctx0" brushRef="#br0" timeOffset="185828.61">23712 12321 8 0,'0'0'61'0,"0"0"-8"0,0 0-7 16,0 0-6-16,3-8 5 0,-3 8-17 0,0 0 3 15,0 0-3-15,0 0-4 0,0 0 0 0,6-3 1 16,-6 3-6-16,10 0-2 0,-3-2-7 0,-7 2-2 15,16 0 3-15,-9 0 0 0,6 0-10 0,-1 0 8 16,1 0-2-16,6 0 2 0,-1 0-8 0,1 0 5 16,2 0 1-16,-1-3-2 0,7 3-3 0,-4 0 0 0,6-1 2 15,1-2 0-15,-1-2 4 0,3 5-4 16,0-5-3-16,-3 3 5 0,2 0-1 0,-3 1-3 16,2-2 8-16,-2 1-7 0,1-3 11 0,-1 1-3 0,-7 1-2 15,7-1-5-15,-8 3 6 0,-3-1-2 0,-4 0-2 16,0 1-1-16,0 0 2 0,2 1 1 0,2-1-1 15,-4-1-2-15,1 0 5 0,-1 0-6 0,2 2-9 16,-3-3 8-16,-2 2-1 0,3 1 3 0,-5 0 0 16,2 0-1-16,0 1-1 0,-1-2-2 0,1 1 6 15,-1 0-5-15,-3 0-5 0,-6 0 4 0,13 1-2 16,-8-2-1-16,-5 1 6 0,12 1-4 0,-6 1 5 16,-1-1-5-16,1 0 5 0,-1 0-4 0,-5-1-4 15,7 1-2-15,-3 0-16 0,-4-1 9 0,5 3-7 16,-5-3 5-16,4 2-8 0,-4-2-1 0,1 4 1 15,2-2 5-15,-3-2-4 0,0 0 7 0,0 0 5 0,-4 5-4 16,4-5 2-16,0 0 2 0,-12 0 0 0,9 1 4 16,3-1-6-16,-8 1 6 0,8-1-1 0,0 0 0 15,-8 0-5-15,8 0-20 0,-5 2-38 0,5-2-74 16,-10 1 32-16</inkml:trace>
  <inkml:trace contextRef="#ctx0" brushRef="#br0" timeOffset="195950.24">21134 13190 64 0,'0'0'73'0,"0"-6"-6"16,0 6-12-16,0 0 0 0,0 0-7 0,0 0-4 16,0 0-7-16,0 0-4 0,2-5-2 0,-2 5 0 15,0 0-9-15,0 0 1 0,0 0 3 0,4-1-10 0,-4 1-6 16,4-4 5-16,-4 4-6 0,0 0 3 16,5-1-10-16,-5 1 6 0,6-2-2 0,-6 2 4 0,9-2-5 15,-6-1 4-15,6 2 0 0,0 1-6 0,2-1 0 16,-1-1 4-16,3 1-1 0,0-1-6 0,-2 0-2 15,6 0-3-15,2-1 8 0,-6 1 4 0,2 0-9 16,2 1 5-16,-3 1-6 0,-1-3 6 0,1 1-3 16,-4 0-5-16,0 2-1 0,2-1-11 0,-6 0 1 15,1 0-14-15,1 2-14 0,-8-1-61 0,9 0-112 16,-5 1 49-16</inkml:trace>
  <inkml:trace contextRef="#ctx0" brushRef="#br0" timeOffset="196365.24">21251 13278 42 0,'0'0'50'0,"0"0"-1"0,0 0 2 16,0 0-4-16,-4 2 4 0,4-2-1 0,0 0 0 0,0 0-2 16,0 0 1-16,0 0-3 0,0 0 2 0,0 0-1 15,0 0-11-15,0 0-2 0,0 0-5 16,0 0-5-16,0 0 3 0,0 0-4 0,0 0-5 0,0 0 2 15,0 0-10-15,0 0 6 0,0 0 6 0,0 0-13 16,0 0 1-16,0 0 2 0,0 0-10 0,0 0 7 16,0 0 5-16,0 0-14 0,0 0-6 0,0 0 10 15,0 0 0-15,0 0-4 0,0 0 4 0,0 0-3 16,23-3 4-16,-11 2 0 0,-2 2 1 0,5-3-6 16,-3 0-6-16,2 0-9 0,0 2-9 0,0 0-39 15,-2 0-80-15,-1 1-156 0,-1-2 70 0</inkml:trace>
  <inkml:trace contextRef="#ctx0" brushRef="#br0" timeOffset="197936.4">21103 13167 38 0,'0'0'45'0,"0"0"-7"0,16-1 0 0,-16 1-6 16,9 0 1-16,-9 0-9 0,12-1 3 0,-1 1 4 16,2-1-5-16,2 1-7 0,4 0 2 0,-2 0-6 0,1-2 2 15,5 1-10-15,-1-1 10 0,0 0 3 16,-2-1-3-16,2-1 1 0,1 2 3 0,-4 1-5 16,1-2 2-16,2 2-5 0,-5 0 2 0,-3-1-4 0,-4 1 0 15,-1 1 1-15,1-2-7 0,-3 2 0 0,-1-2-4 16,-6 2-1-16,10 0 0 0,-6 2 1 0,-4-2-4 15,0 0-1-15,8 1 4 0,-8-1-3 0,0 0-3 16,2 4 1-16,-2-4-6 0,0 0 3 0,0 0-4 16,0 3-7-16,0-3-10 0,0 0-57 0,-6 5-92 15,2-1 41-15</inkml:trace>
  <inkml:trace contextRef="#ctx0" brushRef="#br0" timeOffset="198431.39">21128 13277 25 0,'0'0'36'0,"3"-2"-4"0,-3 2-2 0,0 0-4 0,5-3-2 16,-5 3-3-16,4-4-3 0,-4 4-2 0,0 0-1 16,9 0-2-16,-5-2 1 0,-4 2 2 0,7 0-2 15,-1-2-1-15,-6 2-3 0,12-1 5 0,-3 1-8 16,0-2 4-16,5 1 4 0,-1 0 2 0,6-4-2 16,-1 2 0-16,1 2 1 0,3-2-2 0,5-2 7 15,-7 2-3-15,8-3-4 0,0 2 5 0,-1 0-3 16,-4-1-5-16,-2 1 9 0,-2-1-7 0,1 2-2 15,0 0 6-15,-6 1 0 0,-2-1-15 0,2 1 0 0,-6 0-9 16,1 2-7-16,-1 0-3 0,-3-2-11 16,-5 2-4-16,7-1-57 0,-7 1-96 0,0 0 43 15</inkml:trace>
  <inkml:trace contextRef="#ctx0" brushRef="#br0" timeOffset="202711.39">25267 13164 30 0,'0'0'61'0,"0"0"-5"0,0 0-2 0,0 0-6 15,0 0-2-15,0 0-1 0,0 0-10 0,0 0-2 16,0 0-5-16,2-8 0 0,-2 8-5 0,0 0 2 16,-9-4-4-16,5 0-5 0,0 3 3 0,4 1-8 15,-8-4 1-15,3 3-4 0,0-2 1 0,-1 1-9 16,1-2 9-16,1 1-1 0,0 3 4 0,-2-3-2 15,6 3-3-15,-8-4 3 0,3 3-4 0,1-3 2 0,4 4-2 16,-9-2-1-16,3 0-5 0,6 2 3 16,-12-3 1-16,8 3-4 0,4 0 0 0,-9 0-4 15,4-1 3-15,5 1-6 0,-9-1 7 0,9 1 4 0,-5-1 2 16,5 1-20-16,0 0 12 0,-8 0 3 0,8 0 0 16,0 0-4-16,-5-3 2 0,5 3 1 0,0 0 1 15,0 0-3-15,0 0 4 0,0 0-6 0,0 0 6 16,-6 4-5-16,6-4 1 0,0 0 4 0,0 0-2 15,0 0-2-15,-3 2 4 0,3-2 1 0,0 0 0 16,0 0-6-16,0 0 3 0,0 0 0 0,0 0 1 16,0 0 0-16,0 0 3 0,0 0-4 0,0 0-1 15,0 0 1-15,0 0 4 0,18-3-4 0,-14 1 3 16,-4 2-1-16,10-2-2 0,-1-1 3 0,-9 3-3 16,13 3 5-16,-5-3-11 0,3-3 10 0,-4 6-10 15,0-3 8-15,0 0-1 0,2 1-1 0,1 0 3 0,0-1 0 16,0-1-1-16,-1 1-3 0,3 0 5 0,0 0-3 15,1 0 4-15,1-4-7 0,-1 4 7 0,-3 0-1 16,7 0 0-16,-4-2 2 0,3 0 1 0,-3 1-7 16,1 1 2-16,3-2 6 0,-2 2-9 0,-3-1 5 15,2 1 1-15,-1 0-2 0,4 1-5 0,-4-1 8 16,6 3-7-16,-6-3 7 0,2 0-5 0,-2 0 2 16,0 0-2-16,1 0-1 0,-1 0 3 0,1 0-9 15,3 0 6-15,-1 2 3 0,3-2-2 0,-6 0 1 16,5-2-3-16,0 1 4 0,0 1-8 0,0 0 2 15,2-2-7-15,-1 1 7 0,-1 1 5 0,1 0 0 16,3-1-10-16,-3 1 9 0,2-1-2 0,-1-1 5 0,-2 0-4 16,2 2 0-16,0-3-3 0,0 3 5 0,-1 0-1 15,-1-1 1-15,4 0 0 0,-3 1-7 16,-2 0 4-16,3-2 8 0,0 2-6 0,1 0 1 0,-1-1-8 16,1 1 7-16,-1 1-5 0,2-2 5 0,-2 2 2 15,0-2-4-15,-1 0 8 0,1 1-9 0,-2-3-3 16,2 3 5-16,-1 0 1 0,-2-3 2 0,1 3-1 15,0 0-4-15,0-1 2 0,-3-2 4 0,3 2-6 16,-4 2 4-16,0-2-1 0,4 1 3 0,0-1 2 16,0 0-4-16,-1 1-1 0,0-2 1 0,-4 4-9 15,8-4 11-15,-2 5-4 0,1-3-2 0,-1 0 2 16,3 0 1-16,0 1-14 0,0-2 17 0,4 2 4 0,-3-1-2 16,-3 1 4-16,3-1 1 0,-2 3-4 0,0-2-2 15,-1-1-1-15,1 3 0 0,-2-2 5 16,1-1-1-16,1 3-4 0,-5-2-6 0,2 1 8 0,-5-2 3 15,6 2-9-15,-5 1 1 0,0-3 2 0,3 2-1 16,-3 1 0-16,4-3 0 0,-5 0-15 0,5 0 15 16,-4 2-5-16,0 0 4 0,4-4 0 0,-6 2 0 15,2 2 1-15,-1-2-2 0,1-2 5 0,0 2-4 16,0 0 2-16,-1 0-1 0,1 2-6 0,-4-2 3 16,3 0 4-16,0 1 0 0,-3 1 2 0,3-2-7 15,-3 0 4-15,2 2-2 0,-3-2 6 0,2 0-7 16,-4 0 1-16,0 0-5 0,-2 0 7 0,3 3-6 0,-3-2 6 15,-1 0 5-15,-4-1-7 0,6 0-2 0,-6 0 0 16,7 2 4-16,-7-2 0 0,0 0-11 16,7 1 8-16,-7-1 6 0,0 0-5 0,0 0-1 0,0 0-6 15,0 0-9-15,0 0-13 0,0 0-14 0,0 0-17 16,0 0-60-16,-19 1-130 0,9 0 58 0</inkml:trace>
  <inkml:trace contextRef="#ctx0" brushRef="#br0" timeOffset="204286.39">24871 13043 71 0,'0'0'75'0,"0"0"-16"0,0-5-2 0,0 5-4 0,0 0-4 16,0 0-2-16,2-5-8 0,-2 5-8 0,0-4 6 15,0 4-6-15,2-3-6 0,-2 3 4 0,0-4-4 16,0 4-3-16,0 0 0 0,-2-7-10 0,2 7 2 15,-2-3 2-15,2 3-7 0,-4-3 5 0,4 3-3 16,-3-5-6-16,1 1 3 0,2 4 0 0,-4-3-6 16,4 3 8-16,-2-3-4 0,2 3-11 0,0 0 14 15,0 0-4-15,-1-4 1 0,1 4-3 0,0 0 0 16,0 0-7-16,0 0 13 0,0 0-5 0,0 0 1 16,7-3-8-16,-7 3 5 0,9 0 0 0,-4 0-5 15,-5 0 5-15,16 1 1 0,-5-2 4 0,-1 1-6 0,2 0 5 16,-2 1-5-16,4 0 4 0,-2 0 3 0,4-1-8 15,0 0 2-15,-2 3 2 0,2-1-8 0,0 0 9 16,-4-2-1-16,4 1-2 0,-2 1 3 0,4-2-4 16,-2 5-4-16,3-3 4 0,-6 0-2 0,5 0 3 15,1-1 3-15,-6 1-6 0,2 0 2 16,2 2 2-16,1 2-2 0,-1-6 0 0,0 3 1 0,-4 0-7 16,1 1-1-16,2-1 7 0,4 1 4 0,-7-1 1 15,6-3-5-15,-1 4 9 0,-5-1-7 0,1-1 2 16,4-2 0-16,1 3 1 0,-3-3-3 0,-2 2-1 15,-1 1 3-15,6-3 1 0,-8 3-2 0,1-2-3 16,8 2 1-16,-7-1-1 0,4 1 0 0,-3 0-1 0,4-1 4 16,0 1 4-16,-1 1-8 0,0-2-11 0,-1 2 14 15,4-1-1-15,-3 1-6 0,0 0 5 16,4-3 4-16,-3 3-2 0,1-2-2 0,-1 1-2 0,3-1 1 16,-1 0-2-16,0 1 2 0,0 1 3 0,-1-3 0 15,1 1-3-15,0-3 0 0,-1 2-2 0,2 1 1 16,-4-4 3-16,2 2 2 0,-1 0-7 0,0-3 8 15,1 4-10-15,-1-2 4 0,0 1 0 0,-1-2-1 16,0 1 6-16,2 2-2 0,-2-1-4 0,2 0 0 16,-6-1-4-16,1 2 6 0,4-1 1 0,-1 3-4 15,-5-2-4-15,2-1 10 0,4 3 2 0,-4-3-7 16,-1 2-4-16,6 1-5 0,-6-1 2 0,0-1 0 0,-3-1-6 16,4 2 4-16,-1-2-10 0,-7 0 7 0,2 2-1 15,1-2-7-15,-3 0 16 0,7 0 10 16,1-2-10-16,3-1 8 0,1 1 7 0,1 2-3 0,0-2-3 15,0 2-7-15,-1 0-1 0,1 0 5 0,0-1-5 16,-2-1 2-16,2 2-2 0,-1 0 4 0,3 0 1 16,-1 0-6-16,-2 0 6 0,2 0-8 0,-6 0 12 15,4 0-9-15,1-3 5 0,-6 4 6 0,6-2-14 16,-6 1 8-16,-2-1 7 0,1 0-5 0,0-1 8 16,0 2-7-16,3-1 2 0,-4 1-1 0,0-1-6 15,0 1 1-15,1-3-1 0,0 3-6 0,1-2-2 16,0 0-3-16,-1 2 2 0,2-3-4 0,0 3 5 15,0 2-3-15,-1-4-2 0,6 2 0 0,-7 0-2 0,-2 0 1 16,3 0 1-16,-3 2 1 0,2-2 3 16,-1 0-3-16,-1 1 6 0,2-1 1 0,-4-1 1 0,1-1 9 15,-2 2-3-15,2 0 9 0,-4 0-9 0,-5 0 6 16,12-1-6-16,-5 0 11 0,-7 1 0 0,7-3 9 16,-3 2-10-16,-4 1 2 0,7 0-2 0,-7 0 2 15,0 0-4-15,7 0 2 0,-7 0-18 0,0 0 13 16,0 0-4-16,7-4-8 0,-7 4-4 0,0 0 0 15,0 0-9-15,0 0-8 0,0 0-8 0,0 0-8 16,0 0-49-16,0 0-99 0,0 0 44 0</inkml:trace>
  <inkml:trace contextRef="#ctx0" brushRef="#br0" timeOffset="205916.39">25106 13125 22 0,'27'-2'49'0,"1"4"-3"0,0-4-4 0,-7 2-1 16,7-1-2-16,-6 1-4 0,1 0-5 0,3-4 1 16,-5 2-3-16,2 2-7 0,-5 0-2 0,1 0 3 15,0 0-2-15,2-2-4 0,-3 1-3 0,1 1 0 16,-3-2-3-16,5 2 4 0,-3-1-2 0,0 0 2 16,-1 1-7-16,0-1 5 0,2 1-5 0,0-2 1 15,1 2 0-15,0-1-5 0,0 1 0 0,1 0-1 16,8 0 2-16,-6 0 4 0,5-1-4 0,3-2-1 15,-3 2-7-15,3 1 7 0,-2-3 1 0,-1 2-4 16,-6-1 2-16,7 0 0 0,-2-3-9 0,0 5 8 0,-4 0 0 16,-1 0 4-16,-2-3-3 0,2 3-2 0,0 0 0 15,-1-1-1-15,-3 1 0 0,5 0 7 16,-4-1-4-16,2 1 0 0,7-2-4 0,0 2 4 0,-6 0 1 16,-1-1-9-16,0 0 2 0,3-1 7 0,3 1 0 15,-8 1 0-15,3 0-1 0,1 0-5 0,-4 0-1 16,2 0 5-16,0 0 0 0,0-3-1 0,-4 3-1 15,2 0 2-15,-3-1-4 0,2 1 8 0,1-1-13 16,-2-1 12-16,2 2-4 0,-1-1 5 0,1 0-8 16,1 0 8-16,0-3-2 0,0 4 1 0,2-1-2 15,-3 1 1-15,4 0-1 0,-4-2-2 0,1 2 2 16,4 0-5-16,-4 2 4 0,3-2-3 0,4 1 4 0,-7 0-1 16,1-1-10-16,-3 3 8 0,0-3 1 0,1 1-2 15,-3 0-2-15,-2-1-6 0,3-1 9 16,-2 2-3-16,-2-2 3 0,1 1 0 0,0-1 4 0,0 2-4 15,0-1 1-15,-1-1 2 0,0-1-4 0,0 2-1 16,-1 0 5-16,1 0-4 0,1-1-8 0,-5 1 8 16,0 1 8-16,5-1-3 0,-5 2 0 0,0-2-6 15,1 0 7-15,-3 1-5 0,-1 0 1 0,3 0-1 16,-1-1 0-16,-2 2 4 0,2-2 1 0,-2 0-4 16,2 0 6-16,-1 2-5 0,-1-2-2 0,-6 0 11 15,10-1-2-15,-10 1 4 0,10 0 2 0,-10 0-2 16,5 1 2-16,-5-1 5 0,0 0-12 0,7 0 9 0,-7 0 1 15,0 0-8-15,0 0-7 0,0 0-10 0,0 0-14 16,0 0-32-16,0 0-59 0,0 0-122 0,0 0 54 16</inkml:trace>
  <inkml:trace contextRef="#ctx0" brushRef="#br0" timeOffset="211731.45">22372 13802 14 0,'0'0'59'0,"0"0"-9"0,0 0-4 0,0 0 3 16,0 0-5-16,0 0 0 0,0 0 0 0,0 0-6 0,0 0 11 16,0 0-2-16,0 0-1 0,0 0 2 0,0 0-6 15,0 0-1-15,0 0-4 0,0 0-6 16,0 0 2-16,0 0-7 0,0 0-1 0,0 0-5 0,0 0-14 16,0 0 15-16,0 0-9 0,0 0 1 0,0 0 3 15,0 0-3-15,0 0-1 0,0 0-5 0,9-4 0 16,-9 4-1-16,0 0-5 0,0 0 6 0,0 0-13 15,0 0 8-15,0 0 2 0,7-2-4 0,-7 2 0 16,5 0 0-16,1-3 2 0,-1 1-3 0,1 1 2 0,5-3 1 16,0 3 2-16,0-1-3 0,3 2-4 15,-5-2-2-15,0 2 1 0,3-2-4 0,-5 2 2 16,1-2-8-16,3 2-8 0,-3 0-5 0,-3 0-5 0,2-1-11 16,-7 1-19-16,11 1-62 0,-11-1-132 0,5 2 59 15</inkml:trace>
  <inkml:trace contextRef="#ctx0" brushRef="#br0" timeOffset="212043.45">22307 13984 56 0,'0'0'138'16,"0"0"-22"-16,0 0-12 0,0 0-10 0,0 0-11 15,0 0-10-15,0 0-6 0,0 0-3 0,6-9-11 16,-6 9-5-16,1-3 0 0,-1 3-13 0,0 0 7 0,4-3-11 16,-4 3-6-16,5-3-10 0,0 0-4 0,-5 3 6 15,9-2-14-15,0-1-8 0,-2 0-10 0,5 1 4 16,-1 1-12-16,3-1-1 0,-2-2-4 0,7 2-9 15,-2 1-3-15,-3-3 1 0,4 1-16 0,-5 2 1 16,2-1-17-16,-3 2-50 0,-1 0-129 0,-2 0 57 16</inkml:trace>
  <inkml:trace contextRef="#ctx0" brushRef="#br0" timeOffset="213009.46">22277 13943 60 0,'0'0'64'0,"0"0"-2"16,0-5-3-16,0 5-3 0,0 0-11 0,3-2-6 15,-1-1-2-15,2-1-7 0,0 2-2 0,1 1-1 16,0-4-4-16,0 1-2 0,-1 1 0 0,4-4-2 15,-2 1-2-15,3 2-1 0,0-5-7 0,-1 4 5 16,3-5-3-16,3 1 0 0,2 0-4 0,-2 1 5 16,2-2-2-16,0 2 7 0,0 1-5 0,0 1-2 15,-4 1-1-15,1 1-3 0,-3-1-2 0,3 2 0 16,-4-2-7-16,-4 2-1 0,3 3 0 0,-2-2-2 0,-1-1-7 16,-1 2-11-16,-4 1-3 0,5-1-8 0,-1-2-4 15,-4 3-5-15,0 0 2 0,0 0 5 16,0 0-2-16,0 0-36 0,0 0-79 0,-13 8 35 0</inkml:trace>
  <inkml:trace contextRef="#ctx0" brushRef="#br0" timeOffset="213261.45">22290 14013 8 0,'1'-4'124'0,"3"2"-9"0,1-4-13 16,-4 4-12-16,3-2-7 0,1 0-13 0,2 0-9 0,-2 0-1 16,1-1-9-16,-1 2-19 0,4-2-15 0,-1 0-16 15,2 2-10-15,-1-1-22 0,1 4-11 0,-1-1-22 16,-1-1-48-16,0 2-120 0,1 0 53 0</inkml:trace>
  <inkml:trace contextRef="#ctx0" brushRef="#br0" timeOffset="214101.45">22298 13871 14 0,'0'0'49'16,"0"0"-5"-16,0 0-2 0,-3-3-4 0,3 3-10 16,0 0 6-16,0 0-6 0,0-5-1 0,0 5-5 0,0 0 0 15,0 0-2-15,0 0-3 0,0 0-2 0,0 0 4 16,0 0-2-16,0 0 4 0,0 0-5 0,0 0-2 15,0 0 2-15,0 0-1 0,0 0 2 0,0 0-1 16,0 0 2-16,0 0-5 0,0 0 1 0,0 0-2 16,0 0 5-16,0 0-1 0,0 0-4 0,0 0 21 15,0 0-6-15,0 0-2 0,0 0 2 0,0 0 9 16,0 0-7-16,3-5-2 0,-3 5-2 0,6-4 2 16,-5 0-5-16,4 0-5 0,-1-1 0 0,1 1 0 0,4-3-5 15,0 4 5-15,0-2-6 0,0-1-2 16,4 2-1-16,-3 0 1 0,0 1-7 0,1 0-1 15,-2 0 1-15,-3 2-12 0,3-1 1 0,-4 0-3 0,3 2-1 16,-3-1 0-16,1 1 3 0,-6 0-5 0,10-2-3 16,-10 2-7-16,0 0 11 0,7 0 1 0,-7 0-1 15,0 0-3-15,0 0-5 0,0 0 8 0,0 0-10 16,0 0-7-16,0 0 4 0,0 0-16 0,-17 5-11 16,12-2-56-16,-1 1-118 0,-1 1 53 0</inkml:trace>
  <inkml:trace contextRef="#ctx0" brushRef="#br0" timeOffset="214539.46">22246 14057 83 0,'0'0'74'0,"0"0"-3"16,4-5-10-16,0 3-6 0,-1 2-2 0,3-5-9 16,2 0-6-16,1 2-5 0,1-1-8 0,1-1 7 15,1 2-5-15,-2-1 8 0,4-1-13 0,-2 1-5 16,6-4-6-16,-3 4 4 0,-2-1-2 0,0 1-7 16,0 0 4-16,-1 1 3 0,-2-1 6 0,-1 2-14 0,-2 1 1 15,-2-3-1-15,1 3-4 0,-3-1 1 16,-3 2 7-16,9-2-11 0,-6 2 0 0,-3 0-3 0,6-2-5 15,-6 2-5-15,0 0-15 0,0 0-11 0,5-1-22 16,-5 1-41-16,0 0-110 0,0 0 48 0</inkml:trace>
  <inkml:trace contextRef="#ctx0" brushRef="#br0" timeOffset="-213135.28">22513 15022 7 0,'-6'1'46'0,"6"-1"-4"16,-7 0-8-16,7 0-4 0,-7 2-4 0,7-2 1 0,0 0-1 15,-8 0 1-15,8 0-5 0,0 0-6 0,0 0 8 16,-8 0-5-16,8 0-2 0,0 0-9 16,0 0 17-16,0 0-5 0,0 0 1 0,0 0 0 15,0 0 4-15,0 0-5 0,0 0 3 0,0 0-6 16,0 0-3-16,0 0 0 0,0 0 3 0,0 0-6 0,0 0-3 16,0 0 0-16,0 0-4 0,16-10-7 15,-11 7 2-15,4-1-6 0,1 1 3 0,-1-1-4 0,5-1 3 16,-5 0-1-16,3 0-3 0,-1 1 0 0,2-2-1 15,-1 2-1-15,3-2 4 0,0-1-3 0,2 1-2 16,-5 0 1-16,1 1 1 0,0 0 4 0,1-2-4 16,-5 5-1-16,4-3 3 0,-3 1 3 0,-1 0 1 15,-4 1-4-15,1 0 7 0,1 1-6 0,-3 2 2 16,-4 0 4-16,6-3 0 0,-2 0-4 0,-4 3-3 16,0 0-10-16,0 0-3 0,4-2-12 0,-4 2-25 15,0 0-62-15,0 0 28 0</inkml:trace>
  <inkml:trace contextRef="#ctx0" brushRef="#br0" timeOffset="-212748.28">22470 15190 34 0,'0'0'41'0,"0"0"-1"0,12-9-6 16,-7 8 0-16,1-2 0 0,4 1-3 0,0-1-2 16,2-1-5-16,1-1 7 0,1 1-8 0,-1 0 3 15,-2 0-2-15,3-1-11 0,0 0 3 0,-2 1 0 16,-1-3-4-16,1 3-1 0,-3 0 2 0,0-1-4 16,1 1-10-16,-4 0 4 0,1 3-11 0,-2-2-1 15,-1 1-13-15,1 1-21 0,-5 1-27 0,6-2-74 16,-6 2 33-16</inkml:trace>
  <inkml:trace contextRef="#ctx0" brushRef="#br0" timeOffset="-205064.65">23652 14534 39 0,'0'0'32'0,"0"0"1"16,0 0-2-16,0 0-6 0,0 0-1 0,0 0-1 15,0 0-3-15,0 0 4 0,0 0 2 0,0 0 0 16,0 0 3-16,0 0-3 0,0 0 1 0,0 0 1 16,0 0 1-16,0 0 0 0,0 0 1 0,0 0-3 15,0 0 3-15,0 0-3 0,0 0-4 0,0 0-2 0,0 0 0 16,0 0 1-16,0 0-5 0,0 0 3 15,0 0-6-15,0 0 9 0,0 0-2 0,0 0-2 0,0 0 8 16,-4-4-4-16,4 4-7 0,0 0-1 0,0 0 2 16,0-5-3-16,0 5-3 0,0-6 0 0,0 6-2 15,0-5 1-15,0 0-2 0,0 5-7 0,3-7 6 16,-2 5 6-16,-1-3-10 0,3 1 0 0,-2-2 4 16,3 1-6-16,-3 0 2 0,4-1 3 0,-2-1-4 15,2 2 8-15,-1-5-2 0,1 2 3 0,3-2-4 16,-1 0-3-16,2-1 7 0,-1 3-2 0,4-6 4 15,1 1-1-15,1-1-9 0,-2 5 5 0,-1-4 0 16,3 1-6-16,-1 1 2 0,1-1 5 0,-4 1-8 0,0 4 2 16,2-4 1-16,0 0 1 0,-3 3 1 15,1 0-8-15,-1-2 2 0,0 3 1 0,1-3 2 16,3 0 4-16,-4 1-2 0,5 0-4 0,-1-2-1 16,2 4 0-16,-5 0 0 0,7-5 2 0,-2 4-2 15,-6 1 3-15,6-2-3 0,-1-1-1 0,3 0-1 0,-4 0 5 16,2-2 8-16,-1 1-19 0,-1 2 5 0,0 0 2 15,-2 1-3-15,-1 2 8 0,1-4-3 0,-1 3 2 16,-1-3-6-16,-1 5 0 0,-1-2 6 0,-1 1 3 16,0 1-9-16,-1 0 1 0,1-1 1 0,-3 1 0 15,3 1 0-15,-1-1 0 0,-4 0 3 0,3 1-1 16,0 1-1-16,1-2 0 0,-1 3 2 0,-4-3-4 16,5 3 4-16,-1-1 0 0,-2 1 0 0,-2 2-2 15,4-3 2-15,-4 3-4 0,3-3-3 0,-3 3 3 16,0 0-5-16,4-4-2 0,-4 4-8 0,0 0 2 0,0 0-3 15,0 0-3-15,1-3-3 0,-1 3 4 0,0 0-6 16,0 0-6-16,0 0-5 0,0 0-6 0,0 0-8 16,0 0-11-16,0 0-66 0,0 0-139 0,0 0 61 15</inkml:trace>
  <inkml:trace contextRef="#ctx0" brushRef="#br0" timeOffset="-203555.49">24503 13692 76 0,'0'0'70'16,"0"-3"-3"-16,0 3-10 0,0 0 3 0,4-5-4 16,-4 5-5-16,0 0-1 0,0-4-3 0,0 4-7 15,0 0-1-15,0 0-7 0,0 0 5 0,-1-5-4 16,1 5-3-16,0 0-7 0,0 0-1 0,0-3 4 16,0 3-7-16,0 0-4 0,0 0 4 0,0 0-6 15,0 0-3-15,0 0-2 0,0 0 2 0,0 0 3 16,0 0-6-16,0 0 0 0,0 0 1 0,0 0-4 0,0 0 6 15,0 0-4-15,0 0 3 0,0 0-1 0,0 0-2 16,0 0 0-16,0 0 5 0,0 0-6 0,0 0 1 16,0 0 0-16,0 0-4 0,0 0-1 0,0 0-1 15,0 0-2-15,0 0 10 0,0 0-8 0,0 0-3 16,0 0 3-16,0 0-6 0,0 0 1 0,0 0 2 16,0 0-1-16,0 0 2 0,0 0 1 0,-3 12-4 15,3-7 1-15,3 0 1 0,-6 1-2 0,3-1 3 16,0 2-4-16,-1-1 9 0,1 5-2 0,-3-3-1 15,2 2-5-15,0-1 4 0,-2 1-4 0,3 0 1 16,0 0 0-16,-1 0 8 0,1 2-3 0,0 1-3 16,1-2 6-16,-1-2-1 0,0 4-3 0,4-1 8 15,-4 2 0-15,5 2 9 0,-1-3-14 0,-3-1 0 0,4 0 4 16,-5-2 0-16,3 2-1 0,-2-2 8 16,-1 0-13-16,0-1 2 0,0 1 3 0,3-3-3 15,-2 0 3-15,-1 1 6 0,0-3-9 0,-1-1 5 0,3 1-2 16,-2-2 11-16,0 1-7 0,0-4 8 0,0 0-4 15,0 6 3-15,0-6-3 0,0 4 0 0,0-4 7 16,0 0-8-16,3 3-2 0,-3-3 2 0,0 0 4 16,0 0-8-16,4 0 0 0,-4 0-4 0,0 0 10 15,6 1-10-15,-6-1 1 0,0 0 3 0,0 0-2 0,14-4 0 16,-9 4-5-16,0-4 4 0,1 1 0 16,-1 0-1-16,3 0 6 0,-1-1-11 0,3 2-4 15,0-4-4-15,-1 2-3 0,0 0-3 0,3 2 1 0,-1-1 0 16,-2 1-8-16,1-1 4 0,-1 0-6 0,3-1 6 15,-6 3-11-15,3 0-6 0,-4-2-2 0,-1 2-4 16,1 0 1-16,-1-2-1 0,-4 3 0 0,9 0-4 16,-9 0-4-16,5 0-7 0,-5 0-13 0,0 0-60 15,3-3-139-15,-3 3 62 0</inkml:trace>
  <inkml:trace contextRef="#ctx0" brushRef="#br0" timeOffset="-203201.5">24497 13750 69 0,'0'0'77'0,"2"-3"-9"0,2 0-4 0,0-1-9 16,2 1-6-16,2 0 5 0,1-1-16 0,-4 3-2 15,7-5 0-15,-2 4-4 0,-1-1-8 0,2 1-1 16,-2 0-8-16,2 1-9 0,-4 0 1 0,1 0-13 15,-2 1-14-15,1-2 8 0,-7 2-15 0,11 3-7 16,-11-3-8-16,6 0-2 0,-6 0-34 0,7 1-85 16,-7-1 37-16</inkml:trace>
  <inkml:trace contextRef="#ctx0" brushRef="#br0" timeOffset="-202869.5">24530 13866 45 0,'0'0'104'0,"0"0"-11"15,0 0-3-15,0 0-7 0,0 0-3 0,0 0-6 16,0 0-10-16,0 5-2 0,0-5-7 0,0 0-3 15,0 0-8-15,0 0-1 0,0 0-8 0,0 0-1 16,0 0-4-16,0 0-11 0,0 0 4 0,0 0-5 0,0 0-2 16,0 0-2-16,0 0-3 0,0 0 8 0,14-9-11 15,-9 6-2-15,2 1-2 0,0-1 5 0,0 0-2 16,3 1-4-16,0-2 3 0,0 0-17 0,0 0-6 16,-1 1-8-16,0 1-9 0,-1-1-4 0,0-1-6 15,3 2-6-15,-6 0-14 0,4-1-10 0,0 1-59 16,0 3-143-16,-5-2 64 0</inkml:trace>
  <inkml:trace contextRef="#ctx0" brushRef="#br0" timeOffset="-201893.5">24815 13854 7 0,'0'0'66'16,"0"0"-4"-16,0 0-1 0,0 0 2 0,0 0 1 15,0 0 7-15,0 0-7 0,0 0 0 0,0 0 2 16,-6 0-1-16,6 0-9 0,0 0 1 0,0 0-8 16,0 0-7-16,0 0-2 0,0 0-5 0,0 0-7 15,0 0-4-15,-3 9-5 0,2-6-1 0,1-3 0 16,0 7-4-16,-2-2-1 0,0 0-1 0,2 2-1 0,-1 0-1 16,1 0-6-16,-2 3 8 0,1-3-6 15,0 3 4-15,-1 0 5 0,2 0-8 0,0-1-2 0,-1-1-3 16,1-1 4-16,0 0 0 0,-1-2-2 0,1 0 5 15,0 0-1-15,0-1-1 0,0-4 0 0,0 7 7 16,0-7 6-16,0 5 5 0,0-5 7 0,-1 3 4 16,1-3-7-16,0 0 1 0,0 0-3 0,0 0 0 15,3-12-7-15,-3 7 2 0,3-2-12 0,0 2-8 16,-1-4-6-16,1 1-1 0,1-2 2 0,0 5-4 16,-2-4-1-16,3 4 4 0,-1-2 1 0,0 2-1 15,0-2-1-15,-2 2 0 0,3 2-1 0,-1-5-8 16,2 3 0-16,1 1 2 0,-1 0 1 0,-1 0 3 0,3 0 0 15,-2 2 0-15,-1-1 2 0,1-1 5 0,-2 1 0 16,2 1-2-16,0-1 0 0,-2-1-3 16,1 2 1-16,-1-1 8 0,0 1-7 0,-4 2 2 0,5-3 1 15,-5 3-4-15,1-3-5 0,-1 3 2 0,0 0 2 16,0 0 0-16,0 0 1 0,4 11 2 0,-4-7 4 16,0 1-4-16,0 0-3 0,4-1 0 0,-4 3 1 15,1 2 4-15,-1-4-3 0,0 1 0 0,0 1-1 16,0 0 4-16,1 1 1 0,2-3 1 0,-3-1-1 15,0 1-4-15,0 0 4 0,0-1 1 0,1-1-4 16,-1 0 8-16,0-3-3 0,0 5-1 0,0-5-3 16,0 6 2-16,0-6 0 0,3 3 3 0,-2 0-3 0,-1-3 3 15,0 0 2-15,0 0-5 0,0 0 9 0,0 0-6 16,0 0 3-16,0 0 5 0,0 0-9 16,0 0 3-16,0 0 1 0,0 0 4 0,0 0-5 0,5-10 0 15,-1 7 0-15,-1-1-5 0,-1 1 4 0,2-1-3 16,2-3 6-16,-2-1-4 0,3-1-7 0,-1-1 2 15,-1 0-3-15,3 0-2 0,-2-2-3 0,2 3 5 16,-2-1-7-16,-2 1 6 0,2 3 7 0,-2 1-11 16,0-1 2-16,-1 0 5 0,-1 4-8 0,1-2 10 15,-3 4-4-15,4-3 1 0,-4 3-5 0,0 0 2 16,10 5-1-16,-6-1-1 0,-2-1 6 0,2 2-3 16,-1 0 3-16,-1 2-4 0,1-3 7 0,-2 2-6 15,4 1 10-15,-5 0-8 0,5-2-1 0,-4 1 2 16,3 2 4-16,0-3-2 0,-3 2-6 0,3 0 8 15,0-2-1-15,-3 1-11 0,3 2 12 0,-2-2-4 0,3-1 2 16,-3 2 1-16,2 0-2 0,-3-1 2 0,1 0-1 16,0-1 8-16,2 0-1 0,-3 0-5 0,2-1 2 15,-2 0 2-15,0 1-6 0,2-4-18 0,-3-1-5 16,1 6-11-16,3-4-10 0,-4-2-9 0,0 0-15 16,6 4-17-16,-6-4-59 0,3 1-157 0,-3-1 70 15</inkml:trace>
  <inkml:trace contextRef="#ctx0" brushRef="#br0" timeOffset="-201425.5">25330 13859 9 0,'-4'3'104'0,"-2"-2"-6"0,3 2-8 0,-3 2-6 16,-1 2-5-16,0 0-10 0,0 1-7 0,2 0-4 15,1 2-14-15,-1-2 2 0,1 2-7 0,1 2 4 16,3-3-16-16,-2-1 6 0,1 2 1 0,1-1-7 15,1 1-5-15,-1-3-5 0,3 0 5 0,2-1-10 0,-1 0 3 16,0-1 6-16,-1 1 1 0,3-4 0 16,0 1-5-16,2-2 1 0,-1-1 3 0,2 0-5 0,-1-1-4 15,2 0 4-15,-1-3-13 0,0 1 8 0,0-2 0 16,-3 2 1-16,-2-2-7 0,4-3 2 0,-4-1-2 16,1 2 0-16,-3 1-2 0,1-3-2 0,-2-2-4 15,-1 3 10-15,0-1-14 0,-1-1 11 0,-2 1-2 16,-3 1-3-16,2-2 6 0,-1 3 1 0,-3-2-2 15,3 1-1-15,-5 6-3 0,2-1 1 0,-1-1-1 16,4 4-5-16,-5-3 4 0,2 3-3 0,1 0 0 16,7 0-4-16,-14 3-20 0,11-3-17 0,-3 2-11 15,2 1-15-15,1 1-107 0,-1-1-191 0,4-3 85 0</inkml:trace>
  <inkml:trace contextRef="#ctx0" brushRef="#br0" timeOffset="-200906.48">25524 13643 47 0,'-1'5'90'15,"2"0"-8"-15,-1 0 0 0,0 4 5 0,-1 1-18 16,2 0 3-16,2 3-8 0,-1 3 2 0,-2-2-7 16,2 3-6-16,0 3 2 0,-2-1-4 0,3 5 1 15,1-6-2-15,-2 1-4 0,-2 0 1 0,1-2-7 16,3 0-7-16,-3-3-17 0,-1-2 16 0,2 0-3 15,0 1-1-15,-1-3-7 0,3 1-3 0,-1 0-2 16,-2-2 4-16,-1 0-6 0,2 2-7 0,0-2-7 16,-2-2-5-16,0-2-10 0,0 0-8 0,0 0-4 0,0-1-8 15,0-1-12-15,0-3-13 0,-2 2-11 0,2-2-13 16,0 0-80-16,0 0-177 0,-13-7 79 16</inkml:trace>
  <inkml:trace contextRef="#ctx0" brushRef="#br0" timeOffset="-200655.5">25490 13922 67 0,'2'-3'99'0,"-2"3"-14"0,5-3-12 0,0 1 0 16,-1 0-3-16,2 1 0 0,2-3-13 0,1 3-7 15,0 1-1-15,0-1-5 0,-3 1 0 0,6 0-9 16,-3-1-6-16,1 2 0 0,-2 1-2 0,-2 2-4 16,3-3 4-16,-1 1-4 0,-2 0-4 0,1 0-5 15,-1 1-1-15,0 2-1 0,-2-2-2 0,0 1 2 16,0-2-4-16,0 2 0 0,-2 0 1 0,2 1 10 15,-1-1-2-15,0-1 3 0,0 0-1 0,0 1 0 16,-1 0-4-16,2-1 1 0,-1-1-1 0,-1 0-1 0,1 0-4 16,-1 1-4-16,-2-3 6 0,4 5 1 0,-1-4-15 15,-1 2-3-15,-2-3-13 0,4 3-17 0,-4-3-15 16,0 0-21-16,6 1-112 0,-6-1-197 0,0 0 88 16</inkml:trace>
  <inkml:trace contextRef="#ctx0" brushRef="#br0" timeOffset="-200438.5">25648 13721 66 0,'0'0'80'0,"0"0"-15"0,0 0-1 16,0 0-19-16,0 0-13 0,13 5-15 0,-13-5-18 16,4 4-32-16,-1-1-24 0,-3-3-60 0,6 2 28 15</inkml:trace>
  <inkml:trace contextRef="#ctx0" brushRef="#br0" timeOffset="-200022.5">25786 13844 4 0,'0'5'105'0,"0"0"-3"0,0 2-15 0,0-2-7 16,0 1-22-16,0 2 4 0,5 0 5 15,-5 4-7-15,1-7-4 0,2 6-5 0,-2-1-9 16,-1-3 6-16,4 1-4 0,-4 1-1 0,0-4-6 0,0 2-6 15,1 0 3-15,-1-3 2 0,3 2-13 0,-3-1 5 16,0 0 3-16,0 0-5 0,0-2-6 0,0 1-4 16,0-4 1-16,0 7-1 0,0-4 4 0,0-3 0 15,5 5-3-15,-1-5-6 0,-4 0 3 0,14 0-2 16,-5-2-2-16,1 1 3 0,0-3-1 0,2 2 0 16,-3-4-6-16,2 2-1 0,-2-2-2 0,0-1 8 15,-1 2-5-15,-2-2 1 0,-1 1-8 0,-1 0 7 16,-1-1-4-16,-1 0 1 0,-2-1 5 0,2 3-2 15,-2-2 7-15,-3-1 2 0,2 2-3 0,-2 0 0 0,1 0 1 16,-2 2 1-16,-1-2-6 0,0 1 2 16,-2 3-10-16,2-1 6 0,0-1 2 0,0 3-5 15,-2-2-13-15,0 2-5 0,7 1-13 0,-12 1-10 0,12-1-17 16,-7 1-14-16,7-1-21 0,-7 5-21 16,7-3-77-16,0-2-203 0,0 0 90 0</inkml:trace>
  <inkml:trace contextRef="#ctx0" brushRef="#br0" timeOffset="-199563.5">26067 13897 47 0,'3'4'108'0,"-2"0"-20"16,0 3 11-16,1-2-10 0,0 1-1 16,1 0-5-16,-2 1-7 0,2-2-8 0,-2 2-6 0,2 0-10 15,-2-2-6-15,0 1 4 0,3-2-1 0,-3 1-1 16,0-2-13-16,1-1 6 0,-1 2-2 0,-1-4-2 16,1 5-2-16,-1-5 0 0,1 2 4 0,-1-2 7 15,0 0-4-15,0 0-4 0,0 0-9 0,0 0 5 16,0 0-5-16,12-9-7 0,-9 2 0 0,0 3-4 15,2-1 6-15,-1 1-3 0,1 0-7 0,-1-2 0 16,1 0-3-16,-1 1-3 0,0 0-3 0,2 2 3 16,-4-3 2-16,3 2-5 0,-1 2-2 0,-1-1 1 0,5 2-2 15,-4 0 0-15,2-1-1 0,-1 2 5 0,-5 0-7 16,13 0 1-16,-8 2 1 0,4-1 4 16,-5 0-5-16,1 2-1 0,-1 2-1 0,1-4-4 0,-1 3-1 15,2 0 5-15,1 0 2 0,-5 0 0 0,2-1 1 16,0 3-1-16,-1-1 0 0,-1-2-7 0,1 2-3 15,-1 0-2-15,1 0-3 0,-2-1-8 0,0 1 0 16,2-2-16-16,-2 1-13 0,-1 0-20 0,3-2-22 16,-2 2-31-16,-1-1-83 0,0-3-226 0,4 5 100 15</inkml:trace>
  <inkml:trace contextRef="#ctx0" brushRef="#br0" timeOffset="-198829.5">26453 13905 81 0,'0'0'95'0,"-6"1"-4"15,-1 2-5-15,2 0-1 0,0-1-8 0,-4 1-8 0,0-2-1 16,0 2-10-16,2-1-3 0,-4 2-1 0,2 2-15 16,4-3 6-16,-3 0-8 0,0 2-8 0,1-1 5 15,1 0-4-15,2-1-6 0,-2 0-6 0,2 1 5 16,0 0-4-16,2 0 1 0,0-2 0 0,1 1-3 16,1-3-2-16,-1 5 1 0,1-5-2 0,0 0-3 0,1 4 1 15,-1-4-3-15,3 3 4 0,-3-3-2 16,7 0 2-16,-7 0-6 0,0 0 1 0,13-4-5 15,-7 1 8-15,-3 1-6 0,1-1 4 0,0-1-7 0,2-1 4 16,0 1-9-16,1 2-2 0,-3-3 5 0,3 3-5 16,-3 0 5-16,1-1 1 0,2 1-7 0,-2 0-12 15,1 2 16-15,-1-1 4 0,-5 1-7 0,14 3 2 16,-9-1 1-16,-1 0-1 0,1 0-9 0,3 1 13 16,-6 0-6-16,5-1 7 0,-1 0-2 0,1 1 0 15,-2-2-1-15,1 1 4 0,3-1-6 0,-1-1 6 16,2 0 2-16,0-3-7 0,1 0 2 0,0 2-2 15,-5-1 3-15,6-1 2 0,1-1 3 0,-4-1-2 0,2-2-1 16,-1 1-4-16,-1 0 1 0,0-2 1 16,1 1-1-16,-5-1 2 0,-1 2 1 0,0-5-3 15,0 2 2-15,-3-3 1 0,-1-1 4 0,0 3-6 0,-4-2 8 16,3-3-9-16,-3 4 3 0,-1-2-8 16,-1-2 11-16,0 0 3 0,0 1-1 0,1 2-4 15,1 0 6-15,-1 2-3 0,-5-5 4 0,6 6-8 0,-2 0 14 16,3-1-6-16,-1 2 2 0,-1 0-2 0,2 0-6 15,-1 3 3-15,1 2 0 0,2-2-8 0,0 3 1 16,1 2-1-16,0 0 2 0,0 0 2 0,0 0-2 16,-9 7-3-16,7-2 2 0,0 4 5 0,2-1-6 15,-2 4 2-15,2 0-1 0,0 2 0 0,0 3 4 16,0-5 0-16,0 5-3 0,2 0 1 0,-4-2 17 16,1 0-8-16,2-1 6 0,-1-2 3 0,0-2 0 15,2 1-15-15,-1-1 14 0,0 2 6 0,1-4 0 16,0 4-3-16,-1-5-2 0,2 3-4 0,-2-3 0 0,3 3 0 15,0-1-14-15,0 0-27 0,0-1-17 0,1 0-38 16,0-1-50-16,-1 0-119 0,0-1-266 0,-1-2 117 16</inkml:trace>
  <inkml:trace contextRef="#ctx0" brushRef="#br0" timeOffset="-197565.34">27966 13521 27 0,'-8'-3'74'0,"7"1"-11"0,1 2-6 16,0 0-8-16,0 0-5 0,0 0-4 0,0 0-5 15,-13 4-1-15,13-4-1 0,-5 5 3 0,5-1 0 16,-3 1-2-16,1 0 0 0,-2 3 6 0,4-1-4 15,-1 1-1-15,-3 2 6 0,2 1 6 0,0 1 2 0,2 0 1 16,0-1-1-16,-4 2-6 0,1 4-2 0,3-2 2 16,-3 4 3-16,-1-2 0 0,3 0-7 0,1 0 2 15,0 4 4-15,1 4-1 0,3 1-1 0,-1-2-9 16,-1-6-2-16,-1 3-3 0,-1-2-1 0,2-1 1 16,0 8-4-16,-2-7-5 0,0 0 2 0,0-1-1 15,0 1-4-15,-2-3 1 0,-1 2-1 0,3-2 6 16,-7 1-5-16,3-4 4 0,1-1-3 0,1 1-10 15,-2-2-9-15,3-1-9 0,-3-1-12 0,0 1-9 0,0-4-6 16,0 1-15-16,3-3-23 0,-2 2-27 16,1-2-21-16,-2-3-98 0,4-1-236 0,-6 1 105 15</inkml:trace>
  <inkml:trace contextRef="#ctx0" brushRef="#br0" timeOffset="-196957.34">27790 13851 63 0,'7'-1'100'0,"-1"0"-6"0,0-2-13 0,-1 2-8 16,5 0-11-16,-2-2 0 0,2 2-10 16,2 0 3-16,0 1-5 0,0-2-5 0,2 4 1 15,0-4-1-15,5 2-5 0,0 0 0 0,-6 0-2 0,9 0-6 16,-3 0-2-16,0 0-2 0,2 0-1 0,-2 0 2 16,0 0-8-16,1 2 0 0,-2-4-4 15,0 2 4-15,-4 0 3 0,-2-3-10 0,-1 1-3 0,2 0-6 16,-3-1 13-16,-1-2 5 0,-1 3-8 0,-3-2 1 15,5-1 4-15,-3 2-1 0,-2-2 1 0,0 1 7 16,-2 1-2-16,0-2-13 0,0 4 14 0,-1-3-7 16,-2 4 1-16,4-3 4 0,-4 3-7 0,3-4 1 15,-3 4-4-15,0 0-7 0,2-2 1 0,-2 2 0 16,0 0-5-16,0 0 2 0,0 0 1 0,0 0-3 16,0 0 4-16,-17 4 1 0,10-2-3 0,-1-1 1 15,-1 1-2-15,-1-2-2 0,5 3-1 0,-3-1 4 0,2 0-6 16,-3 1 4-16,4 0-4 0,-3 0 1 0,3 0-1 15,-1-1 3-15,-1 1-3 0,2 0-5 0,0 0 4 16,1 2-1-16,-1-1 2 0,1 1 6 0,-1-1-3 16,2 1-8-16,-1 1 8 0,2 0-4 0,-2 0 4 15,4 0-7-15,-1 2 3 0,1-3 4 0,0 2-10 16,3-1 10-16,1 5 4 0,0-6-14 0,4 4 8 16,-1-4 3-16,3 3-3 0,5-1 0 0,2 0 10 15,-3-4-9-15,1 3-1 0,-1-3-11 0,4-1-4 16,-4-2-4-16,0 0-2 0,4-2-10 0,-6 0-19 15,2-3 1-15,-1 2-16 0,-2-4-4 0,4 0-18 16,-4 0-27-16,-4-1-70 0,4-2-198 0,-2 2 88 16</inkml:trace>
  <inkml:trace contextRef="#ctx0" brushRef="#br0" timeOffset="-196469.34">28440 13884 14 0,'7'0'59'0,"-7"0"-1"16,9 1 0-16,-3-1-1 0,-6 0 6 0,0 0 1 15,13-2-1-15,-11 2 1 0,2-3-4 0,-1-1 5 16,-3 4-1-16,6-5-11 0,-2 2-3 0,-2-2-2 15,0 1 1-15,-1 0-4 0,0 0 0 0,2 3-7 16,-3-3 4-16,1 0-6 0,-1 4-5 0,0-8-1 0,1 7-9 16,-1-3-2-16,0 4 0 0,0-6 4 0,0 6-3 15,-2-6-5-15,2 2 2 0,0 4-7 16,-3-3 2-16,3 3-1 0,-4-7 0 0,3 6-2 0,1 1 2 16,-4-6-3-16,1 4-1 0,3 2-3 0,-4-3 7 15,4 3-7-15,-5-2 2 0,5 2-3 0,-7 0 4 16,7 0-11-16,-10 2 6 0,4 1 3 0,-1 1-3 15,3 0-3-15,-1 1 1 0,0-1 0 0,0 2 3 16,-3 2-3-16,6-1-1 0,-5 1 1 0,5-1 3 16,-2 0 2-16,0 3-5 0,1-3 1 0,2 0 4 15,-1-2-5-15,-1 1 4 0,3 2-3 0,0-3 8 16,-1 2-3-16,1-2 1 0,-3-2-4 16,6 2-5-16,-2 0 14 0,4-3-1 0,-1 3-3 0,4-4 4 15,3 0 5-15,2-1-4 0,0-1-2 0,7 1-26 16,-2-2 3-16,3-2-29 0,0 1-16 0,-1-1-17 0,1-1-22 15,2 2-112-15,-6-7-223 0,-1 3 99 0</inkml:trace>
  <inkml:trace contextRef="#ctx0" brushRef="#br0" timeOffset="-195964.34">28693 13579 67 0,'0'0'86'0,"0"0"-6"0,-11 4-4 15,8-3-2-15,3-1-2 0,-5 4-10 0,1 0-2 16,4-4-10-16,-2 5 4 0,-1-2 2 0,3 3-8 0,0-1 3 15,-1 1 6-15,2 3-2 0,-2 1 1 0,1 0 0 16,-1 4-1-16,1-2-2 0,0 3-3 0,-2-1 0 16,1 3-6-16,1 0-1 0,0 3-13 0,0-3 4 15,0 1 0-15,0-5 0 0,1 0-6 0,1 1-1 16,0 0-6-16,1-4 4 0,-2 0-8 0,0-2 2 16,2 0-1-16,-2-1-2 0,0-2 0 0,2 0-4 15,1-2 1-15,0-1 3 0,-1 0-18 0,3-1 17 16,1 0-12-16,1-1-3 0,-1 1-11 0,1 1 11 0,0-2-2 15,-1 2-2-15,0-2 2 0,1 1-3 0,0 1 1 16,-1-2-3-16,-1 2 4 0,1-1 1 16,-1 0-2-16,0 3-3 0,-1 0 2 0,-1-3 2 0,0 1 3 15,1 3-3-15,-1-3 2 0,0 0-3 0,-3 1 7 16,4 0-2-16,-1-1 0 0,-3 3 0 16,6-4-2-16,-5 2 0 0,-2-3-1 0,7 2 8 0,-7-2-1 15,4 1-5-15,-4-1 2 0,6 2 0 0,-6-2-10 16,4 1-7-16,-4-1-8 0,0 0-19 0,0 0-13 15,2 4-20-15,-2-4-20 0,0 0-18 0,0 0-97 16,-10 3-226-16,4-2 100 0</inkml:trace>
  <inkml:trace contextRef="#ctx0" brushRef="#br0" timeOffset="-195787.34">28763 13687 93 0,'3'-3'118'16,"-3"3"-14"-16,12 0-21 0,-12 0-18 0,11 3-30 15,-3 0-16-15,-1 1-22 0,1-2-33 0,-3 2-44 16,0-3-87-16,4 3 39 0</inkml:trace>
  <inkml:trace contextRef="#ctx0" brushRef="#br0" timeOffset="-195189.34">28926 13802 95 0,'0'3'115'0,"0"-3"-10"0,1 8-9 16,0-3-9-16,-1 2-5 0,3-3-2 0,-2 1-6 15,0 0-6-15,-1 2-3 0,2-2-6 0,-1 1-5 16,-1 0-2-16,0-1-12 0,0 0 1 0,1 2 0 16,1-4-5-16,-1 2-7 0,0-1 2 0,0 1-6 15,-1-2-4-15,0-3-1 0,4 4 3 0,-4-4 0 16,0 3-5-16,0-3 1 0,0 0-1 0,0 0-1 16,0 0 1-16,0 0-4 0,16-7 1 0,-11 4-5 15,1-6-6-15,2 1-5 0,-1 0-17 0,0 2 3 16,-1-2 1-16,4 1-2 0,-5 1 6 0,1 1-3 15,0 2 5-15,-3 0-4 0,-1 1 4 0,4 0-13 16,-2 0 12-16,-4 2-1 0,0 0 4 0,8 4 2 0,-7-2-7 16,3 4 6-16,-4-1-2 0,4 0 3 0,-3-1-10 15,-1 4 13-15,0-2-1 0,3 1 2 16,-3-2 1-16,0 2 0 0,1-1 3 0,-1 1-10 0,5-3 1 16,-4 1 6-16,2 0-1 0,-2-1-4 0,3-1 9 15,0-1-9-15,2 1 3 0,-2-2-9 0,6-1 6 16,-2 0 8-16,0 0 0 0,3 0-10 0,-2 0 3 15,1 2 0-15,3-2 4 0,-4 0-8 0,1 2 9 16,2 0-6-16,-1 0-1 0,0-1-4 0,1 4 7 16,-3 0-1-16,-1 0 2 0,3 1-4 0,-3-2 5 15,1 3 3-15,0 0-4 0,0 0 1 0,0 1 2 16,2 1-4-16,-2-2 0 0,0 0-1 0,3 1 1 0,-3 1 4 16,0-2-7-16,-3 1 2 0,3-2 6 15,-3 2-3-15,-2 0 5 0,0-3-7 0,0 2 3 16,-1-2-1-16,0-1 0 0,-3 2 1 0,0 1 11 0,0-3-2 15,-3 3-6-15,-3-1 6 0,1-2 2 0,0 2-2 16,0-2-8-16,-1 1-15 0,1-2-25 0,1 1-20 16,1-2-32-16,-1-1-92 0,4-1-195 0,0 0 87 15</inkml:trace>
  <inkml:trace contextRef="#ctx0" brushRef="#br0" timeOffset="-195003.34">29258 13730 45 0,'-3'5'49'0,"-1"4"-14"0,0-2-14 0,2 4-18 15,-2-2-29-15,3-1-28 0,-1 3 13 0</inkml:trace>
  <inkml:trace contextRef="#ctx0" brushRef="#br0" timeOffset="-194579.33">29602 13791 4 0,'0'0'145'0,"0"0"-21"0,0 0-11 16,-14-5-10-16,14 5-11 0,-16 3-10 0,7-1-3 0,-2 3-11 15,-2-2-5-15,3 3-9 0,-3-3-9 0,0 6-1 16,-1-1-2-16,5 0-8 0,0 1-6 0,0 4 0 15,-1 3-4-15,3-4 2 0,1 2-5 0,6-5-8 16,-3 2 8-16,3 1 2 0,1 0-5 0,1 0-1 16,2-2 3-16,3 0-4 0,0 0-5 0,3-1-1 15,-2-1 0-15,1-1-6 0,1-1 7 0,-6-3 1 16,1 2-8-16,2-2 3 0,-2-1 7 0,-4 1 3 16,-1-3 15-16,6 4 6 0,-3-4 2 0,-3 0-3 15,0 0-1-15,0 0-8 0,0 0 2 0,0 0-5 0,-9 6-1 16,3-6-3-16,-2 3-2 0,0-2-5 0,1 3-11 15,-5-1-17-15,3 2-18 0,-1-1-33 0,1 3-11 16,-1-4-37-16,-2 3-136 0,2-1-270 0,1-1 119 16</inkml:trace>
  <inkml:trace contextRef="#ctx0" brushRef="#br0" timeOffset="-192929.34">27957 13323 16 0,'0'-7'68'0,"4"3"-1"0,-7-2-5 15,3 2 3-15,0-1-7 0,0 0 0 0,0-2-5 16,0 2-6-16,0 5 1 0,0-5 5 0,3 1-1 15,-3 4-8-15,-3-7 0 0,6 4-2 0,-3 3 3 0,0 0-9 16,0 0 4-16,-3-6-6 0,3 6-15 16,0 0 2-16,0 0 0 0,0 0-4 0,0 0-4 15,0 0-9-15,0 0 6 0,0 0-1 0,3 13 3 0,-6-1-7 16,2-2 1-16,1 0 4 0,0 4-4 16,-2 1-1-16,0 2 0 0,2 0 3 0,-4-1 0 15,4 2 5-15,0 1 4 0,0-5-2 0,3 3-3 0,-2-2 6 16,-1-1-5-16,4-2 3 0,-3-1 0 0,2 0-11 15,1 1 2-15,-3-2 4 0,4 2-6 0,-1-2 3 16,0 0 0-16,-2-2-2 0,2 3-4 0,0-5-19 16,0 2-25-16,-3-4-11 0,3 4-21 0,0-5-17 15,2 2-77-15,-1-3-182 0,-1-2 81 0</inkml:trace>
  <inkml:trace contextRef="#ctx0" brushRef="#br0" timeOffset="-191966.34">28105 13488 52 0,'-5'1'59'16,"5"-1"3"-16,-9 1-3 0,4 0-1 0,1 1-1 15,-1 1 2-15,1 0-9 0,1 1-3 0,-1 0-4 16,-1-1-5-16,1 2 0 0,1 1-1 0,-1 1 2 15,2-1-8-15,-1-1-7 0,2 3-4 0,0-1 11 16,-1 1-6-16,2-4-4 0,0 2-5 0,0 2 0 16,2-4 5-16,-2 1-4 0,1 1 0 0,0-1-3 0,-1-4-2 15,0-1-4-15,4 6 6 0,1-4-3 16,0-2-1-16,6 0 1 0,-1-2-8 0,-1-1-4 16,5-1 4-16,-3 4-10 0,3-6 2 0,3 0-8 0,0 1-12 15,-1-2-1-15,-2-1 4 0,4 2-1 0,-5-1 0 16,-3 3 5-16,2-1 1 0,-2 0 1 0,-2 1 2 15,-2 1 8-15,-1-1-3 0,1 2 0 0,-3-1 2 16,-1 0 7-16,2-1-3 0,-4 4 5 0,4-3 0 16,-2 0 3-16,-2 3-9 0,0 0 2 0,1-4-1 15,-1 4 6-15,0 0 0 0,0 0-6 0,0 0-2 16,-1-5 7-16,1 5-6 0,0 0 1 0,0 0 5 16,0 0 4-16,1-4 0 0,-1 4 6 0,0 0-5 15,0 0 10-15,0 0 10 0,0 0-4 0,0 0 7 16,0 0-1-16,0 0 9 0,0 0-3 0,0 0 2 15,0 0 5-15,-1-5-5 0,1 5-3 0,0 0 4 16,0 0-5-16,0 0-5 0,0 0-3 0,0 0-3 0,0 0-3 16,0 0-3-16,-4-3-6 0,4 3-4 0,0 0 0 15,0 0 1-15,0 0-1 0,0 0 1 0,0 12-2 16,0-7-5-16,0-1-2 0,0 1 7 0,-2 1-1 16,4-2 0-16,-1 2 1 0,-1-2 0 0,1 3-2 15,1-4-1-15,-1 1 1 0,0 0-3 0,2 3 5 16,-2-5 1-16,2 0-1 0,-1 0 0 0,3 1 7 15,-1-1-7-15,2 1-1 0,-1-3 1 0,-5 0-4 16,14-3 7-16,-6 2-10 0,-1-3-14 0,2 2 6 16,1-2-10-16,-3-3 0 0,1 3-3 0,2-2-4 15,-5 0-1-15,2 1 11 0,-1 1 0 0,-1 1-4 16,-1-2 3-16,1 1 3 0,-2 3 1 0,-1-1 1 16,-2 2-2-16,4-2 11 0,-4 2-10 0,0 0 0 15,8 5-3-15,-8-5 10 0,1 7-4 0,3-2 7 16,-1-1-7-16,-2 1 7 0,4 2 2 0,-3-2 2 0,2 0-6 15,0 1 0-15,1-2 9 0,-1-2-1 0,3 1 0 16,-3-1 1-16,2 1 4 0,0-2 0 0,1 1 4 16,0-2 4-16,2 0 5 0,1-3-6 0,-1-1-3 15,1 0-4-15,-2 2 1 0,-1-1 7 0,0-1-7 16,-1-1-12-16,0 1 1 0,0-1-2 0,-1-1-3 16,-1 4 6-16,-3-2-2 0,4 1 0 0,-5 1-3 15,0 2-3-15,4-3 5 0,-4 3-2 0,0 0-4 16,8 5 0-16,-7-1 2 0,3-1 5 0,0 1 3 0,0 1-12 15,-2-2 12-15,3 2 0 0,0-3-4 0,-1 1 1 16,3 1 5-16,-1-1 4 0,3-1-1 16,-4-2 7-16,0 0-1 0,-5 0 8 0,12-2 2 0,-6 2-3 15,-1-3 10-15,-2-1 0 0,-1 0-1 0,1 0-1 16,-2-2-1-16,0-2 1 0,-2 1-1 16,0 2-4-16,-3-5-1 0,-1 2-7 0,-3-1 2 0,1 2 2 15,0-1-8-15,-2 2 2 0,-1 2-5 0,5 0-6 16,-3 2-16-16,3 2-18 0,5 0-11 0,-14 2-9 15,10 1-23-15,-1 1-8 0,1 1-107 0,0-2-209 16,3 3 94-16</inkml:trace>
  <inkml:trace contextRef="#ctx0" brushRef="#br0" timeOffset="-191297.73">28859 13539 64 0,'0'0'95'0,"-1"5"-12"15,1-5-7-15,-3 5-10 0,3-5 1 0,0 5-14 16,3-3-4-16,-3-2-2 0,1 6-7 0,-1-2 6 15,0-2-14-15,0-2-5 0,0 4 5 0,0-4 1 16,4 4-3-16,-4-4-5 0,5 1-3 0,-5-1-13 0,7 2 9 16,-7-2-4-16,0 0 4 0,12-3-10 0,-12 3 1 15,8-3 1-15,-4 2-3 0,-4 1-8 16,5-1 10-16,-5 1 1 0,7 0-6 0,-7 0 1 16,8 0 6-16,-8 0-25 0,8 1 15 0,-4 0 1 0,0 3-6 15,0-1 8-15,2 0 6 0,-1-1-3 0,-1 2-2 16,0 0-7-16,1 0 4 0,0-1-1 0,-1-2 5 15,1 2-3-15,0 0 5 0,1-1-3 0,-2-2 6 16,-4 0 0-16,9 0-8 0,-9 0-5 0,10-5 5 16,-6 2-7-16,1 2 11 0,-5-4 1 0,4-1-1 15,-3 1 6-15,2 1-6 0,-2-3-1 0,1 2 2 16,-2-1-1-16,2-2-6 0,-6 3 11 0,4 0 6 16,0-2-2-16,0 3-4 0,0 0 2 0,0 4-2 15,2-7 0-15,-2 7-1 0,3-4-10 0,-3 4 6 16,9-1-5-16,-5 0-1 0,1 0 2 0,-5 1 0 15,13 0 3-15,-3-2-4 0,-2 2 0 0,0-1 2 0,2 0 0 16,-4 0 3-16,2 1-3 0,-2-2 3 0,1 2-7 16,-7 0-7-16,9 0 12 0,-9 0 4 0,7-1-8 15,-7 1 2-15,0 0 2 0,8 1-1 0,-8-1-5 16,3 3 4-16,-2 1-3 0,-1-4-4 0,5 6 3 16,-4 0 3-16,0-1 1 0,2 0-5 0,-2 2 7 15,1-1-6-15,0-2-1 0,1 4 4 0,-1-4-3 16,1 1 5-16,1-3 0 0,-2 4 4 0,2-5 9 15,-2 2 4-15,-2-3-2 0,6 2 8 0,-3 0-10 16,-3-2 4-16,8 0-6 0,-8 0-6 0,0 0 8 16,0 0-5-16,10-4-25 0,-8 1-11 0,1 0-22 15,-3-3-20-15,4 1-29 0,-4 2-117 0,0-4-228 0,0 1 101 16</inkml:trace>
  <inkml:trace contextRef="#ctx0" brushRef="#br0" timeOffset="-191162.19">29166 13319 16 0,'0'0'127'16,"0"0"-26"-16,-3-4 4 0,3 4-22 0,0 0-15 15,0 0-19-15,0 0-24 0,13 9-31 0,-6-5-42 16,-2-1-39-16,6 2-94 0,-1-1 42 0</inkml:trace>
  <inkml:trace contextRef="#ctx0" brushRef="#br0" timeOffset="-190837.19">29377 13397 39 0,'-3'7'96'0,"3"-2"-3"0,1 0-12 0,1-1-5 16,-1 5-1-16,2-3-9 0,2 3-1 0,1-1-15 0,1-2-1 15,1 0-9-15,0 1 7 0,1-2-13 0,1 0-6 16,-1-2 1-16,-2-1-2 0,-1 2 4 0,0-3-12 15,-1 0-4-15,2 0 1 0,-2 1 5 0,-5-2-9 16,5 3 6-16,-1-3-12 0,-4 0 7 0,5 4-8 16,-4 1-3-16,2-2 0 0,-2 2 1 0,-1 3 2 15,0 0 0-15,1 2 1 0,2 2-5 0,-2 0 2 16,3 1-3-16,0-2 7 0,1 2-4 0,-1-2 4 16,2 0 0-16,2-1-3 0,-3-1 9 0,3 0-10 15,-2-1 4-15,-1-4-2 0,-2 2 3 0,-1-2 2 0,1-1 12 16,-2 1-10-16,2-3 12 0,-3-1-10 0,2 3-7 15,-2-3-29-15,0 0-25 0,0 0-46 16,0 0-86-16,-16-10-193 0,7 3 86 0</inkml:trace>
  <inkml:trace contextRef="#ctx0" brushRef="#br0" timeOffset="-190670.18">29556 13275 35 0,'0'0'81'0,"-10"1"-31"0,3 3-21 15,5-1-41-15,-4-1-19 0,1 6-33 16,3-3 15-16</inkml:trace>
  <inkml:trace contextRef="#ctx0" brushRef="#br0" timeOffset="-189662.19">28684 14318 53 0,'-4'3'87'16,"3"5"-1"-16,1-4-20 0,0 3 8 0,1-2-10 16,2 1-2-16,1-1-11 0,1 1 1 0,1-2-2 0,4-2-14 15,2 2 4-15,-3-4-4 0,4 0 4 0,-2-3-7 16,2 1-2-16,-3-3-8 0,3-1 3 0,-3-3 3 15,-1 2-2-15,0-3 0 0,-4 0-15 0,4-3 6 16,-5 2-9-16,0 1 0 0,-4-1 2 0,0 3-4 16,-3 1-3-16,3 1-3 0,-4 2 0 0,3-2-1 15,-3 3 4-15,3 1-5 0,1 2 2 0,-9-3-6 16,9 3 8-16,-9 2-9 0,9-2 4 0,-8 3 5 16,5 0-8-16,1 0 6 0,2-3-10 0,-6 5 3 15,6-5 6-15,0 3 1 0,0-3 2 0,0 0 0 16,10 2-6-16,-10-2 0 0,18-4 6 0,-6 1-5 15,-1-3-3-15,7 0-9 0,-4-1-13 0,4-3 3 0,-1-2-10 16,0 0 0-16,-1-2-3 0,0-1-6 16,-4-2 7-16,-1 3 3 0,-2-1 9 0,0 4 7 0,-3 2 3 15,-2-2 9-15,2 5 7 0,-4 0 1 16,-2 0-2-16,1 2 9 0,-2 2-7 0,1 2-3 0,0 0 9 16,0 0 10-16,0 0 3 0,-21 7-5 0,15 2 7 15,-3-3-2-15,1 3 0 0,1-2-2 0,1 6 1 16,-1-6-5-16,3 5 4 0,3-2 0 0,-3 2-25 15,7 0 23-15,-2 0 5 0,2 5-7 0,1-1 4 16,1 2-2-16,2 0-2 0,1 0 4 0,1 4-10 16,-3-2 10-16,0-2-13 0,3 6 7 0,-3-5 3 15,0-1-3-15,-1-1 1 0,-1 3 4 0,1-4-2 16,-5 2-6-16,4-2 6 0,-4-4 0 0,0-2 1 0,-2-1 17 16,0 0-8-16,-3-1 0 0,1 0 5 15,-1 1 0-15,1-1 1 0,-6-4 3 0,-1 2-5 16,0-2-2-16,-1-2-4 0,1-1 1 0,-3 0 1 0,4-2-1 15,0-3-3-15,-1-2-3 0,3 2-1 0,1-5-1 16,1 0-4-16,3-1-6 0,2-7-16 0,2 3-7 16,3-3-14-16,5 0-6 0,2 0-4 0,8-4-6 15,1 2-12-15,1 0-14 0,3 1-7 0,0 1-25 16,0 2-111-16,3-2-230 0,-4 6 102 0</inkml:trace>
  <inkml:trace contextRef="#ctx0" brushRef="#br0" timeOffset="-189288.19">29584 14137 50 0,'-4'-3'99'0,"4"3"0"16,0 0-18-16,0 0-8 0,-6 8-7 0,3-1-5 16,1 1-7-16,-1 3-2 0,0 1 0 0,2 8-7 15,0-4-1-15,-2 3-3 0,2-1 7 0,-2-1 0 16,1 2-10-16,3-1 2 0,-5 1 1 0,2-2-2 0,-1-1-12 15,2 1 3-15,1-4-3 0,0 0 0 16,-1-1-6-16,-2-3 3 0,3 4-4 0,-1-7 2 16,0 2-5-16,-1-1-2 0,2-3-7 0,-1 1-5 0,0-2-20 15,-1-1-17-15,2-2-27 0,0 0-44 0,0 0-78 16,-5-10-197-16,5 3 87 0</inkml:trace>
  <inkml:trace contextRef="#ctx0" brushRef="#br0" timeOffset="-188771.19">29534 14240 78 0,'0'0'102'0,"0"0"-4"0,0 0-12 0,0 0-25 16,0 0 9-16,0 0-10 0,0 0-1 0,0 0 0 15,0 0-2-15,0 14 1 0,0-8-4 0,0 2-4 16,1-3 4-16,1 6-11 0,-1-1 4 0,-2 3-6 16,2-4-2-16,-1 4-4 0,1-1-10 0,-1-1 10 0,3-1 1 15,-1 1-8-15,2 0 0 0,0-4 1 16,0 2 9-16,-1-4 0 0,4-2 1 0,-1 3 1 16,6-3 0-16,-5-1-2 0,5-3-6 0,-1 0 1 0,-2-3-2 15,0-1-8-15,0 0-1 0,0-1-5 0,-2-2 7 16,-1 2-3-16,-3-5-4 0,1 1-4 0,-2-2-5 15,0 2-5-15,-2-1-3 0,-2 0 4 0,-2 0-12 16,-1-1 3-16,-1 1-7 0,0 2 6 0,1 1 3 16,-5-1-7-16,3 3 0 0,-2 1-4 0,-1-1-6 15,0 5-13-15,3-1-1 0,-1 2-15 0,1 0 3 16,0 0-14-16,2 2-14 0,0-1-5 0,2 5-18 16,1-2-113-16,-5-2-226 0,6 0 101 0</inkml:trace>
  <inkml:trace contextRef="#ctx0" brushRef="#br0" timeOffset="-188505.18">29723 14128 20 0,'0'0'98'0,"-4"13"-8"15,4-8-10-15,0 0-2 0,0 2-5 0,0-1 9 16,0 5-2-16,0-1-2 0,0 2-6 0,3 0 4 15,-3 0 0-15,0 2-9 0,-3-2-9 0,3-1-1 16,0 6 2-16,0-1-12 0,4-3-2 0,-4-1-3 16,0 1-6-16,0 3 0 0,3-6-5 0,-3 2 1 15,0-3-4-15,-3 1-3 0,6-5 0 0,-3 7-4 16,0-7 0-16,-3 4-12 0,3-6-16 0,0 2-18 16,-1 0-10-16,-2 1-14 0,3-5-7 0,0-1-27 0,0 0-132 15,-9 0-232-15,9 0 103 0</inkml:trace>
  <inkml:trace contextRef="#ctx0" brushRef="#br0" timeOffset="-187705.59">29672 14307 11 0,'6'-3'128'0,"2"1"-10"0,-3 0-2 0,3-2-1 15,-1 0-11-15,2 2-6 0,2-1-6 0,0 0-5 16,2-2-13-16,0 1 2 0,-1 1-6 0,-1 0-11 15,-5 1 2-15,3-2-4 0,-3 2-11 0,0-1 1 16,-3 0-9-16,1 3-5 0,-4 0-3 0,8-2-5 16,-6 0-3-16,-2 2-4 0,0 0 0 0,4-3 0 15,-4 3-2-15,0 0-9 0,0 0-1 0,0 0 1 16,0 0-4-16,0 0 6 0,0 0-2 0,0 0-3 16,0 0 3-16,0 0-3 0,0 0 3 0,0 7 2 0,0-7-14 15,0 0 20-15,0 0 5 0,0 0 8 16,0 0 1-16,0 0-1 0,0 0-6 0,0 0 1 15,0 0 0-15,0 0-3 0,5-8-4 0,-5 8-2 0,0-6-7 16,2 4 11-16,-2 2-7 0,1-4-3 0,-1 4 5 16,1-4-7-16,-1 4-5 0,0 0 0 0,0 0-3 15,0 0 4-15,0 0-3 0,0 0 0 0,0 0 8 16,2 15-13-16,-2-8 10 0,0 0-2 0,1 1-3 16,0-1 1-16,-2 2-4 0,2 1-2 0,2 0 7 15,-1 0 1-15,0 0 1 0,1-1-5 0,-3-1 0 16,5 1 1-16,-5-3 1 0,0 0 7 0,2-1-1 15,-2-1 0-15,2-1 0 0,-2-3 0 0,0 5 0 16,0-5 1-16,5 0-5 0,-5 0 1 0,0 0-10 16,18-6 1-16,-13 4-3 0,3-1-2 0,-3-1 3 15,5-1-12-15,-5 4-4 0,3-2 4 0,-3 2-4 0,3-2 7 16,-2 2-5-16,-2 1 3 0,-4 0 2 16,8-3 0-16,-8 3 6 0,6 4-5 0,-2-1 4 15,-1 1-5-15,0-3 11 0,1 6-3 0,-1-4-2 0,-1 2 5 16,2 3 4-16,0-4 0 0,4 1-1 0,-1 2 2 15,1-1 1-15,2-2 1 0,2 2-6 0,-1-2-1 16,2-2 5-16,2-2 4 0,3 0-1 0,4 0-2 16,-3-1-5-16,-2-3-1 0,-1 2 0 0,1-3 2 15,-3 2-4-15,-4 1 4 0,2 0-3 0,-6-1 2 16,1-2-3-16,-1 3 4 0,0 2-1 0,-1-1 0 16,-5 1-1-16,7-2-1 0,-7 2 0 0,6 0-1 15,-6 0-3-15,0 0 10 0,7 3-4 0,-6-1-3 16,2 3 6-16,-2-2-4 0,-1-3 2 0,3 4 4 0,-3-1-2 15,0-3 4-15,2 3 0 0,-2-3 2 16,2 3 7-16,-2-3-4 0,0 0 9 0,4 4-7 16,-4-4 4-16,0 0 2 0,5 0-3 0,-5 0 0 0,7 1-10 15,-7-1 2-15,0 0-4 0,6 1-6 0,-2 1-2 16,-4-2 5-16,4 1-4 0,-4-1 2 0,2 2-2 16,-2-2 3-16,4 3 4 0,-4-3 3 0,0 0-9 15,1 4 4-15,-1-4 2 0,0 0 8 0,0 0 1 16,0 0-4-16,0 0 7 0,0 0 2 0,4-12-6 15,-2 10-16-15,1-5-20 0,5 1-29 0,-2-3-16 16,-1-1-33-16,3 0-124 0,4-2-250 0,-1-1 111 16</inkml:trace>
  <inkml:trace contextRef="#ctx0" brushRef="#br0" timeOffset="-187535.58">30623 14379 183 0,'0'0'176'0,"-2"6"-10"0,2-6-16 0,0 0-16 15,0 0-22-15,3 3-40 0,-3-3-55 0,0 0-57 16,0 0-122-16,0 0-175 0,0 0 77 0</inkml:trace>
  <inkml:trace contextRef="#ctx0" brushRef="#br0" timeOffset="-186088.58">24949 14185 14 0,'0'0'53'15,"-8"0"-3"-15,8 0 4 0,0 0-6 0,0 0 12 16,0 0 4-16,0 0 3 0,-6-2 5 0,6 2-3 15,0 0 3-15,0 0-10 0,-4-3-10 0,4 3 6 16,0 0-4-16,-4-4-2 0,4 4 1 0,0 0-8 16,-1-2-5-16,1 2 2 0,0 0-6 0,0 0-9 15,0 0 5-15,0 0-15 0,-4-4 3 0,4 4-3 16,0 0 0-16,0 0-2 0,0 0-3 0,0 0-8 0,0 0 0 16,0 0-3-16,0 0 4 0,0 0-1 15,0 0 2-15,0 0-11 0,0 0 9 0,18 3 2 0,-9-3-8 16,0-2 2-16,8 2 5 0,-2-1-4 0,7-1 1 15,-1 0-8-15,6-1 6 0,-6 1-3 0,8-2 3 16,-1 1 4-16,-1-1-5 0,1-1 0 0,2 1-6 16,-1 0-1-16,2 0 5 0,-1 3-5 0,1-2-1 15,-2 2-6-15,-7 1 3 0,4-1-21 0,-6 1 13 16,2-2-4-16,-5 2 6 0,-4 0-9 0,0 0 13 16,-3 0-6-16,-3 0 7 0,-1 0 5 0,-1 0-10 15,-5 0 1-15,8 2 2 0,-8-2 7 0,0 0-6 16,0 0-2-16,0 0-14 0,-13 5 6 0,2-4-8 15,-3 3-15-15,-3-1-1 0,-2 1-16 0,1-1-58 0,0 1-132 16,-2 1 58-16</inkml:trace>
  <inkml:trace contextRef="#ctx0" brushRef="#br0" timeOffset="-185854.58">25003 14265 124 0,'0'0'126'0,"0"0"-11"0,0 0-8 0,0 0-12 0,19-7-11 16,-1 4-7-16,0 0-4 0,9-1-13 0,2-3-6 16,3 5-1-16,-1-2-13 0,1-1 6 0,3 1-12 15,-2 2 1-15,5-1-4 0,-6 0-2 0,1 2-7 16,-4 0-12-16,3 1-10 0,-10 0-10 0,-4 0-7 16,-4 1-6-16,-3-1 2 0,1 0-3 0,-7 0-3 15,-1 0 2-15,-4 0 3 0,0 0-14 0,0 0-6 16,0 0-4-16,-17 5-7 0,7-4-31 0,-4 0-48 0,0-1-141 15,2 1 64-15</inkml:trace>
  <inkml:trace contextRef="#ctx0" brushRef="#br0" timeOffset="-183745.58">24650 14538 83 0,'0'0'114'0,"-2"-4"-10"16,2-1-4-16,0 5-13 0,0-4-7 0,0 4-9 0,0-6-7 16,0 6-4-16,0 0-8 0,0-5 0 15,0 5-7-15,0 0-5 0,0 0-1 0,0 0-1 0,-2-2 0 16,2 2-7-16,0 0-3 0,0 0 0 0,0 0-6 15,0 0-7-15,0 0 0 0,0 0 2 0,0 0-7 16,0 0 4-16,0 0-3 0,0 0-3 0,0 14 1 16,-2-7-7-16,2-2 2 0,0 0-2 0,2 6 3 15,-2-1 7-15,0-1-3 0,-2 2-3 0,4 0 4 0,-2 1-1 16,0-3 0-16,-2 1-1 0,4 1 2 16,-2-1 2-16,2-2-2 0,-1-1 0 0,-1 0 2 15,1 0 4-15,0 0 0 0,1-1-22 0,-2 0 5 0,0 1 0 16,2-4-1-16,-2 4 5 0,0-1 0 0,4-2 2 15,-4-1-2-15,1 2-2 0,4-2 0 0,-3 1 1 16,0-1 1-16,-1-1 4 0,3 3-6 0,-4-5 2 16,6 2 2-16,0 0 3 0,-3-1-8 0,5-1 5 15,0 0 0-15,-8 0 1 0,14-1-2 0,-5 0 1 16,1-1-5-16,2-1-5 0,1-2-12 0,-2 1 0 16,-1-1-7-16,3-3-10 0,3 2-14 0,-5-3-5 15,2 1-20-15,-1-2-13 0,-4 2-22 0,0-2-64 16,-2 0-187-16,-1-2 83 0</inkml:trace>
  <inkml:trace contextRef="#ctx0" brushRef="#br0" timeOffset="-183283.58">24646 14609 101 0,'0'0'167'0,"0"0"-24"0,0 0-7 0,4-10-14 15,-4 10-5-15,5-8-14 0,0 4-10 0,4 1-8 16,0-1-8-16,-4-1-11 0,3 3-10 0,3-1-11 16,1 2-22-16,-3 0-13 0,0 1-21 0,-3-1-23 15,6 3-18-15,-2-1-7 0,0-1-17 0,1 3-14 16,-1 2-81-16,-3 0-185 0,2 1 83 0</inkml:trace>
  <inkml:trace contextRef="#ctx0" brushRef="#br0" timeOffset="-182669.43">24657 14470 70 0,'3'-4'87'15,"-3"4"-8"-15,0 0-6 0,0 0-6 0,9 0-13 16,-9 0 3-16,9 0-10 0,-9 0-1 0,0 0 0 0,8 0-3 16,-8 0-4-16,5 0-7 0,-5 0 1 15,0 0 7-15,9 0 3 0,-9 0 10 0,0 0 0 16,0 0 2-16,9 0 0 0,-9 0-7 0,5-3-3 0,-1 2-7 15,1-2-1-15,0 2-6 0,0 0-3 0,3 1-3 16,-3-3-13-16,3 3-10 0,1 0-13 0,-2 0-7 16,4 0-13-16,-3 0-16 0,0 0-8 0,0 3-9 15,0-3-16-15,-1 0-19 0,-1 2-57 0,-2 0-168 16,1 0 74-16</inkml:trace>
  <inkml:trace contextRef="#ctx0" brushRef="#br0" timeOffset="-181890.43">25065 14575 33 0,'0'0'169'0,"-5"-2"-20"0,5 2-16 0,0 0-13 16,0 0-15-16,-6-1-14 0,6 1-5 16,0 0-7-16,0 0-14 0,-1 10-1 0,1-5-9 15,1-1-4-15,2 2-4 0,-3 1-8 0,1 0-2 0,1 1-4 16,1-1-5-16,-3 0-6 0,0 2 0 0,2-4 0 15,-2 3-3-15,0-1 4 0,0-1 0 0,2 0-6 16,-2-1 5-16,0-1-8 0,0-4-3 0,0 6 6 16,1-2 2-16,-1-4 5 0,0 0-2 0,-1 7 6 15,1-7 6-15,1 2 5 0,-1-2-2 0,0 0-1 16,0 0-2-16,0 0-3 0,0 0-3 0,0 0 0 16,0-13-7-16,0 7-1 0,1-1-15 0,0 0 1 15,1 0-5-15,-1 2 5 0,0-2-3 0,1 2 0 16,0-2 0-16,-2 2-3 0,3 1 3 0,-2-1-3 15,0-1-2-15,3 1 0 0,-1 0 0 0,0 1 2 16,1 1-3-16,-2-1 3 0,1 1 0 0,1 0-3 16,-4 3-5-16,9 0-3 0,-4-1-3 0,-5 1-2 0,9-1-6 15,-9 1 2-15,9 5-1 0,-5-2 9 0,-3 1-6 16,7-1 4-16,-7 0 0 0,3-2 3 16,-3 3 0-16,3 0 3 0,-1-2-2 0,-2 3 1 0,2-2 0 15,-2 1 0-15,-1-4 1 0,1 7 3 0,-1-3-1 16,3-2 4-16,-3-2 2 0,1 7-4 0,2-6 2 15,-3-1-1-15,1 4 3 0,-1-4-2 0,1 4 4 16,-1-4 1-16,0 0-4 0,0 0 2 0,0 0-1 16,4 3 5-16,-4-3-3 0,0 0-2 0,0 0-4 15,0 0 0-15,6-8-1 0,-6 8 6 0,4-4-15 16,1 1 5-16,-2 1-2 0,2-1 8 0,1-1-2 16,-2 3-2-16,1-3-1 0,-1 1 0 0,1 3-1 15,0-1 4-15,-1-2-1 0,-4 3 3 0,10 0 0 16,-10 0-3-16,9 2 2 0,-9-2-2 0,8 1 2 15,-8-1 1-15,8 1-1 0,-5-1 0 0,1 3 0 0,-4-3 0 16,5 7 0-16,-1-5-1 0,-4 1 5 0,4-1 0 16,-4-2-5-16,4 5 3 0,-3 0-2 0,4-3 2 15,-5-2-7-15,2 5-10 0,0-2-5 0,-2 1-9 16,0-4-9-16,5 5-16 0,-3-2-20 0,0-2-6 16,-2-1-31-16,5 6-74 0,-3-3-205 0,-2-3 91 15</inkml:trace>
  <inkml:trace contextRef="#ctx0" brushRef="#br0" timeOffset="-181340.43">25394 14552 11 0,'0'0'73'16,"0"0"-5"-16,0 0-12 0,0 0 0 0,0 0 3 16,0 0-8-16,0 0 2 0,-4 11 7 0,4-6 13 15,0 0-3-15,0 5 1 0,0-1-3 0,-1 0-2 16,1 2 2-16,-3 1-10 0,3 0 4 0,-4 3 9 16,4-2 0-16,-1-1-3 0,1 5-9 0,0-6-6 15,0 3-1-15,0-2-4 0,4 3-1 0,-4-3-12 16,1 0 2-16,3-1-5 0,0 0-6 0,-2-1-2 15,-2 3 1-15,3-6 2 0,-2 1-8 0,2-1 6 0,-1 0 1 16,-2-2-3-16,2 1-2 0,-1-2-5 16,-1 0 5-16,0-4-3 0,0 6-4 0,0-6 5 15,0 2-2-15,0-2-6 0,0 0 6 0,0 0-9 0,0 0 7 16,-12-13-10-16,12 8 4 0,-2-6-6 0,-2 0-5 16,3-2-15-16,-3-3-4 0,1 1 5 15,2-2 4-15,2 0-5 0,-2 2 6 0,1-2 9 0,1 5-5 16,-1 0-6-16,3 2 3 0,-2 0 0 0,2 0 1 15,2 3 0-15,-3 2 1 0,2-2 0 0,-1 2-1 16,1-1-6-16,1 3 5 0,0-2 7 0,2 1 2 16,0 1-3-16,-2 2-3 0,-1 0 3 0,-4 1 3 15,9-1-6-15,-9 1-7 0,9 3 10 0,-6 0-3 16,0 1 0-16,0-2 4 0,-2 1-1 0,2 1 2 16,-2 1 2-16,-1-5-3 0,0 5 1 0,0-5-1 15,-1 7-3-15,-2-3 6 0,-1 0-2 0,0-2-1 16,0 2 1-16,-1 0-11 0,0-1-14 0,1-2-16 0,-1 3-21 15,5-4-26-15,-6 5-30 0,3-4-103 0,3-1-240 16,0 0 106-16</inkml:trace>
  <inkml:trace contextRef="#ctx0" brushRef="#br0" timeOffset="-180599.43">25713 14573 23 0,'4'-3'91'16,"-3"1"-1"-16,-1 2-6 0,4-3 10 0,-4 3-5 15,0 0 5-15,0 0 5 0,2-4-9 0,-2 4-3 16,0 0-12-16,0 0-9 0,0 0-1 0,-7-6-12 16,7 6-1-16,-6 0-14 0,6 0 0 0,-11 0 1 15,11 0-9-15,-11 3 3 0,6 0-9 0,0 1 2 16,0 0-3-16,1 0-9 0,-2-2 1 0,2 1-2 0,0 2 3 15,0 2-5-15,0-2 3 0,0 0-4 0,0 2-3 16,2-2 4-16,0-1-6 0,0 1-4 16,0 0 1-16,-1-1-4 0,2 2-1 0,-2-2-2 0,2-1-1 15,0 1-7-15,1-4-5 0,-2 4 3 0,1-1 2 16,1-3-1-16,0 0-1 0,0 0-3 16,1 5-9-16,-1-5 2 0,0 0 4 0,4 0-3 0,-4 0 3 15,0 0-8-15,14-1 14 0,-9 2 2 0,-5-1-10 16,11 0 15-16,-6 0-7 0,-5 0 7 0,14 0-1 15,-8 0-6-15,2 3 9 0,-2-3 6 0,-6 0-7 16,14 0 10-16,-9 2-3 0,2-2-1 0,-7 0 3 16,12 0 3-16,-5 0 0 0,-1-2 1 0,-6 2 2 15,14 0-7-15,-5-3 2 0,0 1-2 0,0-4 3 0,1 2-7 16,-1 0-7-16,3-2 7 0,-2-1-1 16,-2 0 1-16,-2-2 4 0,3-1-7 0,-3 3 1 15,-1-1 7-15,-2-1-11 0,1-1 3 0,-4 1 7 0,1 0-4 16,1-3-3-16,-4 6 6 0,1-2 1 0,0 0-4 15,-1-3-1-15,1 1-2 0,-2 4 10 0,1-1-4 16,1-1-5-16,-2 1 7 0,-1 0 1 0,4 2 0 16,-2-3-1-16,-1 0-4 0,2 3 5 0,1-2-10 15,-1 0 4-15,-2 2 7 0,3-4 8 0,-1 5 0 16,-2 0-2-16,2-3 3 0,1 3-1 0,-1 1 1 16,1 3 5-16,-3-7-4 0,2 4 6 0,1 3-2 15,-3-5-5-15,3 5-5 0,0 0-2 0,0 0-3 16,0 0 3-16,0 0-1 0,0 0 1 0,0 0 4 15,-6 11-7-15,3-7 2 0,1 1-2 0,2 2-4 16,0 0 5-16,0 1 3 0,0-1 4 0,2 2 2 16,-2 1-2-16,3 1 4 0,-2 0 7 0,-1 1-4 0,4-1-3 15,0 0 9-15,-3 2-3 0,4-3 0 0,-2 2-3 16,2 4 1-16,1-1-2 0,-1-3-1 16,0 1-4-16,-1-2 2 0,0 0-2 0,0 0-1 0,0 0-1 15,2 0-8-15,-2-1-6 0,0 1-20 0,0-4-13 16,-2 0-17-16,1-1-16 0,-1-2-15 0,1 1-32 15,-2 0-90-15,3-4-224 0,-4-1 99 0</inkml:trace>
  <inkml:trace contextRef="#ctx0" brushRef="#br0" timeOffset="-179635.43">25831 14543 17 0,'5'-5'100'0,"3"1"-7"0,2-1-12 0,0 1-6 0,0-2-6 15,2 1-12-15,-2 0 0 0,0 1-10 0,3-1-8 16,-3 0-4-16,-1 1-5 0,-1-3-13 16,-2 3 1-16,1 0-7 0,-3-2-3 0,1 2 2 0,-2-3-4 15,1 2 3-15,-3-2-9 0,2 1 6 0,-2 1-3 16,-1-2 0-16,0 1 0 0,2 3 10 0,-2-2 5 15,0-2-3-15,0 7 5 0,0-3 0 0,0 3-6 16,0-5-1-16,0 5-1 0,2-4 1 0,-2 4-5 16,0-5 2-16,0 5-3 0,0 0-4 0,1-2 10 15,-1 2-4-15,0 0 2 0,0 0 4 0,0 0-4 16,0 0 14-16,0 0-5 0,0 0 3 0,0 0-6 16,0 0 2-16,0 0-3 0,0 0-3 0,0 0 14 15,4 9-4-15,-4-9 4 0,2 7 11 0,0 2-5 16,-2-3 17-16,1 6-9 0,-1-2 4 0,3 2-1 15,-2 0-10-15,-1 1 3 0,0 0-1 0,4-1-6 16,-3 0-3-16,-1 1 0 0,0-1-5 0,2 1-1 0,-2 0-2 16,2-5-2-16,-2 1 0 0,0-2 0 0,0-2 0 15,1 1-2-15,2-1 2 0,-3-1 5 0,1-2 5 16,-1-2 2-16,0 3-2 0,0-3 1 0,0 0-4 16,0 0 1-16,17-4-5 0,-11 0-5 0,2-3 1 15,1 1-5-15,1-2-12 0,-1 2 5 0,-1-2-1 16,1 4-3-16,-3-1 1 0,-1-1-4 0,0 5-1 15,-1-1 2-15,1 1-2 0,-5 1-2 0,7-2 2 16,-7 2-2-16,0 0 2 0,11 3-1 0,-8-1 3 16,-1 4 3-16,1-2-6 0,-1 2 6 0,1 1 0 15,0 0-5-15,-1-2 6 0,2 2-4 0,-2 2-3 16,1-3 5-16,-2 0-10 0,2 0-9 0,-1-2 0 16,-2 2-7-16,4-2-1 0,-4-2 1 0,0 1 6 0,0-3-7 15,1 5 3-15,-1-5-7 0,4 1-17 16,-4-1-18-16,8-6-3 0,-8 6 2 0,10-4 3 15,-5 1 5-15,-1-1-1 0,3 0-4 0,-4 2 13 0,5-2 1 16,-3 3 6-16,-1-3 6 0,0 3 0 0,-2-3 2 16,2 1 15-16,-4 3 6 0,3-3 1 0,-3 3 13 15,5-1 13-15,-5 1-4 0,2-3 17 0,-2 3 5 16,0 0 4-16,0 0 5 0,0 0 10 0,0 0-7 16,0 0 9-16,0 0-9 0,0 0-3 0,0 0-3 15,0 0-6-15,0 0-8 0,0 0 1 0,0 0-3 16,3 7-2-16,-3-7-3 0,-3 5-1 0,6-1-3 15,-3 0-2-15,0-4-3 0,1 6 2 0,3-2 6 16,-3-1-15-16,-1 1 3 0,4 0 0 0,0-2 2 16,1 1 1-16,0-2 0 0,2 0-5 0,-2 2 0 15,0-3 0-15,1 0 0 0,-6 0-4 0,14-3 2 16,-7 1-4-16,0-1 9 0,1-1 0 0,0 2 3 16,1-3-4-16,-4-1 7 0,0 4 0 0,1-1 5 15,-1 2-6-15,-5 1-3 0,7-4-4 0,-5 3-1 16,-2 1 2-16,0 0-3 0,9 2 5 0,-5 2-5 15,0-1 1-15,0 2-4 0,-2 0 4 0,2 2 0 0,1 0 1 16,-1 3 2-16,3-3 3 0,-3 3-4 0,3-2 3 16,-6 2-2-16,3-2-6 0,-3-2 5 0,3 2 0 15,-4-2-1-15,3 1 6 0,-2-2 1 0,-1 0-6 16,1 2-5-16,-1-2-8 0,0 0-20 0,0 0-17 16,3-1-19-16,-3-4-20 0,-3 6-26 0,6-2-111 15,-3-4-241-15,1 2 106 0</inkml:trace>
  <inkml:trace contextRef="#ctx0" brushRef="#br0" timeOffset="-179464.43">26559 14702 96 0,'0'0'110'0,"0"0"-14"0,0 0-7 0,0 0-14 0,0 0-27 15,0 0-26-15,0 0-28 0,5 5-83 0,-5-5-95 16,0 0 42-16</inkml:trace>
  <inkml:trace contextRef="#ctx0" brushRef="#br0" timeOffset="-177621.43">25026 14847 29 0,'0'0'60'0,"0"0"-9"0,0 0-3 16,0 0-9-16,0 0 0 0,0 0-1 0,0 0 1 15,0 0 12-15,0 0 7 0,0 0 13 0,0 0-6 16,0 0-3-16,0 0 5 0,0 0-5 0,0 0-4 16,0 0-13-16,0 0-4 0,0 0-2 0,-8-1-2 15,8 1 3-15,0 0-15 0,0 0 1 0,-2-3-18 16,2 3 4-16,0 0-13 0,0 0-4 0,0 0-1 16,0 0-4-16,0 0 3 0,0 0-4 0,0 0 8 15,0 0-6-15,0 0 8 0,0 0-3 0,0 0 6 16,0 0 1-16,0 0 9 0,0 0 4 0,0 0 6 0,0 0 0 15,0 0-4-15,0 0-1 0,0 0 0 0,0 0 0 16,0 0-7-16,14 5-1 0,-14-5 0 16,14-1-15-16,-4 1 1 0,8-1-4 0,2-2-1 0,-2 1-5 15,5 0-4-15,5-1-1 0,2 3-4 0,-2-4 4 16,0 1 7-16,0 0-7 0,1-2 6 0,1 0 14 16,-5 1-5-16,2-1-9 0,4 1 17 0,-3-2 7 15,1 2-17-15,-1-1 21 0,1 3-2 0,0-4-4 16,0 4 2-16,3-2-7 0,-1 0 10 0,0 0-20 15,-1 4-3-15,0-4 7 0,-1 3-10 0,-2 1-3 16,-7 0-7-16,2 1-3 0,-3-1-2 0,0 1 3 16,-6-1 6-16,-1 1-8 0,-1 1 11 0,-4-2-3 15,-1 0 12-15,-2 0-8 0,-4 0 9 0,9 2 3 0,-9-2 1 16,5 1-2-16,-5-1 7 0,0 0-4 16,0 0-4-16,0 0-1 0,-10 6-9 0,10-6 0 15,-8 5-2-15,4-5-15 0,-1 3-18 0,1 1-66 16,-1-1-124-16,-1-1 55 0</inkml:trace>
  <inkml:trace contextRef="#ctx0" brushRef="#br0" timeOffset="-177057.43">25230 14868 54 0,'0'0'64'0,"0"0"-9"0,0 0-6 16,0 0-8-16,0 0 0 0,0 0-5 0,0 0-1 16,0 0-10-16,0 0 6 0,0 0 2 0,13-4-5 15,-13 4 3-15,0 0 1 0,6 0-4 0,-6 0-6 16,9 0 1-16,-2-1-7 0,2 0-2 0,2 0-1 15,1-1 5-15,8 1-3 0,-3 1-1 0,3-3-3 16,-1 3-3-16,4 0-1 0,11-2 0 0,-3-4 7 16,3 2 5-16,2 2-11 0,-2-3 16 0,-1 2-6 15,2-1-1-15,-1 1 4 0,-2-4 8 0,1 3-1 16,-2 1-4-16,-2-1 8 0,1-1 4 0,-11 2-4 16,3 0-5-16,-2 1 0 0,-3-2-3 0,-4 3 0 15,-2-2-10-15,-1 2 5 0,-2-2-2 0,0 3 1 16,-3-3-1-16,1 3 1 0,-6 0-4 0,7 0-3 15,-7 0 0-15,7-1-2 0,-7 1-11 0,0 0-10 0,7 1-2 16,-7-1-11-16,2 6-15 0,-2-6-8 16,4 4-8-16,-4-2-16 0,0-2-30 0,0 5-54 15,0-5-168-15,0 6 75 0</inkml:trace>
  <inkml:trace contextRef="#ctx0" brushRef="#br0" timeOffset="-169232.2">28072 14073 28 0,'0'0'46'15,"0"0"-8"-15,0 0-2 0,0 0-6 16,0 0-1-16,0 0-4 0,0 0-1 0,0 0-3 0,0 0 0 15,0 0-3-15,-4-2 0 0,4 2-5 0,0 0 2 16,0 0-6-16,0 0 7 0,0 0-6 0,0 0 1 16,0 0-2-16,0 0-4 0,-9 8 3 0,7-4 1 15,-2-2-1-15,1 1 1 0,0 2 1 0,-1 0 2 16,1 2-2-16,1-2 0 0,0 2 0 0,-1-1-3 16,0 0 6-16,3 1-7 0,0-2 2 0,0 1 4 15,0 1-6-15,0-2 1 0,3 2 0 0,-1-3 1 16,1 0-4-16,-2 0 4 0,3-2 2 0,1 2 1 0,1-1 0 15,-1-1-1-15,3 1-2 0,0-2 0 16,3 1-2-16,1-2-1 0,-2 0 2 0,0 0-6 16,2 0 3-16,-1-3-10 0,-2 0-7 0,1 2 3 0,-5-2 16 15,3 1-6-15,-3-2-2 0,-1 0-12 0,2-1-1 16,-2 1-5-16,0-3 2 0,-3 2 0 0,-1-2-2 16,0 1 4-16,0-1 2 0,0 1 5 0,-2 0-2 15,-1 1 4-15,2-2-2 0,-7 2 1 0,3 1-4 16,0-1-8-16,1-1-9 0,-1 4-40 0,-3 0-74 15,2 0 33-15</inkml:trace>
  <inkml:trace contextRef="#ctx0" brushRef="#br0" timeOffset="-168737.2">28114 14216 44 0,'0'0'121'0,"0"0"-7"0,0 0-11 15,0 0-7-15,0 0-6 0,0 0-12 0,0 0-5 16,0 0-5-16,-13-4-20 0,13 4 1 0,0 0-6 16,0 0-8-16,0 0 5 0,-2 5-10 0,2-5-2 15,-4 6-7-15,0-3 2 0,2 5-2 0,-2-3-3 0,1 4-3 16,-2-2 2-16,3 5 3 0,-1-1-11 0,-1 1 3 15,2 5 2-15,-6-3-1 0,3 2-6 16,-3 1 1-16,4-2-1 0,-1 2-2 0,-2 1 2 0,3-2-5 16,-1 1 4-16,1 0-8 0,3-5-1 0,-3 1 9 15,1-4-3-15,1 0 0 0,0 2 3 0,-1 0-4 16,0-4 0-16,2 2 0 0,-2-4 6 0,3 1-3 16,0-1-7-16,0-2-4 0,0-3 6 0,0 4-6 15,0-4-7-15,-1 5-4 0,1-5-24 0,0 0-23 16,0 5-28-16,0-5-88 0,0 0-194 0,0 0 86 15</inkml:trace>
  <inkml:trace contextRef="#ctx0" brushRef="#br0" timeOffset="-168125.19">28079 14226 2 0,'0'0'80'0,"-6"-2"-8"0,6 2-15 16,-2-2 4-16,2 2-10 0,0 0-9 0,-9-3-3 0,9 3-1 15,-5-1-5-15,5 1-5 0,-9 0-2 16,9 0-4-16,-8-1 1 0,3 1-3 0,5 0-9 16,-14 0 6-16,8 0 0 0,-1 0-6 0,-3 2 4 0,5 1-2 15,-3 0-1-15,-1 3-4 0,-1-1-2 0,2 0 4 16,-1 1 3-16,4-1-5 0,-5-2-3 0,6 3-2 15,-1 0 2-15,1-3 1 0,2 2 6 0,-1-2-6 16,1-1-1-16,2-2-3 0,-5 6 3 0,5-6 7 16,0 3-1-16,0-3 0 0,0 0 8 0,0 0 0 15,12 0 0-15,-12 0-2 0,9-3-3 0,-5-1-1 16,4 0 8-16,-2-1-9 0,3 0-7 0,-4-1-14 16,-1 1 7-16,5-2-7 0,-3-3-5 0,-2 4 2 15,3-3 0-15,-5 2 5 0,2 3-1 0,2-3-1 16,-3 2 0-16,-2 3 4 0,4-3-6 0,-2 3 8 15,-3 2-5-15,5-2 7 0,-5 2-5 0,8 1 5 16,-8-1-3-16,9 3 2 0,-6 2 1 0,3-5 3 0,-3 2-3 16,4 2 6-16,-1-1-2 0,2 4-12 0,-2-5 18 15,3 2-6-15,-2-1 1 0,0 2 0 16,-2-2 6-16,2 0-7 0,-1-1 4 0,2-1-2 0,-4 1-2 16,1-2 6-16,-1 3-8 0,-4-3-13 0,7 2-25 15,-7-2-39-15,0 0-51 0,0 0-136 0,4-5 60 16</inkml:trace>
  <inkml:trace contextRef="#ctx0" brushRef="#br0" timeOffset="-167546.2">27773 14595 16 0,'0'12'65'0,"-4"-10"-3"0,4 2-8 0,-4-1-1 16,2 2-10-16,-3 0 1 0,2-1-4 0,-2 4-4 16,4-4 3-16,-3 1-8 0,1 0-7 0,2 2 5 15,-3-2-5-15,4-1-3 0,-1 2 1 0,1-6-2 16,-3 6 2-16,2-4-3 0,1-2-4 0,0 0 10 15,0 0-14-15,0 0 2 0,0 0 0 0,14-3-3 16,-6-1 0-16,2-3-6 0,-1 1-1 0,0-4-6 0,1 3 1 16,3-5-10-16,-4 0-7 0,6 2 7 0,-4-2-10 15,1 0-4-15,1-2 1 0,-5 5 2 16,2 0 5-16,-2-1-2 0,-1 4 9 0,-1 3 1 0,-1-3 1 16,2 2 4-16,0 1-3 0,-1 2 2 0,-1 1 5 15,3 0 12-15,-8 0-4 0,11 4 0 0,-7-1 3 16,4 2-4-16,-7 0 9 0,4-1-4 0,3 4 2 15,-6-2 4-15,5 1-11 0,-3-1 7 0,-2-1-3 16,6 1 4-16,-3-1-1 0,-1 0-2 0,1-1-5 16,-1 2 3-16,-2-3-2 0,4 0-3 0,-4-1-12 15,3 1-14-15,-5-3-32 0,0 0-53 0,0 0-117 16,0 0 52-16</inkml:trace>
  <inkml:trace contextRef="#ctx0" brushRef="#br0" timeOffset="-153881.48">26722 14299 8 0,'0'0'34'15,"0"0"-4"-15,0 0-10 0,3-4 10 0,-3 4-1 16,0 0 0-16,0 0 0 0,4-5-2 0,-4 5-10 16,0 0 5-16,0-4 2 0,0 4 10 0,0 0-9 15,-2-6-4-15,2 6-3 0,-3-3 4 0,3 3-1 16,0 0-3-16,-4-4-3 0,4 4-5 0,0 0 2 16,-5-3-1-16,5 3-5 0,-2-2 1 0,2 2 0 15,0 0-1-15,-8 0 1 0,8 0-3 0,-9 2 2 16,1-2-4-16,3 5 1 0,-4-2-1 0,-3 1-4 15,1 1 2-15,2-1 2 0,-5 1 2 0,5 3-5 0,-2-3-2 16,1 2 8-16,-1 0-5 0,0 0 2 16,3 0-1-16,3-1 1 0,0-2 2 0,0 4-6 15,-3-1 5-15,6-1-4 0,-2-3 7 0,4 2-4 0,0-2 0 16,0 3-7-16,0-2 6 0,2-2 8 0,5 3 0 16,-2-3 5-16,4 0 0 0,1-1 3 0,3-2-15 15,1 1 9-15,6-3-3 0,-1-3 2 0,-1 4 1 16,0-1-3-16,0-1 1 0,-5-2 5 0,0 1-6 15,-1 0 8-15,-1-3 11 0,-1 0-3 0,0 3-3 16,-2-3 3-16,-2 1-5 0,1-2 4 0,-4 4-8 16,2-2 0-16,-2 2 10 0,-2 0-12 0,-1 0 0 15,0 1-5-15,0 0 0 0,0 4-2 0,-4-7-1 16,1 5-14-16,3 2-8 0,-7-2-2 0,3 0-3 16,4 2-5-16,0 0-15 0,-12 5-7 0,9-4-14 15,-2 4-60-15,1-2-133 0,4 0 60 0</inkml:trace>
  <inkml:trace contextRef="#ctx0" brushRef="#br0" timeOffset="-153484.48">26743 14423 97 0,'0'0'91'0,"7"-3"-7"0,-7 3-15 0,0 0-5 16,0 0-11-16,0 0-2 0,0 0-12 0,0 0-1 15,0 0-3-15,0 0-6 0,-7 9-2 0,5-4 1 0,-1-3-7 16,0 1-1-16,1 0 2 0,1 2-11 0,-2 2 6 15,-1-2-3-15,2 2 3 0,1 1-2 0,-2 2 0 16,-1 1 1-16,3 2-3 0,0-2-2 16,-1 6 2-16,0 0 5 0,-1-1-8 0,2 1-1 0,-2-3-5 15,2-1 3-15,-3-1 2 0,2 0-6 0,-1-2 2 16,-1 2 3-16,3-2-2 0,-3 0-1 0,3-3-3 16,-2-2 1-16,2 0-3 0,-2 0 9 0,2-1-4 15,0-1-2-15,-2 0 3 0,3-3-12 0,0 6-21 16,0-6-13-16,0 0-39 0,0 0-66 0,0 0-158 15,0 0 70-15</inkml:trace>
  <inkml:trace contextRef="#ctx0" brushRef="#br0" timeOffset="-152911.46">26792 14434 14 0,'-7'2'60'15,"0"-1"-10"-15,-1 1 4 0,-1 0-8 0,-1 1 2 16,0 2-5-16,1-2-1 0,-3 2-2 0,1 1-3 16,-1-1-6-16,2 0 1 0,1 1-3 0,0-1 1 0,0 1-2 15,4-1-4-15,-3-3-2 0,3 2-5 0,-1-1 6 16,0 1-4-16,0-3 6 0,1 4-5 16,3-5 6-16,2 0 5 0,-6 4 2 0,5-3 3 0,1-1 10 15,0 0-3-15,-7 3-7 0,7-3 3 0,0 0-7 16,0 0-4-16,0 0-5 0,0-10 0 0,0 10-2 15,5-8-7-15,-3 4-8 0,3-1-2 0,-1 0 3 16,-2-1 1-16,0 1-5 0,3-1-6 0,-3 1 6 16,0 0-3-16,2 0 1 0,-2 1-1 0,-2 0 2 15,4 1-2-15,-4 3 1 0,1-5-5 0,-1 5 5 16,4-5-5-16,-4 5-7 0,0-1 7 0,0 1 1 16,0 0 1-16,0 0-4 0,0 0 1 0,0 0 3 15,13 3 6-15,-13-3-5 0,9 1-2 0,-5 0 6 16,-2 2-3-16,6-2-2 0,-3 1-2 0,3 0 10 15,-2-2-6-15,2 1 1 0,0 1-2 0,1 0 0 16,-1-2-2-16,3-2 9 0,-1 1-6 0,-1 1 2 0,2-1-4 16,-3 0 2-16,0-2 6 0,-1 3-9 15,0-2-10-15,-1 0-11 0,4 1-22 0,-5 0-20 0,3-2-33 16,-1 3-55-16,-1 0-165 0,4 0 74 0</inkml:trace>
  <inkml:trace contextRef="#ctx0" brushRef="#br0" timeOffset="-152217.48">26696 14779 21 0,'6'-3'42'0,"-2"0"-4"16,0 0-5-16,0 1 4 0,-3 0 0 0,3-1 6 16,-4 3 2-16,4-4 2 0,-4 4 0 0,1-2 4 15,-1 2-8-15,0 0 3 0,0 0-7 0,0 0 3 16,3-3-15-16,-3 3 2 0,0 0-4 0,0 0-2 16,0 0-2-16,0 0-9 0,0 0 3 0,0 0 4 0,0 0-6 15,-3 12 1-15,1-8 1 0,0 1-1 16,1 0-2-16,-3-2-7 0,4 1-5 0,-1 1-8 15,0 0 17-15,-1-1-4 0,0 0-6 0,-1 0 13 0,-1-1-10 16,4 1 4-16,0-4-4 0,-5 6-1 0,4-3 6 16,1-3 4-16,-4 4-6 0,4-4 9 0,0 3 13 15,0-3 0-15,0 0 13 0,-4 2-5 0,4-2-3 16,0 0 1-16,0 0-7 0,0 0 1 0,0 0-5 16,0-16-3-16,0 13-3 0,3-3-10 0,-6 1 0 15,6-2-4-15,-2 2-5 0,-1-1 6 0,3-1 0 16,-1 1-9-16,1-1 2 0,-1-2 3 0,-2 4 2 15,4 0 1-15,-1-1-5 0,-2 2 3 0,2 0-4 0,-1 1 6 16,-2 3-4-16,0-7 9 0,0 7-10 16,4-3 9-16,-4 3-4 0,3-2-12 0,-3 2 12 15,0 0-4-15,0 0 4 0,10 1 4 0,-10-1-4 0,7 4 2 16,-3-2-2-16,0 3-4 0,0-3 6 0,-1 2-4 16,-1-3-4-16,3 3-1 0,-2 0 12 15,-1-2-4-15,1 1 5 0,-1-1-7 0,2 0-4 0,0 1 3 16,0-1-3-16,0 0 0 0,-4-2-13 0,10 2-21 15,-4-1-17-15,3 1-30 0,-1-2-92 0,3 0-191 16,-2 0 84-16</inkml:trace>
  <inkml:trace contextRef="#ctx0" brushRef="#br0" timeOffset="-150737.48">28188 14033 28 0,'0'-4'69'16,"0"4"-12"-16,-6-3-3 0,6 3-11 0,0 0 7 15,-5-1-13-15,-1 0-5 0,6 1-3 0,0 0 1 16,-11 1-8-16,11-1 0 0,-10 4-3 0,8-3-6 16,-4 2 1-16,5-2-1 0,-5 2-3 0,1 0 8 15,-3 4-7-15,4-4-9 0,-5 2 12 0,3-1-1 16,1 4 0-16,-4-2 4 0,1 1-3 0,0-1-5 15,-2 2 7-15,3-1 0 0,-1 0 2 0,0-2-3 16,1 2-9-16,0 0 15 0,3-2-2 0,-1 0-4 16,3-2-1-16,-2 3-5 0,1-2 5 0,1 2-4 0,0-1 2 15,0 0-6-15,2-1 5 0,0 1 4 0,2 0-3 16,0-2-8-16,-1 2 2 0,0-1-2 0,2 1 6 16,-1-2-7-16,2 1 6 0,0-2-1 0,3 1 1 15,-2 0 1-15,2-1-1 0,0-2-3 0,3 0-1 16,-1 0 2-16,-2 0 9 0,4-2 4 0,-2-3-6 15,-1 4-1-15,0-4 5 0,-1 4-4 0,0-7 3 16,2 3-9-16,-4 1-1 0,0-1 9 0,-1 0 1 16,0 0 6-16,2 0-2 0,-4 0-9 0,2-2 3 15,-2 3-2-15,-2 1-2 0,0-2 1 0,1 0-4 16,-1 5-2-16,0-7-2 0,0 7-1 0,-1-5-4 16,1 5-4-16,-2-4-11 0,2 4-3 0,-6-5-8 0,6 5-18 15,-8 0-6-15,8 0-6 0,-6 7-7 16,5-4-24-16,-3 1-61 0,4 1-159 0,0 0 71 15</inkml:trace>
  <inkml:trace contextRef="#ctx0" brushRef="#br0" timeOffset="-150342.47">28188 14233 32 0,'-1'5'68'0,"1"3"3"0,-4-2-6 0,3 0-9 15,0 5-5-15,-2-3 9 0,-2 2 2 16,0-1-9-16,-1 2 3 0,0 0-10 0,1 1 6 0,0-1-5 15,0 0-1-15,-1 5-2 0,-1 2 2 0,1-2-8 16,0 0-1-16,-2 2 2 0,0 0-3 16,-3-1-5-16,4 2-2 0,-2 3-1 0,4-4-4 0,-1 3 1 15,2-4-4-15,2-1 5 0,-2-1-4 0,2-3-5 16,2-2 9-16,-1 2-7 0,1 0 3 0,-1-7-3 16,0 4-4-16,-1-1-12 0,4 0 10 0,-4-3 4 15,4 1-8-15,-2-2 4 0,-2 1-6 0,4 0-5 16,-2-2-11-16,0-3-18 0,1 5-16 0,0-2-18 15,-1-3-16-15,0 0-38 0,0 0-63 0,0 0-191 0,17-9 85 16</inkml:trace>
  <inkml:trace contextRef="#ctx0" brushRef="#br0" timeOffset="-149905.48">28197 14226 4 0,'-9'7'59'0,"-1"-2"-3"0,1 1-2 16,-2 1 3-16,-6 0-3 0,2 3 2 16,-2-3-7-16,-1 2-2 0,2-2 2 0,-3 2 10 0,3 0-10 15,-2-2 2-15,2 0-6 0,2-2-6 0,3 0 3 16,-3 0 1-16,5 0-3 0,3-3 0 0,-2 3-7 16,2-4-2-16,2 2-2 0,-1-2-7 0,1 0 0 15,4-1 5-15,-6 3-7 0,6-3-2 0,0 0 4 16,-3 3-1-16,3-3 1 0,0 0 3 0,0 0-11 15,0 0-2-15,0 0 3 0,5-15-2 0,0 11 4 16,3-4-5-16,0 3-16 0,-1-2 4 0,1-2-6 16,1 2 3-16,-4-1-4 0,3-1-8 0,-2 5 1 15,-2-2-7-15,1 1-8 0,2 2-9 0,-1 1-18 0,0 1-11 16,2 1-26-16,0 1-60 0,3 1-165 16,1 1 73-16</inkml:trace>
  <inkml:trace contextRef="#ctx0" brushRef="#br0" timeOffset="-149303.48">27993 14757 69 0,'-12'-3'95'0,"12"3"-9"0,-10 3-6 0,5-3-14 15,0 4-1-15,-3 1-6 0,-1-2-5 0,-1 3-3 16,-1-1-6-16,-1 3-7 0,3-1 1 0,2 2-12 16,-1-1 2-16,-1-1-1 0,1 3-4 0,3-3-4 15,0 0 1-15,0-3-7 0,0 3 2 0,2-4-1 16,-1 1-14-16,2 2 12 0,-1-4-1 0,2-1 2 16,1-1 12-16,0 0 0 0,-3 3 3 0,3-3-8 15,0 0 1-15,0 0-7 0,0 0-2 0,11-15-9 16,-4 7-10-16,-2-1 6 0,3 0-12 0,0-1-15 15,3-4-6-15,0 1-2 0,0 4 6 0,-1-1 2 16,-1 0 1-16,0 1 8 0,1 1 2 0,-1 1-7 16,0 1 8-16,-1-3 5 0,1 5 0 0,-4 1 4 15,-1 1 5-15,1-1 2 0,-1 0 2 0,0-1 3 16,-1 1-4-16,-3 3 1 0,4-2-3 0,-4 2 0 0,4-1 1 16,-4 1 1-16,0 0 0 0,0 0-4 0,0 0 7 15,12 2-6-15,-12-2-5 0,6 1 9 0,0 1 0 16,-1-1-5-16,-1 2 3 0,4-2-7 0,0 0 10 15,-1 1-2-15,4 0 6 0,-4-2-10 0,0 1 3 16,1-1 9-16,-1 0-10 0,1 0 6 0,-2-1-11 16,4 1-14-16,-5 1-10 0,3-1-11 0,-8 0-18 15,9 0-65-15,-9 0-133 0,8-5 59 0</inkml:trace>
  <inkml:trace contextRef="#ctx0" brushRef="#br0" timeOffset="-141755.26">27988 14558 22 0,'0'0'59'0,"0"0"-14"16,0 0-3-16,0 0-8 0,0 0-2 0,0 0-5 15,-3-3-1-15,3 3-6 0,0 0 1 0,0 0-1 16,0 0-5-16,0 0-1 0,0 0-3 0,0 0 6 15,0 0-5-15,0 0-2 0,0 0 6 0,0 0-10 16,0 0 7-16,0 0-1 0,0 0-2 0,0 0 4 16,0 0-8-16,-1-2 5 0,1 2 2 0,0 0-5 0,0 0-2 15,0 0 2-15,-3-5-3 0,-2 3 2 16,5 2-3-16,-6-1 4 0,6 1-4 0,-13 0-4 16,4-2-1-16,0 2-1 0,0 2 6 0,-2-2-9 0,-2 1 1 15,0-1-3-15,-1 2 4 0,-4-2-1 0,-1 2 2 16,0-1 2-16,-3 0-10 0,-6 1-3 0,0-1 6 15,-3 1-2-15,-2-1 1 0,1 2 1 0,-2-3 8 16,0 2-6-16,0-4 8 0,2 2-6 0,1 0 6 16,2 2 0-16,0-4 0 0,2-1 0 0,0 2 2 15,5 1 1-15,2 0-2 0,0-2 5 0,1 2-7 16,2 0 1-16,-1 0-5 0,4 0-1 0,3 0 3 16,0 0 6-16,1 0-4 0,-1 2 7 0,4-2-8 0,-2 0 0 15,9 0-1-15,-13-2 1 0,7 2-2 16,-1 2-1-16,7-2 12 0,-14-2-10 0,8 2 3 15,-1 0-4-15,1 0-1 0,-3-1 3 0,0 0 1 16,1 2 5-16,8-1-8 0,-17-1 3 0,8 0-4 16,-3 0 2-16,4 1 0 0,1-3 2 0,0 1 1 0,-3 1 1 15,10 1 1-15,-10-2 10 0,6 0-7 0,4 2 3 16,-9 0-8-16,9 0-5 0,-10-2 8 0,5 1-2 16,0-1-3-16,5 2 4 0,-9-1-4 0,5-1 3 15,4 2 1-15,-6-3 2 0,6 3 0 0,-6-1-2 16,6 1 5-16,0 0-7 0,-5 0 0 0,5 0 0 15,0 0 0-15,0 0-8 0,0 0 3 0,0 0-4 16,-4-4-5-16,4 4 7 0,0 0-2 0,0 0 2 16,0 0-1-16,0 0-2 0,0 0 0 0,0 0 2 15,0 0 1-15,0 0-1 0,0 0 6 0,0 0-9 16,0 0 8-16,0 0-1 0,0 0 2 0,0 0-3 0,0 0-3 16,0 0-5-16,0 0-16 0,0 0-10 0,0 0-12 15,0 0-33-15,0 0-86 0,0 0 39 16</inkml:trace>
  <inkml:trace contextRef="#ctx0" brushRef="#br0" timeOffset="-141049.26">27224 14480 32 0,'0'0'59'16,"0"0"-3"-16,-3-4-5 0,3 4 2 0,0 0-14 15,-3-3-3-15,1 0-1 0,2 3 5 0,0 0-17 16,-6-4 1-16,6 4-6 0,-4-2-2 0,4 2 3 16,0 0-8-16,-9 0 2 0,9 0-5 0,-12 4 6 15,3-3-5-15,0 1 3 0,-1 1-4 0,-1 1 1 16,-2-2-4-16,0 1 1 0,-1 1 0 0,2 0 1 0,-3 0-2 15,-1-2 0-15,-4 3 2 0,1 0-4 16,3 0 0-16,-3-3 6 0,0 2-2 0,0-3 4 16,6 2 2-16,-4 0 0 0,3-2-2 0,-2 2 2 0,3-3-4 15,2 0 4-15,0 1-4 0,3-1 1 0,-1 3-3 16,3-3-2-16,6 0-4 0,-11 0 2 0,5 1 2 16,6-1-6-16,-4 1 7 0,4-1-4 0,0 0-6 15,0 0 7-15,-9 0-3 0,9 0 4 0,0 0-4 16,0 0-1-16,0 0-1 0,0 0-1 0,0 0 4 15,0 0-3-15,0 0 5 0,0 0-6 0,-1 3 3 16,1-3 5-16,0 0-6 0,0 0 2 0,1 5 12 16,-1-5-16-16,0 0 3 0,4 7 4 0,-1-5-4 15,1 1-1-15,-4-3 0 0,8 3 0 0,-4 0 2 16,1 0 2-16,3 0-6 0,2 0 4 0,4-1-8 16,-2-1 7-16,2-1-2 0,-4 2 4 0,5 1-2 0,-3 0-4 15,0-2 3-15,0-1-2 0,-4 1 3 0,0 0-2 16,-1 1-5-16,0-1 1 0,-2 1-2 0,-1 0-5 15,-4-2-2-15,6 1 3 0,-6-1-1 0,4 3-1 16,-1-1-2-16,-3-2 5 0,3 4-2 0,-3-4-4 16,1 3 0-16,-1-3 0 0,-4 5-8 0,2-1-10 15,-2-1-15-15,3 0-31 0,-3 1-88 0,2-2 39 16</inkml:trace>
  <inkml:trace contextRef="#ctx0" brushRef="#br0" timeOffset="-129589.73">28026 14050 9 0,'-4'-3'21'0,"4"3"-3"0,0 0-5 0,0 0 2 0,0 0-1 16,0 0-6-16,0 0 1 0,0 0 2 0,0 0 2 15,0 0 1-15,0 0 1 0,0 0-4 0,0 0 3 16,0 0-1-16,0 0-1 0,0 0-7 0,0 0-1 16,0 0 2-16,0 0 2 0,0 0-4 0,0 0 1 15,0 0 0-15,-14 9-4 0,12-6 4 0,-3 2-4 16,-2-3 6-16,5 0-7 0,-5 2 3 0,3 1-2 16,2-2 1-16,-2 2-9 0,0-2 28 0,-1 2-6 15,4 0 4-15,-3 0-2 0,0-3-3 0,2 3-5 16,-1 0 4-16,-1 0-7 0,2-2 3 0,0 2-2 0,0 0-3 15,-2-1 1-15,0 0-1 0,4 0 2 0,-2 0 0 16,0-2 0-16,2 4 1 0,0-1-5 0,0-5 4 16,0 6-5-16,4-1 4 0,-2-2-4 0,4 0 8 15,0 1-7-15,1-2 2 0,3 1 4 0,1 0-1 16,1-2-1-16,1 0-7 0,-1 1 11 0,0 0 0 16,-1-2-4-16,0 0-2 0,0 0 0 0,2 0 1 15,-3-2 8-15,-2 2 0 0,2-2-5 0,-2 0 3 16,-1 0-5-16,0 1 3 0,0-2-1 0,2 1 3 15,0-2-2-15,-5 0 4 0,2 0 4 0,0 1-1 16,0-1 0-16,-3-1-1 0,0 2-6 0,1-2 1 16,0 1 9-16,1 1-6 0,-4 0 11 0,3-1-6 15,-1-1-2-15,-2 1 2 0,-1 4-2 0,0-8-3 16,0 8-4-16,0-5 4 0,-1 1-7 0,1 4 0 16,-3-6 0-16,3 3-2 0,0 3-2 0,0-6 5 15,0 6-4-15,0 0 1 0,-1-6-3 0,1 6-5 0,-3-4-2 16,3 4 1-16,-5-2-15 0,5 2-10 0,0 0-7 15,-5-3-13-15,5 3-16 0,0 0-48 0,-10 2-123 16,10-2 55-16</inkml:trace>
  <inkml:trace contextRef="#ctx0" brushRef="#br0" timeOffset="-128967.73">28044 14154 25 0,'0'0'42'16,"-8"8"3"-16,7-4-4 0,1-4 3 0,-2 7-7 15,-1-2-10-15,2 0 6 0,1 3-5 0,-3 1 4 0,1 0-10 16,0 1 2-16,1 4-8 0,0-1 2 0,-2 2 0 15,1 2 3-15,0 1-8 0,1-1-3 0,-3 0 3 16,4 0-8-16,-1 0 4 0,1-2-3 0,-1-3-3 16,1 2 4-16,0 0 2 0,0 1-11 0,-2-3 5 15,4 0 3-15,-2 1 4 0,-2-1-1 0,2 2-1 16,-2 1-5-16,1-5-6 0,-2 3 6 0,3-5-2 16,0 4 8-16,-4 1-3 0,4-6-2 0,-1 5-7 15,-3-4 8-15,4 1-4 0,0-1-1 0,0 0 3 16,0-2-3-16,0 1 3 0,0-3-14 0,0 1-7 15,0-2-9-15,0 2-13 0,0-5-47 0,3 5-94 16,-1-3 43-16</inkml:trace>
  <inkml:trace contextRef="#ctx0" brushRef="#br0" timeOffset="-128145.73">27985 14251 10 0,'-5'4'22'15,"0"3"-4"-15,-4 0 2 0,4-1-5 0,-3 1-2 0,1 0 5 16,-1 0-2-16,-1-1-1 0,1 0-2 0,1 2-8 16,-1-4 9-16,4 0 1 0,-3 1-4 0,3-1 7 15,-2-2 2-15,2 1-1 0,0 1-2 0,0-3-6 16,4-1 5-16,-5 4 4 0,5-4 2 0,-4 3-4 16,4-3 4-16,0 0 6 0,0 0-8 0,0 0 0 15,0 0 0-15,0 0-4 0,0 0-3 0,0 0 0 16,13-10-2-16,-9 4 1 0,0 2 2 0,0 0-6 15,2-1-1-15,-3 0 3 0,3 1-8 0,-1-1 3 16,0-1-4-16,0 1 10 0,-3 1-4 0,2-1-3 16,1 2 5-16,-1-1-9 0,-2 2-1 0,1-1 2 15,2 1 2-15,-5 2-6 0,9-3 6 0,-9 3-10 0,8 0 4 16,-8 0 3-16,9 0-1 0,-9 0-3 16,10 0 4-16,-6 2-4 0,-4-2 3 0,8 0 6 0,-3 1-6 15,-5-1-1-15,7 2 0 0,-7-2 1 0,0 0-1 16,0 0 8-16,8 0-10 0,-8 0 1 0,0 0 0 15,3 0 3-15,-3 0 4 0,0 0-5 0,0 0 6 16,0 0 5-16,0 0-1 0,0 0-8 0,0 0 6 16,0 0 0-16,0 0 6 0,0 0 1 0,0-5-3 15,0 5 1-15,0 0-10 0,0 0 7 0,0 0-10 16,0 0 4-16,0 0-8 0,0 0 1 0,2-3 0 16,-2 3-5-16,0 0 1 0,0 0-1 0,0 0 1 15,13 3-1-15,-7-3-7 0,-6 0-4 0,8 2 10 0,-5 1-2 16,-3-3 6-16,6 0 4 0,-6 0-5 15,6 2-1-15,-6-2-4 0,8 0 7 0,-8 0-4 16,4 1 6-16,-4-1-4 0,4 2 3 0,-4-2-4 16,0 0 2-16,5 4 4 0,-3-2-1 0,1 1 4 15,0 0-6-15,0 1 6 0,2 1 1 0,-1 1-3 16,4 0-3-16,-2 1-1 0,1 2-8 0,2-3-15 16,-2 2-8-16,2-1-34 0,-4-1-75 0,4 2 34 0</inkml:trace>
  <inkml:trace contextRef="#ctx0" brushRef="#br0" timeOffset="-127391.73">27944 14609 5 0,'0'0'50'0,"-12"7"-14"15,12-7 5-15,-6 4-4 0,5 0-1 0,-3 0-10 16,0 1-1-16,-2-1-2 0,2 2-3 0,-1 1-5 16,-1-2 0-16,-1 2 2 0,-1-3-5 0,2 4-1 15,0-3-4-15,0-1 5 0,-2 2 2 0,-1 0-4 0,3 2-3 16,-3-4 0-16,3 2 5 0,-1 0-3 15,2-3-3-15,0 0-5 0,1 2 6 0,0-3 0 16,1 0 3-16,3-2-1 0,-5 3-1 0,3 0 1 0,2-3 10 16,0 0 4-16,0 0 3 0,0 0 3 0,0 0-4 15,0 0-4-15,0 0-1 0,0 0 1 16,16-10-7-16,-9 3 1 0,3 2-6 0,-1-5 5 0,5 2-8 16,-3-2 4-16,4-1 1 0,-4 4-2 0,6-6-2 15,-1 1-5-15,-2 3 5 0,0-1 6 0,-1-2-8 16,-4 5 0-16,4-1-4 0,-3 1 6 0,-1 0-4 15,1 2-4-15,-5 1 10 0,2-1-6 0,-3 2 0 16,-2 1-3-16,2-1-4 0,-1 1 4 0,2-3 2 16,-5 5-11-16,0 0 5 0,3-3-8 0,-3 3 1 15,0 0 0-15,3-1 6 0,-3 1-7 0,0 0-2 16,0 0 5-16,0 0 0 0,0 0 1 0,0 0 4 16,1 11 1-16,-1-11-1 0,-1 5-12 0,1-2 14 0,0 4-5 15,3-3 7-15,-2 2-4 0,1-1 5 0,1 0-7 16,0 2 6-16,-1-1-2 0,2 0 4 15,1 0-2-15,0 2-2 0,0 0-4 0,-2-2 4 16,5 1 6-16,-3 1-5 0,-2-2-1 0,1 2-2 0,-1-2 3 16,-1-1 0-16,2 3 0 0,-1-2-2 15,1-2 0-15,0 4 4 0,-1-2-2 0,2-2-2 16,-3 3 3-16,1-4-4 0,1 3-10 0,0-3-7 0,-4 4-8 16,1-2-13-16,2-2-51 0,-2 1-100 0,-1-4 45 15</inkml:trace>
  <inkml:trace contextRef="#ctx0" brushRef="#br0" timeOffset="-126707.72">27939 14696 37 0,'-7'7'53'0,"0"-2"-6"16,-1 4-4-16,-2-3-4 0,1 1-3 0,0 0-8 0,1-2 1 15,-1 3 2-15,1-1-7 0,1-3-2 0,4-1 0 16,-4 1-6-16,3-1-1 0,1 1 3 15,-1 0-4-15,0-3-5 0,0 5 3 0,0-5-1 0,4-1-7 16,-6 4 7-16,6-4 1 0,-4 2-2 0,4-2 1 16,-2 2 4-16,2-2 8 0,0 0 0 0,0 0 4 15,0 0-3-15,0 0-6 0,0 0-1 0,0 0 0 16,0 0 3-16,12-9-8 0,-4 6-2 0,2-1-2 16,2-1-4-16,-1-1 2 0,1 0-5 0,0 1 8 15,1-1-3-15,4-3-3 0,-6 6-3 0,3-3-2 16,-5 0-2-16,3 2 5 0,-6 3-2 0,3-2-2 15,-4 1 4-15,2-2-7 0,-5 3-1 0,2-3-1 16,-4 4-3-16,9 0 0 0,-9 0-5 0,0 0 7 0,0 0 3 16,8 3 4-16,-8-3-2 0,1 6-3 15,-1-6 5-15,0 5-6 0,1-4-2 0,-1-1 8 16,0 8 3-16,0-8-2 0,0 5-2 0,0-5-2 16,0 4 1-16,0-4-1 0,4 5 3 0,-1-2 1 0,-2-1-5 15,2 2 3-15,-1-1 5 0,1 1-6 0,2-2 5 16,0 3-3-16,4 0 2 0,-2 1-12 15,5-2-8-15,-2 3 1 0,4-2-3 0,0 3-10 0,-5-2-13 16,1-3-38-16,-1 3-91 0,-1-2 41 0</inkml:trace>
  <inkml:trace contextRef="#ctx0" brushRef="#br0" timeOffset="-125257.73">28228 14043 28 0,'0'0'30'0,"-4"-4"-2"0,4 4-2 0,0 0-12 15,0 0 4-15,0 0 1 0,0 0-2 0,0 0 0 16,0 0-7-16,0 0 4 0,-14 6-2 0,9-4-4 0,0 1 5 16,1-3-7-16,-4 2-7 0,2 2 6 0,-2-1 1 15,3 0-1-15,-2-1-2 0,-1 1 1 0,0-1 3 16,-1 1-6-16,4-1 1 0,-1 3 4 0,0-3 2 15,0 2-2-15,0-1-7 0,1 0 2 0,1 2 6 16,0 0 0-16,-1-1 4 0,1 1 1 0,0-2-9 16,2 3 8-16,1-2-5 0,-2 1 1 0,2-1 4 15,-1 1-2-15,4-1 3 0,-1 1-8 0,-1-1 5 16,4 2 0-16,-2-3 5 0,2 2 5 0,1-1-1 16,3-2-6-16,-2 2 9 0,3 1-1 0,3-4 1 15,-3 3 1-15,2-3-6 0,1 2-6 0,-5-2 10 16,5-1-4-16,-1 0-1 0,-2-1-5 0,-2 0 3 15,-1-2 0-15,2-1-4 0,-2 3 10 0,-1-3-9 0,-1-1 2 16,0 1-6-16,0-1 10 0,-1-2-13 0,0 2 7 16,-3-2 2-16,0 2-5 0,-2-2-5 15,1 2-4-15,-2 0 3 0,0-2-5 0,-2 2-5 0,0 2-2 16,-3-1 3-16,2 1-15 0,0-1 7 0,-1 1-7 16,2 2-2-16,0-1-8 0,5 2-12 15,-10 0-55-15,10 0-108 0,-8 0 48 0</inkml:trace>
  <inkml:trace contextRef="#ctx0" brushRef="#br0" timeOffset="-124592.72">28082 14252 28 0,'0'0'66'0,"0"0"2"16,0 0-14-16,0 0-6 0,0 0-1 15,0 0-13-15,-1-5 4 0,1 5-9 0,0 0-4 0,0 0-4 16,0 0-6-16,0 0 13 0,1 11-10 16,-1-7-4-16,2 3-1 0,-2-3-2 0,0 1-2 0,1 3 4 15,0-2-8-15,1 3 4 0,-4 1 0 16,1 0-2-16,-2 2 5 0,1-2 2 0,-2 2-3 0,-1 2-2 15,-3 1 9-15,1 2-5 0,0-3 7 0,-3 1-3 16,0 2 0-16,1 2-7 0,1-2 0 0,-6 8 1 16,4 0-3-16,1 0 6 0,-3 0-2 0,2 0 0 15,1 1-2-15,-1-1-1 0,-3 1 2 0,4-3-13 16,0-4 3-16,4 1-6 0,-1-4 2 0,1-1-6 16,1-5 11-16,1 2 2 0,0-3-6 0,0-3-1 15,2 1 0-15,-1-3 3 0,1 2-2 0,1-2 3 16,0-4 6-16,-1 5-4 0,1-5-11 0,0 0-5 15,0 0-21-15,0 0-30 0,0 0-56 0,16-12-129 0,-7 5 57 16</inkml:trace>
  <inkml:trace contextRef="#ctx0" brushRef="#br0" timeOffset="-124011.73">28015 14292 36 0,'-11'5'34'0,"-4"2"2"0,6-2-7 15,-4 2-3-15,3-3-2 0,1 1-1 0,-1 0-2 16,2-1 1-16,1 0-4 0,0-1 1 0,2-1 2 16,0 0 2-16,1 0 2 0,2 1 1 0,2-3 11 15,0 0 4-15,-7 1-1 0,7-1 2 0,0 0-6 16,0 0-10-16,0 0 2 0,0 0-10 0,11-6 1 16,-6 2-2-16,2 0 5 0,-2 0-6 0,4 0-1 15,0-2-1-15,0 1-1 0,0-1-7 0,0 1 4 16,-4 2-4-16,4-1-7 0,-1 1 1 0,-3 2-2 0,0-1 5 15,4 2 7-15,-1 0-10 0,-1 1-5 0,1 0 5 16,1 0-2-16,-1 2 1 0,-1 1 0 0,0-1-4 16,2 1-3-16,-2 1-1 0,-2-3 0 0,1 4 2 15,-3-2-5-15,2-2 9 0,-1 2-5 0,1-1 4 16,-5 0 1-16,0-3-4 0,7 3-7 0,-5-1-4 16,2 0-15-16,-2 1-5 0,0-1-64 0,-2-2-111 15,6 4 49-15</inkml:trace>
  <inkml:trace contextRef="#ctx0" brushRef="#br0" timeOffset="-123228.71">27939 14676 15 0,'0'0'71'0,"0"0"-13"16,0 0-3-16,-10 10-12 0,4-3 6 0,0 1-8 16,-4-2-1-16,1 5-3 0,-5 1-6 0,0 0 3 15,1 3-7-15,-3-3-2 0,2 2-3 0,-1 0-1 16,0-2-1-16,-1 3-4 0,0-3-3 0,6-5 1 15,1 3-5-15,0-4 5 0,4-1-8 0,0 1 3 16,0-3 2-16,1 1 1 0,0 1 14 0,4-5 2 16,-4 2 1-16,4-2 6 0,0 0-6 0,0 0-2 15,12-9-12-15,-2 4 4 0,-1-3-6 0,0 1 2 16,4-1 1-16,-3 0-4 0,3-2 2 0,-2 2 0 16,0-1-10-16,-2 0 5 0,2 1 0 0,-2 1 2 15,1 2-10-15,0-3 6 0,1 2-9 0,0 0 2 16,1 1-5-16,-1 1 6 0,1 2-6 0,-1 0 9 0,2 1-9 15,1-1 1-15,-4 2-7 0,3 1 5 0,0-2-2 16,-4 2 2-16,2-2 3 0,-2 2-8 16,2-1 8-16,-3 1-2 0,-1-1 2 0,-1 1-14 0,-1 0 17 15,-5-1-8-15,8 3 2 0,-3 0 1 0,-1-2-4 16,-2 3 6-16,1 0 10 0,-2-1-3 0,3 1-4 16,-1 1-3-16,1-3-8 0,-3 4-6 0,0-4 5 15,2 3-10-15,0-1 0 0,-1 0 2 0,1 0-8 16,1 0-3-16,-1-1-14 0,3-1-12 0,-2 0-52 15,-4-2-116-15,10 0 51 0</inkml:trace>
  <inkml:trace contextRef="#ctx0" brushRef="#br0" timeOffset="-121429.71">26983 14267 36 0,'0'0'46'0,"0"-6"-14"0,0 6-1 0,-2-6 1 0,2 6-5 15,-1-2-3-15,1 2 4 0,-2-6-2 0,1 3-1 16,1 3-6-16,-3-4-1 0,3 4 3 0,-6-4-4 15,6 4-5-15,-9-1 4 0,4-1-1 0,5 2-4 16,-14-2-3-16,5 2-5 0,0 0 7 0,-1 0-3 16,-3 3 1-16,0-1 2 0,-1 0-9 0,1 0 3 15,0-1-1-15,0 5 2 0,-5-1 0 0,1 0-1 16,3 0-3-16,-3 1 6 0,5-2-4 0,-1 1 2 16,0 0-2-16,-1 0 0 0,1-1-1 0,3 0 6 15,0-2-7-15,2 3 3 0,-2 0-2 0,2-3 0 16,3 1 0-16,0 1-4 0,-1-2 3 0,2 1-1 0,0 0 1 15,2 1 8-15,0-2-8 0,2-2-2 0,0 4 3 16,0-4 2-16,4 4-1 0,2-2 6 0,2-2-3 16,1-2 0-16,0 1-3 0,6 1 8 0,2-3-7 15,1 2 5-15,0-2-5 0,0 1 2 0,-1-1 1 16,1-1-4-16,-4 1 2 0,-1 1-2 0,1-2 0 16,-5 1-2-16,0 1 4 0,1-4-3 0,-1 1 6 15,-5 1 0-15,1-1-5 0,-1 2 1 0,1-2-2 16,-4 1 3-16,2-1-1 0,-3 2 0 0,1-3 0 15,-1 2-3-15,0 4-1 0,-4-5 0 0,0 3-11 16,1-1 3-16,-4 2-5 0,2-4-6 0,5 5 0 16,-15 0-7-16,7 0-9 0,1 3-18 0,0 0-33 15,-2 0-92-15,4-2 41 0</inkml:trace>
  <inkml:trace contextRef="#ctx0" brushRef="#br0" timeOffset="-120972.72">26776 14393 50 0,'-3'11'60'15,"0"0"0"-15,-1-1-10 0,-2 6-1 0,0 1-7 0,-1 1 0 16,-1-1 1-16,-1 8-7 0,-1 0-5 0,0 1 1 16,-3 0-4-16,4-1 1 0,-1 0-7 15,-3-2-5-15,4 0 4 0,4-6 0 0,1 0-7 0,-1 0-3 16,3-2-2-16,0-3 5 0,0-1 0 0,-1-1-6 16,3 0-2-16,-1-5-3 0,1 2-2 0,0-2 3 15,0 2 3-15,0-5 0 0,0-2-1 0,0 7 2 16,0-4 1-16,0-3-12 0,0 0-16 0,6 1-21 15,-6-1-76-15,0 0-124 0,14-5 55 0</inkml:trace>
  <inkml:trace contextRef="#ctx0" brushRef="#br0" timeOffset="-120415.72">26872 14480 9 0,'0'0'69'16,"0"0"-6"-16,-9-1-7 0,9 1-1 0,-9 1-3 16,-3 2-5-16,1 1-13 0,-5 4-3 0,2-3 1 15,-3 0-5-15,3 2-1 0,-4-1-4 0,4 1 0 16,3-2 1-16,-1 0-9 0,2 0 0 0,-3 0-8 15,4 0 11-15,5-3-6 0,-1 0-2 0,0-1 6 16,0 1-8-16,1-1 7 0,4-1 6 0,-5 5-3 0,5-5 6 16,0 0-5-16,0 0 1 0,0 0-8 15,0 0 2-15,5-12 2 0,0 4-10 0,0 4 9 16,4-2-11-16,0-2-3 0,-1-3-1 0,2 5-9 0,-1-2 1 16,-1 3 8-16,1-3-4 0,-2 1-4 0,-2 1 3 15,1 3-1-15,-4 1 3 0,2 1 1 0,-4 1-3 16,8 0 2-16,-8 0-3 0,1 6 14 15,-2-1-3-15,-2-1 6 0,-3 6-5 0,-2-1 0 0,0 7-1 16,-1-1-6-16,1-2 13 0,1 4-11 0,1-7 4 16,2 1-3-16,1 0 4 0,-2 1-4 0,4-3 3 15,1 3-19-15,4-3-10 0,1 1-23 0,1 0-74 16,-2-3-133-16,8 0 59 0</inkml:trace>
  <inkml:trace contextRef="#ctx0" brushRef="#br0" timeOffset="-120146.7">26746 14843 19 0,'-13'0'119'0,"-5"5"-13"15,-2 1-10-15,0-1-15 0,4 4-9 0,-1-4-18 16,5 2-19-16,1 0-14 0,2 2-25 0,4-1-26 0,0 0-66 16,4-1-102-16,0 0 46 0</inkml:trace>
  <inkml:trace contextRef="#ctx0" brushRef="#br0" timeOffset="-119489.73">26687 14758 14 0,'-1'-4'100'16,"1"4"-24"-16,0 0-3 0,0 0-12 0,0-4-11 16,0 4 0-16,0 0-5 0,0 0 2 0,0 0-19 15,5-3 5-15,-5 3-8 0,0 0 12 0,11 1-1 16,-11-1 3-16,11 2-8 0,-5-1-2 0,2 0-1 15,-1 1-3-15,2-2-7 0,0 3 7 0,3-2-9 16,-5 2-4-16,0 0 7 0,0-1-8 0,4 2-4 0,-2 0 6 16,-2 0-12-16,-2-2-2 0,4 1 3 15,-2 0-6-15,-1-2 0 0,1 2-1 0,0-2 0 16,-2 1-4-16,-1 0 6 0,1 0-10 0,0-2 8 0,1 3 0 16,1-3-3-16,-2 0 0 0,-5 0-6 0,12 0 1 15,-12 0-6-15,6-3-14 0,-6 3-7 0,9 0-35 16,-9 0-40-16,4-2-124 0,-4 2 55 15</inkml:trace>
  <inkml:trace contextRef="#ctx0" brushRef="#br0" timeOffset="-116722.72">24618 14971 8 0,'0'0'75'0,"-2"-3"-4"16,2 3-14-16,0 0-6 0,0 0-7 0,-2-5 3 15,2 5-9-15,0 0-2 0,0 0-3 0,0 0-6 16,0 0 0-16,0 0-7 0,0 0 5 0,0 0-7 0,0 0 2 16,0 0-6-16,5-4-1 0,-5 4 1 0,9-1 1 15,0 0-1-15,3-1-3 0,-1 0 0 16,9-1-2-16,1-2 2 0,7 1-5 0,2-1 3 0,-1-1 1 16,2 1-1-16,3-1-4 0,2-1 6 15,1 2-4-15,2-3 1 0,13-1 4 0,-14 2-5 0,13-3-4 16,-11 4 11-16,11-6-3 0,-13 5 4 0,13-4-1 15,3 0 0-15,-4 2 4 0,1 1 9 0,0-1 1 16,-1 0-6-16,-12 5-5 0,1-3 0 0,-2 2 2 16,0 0-1-16,-2 1-5 0,-3 4-6 0,-1-3 4 15,-3 3-5-15,-6 0 0 0,-2 0-1 0,-2 1 0 16,-2 1-7-16,-3-2-2 0,-1 0-18 0,0 2 4 16,-2 0-5-16,0 2 4 0,-5-3 1 0,3 2-13 0,-2-1 6 15,-2 1-6-15,0 2-4 0,-3-1 0 0,-1 1-4 16,-1-1-5-16,-3 2 4 0,-3-4-10 15,0 5 1-15,-2-2-51 0,-2 0-108 0,-2-1 48 16</inkml:trace>
  <inkml:trace contextRef="#ctx0" brushRef="#br0" timeOffset="-116495.73">25258 14958 42 0,'55'-3'70'0,"5"0"-16"15,39 3-13-15,2-2-29 0,2 6-49 0,7-1-40 16,-3-2 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8:57:26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12020 8664 73 0,'0'0'75'0,"0"0"-4"0,0 0-8 16,0 0-6-16,0 0-10 0,9-10 0 0,-4 8-6 15,1 1-6-15,0-1-3 0,1 0-4 0,2 0-1 16,1-2-4-16,1 0 2 0,-1 2-5 0,1-1 0 16,2 1 1-16,1 0-2 0,3-4-3 0,1 2 0 15,5 1-7-15,2-1 0 0,5 2 3 0,0-4-4 16,6 4 6-16,-4-2-6 0,5 0-1 0,3 0-1 16,13 0 1-16,4 0-2 0,-5 3-2 0,3-2 0 15,-4 1-1-15,0-1 1 0,-11 2-3 0,-1 2-2 16,-3-1-2-16,0 2-3 0,-5-2-1 0,-3 1 0 0,-8 0 1 15,-2 0 1-15,-4 1 7 0,-4-2-5 16,2 0-3-16,-7 1 1 0,3-1 5 0,-2 1-8 16,-6-1 2-16,8 1 6 0,-8-1-4 0,5 2-3 0,-5-2 6 15,0 0-2-15,1 2-7 0,-1-2-8 0,0 0-9 16,-9 5-16-16,4-3-17 0,-4 1-38 0,0 0-108 16,-1 1 48-16</inkml:trace>
  <inkml:trace contextRef="#ctx0" brushRef="#br0" timeOffset="391">12388 8828 16 0,'-2'3'61'0,"2"-3"7"16,0 0 7-16,0 0 0 0,-4 2-3 0,4-2 14 15,0 0-13-15,0 0-6 0,0 0-4 0,0 0-9 16,0 0-4-16,0 0-7 0,0 0-6 0,0 0-2 16,14-7 2-16,-2 2-8 0,5 0 0 0,5 0-8 15,7-5 0-15,-1 0 7 0,8 1-13 0,4 0 3 16,-2 1-6-16,-1-1-3 0,0 2-5 0,-1 1 7 15,-4 2-4-15,-4-3-3 0,1 4 1 0,-9 0 2 16,-4 1 2-16,0 0 4 0,-6 1-13 0,-1 1-2 16,-4-1 2-16,1 1 5 0,-6 0-8 0,0 0-1 0,9 0 3 15,-9 0-1-15,0 0 5 0,0 0-14 16,-1 4 5-16,1-4 1 0,-7 6-14 0,2-1-5 16,0 0-7-16,-1-1-12 0,1 1-25 0,-2-1-90 0,2 2-170 15,1-1 76-15</inkml:trace>
  <inkml:trace contextRef="#ctx0" brushRef="#br0" timeOffset="21749.8">26136 10299 56 0,'0'0'65'16,"0"0"-9"-16,0 0-5 0,0 0-6 0,-2-2-2 15,2 2-6-15,0 0-5 0,0 0 2 0,0 0 1 16,0 0-9-16,0 0-1 0,0 0-1 0,0 0-6 15,0 0 5-15,0 0-8 0,0 0-6 0,-5-1 7 16,5 1-1-16,0 0 0 0,0 0-3 0,0 0 0 16,0 0-1-16,0 0-2 0,0 0-2 0,0 0-2 15,0 0-2-15,0 0 1 0,0 0 4 0,0 0-3 16,0 0-3-16,0 0 1 0,0 0-1 0,0 0-1 0,0 0 4 16,16-2-6-16,-16 2 4 0,14 0 3 0,-4-1 1 15,2 1-4-15,-1 0 7 0,4 0-13 0,5 0 6 16,-1 0 0-16,-1 0 0 0,5 0 2 0,4-1-6 15,-8 1 5-15,4 0-4 0,5 0 0 0,-9 1 3 16,1-1 2-16,-3 1-5 0,1-1 1 0,-4 3 3 16,0-3-5-16,-2 0 4 0,-2 0-11 0,-3 2 9 15,0-2 0-15,0 0 2 0,-7 0 10 0,9 0-4 16,-9 0 4-16,7 0 3 0,-7 0-1 0,6-2 8 16,-6 2-9-16,0 0 9 0,0 0-9 0,8 2-3 15,-8-2-2-15,3 2 1 0,-3-2-5 0,6 0 4 16,-6 0-7-16,13-1 5 0,-7 1-4 0,1 0-9 0,0 0 1 15,2 1 2-15,0-1 0 0,0 0-4 0,-1 1 3 16,-1-1-1-16,1 0-3 0,0 2-1 16,-3-2 2-16,4-2 0 0,-9 2-1 0,9 2 2 15,-9-2 1-15,6 0 4 0,-6 0-13 0,0 0-12 0,0 0-11 16,0 0-15-16,0 0-24 0,0 0-39 0,0 0-126 16,-29 0 56-16</inkml:trace>
  <inkml:trace contextRef="#ctx0" brushRef="#br0" timeOffset="23341.8">28686 11615 35 0,'3'-2'57'0,"-3"2"-6"16,0 0-6-16,0 0-6 0,0 0-1 0,0 0-5 0,0 0-2 15,0 0-5-15,0 0-4 0,0 0 1 0,0 0 10 16,0 0-15-16,0 0 0 0,0 0 0 0,0 0-2 15,0 0-1-15,0 0-4 0,0 0 5 0,-11 6-7 16,6-2 5-16,0-2-7 0,-2 2 1 0,-2 0 3 16,0 0-1-16,-2 1 0 0,2 0 3 0,-3-1-4 15,-2 0 3-15,1 1 3 0,-4 4 3 0,4-6-1 16,-4 4 3-16,4-1-1 0,1-2-10 0,0 3 11 16,2-3-8-16,0 1 7 0,0-2-6 0,2 1-6 15,-2 1 1-15,2-3-1 0,0 4 2 0,3-4 8 0,0 2-8 16,0-1-6-16,1 0 5 0,0-1-5 15,-1-1 2-15,4 3-4 0,-2-1-4 0,2 1-6 16,-2-1-3-16,2 0-3 0,1-3-10 0,0 6-15 0,0-4-8 16,0-2-18-16,0 0-46 0,0 7-121 0,0-7 54 15</inkml:trace>
  <inkml:trace contextRef="#ctx0" brushRef="#br0" timeOffset="23763.8">28721 11722 39 0,'0'0'47'0,"0"0"-1"0,0 0-4 0,0 0 0 16,0 0-2-16,0 0 4 0,0 0-9 0,0 0 5 15,-10 3-2-15,10-3-1 0,-6 2-3 0,6-2 9 16,-12 2-12-16,7-1 0 0,-1 0-4 0,-2 2-3 16,-2 0 1-16,-2-1-1 0,2 1-2 0,-3 1-3 15,-1-2-6-15,-4 3 2 0,5-2-4 0,-2 2 5 16,2-1 4-16,-2 0-6 0,4 0 10 0,-3-3 1 15,3 3-2-15,1-2 2 0,-1 0-7 0,3 1 3 16,2-2-3-16,-1 2-3 0,0-2-4 0,0 0 3 16,5 1 3-16,-5-1-8 0,7-1 1 0,-5 3-4 15,1-2-2-15,4-1-6 0,-5 3-11 0,5-3-10 16,-4 2-17-16,4-2-11 0,0 0-15 0,0 0-20 0,0 5-44 16,0-5-140-16,0 0 61 0</inkml:trace>
  <inkml:trace contextRef="#ctx0" brushRef="#br0" timeOffset="24167.8">28756 11812 11 0,'-7'4'73'0,"7"-4"2"16,-9 0-3-16,4 2-6 0,-2-2-6 0,-1 1 1 15,0 0-1-15,-2 0-4 0,-1 0-12 0,0 0-3 16,-1 2-3-16,-1-3 0 0,0 4-7 0,-5-1 3 15,0-2-6-15,0 2-2 0,4 0-4 0,2 0-3 16,1 0-1-16,-3-2-2 0,7 0-4 0,-5 2 3 16,3-2-4-16,1 2 2 0,1-3-4 0,-1 0-1 15,3 3-2-15,0-1 1 0,0 0 0 0,1 0-2 16,4-2-1-16,-7 3 4 0,3-2-9 0,4-1-4 16,-7 1-8-16,7-1 0 0,0 0-7 0,0 0 10 15,0 0-17-15,0 0 2 0,0 0-8 0,0 0-13 16,14 3-23-16,-6-3-53 0,1 4-133 0,3-4 59 0</inkml:trace>
  <inkml:trace contextRef="#ctx0" brushRef="#br0" timeOffset="24462.81">28683 11901 12 0,'-4'2'66'16,"4"-2"-2"-16,-11 2-5 0,4-1-1 16,-2 0-3-16,0 1 1 0,-1-1 0 0,0 0-7 15,-2 2 2-15,1-1-9 0,-1 0-4 0,0-1-2 0,0 1-7 16,2-2-7-16,-2 2 0 0,5-1-3 0,-1 0 2 15,2 0-1-15,-2 1-1 0,4 0-14 0,-1-2-8 16,5 0-13-16,-5 5-10 0,5-5-23 0,0 1-69 16,0-1-128-16,0 0 58 0</inkml:trace>
  <inkml:trace contextRef="#ctx0" brushRef="#br0" timeOffset="24917.8">28668 11633 11 0,'0'0'62'16,"0"10"-12"-16,0-6 5 0,-3 0-2 0,3-4-4 15,0 7-7-15,0-1-2 0,-1-1 2 0,1-2-7 0,-1 4 3 16,1-1 0-16,0 1-10 0,0 1-1 15,1-3 2-15,-1 7 6 0,0-3-2 0,1 2-5 16,2-2 0-16,-1 1 1 0,2 2 1 0,-2-4-4 0,2 5-4 16,0-4 5-16,0 3-12 0,3-1 9 0,-5-1-7 15,3-1 2-15,-2 1-5 0,-1-2-1 0,-1 1-4 16,2-4 2-16,-2 3 2 0,1-2-2 0,-2 0-1 16,2 0 1-16,-1-1-4 0,-1 1 6 0,0-2-11 15,0-1-15-15,0 0-13 0,0 1-13 0,0-4-12 16,-2 7-14-16,1-4-77 0,1-3-155 0,-6 2 69 15</inkml:trace>
  <inkml:trace contextRef="#ctx0" brushRef="#br0" timeOffset="25382.8">28583 11672 75 0,'0'7'73'0,"0"-7"-8"16,1 4-9-16,-1-2-1 0,3 3 5 0,-2 2-2 0,-1-1-3 16,2 3-4-16,0-2-10 0,3 3 6 0,-1 0-5 15,0-1-8-15,2 2 5 0,-2 1-8 0,1-1-1 16,0-1 8-16,3 1-13 0,-3 0-2 0,0-2-1 15,2 2-4-15,-2-4-1 0,-1 0-5 0,0 0 3 16,-2 1 0-16,1-3-6 0,-1-1 1 0,2 1 4 16,-2 0-4-16,0-1 1 0,-2 1-2 0,2-2-2 15,-2 1-2-15,0-4-6 0,3 5-7 0,-2-3-7 16,1 0-11-16,-2-2-15 0,1 6-17 0,-1-6-12 16,1 3-73-16,-1-3-154 0,0 0 69 0</inkml:trace>
  <inkml:trace contextRef="#ctx0" brushRef="#br0" timeOffset="25818.8">28485 11705 64 0,'0'0'65'0,"0"0"-11"16,0 0-1-16,0 0-5 0,0 0-10 0,0 0-5 15,-3 12 0-15,3-12-1 0,0 0-6 0,-2 5 2 16,2-5 0-16,0 3 3 0,0-3-4 0,0 6-1 0,0-1 0 15,1-2-4-15,-1 2 1 0,1 2 4 0,1-2 0 16,-1 2-4-16,0-1 6 0,3 5-7 16,0-4-1-16,0 4-5 0,-2-1 2 0,1-2 3 0,1 2-6 15,0 0-3-15,-2 0 2 0,-1-2 1 0,2-2 0 16,1 1 1-16,-3-2-5 0,1 2 2 0,1-1-4 16,0 0 2-16,-1-1-4 0,-1 0 4 0,1-1 3 15,0 1 6-15,0 0-6 0,-1-2-6 0,0 1 3 16,2-1-4-16,-1 0 6 0,3 1-7 0,-5-1-8 15,0-3-21-15,3 5-13 0,-1-2-24 0,-2-3-24 16,2 4-66-16,-2-4-162 0,0 0 72 0</inkml:trace>
  <inkml:trace contextRef="#ctx0" brushRef="#br0" timeOffset="26209.8">28367 11803 22 0,'0'0'77'0,"0"0"-13"0,11 13 2 0,-8-10-8 0,-3 3-10 15,4-2 0-15,-4 1-4 0,4 0-1 0,-3-1-1 16,2 1-6-16,-2-1-6 0,2-1-2 16,-1 4-1-16,-2-5 6 0,0-2-6 0,4 5 0 0,-3-2-1 15,-1-3-4-15,3 5 1 0,-2-2-11 0,-1-3 6 16,3 5 2-16,-3-3-6 0,0-2 1 0,2 4 1 15,1-1-6-15,-2 0 1 0,2 1-9 0,-1-2-16 16,-2 1-14-16,4 0-12 0,1 1-9 0,-2-2-81 16,-3-2-140-16,5 3 61 0</inkml:trace>
  <inkml:trace contextRef="#ctx0" brushRef="#br0" timeOffset="26555.8">28454 11836 45 0,'2'3'91'0,"-1"4"-11"0,0-3-5 16,3 0-7-16,-3 0-4 0,0 0-12 0,1-1 4 16,0 1-13-16,0-1-2 0,-1 1-12 0,0 0 7 0,2-2-4 15,-3-2 1-15,1 5-5 0,-1-5-5 16,1 4 0-16,-1-4-10 0,2 3-11 0,-2-3-21 15,1 4-26-15,-1-4-84 0,0 0-139 0,0 0 62 0</inkml:trace>
  <inkml:trace contextRef="#ctx0" brushRef="#br0" timeOffset="26920.8">28540 11673 90 0,'0'0'90'0,"0"0"-9"0,0 0-4 0,0 0-9 15,0 0-8-15,0 0 2 0,18 6-12 0,-14-4-5 16,-1 0 1-16,1 0-10 0,0 3-7 0,1 1-3 16,-2-4-1-16,-1 2-1 0,3-1-4 0,-1 2-8 15,-3 0 7-15,3-1-1 0,-1 2-3 0,-2-1-3 16,3 0 1-16,-3 0-5 0,4 1 0 0,-2-1 2 16,-2 1-1-16,3 0 0 0,-3-1-2 0,3 0 8 15,-3 0-13-15,2-1-7 0,-2-1-15 0,-1 1-15 16,3-2-13-16,-2 1-17 0,-1-3-71 0,3 4-147 15,-3-4 65-15</inkml:trace>
  <inkml:trace contextRef="#ctx0" brushRef="#br0" timeOffset="27242.8">28619 11618 67 0,'0'0'82'15,"0"0"-12"-15,0 0-2 0,0 0 1 0,0 0-20 16,0 0 4-16,0 0-10 0,0 10-4 0,0-10-10 0,1 7 2 15,2-5 5-15,-2 4-7 0,0-2-6 0,3 3 1 16,0 1-7-16,1 0 2 0,-1-2-4 16,1 3-1-16,0-1-3 0,-1 0-4 0,1-1-4 0,-1-1-2 15,0-1-18-15,1 1-7 0,-3-1-14 0,1-1-14 16,0-1-60-16,-2 0-120 0,-1-3 53 0</inkml:trace>
  <inkml:trace contextRef="#ctx0" brushRef="#br0" timeOffset="27484.8">28633 11611 86 0,'3'4'93'0,"-2"-1"-11"15,0 2-14-15,3-2-5 0,-3 4-7 0,2-1-4 16,-2-2-2-16,2 3-5 0,-2-2-10 0,0 2-2 16,-1-2-4-16,3 0-4 0,-2 2-15 0,-1-1-9 15,3 1-26-15,-3-1-19 0,1 1-67 0,-1-2-118 16,1-1 52-16</inkml:trace>
  <inkml:trace contextRef="#ctx0" brushRef="#br0" timeOffset="31678.8">28664 11713 59 0,'0'0'77'0,"0"-5"-4"15,0 5-7-15,1-5-4 0,-1 5-3 0,3-5 3 16,-2 3-13-16,-1 2-5 0,4-6 2 0,-4 6-8 16,1-5-5-16,-1 5 5 0,1-4-7 0,-1 4 1 15,0-5-5-15,0 1-1 0,0 4-2 0,0 0-6 16,-1-5 2-16,1 5-10 0,1-7-1 0,-1 7 8 0,-1-3-10 15,1 3 6-15,0 0-2 0,0-5-3 0,0 5-3 16,0 0-2-16,-4-5 3 0,4 5-5 16,-2-3 6-16,2 3 7 0,-3-3-13 0,3 3 7 0,-4-4-10 15,4 4-1-15,-5-5 8 0,1 3 0 0,2 0-4 16,-2-1 5-16,0 1-9 0,-2 0 8 0,-1-1-4 16,2-1-3-16,0 3 5 0,0-3-4 0,-3 2 6 15,3 0-6-15,-3 1 5 0,3-2-3 0,-5 3 4 16,1-4-3-16,3 3 0 0,-1-1-6 0,-1 0 1 15,1 0 3-15,1 2 2 0,-1-1 5 0,7 1-7 16,-11-3-2-16,6 3 1 0,5 0 1 0,-11 0-2 16,11 0 4-16,-9 0 3 0,9 0-5 0,-10-1 3 15,10 1 4-15,-7 1-7 0,7-1-1 0,-12-1 4 0,6 1-10 16,6 0 5-16,-12 1 1 0,6-1-2 16,-2 3 4-16,-1 0-3 0,4-2-2 0,-1 2 8 15,-2-1-5-15,-1 1-1 0,2 0 2 0,1 0-1 16,-1 1 2-16,-1-1-1 0,2 1-3 0,1-3 13 0,-2 3-10 15,3-1-7-15,-4 3 2 0,2-2 7 0,1 0 6 16,1-1-12-16,-2 1 1 0,2 1 2 0,-1-2-2 16,1 2 9-16,0 2-9 0,1-5-1 0,0 4-1 15,0-1 5-15,1 0 6 0,-1 0-4 0,2 1-4 16,-2-1 2-16,2-1-3 0,0 4 0 0,-2-3 1 16,2 2 2-16,-1-3 3 0,2 2 2 0,-2-1-7 15,1 1 1-15,0-1-4 0,-1 1 10 0,2 1-8 16,-1 0 9-16,2-3-2 0,-2 3-5 0,1-2-2 15,1 1 8-15,-1 2-3 0,0-2 3 0,2-1-2 16,0 1-5-16,0-1 6 0,-1 2 4 0,1 0-1 16,3-3 0-16,-3 3 0 0,1-1 2 0,0-2-8 0,0 1 6 15,-1 1-2-15,1-3 0 0,1 4 4 0,-2-2 2 16,2 0-5-16,1-1 9 0,-1 1-9 16,2 0-7-16,-3-1 6 0,3 2-9 0,-2-1 8 0,2-1-1 15,0 0 2-15,-1 2-7 0,1-3 16 0,-1 2-15 16,0-1-2-16,4 0 7 0,-4 0-2 0,1-1-2 15,1 1 3-15,2-1 3 0,-1 1 2 0,1 0-5 16,2-1-3-16,-2 0 11 0,-1 0-16 0,1 2 8 16,0-3 3-16,0 0-6 0,-3 1 0 0,3-1 2 15,-3-2 1-15,5 5 1 0,-5-2-2 0,4-1 2 16,-1 0 0-16,-1-2-2 0,0 3 2 0,0-1-6 16,0 0 5-16,2-1-3 0,-1 0 7 0,0-1-1 15,-1 1 12-15,-2-1-5 0,3 0 2 0,0 0 1 16,0-2-2-16,1 1 10 0,-1-1-3 0,-1 0-1 15,0-1 2-15,-1 3-2 0,1-2-7 0,1-3 2 0,2 3-1 16,-3-1-1-16,-2 1-3 0,5 0-1 0,-1 0-2 16,-4-1 2-16,3 0-4 0,-2 1 0 0,0-1 1 15,2 2 0-15,-4-2-2 0,3 1 0 0,0 0 0 16,-1-1 6-16,1 0-1 0,-1 1 5 0,1-1-3 16,-4 0 4-16,4-1 1 0,-3 1-1 0,0-3 1 15,1 1-1-15,1 1 1 0,-2-2-3 0,-1 2 0 16,0 0 0-16,0-3-1 0,2 1 0 0,-2-1-5 15,-2 1 1-15,1 0 1 0,1 0 3 0,-3 1 2 0,1-1-8 16,2 0-1-16,-2-2 3 0,-1 3-4 16,3-2 2-16,-3 1-2 0,3 0 0 0,-4 0 1 15,1 0-4-15,0-1 7 0,1 2-5 0,-2 0 3 0,0-1-5 16,0-1 1-16,0 1 3 0,-2 1-2 16,5-1-2-16,-4 2-1 0,-1-1 3 0,0-1-2 0,0 0-1 15,0 2 0-15,0-1 3 0,-1 0-1 0,2-1-4 16,-3 2 2-16,0-1 1 0,1 0 2 0,1-2-4 15,-1 2 1-15,-2 1-3 0,0-1 3 0,0-3 3 16,1 4-3-16,0-1-3 0,-1-1 5 0,1 0-2 16,-3-2-3-16,0 2 2 0,-2-1 0 0,2 0 0 15,0 0-3-15,-2 0 2 0,2 0-1 0,0 0 1 0,-3 1 3 16,2 2-10-16,3 0-1 0,-3 1 2 16,3-1-2-16,-3 3 5 0,2-4-7 0,0 3 9 15,1-1-2-15,0 1-1 0,0 0 4 0,1-1-2 0,-1 0-1 16,0 3-4-16,-2-2 3 0,2 0-4 0,5 2 3 15,-14-1 3-15,9 1-3 0,-2-2 7 0,0 0-5 16,-3 2-3-16,-1 0 2 0,0 0 7 0,3 0-4 16,-2 0-2-16,-3 0-4 0,4 0 5 0,-4 0-2 15,2 2 4-15,2-2-6 0,1 0 2 0,-2 1 8 16,4-1-8-16,-2 1 0 0,-2 0 1 0,1 1-1 16,3 0-1-16,-1 1 5 0,1-2-3 0,-3 3 0 15,3-1 2-15,-2-1 2 0,1 1 0 0,0 1-3 0,2-1-2 16,-2-1 4-16,1 2 4 0,-2-1-4 15,2 1-3-15,-2 0 0 0,4 2 2 0,-1-3 0 16,-3 2-1-16,2-2 2 0,1 1 2 0,1 1-5 0,-1-1 4 16,-1-1-2-16,-1 2 3 0,4 0-2 0,-1-2 3 15,-1 2-2-15,1 2-2 0,1-4 6 0,-1 2-7 16,0 0 4-16,-2 0 1 0,2-1-4 0,2 3 5 16,-2-2-4-16,1-1-3 0,1 1 5 0,-2-1-5 15,1 1-1-15,1 1 5 0,-2-1-1 0,3 0 4 16,-2 0-4-16,1 2-2 0,-1-3 4 0,3 2 0 15,-1 1 0-15,-2-2-5 0,2 1 2 0,0-1 4 16,-1 1 0-16,2 1 3 0,-1-2-3 0,1 0 1 16,-1 1-5-16,1 1 4 0,-2-3 4 0,2 2 1 15,0-1-6-15,0 1 0 0,2-2 0 0,-2 2 0 16,0-2-1-16,0-4-1 0,-2 7 1 0,2-1-3 0,2-2 11 16,-2 0-7-16,0 1 3 0,0 0-3 0,1 0 0 15,-1-1-3-15,1 1 6 0,-1 0-3 16,2 0 3-16,0 2 2 0,0-2-1 0,0 0-5 0,1 0-1 15,1 0 1-15,0 0 2 0,3 0 0 0,-3 0 0 16,3 1 2-16,1 2-3 0,-2-4 2 0,2 0 4 16,-3 1-11-16,2-1 2 0,-1 0 2 0,2-1 2 15,-1-1 0-15,1 1 4 0,-3-1-3 0,4 1 3 16,-1-1-4-16,-2 1 0 0,2-1 1 0,1-1-2 16,-3 0-1-16,1-1 5 0,2 3-1 0,-1-1-3 15,1 1-1-15,3-3 2 0,-1 1 1 0,1-1-1 16,1 0 0-16,-1 0 5 0,1-1 3 0,3-2-1 0,0 1 10 15,3-2 0-15,-5 0 0 0,0-3-4 0,4 1 6 16,-1 0-3-16,-4-2 3 0,-2 3-7 0,0-1-1 16,0-1-2-16,-2 2 1 0,0-3-2 0,-4 3 0 15,3-2-3-15,-2-1 1 0,-1 2-3 0,2 1 1 16,-4-1 1-16,2 2 1 0,-2-3-4 0,3 0 4 16,-2 0-4-16,-1-1 1 0,-1 5-2 0,2-3 2 15,-4-2 2-15,4 3-2 0,-1-4-3 0,0 4 1 16,1-6-2-16,0 2 3 0,-3 0-2 0,-1-1-1 15,0 2 5-15,2-1-8 0,0-2-2 0,-6 1 1 16,4 5-2-16,-1-5-4 0,-3 2-2 0,-5-1-7 16,4 1 2-16,-4 2 1 0,0-2 0 0,-3 3 0 0,1-2-2 15,-4-1 1-15,3 3 1 0,1 1 4 0,-3 0-2 16,2 0-1-16,0 0 5 0,0 0 1 0,2 2-1 16,0-1 1-16,-2 0-5 0,3 2-12 0,0 1 3 15,4-1-12-15,-4-2-11 0,1 2-15 0,-2-1-7 16,3 4-5-16,0-1-15 0,3 3-10 0,-1-3-6 15,0 1-68-15,3 1-184 0,2-3 82 0</inkml:trace>
  <inkml:trace contextRef="#ctx0" brushRef="#br0" timeOffset="32745.81">28668 11671 21 0,'7'-1'48'16,"-4"-2"-2"-16,-3 3 1 0,4-3 0 0,-3-2 3 15,-1 1-8-15,0 4-3 0,0-8 1 0,0 4-6 16,0 0 5-16,0-2-7 0,0-2-5 0,-1 4 0 16,-1-2 3-16,0 0-2 0,0 2-3 0,1-3 3 15,-1 3-6-15,-2-1-5 0,3 1-2 0,-2 0 1 16,2 0-5-16,-2-1 4 0,3 5-4 0,-6-3-2 16,6 3-4-16,-8-1-1 0,8 1 0 0,-10-1-3 15,2 2 6-15,3-2-6 0,5 1-1 0,-13 0 1 16,3 0 1-16,2 1-4 0,2-2 5 0,-8 1-1 15,6 0 3-15,1 0-7 0,0 0 7 0,-3-2-5 0,4 4 3 16,-2-2-5-16,8 0-2 0,-15 0 4 16,8 1 9-16,1-1-6 0,1 1-6 0,5-1 2 0,-12 3-1 15,7-2 4-15,0 1-4 0,-1-1-4 0,0 0 3 16,0 2 1-16,1-2 2 0,1 2-2 0,4-3 2 16,-9 2-4-16,8-2 5 0,-3 3 0 0,-2 1 10 15,1-1-2-15,-2-1-6 0,2 1 3 0,1 0-2 16,-3-1 3-16,0 1-2 0,2 2-5 0,0-1 4 15,-3-1-4-15,2 0 0 0,0-1 0 0,1 2 0 16,1 1 0-16,1-4 4 0,-1 4-3 0,0-2 8 16,2 0-5-16,-2 2 1 0,0-2-2 0,2 2-1 15,-1 2-4-15,2-4 12 0,-2 2-9 0,3 0 8 16,-2 0-10-16,0 2 11 0,1-1-10 0,0 1 5 0,0 0-3 16,1 0-2-16,-2 0 4 0,2 1 0 15,0-2-6-15,0 5 10 0,2-4 3 0,-1 3-3 16,0-2-2-16,2 2 7 0,1 0-9 0,-1-2 7 0,1 2-8 15,2-2 6-15,-2 3-2 0,2-4 3 0,-3 3 3 16,3-2 4-16,-1-1 0 0,1 0-3 0,0 3 0 16,-2-3 0-16,1 0-4 0,3 0 1 0,-3 0 0 15,0-1-2-15,0-1 4 0,3 0-2 0,-3-1-2 16,0 1-1-16,-1 0 5 0,4-2-3 0,-2 1-1 16,-1 0-2-16,-1-1-1 0,4 2 1 0,-1-2-3 15,1 3 1-15,0-3 3 0,2 1-4 0,-1 0 4 16,1 0-3-16,3-1-1 0,-3 2 5 0,4 0-8 0,-2-1 4 15,1 0 3-15,0-3-5 0,0 4-2 0,-1-2 8 16,-1-1-5-16,2 2 1 0,0-1-2 16,0 0 2-16,-3-1-5 0,0 1 6 0,0-2-3 0,-3 0-1 15,2 1 2-15,1-1 1 0,-2 0-2 0,-1 0 3 16,1-1-3-16,-2 0 2 0,3 0 11 0,-4 0 5 16,3-2-1-16,-2-1 1 0,1 1-1 0,1-3 7 15,0 2 6-15,1-1-2 0,-5 0 0 0,5-2-1 16,0-1-4-16,-3-1 0 0,3 1-2 0,-2 0-3 15,0-2-1-15,0 1-1 0,-1-1-5 0,1 0-1 16,-3 1-2-16,-2 2 0 0,4-3-1 0,-2 1-3 16,1-1-2-16,-3 2 5 0,0-1-4 0,2 1 1 0,-1 1 0 15,-1-1-2-15,0 0 0 0,0 0 1 0,4-2-5 16,-6 1 1-16,3-4 6 0,-3 2-7 16,2-1 0-16,0-1 3 0,-1 2 2 0,0-1-3 0,1-2 0 15,-4 1 0-15,-2 0-4 0,4 2 5 0,-3-3-6 16,0 1 4-16,-4 0-5 0,-3-1 3 0,0 5-2 15,0-1-2-15,-3-2-1 0,-1 3 5 0,0 1-3 16,0-2 0-16,-4 1-2 0,0 0 1 0,2 2-4 16,-1-1 4-16,2 2-8 0,-1 1-7 0,5 0-6 15,-2 2-22-15,2 0-16 0,-1 1-13 0,-2 1-21 16,4 4-27-16,-2-2-107 0,1 2-250 0,-1-1 112 16</inkml:trace>
  <inkml:trace contextRef="#ctx0" brushRef="#br0" timeOffset="33958.19">28656 11550 13 0,'0'0'63'0,"0"0"-5"16,-8-3-9-16,8 3-4 0,-10 0-6 0,4 0-4 0,6 0-2 15,-16 1 0-15,5-1-8 0,2 3-3 0,-4-1-1 16,-1-2-4-16,1 2 2 0,-4 3-3 0,0-1-3 16,0 1-2-16,3-2-2 0,0 0 2 0,1 1-2 15,1 1 1-15,-5 0-1 0,4-1-6 0,2 4 2 16,-1-4 2-16,2 0-4 0,-1 2 4 0,0 0 1 16,6-2-6-16,-2 4 5 0,1-4 10 0,1 2-9 15,1 1 2-15,-2 0-2 0,4 0 2 0,0-1 4 16,0 4-3-16,0-3 2 0,1 2-2 0,0 0 0 0,2 0 0 15,0 2-4-15,3-2 6 0,-2 1-8 16,4 1 0-16,-2-1 0 0,0 0 8 0,3 1-10 16,-3-3 5-16,5 2 1 0,-3-2-7 0,2 2 1 0,-1-1 0 15,3-1-2-15,-3 0 9 0,0 0-8 0,-1 0 1 16,3-2 0-16,1 0-3 0,-2 1 6 0,0-2 0 16,0 1 3-16,-1-2-2 0,2 0-3 0,-1 1 5 15,2-1 0-15,-4 0 2 0,1-2-1 0,-1 0 5 16,3 1-2-16,-1-2 2 0,-1 1-2 0,2 0 4 15,1 2 3-15,3-4 3 0,-4 2 2 0,5-2-1 16,-5 3-4-16,4-3-3 0,-3-2-1 0,2 2 3 16,2-3-3-16,-1 1 4 0,-2-2-6 0,-1 1-2 15,-1-3 1-15,1-2-2 0,1 2 7 0,-1-6-5 16,-5 2 1-16,3-2 3 0,-5-4-7 0,-1 1-3 16,-1-2 0-16,-2-1 6 0,-2 2-7 0,-1-1 0 15,-2 0-3-15,0 1 6 0,0 3-1 0,-1 1 3 0,-3-2 3 16,1-2-5-16,0 6 1 0,-3 0 1 0,-2 1-5 15,5 1 0-15,-1 2-12 0,-2 1-18 0,2-1-19 16,-4 4-16-16,5 0-16 0,-2 3-18 0,-1-1-93 16,5 1-201-16,-1-1 90 0</inkml:trace>
  <inkml:trace contextRef="#ctx0" brushRef="#br0" timeOffset="34711.19">28716 10490 36 0,'0'0'57'0,"0"0"2"0,0 0-3 0,0 0-4 15,0 0-5-15,0 0-3 0,1-4-4 0,-1 4-3 16,0 0 1-16,0 0-7 0,0 0-4 0,0 0-4 15,0 0-2-15,0 0 3 0,0 0-7 0,0 0-1 16,0 0-7-16,-15 7-10 0,11-3-19 0,-1 2-26 16,-2 1-49-16,1 1-102 0,0 1 45 0</inkml:trace>
  <inkml:trace contextRef="#ctx0" brushRef="#br0" timeOffset="35659.19">28565 11538 30 0,'-5'-2'91'16,"3"0"-5"-16,2 2-9 0,0 0-9 0,-12 0-15 15,12 0-9-15,-9 2-2 0,0 0-1 0,-1 3-2 16,0 0-5-16,0-1-3 0,-3 4-5 0,-2-1-1 16,-2 3 9-16,0-1-7 0,2 2-6 0,-2-2-1 15,2 0-1-15,2 2-2 0,-3 0 1 0,4-1-9 16,2-2-5-16,2 1 7 0,-1-2 8 0,2 1 1 0,-2 0 6 15,2 1-4-15,2 0 0 0,0-4-3 16,1 2-1-16,0 1 3 0,-1 1-3 0,4-3 2 16,0 5 3-16,2-1-1 0,-1 0 2 0,4 2 1 0,-2-2 5 15,3 2 5-15,5 3 1 0,0-1-22 0,6-1 1 16,-3-2 1-16,4 3-6 0,-1-4 5 0,4 1-2 16,6 1 1-16,-8-3-3 0,0-2 9 0,3-3-1 15,-3 3-4-15,-1-3 4 0,-4 0 1 0,6-3 4 16,-5-1 1-16,-2 1-9 0,-1-1 7 0,2-2 9 15,-4 0-4-15,0-1-1 0,1 0-4 0,-2-1-1 16,-2-1 1-16,-2 0 0 0,1 0 0 0,0-2-8 16,2-1-1-16,-5-1 3 0,2 4-7 0,1-7 6 0,-1 5-2 15,-1 0-3-15,2-1-3 0,-2-3 0 16,-1 3 2-16,2-3-2 0,-3 1-3 0,0 1 1 16,1-1-8-16,-4 1-2 0,2-1-19 0,-1 1-17 0,-2 0-21 15,1-1-33-15,-2 1-49 0,-5-1-113 0,4 2-276 16,-4-1 122-16</inkml:trace>
  <inkml:trace contextRef="#ctx0" brushRef="#br0" timeOffset="36411.19">28089 11901 36 0,'0'0'81'0,"-12"5"-9"0,6-2-25 0,-2 1 11 16,-1 1-9-16,-2 2 4 0,-6 3-8 0,-1-1-5 16,-5 5-7-16,-1 0-1 0,-5 1-8 0,-1 1 0 15,0 0-7-15,-4 2 2 0,1-1-5 0,0 1 1 16,-2-2-7-16,3 3 9 0,0-3-4 0,2 4-5 0,0-3 2 16,1 2-3-16,2-6 1 0,4 5 2 15,5-5 5-15,2-1 5 0,-1 0-2 0,4 0 0 16,-2 1-2-16,2-2 3 0,2 2-1 0,-3-1-5 0,2 0 2 15,-2 0-6-15,3 2 2 0,-2-1-3 16,0-1 1-16,0 3-9 0,-1 0-6 0,0-1-1 16,-2 0 0-16,5-2-10 0,-3 1 9 0,3-3 2 0,-1 1-5 15,3 1-1-15,0-6 6 0,0 5 7 0,2-4-7 16,-1 0 1-16,-1 0 7 0,4-2 2 0,-3 1-2 16,3-2 10-16,1 0-2 0,2 0 10 0,-2-2-18 15,1 1 15-15,3-3 1 0,-5 7 8 0,4-6 3 16,1-1-5-16,-4 3 2 0,4-3 10 0,0 0 3 15,0 0-1-15,-2 2-4 0,2-2-7 0,0 0-2 16,0 0-5-16,0 0 3 0,0 0 0 0,0 0-13 16,0 0-4-16,0 0-3 0,0 0-2 0,0 0-6 0,0 0-11 15,7 3-7-15,-7-3-3 0,0 0-5 16,0 0 0-16,0 0-3 0,0 0 0 0,0 0 0 16,0 0 6-16,0 0 1 0,0 0 2 0,0 0 7 0,0 0-8 15,0 0 0-15,0 0 0 0,0 0-29 0,0 0-88 16,0 0-152-16,5-8 67 0</inkml:trace>
  <inkml:trace contextRef="#ctx0" brushRef="#br0" timeOffset="38069.19">28992 11997 51 0,'0'0'54'0,"0"0"-6"0,-4-1 0 0,4 1 2 0,0 0-7 16,-4-5 2-16,4 5-7 0,0 0-10 0,-1-5 5 15,1 5-7-15,0-5-3 0,-1 3-1 0,1 2-5 16,-3-7 0-16,3 7 0 0,-5-6 0 0,3 4 0 16,-1 0 0-16,1-2-1 0,-1 0 4 0,3 4-6 15,-4-3 3-15,4 3 3 0,-2-4-1 0,2 4 4 16,-2-3-3-16,2 3-6 0,0 0 6 0,-5-2-4 0,5 2 7 15,0 0-7-15,0 0-5 0,0 0-1 16,0 0 1-16,0 0-4 0,0 0-2 0,0 0-2 0,0 0 1 16,0 0-1-16,0 0-8 0,0 0 9 0,0 0 1 15,0 0-7-15,0 0 5 0,18 5 0 16,-15-4-1-16,2 3 1 0,1-1-5 0,1 1 4 0,4 1 1 16,1-1 1-16,-1 0-1 0,8 3 0 0,-5 0-3 15,8-2-2-15,-3 4 4 0,7-1-2 0,1-1 3 16,-2 0-9-16,-4 1 8 0,7 1-1 0,1-1 0 15,-10-2 2-15,3 0-7 0,0 0 17 0,-3 0-9 16,0 0 1-16,-2 0-2 0,-5-2 7 0,1 0-2 16,1 2 1-16,-1-1 1 0,-3-2-2 0,-1 1-5 15,0 1 4-15,1-2-6 0,-2 2 13 0,-3-1-8 16,4 2-2-16,-4-2 9 0,3-1-4 0,-2 4-5 16,3 0 4-16,-5-2-1 0,5 1-1 0,-4 2-3 15,2 0-3-15,-2 1 8 0,1-2-2 0,0 0-3 16,1 1 2-16,-3-1-2 0,1-2-7 0,0 2-2 15,0-1 6-15,0 2 3 0,-1-2-7 0,0-3 2 0,0 1 2 16,-1-1 3-16,0 2 1 0,1-4 8 0,0 2 0 16,-4-3 5-16,6 2 1 0,-5 0 1 0,-1-2-1 15,4 3-10-15,-4-3 8 0,0 0-6 0,7 0 2 16,-7 0-6-16,0 0 4 0,0 0-4 0,0 0-5 16,0 0 3-16,0 0 2 0,2 4-9 0,-2-4 2 15,0 0-2-15,0 0 5 0,0 0 0 0,0 0 2 16,0 0 3-16,0 0-8 0,0 0 3 0,0 0-2 15,0 0 1-15,0 0 0 0,0 0-3 0,0 0 5 16,0 0 8-16,0 0-9 0,0 0-1 0,0 0 2 16,0 0-1-16,0 0-3 0,0 0 5 0,0 0-7 0,0 0-2 15,0 0-1-15,0 0-3 0,-4-11 1 0,4 11-6 16,0 0 0-16,0 0 5 0,2-5-4 16,-2 5 6-16,0 0 3 0,0 0 0 0,0 0-3 0,0 0 3 15,2-2-2-15,-2 2 5 0,0 0-2 0,3-4 2 16,-3 4 3-16,0 0-2 0,4-4-5 0,-4 4 13 15,0 0-10-15,0 0-20 0,0-3-20 0,0 3-25 16,-9-1-111-16,-3-1-192 0,-1 1 84 0</inkml:trace>
  <inkml:trace contextRef="#ctx0" brushRef="#br0" timeOffset="39451.19">28556 10021 34 0,'-2'7'43'16,"1"0"2"-16,-1 1-5 0,2 4-32 0,-5-2 6 0,3 1 4 16,-1 2-1-16,1-2-5 0,0 1 1 0,0 1-1 15,0 2-2-15,0 1 1 0,-1-4-3 0,2 5-1 16,-2 0 0-16,1 0 1 0,-2 0-1 0,2-2 2 16,-2 2 3-16,1-3 1 0,1 1-4 0,0-1-1 15,-2-2 4-15,3 1-1 0,0 3 3 0,1 1-3 0,0-1 1 16,-1 2-4-16,1 0 1 0,1 0 4 15,0 2-7-15,0-1-4 0,-1 0 2 0,3 6 4 16,-3 2-7-16,0 1 7 0,-3-1-3 0,1 2 1 0,-3 0-1 16,-3 3-1-16,1 1-2 0,-5-3-1 0,2 1-2 15,1-4 4-15,1 2-3 0,2-2 3 16,-2-2-6-16,4-7 1 0,4 1 3 0,-5-1 1 0,1-1-3 16,3-1 4-16,-3-5-9 0,0 5 6 0,3-2 0 15,-3-4 1-15,-1 2 3 0,0 5-3 0,1-5-5 16,0 2 2-16,1 3 4 0,1-2-1 0,-2 2-2 15,4-1 2-15,0 0-6 0,0 2 2 0,4 1-8 16,-2-1-10-16,4-1-6 0,-3 0-47 0,3 0-80 16,0-2 35-16</inkml:trace>
  <inkml:trace contextRef="#ctx0" brushRef="#br0" timeOffset="56184.84">28523 9965 59 0,'0'0'59'0,"0"-3"5"0,0 3-10 0,1-6 0 15,-1 6-7-15,0 0-5 0,0 0-8 0,-1-5-8 16,1 5 8-16,0 0-6 0,0 0-3 0,0 0 0 16,0 0-6-16,0 0 0 0,0 0 5 0,0-7-4 15,0 7-3-15,0 0-9 0,0 0 6 0,-1-3-7 16,1 3 7-16,0 0-3 0,0 0-1 0,0 0-1 16,-5-2 2-16,5 2-2 0,-4-2 3 0,4 2 0 0,0 0-11 15,-5-3 6-15,5 3 4 0,0 0 4 16,-4-5 9-16,4 5-5 0,0 0 1 0,-1-2 0 0,1 2 2 15,0 0 2-15,0 0-3 0,0 0-8 0,0 0-2 16,0 0-2-16,0 0 4 0,10-3-5 0,-2 3-5 16,-1-2 6-16,4 2 5 0,1 2-20 0,0-2 11 15,3 2-2-15,3-1 2 0,1-1-2 0,-1 1 4 16,5 0 0-16,-4 2-10 0,1-3 4 0,1 4-2 16,-3-3 7-16,-5 1-2 0,0-2-8 0,1 2-6 15,-3 0-2-15,1-1-7 0,-1 0 0 0,-6 2-8 16,3-2-7-16,-2-1-3 0,-6 0 6 0,4 1-11 0,-4-1 3 15,0 0-5-15,0 0-80 0,0 0-135 0,-18 1 60 16</inkml:trace>
  <inkml:trace contextRef="#ctx0" brushRef="#br0" timeOffset="56934.84">28444 10011 44 0,'0'0'47'0,"0"0"-6"15,0 0-2-15,-1 7-2 0,1-7-4 0,0 0-7 16,0 0-1-16,0 0 1 0,0 5-10 0,0-5 5 16,0 0-6-16,0 0 14 0,6 3 1 0,-1-1-9 15,4 1 12-15,1-2 4 0,3 3-5 0,5 3-4 16,2-7 3-16,2 4-2 0,5 1-8 0,1 0 1 16,3 2 1-16,0-2-3 0,1 0-1 0,-2-1-2 15,0 4-2-15,-9-5-1 0,2 1 3 0,-5-1-5 16,4-3-7-16,-6 5 7 0,-4-3-2 0,-2-1-3 15,2 1 2-15,-5 0 2 0,0 0 12 0,-2-2 1 16,0 1 2-16,-5-1 1 0,0 0-5 0,0 0-3 0,9-1 2 16,-9 1-10-16,0 0 6 0,0-6-3 0,0 6 0 15,0 0 1-15,-5-8-2 0,1 6 0 0,4 2-2 16,-5-3-6-16,5 3 4 0,-4-2-2 0,4 2-4 16,0 0 3-16,-4-3-1 0,4 3-4 0,0 0 1 15,0 0-9-15,0 0 6 0,0 0 5 0,0 0-3 16,-1-4 2-16,1 4-3 0,0 0 4 0,0 0-4 15,0 0 4-15,0 0 2 0,0 0-6 0,0 0 3 16,0 0 10-16,0 0 1 0,0 0 1 0,0 0 2 16,0 0-8-16,0 0 7 0,-4-3-4 0,4 3-1 15,0 0 0-15,0 0 0 0,0 0-5 0,0 0 0 16,0 0-4-16,0 0 7 0,0 0-3 0,0 0-1 0,0 0-1 16,0 0-1-16,0 0 5 0,0 0-2 15,0 0 3-15,0 0 4 0,0 0-9 0,0 0 7 16,0 0-2-16,0 0-1 0,0 0-1 0,0 0-1 0,0 0-1 15,0 0 3-15,0 0-7 0,0 0 1 0,0 0 1 16,0 0 5-16,0 0-4 0,0-5 3 0,0 5-4 16,0 0 3-16,0 0-3 0,0 0 1 0,0 0-1 15,0 0-3-15,0 0 4 0,0 0-8 0,0 0 6 16,0 0 1-16,0 0-3 0,0 0-2 0,0 0-3 16,0 0 3-16,0 0-2 0,0 0-6 0,0 0-6 15,0 0-10-15,0 0-6 0,3-3-4 0,-3 3-6 16,0 0-6-16,0 0-5 0,0 0 7 0,0 0-21 0,0 0 5 15,-11 7-42-15,5-3-56 0,5 1-173 0,-4-1 77 16</inkml:trace>
  <inkml:trace contextRef="#ctx0" brushRef="#br0" timeOffset="58941.84">26484 13017 80 0,'-4'-3'97'16,"4"3"-1"-16,0 0-15 0,0 0-2 0,0 0-7 15,0 0-11-15,0 0-11 0,-4-2-5 0,4 2 3 16,0 0-9-16,0 0-3 0,0 0 2 0,0 0-5 0,0 0-11 16,0 0 10-16,0 0 2 0,0 0-6 0,0 0 6 15,0 0 6-15,0 0-1 0,0 0 2 0,13-3-4 16,-13 3 9-16,13 0 3 0,-2 0-9 0,2 0-1 15,4 2-1-15,4-2 1 0,2-2-1 0,-2 4 0 16,9-2-5-16,2 1-1 0,-2-1-7 0,2 2 3 16,-2 1-11-16,1 2 3 0,-4-3-6 0,-7 0-2 15,8 1-4-15,-10-3 3 0,0 2-6 0,-4-1 1 0,-1 0-4 16,-4 0 2-16,4-1 2 0,-6 2-4 16,-1-1 0-16,0 1-1 0,-1 2-7 0,0-4 6 15,-5 0 0-15,7 1 3 0,-5 1-5 0,-2-2 1 0,7 2-16 16,-7-2-7-16,0 0-7 0,2 3-10 0,-2-3-15 15,0 0-16-15,0 0-16 0,0 0-34 0,-10 4-88 16,5-1-228-16,0-1 101 0</inkml:trace>
  <inkml:trace contextRef="#ctx0" brushRef="#br0" timeOffset="59590.84">26567 13122 17 0,'0'0'125'16,"0"0"-8"-16,0 0-19 0,0 0-5 0,0 0-8 16,0 0-5-16,0 0-17 0,0 0-12 0,0 0-1 0,0 0 0 15,0 0-16-15,0 0-2 0,0 0-6 0,0 0 1 16,0 0-4-16,0 0-3 0,0 0 3 16,0 0-2-16,0 0-3 0,0 0 8 0,0 0-4 0,0 0 2 15,0 0 0-15,13 4 5 0,-6-3-9 0,0 0 1 16,4 1-2-16,3 1-11 0,5 3 10 0,-1-2-5 15,9 0-5-15,4-1-5 0,-2 3 11 0,2-3-7 16,-2 0-9-16,3 0 8 0,-4 1-2 0,-1-1-5 16,1 1 9-16,-6-2 5 0,-3-2-8 0,0 1-4 15,-6 1-1-15,0-2 11 0,-3 0-2 0,2 1 13 16,-5-1 0-16,-2 0 12 0,-5 0 5 0,9 1-2 0,-9-1 5 16,9-2-5-16,-9 2-10 0,0 0 2 15,4 0-4-15,-4 0-8 0,0 0 0 0,3-3-2 16,-3 3-8-16,0 0 0 0,0 0-7 0,0 0-6 0,0 0-2 15,0 0-12-15,0 0 6 0,0 0-13 0,0 0-11 16,0 0-7-16,0 0-7 0,0 0-14 0,0 0-18 16,0 0-41-16,0 0-85 0,-14-2-226 0,10-1 100 15</inkml:trace>
  <inkml:trace contextRef="#ctx0" brushRef="#br0" timeOffset="60423.85">26543 13015 33 0,'0'0'88'0,"0"0"-3"16,0 0-11-16,0 0-5 0,0 0-8 0,0 0-1 15,0 0-9-15,0 0-5 0,0 0 1 0,0 0 8 0,0 0-9 16,0 0-7-16,0 0-1 0,0 0 6 16,0 0-5-16,0 0 1 0,0 0-5 0,0 0-3 0,0 0 5 15,0 0-2-15,0 0-1 0,0 0-7 0,0 0-2 16,0 0 3-16,0 0-11 0,0 0-13 0,0 0 15 16,8 1-8-16,-8-1 8 0,9 3-6 0,1-2-1 15,2-1 2-15,2 3-5 0,3-2 5 0,3 1-6 16,3 1-3-16,8 1 2 0,0 0 0 0,1-3-5 15,0-1 3-15,0 1 1 0,-2 1 4 0,2 0 2 16,-1-4-3-16,-9 2 2 0,4 0 0 0,-7 0-2 16,-1 0 5-16,-1 0-4 0,-5-2 11 0,0 1-1 0,-3-1 10 15,0 2 0-15,-4-2 0 0,2-1-3 0,0 1-6 16,-3 2 1-16,-4 0-8 0,5-3 3 0,-1 1-5 16,-4 2-5-16,0 0-4 0,5-2-20 0,-5 2-2 15,0 0-15-15,0 0-7 0,0 0-19 0,0 0-9 16,0 0-11-16,0 0-21 0,0 0-110 0,0 0-226 15,-16 7 100-15</inkml:trace>
  <inkml:trace contextRef="#ctx0" brushRef="#br0" timeOffset="61288.85">26581 13165 25 0,'-3'4'39'0,"3"-4"4"0,0 0 5 0,0 0-1 15,0 0 4-15,0 0 0 0,0 0-1 0,0 0-2 16,0 0 3-16,0 0 0 0,0 0-7 0,0 0 6 15,-3 3 0-15,3-3 5 0,0 0-9 0,0 0 2 16,0 0 0-16,0 0-7 0,0 0 6 0,0 0-9 16,0 0-1-16,0 0-1 0,0 0 0 0,0 0-4 0,0 0-2 15,0 0-3-15,0 0 5 0,0 0-4 0,0 0 2 16,0 0-3-16,0 0 2 0,0 0-4 16,0 0-2-16,0 0 0 0,-8-6-4 0,8 6 1 0,0 0-3 15,0 0 0-15,0 0-2 0,0 0-1 0,0 0-5 16,0 0 0-16,0 0-2 0,0 0 2 0,0 0-2 15,0 0 0-15,0 0-5 0,-4 6 5 0,4-6-3 16,0 0 0-16,0 0-6 0,0 0 5 0,0 0-3 16,0 0-2-16,0 0 1 0,0 0 2 0,0 0 5 15,0 0-6-15,0 0 1 0,0 0 5 0,0 0-5 16,0 0 7-16,0 0 0 0,0 0-13 0,0 0 7 16,0 0 2-16,0 0 3 0,0 0 4 0,0 0 2 0,0 0-1 15,0 0-1-15,0 0-4 0,0 0 1 16,0 0-1-16,0 0 3 0,0 0-4 0,0 0-2 0,0 0 0 15,0 0 2-15,0 0-2 0,0 0 1 0,0 0-3 16,9 4 8-16,-9-4-3 0,10 0-1 0,-3 2-1 16,0-1 6-16,7-1 5 0,-1 0 1 0,6 0 3 15,-2 0 0-15,3 0 3 0,1 0 6 0,6 0-1 16,2-1 1-16,-6-1 1 0,6 0-5 0,2 2 0 16,-3-3-7-16,0 1-2 0,-6 0 1 0,-3 2-3 15,0-1 0-15,-1 0-2 0,-5 1-4 0,0-1-8 16,-2 1-8-16,-2 0 4 0,0 1-1 0,-1-1-6 0,-2 0-1 15,-1 1 0-15,-5-1-1 0,9-1-1 0,-9 1 9 16,9 1-4-16,-9-1 2 0,0 0-1 16,9 0 1-16,-9 0-2 0,0 0 8 0,4 1-6 0,-4-1 7 15,0 0 0-15,0 0 7 0,0 0-8 0,0 0 10 16,0 0-2-16,0 0 0 0,0 0-1 0,0 0 1 16,0 0-4-16,9-1-2 0,-9 1-11 0,0 0-15 15,0 0-18-15,0 0-25 0,0 0-29 0,-4-5-41 16,4 5-135-16,-4-6-294 0,-1 5 130 0</inkml:trace>
  <inkml:trace contextRef="#ctx0" brushRef="#br0" timeOffset="61804.86">26647 13029 55 0,'0'0'101'0,"-4"0"-4"0,4 0-4 0,0 0-12 16,-5-3-5-16,5 3-8 0,0 0-11 0,0 0-2 0,0 0-6 15,0 0-5-15,0 0-1 0,0 0-8 0,0 0-11 16,0 0 8-16,0 0-13 0,0 0 6 0,0 7-3 16,0-7-6-16,0 0 4 0,0 0-5 0,0 0-3 15,4 5-4-15,-4-5 3 0,0 0 0 0,1 5-5 16,-1-5 6-16,0 0-14 0,3 3 12 0,-3-3 4 16,0 0 8-16,0 0 7 0,0 0-3 0,0 0 2 15,5 0-2-15,-5 0-6 0,11-2 1 0,-3 1-12 16,1-3 8-16,4 3-7 0,0 0 4 0,0 0-4 0,7-2 0 15,-1 2 1-15,4 1-4 0,4-3-2 0,-5 3 6 16,8 0-8-16,-7-1-1 0,3 1 1 0,-4-2-1 16,-2 2 1-16,0 2-6 0,-3-4 7 0,-5 2-2 15,1 0-10-15,-3 0 8 0,-4 0-2 0,-6 0-7 16,10 0 19-16,-6 0 1 0,-4 0 3 0,7-2-5 16,-7 2 2-16,7-2-1 0,-7 2-2 0,0 0 1 15,2-3-2-15,-2 3-9 0,0 0-9 0,0 0-14 16,0 0-15-16,0 0-21 0,0 0-16 0,0 0-41 15,-24 5-72-15,18-3-206 0,2 0 92 0</inkml:trace>
  <inkml:trace contextRef="#ctx0" brushRef="#br0" timeOffset="62514.84">26596 13205 5 0,'0'0'68'0,"0"0"5"0,0 0 0 0,5 3-2 16,-5-3-4-16,0 0-8 0,4 0-13 0,-4 0 10 0,0 0 3 15,10 0-6-15,-10 0-4 0,13 0 2 0,-1-3-8 16,0 3 0-16,9 0-4 0,-2 0-9 0,9 3 4 15,0-3 1-15,-1 2-4 0,1-1 0 0,0 1-7 16,3 0-3-16,-3-1 2 0,0-1-1 0,0 0 1 16,-8 0-17-16,0 1 0 0,-2 0 9 0,-7-1-7 15,2 0 5-15,-3 0-8 0,-3 2-5 0,0-4-3 16,-1 1-10-16,-1-1-16 0,-3-1-1 0,-1-1-16 16,1 1-7-16,-2 3-17 0,-3-6-87 0,-2 1-169 15,-3-2 75-15</inkml:trace>
  <inkml:trace contextRef="#ctx0" brushRef="#br0" timeOffset="63067.84">26670 13002 11 0,'0'0'82'0,"0"0"-4"16,0 0-6-16,0 0-11 0,0 0-5 0,0 0-5 16,0 0-13-16,0 0 3 0,-10 3-8 0,10-3 1 15,0 0-3-15,-4 2 1 0,4-2-9 0,0 0 0 0,0 0 2 16,-4 4-3-16,4-4 2 0,0 0-4 16,0 0 0-16,0 3-2 0,0-3 8 0,0 0-7 15,0 0 7-15,0 0-3 0,0 0 7 0,10 3-5 0,-10-3 7 16,12 0-1-16,-4 2-8 0,2-1-6 0,4 2 5 15,2-2-5-15,-1 1 8 0,2-2 0 0,2 2 1 16,2-2-1-16,0 0-10 0,3-2 11 0,-5 4 0 16,9-4-4-16,-10 2 2 0,1 0-6 0,-2-2 2 15,-2 2-5-15,-4 0 1 0,0 0-8 0,-5 0-1 16,1 0 5-16,-7 0-3 0,10-1 2 0,-10 1-4 16,8 1-4-16,-8-1 4 0,5 2-2 0,-5-2 1 0,5 0-4 15,-5 0-1-15,0 0 4 0,0 0-3 16,0 0-2-16,0 0-4 0,4-4-18 0,-4 4-7 15,0 0-4-15,0 0-21 0,0 0-10 0,0 0-16 0,-12 7-115 16,8-4-211-16,-2-1 93 0</inkml:trace>
  <inkml:trace contextRef="#ctx0" brushRef="#br0" timeOffset="65717.36">29931 13155 90 0,'0'0'95'16,"0"0"-5"-16,0 0 8 0,0 0-20 0,0 0-4 15,0 0-6-15,0 0-9 0,0 0 1 0,0 0-7 16,0 0 1-16,0 0-9 0,0 0 1 0,0 0-6 0,0 0-4 16,0 0-3-16,0 0-9 0,0 0-3 15,0 0 9-15,0 0-7 0,0 0-4 0,0 0 5 0,0 0-5 16,21 4-6-16,-16-4 4 0,3 0 0 0,-2 0-2 16,4 0 5-16,2 0 9 0,-1 0 0 0,2 0-1 15,0 0-6-15,-1 0-3 0,5 0 1 0,-3 2-1 16,-2-2-8-16,-1 1 4 0,1 1-3 0,-5-1-10 15,1 1-14-15,2 0-7 0,-5 0-10 0,2 0-13 16,-2 1-10-16,-4-1-11 0,3-1-2 0,-4-1-8 16,6 3-12-16,-6-3-16 0,0 5-54 0,0-5-167 15,0 0 74-15</inkml:trace>
  <inkml:trace contextRef="#ctx0" brushRef="#br0" timeOffset="66631.36">30013 12980 19 0,'0'0'90'0,"0"0"-9"0,0 0-1 15,0 0-9-15,0 0-2 0,0 0 5 0,0 0-14 16,0 0 0-16,0 0-9 0,-5 0 2 0,5 0-5 0,0 0 0 16,0 0-5-16,0 0-3 0,0 0-7 0,0 0 1 15,-5-3-3-15,5 3-10 0,0 0 5 0,0 0-5 16,0 0-3-16,0 0-3 0,0 0-2 0,0 0-6 15,0 0 7-15,-4-2-5 0,4 2 4 0,0 0-5 16,0 0-1-16,0 0-6 0,0 0 3 0,0 0 5 16,0 0-3-16,0 0 0 0,0 0 2 0,0 0 6 15,0 0-4-15,0 0-6 0,0 0 9 0,0 0-1 16,0 0 8-16,0 0-1 0,0 0-4 0,0 0-1 16,0 0 5-16,0 0-5 0,0 0 6 0,0 0 2 15,0 0 8-15,15 5-3 0,-7-5-1 0,1 4-4 16,5-3 1-16,-1 1-1 0,5-1 2 0,1 0-3 15,-2 0 2-15,-2 1-4 0,3-2-5 0,-2 2 0 0,-3-1 0 16,-1 1-4-16,-1-2-4 0,-3 0-2 0,-2 0 1 16,-1 0-1-16,2 1 0 0,-7-1 0 15,0 0 2-15,10 0-3 0,-10 0-4 0,6-1-5 0,-6 1-16 16,0 0-13-16,6 1-25 0,-6-1-36 0,0 0-13 16,0 0-122-16,0 0-249 0,0 0 110 0</inkml:trace>
  <inkml:trace contextRef="#ctx0" brushRef="#br0" timeOffset="80653.71">25067 7428 26 0,'0'0'66'0,"2"-6"-13"0,-1 4 1 0,1-3-5 15,-2 5-7-15,2-4-2 0,0 1-12 0,-2 3 5 16,0 0-7-16,2-5-4 0,-2 5 1 0,2-3 4 16,-2 3-4-16,1-4 2 0,-1 4-2 0,0 0-1 15,-1-6 1-15,1 6-3 0,0-4 2 0,0 4 0 16,-2-4-6-16,2 4 1 0,-4-5-2 0,4 5-3 0,-4-6-1 16,3 5 3-16,1 1-5 0,-4-3-4 0,0-2 4 15,4 5-4-15,-8-2 1 0,3 2 0 0,5 0-6 16,-12 0 8-16,6 0-6 0,-3 0 0 0,1 0-3 15,-2 2 3-15,-3 3-3 0,4-3 3 0,-1 0 3 16,0 1-10-16,-2 1 2 0,3 1 1 0,-1 1 4 16,-2-4-8-16,6 6 6 0,-3-1-3 0,0-1-1 15,4-1 6-15,-3 0 6 0,2 0-10 0,0 0 1 16,-1 2 1-16,2-2 0 0,0 0 2 0,2 1-2 16,-3 0-5-16,2-1 2 0,0 1 6 0,2 0-2 15,-1 2-3-15,-1 1 3 0,3-2-3 0,0 2 0 16,-2 1 2-16,2-4 1 0,2 3-1 0,-1-1 1 0,3 4-1 15,-2-3-3-15,2 1 3 0,-1-2-3 0,1 0 7 16,-1 0-3-16,5-1-3 0,0 1 4 16,-4-2 2-16,2-1-2 0,3 4-2 0,-2-4 2 0,-1 1-1 15,4-2 5-15,0 3-6 0,0-3 3 0,1-1-4 16,-1 2-2-16,4-2 4 0,-3-2 4 0,3 1-2 16,4 1 1-16,-4-3-2 0,0 0 6 0,5 0 1 15,-1-3-1-15,-3 0 6 0,4 0 0 0,-6-2-7 16,0-1-1-16,1 0 8 0,-4 1 12 0,1-2-10 15,-1 0-2-15,-1 0-1 0,-2-2-2 0,-1 1 1 16,0-1 5-16,-1 1-7 0,0-4 1 0,-1 3 1 16,-2-1 2-16,-1 3-8 0,-1-6 0 0,-2 2 5 0,2 3-6 15,-2-3-4-15,-1 1 0 0,-1 0 9 0,-1 1-9 16,-2-1 3-16,3 2-7 0,-3-1-3 16,3 1 6-16,-5 3-19 0,6-1-17 0,-3 3-15 0,0 0-11 15,-3-1-17-15,4 3-63 0,-5-1-152 0,3 2 67 16</inkml:trace>
  <inkml:trace contextRef="#ctx0" brushRef="#br0" timeOffset="81472.71">25000 7765 50 0,'0'0'49'16,"3"-4"4"-16,-1 1-1 0,-2 3 5 0,3-2-9 15,-3 2 0-15,0 0 5 0,1-7-2 0,-1 3-5 0,1 1 4 16,1 0-11-16,-2 3 2 0,0-7-4 16,0 3-5-16,0 4-9 0,2-4 2 0,-2 0 2 15,0 4-9-15,3-5-4 0,-3 5-3 0,0-4 4 0,0 4 5 16,0 0-10-16,2-3-1 0,-2 3-6 0,0 0-3 16,0 0 5-16,0 0-6 0,0 0 2 0,0 0-3 15,0 0 0-15,0 0 8 0,0 0-8 0,0 0 2 16,-3 12 0-16,1-8 0 0,1 0 0 0,-2 3 4 15,3-1-6-15,-1 2-2 0,1-1 6 0,0 2-4 16,-1 1-1-16,1 0 14 0,0 2-14 0,0-2 1 16,0 4 0-16,-1 4-2 0,2-4 4 0,-2 3-1 15,-1 0 1-15,1 2-2 0,0-2 5 0,1 0-3 0,-2-1 1 16,0 2-5-16,2-2 4 0,-2 2 4 16,0 2-5-16,-3-2 1 0,4 0 0 0,-2 0-1 15,-2 7-3-15,0-8 13 0,1 2-8 0,-2 1-2 0,-2-2 6 16,4 0-7-16,-1-1 12 0,1 0-13 0,-1-2 5 15,0 1-1-15,4-4 5 0,-2-2-19 0,2-2 1 16,-2 1-5-16,2 2-1 0,2-3-3 0,-2-2-8 16,2-2-8-16,2 3-11 0,-2-4-13 0,3 2-47 15,1-5-117-15,0 0 51 0</inkml:trace>
  <inkml:trace contextRef="#ctx0" brushRef="#br0" timeOffset="82107.71">25106 7810 40 0,'0'0'98'0,"0"0"-13"0,0-7-1 0,0 7-6 16,0 0-6-16,0-3-4 0,0 3-11 0,0 0-6 16,0 0-8-16,0 0-2 0,0 0-12 0,0-5-4 0,0 5-1 15,0 0-3-15,0 0 0 0,0 0-11 0,-13 6 8 16,7-4 6-16,-3 2-15 0,-2 1 0 15,-2 0 1-15,-1 0-8 0,-3 3 3 0,1 1 0 16,-1-5-4-16,2 2 7 0,-3 1-4 0,1-3 0 0,4-1-2 16,3 2 4-16,-4-3-6 0,5 1 6 0,1-2-4 15,1 2 1-15,-1-2-2 0,2-1 4 0,1 0 0 16,5 0 17-16,-7 1-9 0,7-1 7 0,-9 0-8 16,9 0-1-16,-3-2-4 0,3 2 3 0,-2-7-6 15,2 5 1-15,0 2 0 0,2-10 5 0,0 5-5 16,2-3-3-16,0 3 5 0,1-3 1 0,1 0-8 15,1 1 4-15,-1-3 0 0,2 4-8 0,-1 0 6 0,2 0-5 16,1 0-2-16,-1 1 0 0,-1 1-2 16,1 1-4-16,0 0-8 0,0 1 3 0,1 0-3 15,3-1 0-15,-1 0 1 0,0 2 0 0,-3 1 4 0,-1 0 2 16,0-1-3-16,-1 1 5 0,-2-2 4 0,-5 2-6 16,9-1 8-16,-9 1 0 0,7-1 1 0,-7 1 6 15,0 0 3-15,8 0-4 0,-8 0 1 0,0 0-5 16,0 0-1-16,0 0 5 0,9 1-2 0,-6 2 0 15,2-1 3-15,-2 1-3 0,1 1 9 0,3 0-14 16,0 2 4-16,0 1 2 0,1 1-3 0,2 1-4 16,-3-1-5-16,0 0-6 0,1 1 0 0,-2 2-20 15,-2-2-2-15,-3 3-15 0,2 0-69 0,-6-3-134 0,3 0 59 16</inkml:trace>
  <inkml:trace contextRef="#ctx0" brushRef="#br0" timeOffset="82736.71">24873 8311 45 0,'-6'7'58'0,"1"3"-12"16,-1-3-7-16,-1 3-5 0,-3 1 0 0,3-2-7 15,-2 4-1-15,0 1-5 0,0-5-2 0,0 1-1 16,-4 1-5-16,3-2 2 0,2-1-4 0,-1-1-3 16,-1-2 2-16,2 3-1 0,3-6 3 0,-4 2 1 15,7-1 2-15,-2 1 10 0,0-1 3 0,0-1 0 16,4-2-2-16,0 0 1 0,0 0-3 0,0 0-1 16,0 0-3-16,0 0 0 0,14-17-4 0,-2 10-4 0,1-4-2 15,-3 2 1-15,0 0-3 0,2-4-3 0,-2 3-3 16,-1 1-1-16,-3-2-2 0,3 0-2 15,2-1-7-15,-4 1-3 0,-2 1 4 0,-1 1 3 0,3-1-1 16,-5 2 6-16,0 1-6 0,1 0 0 16,-2 0-1-16,0 1 8 0,1 0 2 0,0 3-2 0,-2-3 0 15,0 2 5-15,2 1-6 0,-2 3 4 0,-2-7 0 16,2 7-1-16,0 0-5 0,0-6 0 0,0 6 6 16,0 0-1-16,0-3-4 0,0 3 1 0,0 0 1 15,0 0-4-15,0 0 3 0,0 0-1 0,0 0-1 16,0 0 5-16,5 12-4 0,-1-8 4 0,1 2-2 15,4-1 0-15,2 0 2 0,1 4-1 0,-2-2 2 0,6 1-4 16,-5-1 2-16,6 0 0 0,-4 1 5 16,-3-3-5-16,2 2-3 0,-2-2-2 0,-4 0-9 15,0-3-8-15,0 2-23 0,0 1-12 0,-2-3-39 0,-2 3-100 16,2-3 44-16</inkml:trace>
  <inkml:trace contextRef="#ctx0" brushRef="#br0" timeOffset="85718.14">25037 7372 5 0,'-5'2'10'0,"-1"-2"-5"0,-1 0 5 16,7 0 5-16,-9 0-10 0,9 0 4 0,-7 3 0 16,7-3 0-16,-9 0 0 0,9 0 0 0,-8 0 4 15,3 1-8-15,1 2 0 0,0-1-2 0,-2 1 2 16,2 0-1-16,-1 1-1 0,-1 1 1 0,-1 0-3 16,2 0-2-16,0 4 1 0,-3-2 4 0,3 1-2 15,0 0 2-15,1-2 3 0,0 1-1 0,3 1 0 16,-2-2 2-16,1 5 3 0,2-5-2 0,0 0-2 15,5 4 5-15,-4 0-6 0,3 1 1 0,0-4 0 16,1 4-1-16,-1-2 2 0,5-4-2 0,-3 3 0 0,2-1-2 16,0 0 0-16,2 0 4 0,0-4 2 0,1 3-1 15,1-2 1-15,1-3-3 0,0 2 0 16,0-3 4-16,3 0 2 0,-2 0-2 0,-1 0 10 0,2-3-7 16,-6-2 1-16,5 0 9 0,-5 1-9 0,0-1-1 15,0-2 3-15,-4 2-1 0,0-2 1 0,-2 2-2 16,-2-4-4-16,-1 4 3 0,0-6-6 0,0 2-2 15,-4 0 2-15,-1-1-2 0,-1 0-2 0,1 2-2 16,-3-1-7-16,0 1-1 0,0 1-3 0,1 2 2 16,2 1-20-16,-3 0-13 0,1 1-41 0,-2 0-88 15,4 1 39-15</inkml:trace>
  <inkml:trace contextRef="#ctx0" brushRef="#br0" timeOffset="86123.13">25033 7689 14 0,'-7'9'36'0,"-2"4"0"0,0 4-2 16,0 0-6-16,-4 4-3 0,2 1-1 0,-2 2-4 16,5-5-3-16,-1 6 3 0,-1 1-1 0,0 0-5 15,2 1-2-15,-1 0-1 0,3 1 5 0,0-3-5 16,0 2-3-16,1 0 1 0,-1-3-3 0,2 1 2 15,0-4 2-15,0-2-4 0,3 1 1 16,-1-3 2-16,0 3-8 0,2-3 6 0,-4-1-2 0,3 0 1 16,1-4 0-16,0-2 0 0,0 1-1 0,1-1 0 15,1-3 1-15,-2-1 1 0,2-1-9 0,0 0-3 16,0-3-15-16,3 1-19 0,-1-1-26 0,-4-2-71 16,14-5 32-16</inkml:trace>
  <inkml:trace contextRef="#ctx0" brushRef="#br0" timeOffset="86753.13">25027 7810 1 0,'0'0'76'0,"4"-6"0"0,-4 6-16 0,0-2-3 15,0 2-9-15,0 0-6 0,0 0 6 0,0 0-7 16,2-3-4-16,-2 3-5 0,0 0-3 0,0 0-2 15,0 0-5-15,0 0-2 0,0 0-6 0,0 0 0 16,-14 7-2-16,5-2 1 0,-1-2 1 0,-5 5-5 16,-3 0 3-16,3 2 1 0,-3 2-7 0,-1-4-2 15,2 5 2-15,-6 1-5 0,6-4 7 0,2 1-4 16,0-2-3-16,4-1 2 0,0 0 2 0,2-1-3 16,0-2 1-16,2 0-2 0,0-2-2 0,5 1 2 15,-5-1 12-15,5-1 4 0,-2-1 0 0,4-1 12 16,-8 0-8-16,8 0-4 0,0 0-1 0,-2-10-3 15,3 6 0-15,-1-2-3 0,1 1-3 0,4 0 3 16,-1 0 0-16,0-2 1 0,0 1-5 0,2-1-7 0,-1 3-1 16,3 0-7-16,-1-1 1 0,2 0-4 0,1 1 2 15,-2 3-2-15,1-5-4 0,3 4 9 0,1-1-6 16,-2 1-1-16,4 0 4 0,-6 0-4 0,4-1 0 16,1 0 3-16,-4 2 1 0,3-2-1 0,0 3 0 15,-1-2 3-15,-2-1 2 0,0 3 0 0,0-4 4 16,-4 4-2-16,1-1 7 0,-2 0-10 0,1 1 6 15,-6 0-4-15,11 1 1 0,-6 0-5 0,0 3 4 16,-3 0-4-16,2 0 5 0,-1 5 0 0,-1-1 3 16,2 1-4-16,1 0 2 0,0 2-1 0,0-2 1 15,3 0 1-15,-3 0-6 0,5 2-3 0,-2-4 1 16,-1 1 3-16,-1 0-14 0,4-2-17 0,-5 0-63 0,-1 0-108 16,1-2 48-16</inkml:trace>
  <inkml:trace contextRef="#ctx0" brushRef="#br0" timeOffset="87457.14">24857 8214 84 0,'3'-3'105'16,"-3"3"-19"-16,2-3 2 0,-2 3-8 0,0 0-16 0,0 0-5 15,0 0-14-15,0 0-2 0,0 0-7 16,0 0 0-16,0 0 1 0,-10 13-24 0,2-6 3 16,2-1 5-16,-2 3 3 0,-1 0 5 0,1 1-11 0,-4 2-4 15,0 0 2-15,4-2-1 0,-3 2 0 0,1 2 0 16,-3-4-8-16,4 2 6 0,3-3-13 0,-3 1 5 15,1 5 4-15,-1-6 2 0,3-1-5 0,-3 2 1 16,4-2-8-16,-1 1 3 0,0-4-7 0,2 0 2 16,4-1 0-16,-1 1 3 0,-3-2 3 0,4 0-5 15,0-3 4-15,0 0-3 0,0 0-6 0,13-8 10 16,-4 2-7-16,1-1 5 0,4-2-15 0,-2 0-2 16,-2 2 9-16,4-4-1 0,0-1-9 0,-2 2 0 0,2-1-5 15,-5 1 7-15,0 2-2 0,1-1 0 16,0-1 3-16,-3 0-2 0,-1 3 12 0,3 0-4 0,-5 0 8 15,1 1-6-15,-1 2 2 0,-2-1 3 16,1 0 2-16,-1 0-2 0,2 3 1 0,-2-2 1 0,0 3 0 16,-2 1-2-16,4-5 0 0,-4 5 3 0,0 0-4 15,0 0 5-15,11 2-10 0,-7 1 6 0,0 0-1 16,0 0 2-16,2 2-2 0,-1-1 2 0,3-1-8 16,-2 3 2-16,6-1 9 0,-3 2-4 0,-3 1 0 15,6-2 1-15,-2 0 2 0,-1 1-3 0,1 0 2 16,2-2-1-16,-2 4-1 0,0-1-3 0,2 0 8 0,0 0-1 15,0 1-1-15,-1-2 3 0,0-1-10 16,1 0-2-16,-1-2-23 0,1 1 2 0,-3 0-23 16,0-2-61-16,0 0-120 0,1-3 53 0</inkml:trace>
  <inkml:trace contextRef="#ctx0" brushRef="#br0" timeOffset="88584.14">25754 8649 24 0,'0'0'66'0,"0"0"-5"0,0 0-3 16,0 0-3-16,0 0-2 0,2-7-6 0,-2 7-3 15,3-7-2-15,-6 4-3 0,6-2-2 0,-3-2-4 16,0 2-3-16,0-1-2 0,0-2-4 0,0-1-3 15,0-2 1-15,1 1-4 0,3-1-3 0,-4-4 2 16,4-2-8-16,1 0 3 0,-2 0-1 0,-2-3-10 16,3-5-5-16,1 6-3 0,1-6-5 0,1 1-3 15,-2-1-3-15,-1 0 1 0,0 1 1 0,-2-2-4 16,3 7 4-16,-1-1-3 0,0-4 9 0,-3 3-4 16,3 3 4-16,0 0 2 0,-1 1-2 0,-1 1 4 15,2-1 1-15,-3 4 8 0,4 0-3 0,-1 3 1 0,-1-1-3 16,0 1 3-16,0 1 1 0,1 1-5 0,-1 0 7 15,-2 4-1-15,3-1-6 0,-3-1 5 16,3 2-2-16,-2 1 2 0,-1 2 0 0,-1 1-1 0,2-6-3 16,-2 6 2-16,2-3-1 0,-2 3 2 0,0 0 2 15,2-6 1-15,-2 6-4 0,0 0 3 0,0 0-2 16,0 0 2-16,0 0-6 0,0 0 0 0,0 0 1 16,-7-2 3-16,7 2-1 0,-6 0-4 0,6 0-2 15,0 0 6-15,-13 1-5 0,13-1-1 0,-6 0 1 16,6 0 2-16,-8 4-1 0,8-4-1 0,-6 3 3 15,6-3-3-15,-7 1 1 0,7-1 4 0,-9 1-3 16,4-1 1-16,5 0 4 0,-9 1-5 0,9-1 0 16,-9-1 2-16,9 1-2 0,-9-3 5 0,5 1 6 15,1-1 3-15,3 3-8 0,-8-5 2 0,6 1-1 16,0 1-3-16,1-2 0 0,-2 1 8 0,2 1 0 16,-2-2-1-16,3 5-3 0,3-8-2 0,-3 5 8 0,1 1-6 15,2-2-2-15,-3 4-2 0,5-5-4 0,-5 3 4 16,0 2-5-16,4-4 1 0,-4 4-5 0,0 0 7 15,0 0-1-15,1-3-1 0,-1 3 5 0,0 0-6 16,0 0 6-16,0 0 8 0,5-3-6 0,-5 3 5 16,0 0-1-16,0 0 8 0,0 0-9 0,0 0 1 15,0 0-2-15,0 0 4 0,1-3-4 0,-1 3-2 16,0 0 3-16,7-1-6 0,-7 1 0 0,0 0 4 16,10 1-5-16,-2-1 0 0,-3 3 0 0,0 0 3 0,0 0-6 15,3 3 1-15,1-1 1 0,-3 1 0 16,2 0-4-16,-2 1 2 0,1-1 2 0,1 3-4 15,-1-2 1-15,-1-2 0 0,1 3 2 0,-3-1-1 0,2-5-6 16,-1 2 0-16,-2 2-13 0,0-2-15 0,1-1-59 16,-2 0-104-16,-2-3 46 0</inkml:trace>
  <inkml:trace contextRef="#ctx0" brushRef="#br0" timeOffset="99252.13">28620 9189 22 0,'-9'-3'33'15,"-2"-2"2"-15,-1 4-5 0,2-2 2 0,-1 3-10 16,0-1-3-16,-3 1 0 0,0 0-1 0,-3 0-1 16,0 1-2-16,-4 3-5 0,1 1-4 0,2-3-3 15,-4 1 0-15,2-1 1 0,-1 4-3 0,0-1 0 16,0-1 1-16,1 2 1 0,-2-2 0 0,0 1-1 15,-3 2 2-15,4-2-4 0,2 2-2 0,-4-2 4 16,5 0-1-16,-5-1 0 0,4 1 1 0,-1 0 2 0,2 0-1 16,-1 0 4-16,3 2-4 0,0-2-1 0,3 1 2 15,-5 0 5-15,8-1-1 0,-2 2 2 16,-2 0-1-16,4-2-3 0,0 0 0 0,-2 0 1 0,5 0-2 16,-2 2 2-16,0 0 6 0,2-2 4 0,-2 1-3 15,4 1 0-15,-2 0 4 0,3 0-1 0,0-2-7 16,0 2 4-16,-1-1 0 0,1 1-1 0,0-1 2 15,1 2 2-15,1 1-2 0,-2 1-2 0,-1 0-3 16,3-1-3-16,-1 1 2 0,1 1 7 0,3-1-10 16,-4 0 0-16,2 1-1 0,0 1 3 0,-1 0-2 15,2-1 0-15,0 4-4 0,0-3-1 0,3-1-1 16,-3 2 6-16,4-2-3 0,-2 0-1 0,1 3 3 0,1-2-6 16,0-2 5-16,3 4-3 0,-3-1 0 0,3 1 6 15,0 1-3-15,0-3-2 0,0-2-1 16,1 6 2-16,2-2-1 0,-5-4 0 0,5 5 0 0,-2-2-1 15,1-2-2-15,3 1 2 0,-1 3 1 0,2-5-1 16,-2 3 2-16,2 0 1 0,5-1-1 0,-2 2-1 16,0-1 1-16,1-2-2 0,6 5 2 0,-4-4 3 15,1 2 5-15,3 1 0 0,2-3-4 0,-1 2 1 16,0-2 5-16,-5-3-6 0,6 3 5 0,-5-1 1 16,5-2-5-16,-1 1 4 0,2 0 1 0,-4-5 1 15,5 2 6-15,0 1-6 0,1-1-5 0,1 0 10 16,1 0 4-16,0 0 3 0,3-1 1 0,3 0-7 15,-4 0 3-15,5 0 0 0,0-1 0 0,2-2-4 16,-1 0 2-16,-1-2 5 0,2 2-4 0,-1-2-7 16,1-1 5-16,-5 0 2 0,5 0 4 0,-3-3-6 15,2 2-3-15,-4-1 1 0,-4 0 0 0,1-5 1 0,-2 2 0 16,-1-3-3-16,-7 3 10 0,-1-1-3 0,-2 0-5 16,1-3-4-16,-1 1-1 0,-2-2 4 0,0-1-17 15,0-2 1-15,-1 1-3 0,0 0-3 0,-1 0 0 16,-1-2 1-16,2-1-5 0,-2 1 1 0,5-6 1 15,-8 8-4-15,4-5 0 0,-1 2 0 0,1-1 3 16,-1 2-4-16,-1-3 1 0,0 3 8 0,0-1-3 16,-3 1-4-16,0-2 4 0,0-1 2 0,-2-1-4 15,-3 2 2-15,4-3-9 0,-6 1 8 0,-2-2-13 16,-2-5-4-16,-6-1 0 0,-1-1-1 0,-5 1-1 16,-1-1 1-16,-1 3-1 0,-3-1 7 0,-1 0-1 15,-1 2 3-15,-2 1 1 0,3 1 10 0,-1-3-1 0,0 3 6 16,0 3 3-16,0-2 5 0,3 5 12 0,1 1-9 15,3-1 0-15,-6-3-5 0,4 3 3 16,-7 0-1-16,0-2-3 0,0 1 3 0,-4 1-8 0,-2-2 2 16,1 0-4-16,-3 2 3 0,-6 1 0 0,5 1 4 15,-5 0-14-15,1 1 2 0,-15-3-3 0,13 3 5 16,1 1-8-16,-3 3 2 0,-10-2-1 0,13 3 3 16,0 0 0-16,3 1 1 0,3 0-4 0,1 2 4 15,10 0 8-15,1-1-2 0,6 3 8 0,1-1-1 16,1 0-1-16,4 1-5 0,-3-1 9 0,2 0-6 15,3 0-1-15,-1 3-1 0,-1-3 3 0,3 3 3 16,4 0 0-16,-6-2-1 0,6 2-4 0,-7-2 4 16,7 2 3-16,-5-3-4 0,5 3-3 0,-6-1-4 0,6 1 4 15,-9-2 4-15,5 0-2 0,4 2 3 16,-10-2-8-16,2 1 4 0,8 1 1 0,-6-4-2 0,6 4 3 16,-7 0-3-16,7 0 0 0,-5-2 9 0,5 2-2 15,0 0 3-15,0 0 0 0,-5-1-7 0,5 1 2 16,0 0 1-16,0 0-8 0,0 0 1 0,0 0-13 15,0 0 0-15,-4 5-12 0,4-5-2 0,0 0-5 16,1 5-2-16,-1-5 6 0,0 0-1 0,-1 7 4 16,1-7-2-16,0 5-1 0,0-5 4 0,0 3-3 15,0-3 2-15,0 0-1 0,0 4 4 0,0-4 3 16,0 0-8-16,0 5-12 0,0-5-9 0,0 5-51 16,0-5-107-16,0 0 48 0</inkml:trace>
  <inkml:trace contextRef="#ctx0" brushRef="#br0" timeOffset="105554.14">27155 12189 8 0,'0'0'59'0,"-3"-3"-2"0,3 3-1 0,0 0-4 16,-2-4 3-16,2 4-5 0,0 0 3 0,-3-6-21 16,3 6 10-16,-1-4-5 0,1 4-4 0,0 0-8 15,-4 0 4-15,4 0-12 0,0 0 8 0,-5-4 0 16,5 4-9-16,-5-3 5 0,5 3-10 0,-8 0 1 15,-1-1 3-15,9 1-8 0,-13 0 6 0,-1 0-5 16,5 0 1-16,-5 1-2 0,4 2 3 0,-3-4-3 16,2 2-8-16,-1 1-1 0,1 0 8 0,-3-2 0 15,2 0 1-15,-2 0-2 0,3-1 3 0,-1 2-10 0,-2-1 1 16,5 0 8-16,-5 0-1 0,4 0 0 0,-2 0 0 16,-2 0 2-16,0 0-1 0,-4-2 0 0,0 0 1 15,1-1-3-15,-3 0-3 0,2 3 0 0,-1 0 4 16,0 0-7-16,0 0 6 0,-3 0-4 0,3 0 5 15,-3 0 3-15,1 0-17 0,0-2 12 0,1 4-3 16,-2-4 4-16,2 2-8 0,0 2 3 0,1 0-2 16,1-1 1-16,2 1 6 0,-5-2-7 0,11 1 7 15,-3-1-3-15,-1 2-3 0,5-2 7 0,-1 1-3 16,1 0 2-16,0-1-8 0,1 3 0 0,-2 1 6 16,1-1-3-16,-1 1 3 0,0 1-4 0,0 0 5 15,-2 2-7-15,-3-1 6 0,-4 1-6 0,3 3 1 0,-3-1 7 16,3-1-9-16,-1 1 3 0,0 3-3 0,-2-3-9 15,1 0 14-15,3 0-2 0,-3-1 2 16,3 1-4-16,0 0-2 0,4-4 5 0,0 2-10 0,-2 1 6 16,4-3 5-16,0 0 3 0,0 1-6 0,0-1-1 15,0 1 6-15,0-1-3 0,4 1 3 0,-4 1-2 16,0-1 7-16,0 3-12 0,2-2 2 0,0 3 3 16,-1-2 4-16,2 2-5 0,0-1-1 0,1 4-2 15,1-5 4-15,0 2 0 0,3 3 1 0,-2-4 0 16,2 3-27-16,1 0 2 0,0 0 1 0,1-2 6 15,0 0 0-15,1 1 9 0,-1-1-6 0,2 1-2 16,-1-2 6-16,1 1 5 0,-1-1 2 0,2 3 2 0,1-5-3 16,-2 3 4-16,-2-5 0 0,3 5-3 15,-2-3 7-15,2 0-7 0,-2-2 5 0,5 4 0 0,-5-5 3 16,0 4-5-16,4-2 7 0,-2 3-9 0,0-2 1 16,1 3 3-16,0 0-6 0,-1-2 9 0,1 2-1 15,0-1-2-15,3 0-2 0,-3 1 1 0,3 0 0 16,-1 2 2-16,2-2-5 0,-1 1 2 0,1-3 5 15,0 1 0-15,-1-3-2 0,2 2 5 0,1-2 0 16,-3 1 13-16,2 0-3 0,0-2 3 0,2 2-2 16,-2-1-2-16,2 0-7 0,-1-1 2 0,0-2 2 15,1 4-7-15,-2-2-5 0,3 0 9 0,-3 2-4 16,3-2-3-16,0 0 1 0,-3 0 0 0,4 2 0 0,3 0-2 16,-3-3 1-16,1 4 1 0,2-1-4 0,-2 0 6 15,4-4-3-15,-6 0 1 0,1 1-3 0,4-3 7 16,1 3 5-16,-1-1 3 0,4 1-2 0,-2-2 5 15,0 1-8-15,8-3 4 0,-8 1 0 16,8 1 0-16,0 0 1 0,0 2 4 0,4-1 0 0,-2-3 3 16,-1 0-3-16,0 2 7 0,0-1-7 0,-9-1 3 15,8 0 0-15,-7 0-4 0,-1 2-1 0,-2-2-4 16,-3 0-5-16,-2 0 4 0,6 1 1 0,-6 1-5 16,0 0 0-16,-3 0-2 0,2 1 0 0,-1 0-6 15,-2-1 2-15,1 2-7 0,0 1 4 0,-1-2-4 0,0 4 1 16,0-1 7-16,1-2-7 0,-1 0-1 0,4 1 2 15,-3 0 3-15,8 0-3 0,-4 1-2 16,4-5-1-16,-5 3 3 0,7 0-1 0,0-2 8 0,1-2 0 16,0 0 7-16,8 0 2 0,-2 0-6 0,-5-1 3 15,5-3 5-15,1 2-5 0,0-1 2 0,-7 1-3 16,8-1 3-16,-9-1-3 0,-1 1 0 0,4-2 5 16,-5 3-11-16,1-2 0 0,0-2 2 0,-3 2 1 15,0-3 1-15,0 1-4 0,-4 1-1 0,0 1 1 16,2 1 2-16,-1-2 1 0,-2 1-1 0,3 1-2 15,-1 1-6-15,-2-3 3 0,1 0 4 0,2 2-3 16,-4 1 1-16,3-3-2 0,-1 3 0 0,-2 0-2 16,2-1-1-16,-1-1 1 0,-2 3 1 0,1-2 3 0,0-1-5 15,-1 1 2-15,2-2 2 0,-4 3-2 16,3-2 3-16,-1-1-2 0,0 0 0 0,1 2 0 0,-4-1 5 16,1-1-7-16,-1 0 4 0,4-2-3 0,-3-1 2 15,1 1-1-15,-3 2-2 0,0-2 0 0,0 0 5 16,3-1-6-16,-3 1-3 0,-1 0 1 0,0 0 0 15,0-1-2-15,1-1-5 0,0 0-2 0,1 3-1 16,-3-1 3-16,-1 0 2 0,4-1-1 0,-4-2-2 16,4 1 3-16,-3 0-2 0,-1 1 4 0,1-4-1 15,0 3 1-15,-3-1-4 0,0 0 0 0,0-1-2 16,-3 0 3-16,2 0 3 0,-1-1-9 0,-1 1 3 0,-2-5 1 16,0 1 1-16,-2 0-6 0,1-1 4 0,-2 2-3 15,2 3 6-15,-3-3-2 0,1 1-4 0,-5-1 14 16,8 3-13-16,-3 1 5 0,2 0 2 0,-2-1-4 15,-6-1 2-15,5 3-1 0,4-1 3 0,-6 1-1 16,4-1 5-16,-2 0-5 0,-1 1 5 0,1-1 3 16,2 0-7-16,-2 3 0 0,0-2 7 0,0 0-2 15,0 2-6-15,-1-2 7 0,2 2-3 0,-2-2 6 16,0 2-4-16,-1 1-1 0,1-2-2 0,-3 1 3 16,3 1 2-16,-6-2-5 0,1-1 4 0,-2 5-4 15,-1-5 0-15,0 2-4 0,-2 3 1 0,0-1-1 0,0 0 2 16,-1 0-4-16,1-2 0 0,2 1-2 0,0 0 6 15,-2 3-1-15,2-3 1 0,2 1 1 16,-3 0 6-16,6 1-6 0,-1 0 1 0,2 0 1 0,-6-2 0 16,5 3-3-16,0-3 12 0,-1 3-10 0,-3-4-1 15,-2 1 0-15,-2-1 2 0,5 3 1 0,-4-1 0 16,4 0 0-16,-3-3-1 0,1 4-2 0,2-1 7 16,-2 2-4-16,5-3-2 0,-1 3-2 0,-3 1 4 15,2-1-3-15,-2-1-6 0,-2 1 5 0,5 1-8 16,-4 0 1-16,-1 0-2 0,3 1-7 0,-4 1 5 15,2-2 2-15,-1 0 2 0,0 2-1 0,0-3 1 16,-3 3 5-16,2 0-9 0,-1-3 6 0,-7 3-5 0,5 0 7 16,3-1-1-16,2-1 3 0,-3 1-1 0,4 0 0 15,-4 2 1-15,3-2 6 0,3 1-1 16,1 1-5-16,-3-2 3 0,3 1-3 0,3 1 5 0,-1-1-1 16,-1 1-2-16,2 1 2 0,0-1-2 0,0-1 2 15,0 3 0-15,-2-3 1 0,1 3-1 0,-2 1-5 16,3-2-2-16,-1 1 5 0,1 2 0 0,-1-3 6 15,1 3-3-15,-1-3 0 0,-1 1-3 0,2-1-2 16,-2 3 8-16,-1-2-4 0,3 1 0 0,-1-1 3 16,1 2 0-16,0-1 0 0,-1-1-3 0,3 2-5 15,1 0 7-15,-2-4 3 0,-2 5-3 0,2-4 0 16,-1 2-1-16,-1 0 5 0,2 0-5 0,-4 1 0 16,-3 2 3-16,2-2-4 0,2 0-6 0,1 2 7 15,-3-1-9-15,4 0 10 0,-4 1-7 0,4 0 5 16,0-1-4-16,1 1 6 0,-2-2-2 0,1 0-6 15,3 3 8-15,-2-2 5 0,1-3-7 0,0 6-2 16,0-4 0-16,-4 5 6 0,3-5 6 0,-2 1-8 16,2 4 2-16,-1-2-5 0,0 3 3 0,-1-2-3 0,3 0 2 15,1-1 1-15,0 3 1 0,2-4-4 0,1 2 2 16,0 0-3-16,1 0 3 0,-2 1 5 0,3 0 0 16,0-3-1-16,1 5 1 0,-1-3-5 0,1 0 1 15,-1 0 1-15,1 2-4 0,-1-1 8 0,0 0-5 16,1 0 3-16,-1 0-2 0,1 1-1 0,1-1 2 15,-3 0-1-15,1-1-4 0,2 6 10 0,-2-6-5 16,2 3 4-16,0-2-2 0,-1 0-6 0,2 2-1 16,0-1 5-16,2-1 10 0,-2-4-14 0,2 3 3 15,1-1-5-15,0 1 14 0,0-1-4 0,2 1-6 16,0 1 4-16,-1-1 8 0,0 1 1 0,1 0-4 0,0 0-1 16,1-1 5-16,0 0-7 0,-1 2 6 0,1-2-3 15,1 3-1-15,2-2 0 0,-2 0 6 16,1 0 0-16,1 0 0 0,1-1-2 0,3 3 5 0,1-2-8 15,-1 2 2-15,0-3 3 0,2 0-8 0,-1 2-1 16,3-4 6-16,-6 0 0 0,4 3-5 0,2-1 5 16,-2-2 1-16,-3-1-4 0,4 0-3 0,-3 0 7 15,-3-1-7-15,7 4 2 0,-8-4 1 0,3 0 1 16,-1-2-5-16,-2 2-3 0,1-1 6 0,-1-2 2 16,3 2-8-16,-3-3 3 0,-4 4 2 0,6-3-2 15,1-1-3-15,-1 3 12 0,1-1-7 0,2-1-2 0,-3 1 3 16,3-2-3-16,-1 2-2 0,6 0 2 0,-1-1-1 15,-2-2 4-15,0 3-5 0,3-3 1 16,2 0 8-16,-2 0 3 0,1 0 10 0,3 0 9 0,5-3-4 16,-1 2 4-16,-5-2-1 0,-2 1-5 0,2 2 0 15,-4-3-6-15,1 3-1 0,-6 0-3 0,-2 0-6 16,1 0-1-16,1 0 1 0,-3 0-1 0,0 1-3 16,0-1 5-16,1 0-5 0,0 3-6 0,-1 0 0 15,-1-2-3-15,-1 0 1 0,1 2 1 0,1 1-3 16,3-3 2-16,-2-1 2 0,-2 2-3 0,3 0 1 15,1-1 2-15,0 2-3 0,-2-2 3 0,6-1-3 16,-4 3 3-16,0-2 1 0,4-2-4 0,4 3 10 16,0-2-3-16,-3-1 4 0,3 0 2 0,0-2-3 0,-3 1-2 15,4 0 5-15,-3 1 0 0,-2-2-1 16,1 2-1-16,1 1-1 0,0-3-1 0,-5 1 3 0,3-1-2 16,-3 1 1-16,1-1 0 0,0 0 1 0,-3 2 4 15,-2 1-4-15,3-3 3 0,0 3-3 0,-2-2-2 16,1-2 0-16,-2 3 2 0,0-2-2 0,0 1-4 15,-2 2 5-15,0-2-6 0,-1-1 1 0,1 2 2 16,0-2 1-16,-2 0-7 0,3 1 6 0,-1-1-2 16,1-1-4-16,-1 1 6 0,1 0-7 0,3 1 5 15,-2-1-1-15,0 1-1 0,2-2-5 0,-1-2 5 16,2 4-1-16,2-3 0 0,-2 2-3 0,4-3-1 0,-4 3 3 16,0-1-2-16,0 0 0 0,0-1 0 0,-3 1 2 15,3 1 4-15,-4 1-2 0,-3-2-1 0,6-1-2 16,-5 4 3-16,0-1-2 0,-1 0 3 0,2 0 1 15,-3-1-2-15,-1 1 1 0,1-1 0 16,-1-1-1-16,1 3 2 0,-1-2-4 0,1 2 3 0,-1 0 2 16,0-1-3-16,0-3 1 0,3 4 0 0,-2-2 1 15,2-1-2-15,-2 3 1 0,0-3-1 0,0-1 2 16,1 0-1-16,0-1-10 0,1-1-1 0,1 0 2 16,0-2 0-16,-1 1-1 0,1-1 0 0,-2 3 1 15,2-3-1-15,-2-1 0 0,-2 2 4 0,1-1-1 0,1-1 1 16,-4 1 0-16,3-3-1 0,-5 3 1 0,3-2-1 15,-3-1-1-15,2 2 2 0,-2-1 2 16,0-6-2-16,-5 2 0 0,0-4 2 0,-1-1-1 0,-2-5 4 16,-3 2-5-16,-2-4-1 0,-5 3 5 0,4-1-2 15,-5-1-1-15,2 0-4 0,-2 0 5 0,-4 1-3 16,2-1-9-16,-2 3-3 0,-2-1-14 0,-1 3-7 16,-4-4-4-16,-1 6-7 0,-1-2-7 0,0 4 0 15,0 0 1-15,-4 2-2 0,4 0 2 0,-4 1 0 16,3-1-5-16,-15-2-10 0,8 5-19 0,-14 0-79 15,2 1-182-15,-8 3 81 0</inkml:trace>
  <inkml:trace contextRef="#ctx0" brushRef="#br0" timeOffset="112674.13">29879 12155 24 0,'-6'0'35'0,"-1"3"0"0,1-3-7 16,-2 2-2-16,-1-2 5 0,2 0-6 0,-3 0-3 15,-1 2-5-15,3-2 1 0,-2 2-1 16,-1-2-1-16,0 3-4 0,1-3 2 0,0 3-1 0,0-5 0 15,-3 4 3-15,4-2 2 0,0-2-3 0,1 2-2 16,1 0-1-16,-5 2 2 0,5-2 3 16,-1 1-10-16,0 0 6 0,-1-1-3 0,4 0 5 0,-6 3-9 15,2-2 2-15,-1 4 3 0,0-1-9 0,-1 0 3 16,1-1 2-16,-3 3-2 0,2 0-1 0,-6 0 3 16,0 2-16-16,-2 2 7 0,-6 2-6 0,0 0-7 15,-1 1 4-15,1 1-15 0,-2-2-1 0,-1 2-1 16,3-1-11-16,-2 0 2 0,0-2 3 0,5 0-19 15,1-3-57-15,2-1 26 0</inkml:trace>
  <inkml:trace contextRef="#ctx0" brushRef="#br0" timeOffset="114473.13">29185 12378 185 0,'-11'4'6'0,"0"-1"5"0,3-1 10 0,1 1-5 16,1 0 4-16,-1-2 0 0,3 0-4 0,-3 1-2 15,3-1-1-15,-1 1 2 0,5-2-3 0,-8 3-1 0,3-1-4 16,1 1 0-16,-2 0 0 0,1 0-2 0,1 0 1 16,-4 2-4-16,4-1-2 0,-2 2 0 0,1-2-1 15,0 1 2-15,-2 0-3 0,2 2 1 0,1-5 0 16,-2 3-2-16,2 1-2 0,-1 0 8 0,1-2-3 15,3 0 4-15,-3 3-2 0,2-3 1 0,0-2 2 16,-2 3-4-16,3-2 4 0,-2 1 1 0,1 1-6 16,0-1 4-16,0 0 2 0,-3 1-3 0,3 0-3 15,-4 2 6-15,3-4-5 0,-1 6 0 0,-1-3 3 16,0 5-4-16,0-4 2 0,-1 2 2 0,3 2-2 16,-1-3 1-16,-4 2-3 0,6 2 2 0,-2-4 2 15,1 2-6-15,2 0 0 0,1 0 0 0,-3-1 2 0,3-1 0 16,-1 0 0-16,1 0 0 0,1-2 3 0,1 0 0 15,0 2 4-15,1-3 0 0,-1 0 2 16,2 3 4-16,0-4-6 0,-2 3 0 0,2-2-1 0,3 0 0 16,-3 2 0-16,-1-3-1 0,3 2-5 0,-3-2 3 15,5 3-2-15,-2-2 1 0,3 2-2 0,-5-2 5 16,4 3-2-16,2-1-2 0,-1 0 4 0,1 0 0 16,-1-2-3-16,-1 3-1 0,2-2-1 0,0 0 4 15,-1 1-1-15,4 0 3 0,-3-4-1 0,0 4 5 16,3-2-4-16,-3-1 8 0,2 2-7 0,-1-2 8 15,2 1-1-15,0 1-1 0,-2-2-4 0,2 1 1 16,5 2 4-16,-2-2-4 0,1 0-6 0,1 2 7 16,0-1-7-16,0 1 3 0,-1-1-1 0,1-1-9 0,-3 2 6 15,1 0-3-15,-1 0 3 0,1 0 2 16,-2-1 2-16,0 1-6 0,-1 0-3 0,-2-2 7 0,1-2-4 16,-2 4 7-16,3-2-8 0,0 2 1 0,-2 0-1 15,0-4 3-15,0 4-2 0,-1-2 0 0,2-1 2 16,-1 0-3-16,1 2 0 0,-1-2-1 0,1 0-2 15,-1-1-2-15,1-2 10 0,2 6-5 0,3-5-2 16,-5 2 2-16,6-2 1 0,0-1 2 0,0 0 1 16,-5-1-8-16,0 3 8 0,0-1-1 0,0 1-6 15,1-2 16-15,-2 0-20 0,0 4 10 0,-1-3-3 16,0 1 3-16,1-2-5 0,-1 2 4 0,-2-2-1 16,5 1 8-16,-5 0-12 0,3-2 1 0,-1 2-2 0,2 1 3 15,1-1-2-15,-1 0 0 0,1 2 3 16,4-2 0-16,0 1-1 0,0-1 2 0,3 0-1 15,-3 2-5-15,4-1 8 0,-2-3-4 0,3 3 0 0,4-1 6 16,-6 0-5-16,0-1 3 0,-1 3-2 16,-1-1-5-16,0-4 7 0,-1 4-4 0,-2-1-4 0,-2-1 7 15,-1 1-6-15,0 0 3 0,2 1 5 0,-2 0-2 16,1-2 0-16,-2 0-5 0,0 1 2 0,-1-2-2 16,-1 3 4-16,1-3-1 0,0 3 1 0,-1-3 1 15,3 1-5-15,-3 0 6 0,3 1 0 0,-2-1 1 16,3 0-3-16,4-1 9 0,1 3-5 0,3-3 2 15,5 0 1-15,4 0 5 0,-2 2-2 0,2-1 6 16,-1-2-5-16,2 2 5 0,-1-2 2 0,1-1-3 16,-1 2-4-16,-1 0 5 0,0 0 5 0,0 0 1 15,-2 0 2-15,-1-4 12 0,-4 3 5 0,-5-1-3 0,4 0 9 16,-6 1-6-16,-2-1-2 0,0-1-1 0,-1 0 1 16,1 0-4-16,-4-1-5 0,1 2-1 0,1-3-9 15,-3 2 3-15,0-1-8 0,1 0 0 0,-2 3-9 16,-3-2 9-16,1 1-3 0,1-5-2 0,6 3-1 15,-3 1 2-15,9-5-8 0,-2 1-1 0,2 2-5 16,7-4-7-16,-10 1-4 0,5-1 9 0,-2 1 0 16,5-7-4-16,-5 7 3 0,-1 0-1 0,0-2 0 15,1 3 1-15,-2-3 3 0,1 1-7 0,-2-1 7 16,0 3 4-16,-6 0-5 0,1-1 1 0,-2 0 2 16,0 1-2-16,0 1 2 0,0-2 0 0,-4 1 2 15,1 0-1-15,0 0 2 0,0-1-3 0,-1 0 4 0,3 0-4 16,-3-1 0-16,1 3 5 0,1-3-8 0,-1 1 3 15,2 0 1-15,-3-4-4 0,1 2 2 16,2-1 4-16,-4 0 1 0,1 2-3 0,-1-3 0 0,-3 3-2 16,2-3-4-16,-2 2 0 0,-1 0-3 0,0-3 1 15,0 0-3-15,-1 1 0 0,-2 0-6 0,-2-3 11 16,-1 5 4-16,-1-7-6 0,1 2 4 0,-3 1-8 16,1 0-7-16,-1 2 8 0,-1-1 6 0,1 0-7 15,-2 1-5-15,-1 0 4 0,-1 1-6 0,4-3-2 16,-6 4-2-16,0 0 1 0,-1-1 6 0,2 2 4 15,3 3-6-15,1-4-2 0,-3 5-2 0,3-4 4 16,-1 1-4-16,-1 2 3 0,0 0 1 0,-6-1-1 0,2-3-1 16,-1 4 9-16,0-2-3 0,0 0 0 0,1 1 2 15,-3-2 2-15,1 2 1 0,0 1-6 16,-1-3 4-16,2 1 6 0,-2-1 0 0,0 3-2 16,1-3 4-16,0 0-3 0,2 1 1 0,-2-1-2 0,2 1-4 15,-1-1 7-15,0 4 2 0,2-5-5 0,-2 3 6 16,-1 0-4-16,3-2-1 0,-2 3 10 0,2 0-8 15,-2 0-2-15,-2 1 1 0,-1-2 2 0,2-1-2 16,-1 1 3-16,-3 1-3 0,4 1-3 0,-2 0 10 16,-1 0-6-16,2-1 5 0,-3 2 1 0,4-1-4 15,-5 0-1-15,-3 1-3 0,4-1 1 0,-5 2 9 16,8 1-7-16,-2-3-5 0,2 2 12 0,1-1-3 16,-1 4-2-16,2-3 2 0,0 2 3 0,1-2-10 15,-3 3 5-15,4 0-2 0,-3-1 0 0,0-1 6 16,0 0-8-16,0 2 5 0,-2 0-2 0,3-3-5 15,-2 3 5-15,-3 0-9 0,4-2 0 0,-3 2 5 16,1 0-6-16,0 0 14 0,1 0-2 0,0 0-5 16,0 0-1-16,-2 0-1 0,3 2 3 0,-2-2 0 0,-2 0-2 15,4 3 1-15,-2-1-6 0,1 1 7 16,-1-1-3-16,1 0-6 0,0 1-1 0,-1-1 2 16,-1 0-4-16,3 3 5 0,-1-4 3 0,1 3-2 0,0-4-1 15,1 0 6-15,0 3-7 0,-2-3 4 0,2 1 9 16,4 2-6-16,-3-2 0 0,-2-1 6 0,-1 0-6 15,2 0 2-15,-2 0 0 0,-3 0 0 16,2-1-4-16,-1-2 6 0,1 2 3 0,1-2-1 0,-2 1 2 16,2 0-9-16,0-1 9 0,0-2-2 0,-1 3 11 15,1-1-4-15,5 3 4 0,0-2-5 0,1-1 8 16,-1 1-11-16,2 0 1 0,0-1 7 0,4 3-8 16,-1 0 4-16,1-2-6 0,0 4 0 0,0-2 3 15,-2 3-4-15,-1 4 4 0,0-5-1 0,1 3-11 16,0 3 5-16,0-1 3 0,-1 2-11 0,-3-2 12 15,0 3-1-15,0-1 7 0,4-3-9 0,-3 3 1 16,2-2 4-16,2-1-2 0,-3 0 1 0,5 0 0 16,-2-1-8-16,2 4 5 0,0-6-3 0,2 2 4 0,-2-1 2 15,2 0-2-15,1 2 4 0,0-4-6 16,-2 3-6-16,1-1 9 0,0 4-6 0,0-5 3 16,-2 6 3-16,-2-1 1 0,2 1-3 0,-2 0 5 15,-3 6-6-15,3-4 3 0,-4 2 5 0,2 0-12 0,-2 0 3 16,4 0-8-16,-4-1 6 0,8 1-5 0,-4-4 5 15,1 2-1-15,2 0-3 0,1 1-1 16,1-2 2-16,-1 1-7 0,3-2 0 0,0 4-4 0,2-1 4 16,0-1-1-16,3 3-9 0,-2 3-12 0,4 0-81 15,-1-5-126-15,-1 4 57 0</inkml:trace>
  <inkml:trace contextRef="#ctx0" brushRef="#br0" timeOffset="121187.13">26267 7195 12 0,'0'0'19'0,"0"0"-4"0,0 0 0 0,0 0-2 16,0 0-1-16,-12 7 0 0,8-5-1 0,-1 1-2 16,-4 1-2-16,4 2 0 0,0-3-4 0,-3 1 2 15,4 1-5-15,-2 1 4 0,1-1 0 0,1 0 5 16,-2 0-3-16,3 3-6 0,-1-3 0 0,0 2 0 16,2 0 3-16,0-2-1 0,2 1 4 0,0 1-2 0,2-2 0 15,0 0 8-15,2 1-7 0,0-1 3 16,1 1 1-16,3 0 3 0,-2-3-4 0,5 0 4 15,0 2-2-15,-2-4 3 0,1 1 1 0,-1-1 7 0,-1 1-2 16,3-2 2-16,-3-2-2 0,-2-1 4 0,1 2 3 16,0-2 4-16,0 0-4 0,-2-2-2 0,1-1-3 15,-3 0-4-15,1 1 3 0,2-4-4 0,-3 1-3 16,0 1 0-16,0-1-6 0,-2 1 6 0,2 0-8 16,-2-1 0-16,-1 1 0 0,-1 1 0 0,0-2 2 15,1 1-7-15,-3 0 0 0,2 2-2 0,-2-2-4 16,1 0-4-16,0 3-2 0,1-2 1 0,1 2 2 15,-3 0-11-15,1 1-16 0,2 3-54 0,0-7-96 16,0 7 42-16</inkml:trace>
  <inkml:trace contextRef="#ctx0" brushRef="#br0" timeOffset="121805.13">26544 7285 11 0,'-3'-3'17'0,"3"3"-5"0,0 0 5 0,0 0-2 0,0 0-5 16,0 0 2-16,0 0-1 0,0 0-1 0,0 0 2 15,14 6 1-15,-10-3-2 0,3-2 1 0,0 1-3 16,2-1-1-16,1 0 0 0,3-1 1 0,1 3-2 15,-1-2-3-15,2 1 18 0,2-1 1 0,-3 0-6 16,5 1 2-16,-1-1-6 0,2 0-9 0,-1-1 6 16,0 3-8-16,-2-3 0 0,-1 2 1 0,0-2-11 15,-5 0-1-15,-2 0 4 0,3 0 1 0,-7 0 0 16,3 0 2-16,-8 0 6 0,9-2-3 0,-3 2 1 16,-6 0 1-16,0 0-3 0,7-4 0 0,-7 4 3 0,0 0-1 15,0 0 3-15,0 0-6 0,1-3 4 16,-1 3-4-16,0 0 4 0,0 0-7 0,0 0-3 15,0 0-7-15,0 0-35 0,0 0-52 0,0 0 24 0</inkml:trace>
  <inkml:trace contextRef="#ctx0" brushRef="#br0" timeOffset="122039.13">26904 7204 11 0,'0'0'44'0,"13"3"-1"0,-7 0-2 0,0 2-3 16,0 0-11-16,-1-1 5 0,4 4-6 0,-5-2-5 16,1 2-1-16,0 2-3 0,0-4-2 0,0 2-3 15,-2-3 1-15,-1 2 4 0,0-1-10 0,-2 2 3 16,0-2 1-16,-2-1-3 0,1 1 1 0,-2-1-1 16,-1 0-1-16,0 0 0 0,-2 0 2 0,1-2-4 0,-1 0 0 15,1 0-10-15,-1 1-9 0,-1-1-17 16,2 0-39-16,-3-2-74 0,6 2 33 0</inkml:trace>
  <inkml:trace contextRef="#ctx0" brushRef="#br0" timeOffset="123584.13">27277 7347 35 0,'9'4'53'0,"4"-4"-9"0,-2 1 4 15,1-1-6-15,2 0-5 0,-4 0 5 0,-1 0-11 16,0-1 0-16,3-1-2 0,-6-1-2 0,2 0 1 16,-3 0-2-16,1-1-3 0,-2 1-8 0,-1-2 3 15,-2-1 0-15,-1 0-5 0,-1 1-5 0,-1-2 7 16,-2-1-7-16,1 3 2 0,-4-4-1 0,2 2-9 15,-1 2 4-15,-2-3 2 0,3 3-7 0,-4 1-4 16,5 0-8-16,-1 0-13 0,1 0-16 0,4 4-48 16,-6-1-96-16,6 1 44 0</inkml:trace>
  <inkml:trace contextRef="#ctx0" brushRef="#br0" timeOffset="124098.14">27573 7324 5 0,'19'1'51'0,"1"2"-8"0,-1-3-7 16,4 3 0-16,5-2-5 0,0 0-3 0,2-1-2 15,-2 0-2-15,-7-1-6 0,0 1 2 0,0-3-3 16,-3 3-9-16,-4 0 2 0,-2-1 0 0,0-2 3 16,-6 2-1-16,3 0-1 0,-4 0 1 0,2-1 2 15,-4-1 0-15,1 1 1 0,-2 0-5 0,-2 2-1 16,2-6-1-16,-2 6-3 0,1-4-1 0,-1 4-2 16,0 0-13-16,0-4 11 0,0 4-6 0,0 0 4 15,0 0-3-15,0 0 0 0,0 0-5 0,-9 0-4 16,9 0-4-16,0 0 5 0,0 0-4 0,0 0 1 15,0 0 1-15,0 0 0 0,0 0 3 0,0 0 4 16,-8 0-2-16,8 0 2 0,0 0 1 0,0 0-8 0,-5-3 7 16,5 3-10-16,-2-4-1 0,2 4-21 0,-4-4-44 15,4 4 20-15</inkml:trace>
  <inkml:trace contextRef="#ctx0" brushRef="#br0" timeOffset="124313.15">27884 7265 52 0,'0'0'16'0,"-1"-3"3"0,1 3 0 0,0 0 4 0,-4-4 4 15,4 4-6-15,0 0-2 0,-1-2 2 0,1 2-2 16,0 0-2-16,0 0 1 0,0 0-4 0,0 0-1 15,7-3-3-15,-7 3-4 0,0 0-5 0,15 0-1 16,-8 0 1-16,0 3-3 0,0-3 0 0,-2 0 5 16,3 2-3-16,0 0-3 0,-1-1 2 0,1 1 4 15,-3 2-1-15,3-4-4 0,-2 3 1 0,-2 1-3 16,1-1 1-16,-1-1-3 0,0 4 6 0,-3-3-3 16,2 0 5-16,-3 2 3 0,1-2 2 0,-1 1-3 15,0-1 6-15,0-3 0 0,0 9-6 0,0-4 1 16,-1-1 3-16,-2 1 1 0,1 0-6 0,-1 0 1 15,-1 1-12-15,0 0-24 0,-1 0-23 0,-4-1-59 16,4 3 25-16</inkml:trace>
  <inkml:trace contextRef="#ctx0" brushRef="#br0" timeOffset="125473.13">28232 7303 45 0,'1'3'46'0,"3"2"-6"16,0-1-3-16,2-2 0 0,-1 2-6 0,0-2 10 15,2 0 1-15,-2 1-10 0,1-2-9 16,2 1 5-16,-2-2 5 0,-6 0-11 0,13-2 4 0,-7 1-14 16,1 1 10-16,-1-3-2 0,-1 1 1 0,1 0-10 15,-2-2 4-15,0 0-1 0,0-1-5 0,-4 2 3 16,4-2 0-16,-4 1-7 0,0-2-2 0,1 1 2 15,-2-1-8-15,-1 1 1 0,-2-2-2 0,0 3-7 16,0-1 3-16,0 0-6 0,-1 1 6 0,1-1-1 16,0 0-5-16,2 2-9 0,2 3-20 0,-5-4-42 15,5 4-90-15,-5-1 40 0</inkml:trace>
  <inkml:trace contextRef="#ctx0" brushRef="#br0" timeOffset="126208.13">28385 7287 23 0,'0'0'36'0,"0"0"-1"0,0 0-3 16,0 0 2-16,0 0-9 0,0 0-1 0,0 0-2 15,0 0-8-15,0 0 3 0,0 0 2 16,0 0-7-16,0 0 0 0,0 0 1 0,0 0-1 0,0 0 1 16,0 0-2-16,0 0-2 0,14 7 7 0,-6-6-8 15,-2 0 1-15,3-1 0 0,3 3 2 0,-1-2-2 16,2 1 1-16,2-1-5 0,3-1 1 0,0 0 0 16,3 0 2-16,0 0 0 0,-3-1-1 0,1 1-1 15,2-2 1-15,-5 1 3 0,2 1-7 0,0-3 1 16,-4 3 0-16,-3-1-1 0,-1 0 3 0,1-1-4 15,-3 1 8-15,-2 0-14 0,-1-1 5 0,-5 2 0 16,11 0 3-16,-11 0-3 0,6 0 2 0,-6 0-7 16,6-1-1-16,-6 1-2 0,0 0 4 0,0 0 2 0,9 1-3 15,-9-1 4-15,5 3-1 0,-5-3-4 16,0 0 4-16,4 4-3 0,-4-4 4 0,5 1-3 16,-5-1 3-16,0 0-1 0,0 3-4 0,0-3 0 0,0 0 2 15,0 0 3-15,0 0 0 0,0 0-6 0,4 3 6 16,-4-3-5-16,0 0 3 0,0 0 3 0,0 0 2 15,0 0-5-15,0 0-7 0,0 0 2 16,0 0-3-16,0 0-4 0,0 0-11 0,0 0-11 0,-16-6-26 16,16 6-68-16,0 0 31 0</inkml:trace>
  <inkml:trace contextRef="#ctx0" brushRef="#br0" timeOffset="126637.43">28753 7343 2 0,'0'6'20'0,"-4"-3"-1"0,3 2-3 16,0 0 5-16,2 2-9 0,-1-2 4 0,0 3-9 16,-1-1-8-16,0-2-18 0,-2 3-20 0,2-4 8 15</inkml:trace>
  <inkml:trace contextRef="#ctx0" brushRef="#br0" timeOffset="127885.43">26221 7664 22 0,'0'0'51'0,"0"0"-8"0,0 0 0 0,0 0-11 0,0 0 0 16,0 0-6-16,0 0 5 0,0 0-4 0,2-3 0 16,-2 3-1-16,0 0 2 0,0 0-5 0,0 0-11 15,5-5 9-15,-5 5-5 0,4-3-2 0,0 0-4 16,-4 3 6-16,5-5-3 0,1 5-11 0,-2-5 10 16,-4 5 5-16,5-2-7 0,-2-1 2 0,1 1-1 15,-4 2 4-15,5-2-7 0,-5 2 1 0,4-3 1 16,-4 3-3-16,6-3 3 0,-6 3-4 0,4-4 1 15,-4 4-1-15,4-4 0 0,-4 4 0 0,2-2-1 16,1 0-2-16,-3 2 1 0,4-2-2 0,-4 2 4 0,4-3 0 16,-2 1-6-16,-2 2 1 0,0 0-5 15,5-3 6-15,-5 3-5 0,0 0 4 0,0 0-10 16,0 0 8-16,0 0-1 0,0 0 1 0,8 8-1 16,-7-4 0-16,0 2 2 0,1 1 0 0,-2-1-3 0,2 3 0 15,-2 1 4-15,2 0-2 0,-1-1 1 0,1 4-8 16,0-4 9-16,-1 3-3 0,0-3 2 15,2 1-1-15,-2 1 4 0,4-2-6 0,-1 0 4 0,-2 0-6 16,1-1 5-16,1 0 6 0,-1-1-8 0,-2 0 3 16,3-3 4-16,-2 1-11 0,0 0 13 0,1 0-10 15,-2-3 3-15,-1-2 0 0,4 5 8 0,-2-3-5 16,-2-2-5-16,0 3 2 0,2 0 0 0,-2-3-18 16,0 0-19-16,0 0-66 0,0 0-111 0,5 4 49 15</inkml:trace>
  <inkml:trace contextRef="#ctx0" brushRef="#br0" timeOffset="129891.43">26371 7711 11 0,'0'0'37'0,"0"0"-6"0,0 0 6 0,0 0-11 16,0 0-4-16,0 0-1 0,0 0-3 0,0 0-2 15,0 0 1-15,0 0-2 0,0 0-1 0,0 0-2 16,0 0 3-16,0 0-7 0,0 0 3 0,0 0 0 15,0 0-4-15,0 0 6 0,18-1 1 0,-18 1-7 16,0 0 3-16,10-2-3 0,-4 2-5 0,-6 0 7 16,9 0-3-16,-3 0-1 0,-6 0-2 0,11 0 2 15,-3 2-3-15,1-1 0 0,1 0 2 0,2 2-7 16,-2 0-3-16,0-1 3 0,4-2-1 0,-1 0-4 16,0 3 3-16,0-1 2 0,1 0-1 0,-1-2-1 15,0 1 2-15,-2-1 0 0,3 0-2 0,-1 0 2 16,2 0 5-16,-4-1-1 0,4 1-1 0,-2 0 0 15,3 0-3-15,2-2 2 0,2 1-2 0,-2 1 7 16,1 1 0-16,0-3 0 0,3 3-1 0,-2-2 4 0,11 2-6 16,-3-1 2-16,2 0-3 0,-2 1 5 15,1-1 0-15,-2 0-6 0,1 2 2 0,-5-2-4 16,5 1-4-16,-6-1 4 0,1 0-3 0,-4 0 2 0,4 0 0 16,-2 0-2-16,-2 0 1 0,1 0 4 0,1 0-1 15,-3 0 0-15,-1-1 13 0,-4-1-6 16,2 1 4-16,-2 1-1 0,1-1-2 0,6 1 0 0,-6-3-1 15,-2 3-2-15,6 0 0 0,0-2 0 0,0 2-3 16,0-3 2-16,4 3-2 0,5-4 0 0,3 5-2 16,-2-1-2-16,4 0-4 0,0 3 0 0,3-3 2 15,-1 5 3-15,3-5 1 0,0 0-1 0,-1 0 3 16,-3 0 1-16,1 0-2 0,-6-2 4 0,-2-1-6 16,-6 3 9-16,-1-3-9 0,-3 3 4 0,4-4 10 15,-8 4-1-15,1-1 0 0,0 0-4 0,-2-2 3 16,2 2-2-16,1-3-1 0,-1 2-3 0,4 2 2 15,-3-2-6-15,4-1 1 0,-1 2-3 0,0 1 0 16,5 0-5-16,-3-1 0 0,3-2-6 0,5 3 2 0,-5-1 5 16,8-3-3-16,-1 1-1 0,1 2 10 15,3-2-1-15,-4 0 3 0,5 2 1 0,-1-2 4 0,1-2 2 16,-6 3 3-16,8-1-8 0,-1 2 5 0,-2-3 4 16,0 4-3-16,2 1 2 0,-4-2 13 0,4 1-5 15,-2-1-6-15,-1 2 0 0,0-2 2 0,0-1-4 16,-1 2-1-16,0 0 0 0,-1 0-4 0,-2 1 1 15,3-1-2-15,-3 1 1 0,0-1 0 0,0 1-1 16,-5-1-2-16,5 0-1 0,-1 0 3 0,1 1-3 16,3-1 0-16,-2 3 3 0,1-5 3 0,1 2-3 15,2 2 0-15,-3-4-6 0,2 4 3 0,-1-2-1 16,-2 0 0-16,1 1 0 0,-1-2 3 0,-1-1-8 16,0 5 2-16,-5-4-1 0,4-3-1 0,-5 5-2 15,-3-3-4-15,3 2 4 0,-1-2 1 0,0 0-4 16,-1 0 5-16,-2 2 0 0,2 0-4 0,-1-2 4 0,-3-1-2 15,3 3 0-15,-1-2 6 0,-1 0-4 0,1 2 4 16,0 0-7-16,0 0 6 0,-4 0-2 0,5 2 3 16,1-1-1-16,-2-1 1 0,3 0 0 15,0 0 0-15,0 0-3 0,-2-1 3 0,0-1-3 0,-1 1 3 16,-3 1-2-16,-1-2 3 0,3-2-1 0,-4 3-1 16,5-4 0-16,-6 3 10 0,4-2-6 0,0 1-3 15,-2 0 13-15,-1 0-12 0,1 2 0 0,-2-3 0 16,-2 1-1-16,3 2 4 0,-3-3-5 0,0 1 5 15,2 0-2-15,-2 0 1 0,2-1-4 0,-1 1 1 16,2 1 2-16,-1-1-3 0,1 2 1 0,-2-2 2 16,1 3-2-16,-3-2 1 0,3 1-7 0,-2-1 10 15,0 2-5-15,-5-2 0 0,4 0-2 0,-4 1-2 16,-5 1 5-16,8-2-3 0,-8 2-2 0,5 0-3 16,-5 0 2-16,5 0-5 0,-5 0-2 0,0 0 1 15,0 0 3-15,0 0 1 0,0 0-2 0,0 0 1 16,0 0 2-16,0 0 3 0,0 0-3 0,0 0 3 0,0 0 2 15,0 0-3-15,0 0 0 0,0 0 1 0,0 0 1 16,0 0-2-16,0 0 5 0,0 0-3 16,0 0 2-16,0 0-4 0,0 0 4 0,0 0-2 0,0 0 8 15,8 2 0-15,-8-2-4 0,0 0 0 0,0 0-1 16,0 0-2-16,0 0 5 0,0 0-1 0,0 0 0 16,0 0 5-16,0 0-7 0,0 0 3 0,0 0-6 15,-13-8 4-15,13 8 1 0,-4-3 4 0,4 3-3 16,0 0-3-16,-5-4 0 0,5 4 5 0,0 0 9 15,-4-2-6-15,4 2 0 0,0 0 6 0,0 0-4 16,0 0 3-16,0 0-1 0,-4-3 3 0,4 3 0 16,0 0 2-16,0 0 1 0,0 0 3 0,-1-4-6 15,1 4 4-15,0 0-9 0,0 0 1 0,0 0-8 16,0 0-1-16,0 0-7 0,0 0 6 0,0 0-5 16,0 0 0-16,0 0 0 0,0 0 2 0,0 13-1 15,0-9-1-15,-1 1 1 0,1 2-4 0,0 0 0 0,-3 0 4 16,3 1 3-16,0 1-2 0,0 3-1 0,-2-2 4 15,-1 0-2-15,3 1 2 0,-1-1 0 0,1-2-2 16,0 3-5-16,-3-2 5 0,6 3-2 0,-3-7 1 16,1 3 5-16,-1-2-6 0,0 1 2 0,0-2-3 15,0-1 6-15,0 0-2 0,0 0 5 0,3-1 2 16,-3-3 9-16,0 0 5 0,0 6 11 0,0-6 0 16,0 0-4-16,0 0-4 0,0 0-9 0,0 0 9 15,0 0-6-15,0 0 2 0,0-14-2 0,-3 7-3 16,3 2-9-16,0-2 7 0,0 2 0 0,0-2-2 15,0 1-2-15,3 1-7 0,-3-3-3 0,2 2 0 16,-2-4 2-16,0 2-3 0,4 4 0 0,-3-5 3 16,-1 3-11-16,4 1 0 0,-4-2 10 0,0 1-5 0,0-2 5 15,0 3-7-15,0-2-2 0,0 3-1 16,-4-1 3-16,4 0 2 0,-1 0-1 0,-3 1 4 16,2-1-3-16,-1 2 1 0,2-2 1 0,-3 2 8 0,4 3-7 15,0-4-5-15,0 4 7 0,0-4-10 0,0 4-1 16,0 0 2-16,0 0 2 0,0 0 7 0,0 0-9 15,0 0-1-15,0 0 2 0,13 8 3 0,-11-7-4 16,1 4 0-16,1-1 0 0,-3-1-7 0,2 1 0 16,-1 1 1-16,-2-2-3 0,0 2 6 0,3 0 4 15,-2-1-4-15,2 2 1 0,-3 0 2 0,2 0 5 16,2 2 0-16,-3 2-3 0,3-2 8 0,0 2-9 16,-3-3 2-16,2-1 8 0,-1 2-5 0,1-2 0 15,-2 3 0-15,1-5 0 0,0 1 3 0,-1 0 0 16,1-2 1-16,-1 1 2 0,3-3 10 0,-4-1 10 15,0 0-5-15,1 4 1 0,-1-4-5 0,0 0 3 16,0 0-2-16,0 0-4 0,-8-12-2 0,7 3 1 16,-5 3-2-16,-1-5-4 0,-2 1 4 0,-1-1 2 0,1-2-5 15,1 5 4-15,-2-4-5 0,1 3-1 0,0-2-4 16,4 3 5-16,-4 1-4 0,4 0-1 16,1 2-12-16,-1 0-31 0,-3 0-19 0,-3 0-51 0,-2 5-123 15,-6-2 55-15</inkml:trace>
  <inkml:trace contextRef="#ctx0" brushRef="#br0" timeOffset="131161.43">26331 7696 29 0,'0'0'36'0,"0"0"-1"0,0 0-7 15,-2-3 4-15,2 3 1 0,0 0-5 0,0 0-2 16,0 0 2-16,0 0 1 0,0 0-5 0,0 0 5 0,0 0-4 16,0 0-3-16,0 0 0 0,0 0-5 0,9-3 0 15,-9 3-5-15,5 0-6 0,-5 0 8 0,8 0-3 16,-8 0 2-16,12 0-4 0,-4 0 3 0,-4 0-9 15,3 1 6-15,0 1-1 0,1-1-5 0,2 0 0 16,0 0 2-16,4 1-11 0,-1 2 7 0,1-3-4 16,-1 2 2-16,5-1-2 0,0 1-1 0,0 1-5 15,1-1 2-15,0-1-23 0,1 0 2 0,0 0 3 16,1 1 2-16,10-1 1 0,-4 1 5 0,-7-2-2 16,2 2 2-16,1 0 2 0,-3-2 2 0,3 1-3 15,-1 0-3-15,1 0-3 0,4 1 0 0,-7 0 2 16,1-1 2-16,2 0-2 0,-3-2 1 0,8 0-10 0,-7 1 22 15,-1-1-16-15,8 0-24 0,-6 0 11 0,5-1 94 16,-5-1-67-16,-3 1 3 0,0-2 1 0,3 2-1 16,-2-2 3-16,2 1 1 0,-1-2-2 0,0 3 3 15,-2-5 14-15,3 2-11 0,0 3 1 0,-2-2-2 16,12 1 2-16,-3-1-3 0,2 1 0 0,1-1-1 16,1-2 2-16,3 3 4 0,-1 0 5 0,1-1 4 15,0 3 5-15,4-1-5 0,-3-3 1 0,4 2-2 16,-1 1-1-16,-2-1 1 0,0-1-6 0,1 3 3 15,-5 0-4-15,-1-1-1 0,-1-2 4 0,-4-1-6 16,-1 3-2-16,-7-3 0 0,0 1-4 0,0 0-2 16,-2 2-2-16,0-4 2 0,-1 1-3 0,-1 0-1 15,-3 3 2-15,8-4-3 0,-5 0 5 0,1 4-4 16,3-4 3-16,-3 5 1 0,3-1-5 0,3 2 6 16,-1-1-5-16,9-1 2 0,-2 2 2 0,3 2-1 15,1 1 2-15,-1-2-1 0,1 1-13 0,-2-1 17 0,2 4-13 16,-2-3-15-16,0 1 6 0</inkml:trace>
  <inkml:trace contextRef="#ctx0" brushRef="#br0" timeOffset="131235.43">28854 7681 15 0,'21'4'-3'0,"9"-4"2"0,-8 1 6 0,0-1 3 16,-2 0-3-16,1 0 0 0,0 3 0 0,-1-6-2 15,0 6 1-15,0-3-1 0,0 1-12 0,1-1-8 16,1 3 3-16</inkml:trace>
  <inkml:trace contextRef="#ctx0" brushRef="#br0" timeOffset="131442.43">29784 7761 8 0,'22'2'17'16,"-2"2"11"-16,0 0 0 0,0-1-3 0,1-2 3 16,-3 2-8-16,2 0-3 0,-6 0 0 0,5 1-4 0,-7-2 4 15,-1 0-10-15,2-1-2 0,-3 1-10 0,-1-2 3 16,3 1-3-16,-2-1 2 0,-1 1-2 0,2 1-1 15,-3-1-6-15,1-1 0 0,-1 0 3 0,1 0-20 16,-2 1-31-16,3 0 14 0</inkml:trace>
  <inkml:trace contextRef="#ctx0" brushRef="#br0" timeOffset="131503.44">30150 7807 49 0,'5'0'-9'15,"5"0"19"-15,-2-1 4 0,0-1 0 0,-1 1-6 16,5 0 1-16,-5 0-9 0,2 0-17 0,3-2-16 16,-2 2 8-16</inkml:trace>
  <inkml:trace contextRef="#ctx0" brushRef="#br0" timeOffset="131739.43">30579 7728 11 0,'-4'-1'15'0,"4"1"1"15,-2-5 0-15,-1 3 2 0,3 2 1 0,0-5-3 0,0 5-6 16,0 0 4-16,0-7-3 0,0 7-11 0,4-2 5 16,-4 2-7-16,1-6 10 0,-1 6-2 0,4-5-4 15,-4 5-3-15,0-5-6 0,0 5-6 0,-1-4-11 16,-2-1-26-16,1 1 11 0</inkml:trace>
  <inkml:trace contextRef="#ctx0" brushRef="#br0" timeOffset="131849.43">30560 7664 77 0,'-4'-4'1'0,"-1"-2"-3"0,1 2 2 15,3 0-2-15,-3-2 1 0,4 4 13 0,-4-3 4 16,3 1 1-16,1 4-6 0,-2-6 2 0,2 6-3 15,-2-3 2-15,2 3-7 0,0-5 4 0,0 5-2 16,0 0-1-16,0 0-6 0,0-4-2 0,0 4-2 16,0 0-1-16,0-7-1 0,0 7-2 0,2-4 0 15,-2 4-19-15,2-4-29 0,-2 4 14 0</inkml:trace>
  <inkml:trace contextRef="#ctx0" brushRef="#br0" timeOffset="132173.43">30196 7647 28 0,'-31'5'41'16,"-1"-1"-7"-16,0 1 3 0,0-1-3 0,-3 2-4 16,1-5-4-16,0 7-5 0,-2-2 0 0,0-3-1 0,-1-1 9 15,-15 0-7-15,12-1-2 0,-12 1-3 0,-6 4 2 16,3-5-7-16,-8-1 4 0,-3 3 0 16,-24-3-6-16,26-3 0 0,1 6-5 0,-6-2 1 15,-19-1-7-15,20 0-1 0,-26 3-2 0,27-2-4 0,-27 3-7 16,2 4-9-16,26-6-15 0,3 1-25 0,1-3-69 15,2 1 31-15</inkml:trace>
  <inkml:trace contextRef="#ctx0" brushRef="#br0" timeOffset="135779.44">27906 7981 23 0,'0'0'64'0,"5"-1"-5"0,-5 1 0 0,0 0-8 0,0 0-3 16,0 0-1-16,0 0-10 0,3-6-3 0,-3 6-6 15,0 0 3-15,0 0-11 0,0 0 2 16,2-2-4-16,-2 2 6 0,0 0-9 0,0 0-5 0,0 0-2 16,0 0 0-16,0 0 1 0,0 0-8 0,0 0 5 15,0 0-2-15,0 0-3 0,0 0 0 0,0 0 8 16,0 0-13-16,0 0 5 0,5 11-3 0,-3-5 0 15,0-2 5-15,-1 1-4 0,3 3 2 0,-2-4-4 16,0 1 4-16,0 3 2 0,1-2-1 0,2 0-8 16,-5 0 6-16,4-1 0 0,-3 0-2 0,3-2 2 15,-4 1 1-15,0-4 2 0,2 5-2 0,0-3 6 16,-2-2 0-16,0 0 5 0,0 4 4 0,0-4 1 16,0 0-3-16,0 0-2 0,0 0 0 0,0 0-1 0,0 0-6 15,5-11 7-15,-2 10-6 0,-2-4 1 16,-1 2-1-16,0-2-3 0,1 1 2 0,3-1-2 15,-4-1 8-15,4 2-2 0,-3 1-7 0,-1-4 2 0,4 3-1 16,-3 1 2-16,-1 3-7 0,4-2-2 0,-4-2-3 16,0 4 1-16,7-3-1 0,-7 3 2 15,6 0-7-15,-6 0-3 0,0 0-1 0,0 0 0 0,13 3-2 16,-9-2 3-16,-2 2-6 0,1-1-1 0,-3-2 7 16,2 3-3-16,-2-3 13 0,3 4-8 0,-3-4-1 15,1 5 3-15,-1-5 4 0,3 2-6 0,-3-2 13 16,0 0-7-16,0 5-4 0,0-5 3 0,0 0 0 15,4 1 2-15,-4-1 6 0,0 0-5 0,10 0 4 16,-10 0-2-16,10 0 2 0,-2 0-2 0,-1-1 0 0,1 1 0 16,0-2 8-16,1 1-7 0,1 0 11 15,-4 0-14-15,3-1 6 0,-1 2-2 0,-1-5 0 16,1 4 1-16,1-2 7 0,-3 0-5 0,0 2 1 0,0 0 4 16,-3-2-2-16,-1 0-1 0,-2 3-3 0,5-2-8 15,-5 2-25-15,0 0-52 0,3-2-89 16,-3 2 41-16</inkml:trace>
  <inkml:trace contextRef="#ctx0" brushRef="#br0" timeOffset="145250.43">30423 7231 9 0,'-10'1'30'0,"1"-1"-2"0,-2 0-5 0,-1 1-3 15,-2-1-1-15,-3 2-5 0,2-2 8 0,-1 1-4 16,-2-1-6-16,2 0 1 0,2 2 0 0,0-2-2 16,-1 1 0-16,3-1-1 0,5 0-4 0,-1 0 1 0,2 1-4 15,6-1 2-15,-12 0 2 0,10 0-1 0,2 0-2 16,-9 0-3-16,9 0-1 0,-7 4 5 15,2-3-4-15,1 0 5 0,-1 1-4 0,-2-1 3 0,7-1-5 16,-11 1 4-16,6 2-3 0,-4-3 6 0,5 3-7 16,4-3 10-16,-11 0-6 0,7 0 3 0,4 0-11 15,-8 2 12-15,8-2-5 0,-7 2 3 0,7-2-3 16,-7 0 5-16,7 0-2 0,0 0 6 0,-5 1 3 16,5-1-7-16,0 0 2 0,0 0-2 0,0 0 5 15,0 0-4-15,0 0-5 0,-5 2 5 0,5-2 8 16,0 0 6-16,0 0-3 0,0 0 4 0,0 0-5 15,0 0 4-15,0 0-14 0,-4-5 13 0,4 5-8 16,0 0 0-16,-4-2-9 0,4 2 13 0,0 0-14 16,-1-7 2-16,0 4 6 0,1 3-3 0,0-6 0 15,0 2-1-15,0 0-1 0,0 4 2 0,0-8 0 16,0 5 3-16,1-1-4 0,-1-2-3 0,1 1 0 16,-1 5-3-16,4-6-3 0,-4 1-1 0,0 2 8 0,0 3-5 15,4-3-1-15,-4 3 3 0,0 0-3 0,0 0 2 16,0-5-9-16,0 5 4 0,0 0-6 15,1-2-2-15,-1 2-13 0,0 0 9 0,0 0-2 16,0 0 6-16,0 0 7 0,0 0-6 0,6 8 1 0,-4-5 3 16,-2 3-5-16,0-6 1 0,1 5-2 0,-1 1 3 15,0-2 4-15,0 1 1 0,3-2-6 0,-3 3 1 16,0-2 2-16,0 0 6 0,0 0-1 0,0 0-1 16,0-4 2-16,-3 5-6 0,3-5 0 0,3 7 7 15,-3-7-11-15,-3 2 6 0,3-2 0 0,0 0 4 16,0 4 1-16,0-4-1 0,0 0 4 0,0 0 5 15,0 0 1-15,0 0 3 0,0 0-1 0,0 0 10 16,0 0-3-16,0 0 2 0,0 5-9 0,0-5 6 16,0 0 7-16,0 0-8 0,0 0-8 0,0 0 6 15,0 0-3-15,0 0-11 0,0 0-24 0,0 0-16 16,0 0-7-16,-1 5-15 0,-3-3-33 0,-1 1-102 16,1-1 45-16</inkml:trace>
  <inkml:trace contextRef="#ctx0" brushRef="#br0" timeOffset="146123.01">30529 7138 5 0,'0'0'49'0,"0"0"-6"0,0 0-3 16,0 0-7-16,0 0-3 0,0 0-5 0,0 0-5 15,0 0-3-15,0 0 0 0,0 0-1 0,0 0-3 16,0 0-1-16,0 0-1 0,0 0-3 0,0 0 0 15,0 0-2-15,0 0 1 0,0 0 1 0,0 0-6 16,0 0 1-16,0 0-4 0,0 0 4 0,0 15 2 16,0-15 0-16,0 8-8 0,0-4 6 0,0-1-10 15,2 3 14-15,0-1-7 0,-2 0 6 0,2 1-2 0,-2-1 3 16,0 2 0-16,0-2-7 0,3 5 0 0,-3-6 4 16,0 2-6-16,0 0 7 0,0-3 1 15,0 1-8-15,0 1 4 0,0-5-2 0,-1 5 2 0,1-5 0 16,0 0 2-16,0 6 5 0,0-6 1 0,0 0 16 15,0 0 7-15,1 4 0 0,-1-4 5 0,0 0-9 16,0 0 3-16,0 0 0 0,0 0-2 16,0 0-10-16,0 0 1 0,-5-16 1 0,5 11-9 0,-2 1 0 15,0-2-5-15,2 1 1 0,-4 1-3 0,3-1 0 16,-2 0-5-16,1-1 1 0,0 3 0 0,0-3-5 16,1 3-1-16,0 0-1 0,1 3 2 0,-1-5-2 15,2 0 4-15,-1 5 0 0,0 0-6 0,0 0 3 16,-1-5 2-16,1 5 0 0,0 0-2 0,0 0-1 15,7 0 3-15,-7 0-7 0,0 0 0 0,10 4 0 16,-10-4 2-16,6 6-7 0,-3-3 0 0,-1 0 1 16,0 0-5-16,-2-3-2 0,4 9 6 0,-4-7 3 15,1 1-6-15,-2 4-3 0,-3-2 2 0,4-2-5 16,-4 3 6-16,3-1-18 0,-3 0-51 0,-4-2-91 16,0 2 41-16</inkml:trace>
  <inkml:trace contextRef="#ctx0" brushRef="#br0" timeOffset="147156.01">30096 7260 8 0,'10'0'30'16,"-6"1"-2"-16,4-1-2 0,-3 1 4 0,5-1-7 15,2 3 3-15,-2-3-6 0,5 2 1 0,-3-2-3 16,2 3 3-16,5-1-2 0,3 0-3 0,10 2-7 16,-2-3 0-16,1 2-7 0,1-3 8 0,-4 3-6 15,2-3 2-15,-10 2-2 0,-2-2-1 0,-4 1 1 16,-1-2 1-16,-1 2 4 0,-4-2-3 0,0-1-3 15,-2 2 3-15,0-3 1 0,0 0 10 0,0 3-6 16,-6 0 3-16,3-5-5 0,-3 5-1 0,0-4 1 16,0 4-8-16,0 0 8 0,-3-7-7 0,-1 5 0 15,4 2 6-15,-4-3-8 0,4 3 3 0,0 0-5 16,0 0-7-16,0 0 0 0,-2-5-10 0,2 5-1 0,0 0 4 16,0 0 1-16,0 0-1 0,0 0 4 0,0 0-1 15,0 0 4-15,0 0 1 0,0 0 2 16,0 0 3-16,0 0 4 0,-3-3-10 0,3 3 12 15,0 0-6-15,-3-2 4 0,3 2-2 0,-2-4-2 0,2 4-3 16,-5-4-2-16,4 2 2 0,1 2-4 0,-3-5 4 16,3 5 1-16,-2-5-9 0,0 1 9 0,2 4 0 15,-1-5 1-15,2 1 0 0,-1 4 4 0,2-8-5 16,-2 4 5-16,0 1-1 0,2-2 1 0,-4 0 0 16,4 2-2-16,-2-2 1 0,2 1-2 0,-2 4 5 15,1-7-3-15,-1 3-6 0,0 0 4 0,1 2 4 16,-1 2 1-16,0-6-1 0,0 6 0 0,1-3-4 15,-1 3 4-15,0 0-5 0,-1-6 6 0,1 6-8 16,0 0 4-16,0 0-7 0,0 0 6 0,0 0-1 16,0 0 3-16,0 0-3 0,0 0-5 0,0 0 8 15,0 0-9-15,0 0 7 0,0 0 4 0,-8 10-1 16,8-5-2-16,0-5 2 0,-2 5-2 0,3-1 3 16,-1-4-1-16,0 8-2 0,0-4 0 0,0 2 5 0,0-2-2 15,1-1-3-15,-1 4 2 0,0-5-1 16,2 1 6-16,-2-3-2 0,2 10-4 0,-2-8-1 15,0-2 9-15,0 5 5 0,0-5 7 0,0 0 9 0,-2 4 2 16,2-4-6-16,0 0 5 0,0 0-12 0,0 0 7 16,0 0-4-16,0 0 3 0,-7-9-6 0,7 9 11 15,-4-4 6-15,4 4-5 0,0-5 0 16,0 5 6-16,-3-4-11 0,3 4 1 0,0 0 1 0,0 0-10 16,0 0-16-16,-3-4-9 0,3 4-12 0,0 0-16 15,0 0-5-15,0 0-9 0,0 0-31 0,0 0-89 16,3 15 41-16</inkml:trace>
  <inkml:trace contextRef="#ctx0" brushRef="#br0" timeOffset="147913.04">30046 7278 13 0,'3'-4'26'0,"-3"4"-5"15,4-2 2-15,-4 2-4 0,4-5 0 0,-4 5 0 16,4-2 1-16,-4 2-6 0,2-4 1 0,-2 4 2 15,6-1-4-15,-6 1 1 0,0 0-6 0,2-4 3 16,-2 4-11-16,5 0 1 0,-5 0-4 0,7-3 2 16,-7 3-4-16,8-3 2 0,-8 3-1 0,8 0 5 0,-8 0 3 15,7 0-4-15,-7 0 0 0,4-2 2 16,0-1 10-16,-4 3 4 0,4-4-2 0,-4 4 3 16,1-3-3-16,1 1-5 0,-2 2 4 0,2-4-6 15,-2 4 1-15,1-4 7 0,-1 4-9 0,5-4 4 16,-5 4-1-16,0 0-2 0,0-3 0 0,0 3-2 0,0 0-1 15,0 0-1-15,0 0-2 0,0 0 0 0,9 0 5 16,-9 0-3-16,8 3-1 0,-4-3 2 0,-3 4-2 16,6-1-6-16,-1 1 2 0,-2-1-1 0,-2-1-1 15,2 4 2-15,1-2-1 0,-1 2 1 0,0-2 3 16,1-1-1-16,-2 1 2 0,-1 2-2 0,2-2 3 16,0-2-5-16,-3 4 3 0,2-4-7 0,-1 2 7 15,0 0 2-15,-2-4-5 0,1 4 4 0,-1-4-2 16,2 4 4-16,-2-4 6 0,2 2 0 0,-2-2 9 15,0 0-5-15,0 0 4 0,0 0-4 0,0 0-11 16,0 0 20-16,0 0 5 0,0 0 6 0,0 0-13 16,-12-9 7-16,11 7 6 0,1 2 9 0,-1-6-14 15,1 3 6-15,-2-3-5 0,2 6-5 0,0-5 1 16,0 1-4-16,0 4-2 0,2-5-3 0,-2 5 0 16,0-5-12-16,0 5-20 0,0-4-10 0,0 4-16 15,0 0-4-15,0 0 5 0,0 0-8 0,0 0-17 0,-12 9-47 16,6-7-122-16,-2 4 54 0</inkml:trace>
  <inkml:trace contextRef="#ctx0" brushRef="#br0" timeOffset="149173.01">29719 6678 36 0,'7'-2'36'0,"-1"2"-5"0,7 2 3 16,-3-1-5-16,3-1-6 0,0 3-2 0,1-1-1 15,2 1-6-15,3 2-6 0,-2 2 1 0,2-2-1 0,4 1 4 16,-5 1-6-16,6 4-8 0,-3-4 1 0,-3 3 3 16,0-1-2-16,-3 2-8 0,2-2 11 0,-3 1-3 15,0 1 1-15,-4-3-1 0,1 1-2 0,-2 0 3 16,0 4-1-16,0-4-8 0,1 1 9 0,-2-2 2 15,1 3-5-15,0 0 6 0,-3-2-5 0,3 1 2 16,-1-1-2-16,1 1-3 0,-3 1 3 0,3-2-3 16,-2 0 3-16,0-1 2 0,0 1-1 0,-2-4-1 15,-3 2 3-15,2-2-12 0,-1 0 14 0,-1 1-2 16,2-2-4-16,-1-3-1 0,-2 3 9 0,-1-4-4 16,3 4 5-16,-1-2-5 0,-2-2 12 0,0 0-4 15,1 3-3-15,-1-3 3 0,0 0-6 0,0 0-7 16,0 0-2-16,-6 3-2 0,6-3-20 0,-6 1-21 15,6-1-50-15,-4 3 23 0</inkml:trace>
  <inkml:trace contextRef="#ctx0" brushRef="#br0" timeOffset="149516.01">30073 6961 30 0,'0'0'40'0,"0"0"-11"0,0 0 7 0,9 6-11 16,-8-3 3-16,5 1-5 0,0 0-2 0,-2 0 0 15,3 1-2-15,1 0-5 0,-1 2-2 0,4-1 0 16,-2 2-2-16,0-1 2 0,1 0-9 0,-1 0 5 16,1-1-1-16,-2 1-7 0,2-2-1 0,-3-1-4 15,-2-1 1-15,0 2-1 0,-1-3 4 0,1 2 0 16,-1-3 3-16,-4-1-5 0,5 3-2 0,-5-3 1 16,0 0-5-16,6 0-13 0,-6 0-27 0,0 0-53 0,8-3 24 15</inkml:trace>
  <inkml:trace contextRef="#ctx0" brushRef="#br0" timeOffset="151193.01">30246 6867 42 0,'1'-7'42'0,"-1"3"-7"16,0 4-5-16,0-7-8 0,-1 2 4 0,1 5-4 15,0-7 2-15,0 7-10 0,0-5 4 0,0 2-6 16,0 3 4-16,0-5-2 0,0 5-7 0,0 0 6 16,0 0-8-16,0 0 5 0,2-4-5 0,-2 4 0 15,0 0-2-15,0 0-4 0,0-3 3 0,0 3 2 0,0 0-7 16,0 0 4-16,0 0-3 0,0 0 4 15,0 0 0-15,0 0 1 0,0 0-6 0,0 0-4 16,0 0 7-16,0 0-3 0,0 0 3 0,0 0 2 16,0 0-2-16,0 0-2 0,3 12 2 0,-3-12 3 0,1 7-7 15,-1-2 5-15,0-2 2 0,0 2-8 0,1-1 7 16,-1 1-3-16,2-2 1 0,-2 3-1 0,0 0-1 16,1-1 3-16,0 1 0 0,-2 0-2 0,1 2-1 15,0-2 1-15,0 1 1 0,0-1-1 0,0 1 1 16,1 1 1-16,0-1 4 0,-1 3-3 0,2-2-2 15,-2 2 5-15,1-2-3 0,0 3 4 0,-1-5-12 16,2 5 9-16,-1-1 0 0,-1-3 0 0,0 1 0 16,0-1-2-16,1-2 0 0,-1 5-1 0,1-7-1 15,-2 1-2-15,1 1 2 0,0-1-5 0,0-4 10 16,1 5-3-16,-1-5 13 0,0 3-6 0,0-3 7 16,2 5 3-16,-2-5 4 0,0 0-8 0,0 0 4 15,-2 5-4-15,2-5-4 0,0 0 1 0,0 0-1 16,0 0-4-16,0 0 2 0,0 0-3 0,0 0-7 0,-1 5 13 15,1-5-8-15,0 0 3 0,-1 2-4 0,1-2-3 16,0 0 3-16,0 0 1 0,0 0-3 16,0 0 4-16,0 0 0 0,0 0-1 0,0 0 4 0,0 0-5 15,0 0 0-15,-1 4 2 0,1-4 4 0,0 0 1 16,0 0 0-16,0 0 3 0,0 0-4 0,0 0-3 16,0 0-7-16,0 0 8 0,0 0-2 0,0 0 0 15,2 4-4-15,-2-4 0 0,0 0 2 0,0 4-5 16,0-4 4-16,-1 5-2 0,1-5-4 0,-1 4 7 15,1-4-3-15,0 0 2 0,-2 3 5 0,2-3-2 16,0 0-4-16,0 0 2 0,0 0 1 0,0 0-1 16,0 0 9-16,0 5 0 0,0-5 1 0,0 0 12 15,0 0-5-15,0 0-3 0,0 0-1 0,0 0-2 16,0 0-4-16,0 0 0 0,0 0 2 0,-1-14-2 16,0 11-2-16,1 3 0 0,-4-5-2 0,3 0-1 15,-2 2-1-15,-2-1-4 0,3 2 3 0,-2 0-2 16,1-2-8-16,3 4-6 0,-2-6 2 0,-1 5-7 15,3 1-10-15,0 0-24 0,-5-2-11 0,5 2 7 0,0 0-45 16,0 0-109-16,-10 5 50 0</inkml:trace>
  <inkml:trace contextRef="#ctx0" brushRef="#br0" timeOffset="152005.01">30087 7034 14 0,'0'0'27'0,"0"0"0"0,0 0-1 0,0 0-13 15,0 0 9-15,0 0-5 0,0 0 2 0,0 0-7 16,0 0 4-16,0 0 2 0,0 0 1 0,0 0 4 16,0 0-7-16,0 0 2 0,0 0-4 0,0 0 13 0,2-6-12 15,-2 6 2-15,0 0 0 0,0 0-5 16,0 0 3-16,-2-4-3 0,2 4-7 0,0 0 1 15,0 0 2-15,0 0-2 0,0 0 0 0,0 0-1 0,0 0 0 16,0 0-9-16,0 0 1 0,0 0 0 0,0 0-5 16,0 0 4-16,0 0-3 0,0 0 6 0,0 0-6 15,0 0 8-15,0 0-6 0,0 0 6 0,0 0 2 16,0 0 1-16,0 0-1 0,14 9-5 0,-9-8 4 16,3 3-3-16,2-2-1 0,3 3 1 0,-3 0 3 15,4-3-1-15,-1 3-2 0,-1-1 0 16,-1 1 4-16,3 0-3 0,-1-2 3 0,-3 4-9 0,-1-2-3 15,1-2-3-15,-3 1 7 0,-1-2-2 0,-1 1 0 16,-1-1 3-16,2-2 0 0,-2 3 3 0,-4-3 6 16,3 3 6-16,-3-3-11 0,0 0 11 0,0 0-3 15,0 0 0-15,0 0-3 0,0 0-2 0,0 0 1 16,0 0-3-16,0 0-8 0,0 0-14 0,0 0-8 16,0 0-34-16,0 0-68 0,0 0 32 0</inkml:trace>
  <inkml:trace contextRef="#ctx0" brushRef="#br0" timeOffset="152791.01">30239 6899 1 0,'2'7'25'0,"-1"-6"-6"15,2 6 6-15,-2-1-5 0,1-2 2 0,3 1-3 16,-1 2-2-16,0-2 3 0,2 4-8 0,-2-1-1 16,0 1 0-16,2 2 4 0,0-2-3 0,-4 0 1 15,3 1-7-15,-3 0-4 0,0-1 10 0,-1 0-5 16,3 0-1-16,-4 1-1 0,2-2 2 0,-2-1 1 16,0-3-4-16,2 3-3 0,-2-3 3 0,0 2-1 15,0-2-2-15,0 1 3 0,1 0 6 0,-1-2-8 0,0 2-2 16,3-1 10-16,-3-4-2 0,2 5 1 0,-2-1 1 15,2-1 3-15,-2-3 0 0,2 2-3 16,-2-2-4-16,2 5 0 0,-2-5 5 0,0 0-3 16,3 2 10-16,-3-2 3 0,0 0 4 0,0 0 6 0,0 0-8 15,0 0-3-15,0 3 5 0,0-3-5 0,0 0-1 16,0 0-5-16,0 0 2 0,0 0-4 0,0 0-7 16,0 0 1-16,0 0-3 0,0 0-9 0,0 0-16 15,4 3-7-15,-4-3-2 0,0 0-8 0,0 0-14 16,-4 7-32-16,4-7-91 0,-5 5 41 0</inkml:trace>
  <inkml:trace contextRef="#ctx0" brushRef="#br0" timeOffset="153965.01">29839 6791 15 0,'3'-2'45'0,"-3"2"-4"16,0 0-7-16,0 0 2 0,0 0-7 0,3-3-1 0,-3 3-6 16,0 0-5-16,0 0 3 0,5-2 0 0,-5 2-10 15,6-1 4-15,-6 1 1 0,8-1-6 0,-5 0 1 16,-3 1-2-16,15 1-4 0,-7-1-1 15,4 2 2-15,-2 0-5 0,4-2 3 0,-1 4-8 0,5-1 2 16,-4 0-3-16,0 0 3 0,4 1 3 0,1 1-11 16,0-1 6-16,-1 1-5 0,1 2 5 0,-5-2-3 15,0 0 3-15,-1-3-3 0,2 4 4 0,-2-2-6 16,1-1 0-16,-1 2 2 0,-1-1-1 0,2-1 4 16,-3 1-5-16,5 1 4 0,-5-1-7 0,3 2 3 15,-2-2 3-15,-1 1-1 0,1 1 0 0,-1 1 5 16,-2-2-5-16,1 2-1 0,-5 0 2 0,3-1-1 15,-4 0-2-15,1 1 3 0,0-2 3 0,-1 3-2 16,-2 0 4-16,2-2 1 0,-1-1-5 0,-2 2-2 16,2 1 6-16,-1 1 1 0,-2-2-4 0,4 0 4 0,-1-1-1 15,-1 0 2-15,-1 0 2 0,2 0-5 16,-2 0 4-16,-1-1 2 0,4 1-2 0,-4-4-4 16,0 2 2-16,4 1 3 0,-3-2-3 0,-1-3 1 0,0 5 6 15,3-4-5-15,-3-1 3 0,1 3 8 16,-1-3 0-16,0 0 0 0,0 5 1 0,0-5 2 0,0 0-3 15,0 0-3-15,3 3 1 0,-3-3 1 0,0 0-3 16,0 0 3-16,0 0-5 0,0 0-10 0,0 0-12 16,0 0-6-16,0 0-15 0,-4 4-41 0,4-4 18 15</inkml:trace>
  <inkml:trace contextRef="#ctx0" brushRef="#br0" timeOffset="156175.01">30089 7277 36 0,'0'0'36'0,"0"0"-2"16,0 0-7-16,0 0-6 0,0 0-7 16,0 0 1-16,0 0-3 0,0 0 0 0,0 0 0 15,0 0-4-15,0 0-2 0,0 0 0 0,0 0 2 16,0 0 1-16,0 0-4 0,0 0 6 0,0 0-2 0,0 0 1 16,0 0 4-16,0 0 1 0,0 0-4 0,0 0 1 15,3-4-5-15,-3 4 9 0,0 0-9 16,11 0 0-16,-11 0-3 0,0 0-2 0,11 1 3 0,-4-2-2 15,1 1-4-15,0 0-7 0,2 0 2 0,3 0-1 16,-3 0 3-16,1 1-3 0,3 0 0 0,-4-1-4 16,0 0 1-16,2 2 3 0,-1-1 3 0,2-1 3 15,5 0-8-15,1 0 0 0,10 0-2 0,-1 0 3 16,-1 1-3-16,0-1 6 0,3-1 1 0,-2 2-1 16,0-1 7-16,0 0-8 0,-6 0 6 0,-3 3-2 15,0-3 2-15,-5 0-2 0,-1 0 1 0,-7 0-6 16,7 0-3-16,-7 1 1 0,2 1-12 0,-3-1-14 15,-1 1-35-15,2 0 15 0</inkml:trace>
  <inkml:trace contextRef="#ctx0" brushRef="#br0" timeOffset="157199.01">30597 7294 2 0,'-5'-2'23'16,"1"0"-1"-16,-2 0-3 0,6 2-5 0,-7-5-3 15,5 4 5-15,2 1-9 0,-8-3 3 16,4 1-1-16,-1 0-9 0,5 2-1 0,-10-2-1 15,2 2 0-15,-1 0 1 0,-1-1 3 0,-1 1-6 0,0 0 0 16,-3 0 1-16,-2-2 3 0,-2 2-3 0,0 0 1 16,4-3-2-16,1 3-2 0,-1-2 2 0,1 2 2 15,-1 0 0-15,1-2-1 0,-3 2 1 0,-1-1 4 16,-4-1 1-16,3 0 0 0,1 0-3 0,4 2 0 16,2 0 4-16,4 0 3 0,0 0 2 0,-1 0 5 15,8 0-6-15,-9-3 4 0,5 3-4 0,4 0 3 16,-7-3-4-16,7 3 0 0,-7 0 4 0,7 0-7 15,-5-2 1-15,5 2-1 0,-6-2 0 0,6 2-10 16,-7-2 12-16,6-2-3 0,1 4 1 0,-8-1 4 16,8 1-7-16,-6-1-1 0,6 1 1 0,-4-2 2 15,4 2 1-15,0 0-6 0,0 0 11 0,0 0-4 16,-9-1 2-16,9 1 2 0,0 0 0 0,0 0 3 16,0 0-4-16,0 0 2 0,0 0-4 0,-4-2-3 0,4 2 9 15,0 0-12-15,0 0 7 0,0 0-2 16,0 0-2-16,0 0-3 0,-9 0 1 0,9 0-2 15,0 0 1-15,-10-1 5 0,10 1-5 0,-9 0 0 0,9 0 4 16,0 0-4-16,-4-1-1 0,4 1 2 0,0 0 2 16,0 0-2-16,0 0 0 0,0 0 3 0,0 0 1 15,0 0 0-15,0 0-5 0,0 0 1 0,0 0-3 16,0 0 6-16,0 0-1 0,23 4-3 0,-14-3 0 16,0-1 0-16,4 2-2 0,-4 0-2 15,1-1-1-15,2 3 0 0,-6-1-1 0,3-2 0 16,-1 0 2-16,-1 2-1 0,0-3 0 0,-1 0-4 0,-1 3 7 15,1-2-7-15,0 0 1 0,-1 1 5 0,0-1-5 16,0 0 5-16,0 0-1 0,-5-1 0 0,10 2 3 16,-10-2-1-16,4 0-2 0,-4 0 0 0,0 0 0 15,7 0 1-15,-7 0-5 0,0 0 2 0,0 0 3 16,0 0-1-16,0 0-8 0,0 0 11 0,0 0-3 16,0 0-7-16,0 0 9 0,0 0-3 0,0 0 4 0,-25-3-7 15,19 2 5-15,6 1 3 0,-14-1-5 16,9 1-2-16,0-2 5 0,5 2-3 0,-8 0 5 15,8 0-5-15,-8-1 7 0,8 1-2 0,0 0 1 16,-7-1-2-16,7 1 1 0,0 0-3 0,0 0-2 0,0 0 0 16,0 0 4-16,0 0 0 0,16 7 7 0,-9-5-7 15,1-2 2-15,0 2 9 0,0-2-3 16,-2 0-1-16,5 3 5 0,-1-6 3 0,3 6-6 0,5-3-10 16,0-3 8-16,-5 3-4 0,7 0 3 0,-6-2-8 15,-1 2 7-15,-1-2-4 0,-1 0-2 16,0-1 6-16,-2 2 2 0,-3 0-4 0,2-2 3 0,-1 0 0 15,0 1-5-15,-1-2 2 0,0 0-4 0,-1 3-4 16,-3-2 7-16,-2 3-4 0,7-4 2 0,-4 1 1 16,-3 3 3-16,2-5-4 0,-2 5 3 0,0 0-6 15,2-3 3-15,-2 3-3 0,0 0-2 0,0 0 4 16,0 0-7-16,0 0 3 0,0 0-2 0,0 0 0 16,0 0 2-16,0 0 1 0,0 0-1 0,0 0 3 15,0 0-10-15,-23 3 9 0,17-3-2 0,-1 0 3 16,-1 0-2-16,0 0 7 0,-1 0 5 0,-2-2-2 15,3 1-1-15,0 0 2 0,-2 0 2 0,-3 0-1 16,4 0-1-16,-5-1 1 0,5 1-5 0,-4 2 6 0,2-2-3 16,-1 1 1-16,-2 0-3 0,4 1-5 0,-3-1 2 15,1 2 3-15,1-1-4 0,1 0-2 16,-3 0-3-16,4 0 6 0,2-1-2 0,-1 0-1 16,2 1-3-16,1 1 2 0,5-2 0 0,-7 3-5 0,7-3 7 15,-5 1-4-15,5-1 1 0,0 0-2 16,0 0 4-16,0 0-1 0,15 5 6 0,-7-5-2 15,5 3-3-15,1-1 6 0,0-1-8 0,4 0 5 0,2 0-7 16,-3 4 3-16,2-2-21 0,-1 1-27 0,-5-4 13 16</inkml:trace>
  <inkml:trace contextRef="#ctx0" brushRef="#br0" timeOffset="157434.01">30294 7257 16 0,'0'0'18'16,"0"0"1"-16,0 0 4 0,0 0-3 0,-5 1 7 16,5-1-6-16,0 0-2 0,0 0-8 0,0 0 6 15,0 0-3-15,0 0-5 0,22-1 1 0,-16 1-15 16,-6 0 5-16,9 0-1 0,-4 0-1 0,-5 0-8 0,8 1-2 15,-8-1-21-15,0 0-35 0,0 0 16 0</inkml:trace>
  <inkml:trace contextRef="#ctx0" brushRef="#br0" timeOffset="157500.01">30290 7253 43 0,'-9'-3'4'15,"-1"3"-1"-15,-1-2 6 0,-1 0-5 0,1 1 3 16,3 0-4-16,0-2 1 0,1 3-18 0,7 0-13 16,-9 0 7-16</inkml:trace>
  <inkml:trace contextRef="#ctx0" brushRef="#br0" timeOffset="158525.01">30074 7236 15 0,'0'0'37'0,"6"-1"-12"0,-3-1-1 0,-3 2-6 15,0 0 10-15,8-1-10 0,-8 1 12 0,4-3-3 16,-4 3 0-16,0 0 2 0,1-2 4 0,-1 2 4 0,0 0-5 16,5-3 5-16,-5 3-10 0,0 0-1 0,0 0-3 15,4-3-1-15,-4 3-1 0,0 0-3 16,0 0-6-16,0 0 2 0,5-1-8 0,-5 1 2 15,5-2-2-15,-5 2 0 0,6-3-2 0,-6 3-3 0,0 0-1 16,3-1-1-16,-3 1 10 0,0 0-7 0,0 0 4 16,0 0 0-16,8-3-2 0,-8 3 0 0,0 0-3 15,0 0-4-15,0 0-3 0,0 0 2 0,0 0-7 16,0 0 3-16,0 0-6 0,1 8 6 0,-1-6 2 16,0-2-6-16,0 10 5 0,0-5 4 0,1-1-3 15,-1 4-5-15,3 0 8 0,-2-3 4 0,-1 1-4 16,3 1 3-16,-2-2-1 0,-1 2-6 0,0-2 7 15,0 0 5-15,0-1-8 0,0 0 0 0,3-1 0 16,-3-3 0-16,1 6 12 0,-1-6 2 0,0 3 8 16,0-3 3-16,1 4 5 0,-1-4-3 0,0 0 9 15,0 0 0-15,0 0-2 0,0 0-3 0,0 0-3 16,0 0-2-16,0 0-5 0,0 0 0 0,0 0-4 16,0 0-2-16,0 0-10 0,0 0-16 0,0 0-20 0,0 0-27 15,0 0-67-15,0 0-138 0,0 0 62 16</inkml:trace>
  <inkml:trace contextRef="#ctx0" brushRef="#br0" timeOffset="159183.01">30587 7313 2 0,'1'4'38'0,"-1"-4"5"0,1 5-9 0,2-3 13 16,-3-2 3-16,0 0 7 0,1 4-13 0,-1-4 9 16,0 0 1-16,0 0-5 0,0 0-3 0,0 0-6 0,0 0-6 15,8-8-6-15,-7 4-1 0,-1 1-7 16,3-2 6-16,-3 5-7 0,1-8-4 0,2 4 2 16,-2 3-3-16,-1 1-1 0,1-7-7 0,-1 7 6 15,0-3-13-15,0 3-17 0,0 0-5 0,0 0 2 0,4-3-6 16,-4 3 3-16,0 0-4 0,0 0-15 0,8 10-58 15,-7-6-109-15,0-1 49 0</inkml:trace>
  <inkml:trace contextRef="#ctx0" brushRef="#br0" timeOffset="165230.01">24540 8913 22 0,'0'0'60'0,"4"-3"-7"15,-4 3-3-15,0 0-1 0,-2-6-11 16,2 6 5-16,0 0-4 0,0 0 4 0,3-3 4 0,-3 3-10 16,0 0 7-16,2-4-8 0,-2 4-2 0,2-3 2 15,2 1-10-15,2 0-5 0,3-2-2 0,3-1 2 16,5-1-2-16,0 2 3 0,1-3-4 0,3 3-7 15,-1-1 1-15,-1 0-10 0,4 0 4 0,-1 2-15 16,-2-1 14-16,0 1-5 0,0 0-7 0,-2 2-25 16,-4-2-2-16,-1 3-4 0,-2-2-3 0,0 2-7 15,-4 0-7-15,-2 0-37 0,4 2-99 0,-4-2 44 16</inkml:trace>
  <inkml:trace contextRef="#ctx0" brushRef="#br0" timeOffset="165482.01">24676 8966 75 0,'2'-1'93'0,"-2"1"-5"0,4-4-7 16,-4 0-10-16,5 1-12 0,0 1-8 0,4-1-8 16,-4 3-13-16,7-2-18 0,-1 2-8 0,1 0-17 15,3 2-4-15,3 1-14 0,2 1-60 0,-1-2-100 16,7 4 45-16</inkml:trace>
  <inkml:trace contextRef="#ctx0" brushRef="#br0" timeOffset="166730.01">28569 9881 74 0,'-2'-3'94'0,"2"3"-9"0,0 0-6 15,0 0-4-15,0 0-8 0,0 0-9 0,0 0 3 16,0 0-8-16,0 0-10 0,0 0 0 0,0 0-4 15,0 0 0-15,0 0-9 0,0 0 5 0,0 0-13 16,0 0 1-16,0 0 2 0,0 0 7 0,0 0-8 16,0 0 6-16,0 0 1 0,0 0 5 0,0 0 2 15,0 0 0-15,0 0-4 0,0 0-5 0,0 0-2 16,0 0-4-16,0 0-1 0,0 0-13 0,0 0 11 0,0 0-7 16,0 0 3-16,0 0-1 0,0 0-1 0,0 0 0 15,0 0 2-15,0 0-9 0,0 0 9 16,0 0-4-16,0 0 3 0,0 0-4 0,0 0-2 0,0 0 4 15,0 0-4-15,0 0-1 0,0 0 6 0,0 0 2 16,0 0 0-16,0 0 3 0,0 0 1 0,0 0-1 16,0 0-8-16,0 0 6 0,0 0-9 0,0 0-2 15,0 0-6-15,0 0-8 0,25 0-6 0,-12 3 2 16,6-3-9-16,3 2 3 0,-4 1-2 0,2 0-2 16,1 1-1-16,-3-2-15 0,2 1 10 0,0 2-3 15,-2-4 7-15,1 2-4 0,-2 0 7 0,-2-3-3 16,-2 1 7-16,1 0 0 0,-5 1-1 0,-1-1 5 0,-3-1 7 15,-5 0-5-15,10 0 8 0,-10 0-1 0,8-3-2 16,-6 2-9-16,-2 1-14 0,0 0-10 0,0 0-20 16,0 0 9-16,0 0-3 0,0 0-6 0,-16-4-29 15,3 4-55-15,5 0-154 0,-7 3 69 0</inkml:trace>
  <inkml:trace contextRef="#ctx0" brushRef="#br0" timeOffset="167038.01">28573 9958 97 0,'0'0'103'0,"0"0"-2"0,0 0-4 16,0 0 0-16,0 0 0 0,0 0-17 0,0 0 3 0,0 0 1 15,0 0-3-15,0 0-7 0,0 0-3 0,0 0-6 16,0 0-5-16,0 0-10 0,0 0-7 0,14-7-4 15,-11 7 1-15,3-1-6 0,-1 0-3 0,-5 1-5 16,14 1-10-16,-5 0-7 0,0 2 3 0,1 1-7 16,-1 0-3-16,3-1-7 0,-1-1-1 0,-2 1-2 15,-2-1-4-15,0 1 1 0,0-1-5 0,-2 1 1 16,0-1 9-16,0 1-4 0,-1-3-4 0,-4 0 8 0,4 2 0 16,-4-2 0-16,0 0-4 0,0 0 5 0,0 0-8 15,9-4-15-15,-9 4-34 0,0 0-22 16,-2-6-112-16,2 6-212 0,0 0 94 0</inkml:trace>
  <inkml:trace contextRef="#ctx0" brushRef="#br0" timeOffset="168006.55">26771 13176 18 0,'-9'-5'95'0,"9"5"3"0,0 0-12 0,0 0-6 0,0 0-7 16,0 0-5-16,0 0-9 0,0 0-1 0,0 0-15 16,0 0-6-16,0 0-3 0,18-5-7 0,-5 4-5 15,1 1-9-15,3 0-6 0,1 1-14 0,3 2-5 16,-3-1-16-16,0-1-6 0,0 3-18 0,-5-1-63 16,-3 0-123-16,-1-1 55 0</inkml:trace>
  <inkml:trace contextRef="#ctx0" brushRef="#br0" timeOffset="168244.58">26683 13295 50 0,'0'0'103'0,"0"0"-2"0,0 0-7 16,0 0-14-16,-4-2-12 0,4 2 5 0,0 0-13 15,0 0-11-15,27-1-4 0,-9 1-5 0,5 0-5 16,9 1-3-16,1 0-1 0,3 2 4 0,1-3-13 16,-4 1 0-16,6 3-3 0,-5-1-10 0,3-1 1 15,-2-3-13-15,-6 2-8 0,3 1-11 0,-13 0-17 16,0-2-14-16,-6 0-89 0,-1 0-153 0,-3-2 67 0</inkml:trace>
  <inkml:trace contextRef="#ctx0" brushRef="#br0" timeOffset="169623.56">30049 12973 37 0,'-3'-2'38'15,"2"-4"-4"-15,1 6-5 0,-6-5 0 0,2 1-8 16,0-1 2-16,2 4-1 0,-2-2-4 0,4 3 0 0,-5-5-5 16,2 2-1-16,0-2 4 0,0 4 0 0,3 1 1 15,-7-6-3-15,5 4-1 0,-2-1 4 0,4 3-2 16,-4-2-5-16,4 2 5 0,0 0-3 0,-4-4-2 15,4 4-1-15,0 0 0 0,0 0-2 0,0 0 6 16,0 0-5-16,0 0-3 0,0 0 0 0,18 6-4 16,-6-3 4-16,7-1-7 0,1 3 0 0,10 2-4 15,0-3-3-15,5 2-2 0,-2-1-9 0,0 2-7 16,-5-3-5-16,-1 3-4 0,3-1-25 0,-9-4-67 16,-2 6 30-16</inkml:trace>
  <inkml:trace contextRef="#ctx0" brushRef="#br0" timeOffset="169933.56">29898 13108 76 0,'0'0'75'16,"0"0"-6"-16,9-3-12 0,1 2-7 0,3 1 5 16,-1-3-9-16,7 3-4 0,0 0-3 0,0 0-8 15,3 4 3-15,-2-1-3 0,1 0-11 0,-1 2-9 0,1 1-10 16,-3 0-15-16,2-1-13 0,-3 0-16 0,-1 1-50 15,-3-2-99-15,-3 0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01:1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10763 12730 30 0,'0'0'37'0,"0"0"-4"16,0 0-1-16,0 0-5 0,0 0-6 0,0 0-1 15,0 0-4-15,0 0 6 0,0 0 0 0,0 0-2 16,0 0-2-16,0 0 7 0,0 0-5 0,0 0 1 16,0 0 0-16,0 0 0 0,0 0 2 0,0 0-4 15,0 0 0-15,0 0-3 0,0 0-4 0,0 0-4 0,0 0-3 16,0 0-1-16,0 0-1 0,0 0-2 16,0 0 4-16,11 0-4 0,-11 0 0 0,0 0-1 15,0 0 1-15,0 0-1 0,9 1 3 0,-9-1 0 0,9-1-7 16,-9 1 7-16,9 0-4 0,-9 0 1 0,9-2 3 15,-3 0-5-15,3 2 2 0,0-2 0 0,-2 0 0 16,-1 1 3-16,3 0-1 0,-1 0-2 0,-2-1 0 16,3 0 2-16,1 1-1 0,-6 1 9 0,5-2-11 15,-3-1 3-15,2 3-4 0,-8 0 4 0,10-2-1 16,-10 2-2-16,8-2-1 0,-8 2 1 0,8-1 2 16,-8 1 1-16,7 0 0 0,-7 0 2 0,4-1-5 15,-4 1-1-15,0 0-3 0,0 0-4 0,6 2-5 16,-6-2-3-16,6 2-10 0,-6-2-10 0,2 2-37 15,-2-2-80-15,0 0 35 0</inkml:trace>
  <inkml:trace contextRef="#ctx0" brushRef="#br0" timeOffset="529">10824 12830 30 0,'6'-4'38'16,"-6"4"0"-16,7-4-4 0,-3 3-6 0,-4 1-2 16,10-3 3-16,-5 0-3 0,0 2-2 0,3-2 1 15,1 2-2-15,1-3-4 0,-1 3 4 0,-1 0-8 16,-1-2-2-16,5 0 4 0,-6 2-8 0,-1 0 0 16,-5 1 4-16,10-3-8 0,-5 3 2 0,-5 0-2 15,8-1 4-15,-8 1-4 0,4 0 0 0,-4 0 7 16,0 0-9-16,0 0 1 0,0 0 0 0,9 0-9 15,-9 0-3-15,0 0-7 0,0 0-6 0,0 0-4 0,6-3-10 16,-6 3-31-16,0 0-70 0,0 0 32 0</inkml:trace>
  <inkml:trace contextRef="#ctx0" brushRef="#br0" timeOffset="1244">10801 12714 3 0,'0'0'25'0,"0"0"-1"0,5 0-3 0,-5 0 2 15,0 0 1-15,0 0 0 0,0 0-1 0,8 1 1 16,-8-1-2-16,0 0-5 0,0 0 1 0,10-1-5 16,-10 1-1-16,0 0-1 0,5 0 6 0,-5 0-6 15,9-2 1-15,-9 2-2 0,5-1-2 0,2-1 1 16,-7 2 0-16,11 0-3 0,-6-2 4 0,3 0-1 0,-3 0-3 15,4 1 0-15,-5-1-4 0,-4 2 0 0,7-2 2 16,-7 2 2-16,8-1 4 0,-8 1-6 16,9 0-1-16,-9 0-3 0,10 0 0 0,-10 0 2 0,11 0-2 15,-11 0 3-15,8 0 0 0,-3 1-3 0,-5-1 2 16,11 2 0-16,-5-4-1 0,-6 2-1 0,12 2 4 16,-9-4-3-16,-3 2 2 0,9 0-3 15,-9 0-1-15,8 2 2 0,-8-2 2 0,8 0-8 0,-8 0-15 16,0 0-11-16,6 0-35 0,-6 0-72 0,0 0 32 15</inkml:trace>
  <inkml:trace contextRef="#ctx0" brushRef="#br0" timeOffset="2079.98">10806 12839 3 0,'0'0'37'16,"0"0"1"-16,-8 0-1 0,8 0-6 0,0 0-5 16,0 0 2-16,0 0-5 0,0 0 0 0,0 0-4 0,0 0 0 15,0 0-2-15,0 0 0 0,0 0-5 0,0 0 4 16,0 0-2-16,0 0-1 0,0 0 2 16,0 0-1-16,0 0-1 0,0 0-1 0,0 0 1 0,0 0-6 15,0 0 0-15,0 0 5 0,0 0-4 0,0 0 4 16,0 0-11-16,0 0 2 0,0 0 0 0,0 0 2 15,0 0-2-15,0 0 2 0,0 0-5 0,0 0 4 16,0 0 0-16,0 0-4 0,0 0 4 0,0 0-4 16,0 0 4-16,0 0-1 0,17 0-1 0,-17 0 2 15,0 0-5-15,10 1 8 0,-5-2-1 0,3 0 2 16,-3 0-2-16,9-1-2 0,-2 0 7 0,-2-1 3 16,8-2 1-16,-4 2-5 0,5-1 12 0,-1 0-16 15,-3 1 5-15,-1 0 0 0,-1 0-1 0,-3 2-3 16,3-3-1-16,-4 2-3 0,-1 1 5 0,-2 0-2 15,-1-1-4-15,-1 1 2 0,-4 1 3 0,9-1-1 16,-6 0 3-16,-3 1-4 0,0 0-1 0,6-2 0 0,-6 2 2 16,0 0 0-16,0 0-6 0,6 0 2 0,-6 0 2 15,0 0-7-15,0 0-5 0,0 0-4 0,0 0-13 16,0 0-3-16,0 0-16 0,-2 7-6 0,2-7-49 16,0 0-107-16,-9 4 49 0</inkml:trace>
  <inkml:trace contextRef="#ctx0" brushRef="#br0" timeOffset="2655">10829 12728 35 0,'4'-2'40'0,"-4"2"-3"0,9 0 4 0,-4 0-6 0,3-2-5 15,-2 0 0-15,-1 1-5 0,3-1 0 0,-3-1-1 16,5 2 1-16,-3 0 0 0,-1-1 8 0,-1-1-5 16,0 3-4-16,0-5-3 0,0 4-6 0,1 0-2 15,-3-1 7-15,-3 2-4 0,7-2-1 0,-7 2-7 16,7-1 4-16,-7 1-2 0,0 0-5 0,7-2-7 15,-7 2 2-15,0 0 1 0,0 0-14 0,6 2-8 16,-6-2-10-16,4 3-7 0,-3 0-44 0,-1-3-88 16,4 6 40-16</inkml:trace>
  <inkml:trace contextRef="#ctx0" brushRef="#br0" timeOffset="3099.99">10870 12876 19 0,'0'0'40'0,"0"0"-7"16,0 0 0-16,0 0-6 0,0 0-1 16,0 0 1-16,0 0-5 0,0 0-2 0,0 0 0 0,0 0-3 15,0 0-1-15,0 0 3 0,0 0-2 0,0 0 8 16,0 0-6-16,0 0 4 0,0 0 7 0,-1-5 1 15,1 5-1-15,0 0-9 0,0 0 5 0,0 0-9 16,0 0 1-16,6-7-3 0,-2 5-1 0,2-1-5 16,1-1 7-16,-1 1-9 0,4-2 2 0,0 2-2 15,1-1 3-15,-1-1-3 0,0 2-2 0,0 1-10 16,-2-2 2-16,0 1-8 0,-2 2-4 0,1 0-1 16,-1 1-4-16,-3-3-11 0,-3 3-1 0,6-3-8 15,-6 3-6-15,6-2-30 0,-6 2-83 0,0 0 37 16</inkml:trace>
  <inkml:trace contextRef="#ctx0" brushRef="#br0" timeOffset="8433.99">12621 14359 56 0,'0'0'70'16,"-9"-1"-5"-16,9 1 9 0,-5-3-21 0,5 3 0 15,0 0-9-15,-9 1-6 0,9-1-2 0,-7 2-4 0,7-2-1 16,-10 1-6-16,5 2-2 0,1-1-1 0,0 1-2 15,-2-1-3-15,-1 2-3 0,0 2 0 0,-1 0-1 16,3-2-1-16,-1 4 2 0,-2-1-3 0,2 2 3 16,0-2 0-16,0 2-6 0,2-1 1 0,-2 2 8 15,-2 1-3-15,4-1-2 0,1 2-4 0,-1-2 6 16,1 0-2-16,0 2 5 0,2-2-7 0,1 2 5 16,0-3-5-16,0 3-2 0,1-2-2 0,-1 0 3 15,3 1-9-15,0-2 5 0,1-3 5 0,1 2 1 16,1-1-4-16,4-2-3 0,-3-1 5 0,2-1-8 15,2-3 0-15,2 0 2 0,1-3 5 0,1-2 2 16,7-1 0-16,-4-1 1 0,0-3 0 0,-2 2-1 0,1-3-2 16,-3 2-8-16,-1-5 8 0,0 4-2 0,1-1-3 15,-5 0 3-15,-3 2 0 0,2-1 4 0,-5 1-3 16,3-1-1-16,-3 3 8 0,0-3-5 0,-2 0 0 16,3 2 7-16,-4-2-12 0,0 0 5 0,0 3 2 15,-1 2 6-15,-2-5-7 0,2 4-1 0,-2-3-6 16,0 2 6-16,0 0 1 0,-1-1-9 0,-1 3 9 15,0-2-3-15,1 0-5 0,-1 2 4 0,-1 1 0 16,0-1-6-16,-1 2 0 0,-1 1-7 0,0-1 2 16,1 2-6-16,-1-2-9 0,1 2-12 0,0 1-14 15,-1 0-11-15,1 4-20 0,0-3-92 0,1 4-183 16,1 1 81-16</inkml:trace>
  <inkml:trace contextRef="#ctx0" brushRef="#br0" timeOffset="8950.99">12694 14573 62 0,'0'0'62'0,"0"0"-9"0,-4 2-3 16,2 4-9-16,2-6-1 0,-2 6-6 0,0-3-2 0,0 3-1 15,1-1-10-15,-1 2 11 0,1 1-7 0,1 0-1 16,-3 1 3-16,3 1 5 0,-2 2-2 0,2 0-2 16,-2 6-4-16,0 0 0 0,2 1 2 0,-1 6 2 15,1-1-3-15,0 2-1 0,-1-7-1 0,1 6 4 16,0-5-6-16,1 1 2 0,0-2-9 0,-2 1 4 16,2 0 7-16,2 1-12 0,-4-3-2 0,2 2-3 15,0-1 5-15,1-1-9 0,-2 2 3 0,0-2-7 16,-2 0 9-16,0-2 0 0,0 1 1 0,1-5-4 15,2 5 0-15,-2-2-4 0,1-3 4 0,0 4 0 0,-3-2-1 16,3-2-6-16,-1 0 8 0,1 0 0 16,3-1-1-16,-3 1-2 0,1 1-6 0,-1-2-2 15,3-1-15-15,-2 1-4 0,2-2-15 0,0-2-4 0,-2 2-11 16,2-5-5-16,-1 1-16 0,4-1-52 16,-4-4-135-16,-2 0 60 0</inkml:trace>
  <inkml:trace contextRef="#ctx0" brushRef="#br0" timeOffset="9618">12668 14658 49 0,'-3'-3'57'0,"3"3"-9"0,0 0-5 16,0 0-6-16,0 0 1 0,0 0-4 0,0 0-5 15,-6 12-2-15,2-5-1 0,0-1-7 0,-1 3 1 0,-2 4-4 16,1-3 1-16,3 1-2 0,-5 3 2 16,0 1 0-16,2-3-2 0,1-1 1 0,-4 2 1 15,1-1 1-15,2-3 3 0,-2 1 2 0,0 0-3 0,2-3 2 16,-3 0 4-16,4 0 4 0,1-2-5 0,0-2 4 15,0 0 1-15,3 0 8 0,-1 2-6 0,2-5-5 16,0 0 1-16,0 0-3 0,0 0-5 0,0 0-1 16,-6-11 1-16,6 11-4 0,3-10-6 0,-3 5 1 15,1-2 2-15,1 0 0 0,0 0-6 0,-1 0 1 16,2-1-1-16,-3 1 10 0,5-2-13 0,-5 1 4 16,1 3-3-16,3-5-3 0,0 0-3 0,1 1-3 15,0-1 1-15,3 2 3 0,-4-1-8 0,1-2-3 16,-1 3-1-16,2-2-1 0,2 2 5 0,-2-1-1 15,-2 1 6-15,6 2 3 0,-6-4-9 0,1 3-3 16,-1 0 7-16,-1 2-2 0,0-2 5 0,0 1 1 16,-2 2 7-16,1 0 4 0,-1 0-4 0,-1 4 3 0,2-6-7 15,1 5 1-15,-3 1-1 0,0 0 4 0,0 0-1 16,11 6-8-16,-7 0 13 0,3-1-13 16,-1 2 2-16,2 4 4 0,1-2-3 0,1 5 0 0,0-2-7 15,0 2-18-15,-1-2-13 0,1-1-11 0,-1 4-18 16,-1-1 2-16,0-1-74 0,-5-2-148 0,4 3 66 15</inkml:trace>
  <inkml:trace contextRef="#ctx0" brushRef="#br0" timeOffset="10268">12752 15241 8 0,'0'0'77'16,"0"0"-6"-16,0 0-2 0,0 0-15 0,0 0-6 16,0 0 0-16,0 0-2 0,0 0 0 0,0 0 3 15,-5 9-3-15,1-4-2 0,3-1 0 0,-5 0 0 16,-2 3-5-16,2-1-1 0,-3 4-6 0,-1-5-6 16,-3 5-2-16,0 0-1 0,-2 2 2 0,3-5-6 15,-2 5-9-15,4-6 11 0,1 3-5 0,0-1-4 16,3 0 1-16,-1-1-1 0,-2 1-5 0,4-1-2 15,0-4-2-15,4 2 5 0,-2-3 1 0,-1 2-1 16,3-1 3-16,-2 0 11 0,3-3 4 0,0 0-4 16,-5 1-4-16,5-1-1 0,0 0-3 0,0 0 3 0,4-11-1 15,-4 6 1-15,1-2-6 0,3-3-9 0,3 2 2 16,-6-2-12-16,4 2-13 0,0-5-3 16,0 1 4-16,2 0-11 0,-1-3-3 0,4 1 0 0,-3 3 5 15,-1-3 7-15,2 1 0 0,-3 2 2 0,2 1 6 16,-3-2 3-16,3 3 6 0,-2-1-1 0,0 1-1 15,0-1 3-15,0 4 4 0,0 0 7 0,-1 0-6 16,0 1-3-16,-1 1 1 0,2 0 4 0,-3 1-6 16,4 1 5-16,-2 1-1 0,1 0-2 0,-5 1 1 15,12 3 0-15,-9 0-7 0,4 0 10 0,-2 2-4 16,0 2 6-16,2 3-4 0,-2-4 3 0,2 5 5 16,1 1 3-16,-3-3-4 0,3 4 3 0,-3-3 0 15,4-1 3-15,-4 4-11 0,2-4 7 0,-2 0 1 16,0 3-8-16,1-3-2 0,1-1 4 0,-4 1-1 15,3 2 4-15,-3-7-25 0,1 1-24 0,2 1-50 16,0-3-60-16,0-2-163 0,1-2 73 0</inkml:trace>
  <inkml:trace contextRef="#ctx0" brushRef="#br0" timeOffset="11217">14135 14226 5 0,'0'0'81'0,"-6"-1"-2"0,6 1-14 16,0 0 0-16,0 0-7 0,0 0-7 0,0 0 1 16,0 0 4-16,0 0-16 0,0 0 2 0,0 0-6 15,0 0-2-15,0 0-11 0,-12 9 3 0,8-5-3 16,-2 4-2-16,-2 0-6 0,-1 3 0 0,3 2 4 15,-6 3 1-15,3-1-2 0,3 2 3 0,-2 2-2 16,0 0 4-16,-2 5-2 0,7-7-3 0,-1 1 1 0,1 0-1 16,3-1-4-16,0-1 5 0,3-5-10 0,3 1 4 15,-2 0-1-15,6-3-7 0,-1-1 4 0,5 2 3 16,0-7-4-16,8 1 7 0,0-6-19 0,6 1 18 16,1-3 1-16,-1-2-9 0,-1-2 6 0,-3 0-3 15,-6-1-1-15,3-1-4 0,-5-1 2 0,-3 0 0 16,0-3-2-16,-3 1 6 0,0-3-9 0,-4 3-2 15,0-4 9-15,-1 1-8 0,-4-1 0 0,0 0-4 16,-2 0-1-16,-3 2 2 0,-2 1-3 0,1-3-3 16,0 7 7-16,1 1-1 0,-3-4 6 0,-1 6-4 15,1 0 2-15,1 2 1 0,-2 0-4 0,-1 3-1 16,0-4 1-16,4 6-13 0,-5 0-2 0,-3 3-16 0,4 4-7 16,0-1-25-16,0 2-15 0,0-1-73 15,4 2-164-15,-1 1 72 0</inkml:trace>
  <inkml:trace contextRef="#ctx0" brushRef="#br0" timeOffset="11576">14287 14708 19 0,'1'7'98'16,"0"-2"-4"-16,2 2 3 0,-2 3-6 0,2 0-11 16,-2 0-12-16,3 3 4 0,0 3-7 0,-3-1-1 0,3 5-4 15,1 0-10-15,-1 7-2 0,2-3-3 16,-2 4-9-16,-4-3-6 0,9 2-4 0,-5-1 6 0,-4-1-7 15,4-6-8-15,1 1 3 0,-4 1-2 0,3-4 0 16,-2 0-3-16,-3-1-1 0,2-3-3 0,-1-1-1 16,0-2-3-16,0-1 6 0,-1 1-1 0,2-4-17 15,-1-1-5-15,2 1-14 0,-4-2-10 0,2 0-21 16,-1 0-28-16,1-4-91 0,0 0-189 0,0 0 83 16</inkml:trace>
  <inkml:trace contextRef="#ctx0" brushRef="#br0" timeOffset="12060">14381 14553 6 0,'0'0'84'0,"0"-5"0"16,0 5-3-16,0 0-4 0,0-5-3 0,0 5-10 16,0 0 0-16,0 0-10 0,0 0-3 0,0 0 1 15,0 0-12-15,-21 8-2 0,9-2-10 0,-4 2 0 16,0 0 0-16,1 3-3 0,-2 0-10 0,2 2-2 16,-8 4 10-16,8-5-2 0,1-2-9 0,0 2 3 15,5-4-6-15,-3 0 3 0,3 0-5 0,1 2 7 16,0-3-9-16,1-2 4 0,3 1-9 0,-1-2 11 15,3 0 3-15,-1-3-4 0,3-1 0 0,0 0 4 0,0 0-6 16,0 0 0-16,0 0 0 0,8-15-4 16,-6 11 6-16,2-4 0 0,3 0-5 0,-1-2 1 15,0-1-6-15,1 2 11 0,-2-1-8 0,1-1 0 0,2 2-3 16,-3 0 0-16,-1 1 8 0,0 1-6 0,0 1-5 16,-1 0 4-16,1 3 5 0,2-3-6 15,-2 1 4-15,2 2-9 0,-4 0 8 0,3-1-2 0,-1 3-4 16,-4 1 9-16,10-3-4 0,-5 3-1 0,3 0-4 15,-8 0 2-15,14 3 0 0,-9 1 0 0,7 0 4 16,-2 4-8-16,3 1 6 0,-4 1 4 0,1 3-5 16,3 0-6-16,-2 2 8 0,1-3-11 0,0 4-24 15,-1 1-15-15,1-1-37 0,-1 0-84 0,0-2-182 16,-2 2 81-16</inkml:trace>
  <inkml:trace contextRef="#ctx0" brushRef="#br0" timeOffset="12571">14375 15175 28 0,'-7'2'79'0,"-1"4"-6"0,-1 1 1 16,-1 1-8-16,2 1-12 0,0-3-1 0,-1 5-6 16,-1-2-4-16,5-2 7 0,-4 1-11 0,5 1 7 15,-1-4-8-15,-2 3-2 0,4-2 9 0,-5 1-3 16,3-2-8-16,1 0-3 0,-1-2 8 0,3 1-8 0,-1 0 3 15,1 0-6-15,0-3-2 0,2-1 5 0,0 0 0 16,0 0-8-16,-4 3-1 0,4-3 1 16,0 0-4-16,6-16-3 0,-4 8-1 0,6-4 4 0,-1 2-5 15,1-6-2-15,1-1-22 0,0 0 1 0,-3-4-10 16,7 1-8-16,-3 0 7 0,-1 3 4 0,0 5-5 16,-2 1 1-16,0 3-1 0,-4-2 9 0,1 5 1 15,-2 0-3-15,2 1 7 0,-3 3-7 0,-1 1 3 16,0 0 4-16,0 0 1 0,0 0 0 0,8 10 1 15,-4-5-7-15,-2 1 10 0,0 0-20 0,1 4 21 16,-1-3-5-16,2 2 6 0,-2 1-2 0,3-2-1 16,-1 1 0-16,1-1 1 0,2-3 3 0,-2 1 1 15,1 0-2-15,3-1-8 0,-3-3-12 0,5 1-21 0,-2-1-22 16,-2 0-75-16,2-4-148 0,0 0 65 16</inkml:trace>
  <inkml:trace contextRef="#ctx0" brushRef="#br0" timeOffset="13160.04">14765 14083 8 0,'-8'3'97'0,"-2"2"-3"0,-3 4 0 16,-1 1-16-16,2 3-5 0,-1 3 0 0,-2 3-5 15,0 3-6-15,1-1 3 0,5-4-14 0,-1 1-18 16,1-1 13-16,0 0-4 0,4 0-4 0,2-3 0 15,1-2-10-15,2 0 8 0,1-2-9 0,2 0-4 0,1-1 3 16,3-1-2-16,1-2-2 0,3-1-5 0,2-2-2 16,4 0-2-16,3-3 1 0,-7 0-3 0,6-3-1 15,-6-1 0-15,6-1-4 0,0-3 1 0,-3 0-1 16,-3-1 6-16,-2 0-12 0,-2 0 4 0,-1-1 6 16,-2 0-7-16,-1-3 6 0,-3 1-7 0,0 2 0 15,-1-4-2-15,-1 5-1 0,-1-2 4 0,-2 0-2 16,2 3 8-16,-2 1-1 0,1 0-9 0,-1 5 4 15,2-5 0-15,-3 6-2 0,4 1-7 0,0 0-12 16,-13 3-10-16,8 2-17 0,0-3-16 0,-1 5-13 16,1 2-109-16,-3-1-196 0,2 2 87 0</inkml:trace>
  <inkml:trace contextRef="#ctx0" brushRef="#br0" timeOffset="13482.04">14804 14461 101 0,'2'19'90'0,"-1"8"-3"16,3 4-12-16,-3 0-6 0,4-3-7 0,2 4 3 16,0-2 2-16,0-2-11 0,0 4-7 0,2-2 9 15,-1-3-1-15,2 1 4 0,-3 0-1 0,0-3-1 16,2 0-2-16,-4 0-7 0,3 1-2 0,-5-7-1 15,0 0-12-15,1 1 4 0,1-3-8 0,-1 2-2 16,-3 0-2-16,3 0-3 0,-4-1 2 0,1 1-5 16,2-1-2-16,1-1-5 0,-3-2 0 0,3-2-3 15,-3 2-1-15,2-2 4 0,2 2-3 0,-4-3-1 16,-1 1-3-16,3-1 1 0,-2-2 0 0,-1 1-3 0,1-1-19 16,2 0-1-16,-3-3-9 0,0-3-5 15,1 0-17-15,-1-4-38 0,0 0-37 0,0 0-87 16,3-17-226-16,-2-2 100 0</inkml:trace>
  <inkml:trace contextRef="#ctx0" brushRef="#br0" timeOffset="13977.04">14853 14497 41 0,'0'0'62'0,"0"0"-3"0,3 15 1 0,-5-5-7 16,0 2 0-16,-3 4 0 0,-3 1-4 0,-1 0-4 15,-2 0 6-15,-4 7-8 0,-1-4 12 0,3-3-10 16,-2 0-2-16,-2 1 5 0,-2 2 8 0,1-7-14 15,4-1 1-15,-4 0 2 0,3 0-8 0,4-4 8 16,1-2 1-16,1 0 6 0,4-1 1 0,-1-3 2 16,0 0-2-16,2-2-1 0,4 0-9 0,0 0-4 15,-8-4-2-15,8-4-10 0,3-1 1 0,2-1-4 0,2-5 4 16,6-2-5-16,-1 2-5 0,3-2-1 16,-1-7-5-16,1 10-6 0,2-5 4 0,-2 6 1 15,2-1-4-15,-3 2-4 0,0 4 0 0,-1 1-3 0,-3 0 5 16,2 0 0-16,0 4-2 0,-1 1 0 0,-2 2-2 15,-1 0-4-15,-1 0 8 0,1 0-6 0,-3 3 1 16,2-1-1-16,-2 4 3 0,0 0 2 0,-1 2-3 16,1 1 1-16,-1 1-3 0,1 1 0 0,-1 1 0 15,1 2 3-15,-1 2-5 0,1-1 3 0,-1-4-4 16,0 1 0-16,0 2 4 0,3 0-1 0,1-5-3 16,1 3-15-16,0-2-19 0,0-1-21 0,-1-2-31 15,1 0-39-15,-3-1-97 0,0 1-243 0,-2-4 108 16</inkml:trace>
  <inkml:trace contextRef="#ctx0" brushRef="#br0" timeOffset="14549.04">14868 15193 8 0,'0'0'128'15,"-4"2"-9"-15,2 4-11 0,-3 0-21 0,-1 3-8 16,-2 1-3-16,-1 4-9 0,-3 0-4 0,1 2-2 15,0-2-2-15,-1 0-10 0,2 4-8 0,-3-3-8 16,3-1-1-16,-2 0-5 0,2-3 0 0,1-1-4 16,0-3 1-16,2-1-4 0,0-1-2 0,1-3-2 15,0 1-2-15,3-3 5 0,3 0-6 0,-7-10 0 0,7 0-2 16,0-3 1-16,1-7 0 0,5-4-8 16,3-1-6-16,2 3-4 0,3-3 0 0,-1 0-3 15,2 3-3-15,-2-4-1 0,5 6 3 0,-7 4 3 0,3 0-4 16,-1 2-1-16,-2-1 5 0,2 2-5 0,-2 0 4 15,1 1 5-15,-1 4-9 0,-2 1 9 0,-1 1-3 16,2 1 0-16,-3 0-2 0,-2 3 1 0,2 0 9 16,-1 1-5-16,-6 1-4 0,10 3 7 0,-3 0 5 15,-2 2 9-15,1 2-1 0,-2 0-6 0,1 3 3 16,-1-2-4-16,1 2 1 0,-1 1 1 0,2-1-4 16,1 2 1-16,-2-3 0 0,0 0-4 0,3 2 9 15,-1-2 3-15,-2 2-2 0,3-3 8 0,0-1-5 16,-1 0 3-16,-2 2 2 0,1-7 4 0,-1 2-4 15,0 0-11-15,0-2 12 0,3 1-3 0,-1-1-1 16,-2 0-1-16,1-2-4 0,-6 0-2 0,12-2 0 16,-8 1-17-16,1 0-38 0,-5 1-33 0,5-5-49 0,-1 0-68 15,-2 1-210-15,0 1 93 0</inkml:trace>
  <inkml:trace contextRef="#ctx0" brushRef="#br0" timeOffset="15188.04">15280 14226 112 0,'-13'13'119'15,"-2"1"-4"-15,1 0-11 0,-2-1-8 0,-3 4-9 16,4-2-6-16,2 1-5 0,-1-3-8 0,6 1-7 16,3-1-3-16,0-2-9 0,5-1-3 0,0 2 2 0,4-5-11 15,1 5-1-15,4-3-5 0,4-2 2 0,7-2-8 16,2-2 1-16,9-1-8 0,-2-2 2 0,2-5-3 16,-2 1-1-16,-1-4 1 0,-1 1-1 0,-8-1-4 15,-1-1-3-15,-1 0-1 0,-5-1 3 0,1-3-2 16,-5 2-1-16,-2 0 1 0,-1 1-8 0,-2-2 6 15,0-1-4-15,-3 4 2 0,-2-4 2 0,1 3 1 16,0-1-3-16,-3 3 4 0,1 1-3 0,-1 2 2 16,-1 2-11-16,0 0-5 0,-1 3-14 0,6 0-15 15,-13 5-18-15,4-2-25 0,4 5-23 0,-5 1-103 16,2 1-221-16,4-1 99 0</inkml:trace>
  <inkml:trace contextRef="#ctx0" brushRef="#br0" timeOffset="15513.04">15404 14423 66 0,'-5'4'78'0,"5"-4"-9"0,1 5-4 16,-2 0-4-16,1 2 7 0,0 0-7 0,0 3 3 15,0 3-8-15,0 3 6 0,1 2 2 0,-1 8-4 16,0-2 0-16,0-2-3 0,1 5-8 0,-1 0 0 15,0 1-2-15,0 0-7 0,-1 1 0 0,2 0 1 16,2-3-3-16,-2 0 1 0,-1 3 11 0,4-3-6 16,-3 2-7-16,3-3 0 0,-3 3-3 0,2-2-5 15,-2 0 0-15,2-1-10 0,-1 2 7 0,-2-1-3 16,3-2-7-16,-2-5 9 0,2 1-7 0,-1-2-2 0,3 0-5 16,-2-1 0-16,-2-1-8 0,4-2 11 15,-4-1-4-15,2-2-5 0,-2-2 1 0,2 0 8 16,-2-4-2-16,0 1-3 0,-1-2-1 0,0-4-12 0,0 0-24 15,0 0-37-15,11-17-38 0,-6 5-154 0,1-7-279 16,2-5 124-16</inkml:trace>
  <inkml:trace contextRef="#ctx0" brushRef="#br0" timeOffset="16001.04">15463 14483 94 0,'1'-3'86'0,"-1"3"-9"15,0 0-6-15,0 0-13 0,0 0 3 0,-12 11-3 16,6-7-8-16,-1 2-2 0,-6 7 3 0,2-5-7 0,-4 4-4 15,1-3 4-15,-4 5 5 0,-3 2-4 0,6-3-2 16,-9 1-2-16,6-5 5 0,-8 3-5 0,2 0 4 16,4-5-2-16,3 0-9 0,2 0 5 0,2-2 0 15,-1-2-11-15,5 2 1 0,0-1-2 0,3-1-6 16,-2-1 6-16,4-2-10 0,4 0 6 0,-5 3-5 16,5-3-5-16,0 0 2 0,7-12 2 0,3 4-2 15,1-4 0-15,7-2-7 0,4-1 1 0,-4 1 1 16,-2 2-2-16,6-5-1 0,-7 7-1 0,-1-2-4 15,2 0 5-15,-2 1 1 0,-4 4 0 0,0 0-5 0,-5 0 1 16,3 5 2-16,-3-4-2 0,4 5 0 16,-4-2-4-16,3 1-3 0,-3 2 7 0,0 0-7 15,5 2-2-15,-6 1 2 0,4-1 3 0,-2 3-2 0,6 0 0 16,-6 1 3-16,3 2-6 0,1 2 4 16,-3-3 2-16,0 3-4 0,1 1 3 0,2-3 3 0,-3 2-3 15,0-2 2-15,1 2-1 0,-1-1-2 0,0 0-11 16,-1 1-24-16,2-5-37 0,0 4-45 0,-3-1-108 15,1 1-243-15,-5-2 108 0</inkml:trace>
  <inkml:trace contextRef="#ctx0" brushRef="#br0" timeOffset="16524.65">15360 15236 4 0,'-7'0'114'0,"7"0"-16"0,-14 6-1 0,5-1-12 16,0 3-8-16,-5 3-7 0,3 2-4 0,2 2-13 16,2-4-8-16,-1 2-3 0,-1 0-4 0,-1 0-4 15,2-3 1-15,3-2-7 0,0 1 3 0,0 0 3 16,-3-2-7-16,5-2-3 0,-4 1-2 0,6-2 4 16,-4-2 2-16,2 1-4 0,3-3 5 0,0 0-7 15,0 0-6-15,0 0 3 0,17-12-2 0,-3 0 0 16,-1-2-2-16,4-8 1 0,5 2-2 0,-1 1-5 15,-1-2 1-15,4-3-7 0,-2 3 0 0,1-1-5 16,4 3 7-16,-3-1-2 0,-1 4 1 0,-7 6-2 0,-4 5 0 16,-3 0-5-16,0 1 9 0,0 4-8 0,-4 2 7 15,2-1-6-15,-2 2 2 0,-3 3 5 0,2 0-4 16,0 4-5-16,-3 2-3 0,1-1 8 0,-2 1 0 16,3-3 1-16,-1 3 5 0,0-1-6 0,-2-2 0 15,4 1-1-15,-3-3-1 0,3 0-4 0,0 0 3 16,-3-4 8-16,4 1-11 0,4-1 12 0,3-3-1 15,-2-2-6-15,4-2 8 0,3 0-17 0,2-1-35 16,-1-1-74-16,-4-2-81 0,-1-4-214 0,-1-3 95 16</inkml:trace>
  <inkml:trace contextRef="#ctx0" brushRef="#br0" timeOffset="18146.65">12672 14337 43 0,'-3'-3'49'0,"3"3"-2"0,-1-4-1 0,1 4-5 16,0 0-5-16,0 0-5 0,-1-5-2 0,1 5 4 16,0-4-9-16,0 4 2 0,0 0 1 0,0 0 2 15,-2-3 0-15,2 3 3 0,0 0-9 0,-3-5 0 16,3 5-5-16,0 0 1 0,-6-1-2 0,6 1-4 15,0 0-1-15,0 0 0 0,-7 0-4 0,7 0 2 0,-8 4-3 16,6 0 1-16,-2-1 1 0,0 3-2 0,0-2-3 16,0 4 4-16,2-2-6 0,-4 3 4 15,2 2-5-15,1 1 2 0,2-1-1 0,-2 1 0 0,3 1 3 16,-1-3-6-16,0 2 1 0,1 0 3 0,1-2-3 16,0 0 6-16,2 1-4 0,2-4-5 0,1 1 0 15,0-2 9-15,1 2-6 0,1-1 3 0,0-1-4 16,3-2 0-16,-1-1 6 0,4-3-3 0,-1 0 1 15,3 0 0-15,-3-3 0 0,5-1-8 0,-3 0 1 16,3-2 5-16,-2 1-2 0,-5-2 3 0,1 2 0 16,0-5-2-16,-4 4 3 0,0-3-3 0,-1 1 11 15,1-2-11-15,-4-1 0 0,-2 2 11 0,0-3-15 16,-2 0 8-16,-3 2-5 0,-1-2-1 0,-2 2 4 0,0-2-3 16,-3-2 7-16,-4 2-3 0,0 0-3 15,3 2-3-15,-3 2-1 0,0 4-2 0,2-3 3 0,-6 2-2 16,3 4-2-16,1 0-4 0,-1 2-4 0,2 0-1 15,1 4-2-15,0 2-8 0,2-2-10 0,0 2-10 16,1 2-55-16,1 0-107 0,-1 0 48 0</inkml:trace>
  <inkml:trace contextRef="#ctx0" brushRef="#br0" timeOffset="19250.21">12667 14316 56 0,'0'0'59'0,"-13"0"-6"0,5 0 1 0,2 2-3 0,-1-2-2 16,1 2-3-16,0 1-1 0,0 2-1 0,-1-3-7 15,-1 5 7-15,-1-2-8 0,-1 3-5 0,5-3 3 16,1 2-5-16,-4-2-3 0,6 0-2 0,-6 5-5 16,3-4 0-16,0 3-2 0,0-1 4 0,1 1 0 15,0-3 5-15,0 2-13 0,3-2-4 0,1 1 5 16,-3 1-2-16,3 0 3 0,0 1-5 0,3-2 1 16,-3 3 8-16,5 2-10 0,-1-3-1 0,1 1 2 15,3 1 1-15,-2-1-9 0,3-2 2 0,0 4 4 16,0-2-1-16,1-3 0 0,-1 2-1 0,2-3-7 15,-1-1 10-15,1-1-8 0,-1 2 7 0,2-4-2 16,-1 2 2-16,2-3-2 0,1-2-5 0,4-3 3 0,0-1 1 16,-1-2 0-16,2 1-3 0,-3-2 9 0,5-1-14 15,-5 1 8-15,0 1 2 0,-6-1-1 0,5 1-4 16,-4-2 0-16,-1 1 4 0,-1-2-6 0,-2 2 6 16,0-1-5-16,-2-3 2 0,-1 2-4 0,0-2 12 15,-1 1-6-15,-3-2 0 0,0 3-3 0,-5-3 0 16,2 1 1-16,-3-4-7 0,1 6 2 0,-4-4-2 15,2 2 2-15,-1 2 12 0,-4-2-8 0,1 0-2 16,2 3 5-16,-1 1 0 0,1 0 0 0,1 1-3 16,-2 1 3-16,1 3 3 0,-4-2 0 0,4 2-5 15,0-1-2-15,-5 2-3 0,4 2 3 0,-4 0 6 16,2 1-5-16,2 2 3 0,-4 1-4 0,1 0 0 0,1 1 4 16,1 1-11-16,0-3 3 0,-1 4 3 0,1-1 0 15,0 1-1-15,2-1-1 0,-2-1 4 16,5 2-3-16,-3 1 1 0,4-1-7 0,-3 0 5 0,7 0 8 15,-7 1-9-15,3-1 3 0,4 0-6 0,-3 3 12 16,0 0-7-16,-1-1 4 0,5 3-3 0,-4-2 3 16,4 0-1-16,-2 4-5 0,4-3-5 0,-4 0 9 15,4 1 9-15,-2 0-9 0,4 0 0 0,-3 0 0 16,3 1 0-16,1-4-1 0,3 3 0 0,-3-3-3 16,0-1 2-16,4 0-1 0,0-4 2 0,5 1 2 15,0-2-5-15,0-1 2 0,4-1 3 0,1-1 1 16,0-3 0-16,-1-2 0 0,1 1 0 0,3-4-1 0,-4 5 3 15,0-4-4-15,0-3-1 0,1 5 2 16,-1-4-1-16,-7 4 2 0,0-1-3 0,0-1 2 16,-2 2 2-16,-1-1 3 0,-3 2-3 0,2-2 7 0,-3 4-5 15,-1-3-2-15,-1 0 2 0,-2 0-8 0,-1 0 5 16,0 1-6-16,-4-1-10 0,-3 0-5 0,-1-2-4 16,-2 2-1-16,-6-3 3 0,2 1-2 0,-7 0 6 15,-2-3-8-15,3 5 3 0,2-4 4 0,-9 3-13 16,0-5-16-16,9 6-14 0,1 1-11 0,-3-2-72 15,5 2-156-15,-2 1 70 0</inkml:trace>
  <inkml:trace contextRef="#ctx0" brushRef="#br0" timeOffset="24898.21">12208 15626 19 0,'1'-3'66'15,"-1"3"-2"-15,2-3-8 0,-2 3-1 0,0 0-7 16,1-5-3-16,-1 5 0 0,0 0-11 0,0-4 6 16,0 4-6-16,0 0-4 0,0 0-6 0,1-6 0 15,-1 6 0-15,1-1-2 0,-1 1 5 0,0 0-16 16,0 0 1-16,0 0 0 0,0 0 2 0,0 0-4 16,2-4 0-16,-2 4-4 0,0 0 1 0,0 0 1 15,0 0-5-15,0 0 1 0,0 0 0 0,0 0 6 16,0 0-8-16,0 12 2 0,1-8-5 0,-1 2 1 15,-1-1 5-15,2 2-4 0,-1 2-1 0,0 0 0 16,-1 2 5-16,1 3-1 0,-2-3 0 0,0 6 0 16,2-1 2-16,0 0-5 0,-1 0 9 0,-1 1-1 15,2-3-2-15,-1 4-1 0,0-1 0 0,-1-3 4 16,1 3-8-16,1 0 9 0,-1 0-5 0,-1-5-6 16,0 4 10-16,2-3-4 0,-1-1 3 0,-1-4-4 15,2 2-6-15,-1-3 0 0,1 0 4 0,-1-3-3 16,1 1 11-16,0-2 3 0,0-3 11 0,-2 5-4 15,2-5 0-15,0 0-6 0,0 0 0 0,0 0 2 16,0 0-3-16,0 0-5 0,0 0 4 0,0-15 0 16,2 9-1-16,-2 1-4 0,0-1 0 0,0-5 0 0,0 2-5 15,1 0-3-15,-1-3-5 0,0 2-1 16,0-2-1-16,0-5-6 0,0 5-4 0,-1-5 2 16,1 1 10-16,2-1-16 0,-2-2 3 0,-1 2-4 15,2 0 3-15,-1 2 0 0,0 2 1 0,0 2 6 0,0-1-1 16,2 2 4-16,-2-1 4 0,1 2-4 0,-1 0-2 15,1 2 1-15,-1-1 2 0,0 2 3 16,1 1 1-16,1-2 0 0,-2 2 0 0,1 0 3 0,0 1 0 16,1 2-8-16,0-3 6 0,1 3 1 0,-1 0-6 15,-2 2 2-15,7-3 0 0,-7 3 3 0,5-3 0 16,-5 3-3-16,5-1 4 0,-5 1-2 0,0 0-1 16,0 0 9-16,0 0-7 0,0 0 8 0,9 1-5 15,-9-1-6-15,1 6 4 0,0-4-4 0,-1-2 4 16,2 7-1-16,0-2 2 0,-2 0-1 0,2 2-1 15,1 0 0-15,0 3 3 0,-1-1 0 0,0 5-5 16,2-4 3-16,-1 6 4 0,1 0-2 0,1-2 2 16,-1-2 0-16,2 4 1 0,0-4-5 0,-2-1 5 15,3 2 2-15,-5 0-2 0,5-4 2 0,-2 3-1 16,-1 0 2-16,0-5 0 0,-2 5 0 0,1-2 1 16,2 0 0-16,-1-1-4 0,-3 0 0 0,4-1 2 15,-5-3 2-15,4 2 4 0,0-2-10 0,-3 1 2 16,2 0-3-16,-2-1 3 0,3 0-3 0,-3-2-1 15,2 1-11-15,-2 2-9 0,-1-4-12 0,4-1-15 16,-4-1-14-16,0 6-52 0,0-6-122 0,0 0 54 16</inkml:trace>
  <inkml:trace contextRef="#ctx0" brushRef="#br0" timeOffset="25191.21">12204 15917 16 0,'4'-5'81'0,"0"2"-7"15,3 0-9-15,-2 1-4 0,2-2-11 16,2 0-9-16,-3 2-7 0,3-1-6 0,0 0-8 0,-2 1-7 16,0-1-7-16,2 2-8 0,-2-2-5 0,0 5-15 15,2-4-3-15,-4 2-9 0,3 0-33 0,-8 0-72 16,13 0 32-16</inkml:trace>
  <inkml:trace contextRef="#ctx0" brushRef="#br0" timeOffset="26307.21">12451 15861 11 0,'0'0'42'0,"0"0"3"0,0 0-2 16,0 0-4-16,0 0-2 0,1-4 7 0,-1 4-7 16,0 0-2-16,0 0 0 0,1-4-6 0,-1 4-2 0,0 0-3 15,0-3 4-15,0 3-6 0,0 0-2 16,0 0-1-16,0-5-2 0,0 5-4 0,0 0 0 15,0 0-4-15,0 0-1 0,0 0 4 0,0-5-5 16,0 5 4-16,0 0-2 0,0 0-2 0,0 0 5 0,0 0 3 16,-2-4 0-16,2 4-3 0,0 0 2 0,0 0 0 15,-2-5 0-15,2 5 0 0,0 0-2 16,0 0 5-16,0 0-8 0,0 0 5 0,0 0 2 16,0 0-1-16,0 0-9 0,0-3 5 0,0 3 0 0,0 0-3 15,0 0-2-15,0 0-3 0,0 0 2 0,0 0 1 16,0 0-3-16,0 0-5 0,0 0 7 0,0 0-2 15,0 0-1-15,2 15 1 0,-2-10 0 0,0-3 9 16,0 3-10-16,0 2-3 0,-2-2 10 0,2 0-11 16,2 2 2-16,-2-2 0 0,1 2 3 0,0-3 0 15,2 1-3-15,-2-1 0 0,0 0 2 0,3 1 1 16,-3-1-6-16,2-1 5 0,-1 2-3 0,0-3-2 16,0 1 5-16,2-1-2 0,0 0 1 0,-4-2 0 15,8 3 7-15,-3-3-5 0,-5 0-2 0,10 0 1 16,-10 0 2-16,9-3-6 0,-4-1 2 0,-1 1 1 15,1 1-1-15,0-3 5 0,-1-1 1 0,1 0-12 16,-1 1 7-16,0-4-3 0,-3 3-1 0,4-1 2 16,-4-2 2-16,3 3-6 0,-1-1 4 0,-2 2 1 15,0 1-3-15,2-1 1 0,-3 0-2 0,1 1 2 16,-1 4-2-16,0-5 2 0,3 3 2 0,-3 2-5 16,0 0 5-16,1-3-5 0,-1 3 4 0,0 0 1 15,0 0-5-15,0 0 2 0,0 0 3 0,0 0 2 16,4 10 1-16,-4-5-3 0,0-5-5 0,-1 7 5 15,1-7 0-15,1 6 3 0,-1-6-2 0,-1 5-3 16,-2-2 2-16,3-3-2 0,3 5 2 0,-2-1-3 16,0-1 1-16,3 0 1 0,0 2-1 0,-3-3 4 15,3 2-5-15,-3-1-5 0,2 0 6 0,-3-3 7 0,6 5-6 16,-2-3 6-16,1 1-4 0,0-2 5 0,-1 0-6 16,-4-1-1-16,8 2-1 0,-8-2 2 0,6 1 0 15,-6-1 2-15,0 0 2 0,7 0-4 16,-7 0-3-16,3-4 8 0,-3 4-2 0,7-7-6 0,-5 0 3 15,2 2 5-15,-1-2-1 0,1-2-3 0,-1 0-5 16,0-2-3-16,0-3-8 0,-2-2-5 0,2 6 1 16,0-7-2-16,0 1-2 0,-2 0-7 0,-1 0-1 15,1 0 6-15,-1 4 3 0,0 2 0 0,-2-2 6 16,2 0 3-16,-2 5 7 0,0-3 7 0,2 5 0 16,-2-4 0-16,0 2 2 0,2 2 8 0,0-1 0 15,-1 2 4-15,2 0-7 0,-1 1 0 0,0 3-6 16,-1-7 7-16,1 7-5 0,0 0-1 0,3-3 1 15,-3 3-6-15,0 0 5 0,0 0 1 0,0 0-1 16,0 0-2-16,0 0 10 0,8 10-11 0,-8-7 3 16,1 2 0-16,1 0-3 0,-2 2 10 0,0-1-2 15,1 3 2-15,2-2-1 0,-2 5-1 0,0-3-2 16,1 3 3-16,-2-2 2 0,1 2-1 0,-1 0 2 16,1-1-1-16,0 1-3 0,2 0-2 0,0-1-4 15,-1 2 2-15,0-2 7 0,1 0-6 0,0 3 2 16,-1-5-2-16,1 3 3 0,-2-1 1 0,2-1-4 15,-1-2-1-15,2-1 5 0,-3 0-7 0,1 0 2 16,0-1-2-16,3 1-3 0,-5-1 5 0,4-1 2 16,-3-1-6-16,3 1-4 0,-4 1-17 0,4-3-15 0,-4-1-21 15,1 1-15-15,2 0-57 0,-3-3-140 16,0 0 62-16</inkml:trace>
  <inkml:trace contextRef="#ctx0" brushRef="#br0" timeOffset="26738.22">12695 15816 2 0,'5'-1'62'0,"1"-1"-5"15,-6 2-4-15,13 0-8 0,-4-1-3 0,-1 1-6 16,-1 0 2-16,-2 1-7 0,3-1-3 0,0 2 0 15,-2-1-8-15,-1-1 1 0,0 3-3 0,2-2-4 16,-3 2 2-16,2 0 7 0,-2-1-11 0,0 1-1 16,-2-3-5-16,2 2 5 0,1 1-5 0,-5-3-2 15,7 5 0-15,-4-2 2 0,1-2-2 0,0 2-1 16,-1-1 4-16,-3-2-2 0,6 0-5 0,-1 0 1 16,-5 0 1-16,10 0-1 0,-5 0 1 0,-5 0 3 15,9 0-2-15,-9 0 1 0,8 0-1 0,-3-2 4 16,-5 2-3-16,9-3 9 0,-9 3 4 0,5-1 17 15,-5 1 0-15,5-4-2 0,-3 0 1 0,-2 4 6 16,4-5 4-16,-4 3 1 0,1-3-3 0,0 1-7 16,-1 4-1-16,0-7-2 0,-2 5 8 0,2-3-9 15,-3 1-1-15,3 4 1 0,-4-5-4 0,3 1-2 16,1 4-5-16,-2-6 3 0,0 3-10 0,2 3 0 16,0 0-14-16,-4-2-18 0,4 2-15 0,0 0-11 0,0 0-13 15,0 0-14-15,0 0-15 0,-9 8-78 16,8-5-180-16,1 1 81 0</inkml:trace>
  <inkml:trace contextRef="#ctx0" brushRef="#br0" timeOffset="27333.21">13021 15750 95 0,'0'0'97'0,"-4"-3"-13"0,1 1-6 16,3 2 0-16,0 0-5 0,-1-4-19 0,1 4 3 15,0 0-12-15,0 0-5 0,0 0-9 0,0 0 2 16,-5 12-2-16,1-9 3 0,3 3-14 0,1 0 2 16,-3 1-3-16,3-2-5 0,-4 3 1 0,4-1 1 15,-1 0 1-15,1 3-5 0,-1-2-8 0,1 3 3 16,0-6 1-16,1 2 3 0,-1 0-7 0,1-2 7 15,3 2-5-15,0-4 0 0,1 2-2 0,-1-1 5 16,1-2 2-16,0 1-2 0,4-3-5 0,1 0 2 16,-3 0-1-16,2 0 6 0,0-2-8 0,1-1-2 15,-1-1 0-15,-3 0 2 0,3-1 3 0,-3-1-1 16,0 1-5-16,-1 0-2 0,-1-2 1 0,-2 2 4 16,1 1 4-16,2-1-4 0,-3 0-1 0,1 2-2 15,-1-1-3-15,-2 4 6 0,8-1-4 0,-8 1 2 16,5-1 2-16,-5 1-1 0,10 2-5 0,-6-1 1 15,1 2 2-15,-1 0 5 0,0 2-7 0,1-1 3 16,-1-1-4-16,1 2-2 0,-1-1 7 0,-2-1-8 16,1-1 8-16,-3-2 8 0,5 3-11 0,-5-3 10 15,0 0 3-15,3 2 6 0,-3-2 2 0,0 0-4 0,0 0 3 16,0 0-1-16,0 0-5 0,0 0-2 0,0 0-3 16,0 0 1-16,0 0 1 0,1-9-1 0,-1 4 1 15,0 5-3-15,0-5-2 0,1 1 3 16,-1 4-3-16,-1-8-2 0,2 5 3 0,-1 3 2 0,3-7-4 15,-3 2 9-15,0-1-8 0,0 2-1 0,0 0 2 16,1-2 0-16,-1 2-1 0,5-1 1 0,-2 0-4 16,-2 0 5-16,3 3-7 0,-3-2 3 0,3 3-15 15,1-2-12-15,-5 3-6 0,9-1-17 0,0 2-15 16,-9-1-3-16,12 3-14 0,-7-3-9 0,1 1-2 16,-1 2-61-16,0-1-163 0,0-1 72 0</inkml:trace>
  <inkml:trace contextRef="#ctx0" brushRef="#br0" timeOffset="27539.21">13318 15778 4 0,'0'0'32'0,"5"3"11"15,-5-3 13-15,0 0 0 0,4 1 1 0,-4-1-1 16,0 0-3-16,0 0-9 0,0 0-1 0,0 0-9 16,4 5-4-16,-3-4 0 0,-1-1-3 0,3 5 4 15,-2 0-4-15,2-1-6 0,-2 4 1 0,3-3 1 16,-3 0-9-16,2 3 0 0,-1-3-2 0,-2 0-2 16,2 2-3-16,0-2 1 0,1-1-1 0,-3 1-3 0,2-2 12 15,-2 0-5-15,0-3 12 0,4 5 9 16,-4-3 8-16,0-2 7 0,0 0-2 0,0 0-9 15,0 0-1-15,0 0-5 0,0 0-7 0,0 0-18 16,0 0-13-16,0 0-16 0,-6-14-19 0,6 9-21 0,-2 0-23 16,1 1-60-16,-1-4-160 0,0 1 71 0</inkml:trace>
  <inkml:trace contextRef="#ctx0" brushRef="#br0" timeOffset="28805.22">13391 15802 28 0,'0'0'64'0,"0"0"-7"0,-13 2 0 16,13-2-6-16,-4 1-3 0,4-1 1 0,-6 5-3 15,4-3-4-15,-1 2-3 0,-1-1-10 0,0 2 1 0,2 2-2 16,-1-5-1-16,-1 5 0 0,2-2-4 0,0 0-5 15,0 2-1-15,1-2-3 0,0-1 0 16,-1 1 1-16,2-5-1 0,0 6 5 0,0-6-9 16,2 4 5-16,0-2-6 0,2 1 4 0,-4-3-1 0,0 0-5 15,8 0 4-15,-8 0-5 0,0 0 1 0,11-3 4 16,-7 2-2-16,2-2-8 0,-5 0 12 0,2-2-11 16,2 1 7-16,-4 2-5 0,2-4-5 0,2 0 5 15,-5 1-2-15,4 2 2 0,-4-2-5 0,0 5 5 16,1-7-2-16,2 5-2 0,-3 2 2 0,1-5 0 15,-1 5-1-15,3-6-1 0,-3 6-4 0,2-1 3 16,-2 1 2-16,0 0-3 0,0 0 4 0,9 7 1 16,-5-5-3-16,1-1 6 0,-1 1-11 0,2 0 8 15,-2 1-3-15,5-3 0 0,-1 0 1 0,0 0 1 16,3 2-1-16,-6-4 5 0,4 2-9 0,-1-3 2 16,-2 1 2-16,2 2 2 0,-2-4-4 0,1 0 1 15,-3-3 4-15,-1 3-1 0,2-2-3 0,-2 0-3 16,-1 0 5-16,1 0 4 0,-2-1-9 0,-1 1 3 15,2-4 1-15,-4 3-2 0,0-4-2 0,-1 2 5 16,-1 2 1-16,0-3-1 0,2 1-2 0,-3-1 1 16,1 0-4-16,0 1 3 0,2 3 8 0,-2-5-6 15,2 6 1-15,0-2-4 0,1 1 1 0,1 1 2 16,0-2-2-16,-3 2 2 0,3 0-1 0,0 1-1 0,0-2 3 16,-1 3 2-16,2-2 0 0,-1 5 4 0,0-5 0 15,0 5 4-15,0-7-8 0,0 5-3 16,0 2 0-16,0 0-1 0,0 0 9 0,0 0-9 15,0 0-1-15,0 0 2 0,0 0-3 0,0 0 1 0,0 15 4 16,0-8-1-16,3 2 1 0,-2 0-2 0,0 2-4 16,0 3 2-16,3-4 5 0,-2 2 0 0,1 2-7 15,1 0 8-15,1-2 5 0,-1 0 0 16,0-1 0-16,-1 0-5 0,2-1-1 0,0 0 7 0,0-1-9 16,0 0 4-16,-3 0-1 0,2 0 3 0,0-4 2 15,-1 2-2-15,-1-1-7 0,0-2 2 0,2 1-2 16,-2 1 4-16,-1-2 1 0,1-2-4 0,1 1-2 15,-3-3 11-15,2 5-10 0,-2-5 6 0,2 3-4 16,-2-3-1-16,0 0 1 0,0 0-3 0,0 0 4 16,0 0 0-16,0 0-5 0,1-11 9 0,-1 11-3 15,2-5-3-15,-2 5-5 0,1-4 4 0,-1 4-2 16,5-5 0-16,-5 5 4 0,5-3-10 0,-1 3 2 16,-4 0 1-16,10 0 3 0,-2 0 6 0,-2 3-9 15,2-3 2-15,2 4 2 0,-2-1-4 0,2-1 1 16,-1 1 3-16,-4-3 2 0,4 2-5 0,-2-2 2 15,-2 4 0-15,1-3-4 0,-1 1 6 0,-5-2 0 16,7 1-1-16,-7-1 1 0,5 3 1 0,-5-3-2 16,0 0 1-16,0 0-15 0,0 0-19 0,0 0-26 0,0 0-28 15,0 0-88-15,-5-11-189 0,2 6 83 16</inkml:trace>
  <inkml:trace contextRef="#ctx0" brushRef="#br0" timeOffset="28966.21">13732 15674 102 0,'0'0'130'0,"0"0"-18"16,0 0-9-16,7-3-14 0,-7 3-13 0,0 0-36 16,14 5-37-16,-9-4-36 0,1 1-71 0,1-1-113 15,-2 0 51-15</inkml:trace>
  <inkml:trace contextRef="#ctx0" brushRef="#br0" timeOffset="29259.25">13897 15751 101 0,'-4'5'108'0,"-2"3"-14"0,1 1-6 16,0-1-7-16,-2 1-6 0,5-2-5 0,-1 0-12 15,2 0-4-15,1-2-7 0,-3 3-1 0,3-1-6 16,4-2-1-16,0 2-6 0,1-2-2 0,4-3 1 16,1 2-10-16,3-1 2 0,0-1-5 0,5 0 10 15,-4-2-10-15,-1 0-4 0,0 0-9 0,-1-2-3 16,0 1 6-16,-5 0-10 0,2-1 1 0,-4 1 2 16,1 0-3-16,-6 1 2 0,6-3 5 0,-6 1-1 0,0 2-2 15,0 0-4-15,0 0 3 0,-8-5-1 16,8 5-2-16,-9 0 1 0,9 0-9 0,-12 1-11 15,5 0-31-15,3 2-29 0,-2-1-87 0,-1 2-180 16,3-3 80-16</inkml:trace>
  <inkml:trace contextRef="#ctx0" brushRef="#br0" timeOffset="39803.55">25698 12523 2 0,'0'0'20'0,"0"0"5"0,0 0-10 16,0 0 4-16,0 0-8 0,0 0 14 0,0 0 1 15,0 0-5-15,0 0-1 0,0 0-2 0,0 0-1 16,0 0-2-16,0 0-2 0,0 0-4 0,0 0 0 15,0 0 1-15,0 0-2 0,0 0-1 0,0 0-1 16,19 5-3-16,-12-3-4 0,3 0 1 0,1 1-6 16,-6-3-5-16,4 2-5 0,0 1 1 0,-4 0-7 15,3-1-16-15,-3 0-42 0,1-2 19 0</inkml:trace>
  <inkml:trace contextRef="#ctx0" brushRef="#br0" timeOffset="46032.08">15282 13890 9 0,'-3'-2'70'0,"3"2"-9"0,-9-5-7 0,6 5 0 15,-1-3-10-15,4 3-7 0,-8-4-2 0,4 1-19 16,4 3 11-16,-10-2 1 0,7-1-2 0,-4 1-5 15,1 0-6-15,-2 1 0 0,2-1-3 0,-2-2 3 16,-3 1-5-16,2-1 3 0,0-1 7 0,-4 0-7 16,0-1 3-16,2 4 3 0,-1-1-8 0,-1 1 3 15,-2-3 7-15,4 3-10 0,-5-3-1 0,5 2-5 0,-2-1 7 16,0 1-3-16,0 1-1 0,2-2-2 0,1 3-2 16,-2-1 1-16,5 0-1 0,0 1-3 15,-2-1 1-15,0 1-1 0,-1 0 6 0,-2-2-8 0,3 2 3 16,-2 0-5-16,0 1 1 0,0-1-1 0,-5-3 9 15,-3 4-6-15,-1-3 1 0,-1-1 1 0,-6 0 3 16,-1 3 0-16,-2-2-1 0,2 0-4 0,-2-2 3 16,0 3 2-16,1-2-2 0,-2 1 1 0,-1 0 2 15,3-1-4-15,-2 1 0 0,-1-1-1 0,2 1 6 16,0-1-1-16,1 0-3 0,-2 3 0 0,3-4-3 16,1 3 10-16,-5-3-2 0,5 0-1 0,-2 2 6 15,-1-1-6-15,1-1 7 0,-3 4-3 0,4-3 0 0,-4 1 6 16,0 2-11-16,0-2-4 0,3 2-10 15,-2 1 9-15,-2 0-2 0,2 1-7 0,3-1-10 16,5 3 16-16,-4 1 1 0,4-4-9 0,2 3 2 16,0-2-4-16,1 3 3 0,-3 0-3 0,2-2 6 15,2 2-14-15,-3-1 9 0,-6 2 4 0,9-2 2 0,-3-1 2 16,-4 1-1-16,-1 2-3 0,-4 2-2 0,3-6 1 16,-3 4-11-16,2 0 13 0,-3-2-6 0,-1 1 5 15,0 1-4-15,-2 0 9 0,0 0 0 0,3-2 0 16,2 4 5-16,-1 1 1 0,0-6-4 0,2 3 8 15,1 0 2-15,6 1-9 0,2-3 6 0,-6 3-7 16,7-1 10-16,-2-1-7 0,2-1 3 0,-1 1-5 0,2 3 7 16,-1-2-4-16,0 0-4 0,1 1 1 15,0-1-1-15,-1 1 6 0,4-1-3 0,-2 1 2 16,0 0-6-16,-3 0 11 0,2 2-5 0,1 0 5 0,0 1-6 16,-4-1-17-16,6 1 18 0,-2 0 1 15,2-1-1-15,-2 1-1 0,2 1-2 0,2 0-24 0,-1 0-1 16,2-2-2-16,1-1 5 0,2 0 2 0,1 1 2 15,2-2 2-15,0 0 3 0,1-1 0 0,-1 0 5 16,1 1 0-16,-1 4-3 0,1-5 1 0,-4 4 2 16,0-1 0-16,0 3 3 0,-2-5-4 0,0 5 7 15,-4-3 0-15,2 3 0 0,0-1 0 0,-2 1-3 16,2-1 12-16,-3-2 5 0,4 0-6 0,1-3-3 0,2 3 10 16,-2-2-4-16,1 0-2 0,3 3 0 15,0-7-4-15,2 2 2 0,0 2-6 0,-1-1 3 16,1 0-3-16,1-1-1 0,-2 4 1 0,4-4-3 0,-2 2 8 15,1 2 1-15,0-3-4 0,-2 3 1 0,0 2 4 16,1-1-6-16,-1-2 5 0,1 2 6 0,1-1-13 16,-1 2 7-16,1-3-5 0,-1 1-1 0,1 1 2 15,2 0-4-15,0-2 5 0,-2 1-9 0,7-2 5 16,-3 1-3-16,-1 0 1 0,7-2 2 0,-4 1 2 16,1 1-2-16,1-3 0 0,-1 3 0 0,3-2 0 15,-1 0-1-15,0 0 0 0,-1-1 0 0,2 2 3 16,-2-1-1-16,3 0-1 0,-2-1 0 0,-1 1 6 15,3 2-7-15,-1-2 1 0,4 0 0 0,-2-1-4 16,-2 0 10-16,5 2-5 0,-3-4-7 0,2 3 4 16,1-2 5-16,-1 1-2 0,2-1-2 0,1 2 2 15,-4-3-2-15,4 2 2 0,3 1 3 0,-2 1-1 0,-3-1-6 16,2-3 9-16,-3 3-6 0,1 2-3 16,2-3 2-16,-3-1 4 0,7 5-4 0,-4-2 0 15,4-2 1-15,-8 5 1 0,4-4 3 0,2 2 0 0,-6-2-4 16,4 0 1-16,-2-2-6 0,2 2 7 0,-2 1-5 15,1-4 0-15,-1 2 2 0,-1-2 4 0,3 0-2 16,-1 0 2-16,6 1-6 0,-1-2 5 0,1-1-3 16,4 2-1-16,-1-2-1 0,9 0 4 0,-1 1 1 15,1-1 1-15,0 1 0 0,3 1 2 0,-2 0 6 16,3 1-2-16,-3-3 5 0,-1 2-5 0,-1 2 5 16,-2-1-9-16,-6 0 9 0,0-1-5 0,-1 3-1 15,1 0-4-15,-4 0-4 0,-3 0 10 0,5 2-2 16,-3-2-6-16,-3-1-3 0,4-2 1 0,1 4 2 0,-1-2 7 15,1 0-9-15,3-2 6 0,-3 2-6 16,3-1 1-16,6-1-1 0,-5-1 2 0,-5 1 6 16,10 4-8-16,-8-5 4 0,3 1 2 0,6 0-4 15,0-1 13-15,-10-1-8 0,11 2-2 0,-1-1 2 0,-1 0-1 16,-1-1-2-16,-3 1 6 0,4 5-4 0,-1-4-5 16,0-1 5-16,2 2-6 0,-2 0 3 0,-5-2-5 15,5 3 7-15,-4-2 3 0,6 0 0 0,-11 1-8 16,5-1 0-16,-1 0 7 0,0-1-1 0,-2 1-11 15,2 0 4-15,-1-1 2 0,0 0 3 0,3-1-4 16,-4 0-1-16,1 3-1 0,2-3 6 0,5-3-4 16,1 6 10-16,-7 0 0 0,6-3-7 0,-1 1 3 15,0 0 0-15,-4 1 5 0,5-1-1 0,-5 0-6 16,4 2-2-16,1-3-1 0,-7 2 5 0,-1-2-3 16,2 0-4-16,-2 3-1 0,1-2 5 0,-1-1-8 0,-2 2 13 15,0-1-4-15,2-1-2 0,-7 1 3 0,7-1-2 16,0-1-2-16,1 2-2 0,1-1 0 15,-3 2-1-15,4-2 5 0,0 0-6 0,4 0 11 0,-3 1 3 16,2-1-8-16,3 0-1 0,-8 1 3 0,2-1 0 16,-2 0-9-16,1 3 5 0,-4-3-1 15,5 0 0-15,-5 0 6 0,0 2-3 0,1-2-1 0,-1 0 1 16,-4 1-4-16,4-2-1 0,0 1 6 0,-4-2-6 16,4 2 8-16,-5 0-11 0,0 0 9 0,0-3-5 15,4 3 1-15,-2 0-4 0,6-1 5 0,-6 0-5 16,4-1 3-16,-1 1 5 0,1 0-1 0,-1-2-2 15,0 0-5-15,1 1 2 0,0-1-1 0,-2 1 0 16,2-1 6-16,-1-1 2 0,1 1-11 0,-1-2 11 0,-1-1-2 16,-1 0 1-16,1 0-1 0,-2-2 1 15,-1-2-2-15,2 1 1 0,-2-1-1 0,-4 2 1 0,1 0-1 16,2-5 4-16,1 4-8 0,-1-2 8 0,1-1 2 16,-1 0-7-16,1-2 5 0,0 4-4 15,-2-1 2-15,1 1-4 0,-2 3 2 0,-2-1 5 0,1 3-5 16,0-2-3-16,-1 2 2 0,-3 2 5 0,2-6-5 15,-3 6 0-15,0-1 5 0,1-2 1 0,-3 1-7 16,2 1 3-16,-1-3 3 0,0 1 11 0,-1-1-7 16,-1 0-1-16,0-2-3 0,0 1 10 0,-1-1 4 15,2-1 0-15,-2-1-12 0,-1 0 9 0,0-1-2 16,0 0-4-16,-1 0 6 0,2-1-3 0,3-3-4 0,-4 1-3 16,5 3-2-16,-5-4 1 0,1 6-3 15,2-3-7-15,-2 2 2 0,-1 1-5 0,1 0-4 0,-2-1 7 16,1 2-13-16,-5-2 5 0,0 3-3 0,1-4-1 15,-3 3 9-15,0-2-2 0,-7 0 1 0,1-1-9 16,-3 0 8-16,-2 0 3 0,0 2-15 0,1-2 14 16,-1 0-1-16,-7-2 4 0,2-1-1 0,-3 1 2 15,3 1-1-15,-1-1 1 0,5 4-3 0,-7 0 0 16,2-4 0-16,-3 2 0 0,2 0 2 0,-1 0-13 16,-1 2 2-16,2-2-4 0,-1 2-2 0,0 2-1 15,0-3 3-15,0 3-3 0,-2-1 1 0,5 3 1 16,-5 0 1-16,-2 0 0 0,2 1 6 0,0-1-3 15,-4 3 9-15,2-2-2 0,-2-2-8 0,-3 5 6 16,3-1 2-16,0-1 0 0,0 1-20 0,-3 1 13 16,0 2-1-16,-2 0-3 0,1-3-3 0,-5 3-2 0,-9-2-14 15,10 4 13-15,-10-2-10 0,9 0-1 16,1 0 7-16,-12 0 0 0,-3 0-3 0,18 3 5 16,-14-6 8-16,14 1 5 0,-2 2 6 0,1 2 4 0,2-4 4 15,-2-1 2-15,4 1 6 0,0-2-2 0,2 2 0 16,3 1 3-16,0-2-7 0,-1 2 5 0,2 1-3 15,0 0-4-15,-1-1 8 0,1 3-2 0,-1 2-2 16,4-1-6-16,-3 0 8 0,1 2-7 0,5-3-6 16,-6 3-1-16,1 2-3 0,-1-2-1 0,6-1 0 15,-5 3-2-15,1-3-2 0,-4 2 5 0,1-1-9 16,-2 0 7-16,-3-3 2 0,2 6 1 0,1-5 2 16,-2 2 2-16,-2-3-6 0,2 5 9 0,-1-4 7 0,-1 3 1 15,1-3-1-15,-1 2 5 0,-1-2-3 16,3 0-3-16,1 2 3 0,-2-1-3 0,2 1 1 15,0-1 8-15,1 1-9 0,2 1 5 0,-1-1-2 16,8-1-2-16,-3 1 6 0,5-1-4 0,-2-1 3 0,3 2 3 16,-3-2 2-16,3 2 0 0,1-1-1 0,-1 0 3 15,2-1-7-15,-2 4 0 0,1-4 4 16,0 3-2-16,-3 2 1 0,4-3-11 0,-2 1 12 0,-2 2-4 16,5-1-4-16,-2 1 3 0,1-1-7 0,2 5 5 15,-1-4-1-15,1 0-1 0,4-1 1 0,-1 2 0 16,3-1-9-16,0 1 9 0,-2 0 6 0,3-1-12 15,0 2 0-15,3-1 6 0,-2 1-9 0,2 1 8 16,-1 0-1-16,0-4-4 0,0 6 7 0,-1-4-6 16,0 1 2-16,-1 1 7 0,0-1-11 0,-4 3 0 15,1-6 0-15,2 2 5 0,-6-2-2 0,6 3 2 16,-5-3 0-16,5 1 3 0,-4-1-2 0,1-1 2 0,1 2-3 16,0-2 2-16,1 0-4 0,-1-1-1 0,2 3 6 15,-1-2-3-15,4 2 9 0,-2 0-8 16,0 1 2-16,1-1-2 0,0 1 0 0,2-1 1 0,0 1 0 15,1 0-3-15,-2-1 3 0,5 1-8 0,-3 0 2 16,0 2 7-16,3-5-8 0,-2 6 1 16,1 1 9-16,-2-2-3 0,1 0-5 0,-1-3-3 0,4 6 5 15,-2-5-6-15,2 2 9 0,0-2-8 0,0 1 8 16,2 1-1-16,-2-1-1 0,3 0 6 0,1-1-8 16,0 1-6-16,2 0 9 0,-1 0 2 0,4-1-1 15,-3 1-3-15,2 0 1 0,1 1-2 0,4 0 4 16,-4-4-2-16,6 3 8 0,-2 0 1 0,1-1-10 15,-3-2 13-15,4 0-11 0,1 3 4 0,-2-3-2 0,4 0 5 16,-4 1-6-16,-1-1 1 0,-3 0-2 16,8-2 7-16,-3 2-5 0,-2 0-7 0,-1 0 9 15,-1-1-3-15,2 2 1 0,2-1-4 0,-1-3 6 0,-4 4-5 16,2-2 3-16,3 1-2 0,-2-3 0 0,1 1-1 16,4 1-3-16,0 0 8 0,0-1-9 0,-5-1 4 15,3-2 4-15,1 4-2 0,1-4 4 16,-5 1-6-16,6-2 6 0,-3-1 0 0,6 3 0 0,-3 0-1 15,-1-2-6-15,1 0 7 0,0 0-3 0,1 1 4 16,-3-1-6-16,3-1 5 0,0 0 0 0,2 1-6 16,-3 1 7-16,0-1 3 0,4-2-7 0,-5-1 1 15,4 1-3-15,-2 2 3 0,1-2-3 0,-1 1 4 16,2-1 5-16,-1 1-9 0,6-2 7 0,-5 1-10 16,1 0 7-16,5 0 0 0,-6-1 8 0,0 1-11 15,6-2 1-15,-7 3 5 0,9 0 0 0,-3-1 3 16,2-2 3-16,-1 2-9 0,-7 0 7 0,-1 0-2 15,9-1-1-15,-2 2 4 0,-5-3 4 0,0 3-2 0,5-2-1 16,2-1 2-16,-6 2-3 0,5 1 7 16,0-1-2-16,0-2-1 0,2 2-1 0,0 1 3 15,1 0-6-15,-2 0 1 0,1 0 2 0,-1 1 0 0,2-2-6 16,-4 1-4-16,0-3 6 0,2 3-3 0,-1 0-1 16,-6 0 1-16,3 0-1 0,-2-3-8 0,-3 3 5 15,1-1 5-15,-2 1-1 0,1 0-2 0,1-1-7 16,7 1 1-16,-5-2 2 0,-5 1 2 0,5 0-5 15,-6 1 5-15,3-1-3 0,1-2-4 0,-3 2 0 16,2 1 5-16,2 0-2 0,-3-1-1 0,4 1-2 16,-3 0 1-16,3-2 2 0,-2 2-6 0,7-1 8 15,-6 1-3-15,1 0 4 0,-3 0-3 0,3-2-4 16,-2 4 4-16,-1-4-4 0,2 1 6 0,-2-2-4 16,3 2 1-16,-4 0-3 0,3-2-1 0,-2 1 2 15,-3 2 0-15,1-2-2 0,0 0 2 0,-1-4 1 0,-1 4 0 16,3-1 0-16,-1 3-1 0,0-1 2 0,1-2 0 15,2 2 2-15,-2-1-7 0,1 1 4 0,1-1 4 16,-2 0 0-16,5 2-7 0,3-2 4 0,1 1-6 16,-7 1 2-16,-1-2 3 0,2 2 1 0,-7-1-7 15,4 0-1-15,-6-3 6 0,2 3 3 0,-2-1-2 16,1-2-2-16,-1 2 4 0,-3-1-7 0,3-1 3 16,-3 1-1-16,3-1-1 0,-3-1 4 0,3 1-1 15,4-2 4-15,0-2-4 0,-1 2-3 0,2-2 4 16,-3 1 0-16,3 0-1 0,-1 0-10 0,-1-2 9 15,-6 3 4-15,8-3 1 0,-4 1-5 0,-1-1 0 16,1 3 1-16,-1-3 1 0,0 0 4 0,-3-1-2 16,1 4-2-16,-2-3-2 0,0 1 0 0,3-1 2 15,-2-1-5-15,-1 2-3 0,0-3 10 0,-3 4-1 16,1-3-4-16,-1 1 8 0,4 0-10 0,-5-1 4 16,3-1 0-16,-4 1 2 0,1-1-5 0,0-1 7 0,0 2-1 15,0 0-6-15,-1-2 3 0,0 2-5 0,1-1 9 16,-1 1-3-16,1-1-4 0,-4 2 4 0,3 0 2 15,0 0-4-15,1-1-5 0,-1 0 2 0,0 0-3 16,0 2-3-16,-3-3 3 0,4 3-3 0,-4-3 0 16,-1 1 1-16,0-1-4 0,0 2 2 0,-1-3 4 15,0 0 3-15,-4-3-3 0,-2 3 2 0,2-2 2 16,-3-1-5-16,2 1 4 0,-1-1-7 0,-2-2 11 16,2 1-1-16,-3 1-2 0,0 1-1 0,1-3 1 15,0 3-3-15,-1-2 7 0,2 3-3 0,-1-2-3 16,1 2 7-16,1-3-5 0,-1-1 0 0,1 2 1 15,0 2-4-15,1 2 14 0,-3-4-11 0,0-1 3 0,-1 3-5 16,-2 1 7-16,-2 0-4 0,1 0-4 0,0 0-1 16,-1 5 5-16,0-3 1 0,-4 5-2 0,-1-3-4 15,-3 3-4-15,-6 1-10 0,-2-3-12 0,-2 5 3 16,-3 1-2-16,-4-1-2 0,0 4-6 0,-12-1 9 16,1 0 5-16,8 2-1 0,-8-3 4 0,-3-2-3 15,2 2 3-15,-3-1 0 0,0 0 6 0,-2-2 4 16,0 2-2-16,2-3 9 0,-1 0-8 0,1-1-3 15,2 2 5-15,-2-3 4 0,16 2-2 0,-12 0 9 16,11 1-2-16,-12 2 1 0,15 1-4 0,-3-3-1 16,3 5 1-16,1-2 3 0,0 2 0 0,2-2-3 15,1 0-1-15,2 4 0 0,0-2 2 0,7 0-5 16,-4 2 3-16,0-1 6 0,4-1-7 0,-2 2 4 16,2 0-6-16,-4 0 0 0,0 0 0 0,5-1 5 0,-6-3-13 15,7 3 5-15,-2-1 8 0,-4 3-10 16,-4-6 1-16,4-2-2 0,-3 6 4 0,0-6-7 15,-2 6 5-15,0-2-3 0,-2-1 3 0,1 3-6 0,-2-6 11 16,3 6 4-16,-4-3-4 0,-1 2 2 0,3 1-1 16,-4-1 5-16,-1 0-11 0,2 3 9 0,1-2 1 15,-3 2-1-15,0-1 2 0,5 1 2 0,2 0-1 16,0-2-3-16,1 2 5 0,3 2-1 0,8-3 3 16,2 1-3-16,0 0 4 0,3 1-3 0,2-2 0 15,-4 4 0-15,3 0 5 0,1 2-7 0,-1 1 2 16,4 1 5-16,-4 2-5 0,-1-1 2 0,2 3-4 15,-1-2 4-15,1 1-4 0,-6 4 6 0,5-5-5 16,0-1-3-16,1-1-3 0,-1 2 6 0,4-2-6 16,-3 0 10-16,0 0 1 0,4-2-1 0,-1-1 6 15,1 2 5-15,1-4-2 0,2 4-6 0,1-1 1 16,-1 0 6-16,0 0-3 0,5 0-4 0,-1 2 4 0,0-2-4 16,1 1-3-16,1-2 0 0,3 4 3 0,-1-2 1 15,2 4-6-15,-3-2 6 0,5 3 3 16,-2-3-5-16,4 4-2 0,-3 1-4 0,3 0 5 0,1-1-5 15,1 6 4-15,-1-1 3 0,5 1-2 16,4-1-2-16,-1 2 3 0,2-5-21 0,-1 1-14 16,-1 1-81-16,-2-6-118 0,0-2 52 0</inkml:trace>
  <inkml:trace contextRef="#ctx0" brushRef="#br0" timeOffset="47770.29">16500 14745 10 0,'0'0'42'0,"0"0"9"16,0 0 5-16,0 0 4 0,0 0 3 0,0 0 5 15,0 0-11-15,0 0-3 0,0 0-4 0,0 0-6 16,-9-6-1-16,7 4-6 0,2 2-2 0,-4-5-2 15,4 5-8-15,-4-5-3 0,4 5 4 0,-4-5-17 16,4 2 3-16,0-1-8 0,-1 0-5 0,-2-2-8 16,3 2-5-16,-1-4-7 0,1 1 0 0,0-3-1 15,-3 0 0-15,1-2 0 0,1 3 4 0,-2-7-5 16,3-1-4-16,-1 2 6 0,-2-1-1 0,2 0 4 16,1-1 2-16,0 2-2 0,0-4 5 0,1 5 3 15,2-3 4-15,-3 5-1 0,1-1-2 0,-1 1 3 16,4-4 0-16,-4 5 1 0,2-1 0 0,-2 1 1 0,4 1 21 15,-1-2-5-15,-2 4-2 0,0-3-3 16,2 1-5-16,1 2-2 0,-3 1 1 0,3 1 3 16,-3-2-9-16,2 1 11 0,-2 2-9 0,-1-3 7 0,4 2-5 15,-3 0 1-15,-1-1 0 0,0 0 8 0,0 0-6 16,0 2-1-16,0-1-1 0,0 1 7 0,0-2-1 16,-1 3 13-16,-3-1-4 0,4-1 1 0,-1 3-8 15,-2-1 7-15,3 4-9 0,-1-4 0 0,1 4 0 16,-4-5 1-16,4 5-4 0,0 0 1 0,0 0 0 15,0 0 5-15,-5 10-5 0,2-5-3 0,3 1 2 16,0 0 0-16,-1-1-6 0,0 4 1 0,-2-4 7 16,2 5-8-16,-4-2 5 0,1-2-4 0,0 1 3 15,0-2-1-15,-1 0 2 0,0 0-6 0,1-2 7 16,-5 1 0-16,3 0 0 0,0-2-5 0,-1 0 7 16,3-2 0-16,4 0 7 0,-14-2-4 0,9-1-5 15,-1-1 3-15,2-1 5 0,-1-1 6 0,1 0-5 0,2-2-1 16,-2-1-8-16,1-2 2 0,1 1-1 0,0-2 6 15,-2 2 1-15,3-2-5 0,-1 0 2 16,0 1-1-16,1-1 0 0,-1 2-1 0,2 0-3 0,0 1 5 16,-2 2-1-16,4 1-9 0,0 2 3 0,1-3 2 15,-1 4-3-15,1 1-3 0,2-1 6 0,1 1-2 16,2 2 2-16,3 0-1 0,2 0-2 0,-1 3 4 16,-1-1-8-16,-1 1-2 0,4-1 4 0,-2 4 2 15,-3-5-3-15,2 3 7 0,-3 0-5 0,-3 0-3 16,3-2 7-16,-3 1 2 0,-1-1-1 0,-3 1 3 15,-1 2-7-15,0-1-7 0,0-4-19 0,-4 7-22 16,-1-3-78-16,-1 0-136 0,-3 0 60 0</inkml:trace>
  <inkml:trace contextRef="#ctx0" brushRef="#br0" timeOffset="53396.29">16625 14685 13 0,'0'0'28'15,"0"0"-2"-15,0 0 5 0,0 0-1 0,0 0-4 0,0 0 1 16,0 0 1-16,0 0-7 0,0 0-1 0,0 0 1 16,0 0-4-16,0 0-1 0,0 0-4 0,0 0-5 15,0 0 10-15,0 0-6 0,0 0-2 0,0 0-1 16,0 0 3-16,0 0-7 0,0 0 4 0,0 0 0 15,0 0 1-15,0 0-2 0,0 0 5 0,0 0-3 16,0 0-2-16,0 0 1 0,0 0-1 0,0 0 1 16,0 0 1-16,0 0-2 0,-2 2 3 0,2-2-1 15,0 0-1-15,0 0 0 0,0 0 1 0,-6 3-2 16,6-3 0-16,0 0-4 0,0 0 0 0,0 0-1 16,0 0 12-16,0 0-11 0,0 0 2 0,-4 3-1 0,4-3-7 15,0 0 9-15,0 0 5 0,0 0 2 16,0 0 0-16,0 0 1 0,0 0-3 0,0 0-3 0,0 0 3 15,-6-10-2-15,6 6-5 0,0 4 2 16,-1-7-3-16,1 3 4 0,0 0 1 0,-1-1-3 16,1-2 1-16,0 2 0 0,-1-5 10 0,1-1-10 0,0 1-8 15,0-2-1-15,-2 0 3 0,2 1 2 0,-1-1-7 16,0-4-1-16,-1-1 0 0,0 0 0 0,1 2-6 16,-1-1 3-16,2-2-12 0,-1 2 2 0,1-2 2 15,-1 1-2-15,-2 0-1 0,2 0 5 0,0 0 2 16,0 0 1-16,-1 3 1 0,1-2 8 0,-2 2-4 15,2 2-3-15,0-1 5 0,-2 1 4 0,1 3-3 16,0-1 3-16,0-2 1 0,-1 7-3 0,1-4 2 16,0 2 2-16,1 1-2 0,-4-1-3 0,5 2 5 15,-2 0-3-15,2-1 3 0,-2 2 0 0,2-1-3 16,0 1 6-16,0-1-3 0,0 5 3 0,0-8-7 16,0 4 8-16,0 4-5 0,-1-5 0 0,1 1 1 0,0 4 2 15,0-6-1-15,0 6-3 0,-1-4 1 0,1 4 1 16,-2-3-2-16,2 3-1 0,0 0-1 0,0 0 2 15,0 0-3-15,0 0 2 0,-12 4 4 0,8 0-3 16,-1 1-3-16,0-1 3 0,1 1 1 0,-4 2-2 16,3 1-1-16,-4-2 6 0,3 2-5 0,-2 1 3 15,0-1-3-15,-2-1-1 0,1 2 3 0,0 1 0 16,-1-3 3-16,-2 2-3 0,3-3-2 0,-2-2 11 16,5 1-8-16,-1 0 7 0,2-2-1 0,0-1 9 15,0-1-3-15,1 1 0 0,4-2 2 0,0 0 0 16,-8-5 3-16,8 5-4 0,-1-8-8 0,4 1 13 15,-1 3-8-15,3-6 4 0,2 3-9 0,0-5 4 16,0 2-1-16,-1-2-1 0,6-1-5 0,-1 0 6 0,-4 0-4 16,0 2 2-16,2-2-5 0,-1 1 1 0,-3 4 2 15,3-4-8-15,-2 7 3 0,-1-5 3 16,-1 6 0-16,0-1-4 0,0 1 1 0,-2 0-1 0,2 2 0 16,-4 2-5-16,10 0 6 0,-10 0 0 0,9 6 1 15,-2 0-3-15,-2 0-2 0,2 3 9 0,1 3-5 16,1 1 12-16,1 0-14 0,0 1-1 0,2 0-3 15,2 1 4-15,-1-1-13 0,-1 0-14 0,1 2-19 16,0-1-60-16,-3-1-115 0,2-3 52 0</inkml:trace>
  <inkml:trace contextRef="#ctx0" brushRef="#br0" timeOffset="60304.29">21519 14518 23 0,'0'0'33'16,"0"0"-1"-16,0 0-2 0,0 0-5 15,0 0 1-15,0 0 0 0,0 0-2 0,0 0-5 16,0 0-1-16,0 0-2 0,0 0-2 0,0 0 5 0,0 0-7 16,0 0 0-16,0 0 7 0,0 0-13 0,-10 3 5 15,10-3-5-15,-6 2-4 0,6-2 5 0,-8 3-3 16,6-3 0-16,-2 3 2 0,-3-2-2 0,5 3-2 15,-6-3-1-15,4 0 3 0,2 2-4 0,-5 1 2 16,5-2 1-16,-2 4 0 0,-4-4-3 0,6 2 3 16,-1 0-3-16,-2 2 2 0,1-1 4 0,0 1-5 15,-1 3 4-15,1-4-6 0,0 3 1 0,0-1 1 16,0-1-4-16,1 0 3 0,-1-1 5 0,0 1-1 16,3-2 0-16,-3 3 3 0,2-1-8 0,-2-2 5 0,4 2 2 15,0-1-3-15,-1 0-1 0,2 2 10 16,-1-5-4-16,1 4 0 0,2-2-2 0,-1 3 1 15,-2-4-5-15,0 2 7 0,4-1-5 0,-1-1 2 0,-1 4-6 16,2-3 8-16,-3-1-7 0,2 0-1 16,0-1 6-16,1 3-1 0,0-1 1 0,0-3 3 0,0 2-3 15,1-1 0-15,-1 1 4 0,1 0 4 0,0-3 7 16,3 1-6-16,-2 0-1 0,2 0 6 0,1-1-12 16,1 0 2-16,-1 0 0 0,4 0-1 0,-3 0-1 15,-1-1 1-15,2 1 1 0,-3-1-5 0,0 0 3 16,0 0 2-16,0-1-10 0,-1-1 5 0,-1 1-1 15,2-1 1-15,0 0-2 0,-3 0-3 0,2-3 3 16,1 4 2-16,-3-2-3 0,1 0 8 0,-2-3 1 16,2 4 3-16,0 0-6 0,-3-3-3 0,0 1 13 15,1 0-8-15,1-1 0 0,-1 1-5 0,0-2 1 16,-3 1 8-16,0 2 4 0,2-4-8 0,-2 3 9 0,-1-2 0 16,0-1-7-16,-1 2 3 0,1-2-6 0,-4 0 16 15,0 0-19-15,3-1-3 0,-4 0-4 16,-3-1 10-16,3 3-4 0,0-1-1 0,-3 1 4 0,0-3-6 15,1 6 3-15,-2-3 9 0,3 4-12 16,-4-2 4-16,1 2-8 0,-2 1-6 0,0 0 9 0,3 2-2 16,-2 0-14-16,-1 0-12 0,0 4-23 0,2 0-26 15,-1 0-75-15,0 4-162 0,-2-4 72 0</inkml:trace>
  <inkml:trace contextRef="#ctx0" brushRef="#br0" timeOffset="61235.29">21513 14857 40 0,'1'-4'52'0,"-1"4"-7"0,0 0 1 0,0 0-13 15,0 0 1-15,0 0 0 0,-1-5 0 0,1 5-9 16,0 0 3-16,0-5-4 0,0 5-3 0,0 0 8 15,-1-6-8-15,1 6 0 0,-3-4 5 0,3 4 1 16,0-4-4-16,0 4-4 0,0 0 4 0,-1-7-1 16,1 7 7-16,0-4-16 0,0 4 6 0,0 0-1 15,0 0 0-15,-2-4-5 0,2 4-8 0,0 0 10 0,0 0-12 16,0 0 7-16,2-5-3 0,-2 5 1 0,0 0-5 16,0 0 6-16,0 0-9 0,0 0 6 0,0 0-10 15,0 0 10-15,0 0-4 0,0 0 1 0,0 0 4 16,0 0-5-16,0 0 1 0,0 0 1 0,0 0-2 15,-4 13 0-15,4-13-2 0,0 8 2 0,2-1-4 16,0 3 10-16,-1-2-5 0,-1 4-1 0,4-2-1 16,-1 0 8-16,-2 3 1 0,0 0-3 0,2 3 4 15,-1 0-8-15,0-4 19 0,0 5-7 0,2-3 6 16,-4 2 6-16,1 0-4 0,2 1-2 0,-3-2-1 16,0 2 4-16,0 0-1 0,1 1 0 0,-1 2-2 15,0-3-2-15,-1 1-5 0,0-1 0 0,-1 1 0 16,1 0 7-16,0-1-5 0,1-1-4 0,-2-2-1 15,2 3 2-15,-1-2-5 0,1-4 3 0,-1 1 1 16,1 0-9-16,1-2 4 0,-1-1-14 0,1 3 11 16,-1-7 5-16,2 2-5 0,-2 0 1 0,1 0-3 15,0-2 1-15,-1 2-2 0,2-2 2 0,-1-1-4 0,0 0 5 16,1 0 0-16,0-3-3 0,-1 3-4 0,2 0-2 16,-3 0-7-16,2 0-9 0,1-3-13 0,1 2-11 15,-2 0-18-15,1-1-7 0,-3-2-11 0,6 3-86 16,-1-3-180-16,-5 0 80 0</inkml:trace>
  <inkml:trace contextRef="#ctx0" brushRef="#br0" timeOffset="61868.3">21579 14887 7 0,'0'0'51'0,"3"-1"3"16,-3 1-10-16,1-4-1 0,-1 4-8 0,3-5 1 0,-3 5-5 16,2-2 9-16,-2 2-2 0,0 0-2 0,0 0 4 15,0 0 0-15,2-3-7 0,-2 3 4 0,0 0-4 16,0 0 1-16,0 0 0 0,0 0 1 0,0 0-3 16,0 0-6-16,-3-5-1 0,3 5-1 0,0 0 3 15,0 0-2-15,0 0-11 0,0 0 1 0,0 0-3 16,-14 8-3-16,8-4 2 0,1 1-3 0,0 2 4 15,-1 0 4-15,3-1-8 0,-4 1 1 0,-2 0-2 16,2 1-3-16,-1 2 1 0,-1-3-6 0,0 2 7 0,3-2-16 16,-1 1 10-16,-3-1 3 0,5 1 0 15,0-4 1-15,1 3 6 0,0-3-6 0,0-1-3 16,0 1 4-16,3-3-5 0,1-1 6 0,-5 6-8 16,1-5 2-16,4-1 5 0,0 0 4 0,0 0-5 0,0 0-2 15,0 0 2-15,0 0 7 0,0 0-9 16,9-9-3-16,-4 4 9 0,-1 1-7 0,0-2-2 15,0 2 0-15,-3-1-3 0,4 1 7 0,-1 0-14 0,1-1 3 16,-1 1-4-16,-3 1-3 0,3 1 0 16,0-1 2-16,-4 3 2 0,5-2 0 0,-5 2 1 0,4-5 0 15,-4 5 0-15,5-2 5 0,-5 2 1 0,1-3-4 16,-1 3 1-16,0 0 4 0,4-1-6 0,-4 1 2 16,0 0 7-16,1-4 0 0,-1 4-2 0,3-4 1 15,-3 4-9-15,0 0-5 0,2-4-14 0,-2 4-1 16,4-4-22-16,-4 4-74 0,3-5-136 0,-2 1 61 15</inkml:trace>
  <inkml:trace contextRef="#ctx0" brushRef="#br0" timeOffset="62542.29">21596 14647 57 0,'-23'15'86'0,"-1"-1"-4"0,6-1-5 0,1-1-8 16,1-1-4-16,-1 0-16 0,3 3-4 0,0-2-5 0,1 0-2 15,4-3-7-15,0 0-2 0,4 0-5 16,0-2-2-16,1-1-3 0,3 2 4 0,1-3-11 0,0-2 2 16,5 1-2-16,1 0 5 0,2-4-4 0,2 0 0 15,7-4-2-15,1-1 0 0,4-2-3 0,-1 2 9 16,-3-2-9-16,3 2 4 0,-4-1 2 0,-5 3-6 15,-2 0 6-15,-1 2-11 0,-2 1 8 0,-7 0-4 16,5 4 9-16,-9 3 0 0,-1 3 3 0,-9 2-7 16,-4 6-1-16,-3 0-1 0,0 3-6 0,-1-3 11 15,0 2-11-15,-1 1 6 0,3-4-5 0,-1 1 1 16,5-5 5-16,4-3-19 0,0-2 13 0,3-1-4 16,1-3 7-16,3 2-5 0,-3-4 5 0,4 0 6 15,0-2 3-15,4 0 0 0,0 0 3 0,-3-10-9 16,4 0 3-16,3 0 3 0,2-5-1 0,3-1-11 15,5-5 5-15,5-1-3 0,-1 1 7 0,3-1-6 16,3 0-1-16,-5 2 2 0,4 6 1 0,-6 2-10 0,-7 4 3 16,-1 2-1-16,-3 0-6 0,1 6 5 0,-6 0 6 15,-1 0-9-15,0 0 0 0,-14 15-1 16,0-5 7-16,-9 7-9 0,-3-2 4 0,-2 3 3 0,-2 0-2 16,-1-1 4-16,0-3 0 0,3 0-1 0,2-2-2 15,-2-2-1-15,9-3 3 0,1-2-3 0,8-2 4 16,2 1 3-16,1-1-1 0,-1-3-10 0,8 3 8 15,0-3 0-15,0 0-3 0,15 5 0 0,2-8 0 16,14 2 7-16,-2 2-6 0,2 2 2 0,-2-1-7 16,2 2 2-16,-10 3 5 0,1 1-7 0,-5 4 10 15,-2-1-9-15,-2 4 1 0,-3 0 3 0,-5 2-2 16,0 1-1-16,-5 0-1 0,-2 1 2 0,-5-1 6 16,0 0-5-16,-2 5 4 0,-3-5-1 0,2-3 3 0,1 1 1 15,0-2 3-15,-5-2 3 0,5 0-6 16,5-3-7-16,-3-1-2 0,0-3 8 0,5-1-2 15,1 2-2-15,1 0 5 0,3-1-1 0,4-1-4 0,4 0 6 16,6 2-5-16,3 1 3 0,-1-1-11 0,8 4-37 16,-5-4-62-16,-7 3-121 0,-3-4-240 15,-1-1 106-15</inkml:trace>
  <inkml:trace contextRef="#ctx0" brushRef="#br0" timeOffset="63628.29">19462 15362 71 0,'-6'7'75'0,"1"0"-13"0,-4 3-1 0,2-1-9 16,2 1-5-16,-3 4-5 0,-2 0 1 0,4 1-6 15,0 0 7-15,-3 1 0 0,3-1-6 0,0 1 1 16,1-2-4-16,1 2-2 0,2-4 4 0,0 3-5 15,1-2 1-15,2 3 3 0,-1-4-5 0,2 5 5 16,-1-5-5-16,1 0-3 0,2 2 4 0,1 2-5 0,2-4-2 16,-2-1-1-16,3-1-2 0,1-1 5 15,1-1-1-15,5 0-3 0,5-2 0 0,-2-3-2 0,4-2 2 16,6-2-5-16,-1-2-4 0,0-4 7 0,0 0-2 16,-2-2 1-16,-7 1-4 0,8-6 2 0,-6 4-7 15,-4 0-12-15,0-3 10 0,-2 2 4 0,0 0-5 16,-1 0-4-16,-4 2 4 0,0-1 2 0,-3 2 0 15,1-2-2-15,-2 2-1 0,2 0 1 0,-5-2 2 16,1 0 0-16,-1 5 6 0,0-4 2 0,-2 1-1 16,-1 1-8-16,-3 3 3 0,0-6-3 0,-3 2-2 15,0-3 0-15,-4 0 3 0,-3 0 2 0,0-1-5 16,-3 2-4-16,-1-2 1 0,-3 3-1 0,-4-4 0 16,-3-1 2-16,10 7-1 0,-2 1 1 0,2 1-3 15,-1 1 1-15,5 1-2 0,0 3-1 0,1 3-11 16,0 0-18-16,1 2-15 0,1 2-27 0,2-1-39 15,0 2-123-15,0 1-251 0,5-1 112 0</inkml:trace>
  <inkml:trace contextRef="#ctx0" brushRef="#br0" timeOffset="64485.39">19471 15963 46 0,'0'0'80'15,"0"0"7"-15,0 0 8 0,0 0 2 0,0 0 5 16,0 0 1-16,0 0-2 0,-4-2-1 0,4 2 4 16,0 0-5-16,0 0-7 0,0 0-10 0,0 0-14 15,0 0 0-15,0 0-13 0,0 0 0 0,0 0-9 16,-1 8-3-16,-2 1-7 0,2-4-6 0,2 6-6 15,-1-2 3-15,3 4 2 0,-2-2-6 0,1 0-1 16,1 6-5-16,1 0 0 0,0-2-4 0,-3 2-11 16,4-1 11-16,-1 0 1 0,-1-2-2 0,-2-2-7 15,-1 1 5-15,1-2-3 0,-1-1 1 0,0 0-1 16,0-1 0-16,3-2 2 0,-3-3-3 0,0 3 2 0,0-3-1 16,0 1-2-16,0 0 0 0,1-1-5 0,-1-4 4 15,0 3 0-15,0-3 2 0,0 0-4 0,0 0 3 16,0 0-3-16,0 0-2 0,0 0 1 0,-9-11-6 15,9 5-17-15,-1-3 19 0,-3 1-5 0,2-4-7 16,-1 0-3-16,-1-5-13 0,-1 0 5 0,0 0-5 16,-3-1 3-16,-1-3 5 0,4 3 0 15,-2 2 4-15,3-2 2 0,-1 0-1 0,2 1 2 0,-1-2 4 16,3 5-1-16,0-3 7 0,1 5-2 0,1 2 3 16,-1 0 6-16,2-1-1 0,1 2 1 0,0 1 0 15,1 0-4-15,3 1 5 0,1 4-7 0,-2-1 1 16,1 0 3-16,0 3 0 0,3 0-2 0,2-1 1 15,-3 2 1-15,1 3 5 0,-1-2-4 0,-1 2-2 0,-3-1 0 16,1 3 2-16,-1-2-3 0,-1 2 6 16,-1-1-6-16,-2 0 5 0,-1 1-5 0,0 1 7 15,0-1-4-15,-4-2 4 0,4 3-1 0,-2-2 1 16,-2 1-3-16,-4 0 5 0,7-1-4 0,-4-1 3 0,-2 3-4 16,2-4-1-16,0 1-5 0,0 2-6 0,1-3-35 15,-1 2-16-15,1-2-26 0,4 0-29 0,0-2-91 16,-4 5-225-16,4-5 100 0</inkml:trace>
  <inkml:trace contextRef="#ctx0" brushRef="#br0" timeOffset="65117.95">19669 15954 13 0,'3'3'108'16,"-1"2"-6"-16,0-1-13 0,1 2-9 0,3 0-1 15,-2-1-11-15,4 3-5 0,-4-1 1 0,3 3-12 16,-1-3-1-16,0-3 2 0,-1 3-14 0,-1-2-2 16,1-2-1-16,-1 1 4 0,0 1 2 0,-1-3 9 0,-3-2 12 15,1 4 9-15,-1-4 1 0,0 0-7 16,0 0-5-16,0 0-8 0,0 0-2 0,0 0-6 0,0 0-3 16,-8-15-2-16,4 10-7 0,3 0-3 0,-3-2-2 15,3 1-2-15,-2-5-5 0,2 6 1 16,-2-4-1-16,6 4-5 0,-2-7-2 0,3 5-5 0,-1-1 1 15,2 1-1-15,0-2-1 0,4 2 2 0,-3 1-3 16,3-1-4-16,-1 0-3 0,2 1 2 16,0 1 5-16,-1 0-2 0,1 1-2 0,-2 4 0 0,0-3 0 15,0 2 2-15,0-2-8 0,-1 5-9 0,1-2-9 16,-1 1-8-16,2 0-19 0,-4 2 1 0,2-1-14 16,-1 0 1-16,0-1 0 0,-2 2 7 0,0-1 2 15,-1 1 9-15,-3-3 8 0,6 4-6 0,-6-4 3 16,4 3 5-16,-4-3 9 0,1 2-2 0,-1-2 7 15,0 4 6-15,0-4 11 0,-4 6-2 0,3-3-3 0,-3 1 4 16,-1 0 6-16,1 2 0 0,0-1-4 16,-1 2 2-16,4-2 2 0,-3 4 7 0,0 2-6 15,3-7 3-15,-3 6-4 0,4-3 3 0,0-2 1 16,-2 7-3-16,2-6-3 0,0 0 6 0,0 0-4 0,2-1 6 16,0 1-7-16,0-1 6 0,-1 0-5 0,1-1 8 15,0-1-2-15,2-1 1 0,2 0 10 0,-6-2-1 16,13-4-3-16,-5 1 1 0,-3 1 0 0,5-4-14 15,-1 1 9-15,-1-2-1 0,1 1 0 0,-3-1 2 16,-2 1-5-16,0 2 2 0,0-1-3 0,-2-5 4 16,-2 8-2-16,2-5 2 0,-4 2-2 0,1 0-1 15,0 1 1-15,-2-2 3 0,-1 1-2 0,2 1 3 16,-2 3 1-16,0-3 0 0,-2 2-3 0,-1 1-3 16,2-3 2-16,1 2-3 0,-1 1-4 0,-4-1 3 15,9 2-17-15,-10 2-20 0,4-4-30 0,6 2-31 16,-7 2-35-16,-2-2-106 0,9 0-249 0,-5-3 111 15</inkml:trace>
  <inkml:trace contextRef="#ctx0" brushRef="#br0" timeOffset="65839.47">20084 15925 19 0,'0'0'113'0,"-2"5"-11"16,2-5-10-16,-3 4-8 0,3-4-5 0,-2 3-3 15,2-3 2-15,0 0-9 0,0 0 5 0,0 0-3 16,0 0 2-16,0 0 3 0,0 0 3 0,0 0 4 15,0 0 0-15,0 0-2 0,0 0-6 0,0 0-7 16,0 0-10-16,0 0-3 0,0 0-9 0,0 0-2 16,0 0-4-16,-7-11-4 0,7 11-5 0,-2-3-1 15,2 3-5-15,-4-5 0 0,4 5-5 0,0 0-3 16,-3-6 4-16,2 3-8 0,1 3 1 0,-2-3-4 16,2 3 2-16,-3-3-1 0,3 3-1 0,-1-8-1 15,-1 4-2-15,2 0 2 0,-1-1-4 0,1-1-2 0,-2-1 4 16,1 0-2-16,1 0-4 0,-2 0 3 15,1 0 3-15,1-3-5 0,0 6-2 0,-1-3 0 16,-1 3 5-16,1 0-1 0,1 4-3 0,0-6-4 16,-1 2 3-16,1 4-4 0,0 0 4 0,0 0-2 0,0 0-1 15,2 11 3-15,0-5 1 0,-1 4 0 16,2-1-3-16,-2 3-1 0,4 0 5 0,-3-2-5 16,1 2 1-16,1 4 0 0,0-5-2 0,-3 1 2 15,3-1 1-15,-2 2 7 0,1-4-7 0,2 1 1 0,-4-3 0 16,4 1-4-16,-4-3 9 0,1 3-6 0,0-2 2 15,2-4 1-15,-4 4-1 0,2-3 4 0,0-2-5 16,-2-1 5-16,3 4-1 0,-3-4-1 0,0 0-1 16,0 0 3-16,10-6 0 0,-8-1-3 0,2 4 0 15,0-2 3-15,1 0-4 0,-1-4 1 0,1 5 0 16,1-1-1-16,2-1-1 0,1 2 4 0,-4-1-4 16,4 3-1-16,-1 1 2 0,-2-1-1 0,3 2 0 15,0 0 1-15,0 2-5 0,-1-2 4 0,1 2-3 16,-6 3 1-16,3-4 2 0,-3 3-2 0,1-1 1 15,0 1 0-15,-3 1 0 0,2-2 1 0,-3 2 1 16,0 0 0-16,0-5 1 0,-4 7 0 0,2-5-4 16,-2 1 6-16,0 2-5 0,-1-2-1 0,-3-2 2 15,2 2 4-15,1-2-3 0,-2 2 2 0,1-3-3 16,-2 2-18-16,3-1-23 0,-1 1-20 0,6-2-33 16,-9 0-35-16,9 0-21 0,-8-5-117 0,4 1-288 15,7 0 127-15</inkml:trace>
  <inkml:trace contextRef="#ctx0" brushRef="#br0" timeOffset="66383.47">20405 15795 110 0,'0'0'106'0,"0"0"3"0,0 0-14 0,0-4-14 15,0 4-5-15,0 0-7 0,0 0-4 0,0 0-15 0,0 0-6 16,0 0-4-16,0 0-4 0,0 0-3 0,0 0-1 16,0 0 2-16,0 15-4 0,0-9-1 15,0-2 2-15,0 6 8 0,0-5 6 0,3 7-6 0,-3-5-1 16,0 4 1-16,-3-2 2 0,3 2-7 0,0-1 0 16,0-1-6-16,3 2 3 0,-2-2-7 0,-1-1-3 15,0 1 2-15,4-3-2 0,0 0-2 0,-2 0 2 16,3 1-6-16,2-6 1 0,0 2-4 0,5-3 3 15,-3 0-4-15,1 0 4 0,3-3-7 0,-2 2 5 16,3-1-5-16,-5-2-1 0,0-2 1 0,3 1 3 16,-5 1-4-16,2 0-4 0,-3-1-1 0,2-1 3 15,0 2 1-15,-4 0-1 0,1-1 0 0,-1 1-3 16,0 1-3-16,-3 0 3 0,0-1 3 0,4 0 2 16,-5 0-4-16,0 4 6 0,0-7 0 0,0 2 6 15,0 5-5-15,-5-5-8 0,5 5 6 0,-5-4 6 16,5 4-1-16,-5-4-2 0,1 3-5 0,4 1 2 15,-13 0-2-15,13 0 1 0,-10 2 0 0,5 2-4 16,-3 0 1-16,5 0-1 0,-4 1 3 0,3 2-2 0,-1 1-3 16,3 1 5-16,-2-1-4 0,1 1 4 0,3 0-4 15,2 0 2-15,-2 2-4 0,2-3 5 16,1 2-2-16,-1-1 3 0,2-3-4 0,1 5 1 0,4-4-2 16,-6-1 3-16,3-2 0 0,-1 0-1 0,3 1-1 15,-2-3-2-15,3-1 4 0,3 1-13 0,-1-4-19 16,2 1-23-16,6-3-23 0,-2-2-19 0,3 2-37 15,-1-5-27-15,-5 1-80 0,3-4-256 0,-3 1 114 16</inkml:trace>
  <inkml:trace contextRef="#ctx0" brushRef="#br0" timeOffset="66782.47">20819 15874 56 0,'0'0'99'0,"0"5"-15"16,-1-1-8-16,1 0 0 0,0 0-8 0,0 1-1 16,0-1-13-16,1 1 1 0,-1 1-2 0,3 0-1 15,-2 0 1-15,-1-2-6 0,1 0-3 0,-1-1 0 16,0 1-6-16,0 1 4 0,0-5 0 0,0 5 3 16,0-5 8-16,0 4-4 0,0-4 2 0,0 0-1 15,0 0-2-15,0 0 0 0,0 0-6 0,0 0-4 0,0 0-5 16,0 0-7-16,13-8-1 0,-8 4-2 0,2 1-5 15,-2-2-3-15,0 1 1 0,-1 1-1 0,1-2-3 16,1 3-1-16,-1 0 2 0,-1 0-2 0,1 0-3 16,-5 2 1-16,8-1-7 0,-8 1 4 0,9 1-2 15,-9-1 1-15,6 5-1 0,-2-2 3 0,0 2-7 16,0-2 5-16,-2 3-2 0,1 0-3 0,1-2 4 16,-2 2-2-16,2-1-5 0,0 0 4 0,-2-3 4 15,2 2-2-15,-1-1 0 0,1-3-1 0,-2 3 4 16,-2-3 8-16,0 0-6 0,14-3 0 0,-10 3-1 15,1-6 1-15,0 4 1 0,-1-4 0 0,6 0-5 16,-2 0 3-16,1 0-2 0,-3 3-4 0,-2-3 3 16,4 3-3-16,-2 3 4 0</inkml:trace>
  <inkml:trace contextRef="#ctx0" brushRef="#br0" timeOffset="77703.53">18440 14212 38 0,'0'0'64'16,"0"-5"-8"-16,0 5-1 0,0 0 5 0,0-5-6 16,0 5-2-16,-1-5-7 0,1 1-2 0,0 4-6 15,-3-4 0-15,3 4-8 0,0-6-4 0,-1 3-3 16,1 3-3-16,-3-5 5 0,3 5 2 0,0-4-3 16,0 4 2-16,-4-5 0 0,4 5-2 0,-2-4-2 15,-1 0-10-15,-1 2 7 0,4 2-10 0,-5-5 7 16,-1 3-5-16,1-1-1 0,-3 2 1 0,-1 0-2 15,2-1-2-15,0 2 0 0,-4-1-2 0,-1 1 3 0,3 0-3 16,-2-1 3-16,3 1-4 0,-1 0 1 0,-1 0 8 16,0 1-7-16,-2 0 1 0,2 1-1 15,1 0 1-15,-1-1-3 0,2 2 2 0,-1-2-6 0,0 2 5 16,4 0-1-16,-1 1-2 0,-1-1 4 0,2 1-1 16,0 1 0-16,4 0-3 0,-3 0-4 0,4 0 6 15,0 0 0-15,1 2 0 0,3-1-3 0,1 0 5 16,0 3-6-16,3 0 0 0,0-1 6 0,6 2-3 15,-5-3-2-15,5 5-3 0,-3-2 18 0,3 0-16 16,2-1-3-16,-4 2 1 0,1-2-5 0,-1-1 1 16,-1-2 4-16,-2 4-6 0,0-3 7 0,0 1 0 15,-3-1-5-15,3 2 6 0,-5-1-5 0,-3-2 1 16,2-2 3-16,-3 0-1 0,0 3 2 0,-4-3-4 16,2 0 10-16,-1 2 4 0,-3-1 6 0,-2-2-2 15,-2 0 3-15,-1 1 1 0,0 1 0 0,2-2-3 0,-1-3 4 16,-2 3 4-16,2-1 0 0,0 1-3 0,1-2 0 15,1 0-2-15,2-1-7 0,-2 2 7 0,-2-1-3 16,5 0-4-16,-3 2 0 0,2-3-2 0,-2 3-5 16,3-2 0-16,-4 2-7 0,5 0-9 0,-1-1-11 15,0 1-9-15,0-1-9 0,5-2-10 0,-4 4-8 16,4-4-10-16,0 0-15 0,5 5-60 0,-5-5-158 16,14 0 70-16</inkml:trace>
  <inkml:trace contextRef="#ctx0" brushRef="#br0" timeOffset="78221.53">18482 14376 6 0,'0'0'29'0,"0"0"1"0,0 0 5 0,4-3 3 15,-4 3 1-15,0 0 2 0,0 0 2 0,0 0-8 0,0 0-2 16,0 0 0-16,0 0-10 0,0 0 8 0,0 0-7 15,0 0 3-15,-10 9 1 0,10-9-5 0,-10 3 5 16,6 0-3-16,-3-1 2 0,2 1-9 0,1 1 5 16,0 1-4-16,-2-2 5 0,2-1-8 0,0 4-2 15,3-4 0-15,-3 2 2 0,3-1 2 0,-3 0-10 16,3 1 2-16,-2 1-3 0,2-2 2 0,1-3-1 16,-5 4 2-16,5-4 2 0,1 5-9 0,-1-5 3 15,8 3 2-15,-8-3-2 0,6 2 0 0,2-2-6 16,-3 0 0-16,-5 0 1 0,17-2 0 0,-7-1 7 15,0 1-4-15,-1-1 1 0,-3 1-1 0,1-1-1 0,-2 1-1 16,0-3 1-16,-1 1 3 0,-2 1-7 0,0-1 7 16,-1 0 1-16,-1 4 2 0,-1-9-1 15,-1 6 4-15,0-3-9 0,-1 1 17 0,1 2-10 0,-2-1-2 16,0-1-2-16,2 2-2 0,-2-1-3 0,0 1-11 16,0 1-9-16,0-1-16 0,4 3-25 0,-4-5-84 15,4 5-155-15,-3-5 70 0</inkml:trace>
  <inkml:trace contextRef="#ctx0" brushRef="#br0" timeOffset="78607.53">18639 14130 42 0,'0'0'90'0,"0"0"-5"0,0 0-3 16,4-1-7-16,-4 1-11 0,0 0-7 0,0 0-5 16,0 0-1-16,0 0-5 0,0 0 3 0,0 0-3 15,-1 10 7-15,1-5-14 0,0 1 2 0,0 0-1 16,0 2-2-16,1 3 5 0,-1-1 0 0,0 5-3 0,-1-6-6 15,-2 4 5-15,6 3-1 0,-2 1-1 16,-1-2 0-16,0 2-5 0,4 0 2 0,-3-1-6 16,-1-1-4-16,0 2-2 0,0-1 2 0,0-1-5 15,0-5 6-15,0 5-4 0,0-1-6 0,-1 0-4 16,-3-3 3-16,3-1-3 0,-2-1 1 0,-1 1 4 16,4-1-8-16,-1-1-4 0,-2-1-15 0,2 0-15 0,1-2-26 15,-1 1-30-15,2 1-28 0,-1-3-107 0,0 0-235 16,0-4 104-16</inkml:trace>
  <inkml:trace contextRef="#ctx0" brushRef="#br0" timeOffset="79515.53">18542 14683 67 0,'0'0'93'0,"0"0"-17"16,0 0 6-16,0 0-4 0,1-4-14 15,-1 4-4-15,0 0-4 0,0-4-5 0,0 4 0 0,0 0 0 16,0 0 5-16,0 0-11 0,0 0 0 0,0 0-5 16,0 0-1-16,0 0-5 0,0 0 0 0,0 0-9 15,0 0 3-15,0 0-2 0,0 0-2 0,0 0-2 16,0 0 1-16,0 0-2 0,0 0-5 0,0 0-2 15,0 0-5-15,0 0 5 0,0 0-3 0,0 0-2 16,0 0-3-16,0 0 1 0,0 0-5 0,0 0 13 16,0 0-9-16,0 0-8 0,0 0 7 0,0 0 0 0,0 0 3 15,0 0-12-15,0 0 8 0,0 0-6 16,0 0 6-16,0 0-5 0,0 0 11 0,0 0-8 16,0 0 2-16,0 0-2 0,0 0 3 0,0 0-5 0,-2-4 1 15,2 4 3-15,0 0 0 0,0 0-4 0,0 0-2 16,0 0 1-16,0 0-1 0,0 0 4 0,0 0 0 15,0 0-1-15,0 0-1 0,0 0-2 0,0 0-1 16,0 0-2-16,0 0 5 0,0 0 4 0,0 0-2 16,0 0-2-16,0 0 3 0,0 0-3 0,0 0 0 15,0 0 3-15,0 0-7 0,0 0 7 0,0 0 1 16,0 0-8-16,0 0 5 0,0 0 5 0,0 0-15 16,0 0-3-16,0 0 2 0,0 0-3 0,0 0 2 0,0 0-5 15,0 0 11-15,0 0-7 0,0 0 6 0,0 0 2 16,0 0-8-16,0 0-3 0,-8-2-1 0,8 2-23 15,0 0-17-15,0 0-18 0,0 0-101 0,0 0-189 16,0 0 84-16</inkml:trace>
  <inkml:trace contextRef="#ctx0" brushRef="#br0" timeOffset="80080.53">18795 14350 34 0,'0'0'58'0,"0"0"-4"0,9 0-3 15,-9 0-7-15,5-3-3 0,-5 3-4 0,0 0 3 16,0 0 4-16,0 0 0 0,0 0-2 0,9 0 3 15,-9 0 3-15,0 0-5 0,0 0 2 0,0 0-10 16,0 0 4-16,0 0-9 0,0 0-2 0,-2 7-6 16,2-7 1-16,-2 8 2 0,2-2-1 0,-2 0 3 15,0-1-15-15,1 2 0 0,1-2 3 0,0 2-3 16,-3 0 3-16,3 1-6 0,0-2 1 0,0 0 6 16,0 3-5-16,3-3 3 0,-3 1 9 0,0 3 12 0,1-1-2 15,-1 1 4-15,2 1-11 0,-2-1 1 16,0 2-2-16,2-3 0 0,-2 3 4 0,0 1-7 0,2-2-4 15,0 2 6-15,-2-5-4 0,0 4-3 0,0 1 2 16,1-2-7-16,-1-2 1 0,4 0-3 0,-4-2 1 16,0 0-1-16,2-3 0 0,0 3-2 0,-4-2 3 15,4-2-4-15,-2 2-2 0,0-5 0 0,0 7-16 16,0-5-20-16,0-2-38 0,0 0-48 0,0 0-101 16,0 0-235-16,0 0 105 0</inkml:trace>
  <inkml:trace contextRef="#ctx0" brushRef="#br0" timeOffset="81540.53">18577 14696 29 0,'0'0'97'0,"-4"-3"5"15,4 3-15-15,-3-6-8 0,2 5-10 0,-2-3-2 0,3 4-4 16,-6-3-3-16,6 3-10 0,-8-3-6 0,4 1 0 15,-1 0 4-15,-2 2-7 0,-2 2-2 0,-1-2 13 16,-1 1-16-16,0 0 1 0,-1 2 2 0,0 0-5 16,0 1 2-16,2 0 1 0,-4 1 0 15,1 1-6-15,0 0-3 0,3 5 1 0,-3-4-3 0,3 5-3 16,-3 0-5-16,4 0 0 0,-3 0-1 0,5-2 6 16,1 2-12-16,-4 1 0 0,3-3 2 0,3 1 7 15,0-1-2-15,2-1 2 0,1 2-4 0,-2 0-1 16,4-2-3-16,1 2 0 0,-2 0 1 0,3-1 2 15,3-2-2-15,0 2-4 0,3-3-4 0,0 0 2 16,6 0 1-16,-1-2 3 0,2 2-2 0,1-4-7 0,5 0 1 16,0-3-2-16,0 2 6 0,-1-5-4 15,1 1-3-15,4-4-2 0,1 1 3 0,-2-4 5 0,-6 1-12 16,-1 0 0-16,-4-1 1 0,0 0 2 0,3-2-1 16,-8 1-5-16,2-5 1 0,-3 7-3 0,-2-7-4 15,-4 2-8-15,1-1 10 0,0-2-3 0,0 0 0 16,-5 3 2-16,2 1 3 0,-2 1-9 0,-1-4 10 15,-1 5-1-15,2-2 3 0,-3 3-10 0,2 2 11 16,-3-2 6-16,1 4 2 0,-2 1 3 0,-2-3-7 16,-1 3 4-16,2-2-1 0,-2 5-1 0,1-1-2 15,-5 0 0-15,1 4 1 0,-2 0 5 0,3-1 0 16,-7 2-7-16,3 1 1 0,2-1 7 0,-3 1-7 16,4-1 1-16,0 2 1 0,0 0-2 0,1 0-5 15,0-1 10-15,1-1 1 0,-1 2 0 0,2 0 1 16,1-1 1-16,4-1 3 0,-4 3-5 0,0 0 6 0,2-2-7 15,0 4 4-15,-2 0-3 0,0-2 5 0,4 1-4 16,-4 1-3-16,5-3 0 0,0 2 3 0,-2 0-3 16,2 0 4-16,2-2-3 0,-1 3 2 0,1 1-4 15,-1-2 0-15,3-1 0 0,-1 0-2 0,0-1 3 16,1 0-1-16,1-1-1 0,-1 1 7 0,2 1-8 16,1-1 6-16,1 0-2 0,4 2 4 0,0-2-1 15,3 3-1-15,3-4-1 0,-2 0 3 0,8 1 1 16,-1 0-14-16,0 1 10 0,-1-2 1 0,1-2 1 0,0 1-1 15,-2 0-2-15,2-1 1 0,-6-2-4 16,6 0 3-16,-1-2 5 0,-2 2-7 0,-4-6-2 16,2 4-4-16,-4-5-10 0,3 1 10 0,-4-2-13 0,-3 0-2 15,6-1-9-15,-6-1-5 0,-2-1-12 16,1-3 6-16,-1 2-1 0,-1 1-1 0,-3-2 1 16,-3 1 0-16,-1 0-1 0,-1 0 11 0,-3-5 5 0,-2 8 0 15,4-1 4-15,-5 0 4 0,1 4 9 0,0 0 2 16,1 1 5-16,-1 3 0 0,1-1 4 0,-1 3-5 15,-2 0 10-15,1 3-7 0,0-2 5 0,0 2-2 16,-2 0 2-16,3 5-5 0,-3-2 4 0,0 4 9 16,2-2-3-16,1-1 0 0,-2 3-1 0,1-4 1 15,2 4 1-15,0-5-7 0,0 3 7 0,0-2 3 16,1-1-8-16,3 2 1 0,-2-2 7 0,4 1-4 16,-1-2-4-16,0 1 1 0,2-1 1 0,-1 1-2 15,3-1 2-15,1 0-1 0,1 0 3 0,0 2-4 16,2-4-1-16,0 1 2 0,2-1-3 0,2-2 1 0,-2 0 6 15,6 0-7-15,-1-2 4 0,5 1-1 16,-5-2-3-16,2-3 3 0,4-2-6 0,-6 3-8 0,2-2 11 16,1-3-4-16,0 1-2 0,-4 0-6 15,0-1-8-15,-2 2 9 0,2-2-1 0,-5-1-2 16,-1 1 3-16,0 2-4 0,-4 2 5 0,3 1 1 0,-5-1 4 16,1 2-1-16,-1 1 2 0,-2 1 4 0,-3 1 2 15,7 1-2-15,-15 0-3 0,5 3 6 0,0 0-2 16,-2 5 4-16,1-1-12 0,-1 0 8 0,-2 2 6 15,0 2-7-15,1 0 5 0,4-4-2 0,-1 3-3 16,1-2 6-16,4-1-5 0,0 0 2 0,1 0 3 0,-1 0 2 16,2-3-2-16,2 3-2 0,-3-3 2 15,4 0 2-15,0 2-6 0,3-4 10 0,-2 1-17 16,3-1 10-16,2 0 3 0,-1 1 4 0,3-1-4 0,0-2 2 16,-8 0-9-16,15-3 1 0,-7 3-1 0,1-2 3 15,-2 0 7-15,0 0-21 0,-2 2 13 0,0-1 1 16,-1-1 1-16,-4 2-18 0,5-3 18 0,-5 3-8 15,5-4 9-15,-5 4-7 0,0 0-2 0,0 0-1 16,0 0-6-16,0 0-8 0,0 0-8 0,0 0-16 16,-15-1-36-16,15 1-131 0,0 0-223 0,0 0 99 15</inkml:trace>
  <inkml:trace contextRef="#ctx0" brushRef="#br0" timeOffset="82943.53">19746 14079 73 0,'0'-6'93'0,"0"0"-9"0,0 3-1 16,-1-4-10-16,1 7-2 0,-3-7-8 0,3 4-14 0,-1-1 6 15,1 4-12-15,-4-6-5 0,0 4-7 0,-4 1 2 16,8 1-3-16,-10 0-8 0,1 1 4 0,0 2-9 16,-3 1 0-16,1 1 9 0,-3 0-6 0,0 2-1 15,3 1-2-15,-2-1-2 0,-1 3 4 0,3-3-1 16,0 2-6-16,-2-1 2 0,6 3 4 0,-4-3-8 16,4 2-2-16,-1-1-2 0,-1 1-2 0,4 0 4 15,0-2-2-15,1 1-1 0,4 1 3 0,1-1-5 16,3 1 1-16,0 1-1 0,1-1 3 0,5-3 1 15,-2 4 1-15,6-1-5 0,1 1 3 0,0-1-16 16,-4-3-3-16,3 3 3 0,-4-2 2 0,0-1-6 16,-1 0 1-16,0 2 2 0,-5-1-4 0,1 1 1 15,0-2 11-15,-3 1-11 0,0-2 8 0,0 0 2 16,-2 2-5-16,0-4 3 0,2 0 1 0,-2 2-1 16,0-2 5-16,0 0-2 0,-2-1 2 0,2-3 9 0,-2 7-5 15,2-7 4-15,-4 6-3 0,1-3 4 0,1-1 1 16,-4 1-6-16,3-1 3 0,3-2-4 0,-11 2-1 15,4-2 7-15,2 2 1 0,5-2 4 0,-12 0-6 16,5 0 3-16,7 0-4 0,-11-4-1 0,7 2 1 16,4 2-5-16,-8-5-4 0,4 5 2 0,4 0-4 15,-2-3 6-15,2 3-19 0,0 0-3 0,0 0-9 16,2-6-8-16,-2 6-2 0,9-3-4 0,-2 0-5 16,-2 3 6-16,3-1-1 0,-2 1 1 0,3-2 5 0,-2 2 4 15,0 0 0-15,1 0 8 0,-1 0 3 16,2 0 0-16,-4 2 3 0,-1-1 3 0,1-1 9 0,0 5 3 15,-1-4 2-15,0 2 3 0,-4-3 10 0,5 3-5 16,-5 0-1-16,4-1 4 0,-3 3 0 0,1-1-2 16,0-1-3-16,3 1 3 0,-1 0 3 0,1 0-3 15,3-1-3-15,-2-1 2 0,4 2-1 0,1 0 2 16,0-3-3-16,3 2 4 0,-2-3-6 0,2 0 5 16,-4 0-6-16,0-2 7 0,-1 1-4 0,0-1-1 15,-3 0 9-15,0 0-6 0,-3-3 2 0,1 0 4 16,-4 0 3-16,0 0-4 0,-1 2 6 0,-3-3 0 15,-1 1 4-15,0 1-6 0,-3-1 0 0,-1-2 3 0,-1 4 1 16,0-3-2-16,0 4-5 0,1-4 2 0,1 5-5 16,0-2 0-16,1 2 1 0,-1 0 0 15,2 1 2-15,-1-1-18 0,7 1-24 0,-10 1-18 0,10-1-24 16,0 0-49-16,-9 0-130 0,9 0 58 0</inkml:trace>
  <inkml:trace contextRef="#ctx0" brushRef="#br0" timeOffset="83382.53">19986 14037 57 0,'0'0'83'16,"0"0"-17"-16,0 0-8 0,0 0-5 0,0 0-4 15,0 0-4-15,0 0-3 0,0 0 0 0,-2 13 1 16,-1-12 1-16,-1 5 1 0,4 3-3 0,-2-3-4 0,-1 5-3 15,-1-3-8-15,0 4 6 0,4 2 1 16,-2 2 0-16,-3 0-2 0,2 3-1 0,2-3 3 16,-3 2 1-16,3 1 2 0,-2-1-13 0,3 0 2 0,0 0 3 15,0-2 4-15,3 2-2 0,-2-1-4 16,-1-1-1-16,0 0 2 0,0-3-2 0,1 0-6 0,-1-4-3 16,3 2 2-16,-2 0-1 0,-1-3-5 0,0 1-1 15,0-4-8-15,3 3 11 0,-3-2-6 0,1 0-3 16,-1-1-15-16,0 1-21 0,0-3-29 0,0 1-37 15,4 0-109-15,-4-4-222 0,1 4 99 0</inkml:trace>
  <inkml:trace contextRef="#ctx0" brushRef="#br0" timeOffset="85365.54">19789 14668 15 0,'0'0'62'0,"-9"0"0"0,9 0-7 0,0 0-2 16,0 0 1-16,0 0 0 0,-10 1 2 0,10-1 3 0,-9 5-9 15,5-3 10-15,-1 1-5 0,1 0-6 16,-3 1-3-16,-1 0 2 0,0 2-15 0,-2 1 4 0,1 1-1 16,0 0-4-16,-5 4-2 0,7-4-8 0,-4 4 2 15,2-1-7-15,-1 2 9 0,2-2-8 16,3 0-6-16,-2 0 3 0,0-2 8 0,2 3-7 0,3-4-7 16,-1 1 11-16,0 0-14 0,3-1 2 0,0-1-1 15,2-2 1-15,-1 4 0 0,2-2 4 0,-1-2-4 16,2 0 4-16,4 1 4 0,-1-1-8 0,2-1 1 15,5 0 2-15,-1 0-8 0,3 1 2 0,1-1 4 16,2-4-6-16,2 3 1 0,1-6-4 0,-2 3-1 0,2 0 1 16,-2-3-1-16,1 3-11 0,-3-1 8 15,-4-2 0-15,-3 2-3 0,3-3 6 0,-5 3-3 16,2-3-3-16,-3 3 3 0,0-2-1 0,-3-1 7 0,0 0-2 16,2 1 0-16,-1 0-1 0,-1-3 1 0,0 1-2 15,-1 0 5-15,3-2 1 0,-5 2-2 16,7-4-2-16,-5 1 3 0,0-2 6 0,0 0-14 0,-3-1 5 15,-1 1 6-15,0-2-4 0,-3 0-1 0,2 0 3 16,-3 0-2-16,-2-4 2 0,-2 1-3 0,-1 0-1 16,0 2 8-16,3 1-4 0,-6-1 0 0,3 7 2 15,3-4-5-15,-7 4 8 0,2-2 0 0,0 3-4 16,-4 1-1-16,4 0 10 0,-5 1-9 0,3 3-1 16,-4-1 3-16,0 2 0 0,-1 1-4 0,3 0 7 15,-2 2-4-15,4-1 3 0,-1 2-6 0,1-3-2 16,0 3-1-16,2 0 9 0,-1-1-10 0,3 1 7 0,2 0-4 15,-3-1-1-15,2 2 1 0,3-5 5 16,-1 5-4-16,1-3-2 0,1 1-1 0,1-1 2 0,1-1-2 16,-1 1-3-16,2 2 4 0,0 0 1 0,1-5 1 15,2 5-4-15,1-3 5 0,-2 4-2 0,1-4-4 16,2 1 3-16,1 0-2 0,1 0 2 0,0 0 1 16,2 0 0-16,-1 0-4 0,2 0 4 0,0 1-4 15,0 0-7-15,0 0 9 0,0 0 4 0,0 0-7 16,1 0 0-16,-5-2 3 0,6 1-1 0,-4-3-1 0,2 3 5 15,4-2-3-15,-3 0-1 0,3-1-4 16,-2-1 2-16,2 0 0 0,-1 1-3 0,0-6 5 0,-1 4 0 16,3-2-2-16,-3-1 6 0,0 0-9 15,-3-1-1-15,0 0 0 0,-2-1-12 0,-2 1 2 0,0 0 4 16,0-4 2-16,-4 4 4 0,0-3-1 0,-2 2-7 16,0-4-1-16,1 1 6 0,-3 1 2 0,1 0 1 15,0 2-1-15,0 3-1 0,-1 0 0 0,-1 0-4 16,-4 3 3-16,4 1 3 0,5 0-2 0,-19 5 5 15,7 2 1-15,0-2 9 0,-4 4-2 0,1 2 2 16,0 0 4-16,-1 2 2 0,2 1 1 0,0-4-2 0,0 3-2 16,1-1 2-16,3-2-4 0,3-2-1 15,0 2 3-15,-2-2 2 0,0 1-5 0,4 1-3 16,1-2 1-16,0-2 1 0,1 2-1 0,1-1 0 0,0-2-1 16,2 0 2-16,0 2-1 0,2-3 1 15,0 1 2-15,1 0-5 0,5-2 0 0,-3 0 1 0,8-1-1 16,-3 2-1-16,4-3 2 0,3 3 0 0,-3-4-3 15,3 2-9-15,2-4 0 0,-3 0-5 0,3-1-4 16,2-1 0-16,-3 1 0 0,0-2 5 0,-3-3-2 16,-1 3 0-16,-4-3-3 0,3 1 7 0,-7 1 1 15,2-2-7-15,-3-2 9 0,-1 4 1 0,0-3-2 16,0-1 0-16,-3 0 5 0,-2 4 2 0,-3 0 6 16,3 0 4-16,-2 1-5 0,-2 0-1 0,0 1 2 15,1 1 1-15,-4 0-2 0,0 1-5 0,-2 1 4 16,0-1-5-16,-2 2 7 0,1 4 0 0,2-3 0 0,-5 4 1 15,3-1-3-15,-1-1-1 0,2 2 2 0,0 2 3 16,0-2-1-16,1 0-5 0,4-1 4 0,-2 2 2 16,4-1-1-16,1-1-6 0,-3 1 3 0,5 0-1 15,0-1-1-15,5 1 6 0,-1-1-6 0,0 3 1 16,3-3-1-16,4 0 2 0,1-1-2 0,5 2 0 16,-3-3-5-16,4 2 5 0,-3-1-3 0,-2-1 2 15,6 0 1-15,-10-1 3 0,5-1 1 0,-6 0-2 0,-3-1-5 16,3 1 14-16,-2-1-8 0,-6 1 3 0,5-3-4 15,-5 3 4-15,0-4-5 0,0 4 7 16,0-5 5-16,0 5-3 0,0 0-8 0,-10-5 1 0,6 3 2 16,4 2 1-16,-6-2-6 0,-1 0 6 0,7 2-11 15,-9-1 9-15,9 1-1 0,-15 1-1 16,7-1 5-16,1 0 0 0,7 0 7 0,-16 0 9 0,9 0-9 16,0 0-1-16,-3 0 0 0,2 0-7 0,2 0-2 15,6 0-13-15,-15 0-20 0,7-1-30 0,3 1-33 16,5 0-111-16,-8-3-219 0,4 2 97 0</inkml:trace>
  <inkml:trace contextRef="#ctx0" brushRef="#br0" timeOffset="86889.06">20824 13958 14 0,'0'0'69'0,"-6"-1"-1"0,6 1-4 0,-10-2-9 15,10 2-1-15,-13 3 2 0,5-3-9 0,-2 3 4 16,-1-2-3-16,0 2 3 0,-1 0-1 0,1 0-9 16,1 1 7-16,-1 0-1 0,0 1-7 0,2 1 0 15,-1 0-3-15,3 2-5 0,-1 1-4 0,0-1 0 16,2 1-5-16,2 0-4 0,0 3 5 0,2 1-6 16,0-3-3-16,4 2 4 0,1 5-1 0,3-2-7 0,1-1 5 15,5 0-8-15,-1-1-1 0,3 2 5 0,-1-4 0 16,4 1-7-16,-3 0-1 0,2 0 2 0,-3-2-3 15,-4-2 2-15,1 0-7 0,-1 0-1 0,-5-1 4 16,1 0 1-16,-5-1-4 0,3-1-9 0,-6 2 15 16,3-2 1-16,-5 0-5 0,1 2 8 0,-1-3 1 15,-3 1 8-15,-2 0-5 0,3 1-4 0,0-1 1 16,1-1-6-16,-2-2 13 0,2 4-8 0,-1-2-6 16,3-4 2-16,-1 2 5 0,1 1-3 0,-2-1 4 15,4 1-11-15,2-3 0 0,-4 4 2 0,4-4-12 16,-5 3 1-16,5-3-16 0,0 0-7 0,0 0-6 15,0 0-7-15,0 0-15 0,0 0-18 0,0 0-88 0,0 0-182 16,19-4 81-16</inkml:trace>
  <inkml:trace contextRef="#ctx0" brushRef="#br0" timeOffset="87137.06">20811 14352 50 0,'-1'4'83'0,"1"2"-3"15,0-2-3-15,4-2-15 0,0 3 0 0,1-2-5 16,4 3-6-16,0-3-10 0,1-2 2 0,2 3-8 16,-1-3-6-16,3 1-1 0,-1 1 0 0,-3-6-7 15,2 3-1-15,-1-2 1 0,-1 1-1 0,-3-1-11 0,1-1 8 16,-4 0-7-16,2-3 5 0,-3 1-2 16,0 0 1-16,-3-2-5 0,-3 0 2 0,0-2-5 15,-3 0 7-15,-2 1-8 0,1-2-2 0,-2 3 2 0,-2 0-4 16,1 0-11-16,-2 1-10 0,1 1-13 0,2 1-13 15,1 1-18-15,3 1-64 0,-3 0-139 0,8 2 62 16</inkml:trace>
  <inkml:trace contextRef="#ctx0" brushRef="#br0" timeOffset="87691.06">21145 13966 62 0,'0'0'78'0,"0"0"1"15,1-4-1-15,-1 4-10 0,0 0-9 0,0 0 6 16,0-4-4-16,0 4-3 0,0 0-10 0,0 0-7 16,-2-3-6-16,2 3-6 0,-5-3 6 0,5 3-5 15,0 0-1-15,-3-4 1 0,3 4-5 0,0 0-1 16,0 0 1-16,0 0-5 0,0 0 1 0,0 0-8 15,0 0 3-15,0 0-3 0,0 0 6 0,0 0-8 16,-5-2 3-16,5 2 0 0,0 0 2 0,0 0 1 0,0 0-3 16,0 0-4-16,-1-5 4 0,1 5 3 0,0 0-3 15,0 0-4-15,0 0-9 0,0 0 11 0,0 0-4 16,-9 10-1-16,7-6 0 0,0 2 4 0,1 3-8 16,-3 1 6-16,0 1-3 0,3 2-2 0,-2 4-3 15,-1-3 1-15,2 3 1 0,-3 2 6 0,2-1-4 16,-2 1 8-16,1-2-7 0,2 2-1 0,-1-1 2 15,3-1-7-15,-2-5 3 0,2 1 3 0,-2 0 2 16,1-1-5-16,0-2-9 0,1 1 4 0,1-3 5 16,-2 1 2-16,-2-4-2 0,3 1 2 0,-4 0 3 15,3 0-13-15,-3 0-18 0,3-2-29 0,-2 0-28 16,-2 0-122-16,0-1-217 0,1-1 96 0</inkml:trace>
  <inkml:trace contextRef="#ctx0" brushRef="#br0" timeOffset="88127.06">21191 14269 39 0,'0'0'140'0,"0"-7"-13"0,0 7-16 15,0-7-16-15,0 7 1 0,1-3-9 0,-1 3-11 0,4-4-8 16,0 3-6-16,-4 1-6 0,0 0-2 16,10 0-13-16,-10 0 7 0,9 3-10 0,-4-1-4 15,-1 0 0-15,0-1-8 0,1 4-2 0,-4-2 1 0,3 3-8 16,-4 0-6-16,0-2 3 0,0 1 0 0,0 0-7 16,-1 0-1-16,-2-2 9 0,2 1-6 0,-3-1 3 15,0 1-7-15,2-1 5 0,-1 0-4 0,-1 1-1 16,4-4-1-16,-1 3-3 0,-1 1-2 0,2-4 4 15,-2 5-3-15,2-5-3 0,0 5 5 0,2 0 3 16,0 0-3-16,-1-3 1 0,2 2-3 0,-2 1-3 16,3-2-6-16,-3 4-2 0,7-2 8 0,-4 0-11 15,-3 2 2-15,3-4 4 0,-3 1-2 0,2 3-2 0,-6-2 5 16,3-2 2-16,0 0 0 0,-5 4 0 16,1-3 7-16,-1-3-1 0,0 1-3 0,0-1 2 15,-3 1 11-15,4 1-13 0,4-3 11 0,-8 2-1 0,8-2-17 16,-7 4-19-16,7-4-27 0,-5 0-40 0,2 3-99 15,3-3-211-15,0 0 94 0</inkml:trace>
  <inkml:trace contextRef="#ctx0" brushRef="#br0" timeOffset="89508.06">20791 14651 42 0,'0'0'86'0,"0"0"-5"0,0 0 6 0,0 0-12 16,-9 8-9-16,4-3 2 0,0-1-8 0,-1 2-3 15,-1 0-3-15,1 1-1 0,-4 2-1 0,2 0-5 16,-4-2 0-16,0 4-6 0,0 0-4 0,-3-3-2 16,3 7-4-16,-2-6-2 0,7 0-2 0,-2 2 1 15,1-2-5-15,-1 0-6 0,5 2 5 0,3-2-2 16,0 1-8-16,1 1 1 0,1-1 1 0,0-1 0 15,8 0-3-15,0 1-2 0,4-1 1 0,2 0 0 0,1-2-5 16,3 0 15-16,1-3-1 0,1 1-4 16,0-3-2-16,6 0-1 0,-8-2-3 0,3-2-1 15,0 0-3-15,1-2 4 0,-5 0 1 0,1-3 0 0,0 0-2 16,-2-1-17-16,0 1 11 0,-2-3 5 0,-2 2 0 16,-1-2-2-16,1-2-3 0,-3 1-2 0,0-1 3 15,-3 2 2-15,3-4-2 0,-4-3-2 0,1 3-1 16,-3 2 2-16,-2-4-1 0,1 5-1 0,-2-1 4 15,-2 1-14-15,-2 1 10 0,-1 0 2 0,-1 2 2 16,-1 3-4-16,-2-2 2 0,-2-1 2 0,-2 6-2 16,1-4 4-16,-6 2 4 0,-2 4 0 0,2-2-2 15,-2 2-3-15,-1 0 3 0,3 0-4 0,-1 2 2 16,-1 1-1-16,5-3-2 0,3 1 1 0,-3 5 3 16,-2-4-4-16,7 1 2 0,-5-1 3 0,5 1 1 15,-3-1-6-15,3 3-4 0,-2-3 5 0,1 1 5 0,2 0-11 16,1 1 4-16,-1 0 3 0,1 1-5 0,0 2 2 15,-1-1-3-15,2 3 4 0,1-3-1 0,0 4 4 16,1-2-6-16,1 1 3 0,2 0-6 0,1 1 8 16,1 0-5-16,1-1 6 0,3 3-9 0,2-3 5 15,0 0-4-15,-1 2 6 0,3-3 3 0,1 2-5 16,-1-2-1-16,5 4-4 0,-1-6 3 0,-3-2 3 16,3 1-4-16,0 0 1 0,-3-2 4 0,4-3-3 15,-1 1-2-15,0-2 4 0,0 1-12 0,0-3 7 16,0-1 10-16,0 0-4 0,5-2-5 0,0 1 1 15,-7-2 1-15,2 1 0 0,-1-2-1 0,-1 0 3 16,-3-2-3-16,-1 2-5 0,1-1-15 0,-4-3 1 16,0 2 1-16,-3-1-6 0,-1-2 6 0,-1 4 4 0,-3-3-9 15,1 3 5-15,0 3 4 0,-4-4-1 0,-3 7 7 16,1-3 4-16,-1 2-5 0,-2 2 7 0,0 2-6 16,-4 0 0-16,0 3-1 0,-3 1 9 0,-2 2-11 15,2-1 8-15,1 2 0 0,0-1 5 0,0-2 1 16,5 1-4-16,3 0 5 0,1 2 3 0,0-3 6 15,-1 1-13-15,4 0 8 0,1 0 1 0,-2 2 0 16,3-2 2-16,2 2-6 0,0-2 6 0,4 2-8 16,-2-2 11-16,4 1-11 0,1 0 8 0,-1-1-5 15,5-1 1-15,1 0-3 0,1 2 5 0,-2-4-6 16,5 0 3-16,-3 1-2 0,2-1 2 0,0-2-11 0,0 0 5 16,0-2-4-16,-3-1 0 0,1 1-7 0,1-2 5 15,-2-1 0-15,-2 2 3 0,0-4-2 0,-2 2 4 16,-1-1-1-16,-1 0-3 0,-3 0 0 0,2-2-5 15,-4 0 3-15,-1 1 4 0,0 0 2 0,-1 0-3 16,-1 3 4-16,0-1-10 0,-1 2 10 0,-1-1-5 16,0 3-5-16,-1 1 5 0,7 0 0 0,-15 3 7 15,7-1-2-15,2 1-6 0,-2 1 4 0,4-1 2 16,2 2 1-16,-6-1-4 0,8 1 6 0,-2-3 1 16,-1 4-4-16,2-2-3 0,1-1-10 0,0-3 13 15,0 7 2-15,-3-6 3 0,3-1 3 0,0 0-1 16,0 0 8-16,0 0-5 0,0 0 1 0,0 0 0 0,0 0-5 15,0 0 3-15,14-6-7 0,-10 3-2 0,-1 1-3 16,-3 2 1-16,6-4-8 0,-2 4-11 0,-4 0 10 16,0 0-9-16,0 0-3 0,0 0 4 0,10 4-7 15,-8-3-2-15,-2-1-3 0,3 4 16 0,-3-4-9 16,0 5 12-16,0-5-3 0,0 0 3 0,0 0 3 16,-6 5 6-16,3-3 3 0,3-2-5 0,0 0-6 15,-11 0 22-15,11 0-1 0,-8-3-1 0,8 3 5 16,-9-3-11-16,9 3-1 0,0 0-7 0,-5-1-24 15,5 1-48-15,0 0-110 0,0 0-202 0,-4-3 90 16</inkml:trace>
  <inkml:trace contextRef="#ctx0" brushRef="#br0" timeOffset="94304.06">19530 15400 25 0,'0'0'34'0,"0"0"-6"16,15 2 1-16,-15-2 9 0,8 0-3 0,-8 0 4 15,5-2 3-15,-5 2-2 0,5-5-2 0,-5 5 7 16,4-2-1-16,-4 2-1 0,2-3 4 0,-2 3 0 16,2-4-16-16,-2 4-3 0,0 0 3 0,0 0-8 15,0 0-4-15,0 0 3 0,0 0-12 0,-4-7 3 16,4 7 1-16,0 0 0 0,0 0-8 0,-1-4 6 16,1 4-1-16,0 0-1 0,-8-1-1 0,8 1 0 15,0 0 8-15,-5-4-3 0,5 4-7 0,-8 0 2 16,8 0 4-16,-9 0-3 0,3-1 3 0,6 1 2 15,-13 0 5-15,5 0-3 0,8 0-1 0,-15 1-4 16,10-2 1-16,-1 2 2 0,0 2 0 0,0-2-2 0,-2 1 1 16,3 1-3-16,3-2-7 0,-3 2-3 0,1 2 8 15,-2-1-3-15,2-1-7 0,0 2 4 0,1-1 2 16,1 1-3-16,-1 1 5 0,0-2 2 0,2-1-6 16,-1 1-1-16,-1 0 0 0,2 2 3 0,-2-1 5 15,1-1 0-15,1 0 2 0,-2 2-2 0,2 0-4 16,-1-2 2-16,0 6 5 0,1-1-14 0,-2 1 6 15,2 3 1-15,-2-4 0 0,2 4-1 0,-2-2 4 0,2-1-7 16,1 2 13-16,-1 1 4 0,-1-1-9 16,2-2 4-16,3 2-4 0,-2-1-2 0,1-2-2 15,-1-1 0-15,1-1 2 0,0-1 1 0,0 0-9 0,2-1 11 16,0 0-1-16,1-2-6 0,0 4 6 0,0-5-7 16,0 0-1-16,1 1 2 0,1 1 2 0,-1-3 3 15,0 2-11-15,1-2-5 0,4 2 0 0,0 0 2 16,-1-3 3-16,-2 2-5 0,-3 0-3 0,5-2-8 15,-2 0 13-15,0 0 3 0,-1-2-6 0,1 0 4 16,-3-1-1-16,4-1 4 0,2 0 1 0,-4 0-5 16,-1 1 4-16,-1-1 1 0,5-1-6 0,-2-1 5 15,0 2-1-15,-4-1-1 0,1-1 0 0,1 1 8 16,-1 2-1-16,0-3 3 0,1 1-7 0,-1-1 5 16,-1 1-7-16,2-1-3 0,-2 0 5 0,0-1-8 15,1-1 13-15,1-1 0 0,-2 1-2 0,2-1-3 16,-2 1 6-16,-4-1-3 0,1 1-2 0,-2-2-2 0,1 1-2 15,0-1 9-15,0 5-4 0,-4-6 2 0,1 1-4 16,0 3 2-16,-1-1-1 0,0-1 3 16,0 4-2-16,1 0 4 0,-1-1-8 0,-1 2 5 0,3-1-3 15,-5 1 6-15,2-1-9 0,1 2 5 0,-1-1 0 16,-2 1-4-16,0 0-2 0,-1 0 3 0,-1 2-1 16,-2 1 4-16,-1 0 0 0,2 0-5 0,1 0 4 15,-1 0 3-15,-3-3-2 0,0 3 1 0,4 0-7 16,-5 3-1-16,5-2 5 0,1-1-3 0,3 3 5 15,0-2-2-15,-4 1-4 0,4 0 4 0,-1 1 0 16,3-1 0-16,-1 1-5 0,-3 2-12 0,4-1 13 16,-1 2 1-16,1-2 4 0,1 2 1 0,-2-1-2 0,2 0 5 15,-1 1-1-15,1 0-3 0,-2 0 3 0,0 3-11 16,0-3 9-16,2 4 0 0,-2-4-3 16,1 2-8-16,1 0 10 0,0 1-2 0,0 1 6 0,-1 1-3 15,1-1 0-15,0 0 0 0,2-1-5 16,-1 3 8-16,1-3-2 0,3 2 1 0,-2-2-2 0,2 0-6 15,-1 1 3-15,2 0 2 0,0-5-4 0,4 3 4 16,0-1 2-16,0-4 1 0,-1 3-4 0,3-2 8 16,2-1-15-16,3-2 6 0,-1 2-1 0,2-3 3 15,-2-3-7-15,3 2 5 0,-3-3-13 0,-1 0-5 16,-1-2 5-16,0 2 0 0,0-3 7 0,-2 0-6 16,0 1-4-16,-1-1 5 0,0 0 0 0,-2-3-5 0,-1 3 1 15,0-3-2-15,0 0 2 0,-2 2-6 16,-1-1 9-16,-1 0-5 0,-2-3-1 0,2 3 5 15,0 1 8-15,-2-4-6 0,0 1 1 0,-2 0 0 16,0 2 3-16,2-4 4 0,-4 2 0 0,3 3 4 0,-1-3 3 16,0 2 3-16,-3 2-7 0,3 0 7 0,-1 3-7 15,-1-1 2-15,-1 2-8 0,1-1 7 0,-1-1 1 16,-1 2 4-16,0-2-3 0,-2 2 5 0,3 3-7 16,-2 0-1-16,-2-1 2 0,9 1 1 0,-12 1 2 15,5-1-2-15,-3 0 4 0,0 3-7 0,-2 1-3 16,1-3 7-16,-1 2 2 0,2 1 2 0,1-2-2 15,0 2-2-15,0 2 5 0,0-1 4 0,0 0 3 16,0 0 6-16,2 2 0 0,-1-2-2 0,2 2-3 16,0-1 0-16,1 0-4 0,0 2-6 0,0-3 2 15,1 2 1-15,2 3-1 0,-1-3 3 0,2 1-2 16,-2 1 3-16,3 0-6 0,2 0 1 0,-1 2-3 0,-1-1 4 16,3 1 0-16,0-2 2 0,3 1-2 0,0 1 4 15,1 0-11-15,4 2 13 0,-2-5-1 16,5 3-1-16,1-5-3 0,3 0 1 0,-5 0 0 0,1-4 3 15,5-1-7-15,-1-1 8 0,2-1 3 0,-2 0-6 16,1-3 3-16,-1-1-3 0,-1 1 1 0,-4 0-1 16,-2-5-1-16,2 5-5 0,-2-2 0 0,1-2 0 15,-2 1 2-15,0 0-2 0,-3 0-2 0,-1-1 0 16,-2 1 4-16,-1 0-6 0,0 0 2 0,-3 2-9 16,0-3 1-16,0 2 4 0,0 0-1 0,0 1-5 15,-2 1 2-15,-2-1 0 0,0 1 0 0,0 1-1 16,-1 1 0-16,1-1 6 0,-1 2-8 0,-4-1 10 15,9 2-9-15,-14 2 7 0,9-2 0 0,5 0-6 0,-16 0 4 16,9 4-5-16,-3-3 7 0,-2 3-2 16,2-2-2-16,4 0 1 0,-7 1 2 0,8-1 2 15,-2 1 1-15,2-1-25 0,-2 1 27 0,2-2-3 0,0 5-1 16,-1-4 2-16,3 2-4 0,-1 0 7 0,2-2-3 16,1 3-8-16,-1-1 9 0,2-4-4 0,0 5 0 15,1-1 3-15,1-2-8 0,4-1 8 0,-6-1 0 16,7 6-4-16,-3-6 10 0,1 1-8 0,-5-1 3 15,10-1 1-15,-10 1-4 0,9-1 4 0,-3-2-1 16,-3 0 11-16,1 2 4 0,-4 1 0 0,8-3-1 16,-6 1 14-16,-2 2 0 0,4-3 6 0,-4 3-6 15,3-2-1-15,-3 2-4 0,0 0-3 0,0 0-3 0,0 0-2 16,2-3-12-16,-2 3 9 0,0 0-1 16,0 0-6-16,0 0 4 0,0 0-7 0,0 0 4 15,0 0-10-15,0 0 5 0,0 0 0 0,0 0-3 16,0 0-1-16,0 0 0 0,0 0-2 0,0 0 2 0,0 0 5 15,0 0-4-15,0 0 2 0,0 0 1 0,0 0-3 16,0 0 6-16,0 0-3 0,0 0-5 0,0 0 2 16,0 0 1-16,0 0 1 0,0 0-2 0,0 0 0 15,0 0-2-15,0 0 5 0,0 0-5 0,0 0-2 16,0 0 2-16,0 0-4 0,0 0 0 0,0 0-7 16,0 0 4-16,0 0-5 0,0 0-7 0,0 0 1 15,0 0-3-15,0 0 0 0,0 0 1 0,0 0-4 16,0 0-2-16,0 0-2 0,0 0-1 0,0 0-2 15,0 0-18-15,0 0 11 0,0 0 4 0,0 0 1 16,0 0-8-16,0 0 5 0,0 0 1 0,0 0 0 0,0 0 3 16,0 0-10-16,0 0 0 0,0 0-18 0,0 0-14 15,0 0-100-15,0 0-187 0,-13-4 83 0</inkml:trace>
  <inkml:trace contextRef="#ctx0" brushRef="#br0" timeOffset="102010.06">18011 14763 7 0,'0'0'22'0,"0"0"-1"0,0 0-2 16,0 0-5-16,0 0 4 0,0 0-6 0,0 0-2 0,0 0 3 15,0 0-3-15,0 0 1 0,0 0 1 16,0 0 4-16,0 0 1 0,0 0 0 0,0 0 2 15,0 0 0-15,0 0-5 0,0 0-4 0,0 0 1 0,0 0-2 16,0 0 1-16,0 0-1 0,0 0-2 0,0 0-2 16,0 0-4-16,0 0 2 0,0 0-1 0,-7 11 0 15,7-6-3-15,0-1 1 0,0 3-3 0,-1-2 7 16,1 3-4-16,0 1 23 0,0 1-6 0,0 0 1 16,-3 1-5-16,3 1-4 0,0 1 2 0,0-1-4 15,0 0 2-15,0 4-1 0,0-3-1 0,-1-1-2 16,1 2 6-16,-1-2-6 0,2 0 3 0,-1 1-2 15,0-1 2-15,-4 0-4 0,4 0 3 0,0 0-5 0,-1-2 4 16,-2 2-7-16,3-4 1 0,0 1 2 16,0-1-2-16,0 1 1 0,0-2 0 0,0-2 2 15,-1 3-1-15,1-4 5 0,0 0-11 0,1 1 8 0,-1-5-5 16,3 5 6-16,-2-2-8 0,-1-3 8 0,0 4-1 16,3-2 4-16,-3-2 0 0,0 0 4 0,0 0-9 15,2 3 2-15,-2-3 3 0,0 0-5 0,0 0-2 16,0 0-11-16,0 0-4 0,0 0-15 0,0 0 1 15,8-5-13-15,-8 5-39 0,0-4-86 0,0 4 39 16</inkml:trace>
  <inkml:trace contextRef="#ctx0" brushRef="#br0" timeOffset="102633.06">17961 15086 56 0,'0'0'60'0,"0"0"-8"16,0 0 1-16,0 0-14 0,0 0 2 0,0 0 1 15,0 0 3-15,-3-3 6 0,3 3-1 0,0 0-10 16,0 0-2-16,0 0 3 0,0 0 1 0,0-7-7 15,0 7 0-15,0 0-8 0,0 0 1 0,0 0-3 16,-4-2-3-16,4 2 4 0,0 0-6 0,0 0 3 16,0 0-11-16,0 0 0 0,0 0-1 0,0 0-3 15,0 0 1-15,0 0 0 0,0 0 3 0,0 0 0 16,0 0-9-16,0 0 4 0,0 0-1 0,0 0 0 16,0 0-5-16,0 0-8 0,0 0 6 0,0 0-3 15,0 0 0-15,0 0 7 0,0 0 1 0,0 0-4 16,0 0-2-16,0 0-6 0,0 0 12 0,0 0-2 0,0 0 1 15,0 0-1-15,0 0 3 0,0 0-9 0,0 0 5 16,-1 12-2-16,1-12 3 0,0 5-3 16,0-5 1-16,0 6 0 0,1-1 3 0,-1-2 3 0,4 1-3 15,-3 3 0-15,1-2-9 0,0 0 11 0,-1 1-2 16,2 0-3-16,-2 0-2 0,3-2-3 0,-3 3 0 16,2-1 15-16,1-1-8 0,-3 1 7 0,3-3-11 15,1 2 1-15,-1-2 6 0,-3 1-5 0,-1-4 0 16,5 5 3-16,-1-4 4 0,-4-1 9 0,4 2 0 15,-4-2-3-15,0 0 5 0,9-1-3 0,-9 1 3 16,0 0 11-16,5-4-7 0,-4 1-2 0,-1-2-3 16,0 5-4-16,3-7-9 0,-3 1 8 0,0 2-9 15,0-2 0-15,0 2 2 0,0-1-9 0,-3-1 4 0,6 0-8 16,-6-2 6-16,3 3-5 0,0-1 5 16,0-1-11-16,3 0 1 0,-3-1-1 0,1 3 4 15,-1-1-2-15,3-2-3 0,-1 1 17 0,0 2-8 0,-1-2-5 16,0 2 0-16,-1 2-2 0,3-2-21 0,-2 1-15 15,-1 4-24-15,0-2-91 0,0 2-175 0,0 0 78 16</inkml:trace>
  <inkml:trace contextRef="#ctx0" brushRef="#br0" timeOffset="104047.07">18991 15057 19 0,'0'0'80'0,"0"0"-3"15,0 0-9-15,0 0 0 0,0 0-12 0,0 0-3 16,-8 1-2-16,8-1-8 0,0 0 7 0,0 0 6 16,0 0-10-16,0 0 6 0,0 0 0 0,0 0 2 15,0 0-1-15,0 0 1 0,0 0-4 0,0 0-5 16,-5 1-1-16,5-1-4 0,0 0-5 0,0 0-5 16,0 0 1-16,0 0-8 0,0 0 5 0,0 0-5 0,-4-5-4 15,4 5-5-15,0 0-2 0,-1-7 0 16,2 2-5-16,-1 5-1 0,0-8 5 0,1 1-2 15,-1 2-3-15,2-3 4 0,-2 2-4 0,-2-5 6 0,1 2-9 16,0-3 2-16,-1 2-7 0,1-2-1 0,-1 0-5 16,0-1-2-16,0-3 5 0,-1 4-4 0,-2-5 0 15,1 5-4-15,1-1 1 0,0 0-7 0,-1 1-6 16,1 0 4-16,1-1-1 0,-2 4 3 0,1-3 6 16,1 0 0-16,-2 2 0 0,2 1-4 0,0-1 3 15,2 0 6-15,-1-2-2 0,0 7 6 0,1-2 0 16,0-2-7-16,0 5-1 0,0-1 8 0,0 5-4 15,1-8 6-15,-1 7-6 0,0 1-1 0,0-4-9 16,0 4 0-16,0 0-4 0,0-6 5 0,0 6 1 16,0 0 0-16,0 0 2 0,-9 0 2 0,9 0-2 15,0 0 1-15,0 0 10 0,-10 0-4 0,10 0-3 16,0 0-5-16,-10 3 10 0,10-3-3 0,0 0 8 0,-7 0-11 16,2 3-13-16,5-3 8 0,0 0-2 0,-4 1-2 15,4-1 0-15,-2 3-1 0,2-3 10 16,-3 3-2-16,3-3-5 0,-5 2 8 0,5-2-2 0,0 0 2 15,0 0 0-15,0 0-4 0,-4 2 11 0,4-2 0 16,0 0 3-16,0 0 2 0,0 0-2 0,0 0 1 16,0 0 0-16,0 0 1 0,0 0-2 0,-9-4 3 15,9 4-2-15,0 0 1 0,0 0 0 0,0 0-1 16,0 0-2-16,-4 4 4 0,4-4-5 0,-2 4-1 16,-1 1 3-16,3-2 1 0,-1 0-4 0,1-3-1 15,-3 10 4-15,3-6-4 0,3-3-1 0,-3-1-5 16,0 9 9-16,0-7 1 0,0-2 0 0,0 5 4 15,0-5-1-15,-3 3 4 0,3-3 12 0,0 0 3 0,0 0 8 16,0 0-9-16,0 0-1 0,0 0 6 16,0 0 0-16,0 0-6 0,0 0 2 0,0 0 3 15,-1-12-10-15,2 5-2 0,2 4 7 0,-2 1-4 0,-1-3 5 16,3 0-20-16,-3 1 3 0,1 0 5 0,0-3-5 16,2 3-8-16,-2 1 2 0,3 0-2 0,-4-1-2 15,0 4 5-15,4-4-3 0,-4 1 2 0,0 3 7 16,5-3-10-16,-5 3 8 0,5-2-5 0,-5 2 3 15,0 0-4-15,9 0 3 0,-4-1 1 0,-5 1-8 16,11 2 0-16,-7-1-11 0,-4-1 1 0,10 5-4 16,-8-3-11-16,5 1-12 0,-2-2-25 0,-1 2-55 15,-2 0-133-15,0 0 58 0</inkml:trace>
  <inkml:trace contextRef="#ctx0" brushRef="#br0" timeOffset="104853.06">19458 14686 34 0,'0'0'80'0,"0"0"-3"16,-4-3-8-16,4 3 1 0,-1-4-7 0,1 4-6 15,0 0-6-15,0 0-8 0,0-4-7 0,0 4-3 16,0 0-2-16,-4-3-3 0,4 3 6 0,0 0-12 0,0 0-4 16,0 0-5-16,0 0-1 0,0 0-4 0,0 0 4 15,-2 11-9-15,0-5 9 0,1 1-1 16,1 2-6-16,-2 4 4 0,4-4-5 0,-1 5 1 0,-1-1-3 15,0 2 3-15,-3 2 8 0,2 0-10 0,-1-1 4 16,2 2-3-16,0 0 1 0,-2 0 0 0,-1-1-2 16,3 0 0-16,0-5 2 0,1-1-5 0,-1 2 0 15,4-1 10-15,-4-2-13 0,0 1 5 0,3-2 0 16,-1 1 1-16,-1-2-6 0,1-3-10 0,2 1-5 16,-2 0 7-16,-1-3-10 0,3 1-6 0,0 0-4 15,-4 1-7-15,4-4-9 0,-4-1-70 0,3 3-127 16,-3-3 56-16</inkml:trace>
  <inkml:trace contextRef="#ctx0" brushRef="#br0" timeOffset="105414.06">19391 14954 47 0,'0'0'82'0,"0"0"-1"16,0 0-10-16,0 0-1 0,0 0-10 16,0 0-10-16,0 0 1 0,0 0-10 0,0 0-4 15,0 0-2-15,0 0-4 0,0 0-4 0,0 0 5 16,0 0-13-16,0 0 10 0,-4 11-1 0,4-11-9 0,1 7 7 15,-1-3-1-15,1 3 1 0,1-2 2 0,-1 1-4 16,1-2 1-16,0 2-1 0,0-2-7 0,1 2 3 16,-2-1-4-16,2-1-11 0,1-1 10 0,2 2 2 15,-2 1-6-15,-1-3 0 0,3-1-11 0,-2 0 5 16,1 1 7-16,0-1-3 0,2 0-1 0,-3-1-5 16,-4-1 3-16,9 0-6 0,-5 2 6 0,-4-2-6 15,0 0 2-15,0 0 4 0,6-4-3 0,-6 4-3 16,0 0 2-16,0 0-2 0,5-3-1 0,-5 3 0 15,0 0-7-15,0 0-7 0,0 0-5 0,0 0 6 16,0 0-5-16,0 0 2 0,0 0-3 0,0 0 2 0,0 0 3 16,0 0-2-16,4 7 5 0,-4-7-2 0,0 0 11 15,0 0-8-15,0 0 6 0,2 3 7 0,-2-3-5 16,0 0 4-16,0 0 2 0,0 0-1 0,0 0 4 16,0 0 5-16,-7-13-10 0,3 10 9 0,3-1-3 15,1-3-3-15,-4 0 13 0,4 3-8 0,-4-7-12 16,3 1 10-16,1 3 3 0,-2-2-12 0,0-2-2 15,2-1 8-15,0 3-8 0,0-1-2 0,-2 0-7 16,4 3-6-16,-2-1-11 0,2 1-10 0,0 1-4 16,2 3-12-16,1-4-81 0,0 6-149 0,-4 0 65 15</inkml:trace>
  <inkml:trace contextRef="#ctx0" brushRef="#br0" timeOffset="106536.07">20143 15138 28 0,'0'0'101'16,"4"-6"-14"-16,-4 6 3 0,0 0-4 0,0 0-9 15,0 0-5-15,0 0 2 0,0 0-1 0,0-6-14 16,0 6 8-16,0-2-5 0,0 2-4 0,1-4 2 16,-1 4-13-16,0-5-11 0,0 2-1 0,0-2 1 15,3 0-6-15,-2 0-2 0,-1-1-6 0,1-2 0 16,-1 3 0-16,3-3 6 0,-2-1 0 0,-1 0-8 15,3-3 0-15,-3 1-3 0,1 1-6 0,-2-4 5 16,2 0-2-16,-1-3-4 0,0 5-2 0,0-5-1 16,0 0 1-16,-1 1 5 0,1 0-8 0,-3 0 1 0,6 0-5 15,-3 5 1-15,1-1-5 0,-1 0-4 0,0 0 6 16,3 2-4-16,-3 0-3 0,1 3 1 16,-1-3 5-16,1 3-2 0,-1 0-5 0,0 3-2 0,3-1-1 15,-2 0-2-15,-1 2 2 0,4-1-8 16,-4 4 4-16,0-5 0 0,0 5 2 0,1-3 0 0,-1 3-1 15,0 0 5-15,0 0-4 0,0-5 3 0,0 5 3 16,0 0-1-16,0 0-2 0,3-7 0 0,-3 7-1 16,0 0 3-16,0 0 0 0,0 0 4 0,0 0-5 15,0 0 9-15,0 0-12 0,0 0 10 0,0 0-2 16,0 0-10-16,0 0-2 0,0 0 1 0,0 0 2 16,0 0 5-16,0 0-6 0,0 0 4 0,0 0 3 0,-3-2 2 15,3 2 4-15,0 0-3 0,0 0 3 16,0 0-8-16,-5-3 5 0,5 3 1 0,0 0 1 15,0 0 3-15,-9-2 0 0,9 2 3 0,-4-5-4 0,3 0 4 16,-2 4-5-16,3 1 5 0,-1-3-5 0,1 3-1 16,-4-3 7-16,4 3-4 0,-4-6 1 0,3 4-1 15,1 2-9-15,0-6 11 0,0 6-6 0,-3-2 1 16,3 2 2-16,0 0 11 0,-2-6-6 0,2 6-5 16,0 0 1-16,0-4 6 0,0 4-3 0,0 0 4 15,0-6-1-15,0 6-2 0,0 0 6 0,0 0-1 16,0-3 1-16,0 3-7 0,0 0 4 0,0 0 2 15,0 0-2-15,0 0 5 0,0-4-9 0,0 4 1 16,0 0 5-16,0 0-7 0,0 0-3 0,0 0 4 16,0 0 1-16,0 0-12 0,0 0 7 0,0 0-1 15,0 0 8-15,0 0-6 0,0 0 6 0,0 0 5 16,0 0-6-16,0 0 10 0,0 0 3 0,0 0 6 0,0 0 5 16,-9-3-2-16,9 3-5 0,0-4 1 0,-2 1 2 15,2 3-4-15,-2-5-1 0,2 5-3 16,0 0-10-16,4-7 4 0,-4 7-2 0,0-4-2 0,0 4-3 15,0-3-20-15,0 3-4 0,0 0-10 0,0 0-11 16,0 0-7-16,0 0-10 0,0 0-9 0,4 14-14 16,-4-9-98-16,-3 2-193 0,6 0 86 0</inkml:trace>
  <inkml:trace contextRef="#ctx0" brushRef="#br0" timeOffset="107287.06">20509 14800 77 0,'-2'9'78'0,"2"0"-4"0,0 3-7 0,0 1-6 16,-3-1-15-16,0 6 6 0,2-1-7 0,-2 0-8 16,1 0 2-16,0 0-14 0,0-1 11 0,-2-1-11 15,1 1-2-15,2-4-9 0,0-3 10 0,-2 2-4 16,3 0-5-16,-1-1-3 0,1-1 3 0,0-2-2 15,0-2-11-15,1 2-8 0,2-1-6 0,-2 1-12 16,0-3-6-16,-1 0-9 0,2-1-6 0,2-1-9 16,-4-2-45-16,0 5-107 0,0-5 49 0</inkml:trace>
  <inkml:trace contextRef="#ctx0" brushRef="#br0" timeOffset="107567.06">20479 15074 28 0,'0'0'78'0,"0"0"-3"0,5 1-5 0,-5-1-12 16,0 0 1-16,4 4-7 0,-4-4-10 0,0 0-1 16,3 3-4-16,-3-3 0 0,1 1-6 0,-1-1-11 15,0 0 7-15,3 5-7 0,-3-5 0 0,1 3 2 16,-1-3-10-16,0 0 1 0,0 0-1 0,3 4-1 15,-3-4-1-15,2 0 2 0,-2 0-5 0,0 0 5 16,6 2-9-16,-6-2 8 0,0 0-4 0,0 0-3 16,0 0 5-16,0 0-2 0,13-5-7 0,-10 4-8 15,-3 1-2-15,7-4-14 0,-3 3-25 0,3-2-14 0,-2 0-53 16,-1-1-125-16,2 1 56 0</inkml:trace>
  <inkml:trace contextRef="#ctx0" brushRef="#br0" timeOffset="108498.06">21296 15076 40 0,'0'0'61'0,"0"0"-8"0,0 0-6 16,0 0-7-16,1-7 0 0,-1 7 0 0,0-4 11 15,0-2-1-15,0 6-2 0,-1-8-10 0,-3 1 0 16,2-1 1-16,0 1-11 0,-3-6-2 0,1 5-7 15,-1-5 3-15,-3 2 2 0,5 1-2 0,-4-5-5 16,5-1-6-16,-5 1 9 0,3 3-9 0,3-3 6 16,0-3-14-16,-2 3 9 0,3-1-7 0,0 1 0 15,3 3-5-15,-2-4-8 0,3 0 2 0,0 6 6 16,2-7-3-16,-2 5 3 0,2 0 1 0,1-3-7 16,-2 7 1-16,-1-4 4 0,1 2 0 0,0 2 4 0,-1 2 0 15,-2-1-5-15,1 2 5 0,-1 0-8 16,0 1-3-16,-2 0 11 0,1 0-4 0,-1 4 3 0,0 0-8 15,0-4 5-15,0 4-3 0,0 0 4 0,0 0-12 16,0 0 7-16,0 0 2 0,-10 7 3 0,10-7-3 16,-5 5-6-16,4-3 8 0,1-2 0 0,-3 5-1 15,3-5-3-15,-1 6 5 0,1-6-7 0,-7 4 4 16,7-4 6-16,0 3-9 0,-2 0 8 0,2-3 2 16,0 0-4-16,0 0-1 0,0 0 8 0,-4 1-7 15,4-1 7-15,0 0 6 0,0 0 1 0,0 0-6 16,0 0 6-16,0 0 0 0,0 0-2 0,0 0-3 15,-3-10-2-15,3 10-8 0,4-4 5 0,-4 4 3 0,0-5-2 16,3 2 3-16,-2 1-7 0,-1 2 11 16,1-7-15-16,-1 3 3 0,0 4 5 0,4-4 1 15,-1 0-8-15,-3 4 3 0,1-3 1 0,-1 3-3 0,1-4 2 16,-1 4-6-16,3-3 7 0,-3 3-2 0,0 0 3 16,0 0-14-16,0 0 14 0,0 0-7 0,0 0 8 15,0 0-7-15,0 0 10 0,1 9-7 0,-1-9-6 16,4 8-23-16,-2 0-22 0,1-2-82 0,-2-1-144 15,0 5 64-15</inkml:trace>
  <inkml:trace contextRef="#ctx0" brushRef="#br0" timeOffset="135964.37">18000 15348 33 0,'0'0'98'0,"0"0"0"0,0 0-1 0,0 0-21 16,0 0-10-16,-1-5 1 0,1 5-6 0,0 0-9 16,0 0-11-16,-4-1 3 0,4 1-8 0,0 0-6 15,0 0-12-15,0 0-2 0,0 0-11 0,0 0-8 0,0 0-6 16,0 0-12-16,0 0-5 0,0 0-14 0,0 0-9 16,0 0-14-16,0 0-42 0,0 0-113 15,0 0 50-15</inkml:trace>
  <inkml:trace contextRef="#ctx0" brushRef="#br0" timeOffset="137289.35">17446 15316 91 0,'0'0'102'0,"0"0"-17"0,-4-2-16 16,4 2-28-16,0 0-18 0,0 0-34 0,0 0-14 16,0 0-38-16,14-5-67 0,-8 7 29 0</inkml:trace>
  <inkml:trace contextRef="#ctx0" brushRef="#br0" timeOffset="138169.41">18772 15181 36 0,'0'0'59'15,"0"0"5"-15,0 0-7 0,0 0-6 0,0 0-12 0,0 0 3 16,0 0-9-16,0 0 2 0,0 0-12 0,0 0 1 16,0 0 1-16,0 0-5 0,0 0-4 0,0 0 4 15,0 0-7-15,0 0-1 0,0 0 0 0,0 0 4 16,0 0-5-16,0 0 3 0,0 0-9 0,0 0 6 16,0 0-5-16,0 0 1 0,0 0-7 0,0 0 9 15,0 0-5-15,0 0 2 0,0 0-1 0,0 0-4 16,0 0 9-16,0 0-9 0,0 0-1 0,0 0-1 15,0 0 8-15,0 0-4 0,0 0-4 0,0 0 0 16,0 0 0-16,0 0-3 0,0 0-5 0,0 0-5 16,0 0-13-16,0 0-21 0,0 0-51 0,0 0-106 15,0 0 46-15</inkml:trace>
  <inkml:trace contextRef="#ctx0" brushRef="#br0" timeOffset="167914.65">17944 15202 36 0,'0'0'59'0,"0"0"-4"0,0 0-6 16,0 0-9-16,0 0 3 0,0 0-9 0,0 0-8 16,0 0 5-16,0 0-5 0,0 0 0 0,0 0 1 15,0 0-5-15,0 0-3 0,0 0 0 0,5-5 6 16,-5 5-5-16,0 0 0 0,0 0-2 0,0 0-4 16,0 0 3-16,0 0-2 0,0 0-6 0,0 0-1 15,0 0-3-15,0 0 8 0,0 0-9 0,0 0-5 16,0 0 1-16,0 0-7 0,0 0 1 0,0 0-12 15,0 0-3-15,0 0-4 0,0 0-1 0,0 0-4 16,0 0-5-16,0 0 2 0,0 0-5 0,0 0 5 0,0 0-3 16,0 0-27-16,0 0-66 0,0 0 29 15</inkml:trace>
  <inkml:trace contextRef="#ctx0" brushRef="#br0" timeOffset="188297.94">26827 12610 48 0,'0'0'73'0,"-1"-2"-4"0,1 2-7 16,-4-3 0-16,2-1-10 0,-2 1-7 0,4 3 5 16,-4-5 0-16,4 1 2 0,-4 2-7 0,2-2-9 15,-1 1-10-15,-1 1 3 0,2-2-4 0,-3 1 2 16,0-1-4-16,1 2 8 0,0 1-16 0,-1-2 1 16,0 2 3-16,-2 0-4 0,0-3-3 0,-1 4 1 15,-2-1-5-15,-2 1 6 0,2 0-2 0,0 3-6 16,-3-1 0-16,4 0-1 0,-4-1-2 0,2 1 1 15,-1 1 2-15,-3 0-3 0,0 1 3 0,-3 0-4 16,0-1 4-16,0 2 1 0,-1 0-4 0,0 0-3 16,0-2 3-16,-3 3 4 0,1-3-10 0,5 1 9 15,-5-1-2-15,0-1-6 0,0 3 7 0,0-5 0 16,0 3-3-16,-2-1-1 0,1 0 4 0,3 0-5 16,-3 0-4-16,3-1 8 0,1-1 0 0,4 3-5 15,1-3 3-15,2 2-2 0,3-2 0 0,3 2-2 16,-3-2 3-16,8 0-1 0,-11 1-2 0,6-1 0 15,5 0-2-15,-6 0 0 0,6 0-2 0,-6 1-5 0,6-1-9 16,0 0 5-16,0 0-12 0,-2 4 2 0,2-4-2 16,0 0-10-16,0 0-6 0,0 0-12 0,0 0-70 15,0 0-134-15,0 0 60 0</inkml:trace>
  <inkml:trace contextRef="#ctx0" brushRef="#br0" timeOffset="188993.66">26621 12686 19 0,'-8'3'56'16,"8"-3"-4"-16,-8 0-7 0,3 1-4 0,5-1-2 16,-11 0-4-16,3 0 0 0,-2 0 1 0,-1 2-1 15,1-2-3-15,-2 0-1 0,0 0-6 0,-2 1 3 16,-3 1-8-16,-2 0 2 0,6-2-5 0,-2 1 0 16,-2 1-5-16,-2 0 10 0,3 0-7 0,-4 1 0 15,3-1-11-15,0 1 4 0,-1-1 6 0,1-2-7 0,3 2 0 16,0-1 5-16,-1 1-1 0,2-1 8 15,3-1-4-15,-3 1 2 0,4-1-1 0,-1 1-1 0,1-1 4 16,1 0-5-16,3 0 6 0,-3 0-7 0,8 0-3 16,-13-1 4-16,6 1 0 0,7 0 3 0,-11 0-6 15,6-1-2-15,5 1 5 0,-9 0 2 0,9 0-4 16,-8-1 5-16,8 1-5 0,-8-2-5 0,8 2-1 16,0 0 2-16,0 0 2 0,-5-1 2 0,5 1-8 15,0 0 6-15,0 0-6 0,0 0 4 0,-7 0 1 16,7 0-5-16,0 0-3 0,-7-1-5 0,7 1 7 15,0 0 0-15,-9 1-3 0,9-1-3 0,-6 0 8 16,6 0-5-16,0 0 4 0,-9 0-1 0,9 0 5 0,0 0 0 16,-8 0-5-16,8 0 1 0,0 0 7 15,0 0 4-15,-10-2-4 0,10 2 2 0,0 0 0 16,0 0-4-16,0 0-10 0,0 0 14 0,-5 0-2 0,5 0-2 16,0 0 0-16,0 0-4 0,0 0-5 15,0 0-4-15,0 0-14 0,0 0-10 0,-4 5-21 16,4-5-18-16,0 5-30 0,0-5-66 0,0 0-178 15,4 5 79-15</inkml:trace>
  <inkml:trace contextRef="#ctx0" brushRef="#br0" timeOffset="189759.66">26490 12560 47 0,'-18'0'46'0,"4"-1"0"0,-4 1-2 0,-1 0-4 16,-1 0-2-16,1 0 0 0,-3-2-5 0,4 2 1 15,1 0-8-15,-1 0 6 0,4 0-14 0,2 0 3 16,0 2-1-16,-1-2-4 0,4-2 0 0,2 4 1 0,-1-2-6 16,8 0 0-16,-11 0-3 0,5 1 2 15,6-1 3-15,-8 0-4 0,2 1-3 0,6-1 4 16,-7 3-10-16,7-3 6 0,-7 1-1 0,3 0 3 0,4-1-5 15,-6 4 1-15,2-2 2 0,-1 1-1 0,5-3-2 16,-4 1 3-16,4-1-3 0,-5 3 5 0,5-3-2 16,-4 2-7-16,4-2 2 0,0 0-2 0,-6 2 0 15,6-2 2-15,0 0 2 0,0 0 0 0,-4 3 0 16,4-3 0-16,0 0 2 0,0 0-4 0,0 0 1 16,0 0 1-16,0 0 1 0,0 0 0 0,0 0-4 15,0 0 2-15,0 0 0 0,0 0 3 0,0 0-5 16,0 0 0-16,0 0-5 0,0 0-10 0,0 0-10 15,0 0-17-15,0 0-63 0,0 0-112 0,0 0 49 16</inkml:trace>
  <inkml:trace contextRef="#ctx0" brushRef="#br0" timeOffset="190157.66">26486 12726 39 0,'-6'0'59'16,"-2"2"0"-16,3-2-4 0,-4 1 1 0,-1-1-6 0,1 0 0 16,-3-1-18-16,1 1 12 0,0-2-1 15,-1 2-3-15,3-2-9 0,-4-1 2 0,3 1 7 16,0 0-10-16,-2 0-5 0,2 1-7 0,3 1 2 0,-1-2 1 15,1-1-6-15,-1 3-5 0,8 0-16 0,-11-2-9 16,6 0-19-16,5 2-18 0,-6-1-59 0,6 1-119 16,-3-4 52-16</inkml:trace>
  <inkml:trace contextRef="#ctx0" brushRef="#br0" timeOffset="190605.66">26638 12593 17 0,'-6'3'54'16,"6"-3"6"-16,-13 0-6 0,4 0-7 0,-2 0 3 0,1-3 8 16,1 3-7-16,-4-2 1 0,3 0-14 15,-2 1-7-15,1 0 6 0,0-2-5 0,-1 2 5 0,-2-1-9 16,0 1-1-16,1 0-9 0,1 0 3 0,-7-2-6 16,3 3 5-16,0 0-6 0,0 0-1 15,1 1-1-15,-2 2-5 0,4-2 9 0,-6 1-11 0,3-1 8 16,-2 2-3-16,2 0-2 0,-1-1-3 0,4 0-1 15,-1-2 1-15,4 3 1 0,-4 0-13 0,5-1 13 16,3 0-4-16,-1-2 2 0,1 2-5 0,2-2 7 16,4 0 4-16,-9 3-3 0,5-3-7 0,4 0 7 15,-6 1-8-15,6-1 3 0,0 0 1 0,0 0-3 16,-5 3 3-16,5-3-3 0,0 0-2 0,0 0 1 0,-4 3 1 16,4-3-4-16,0 0-15 0,0 0-6 15,0 0-17-15,0 0-8 0,13 2-78 0,-13-2-138 16,0 0 62-16</inkml:trace>
  <inkml:trace contextRef="#ctx0" brushRef="#br0" timeOffset="193314.77">10662 12680 43 0,'0'0'72'0,"0"0"-7"0,0 0 1 0,-3-3-13 16,3 3-3-16,0 0-14 0,0 0-5 16,0 0-6-16,0 0-7 0,0 0-2 0,0 0 7 0,0 0-15 15,0 0 3-15,0 0 0 0,0 0-7 0,0 0 8 16,0 0-2-16,-6 5-7 0,6-5 2 0,0 0 1 15,-3 2-5-15,3-2 3 0,0 0 1 0,-5 2 1 16,5-2-1-16,-4 3 0 0,4-3 1 0,0 0 2 16,-7 4-3-16,3-2 1 0,0 0 8 0,4-2 0 15,-9 1 0-15,5 1 0 0,4-2 5 0,-13 2-6 16,8-1 5-16,-1 0-7 0,-1 0 4 0,1 1 10 16,-2-2-3-16,2 2 0 0,6-2 6 0,-12 0-5 15,6 0 3-15,1 0-7 0,5 0 11 0,-9 0 2 0,9 0-17 16,-6 2 8-16,6-2-3 0,0 0-4 15,-8 0-1-15,8 0-2 0,0 0 2 0,0 0-8 16,0 0-2-16,0 0 4 0,-6 1-5 0,6-1-1 0,0 0 5 16,0 0-2-16,0 0 4 0,0 0-6 0,0 0 3 15,0 0-5-15,0 0 5 0,0 0 1 0,0 0 3 16,0 0-2-16,0 0 7 0,0 0-6 0,0 0 0 16,0 0 0-16,0 0-7 0,0 0 0 0,0 0 3 15,19-5-4-15,-8 5 13 0,1-2-12 0,7 2 2 16,-1-1-5-16,1 0-10 0,0 0-2 0,4-1 5 15,-2 0-4-15,6 1-1 0,-1-2 7 0,1-1-5 16,-4 2 7-16,-3-3 0 0,10 0 3 0,-11 2 8 0,4-1-8 16,4-2 3-16,-5 2 0 0,-3-1-3 15,3 3 1-15,-1-3 0 0,-1 0-3 0,1 3 2 0,1-1-5 16,-3 1-2-16,-1-1 5 0,-1 3 6 16,-2-1-6-16,3 1-8 0,-5-2 4 0,0 2 1 0,-2 0 1 15,-1-1-4-15,-1 0 3 0,-1 1 5 0,-2 0-7 16,-6 0 11-16,10 0-3 0,-10 0 0 0,8 0 2 15,-8 0 3-15,0 0-6 0,10 0-1 0,-10 0 3 16,0 0 1-16,4-2 1 0,-4 2-2 0,0 0-2 16,0 0 4-16,0 0-10 0,0 0-9 0,0 0-15 15,0 0-4-15,0 0-20 0,0 0-13 0,-12 7-17 0,5-4-67 16,-3-1-162-16,3 1 72 0</inkml:trace>
  <inkml:trace contextRef="#ctx0" brushRef="#br0" timeOffset="193939.76">10506 12801 54 0,'0'0'59'0,"0"0"-1"0,0 0 1 16,0 0 0-16,0 0-1 0,-8 0-2 0,8 0-3 0,0 0-8 15,0 0 9-15,0 0-7 0,0 0-3 0,-8 0-2 16,8 0-5-16,0 0-5 0,0 0-1 0,0 0-5 15,0 0-2-15,0 0-2 0,0 0-3 0,0 0-6 16,0 0 3-16,0 0 0 0,0 0-1 0,0 0-3 16,0 0-3-16,16 4 2 0,-16-4 1 0,5 0-8 15,-5 0 12-15,5 1-3 0,-5-1-5 0,0 0 0 16,6 2 2-16,-6-2-2 0,0 0 1 0,0 0 2 16,0 0-1-16,0 0-3 0,8 0 5 0,-8 0-11 0,0 0 4 15,0 0-1-15,0 0 2 0,0 0 2 0,0 0-4 16,0 0 5-16,8 0-7 0,-8 0-3 0,14-2 2 15,-4 2 1-15,3-1 4 0,2 0-6 0,3 1 0 16,12-4 3-16,-9 1 1 0,7 0-7 0,-1 0-4 16,4 1-6-16,-2 0 13 0,1-3-4 0,3 2-8 15,-4 0 1-15,2 2 1 0,-2-2-4 0,-7 3-6 16,7 0 3-16,-11-2-2 0,4 2 2 0,-3-2 2 16,-6 2-1-16,1 0 0 0,0-1 3 0,-1 2 7 15,-1-2-5-15,0 2 8 0,-2-1 0 0,0 0 8 16,-2 0-1-16,1 0 7 0,-1-1 3 0,-3 0-1 15,1 1 1-15,1-1 16 0,-1-1-20 0,-6 2 1 0,10-1 1 16,-6-1 1-16,-4 2 2 0,9-1-3 0,-9 1-7 16,9-1-4-16,-4-2-7 0,-5 3-10 0,5 0-15 15,-5 0-10-15,0 0-13 0,9 0-18 0,-9 0-74 16,0 0-158-16,0 0 70 0</inkml:trace>
  <inkml:trace contextRef="#ctx0" brushRef="#br0" timeOffset="194647.77">10506 12712 62 0,'0'0'82'0,"0"0"-3"0,0 0-12 0,-3-3-10 16,3 3-5-16,0 0-1 0,0 0-9 0,0 0-5 0,0 0-3 15,0 0-3-15,0 0-3 0,0 0 15 0,0 0-16 16,0 0-11-16,0 0-1 0,0 0 2 0,0 0-2 16,0 0-5-16,0 0 8 0,0 0-2 0,0 0 1 15,0 0-1-15,0 0 0 0,0 0-1 0,0 0 0 16,0 0 6-16,0 0-6 0,0 0-1 0,0 0-1 15,0 0-3-15,0 0-7 0,0 0-1 0,0 0 4 16,0 0 0-16,0 0 0 0,0 0 2 0,0 0 0 16,18 2-2-16,-18-2 3 0,14 1 2 0,-5-2-1 15,3-1-1-15,-1 2 0 0,3-2-3 0,-1 0 6 16,1 1 1-16,4 0-6 0,-5 0 0 0,6-1 0 16,0-1-5-16,2 3 6 0,0-2-2 0,-2 0 2 15,2 2-1-15,7-1-3 0,1-1-2 0,-2 1 0 16,3 0 1-16,-2-1-1 0,-7 1 1 0,9-1-3 0,-1 1 8 15,-10-1-5-15,11 0-6 0,-10 1 7 0,-2 0-4 16,-4 0-3-16,-2-2 2 0,2 2 1 0,-4 1 3 16,-1-3 2-16,-3 3 4 0,1-2 9 0,-2 2 2 15,-5 0 2-15,8-1 0 0,-8 1 0 0,8-2-5 16,-8 2-3-16,7-2 0 0,-7 2-3 0,6 0-5 16,-2-1 3-16,-4 1-4 0,6-2-5 0,-6 2-5 15,11-2-2-15,-9 1-7 0,-2 1 2 0,0 0-12 16,0 0-2-16,9 0-10 0,-9 0 0 0,0 0-2 0,0 0-5 15,0 0-8-15,0 0-6 0,0 0-13 0,0 0-9 16,-15 8-63-16,7-5-153 0,2-1 67 0</inkml:trace>
  <inkml:trace contextRef="#ctx0" brushRef="#br0" timeOffset="195315.77">10600 12821 27 0,'0'0'53'0,"0"0"2"0,0 0-2 15,0 0-10-15,0 0 4 0,0 0-7 0,0 0 4 16,0 0-6-16,0 0 4 0,0 0 3 0,0 0 2 16,0 0-3-16,0 0 3 0,0 0 3 0,0 0 5 15,0 0-7-15,0 0-7 0,0 0 1 0,0 0-3 0,0 0-3 16,0 0-4-16,0 0-6 0,0 0 6 15,0 0-9-15,0 0-8 0,0 0 7 0,0 0-10 16,0 0-1-16,0 0 0 0,0 0-2 0,0 0 1 0,0 0 0 16,0 0-1-16,0 0-1 0,0 0 2 0,0 0 6 15,0 0-1-15,0 0 2 0,0 0 1 0,0 0-1 16,0 0 0-16,0 0 0 0,0 0-6 0,0 0-1 16,0 0 0-16,0 0 4 0,0 0-9 0,0 0 2 15,0 0-6-15,25 0 7 0,-16-3-10 0,2 3-10 16,4 0 2-16,5-3-6 0,-1 2-2 0,0 0 0 15,1-1 4-15,1 2-2 0,1-2-1 0,7-2 3 16,-10 3 2-16,3-3 2 0,6-2 4 0,-6 4 5 16,-2-1 0-16,-1 1 11 0,2-1-4 0,-1 1 7 15,-2-1-5-15,1-1 1 0,-5 1 8 0,3 3-3 16,-4-4-1-16,-2 3-4 0,2-1 0 0,-3 2-3 0,3-2 3 16,-5 1-7-16,-2-1 7 0,0 1-1 15,-6 1 1-15,11 0 0 0,-8-1 2 0,-3 1 5 0,7 0 4 16,-7 0 6-16,0 0 1 0,7-3 7 0,-7 3-3 15,0 0 3-15,0 0-6 0,0 0 0 0,3-1-4 16,-3 1-3-16,0 0-2 0,0 0-2 0,1-4-11 16,-1 4-12-16,0 0-16 0,0 0-11 0,0 0-19 15,0 0-14-15,0 0-22 0,0 0-18 0,0 0-26 16,0 0-67-16,0 0-214 0,0 0 95 0</inkml:trace>
  <inkml:trace contextRef="#ctx0" brushRef="#br0" timeOffset="202860.04">15520 12622 18 0,'0'0'69'0,"0"0"6"0,0 0-7 0,0 0-5 16,0 0-8-16,-15 0-3 0,15 0-10 0,0 0-1 15,0 0-3-15,0 0-1 0,0 0-1 0,0 0-8 16,0 0 4-16,-6-1-7 0,6 1-3 0,0 0-3 16,0 0-8-16,0 0 4 0,0 0-7 0,0 0 1 15,0 0 2-15,0 0-3 0,0 0-2 0,0 0-1 16,0 0 5-16,0 0-7 0,0 0 4 0,0 0 2 15,0 0-1-15,0 0-6 0,0 0 3 0,0 0-3 16,0 0 5-16,0 0-4 0,0 0-2 0,0 0-2 0,0 0 0 16,0 0 6-16,0 0-3 0,0 0-7 0,0 0 0 15,0 0 3-15,0 0-2 0,0 0 3 0,0 0-5 16,0 0 5-16,0 0-1 0,0 0-4 0,-7 1-1 16,7-1 7-16,0 0-6 0,0 0 5 0,0 0 0 15,0 0 0-15,0 0 4 0,0 0-1 0,0 0 0 16,0 0-2-16,0 0 1 0,0 0-1 0,0 0 7 15,0 0-2-15,0 0-5 0,0 0 0 0,0 0-3 16,0 0 5-16,0 0-3 0,0 0 6 0,0 0-6 16,0 0 2-16,0 0-3 0,0 0-1 0,0 0 3 15,0 0-2-15,0 0 1 0,0 0-2 0,0 0 0 16,0 0 8-16,0 0-6 0,0 0 1 0,0 0-2 16,0 0 1-16,24 3 4 0,-19-3-8 0,4 0 0 0,1-3 2 15,2 3-5-15,-2 0-3 0,3 0 1 16,-3 0 2-16,4 0 1 0,-2 0-12 0,-1 0 6 15,2 3 0-15,-4-3 0 0,5 0 0 0,-5 0 5 0,0 0-1 16,0 0-5-16,1 0 6 0,2 1-1 0,-2-1 3 16,0 0 1-16,-2 0-5 0,-1 0 2 0,0 1-2 15,-1-1 5-15,-6 0 2 0,10 0 0 0,-10 0 3 16,11 0 1-16,-8 2 1 0,-3-2 2 0,0 0 0 16,0 0 6-16,8 0-13 0,-8 0 2 0,0 0-10 15,0 0-10-15,0 0-11 0,0 0-10 0,0 0-43 16,-15 4-90-16,15-4 40 0</inkml:trace>
  <inkml:trace contextRef="#ctx0" brushRef="#br0" timeOffset="203454.06">15447 12726 19 0,'0'0'32'0,"0"0"-4"0,0 0-5 0,0 0-1 0,0 0 0 16,0 0 0-16,0 0-4 0,0 0-6 0,0 0 2 15,0 0-1-15,-5 4-1 0,5-4 3 0,0 0-4 16,0 0 1-16,0 0 1 0,0 0 3 0,0 0-3 16,17 3 4-16,-12-2-1 0,4-1 0 0,1 2-2 15,2-2 4-15,3 0-5 0,-2 1 4 0,6-2 1 0,1 1 0 16,-1-2 0-16,4 1-2 0,-1 0 4 16,-1 1-1-16,-1-1-8 0,3 0-1 0,-3 0 3 15,-3 1-4-15,-2 0 4 0,-4-1 1 0,1-1-10 0,1 2 2 16,-4 0 3-16,-2 0-6 0,0-2 6 0,-7 2-3 15,10 0 2-15,-3 0 4 0,-7 0 5 0,6-2-8 16,-6 2 7-16,8-1-2 0,-8 1-4 0,0 0-1 16,0 0-1-16,6-1-3 0,-6 1-2 0,0 0-4 15,0 0-11-15,0 0-6 0,0 0-8 0,0 0-2 16,0 0-10-16,0 0-6 0,4 4-12 0,-4-4-33 16,0 0-97-16,0 0 44 0</inkml:trace>
  <inkml:trace contextRef="#ctx0" brushRef="#br0" timeOffset="203943.04">15415 12647 11 0,'0'0'61'0,"0"0"-5"16,0 0 1-16,0 0 2 0,0 0-5 0,0 0-6 15,0 0-6-15,0 0-2 0,0 0 1 0,17-5 2 16,-10 4-8-16,0-1-2 0,4 0 3 0,2-2-11 16,0 1-1-16,5 0 0 0,0 1 3 0,3-1-13 15,1 3-1-15,0-1 1 0,-2 0-9 0,2-2-4 16,1 2-7-16,-5 1-2 0,2-1-2 0,-7 2-2 15,1-2-2-15,-4 2-7 0,-2-1 3 0,0 0-4 16,-2 0 3-16,-1 1-5 0,-1 2 3 0,-4-3 4 16,5 1 2-16,-5-1 3 0,0 1 0 0,0-1 0 15,0 0-1-15,-7 4-9 0,1-1-7 0,1-2-16 16,-2 3-24-16,-1-1-74 0,0-3 32 0</inkml:trace>
  <inkml:trace contextRef="#ctx0" brushRef="#br0" timeOffset="204311.03">15409 12772 21 0,'5'-2'94'0,"0"-1"-1"0,0 1-9 16,-1 0 1-16,-4 2-20 0,11-4-3 0,-4 3-6 15,1 1-7-15,3-3-5 0,1 3-7 16,-1 0-5-16,2 0-6 0,2 0-10 0,-2 0 5 0,4 0-15 15,-3 3-3-15,-3-3-6 0,2 0 1 0,2 0-5 16,-6 0-4-16,5 1-6 0,-5-1 3 0,-1 1-2 16,-3-1 5-16,4-1 4 0,-9 1-4 0,9 0-7 15,-9 0-10-15,5-1-16 0,-5 1-58 0,0 0-109 16,0 0 50-16</inkml:trace>
  <inkml:trace contextRef="#ctx0" brushRef="#br0" timeOffset="205981.03">12889 14408 9 0,'0'0'67'0,"0"0"-3"16,0 0 1-16,0 0-10 0,4 0-7 0,-4 0-10 16,0 0 4-16,0 0-11 0,0 0 3 0,0 0-11 15,0 0-1-15,0 0-10 0,0 0-4 0,11 0-11 16,-11 0 3-16,9 5 0 0,-2-4-3 0,-1-1-2 16,0 1-19-16,6 1 10 0,2-1 1 0,-2-2-12 0,5 2 5 15,-4-1-19-15,9-1-23 0,-2 1-68 16,1-2 31-16</inkml:trace>
  <inkml:trace contextRef="#ctx0" brushRef="#br0" timeOffset="207658.04">14438 14248 9 0,'12'0'34'0,"8"2"-42"0,-5-2-8 16,8 1 4-16</inkml:trace>
  <inkml:trace contextRef="#ctx0" brushRef="#br0" timeOffset="208635.05">15427 14495 32 0,'18'0'74'0,"-2"0"-12"0,-2 0-6 15,0 0 2-15,4 2-11 0,0-4-2 16,-4 4-6-16,5-2-7 0,-6 0-8 0,0 0 2 15,-3 3-9-15,3-3 5 0,-5 1-2 0,-1-1 0 0,0 0 0 16,-2 1-1-16,-5-1-2 0,8 0-6 0,-8 0 3 16,0 0-2-16,0 0 2 0,2 3 4 0,-2-3-2 15,0 0-5-15,0 0 2 0,0 0-7 0,0 0 1 16,0 0 6-16,0 0-1 0,0 0-4 0,-18-5-3 16,18 5 7-16,0 0-12 0,-4 0 2 0,4 0-1 15,0 0-4-15,0 0-5 0,0 0-4 0,0 0 0 16,0 0-8-16,-1 5-4 0,1-5-10 0,-4 4-5 15,4-4-15-15,0 0-47 0,-2 3-107 0,2-3 48 16</inkml:trace>
  <inkml:trace contextRef="#ctx0" brushRef="#br0" timeOffset="210958.03">14928 15421 36 0,'-7'8'39'0,"-3"-3"-2"0,-1 2 0 0,2 1-13 0,-9 4 0 15,2-4-9-15,-1 2-3 0,-1 1-1 0,-1-3 1 16,-1 1-7-16,-2-3 2 0,0 5-1 0,-5-3 8 15,7 0-2-15,2-3 8 0,-1 0-4 0,-1-1 1 16,-1 0 4-16,1-3-8 0,-1 2 3 0,0 0-4 16,-3-3 1-16,-4 2 0 0,0-2-3 0,-1 2 1 15,-2-1-1-15,0-1-6 0,-1 2 1 0,2 2-4 16,-1-1-1-16,3-2 2 0,-1 5-2 0,1-4 1 16,1 4 6-16,6-3-1 0,2 1-5 0,3 0 2 15,0-1-5-15,2-2 5 0,4 1-1 0,-3 0 3 16,6-1 12-16,0 0 4 0,1-1 7 0,6 0-4 15,-12 0 2-15,7-2 8 0,1 0-4 0,-1-1-1 16,-1-1-1-16,-1 0-4 0,0-3 0 0,0 2 3 16,0-3-2-16,0 3 2 0,-2-1-3 0,0-1 1 0,2 2-10 15,-1-2 9-15,0 2-8 0,2 0 2 0,0 1-1 16,-1-2 2-16,1 3-3 0,-3-1-3 16,1 1-2-16,-2-1 1 0,1 1-5 0,0 0-8 0,4 1 8 15,-4 1-1-15,0-2 0 0,0 1-4 0,0 0 2 16,-4 1-1-16,6 0-1 0,-2-2 0 0,1 1-3 15,0 2 5-15,2-1-5 0,0 0 9 0,-2-3-6 16,4 3-1-16,4 1 8 0,-9-2-11 0,5 1 11 16,4 1 6-16,-5-2-4 0,5 2 3 0,0 0-4 15,-4-2-3-15,4 2 1 0,0 0-2 0,0 0 1 16,-6-2-9-16,6 2 0 0,0 0-9 0,0 0 6 16,0 0-6-16,0 0-14 0,0 0 9 0,0 0-8 15,0 0 0-15,0 0 3 0,-6-1-3 0,6 1 1 16,0 0 2-16,0 0 2 0,0 0 1 0,-2-3 1 15,2 3 6-15,0 0 2 0,0 0-4 0,0 0 6 16,-2-5 1-16,2 5-7 0,-4-3 3 0,4 0 3 0,0 3-1 16,0 0 2-16,0 0-2 0,-3-4 7 0,3 4-3 15,0 0-2-15,-7 0-1 0,7 0-2 0,0 0-6 16,0 0-1-16,0 0 2 0,-13 3 1 16,13-3 0-16,-6 2 3 0,3 0-7 0,-1 1 11 0,4-3-7 15,-5 4 1-15,0-1 4 0,0-2-3 0,5-1 5 16,-8 4 1-16,7-3 5 0,1-1 0 0,-8 2 2 15,3 1 5-15,5-3-1 0,-5 4 1 0,1-3 3 16,4-1-3-16,-5 2-3 0,5-2 6 0,0 0 1 16,-5 0 0-16,5 0 1 0,0 0-4 0,0 0 0 15,0 0-4-15,0 0-3 0,0 0-1 0,14 2-7 16,-1-2-13-16,-3-1-7 0,2 0-13 0,2 0-11 16,-3-1-55-16,2-2-116 0,0 0 52 0</inkml:trace>
  <inkml:trace contextRef="#ctx0" brushRef="#br0" timeOffset="211174.04">13643 15499 64 0,'-3'1'104'0,"3"-1"-9"0,-6 0 3 0,6 0-3 15,0 0-3-15,-8-1-4 0,8 1-18 0,-5-2 2 16,5 2-10-16,0-4-5 0,0 4-15 0,1-9-4 15,6 6-3-15,-2-2-6 0,0 2-8 0,4-2-3 16,-4 1-14-16,4 1-7 0,-1 0-8 0,-2-1-17 16,-1 3-16-16,-5 1-14 0,9 2-18 0,-6 2-68 15,-3-4-156-15,-2 7 69 0</inkml:trace>
  <inkml:trace contextRef="#ctx0" brushRef="#br0" timeOffset="211773.04">13694 15312 49 0,'0'0'67'0,"-4"7"-10"0,2-1-7 0,-5 2-6 16,0 2 1-16,-1 1-10 0,-1 4-2 0,-5-4-5 15,2 2 1-15,3 1-8 0,-1-6-1 0,1 1 0 16,2 0 2-16,0-1-3 0,-4-3 10 0,3 2 2 16,2-2 0-16,-1-4 3 0,0 2-10 0,-2-3 4 15,-2 1-6-15,0 0-3 0,1-1 2 0,-1 0 0 16,0 0-3-16,5 0 1 0,-1-2 0 0,1 1 10 16,0-2-11-16,-1 3 4 0,7 0-7 0,-5-3 0 15,5 3-4-15,0 0-1 0,0 0-3 0,0 0 3 16,0 0 0-16,24 7-2 0,-12-6-6 0,6 1-9 15,-2 2-10-15,5 0-11 0,-4-1-13 0,0 2-20 16,-3-3-82-16,-5 1-156 0,0 2 70 0</inkml:trace>
  <inkml:trace contextRef="#ctx0" brushRef="#br0" timeOffset="214332.03">15318 15420 33 0,'0'0'35'0,"0"0"-2"16,0 0-5-16,6 9 1 0,-6-9-5 0,2 7-3 16,-2-5-2-16,0 3-2 0,-2 0-4 0,1 1 16 15,-1-1 3-15,-1 5-5 0,-1-2 1 0,-1 1-14 16,0 0 4-16,-1 3-4 0,1-6-6 0,-1 4 9 15,-1-1-1-15,2 0-10 0,-3-2 3 0,3 0 4 16,-4 0-7-16,3 0 0 0,-1-4 0 0,-2 2 2 16,-2-2-12-16,2 3 10 0,-3-4 0 0,2 1-5 15,-3-1 7-15,3-1 4 0,-4 0 1 0,1-1-1 16,-1-1-6-16,-4 0 12 0,-1-4-9 0,1 1-9 16,-1 2 5-16,0-4-1 0,0 0 0 0,-8-2-4 15,-1 0 2-15,1 2-5 0,0-2 0 0,-2 0 2 16,2-1 4-16,-1-1 0 0,1-1 1 0,0 2 7 0,3-2-1 15,2 4-6-15,3-2 3 0,-2 2 0 0,1-1 0 16,2 0-5-16,1 1 4 0,1-3 7 16,3 6-3-16,1-2-4 0,2 2 1 0,0-3-6 0,0 2 10 15,4 3-4-15,-2-5-6 0,3 3 5 0,-2 3 0 16,1-2-2-16,5-1-2 0,-3 1 2 0,0 0-3 16,3-1 2-16,1 4 3 0,-3-6 1 0,3 6-6 15,0 0 8-15,-1-3-8 0,1 3 6 0,0 0-4 16,0-6 0-16,0 6-5 0,0 0 12 0,0 0-5 15,0-5-3-15,0 5 0 0,0 0-7 0,0 0 1 16,0 0 0-16,0 0 4 0,0 0-1 0,0 0 1 16,0 0-1-16,0 0 4 0,-8 11-1 0,8-11-5 15,-1 5 0-15,-2-1-4 0,1-3 9 0,2-1-6 0,-4 4 4 16,4-4 3-16,0 0 2 0,-1 4-5 16,1-4-4-16,0 0 7 0,0 0-7 0,-3 2 7 15,3-2-12-15,0 0 5 0,0 0-8 0,0 0-2 0,-5 3-9 16,5-3 3-16,-8 0-5 0,8 0-8 0,-5-4 7 15,-1 0-11-15,2 0 1 0,-2 2-2 0,3-4 6 16,-3 3 5-16,3 0 0 0,-2-4 15 16,-2 5 7-16,3-2 0 0,0 3-7 0,-1 0 8 0,1-1 1 15,-4-1 1-15,8 3 3 0,-11-1-4 0,6 1 3 16,5 0-1-16,-12 1 2 0,6 2-1 0,1-2 2 16,-2-1-1-16,2 2-2 0,0 0 1 0,-4 0-3 15,5-1 7-15,-2 1-7 0,1 2 4 0,2-4 0 16,3 0 9-16,-9 3 2 0,9-3-5 0,-6 0 6 15,6 0-4-15,0 0 5 0,-9-5 5 0,5 2-8 16,0 1 4-16,0-2-4 0,3 2-1 0,-4-2 1 16,3-1-3-16,-1 0 1 0,0 3-2 0,2-3-2 15,1 5-1-15,-4-5-9 0,4 5 2 0,0 0-2 0,0 0-9 16,0 0-9-16,0 0 2 0,9-2-8 16,-9 2-47-16,0 0-82 0,0 0 37 0</inkml:trace>
  <inkml:trace contextRef="#ctx0" brushRef="#br0" timeOffset="-214722.12">13999 15245 64 0,'0'0'68'0,"0"0"-13"0,0 0-2 0,0 0-11 15,0 0-4-15,-10 7-14 0,8-2-23 0,0 0-6 16,1-1-23-16,-2 2-24 0,3 1-57 0,3 2 25 16</inkml:trace>
  <inkml:trace contextRef="#ctx0" brushRef="#br0" timeOffset="-201911.27">15355 12791 25 0,'-2'-4'90'0,"2"4"-11"0,-2-5-9 16,2 5-3-16,0 0-6 0,0-6-14 0,0 6 7 16,-1-4-11-16,1 4 9 0,0 0-14 0,1-4 0 15,-1 4-4-15,0 0-3 0,4-5-1 0,-4 5 1 16,1-4 1-16,2 3-3 0,1-2-7 0,-4 3-9 15,2-4 13-15,1 2-6 0,-3 2-5 0,10-3-2 16,-5 0-3-16,-1 1 6 0,5-1-13 0,0 1 5 16,4-1-3-16,-3 1-16 0,9 1 1 0,-6 0-30 0,6 0-1 15,-3-1 2-15,3 2-3 0,-2-2-3 0,0 0 0 16,2 2-6-16,-2-1-1 0,1 1 0 0,-3 0-1 16,-1 0-35-16,-1-1-93 0,-2 1 42 0</inkml:trace>
  <inkml:trace contextRef="#ctx0" brushRef="#br0" timeOffset="-201681.27">15558 12779 39 0,'0'0'69'0,"0"0"-8"0,0 0 2 15,0 0-11-15,0 0-2 0,13-7-12 0,-5 3-5 16,2 1-3-16,0 0-4 0,2-1-1 0,2 1-3 0,-1 1 2 16,4-3-7-16,-1 0-8 0,2 1-7 0,-5 2-8 15,0-1-5-15,0 2-17 0,-1-1-13 0,-3 1-38 16,-3 0-87-16,-1 0 39 0</inkml:trace>
  <inkml:trace contextRef="#ctx0" brushRef="#br0" timeOffset="-201082.28">15534 12641 16 0,'0'0'23'0,"0"0"2"15,0 0-5-15,0 0-3 0,0 0-3 0,0 0-6 0,0 0 4 16,0 0-2-16,0 0 0 0,0 0 0 0,-13 3-4 16,13-3 1-16,-3 5 0 0,-1-3-1 0,4-2 3 15,0 0 3-15,-4 3 5 0,4-3-4 0,0 0 0 16,-4 1 0-16,4-1-3 0,0 0 1 0,0 0-2 15,0 0-1-15,-5 1 0 0,5-1-4 0,0 0 5 16,0 0-4-16,0 0 0 0,-12-2-1 0,12 2-3 16,-7 0 3-16,7 0 3 0,-8 1 3 0,8-1-10 15,-9 3 1-15,5-2-1 0,4-1-1 0,-6 1 5 16,2 0-3-16,4-1 0 0,-5 2 0 0,5-2-2 0,-4 2 3 16,4-2-1-16,0 0-2 0,0 0 4 15,-7 3 0-15,7-3 4 0,0 0 4 0,0 0-1 0,0 0-1 16,0 0-2-16,0 0-2 0,0 0-2 0,0 0 0 15,0 0 6-15,19-7-8 0,-12 7-3 16,5 0-8-16,-2 0 2 0,3 0-13 0,3 0-3 0,2 0-9 16,0 0-25-16,1 0-62 0,3 0 28 0</inkml:trace>
  <inkml:trace contextRef="#ctx0" brushRef="#br0" timeOffset="-200921.27">15759 12644 30 0,'0'0'42'15,"0"0"-5"-15,0 0-7 0,0 0-3 0,0 0-12 16,0 0-8-16,-15 5-7 0,15-5-9 0,0 0-22 0,0 0-31 16,0 0 14-16</inkml:trace>
  <inkml:trace contextRef="#ctx0" brushRef="#br0" timeOffset="-195775.33">14656 14183 10 0,'3'2'48'0,"1"5"-7"0,-2-2-7 16,1 0-4-16,-1 2-2 0,0-2-6 0,0 0-4 16,-2 1 4-16,0 0-5 0,0-1-5 0,0-1 1 15,0 2 3-15,-2-2-12 0,2-1 1 0,0-3 6 16,-3 5-4-16,0-2-2 0,3-3 5 0,-3 2-10 16,3-2 6-16,-7 4-1 0,7-4-17 0,0 0-47 15,-10 0-64-15,10 0 29 0</inkml:trace>
  <inkml:trace contextRef="#ctx0" brushRef="#br0" timeOffset="-195001.32">14888 14225 45 0,'0'0'59'0,"3"-4"-19"0,-3 0-8 0,0 4-20 16,0-5-23-16,-3 0-19 0,1 2-32 0,-2-1 15 15</inkml:trace>
  <inkml:trace contextRef="#ctx0" brushRef="#br0" timeOffset="-184478.47">14697 12631 60 0,'0'0'54'0,"0"0"0"0,0 0-3 16,4-9-1-16,-4 9-4 0,0 0-2 0,0 0-9 15,0 0 0-15,0 0-4 0,-4-6-7 0,4 6 2 16,0 0-3-16,0 0-4 0,0 0 1 0,0 0-4 16,0 0-5-16,0 0 4 0,0 0-5 0,0 0-4 15,0 0 3-15,0 0 1 0,0 0-9 0,0 0 1 16,0 0 2-16,0 0-2 0,0 0 8 0,0 0-11 16,0 0 6-16,0 0-2 0,9 0-4 0,-9 0 7 0,10 4-2 15,-5-3-4-15,3-1 3 0,2 1-5 16,2-1 7-16,-2 3-8 0,3-2-4 0,1 0-9 15,0 2-9-15,1 1-6 0,0-1-8 0,-2-1-6 0,3 0-43 16,-2-1-94-16,-3 0 41 0</inkml:trace>
  <inkml:trace contextRef="#ctx0" brushRef="#br0" timeOffset="-184223.47">14747 12754 17 0,'10'-1'64'15,"4"2"-16"-15,-2-1-9 0,1 1-14 0,-1 2-21 0,1-1-18 16,0 1-17-16,4 0-33 0,-5-2 15 0</inkml:trace>
  <inkml:trace contextRef="#ctx0" brushRef="#br0" timeOffset="-182935.47">14739 12598 67 0,'0'0'85'0,"-2"-5"-16"0,2 5-4 0,0 0 0 0,0 0-10 16,0 0 0-16,-4-2-10 0,4 2-5 0,0 0-7 15,0 0 4-15,0 0-2 0,0 0-5 0,0 0-5 16,0 0 1-16,0 0-11 0,0 0 6 0,0 0-7 16,0 0 3-16,0 0-5 0,0 0-4 0,0 0-2 15,0 0 4-15,0 0-3 0,0 0 3 0,0 0-1 0,0 0-3 16,-9 0-2-16,9 0 6 0,0 0-3 0,0 0-2 15,0 0 1-15,-6 5-7 0,6-5 5 16,0 0-5-16,-3 3 3 0,3-3-2 0,-4 2 2 0,4-2 2 16,-3 4-2-16,3-4 6 0,0 0-10 0,0 0 5 15,0 0-6-15,0 0 6 0,-3 0 0 0,3 0 1 16,0 0 12-16,0 0-8 0,0 0-5 0,0 0 0 16,0 0 3-16,0 0 2 0,0 0-4 0,15-5-5 15,-15 5 4-15,10-2-3 0,-1 0 6 0,-4-1 1 16,3 3-4-16,5 0 0 0,0 0 1 0,-2 0 4 15,2 0-3-15,0 0-3 0,-2 3-5 0,2-3 4 16,-1 2-2-16,-1-1-6 0,0 0-12 0,-2 2 0 16,4-1-9-16,-4 1-11 0,-4-1 0 0,4 3-12 0,0-3 0 15,-4 2 1-15,-1 0-18 0,1-2-40 16,-5 2-115-16,4 2 52 0</inkml:trace>
  <inkml:trace contextRef="#ctx0" brushRef="#br0" timeOffset="-182653.47">14674 12830 34 0,'0'0'61'0,"0"0"-3"0,0 0-9 15,0 0-4-15,0 0-4 0,10 8-6 0,-10-8 1 16,4 2-2-16,-4-2-8 0,1 4 2 0,2-1-3 0,-3-3-5 16,1 3-8-16,-1-3 2 0,4 2 1 0,-4-2 1 15,8 3-1-15,-8-3 1 0,10 0-6 16,-5 1-1-16,5 0-5 0,3-1-2 0,-1 0-14 0,2 0-10 16,-3-1-12-16,2 1-6 0,4-1-44 0,-6-2-89 15,3 3 41-15</inkml:trace>
  <inkml:trace contextRef="#ctx0" brushRef="#br0" timeOffset="-182220.47">14702 12643 15 0,'13'-1'49'0,"-3"0"-10"0,7-1-10 16,1 2-16-16,1 0-9 0,2 0-30 0,-2 0-26 0,-2 2 12 16</inkml:trace>
  <inkml:trace contextRef="#ctx0" brushRef="#br0" timeOffset="-179342.47">19976 12758 11 0,'0'0'52'0,"0"0"-9"0,0 0 3 15,-3-3-5-15,3 3 2 0,0 0-11 0,0 0 4 16,0 0-6-16,0 0-6 0,-2-2 6 0,2 2-11 16,0 0 5-16,0 0 1 0,0 0 0 0,0 0-3 15,0 0-1-15,0 0 4 0,0 0 0 0,0 0 6 16,0 0-5-16,0 0 2 0,0 0 1 0,-3-4 1 15,3 4 0-15,0 0 2 0,0 0 8 0,0 0 4 16,0 0-5-16,0 0-2 0,0 0 6 0,0 0 0 16,0 0 0-16,0 0 0 0,0 0-6 0,0 0 3 15,0 0-8-15,3-6 2 0,-3 6-6 0,0 0 1 16,0 0-7-16,0 0 0 0,6-2-4 0,-2 0-2 16,1 1-5-16,4 0-10 0,-4-2 1 0,4 2-12 15,-1-1 1-15,3 1 0 0,-1-1-7 0,3 2-5 0,-1-2-4 16,-1 2-3-16,1-2-5 0,-1 2-4 0,0-2-4 15,-1 2-1-15,1 0-14 0,-6-1-5 16,4 2-7-16,-1-1-6 0,-2 2-8 0,1 0-50 0,-2-2-143 16,1 2 63-16</inkml:trace>
  <inkml:trace contextRef="#ctx0" brushRef="#br0" timeOffset="-179054.47">20035 12805 80 0,'0'0'101'0,"0"0"-7"0,0 0-7 16,0 0 1-16,0 0-12 0,0 0 4 0,0 0-11 16,0 0-5-16,0 0-10 0,0 0 3 0,0 0-3 0,0 0-7 15,0 0-1-15,0 0-3 0,0 0-4 0,0 0-5 16,0 0-1-16,16-9-7 0,-8 7-1 0,2 0-8 15,3 1 4-15,-3-1-9 0,2 2-2 0,2-2-4 16,-3-2-14-16,3 3 2 0,-5-1-11 0,0 1-6 16,0 1-14-16,-1-2-7 0,-8 2-13 0,10 0-3 15,-6-1 0-15,-4 1-8 0,0 0-4 0,8 0 4 16,-8 0-57-16,0 0-133 0,0 0 60 0</inkml:trace>
  <inkml:trace contextRef="#ctx0" brushRef="#br0" timeOffset="-177093.46">14190 14273 27 0,'0'0'40'15,"0"0"-5"-15,0 0-11 0,0 0 4 0,0 0-5 16,5-6-4-16,-5 6 0 0,0 0-4 0,0 0-1 15,0 0-5-15,-3-5-5 0,3 5-5 0,-6-2 1 16,6 2 13-16,0 0 3 0,-14 1-9 0,7 0 0 0,7-1-8 16,-13 3 1-16,5-1-1 0,-3-2 0 0,0 2 2 15,2-1-8-15,-5 1 8 0,4 1-2 16,-3-1-2-16,-1 0 2 0,1 1-15 0,-5-1 10 0,2 1 3 16,-2-1-9-16,1-1-1 0,-2 1 2 0,0 0 9 15,2-2 7-15,-2 1 5 0,8-1 4 0,-2 1-1 16,0-2 0-16,0 2 3 0,1-1-2 0,1 1-2 15,-1 2-3-15,1 1 0 0,0-1-2 0,-1 2-9 16,-3 1-2-16,0 4-13 0,-1-3-37 0,1 5-58 16,1-4 26-16</inkml:trace>
  <inkml:trace contextRef="#ctx0" brushRef="#br0" timeOffset="-176519.47">14633 14079 61 0,'-19'-10'59'0,"1"5"-6"0,-1-4 0 16,4 1-9-16,-2 1-9 0,0 0 0 0,-2 2 1 16,1-1-8-16,3 2 1 0,-3 2-7 0,0 2 2 0,-1 0-5 15,0 0-3-15,0 2-2 0,-3 1-3 16,-1 2-11-16,5 2 1 0,-1-3 2 0,2 6-3 16,-1-5-9-16,3 5-1 0,6-3-5 0,-2 1-4 0,1 0-7 15,3-2-52-15,-1 3-84 0,2-4 38 16</inkml:trace>
  <inkml:trace contextRef="#ctx0" brushRef="#br0" timeOffset="-171328.95">20972 12530 5 0,'0'0'25'0,"0"0"-5"0,0 0 2 0,0 0-1 15,0 0-5-15,0 0 1 0,0 0-1 0,0 0-3 16,0 0 0-16,-15 5-3 0,11-4 0 0,4-1 0 15,-9 4-3-15,4-2 6 0,1 0-3 0,-3-1-2 16,-1 1-3-16,3-1 5 0,-1 1 3 0,-2 1-3 16,-3-2 0-16,3 2 3 0,-3-1 0 0,0-1 0 0,2 1-1 15,3 0 7-15,-7-1-5 0,5 1-3 0,-1 1 7 16,-2-1-6-16,-2 1-5 0,4 0-1 16,-4 0 0-16,3 0 1 0,0 1 0 0,-2-1 5 0,5-1-13 15,-1 1 5-15,-1 0 6 0,3-1-11 0,-2 0 0 16,3 0 3-16,-3-2 4 0,3 3-7 0,1-2 5 15,4-1 0-15,-6 1-1 0,6-1-2 0,-5 2-1 16,5-2 1-16,-4 3-5 0,4-3-7 0,0 0-9 16,-4 2-8-16,4-2-9 0,-2 5-28 0,2-5-69 15,0 0 31-15</inkml:trace>
  <inkml:trace contextRef="#ctx0" brushRef="#br0" timeOffset="-170962.95">20709 12672 34 0,'-16'0'55'0,"0"0"-11"0,0 1-3 0,-3 1-14 16,-2 0-20-16,3 1-24 0,-1 1-16 0,-4-2-34 16,5 2 16-16</inkml:trace>
  <inkml:trace contextRef="#ctx0" brushRef="#br0" timeOffset="-158178.74">15647 11413 8 0,'0'0'36'0,"3"-6"-4"16,-1 4-2-16,0 0-4 0,1 0-1 0,-3 2-4 15,2-4 0-15,-2 4-2 0,3-1-1 0,-3 1 2 16,4-6-12-16,-4 6-5 0,1-4 10 0,-1 4 1 0,3-3-2 16,-3 3-1-16,3-4-2 0,0 1 0 0,-3 3-4 15,5-7 2-15,-3 5 0 0,-2 2-5 16,4 0 1-16,-2-5 4 0,-2 5 0 0,2-2-6 0,-2 2 5 15,4-6-6-15,-4 6 0 0,5-4 1 0,-5 4 4 16,4-3-7-16,-4 3 4 0,4 0-6 0,-4 0 7 16,4-3-1-16,-4 3 1 0,2-3-2 0,-2 3-4 15,0 0-1-15,4-2-6 0,-4 2-10 0,0 0-39 16,0 0-65-16,0 0 29 0</inkml:trace>
  <inkml:trace contextRef="#ctx0" brushRef="#br0" timeOffset="-137912.77">17262 10500 31 0,'30'1'22'0,"2"-2"9"16,-5-1-1-16,-9 2-8 0,4 0 2 0,-5 0-1 15,-4 0-2-15,0 0-6 0,-1-3-4 0,-1 2 3 16,0 0 1-16,1 1-1 0,-3-3 0 0,0 2-1 16,-3 0 0-16,2-1 0 0,-3 0 0 0,-1 1-6 0,-4 1 6 15,9-5-5-15,-4 5-4 0,-5-2 2 0,4-1-3 16,-4 3-3-16,4-2-4 0,-4 2-12 16,0 0-44-16,0 0-65 0,-8-7 28 0</inkml:trace>
  <inkml:trace contextRef="#ctx0" brushRef="#br0" timeOffset="-135847.77">22961 9936 14 0,'11'-14'63'15,"-2"-1"-5"-15,-5 6-19 0,1 1-14 0,-1 3-20 16,0 1-39-16,-3 1-38 0,3 1 17 0</inkml:trace>
  <inkml:trace contextRef="#ctx0" brushRef="#br0" timeOffset="-129773.77">30020 10026 24 0,'0'0'37'15,"0"0"-4"-15,0 0-8 0,0 0 4 0,0 0-6 16,0 0 0-16,0 0 0 0,0 0-4 0,1-3-4 15,-1 3-2-15,0 0-7 0,0 0 3 0,0 0 0 16,0 0 1-16,0 0 0 0,0 0-3 0,1-5 0 16,-1 5 0-16,0 0-1 0,0 0-4 0,0 0 1 15,0 0 4-15,0 0-8 0,0 0 4 0,0 0-2 16,0 0 3-16,0 0-3 0,0 0 0 0,0 0-5 0,0 0-7 16,0 0-3-16,0 0-9 0,0 0-6 0,0 0-18 15,0 0-48-15,0 0 21 0</inkml:trace>
  <inkml:trace contextRef="#ctx0" brushRef="#br0" timeOffset="-128908.77">29995 10022 2 0,'0'0'22'15,"0"0"-7"-15,-2-4 2 0,2 4-6 0,0 0 0 16,0 0 1-16,0 0-4 0,0 0-2 0,0 0-3 15,0 0 2-15,0 0 1 0,0 0-3 0,0 0-1 16,0 13-1-16,-2-9-1 0,2 1 1 0,0-1-1 16,-1 1 1-16,1 3-3 0,-1 0 1 0,0 1 2 15,-3 3-2-15,0-2 4 0,1 4-1 0,0-2 3 0,-4 5-8 16,3 1 2-16,-1 1 0 0,1 0-1 16,-1 8-2-16,-1-4 6 0,1 2 0 0,-2-1-1 15,5-4 1-15,-2 0-2 0,0 3 1 0,0-4 1 16,-1 1 1-16,4-1 0 0,-2 1 1 0,2 5 2 0,1-5 1 15,0 0-2-15,4-1 1 0,2 5-1 0,-2 1 3 16,1 3-4-16,0-5 0 0,3 6 3 0,1 0 0 16,-5 4 1-16,-2-2-1 0,-3-1-2 0,0 1 4 15,-7 2-2-15,3 0-3 0,-5-2-2 0,-2 3 4 16,0-2-5-16,0 0 5 0,-2-1-1 0,1-2 1 16,-1-3 0-16,5 1 3 0,0-3-9 0,1-1 4 15,4-5 3-15,0 3-9 0,1-3 5 0,2 1-3 16,0-1 2-16,1 6 0 0,1-5 1 0,-1 5-3 15,1-3 3-15,-1 4-3 0,-2 1 1 0,0-1-2 16,-2 0 2-16,1 3 2 0,-1-4 0 0,-4 1 3 16,2-7-6-16,-2 5 2 0,-1 0 2 0,2-6-2 0,-1 0 1 15,0 3 1-15,0-4-3 0,-2 1 1 0,4-1-1 16,-2-2 1-16,3-2 2 0,1 0-3 16,-1-2-3-16,1 1 0 0,-1 0 0 0,4-1 3 0,-2 0-2 15,-1 1 4-15,3 1-8 0,1 0 5 0,0 4 0 16,1-1 4-16,-1 3-3 0,0-1 0 0,3 0 3 15,-6 2-3-15,2 0 2 0,1-1 0 0,-2 2 2 16,0-1-11-16,-2-1 4 0,2 2-4 0,-4-2 4 16,3-1-7-16,-1-1-3 0,2 0 6 0,0 0-2 15,2-1 0-15,-2-2 1 0,2-1 0 0,0 0 1 16,2 0 1-16,-2 1-2 0,0-2 0 0,2 2 4 16,0-1 2-16,0 5-4 0,0 0 5 0,-1 1 4 15,1 2-2-15,0-3-2 0,-2 4-1 0,0-1-1 16,0-3 0-16,0 2 5 0,2-1-1 0,-2 1 1 15,2-2-2-15,-2 0 0 0,0-3-1 0,0-2 3 16,2-4-2-16,2 4-3 0,-4-3 1 0,4-1 3 0,-4-1-4 16,5 1 4-16,-2 0-3 0,-2-2 2 0,0 1-1 15,3 0 2-15,0 1-1 0,1 1-3 0,-1-1 4 16,1 2-2-16,-1-1 3 0,1 0-3 0,-1 0-2 16,-3 2-7-16,3-1-35 0,0 1-47 0,-2-1 22 15</inkml:trace>
  <inkml:trace contextRef="#ctx0" brushRef="#br0" timeOffset="-127799.77">29650 12532 1 0,'0'0'60'0,"11"3"-6"0,-11-3-3 0,0 0-6 0,9 1-7 16,-5 1-2-16,-4-2-8 0,8 2 1 0,-3 0-3 16,-1-1-1-16,-4-1 4 0,11 1-12 0,-4 0 0 15,-2-1-4-15,4 2-1 0,4-2-5 0,-4 0 6 16,-1 0-5-16,4 0 3 0,-2-2 0 0,1 2 1 15,0-1-9-15,-1 1 3 0,1-1 6 0,1 0-8 16,-3-1-1-16,4 2-5 0,-1 0 2 0,-1-2 3 16,3 2-7-16,-5 0 4 0,5 0-1 0,-1 0-3 15,0 2 1-15,-2-2-2 0,3 0-3 0,0 0-2 16,-2 0 15-16,2 0 4 0,4 0-7 0,0-2-3 0,-2 2 6 16,3 0-7-16,-1 2-1 0,4-4-3 0,-3 2 4 15,2-1-6-15,-1 1 6 0,3-1-2 16,4 1 2-16,-8 0 3 0,4 0 0 0,-2-1 4 0,-1 1-8 15,3-2 6-15,0 2 6 0,-3-1 1 0,4 1-6 16,-3-2 6-16,2 2 2 0,4-3 2 0,0 2 0 16,-7 0 2-16,3 1 0 0,8 0 5 0,-11 0 1 15,10 0-5-15,-12 0-8 0,5 0 2 0,-2 1 5 16,7-1-6-16,1 0 4 0,-9 0-3 0,1 2-7 16,5-2 1-16,4 2 7 0,-3 1-4 0,-7-1-1 15,8 0 7-15,0 1-5 0,-7 0-3 0,6-1 0 16,-7 0 10-16,8 1-5 0,-5 0-6 0,-2 1 0 15,-1-1 2-15,1-2 5 0,0 2-15 0,0-1 2 16,-1 2 4-16,1-2-2 0,-1 2 4 0,-2-1 1 16,2-1-3-16,0-1 3 0,1 0-4 0,0 2-1 15,-5-2-1-15,5 0 3 0,0 2-4 0,1-3 3 16,-3 2 10-16,0-2-17 0,2 0 7 0,-2 3 3 0,3-3-5 16,-4 2-2-16,1 0 1 0,-1-2-1 0,-4 1 9 15,4 3-5-15,-5-4-2 0,4 3 0 0,1-3-8 16,-4 1 8-16,-1 0-5 0,2 1 0 0,-2-1-1 15,0 1-1-15,1-1 2 0,-1-1-6 0,1 4 7 16,-1-4-1-16,-2 1 4 0,2 0-4 0,-3-1 9 16,3 3-6-16,-3-3-5 0,1 0 2 0,-3 0-2 15,-3 1 7-15,3-1-2 0,-4 1 5 0,-4-1-10 16,10 0 7-16,-6 2 2 0,-4-2-1 0,0 0 2 16,9-2-1-16,-9 2 3 0,0 0-6 0,0 0 1 15,5 2 5-15,-5-2-3 0,0 0-2 0,0 0-8 16,0 0 10-16,8 0-1 0,-8 0-3 0,6 2-2 15,-1 1 5-15,0 0-6 0,-5-3 1 0,9 2 3 0,-2-2 2 16,-2 0-5-16,-5 0 8 0,9 2-1 16,-5-1 1-16,-4-1-1 0,0 0 1 0,9 0-8 0,-9 0 8 15,0 0-6-15,0 0-10 0,0 0-3 0,0 0-24 16,0 0-17-16,0 0-69 0,-16-5-136 0,10 5 61 16</inkml:trace>
  <inkml:trace contextRef="#ctx0" brushRef="#br0" timeOffset="-127015.23">30681 13101 41 0,'0'0'63'16,"0"0"-13"-16,3 4-2 0,-3-4-2 0,0 0-7 15,0 0-3-15,0 0-7 0,1 3-3 0,-1-3-5 16,0 0 0-16,0 0-5 0,-2 5 6 0,2-5-11 16,-4 5-2-16,1-1 7 0,3 0-6 0,-2 0-3 15,1 1 2-15,-1 2-8 0,2-1 8 0,-2 5-5 16,1-3 5-16,-2 4 2 0,3 2 3 0,-1-2-2 0,-2 4 0 15,0 2-4-15,0-2 1 0,-3 2 1 0,4-1 3 16,-4 0-3-16,1 0 6 0,1-1-4 16,0-1-1-16,-1 1-1 0,1-4 4 0,0 1 0 0,0-3-7 15,2 2-1-15,-1 0 0 0,2 1 5 0,-2-5-3 16,3 3-4-16,0-1 3 0,0-1 10 0,0-1-8 16,0-3-9-16,4 1 1 0,-4 1-6 0,4-3-8 15,-1 1-16-15,0-3-21 0,2 1-67 0,1-2-126 16,-6-1 56-16</inkml:trace>
  <inkml:trace contextRef="#ctx0" brushRef="#br0" timeOffset="-126638.22">30762 13094 24 0,'5'-1'63'0,"-5"1"-4"0,0 0-8 0,6 0-3 0,-6 0-9 16,0 0-3-16,0 0-2 0,0 0-3 0,8 4-4 15,-8 0 1-15,-2 1-7 0,0 0 0 0,1 0-5 16,-3 2 3-16,0 0-7 0,-4 3 0 0,2-2 3 16,-1 3-3-16,-2-3 0 0,0 3-4 0,2-3 6 15,0 0-5-15,-2 1 0 0,1-2 0 0,2-2-3 16,1 0 1-16,-1 0 0 0,3-2 1 0,-1 1 2 16,0-2 1-16,0 1-3 0,4-3 0 0,-4 2 4 15,4-2-12-15,0 0-11 0,0 0-33 0,0 0-65 16,0 0-118-16,0 0 53 0</inkml:trace>
  <inkml:trace contextRef="#ctx0" brushRef="#br0" timeOffset="-125907.23">30832 13227 22 0,'0'0'57'0,"0"0"-13"0,0 0-10 0,0 0 4 16,18-5-1-16,-13 5-9 0,2-4 0 0,-2 2-3 0,0-2-2 16,-1 0-13-16,0-3 1 0,-1 2 1 15,2-2 1-15,-2 1-7 0,1-1-1 0,-3-2 1 16,-1 3-4-16,0 0 2 0,-1-2 10 0,1 4-3 0,-3-1-5 15,2-1 6-15,-2 2-6 0,-2 1-3 16,2-1 3-16,-1-1 1 0,-1 5-2 0,5 0-7 16,-7-3 0-16,7 3 4 0,-6-2-2 0,6 2 5 0,-9 3 1 15,9-3-1-15,-6 4 4 0,3-4-3 0,0 4-1 16,-2-1 0-16,4 0 3 0,1-3 2 0,-3 7-1 16,3-2-12-16,-1-1 8 0,1-1 6 0,-2 0 3 15,2 3-2-15,0-6 2 0,0 8 8 0,0-5-3 16,2 3 1-16,-2-1-5 0,1-1 0 0,1 1-2 15,0-1-1-15,-2-1 3 0,5 3 3 0,-1-2-3 16,1 0 4-16,2 0-2 0,0 2-6 0,4-2-1 16,-2 2 1-16,2-2 5 0,1 1-7 0,-1-3 5 15,2 1-9-15,-2-2 2 0,3 1-9 0,-3-2 5 16,0 0 1-16,-1 0 0 0,-2-3-6 0,-3 3 8 0,4-3-7 16,-3 1-6-16,-2 2 6 0,-4 0-9 15,5-4 11-15,-5 4-11 0,4-4 13 0,-4 4-8 16,0 0 1-16,0 0 1 0,0 0-3 0,0 0 4 15,0 0 1-15,-13-1-2 0,13 1-3 0,0 0 1 16,-6 6 6-16,6-6-2 0,-4 3-3 0,4-3 0 16,0 5 6-16,0-5-1 0,3 5-1 0,-1-2-3 0,3 1 5 15,4-3-2-15,-2 3 1 0,2-2-7 0,2-2 5 16,-2 3-1-16,4-1 5 0,-4-2-11 0,1-2 5 16,-1 1-1-16,3-1-1 0,-3-1-2 0,3-4-3 15,-4 3 5-15,1-1-11 0,-1-3 3 0,0 3-1 16,0-2 6-16,-5 2-5 0,-1 0 0 0,0 1-1 15,-2 0 2-15,-2-1 1 0,2 5-5 0,-7-6 2 16,1 6 3-16,-2-3 3 0,-1 0-4 0,-2 2 4 16,0-1-1-16,2 4 3 0,-1-2-2 0,1 0 9 15,-1 0 8-15,2 0-3 0,0 1 1 0,2 1 6 0,-2-2-7 16,8 0-2-16,-9 0 6 0,9 0-21 16,-4 1-7-16,4-1-26 0,0 0-49 0,-6 3-100 15,6-3 45-15</inkml:trace>
  <inkml:trace contextRef="#ctx0" brushRef="#br0" timeOffset="-125293.23">31276 12971 11 0,'1'-8'104'0,"-1"8"-18"0,0 0 0 16,0-5-14-16,0 5-2 0,3-4-7 0,-3 4-7 0,0 0-7 15,0-4 0-15,0 4-8 0,0 0-16 0,0 0 5 16,0 0-9-16,0 0-1 0,1 13-3 0,-1-4 8 16,0 3-8-16,0 4-1 0,-1 0-2 0,-1 4 0 15,0-2-5-15,-1 3 8 0,1-3-9 0,-1 2 1 16,-1-1 5-16,0-1-2 0,2 1 3 0,-6 1-12 15,6-4 7-15,-5 0-7 0,2 0 1 0,0-6 0 16,2 2-1-16,-1-3-4 0,3-2 12 0,-4-2-17 16,4-1 22-16,-2 1 0 0,3-5 5 0,0 3-7 15,0-3-3-15,0 0-5 0,0 0-1 0,14-8 2 16,-10 4 4-16,1 1-3 0,-1-1-7 0,1-1 5 0,-1 5-9 16,1-2-2-16,-2-1 0 0,-3 3 7 15,0 0-11-15,6 0 11 0,-6 0-4 0,8 3-5 16,-7-1-3-16,-1 3 7 0,4 0 8 0,-3-3-11 0,-1-2 4 15,2 9-3-15,-1-4-6 0,1-1 10 16,-2 2-1-16,0-1 7 0,0-2-13 0,0 4 12 0,-2 0-9 16,2-1 0-16,-1 1 6 0,-1 0 3 0,1 0-4 15,-3 1-2-15,3 2 0 0,-2-3 4 0,1 2-18 16,-1-4-3-16,-1 2-11 0,2-1-28 0,-2-1-98 16,-1-2-168-16,1 0 75 0</inkml:trace>
  <inkml:trace contextRef="#ctx0" brushRef="#br0" timeOffset="-124989.23">31304 13148 5 0,'0'0'54'16,"1"7"-5"-16,-1-7-3 0,-1 4 2 0,1-4-5 16,0 0 2-16,1 3 0 0,-1-3 2 0,0 0-7 15,-2 3 5-15,2-3-8 0,-6 4-6 0,6-4-5 16,-6 3-1-16,2-2-17 0,4-1-17 0,-6 1-23 15,6-1-61-15,-8 2-99 0,8-2 44 0</inkml:trace>
  <inkml:trace contextRef="#ctx0" brushRef="#br0" timeOffset="-123211.23">28583 11107 25 0,'-2'5'25'0,"-1"0"-6"0,1 0-1 0,0-1 1 16,1 1-1-16,-1 0-2 0,0 1 4 0,0-2 3 0,0 3-4 16,0-4-1-16,1 2 1 0,-1-1-2 0,2 0-3 15,-2-1-3-15,2-3 0 0,-2 6 0 0,2-6-1 16,0 2-3-16,0-2 2 0,0 5 1 0,0-5 0 15,0 0-5-15,4 2 2 0,-4-2 4 0,0 0 3 16,9-1 0-16,-9 1-3 0,7-6 2 0,0 5-3 16,-3-3-1-16,2 1-3 0,1 0-3 0,-2-1 1 15,1 2 2-15,-1 0-4 0,2-1 1 0,-2 1 0 16,0 1 0-16,-1-1 3 0,-4 2-3 0,9 0-3 16,-9 0-3-16,6 4 4 0,-3-1-4 0,1-1 3 15,-2 1-4-15,1 3 3 0,-2-2 0 0,3 1 0 16,0 1 0-16,-2 0 0 0,-1-1-2 0,2 0 8 15,1 3-5-15,1-4-3 0,-2-1 3 0,6 5 3 16,-3-7 4-16,2 3-1 0,-1-3-3 0,2 1 3 16,3-2-3-16,-6 0 5 0,2 0 0 0,1-3-3 15,-2 2 6-15,0-2-2 0,-1 0-2 0,-1-3-4 16,0 3 0-16,3-2-1 0,-5-2 1 0,3 2-1 0,-5-2 3 16,3-1 1-16,-4 1-6 0,2 0 7 0,-2 1-6 15,-2-1 8-15,1 0-3 0,-3 1-1 0,0 0-2 16,0 1-1-16,-1 0-2 0,1 1 5 0,-2 1-5 15,0-1 0-15,1 1 2 0,1 1-5 0,2-1-4 16,2 3-6-16,-6-2-4 0,6 2-13 0,0 0-10 16,0 0-44-16,0 0-89 0,0 0 41 0</inkml:trace>
  <inkml:trace contextRef="#ctx0" brushRef="#br0" timeOffset="-122595.23">28862 11246 27 0,'5'4'32'0,"0"-3"-1"15,2 0-4-15,-5 0 1 0,7 1 1 0,-9-2-9 16,10-2 2-16,-6 0-2 0,1-1 5 0,-1 1-3 16,-2-2-1-16,0-3-2 0,-1 2 1 0,-1 1-2 15,-1-5 0-15,-1 3-8 0,-4-5 6 0,1 4-5 16,-3-4 0-16,2 2-1 0,-3 0 2 0,0 1-3 16,4 0 0-16,-3 2 4 0,4 0 1 0,-2 1 10 15,2 1 1-15,-1-1-3 0,5 2-2 0,-1 1-3 16,-3-1-1-16,4 3 1 0,0 0-5 0,0 0-1 15,6-4-2-15,1 1 4 0,0 3-12 0,1 0-8 16,1 0 0-16,5-2-7 0,-6 2-3 0,1 0-4 16,3 0 7-16,-5 0 4 0,-1 0-6 0,-6 0-4 15,11 0-1-15,-11 0 7 0,11 0 1 0,-11 0 1 0,6 2-4 16,-6-2 2-16,7 3 2 0,-6-1 1 0,2 0 1 16,-3 2 0-16,0 0 1 0,1 1 2 0,-2 2 0 15,-1-2 6-15,2 2-4 0,0 0-2 0,0-2 1 16,-1 2 3-16,2 0-4 0,-2 0 5 0,2-3 0 15,-1 3-1-15,3 0 6 0,0-3-1 0,-5 3 1 16,5-4 0-16,-2 3-5 0,0-6 10 0,2 5-2 16,-1-2 8-16,-2-3 8 0,0 0 5 0,0 4-1 15,0-4 0-15,0 0 1 0,0 0-6 0,0 0 1 16,0 0-5-16,0 0 1 0,0 0 4 0,0-15 3 16,0 15-3-16,0-6-3 0,-2-1-4 0,2 3 3 15,0-1 3-15,0-2-4 0,0 1-5 0,0 0 2 16,2-2 0-16,0 3-4 0,3-4 0 0,-1 2-10 0,0-1-6 15,3-1 0-15,-1 1-12 0,3 1-9 16,-1-2-15-16,1 2-9 0,0-1-62 0,1 0-122 16,-1-1 54-16</inkml:trace>
  <inkml:trace contextRef="#ctx0" brushRef="#br0" timeOffset="-122195.23">29169 11076 21 0,'-2'13'40'0,"2"-2"-6"16,-1-1 3-16,-2 2-10 0,3-2-2 15,0-3 5-15,2 1-5 0,-2 0-5 0,0-1-1 16,1-1-2-16,-1 0-1 0,1-1-1 0,1-2-2 15,-1 2 0-15,-1 0 3 0,0-1-3 0,0-4-6 16,0 4 5-16,0-4-1 0,0 2 2 0,0-2-1 0,1 6-8 16,-1-6 5-16,0 0-3 0,0 0-1 0,0 0-4 15,0 0 5-15,0 0 0 0,0 0-2 0,0 0-2 16,0 0 2-16,0 0-7 0,1-11 6 0,-1 11-5 16,0 0-4-16,0 0 4 0,0 0 0 0,0 0 1 15,0 0-8-15,0 0 10 0,0 0 4 0,0 0-2 16,0 14-3-16,0-11 4 0,2 1-5 0,-1 1 11 15,0-2-3-15,2 2 1 0,-2-1-4 0,2 0 1 16,-2 0 3-16,3-1 0 0,-2-2-2 0,-2-1-3 16,5 5-12-16,-5-5-16 0,4 3-24 0,-4-3-27 15,7 0-80-15,-7 0 36 0</inkml:trace>
  <inkml:trace contextRef="#ctx0" brushRef="#br0" timeOffset="-116952.23">29773 10057 11 0,'0'0'57'0,"0"0"-9"0,0 0-8 0,0 0-5 16,0 0-1-16,0 0 0 0,0 0-6 0,0 0-4 16,0 0-6-16,0 0 1 0,0 0-16 0,-5 12 13 15,5-7-4-15,-3 0 4 0,3 3-3 0,0-1-7 16,0 2 4-16,0 3-1 0,0-2 0 0,0 0-4 16,0-1 6-16,0 4-29 0,0 1 0 0,0 1 7 15,-3 4-3-15,0-2 6 0,-2 2-1 0,0 7 1 16,-2-1 4-16,1 0 1 0,-2 1 0 0,-1 0 0 15,0-1 2-15,1 1-1 0,1 1-1 0,-2-2-3 16,1 3 5-16,2-2-2 0,-2-1 6 0,-1 4-4 16,4 0 5-16,-1-2-4 0,1 4 2 0,-2-4 7 15,5 3-2-15,-1-3 3 0,-1 3-2 0,2-1 2 16,-2-3-5-16,4 1 6 0,-1 1-6 0,1-2 2 0,1 0-2 16,2 0 2-16,0 1 1 0,1-1-1 0,-2 2-2 15,5-2 0-15,-7-1 2 0,3 0 1 0,4 0-2 16,-3-4-2-16,1 4 3 0,-1 1-2 0,1-2-1 15,-1 1-2-15,-4 1 0 0,2-6 4 0,-2-2 0 16,0 8-3-16,-2-2 1 0,2 3-4 0,-2-8 4 16,0 6 0-16,2-4-3 0,0-2 3 0,-3 1 2 15,3-2-10-15,2 2 10 0,-2 0-4 0,0-2 4 16,1 2-8-16,1-3 7 0,0 3-2 0,0-2 0 16,0 1-4-16,-2-1 5 0,0 4-3 0,2 2-3 15,-4-3-1-15,-6 3-2 0,3 1-1 0,-3 1 2 16,-2-4 0-16,5-2-9 0,-4-3 4 0,2 1-3 15,-3-1 5-15,0 0-2 0,4 0 4 0,1-3-1 16,1 1 2-16,-1-5-4 0,4 3 2 0,-2-1 4 16,5 0-2-16,-1 0 3 0,0-2-2 0,3 2 6 15,-2-3-6-15,1 2 1 0,2 0 4 0,0-1-7 0,-1 2 2 16,0-2 0-16,0 0 3 0,1 2-8 0,-4-3 7 16,2 1-3-16,-2-1 5 0,-1 2-3 0,-1-1 3 15,-2 1-1-15,3-1 1 0,-3 0 0 0,3-2-3 16,-3 1 3-16,0-1-6 0,1-2 7 0,0 0 3 15,0-2-7-15,0 1-1 0,1 0 3 0,0-1-1 16,-2 1 2-16,1 2-4 0,2-2 6 0,0-1 3 16,0 2 1-16,0 1-3 0,0-3 0 0,1 4 4 15,0-3 0-15,1 3 3 0,0-3-5 0,1 3-1 16,1 0 1-16,-2-1-4 0,4-2 5 0,-3 0-3 16,1 1 0-16,0 0-1 0,-2-4 0 0,1 1 2 15,-1-1 7-15,-2-2-5 0,6 3 2 0,-6-3-3 16,0 0-2-16,8-2 1 0,-8 2-3 0,0 0-2 0,9-5 9 15,-9 5-6-15,6-3-6 0,-4 3 3 16,-2 0 1-16,5-2-4 0,-5 2 7 0,0 0-6 16,9 0-3-16,-9 0 4 0,0 0 0 0,0 0 1 0,6 2-2 15,-6-2 5-15,7 1-3 0,-6 1-1 0,-1-2 2 16,0 0-1-16,4 3 0 0,-4-3-1 0,0 0 5 16,0 0 5-16,4 2-10 0,-4-2 3 0,0 0-1 15,0 0 0-15,0 0 5 0,7-5-8 0,-7 5 1 16,7-3 1-16,-7 3-4 0,5-4 7 0,-4 1-3 15,3 1-3-15,-1 0 3 0,-3 2 0 0,2-3 2 16,-2 3-4-16,8-3 6 0,-8 3-4 0,0 0 7 16,4-4 3-16,-4 4 9 0,1-5-7 0,-1 5 1 15,1-3 4-15,2 1-5 0,-3 2-1 0,1-6 0 16,-1 6-5-16,0-6 2 0,0 1 1 0,0 0-2 0,0-1 7 16,1-6-8-16,1 4-8 0,-2-10 0 15,1 0-2-15,-1-1-12 0,3-9 9 0,-6 1-14 0,0-4-3 16,1-1 1-16,-3-1-12 0,-3-3-2 15,-1-11 0-15,-4 2 6 0,3-3 3 0,1 14 3 16,-2-13 4-16,3 13 2 0,-5-12 10 0,5 13 5 16,1 1 4-16,1 1 5 0,0-1 7 0,3 5 4 0,1 1 1 15,0 0 2-15,0 1 0 0,2 3 2 0,2 4-1 16,0 1 2-16,0-1 1 0,1 2-3 0,1 0 2 16,-1-1-4-16,2 0-2 0,1 1 1 0,-1-1 1 15,-1 2-4-15,1-1-1 0,-1 2-3 0,5-3 2 16,-6 1 5-16,4 1-5 0,-3 1-2 0,1-3 2 15,-1 1-1-15,2-1-9 0,-2 2 5 0,0-2-5 16,-3-1-2-16,3 1 3 0,-1 1 1 0,-2 1-1 16,2 1 5-16,-1 0-6 0,-2-1 1 0,4-1-2 15,0 3 7-15,0 1-1 0,-2-2-3 0,1 2 1 0,-1 1-5 16,1-2 3-16,-2 2-3 0,2-1 3 0,-2-1 0 16,3 3 5-16,-3-1-10 0,2-3 0 15,-1 5 1-15,2-7 1 0,0 7-1 0,0-4 2 0,-2 2-1 16,2-1-6-16,-1 1 10 0,-1 0-2 0,1-1 0 15,1 0-3-15,1-5-1 0,0 7-6 16,-3-1 8-16,4-1-3 0,-1-1-8 0,-1 3 6 0,4 0 14 16,-5-2-14-16,1 3 2 0,0-1-3 0,-2 0 1 15,3 1 0-15,-1 1-1 0,-2-1 4 0,2 2 2 16,0-1-2-16,-4 2 4 0,2 0-5 0,0-3 0 16,-2 3-3-16,1-1 4 0,-1 0 1 0,2-1 2 15,0 1-3-15,-2-2 4 0,0 4-6 0,0-5-1 16,0 3-4-16,-2-3 4 0,2 2-3 0,0 0 4 0,-2 0-6 15,1-1 5-15,-1 1-4 0,0 1 3 16,-2-3 2-16,0 4 0 0,2-2-1 0,-2-1 1 16,2-1-2-16,-1 4 1 0,2-1 1 0,0 0 2 0,-1 0 0 15,2 0-4-15,-2-1 0 0,2 3 1 16,-1-2-4-16,1-1 2 0,-2 2-8 0,1-5-2 0,1 5 3 16,0-1 1-16,-1-1-2 0,-1 2 2 0,2-2 0 15,-2 1-4-15,0 1-2 0,-1 0 5 0,-1-1-2 16,1 1-1-16,2 1-1 0,0-1-1 0,-3 0 3 15,0-3-2-15,0 2 0 0,0-1 1 0,-2-1 2 16,2 1 2-16,0 1 1 0,2 2-2 0,-2-1 5 16,1 0 2-16,2 3 2 0,-1-1-1 0,0-1-3 15,1 2 7-15,1 3-4 0,-4-4 0 0,4 4-1 16,0-5-3-16,0 5-4 0,0 0 6 0,0 0 2 16,-2-5-3-16,2 5-1 0,0 0-2 0,0 0 4 15,0 0-1-15,0 0-2 0,0 0 0 0,0 0 2 16,0 0 2-16,0 0-3 0,0 0 5 0,0 0-1 0,0 0-1 15,0 0 0-15,-3-2 1 0,3 2 1 16,0 0 2-16,0 0-3 0,0 0 1 0,0 0 2 0,0 0 2 16,0 0-4-16,0 0 0 0,0 0 0 0,5 13 1 15,-1-9 2-15,0 0-1 0,-2-1 0 16,1-1 1-16,0 1-1 0,-1 1 2 0,-1-2 0 0,-1-2-3 16,3 7 1-16,0-6 6 0,-3-1-5 0,2 4 2 15,-2-4 2-15,3 4 6 0,-3-4 3 0,1 2-3 16,-1-2 3-16,0 0 1 0,0 0 3 0,0 0-8 15,0 0 0-15,0 0-3 0,0 0 3 0,0 0-3 16,0 0 1-16,0 0 0 0,2 3-5 0,-2-3 1 16,-1 6 1-16,1-6 0 0,0 10-3 0,0-2 9 15,-1-1-8-15,1 2 1 0,-1 2-1 0,1 0-2 16,-3-1 2-16,6 3 2 0,-1 0-2 0,-1 2 3 16,-1-3-1-16,3 5-4 0,-2-1 3 0,-1 1-1 0,0 0-3 15,0-1 3-15,0 0 1 0,-2 3 7 0,0-1-6 16,-1 2-2-16,-4 5-3 0,2 0 2 0,0-5-3 15,-3 5 5-15,1 2 3 0,2-2-3 0,0 0 1 16,1-5 0-16,0 5-4 0,0-1 4 0,0-4 2 16,-1 3-1-16,1-2-1 0,3-1 1 0,-4 5 0 15,1-4-3-15,0 4 9 0,0 1-7 0,0-1 1 16,3 1 3-16,-4-2-5 0,4 2 1 0,-3 0-5 16,0-3 7-16,4-2-6 0,-4 4 5 0,3 1 0 15,-3-3-3-15,2 4 3 0,0-8 2 0,2 5-4 16,0-3 3-16,0 4-3 0,0-7 4 0,-1 1 0 15,2 7-1-15,-1-7 1 0,2 0 1 0,1 5-3 16,0-3-1-16,-2 4 0 0,2-6 0 0,-2 7 1 16,0-5-3-16,2-3 3 0,-3 2-3 0,0 5 4 15,-3-1-5-15,2-6 4 0,0 3-4 0,-2-2 0 16,2 0-2-16,-2 1 4 0,2-2-1 0,-3 3 3 0,4 3-6 16,0-5 8-16,-1 0-1 0,1 1-6 0,1 5 2 15,-1-7 3-15,0 0-1 0,2-1-3 0,-2 0 0 16,2-1 1-16,-1 1 0 0,-1 0-4 0,3-5 2 15,-3 0-2-15,1 1 0 0,-1-1-2 0,0 0 2 16,0-1-1-16,-1-1 1 0,-2 0-1 0,3 2 5 16,-1-2-5-16,-1 0 5 0,0 0 0 0,1 1 0 15,-4-3-1-15,3 5 7 0,2-3-7 0,-2 0-2 16,4-3-1-16,-4 5-3 0,2 0 0 0,2-1 2 16,0 1-2-16,0-2 2 0,2 0-2 0,-2 1 5 15,0-4-3-15,3 3 0 0,-2 1-1 0,-2-5 3 16,3 4-2-16,-3-5 1 0,-1 1-8 0,3 0 1 15,-3-1-2-15,0 1-10 0,0 0-24 0,0 0 11 16,0 0 93-16,-3-1-63 0,2 1 0 0,-2-1-1 16,2 0-5-16,0 1 10 0,-3-2-8 0,0 1-9 15,2 0 34-15,0-1-11 0,1 0-2 0,-2 0 3 0,1 1 3 16,2-3-2-16,-2 3 3 0,0 0-3 0,2-3-1 16,0 3 1-16,-2 0 2 0,0 0 6 0,2-3 0 15,0 3-3-15,0-1-2 0,0 2 2 0,2-4 0 16,-2 3-5-16,2 0-2 0,-2 0 3 0,2-1-1 15,-2-4 9-15,-2 3-11 0,2-3-1 0,2 7 2 16,-2-7-4-16,0 4-1 0,0-4 4 0,0 4 0 16,0-4-7-16,0 4 8 0,0-4 5 0,0 5-1 15,0-2 0-15,0-3 0 0,2 7 0 0,-2-2 6 16,2-1-9-16,2 2 3 0,-4-2-2 0,0 2 0 16,4 1-4-16,-4-2 0 0,4 1 0 0,-3-1 1 15,2 0 0-15,-2 0-1 0,0 0 0 0,3-3 2 16,-4 1 0-16,4 0-2 0,2-1 1 0,-2 2 5 15,-4-4-9-15,5 0 3 0,-1 3-4 0,0-2 4 16,-4-1-2-16,5 1 5 0,-5-1-1 0,4 2-1 0,-4-2 0 16,6 3 0-16,-6-3 7 0,3 2-11 15,-3-2 1-15,4 4 2 0,-2-3-4 0,1 2 3 0,-3-3 4 16,4 4-8-16,-3-3 8 0,3 2-2 0,-4-3-4 16,4 6 0-16,-2-4 3 0,-2-2-4 0,5 1 7 15,-5-1-2-15,0 0 6 0,4 1 2 0,-4-1 1 16,0 0 2-16,0 0-6 0,3-6-3 0,-3 6 7 15,1-7-15-15,-1 2 7 0,0 2-1 0,-1-3 2 16,1 6-4-16,0-8-1 0,-3 5-2 0,1-2 6 16,0 1-5-16,1 1 3 0,1 3-2 0,-4-5 1 15,-1 3-2-15,0 0 0 0,5 2 4 0,-5-2-3 16,5 2-6-16,-8-2 5 0,8 2-1 0,0 0 2 0,-10 1-1 16,10-1-6-16,0 0 4 0,0 0-3 15,0 0 1-15,0 0-6 0,0 0 2 0,0 0 6 16,0 0-3-16,0 0 0 0,0 0 5 0,0 0 4 15,-5 2-1-15,5-2-3 0,0 0 5 0,0 0 0 16,0 0 1-16,0 0-5 0,0 0 4 0,0 0 1 16,0 0-5-16,0 0 4 0,0 0-2 0,0 0-3 0,0 0 1 15,0 0-5-15,0 0 4 0,0 0 1 0,0 0-2 16,0 0 1-16,0 0 2 0,0 0 6 0,0 0-7 16,0 0 0-16,0 0 1 0,0 0-1 0,0 0 0 15,0 0 2-15,0 0-5 0,-4-4 5 0,4 4 5 16,0 0 1-16,-4-4-4 0,4 4-2 0,0 0 0 15,0 0 0-15,0 0-3 0,0 0 1 0,0 0-3 16,0 0 1-16,0 0 3 0,0 0-4 0,0 0 3 16,0 0-3-16,0 0-4 0,0 0 0 0,0 0 3 15,0 8 0-15,0-8 0 0,0 0-2 0,0 0 1 16,0 0-2-16,0 0 9 0,0 0-1 0,0 0 1 16,0 0 1-16,0 0 4 0,0 0-2 0,0 0-2 15,0 0-1-15,0 0-5 0,4 5 2 0,-4-5 0 0,9 0 2 16,-3 1-1-16,2 1 7 0,1-2-10 0,4 2 9 15,-2-2-7-15,2 3 3 0,0-1-6 16,0 0-11-16,-1-1 0 0,1 1-3 0,2 0 0 16,-2-2-6-16,0 0-1 0,5 3 21 0,-5-3-3 0,-2 0 0 15,2 0 0-15,1 0 1 0,-2 0 7 0,0 0 0 16,1 0 4-16,-3 0-2 0,3-3-5 0,-1 6 5 16,2-3-4-16,-1 0 5 0,-1 1-1 0,6 0-4 15,-5 2 2-15,0-1 4 0,6-1-2 0,-1 3-6 16,-2-3 1-16,4 0 2 0,-4 2-3 0,3-3-4 15,-1 1 4-15,1 0-1 0,1 1 8 0,1-1-4 16,2 2 2-16,-5-2 10 0,5-1 2 0,0 3 5 16,-5-3 2-16,5 2-6 0,4-2-3 0,-7 0 5 15,-2 2-9-15,1-2 1 0,0 0 0 0,0 1 5 0,-2 0-6 16,1 2 4-16,0-2-3 0,-2 1-4 0,-2 0 1 16,6 1 0-16,-2-2 5 0,-4 3-9 15,3-2-5-15,0 0 4 0,1 3 3 0,1-2 4 0,-1-2-7 16,0 2 4-16,4-1-3 0,-3-1-3 0,0 1 7 15,2 0-7-15,0 0 1 0,-1-1-5 16,1 0 9-16,-4 1 0 0,-2 0-2 0,4 1 0 0,-6-2-6 16,0 0 9-16,2 1-3 0,2-2-9 0,-3 3 7 15,-1-3-4-15,0 2 11 0,-1-1-6 0,1 0-2 16,-1 0-9-16,1 1 15 0,-1 0-6 0,2 0 3 16,4 1-6-16,-2-2 2 0,1 1-2 0,2 1-4 15,1 1 4-15,0-2-3 0,2 0-1 0,0 0 4 16,5 1 10-16,1 1-1 0,-7-2 0 0,2 0-3 0,-3 1 2 15,1-1 1-15,1 0-3 0,-5 0-1 16,0 1-6-16,-4-1 6 0,0-2 1 0,0 3-4 16,-3-3 1-16,1 2 9 0,-2 0-9 0,-1-2 5 0,4 1-10 15,-3 1 10-15,2-2-4 0,-1 1-2 0,0-1-12 16,4 0 6-16,-2 0-3 0,1 1 5 16,-2 0-9-16,3 1 4 0,8 0-2 0,-2-2-9 0,6 0 2 15,2 0-14-15,-5 0 3 0,5 0-4 0,0-2 2 16,-1 0 2-16,1 1-1 0,-8-1 5 0,1-3-1 15,1 3 6-15,-5-1-1 0,2 1 4 0,-6-1 2 16,1 1 2-16,-2-3 4 0,2 3 4 0,-2-2 5 16,-1 1-4-16,2 0 1 0,-4 1 8 0,5-1 0 15,-2-1-1-15,-2 2-1 0,3-2 0 0,0 2 1 16,-1-1 0-16,1 1 3 0,1-2-3 0,-4 3-1 16,-1-3 0-16,3 4-1 0,-1-3 2 0,-6 1-2 15,3 0-4-15,2 1 3 0,-5-2 1 0,1 0 0 16,0 1-3-16,-2 0 2 0,-2-2-4 0,6 2 8 0,-4-1 1 15,-2 1-5-15,1-1-1 0,2-2 2 16,-1 3 2-16,3 0-6 0,-3-2 4 0,1 3 1 0,3-2-4 16,-1-1 1-16,0 3 0 0,1-2 0 15,-2 2 0-15,2 0-1 0,-1-1 1 0,4 2 7 0,-4-2-10 16,-1 2 2-16,-6 0 0 0,11 0 1 0,-7 0 1 16,-4 0-4-16,8 0 3 0,-8 0 0 0,0 0-4 15,7 0 5-15,-7 0 0 0,0 0-7 0,0 0 6 16,0 0 1-16,0 0-3 0,-20 2 1 0,14 0 2 15,0-1-1-15,-3 0 2 0,2 0 1 0,-1 1-1 16,0 1-1-16,3-1-3 0,-1-2 2 0,-1 3 3 16,7-3 1-16,-10 1-5 0,5 0 5 0,1 1-2 15,4-2 11-15,-9 0-10 0,9 0 8 0,0 0-6 16,0 0 5-16,-11-2 6 0,11 2-4 0,-8-2-2 16,4-1 5-16,4-2-6 0,-5 1 2 0,5 1 3 0,-1-2-6 15,-2-2 7-15,3 2-1 0,0 5-4 0,-1-9 1 16,1 4-1-16,-4 2-3 0,9-2 9 15,-5 5-13-15,-1-7 4 0,2 3-1 0,-1 4 0 16,0-5-3-16,0 5-4 0,0-3 2 0,0 3 0 0,0 0 0 16,0 0-2-16,0 0-1 0,0 0 3 0,0 0-1 15,4 10 3-15,-4-10-6 0,0 7 4 16,0-2-3-16,0 0 3 0,-4 0-2 0,4 4 3 0,-1-4-3 16,-3 2 1-16,4 1 12 0,-5-3-13 0,5 3 4 15,-4-2-5-15,4 1 4 0,0 0-8 0,-3-2 5 16,3 0 3-16,-2-1-3 0,2-4 1 0,-1 5 4 15,1-2-5-15,0-3 5 0,0 3 4 0,0-3-7 16,-3 3 3-16,3-3 3 0,0 0-3 0,0 0-2 16,0 0 6-16,0 0-4 0,0 0 0 0,0 0-3 15,9-8 3-15,-6 6-3 0,-2-3-1 0,4 0 1 16,-1-1-4-16,-3 1 3 0,2 1 1 0,-2-3 0 16,-1 4-3-16,4-1 9 0,-4-1-1 0,1 2-3 0,2-1 2 15,-3 4-1-15,1-3-3 0,-1 3 3 0,0 0-2 16,0 0-2-16,0 0 4 0,0 0-9 0,0 0 7 15,3 10-4-15,-3-10 2 0,0 7 0 0,0-3 2 16,0-1-3-16,0 2 1 0,0-5-1 0,0 5-4 16,0-5-13-16,0 4-11 0,0-4-58 15,-7 1-95-15,7-1 42 0</inkml:trace>
  <inkml:trace contextRef="#ctx0" brushRef="#br0" timeOffset="-111633.23">29833 12525 17 0,'0'0'56'0,"0"0"-5"0,0 0-3 0,0 0-9 16,0 0-3-16,0 0-3 0,0 0-1 0,0 0-4 15,0 0-4-15,0 0-2 0,0 0-4 0,0 0 4 16,0 0-2-16,0 0-4 0,0 0-3 0,0 0 7 0,0 0-9 15,1-7 3-15,-1 7-8 0,-1-3 4 16,1 3-6-16,0 0 6 0,0-6-4 0,0 6 0 16,0 0 0-16,-1-4 1 0,1 4 4 0,0 0-3 0,0 0 1 15,-2-4 7-15,2 4-8 0,0-5 0 0,0 5 1 16,0 0-2-16,0-4-3 0,0 4 3 0,-2-3-7 16,2 3 9-16,0 0-9 0,-2-7-7 0,2 7-6 15,0 0-12-15,0-6-12 0,-2 2-13 0,4 2-41 16,-2-4-96-16,0 2 43 0</inkml:trace>
  <inkml:trace contextRef="#ctx0" brushRef="#br0" timeOffset="-109953.23">28204 10772 30 0,'0'0'38'16,"-3"-3"-5"-16,3 3-3 0,0 0-4 0,0 0-5 16,0 0-3-16,0 0 2 0,0 0-4 0,0 0 14 0,0 0 0 15,0 0 4-15,0 0 9 0,0 0-2 0,0 0-2 16,0 0-5-16,0 0 7 0,0 0-3 0,0 0-17 16,0 0 9-16,0 0 2 0,0 0 0 0,0 0 1 15,0 0-11-15,0 0 0 0,0 0 5 0,0 0-11 16,0-2 3-16,0 2-3 0,0 0-12 0,0 0 11 15,0 0 0-15,0 0-6 0,0 0-1 0,0 0-5 16,0 0 9-16,0 0-1 0,0 0-3 0,0 0 6 16,0 0-2-16,0 0-7 0,0 0 4 0,0 0 4 15,0 0-8-15,0 0 18 0,0 0-5 0,0 0 3 16,0 0-3-16,0 0 2 0,0 0 4 0,0 0-3 0,0 0-8 16,0 0-1-16,0 0 3 0,0 0-7 0,0 0 9 15,0 0-13-15,0 0 3 0,0 0-1 0,0 0-2 16,13 9 2-16,-7-7 0 0,2 1-5 0,4 2 3 15,-1-1-3-15,6 3-3 0,-2 1 7 0,2-1-5 16,4 0-4-16,-2 2 5 0,-2-1-1 0,2 1-3 16,-1-1-1-16,1 1 4 0,-2-3 5 0,-4 3 0 15,2-4-8-15,-3 3 4 0,-2-4 0 0,0-1-1 16,-2 4-3-16,1-2 0 0,-4-3 4 0,1 1-7 16,0 0 7-16,-3-3-1 0,1 2 3 0,0 0 0 0,-2 0-1 15,-2-2 1-15,5 1-7 0,-5-1 4 0,4 2 1 16,-4-2 2-16,0 0-1 0,0 0 2 0,5 2-12 15,-5-2 2-15,0 0-11 0,0 0-4 0,0 0-15 16,0 0-1-16,0 0-8 0,0 0-6 0,9 1-27 16,-9-1-6-16,4 1-58 0,-4-1-153 0,5 1 67 15</inkml:trace>
  <inkml:trace contextRef="#ctx0" brushRef="#br0" timeOffset="-109345.23">28505 10784 42 0,'0'0'61'0,"0"0"-8"0,0-6 6 15,0 6-9-15,-1-4 8 0,1 4-14 0,0 0 0 0,0 0-8 16,-1-5-2-16,1 5-2 0,0 0-5 0,0 0-3 16,0 0-5-16,-2-2 2 0,2 2-1 0,0 0-5 15,0 0-3-15,0 0 1 0,0 0 1 0,0 0-3 16,0 0-2-16,0 0 7 0,0 0-4 0,0 0-3 15,0 0 10-15,0 0-9 0,0 0 5 0,0 0-2 16,0 0-7-16,0 0 0 0,0 0-1 0,0 0-1 16,0 0-3-16,0 0 5 0,0 0-1 0,0 0-1 15,0 0-2-15,6 11-3 0,-4-8-2 0,0 4 6 0,-1-5-6 16,-1 4 3-16,2 1 1 0,2 0-2 0,0-2 1 16,0-1 2-16,0 5-3 0,-1-2 0 0,1 1 6 15,1 2-2-15,1-3-2 0,-1 1-6 0,-2 1 6 16,1-4 0-16,-2 4 4 0,1-4-6 0,1 0 0 15,-4 2-1-15,4-3 4 0,-4 2 0 0,1-1-1 16,-1 0-4-16,0 0 0 0,-1-2 3 0,1-3 2 16,-2 7 1-16,-2-4-1 0,0-2 0 0,-3 2 0 15,2 0-1-15,-6-1 2 0,1 3-2 0,-2-4 5 16,2 2-3-16,1 1-2 0,-2-3 2 0,0 4 2 0,0-2-5 16,-1 1 3-16,2 1-4 0,1-2 3 15,0 0-1-15,3 0 5 0,-1 1-9 0,1-2 6 16,-1 0-2-16,1 1-2 0,2-2 2 0,4-1-2 0,-5 3 4 15,1-2-3-15,4-1-8 0,-5 2-10 16,5-2-18-16,-2 4-23 0,2-4-68 0,-2 5-137 16,2-5 60-16</inkml:trace>
  <inkml:trace contextRef="#ctx0" brushRef="#br0" timeOffset="-108448.23">10869 9559 22 0,'4'-4'59'0,"2"1"-17"0,5 0-3 0,1-2-6 16,1 4-3-16,0-2-9 0,-1 3-3 0,2 0-62 15,-1 2-48-15,-3-1 21 0</inkml:trace>
  <inkml:trace contextRef="#ctx0" brushRef="#br0" timeOffset="-107881.23">10286 10472 3 0,'61'-4'3'0,"-3"-3"-4"16,-6 1-2-16</inkml:trace>
  <inkml:trace contextRef="#ctx0" brushRef="#br0" timeOffset="-107401.23">10251 10601 11 0,'-5'5'40'15,"2"-1"-4"-15,0-2-2 0,2 3-9 0,1-1-6 0,-1-1-1 16,1-3-3-16,-3 6-4 0,3-6 0 0,4 5 1 15,-4-1 3-15,0-4 0 0,4 1 5 16,-4-1 3-16,8 0 8 0,-8 0-7 0,11-1-4 0,-3 0 1 16,4-1 1-16,1-1-6 0,5-1 3 0,1-1 5 15,4 2 0-15,5-1-5 0,-1-2-7 0,1 2 1 16,3-2 3-16,-3 2-10 0,1 3 3 0,-1-3-3 16,3 1 0-16,-3 1 0 0,3 0-4 0,-2 2-4 15,-3-3 0-15,1 3 0 0,-6 3-4 0,-2-3-2 16,-1 2-4-16,0-1 3 0,-5 3 0 0,-3-2-8 0,2 1 0 15,-6 1 0-15,1 1 5 0,-2-1-1 16,-3 0 4-16,-2 1-2 0,-2 2 2 0,-2-2 1 16,-1 0 0-16,-3 2 5 0,-1-2 8 0,-1 2 6 0,1-2 0 15,-4-3 2-15,0 4 6 0,3-5 0 16,1 2 5-16,0-1 4 0,4 1-2 0,-3-2-6 0,5 0-5 16,3-1-16-16,-7 2-14 0,7-2-19 15,0 0-61-15,0 0-103 0,22-3 46 0</inkml:trace>
  <inkml:trace contextRef="#ctx0" brushRef="#br0" timeOffset="-105381.23">30529 13784 11 0,'0'0'34'15,"-2"2"-1"-15,2-2-4 0,0 0 1 16,0 0 0-16,0 0-2 0,0 0 1 0,0 0 0 16,0 0 7-16,0 0-6 0,-6 3 8 0,6-3 0 0,0 0 5 15,0 0 4-15,0 0 0 0,0 0-5 0,0 0-6 16,0 0 1-16,0 0-5 0,8-12-2 0,-6 9-11 16,0-3 4-16,2 4-6 0,-1-3-2 0,1-1-5 15,-1 2-4-15,1 0-3 0,1 0-2 0,0-2 9 16,-1-1-15-16,1 2 7 0,-2 1-6 0,2-5 1 15,1 1-3-15,-1 1 0 0,3 1 4 0,-3-1 1 16,3 0 1-16,1 2-5 0,-1-2 8 0,-2-1-10 16,2 0 5-16,2 0-7 0,0 1 22 0,-2-1-3 15,2 0 4-15,-1 2-3 0,0-2-8 0,0 4 9 0,-2-3-7 16,-1 2-5-16,1 0 3 0,-4 2 3 0,4 0-8 16,-3-2 8-16,-1 4-2 0,-1-2-10 15,-2 3 5-15,4-4-6 0,-4 4 4 0,5-2-6 0,-5 2 3 16,0 0-7-16,0 0 0 0,0 0 6 0,0 0-5 15,0 0 8-15,0 0-1 0,0 0-4 16,-9 11 3-16,4-7 2 0,-4-1-1 0,4 0 3 0,-1-2-4 16,1 3 9-16,-2-3-3 0,-2 3-6 0,3-3 10 15,1 2-10-15,-2-3 8 0,7 0-3 0,-10 0 5 16,5 3-5-16,5-3-5 0,-8 0 12 0,8 0 3 16,0 0 2-16,-9-3 3 0,9 3-8 0,-3-4 2 15,0 0 3-15,3 4-5 0,-1-5 6 0,1 5-4 16,4-5-14-16,-3-1 16 0,1 4-2 0,1-3-4 0,1 2 1 15,-2-1 2-15,2 3-7 0,2-2 8 16,-1 2-5-16,2-2 1 0,-2 3-7 0,-5 0 8 16,12 0-8-16,-6 0 3 0,0 0 0 0,0 3 1 0,-6-3 1 15,9 1-10-15,-5 2 10 0,-1 1-5 0,4-2-2 16,-5 0 9-16,3 3-6 0,-1-3 6 0,-4 5-7 16,1-4-3-16,2 2 3 0,-2 1 2 15,-2 0-3-15,-2 0-12 0,2 0-5 0,-3 5-17 0,-1-2-23 16,1 0-57-16,-2-1-126 0,0 1 56 0</inkml:trace>
  <inkml:trace contextRef="#ctx0" brushRef="#br0" timeOffset="-103645.23">19728 10442 12 0,'0'0'54'0,"0"0"0"15,0 0-7-15,0 0-2 0,0 0-6 0,0 0 0 0,0 0-2 16,0 0-5-16,0 0-4 0,0 0-4 0,0 0-2 15,0 0 1-15,0 0-6 0,-7-3 0 16,7 3-8-16,0 0 1 0,0 0 4 0,0 0-4 0,0 0 3 16,0 0-5-16,0 0 1 0,0 0-2 0,0 0-3 15,0 0 4-15,0 0-5 0,0 0 0 0,0 0-1 16,0 0 4-16,0 0-3 0,0 0-3 0,0 0 0 16,-2 7 1-16,2-7 4 0,0 0-5 0,0 0-1 15,0 0-1-15,0 0 5 0,0 0-2 0,0 0 4 16,0 0-6-16,0 0-3 0,-4 1 5 0,4-1 0 15,0 0-6-15,0 0 2 0,0 0 3 0,0 0 2 16,6 5 4-16,-6-5 4 0,8 3-1 0,-5-2 0 0,-3-1-6 16,9 3 4-16,-4-1 4 0,1-1-7 15,2 1 5-15,2 1-5 0,1-2 6 0,6 0-13 16,1 2 9-16,1-1 0 0,9 0 2 0,1 0 0 0,1-2-2 16,1 2 0-16,1 2-5 0,0-2 6 0,0 1 1 15,1-2-2-15,-1 2 1 0,2-2-4 0,-2 0-2 16,0 2-1-16,-4 1-2 0,2-1 4 0,-4-1-8 15,-5 1 2-15,2-3-3 0,-6 1 2 0,-1 0 10 16,-2-1-10-16,-1 0 1 0,-4 2 5 0,4-1-2 16,-7-1-4-16,-2 0 3 0,-4 0 2 0,10 0 6 15,-3 0-10-15,-7 0 0 0,0 0-2 0,0 0 2 16,0 0-8-16,0 0 3 0,-17 4-4 0,11-1 0 16,-5-3-2-16,1 2-8 0,-4 0-5 0,3-1-6 15,-2 0-5-15,-1 2-49 0,-2 0-94 0,1-2 42 16</inkml:trace>
  <inkml:trace contextRef="#ctx0" brushRef="#br0" timeOffset="-103304.22">19888 10609 45 0,'0'0'74'0,"0"0"-3"0,0 0 3 15,0 0-8-15,0 0 1 0,0 0-18 0,0 0 5 16,0 0-9-16,0 0-5 0,20-8-2 0,-11 4 3 0,6 4-16 16,2-1 3-16,5-1-4 0,-2 2-1 15,7-4 3-15,3 4-7 0,0 2-5 0,2-2 0 16,1 2-1-16,-6 1-5 0,3-3-1 0,-2 5-8 0,-7-2-2 15,7 2-5-15,-7-3 2 0,-1 3-6 16,-1-5 1-16,-1 2 4 0,-5 1 1 0,0-2-5 16,-2 0 3-16,-3-1-2 0,0 2 1 0,-1-2-1 0,-3 0-5 15,-4 0 7-15,8 0-11 0,-8 0-7 0,0 0-28 16,0 0-54-16,0 0-115 0,-23 2 52 0</inkml:trace>
  <inkml:trace contextRef="#ctx0" brushRef="#br0" timeOffset="-92579.46">29617 11809 15 0,'0'0'28'0,"0"0"-2"0,0 0-3 0,0 0-3 0,0 0-3 16,0 0-3-16,0 0 2 0,0 0-3 0,0 0-1 15,0 0 1-15,0 0-2 0,0 0 0 16,0 0-2-16,0 0-2 0,0 0-2 0,0 0 4 0,0 0-2 16,0-5-1-16,0 5 7 0,0 0-4 0,0 0-6 15,0 0 4-15,0 0 0 0,0 0 2 0,0 0 1 16,0 0-3-16,0 0 2 0,0 0 4 0,0 0-5 16,0 0 3-16,0 0-3 0,0 0 3 0,0 0 0 15,0 0-1-15,0 0-4 0,0 0 13 0,0 0-13 0,0 0 0 16,0 0-2-16,0 0 5 0,0 0-6 15,0 0-2-15,0 0 2 0,0 0 0 0,0 0 0 16,0 0 0-16,0 0-1 0,0 0-2 0,0 0 3 0,0 0-2 16,0 0 2-16,0 0-2 0,0 0 5 0,0 0-10 15,0 0 5-15,0 0-1 0,0 0 0 0,0 0-1 16,0 0-4-16,0 0 9 0,0 0 4 0,0 0-5 16,0 0 2-16,0 0 3 0,1-3-5 0,-1 3 3 15,0 0-6-15,0 0 3 0,3-4 0 0,-3 4 4 16,2-3-4-16,-2 3-3 0,4-2 6 0,-4 2-3 15,0 0 5-15,4-2-9 0,-4 2 2 0,0 0-8 16,5-3 10-16,-5 3 1 0,3-2-4 0,-3 2-2 16,0 0 5-16,0 0-2 0,0 0-3 0,0 0 0 15,7 0 0-15,-7 0 4 0,0 0 4 0,0 0-6 16,0 0-1-16,2-3-1 0,-2 3-1 0,0 0 7 16,0 0-6-16,0 0 5 0,0 0 0 0,0 0-2 0,0 0-1 15,3-2-1-15,-3 2 1 0,0 0-3 0,6-2-1 16,-6 2 7-16,7 0-2 0,-7 0-1 15,6-2 2-15,-6 2-6 0,0 0 2 0,0 0 2 0,12 0-2 16,-12 0 5-16,0 0-3 0,8 0-2 0,-8 0-3 16,0 0 1-16,6 0-2 0,-6 0 1 0,9 2 4 15,-9-2-1-15,8 0 4 0,-8 0-7 0,6 0 4 16,-6 0-4-16,8-2 4 0,-8 2-2 0,5 2 0 16,-5-2-1-16,8 0 6 0,-8 0-1 0,0 0-2 15,9 2 0-15,-9-2 9 0,6 0-8 0,-1 2-6 16,-5-2 4-16,9 1 4 0,-9-1-3 0,12 2-1 15,-9-2 1-15,3 0 0 0,-6 0-2 0,11 2 6 16,-5 0-7-16,0-2 7 0,0 1-2 0,1 0-2 16,-1 0 1-16,-6-1 3 0,11 1-3 0,-6 0-3 15,1 1 2-15,0-1 3 0,-6-1-2 0,9 1-2 16,-3 1 1-16,-2-1-1 0,-4-1 3 0,10 1-2 0,-5 0 2 16,-1 0-4-16,1 0 6 0,-5-1 0 0,9 2-2 15,-9-2-1-15,9 1-6 0,-4 0 6 16,-1-1 2-16,4 1-4 0,-3 1 2 0,4-2 0 0,-3 2 0 15,2-2-3-15,-2 2 6 0,2 0-9 0,-3-1 13 16,1 1-11-16,1 0 2 0,-1-2-2 0,2 3 7 16,-3 0-6-16,1-1-1 0,-2 0 3 0,3-1-5 15,-2 1 3-15,0 0 5 0,-1 0-2 0,-4-2 1 16,7 3-2-16,-4 0 2 0,1-3-3 0,-2 2 1 16,-2-2 1-16,8 3 2 0,-4-2-4 0,-4-1 0 15,6 2 2-15,-6-2-2 0,5 1-3 0,-5-1 6 16,8 0-4-16,-8 0 2 0,6 3-1 0,-6-3 3 15,4 2-2-15,-4-2-2 0,5 4 22 0,-1-1-9 16,0-2 5-16,-4-1-2 0,5 4-1 0,1-4-4 16,-2 3 3-16,0-2-2 0,-4-1-6 0,8 4 7 15,-3-3-5-15,-1 0 3 0,2 2-12 0,-1-1 14 16,-1 0-7-16,1 0 1 0,0-1-5 0,-1 1 5 0,6 1 0 16,-3-2-4-16,-2 2 0 0,1-3 4 0,1 3-1 15,-1-2-3-15,-1 0 5 0,0 2-3 16,-1-1 2-16,3 1-1 0,0-2 0 0,-1 2 2 0,0-2-8 15,1 2 6-15,3-1-8 0,-4 0 2 0,1 2 3 16,0-2 3-16,0 1-3 0,2-2 3 0,0 3-2 16,0-2 1-16,-4 3-3 0,4-2 7 0,-1-1-7 15,-2 1 0-15,1-1-6 0,-1 1 7 0,-2-1 0 16,1 2-5-16,-1 0 5 0,-3-2-4 0,6 1 8 16,-5 1-5-16,3 0-1 0,-1-1 1 0,0 0 2 15,0-1 4-15,1 3-5 0,-3-1-5 0,2-1 2 16,2-1 6-16,-2 3 0 0,1-1 2 0,-1 0-5 15,2 0 3-15,-3-1-4 0,1 3 3 16,1-2 0-16,-1 0-7 0,-1 0 7 0,-1 0-5 0,2 0-2 16,-3 1 5-16,2 0 1 0,-1-1-5 0,0 0 3 15,0 0-4-15,0 3 7 0,0-4-1 0,1 1-1 16,0 1 1-16,1 0-2 0,-2-1 1 0,0 0 0 0,1 1-1 16,-1 1-6-16,1-1 4 0,-1 0 0 0,2 1 3 15,1 1 1-15,0 0 1 0,-1 2-6 16,0-4 6-16,-1 5 2 0,1-5-7 0,-1 1 1 0,1 2-1 15,-4-3 3-15,5 2-3 0,0-2 0 0,-5 2 7 16,4-1-6-16,-4 0 2 0,1 1 1 0,3-1-3 16,-4 3 3-16,3-5 3 0,-2 3-9 0,-1 0 10 15,4-1 1-15,-3-1-10 0,-1 5 5 0,5-5-4 16,-5 1 5-16,4 2-4 0,-3-3-1 0,2 2 4 16,-2-2-2-16,-1-1 1 0,4 2 0 0,-1-1 0 15,-2 0 1-15,0 1 2 0,2-1-7 0,-3 0 2 16,1 1 2-16,-1-1 2 0,0 2-2 0,0-3-2 15,3 1 2-15,-2 0 3 0,0 2-7 0,-1-3 4 16,2 0 1-16,1 2 2 0,-3-1 0 0,0 0-12 16,0 0 11-16,3 1-2 0,-2-1-1 0,0 1 0 15,1-1 1-15,-1 1-1 0,0-2 1 0,2 1-1 16,-2 2 5-16,-1-2-3 0,3-1-3 0,-1 4 6 0,0-3-4 16,-1 1-2-16,0 1 1 0,2 1 2 0,-1-3 0 15,3 4-2-15,-2-3 0 0,-1-1 4 16,1 2-5-16,-1-2 2 0,1 2 3 0,-2-2-7 0,1-1 6 15,-1 0 2-15,0 0-4 0,2 0 0 0,-2-2 2 16,-1-2 0-16,1 6 3 0,-1-6-8 0,2 3 6 16,-2-3 3-16,0 0 2 0,1 4 11 0,-1-4-15 15,0 0 14-15,0 0-6 0,0 0-4 0,0 0 1 16,0 0-3-16,0 0-2 0,0 3-1 0,0-3 2 16,4 3-6-16,-4-3 3 0,0 0 5 0,0 0-5 15,0 0 1-15,0 0-2 0,1 4 5 0,-1-4-15 16,0 0 5-16,0 0-2 0,0 0 5 0,0 0-4 15,0 0-1-15,0 0 2 0,0 0 4 0,1 2-7 16,-1-2 1-16,0 0 8 0,0 0-8 0,0 0 3 16,0 0-11-16,0 0-17 0,0 0-74 0,0 0-114 15,0 0 50-15</inkml:trace>
  <inkml:trace contextRef="#ctx0" brushRef="#br0" timeOffset="-91495.46">29641 11925 16 0,'5'-3'44'0,"-5"-1"-11"16,2-1 6-16,0 1-2 0,-1-1-4 0,3 2-5 15,0-2-4-15,0 0 0 0,1 0-2 0,5 0-3 16,-5 0 0-16,3 1 0 0,3 0-5 0,1-1 0 16,0 0-3-16,4-1 1 0,-3 2-6 0,1 2 2 15,-1-3 0-15,1 3-5 0,-4-1 1 0,3 3 1 16,1-3-3-16,-2 1 6 0,1 1-6 0,0 0 4 16,-4-2-4-16,1 3-1 0,3-1-1 0,-4 1 4 0,5 0-1 15,-5 0 0-15,5-2-1 0,-5 2-1 16,0-1-2-16,1 1 4 0,-2 0 3 0,1-1-2 15,-1 0-4-15,1 2 2 0,2-2-2 0,-3 2 4 0,1 0-7 16,1-1-1-16,-1 4-2 0,2-1 9 0,0 2-5 16,0-2 21-16,1 1-2 0,-1 2-11 0,2 2 8 15,2 0-4-15,-6-2 2 0,9 5-6 0,-4-2 5 16,3 0-3-16,-4 2-5 0,3-2 5 0,0 3-4 16,-1-1 1-16,0 0-2 0,-1 3 2 0,0-1-14 15,0-1 11-15,-1 2-3 0,-3 0 9 0,4 1-8 16,-5-2 3-16,4 3 3 0,-3-2-3 0,-2 1 0 15,2 3-1-15,-2-2 0 0,-2 1-5 0,2 10 4 16,-3-8 3-16,0 0-3 0,0 6 0 0,-1-6-7 16,-1 5 6-16,1-4 0 0,-2-1 6 0,-1 0-5 15,1-2 0-15,-1 0-1 0,-1 1 1 0,3-1-1 16,-5-1 1-16,2-1 3 0,-1 1 0 0,0 0 4 16,-2-3-3-16,2-1-5 0,0 1 9 0,-3-2-7 0,2 1-2 15,0-3 3-15,-1 2-5 0,1-3-4 16,0-1-5-16,0 0-5 0,-2-1-17 0,2 0-19 15,-1-1-41-15,0 0-100 0,-2-3 44 0</inkml:trace>
  <inkml:trace contextRef="#ctx0" brushRef="#br0" timeOffset="-89875.46">30278 13280 22 0,'0'0'96'0,"3"-4"-12"16,-3 4-5-16,0 0-21 0,2-4 2 0,-2 4-12 15,2-4-5-15,-2 4-6 0,0 0-11 0,0 0-16 16,5-2-21-16,-5 2-15 0,8 0-62 0,-8 0-95 0,7-3 42 15</inkml:trace>
  <inkml:trace contextRef="#ctx0" brushRef="#br0" timeOffset="-86997.46">29594 12035 10 0,'0'0'26'0,"0"0"1"0,3-3 0 0,-3 3-2 15,0 0 2-15,0 0-3 0,1-7-2 16,-1 7-5-16,1-3 2 0,-1 3-1 0,0 0-3 0,1-4-3 15,-1 4 6-15,2-4-10 0,-2 4 5 0,0 0-7 16,2-2 2-16,-2 2-4 0,0 0-1 0,2-4 3 16,-2 4-3-16,0 0 10 0,5-3-12 0,-5 3 1 15,5-1 3-15,-5 1-1 0,0 0-1 0,2-3-1 16,-2 3 0-16,5-3-2 0,-5 3 4 0,4-5-4 16,-1 3 3-16,-3 2-1 0,6-3-2 0,-2 1 3 15,-4 2-4-15,8-5 2 0,-6 3 2 0,3-2-3 16,-1 2 1-16,0-1 1 0,1 1-1 0,1-1 1 15,2 0-6-15,-3 1 5 0,4 0 1 0,1-2 0 16,-1 1-6-16,2-1 1 0,1 1 3 0,-1 1 3 16,-2 0-1-16,3 0-2 0,-3 0 1 0,2 1-3 15,-3-2 2-15,1 1-1 0,-1-2 4 0,0 3-3 0,3 1 0 16,-3-1-3-16,2-1 5 0,-2 2-4 16,-1-1 3-16,1 1-2 0,1 0-1 0,0-2 3 0,0 2-3 15,1 2 4-15,0-2-4 0,-1 0-1 0,3 1 1 16,-1 0-1-16,0-1 3 0,-1 1 0 0,1 0-2 15,0-1 3-15,-4 1 0 0,3 1 4 0,-1-2-5 16,-1 2-2-16,1-2 0 0,-3 2 1 0,3-1 19 16,0-1-6-16,-1 0 1 0,0 0 0 0,-1 2 2 15,-2-2-4-15,4 0 2 0,-2 0 1 0,-1 1-11 16,3-1 6-16,-3 1 2 0,2-1-8 0,0 1 0 16,-2-1 6-16,3 0-4 0,-4 2-2 0,4-2-6 15,-2 1 7-15,0 1-2 0,1-1 0 0,2 2-2 16,-2 0 7-16,2-1-5 0,-1 1 1 0,-3 0-3 0,2-1 3 15,0 2-2-15,-2 0-5 0,0-1 7 16,1 1-9-16,2 0 3 0,-3 0 3 0,3 0-1 16,-4 0-8-16,0 2 11 0,2 0 4 0,2-1-4 0,1 2 0 15,0-1 2-15,-1-2-4 0,0 5 0 0,2-2 0 16,1 0-1-16,2 1-1 0,0 2 4 16,-2-4 1-16,-1 2-5 0,1-2 1 0,3 2 4 0,-2 1-2 15,-2-3 1-15,-1 2-2 0,1 0 0 0,-2-3 0 16,-1 3 1-16,0 0-3 0,-1 1-3 0,-1-2 3 15,-1 3 0-15,0-1 1 0,-1-1-6 0,0 1 3 16,-3 1 2-16,0 0-3 0,3-1 9 0,-1 0-3 16,-2 2-2-16,-1-3 3 0,4 2 0 0,-3-2-3 15,-1 2 5-15,3 0-7 0,-1 0 5 0,1-3-2 16,-1 3 0-16,1-4 2 0,-2 5 0 0,2-5-3 16,1 4 4-16,-2-3-4 0,1 1 0 0,1 0 2 15,-2-2-2-15,2-1 0 0,-3 2 2 0,3 0 4 16,-1-3-2-16,-1 5-1 0,0-6-4 0,-1 4-1 0,0-1 6 15,-1-2-4-15,3 0 0 0,-3 1 1 16,0 1-1-16,1 0 3 0,0-3-3 0,-1 2-4 16,-1 0 3-16,1-5 3 0,0 7-5 0,0-2 6 0,0 0 1 15,0-1 3-15,0-4-6 0,1 5-1 16,-1 0-1-16,0 0 2 0,0-3 0 0,2 2-1 0,-2 0 6 16,1 0-9-16,-1-4 3 0,0 5-1 0,0-5-1 15,0 5-5-15,0-5 6 0,-1 4-11 0,1-4 1 16,0 4 0-16,0-4-5 0,-2 4-9 0,2-4-49 15,0 4-80-15,0-4 35 0</inkml:trace>
  <inkml:trace contextRef="#ctx0" brushRef="#br0" timeOffset="-86211.37">29762 12031 23 0,'1'-6'49'0,"-1"6"-10"0,6-3 2 0,-2 0-7 15,0-1-6-15,0 2 0 0,-2-1-6 0,3-2-2 16,-2 5 1-16,2-4-2 0,-1 1-4 0,0-2-1 16,-2 3-1-16,2-2 0 0,0 3-5 0,0-4 3 15,-2 0-1-15,4 2-4 0,-2 0 2 0,0 1-2 16,1-1-1-16,-1 0-2 0,3 0-1 0,0 1-3 15,2-1 2-15,-4 1-2 0,6 1 5 0,1-2-1 16,-1 3 0-16,3-1-5 0,-2 1 7 0,1 0-5 16,6 0 4-16,-1 0-2 0,-5 0 0 0,2 1-2 15,2 1 0-15,-3-1-2 0,1 0 3 0,-1 0-3 16,2 0 3-16,-2 0-4 0,-1 1 0 0,-2-1 3 16,4 1-1-16,-3 0-4 0,-1 0 7 0,2 2 2 15,-1-1-6-15,-1 2-3 0,3 0 8 0,-1 1-3 16,-3 0 1-16,2 2-4 0,2 1 0 0,0 2 3 0,-1-1-1 15,-2 2-3-15,2 0 1 0,-3 2 3 16,-1 2 2-16,0-1-4 0,-3 0 2 0,2 4-2 16,-3 1 7-16,-2-2 1 0,-1 8-5 0,1-6 3 0,-2-1-1 15,-1 8-1-15,0-8-4 0,5 6 8 0,-7-8-4 16,4 4 1-16,-2-3 5 0,0-2-3 0,1 1 2 16,2-2 1-16,-2-3-2 0,2 0 2 0,-2 1 2 15,3-2-6-15,-3 1 6 0,3 1-7 0,-1-5 5 16,-1 3 0-16,1-2-3 0,-2-3 1 0,3 1-2 15,-3 0 0-15,0-2 6 0,-1 1-10 0,2-2-7 16,-1 1 3-16,-1 1-11 0,-1-3-11 0,-2 0-19 16,3-3-35-16,-9 2-87 0,9-2 39 0</inkml:trace>
  <inkml:trace contextRef="#ctx0" brushRef="#br0" timeOffset="-85637.36">29770 11921 11 0,'5'-3'43'0,"1"0"1"0,0 1-6 15,2-1-3-15,-3 0-6 0,2 0-4 0,0 0 4 16,2 3-13-16,2-3 4 0,1 3-3 0,2 3 3 16,-1-3-9-16,3 3 1 0,0 0-1 0,4 3 3 15,-2-1-4-15,2 2-2 0,1 3 2 0,-3-3-7 16,2 3 0-16,-2 0 1 0,0 3-1 0,6 1 3 16,-5 0-9-16,1 1 3 0,4 1 1 0,-8-3 1 15,5 5-1-15,-6-3-2 0,2 2 3 0,-2-4 0 16,-2 2-1-16,2-1 2 0,-3 1 2 0,2 1-1 15,-3-5 2-15,-2 5-8 0,5 0 9 0,-7-7 1 16,4 5 2-16,-1 1-3 0,-5-4 7 0,6 3-5 16,-5-3-6-16,-1 1 1 0,0-1 6 0,2 1-5 15,-2 5 7-15,-1-2-8 0,1 0-3 0,-4-1 2 16,3-2-1-16,-3 0 0 0,2 0 1 0,-3-1 4 16,0 0-4-16,1 1-3 0,-1-5 6 0,-1 5-6 15,-1-5-3-15,1 1-14 0,-4-3-7 0,5 2-63 16,-5-2-93-16,1-3 41 0</inkml:trace>
  <inkml:trace contextRef="#ctx0" brushRef="#br0" timeOffset="-85099.37">29760 11979 37 0,'12'-3'49'0,"-1"0"-9"0,3 1 3 15,2-1-4-15,3 0-2 0,1 0-10 16,-1 1-3-16,3 1 0 0,-3-1-4 0,3 2 1 0,1 0-2 16,-1 2-5-16,-1-1 6 0,1 3-7 15,-2 0 1-15,1 0-1 0,-1 0-3 0,2 4 0 0,-8-1-7 16,5 2 0-16,-2-1 0 0,-2 2 0 0,1 2-1 15,0-1 1-15,0-1 0 0,0 3-3 0,-2-1 4 16,2-1 2-16,-2 2-8 0,2 1 4 0,-3-2-1 16,-3 3-5-16,3-1 12 0,-4 1-1 0,1-3-4 15,2 2 2-15,-3 3-2 0,1-2 4 0,-4 0-3 16,5 1 1-16,-4 1 2 0,0 0 1 0,-6 0-2 0,1 0-3 16,1 2 0-16,-3-2-2 0,1 0 6 15,-1-3-5-15,2 2 3 0,-1-4 3 0,-1 0-2 16,1 0-1-16,0-3-2 0,-2 0 2 0,2 2-1 0,-1-4-9 15,0 0-5-15,0-4-4 0,-1 3-12 16,0 0-9-16,-2-4-53 0,3-2-95 0,-5 5 42 0</inkml:trace>
  <inkml:trace contextRef="#ctx0" brushRef="#br0" timeOffset="-84743.37">30029 11986 16 0,'30'3'47'15,"2"1"-4"-15,1 1-12 0,3 2 0 0,-4 0-12 0,-1 3-18 16,-3 0-1-16,-4 1-2 0,-5-1-13 0,0 1-14 15,-4 1-31-15,-3 0 14 0</inkml:trace>
  <inkml:trace contextRef="#ctx0" brushRef="#br0" timeOffset="-83853.37">29890 12031 40 0,'-11'8'39'0,"-2"1"-6"16,-1 4 4-16,1-2-5 0,-4 2-5 0,2-1 0 16,0-1-3-16,2 0-5 0,4-1-2 15,-1 0 1-15,1-3-4 0,3 2-1 0,2-6-4 0,-1 3-1 16,0-2 1-16,1 0 4 0,3 0 0 0,-2-1 1 15,3-3 2-15,0 0 6 0,4 5-6 0,-4-5 2 16,13-2-5-16,-6 1 7 0,1-1-1 0,7-2-2 16,-3 1-1-16,4-1-2 0,1-2-4 0,1-1-3 15,1 2-5-15,0-4-2 0,4 4-2 0,-5-2 4 16,0 0-12-16,1 1 13 0,-3-1-8 0,-4 5 7 16,-1-2-8-16,-2 2 3 0,-3-1-9 0,-1 2-2 15,-5 1 3-15,8 0 3 0,-8 0 2 0,0 0-1 16,-4 6 0-16,0-1-3 0,-4 2 6 0,-1 0-2 0,-1 1 2 15,-5 3 0-15,-2 2 1 0,-2 0 2 16,4-4 3-16,-2 2 3 0,3-1-5 0,5-3 4 16,5 0-5-16,-5 0 4 0,3-2-1 0,0-1 7 0,2 1-1 15,0-2 0-15,1 0 0 0,3 0 7 16,0-3 3-16,0 6 4 0,6-3-7 0,-1-1 1 0,3-2 0 16,5 0 4-16,0 0-11 0,6-2-1 0,0 2 4 15,-2-2-16-15,2-1 4 0,0 1 3 0,1 0-9 16,-3-2-1-16,-4 2-6 0,1-1 2 0,-2 1 1 15,-3 2-8-15,0-2-6 0,-2 4-9 0,-7-2 11 16,0 0 0-16,4 2 5 0,-4-2 9 0,0 0-9 16,-16 9 6-16,7-3 0 0,-3-1 5 0,-6 2 2 15,-1-1 1-15,-1 2 3 0,-6 0-1 0,-1 2 2 16,9-4 1-16,3 2-2 0,2-5 9 0,1 1-7 16,2-1 3-16,5 0-2 0,0 0 2 0,0-2-3 15,0-1 1-15,5 4 1 0,0-4 1 0,0 0-2 16,10 8 0-16,-1-5 1 0,5-3-1 0,4 2-16 0,1-4-11 15,-1 2 6-15,4 0-22 0,0 0 3 16,-3 2-23-16,0-2-64 0,-5 0 29 0</inkml:trace>
  <inkml:trace contextRef="#ctx0" brushRef="#br0" timeOffset="-79951.37">31711 10133 5 0,'0'0'29'0,"0"0"0"15,0 0-5-15,0 0-1 0,0 0-1 0,-6-3 1 16,6 3-7-16,0 0 2 0,0 0-4 0,0 0 7 0,0 0 1 16,0 0-3-16,0 0-3 0,0 0-1 0,0 0-6 15,0 0 2-15,0 0-3 0,0-4 5 16,0 4-4-16,0 0-1 0,0 0-2 0,0 0-3 16,0 0-2-16,0 0 4 0,0 0-2 0,0 0 2 15,0 0-1-15,0 0-3 0,0 0 0 0,0 0 1 16,0 0 2-16,-8 9-5 0,6-7 1 0,-1 1 3 15,3-3-3-15,-2 7 3 0,0-3-3 0,1 1 4 0,0 0-5 16,-2 0 2-16,2 2-4 0,-2-2 6 0,3 3-4 16,-1 0 7-16,-4 4-4 0,4-3-3 0,-2 0-9 15,-2 0 11-15,4 2-2 0,-2-1-2 0,2-1 2 16,-2 1 1-16,3 0 1 0,-1 1-7 0,1-1 11 16,-1 0-7-16,1 2 2 0,-3 0 3 0,3-2-4 15,0 2 2-15,0 0 2 0,-1-2-2 0,-2 1-2 16,6 1 1-16,-3 1 0 0,-3-2 5 0,3 2-7 15,0-1 5-15,0 1-1 0,3-4-4 0,-2 3 2 16,2 1 2-16,-2-2-7 0,-1 1 5 0,5 0 0 16,-1 1-1-16,-3-2 5 0,3 3-4 0,0-3 0 0,1 1-3 15,-1-2 4-15,0 6-1 0,-2-6 4 16,2 0-5-16,0-2 2 0,0 1-1 0,1 0 4 16,0 1 1-16,1 3 0 0,0-5-2 0,0 2-1 15,2-3-1-15,1 1-6 0,0-3 9 0,0 4 1 16,2-2 0-16,-2-2-8 0,1 3 5 0,2-3 5 15,-1 0-8-15,3 0 0 0,-1 0 2 0,1 1-1 0,0-3-6 16,0 2 6-16,0 0 1 0,0-1-4 0,2-1 8 16,-5 2-4-16,6 0 1 0,-6-1-5 0,3 1 3 15,-2-2-1-15,-1-1-3 0,3 4 1 0,-5-5 4 16,2 2-8-16,1 0 8 0,-3-1-5 0,5 0 0 16,-5 1 3-16,3-2-2 0,-1 2 0 0,-2-3 0 15,0 2 2-15,1-2-3 0,1 0 4 0,-2 1 0 16,3-1 2-16,-3 0-2 0,2 0-2 0,-3 4 6 15,0-4-3-15,2 0 2 0,-3 1-10 0,0-1 10 16,0-1-2-16,-1 1 4 0,1-2-9 0,1-1 7 16,-4 1 2-16,3 0 13 0,-3 0-1 0,1-4-5 15,1 2 6-15,0 1-7 0,-2-2 2 0,1-2-2 16,1 1 1-16,1-2 0 0,-2 1 4 0,0 1-9 16,-1-1 2-16,1 1 1 0,2-2 1 0,-5 0-11 15,7 1 2-15,-5 2 9 0,1-2-3 0,-2 4-2 16,-1-2-4-16,0 1 7 0,0-1-8 0,2 3 0 15,-4 2 1-15,3-2-10 0,-3 2-7 0,0 0 5 0,0 0-3 16,0 0-3-16,0 0-3 0,0 0-2 0,0 0-10 16,0 0-2-16,0 0-1 0,0 0-38 0,0 0-78 15,0 0 35-15</inkml:trace>
  <inkml:trace contextRef="#ctx0" brushRef="#br0" timeOffset="-79297.37">31746 10026 14 0,'2'-2'39'0,"1"-1"-8"0,1-1 4 15,1 1-8-15,0 0 3 0,-1 1-4 16,4-1-3-16,-2 1-6 0,0-2 4 0,4 1-5 16,3-1-1-16,5-1-3 0,-5 2 0 0,6-1 1 15,-2 0-5-15,2 2-1 0,-1-1-1 0,-3-1-1 0,4 7 3 16,-6-4-6-16,0 1 2 0,1-2-4 0,1 2 3 15,-1 0-3-15,-1 0 5 0,-1 0-7 0,3-1 3 16,-2 2 2-16,0 1 1 0,-1-1-3 0,5 1-4 16,-4-2-2-16,1 3-5 0,-3-2-1 0,2 3-3 15,-1-2 0-15,-2 2 0 0,1-1-3 16,-4 0-5-16,-1-2 0 0,-1 2-2 0,3 1-15 0,-4-3-42 16,1 2 20-16</inkml:trace>
  <inkml:trace contextRef="#ctx0" brushRef="#br0" timeOffset="-78223.37">30000 10038 22 0,'-12'1'39'0,"-1"-1"-2"0,0 0 0 15,0 0-10-15,-1-1-2 0,1-2 1 0,3 1-7 16,-3 2-4-16,3 0 1 0,-2-2-1 0,4 3-7 16,-3-2-2-16,3 1 10 0,1 0-6 0,1 0-2 15,6 0 4-15,-9 0 1 0,9 0 3 0,-10 0 2 16,10 0-4-16,0 0 3 0,-7 0 1 0,7 0 1 15,0 0-8-15,0 0 0 0,0 0 2 0,0 0-3 16,0 0 3-16,22-3-7 0,-13 3 1 0,3-2-5 16,1 4-2-16,0-2 8 0,5 0-6 0,-4 0 6 0,8 3-3 15,-2-3-2-15,10 2-3 0,-2 3 1 16,2-3-4-16,4 3 5 0,0-1 5 0,3 2-3 0,4-4 4 16,10 2-11-16,4 4 6 0,-4-5-2 15,1 2-1-15,1 2 1 0,1-2 3 0,-1 2 0 16,3-2 2-16,0 0 2 0,-3-1-4 0,2 1-1 0,0-2 1 15,1 1-2-15,-17 1-2 0,14 0-1 0,-3 1-6 16,-12-2 3-16,0 1-1 0,-1-3-1 0,-1 0-2 16,-2 2 0-16,-1-2-1 0,-1 1 6 0,-1 1-5 15,-2-2 3-15,1-2-5 0,-10 2 3 0,3 1-4 16,-5-1 6-16,0 1 0 0,1-3 0 0,-1 2 2 16,2-2-3-16,-2 3-2 0,3-3 9 0,-2 1-1 15,3 1 0-15,-1-1-2 0,7-2-6 0,3 1 6 16,-3 1 2-16,4-2 5 0,-1 1 0 0,5-2 0 15,0 2-1-15,0 0-1 0,3 3 6 0,-5-2-9 16,2 1 0-16,-3 0-1 0,-1 1-3 0,-1-2-7 16,-3 3 1-16,0 0-7 0,-6-1 0 0,0-1 0 15,-3 1-2-15,3 1 7 0,-5-2-7 0,1 4 0 0,-4-4 4 16,-3 1 8-16,0-2-8 0,-3 2 1 0,-1-2 4 16,-1 0 5-16,0-1-8 0,-6 0 11 15,6 0 0-15,-6 0-1 0,8-2 1 0,-8 2-2 0,5-4 8 16,-5 4-7-16,4-3 0 0,-4 3 2 0,1-5 2 15,-1 5-6-15,0-5 2 0,0 5-1 0,0-4-4 16,0 4-8-16,0 0-22 0,3-4-42 0,-3 4 19 16</inkml:trace>
  <inkml:trace contextRef="#ctx0" brushRef="#br0" timeOffset="-77495.37">32281 10674 23 0,'5'32'33'15,"-1"-6"-3"-15,-4 2-4 0,0 1-3 16,-2 0 1-16,-1 1-3 0,-4 1-2 0,1-1-2 0,-1 0 6 16,0 0-6-16,-3 2-7 0,0-3 1 0,1 2 1 15,1-2 0-15,-1 0 2 0,3 0-11 0,-2 1 5 16,-1-6 2-16,3 4-4 0,1-3 1 0,1 0 0 15,-1-7-9-15,1 8 8 0,3-6 5 0,1 4 1 16,0-6 3-16,1 8-6 0,-1-8 5 0,3 0-1 16,0 2 5-16,0-2-4 0,0 0-2 0,0 0-4 15,3 2 0-15,-3-2 4 0,4-2 0 0,-2 1-1 16,0-1 2-16,0 1-8 0,0 1 4 0,3-2-5 16,-2 4-4-16,1 5 8 0,-2 0-3 0,1-1-6 15,4 2 1-15,-6-8 5 0,1 6-5 0,0 1 4 16,-1-4 0-16,-4-2 1 0,4 0-8 0,-4-1 4 0,1 1 5 15,-2-2-5-15,-1 2 0 0,2-2-1 16,-2 0 1-16,0-1 1 0,-1-4-3 0,3-2 6 0,-2 3-4 16,0-3 1-16,0 1 0 0,0 1-4 0,2-4 2 15,0 2 5-15,0 1-5 0,2 1-1 16,0 1 4-16,2-4-4 0,-1 3 2 0,-1 1 1 0,7 0 2 16,-8 2-4-16,7 2 3 0,-3-2 1 0,0 0-4 15,-1 1 0-15,5-1 4 0,-5-1-6 0,1 3 1 16,3-2 1-16,-3-4-2 0,-1 0 3 0,1-2-3 15,-3 3 0-15,3-5 6 0,-1 1-5 0,0-1 2 16,0-1-5-16,0 0 6 0,1 0-6 0,-3-1-1 16,2 0 1-16,-1-1 4 0,-2 1 5 0,0-1-10 15,1-1-4-15,-1 4 5 0,2-5-2 0,-2 3-4 16,0 1 10-16,-1 0 0 0,1-2-2 0,-2 2-2 0,1-1-2 16,0-1 7-16,-1-1-7 0,1 2 3 15,-1 0-3-15,-1-3 1 0,2-2 0 0,-1 5 0 16,1-5-4-16,-1 4-7 0,1-4-5 0,0 0-15 0,0 0-41 15,0 0-83-15,0 0 37 0</inkml:trace>
  <inkml:trace contextRef="#ctx0" brushRef="#br0" timeOffset="-76447.37">31539 10511 19 0,'-5'16'37'0,"0"2"-2"0,-4-1-10 0,2 1 4 16,1 2-5-16,1-2 1 0,3-2-8 0,-3 3 0 15,2 0 1-15,0-2 5 0,3 1-6 16,0-2 5-16,3 0-4 0,0 0 7 0,4-2-7 16,-2 2 1-16,1 0 6 0,5 0 0 0,1-2-4 0,4 0-5 15,4 3 2-15,-2-2 0 0,9-1-4 16,-1 3-3-16,0-3-3 0,2-1 1 0,1 2 1 0,0-4-1 16,-2 0-2-16,-1-1 4 0,1 0-12 0,1-1 6 15,-1 0-8-15,-5-6 3 0,0 2-3 0,-3-2-1 16,0-2 4-16,2 0-7 0,-5-1 4 0,3 0-1 0,-1-1 2 15,-2-2 2-15,0 1-2 0,1-3-4 16,-2-2-2-16,-2 3-1 0,-2-3-2 0,2-2 5 16,5 0-16-16,-5-2-4 0,-2-1-3 0,2-1-1 0,-1-1-41 15,-1-1-74-15,-1 0 32 0</inkml:trace>
  <inkml:trace contextRef="#ctx0" brushRef="#br0" timeOffset="-75914.37">31609 10571 22 0,'2'11'48'0,"0"4"-12"0,2-1-2 0,2-2 0 16,-2 5-1-16,-3-5-2 0,4 4-1 0,2-5-6 15,0 4-8-15,1-1 5 0,1-5-5 0,4 3 5 16,0 0-2-16,1-2 4 0,2-1-10 0,2-1 2 15,-2 0-1-15,4 0 7 0,-2-2-11 0,2 0 2 0,-1-4 0 16,-1 3 3-16,0-3-4 0,-4 0-2 0,0-4 3 16,-1 2-4-16,1-2-3 0,-1 0 1 0,-3-2 2 15,2 0-7-15,-2-1-4 0,-2-4-1 0,0 3 3 16,2 0-14-16,-4-4 0 0,2 0-11 0,-1 1-11 16,-2 0-44-16,2-5-86 0,-1 5 39 0</inkml:trace>
  <inkml:trace contextRef="#ctx0" brushRef="#br0" timeOffset="-75477.37">31650 10372 2 0,'-9'13'35'16,"-2"2"1"-16,4 0-4 0,-2 3 0 0,4-2-9 0,1-1-7 15,2 1 9-15,2-3 4 0,4 4-7 16,-2-5 4-16,6 5 0 0,-2-1 2 0,1-1-8 16,0 0 1-16,3 1-1 0,3-3-2 0,0 1 1 0,0-2-7 15,0 0 2-15,-2-4 0 0,3 1-5 0,3 0 4 16,-2 2-2-16,2-4-1 0,-1-2-4 0,2 1 3 16,-6-3 0-16,2-2-6 0,1-1 2 0,-1 0-3 15,-4-3 2-15,3-2 2 0,-3 1 0 0,2-2-5 16,-3-1-5-16,0 0 7 0,-4 0 0 0,1-4-4 15,-3 2-4-15,-2 0-11 0,-2-3-13 0,0 0-5 16,-3 0-47-16,-3-1-86 0,-3-2 38 0</inkml:trace>
  <inkml:trace contextRef="#ctx0" brushRef="#br0" timeOffset="-74893.37">29627 10845 17 0,'19'-42'31'0,"-8"11"-12"0,0 0-16 15,1 2-9-15,0 2-5 0,2-1-12 0,-6 1 6 16</inkml:trace>
  <inkml:trace contextRef="#ctx0" brushRef="#br0" timeOffset="-74767.37">29893 10256 23 0,'1'-5'46'0,"-1"0"-8"16,2 3-13-16,-2 2-17 0,0 0 3 0,0 0-10 15,0 0-1-15,0 0-26 0,-2 16-27 0,-3-6 12 16</inkml:trace>
  <inkml:trace contextRef="#ctx0" brushRef="#br0" timeOffset="-72029.37">31881 10360 7 0,'0'0'9'16,"-1"2"-3"-16,1-2 1 0,0 0 12 0,0 0 8 16,5 5-4-16,0-3 8 0,-5-2-2 15,12 0-3-15,-6 0 0 0,6-3-8 0,-2 1 4 0,4-1 4 16,0 2-4-16,3-2 2 0,3 1-3 0,-2-2-5 15,1 1 1-15,0-1-5 0,-1 3 5 0,1-2-3 16,-5 2-4-16,-1-2-10 0,-4 3 4 0,0-1-3 16,-1 1-10-16,-2 0-2 0,-6 0 5 0,7 4-5 15,-7-4 3-15,-3 4-6 0,3-4 10 0,-14 9 1 16,0-4 1-16,-3 3 1 0,-10 1-1 0,3 1-1 16,3-3 3-16,-6 2-1 0,10-2-1 0,-1-2 5 15,5-2 0-15,-5 3 0 0,6 0-1 0,0-1-2 16,1 0-2-16,0-2 7 0,1 1-7 0,1-1 1 15,2 0 1-15,1-1 1 0,0 1-1 0,2 1 0 16,-1-1-1-16,5 2 4 0,-2-1 1 0,2-4-2 16,3 7 2-16,1-4-5 0,6 0 3 0,-1-1 1 15,3 2 5-15,-1-1-7 0,2 1 2 0,6-1-2 0,-1-1 0 16,0 1-4-16,-5-1-3 0,2 1-7 0,-3-2-1 16,2 2-7-16,-3-1-9 0,-5 0-22 15,-1-1-57-15,-2 2 25 0</inkml:trace>
  <inkml:trace contextRef="#ctx0" brushRef="#br0" timeOffset="-71690.37">31931 10546 13 0,'-9'0'32'0,"0"0"3"0,2 2-11 16,0-1 4-16,-2 0-11 0,3 0 3 0,1-1 2 15,5 0-4-15,-7 6-3 0,2-5-5 0,5 2 7 16,0-3-4-16,4 6 4 0,0-3-4 0,1 1-5 16,9-1-1-16,0-1-1 0,7 4 5 0,-2-2-2 15,3 1 2-15,-2-2-2 0,7-3 1 0,-7 4-4 16,-1-1 0-16,-1-1-2 0,-4-1-2 0,-2 1 4 15,-2 0-1-15,-5-1-8 0,2-1 5 0,-7 0-1 0,0 0 2 16,0 0-2-16,0 0 0 0,0 0-1 16,-34 2 3-16,11-4 1 0,-5 4 0 0,0-2-5 0,1 0 4 15,6 3 1-15,-1-3-1 0,5 1-3 16,-1 0 6-16,4 1-8 0,0-1 3 0,5 1 1 16,-1 0 2-16,5 0-7 0,-1 0 5 0,3 1-4 15,-1 2 2-15,2-3 3 0,2-2-3 0,0 5-5 16,3-2 10-16,1 1 1 0,4-1-6 0,-3-1 3 0,9-2-3 15,-4 4 5-15,12-1-2 0,-3 0 3 0,2-2-4 16,-1 3 4-16,8-4-3 0,-6 0-6 0,-1 2 1 16,0 1-4-16,-2-1-11 0,-2 4 3 0,2-5-8 15,-6 2-12-15,-2 0-27 0,0-2-67 0,-4 0 30 16</inkml:trace>
  <inkml:trace contextRef="#ctx0" brushRef="#br0" timeOffset="-70397.37">32049 10672 6 0,'-19'-3'24'0,"2"1"-1"16,0-3 7-16,0 0 8 0,6 3-6 0,1-2-4 16,0 0 4-16,1 0-6 0,1 0-7 0,-2-4 4 0,4 3-8 15,-3-2 2-15,2 0 4 0,2-1-7 16,-1 0 1-16,-2-1-1 0,4-1 5 0,0-3 0 0,1 4 2 16,1-4 5-16,2 0-10 0,-1 0 1 15,-2 2-4-15,6-4 5 0,-2 3-5 0,1 1 2 16,1-2-3-16,1 1-1 0,0-1 0 0,1 2-1 15,-2 3-5-15,2-3 3 0,-3 2-5 0,-2 1 8 0,3 2-12 16,-2-1 6-16,-1 0-10 0,-1 2 1 0,-2 1-10 16,1-2 6-16,-6 2 6 0,3 0-5 0,-3-1 3 15,-1 1 1-15,-1 2-3 0,1-2 5 0,0-1 1 16,-1 4-3-16,3-1-4 0,1 0 2 0,0-1 9 16,3 2-5-16,-4-3-5 0,7 4 0 0,-7-1 3 15,7 1-2-15,0 0 4 0,0 0-4 0,0 0-1 16,0 0 7-16,0 0-1 0,0 0-6 0,0 0 6 15,0 0-1-15,17 9-3 0,-9-7 3 0,3-1-4 16,1 1-4-16,-1 0-4 0,4-1 2 0,-3 0-6 0,-2-1-3 16,0 0 2-16,2 0 0 0,-4 1-3 15,3-2-10-15,-3 0 8 0,-1 1-5 0,0 0 9 16,-1-1-6-16,1-1 6 0,-7 2 1 0,10-1 4 16,-8 0 2-16,-2 1-3 0,0 0 5 0,6-3 1 15,-6 3-1-15,0 0-2 0,-11-5 8 0,5 2-1 16,-4 1 3-16,-2-1-1 0,-1 1 6 0,1 0-3 15,-5-2 6-15,-1 0 5 0,1 2-3 0,0-3 9 0,2 2 0 16,2 2 1-16,0-2-5 0,1 0 3 0,6 2-2 16,-1 0 1-16,1-1-3 0,1 1 2 0,5 1-8 15,-10-2 4-15,10 2-5 0,-7 0 0 0,7 0 5 16,0 0-5-16,0 0-4 0,0 0 2 0,0 0-1 16,0 0 4-16,0 0-2 0,13 6 3 0,-4-6-1 15,-1 0-1-15,1 0 1 0,3-1-3 0,-3 1-3 16,2-2 3-16,-1-1 0 0,-3 0 5 0,1 1-8 15,-3 0 0-15,4 0 3 0,-4-3 0 0,0 3-1 16,-1-1 0-16,-1 0 1 0,-2 0 1 0,-1 3-7 16,-1-7 2-16,1 7 2 0,-7-5-3 0,2 3-2 0,1 0 4 15,-2 0 0-15,-2 2-1 0,8 0 0 16,-10-3-2-16,1 3 3 0,9 0 0 0,-9 3-6 16,4-3 3-16,5 0 1 0,-8 2 0 0,7 2-1 15,0 1-4-15,0-1 7 0,1 2-6 0,0 0 4 16,0 5-4-16,2-3 7 0,-1 3-5 0,3 0 8 15,-2 1-5-15,0 0-2 0,-2 0 9 0,0 5-9 0,0 0 0 16,0-3 5-16,-4 3-6 0,-1-1 8 0,1-1-6 16,-4 2 4-16,1 0-2 0,-1 1 4 0,-3 6 1 15,-1 0 7-15,-3-2-9 0,2 1 8 0,0 4-6 16,2-10-3-16,5 1 11 0,-2 6-8 0,3-5 5 16,-2 4 1-16,1-4-2 0,2 0 1 0,3-3-1 15,-2 3 0-15,3-3 6 0,0 1-9 0,3-1 9 16,-2-1-4-16,-1 2 2 0,3-5 2 0,-2-1-3 15,3 0 1-15,-2 2-12 0,2-4 7 0,-1 3 2 16,-1-5-6-16,1 2 2 0,1-2-2 0,-3 1 0 16,2-3 1-16,-2 2 0 0,0-3-1 0,1 1 2 0,0 0-2 15,2-2 7-15,-2 2-10 0,0-2 2 16,0 1 1-16,-1-1-2 0,1 0 0 0,0-1-2 16,-2-2 2-16,0 0-1 0,2 6-3 0,-2-6 4 15,1 3 6-15,-1-3-9 0,0 0 4 0,0 0-5 16,0 0 0-16,-3 4 4 0,3-4 4 0,0 0-4 15,0 0 2-15,-15-2-6 0,15 2 7 0,-8-2 4 16,3-1 7-16,5 3 7 0,-4-2-9 0,4 2 5 0,-2-4-5 16,2 4 1-16,0 0-6 0,-3-3 5 0,3 3-7 15,9-4 4-15,-2 0 1 0,3 2-19 16,0-4 7-16,3 2-7 0,3-3-1 0,1 0-9 0,4-1 8 16,-1 2 6-16,7-2-9 0,-3-1 1 0,4 2-2 15,-1-1 0-15,-5 4-2 0,-3 2 2 0,-2-2 0 16,-4 0-4-16,-5 3-8 0,0 1 2 0,0 0-6 15,-1 0 5-15,-2 1-1 0,-5-1-4 0,13 1 4 16,-13-1 5-16,5 4 2 0,-3-1 2 0,-2-3 0 16,0 0-4-16,3 2 10 0,-3-2-5 0,0 0 5 15,0 0 6-15,-27-6 7 0,15 1-2 0,0 3 4 16,-4-3 1-16,0-2 0 0,-2 1 9 0,2-5-2 16,-3 5 0-16,-2-3 1 0,3 0-4 0,-1 1 3 15,4-1 3-15,0 0-2 0,0 1 7 0,5 0-5 16,1 4 1-16,5 0-2 0,-2 0-3 0,1 0-1 15,0 2-6-15,1 1 1 0,4 1 4 0,0 0-2 16,0 0-2-16,0 0-1 0,17-4 7 0,-6 6-9 0,8 0 4 16,1 0 1-16,1 2-2 0,7 0-8 0,2 0 1 15,-2 1 1-15,1 0-2 0,-9-1-7 16,0-1 1-16,-1 2 0 0,-2 0-17 0,-3-5-2 16,-2 4-8-16,2 0 5 0,-2-1-5 0,-3-2 3 0,-3-1-2 15,3 3-38-15,-2-3-77 0,-7 0 34 0</inkml:trace>
  <inkml:trace contextRef="#ctx0" brushRef="#br0" timeOffset="-66771.85">31172 11067 18 0,'0'0'55'15,"1"-5"-10"-15,-1 5 8 0,0 0 0 0,0 0-2 16,2-4-8-16,-2 4 7 0,2-6-10 0,-2 6-2 0,0 0-5 16,0-5-7-16,0 5-2 0,-4-3-2 15,4 3-2-15,-1-3-3 0,-3-1 2 0,4 4-6 16,-4-4 2-16,4 4-4 0,-3-3 1 0,3 3-6 0,-3-2 6 16,3 2 1-16,-8-3-5 0,8 3-4 0,-5-4-2 15,5 4 4-15,-7-2-6 0,7 2 9 16,-7-1-7-16,4-2-4 0,3 3 10 0,-9-2-3 0,5 1-2 15,4 1-2-15,-12-1 4 0,5 0-2 0,0 1-2 16,-1-2-2-16,-1 0 6 0,-2 1-2 0,1 1-10 16,-3-2 9-16,5 2-4 0,-2-2-1 0,2 2 3 15,-3-2 3-15,2 0-2 0,-3 1 1 0,2 0-3 16,-1-2 0-16,2 3 3 0,-1-2-1 0,-1 1 2 16,2 1-3-16,-2 0 0 0,1-3 9 0,1 3-12 15,-3-1 1-15,3 1 5 0,2-1-1 0,-3 1 1 16,1 0-3-16,2 0 2 0,-1 0-4 0,-2 0 7 15,10 0-1-15,-13 1-4 0,3 0-1 0,5-1-2 16,-3 0 0-16,3 3 1 0,-4-2 2 0,1 2 0 16,-2 1-5-16,3 0 1 0,-3 0 7 0,3 1-7 15,-3-1 5-15,1 3 2 0,-1-1-1 0,2-3 2 16,-1 4-5-16,0 0 7 0,3-1-8 0,1 1 5 16,-3 0-1-16,2-4 2 0,-2 5-4 0,0-2 5 15,3 2-11-15,0-4 3 0,0 3 0 0,-1 0 1 16,-1 0 2-16,2-2-3 0,1 2-1 0,0-1 8 15,2 1-3-15,-3-1-2 0,-2 2 4 0,2-1-1 0,0 1 0 16,1 2-9-16,0-5-1 0,-2 5 7 0,2-2 0 16,-1 3-1-16,1-4-2 0,-1 4 10 0,1-1-4 15,0-2 0-15,3-1-3 0,-4 2-1 0,1-1 4 16,1 1-1-16,-1 0-1 0,1-1-2 0,1 2-1 16,0 0 5-16,-2-5 0 0,2 4-4 0,-3 0-1 15,2 0 6-15,1-2-4 0,0 0-1 0,1 0-3 16,0 1 6-16,0-2-2 0,-1 5 1 0,1-4 0 15,0 2-3-15,-1 1 3 0,0-1 1 0,2 0-1 16,0 2-9-16,-1-1 8 0,1 1-1 0,0 0 7 16,0-1 3-16,1 2-15 0,0 0 12 0,-1-3-5 15,3 0 1-15,1 2 1 0,-4-2 3 0,1 1-3 16,1 0 2-16,2-3-6 0,-2 1 4 0,3 0-3 16,-2-2-4-16,1 3 11 0,-1-4 0 0,1 1-4 15,0 0 3-15,1 0 2 0,2 0 4 0,-2-1-3 0,-1 0-2 16,1 2 2-16,4-2 2 0,0 1-3 15,0 0 2-15,-1-2-2 0,-2 1-1 0,4 0 1 0,2 2-2 16,0-2 2-16,-1-2 2 0,-1 2-2 0,-1 2-2 16,3-5-2-16,-1 4 2 0,1-1-3 0,-2-1 0 15,0-2 4-15,1 1 5 0,2 1-6 0,-2 0 4 16,-1-3-10-16,1-1 7 0,-2 3-7 0,4 0 11 16,-3-3-11-16,4 1 4 0,-5 2-5 0,4-2 2 15,-3-1 2-15,2 0 4 0,2 0-1 0,-1 0-5 16,-1-1 5-16,4 1-5 0,-2-1 5 0,0 1 0 15,3-1-3-15,-2 0 0 0,-2 1-2 0,4-4-8 16,-4 4 6-16,6-5 5 0,-7 2-4 0,2-1 5 16,-4 1-10-16,4-1 6 0,-2-3-3 0,-2 1-5 15,-1 1 4-15,0-1-1 0,-1-1 6 0,1-1-10 16,1 0 3-16,-5-1 2 0,1 0 0 0,-1-1 1 16,2 0-1-16,-2-1 2 0,1 0-3 0,-1 1 5 15,-1 0-6-15,1-1 4 0,4 1 2 0,-4-2 2 16,0 2-2-16,3 3 2 0,-3-2-5 0,1-2 2 15,2 5 0-15,-3-2-1 0,3 4 3 0,-3-6-2 16,1 5 3-16,1-1 1 0,-3-1 3 0,2 1-7 0,1-3 7 16,-1 3 6-16,-1 0-4 0,-1-1 7 0,2 0-2 15,-1-2 2-15,-1 0-4 0,0 1 0 0,0-2-3 16,-3 0 4-16,2 1-2 0,-2-3-5 0,-1 0 5 16,0 0-18-16,-1 1 17 0,-1-3 1 0,1 3-8 15,-3-6-1-15,-1 2 4 0,1-2 2 0,1 5 2 16,-4-2-5-16,3-3 3 0,-2 2-2 0,-2-2-5 15,1 3 7-15,0-1-6 0,1 0 3 0,-2 1 5 16,-1 1-3-16,0-3-1 0,0 3-2 0,-1 0-14 16,2 0 15-16,1 3 4 0,-1-1-5 0,-1 3 5 15,3-4-9-15,-1 7 3 0,-3-5-14 0,1 3 4 16,-1 2-8-16,0-1-1 0,-3 3-9 0,1-1 3 16,-2 3-15-16,-2-2-1 0,-2 3-10 0,-1 3-15 15,6-3-9-15,-6 5-58 0,2-3-141 0,1 3 63 16</inkml:trace>
  <inkml:trace contextRef="#ctx0" brushRef="#br0" timeOffset="-63486.85">29600 11367 25 0,'-11'0'41'0,"-2"0"-1"0,2 0-12 0,-1 0 3 16,-2 0-4-16,5 0 2 0,-2 0-8 0,-1 0-3 16,4 0 4-16,2 0-5 0,-7-3-1 0,7 3 1 15,-2 0 0-15,-1 0 2 0,9 0-3 0,-12-2 5 0,6 2-3 16,-1-1-5-16,7 1-6 0,-12-1 6 16,12 1-6-16,-9 0 3 0,2-1-4 0,0 1 3 15,-2 0 7-15,0 0-9 0,0 0 5 0,-2 0-7 0,3 0 4 16,0 0-1-16,0 0-4 0,8 0-2 0,-13 0 3 15,8-2-1-15,-2 4-1 0,7-2-1 0,-11-2-5 16,11 2 4-16,-12 0 1 0,12 0-2 0,-6-2 7 16,6 2-2-16,-9 0 6 0,9 0 0 0,-5-1 8 15,5 1-2-15,0 0 1 0,-8-3-5 0,8 3 4 16,-5-1 1-16,5 1 1 0,0 0 4 0,-7-3 1 16,7 3 3-16,0 0 3 0,0 0 1 0,-6 0-11 15,6 0 0-15,0 0 2 0,0 0-2 0,0 0-10 16,0 0 3-16,-3-1 6 0,3 1-2 0,0 0-1 15,0 0-4-15,0 0-1 0,0 0-4 0,0 0 5 16,0 0 4-16,0 0-1 0,0 0 6 0,0 0 7 16,0 0-5-16,0 0-2 0,0 0 8 0,0 0-6 0,0 0-8 15,0 0 4-15,16-4 0 0,-9 3-8 0,4 0 7 16,11 0-6-16,-3-2 1 0,3 2-5 16,5 1-3-16,1-3-1 0,-5 3-3 0,3-2 3 0,2 2-1 15,2 2-4-15,-11 1 0 0,11-3-2 0,-2-3 1 16,-8 3 3-16,8 0-13 0,-6 0 14 0,0-2-6 15,4 2 3-15,-3 0-6 0,7-1 3 0,-2 1 5 16,3 0-5-16,-3 1-9 0,-2-1 8 0,-4 0 2 16,1 0-2-16,-1 2 0 0,-3 1-3 0,2-3 4 15,0 2-5-15,1 1-2 0,-3-2 10 0,2 2-9 16,0-1 3-16,-1-1-3 0,1 2-2 0,7 0 6 16,-5-1-4-16,-2 0 1 0,1 0 4 0,-1-2-7 15,-1 2 6-15,1-1 1 0,1 1-5 0,7-2 4 16,-11 0 2-16,5-2 4 0,4 0-6 0,-5 1 3 15,4-1 1-15,-4 0-5 0,-4 1 2 0,3 0 0 16,-5 1-1-16,3 0 5 0,2-2-6 0,-2 1 8 0,-1 1-3 16,-4 0 3-16,5 0-2 0,-2 0-1 0,1 0 2 15,0 0 1-15,-1 0-4 0,2 0 3 0,-4 1-1 16,4 2 0-16,-2-3-1 0,0 3 1 0,1 0-1 16,3-2 8-16,-5 2-9 0,2-3 2 0,1 3-5 15,-2-3 2-15,-3 0 3 0,0 1-1 0,1 0 5 16,-2 1-7-16,1-1 0 0,-1 2-4 0,-2-2 5 15,2 2 4-15,-4-3-5 0,4 0 3 0,-7 1-4 16,3 0 7-16,-2-1-7 0,0 2 4 0,0-2 8 16,-2 1-11-16,0 0 0 0,-5-1-1 0,10 0 8 15,-10 0 7-15,8 0-12 0,-3 1-5 0,-5-1 3 16,8 0 4-16,-8 0 5 0,6 0-3 0,-6 0-7 16,0 0 6-16,8 3-5 0,-8-3 6 0,0 0-6 15,0 0 9-15,6 0-10 0,-6 0 5 0,0 0-8 0,0 0-3 16,0 0-6-16,0 0-5 0,0 0-10 15,0 0-16-15,-14 7-21 0,6-5-72 0,2 1-151 16,-4 1 67-16</inkml:trace>
  <inkml:trace contextRef="#ctx0" brushRef="#br0" timeOffset="-60933.85">30942 11319 14 0,'2'-5'44'0,"-2"5"-5"0,-2-6-4 0,2 3-2 16,0 3 1-16,0-7 3 0,0 3-5 0,0 0 4 15,0 4-3-15,0-5-7 0,0 5-4 0,0-5 2 16,0 5 2-16,0 0-5 0,0-4 0 0,0 4-5 16,0 0-2-16,0 0-12 0,0 0 9 0,0 0-1 15,0 0-8-15,0 0 5 0,10 10-3 0,-10-6-2 16,0 3 0-16,0 0-5 0,0 1 5 0,-2 3 2 16,-1 1-3-16,1 0 3 0,-1 3-5 0,1-1-5 0,0 3 7 15,-1-2-1-15,0 3 2 0,2 2 1 16,-1-1-6-16,-2 7 3 0,3 0-4 0,0 0 10 0,1 0-3 15,-3 1 2-15,2-1-1 0,1-1-1 0,0 7-1 16,0-6 3-16,0 1 1 0,1 0-4 0,-1 0 6 16,-1-1-3-16,0 0-2 0,-2 0 3 0,2-6 1 15,1 0-6-15,-1-2 7 0,0 0-6 0,-1 1 5 16,4-2 1-16,-4 4-1 0,4-3-4 0,-2-1 9 16,-2-1-5-16,5 4 7 0,-2-3-6 0,-1-2-1 15,4 1 0-15,-2 2-3 0,2-1 4 0,1 0-9 16,-3 0 10-16,0 1-5 0,1-2 6 0,-3 1-7 15,0 1 4-15,-1 0-5 0,-1-2 1 0,0 1 2 0,-2 0 1 16,1-2-3-16,2-4-1 0,-3 0 2 16,0-1 2-16,2 1-5 0,1 1-3 0,-2-3 5 15,3 0-1-15,0 0 2 0,0 1-4 0,1-2-7 16,2-2 10-16,-1 5-2 0,2-5-2 0,1 5-1 0,0-5-4 16,1 4-5-16,-3-3-6 0,1 3 3 15,-1-1-9-15,-1 0 9 0,1-1 2 0,-1 2 0 0,-2 0 5 16,0-1-2-16,0-1-1 0,-2 1 2 0,-1-2 2 15,2 1-3-15,0-1 0 0,0 0 1 0,-1-3 4 16,2 4-3-16,-2-3 7 0,2 2-3 0,-2-2-1 16,2 0 3-16,-2 0 2 0,2 2 0 0,0-2-4 15,0 2 3-15,0-2-7 0,0 3 11 0,0-2-6 16,0 0 4-16,-1 1 1 0,2 0-2 0,-4 0 3 16,3-1-3-16,-2 1-1 0,2 1-1 0,-2-1 6 15,2 0-4-15,0-1 5 0,-5 2-6 0,4 0 3 16,0-2 0-16,-1 1-1 0,0 3 7 0,-1-5-3 15,2 2-1-15,0 0-4 0,-2-1 7 0,2 2-8 0,0-2 3 16,-1 1-3-16,2 0-1 0,-1-2-5 16,1 1 5-16,0 0-3 0,0 1 7 0,0-2 2 15,1 2-4-15,1-3-1 0,-1 1 0 0,-1 1 1 0,1-3-2 16,-1 0 3-16,2 2-3 0,-2-1 2 16,0-4-1-16,0 4 1 0,0-4 2 0,1 4 2 15,-1-4-3-15,0 0 4 0,0 0-3 0,0 5-2 16,0-5-2-16,0 0 5 0,0 0 2 0,0 0 4 0,0 0-13 15,0 0 0-15,0 0 8 0,0 0-2 0,0 0-13 16,0 0 13-16,0 0-11 0,0 0 2 0,0 0 0 16,0 0 2-16,9-10-3 0,-9 10 1 0,0 0-10 15,2-3-7-15,-2 3-9 0,0 0-16 0,0 0-39 16,0 0-94-16,0 0 42 0</inkml:trace>
  <inkml:trace contextRef="#ctx0" brushRef="#br0" timeOffset="-55571.78">32326 12082 25 0,'0'0'36'16,"0"0"-2"-16,0 0 2 0,0 0-10 0,-1-5 1 16,1 5-11-16,0 0 3 0,0 0-2 0,-4-4 0 15,4 4-3-15,0 0-2 0,0 0-2 0,-8-4-5 16,8 4 4-16,-5-1 3 0,5 1-3 0,0 0-1 16,0-3-1-16,0 3-5 0,0 0 0 0,-7-1 7 0,7 1-1 15,0 0-2-15,-7-1-6 0,7 1 5 16,0 0-8-16,-13 2 10 0,13-2-9 0,-9-1 7 15,9 1-2-15,-7-1 8 0,7 1-7 0,-9-2 5 16,4 1-1-16,5 1 5 0,-9-2 2 0,4 0-6 0,5 2 1 16,-11-2-3-16,4 1 4 0,2-1-2 0,-3-1-11 15,1 2 7-15,1-2 0 0,-5 1 0 0,0 1 1 16,-1-1-1-16,3-1 2 0,-2 2-5 0,3 0 3 16,-3-2 0-16,2 2-6 0,0 0 4 0,2-1 2 15,-1 0-2-15,-1-1-2 0,-1 0 7 0,1 2-6 16,1 0 1-16,3-2 3 0,-4 3-5 0,2-1 3 15,7 1 2-15,-15 0 0 0,8-1-9 0,-1 1 2 16,1 1 5-16,-1-1-2 0,-2-1 1 0,2 1-2 16,8 0 4-16,-13-2-6 0,7 2 1 0,-1-2 1 15,7 2 9-15,-15 4-5 0,6-4-1 0,0 0-4 16,0 1-6-16,-2 0 7 0,3-1 1 0,-1 1 1 16,-2 1-3-16,-1-2 4 0,7 1-10 0,-7 2 6 15,2-2-2-15,3 2 12 0,-1-3-10 0,-1 2 2 16,3 1-1-16,-1-2-2 0,-3 0 4 0,2 2-6 15,1-1 12-15,0 0-9 0,0 1-1 0,1-1 5 16,-1 0-3-16,2 0-4 0,0 1 4 0,-1-1-2 0,3 0 2 16,-1 1 4-16,-2-1-6 0,0 2-2 0,1 0 4 15,3-3-7-15,-2 3 6 0,1-1-1 0,-1 1-1 16,-2-1 8-16,5 1-8 0,-6 1 1 0,5 0 3 16,-1 0-4-16,-2 1 5 0,1 0-6 0,0 0-3 15,0 0 10-15,1 4-8 0,-4-3 5 0,4 1 6 16,-3-1-2-16,1 3 2 0,-1-3-5 0,2 4 3 15,0-1 5-15,-1-2 0 0,-1 3 8 0,2 0-12 16,-2-1 5-16,-1-1 0 0,2 1-2 0,0 0 2 16,2 1 0-16,-2-1-4 0,0 0 1 0,2-1 8 15,-1 1-10-15,0-3 8 0,2 2-12 0,0 1 5 16,-1-3 0-16,2 1-1 0,-2 2-2 0,1-1 4 16,-1 1-5-16,2-1 2 0,-1 0 4 0,2 0-6 15,-2-2 6-15,0 0-3 0,1 4-5 0,-1-2-2 16,1-1 2-16,1-2 2 0,0 4 8 0,-1-3-5 15,-1 5 0-15,1-3-1 0,1-1 6 0,-1 0-6 16,1 1-9-16,-1-2 13 0,1 0-5 0,-2 3-3 0,4-4 0 16,-2 3 6-16,0 0-4 0,0 1-3 0,0-2 6 15,1-1-1-15,-1 2-2 0,1-1-4 0,0 1-1 16,-1-1 10-16,0 1-5 0,2-4 0 0,-1 2 8 16,-1 0-11-16,1-2 0 0,1 0 0 0,-2 0 3 15,1-1-9-15,0-1 15 0,-1-3-9 0,0 6 3 16,0-6-3-16,-1 4 3 0,1-4-1 0,1 4 1 15,-1-4 2-15,0 0-4 0,1 3-2 0,-1-3 5 16,0 0 5-16,0 0 1 0,0 0-12 0,0 0-6 16,0 0-9-16,0 0-7 0,0 0-29 0,0 0-33 15,10-8-51-15,-6 4-149 0,-1-1 67 0</inkml:trace>
  <inkml:trace contextRef="#ctx0" brushRef="#br0" timeOffset="-55017.78">31683 12260 57 0,'-11'13'61'0,"-2"1"1"0,1 0-8 15,-3-5-4-15,4 3 1 0,-1 3-9 0,-1-1-2 16,1-1-2-16,-1-1-8 0,0-1 8 16,0 2-10-16,0-1 6 0,1 0-7 0,0-2 8 0,-1 2-9 15,3-3-4-15,1-1 1 0,3 1-7 0,-4-1 7 16,3 1-4-16,2-4-11 0,-3 2 2 0,6 0-7 16,-2-2-7-16,0-2-8 0,-1 0-6 0,5-3-5 15,2 4-8-15,-2-4-88 0,12-1-128 0,1-3 57 16</inkml:trace>
  <inkml:trace contextRef="#ctx0" brushRef="#br0" timeOffset="-54563.78">32191 12055 48 0,'0'0'45'16,"-18"9"-4"-16,11-5 2 0,-2 0-9 0,-1 2-2 16,-3 2-5-16,-3 0 4 0,0 3-2 0,-3-1 1 0,0 1-1 15,-6 2-3-15,-1 3 1 0,2 1-4 0,-2-2 5 16,2 3-1-16,-2-1 2 0,1-2-8 16,4 2 1-16,-2 0 1 0,0 1-7 0,3-2 6 0,-1 1-10 15,5-2 7-15,0-4-2 0,-5 7-14 0,7-4 14 16,-3-1-1-16,4-2-7 0,-2 2 4 0,2 0-4 15,-1-2 7-15,1 1-6 0,4-5-2 0,-1 1-5 16,1-1 8-16,-1 0-2 0,0 0-7 0,3-4-1 16,2 1-6-16,1-1-5 0,1 2-1 0,-1-5-6 15,0 4-8-15,4-4-17 0,0 0-78 0,0 0-130 16,0 0 58-16</inkml:trace>
  <inkml:trace contextRef="#ctx0" brushRef="#br0" timeOffset="-54106.78">32145 12305 52 0,'-17'12'55'15,"0"-4"-2"-15,2 4-2 0,-3-1-3 16,-1-1-9-16,-5 3 3 0,6-2-5 0,0 0 2 0,1-2 0 15,-1 1-13-15,2-1 2 0,-1 0 5 0,2-1-1 16,-2 2-10-16,6-3 1 0,-5 1-4 0,1 1 0 16,2-2 2-16,0 1 2 0,1-3-6 0,1 1-2 15,0 1-4-15,2-3 3 0,1 2-1 0,-1-2-3 16,-1 2 0-16,5-3-3 0,-1 1-3 0,-1 0 2 16,0 0 3-16,-2 1-4 0,2-2 5 0,1 2-3 15,1-3-14-15,-1 3 13 0,0-1-3 0,1-3-8 16,1 0-8-16,4-1-10 0,-6 4-3 0,2-2-15 0,-1 1-11 15,5-3-2-15,0 0-51 0,0 0-113 0,0 0 50 16</inkml:trace>
  <inkml:trace contextRef="#ctx0" brushRef="#br0" timeOffset="-53737.78">32189 12468 17 0,'0'0'56'0,"-3"4"6"15,0-1-9-15,-1 2-4 0,-1 0 0 0,0-1-3 16,0 0 4-16,-4 2 1 0,-1 0-1 0,-1 0-5 16,-1 1 1-16,-4 1-4 0,2 1-8 0,-3 0 1 15,2-1-4-15,-1 1-1 0,0-4-2 0,1 4-6 16,0-2 5-16,3-1-10 0,1-1 2 0,0 0-4 16,1 0 0-16,-1 0 2 0,-1-1 0 0,3 0-3 15,-1 1-8-15,4-4 8 0,-2 2-3 0,0 1-2 16,2 0-13-16,-2-3-12 0,4 4-14 0,-1-2-16 15,0 1-20-15,0 1-71 0,1-2-146 0,4-3 65 16</inkml:trace>
  <inkml:trace contextRef="#ctx0" brushRef="#br0" timeOffset="-53487.78">32290 12554 5 0,'-5'5'84'0,"-4"-2"-12"0,0 0-9 15,0 2-4-15,-1 0-9 0,-3 1 3 0,3 0-3 16,-6 0-8-16,-4 2-9 0,2 1-13 0,-3-2-26 15,-7 1-24-15,1 0-53 0,-4-4-89 0,-1 0 40 16</inkml:trace>
  <inkml:trace contextRef="#ctx0" brushRef="#br0" timeOffset="-51071.51">29391 11342 8 0,'0'0'12'16,"0"0"-1"-16,0 0 2 0,0 0-4 0,0 0-5 15,0 0 2-15,0 0 1 0,0 0-1 0,0 0-1 16,0 0-1-16,0 0 0 0,0 0-2 0,0 0 1 16,0 0 2-16,0 0-2 0,0 0 3 0,0 0-2 15,0 0 3-15,0 0-1 0,0 0 2 0,0 0 2 16,0 0-5-16,0 0 2 0,0 0-3 0,0 0 4 16,0 0-1-16,0 0-1 0,0 0-2 0,0 0 3 15,0 0-4-15,0 0 2 0,0 0 0 0,0 0-5 0,0 0 1 16,0 0-1-16,0 0-3 0,0 0 4 0,0 0 1 15,0 0 0-15,0 0 0 0,0 0-5 16,0 0 5-16,0 0-1 0,0 0-2 0,0 0 1 0,0 0-3 16,14 5-3-16,-14-5-3 0,0 0-5 0,0 0-16 15,4 3-32-15,-4-3 15 0</inkml:trace>
  <inkml:trace contextRef="#ctx0" brushRef="#br0" timeOffset="-49411.52">30531 10035 17 0,'2'-4'19'16,"-2"4"4"-16,0-5-4 0,0 5 1 0,5-3-3 16,-1 2 0-16,-4 1-3 0,0 0-3 0,5-1-5 15,-5 1 6-15,0 0-4 0,3-3-2 0,-3 3-1 16,0 0 1-16,0 0-8 0,0 0 4 0,0 0 0 16,0 0 4-16,0 0-6 0,0 0 0 0,7 6 4 15,-7-6-1-15,4 4-1 0,-4-1-3 0,0-3 3 16,0 0-2-16,3 4 4 0,-3-4-3 0,1 4 1 15,3-3 2-15,-4-1 0 0,1 5-1 0,2-2 0 16,-2 1-2-16,0 0 3 0,-1 0 5 0,3-2-10 16,-2 2 2-16,-1 2 0 0,3 0 3 0,-3 2-4 15,0 1 4-15,-3 2-3 0,3 0 2 0,0 1-1 16,0-1 0-16,-1 5 1 0,1 0-3 0,-3 0 8 0,6 1-4 16,-6 0 9-16,6 1-5 0,-3 2 1 0,1-2-2 15,-2-2 2-15,1 1 0 0,0 0-1 16,0 2-5-16,0-1 0 0,0-1 7 0,-4 0-3 15,3-2-1-15,-2 3 1 0,-1-6-1 0,3 4 0 0,-3 0-3 16,-1-2 6-16,-4 1-4 0,2 2 0 0,0-4 1 16,-2 3 3-16,-3 0-6 0,1-1 5 0,4 0 3 15,-6 2-8-15,4-3 0 0,-4 2-3 0,3 0 5 16,0 0-1-16,-3 1 2 0,3 0-3 0,-1-3 2 16,0 1-2-16,2 3-1 0,1-3 0 0,-2-1 1 15,4-2 1-15,-1 0 0 0,-2 2 1 0,3-3-6 16,-2-1 1-16,3 1 4 0,-4-2-2 0,3 3-2 15,-2-6 4-15,-1 4-1 0,0-3 1 0,-1 1 3 16,1-2-5-16,0-1 2 0,-1 0-6 0,2 0 10 16,-2 0-5-16,-1-1-2 0,0-2 2 0,0 1 0 15,-3-3-5-15,2 3 6 0,-3-3-1 0,2 1 3 16,0-1-10-16,-1 1 3 0,-5-2 4 0,1 0-4 16,-1 1 3-16,1 0-2 0,-2 0 0 0,-2-3 2 0,3 0 2 15,-3 3-2-15,-1-2-1 0,0-2 4 16,-5 1 11-16,8 1-19 0,-1-1 5 0,2 1-2 0,1-1 4 15,3 1 2-15,5 1 5 0,-2 0 2 0,3-2-5 16,3 1 5-16,-1 2-1 0,2-1-6 0,5 1 5 16,-10-1-8-16,10 1 2 0,-6-2-2 0,6 2 2 15,-4-2-8-15,4 2-7 0,0 0-6 0,-4-2 2 16,4 2-2-16,0 0-3 0,0 0 1 0,0 0-10 16,0-7-10-16,0 7-51 0,0 0-95 0,5-6 43 15</inkml:trace>
  <inkml:trace contextRef="#ctx0" brushRef="#br0" timeOffset="-48817.52">30288 10154 19 0,'-22'7'40'0,"2"-1"5"0,-6 3 1 0,3-3 1 16,3 2-6-16,1-3-7 0,-2 0-5 0,3 0 10 15,0 0-16-15,-1-3-3 0,6 2 2 0,-1 2 1 16,1-6-3-16,1 2-1 0,0 2-7 0,-2-1 4 16,5-2-7-16,2 2 2 0,-1-3 0 0,2 1-1 15,-1 0 0-15,2 1-3 0,0-1 3 0,0 0-3 16,5-1-1-16,-9 0-2 0,9 0 2 0,-8 0 2 15,8 0-2-15,-5 0-2 0,5 0 3 0,0 0-3 16,0 0 0-16,0 0 3 0,0 0-8 0,0 0-9 16,0 0 0-16,0 0-10 0,0 0-7 0,0 0-5 15,28 0-19-15,-20 0-29 0,3 0-86 0,1 2 39 0</inkml:trace>
  <inkml:trace contextRef="#ctx0" brushRef="#br0" timeOffset="-48439.52">30225 10270 13 0,'-28'9'62'0,"4"0"-1"16,2-1-6-16,4-4-3 0,-1 2 3 0,0-1-10 0,0 0-5 16,0 0 4-16,2 0-10 0,2-3-1 0,3 1-3 15,-2 1-1-15,1 0-8 0,-1-3 1 16,0 3 2-16,4-3-4 0,0 2 0 0,2 0-2 0,3-2-2 15,-3 2-8-15,3-3 2 0,5 0-5 0,-7 2-2 16,4 1 3-16,3-3-15 0,0 0 3 0,-6 0 3 16,6 0-4-16,0 0-7 0,0 0 2 0,0 0-14 15,12 4-16-15,-3-4-60 0,-1 1-109 0,2-2 48 16</inkml:trace>
  <inkml:trace contextRef="#ctx0" brushRef="#br0" timeOffset="-48088.52">30275 10355 33 0,'-17'5'73'0,"-3"-1"-3"0,0-1-1 0,2 2-4 16,-3-3-3-16,2 3 1 0,-3-1-11 0,2 2 3 15,1-5-2-15,2 0-2 0,-3 2-5 0,6-1-6 16,0 1-9-16,1-2 2 0,3 0-7 0,-1 1-1 16,4 0 1-16,-1-2-5 0,2 3 2 0,-2-1-4 15,3-1 0-15,1 1-1 0,0 0-11 0,0 3-5 16,-1-2-7-16,0 1-4 0,5-4-1 0,-1 5 0 15,0-2-7-15,1-3-2 0,6 7-2 0,-1-3-6 16,3 0-12-16,3 1-6 0,7-1-29 0,0-1-44 0,3-1-127 16,8 2 55-16</inkml:trace>
  <inkml:trace contextRef="#ctx0" brushRef="#br0" timeOffset="-47801.52">30337 10574 5 0,'-15'6'69'0,"-4"4"-2"0,1 1-5 15,-1 0-1-15,-6 0-4 0,0 1-1 0,1-3-3 16,2-2 2-16,3-1-3 0,0 2-1 0,-1-1-5 15,3-2-5-15,4 0 1 0,2-1 1 0,-1-1-4 16,2 1-3-16,1-2-4 0,-2 2-5 0,3-2-9 16,0-2 10-16,1 2-7 0,0 1-5 0,2-1-19 15,0 0-11-15,1-1-9 0,0 1-23 0,4-2-9 0,-7 1-24 16,7-1-48-16,0 0-136 0,0 0 60 0</inkml:trace>
  <inkml:trace contextRef="#ctx0" brushRef="#br0" timeOffset="-47402.52">30045 10074 3 0,'0'0'63'0,"0"0"-2"0,0 0-11 15,-1 15-2-15,1-5-7 0,0-1-2 0,-3 3-4 0,2 3-7 16,-3 1 3-16,0 2 7 0,1 1-10 0,-1 0 2 16,-1 5-2-16,-1 1 3 0,4-3-5 0,-4 2 1 15,0 2 1-15,1 1-7 0,3-3 2 16,-3 4-4-16,2-2 2 0,-1-2-2 0,2 0 2 0,-5 2-5 15,7-7-3-15,-1 1-1 0,0-2-2 0,-2 3 10 16,3-4-12-16,-1 3 7 0,1-2-4 0,0-1-1 16,0 2-3-16,1-3 4 0,-1-2-5 0,0 2 1 15,3-6-7-15,-2 2 11 0,-1-1-6 0,4-2-5 16,-2 3 2-16,-2-3-7 0,3-1-15 0,-3 0 0 16,1-2-13-16,-1-1-16 0,3 2-12 0,-3-4-62 15,0-3-132-15,1 4 58 0</inkml:trace>
  <inkml:trace contextRef="#ctx0" brushRef="#br0" timeOffset="-46955.52">30083 10519 6 0,'-7'23'55'0,"0"2"-9"16,-1-7 2-16,2 1-12 0,-1-2 3 0,3-5-1 0,-1 0 0 16,0 0-12-16,1-1 2 0,1-1 0 0,-1 1-9 15,1-5 0-15,1 0 3 0,0 3-5 16,-1-5-1-16,3 0 1 0,-1 2 18 0,0-2 0 0,1-4-10 15,0 0-3-15,0 0-5 0,0 0 4 0,0 0-13 16,0 0-5-16,0 0-5 0,5-17-17 0,-3 12-13 16,2-5-24-16,-1 0-37 0,1-2-100 0,3-2 44 15</inkml:trace>
  <inkml:trace contextRef="#ctx0" brushRef="#br0" timeOffset="-46574.52">30236 10314 33 0,'-4'20'68'0,"0"1"-6"0,0 2 1 0,-2-3-8 0,3-3-7 16,1 3-3-16,-2-1 1 0,0-1-7 0,1-1-3 16,2-4-1-16,-3-1-1 0,3 0-10 0,-2 1 0 15,1-3 0-15,-1 1-7 0,1-3 8 0,-1 3-7 16,2-5-5-16,0 1 1 0,-1-2-3 0,1 0 3 15,-3 0-10-15,4-1 11 0,-1-1 0 0,-2 1-9 16,3 0 0-16,0-4-9 0,-2 4 1 0,-1-2-14 16,-1 0-8-16,4-2-12 0,0 0-26 0,0 0-47 15,0 0-118-15,-10-7 53 0</inkml:trace>
  <inkml:trace contextRef="#ctx0" brushRef="#br0" timeOffset="-46335.52">30358 10246 13 0,'-4'12'51'0,"-2"3"-6"0,-5 2-5 0,0 9-16 16,-2 1-6-16,-4 2-5 0,2 2-9 0,-1 1-22 16,-1 0-14-16,-4 11-35 0,5-11 16 0</inkml:trace>
  <inkml:trace contextRef="#ctx0" brushRef="#br0" timeOffset="-44807.99">30196 13406 16 0,'0'0'73'15,"0"0"-3"-15,0 0-1 0,0 0-6 0,0 0-7 16,0 0-6-16,0 0-1 0,0 0-9 0,0 0-6 16,0 0-2-16,0 0-3 0,0 0-1 0,0 0-4 15,0 0-1-15,0 0-9 0,0 0 8 0,0 0-6 16,0 0 5-16,0 0-7 0,0 0 3 0,0 0-7 15,0 0 3-15,0 0-10 0,0 0 5 0,0 0-3 16,0 0 4-16,0 0-7 0,0 0-3 0,0 0 4 16,0 0 0-16,0 0-8 0,0 0 6 0,0 0 0 15,0 0-8-15,0 0 4 0,0 0 0 0,0 0-1 16,0 0 5-16,0 0-10 0,0 0 7 0,0 0 1 16,-8-5 2-16,8 5-3 0,0 0 1 0,0 0-2 0,0 0-2 15,0 0 3-15,0 0-5 0,0 0 7 0,0 0-11 16,0 0-1-16,0 0 10 0,0 0-4 15,0 0 0-15,0 0 4 0,0 0-4 0,0 0 4 0,0 0 0 16,0 0-1-16,0 0-3 0,0 0 2 0,0 0 1 16,0 0 2-16,0 0 2 0,0 0-11 0,0 0 4 15,0 0 0-15,3 9-1 0,-3-9 1 0,0 0-3 16,0 0 9-16,0 0-3 0,-3 3-2 0,3-3 1 16,0 0-2-16,0 0-1 0,0 0 3 0,-1 5-3 15,1-5 3-15,0 0-1 0,0 0 0 0,0 0 1 16,0 0-1-16,0 0 0 0,0 0 1 0,0 3 1 15,0-3 0-15,0 0 1 0,0 0 4 0,0 0-10 16,0 0 8-16,0 0-6 0,0 0 6 0,0 0-7 0,0 0 1 16,0 0-8-16,0 0-1 0,0 0-2 15,-1 5-3-15,1-5-4 0,0 0-14 0,0 0-34 16,0 0-77-16,0 0 35 0</inkml:trace>
  <inkml:trace contextRef="#ctx0" brushRef="#br0" timeOffset="16656.32">5683 14633 33 0,'0'0'26'0,"0"0"0"16,-4-3-4-16,4 3-2 0,0 0-3 16,0 0-3-16,-6 0 1 0,6 0 0 0,0 0-6 0,-4-2 1 15,4 2 1-15,0 0-1 0,0 0-1 0,0 0-1 16,-5-3-3-16,5 3 0 0,0 0 0 0,0 0-1 16,0 0 1-16,0 0-4 0,-10 0 7 0,10 0-4 15,0 0-3-15,0 0-1 0,-6 3 4 0,6-3-4 16,0 0 3-16,-4 2-7 0,1 1 6 0,3-3 0 15,0 0 3-15,-6 0 1 0,6 0 5 0,0 0 4 16,0 0-2-16,0 0 3 0,-8 3-4 0,8-3 1 16,0 0-4-16,0 0 6 0,0 0-5 0,0 0 2 15,0 0-6-15,-4 1 2 0,4-1-2 0,0 0-1 16,0 0-6-16,0 0 6 0,0 0-2 0,0 0 1 16,0 0-3-16,0 0-5 0,0 0 6 0,0 0 2 15,0 0-3-15,0 0 0 0,0 0 1 0,0 0 0 0,0 0-6 16,0 0 3-16,0 0 0 0,0 0-3 0,0 0 4 15,0 0-2-15,0 0 2 0,0 0 1 0,0 0 1 16,13 3-1-16,-13-3 0 0,5 2 4 0,-5-2-6 16,8 1 0-16,-8-1 1 0,8 0-1 0,-8 0 2 15,10 0-2-15,-10 0 2 0,9 2-2 0,-4-2 0 16,-5 0 1-16,10 0 1 0,-4 0 0 0,-6 0 1 16,12 0-2-16,-2 0-3 0,-2-2 6 0,3 1 0 15,-2 1 5-15,0-1-10 0,1 1 2 0,1-1-2 16,1 1 4-16,1-3-5 0,1 0 2 0,-4 2-1 15,3 1 4-15,1-3-2 0,-1 2 2 0,7-3-4 16,-8 3-1-16,2-3 4 0,-1 3 5 0,-1 0-4 0,0-1-3 16,-2 0-1-16,2 1 3 0,-2 0-4 0,-1-2 8 15,2 1-5-15,-3 2 0 0,-1-3 3 0,0 1 0 16,2 2-1-16,-1 0-3 0,-2-2 2 16,2 1-1-16,1-1 0 0,-3 1 3 0,2 0-3 0,-3 0 0 15,3-1-3-15,-3 0 4 0,0 1 1 0,-5 1-2 16,8-2 2-16,-8 2-2 0,6 0 6 0,-6 0-9 15,5-1 4-15,-5 1-7 0,0 0-8 0,6-2-9 16,-6 2 5-16,0 0-11 0,0 0-39 0,0 0-74 16,0 0 32-16</inkml:trace>
  <inkml:trace contextRef="#ctx0" brushRef="#br0" timeOffset="17198.32">5788 14766 47 0,'0'0'48'16,"0"0"-6"-16,0 0 1 0,0 0-5 0,0 0 1 16,0 0-7-16,0 0 0 0,0 0-6 0,0 0 1 15,0 0-9-15,0 0-2 0,-4 0 1 0,4 0-2 16,0 0 3-16,0 0-8 0,0 0 0 0,0 0 2 15,0 0-6-15,0 0-1 0,0 0 6 0,0 0-5 16,0 0-4-16,0 0-4 0,9 3 13 0,-9-3-4 0,9 0 3 16,-9 0-4-16,10 0-1 0,-1-1-5 0,-1 1 2 15,2 0 7-15,4-2-3 0,-2 2-3 0,-1-2-2 16,2 2 6-16,-1-1-2 0,2 1 3 16,-3-1-2-16,3 0 2 0,-2 1-14 0,-3 0 8 0,2-2 6 15,-5 2-7-15,1 0 1 0,-7 0-1 0,11 0 5 16,-11 0-4-16,8 0-3 0,-8 0 6 0,0 0-1 15,9-1 3-15,-9 1 3 0,0 0-7 0,5 1 3 16,-5-1 3-16,0 0 1 0,0 0 1 0,0 0-3 16,0 0 0-16,0 0-1 0,0 0-2 0,0 0-1 15,0 0-1-15,0 0-12 0,0 0-8 0,0 0-20 16,-14 7-14-16,14-7-52 0,-6 2-110 0,6-2 49 16</inkml:trace>
  <inkml:trace contextRef="#ctx0" brushRef="#br0" timeOffset="21353.34">24185 13661 7 0,'0'0'12'0,"0"0"4"0,0 0-2 16,0 0 1-16,0 0-3 0,-4 5-4 0,4-5 3 15,0 0 0-15,0 0-3 0,0 0 6 0,0 0-1 16,0 0 3-16,0 0 3 0,0 0-1 0,5 6 2 16,-5-6 4-16,1 3-1 0,-1-3 4 0,3 3 5 15,-3-3-1-15,7 2-2 0,-7-2 2 0,9 2-10 16,-3-1-3-16,0-1 4 0,-1 1-3 0,2-1-1 0,-7 0-4 15,12 3 0-15,-6-3-4 0,-6 0 3 0,11 0-5 16,-6 3 1-16,4-2 0 0,-4-1 0 16,0 0-4-16,3 1 3 0,-3 1-3 0,4-1 4 0,-4 0-2 15,4 0-9-15,-1 1 5 0,1-1 0 0,-3 0 3 16,2-1-7-16,0 3 6 0,3-3-3 0,1 2 6 16,-1 0-5-16,-1-1-3 0,1 1 1 0,1-1 7 15,-3 1-3-15,1-2 1 0,-1 2 7 0,0-2-7 16,2 2 0-16,-4-2 2 0,3 0 0 0,-2 3-5 15,0-3 3-15,-1 0 4 0,1 1-4 0,1 0 0 16,-1-1-6-16,-1 2 4 0,1-2 0 0,0 1 0 16,2 2-1-16,0-3-1 0,-2 1-2 0,1-1 3 15,1 0 0-15,0 0 2 0,2 0 0 0,0 0 9 0,-1 0-4 16,3 0-2-16,-3 0-2 0,2 0 2 16,1 0 0-16,-4 0-2 0,4 0 3 0,-1 0-6 15,1 0 2-15,-2 0 4 0,-1 0-4 0,2 0 1 0,0 0-7 16,-1 3 7-16,0-3-3 0,0 0-1 0,0 0-4 15,1 2 3-15,0 0 3 0,-2-1 1 0,2-1-4 16,-1 1 0-16,-1 0 2 0,3-1-3 0,-2 0 0 16,-3 3-1-16,3-3-1 0,-1 0 0 0,0 0 5 15,1 1 2-15,-3 1-7 0,-2-2 3 0,2 0-1 16,-1 0-2-16,2 0 5 0,1 1-2 0,1-1-5 16,2 0 1-16,-4 3 5 0,1-3-3 0,1 0 3 15,-1 2 3-15,0-2-6 0,3 2 0 0,-2 0 2 16,-2-2 0-16,1 0 2 0,1 3-4 0,2-3 1 15,-1 2 2-15,2-1 1 0,-2-1-3 0,5 0 1 16,-2 2-3-16,2-2 1 0,-4 2 2 0,0-1-1 0,-1 0 1 16,5 0-3-16,-8-1 3 0,3 2-1 0,1-1-2 15,-2 1 0-15,-1 0 9 0,-1-2-10 0,1 1 8 16,0-1-5-16,-2 2 2 0,-1-2-2 0,-1 0 2 16,2 0-2-16,-1 0 2 0,2 0-2 0,-2 0 4 15,-1 0-7-15,1 0 5 0,1 0-2 0,1-2-1 16,-1 1 2-16,3 1 1 0,0 0-4 0,1 0-1 15,5 0-1-15,-4 0 4 0,-1 0 1 0,5 1-8 16,1 1 10-16,0-2-6 0,0 2 5 0,2 0 0 16,-1 0-7-16,0-1 7 0,0-1-4 0,0 0 2 15,-2 4-2-15,3-3 5 0,-3 1-5 0,2-1 2 16,-1-1-2-16,-1 2 2 0,1-2 0 0,-3 2 3 16,4-2-4-16,-1 1 2 0,-1-1 4 0,1 3-5 0,2-2 0 15,-3 1 3-15,2-2 2 0,-1 2-2 16,-2-2-2-16,1 1 1 0,0 1-4 0,1-1 5 15,1 0-3-15,-3 2 11 0,2-2-11 0,-1 3-3 0,0-2 0 16,-2-2 5-16,2 3-7 0,-1-3 7 0,-3 2-1 16,0 0 0-16,5 1-1 0,-2-1 2 0,2 3-2 15,-2-4-3-15,3 0 3 0,-5 2-2 0,6-1 2 16,-3 1 1-16,1-1-1 0,1 1 1 0,-2-2-4 16,3 2 5-16,0 1 0 0,-3-2-1 0,1 2-3 15,-1-1-1-15,4 1 3 0,-3 1 0 0,0-2-3 16,3-1-2-16,-2 2 7 0,0 0-3 0,1 0-2 15,-2-1 5-15,0 1-3 0,-2-2-1 0,-2 1 2 16,2-1 0-16,2 1 1 0,-6-3-4 0,6 2 2 16,-6-1 3-16,0-1 3 0,-2 0-7 0,2 0 4 15,6 0 0-15,-1 0-1 0,-4 0-2 0,4 0 0 16,0 0 0-16,1 1-2 0,-1 2 0 0,1-3 3 0,-1 1-1 16,-1-1 3-16,2 1-4 0,-4-1 0 0,3 3-1 15,-4-3 6-15,0 0 1 0,-1 0-9 16,1 0 5-16,-4 0-2 0,3 0 4 0,1 0 0 0,-1 0-3 15,0 0 6-15,-2 0-11 0,1 0 5 0,-2 0 4 16,-1 1-8-16,-3-1 8 0,3 0 0 0,-2 0-6 16,-7 0 3-16,10 0 2 0,-10 0-2 0,8 0 2 15,-8 0 4-15,6 0-1 0,-6 0 0 0,0 0-3 16,0 0-1-16,6-1-5 0,-6 1-3 0,0 0-2 16,0 0-21-16,0 0-7 0,0 0-12 0,0 0-13 15,-10 8-62-15,4-6-134 0,-1-2 60 0</inkml:trace>
  <inkml:trace contextRef="#ctx0" brushRef="#br0" timeOffset="23894.32">4275 15438 19 0,'-5'-4'31'15,"5"4"-6"-15,-4-2 7 0,4 2 7 0,-5-3-3 16,1 0-1-16,4 3-5 0,0 0 4 0,-4-2-6 15,4 2-8-15,0 0 1 0,0 0-3 0,-3-3 0 16,3 3-2-16,0 0-6 0,0 0 4 0,0 0-7 16,0 0 0-16,0 0 1 0,0 0 1 0,0 0-3 0,-4-2-1 15,4 2-3-15,0 0 1 0,0 0-4 0,0 0 11 16,0 0-6-16,0 0-1 0,0 0 2 16,0 0-2-16,0 0 1 0,0 0-4 0,0 0-2 15,0 0 4-15,0 0-3 0,0 0 1 0,0 0-2 0,0 0 2 16,0 0-2-16,0 0 0 0,20 2 1 0,-20-2 6 15,9-1-5-15,-9 1-2 0,9 0 9 0,-9 0-6 16,14-1-1-16,-6 1 0 0,2-2 1 16,-2 2-2-16,3-1-3 0,1-2 3 0,2 3 1 0,-4-1 0 15,6-2-1-15,-4 2 4 0,5-3-6 0,1 2 5 16,-6 0-1-16,2-3 2 0,4 3-5 0,-5 0-1 16,0 1 2-16,-2-2 0 0,2 2 0 0,1 1 0 15,-2-3 2-15,-2 0 1 0,4 2 2 0,0-2-5 16,-1 0-1-16,0 0-3 0,1 2 3 0,-2-3 3 15,1 2-1-15,1-1-1 0,4 0 4 0,-4 0-7 16,0-1 5-16,4-2-1 0,-5 5-4 0,5 0 4 16,0-1 2-16,-3-4 0 0,5 2-1 0,0 0 0 15,0 3-3-15,-1-4 1 0,3 4 4 0,-2-3-5 16,2 1 4-16,1 0-4 0,-2-1 11 0,2 0-11 16,3-1 2-16,2 0-2 0,-1-2 3 0,0 2-2 15,2-2 1-15,-3 0 1 0,4 1 2 0,-10 1-2 16,9-4 2-16,-1 1-2 0,1 4 2 0,-4-4-2 15,3 2 6-15,-2-1-4 0,-6-1 0 0,7 1 3 16,0 0-9-16,2-2 4 0,-3 3 6 0,3-4-4 16,3 3 9-16,-4-3 4 0,7 3-6 0,-2-4 7 15,5 2 2-15,0 0 0 0,10-8-1 0,3 4-2 16,-11 1 6-16,9 0-9 0,-11 5 0 0,-3-3 0 16,4 1-1-16,-6 3-1 0,4 0-3 0,-5-2 2 0,0 1 1 15,-3 2-6-15,-1 0-3 0,-2 1 2 16,-3 1 1-16,-1 0-1 0,1 0 1 0,-4 0 0 15,1 3-2-15,1-4 0 0,-2 1 0 0,0 1 5 16,-1 0-6-16,4-1 1 0,-6 0-1 0,4 0 0 0,-4 1 3 16,-3 0-7-16,6-1 2 0,0 1 0 0,-2-3 0 15,-5 5 3-15,3-3 0 0,-2 2-1 16,-1 0-1-16,-1-1-3 0,1 0 0 0,-2 2 0 16,-1-3 2-16,4 3-5 0,-5-3 1 0,-3 3 2 0,8-1-6 15,-3 0 1-15,-5-1-4 0,3 1 3 0,1 0-2 16,-3 0-3-16,0 1-1 0,1-3-1 0,1 3 1 15,-1-1-13-15,2 0-3 0,-2-1-19 0,-1 2-55 16,0 2-113-16,-6-2 51 0</inkml:trace>
  <inkml:trace contextRef="#ctx0" brushRef="#br0" timeOffset="24692.32">4827 15082 15 0,'-6'-3'46'0,"6"3"-6"0,0 0-4 0,0 0-4 15,0 0-3-15,0 0-6 0,0 0-2 0,0 0 1 16,0 0-2-16,0 0-6 0,14 7 7 0,-10-5-9 15,2 0 0-15,2-1 2 0,-1 0-2 0,1-1-4 16,5 1 3-16,0 1-4 0,3-2-1 0,1 0 5 16,3 0 0-16,11-2-4 0,0 1 0 0,1 0 3 15,3-3-3-15,1 3-1 0,1 1 0 0,4-3-2 16,-4 3-1-16,4-1 2 0,-4 1-2 0,3 0-3 16,-1 0 7-16,11-2-5 0,-14 2 2 0,1 0-1 15,-1-1-3-15,-1 1 1 0,4-1 2 0,-2 2 3 16,0-2-1-16,3-1-1 0,-2 0-3 0,3 1 1 15,10-2-1-15,1 3-2 0,-2-1 1 0,3-3 1 16,-1 1-3-16,-1 2-2 0,-14-1-1 0,3 1-2 16,-2 0 5-16,-1-2-4 0,-1 3 7 0,-4-2-4 0,0 0 15 15,-3-1 1-15,-1 0 10 0,0 0 14 0,3-1-9 16,1-4 1-16,-1 2-3 0,-1-1-2 16,1 3 7-16,-3 0-8 0,0-1-5 0,0 0 1 15,-2 1-3-15,-4-2-5 0,4 0 13 0,-5 3-11 0,-2 0 0 16,3-3-7-16,1 2 6 0,4 0-9 0,-8 1 6 15,0 1-2-15,0 0 0 0,-5 1-3 0,4 0 2 16,-5 0-5-16,0 1-6 0,-1 0-1 16,-4 0 2-16,0-2-2 0,1 4-6 0,-4-2-5 0,2 2-12 15,0-2-6-15,-2 1-6 0,5 3-14 0,-6-1-62 16,1-2-125-16,-1 2 55 0</inkml:trace>
  <inkml:trace contextRef="#ctx0" brushRef="#br0" timeOffset="27710.32">4904 8606 5 0,'0'0'19'0,"0"0"1"16,0 0-4-16,0 0 3 0,0 0 0 0,0 0 0 15,13 5-2-15,-13-5-2 0,6 2-3 0,-6-2-2 16,0 0 0-16,6 0-2 0,-6 0 0 0,8 0-3 16,-8 0 3-16,0 0-2 0,6-2 1 0,-6 2 0 15,0 0-2-15,9-1 4 0,-2 1 6 0,-7 0-2 16,11-1-4-16,-4 0 5 0,-1 1-5 0,3-2-1 15,1 2-1-15,-2 0 2 0,1-3-6 0,1 3 0 16,0 3 3-16,2-3 4 0,-1-3-6 0,0 3-1 16,0 0-2-16,2 0 1 0,-2 0 1 0,2 0 0 15,-3 3-2-15,3-3 3 0,1 0-4 0,-1-3 1 16,2 3-3-16,-2 0-1 0,6-2 6 0,-2 2-1 16,1-2-2-16,2 1-1 0,-2-1 1 0,2-1 0 0,-1 2 1 15,2-1 1-15,-3 1-1 0,0 1 0 16,1-3 2-16,0 2-2 0,-3 0-4 0,-1-1 3 15,3 2 5-15,-3-1-6 0,2 0 0 0,1 1 0 0,-1-1-5 16,-4 2 4-16,0-2 0 0,6 1 3 0,-1-2-5 16,0 2 1-16,1-1-1 0,3 1 3 0,-3 0 3 15,1-1-2-15,1-2-2 0,-2 2 2 0,3-1 2 16,-2 1 8-16,-2-2-3 0,4 2 1 16,-4-1-1-16,1 2-2 0,-1 0-1 0,-2-1 3 0,2 0-4 15,-4 1 0-15,0 1-3 0,1-1 0 0,-2 0 1 16,2 1 1-16,-3 0-2 0,1-1-3 0,-4 1 6 15,2 2-1-15,1-2-5 0,-3 0 3 0,1 1 0 0,2-2 3 16,-6 1-5-16,6 1 3 0,-2-2 0 16,-1 1 1-16,1-1 2 0,0 1-5 0,-2-1 0 15,3 1 3-15,0-1 4 0,-4 2-7 0,1-2 4 0,1 1 6 16,-1 0-11-16,-1-1 3 0,1 0-5 0,-2 0 4 16,-6 0 2-16,9 0-5 0,-9 0 3 0,8 0 3 15,-8 0-3-15,0 0 5 0,10 0 5 0,-10 0-4 16,0 0 2-16,0 0-1 0,0 0 4 0,5-1 1 15,-5 1 4-15,0 0 0 0,0 0-4 0,0 0 3 16,0 0-7-16,0 0 0 0,1-4 9 0,-1 4-13 16,0 0-3-16,0 0-2 0,0 0-7 0,0 0 8 15,0 0-4-15,0 0 2 0,0 0-6 0,0 0-1 16,0 0 3-16,0 0 3 0,0 0 0 0,0 0 2 16,0 0 6-16,0 0-6 0,0 0 1 0,0 0-1 15,0 0 11-15,0 0-2 0,0 0 10 0,0 0-7 16,0 0-6-16,0 0 9 0,0 0-4 0,0 0-1 0,0 0 0 15,0 0-3-15,0 0-1 0,0 0-6 0,0 0 10 16,0 0-8-16,0 0 5 0,0 0-4 16,0 0 3-16,0 0-8 0,0 0 2 0,0 0 0 0,0 0-2 15,0 0 3-15,0 0-2 0,0 0 2 0,0 0 4 16,0 0-6-16,0 0 6 0,0 0-5 0,0 0 0 16,0 0-1-16,0 0 2 0,0 0 4 0,0 0 0 15,0 0-4-15,0 0 4 0,0 0-7 0,0 0 0 16,0 0 0-16,0 0 1 0,0 0-1 0,0 0 3 15,0 0 0-15,0 0 1 0,0 0-5 0,0 0 1 16,0 0 1-16,0 0 0 0,0 0-2 0,0 0 4 16,0 0-3-16,0 0 4 0,0 0-2 0,0 0-1 15,0 0 0-15,0 0 0 0,0 0 4 0,0 0-3 0,0 0-5 16,0 0 8-16,0 0-7 0,0 0 1 16,0 0 3-16,0 0 4 0,0 0 0 0,0 0-2 15,0 0 0-15,0 0 7 0,0 0-8 0,0 0-2 16,0 0 4-16,0 0-2 0,0 0-3 0,0 0 4 0,0 0-7 15,0 0 8-15,0 0-7 0,0 0 7 0,0 0-4 16,0 0 1-16,0 0-4 0,0 0 5 0,0 0-2 16,0 0 1-16,-1 10-1 0,1-10 4 0,0 0-7 15,-4 4 0-15,4-4-7 0,0 0 2 0,0 0-6 16,0 4-1-16,0-4-8 0,0 0-6 0,0 0-13 16,3 4-34-16,-3-4-84 0,0 0 38 0</inkml:trace>
  <inkml:trace contextRef="#ctx0" brushRef="#br0" timeOffset="34936.15">24862 13704 6 0,'0'0'41'0,"2"-4"3"16,-2 4-6-16,0 0-4 0,0 0-3 0,0 0-1 15,0 0-5-15,1-4 2 0,-1 4-2 0,0 0-2 16,0 0-4-16,0 0 0 0,0 0-3 0,0 0-3 15,0 0 0-15,0 0 6 0,0 0-9 0,0 0 1 16,0 0-3-16,0 0 2 0,0 0-3 0,0 0 2 16,0 0-1-16,0 0 1 0,0 0-3 0,0 0-2 0,0 0-2 15,2-2 4-15,-2 2-4 0,0 0 3 0,0 0-2 16,0 0 0-16,0 0 0 0,14 1 0 16,-14-1-3-16,9 1 2 0,-5 0-2 0,4-1 3 0,-1 0-1 15,5 2 2-15,-6-1-1 0,7-1 0 0,-1 1 5 16,1-1-3-16,4 3-6 0,2-1 2 15,2 1-5-15,7 1 7 0,0 1-3 0,0 2 2 0,3-2-1 16,0 2 2-16,-1 0 7 0,1-1-5 0,2-1-1 16,-1-1 1-16,0 3 6 0,0-5-6 0,0 4 5 15,0-1-1-15,-3 0-2 0,2 0 2 0,-3-1-1 16,0 1 0-16,0-1-3 0,-5-1 1 0,4 2 4 16,-5-2 1-16,0 1 3 0,-1-1-8 0,1-1 4 15,-3 1-3-15,2 1 0 0,0 1-3 0,-4-2 1 0,2-1-2 16,3 1 1-16,-4 0 3 0,3-2 2 15,1 3-1-15,6 0-2 0,-1 1 3 0,0 0-6 0,2-3 5 16,1 3-1-16,-1 0 2 0,-1 2-5 0,0-6 2 16,2 4 0-16,-1-1 4 0,1 3-8 0,0-2 4 15,-2 2-3-15,-1-1 2 0,-4-1-5 0,4 3 6 16,-6-3-5-16,-1 0 4 0,-1 2-3 0,0 0-3 16,0-1 3-16,-6-1 1 0,6 0 1 0,-3 1-3 15,-2-3 0-15,-4 1 1 0,0-4-1 0,0 5-1 16,-3-4-1-16,-1 0 2 0,1 0-2 0,-1-1 7 15,-6 0-1-15,9 2 1 0,-9-2-3 0,8 0 5 16,-8 0-2-16,0 0 0 0,7 0-1 0,-7 0-2 16,0 0-3-16,5-3-15 0,-5 3-10 0,0 0-11 15,0 0-19-15,0 0-15 0,0 0-53 0,-23 4-131 16,13-2 58-16</inkml:trace>
  <inkml:trace contextRef="#ctx0" brushRef="#br0" timeOffset="36697.15">5177 15323 1 0,'0'0'32'0,"-10"0"-5"0,6-3-3 16,4 3-3-16,0 0-6 0,-9 0 5 0,9 0-7 15,0 0-2-15,0 0 2 0,-10 3-1 0,8-1 1 16,2-2-4-16,-7 2-2 0,5 0-5 0,2-2 6 16,-4 2-2-16,4-2 0 0,0 0 2 0,-5 2 6 15,5-2 0-15,0 0 16 0,0 0-4 0,-6 1-6 16,6-1 5-16,0 0-5 0,0 0-3 0,0 0-1 16,0 0 0-16,0 0-4 0,0 0-3 0,0 0 3 15,0 0-4-15,0 0-1 0,0 0-2 0,-7-4 10 16,7 4-9-16,0 0-5 0,-7-3-1 0,7 3 0 15,-5-1-1-15,5 1 1 0,-7-1-1 0,1 1 2 16,6 0-6-16,-8 0 4 0,3-2 1 0,-1-1 4 16,6 3 4-16,-7-1-3 0,7 1 7 0,-8-3-4 15,8 3 0-15,-5-1-2 0,5 1-3 0,-4-2 6 16,4 2-3-16,0 0 2 0,-5-4-3 0,5 4 5 16,0 0-5-16,0 0-3 0,0 0 2 0,0 0 1 15,-1-4-3-15,1 4-5 0,0 0 5 0,7-8 2 0,1 5-1 16,1-3-5-16,1 1-2 0,7-2 6 15,-1 2-1-15,2-3-1 0,4 3-3 0,5-3 1 16,4 3 1-16,-2-3 2 0,3 3 1 0,0-3-3 16,3 3-3-16,0 2 2 0,-2-4-4 0,2 5 4 0,2-4 5 15,-3 0-5-15,5 4 2 0,-1-4-5 0,13 0 5 16,-11 2 1-16,12 2-2 0,-12-3-2 16,-2 0 0-16,4 2 6 0,-3-1-5 0,-1 1 4 0,-2-1-4 15,-2 0-2-15,3 0 2 0,-5-1 1 0,-2 1-7 16,-1 0 8-16,-10 3 1 0,2-3-4 0,-5 1 2 15,-3 2 1-15,-1 0 1 0,-5 1-1 0,2-3-2 16,-4 3 2-16,3-1 2 0,-3 0 2 0,-5 1-7 16,9-2 2-16,-9 2 3 0,5-1-6 0,-5 1-1 15,0 0-11-15,9 0-2 0,-9 0-12 0,0 0-11 16,0 0-38-16,0 0-85 0,0 0 38 0</inkml:trace>
  <inkml:trace contextRef="#ctx0" brushRef="#br0" timeOffset="37375.15">4992 15255 5 0,'-6'0'12'0,"6"0"2"0,0 0 1 0,0 0 2 16,-8 0-3-16,8 0-1 0,0 0 0 0,0 0 1 0,0 0 1 15,0 0-4-15,0 0 0 0,0 0-1 0,0 0 1 16,0 0-9-16,-5-3 2 0,5 3 0 0,0 0-1 15,0 0 0-15,0 0-2 0,0 0 3 0,14 5-1 16,-5-4-3-16,-3 0 6 0,4-1-4 0,4 3-1 16,3-2 1-16,3 1-1 0,1 0 4 0,7 0-6 15,4 0 5-15,-1-2 3 0,2 1-4 0,1-1 0 16,1 2-3-16,-1-1 1 0,1-2-1 0,2 1 3 16,0 0-5-16,-3-2 1 0,2 1 2 0,3 0 2 15,-1-2 0-15,13-2-1 0,3 1-4 0,1-1 5 16,-1-3 0-16,2 1-1 0,1-1 0 0,1-3-1 15,0 1 0-15,1 0-2 0,-7 5 0 0,-12 1-2 16,-4 1 1-16,-3-2 2 0,-2 3-3 0,-3-1 1 16,-9 2-6-16,-6 0 6 0,1 1 2 0,-5 0 2 15,-1 0 13-15,-2 0 5 0,0-3-2 0,-2 1 9 16,-4 2 4-16,8-2 0 0,-6 0-2 0,-2 2-4 16,4-2-2-16,-4 2-3 0,0 0-1 0,4-3-2 15,-4 3-4-15,0 0-16 0,3-3-8 0,-3 3-8 16,0 0-14-16,0 0-8 0,0 0-29 0,0 0-74 15,0 0 33-15</inkml:trace>
  <inkml:trace contextRef="#ctx0" brushRef="#br0" timeOffset="38024.15">5613 15226 5 0,'32'0'3'0,"0"-1"4"0,-1 2-1 0,-1-1 1 15,-7 0-4-15,-3 2 0 0,1 0-1 0,-7-2-2 16,-1 0 0-16,-4 2-2 0,0-1 2 0,-4 2 8 16,0-3 6-16,-1 0 6 0,-4 0 9 0,5 1 1 15,-5-1 0-15,0 0 2 0,0 0-11 0,0 0 3 16,0 0-2-16,0 0 4 0,0 0-1 0,0 0-3 16,0 0-5-16,0 0 2 0,0 0-8 0,0 0 4 15,0 0-7-15,0 0-6 0,0 0-7 0,-22-1-2 16,22 1 2-16,0 0 5 0,-2 4-7 0,2-4 1 15,0 0 4-15,-3 5-2 0,3-5 3 0,0 0 0 16,-1 5-4-16,1-5 3 0,0 0-3 0,0 3 0 16,0-3 5-16,0 0 4 0,0 0 9 0,0 0-4 15,0 0 2-15,-4 5 2 0,4-5-2 0,0 0-3 16,0 0-4-16,-8 1 1 0,8-1 2 0,-6 3-1 16,6-3 0-16,0 0-3 0,0 0-1 0,-9-3 3 15,9 3-5-15,0 0 1 0,0 0-5 0,-4 3-1 0,4-3-1 16,0 0 1-16,0 5-12 0,0-5-9 15,0 0 3-15,0 5-1 0,0-5 4 0,5 4-11 16,-1-1-20-16,1-2-54 0,-5-1 25 0</inkml:trace>
  <inkml:trace contextRef="#ctx0" brushRef="#br0" timeOffset="40017.15">13280 15170 13 0,'27'-50'50'0,"-2"-1"1"0,0-3-8 0,-5 1-2 0,-5 0-3 16,-1 1-4-16,-5-1 3 0,-1 1-1 16,-4 3-2-16,-4-4-3 0,0 4 1 0,-8 0-8 15,4 1 4-15,-2 1-6 0,0 10 1 0,-5-10-5 0,2 2 4 16,-1 1-5-16,0 8 3 0,-1-10-4 0,-1 17-7 15,3 0 5-15,-1 0-3 0,1 2-5 0,-3 3 4 16,7 7-1-16,0-2-1 0,-1 2-6 16,0 2 13-16,2 3-19 0,0 0-5 0,0 2-4 0,0 0 4 15,0 1 5-15,-1 2-8 0,0 0-8 0,0 0 6 16,-3 1-10-16,-1-1-3 0,-1 2 3 0,-4-2-4 16,-4 6 3-16,-2-5-2 0,-3 4 1 0,-4-2 5 15,-1 3 3-15,0-2 3 0,0 1-3 0,-2 0 2 16,2 1 1-16,0-1-2 0,-3 0 1 0,2 2-5 15,2-3 3-15,-2 6-7 0,-1-3-17 0,10 0-45 16,-2 0 20-16</inkml:trace>
  <inkml:trace contextRef="#ctx0" brushRef="#br0" timeOffset="40700.16">12402 15872 11 0,'27'0'43'0,"1"2"2"0,3-2-3 0,2-3 4 16,0 1-5-16,-1-2-5 0,4-2 2 0,-4 1-3 16,-2 1 0-16,2-2-7 0,-1-2 2 0,-3 1-2 15,-1-3-3-15,-6 3-5 0,3-3 4 0,-1-5 8 16,0-2 3-16,-4-4-11 0,3-4 5 0,-1-4-5 15,2-14 0-15,2-1 8 0,-2-2-2 0,0-1 7 16,-3-3-3-16,-1-2-1 0,0 0-3 0,1 0-4 16,1 1-6-16,2-3 5 0,0 0-1 0,2 1 0 15,2-3-7-15,11-18 0 0,-10 26-4 0,-4 1-3 16,4 0-3-16,-1-2-3 0,-4-2-13 0,0 5-2 16,-2 0 6-16,-7 13-11 0,-1-2-1 0,-7 0 1 15,0 0-2-15,-3 2 6 0,-5-2-11 0,-6-1 3 16,0 4-3-16,-5-2 0 0,-10-7 4 0,3 10-11 15,-11-8 2-15,9 9-4 0,-13-5 5 0,7 9 4 16,-7-9 3-16,7 11-5 0,-8-10 3 0,9 13 2 16,-1-4-6-16,2 3 3 0,0 1 1 0,-1-1-8 15,0 3 1-15,-1-1-2 0,1 3-2 0,-1 1-2 16,1 1-5-16,-1 1-22 0,0 4-67 0,1 1 29 16</inkml:trace>
  <inkml:trace contextRef="#ctx0" brushRef="#br0" timeOffset="41463.15">12311 15524 6 0,'14'14'16'0,"4"0"-1"0,-5 0 1 16,4 0-4-16,-2 0-2 0,2-3 0 0,-2 0 0 16,-1 0-4-16,0-2 4 0,3-2-2 0,-6-1 2 15,1 1 5-15,2-2 8 0,3-3 1 0,-4 1-2 0,9-4-4 16,5-2 8-16,0-3 4 0,5-3 5 16,0-4-4-16,2-1-4 0,11-5 1 0,2-2 2 15,-5-5-4-15,1 2-1 0,-1-4-2 0,0-2-5 16,-5-1 7-16,-1-3-1 0,-11 7-8 0,5-10 5 15,-11 6-8-15,-1-2-1 0,-5 1-3 0,3-14-3 0,-7-2-1 16,-4 2 0-16,-3-3 0 0,-4 0 0 16,-3-1-1-16,-3 3 6 0,-2-4-4 0,-1 2-7 0,0 1 7 15,-3 2-4-15,3-1 4 0,0 12-7 0,1 1-6 16,1 0-8-16,-2 1-11 0,2 0-14 0,0 5-6 16,3 0-50-16,-2 2-104 0,-1-3 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09:5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4844 7391 25 0,'0'0'86'0,"-9"-1"-9"16,9 1-10-16,0 0-7 0,-8 0-4 0,8 0-5 0,0 0-1 15,-8 0-13-15,8 0 0 0,0 0-9 0,0 0 3 16,0 0-7-16,-7 0 5 0,7 0-3 0,0 0 10 15,0 0-10-15,0 0-3 0,0 0 6 0,0 0-5 16,0 0-6-16,0 0-3 0,0 0-4 0,0 0 1 16,0 0 0-16,0 0-4 0,0 0 5 0,0 0-4 15,0 0-5-15,0 0 2 0,0 0 1 0,0 0-4 16,0 0-5-16,0 0 2 0,0 0 5 0,0 0-5 16,0 0-5-16,0 0 3 0,0 0 0 0,0 0-1 0,0 0 8 15,0 0 0-15,0 0 0 0,0 0-2 16,18 1 6-16,-18-1-6 0,18-1 4 0,-7 0 1 15,3 1-1-15,3-4 0 0,3 0-3 0,2-3-2 16,6 2 11-16,4-4-9 0,-1 1 7 0,2-1-7 0,0 1-6 16,-2 1-13-16,-1-1 14 0,0 1-5 0,-7 0 3 15,-1 4 1-15,-3-1-2 0,-3 1-6 16,-2 2 1-16,-2 0-7 0,-3-2-8 0,0 2 2 0,-4-1-11 16,1 2 2-16,-2-1-8 0,-4 1 4 0,0 0 8 15,7 4-3-15,-7-4-19 0,-3 5-63 0,3-5-121 16,-9 4 54-16</inkml:trace>
  <inkml:trace contextRef="#ctx0" brushRef="#br0" timeOffset="437.99">5006 7471 42 0,'0'0'105'0,"0"3"-10"16,0-3-14-16,0 0-4 0,0 0-12 0,0 0-3 15,0 0-4-15,0 0-3 0,0 0-9 16,0 0-6-16,0 0-4 0,0 0 2 0,0 0-3 0,0 0-9 16,0 0-4-16,0 0 0 0,0 0 4 0,0 0-3 15,0 0-6-15,0 0-2 0,0 0-1 0,0 0-5 16,0 0 0-16,0 0 6 0,0 0-1 0,0 0 1 15,13 0 12-15,-4-1 1 0,2 0-5 0,1-1 1 16,2-2-6-16,5-1 2 0,8-1 0 0,1 0-8 16,0-3 2-16,3 1-2 0,-3 1 2 0,1 2-10 15,-7 0 1-15,0-2 1 0,-2 5 0 0,1-2-9 16,-5 0 3-16,-2 0-1 0,-2 0-4 0,-1 4 3 16,-6-1-1-16,3-2 5 0,-3 3-5 0,-1-1 3 0,-4 1 1 15,10-2 7-15,-10 2 11 0,4-1 0 16,-4 1 5-16,5-4-10 0,-5 4-2 0,0 0-5 15,0 0-3-15,0 0-2 0,3-1-10 0,-3 1-13 0,0 0-7 16,0 0-16-16,1-6-5 0,-1 6-10 0,0 0-7 16,0 0-8-16,0 0-16 0,0 0-69 0,3-1-171 15,-3 1 75-15</inkml:trace>
  <inkml:trace contextRef="#ctx0" brushRef="#br0" timeOffset="5698.94">18376 7360 2 0,'0'0'68'0,"0"-6"-3"16,0 6-3-16,0 0-6 0,1-2-1 16,-1 2-3-16,0 0-13 0,0 0-5 0,0 0 0 15,0 0-6-15,0 0-3 0,0 0 0 0,9 0-6 0,-9 0-1 16,0 0-6-16,13 2 1 0,-8 1-2 0,5-3 1 15,-1 3-3-15,3-1 3 0,-1 2-13 0,2-2 9 16,1 1-8-16,3-2 0 0,2 1 0 0,-1 1-3 16,3-3-3-16,10 4 4 0,-12-3-3 0,9 3-2 15,-6-4 0-15,8 3 1 0,-4-3 5 0,-4 1-4 16,0-1 6-16,-2 1-5 0,3 1 9 0,-2-2 1 16,-1-2-6-16,-2 2-2 0,1-1 4 0,-1 1 1 15,-4-1-1-15,-1 1 5 0,-1-3-1 0,0 3-4 16,-1-3 3-16,-1-2 4 0,-3 4-1 0,1-2 5 15,-2 3-6-15,0-2 3 0,1 1 0 0,-2 0-1 16,0 0-4-16,1-1-5 0,-3 1-8 0,-3 1-6 0,9-4-14 16,-9 4-9-16,0 0 4 0,0 0-4 0,0 0-20 15,4 6-28-15,-4-6-91 0,0 0 41 0</inkml:trace>
  <inkml:trace contextRef="#ctx0" brushRef="#br0" timeOffset="10252.94">9927 8381 56 0,'0'0'72'0,"0"0"1"16,0 0 2-16,0 0-8 0,0 0-1 0,0 0 1 16,0 0-11-16,0 0-4 0,0 0 5 0,0 0-4 0,0 0 0 15,0 0-14-15,0 0-3 0,0 0-7 16,0 0 4-16,0 0-7 0,0 0-4 0,0 0-8 15,0 0 0-15,0 0 0 0,0 0 0 0,0 0 2 0,0 0-15 16,0 0-1-16,0 0 9 0,20 1-1 0,-13-1 4 16,-5 1-1-16,6-1-6 0,2 0-4 0,2 0 9 15,-2-2-4-15,9 0 5 0,-2 1-4 0,5-2 2 16,4-3-2-16,-4 2 9 0,6 0-10 0,0-1 5 16,0-2-3-16,3 3 4 0,0-1-1 0,-1 0-1 15,0 1-17-15,2 0 12 0,1 0 4 0,-1-1-4 16,1 5-3-16,2-4 1 0,-2 1-9 0,0 0 5 15,0 2 5-15,3-3-6 0,1 4 6 0,-1-2-14 0,-2 0 8 16,2 2-3-16,-4 2 5 0,4-2-10 16,-4 0 0-16,4 2-13 0,-6-2 4 0,1 4 5 15,-2-5 0-15,-1 2-3 0,-7-1 10 0,-1 0-6 0,1 0 5 16,-2 0 2-16,-1-1 0 0,-5-2 3 0,-1 3 5 16,-1 0-1-16,-5 0 8 0,-1 0 3 0,3-2 9 15,-8 2-5-15,7 0 12 0,-7 0-1 0,8 0-3 16,-8 0-6-16,0 0 6 0,9 0-6 0,-9 0 4 15,0 0-11-15,0 0 6 0,0 0 4 0,6 0-7 16,-6 0-2-16,0 0-2 0,0 0 2 0,0 0 4 16,0 0-4-16,4 2-1 0,-4-2-1 0,0 0-3 0,0 0 4 15,0 0-5-15,0 0 0 0,0 0-2 0,0 0 1 16,0 0-6-16,0 0 2 0,0 0 1 16,0 0-11-16,0 0-13 0,0 0-14 0,0 0 6 0,4 4-1 15,-1-3-21-15,1 4-24 0,-2-3-121 0,3 1-212 16,1 2 94-16</inkml:trace>
  <inkml:trace contextRef="#ctx0" brushRef="#br0" timeOffset="12088.94">19260 8308 43 0,'0'0'83'0,"0"0"-6"0,0 0-7 16,0 0-7-16,0 0-7 0,-5 0-12 0,5 0 2 15,0 0-2-15,0 0-7 0,0 0-5 0,0 0 0 16,0 0-9-16,0 0 4 0,0 0-5 0,-2 5-6 16,2-5 1-16,0 0-12 0,0 0 8 0,-2 5 3 15,2-5 1-15,0 0-4 0,0 0 9 0,4 4-6 16,-4-4 0-16,0 0-5 0,0 0 4 0,0 0-2 16,0 0 4-16,0 5 0 0,0-5 0 0,0 0 5 0,0 0 1 15,0 0 1-15,0 0-3 0,0 0-3 16,0 0 6-16,0 0-4 0,0 0-4 0,0 0-1 15,0 0-3-15,4 1 1 0,-4-1 1 0,0 0 0 0,5 3-3 16,-5-3 0-16,9 1 0 0,-4-1-2 0,4 3 2 16,1-6 5-16,-1 6-11 0,4-3 8 0,-3 0-2 15,3 0-2-15,1 0 1 0,4 0-3 0,-4 0 3 16,-1-3-2-16,-2 3 1 0,3 0-3 0,-1 0 6 16,1-1-1-16,-5 1-3 0,5-1 5 0,-5-1-3 15,0 2 2-15,-4 0-2 0,4-1 2 0,-9 1-3 16,9 0-6-16,-9 0 0 0,8 0 5 0,-8 0-2 15,5-2-8-15,-5 2 8 0,0 0 2 0,0 0 2 0,0 0-6 16,9-1-10-16,-9 1 10 0,0 0-9 16,0 0-4-16,0 0-5 0,0 0-13 0,0 0-1 15,0 0-13-15,0 0-13 0,0 0-11 0,-13 7-18 0,13-7-11 16,-5 4-82-16,1-2-191 0,0 1 85 0</inkml:trace>
  <inkml:trace contextRef="#ctx0" brushRef="#br0" timeOffset="12582.94">19242 8426 53 0,'0'0'56'0,"0"0"3"16,0 0-5-16,0 0 2 0,0 0-11 0,0 0 3 15,0 0-4-15,0 0-2 0,0 0-3 0,0 0 0 16,-4-2-1-16,4 2-7 0,0 0-2 0,0 0-5 16,0 0 8-16,0 0-9 0,0 0 2 0,0 0-8 15,0 0 3-15,0 0-5 0,0 0 9 0,0 0-8 16,0 0-5-16,0 0 2 0,15-2 1 0,-15 2-6 15,12 0 3-15,-4 2-8 0,-3-2 1 0,4-2 8 16,1 2-2-16,2-2 3 0,-2 4-3 0,4-2 5 16,-1 0 0-16,1 0 1 0,-1 0 10 0,-1 0-3 0,6 0-9 15,-5 2 8-15,1-2-1 0,-2 0-4 0,-1 0 4 16,2 0-10-16,-2 0 0 0,2 0-1 16,-4 0 4-16,0 0-6 0,-1 0 3 0,-2 2-7 0,2-2 1 15,-2 0 3-15,-1 1-3 0,-5-1-10 0,8 2 11 16,-3-1-4-16,-5-1-1 0,4 1 4 0,-4-1-3 15,0 0 1-15,0 0-16 0,10 0 21 0,-10 0-5 16,0 0 3-16,0 0 2 0,0 0-12 0,0 0-6 16,5 1-1-16,-5-1 1 0,0 0-8 0,0 0-7 15,0 0-16-15,0 0-21 0,0 0-12 0,0 0-91 16,-21 1-178-16,14-1 79 0</inkml:trace>
  <inkml:trace contextRef="#ctx0" brushRef="#br0" timeOffset="13057.94">19184 8335 19 0,'0'0'65'0,"0"0"-3"0,0 0-9 0,0 0 5 0,0 0-11 15,0 0 1-15,0 0-3 0,0 0-12 0,0 0 1 16,0 0-14-16,0 0 7 0,0 0-7 0,0 0-2 15,0 0-2-15,0 0-1 0,0 0 2 0,0 0 1 16,0 0 1-16,15 4 4 0,-8-3-2 0,1 0 0 16,1-1 1-16,1 0-6 0,3 1 2 0,-2 1 2 15,2-2-1-15,3-2 7 0,2 5-13 0,-3-3 6 16,-1 1-8-16,2-3 3 0,-4 3-6 0,1 0 4 16,0-1-3-16,-3 1-10 0,-2-1 9 0,-2 0 6 15,-6 0-11-15,10-1 4 0,-10 1 4 0,9 0-5 0,-9 0 2 16,0 0-5-16,9 0 7 0,-9 0-7 0,0 0-5 15,0 0-4-15,0 0 0 0,0 0-6 0,0 0-8 16,0 0-11-16,-15 5-4 0,11-3-4 0,-1 1-12 16,-1-2-79-16,2 0-140 0,-1 2 63 0</inkml:trace>
  <inkml:trace contextRef="#ctx0" brushRef="#br0" timeOffset="13462.94">19175 8408 60 0,'0'0'120'0,"1"5"-7"0,-1-5-22 0,0 0-2 15,0 0-6-15,0 0-10 0,0 0-8 0,0 0-7 16,0 0-8-16,5 2 2 0,0 0-11 0,-5-2 1 16,12 1-5-16,-2 0-6 0,0 2-6 0,3-1-12 15,0-2 12-15,0 0-4 0,0 0-6 0,4 0-4 16,2 1 11-16,-1-1-5 0,-4 0 2 0,4-1-13 16,-5 1 3-16,1 1 2 0,-1-1-5 0,-2 0 2 0,2 1 0 15,-1-2-3-15,-2 1-9 0,-1 0 11 16,-2 0 2-16,1 0 0 0,-2 0-9 0,2-1 0 15,-8 1 0-15,10 0 3 0,-6 0-9 0,-4 0 1 0,5-2-1 16,-5 2-2-16,0 0-4 0,9 0-1 0,-9 0-10 16,0 0-6-16,5-2-6 0,-5 2-8 0,0 0 0 15,0 0-8-15,0 0 4 0,0 0-12 0,0 0-20 16,0 0-54-16,0 0-142 0,0 0 63 0</inkml:trace>
  <inkml:trace contextRef="#ctx0" brushRef="#br0" timeOffset="14029.94">19265 8324 33 0,'0'0'93'0,"0"0"-18"15,0 0 9-15,0 0-4 0,0 0-12 0,0 0-16 16,0 0 3-16,-5-2-6 0,5 2-8 0,0 0-6 16,0 0 6-16,0 0-5 0,0 0-4 0,0 0-4 15,0 0-1-15,0 0-6 0,0 0-16 0,0 0 15 0,0 0 8 16,0 0-11-16,22 0 1 0,-17 1-5 0,4-2 5 15,-1 2-2-15,2-2 3 0,1 2-8 0,0 0 5 16,2-2-12-16,0 1 10 0,-2 1-4 0,1-1-2 16,0 1 1-16,-2 1-3 0,-2-2 4 0,2 1-3 15,-2-1 0-15,0 0 4 0,0 2-9 0,-3-2 5 16,3 0-6-16,-8 0 7 0,10 1-14 0,-5-1 3 16,-5 0 3-16,8 1-1 0,-8-1-3 0,8 0 4 15,-8 0 2-15,0 0 7 0,0 0-12 0,0 0 7 16,0 0 0-16,5 0-4 0,-5 0 2 0,0 0 0 15,0 0-2-15,0 0-2 0,0 0 11 0,0 0-12 16,0 0 1-16,0 0-1 0,-4 7 2 0,4-7 6 0,0 0-12 16,0 0 1-16,0 0 3 0,0 0-4 0,0 0 8 15,0 0-2-15,0 0 3 0,0 0-10 0,0 0 12 16,0 0-3-16,0 0 4 0,0 0-6 0,0 0 6 16,0 0-1-16,0 0-3 0,0 0 8 0,0 0-4 15,0 0 2-15,0 0 3 0,0 0-4 0,-9 1 3 16,9-1-3-16,0 0-5 0,0 0-5 0,0 0-28 15,0 0-20-15,0 0-25 0,0 0-94 0,0 0-185 16,0 0 83-16</inkml:trace>
  <inkml:trace contextRef="#ctx0" brushRef="#br0" timeOffset="19277.93">7081 10943 30 0,'0'0'26'0,"0"0"8"0,0 0-10 16,0 0-3-16,0 0 1 0,0 0-11 0,0 0 3 16,0 0 1-16,0 0-6 0,0 0 4 0,0 0-2 0,-9-3-2 15,9 3 0-15,0 0-1 0,-4-2 0 0,4 2-2 16,0 0-3-16,0 0 5 0,-3-3-4 16,3 3-2-16,0 0-2 0,0 0 5 0,-4-2-2 0,4 2 3 15,0 0-6-15,0 0 5 0,0 0-4 0,-5-3-2 16,5 3-5-16,0 0 4 0,0 0-1 0,0 0-4 15,0 0 3-15,-5-1-10 0,5 1 1 0,0 0 0 16,0 0 2-16,0 0-1 0,-8 0 4 0,8 0 1 16,0 0 0-16,0 0 2 0,0 0-2 0,0 0 1 15,0 0 1-15,0 0 0 0,-8 2 3 0,8-2-2 16,0 0 0-16,0 0 3 0,0 0-5 0,0 0 3 16,-6 3 2-16,6-3-3 0,-3 2 4 0,3-2-2 15,0 0 0-15,-3 4-1 0,3-4 1 0,-3 3 2 16,3-3 0-16,-3 3-2 0,3-3 0 0,-2 4 1 15,2-4 0-15,-3 3 1 0,3-3 15 0,-1 7-4 16,-2-6 1-16,2 2-1 0,0 1 3 0,1-4 0 0,-2 7 1 16,1-4-5-16,1 1-1 0,-1 0 3 0,1-4-5 15,1 6-1-15,-1-3 0 0,0-3 2 0,1 6-5 16,-1-6 4-16,2 4 0 0,0-2 1 0,-2-2-2 16,3 5 0-16,-3-5 5 0,3 2-5 0,-3-2 2 15,3 3 4-15,-3-3-1 0,0 0 0 0,7 2 3 16,-7-2 0-16,2 3-6 0,-2-3 4 0,0 0-5 15,7 1 3-15,-7-1-2 0,3 2-5 0,-3-2 5 16,0 0 1-16,0 0 3 0,7 0 7 0,-7 0-7 16,0 0 0-16,5-4 0 0,-5 4 0 0,4-4 1 15,-4 4-10-15,4-4 6 0,-1 2 6 0,-3 2-2 16,4-6-2-16,0 4 6 0,-4-2-4 0,0 4-6 16,4-6-2-16,-3 2 6 0,1 1-1 0,-2 3-6 15,2-7 5-15,-1 4 0 0,2 1-6 0,-3 2 5 16,0-5-4-16,0 5 1 0,0 0-3 0,0-5 0 15,0 5-1-15,0-4 5 0,0 4-3 0,0 0 5 16,0-5-9-16,0 5-2 0,0 0 9 0,-4-4-5 0,4 4 4 16,0 0-4-16,-2-3 3 0,2 3-4 0,0 0-2 15,-4-5 5-15,4 5-3 0,-3-3 3 0,3 3 0 16,0 0 0-16,0 0-3 0,-4-2 0 0,4 2 2 16,0 0 4-16,0 0-7 0,0 0 6 0,-6-2-7 15,6 2 7-15,0 0-4 0,0 0-1 0,0 0 1 16,-9 0-5-16,9 0-9 0,0 0 15 0,-5 3-4 15,5-3 2-15,0 0 6 0,-7 1-8 0,7-1 5 16,-3 3-7-16,3-3 6 0,-4 3-2 0,4-3 7 16,0 0-5-16,0 0-3 0,0 0 2 0,-5 1 1 15,5-1 1-15,0 0-3 0,0 0-4 0,0 0 2 16,0 0 2-16,0 0-6 0,0 0-1 0,0 0 2 16,0 0 9-16,0 0-6 0,0 0 1 0,0 0 3 15,0 0 0-15,0 0-3 0,0 0 0 0,0 0 8 16,0 0-3-16,0 0 1 0,0 0 0 0,0 0 3 15,0 0 0-15,-4 1-3 0,4-1 0 0,0 0 1 16,0 0-7-16,0 0-2 0,0 0 6 0,0 0 1 0,0 0-2 16,0 0 5-16,0 0-7 0,0 0-6 0,0 0 8 15,0 0-1-15,0 0-1 0,0 0-3 0,0 0 8 16,0 0 3-16,0 0-1 0,0 0 0 16,0 0 3-16,0 0 1 0,0 0-11 0,0 0 13 0,0 0-13 15,0 0 8-15,0 0-13 0,-3 4 7 0,3-4-2 16,0 0-3-16,0 0-5 0,0 0-15 0,0 0-10 15,2 5-19-15,-2-5-77 0,1 4-138 0,-1-4 62 16</inkml:trace>
  <inkml:trace contextRef="#ctx0" brushRef="#br0" timeOffset="20906.93">7109 13799 34 0,'0'0'43'0,"0"0"-2"0,0 0-10 0,-3-1 3 15,3 1-8-15,0 0-2 0,0 0 0 0,0 0-6 16,0 0-1-16,0 0-3 0,0 0 1 0,0 0-4 16,0 0-1-16,0 0 2 0,0 0-3 0,0 0 1 15,-7 5-2-15,7-5-1 0,-4 4 1 0,4-4-2 0,0 0 1 16,-2 4 1-16,0-2 0 0,2-2 3 16,-1 5-5-16,-3-2-1 0,3 1 4 0,-1-1-4 15,2-3 5-15,-3 4-3 0,3-2 6 0,-3 3-6 16,3-5-5-16,-1 6-4 0,1-2 28 0,0-4-10 0,-2 6 9 15,2-3-6-15,0-3-1 0,0 6 0 0,0-6-14 16,2 4 15-16,-2-4-11 0,0 5 1 16,0-5-2-16,0 7 4 0,0-7-2 0,0 0-4 0,0 0 4 15,1 4-3-15,-1-4 0 0,3 4 1 0,-3-4 0 16,3 4-5-16,-3-4-1 0,2 4 5 16,-2-4-1-16,6 1-2 0,-6-1 5 0,0 0 0 0,8 0-5 15,-8 0 1-15,0 0-1 0,9-1 1 0,-5-2-6 16,-4 3 5-16,7-4-7 0,-4 3 7 0,2-2-3 15,-1 1 7-15,-4 2-5 0,4-7 6 0,0 4 4 16,-3 1-4-16,-1 2 0 0,3-7 2 0,-2 4-6 16,-1 3 0-16,0-7 1 0,0 4-2 0,0-1 4 15,0 4-1-15,0-6-7 0,0 2 12 0,1 1-12 0,-1-2-1 16,0 5 4-16,3-6 3 0,-3 6-10 16,0-3-7-16,0 3 12 0,0-5-3 0,0 5 2 15,-3-7 3-15,3 7 5 0,0-3-4 0,0 3-5 16,-1-3 3-16,1 3 2 0,0 0-1 0,-4-4 0 0,4 4-11 15,0 0 2-15,-4-4 12 0,4 4-8 0,-1-3 6 16,1 3-6-16,0 0 1 0,0 0-2 16,-8-1 6-16,8 1 3 0,0 0-2 0,0 0-2 0,-10 0 1 15,10 0 0-15,0 0-8 0,0 0 7 0,0 0-2 16,-9 1 1-16,9-1 6 0,0 0 0 0,0 0-7 16,-5 0 4-16,5 0-3 0,0 0 3 0,-6 5-1 15,6-5-7-15,-4 2-3 0,4-2 0 0,-7 4-4 16,7-4-3-16,0 0-8 0,-3 3-2 0,3-3-4 15,-3 2-9-15,3-2-29 0,0 0-42 0,0 0-116 16,0 0 52-16</inkml:trace>
  <inkml:trace contextRef="#ctx0" brushRef="#br0" timeOffset="21658.94">7080 13839 25 0,'0'0'64'16,"-6"1"-14"-16,6-1-1 0,0 0-7 0,-6 1-1 15,6-1-10-15,-1 4 2 0,1-4-5 0,-4 4-8 16,3-2 3-16,1-2-11 0,0 7 4 0,0-7-1 15,1 8 4-15,1-6-5 0,0 3-6 0,-1-2 5 16,1 1-2-16,0 0-4 0,2 0 5 0,0 0 2 16,-1 0-5-16,0 0 0 0,2-3-3 0,-1 0 0 15,1 2-1-15,-5-3 0 0,9 2-3 0,-2 0 2 16,-1-2 4-16,-6 0-2 0,13-3-2 0,-8 2 3 16,0-2 0-16,4 2 0 0,-4 0-3 0,-1-2 4 0,0-2-1 15,0 1-6-15,-3 0 1 0,-1 4-3 16,3-4 2-16,-3-1-4 0,0 5-14 0,-7-9 2 0,6 6 1 15,-3-1-6-15,0 0-19 0,-2 0-52 0,-2 2-100 16,2-3 45-16</inkml:trace>
  <inkml:trace contextRef="#ctx0" brushRef="#br0" timeOffset="30459.94">6887 9440 57 0,'0'-4'107'0,"0"4"-14"0,-6-4-5 16,6 0-12-16,0 4-7 0,-3-5 2 0,-2 2-7 15,5 3-11-15,-3-5-7 0,3 5 4 0,-3-4-8 16,3 4-1-16,-3-2 6 0,3 2-3 0,0 0-4 16,0-6-1-16,0 6-5 0,0 0 8 0,0 0-3 15,0 0-2-15,0-4 0 0,0 4-8 0,0 0 4 16,0 0-2-16,0 0-2 0,0 0 0 0,-3-5 2 15,3 5-2-15,0 0-1 0,0 0-2 0,0 0-1 0,0 0-4 16,0 0-6-16,0 0 0 0,0 0-5 16,0 0-4-16,0 0 2 0,0 0-4 0,-1 13-2 15,2-6-1-15,-1-2-1 0,3 4 0 0,-3 3 1 0,0-2 0 16,3 2 1-16,-3 3-4 0,2 1 8 16,-1 0-6-16,3 0 0 0,0-1 6 0,-3-3-5 0,3 0-1 15,-3 0 4-15,2 2-1 0,-2-2-3 0,1 0 3 16,0-4 0-16,-2 4 2 0,4-5-5 0,-4 3 0 15,1-5 6-15,2 4-4 0,-2-3-1 0,-1 0-1 16,0 0 0-16,1-1 6 0,-1 0-6 0,0-1 2 16,3-2-2-16,-3-2-12 0,0 5-8 0,0-5-12 15,0 3-19-15,0-3-15 0,0 0-22 0,0 0-29 16,0 0-92-16,0 0-227 0,0 0 101 0</inkml:trace>
  <inkml:trace contextRef="#ctx0" brushRef="#br0" timeOffset="31029.94">6978 9415 35 0,'0'0'68'0,"-5"0"-1"16,5 0-1-16,0 0-17 0,0 0 5 0,0 0-3 15,0 0 9-15,0 0-1 0,0 0 1 0,0 0-3 16,-4-4 4-16,4 4 0 0,0 0 8 0,0 0-6 15,0 0-3-15,0 0-6 0,0 0-7 0,0 0-1 0,-9 0-6 16,9 0-13-16,0 0 8 0,0 0-9 16,0 0 1-16,-8 0-3 0,8 0-4 0,0 0-6 15,0 0-2-15,0 0 2 0,0 0 0 0,0 0 0 0,0 0 0 16,0 0-7-16,0 0-2 0,0 0 0 0,0 0 7 16,0 0-5-16,0 0-1 0,0 0 0 0,0 0 5 15,0 0 3-15,0 0-3 0,8-8-4 0,-8 8 2 16,10-4 2-16,-4 4-4 0,5-2-5 0,3-1 2 15,-1 2 4-15,4-2-4 0,0 1-3 0,2 1 3 16,-1-1-4-16,0-1 0 0,2 1-5 0,1 0-2 16,-2 0 0-16,0 1-9 0,-6-1-2 0,0 2 9 15,1-1-4-15,-4 1-1 0,1-1 2 0,-5 1 0 16,1 0 1-16,-7 0 6 0,8 0-6 0,-8 0 5 16,0 0 5-16,9 0 0 0,-9 0-3 0,5-1-5 15,-5 1-5-15,0 0-20 0,0 0 3 0,0 0-11 16,0 0-4-16,0 0-9 0,0 0-2 0,-22 5-4 0,18-4-7 15,1 1-17-15,-3 1-58 0,-2 1-154 0,1-2 68 16</inkml:trace>
  <inkml:trace contextRef="#ctx0" brushRef="#br0" timeOffset="31359.94">7132 9414 14 0,'0'0'104'0,"-5"-4"-17"0,5 4-5 15,0 0-8-15,0 0-4 0,0 0-7 0,0 0-6 16,0 0-7-16,0 0-7 0,0 0 0 0,0 0-7 16,0 0-6-16,0 0-2 0,0 0-7 0,-5 5-1 15,5-5-8-15,1 5 7 0,-1-1-2 0,0 0 1 16,0 3 0-16,3 1-2 0,-2-1 2 0,-1 0 4 16,0 5 4-16,3 0 0 0,-6-1-5 0,3 3 2 15,3-2 2-15,-3 0-7 0,0 0 3 0,1 1 0 16,-1-2-4-16,0 1-4 0,0 3 3 0,0-4 3 0,1 6-2 15,2-6-1-15,-3 0-2 0,0 2 2 0,1-1 5 16,-1 0 0-16,3 0 0 0,-2-3-7 16,-1 1-4-16,0 0 0 0,3 0 4 0,-3-4 2 0,0 1-8 15,1 2 2-15,-1-2 1 0,1-2 1 0,-1-1-11 16,3-1-9-16,-1 1-15 0,-2 1-16 0,0-2-11 16,0-3-10-16,4 3-20 0,-4-3-117 0,0 0-214 15,0 0 96-15</inkml:trace>
  <inkml:trace contextRef="#ctx0" brushRef="#br0" timeOffset="31840.94">7279 9421 55 0,'0'0'100'0,"-2"-2"-13"0,2 2-3 0,0 0-6 15,0 0-9-15,0 0 0 0,0 0-12 0,0 0-4 16,0 0-7-16,0 0-10 0,0 0 5 0,0 0 3 15,0 0-10-15,-4 9 5 0,4-9 2 0,1 7-9 16,-1-2 8-16,0 2 2 0,0-1-7 0,1 5 3 16,-1-3-2-16,2 6-6 0,-1-1-1 0,-1-1 2 15,3 0-10-15,-1 2 4 0,-1-2 3 0,3 3-5 0,0 2 2 16,-1-5-4-16,-1-1-2 0,3 1-1 16,-1-3-4-16,1 3-1 0,-1-1 0 0,0-3 2 15,1 1-2-15,-1-1 4 0,-3 1-8 0,4-2-1 0,-4-2 3 16,-1 3 1-16,4 0-5 0,-1-4 6 0,-2 4-8 15,-1-4-1-15,4 2 3 0,-4 1-6 0,1-3 1 16,-1 0 1-16,3 2-2 0,-3-5-4 0,0-1 2 16,1 6-2-16,-1-6-6 0,0 5-2 0,0-5 0 15,0 0-11-15,0 0-23 0,0 0-23 0,0 0-26 16,0 0-37-16,4-17-69 0,-4 12-215 16,-1-3 95-16</inkml:trace>
  <inkml:trace contextRef="#ctx0" brushRef="#br0" timeOffset="32231.95">7283 9415 8 0,'1'-5'88'0,"3"1"-7"0,1-3-12 0,1 2 0 16,1 1-8-16,2-1-7 0,-2 1-6 16,4-1-3-16,-2 1-4 0,0 0 2 0,0 1-9 0,0 3-5 15,0 0 3-15,-3 0-7 0,5 3-1 0,-4 0-3 16,1 1-2-16,-2 1 0 0,4 0-11 0,-2 0 13 16,-2 4-9-16,2-1 1 0,-2 0 3 0,-1 3 2 15,-1-2-3-15,-1-4 1 0,-1 3 3 0,0-2-2 16,-2 2 4-16,2-1-10 0,0 1 8 0,-4 3 4 15,0-6-1-15,-2 2 4 0,1-1 5 0,-2-2-8 16,-4 1-1-16,4 0-7 0,0 0 8 0,-1-2-4 16,-1 1 2-16,-2-1 0 0,0 1-4 0,-1 0-1 15,3 0-2-15,0-2 0 0,-2 1-5 0,3 1-8 0,-3-1-4 16,5-1-18-16,-1-2-10 0,5 0-26 16,-8 0-23-16,8 0-34 0,0 0-58 0,-5 3-185 15,5-3 82-15</inkml:trace>
  <inkml:trace contextRef="#ctx0" brushRef="#br0" timeOffset="34117.94">7654 9249 57 0,'-4'-2'96'0,"0"-1"-8"0,-1 2-4 0,1-3 9 16,4 4-6-16,-7-7-5 0,3 5-14 0,0-2-3 15,0 0-7-15,-3 0-9 0,5 1-6 0,-4-2-4 16,-2 1-3-16,4 2-2 0,-1-3 0 0,-4-1-11 16,4 2 6-16,-3 1 1 0,3-2-5 0,-4 1 3 0,4 1-6 15,-8-2-4-15,3 1-7 0,-1-1 4 16,-1 0-2-16,0 3 1 0,0-1 1 0,0 1-4 15,0 1 5-15,-3-2-3 0,-2 1-6 0,5 2-1 0,-7 0 1 16,6 0 1-16,0 0-2 0,-3 0-5 0,3-2-2 16,-4 4 3-16,4-2 1 0,-4 2 5 0,4-1 3 15,-1 1-8-15,0-1 0 0,1-1-1 0,-1 1-2 16,0 2 3-16,1-3-2 0,-1 1 7 0,3-1-8 16,-2 1-3-16,0 0 6 0,0 1-2 0,-1-1 4 15,4 1-6-15,0-2-2 0,-2 4 1 0,2-3 3 16,0 1-3-16,0 2-2 0,-1-3 0 0,0 2 4 15,-2 1-5-15,1 0 6 0,1 2-5 0,0-4-2 0,-1 3 6 16,2-2-6-16,1 1 2 0,0-1 3 16,0 0-4-16,0 2-6 0,0-1 5 0,-1 1-3 15,1 0-5-15,0 2 3 0,0-3 6 0,-4 1-3 0,4 0 0 16,0 2 0-16,-1-2 0 0,0-1 2 16,2 1 3-16,1 1 1 0,-2-1-4 0,2 0-2 0,0-1 2 15,-2 4 0-15,0-1 0 0,1 2 1 0,2-4-4 16,-2 0-3-16,3 2 2 0,1-2-7 0,-1 2 9 15,1 0-4-15,-1-1 5 0,0 1-2 0,1 0 3 16,0-1 2-16,3 0-1 0,0 5-8 0,-3-3 5 16,0 2 4-16,1-2-4 0,1 1-1 0,-2 0 1 15,4 1 3-15,-5-2 1 0,5 3-3 0,-3-5 3 16,2 4 4-16,1-1-4 0,0-1 3 0,-1-1 3 16,2 0-9-16,-2 1 3 0,2-2 1 0,-1 2 1 15,0 1 3-15,1-2-2 0,-1-1-3 0,3 2-1 16,-3-1 6-16,1 3-6 0,3-2 3 0,-3 2-2 0,2-3-3 15,-2 0 2-15,3 0 4 0,-3 1 3 0,3-1-4 16,-1 0 3-16,-1 3-2 0,6-3 1 16,-2 1 6-16,1 2 2 0,-1-3-6 0,-2 2 10 0,5-1 0 15,-2 1-6-15,2-1 0 0,0 1-6 0,0 0 6 16,0-1-1-16,-1 1-8 0,1-2 2 16,2 3 5-16,-2-3 0 0,2 1-1 0,-1-3 0 0,0 4 3 15,4-3 1-15,-4-1-3 0,3-1 1 0,1 1 1 16,0 2 6-16,4-1-6 0,-2 0-2 0,0-1 7 15,-3-2-9-15,1 2 9 0,-1-2-4 0,2 1 0 16,-4-2-2-16,3 2-3 0,-2-1-1 0,0 0 2 16,2-1-3-16,-3 1 1 0,0 2 0 0,1-4 8 0,0 2-10 15,-1-2-1-15,-2 2 5 0,4-2 0 0,0-1 0 16,-2 3 0-16,2-3-3 0,1 0 8 16,0 0-11-16,-1 0 2 0,1 0 5 0,4-3-6 0,-8 3 1 15,9-2 4-15,0 0 3 0,-6 1-3 0,-3-2 0 16,4 2 2-16,-1-2-5 0,1 1 0 0,-2 0 3 15,5 0 0-15,-4 1-6 0,-2-2 1 0,1 1 6 16,0 0-5-16,-1-1 0 0,0 2 5 0,-2-2-3 16,1 1 4-16,-3-2-1 0,2 0-4 0,4 1 3 15,-4-3-1-15,4 1 2 0,-2 2-4 0,1-4 4 16,1 2 0-16,3-3 4 0,-4 1-13 0,3 0 11 16,-5 0-2-16,7-1-2 0,-4-2 3 0,-1 1 0 15,-1 2-2-15,-1 0 3 0,0-1 1 0,-1-1 2 16,0 2-6-16,-4-2 7 0,1 3 0 0,-2-1 12 15,0-1-1-15,0 3-2 0,-3-2 0 0,-1 0-4 0,3 0 2 16,-3-3 9-16,-4 1 1 0,4-1-7 0,-3 0 4 16,2 0-3-16,-4 1 3 0,1-1-7 0,0-3 3 15,2 2-9-15,-2-1 2 0,-2-3 5 0,0 3 3 16,3-4 4-16,-4 1-8 0,2 0 0 0,0 0 0 16,0 4 2-16,1-1-1 0,-1-1 9 0,0 5-5 15,-1-4 0-15,-1 3 0 0,1-3 9 0,-2 3 0 16,-2 0-2-16,3-2 0 0,0 1 3 0,-6 0 10 15,4-1-6-15,-4 1-2 0,1 0-3 0,-4-1 14 0,2 1-3 16,4 2-2-16,-7-1-5 0,3-4-3 16,-2 5-3-16,-2-3-4 0,0 4-2 0,0-3-4 15,-1 3-10-15,-3 0-9 0,-7-2-15 0,-1 1-4 0,1 0-14 16,-6 1-10-16,1-2-24 0,-5 6-9 0,-13-2-18 16,0 3-28-16,-2 4-24 0,-1 4-21 15,-2-1-113-15,-3 6-302 0,-2 1 133 0</inkml:trace>
  <inkml:trace contextRef="#ctx0" brushRef="#br0" timeOffset="36352.94">8194 9303 9 0,'-4'-1'97'0,"4"1"-7"0,-5-5-16 16,3 3-1-16,2 2-6 0,0 0 3 0,-4-5-13 15,4 5 1-15,0 0 0 0,0 0 0 0,-4-2-8 16,4 2 0-16,0 0-4 0,0 0-3 0,0 0 6 16,0 0 2-16,0 0-7 0,0-5-1 0,0 5-4 0,0 0-3 15,0 0 2-15,0 0-17 0,0 0 3 16,0 0-2-16,0 0-6 0,0 0-2 0,0 0-4 15,0 0-3-15,0 0 2 0,0 0 1 0,-2 15-6 0,2-10 5 16,0 0-11-16,0 2 6 0,2 0-4 0,-2 3 3 16,0 0 0-16,1 2 5 0,2-1-22 0,-3 4 3 15,1-1 3-15,-1 3-1 0,0 0 1 0,3 3 7 16,-6-3 2-16,2-1-3 0,1 1 3 0,1-4 5 16,-1-1-2-16,0 0 4 0,3 0-4 0,-1 0-1 15,-2-2-5-15,1-1-1 0,2 0 12 0,-2 2-6 16,3-5-2-16,0 0-1 0,1 3 6 0,-1-6-1 15,2 3 0-15,6-1-2 0,-4-1-1 0,-2-2-1 0,7 0 4 16,-3 1-2-16,5-3 3 0,-1 0-4 16,4-3 2-16,0 3 2 0,1-2-2 0,-1-1-4 15,0-1 3-15,-1 0-6 0,-6-2 8 0,4 5-7 0,-3-4-1 16,1 0 0-16,1 1 3 0,-4-1 0 0,-1-2 3 16,1 2-4-16,-2 1 3 0,0-1 0 15,-1-3-1-15,-2 1 3 0,2 1-3 0,-3 0-1 0,-1-1 3 16,0 0-4-16,0-1 4 0,-1 1-3 0,-1 0 1 15,-1 2 2-15,0-2-2 0,-1 4 5 0,1-4-1 16,0 2-2-16,-1 0 2 0,-2 1-5 0,2-2 3 16,-3 2 1-16,2 4-1 0,2 0-3 0,-8-5 2 15,4 5 10-15,4 0-14 0,-11 0 8 0,11 0-4 0,-11 2 3 16,11-2-4-16,-10 0 4 0,7 3-4 16,3-3-5-16,-8 2 1 0,5 1 9 0,-2 2-4 0,1-1-2 15,0-1 6-15,-1 4 5 0,0 0-2 0,1-2-2 16,2 2-4-16,-5 1 4 0,6 0-4 0,-3-2 4 15,-1 1 0-15,2 1-2 0,1 0-2 0,2-3 3 16,0 3 0-16,0 0-2 0,0-2 1 0,2 1 4 16,1-1-11-16,1-1 1 0,0 0-1 0,2 0-9 15,-1-1-3-15,7-1-11 0,-3-3-8 0,4 0-16 16,0 0-7-16,3 0-14 0,3-1-12 0,-1-3-17 16,-5-2-90-16,2 2-204 0,-2 0 90 0</inkml:trace>
  <inkml:trace contextRef="#ctx0" brushRef="#br0" timeOffset="36846.94">8741 9420 1 0,'0'0'90'0,"-9"0"-18"0,9 0-10 16,-7 3 0-16,7-3-6 0,-7 3-8 0,7-3-6 16,-6 5 12-16,2-1-4 0,-1-1-7 0,-4 2-3 15,3 2 6-15,-1 0-7 0,1 2 2 0,-3-1-2 16,1 2-9-16,0 0 0 0,2 0-3 0,-3 1-2 16,4-1-1-16,0 0-8 0,-2-1 3 0,2 2-4 0,1-2-1 15,0 0 5-15,1-1 2 0,2-3-9 16,1 2-5-16,-2-2-1 0,4 0-6 0,-2-3 2 15,2 0-3-15,3 1 2 0,-5-3 0 0,13 0-3 16,-8-3-2-16,8 1-6 0,-4 0 4 0,1-2-1 0,0-1-3 16,-3 4 4-16,-1-2-6 0,2 0 4 0,-3 1 0 15,1 0 1-15,-2 0-2 0,1-1 6 0,-5 3-4 16,8 0 2-16,-8 0-1 0,6 0 2 0,-6 0 2 16,8 3 6-16,-6-1-5 0,-2-2 4 0,6 3-3 15,-4-1-3-15,-2-2 5 0,3 2-1 0,-1 1-2 16,-2-3-4-16,3 2 5 0,-3-2 2 0,4 4 0 15,-4-4 0-15,2 3 1 0,-2-3-3 0,0 0 4 16,4 2 0-16,-4-2-4 0,0 0-3 0,4 3 4 16,-4-3 4-16,0 0 1 0,8 0 1 0,-5 0-6 15,-3 0 6-15,11 0-15 0,-4 0-11 0,0-2-9 16,0 1-13-16,1 1-16 0,3-2-17 0,1-1-52 16,-3-2-135-16,2 1 60 0</inkml:trace>
  <inkml:trace contextRef="#ctx0" brushRef="#br0" timeOffset="38024.94">8975 9387 38 0,'0'0'108'0,"0"0"-10"0,-10 3 4 16,6 1-10-16,0-1-15 0,2-1 0 0,-2 4-5 15,0-1-8-15,0 0-5 0,0-1-7 0,0 3-6 16,1 0-2-16,-1 3 11 0,0-1-5 0,0 1-13 15,0-1 1-15,2 1-4 0,-2 0-3 0,-1 0 2 16,4-1-1-16,-2 1 3 0,2 0-9 0,-2-2-1 16,3 1-4-16,3-1 1 0,-3-2-4 0,1-1 5 15,-1 1-8-15,4-2 2 0,-3-2 0 0,4 2 0 16,3-3-1-16,-8-1 4 0,14-2 0 0,-4-3-5 0,2 1 0 16,-1-3 0-16,0 1-1 0,0-2-4 0,-2 0 2 15,3-5 3-15,0 0-1 0,1-1-4 16,-3 0-3-16,-1-3-1 0,1 3-4 0,-5-1 3 0,-1 4-7 15,1-2-3-15,-5 1 0 0,3-1 2 0,-2 1-1 16,-1 1 4-16,0 0 3 0,0 1-5 0,0-1 4 16,-1 3-1-16,-2-1 3 0,2 4 4 0,-2 0 3 15,2-3 2-15,-2 4-2 0,2 1 0 0,0-2 0 16,-3 1-1-16,0 1-2 0,3 0 0 0,1 3-4 16,-4-6-5-16,4 6 8 0,-5 0-9 0,5 0 8 15,0 0-3-15,-9 5-3 0,3-1 3 0,-1-1-1 16,2 3-7-16,0 3 6 0,1-2-2 0,-2 2-6 15,-2-1 4-15,3 4 3 0,0-1-1 0,0 0 3 0,1 4-2 16,1-2 1-16,1-1 0 0,-1 3-1 16,3 4 4-16,-1-5 1 0,1-1-4 0,1-3 3 15,2 6 0-15,-1-4-1 0,2-1-1 0,0 0 3 0,1-1 0 16,1 2 0-16,1-2 0 0,-1-3-2 0,2 0 4 16,-1 1-3-16,1-3 2 0,4-3 0 0,-3 0 2 15,2 0-1-15,5-2 0 0,-2-1-1 0,4 0-3 16,2-2 2-16,-1-3-2 0,7-4 3 0,-4 4-8 15,-5-3-3-15,3 1 1 0,-4-3-2 0,-2 2-5 16,3 0-1-16,-3-2-1 0,0 0-1 0,-5 3-1 16,0 0 5-16,-3 1-2 0,2-1 2 0,-3 0 1 15,-1 4 4-15,1-2 5 0,-2 3 11 0,-2-1-1 0,4 1-2 16,-3 1 1-16,-2 2-1 0,4-5-7 16,-4 2 5-16,0 3-2 0,0 0-4 0,4-4 3 15,-4 4-6-15,0 0 2 0,0 0 0 0,0 0 0 0,0 0-5 16,0 0 6-16,0 0-2 0,0 0 4 0,0 0 1 15,0 0-5-15,0 0 4 0,0 0 0 0,0 0 0 16,0 0 1-16,0 0-1 0,0 0 2 0,0 0-2 16,0 0 1-16,0 0-3 0,0 0 1 0,0 0-2 15,0 0 1-15,0 0 1 0,0 0-2 0,0 0 1 16,0 0 3-16,0 0-3 0,0 0-3 0,0 0 5 16,0 0-2-16,0 0-2 0,0 0-1 0,-20 2 1 15,20-2 4-15,0 0 0 0,-5 3-4 0,5-3-3 16,-5 2 4-16,5-2-2 0,-3 2 1 0,-1 2 3 15,0-1-6-15,-2 0-3 0,2 2 0 0,3 1 7 16,-3 0 1-16,0 0-1 0,-1 4-1 0,4 0 3 16,-3-2-6-16,-1 3 7 0,1-2-3 0,4 2-1 0,0-1 0 15,-1-1 1-15,1 1 0 0,0-4 4 0,0 0 1 16,1 1-6-16,0-1 4 0,-1-2-2 16,3 0 3-16,-3-1-1 0,1 0 1 0,-1-3 7 0,9 2 1 15,-9-2 2-15,0 0-1 0,13-4-1 0,-8 1-3 16,1-2 2-16,2-1 1 0,-3 0-7 0,-1 1-2 15,4 1 1-15,-2-1 2 0,-1 2-5 0,1-2 3 16,0 3-1-16,0-2 1 0,2 1-6 0,-2 3 3 16,0-3-4-16,1 3-1 0,1 0-2 0,0 0-1 15,-1 0-4-15,1 3-7 0,-2-1 1 0,1-1-4 16,1 1 1-16,-1 1 3 0,0-2-3 0,0 2 6 16,-1-1 1-16,-2-2-2 0,1 2 0 0,-1 1 3 0,-4-3 3 15,4 2 4-15,-4-2 0 0,0 0 7 16,7 3 2-16,-7-3 2 0,0 0-1 0,3 1 3 15,-3-1 1-15,0 0 1 0,0 0 0 0,0 0-1 0,0 0 3 16,0 0 2-16,0 0 8 0,0 0 2 0,0 0 5 16,0 0 5-16,0 0 1 0,0 0 4 0,0 0 6 15,0 0-2-15,0 0 9 0,-3-11 2 0,3 6-7 16,-1 0 0-16,-3-2 6 0,3 2-2 0,1-1-6 16,0-1-8-16,0-1-1 0,0 2-4 0,0-2-9 15,5-2-15-15,-5 0-14 0,1 3-19 0,2-4-25 16,-1 2-37-16,1-1-22 0,5-2-33 0,1-1-37 15,-3 2-129-15,3-1-333 0,0 2 149 0</inkml:trace>
  <inkml:trace contextRef="#ctx0" brushRef="#br0" timeOffset="38221.94">9654 9525 29 0,'2'2'182'0,"-2"-2"-6"0,0 0-9 15,0 0-15-15,0 0-18 0,0 0-21 0,3 4-36 16,-3-4-52-16,0 0-78 0,0 0-114 0,0 0-182 16,0 0 81-16</inkml:trace>
  <inkml:trace contextRef="#ctx0" brushRef="#br0" timeOffset="42802.94">10680 9382 15 0,'0'0'56'0,"0"0"-8"0,-4 0 1 16,4 0 1-16,-4 3-11 0,4-3 1 0,-5 3-8 16,5-3-1-16,-5 4-5 0,2-2-2 0,-2 1-4 15,4 2 3-15,-4-1-5 0,2 1-1 0,-1-1-1 16,1 1-5-16,0 1-3 0,2 0 3 0,-2-2-2 15,2 0 5-15,1 3-6 0,0-2 1 0,-3-3-1 16,6 1 0-16,-2 2 2 0,2-2 9 0,-2 1-11 16,-1-4 14-16,10 2 2 0,-6-1-2 0,-4-1 0 15,11 0 0-15,-4 0-2 0,0-3-5 0,2 1 2 0,0-1 0 16,1 0 0-16,-3-1 3 0,2-1-6 16,0 0 2-16,1-2-3 0,-2 0-6 0,-2 0 3 15,-1-1 12-15,4 0-13 0,-5-1-3 0,1 1-1 0,-1 0 2 16,-3 0 1-16,3-1-2 0,-4 1-5 0,1 1-1 15,-1 0-2-15,0 0-8 0,0 0-5 0,-1 0-18 16,1 3-4-16,-2-1-11 0,0-1-16 0,-2 4-63 16,3-1-137-16,-5 1 60 0</inkml:trace>
  <inkml:trace contextRef="#ctx0" brushRef="#br0" timeOffset="43061.94">10779 9561 4 0,'2'15'56'0,"-2"-1"-8"16,2 3-7-16,-1-5 1 0,2 2-17 0,-3-3-11 16,1 1-17-16,4-1-36 0,-5 0-40 0,1-2 18 15</inkml:trace>
  <inkml:trace contextRef="#ctx0" brushRef="#br0" timeOffset="43547.95">10730 9474 11 0,'-3'8'36'0,"-2"-2"-2"0,1 2 0 16,-1 0-3-16,1 1 4 0,0-1-7 0,-2-1 2 0,1 0-5 16,2 0 3-16,-1-2-7 0,3 0-1 0,-3 0-2 15,2-1-1-15,-1-1 6 0,3 1 2 0,0-4 8 16,-3 4 11-16,3-4 5 0,0 0-7 0,0 0-1 16,0 0-8-16,0 0-2 0,0 0-3 0,0 0 0 15,-2-12-2-15,2 6-5 0,0-1-3 0,0 0 3 16,0 2-8-16,1-3-2 0,-1-1 1 0,1 1 0 15,-1 2-13-15,2 1-7 0,-1-2-11 0,3 3-10 16,0-2-12-16,2 3-14 0,-1-2-66 0,3 3-132 16,2 2 59-16</inkml:trace>
  <inkml:trace contextRef="#ctx0" brushRef="#br0" timeOffset="52405.94">13357 11658 19 0,'2'-5'81'16,"-2"5"-10"-16,0-6 0 0,0 6-9 0,0-5-6 0,0 5-10 16,-2-3 0-16,2 3-9 0,0-4-2 0,0 4-4 15,-3-6 5-15,3 6-11 0,-2-3 3 0,2 3-5 16,-2-4 2-16,0 0 2 0,2 4-2 0,-3-3-4 16,3 3 1-16,-1-6-12 0,1 6 7 0,-4-3-6 15,4 3 0-15,0 0 2 0,0-5-2 0,-1 2-16 16,1 3 10-16,-1-4 8 0,1 4-1 0,-2-5-5 15,2 5 2-15,-1-4 0 0,0 1-5 0,1 3-4 16,-2-5 3-16,1 1 6 0,1 4-9 0,-4-4-2 16,0 0 4-16,3 1 5 0,-3 1 0 0,2-3-1 15,-2 2-4-15,-1 1-4 0,1-1 4 0,0 2 3 16,4 1 0-16,-9-7-15 0,5 6 16 0,-3-2-14 0,3 2 10 16,-1 0-5-16,5 1 5 0,-11-2 1 0,5 2-4 15,6 0 4-15,-11 3 1 0,4-2-7 16,7-1-1-16,-9 3 0 0,4 2 7 0,0-2-2 0,1 1-6 15,-1 1 3-15,1 0-3 0,0 0 3 0,3 2-13 16,-4-3 17-16,0 4-1 0,3-3 0 0,0 0 1 16,1 2 6-16,-3-2-8 0,4 0-1 0,-2 2 6 15,2-3-7-15,0 2-1 0,-2-1 3 0,4-1 2 16,0 1-16-16,-2-1 18 0,1 0-7 0,3-1 3 16,-2-1-1-16,5 1 13 0,-3-1-10 0,1 0 2 15,3 0 1-15,3-2-1 0,-2 0-6 0,0 0 10 16,4 0-4-16,-3 0 1 0,0-5-3 0,3 3 3 15,-4-1 5-15,1-1-7 0,0 0 3 0,-2-2 1 0,-1 2 2 16,0-2-1-16,-1 1-2 0,-2-1-1 16,3 2 0-16,-3-2 5 0,-2 1-6 0,2-1 3 15,-4 1 1-15,0-2-7 0,0 1 3 0,0-1 0 0,0 3-4 16,-2-3 0-16,2 3 3 0,-2-1-9 0,0 2-8 16,2 3 1-16,-4-7 9 0,3 6-5 0,1 1 4 15,-4-4 0-15,4 4-2 0,0 0 4 16,0 0-12-16,0 0 5 0,-12 8-13 0,8-7-3 0,4-1-9 15,-3 6-8-15,1-1-11 0,0 0-79 0,0 0-145 16,1-1 64-16</inkml:trace>
  <inkml:trace contextRef="#ctx0" brushRef="#br0" timeOffset="52827.94">13291 11673 23 0,'0'0'59'0,"0"6"-1"15,0-6-4-15,2 4-3 0,-2-4 3 0,0 4 2 16,1-1-6-16,0 0-2 0,-1-3-6 0,2 8-2 16,-2-4-8-16,1-1-2 0,-1 2-8 0,1-1-4 15,0 1 6-15,-1 2-3 0,0 0-2 0,0-1 0 16,0 3-3-16,0 3 6 0,0-3-1 0,-1 1-7 15,1 1 1-15,-1 0-4 0,-2 3 7 0,2-2 0 16,1 4-7-16,-1-4 7 0,-1 2-11 0,0 3 2 16,-1-2 1-16,2 0 8 0,0-1-6 0,1 0-4 0,0-2-5 15,0 0 6-15,0 3 2 0,2 0-2 0,1-1 9 16,-1 0-1-16,2-2 1 0,0-2 1 0,1 3-7 16,-1-3 4-16,2 1-4 0,-2-2-1 0,0 1 1 15,0 0-3-15,0-5 0 0,-2 2 1 0,1-3-3 16,0 3 4-16,-3-3 3 0,2 1-5 0,0-3-7 15,-2 3 7-15,2-3-4 0,-2-2-1 0,0 0 1 16,1 5 1-16,-1-5-2 0,0 4 5 0,0-4-14 16,1 4-5-16,-1-4-14 0,0 0-6 0,0 0-17 15,4 3-4-15,-4-3-40 0,0 0-71 0,0 0-175 16,0-16 77-16</inkml:trace>
  <inkml:trace contextRef="#ctx0" brushRef="#br0" timeOffset="53574.94">13374 11715 87 0,'0'0'81'0,"-1"-3"0"0,1 3-4 0,0 0-4 0,0 0-6 16,1-7 5-16,-1 7-8 0,0 0-10 0,0 0-4 16,0 0-4-16,-7-2-15 0,7 2 4 0,0 0-4 15,-8-1-5-15,8 1 0 0,-7 0-4 0,7 0-11 16,-8-1 4-16,8 1 0 0,-9-1-2 0,9 1 0 15,-8 1-2-15,8-1 7 0,-10 2-10 0,5 0 0 16,-3 3-2-16,3-2 1 0,-1-1-3 0,-2 5 5 16,-2 0-16-16,4 0 14 0,-1 0 0 0,-2 1-8 15,-1 0 6-15,1 1-5 0,1-3 7 0,3 3-8 0,-5-2 7 16,6 0-1-16,-5 0-3 0,0 1 2 16,4-1-19-16,0-3-9 0,1 2 5 0,0-1 2 15,3-1-4-15,-3-1 5 0,0 2 10 0,3-4-4 0,-3 3 2 16,4-4-5-16,-3 4 17 0,3-4 0 0,-3 0 7 15,3 0 1-15,0 0 5 0,0 0 2 0,0 0 1 16,0 0-3-16,0 0-3 0,0 0 0 0,5-9 0 16,-5 9-9-16,1-8 11 0,3 6-3 0,-3-4-5 15,3-1 2-15,0 2-5 0,-1-1 1 0,-1-1 2 16,2 2-1-16,0-2-3 0,-1 1-2 0,0 1 3 16,5-4 0-16,-3 1-3 0,-1 4-1 0,1-3 0 15,0 1-4-15,0 0 4 0,3-1-2 0,-4 2-6 16,1 0 5-16,0-1 0 0,-1 2 0 0,1 1 2 15,-1 1-1-15,-2-3 0 0,2 3 0 0,-4 2 0 16,4-2 4-16,-4 2-7 0,3-4 2 0,-3 4 2 16,3-1 3-16,-3 1-5 0,0 0 1 0,0 0-1 0,0 0-1 15,0 0 0-15,0 0 1 0,0 0 7 0,0 0-5 16,0 0-3-16,0 0 4 0,12 2-4 0,-7 0 4 16,-5-2-4-16,6 2-4 0,-1 1 4 0,1-3-4 15,-2 5 7-15,3-3-3 0,-4 0-2 0,2 2 5 16,0 0-1-16,0-1-5 0,2 2 6 0,-3 0-3 15,0 0 1-15,3 3 1 0,-3-2 5 0,1-1-5 16,-1 4-7-16,-1-3-1 0,2 3-1 0,0 1-12 16,-1 0-8-16,1 1-10 0,-2 0-13 0,2 1-12 15,0-1-22-15,0 1-46 0,-1-3-144 0,1 3 64 16</inkml:trace>
  <inkml:trace contextRef="#ctx0" brushRef="#br0" timeOffset="54367.94">13314 12187 31 0,'-2'-2'76'0,"2"2"5"0,0 0-10 15,0 0-2-15,0 0 0 0,-2-5-16 0,2 5 6 0,0 0-6 16,-3-4-5-16,3 4-3 0,0 0-7 0,-8-1-4 16,8 1-5-16,0 0-8 0,-13 4 3 0,7-2-8 15,0 1-2-15,-3 2 4 0,-3-2-4 0,2 3 1 16,1 1-3-16,-4 1-3 0,2-3 0 0,-5 4 12 16,6-1-15-16,-1 0 1 0,2-1-3 0,1 1 1 15,0-2 2-15,3 0-1 0,0 0-1 0,1-1-6 16,2 0 4-16,-2-2-1 0,1 1 0 0,2-1 4 15,1-3 5-15,1 7 0 0,-1-7-2 0,5 2-1 0,-5-2 8 16,9 0-2-16,-3 0-1 0,-6 0-2 16,12-2 0-16,-3-2-1 0,0 1 0 0,0-2 0 15,0 0 0-15,0-1-1 0,0-1-5 0,1 1 4 0,-1-1-2 16,-1 1-2-16,0 0 1 0,-1-2-4 0,1 3 4 16,-2-4-2-16,1 1-3 0,-1 1 2 0,2-1-7 15,-3-3 1-15,0 4 0 0,-1-3-4 0,0 2 3 16,0-1-1-16,0 2 2 0,-1-1-2 0,1 3-1 15,-2-1 1-15,1 0 1 0,-2 2 2 0,3 2 0 16,-4-2-8-16,0 4 8 0,3-4-3 0,-3 4 2 16,2-4 0-16,-2 4 1 0,0 0 0 0,0-5-3 15,0 5 3-15,0 0 2 0,0 0-3 0,0 0 0 16,0 0 3-16,0 0-4 0,0 0-2 0,0 0 7 16,0 0-5-16,0 0 1 0,9 11 2 0,-8-8-3 15,3 1 5-15,-2 1-2 0,0 1 1 0,1-1-6 16,1 1 6-16,2 4 3 0,0-5 8 0,-1 5 2 0,3-3-3 15,1 3 2-15,-4-3-1 0,4 2 2 0,0-2 0 16,-1 1-1-16,2 1-6 0,-1-2 10 16,-3 1-4-16,2-1-6 0,1-3 4 0,-4 0-3 0,0 0 4 15,-1 1-3-15,1-4-2 0,-1 1 4 0,1 1-3 16,-3-1 3-16,-2-2-2 0,6 3-4 0,-6-3-6 16,0 0-13-16,0 0-21 0,0 0-30 0,0 0-41 15,5-6-56-15,-5 6-177 0,0 0 79 0</inkml:trace>
  <inkml:trace contextRef="#ctx0" brushRef="#br0" timeOffset="63582.21">19043 11485 50 0,'0'0'56'0,"0"0"-6"0,0 0-3 16,-2-6-5-16,2 6-9 0,0 0-2 0,2-4-1 16,-2 4 0-16,0 0 0 0,-4-3-15 0,4 3 16 15,0 0-1-15,-2-4 5 0,2 4-5 0,0 0-4 16,-3-4-3-16,3 4-7 0,-4-4 4 0,-1 1-5 15,2 1 0-15,3 2-5 0,-6-2 3 0,1 0-4 16,5 2 2-16,-9 0-2 0,9 0 4 0,-11 0-14 16,2 2 0-16,0 0 6 0,0 0-4 0,-1 2 5 15,-2 0 2-15,3 0-10 0,-2 1 7 0,-1 1-2 0,2 0 1 16,0-1-4-16,1 4 4 0,0-2-2 0,-4 0 6 16,5-1-7-16,-1 3 5 0,4-3-6 15,-5 1-4-15,6-2-1 0,0 0 5 0,3 1 4 0,-3-1-2 16,2 1 5-16,2 0-11 0,0 0 5 0,2-1-3 15,-2 2 3-15,4-2 0 0,1 0 3 16,4 0-3-16,-3 1 4 0,6-2-2 0,-3 0 0 0,5 0 2 16,-2-1-6-16,1 1-1 0,-1-2-1 0,2-1 8 15,1 0-2-15,-2-1-5 0,0 0 5 0,-1-1-2 16,-2 0 2-16,1 1 3 0,-4-2 9 0,0 1-3 0,0-2 7 16,-1 0-1-16,-1 1-6 0,-1-1 0 15,-3 0 1-15,3-2-12 0,-2 0 11 0,0 2 6 0,-2-1 0 16,0-1-5-16,0-1 1 0,0 2-16 0,0 0 11 15,0 4-1-15,0-9 2 0,-4 5-6 16,4 0 2-16,-2-1 1 0,-1 3-6 0,3-3 4 0,-4 0-6 16,0 3 9-16,4 2-19 0,-4-8 3 0,3 5-16 15,1 3-6-15,-5-4-19 0,5 4-12 0,-5-1-82 16,5 1-154-16,0 0 69 0</inkml:trace>
  <inkml:trace contextRef="#ctx0" brushRef="#br0" timeOffset="64150.21">18960 11698 20 0,'0'0'61'0,"0"0"-4"15,0 0-6-15,0 0-4 0,0 0-2 0,0 0-14 0,-4 4 0 16,4-4-3-16,-2 3 1 0,2-3 0 16,-2 5-6-16,1-2 0 0,0 1-1 0,-2-2-1 0,2 4-4 15,0-1 2-15,-1 0-3 0,1 2 3 0,-2-1-4 16,2 1-1-16,0 1-3 0,1 2-7 0,-1 2-17 16,-1-1 4-16,1 5-5 0,0-2 4 0,1 3 0 15,-3 2 4-15,2-4 1 0,-3 4 4 0,2-2-4 16,-2 0 5-16,0 0 0 0,-2 2-2 0,-1 1 2 15,-3-3-1-15,5-1 2 0,-3 1 3 0,4 0-2 0,-2-2-3 16,1 0 1-16,0-5 0 0,2 2 2 0,2 0-6 16,-3 0 10-16,1-2-5 0,3 1 5 0,-1-1-6 15,1 1 0-15,0-2 6 0,0 0-4 0,0-4 1 16,0 2-1-16,0-3-3 0,0 1 2 0,1 0 3 16,-1-2-4-16,0-3-2 0,3 7 7 15,-3-5-3-15,0-2 3 0,0 3-1 0,0-3 0 0,0 0-2 16,4 3-10-16,-4-3-10 0,0 0-2 0,0 0-19 15,0 0-49-15,15-5-95 0,-11 2 42 16</inkml:trace>
  <inkml:trace contextRef="#ctx0" brushRef="#br0" timeOffset="64836.21">18814 11798 18 0,'-4'4'38'0,"3"1"-2"0,-4-3-1 0,1 3-6 15,3-1-6-15,-2-2-3 0,3-2 1 0,-1 6 0 16,-1-3-6-16,2-3 2 0,-2 2 2 0,2-2 11 16,0 0-1-16,-4 3 2 0,4-3 11 0,0 0-10 15,0 0-1-15,0 0 2 0,0 0-6 0,9-8-1 16,-5 5-3-16,0-1-7 0,1 1-3 0,2-3 1 15,-4 1-2-15,6 0-1 0,0-3-10 0,0 2 0 16,-1 0 5-16,1 0-5 0,-3 0-1 0,3 1-2 16,0-1-1-16,-5 3 1 0,5-3 0 0,-3 4 0 0,-2-2 0 15,4 1 3-15,-3-1-2 0,1 1 4 0,-2 1-1 16,0-2 2-16,0 3 0 0,0-5 6 0,0 5 2 16,-4 1-4-16,5-3 6 0,-5 3-6 0,5-2-3 15,-5 2 4-15,0 0-10 0,3-1 3 0,-3 1 3 16,0 0-4-16,0 0 0 0,7 6 3 0,-5-2 1 15,1-1-4-15,1 1-1 0,0 1 0 0,1 0 2 16,2 3 0-16,-1-1-2 0,-1 0-2 0,1 1-5 16,-1-1 0-16,1 2-7 0,0-1-4 0,-3 0-4 15,0 1-7-15,-2-3-6 0,1 4-10 0,-4 0-8 16,2 0-36-16,-4-5-94 0,1 2 42 0</inkml:trace>
  <inkml:trace contextRef="#ctx0" brushRef="#br0" timeOffset="65377.21">18832 12189 2 0,'0'0'46'16,"-5"12"-3"-16,1-9-6 0,3 1-7 0,-3-1 1 15,0 2-6-15,2 0 0 0,-1-1-1 0,-2 1-5 16,3 0-2-16,-1-2-1 0,0 2-2 0,2-1-3 0,1-4 4 16,-4 3-4-16,4-3-2 0,0 3 9 0,0-3 11 15,0 0 7-15,0 0 1 0,0 0-9 0,0 0-3 16,0 0-2-16,0 0-6 0,5-10 2 0,-2 3-2 16,2 1 1-16,0 1-6 0,0-4-2 0,-1 1-5 15,1-2-3-15,0 1-3 0,-1 2-5 0,2-3 4 16,-2 5-7-16,0-2 0 0,0 2 9 0,0 0-9 15,-3 1 3-15,2-1-5 0,-2 2 5 0,-1 3-1 16,1-2 1-16,-1 2-4 0,0 0 4 0,0 0 0 16,0 0 0-16,4 10-3 0,-4-6 1 0,0 1 5 15,4 0 0-15,-3 2 3 0,2-2-1 0,-1-2 6 16,2 4 2-16,1 0 9 0,3-4-5 0,2 3-3 0,-1 0 1 16,0 0 5-16,2-1-7 0,-2-1 4 15,1 0-19-15,-3-1-17 0,1-1-17 0,-1 0-52 16,0-2-101-16,-7 0 45 0</inkml:trace>
  <inkml:trace contextRef="#ctx0" brushRef="#br0" timeOffset="77540.28">29877 7043 17 0,'0'0'50'0,"0"0"-4"0,0 0-1 0,0 0-4 0,0 0-3 16,0 0-2-16,0 0-3 0,0 0-2 0,0 0-10 15,0 0 4-15,0 0-5 0,0 0-5 0,0 0-1 16,0 0-1-16,0 0 0 0,0 0-1 0,0 0-2 15,0 0-4-15,0 0 2 0,0 0-4 0,0 0 4 16,0 0 1-16,0 0 2 0,0 0 2 0,0 0 6 16,0 0-3-16,0 0 6 0,12 8 1 0,-5-7 0 0,0-1-9 15,-3 2 5-15,6 0-5 0,-1-1 3 16,0-1 0-16,5 2-5 0,0 0 0 0,4-1 4 16,1 1-5-16,1 0 3 0,1 2-3 0,-1-3-2 15,1 2 2-15,2-3-6 0,-5 3 19 0,5-3-6 0,5 1-2 16,0 2 8-16,-6-3-9 0,5 0 4 0,-5 0-12 15,6 1 6-15,-7-1 0 0,7 1-3 0,-6 0-1 16,0 1 8-16,10-2-4 0,-10 2-8 0,4-1 9 16,-3-1-15-16,-1 2 12 0,5-3-5 15,-4 2-4-15,5-1 0 0,0 0 2 0,0 0 0 0,0 3 3 16,-1-1-3-16,3-2 4 0,-1 3-4 0,-2-4 2 16,1-1 2-16,5 2 1 0,0 2 1 0,-1-2-1 15,0 1 8-15,2-2-3 0,-1 1-3 0,0 0 2 16,-1 0 3-16,0 0-8 0,1 0 10 0,-1 0-5 15,0 0-5-15,0-2 0 0,-4 2-7 0,3-1 3 0,-3 0 6 16,1 1-2-16,-6-1-3 0,-5-1 8 16,10 1-5-16,-1 1-2 0,-4 0 2 0,-1 0 3 0,0-2-6 15,-1 0 2-15,2 0 3 0,-1 2-1 0,7-1-9 16,-1 1 6-16,-10 0 5 0,5 0-11 0,5-1 7 16,1 0 3-16,0 1-6 0,0-2 3 15,-2 2-1-15,3 0 1 0,0 0 3 0,0-1-6 0,-3 4 6 16,-6-2-5-16,7-1 1 0,2 1 5 0,-9-1 0 15,1 1-10-15,-3-1 3 0,3 2 1 0,-5-2-3 16,-1 0 2-16,-2 2 0 0,-1-4-1 0,-1 2 1 16,-1 0-5-16,1 0 3 0,-3 0 4 0,2 0 0 15,-1 0-6-15,1 0 5 0,-1 0-2 0,1 0-4 16,-2 0 5-16,5-2-7 0,-3 1-2 0,1 1 2 16,1-1 5-16,-3 0 4 0,4 1-5 0,-2 0 1 15,-4 0-2-15,0 0-4 0,3 1 4 0,-4-1-4 0,0 1-5 16,-1-1-5-16,-1 1-10 0,-5-1-8 0,8 0-15 15,-8 0-19-15,0 0-8 0,0 0-12 0,0 0-23 16,0 0-68-16,0 0-192 0,-24-2 85 0</inkml:trace>
  <inkml:trace contextRef="#ctx0" brushRef="#br0" timeOffset="79350.28">31135 5796 44 0,'6'-2'46'0,"-2"1"-3"0,-4 1-5 15,3-2 1-15,-3 2 1 0,4-5-2 0,-4 5 3 0,2-4 2 16,-2 4-10-16,0 0 1 0,4-3-6 0,-4 3 2 15,0 0-10-15,0-2-1 0,0 2 8 0,0 0-5 16,0 0-5-16,0 0-2 0,0 0-2 0,0 0-2 16,4-3-2-16,-4 3 1 0,0 0-2 0,0 0-1 15,0 0-8-15,0 0 9 0,0 0-1 0,0 0-5 16,0-4 6-16,0 4-6 0,0 0 0 0,0 0-2 16,0 0 4-16,0 0 1 0,0 0-3 0,0 0 1 15,0 0-5-15,0 0 3 0,0 0 1 0,0 0-6 16,0 0 4-16,0 0-3 0,0 0 4 0,0 0-7 15,0 0 1-15,0 0 6 0,0 0-5 0,-8 11 1 16,8-10-3-16,-4 5 1 0,3-1 4 0,-1-2-1 16,0 3 1-16,-3 1-3 0,3-2 4 0,-1 2-1 15,0 2 1-15,-1-1-3 0,2-1 6 0,-2 2-3 0,3 2-3 16,-1-2 5-16,0 0 4 0,2 0-8 16,-1 2 2-16,0 0 9 0,1 0-2 0,-2 0-3 15,4 2-6-15,-1 2 9 0,0 1-3 0,1 1-2 16,0 0 1-16,1 0 6 0,1 0-6 0,-1 2 2 0,1-2 9 15,0 4-3-15,0-1 1 0,0-3-1 0,-1 1 0 16,1 1-3-16,0-2 0 0,-1 3 0 16,0-2-12-16,-1-1 13 0,0 0 1 0,0 2-4 0,0-2 7 15,-2 0-7-15,1 3-3 0,1-3-1 0,0 1-3 16,-2 0 0-16,0-1 4 0,0 2 2 0,0 0-5 16,2-1 2-16,0-1 1 0,-2 2-1 15,1-1 3-15,3 2 3 0,-2 3-4 0,0-4 4 0,3 0-3 16,-4 1 2-16,3 1-2 0,1 3-5 0,-1-5 5 15,0 6 3-15,1 1-2 0,0-2-3 0,0-4-3 16,2 4 5-16,-1 0 6 0,-1 1 1 0,-1-6 3 16,2 5-12-16,1 0 1 0,-2-5-3 0,-1-1 1 15,0 2 0-15,1-2 1 0,1 1-2 0,-1 0-3 16,0-1 5-16,1 0-4 0,-1 1 3 0,-3-1 10 16,2 0-2-16,0 1-10 0,-2-6 5 0,1 5-5 15,-2-5 0-15,0 2 5 0,1 2 4 0,-4-4-7 16,2-1-1-16,-2 4 0 0,-1 0-1 0,1-1 1 15,2-3-3-15,-3 0 5 0,2 0-4 0,0 0 5 0,-3 0-3 16,3 2 0-16,-1 1 3 0,0-5-2 16,-1 7-3-16,2-1 12 0,-2 0-15 0,2-1 0 0,-3 2 10 15,2-3-5-15,-1 2-13 0,1 1 17 0,0-5 6 16,0-2-9-16,-1 7-1 0,3-2-2 0,-5 2 7 16,5 1-1-16,-2 2 1 0,-1-3-5 0,-1 1 2 15,4-1-7-15,-1 1 5 0,-2 2 6 0,1-2-4 16,0-1-4-16,1-1-4 0,0 3 6 0,-3-1 5 15,4 0-10-15,-2-1 7 0,-1-2-4 0,2 1 0 16,-2 1 7-16,2-2-6 0,1-4 0 0,-3 2 5 16,3 4 2-16,-1-6-3 0,2 1-1 0,-1-1-5 15,-1 0 4-15,2 1 4 0,-1 1-7 0,0-1 1 16,0 0 0-16,4-2-2 0,-4 2 3 0,3-2 1 16,-1 1-3-16,-2 2 2 0,2-4-1 0,0 4 4 15,-2-2-7-15,4 1 8 0,-3-1-7 0,0 1 8 16,1 2-3-16,-1-4-10 0,-1 2 6 0,0 0 5 15,1 1-4-15,-1-3 0 0,3 2 6 0,-3-1-6 0,1 0 3 16,-1 1 0-16,0-3 2 0,0 1-5 0,0 1 4 16,0-3-16-16,3 2 17 0,-3 1-1 0,2-1 1 15,0 2-6-15,-2-3-2 0,1 0 4 0,0 2 0 16,-1-3 4-16,0 4-5 0,4-3 2 0,-3 1 2 16,2 0-3-16,-3 2 5 0,2 0 0 15,0-1-4-15,1 0 0 0,1 1-3 0,-2-1 4 0,-1 1-10 16,1-1 8-16,-2 0 2 0,2 0-6 0,0-1 3 15,0 1 0-15,-1-1 0 0,1 0-3 0,-2-1 1 16,2 3 2-16,-1 0 2 0,-1-3-3 0,0 2 1 16,1 0 0-16,-2-1-2 0,0 1 6 0,-1 0-3 15,2 1-1-15,-1-2 2 0,1 2 0 0,-2-2-2 16,0 0-3-16,0 2 4 0,2-3 3 0,0 4-5 0,0-2 4 16,0-1-4-16,0 5 0 0,-2-5 3 15,4 1-7-15,-2 0 6 0,1 0-1 0,0-1 6 16,-1-1-12-16,2 1 9 0,-1-3 3 0,-1 1-6 0,2 0-4 15,-2-2-6-15,-1 1 12 0,1-1 5 16,0-2-6-16,1 0-1 0,1 0 4 0,-2 0-4 16,0-4 0-16,1 5 6 0,-1-5-4 0,0 4-2 15,0-4 3-15,0 0-2 0,0 4 9 0,0-4-7 0,0 0-5 16,0 0-9-16,0 0-31 0,0 0-39 0,0 0-99 16,6-15-195-16,-3 5 86 0</inkml:trace>
  <inkml:trace contextRef="#ctx0" brushRef="#br0" timeOffset="81618.28">30017 5903 36 0,'0'0'53'0,"0"0"-14"0,0 0-1 0,0 0 0 0,0 0-2 16,0 0-6-16,0 0-8 0,0 0-2 0,0 0-5 15,0 0-1-15,0 0 2 0,1 9-4 0,-1-9 2 16,-1 8-6-16,1-1 3 0,-1-3 4 0,1 3-5 16,-2-1 2-16,2-1-4 0,0 4-1 0,0-3-2 15,0 0-3-15,0 2 1 0,0 0 6 0,0 1-4 16,-1-1 4-16,1 0-5 0,0 2 7 0,-2 7-1 16,0-5 4-16,-1 5-5 0,0-2 0 0,-1 2 1 15,-1 4 4-15,-1 6-3 0,-2 0 3 0,0-1-2 16,-1 3 1-16,0 0 5 0,-1-2-1 0,5 3 1 15,0-1-4-15,0 2 7 0,-2-1 2 0,2 1-1 16,5 2-5-16,-2-2-3 0,-1 1-6 0,3-1-2 16,0-1 4-16,0 4-6 0,3 0 8 0,1 0-6 15,-2 2 5-15,3 12-1 0,-1 0 1 0,0-3 1 0,1 2 0 16,-5-13-4-16,3 0 0 0,-1 1 5 16,-2 0-14-16,4-2 6 0,-4 2-4 0,0-3 7 15,-4 1-5-15,3-2 6 0,0-2-10 0,2 0 3 0,-2 0 5 16,1-1-2-16,0 2 2 0,0-3-2 0,1 2-2 15,0-2-2-15,4 2 2 0,2 0-4 16,-2 0 11-16,4 2-5 0,1-2 3 0,0 0-2 0,2-1 3 16,0 0-4-16,0-1 6 0,1 1-11 0,-2-3 6 15,2 3-2-15,0 0 7 0,-2-5-5 0,1 5-4 16,-3-4 6-16,2 0-7 0,-1 0 2 0,-1-7 1 16,-2 0-1-16,-1 3-2 0,-2 0 6 0,2 1-2 15,-2-5-4-15,1 0-3 0,-5 1 9 0,4 0-6 16,-4 0-3-16,0 0 8 0,0-1-3 0,-1 1 4 15,-2-6-6-15,1 4 2 0,-1-5-3 0,-1 2 6 16,4 0-8-16,-1 0 2 0,-1-1 0 0,-1-1-4 16,2 3 7-16,-2-4-1 0,-1 1-7 0,4-2 7 15,-1-2-4-15,0 1 10 0,-2-1-1 0,3 1-4 16,-1-4-4-16,-2-1 5 0,2 3 5 0,-3-1-3 16,3 0-4-16,-2-2-7 0,-3 0 8 0,4 2 6 15,0 0-12-15,-3 0 3 0,1-1 6 0,2-2-13 0,0 3 8 16,-3 1-6-16,3-1 4 0,-1 1 5 0,-1 0 3 15,3 0-12-15,-3-1 0 0,4 0 7 0,-2 2-2 16,0-2-5-16,1-1 10 0,-1 2-5 0,2-5-5 16,-2 7 7-16,0-3-4 0,0-2 7 0,0 2-2 15,2-1-1-15,-3 1-2 0,0-1 4 0,0 0 1 16,3-3-4-16,-5 4-4 0,4-1 7 0,1-3 2 16,-2 4-10-16,2-4 7 0,-5 3-2 0,4-1 5 15,1-2-3-15,0 0 0 0,0 0-4 0,0 0 6 16,0 0-10-16,-1 5 11 0,1-5-6 0,0 0-6 15,0 0 7-15,0 0-7 0,0 0 9 0,0 0 3 16,0 0 5-16,0 0 0 0,0 0 8 0,0 0-4 16,0 0 2-16,0 0 0 0,0 0 2 0,0 0 4 15,-6 0-11-15,6 0-1 0,0 0-3 0,0 0 6 16,0 0 1-16,0 0 3 0,0 0 0 0,0 0-5 16,0 0 5-16,0 0-11 0,0 0 0 0,0 0 2 0,0 0-9 15,0 0 4-15,0 0 2 0,0 0-5 0,0 0 5 16,0 0-2-16,0 0-5 0,0 0 6 0,0 0 0 15,0 0-5-15,0 0 6 0,0 0 0 0,0 0-3 16,0 0 0-16,0 0-4 0,0 0 2 0,22 0 1 16,-12 0 4-16,3 0-3 0,1 0-6 0,-1 0 1 15,7 0 9-15,1 2-1 0,7-4 0 0,0 4 2 16,0-2 1-16,0 0-1 0,3 2-2 0,-3-1 4 16,4 1-2-16,-4-2-3 0,4 1 4 0,0-1-1 15,-2 3 1-15,2-2-1 0,-2-1-3 0,1 3-4 16,-3-1 9-16,1 3-1 0,-2 0-5 0,-6-5 0 0,-2 2 3 15,1 3 0-15,1-2-5 0,-5 1 4 16,2 0-2-16,0-1-5 0,1 0-2 0,-6 0 2 16,6-1-3-16,-1 1 4 0,9 1-14 0,0 0 8 0,-7-1 3 15,-1 0-5-15,9 0 2 0,3-1 3 16,1 2 0-16,1-2 3 0,1 1-2 0,-3-2 7 0,0 1-10 16,1 0 7-16,-4 0-4 0,0 1 2 0,-5 1-1 15,-3-3-4-15,0 1 4 0,0-1 1 0,0 0-4 16,3 2 6-16,-11-2-2 0,6 0 2 0,1 2 4 15,-6-2-6-15,5 3-1 0,1-3 3 0,0 1-8 16,1 2 0-16,-1-2 3 0,2 1 4 0,-1-3-1 16,9 5 2-16,3 0-3 0,-4-2 4 0,2-2-4 15,2 4 10-15,-4-5-9 0,1 2 6 0,4 3 5 16,-5-5-5-16,3 0-3 0,-9 1 0 0,-1-2 6 16,-1 1-5-16,0-3-3 0,-1 3 0 0,0-1-1 0,-5 1 3 15,-1-1 1-15,2-1-3 0,-3 2-2 16,1 0 0-16,-3 2-2 0,0-2 0 0,3 1 3 0,-3-1 0 15,2 4 6-15,0-3-4 0,0-1-16 0,2 0 12 16,-1 2 5-16,5 0-5 0,-5-2 6 0,6 3-4 16,-3-1-1-16,3 3 0 0,-2-2-5 0,-3-1 3 15,3 0 2-15,-3 0 2 0,1 1-7 0,0 1 6 16,-3-1-5-16,-2-3 6 0,0 3-1 0,-3-2 1 16,-1-1-3-16,0 1 2 0,0 1 1 0,-6-2 0 15,7 1-2-15,-4 1-2 0,-3-2 5 0,5 2-2 16,-5-2 0-16,0 0 5 0,0 0-5 0,11 1 1 15,-11-1-4-15,7-1 7 0,-1-1-9 0,-2 0 3 0,5 2 1 16,-9 0-1-16,10-1 0 0,-5-1 1 0,-5 2 0 16,9-1 0-16,-9 1 0 0,6 0 3 15,-6 0-2-15,7-1 7 0,-7 1-5 0,0 0 4 0,0 0-1 16,0 0-9-16,5 0-12 0,-5 0-8 0,0 0-11 16,0 0-22-16,0 0-26 0,0 0-13 0,-14-7-24 15,7 4-85-15,1 2-222 0,-3-3 99 0</inkml:trace>
  <inkml:trace contextRef="#ctx0" brushRef="#br0" timeOffset="82240.27">32210 8499 34 0,'0'0'64'0,"0"0"-1"0,-7-2 10 0,7 2-6 0,0 0 7 16,0 0-5-16,-5 0-4 0,5 0 0 0,0 0-4 16,0 0-12-16,0 0-1 0,0 0-9 15,0 0-1-15,0 0 0 0,0 0-7 0,0 0-5 0,0 0-3 16,0 0-4-16,0 0 0 0,0 0-9 0,0 0 4 15,0 0-2-15,0 0-1 0,0 0-3 0,12 9 2 16,-8-7 3-16,1 1-5 0,4-1 3 0,0 0-1 16,0 3-4-16,3 1-1 0,-1-3-1 0,0 4 6 15,3-3-6-15,3 1 1 0,-6 0-1 0,6 0 1 16,-3 0-4-16,-4-2 5 0,5 1 4 0,-2 0-7 16,0-1 3-16,1 0-7 0,-2 0 1 0,-2-2-1 15,1 2 0-15,-2-2 11 0,-4 0-15 0,4-1 6 16,-4 3 3-16,1-3-6 0,-1 1 5 0,-5-1 4 0,11 1 3 15,-11-1-8-15,5 0-4 0,-5 0 7 0,5 1-4 16,-5-1 1-16,5 1 3 0,-1 2-10 0,-4-3 5 16,3 3 0-16,-3-3 2 0,0 7-4 0,1-5-7 15,-1 3 9-15,0-3 11 0,-1 3-12 0,1 2-3 16,-3-3 1-16,2 1 1 0,-3 3 3 0,0-3 2 16,4 3-2-16,-5 0-1 0,0 1-3 0,1-4 3 15,-1 4 1-15,1-1 3 0,-1 3-3 0,-4-4 10 16,-1 3-3-16,1 0 5 0,1-2-6 0,-1 1 0 0,-2-1 0 15,3 1 1-15,-1-2-2 0,-2 0 0 16,1 0-2-16,2 1 0 0,-2-2 1 0,1 2-1 16,1-4 3-16,-1 1 0 0,0 1 1 0,4-1 4 0,0-1-3 15,1-3-4-15,0 3-4 0,-2-1 3 16,2-2-1-16,0 1 0 0,1 1 5 0,3-3-13 16,0 0-21-16,-6 4-21 0,2-3-22 0,4-1-29 0,-3 3-83 15,3-3-197-15,0 0 87 0</inkml:trace>
  <inkml:trace contextRef="#ctx0" brushRef="#br0" timeOffset="84686.27">30459 8982 3 0,'0'0'61'15,"-1"3"-7"-15,1-3-10 0,-1 5-4 0,1-5-3 16,-2 5 6-16,2-5-5 0,0 7-4 0,-1-6 2 16,1-1 3-16,-1 7 1 0,0-4-8 0,1-3 3 0,0 8-3 15,0-4 1-15,-2 2-15 0,2 1 13 16,0-1 10-16,-1 4-2 0,0-1-4 0,-1 0-4 16,4 4-5-16,-2-4 5 0,-2 1-1 0,1 1 2 15,1 2-4-15,0-5-7 0,-1 4 4 0,1-2-9 0,-2-2 3 16,2 0-4-16,-1-2-9 0,1 2 12 0,0-4-8 15,0 1-2-15,0-1-3 0,0-4 9 0,0 5 1 16,0-5 1-16,-1 5 12 0,1-5 6 16,-1 4 5-16,1-4-4 0,0 0-2 0,0 0-5 0,0 0-1 15,0 0-5-15,0 0-3 0,0 0 3 0,-4-12 1 16,2 7-1-16,0-1-1 0,1 0-4 0,1-1 2 16,-1-1-8-16,2-3 1 0,0 3-4 0,-1-6 2 15,4 4-9-15,-2-3 9 0,1-1 1 0,-2-2-13 16,3 0-5-16,0 1-1 0,1 0 0 0,-2 0-7 15,-1 1 5-15,2 2-9 0,-2-1-3 0,1 3 11 16,-2-1 2-16,1 1 2 0,0 3 4 0,-1 2 5 0,2-2-2 16,0 3-6-16,-1-1 6 0,-2-1 2 0,1 4 3 15,-1 2-6-15,2-5 0 0,-2 5 5 16,2-4-6-16,-2 4-2 0,0-3 4 0,0 3-7 0,0 0 7 16,0 0 1-16,7-2-8 0,-7 2 7 15,0 0-4-15,5 6-1 0,-3-2 2 0,0 0 2 0,0 0 1 16,-1 1-3-16,1 0-7 0,0 3 5 0,-2 1 4 15,4 0-5-15,-4-2-2 0,1 4 11 0,1-2-8 16,0 3 3-16,0-2-1 0,1 2-3 0,-2-1 4 16,1-2 3-16,4 5 1 0,-2 1-4 0,-4-5 4 15,3 1 4-15,-1 1-3 0,2 1-3 0,-3-4 6 16,3 3-1-16,1-2-4 0,-5-2 1 0,4 1-1 16,-3-2 1-16,2-2-2 0,-2 0-3 0,0 0 6 15,2 0-2-15,-2-2 10 0,-1 1 7 0,3-2 8 16,-3-2 7-16,0 0 2 0,0 0-6 0,0 0-3 0,0 0-2 15,11-9 1-15,-7 4-5 0,0-3-6 0,1 4 3 16,-1-2 2-16,0-5-6 0,1 4 0 0,1-3-6 16,-1 3-12-16,2-4 5 0,-1 5-6 0,-1-4-2 15,2 3-3-15,-5 0-6 0,2 2 5 0,0-2 6 16,0 1-1-16,0-1 3 0,0 3-2 0,-1-1 2 16,0 0-4-16,1 0 5 0,-2-2-4 0,2 2 3 15,-3-2 3-15,2 4 1 0,1-2-8 0,-2-2 5 16,0 2 2-16,0 0 1 0,1 0-2 0,-1-2-2 15,1 2-1-15,-2 1 5 0,0 1-2 0,0-4 0 16,-1 4 1-16,2-1-5 0,-2 4 6 0,2-6-5 16,0 4 1-16,-2 2 0 0,2-5-2 0,-2 5 6 15,2-2-4-15,-2 2-1 0,0 0 10 0,0 0-10 16,3-5-2-16,-3 5 12 0,0 0-6 0,0-2-6 16,0 2 6-16,0 0 1 0,0 0-2 0,0 0 3 15,0 0-3-15,0 0 0 0,0 0-4 0,0 0-2 0,0 0-4 16,0 0 7-16,0 0 0 0,4 9 2 0,-4-4 0 15,0 0 2-15,0 0-2 0,0 4 1 16,0-1 5-16,0-1-7 0,0 5 5 0,0-4-3 0,0 1-5 16,-2 3 5-16,2-2-4 0,-2 2 1 0,-3-1 8 15,4 0-1-15,0-1 0 0,-3 2-2 0,2 0 1 16,0-2 2-16,-2 3 6 0,2-1-5 0,0-3 3 16,0 3-1-16,-1-3-3 0,2-2 5 0,1 0-3 15,0-2 0-15,-1 1-1 0,-1 1-2 0,1-2-1 16,1 2 4-16,-1-2 0 0,2 0-4 0,0-2 1 15,-1 1 2-15,0 0-3 0,0-4-4 0,3 5-5 16,-3-5-8-16,3 0-13 0,-3 0-15 0,0 0-15 16,0 0-20-16,17-8-27 0,-13 4-100 0,5-3-221 0,-2-4 99 15</inkml:trace>
  <inkml:trace contextRef="#ctx0" brushRef="#br0" timeOffset="85051.28">30841 9180 28 0,'2'6'82'16,"-1"-3"-11"-16,1 2-2 0,1 0-4 0,0-1-4 0,0 1-4 15,2-3-5-15,0 2-2 0,-1-3-4 16,3 2-4-16,-2-3-1 0,2 2 0 0,-7-2-3 0,12 0-4 16,-6-2 1-16,0-1 5 0,1 1 1 0,-2-3-1 15,0 1-1-15,1-1-1 0,1-3 3 16,-4 3-3-16,2-1 6 0,-3 0-9 0,-2-3-4 0,4 4 8 16,-4-2-8-16,0 2 1 0,1-1-7 0,-2-1 5 15,1 4-4-15,-2-1-9 0,0-1 0 0,-4 2-1 16,2-2 0-16,0 4-2 0,-1-2-3 0,1 2-9 15,4 1-10-15,-11 0-12 0,3 1-20 0,2 2-13 16,-1-2-13-16,2-1-16 0,-1 4-16 0,2-2-87 16,4-2-201-16,-2 4 90 0</inkml:trace>
  <inkml:trace contextRef="#ctx0" brushRef="#br0" timeOffset="85408.27">31121 8978 14 0,'-1'4'81'0,"0"0"-2"0,1 3 7 0,-2 0-8 0,2 0 3 15,0-1-5-15,0 3-4 0,0-1-8 0,2 1 6 16,-4 0-6-16,2 2 1 0,-1-1-14 0,-2 2 13 16,3 0 2-16,-2-2-2 0,-1 2-1 0,1 1-11 15,-1-3-3-15,2 5-5 0,-3-1-2 0,3-4-10 16,0 2-4-16,1 5 8 0,-2-5-10 0,1-2-2 0,2 1-3 16,-2-1-1-16,1 0-1 0,0-3 1 0,-1 1-6 15,2-1-3-15,-1-1 2 0,0-1-12 16,0 1-6-16,0-2-11 0,1-3-21 0,-2 4-11 0,1-5-9 15,0 0-16-15,0 0-41 0,0 0-93 0,0 0-224 16,0 0 99-16</inkml:trace>
  <inkml:trace contextRef="#ctx0" brushRef="#br0" timeOffset="85755.28">31064 9158 87 0,'15'-3'100'0,"-2"3"-3"0,5-1-13 0,-6 2-3 0,2-1-7 16,0-1-16-16,0 0-8 0,-1 1-1 0,-4 0 1 15,3 0-12-15,-2 0-6 0,-4 0 0 16,3 0-1-16,-9 0-3 0,9 0 0 0,-5-1-5 0,-4 1-3 16,8 0 1-16,-4 1-1 0,-4-1-3 0,6 1-7 15,-6-1 2-15,4 6-4 0,-2-6-1 0,-2 5 5 16,3-1-4-16,-2 1 4 0,-1-2-2 0,0 6 2 15,3-3-2-15,-2 1 1 0,2 2 4 0,-1 1-5 16,1 0 1-16,-2-2 1 0,2 3-1 0,2-1-5 16,-3-1 8-16,1 1-5 0,-2-3-2 0,2-2 2 15,-2 2 2-15,0-2-6 0,2-1 4 0,-1 2 2 16,-2-2 1-16,2-2 6 0,-2-2 14 0,1 3 0 16,-1-3 0-16,0 0-3 0,0 0-23 0,0 0-19 15,0 0-19-15,-1-15-27 0,-2 9-26 0,0-4-123 16,0-2-224-16,-3 1 99 0</inkml:trace>
  <inkml:trace contextRef="#ctx0" brushRef="#br0" timeOffset="85912.28">31240 9007 38 0,'1'-4'153'0,"-1"4"-13"0,4-4-17 0,-1 2-12 16,-3 2-18-16,0 0-21 0,6-4-22 0,-6 4-22 15,6-1-20-15,-6 1-20 0,9 2-36 0,-5-1-78 16,3 1-137-16,0-1 60 0</inkml:trace>
  <inkml:trace contextRef="#ctx0" brushRef="#br0" timeOffset="86470.27">31402 9180 57 0,'5'-5'135'0,"-5"5"-14"16,0-3-14-16,0 3-15 0,4-3-4 0,-4 3-9 15,1-2-11-15,-1 2-5 0,0 0-3 0,0 0-12 16,0 0-6-16,0 0-3 0,4 13-4 0,-4-7-7 0,0-1-1 15,2 3-3-15,0-1 5 0,-1 1-3 16,3 1-11-16,0 3 1 0,-3-3-4 0,4-1 6 16,-1 1-3-16,-3 0-6 0,3-1 9 0,0-1-3 0,0-2 10 15,-3 0-5-15,3 0 9 0,0-2-1 0,-3 1 11 16,3-1 10-16,0 1-4 0,-4-4-4 0,6 0-1 16,-6 0-2-16,0 0-8 0,11-6 4 0,-6 2 5 15,0 0-7-15,1-2-4 0,-3 0-6 0,1 0 1 16,-1-3-7-16,3 1 3 0,-3 0-3 0,1 0-1 15,0 2-1-15,0-2-6 0,-2-2 3 0,2 3 0 16,-3 2 0-16,2-2-7 0,0 2 4 0,-1-2-13 16,3 2 3-16,-1 0-4 0,-1-2-8 0,0 4-9 0,-1 0-15 15,0 1-19-15,-2 2-8 0,7-4-15 16,-2 1-11-16,2 3-19 0,-7 0-14 0,11 0-104 0,-4 0-247 16,-7 0 109-16</inkml:trace>
  <inkml:trace contextRef="#ctx0" brushRef="#br0" timeOffset="87284.28">31711 9154 57 0,'0'0'81'0,"0"0"-8"0,0 0-17 16,0 0 1-16,0 0-3 0,0 0 0 0,0 0 3 0,-16 8-11 15,12-4 12-15,0 2-10 0,0-2-5 0,-1 1-6 16,-1 2 7-16,2-2-10 0,-1 5 4 15,-2-4-5-15,2 3 0 0,-3-1-4 0,2 1-5 0,1-4 3 16,1-1-1-16,-1 3-2 0,1-1-4 0,2 1-2 16,-2-2-3-16,4 0 5 0,0 2-1 0,-2-5-7 15,2 2 5-15,0-4 1 0,3 7-1 0,2-4 2 16,-1-2 3-16,1-1-11 0,3 0-1 0,-8 0 6 16,15-3-8-16,-6 3 4 0,-1-3-7 0,1 1-4 15,-3 2 10-15,1 0-6 0,-1-2 0 0,-6 2 1 16,9-3 0-16,-4 3-1 0,-5 0 1 0,8 0 6 0,-8 0-3 15,0 0-3-15,8-3-2 0,-8 3 1 0,6-1-2 16,-2-2 0-16,1 1 1 0,1 0-3 0,-1 1 8 16,3-2-6-16,-2 2 5 0,5-3-2 0,-4 0-2 15,2-1 4-15,1 0 0 0,-3-2-5 0,1-2-3 16,-3 2 0-16,2 0 2 0,-2 0-8 0,-1-4-5 16,1 1 4-16,-1 1-2 0,0-1 1 0,-3 1 2 15,-1-2-17-15,0 6 25 0,3-1-3 0,-3-1 5 16,0 3 5-16,0 0 5 0,1-1-8 0,-1 5 5 0,0-7 2 15,0 7 2-15,0-2-7 0,0 2-2 16,0-5-3-16,0 5 5 0,0 0-6 0,0 0 0 0,0-5-1 16,0 5 3-16,0 0 1 0,0 0 0 0,0 0 3 15,-1-5 0-15,1 5 6 0,0 0 6 16,0 0 0-16,0 0 4 0,0 0 4 0,0 0 1 0,0 0 3 16,0 0-1-16,-3-2-4 0,3 2 3 0,0 0 2 15,0 0-1-15,0 0-6 0,0 0 6 0,-5-3-4 16,5 3 2-16,0 0-2 0,0 0 0 0,0 0-5 15,0 0-2-15,0 0 1 0,0 0-4 0,0 0-1 16,0 0-1-16,0 0-3 0,0 0 1 0,0 0-1 0,0 0-1 16,-4-1 0-16,4 1-4 0,0 0 1 15,-4-7-2-15,4 7 0 0,0-4 7 0,0 4-4 16,-1-5 5-16,1 5-5 0,0-5 4 0,0 5-4 0,0-4 4 16,0 4-6-16,0 0 1 0,0 0-4 15,0 0-2-15,0 0 1 0,0-4-1 0,0 4-4 0,0 0-4 16,0 0-4-16,0 0 4 0,0 0-2 0,0 0 3 15,0 0-1-15,0 0 1 0,0 18 2 0,0-13 1 16,1 2-4-16,2 2 1 0,-2 3-1 0,-1-2 3 16,0 2 0-16,0 1 0 0,0 2 0 0,2-3 3 15,0 0-2-15,-2 2 0 0,0-7 1 0,0 5 1 16,0 1-7-16,1-4 7 0,3 3 3 0,-4-2-1 16,3 0 1-16,-3-1-3 0,1-4 0 0,2 2-6 15,-1-1-5-15,-1-2-11 0,-1-1-12 0,0 3-3 16,0-3-13-16,0-3-14 0,0 5-5 0,3-3-20 0,-3-2-1 15,0 0-24-15,0 0-34 0,0 0-97 0,0 0-264 16,0 0 117-16</inkml:trace>
  <inkml:trace contextRef="#ctx0" brushRef="#br0" timeOffset="87499.28">31837 9240 50 0,'0'0'129'15,"6"-2"-2"-15,-6 2-4 0,5-3-10 0,0 0-2 16,-1 2-14-16,2-3-5 0,2 2-8 0,1 0-11 15,1 1-7-15,2 0-13 0,-3 2 3 0,0-2-6 16,-2 2-7-16,1 2-6 0,-2-1-4 0,1 1-3 16,0-2-6-16,-3 0 1 0,0 2-5 0,1 0 3 15,-2-2-4-15,-3-1-6 0,6 1 3 0,-6-1-1 16,5 4-6-16,-5-4-1 0,0 0 1 0,1 3-7 16,-1-3-4-16,0 0-6 0,0 0-20 0,0 0-29 15,-6 4-22-15,6-4-21 0,0 0-113 0,0 0-231 0,0 0 102 16</inkml:trace>
  <inkml:trace contextRef="#ctx0" brushRef="#br0" timeOffset="87706.27">31999 9087 62 0,'13'10'123'0,"-10"-8"-6"0,1-2-18 16,0 3-11-16,1 1-10 0,-1-1-9 0,1-1-8 16,5 2-8-16,-6-1-13 0,1 0-27 0,3 4-20 0,-3-4-21 15,0 1-9-15,0-1-36 0,-1 2-37 16,0 1-119-16,0-1 52 0</inkml:trace>
  <inkml:trace contextRef="#ctx0" brushRef="#br0" timeOffset="88193.29">32119 9319 81 0,'4'3'91'0,"0"4"-1"0,2-2-9 0,-1 0-2 16,2-3-12-16,2 3-5 0,2-3-4 0,1 3-3 16,-2-4-12-16,4 1 6 0,-1-2-2 0,-2 0 4 15,1-3-17-15,-1 0 8 0,-1-1-4 0,-1-1-12 16,0 0 2-16,0-4-5 0,-6 1 1 0,3-3-8 0,-6 2 4 15,1-2-1-15,2 4-8 0,-6-5-5 16,2 4 6-16,-3-2-5 0,0 3 8 0,-1-1-5 0,4 4-6 16,-1-2 10-16,0 1-2 0,2-1-1 0,-4 2 0 15,3 1 4-15,1 3 2 0,-4-5-8 16,4 5 5-16,0-4 0 0,0 4-4 0,-4-3-7 0,4 3 11 16,0 0-3-16,0 0 4 0,0 0-6 0,0 0 1 15,11-2-3-15,-11 2 3 0,16 3-7 0,-8-2 1 16,1 4 3-16,-3-4-8 0,3 4 6 0,0 0-5 15,3 1 3-15,-1 0-3 0,-2 3 3 0,1-1-3 16,-1 0-6-16,-4 1-7 0,1-1 12 0,-4 2-3 0,-1-2 4 16,1 1 0-16,-2-1-4 0,1-1 8 0,-1-1-3 15,0-1 1-15,1 0-3 0,-1 0 6 16,0-2-8-16,2 1 5 0,-1-3 2 0,-1-1-2 0,0 0 1 16,1 7 0-16,3-5-2 0,-4-2-3 15,10 3 1-15,-2-1-12 0,-2-2-15 0,3 1-2 0,-1-1 2 16,-1 2-1-16,2 0-2 0,0-1 1 0,-2 0 10 15,-1 0-19-15,-1 1 13 0,0 0-2 0,-1-2 6 16,-4 0 1-16,3 6 8 0,-1-4-10 0,-2-2 7 16,0 5-10-16,0-1-13 0,0-4-15 0,-2 5-96 15,2-5-161-15,0 0 71 0</inkml:trace>
  <inkml:trace contextRef="#ctx0" brushRef="#br0" timeOffset="88323.27">32610 9365 117 0,'0'0'190'0,"0"0"-19"0,0 0-19 16,0 0-22-16,0 0-42 0,0 0-39 0,0 0-48 15,0 0-63-15,0 0-78 0,0 0-150 0,0 0 66 0</inkml:trace>
  <inkml:trace contextRef="#ctx0" brushRef="#br0" timeOffset="91379.28">28513 6752 25 0,'1'-4'76'0,"-1"4"-11"0,0 0-8 15,0 0-6-15,2-5-2 0,-1 2-3 16,-1 3 1-16,0 0-6 0,0 0-7 0,0-5 2 0,0 5-2 16,0 0 2-16,1-4 4 0,-1 4-7 0,0 0 1 15,0-6-6-15,0 6 0 0,-1-3-6 0,1 3 2 16,0 0-5-16,-3-6-7 0,2 5 6 0,-3-3 0 15,4 4-10-15,-4-3-1 0,0 0 2 0,4 3-7 16,-6-5 2-16,2 4 3 0,4 1-4 0,-9-3-4 0,7 2 6 16,-2-1-3-16,4 2 7 0,-9 0-10 0,9 0-4 15,-14 1 3-15,4-1 1 0,1 2 0 16,-3 1 2-16,3 0 2 0,-4 0-2 0,3 0-3 0,1 0 4 16,0 1-2-16,-1-1-3 0,3 1-2 0,0-2 10 15,-1 2-8-15,2 0 1 0,-3 1 0 16,1 1-2-16,2-1-3 0,-1 1 6 0,-1 1 1 0,1 2-1 15,2-2 3-15,-1 2-3 0,0 0 3 0,-1-1-2 16,3 2 0-16,0 1-5 0,-1-1 2 0,4-3 0 16,-2 4 3-16,2-2 0 0,-1 3 4 0,2-2 4 15,2-3-6-15,1 5-2 0,-1-7 6 0,1 5 5 16,-1 0-9-16,2-4 5 0,1 2-7 0,-1-1 11 16,0-2-1-16,2 0-1 0,-1 0-3 0,-1 2 14 15,2-5-10-15,-1 3-8 0,1-3 11 0,-1 1-2 16,0-1 7-16,2 1 2 0,-4-2-2 0,5-1 5 0,-2 1-2 15,-6-1 6-15,13-3-5 0,-4 1-4 16,0 0-3-16,0-2 2 0,0-2-2 0,1 4-6 0,-1-3-1 16,-1 1-2-16,-3-1 2 0,0 2 3 0,0 0-1 15,0 1-2-15,-1-1-3 0,-1-1 0 0,1 3-4 16,-4 1 0-16,2-4-4 0,-2 4 7 0,5-2-13 16,-5 2-1-16,0 0-7 0,0 0 16 0,0 0-16 15,0 0 4-15,6 6-1 0,-6-2 6 0,0-4 1 16,-2 6-6-16,4-3 4 0,-4 2 5 0,2 2-4 15,2-2-1-15,-2-1 5 0,2 1-3 0,0 2 11 16,2-2-9-16,-1 0 1 0,2 1 1 0,-1-2 1 16,2 3 3-16,3-3-4 0,-1 2 2 0,1-2 3 15,1 2-2-15,-2-4 3 0,1 2-5 0,0-3 8 16,3 2 1-16,-3-1-3 0,-2-2 0 0,5 0-1 16,-4 0 1-16,-1 0-8 0,4-3 10 0,-2 0 1 0,-3 1-2 15,2-1 3-15,-2 1 4 0,2-5-5 0,-3 4 6 16,0-1 4-16,-1-1-6 0,0-2 3 0,1 1-5 15,-3 0-1-15,1-1 6 0,0-2-11 0,-3-2-3 16,0 6 8-16,0-4-5 0,-3 1-1 0,2 2 9 16,-2-1-10-16,-2 3 4 0,0-2-7 0,0 4 5 0,-3-2 0 15,3 0-5-15,-5-1-4 0,2 2 0 16,2 2-2-16,-2 0 2 0,2 1-14 0,6 0-5 16,-16 1-2-16,11 0-8 0,-2 1-8 0,0 3-12 0,2 0-11 15,1 0-7-15,-1 1-14 0,1-1-61 16,1 1-159-16,1-3 70 0</inkml:trace>
  <inkml:trace contextRef="#ctx0" brushRef="#br0" timeOffset="92124.28">28744 6950 56 0,'0'0'56'15,"0"0"-5"-15,0 0-7 0,0 0-7 0,0 0 2 0,-1 12-4 16,1-12 0-16,-4 5-6 0,3 0 5 0,-2 0-2 15,2 0-3-15,-3-3-2 0,4 3-7 0,-2 0 4 16,2 0-3-16,0-5-5 0,-3 5-2 0,3-3 0 16,0-2 0-16,-1 4-1 0,1-4-2 0,0 0-5 15,0 0 15-15,0 5 4 0,0-5 19 0,0 0 1 16,0 0 4-16,0 0 1 0,0 0-9 0,0 0 3 16,0 0-15-16,11-9 0 0,-7 5-2 0,1-2 1 15,0 2-6-15,1-1-3 0,-1 0-3 0,1 0 3 16,-2-1-2-16,2 2-6 0,-3 0 1 0,3-1-4 15,-2 1 0-15,-3 3 0 0,4-2-4 0,-1 1 0 0,-4 2-5 16,5-5-7-16,-1 5 4 0,-4 0 2 0,0 0 2 16,9 3 1-16,-4-1-3 0,-1 0 0 0,1 1 1 15,-4 1 0-15,3 1 0 0,0-2-5 0,0 2-2 16,0 2 6-16,-3-2-5 0,4 1 2 0,-1 0 1 16,-3-1 0-16,3 1-6 0,-1-2 7 0,-1 0-3 15,1 0-2-15,-2 0 10 0,3-2 1 0,-1 2-5 16,-2 1 3-16,-1-5-1 0,1 2 2 0,-1-2 3 15,0 0-9-15,0 0 2 0,0 0 0 0,0 0 0 16,0 0 7-16,10-9-1 0,-7 5 1 0,-2-1 1 16,0 2-3-16,1-5-8 0,0 2 4 0,1 1 8 0,-2-3-7 15,2 0 11-15,1 0-11 0,-2 0 7 16,2 2 2-16,-2 0-5 0,1 1 3 0,-1 0 3 16,1 1 5-16,0 1-3 0,-2-1 2 0,0 2-3 0,-1 2 0 15,0 0-8-15,1-6-3 0,-1 6-6 0,0 0-1 16,0 0 3-16,0 0 3 0,9 6-2 0,-9-6-3 15,4 6-4-15,-3-3 3 0,2 2 6 0,-2-1-8 16,2 1 4-16,-1-1-3 0,-2 2-1 0,4-4-6 16,-1 1-10-16,-3 2 1 0,1-3 0 0,-1-2 2 15,4 5-6-15,-4-5 0 0,3 2 2 0,-3-2-2 16,1 3-2-16,-1-3 9 0,0 0-4 0,1 4-3 16,-1-4 1-16,0 0-13 0,0 0-6 0,0 0-12 15,0 0 2-15,0 0-4 0,0 0-42 0,1-11-109 0,2 7 50 16</inkml:trace>
  <inkml:trace contextRef="#ctx0" brushRef="#br0" timeOffset="93080.28">29033 6829 64 0,'0'0'65'0,"0"0"-5"16,0-2-8-16,0 2-11 0,0 0 1 0,0 0-6 15,0 0-7-15,9 7 4 0,-8-2-9 0,1 2-4 16,1 0 18-16,1 0-16 0,0 4 6 0,-4 1-5 15,4 0 7-15,0 3-5 0,-3-3-1 0,3 5-1 16,-3 1 2-16,0 0 8 0,2 2-9 0,-2-2-3 0,-1 3 3 16,0 2 0-16,0-1 9 0,0 2-13 0,-4-4 0 15,4 1 1-15,-6-4-2 0,6 0-5 16,-1 0-2-16,-2-2 4 0,-1-3-2 0,3 1-2 0,0-3-6 16,-2-2 6-16,2-1-5 0,-2-2 10 0,3 2-5 15,-1-2-5-15,1-3 2 0,-2 2 2 16,2-4 9-16,-2 5 5 0,2-5 2 0,0 0 4 0,0 0-9 15,0 0 0-15,0 0-2 0,0 0-1 0,-10-11-17 16,6 4-3-16,0-2-3 0,1-2-10 0,1-1-2 16,-2-5-18-16,1-1 11 0,1 0-3 0,-2 0 1 15,3 0-3-15,1 1 6 0,-3 0 0 0,1 1 4 16,4 0 0-16,1 4 8 0,-3-2-1 0,1 5 12 16,3 0-1-16,0 2-2 0,3-2 5 0,0 2-6 15,6 2 3-15,-3 0-8 0,3 1 7 0,5 2-4 16,0-2-4-16,-2 7 1 0,4-3-5 0,-5 3-4 0,-1-1-9 15,-2 2 1-15,1-1 0 0,-2 2 5 0,-2-1-5 16,2 0 4-16,-4 0 4 0,0 2-3 0,-3-3 5 16,0 0 0-16,-3 4-3 0,4-3 23 0,-5-3 6 15,4 3-5-15,-3-1 0 0,-1-3 0 0,-4 9 15 16,3-6 3-16,-4 0-6 0,4 0-4 0,-3 1 3 16,2-2 1-16,2-2-6 0,-6 6 2 0,5-5 1 15,1-1-7-15,-4 5-6 0,4-5 7 0,-4 4 2 16,4-4-4-16,0 0-7 0,0 0 0 0,-3 1 4 15,3-1 0-15,0 0-5 0,0 0 2 0,0 0-6 16,0 0-3-16,0 0 1 0,0 0-1 0,16-4-4 16,-12 2 7-16,-4 2 2 0,10-3-7 0,-6 1 8 15,0-1-1-15,-3 1 14 0,-1 2 9 0,5-2-5 0,-5 2 6 16,3-3 12-16,-3 3 1 0,0 0-4 16,0 0-1-16,5-2 0 0,-5 2-8 0,0 0 2 0,0 0-6 15,0 0-4-15,0 0 9 0,0 0-4 0,0 0-6 16,0-3 4-16,0 3-4 0,0 0-6 0,0 0 3 15,0 0-4-15,0 0 0 0,0 0-4 0,0 0 7 16,0 0-10-16,0 0 4 0,0 0-5 0,0 0-3 16,0 0 0-16,0 0 9 0,0 0-9 0,0 0 8 15,0 0-5-15,0 0 2 0,0 0 2 0,0 0-2 16,0 0-1-16,0 0 2 0,0 0 5 0,0 0-5 16,0 0 4-16,0 0 1 0,0 0 12 0,0 0 0 15,0 0-1-15,0 0 0 0,10 0-1 0,-5-3-4 16,-1 0 1-16,0-3 0 0,1 1-2 0,0 1-10 0,0 1 6 15,-1-5 0-15,4 1 0 0,-3 0 1 0,-1 1-4 16,1-1 6-16,-1 1-1 0,1 0-7 0,-4-1 3 16,2 2 0-16,-1 1-1 0,1 1-1 0,-2-2 2 15,-1 5-7-15,5-2-2 0,-5 2 1 0,2-3 4 16,-2 3-8-16,2-4 1 0,-2 4-5 0,0 0 5 16,0 0-5-16,0 0 2 0,0 0 4 0,0 0-6 15,0 0 4-15,0 0 2 0,-4 12 2 0,4-12-3 16,-2 7-4-16,3-1 12 0,-1-2-2 0,0 0-5 15,1 2 3-15,-1-2-1 0,2 1 3 0,0 1 1 16,1-2-3-16,-2 3 2 0,3-2-5 0,-2 2-7 0,2-2-1 16,0-1-4-16,1-3-11 0,0 4-13 0,2-1-16 15,0-1-16-15,1-1-21 0,0-2-70 16,4 0-179-16,-1 0 79 0</inkml:trace>
  <inkml:trace contextRef="#ctx0" brushRef="#br0" timeOffset="93638.27">29507 6837 65 0,'0'9'80'0,"0"4"-6"0,0-2-1 0,0 1-16 0,0-2 0 16,0 2-1-16,0 3 0 0,0-5-20 0,0 2 10 16,-1 0-3-16,2 0-8 0,-1 0-1 15,-1-2-7-15,2-1 6 0,-1 3-6 0,0-5-7 0,0-1 2 16,0 0 1-16,0 1-8 0,0-3 9 0,0 0-16 15,0 1 2-15,0 0 4 0,0-5 0 0,0 2 0 16,0-2 0-16,0 0 0 0,0 0-7 0,0 0 3 16,0 0 0-16,0 0-6 0,0 0 0 0,3-11 0 15,-3 11-5-15,1-5 10 0,0 1 5 0,-1 4 5 16,0-6 6-16,0 6-4 0,3-3 1 0,-3 3-4 16,0 0 1-16,1-2 1 0,-1 2-6 0,0 0 3 15,9-2-6-15,-9 2 0 0,6-1-5 0,-6 1 9 16,11-2 1-16,-5 2-4 0,-6 0 2 0,13 2 0 15,-8-2-2-15,1-2 5 0,-6 2 2 0,13 0 6 0,-8 0-5 16,-5 0 11-16,9-1-3 0,-9 1 4 0,9 1 0 16,-3-2-6-16,-6 1 2 0,0 0-3 0,0 0 0 15,9 0-5-15,-9 0-1 0,0 0-10 0,0 0-3 16,4 3-4-16,-4-3-4 0,0 0 0 0,0 0-3 16,0 0-2-16,0 5 5 0,0-5-4 0,-2 8-7 15,-1-4-5-15,1-1-30 0,-1 2-11 0,0 1-26 16,3-3-19-16,-3 4-122 0,2-4-243 0,5 1 108 15</inkml:trace>
  <inkml:trace contextRef="#ctx0" brushRef="#br0" timeOffset="98712.19">30621 7711 39 0,'0'0'77'15,"0"0"8"-15,0 0-1 0,0 0 3 0,0 0-1 16,0 0 2-16,0 0-9 0,0 0-12 0,-5-3-6 15,5 3-6-15,0 0-4 0,-1-5-5 0,1 5-6 16,0-8-4-16,0 8 1 0,0-5-11 0,-4 4 5 16,4 1-6-16,-1-7-5 0,1 7-6 0,-4-4 0 15,4 4 3-15,0-4-4 0,-4 1-6 0,4 3 0 16,0 0 0-16,0 0-1 0,-1-3 2 0,1 3-6 16,0 0-4-16,0 0-1 0,-8 0 7 0,8 0-4 15,0 0-1-15,-19 3 0 0,11 0 0 0,-2 0 2 16,4 1-3-16,-6 1 1 0,3-1-1 0,-3 0 1 0,1 2-3 15,2 0 3-15,-3-4-4 0,3 5 3 16,1-2-1-16,-1 2-2 0,4-2 7 0,-1 0-2 0,2 2-3 16,0-2 3-16,1 2 0 0,1-2 0 0,2 1-3 15,1 1 6-15,2-2 1 0,-1 2-10 0,5 0 7 16,2 0 5-16,-1-1-3 0,3-1 7 0,0-1-5 16,1 2-3-16,1-5 4 0,-1 1-5 0,2 1 4 15,-5-3-3-15,5 0 1 0,-5 0 1 0,-1-3 4 16,-2 1 0-16,-1-1 6 0,3-1-3 0,-4 0 3 15,1-4 0-15,2 2-2 0,-4-1-9 0,2-2 0 16,-3-1 1-16,0 0-9 0,-2 3-3 0,-1-2-2 16,0-1-5-16,-1-1-16 0,-3 2-9 0,0 1-5 0,0 3-6 15,1-3-9-15,-1 4-9 0,0 0-15 16,0 3-67-16,-4-2-163 0,1 2 71 0</inkml:trace>
  <inkml:trace contextRef="#ctx0" brushRef="#br0" timeOffset="99068.18">30531 7942 35 0,'-2'15'83'0,"2"0"-6"16,-5 2-6-16,2 0-5 0,-1 0-8 0,0 0-1 0,1 1-9 15,-1-2-23-15,2 0 16 0,1-5-2 0,-1-1-12 16,-2-1 8-16,2 1-5 0,1-4-4 0,-2-1-1 15,2 1-11-15,0-2 11 0,-1 1 1 0,2-3-8 16,0-2 3-16,0 6-1 0,0-6-1 0,0 0-11 16,0 0-13-16,0 0-24 0,4 1-48 0,-4-1-54 15,0 0-141-15,13-9 63 0</inkml:trace>
  <inkml:trace contextRef="#ctx0" brushRef="#br0" timeOffset="99495.19">30611 7839 5 0,'0'0'82'16,"-1"-4"-9"-16,1 4-1 0,0 0-9 0,0 0-1 16,0 0-14-16,0 0 0 0,0 0-8 0,0 0 1 15,0 0-7-15,0 0-6 0,-8 0 6 0,8 0-14 16,-10 4-1-16,5-3-1 0,-3 3-5 0,3-1-1 16,1 2-1-16,-1-1 2 0,-4 0-6 0,3 1 3 15,2 0-2-15,-2-1 1 0,3 0-5 0,-1 0 1 0,0-1 1 16,0-2 5-16,4-1-4 0,-6 4 11 15,4-2 6-15,2-2 12 0,0 0 9 0,0 0 11 16,-4 3 10-16,4-3-3 0,0 0-6 0,0 0-7 0,0 0-6 16,0 0-1-16,0 0-11 0,4-13-4 0,-2 9-12 15,3 3-9-15,-2-2-5 0,1 1-4 16,-4 2-14-16,7-2-4 0,1 2 1 0,0 2-20 0,3-1-1 16,-2 1-18-16,1 1-25 0,2 1-22 0,-6-1-63 15,2 1-182-15,-2 1 80 0</inkml:trace>
  <inkml:trace contextRef="#ctx0" brushRef="#br0" timeOffset="100529.18">29683 8586 14 0,'-3'3'62'0,"1"0"-4"0,-2 2 5 0,0-1-3 16,2 1-10-16,0 0-6 0,0-1 0 0,2 1 0 15,-3 2-11-15,1-2 1 0,2-1-3 0,0 2 6 16,0-1-10-16,0-3 0 0,2 3 5 0,1 0-1 15,-1 0 7-15,4-4 4 0,0-1-4 0,-1 1-1 16,7 1 1-16,-1-4 2 0,-2 1-7 0,4 0-3 16,1-4-4-16,-1-1 12 0,1 2-16 0,-4-1-2 0,-1-4 5 15,3 2-4-15,-6-3 1 0,2 3-4 16,-3-3-2-16,2 1 2 0,-1 1-9 0,-2-2 3 16,-3 1-2-16,1 2 4 0,-2 1-3 0,0-1-2 0,0 2 1 15,0-2-12-15,-3 2-3 0,0 1-11 0,-2-2-2 16,-1 3-16-16,-1 1-11 0,1 0-19 0,1 2-10 15,5 0-19-15,-14 0-64 0,8 3-168 0,3-2 74 16</inkml:trace>
  <inkml:trace contextRef="#ctx0" brushRef="#br0" timeOffset="101051.19">29822 8818 46 0,'-4'3'83'0,"1"2"-6"0,-1-3 1 0,4-2-13 16,-5 4 3-16,3-1-6 0,2-3 0 0,-4 1-5 15,4-1-8-15,-3 4-4 0,3-4-19 0,-5 2-10 16,5-2-21-16,0 0-27 0,-5 2-24 0,5-2-52 0,0 0-115 16,0 0 52-16</inkml:trace>
  <inkml:trace contextRef="#ctx0" brushRef="#br0" timeOffset="101343.19">30014 8649 15 0,'-2'5'77'0,"1"5"-10"0,-2-6-6 0,1 4-2 16,0-2-7-16,2 0-9 0,4 1-2 0,-4-5 3 15,3 4 2-15,-1-2 9 0,2-4-6 0,1 3-8 16,-5-3-2-16,12-3 4 0,-5 3-4 0,-2-3 1 15,4-1-6-15,-2-1-9 0,0-2-5 0,-2 0 7 16,3-1-4-16,-5 0 0 0,1 1-7 0,-2-2-2 16,-2 4-10-16,0-3 1 0,0 3-8 0,-4-2 4 15,2 3-2-15,-3-1-10 0,1 1-3 0,-3 2-16 0,-1-1-5 16,2 0-19-16,-3 3-89 0,2 0-154 0,7 0 68 16</inkml:trace>
  <inkml:trace contextRef="#ctx0" brushRef="#br0" timeOffset="102029.18">32975 8806 56 0,'0'0'90'0,"0"0"-8"0,0 0-5 0,0 0-11 0,0 0-4 15,0 0-4-15,0 0 3 0,0 0-7 16,-9 46 1-16,9-46 2 0,-9 22-7 0,4-12 3 16,5-10-14-16,-13 22 4 0,8-10 0 0,5-12-1 0,-9 21-12 15,3-13 7-15,6-8-14 0,-13 21 6 0,13-21 6 16,-9 15-22-16,9-15-11 0,-9 12-25 0,9-12-26 15,0 0-46-15,-9 12-70 0,9-12-179 0,0 0 79 16</inkml:trace>
  <inkml:trace contextRef="#ctx0" brushRef="#br0" timeOffset="103000.19">29539 5791 68 0,'0'-7'90'16,"0"7"-8"-16,0 0-13 0,0 0-10 0,0 0-5 15,0 0-8-15,0 0-2 0,0 17 0 0,0-12-11 16,-1 2-4-16,-2 0-2 0,2 3-3 0,0 1-5 15,-2 1 4-15,-1 1-2 0,2-1-3 0,-3-2-15 16,-2 6 15-16,6-3 2 0,-4-3 2 0,2 2-2 16,-1-2-1-16,3 1-4 0,-3-2-2 0,3 0 5 15,-4 1-1-15,5-1-7 0,0-3 1 0,-1 0-1 16,-2 0 1-16,3-1-2 0,0 0 2 0,0 3-1 16,-1-3 1-16,-2 0-1 0,3 1-19 0,-1 0-22 15,-3 1-22-15,3-2-34 0,-3 4-51 0,0-6-150 16,4 2 66-16</inkml:trace>
  <inkml:trace contextRef="#ctx0" brushRef="#br0" timeOffset="116209.19">31775 7752 37 0,'0'0'69'0,"0"-3"-15"16,0 3-2-16,2-5 3 0,-2 5-11 0,0 0 0 0,3-4-9 15,-3 4-3-15,0 0-4 0,0-5 0 16,0 5-7-16,0 0 0 0,0 0-4 0,0-3-4 0,0 3 2 16,2-4 0-16,-2 4 4 0,0 0-9 0,1-5-2 15,-1 5 4-15,0 0-5 0,0 0 4 0,0 0-6 16,0-8 10-16,0 8-10 0,1-3 8 0,-1 3-6 16,0 0 4-16,0 0 0 0,-4-4-10 0,4 4 1 15,0 0 1-15,0 0 0 0,-5-2 1 0,5 2 1 16,0 0 0-16,-4-3-7 0,4 3 3 0,0 0 0 15,0 0-4-15,-6 0-1 0,6 0 6 0,0 0 0 16,0 0-6-16,-10 0-1 0,6 3 0 0,4-3 4 16,-8 2 0-16,8-2 1 0,-8 2-7 0,2 0 6 15,1 4-6-15,0-4 4 0,0 0 2 0,0 0-2 16,-1 2 2-16,-1 0-2 0,1 0 2 0,-1 1 5 16,3-1-2-16,-2 0 1 0,1 0-1 0,0 1-3 15,1-2 1-15,-1 1-2 0,1-1 8 0,-1 3-10 16,1-2-3-16,3 2 4 0,-2-1 1 0,2 1 1 15,1 0 3-15,-3 0-4 0,3-1 3 0,3 1 8 16,-2 0-4-16,3 0 12 0,-2-1-8 0,2 0 2 0,0-2 2 16,4 2-3-16,-3-1 16 0,-1 0-9 15,1-3 2-15,4 2 0 0,-4-1 8 0,0 1 14 0,-1 0-1 16,1-3 1-16,-5 0-4 0,12-3-4 0,-6 1 1 16,-1 0-9-16,0-1 3 0,2 1 4 0,0-1-11 15,-2-1 0-15,1-1-7 0,-1 2 6 16,0 1 4-16,1-4-4 0,-3 3-6 0,1-3 1 0,-1 3-4 15,0-1-8-15,0-2 7 0,-2 2-3 0,0-1-9 16,0 2-16-16,-1-1 2 0,0 4-1 0,0-7 0 16,-1 2-12-16,0 1 0 0,0 0-6 0,-3 3-16 15,2-4-19-15,-4 3 2 0,6 2-13 0,-13-1-75 16,7 2-167-16,6-1 75 0</inkml:trace>
  <inkml:trace contextRef="#ctx0" brushRef="#br0" timeOffset="116706.18">31759 7946 45 0,'0'0'49'0,"-3"5"-4"0,3-5-1 0,-1 5-8 15,1-1-5-15,-1-1-3 0,1-3-3 0,0 9 4 16,-2-2 7-16,1-1-5 0,0 0-3 0,-2 5 3 16,1-2-4-16,0 2-3 0,0 2 4 0,-1-2-5 15,0 1-3-15,-1 4 2 0,1 0-1 0,-1-2 2 16,0 2 4-16,0 0-4 0,1-1-3 0,-5 2 1 16,6 0 3-16,-2-5 0 0,1 2-7 0,-1-2 3 15,2-1-6-15,-1 1 2 0,-1-1-4 0,3 0 5 16,-3-2 1-16,-1-1-5 0,5 0-6 0,-1-2-1 15,-2-2 1-15,2 1 1 0,-2 0-2 0,2 0 1 16,1-5 0-16,0 4 5 0,-1-1 1 0,1-3-5 0,0 0 3 16,-3 3-2-16,3-3-6 0,0 0-22 0,0 0-16 15,0 0-13-15,0 0-22 0,4-15-71 0,-3 5-153 16,3 1 68-16</inkml:trace>
  <inkml:trace contextRef="#ctx0" brushRef="#br0" timeOffset="117243.19">31810 7986 7 0,'-5'4'40'15,"-1"-1"2"-15,-4 2-5 0,4-1-3 0,-2 1 4 16,3-1-15-16,-2 0 1 0,0 1-5 0,1-2 4 0,-1 2-6 16,3-4 1-16,-2 5-4 0,2-4 5 15,1 1 2-15,3-3 3 0,-8 2 5 0,5 1 6 16,3-3 3-16,-5 2 7 0,5-2-3 0,0 0-1 0,0 0 7 15,0 0 0-15,0 0 2 0,0 0-2 16,0 0-5-16,-11-3-1 0,11 3-5 0,0-5-7 0,-2 1-1 16,2 4 1-16,2-7-7 0,-2 7-1 0,1-6-5 15,-1-1-3-15,0 4 1 0,0 3-6 0,3-5-2 16,-2 0-4-16,0 1 8 0,4 2-7 0,-4-3-6 16,-1 5 9-16,4-5-5 0,-1 2-2 0,-1 1-2 15,1 0 3-15,-3 2 0 0,6-5 4 0,-3 5-1 16,-3 0 5-16,7-4-10 0,-4 3-5 0,-3 1 6 15,5-2 1-15,-5 2 2 0,9-3-7 0,-5 2 0 16,-4 1 2-16,5-2-2 0,-5 2 1 0,6-1-2 16,-6 1 7-16,0 0-11 0,0 0 9 0,9 2-1 15,-7 1 5-15,0 0-7 0,3 1-3 0,-1-2-5 16,4 6-6-16,-3 0-7 0,1 1-7 0,1 0-9 16,-1 1-5-16,2 0-12 0,-2 2-4 0,-1 0-9 15,-1 0-63-15,0-1-142 0,0 2 63 0</inkml:trace>
  <inkml:trace contextRef="#ctx0" brushRef="#br0" timeOffset="117760.19">31632 8327 58 0,'0'0'60'0,"0"-5"-7"0,0 5-3 0,0 0-7 16,0 0-2-16,0 0-3 0,0 0-9 0,-15 6-3 15,9-4 3-15,0 0-6 0,1 1 2 0,-1 1 1 16,-1-2-8-16,0 2-3 0,2 0 2 0,1-2-3 15,-1 4-3-15,1-5 0 0,-1 4 2 0,1-3 1 16,4-2-5-16,-4 4 2 0,4-4 7 0,-4 2 7 16,4-2 12-16,0 0 0 0,-2 3 3 0,2-3-5 15,0 0-3-15,0 0-5 0,0 0 2 0,10-13-5 16,-6 10-1-16,0-4-2 0,-1 3 4 0,0-3-16 16,0-1 1-16,2 1-2 0,-3-3-12 0,2 3 2 15,-3 2 3-15,4-1-3 0,-3 1 2 0,-1 2 3 16,0-3-4-16,-1 3-2 0,0 3 1 0,3-5-9 15,-1 4-3-15,-2 1 6 0,2-5-1 0,-2 5 2 16,0 0 0-16,11 1 4 0,-11-1 7 0,10 5-6 16,-5-4 4-16,3 2 1 0,0-2 10 0,-1 0 5 0,0 3 11 15,3-3-2-15,-5 2 0 0,4-2 4 16,-1 1-3-16,-2-1-6 0,2 2 2 0,-3-2 0 16,1 0-8-16,-2 0-1 0,-4-1 0 0,8 0-2 0,-8 0-21 15,6 2-16-15,-2 0-36 0,-4-2-24 0,5 3-99 16,-5-3-199-16,4 1 88 0</inkml:trace>
  <inkml:trace contextRef="#ctx0" brushRef="#br0" timeOffset="120090.22">18405 13883 58 0,'0'0'91'15,"0"0"-6"-15,0 0-5 0,0 0-14 0,0 0-5 16,0 0-4-16,0 0-7 0,0 0-11 0,0 0 0 16,0 0 1-16,0 0-6 0,0 0-5 0,0 0-7 15,0 0-4-15,0 0 1 0,0 0 0 0,0 0-8 16,0 0-1-16,0 0 1 0,0 0-4 0,0 0 7 16,0 0-3-16,0 0 7 0,0 0 3 0,0 0 5 15,0 0 3-15,0 0-6 0,-5 1 0 0,5-1-4 16,0 0 4-16,0 0-2 0,0 0-9 0,0 0 5 0,0 0-2 15,0 0-6-15,0 0 0 0,0 0 1 16,0 0-3-16,-1 4 1 0,1-4-4 0,0 0 1 0,0 0 0 16,0 0-1-16,0 0-1 0,0 0-5 0,0 0 3 15,0 0 0-15,0 0 8 0,0 0-8 0,0 0-2 16,6-10 3-16,-2 4 1 0,1 2-6 0,0-2 10 16,3-5-8-16,0 4 1 0,-1-3 0 0,6-1-6 15,-2 3-2-15,-1 0 0 0,-1-1-2 0,1 1-5 16,0 1-8-16,-1 1-2 0,0 0-4 0,-4 2-4 15,1 1-9-15,-1 1-4 0,-1 1-2 0,-4 1 0 16,7-2 3-16,-7 2 4 0,0 0 3 0,2 5 1 16,-2-5 1-16,-2 8 5 0,-1-1-3 0,-1 0 3 0,0 3 9 15,-1-1-6-15,-1 1 3 0,0 0 2 16,1 2-1-16,-2 0 1 0,1-3 5 0,-2 4 1 16,0-4-1-16,3 1 2 0,0 1 2 0,0 0-1 0,-1-2 4 15,2-1 2-15,0 1 2 0,0-1 4 0,3-3 6 16,-3 1 1-16,4-1 7 0,-1-1 7 0,1 0-3 15,-3-1 13-15,3 1-3 0,0-4 2 0,3 3 3 16,-3-3-2-16,1 4-5 0,-1-4 4 0,0 0-2 16,9 0 2-16,-9 0-2 0,14-5-5 0,-8 1-2 15,1 2-8-15,1 1-10 0,-2-1-19 0,2 0-13 16,2-1-23-16,-5 0-37 0,1 2-100 0,2-2 45 16</inkml:trace>
  <inkml:trace contextRef="#ctx0" brushRef="#br0" timeOffset="127027.11">30550 6111 16 0,'0'0'47'0,"0"0"-4"0,0 0-3 0,0 0-6 15,1-3-9-15,-1 3 0 0,0 0-4 16,0-5 1-16,0 5-2 0,0 0-1 0,0 0-1 0,0 0-4 16,0 0 1-16,0 0 1 0,0 0 0 0,0 0 4 15,0-6-6-15,0 6-3 0,0 0 3 0,0 0-3 16,0-3 4-16,0 3-4 0,0 0 11 0,0 0-9 16,0-6-4-16,0 6 3 0,0 0-1 0,0 0-2 15,0 0 2-15,0 0-1 0,0-6-3 0,0 6-3 16,0 0 1-16,0 0 0 0,0 0 3 0,0 0 1 0,0 0-1 15,0-3 1-15,0 3-4 0,0 0 1 16,0 0 2-16,0 0-5 0,0 0-2 0,0 0 4 0,0 0-2 16,0 0 3-16,0 0-1 0,0 0 2 0,0 0 0 15,0 0 0-15,0 0-3 0,0 0 6 0,0 0-6 16,0 0 5-16,0 0-5 0,0 0 3 0,0 0-1 16,0 0-6-16,0 0 5 0,0 0 0 0,0 0-2 15,0 0 0-15,0 0 0 0,0 0 1 0,0 0-2 16,0 0-2-16,0 0 0 0,0 0 0 0,0 0-1 15,0 0 2-15,0 0-1 0,0 0 1 0,0 0 4 16,0 0-5-16,0 0 0 0,0 0 3 0,0 0-4 16,0 0-1-16,0 0 2 0,0 0 0 0,0 0 1 15,0 0-2-15,0 0 1 0,0 0 8 0,0 0-9 16,0 0-3-16,0 0 1 0,0 0 1 0,0 0 2 16,0 0-1-16,0 0 0 0,0 0-1 0,-9 9-4 0,9-9 8 15,-4 3-1-15,4-3-6 0,-7 0 8 16,7 0-5-16,-4 2 1 0,4-2 3 0,0 0-2 15,-6 3 0-15,6-3-8 0,0 0 5 0,0 0 3 0,0 0-3 16,0 0 2-16,0 0 5 0,-9 0-1 0,9 0-7 16,0 0 2-16,0 0 6 0,0 0-8 0,-6 0 0 15,6 0 6-15,0 0-3 0,-5 1 1 0,5-1 0 16,-2 4-4-16,0 0 8 0,2-4-3 0,-7 6 0 16,4-4-2-16,-2-1 0 0,3 3 1 0,-2 0-9 15,1-1 7-15,1 0 2 0,-1 1-5 0,0 0 7 16,1 1-1-16,-4-1-5 0,3-1 22 0,1 2-5 15,-2 1 5-15,1 0-2 0,2 0-2 0,1-2-4 16,-2 2-6-16,1-1 5 0,2 0 2 0,-1-3-2 0,0 4-4 16,0-2-1-16,0-4 1 0,4 5 0 15,-1-1 5-15,1-3 3 0,-2 2-2 0,4-2-4 16,-2 2 0-16,-4-3 6 0,11 0 2 0,-6 0-1 0,1 1-9 16,-6-1 4-16,8 1 1 0,-8-1-4 0,6 0 2 15,-6 0 4-15,0 0-10 0,12-1-2 16,-8 0 6-16,3 1-2 0,-7 0-9 0,9-3 10 0,-5 3 2 15,-4 0-2-15,7-4-2 0,-4 3 0 0,-3 1 2 16,9-3-2-16,-9 3 8 0,5-4 1 0,-1 2-1 16,0-1 0-16,-3 1-6 0,3-3 7 0,-4 3-1 15,4-3 6-15,-3 2-6 0,-1-2-14 0,0 5 16 16,0-8-10-16,-1 3 4 0,-2-1-2 0,2 1-12 16,0-2 0-16,-2 1 14 0,3-2 3 0,-1 5-9 15,1-2-8-15,-4 2-1 0,4-3-6 0,0 6-6 16,-5-3-13-16,2 1-16 0,3 2-5 0,0 0-12 0,-7-1-3 15,7 1-75-15,0 0-155 0,0 0 69 16</inkml:trace>
  <inkml:trace contextRef="#ctx0" brushRef="#br0" timeOffset="128304.11">30584 6264 16 0,'0'0'51'15,"0"0"-6"-15,0 0 2 0,0 0-8 0,-5-3-7 16,5 3 0-16,0 0 1 0,0 0-10 0,0 0 5 15,0 0-12-15,0 0 7 0,-1-6-6 16,1 6-11-16,0 0 7 0,0 0 3 0,-5-1 2 0,5 1-12 16,0 0 3-16,-8-1 2 0,8 1-1 0,0 0 3 15,-5-2 2-15,5 2 3 0,0 0-5 0,0 0 3 16,0 0-2-16,-6-2 2 0,6 2 6 0,0 0-5 16,0 0-2-16,0 0 1 0,0 0-7 0,0 0-2 15,0 0 0-15,0 0 2 0,0 0-5 0,0 0-2 16,0 0 1-16,0 0 5 0,0 0-3 0,0 0-8 15,0 0 6-15,0 0 0 0,0 0-4 0,0 0 2 16,0 0 3-16,0 0 5 0,0 0 3 0,0 0 0 16,0 0-2-16,0 0 2 0,0 0 4 0,0 0 2 0,0 0-4 15,0 0 6-15,0 0-15 0,0 0 11 16,0 0 3-16,0 0-8 0,0 0-10 0,0 0 13 16,0 0-1-16,0 0-2 0,0 0-3 0,0 0 0 0,0 0-6 15,0 0-5-15,0 0 7 0,0 0-3 16,0 0 8-16,0 0-10 0,0 0 1 0,0 0-5 0,0 0 6 15,0 0-5-15,-7 5 4 0,7-5 2 0,0 0-4 16,0 6-6-16,0-6 8 0,-1 4 2 0,-1 0-4 16,0 1 3-16,2-1-3 0,-2 0 5 0,0 2-4 15,1-1-4-15,-3 2 3 0,4 1 3 0,-4 1 2 16,4 1 0-16,-4 0-6 0,3 3-7 0,-2-3 9 16,1 1 4-16,-2 3-5 0,2-3 4 0,1 4-1 15,-1-5 1-15,2 3 0 0,-4-3-14 0,3 3 17 16,-1-3-1-16,0 2-6 0,-2-2 7 0,2 1-1 15,-2-1 1-15,3-2-7 0,-2 2 0 0,1 0 10 16,-1-1-12-16,1-1 2 0,-2 1 6 0,1-2 3 0,2 0-6 16,-2-2 7-16,2 2-11 0,0-1 4 0,-2-2 0 15,2 0 2-15,-1 2 0 0,0-1 2 16,0-2-4-16,2-3 0 0,0 7-2 0,-2-3 1 0,0 0 4 16,1-2-1-16,-1 2-5 0,2-4 4 0,-2 3-1 15,2-3-7-15,-2 4 3 0,2-4 2 16,0 0 0-16,-2 4-4 0,2-4 2 0,0 4-3 0,0-4-2 15,0 0-1-15,0 0-8 0,0 0-6 0,0 0 3 16,0 0-6-16,0 0-6 0,0 0-14 0,0 0-17 16,0 0-58-16,0 0-131 0,0 0 58 0</inkml:trace>
  <inkml:trace contextRef="#ctx0" brushRef="#br0" timeOffset="129016.11">30605 6291 22 0,'-3'-6'65'0,"3"6"-7"15,0 0 0-15,0 0-4 0,0 0-9 0,0 0 4 16,0 0-8-16,0 0-3 0,0 0-10 0,0 0 2 16,0 0-4-16,-1-3-3 0,1 3-6 0,0 0 1 0,0 0-6 15,0 0 7-15,0 0-3 0,0 0-10 16,0 0 3-16,0 0-7 0,-9 9 8 0,5-7-1 0,4-2 1 15,-9 4-2-15,4-3 0 0,4 1 3 0,-3 1-6 16,4-3 0-16,-8 4-6 0,3-1 0 0,0-1 4 16,1 2 2-16,-1-1 2 0,-2-1 0 0,1 3 0 15,1-3-3-15,-2 2 6 0,3 0-4 16,-1-2-6-16,0 1 11 0,-1 0 2 0,3-1-4 0,-4 1-2 16,2 1 4-16,0-2-5 0,1 1 1 0,0 1 3 15,-2 0 5-15,1 0-4 0,1-3 4 0,0 2-9 16,2 0 2-16,-2-1 3 0,4-2-3 0,-5 5-7 15,2-3 7-15,3-2-1 0,-5 2-5 0,5-2 0 16,0 0 4-16,-4 3-2 0,4-3 0 0,0 0 5 16,0 0-9-16,-2 3 21 0,2-3-8 0,0 0 8 15,0 0 0-15,0 0 5 0,0 0-1 0,0 0 0 16,0 0 0-16,0 0 6 0,0 0-7 0,0 0 0 16,0 0-3-16,0 0 0 0,12-10 2 0,-8 8-13 0,0-1 2 15,0 0-3-15,2 1-9 0,0-1-6 16,0-1-15-16,0 2 10 0,2-4-3 0,-2 2 4 15,2 2-1-15,-2-2 2 0,3 0 0 0,-2 0-5 0,0 1 4 16,-2 1 4-16,1-1 5 0,-3 1-9 0,3 0 7 16,-3 0 0-16,-3 2 1 0,7-3 7 0,-7 3-4 15,3-3 3-15,-3 3-2 0,0 0 0 0,4-1-1 16,-4 1-10-16,0 0-6 0,0 0-2 0,0 0-3 16,0 0 0-16,0 0-2 0,8 4 1 0,-8-4 2 15,1 7-1-15,-1-2-5 0,3 0-6 0,-2 0-15 16,0 2-1-16,-1-1-13 0,4 5-73 0,-4-2-144 15,3 1 65-15</inkml:trace>
  <inkml:trace contextRef="#ctx0" brushRef="#br0" timeOffset="129718.11">30483 6745 6 0,'0'0'78'0,"0"0"-5"16,0-5-10-16,0 5-2 0,0 0-2 0,0 0-10 15,0 0 5-15,-1-6-10 0,1 6-16 0,0 0 1 16,0 0 4-16,0 0-14 0,0 0 0 0,0 0 0 0,0 0 0 16,0 0 0-16,0 0-3 0,0 0-5 0,-11 9-7 15,7-7 11-15,0 1-4 0,4-3 0 0,-9 4-7 16,4-2 11-16,1 0-3 0,4-2-7 0,-8 3 1 15,2-1 1-15,2-1 0 0,0 2 2 0,4-3-6 16,-6 2-1-16,2 0-3 0,4-2 5 0,0 0-7 16,-6 2 9-16,6-2 8 0,0 0 1 0,-4 0 4 15,4 0 2-15,0 0 9 0,0 0-9 0,0 0 11 16,0 0-12-16,-6-5 9 0,6 5-2 0,-2-4-10 16,2 4-1-16,0-6 2 0,0 6-4 0,2-7-6 15,-2 3-5-15,1-2 2 0,0 1-1 0,-1-1-12 16,5 0 6-16,-4 1 0 0,2 3 2 0,0-3 3 15,-2 0-10-15,0 2-4 0,2 0 15 0,-2-1-10 16,-1 4 3-16,4-6 6 0,-3 4 2 0,-1 2-10 16,3-5 6-16,-3 5-8 0,0 0-1 0,2-3 11 15,-2 3-8-15,0 0 2 0,0 0 3 0,0 0-7 16,0 0 5-16,4-1 5 0,-4 1-6 0,0 0 3 0,0 0-2 16,8 0 7-16,-8 0-8 0,0 0-2 0,0 0 1 15,7 4-1-15,-4-2 6 0,1 0 2 16,-2 1-8-16,0 1-2 0,0-1 7 0,-2-3-2 0,4 7 2 15,-3-2-1-15,2-2-3 0,-2 1 5 0,-1-1-7 16,1 1 5-16,1-1-8 0,-1 0 13 0,-1-3-2 16,1 6-2-16,0-3 2 0,-1-3-3 0,3 8-10 15,-3-6-11-15,0-2 2 0,1 5 0 0,-1-5-16 16,0 4-36-16,0-4-71 0,-1 5-154 0,2-2 68 16</inkml:trace>
  <inkml:trace contextRef="#ctx0" brushRef="#br0" timeOffset="134375.1">31853 6081 7 0,'0'-4'48'0,"-1"-1"-8"0,1 5-3 15,-4-5-5-15,2 2-6 0,2 3 6 0,-7-1-4 0,7 1-7 16,-14 0-5-16,7 1 0 0,1 0-4 0,-1 1 0 16,-2 1-8-16,2 2 9 0,1-3-6 0,0 2 3 15,-1-1-5-15,1 4 2 0,-2-2 1 0,4-2 2 16,-1 4-4-16,1-2-1 0,0 0-2 0,0 2 3 15,1-2-4-15,0 3 1 0,2-3-3 0,0 1 3 16,-2 0-3-16,3-2 1 0,0 1 0 0,0 2 3 16,2-2-2-16,-1 0 0 0,1 0 1 0,2 2 4 15,4-3 4-15,-3 1-5 0,4-1-1 0,-1 1 8 16,4-1 0-16,-1 0-4 0,0-1 0 0,4-1-5 16,-4 0-13-16,3 1 4 0,-3-3 0 15,3 2 4-15,-4-2 4 0,2 0-4 0,-3-2 5 0,-3 2-3 16,2-2 4-16,-2-2 9 0,1 3 7 0,-1-2-14 15,-2-1 5-15,0 0-3 0,1-1 2 0,-3 1-5 16,1-1 1-16,0-2-1 0,-3 3-3 0,0-2 3 16,0-1-1-16,0 0-4 0,-2 0-2 0,1 2 9 15,-2 0-6-15,2-1 5 0,-1-2-7 0,-1 3 1 16,-1 2 3-16,2-2-3 0,-1-1-8 0,-1 3-6 16,3 1-2-16,1 2-7 0,-6-4-6 0,6 4-6 0,-7-4 0 15,7 4-5-15,-6 0-35 0,6 0-79 16,-8 0 36-16</inkml:trace>
  <inkml:trace contextRef="#ctx0" brushRef="#br0" timeOffset="134870.1">31876 6365 30 0,'-4'10'38'0,"3"1"0"15,-3 0-8-15,0 6 8 0,-2 0-7 0,5-3 0 16,-2-2 0-16,3 2-4 0,-5 3-5 0,3-5-1 16,0 3 3-16,2-3-5 0,-1-1 2 0,-2 1-9 0,2-1 11 15,-1-1-6-15,0 1 3 0,-2-1-7 16,3-4 4-16,-2 3-5 0,1-1 0 0,0-2 1 15,0 2 0-15,-1-1-2 0,1-2 5 0,-2 2-2 16,2-2-9-16,-1-1 5 0,2 0-2 0,-2 0-1 0,3-2 4 16,-4 1-2-16,4-3-6 0,-4 4 0 0,4-4 2 15,-2 4 4-15,2-4-5 0,0 0 3 0,-1 4 1 16,1-4-2-16,0 0-6 0,0 0 9 0,-4 2-8 16,4-2-8-16,0 0-18 0,0 0-15 0,0 0-16 15,0 0-40-15,0 0-103 0,3-13 47 16</inkml:trace>
  <inkml:trace contextRef="#ctx0" brushRef="#br0" timeOffset="135530.1">31835 6289 13 0,'-10'6'21'0,"1"-1"6"0,-1 2-7 0,-1-2 0 15,2 2 3-15,1 0-6 0,0-1-4 16,1-2 3-16,1 2-3 0,0-2-2 0,1 0 1 16,1-1-5-16,-2 2 6 0,2-3-5 0,0 3 1 15,2-3-2-15,-2 1 3 0,4-3 0 0,-6 2 11 0,6-2 4 16,-2 2 12-16,2-2 15 0,0 0-7 15,-3 3 7-15,3-3-3 0,0 0-3 0,0 0 1 16,0 0-6-16,0 0-4 0,0 0 0 0,0 0-8 0,-1-10-4 16,1 10-1-16,4-4-8 0,-2 0-6 0,2 0-10 15,0 2 4-15,0-3-2 0,3 1-1 0,0 1-10 16,2-2-2-16,0-2-7 0,2 2 5 0,-2 1-1 16,2-1-5-16,-1 0 6 0,1 2 0 0,-2-2 4 15,-3 2-5-15,2 1 3 0,0-2-3 0,-3 1 5 16,0-2 1-16,4 2 8 0,-5-1 2 0,-1 3-4 15,0-3 3-15,1 0 2 0,0 1-2 0,-4 3 0 16,5-2 4-16,-5 2-4 0,5-3-3 0,-2 2-3 16,-3 1 5-16,0 0-1 0,0 0-1 0,6 0-1 15,-6 0-2-15,9 1-2 0,-5 2 0 0,1-1 7 16,3 1-3-16,-2 3-1 0,3-3-3 0,1 2 5 16,-2 3 16-16,1-1-17 0,-1-1 0 0,2 1 0 15,-2 2-1-15,-2-2 5 0,0 0-3 0,2 1-2 16,-2 0 2-16,-3 2-7 0,1 0 0 0,0-1-8 15,0 0-13-15,-3 0-9 0,1 4-53 0,-2-3-99 16,0 0 44-16</inkml:trace>
  <inkml:trace contextRef="#ctx0" brushRef="#br0" timeOffset="136460.1">31839 6699 49 0,'-9'-3'52'0,"9"3"-6"0,-9 3-2 15,9-3-10-15,-11 0 0 0,11 0-6 0,-9 0-3 16,3 1 0-16,0 1-4 0,1 0-5 0,-1 0 0 16,-1 1 2-16,1 1-1 0,1-2-8 0,-1 1 2 15,-2 3 2-15,0 0-1 0,2-2-3 0,0 0 1 16,-1-2-4-16,1 5 5 0,-2-2-2 0,2 0-4 16,-1-1-2-16,3 1 1 0,-1 0 6 0,1-2-3 0,-2 0-2 15,2-2-8-15,3 2 2 0,1-3 2 16,-5 3 7-16,2-1 2 0,3-2 5 0,0 0 5 15,-5 3 16-15,5-3 0 0,0 0 7 0,0 0 0 0,0 0-9 16,0 0-9-16,0 0 7 0,0 0-5 0,0 0 3 16,5-11-3-16,-1 7-13 0,-4 1 7 0,5-1-6 15,-1 1-5-15,1-1 6 0,-4-2-1 16,3 2-7-16,3 1 4 0,-5-4-5 0,3 2-4 0,-2 0 3 16,1-1-10-16,1 0 3 0,-1 1-10 0,-1-2 4 15,0 1 0-15,1 0-6 0,0 1 5 0,-2 0-2 16,2 0 0-16,-1 1 4 0,2-1 6 0,-3 0 0 15,1 2-8-15,1-1 6 0,-3 1-3 0,2 1-2 16,-3 2 6-16,3-4-7 0,-1 1-1 0,-2 3 6 16,0 0-2-16,2-3 5 0,-2 3-2 0,0 0-6 15,0 0-1-15,4-3 6 0,-4 3 3 0,0 0-4 16,0 0-1-16,0 0 5 0,0 0-5 0,15 4 5 16,-12-3 0-16,2 2-3 0,0-1 6 0,3 1-10 15,-2-2 5-15,3 5 2 0,0-3-5 0,3 1 4 16,-3 1 3-16,1 2-6 0,-3-4 2 0,1 2 1 15,-3-3-4-15,3 2 3 0,-2-1 1 0,-1 3-1 16,-1-4-2-16,3 3-3 0,-5-1 7 0,1-1-4 0,1 1 9 16,-2-1-10-16,2 2-5 0,-3-2-5 0,2 0-3 15,-3 1-10-15,2-2-16 0,0 3-25 16,-4 0-43-16,4-1-121 0,-2-1 54 0</inkml:trace>
  <inkml:trace contextRef="#ctx0" brushRef="#br0" timeOffset="138675.1">32312 5966 1 0,'0'0'16'0,"-9"2"-2"0,9-2-5 0,-8 1 1 16,3 0-3-16,5-1 3 0,-10 3-7 0,4-1 4 15,-1 0 0-15,-2-1 5 0,0 3-11 0,0 0 6 16,-1 2-3-16,-1-1 3 0,-1 1-5 0,-1 1-1 15,-2 4 4-15,1-1 0 0,-4-3 4 0,2 5 0 16,0 2-1-16,-3-2 1 0,2-2 0 0,0 0 1 16,2 5-4-16,0-3 6 0,6-3-4 0,0 0 0 15,-5 2 6-15,3-1-2 0,1-1-1 0,2 1-19 16,0-3-1-16,0 0 1 0,0 1 2 0,2-1 6 16,0 3 0-16,0-3 0 0,2-3 1 0,-1 1 1 15,-2 1-1-15,2-2 2 0,3-1-3 0,-1 1 0 16,-1 1 0-16,3-2-1 0,1-3 3 0,-4 3-2 15,0-3 1-15,4 0 4 0,-2 5-3 0,2-5 0 16,-3 4-3-16,3-4-5 0,0 0-11 0,0 5-19 0,0-5-39 16,0 0 17-16</inkml:trace>
  <inkml:trace contextRef="#ctx0" brushRef="#br0" timeOffset="139159.1">32007 6064 11 0,'-4'6'25'0,"-1"3"4"0,2-1-3 0,-1 1-2 16,0-2 1-16,-1 3-2 0,0 0-3 0,3-5 1 16,-2 0-3-16,0 4 2 0,1-3 2 0,2 0-3 15,-1 1-2-15,0-2-4 0,1 0 3 0,1-1 4 16,-1 2 7-16,2-1 2 0,-1-3 2 0,3 2-3 0,-1 0 2 16,2 0-4-16,-1-1 5 0,0-2-7 0,0 3-3 15,0-2-3-15,3 1 4 0,-2 0-6 0,1-2 2 16,0-1 3-16,-5 0-15 0,6 3-17 0,-2-3-9 15,2 1-10-15,0 0-12 0,1 1-57 0,-1 1-108 16,4-1 48-16</inkml:trace>
  <inkml:trace contextRef="#ctx0" brushRef="#br0" timeOffset="140862.1">29880 6421 11 0,'0'0'69'0,"0"0"-9"16,0 0-3-16,2-5-5 0,-2 5-4 0,0 0-5 15,0-2-1-15,0 2-7 0,0 0-1 0,0 0-3 0,0 0-2 16,0 0-3-16,0 0-2 0,0 0-7 0,0 0-2 16,0 0 1-16,2-3 0 0,-2 3 4 0,0 0-10 15,0 0 6-15,0 0 0 0,0-6 1 0,0 6 5 16,0 0-23-16,0-6 18 0,0 6-3 0,0-4 2 15,3 1-7-15,-3 3 2 0,0 0-2 0,-3-8 7 16,3 8-7-16,3-5-3 0,-3 5-1 0,0-3 2 16,0 3 2-16,0-5-1 0,0 5-5 0,0 0 3 15,0 0-2-15,0 0 0 0,0 0 4 0,0 0-8 16,0-4 1-16,0 4-2 0,0 0 4 0,7-1-3 16,-7 1 3-16,9-1 4 0,-1 2-8 0,0-2 4 15,3 1-6-15,1 2 0 0,0-2-2 0,1 3 4 16,6-2 1-16,-2 0 6 0,0 2-3 0,2 1-9 15,-3 1 2-15,-2-1 2 0,2 0-3 0,-2-1-7 16,5 2 7-16,-8 0-9 0,1 1 3 0,-2-3 8 16,0 3-11-16,-3-1 7 0,2-2-2 0,-4 0 4 15,0-1-2-15,1 0-2 0,-2 3-1 0,1-3 6 0,-2 1 1 16,1-1 1-16,-4-2-6 0,5 2 3 0,-3 1 0 16,0-1-1-16,1 1 3 0,-3-3 1 0,3 4 4 15,-2-1-4-15,-1-3 2 0,4 5 0 16,-3-3 0-16,1 1-1 0,-2-3-1 0,2 7 5 0,1-5-3 15,-3-2 3-15,2 3-5 0,-2-3 1 0,3 4 2 16,-3-4 2-16,1 3-3 0,-1-3 5 0,0 0-4 16,0 0-2-16,0 0 1 0,0 0 6 0,0 0-2 15,12-5-8-15,-10 3 6 0,-1-2-2 0,-1 4 6 16,6-5-1-16,-4 2-4 0,1-1-4 0,-1 1-2 16,-2 3 9-16,4-7-6 0,-2 4-3 0,2 2 7 15,-2-3 1-15,0 1 0 0,-2 3-7 0,2-4 1 16,-2 4 3-16,5-2-4 0,-5 2 0 0,9-1 2 15,-3 1-3-15,-6 0-1 0,10 1 3 0,-5 1-8 16,-1 1 8-16,1-1-1 0,-1 2-1 0,0 1 1 16,1-2-4-16,-4 2 0 0,-1 2 1 0,0-2 4 15,-1 2 0-15,-3 0 6 0,1-2-13 0,1 1 11 16,-3 1 3-16,-1-1-7 0,-1 3 0 0,1-1 6 0,-2 1-18 16,1 2-16-16,-4-1-74 0,1-1-112 0,4 1 49 15</inkml:trace>
  <inkml:trace contextRef="#ctx0" brushRef="#br0" timeOffset="142458.1">29657 8093 69 0,'0'0'88'16,"0"0"-1"-16,0 0-14 0,0 0-8 0,0 0-6 15,0 0-13-15,0 0 1 0,0-5-1 0,0 5-7 16,0 0-7-16,0 0-1 0,0 0-2 0,0 0-8 15,0 0-2-15,0 0 4 0,0 0-7 0,0 0-4 16,0 0 0-16,0 0 1 0,0 0-4 0,0 0-1 16,0 0 9-16,0 0-4 0,0 0-1 0,0 0 0 15,0 0 1-15,0 0-5 0,0 0 13 0,0 0 7 16,0 0-9-16,0 0-6 0,0 0 9 0,6-5-7 0,-6 5-13 16,1-5 10-16,1 2-5 0,0 1-4 0,0-2 2 15,0 0-4-15,-2 0 0 0,5 1-9 16,-4-2 3-16,1 1-2 0,1 0 4 0,1-1 0 0,0 0-7 15,1-3-5-15,-1 1-3 0,6-2 1 0,-1 0-2 16,4-3 5-16,2 1-2 0,3-4 2 0,1-2-4 16,4 3-3-16,0-3 11 0,3 3-10 0,0-1 5 15,0 0 6-15,4 1-1 0,-1-1-1 0,4 1 1 16,-3 0 0-16,2 5 7 0,-2-1-4 0,1 3 4 16,-3-1-5-16,-9 5-2 0,3-1 9 0,-3-1-7 15,2 4 6-15,-2-1-7 0,-5 2-2 0,-2 0 8 16,1 0-3-16,0 0 0 0,-3 1 6 0,1 0-10 15,-1 2 6-15,-4 0-4 0,3-2 3 0,-4 2 6 16,2 1-6-16,-1 0 1 0,-1 0 4 0,-4 1-3 16,3-3 0-16,0 3 3 0,0-1-3 0,-3 0-1 15,3-1 0-15,-1 1 2 0,-1 0 4 0,1-3 0 0,-2 1 0 16,-1-2 2-16,5 5 2 0,-5-5 2 0,3 3 7 16,-3-3 2-16,0 0 6 0,0 0 0 0,4 1-2 15,-4-1 1-15,0 0-5 0,0 0-2 0,0 0-10 16,0 0 2-16,0 0 5 0,0 0-6 0,2-9-9 15,-2 9 0-15,0-3-2 0,0 3-2 0,0-4 3 16,0 4-2-16,0 0-5 0,-1-7-4 0,1 7 4 16,0-7-3-16,0 4 6 0,-1-1-3 0,1 0-3 15,0 4 9-15,0-8-1 0,0 5 1 0,0-3-4 16,-2 4 1-16,1-4 1 0,-2 2-1 0,1-1 2 16,-2 1 3-16,2-1 3 0,-1 2 4 0,-1-2-9 15,3 1 5-15,-2-1 2 0,2 2 2 0,-3 1 2 16,4 2-1-16,-4-7 2 0,4 5-5 0,0 2 0 15,-4-8-1-15,3 6 10 0,1 2-1 0,-2-5 5 16,2 5-3-16,-3-5-5 0,3 1 5 0,0 4 3 16,0 0-4-16,-1-5 8 0,1 5-27 0,0 0 19 15,1-4 3-15,-1 4-7 0,0 0 4 0,0 0 0 0,0-5-8 16,0 5-1-16,0 0 3 0,5-3-1 0,-5 3-2 16,0 0-7-16,0 0 5 0,0 0 3 0,0 0-1 15,12 4 0-15,-10 0-3 0,-2-4-3 0,4 5 0 16,-4-1 5-16,3 2-2 0,-6 0-2 0,3 0 5 15,0 2-7-15,-1-1 0 0,-2-2 0 0,1 3 4 16,-1 1 1-16,-1-1 2 0,-1-2 4 0,0 0-5 16,4 0-3-16,-2 1 3 0,-2 0-2 0,1 0-8 15,3 0-11-15,-3 2-25 0,0-2-32 0,-1 1-44 16,4-4-132-16,-3 4 59 0</inkml:trace>
  <inkml:trace contextRef="#ctx0" brushRef="#br0" timeOffset="144130.1">31001 8392 47 0,'4'-5'76'0,"-4"5"-3"0,2-4-13 16,2 0-1-16,-3 3-10 0,3-3 0 0,-4 4-9 15,4-6-3-15,-3 1-5 0,3 3 3 16,-1-3-8-16,1-2 4 0,-2 3 5 0,2-4 0 0,5 1-6 15,-3-1-3-15,3-1-4 0,3-3-6 0,1-3-1 16,3 4 0-16,0-2-3 0,0-1 5 0,7-1-7 16,0 0-2-16,4-1 3 0,-3-1 4 0,0 0-11 15,0 0 4-15,2 1-3 0,1-2-6 0,1 2 1 16,-2 0 0-16,3 4-1 0,-2-3 0 0,-9 8 0 16,1-2 1-16,-1 2-7 0,-6 1 5 0,-1 5-2 15,-1-3 1-15,-2 2-1 0,-2 0-14 0,0 0 8 16,0-1-4-16,-1 3-1 0,-5 0 6 0,6 3-13 15,-6-3 11-15,3 4-2 0,-3-4 7 0,-3 6-7 16,3-6 1-16,-4 8 2 0,1-3 0 0,0-1-4 16,-2 0 6-16,-1-1-2 0,3-1 5 0,0 2 1 15,3-4-6-15,-3 5 5 0,0-4 1 0,3-1 1 0,-4 5 4 16,4-5-2-16,-4 2-6 0,4-2 8 0,0 0-2 16,0 0 1-16,0 0-1 0,0 0-7 0,0 0 6 15,0 0-5-15,-12-6 6 0,10 2-2 0,0 1 5 16,1-1-6-16,-2-1-2 0,0 1 1 0,1-1 2 15,-1 1-5-15,1-3 5 0,-2 3-4 0,3 1 3 16,-2-4 3-16,2 6 3 0,-2-5-6 0,3 4 2 16,-1-4 4-16,0 2 3 0,-2-2 3 0,3 5-1 15,0 1 9-15,-1-8-3 0,2 5-3 0,-1 3 2 16,0-6 4-16,0 6-4 0,0-4 1 0,0 4-7 16,0-4 3-16,0 4 4 0,3-3-3 0,-3 3 1 15,0 0 0-15,0 0 0 0,0 0 0 0,-3-5-1 16,3 5 1-16,0 0-4 0,0 0-1 0,5-4-6 15,-5 4 5-15,0 0-3 0,3-2 0 0,-3 2 2 16,7-1 1-16,-7 1-3 0,7-2-1 0,-2 1-7 16,-5 1 4-16,8 0-3 0,-8 0 2 0,5-1 1 15,-5 1-1-15,0 0-2 0,0 0 1 0,9 5 0 0,-8-3-5 16,-1-2 8-16,0 9 1 0,0-5-3 0,-1 3-3 16,-2 2 8-16,-1 0-12 0,2 1 6 0,-5 5-11 15,2 2-18-15,-3 0-10 0,0-1-28 0,-4 1-52 16,3 1-131-16,-1-1 58 0</inkml:trace>
  <inkml:trace contextRef="#ctx0" brushRef="#br0" timeOffset="156379.1">5686 7408 6 0,'0'0'60'0,"0"0"-11"0,0 0-3 0,0 0-7 16,0 0-6-16,0 0 4 0,0 0-12 0,0 0-3 15,0 0 3-15,0 0 1 0,18 0 3 0,-13-1-6 16,0-3 4-16,6 0-6 0,0-4-5 0,6 2 4 16,0-5-6-16,1 5-7 0,0-5-6 0,1 3-5 0,-6-1-7 15,5 4-8-15,-8 2-20 0,3-1-37 0,-6 1-82 16,-1 2 36-16</inkml:trace>
  <inkml:trace contextRef="#ctx0" brushRef="#br0" timeOffset="156530.1">5779 7461 56 0,'0'0'53'0,"10"0"14"0,-10 0-6 0,22-7-7 16,-4-1-3-16,9-1-9 0,1-4 0 0,3 0-12 15,0 0-42-15,0-2-62 0,-4 3-81 0,1 2 36 16</inkml:trace>
  <inkml:trace contextRef="#ctx0" brushRef="#br0" timeOffset="175097.46">20304 9564 37 0,'0'-4'55'0,"0"4"-7"0,0-9-8 0,0 5-5 15,0 4-4-15,0-5-5 0,0 5-6 0,0-5-10 16,0 5-11-16,0-5-10 0,0 5-14 0,0 0-20 0,1-4-47 16,-1 4 21-16</inkml:trace>
  <inkml:trace contextRef="#ctx0" brushRef="#br0" timeOffset="182298.61">19644 9378 22 0,'0'0'52'0,"0"0"0"16,0 0 1-16,0-5-4 0,0 5-2 15,0 0-2-15,0-5 1 0,0 5 2 0,-3-3 1 0,3 3-3 16,0 0-4-16,1-7-1 0,-1 7-3 16,0 0-7-16,0 0-3 0,0 0-5 0,0 0-3 0,0 0-1 15,0 0-2-15,0 0 6 0,0 0-12 0,3 13 3 16,-3-8 0-16,1 1-4 0,-1 2-1 0,3 1 0 15,-3-2 0-15,1 1-4 0,0-1-2 0,1 0 2 16,1 1-1-16,-3-1 6 0,0 2-7 0,2-4-6 16,-2 7 4-16,1-4 7 0,0 1-3 0,-1 1 3 15,0-2-4-15,1-1 2 0,-1 3 0 0,0 0-3 16,2-1 0-16,-2 0-3 0,0 2 11 0,0-2-9 16,2 0 2-16,-2-1 3 0,4 0-1 0,-3 1-3 15,3-2 3-15,-4-1-1 0,4 0 3 0,-3 1-6 16,2-2 0-16,-3 0 3 0,3-1-5 0,0 2-3 0,-3-4-3 15,4 1-13-15,-4-1-4 0,1 2-4 0,-1-4-16 16,4 5-15-16,-4-5-20 0,0 3-46 0,0-3-134 16,0 0 60-16</inkml:trace>
  <inkml:trace contextRef="#ctx0" brushRef="#br0" timeOffset="182831.61">19674 9365 23 0,'8'3'45'16,"2"0"-7"-16,0-1-4 0,3 2-3 0,0-1 0 0,-3 2-5 15,4-2-6-15,-5 2 1 0,4-1-1 0,-3 1-2 16,0-1-3-16,-1 1-2 0,0 2 1 0,-4-2-6 15,2 0-3-15,-2 2 3 0,-1-2-1 0,2 2-2 16,-1-1 7-16,-4 2-1 0,2-2 3 0,-2 1-7 16,1 3 8-16,-4-2-6 0,0 3 2 0,-1-3-1 0,1-1 6 15,-5 2-1-15,0-1 3 0,-1 1-5 0,0 2 8 16,-2-5-1-16,0 3 6 0,-2-1-8 16,1-1 0-16,1 1 1 0,-1-1-1 0,-4-2 6 0,6 1-8 15,-4 2 0-15,3-5 6 0,2 3-7 0,-2 0 0 16,5-3-2-16,-1 1 2 0,1-1-6 0,-1 1 5 15,1-2-5-15,0 1 0 0,3-2 5 0,2-1 0 16,-4 2-7-16,4-2 3 0,-4 3 0 0,4-3-1 16,0 0-1-16,0 0 2 0,0 0-15 0,0 0-16 15,0 0-21-15,0 0-9 0,0 0-24 0,12-6-48 16,-7 3-134-16,0 1 59 0</inkml:trace>
  <inkml:trace contextRef="#ctx0" brushRef="#br0" timeOffset="183179.61">20009 9578 42 0,'-1'5'73'0,"1"-5"-6"16,0 4-4-16,0-4 1 0,-3 6-7 0,3-6-7 16,-1 2-3-16,1-2-6 0,-1 7-1 0,-2-5-7 0,3-2 0 15,0 0-4-15,-3 3-4 0,3-3-2 0,-1 3-1 16,1-3-3-16,-1 5-2 0,1-5 0 15,0 0-3-15,-5 2-5 0,1 0-3 0,4-2-1 0,0 0-16 16,0 0-12-16,0 0-13 0,0 0-21 0,0 0-55 16,-9 0-121-16,9 0 54 0</inkml:trace>
  <inkml:trace contextRef="#ctx0" brushRef="#br0" timeOffset="183361.61">19953 9385 46 0,'0'0'100'16,"0"0"-8"-16,0 0-24 0,19 4-12 0,-14 0-16 16,2-3-18-16,0 2-21 0,-2 1-6 0,2 0-65 0,-1-2-77 15,1 2 34-15</inkml:trace>
  <inkml:trace contextRef="#ctx0" brushRef="#br0" timeOffset="183780.61">20309 9346 5 0,'0'0'70'0,"-1"-5"-8"0,1 5-6 0,0-5 0 15,0 5-8-15,-3-3 3 0,3 3-17 0,-1-4 1 16,1 4 4-16,0 0-13 0,0 0-4 0,-14 5 0 0,8-3 2 16,2 1-7-16,-1 0 3 0,0 3 2 0,-1-1-1 15,-1 2-3-15,3 1-2 0,-1 0 3 0,0 3-2 16,1-1 0-16,0 0-5 0,-1 2 8 0,3 4 1 15,0-3-3-15,1 3-4 0,1-3 9 0,-1 1-6 16,2-2 0-16,-2 0 1 0,2 1-2 0,-1 1 6 16,1-2-1-16,-1-1 2 0,2 2-2 0,-2-3-1 15,2 4-4-15,1-2 9 0,-1 3-2 0,1-5-5 16,-2 4 8-16,3-2-11 0,-2-1 0 0,2 0-3 16,-1-1 4-16,1 3 1 0,0-4-7 0,-2 3 9 15,0-3-11-15,0 1-2 0,-1 0 2 0,0 1-4 16,-1-1-7-16,-2-2-19 0,-3 3-11 0,1-2-13 0,1 0-16 15,0-2-18-15,-1 0-86 0,0-4-179 0,0 1 80 16</inkml:trace>
  <inkml:trace contextRef="#ctx0" brushRef="#br0" timeOffset="184042.61">20189 9573 14 0,'18'-4'86'0,"-1"3"-9"0,1-2-5 15,-2 3-12-15,2-1-8 0,-4 1-9 0,4-3-7 16,-4 3-11-16,-2 0-6 0,0 0-10 0,-1 0-5 0,0-1-13 15,1 0-6-15,-2-2-9 0,-4 1-1 0,2-3-8 16,0 3-33-16,-1-3-70 0,2 0 31 0</inkml:trace>
  <inkml:trace contextRef="#ctx0" brushRef="#br0" timeOffset="184478.61">20523 9325 3 0,'0'0'53'0,"0"0"-5"0,-9 0-3 0,5 2 0 16,4-2 6-16,-3 6-9 0,-2-3-2 0,2 0 0 16,0 2-5-16,0 1 2 0,0 0-7 0,-1 3 3 15,2-1-3-15,1 1-4 0,-2 3 1 0,2 1 10 16,-1 1-6-16,-1 5-2 0,3-2 4 0,3-2-3 16,-3 5 5-16,-3-2 3 0,3 0-3 0,4 1 5 15,-2-1-1-15,1 2 0 0,1-3-2 0,0 0-1 16,-3 0-2-16,3 1 0 0,0-2-4 0,3 1-5 15,-4-3-1-15,3 1-1 0,-4-3-5 0,1 0 3 16,0 0-4-16,2-3 2 0,-2 2-5 0,2-1-2 0,-3-3 0 16,2 0 2-16,-4 0-4 0,3 0 3 0,-1 0-3 15,0-2-5-15,0 0-7 0,-2 0-15 0,0 0-14 16,0 0 2-16,-4 0-35 0,-1-2-20 0,1-1-19 16,-5 0-73-16,4-1-188 0,-1-1 83 0</inkml:trace>
  <inkml:trace contextRef="#ctx0" brushRef="#br0" timeOffset="184722.61">20458 9552 73 0,'3'-3'95'0,"4"-2"-24"0,4 1-5 16,1-1-8-16,-1 1-5 0,3 0-3 0,3-2-9 15,2 3-10-15,-1 0-12 0,1 2-11 0,0 1-14 16,2 1-21-16,-3 1 1 0,-2-1-59 0,-2 1-91 16,-1 0 41-16</inkml:trace>
  <inkml:trace contextRef="#ctx0" brushRef="#br0" timeOffset="185526.61">20796 9593 30 0,'2'2'146'0,"-2"-2"-12"0,0 0-14 16,0 0-13-16,0 0-9 0,17-7-4 0,-9 5-15 0,0 1-11 16,-2-2-10-16,2-1-4 0,2-1-3 0,-1 0-4 15,1 1-5-15,-2-1-1 0,-2 0-8 0,-1 0-5 16,-1 0-3-16,2 0-2 0,-3 1-3 0,1-1-8 15,-3 1 1-15,0 0 0 0,-1 4-9 0,-1-7 3 16,0 3 3-16,1 4-11 0,-5-3-7 0,5 3 5 16,-10 0 4-16,10 0-1 0,-11 2-1 0,5 1-1 15,-1 1 2-15,0-1-6 0,-1 0 10 0,3 2-14 16,0-1 8-16,-4 1-4 0,7 0 0 0,-5 0 6 16,6-1-6-16,-2 1 1 0,1 0-3 0,-1 0 7 15,2 2 2-15,1-2-2 0,0 0 2 0,0-2 2 16,1 1 0-16,-1 1-2 0,4 2 2 0,-3-5-3 0,6 1 4 15,-2 0-10-15,1-2 12 0,2 2-9 0,0-2-2 16,2-1-1-16,0 0 3 0,2 0-10 0,-1-1 8 16,-1 1-8-16,2-3 2 0,-1 2 0 15,-3 1 3-15,0 0 1 0,-1 0-1 0,2 0 0 0,0 0-3 16,-4 1-2-16,3-1 4 0,-4 3-5 0,2-2 4 16,-6-1 4-16,9 2 0 0,-5 0-6 0,-4-2 7 15,6 3-3-15,-1-3 4 0,-1 0-5 0,-4 0 5 16,9 3 3-16,-4-3 0 0,-5 0-7 0,9 0 9 15,-1 3 4-15,-8-3-2 0,9-4 7 0,-5 2-2 16,1 1-5-16,0-3 3 0,1 1 5 0,-1-1-2 16,0-2-4-16,-1 4 3 0,0-5-7 0,-1 2-1 15,-1 0 4-15,3 1 14 0,-2-1-7 0,-1 1 3 0,1-2-3 16,-2 4 1-16,1-1 0 0,0-1-7 16,-2 4-1-16,7-5 2 0,-6 2-2 0,-1 3-6 0,9-2 7 15,-6-1-3-15,4 3 0 0,-1 0 2 0,2-1-3 16,3-2 2-16,1 2-1 0,-2-1-2 15,3 0 1-15,-7 2 3 0,2-3 3 0,1 2-7 0,-3-2 0 16,2 1 4-16,-3-1 3 0,2 1 1 0,0-1-5 16,-3 0-5-16,1 1 4 0,2-2 4 0,-3 1-2 15,-2 1-6-15,4 1 4 0,-4-3 0 0,-2 4-1 16,3-6 2-16,0 4-6 0,-3 2 1 0,1-3 5 16,-1 3 0-16,0 0-5 0,0 0-2 0,0-5 0 15,0 5 5-15,0 0 1 0,0 0-5 0,0 0 2 0,-15 1 0 16,15-1-2-16,0 0 3 0,-13 2 0 15,8-2-2-15,5 0-1 0,-9 2 5 0,4-1-1 0,1 1-5 16,4-2 2-16,-9 2-7 0,4 1 7 0,1 0-1 16,-1-1-3-16,5-2 1 0,-5 5 3 0,1-1-3 15,3 0 3-15,-2 0 2 0,2-1 0 0,1 2 3 16,0 0-8-16,-2 1 4 0,4-1-2 0,-2 0 2 16,0-1 3-16,1 1 0 0,3 0-5 0,-1-1 9 15,-1 3-5-15,1-3 2 0,3 2-1 0,-2-3-11 16,1 2-7-16,3-1-13 0,-3 1-19 0,5-1-19 15,-1-3-27-15,0 2-76 0,1 0-183 0,1-2 82 16</inkml:trace>
  <inkml:trace contextRef="#ctx0" brushRef="#br0" timeOffset="186163.61">21493 9547 54 0,'0'0'61'0,"0"0"-6"0,-2 4 0 16,2-4 3-16,0 0-6 0,0 0-2 0,-2 4-5 15,2-4 3-15,0 0-3 0,0 0 3 0,-3 2-7 16,3-2 1-16,0 0-3 0,0 4-8 0,0-4 0 15,-4 3-3-15,4-3-5 0,0 4-2 0,0-4-3 0,0 4 3 16,0-4 3-16,0 0-13 0,0 6 0 0,0-2 5 16,3-1-1-16,-3-3-5 0,6 2 0 15,-2-1 2-15,0 1-7 0,3-2 1 0,-7 0 7 0,15-2-10 16,-8 2 8-16,3-2 3 0,-2 1 2 0,3-3-1 16,-5 1-2-16,3-1 0 0,0-1-2 0,-3 1 0 15,1 0-2-15,1 0 5 0,0-2-13 0,-3 2 4 16,2 0-3-16,-3-1-8 0,3-1-3 0,-2 1-11 15,0 0 3-15,3-2-4 0,2 0 3 0,-1-1-3 16,0-1 2-16,0 1 7 0,4-4-1 0,0-2-5 16,-2 5 7-16,-2-2 5 0,1-3 0 0,2 1-3 15,-3-3 1-15,-1 3 7 0,-2-3-4 0,1 5 5 0,-4 0 11 16,2 1-1-16,-2-1-4 0,-1 3 1 16,0-1 3-16,0 3-5 0,-2 1-4 0,1-1 2 15,1 3-2-15,-2 3-3 0,0 0-2 0,0 0 4 0,0 0 3 16,0 0-2-16,0 0-2 0,-14 10 1 0,12-6-2 15,0 1 1-15,-1-1-4 0,2 2 6 0,0-1-8 16,1 0 4-16,-2 3 6 0,4-2-1 0,-2-1 2 16,0 3 4-16,1 1-6 0,1 1 6 0,1 1 0 15,-2 0 4-15,3-1 0 0,1 3 2 0,-3-2 1 16,0 1 0-16,3 4-2 0,0-1 4 0,-1 2-6 16,-1-5 2-16,-1 3-4 0,1-3 3 0,-1-2-1 15,2-1 0-15,-4 3 0 0,4-3-1 0,-1 2 2 16,-1-2-5-16,1-1 5 0,-1 1-5 0,-1-4-27 15,2 3-8-15,-3-2-11 0,1-2-16 0,1 4-28 16,0-4-82-16,-4 0-177 0,0-1 78 0</inkml:trace>
  <inkml:trace contextRef="#ctx0" brushRef="#br0" timeOffset="186333.61">21904 9508 3 0,'19'0'51'0,"-1"1"-32"0,0 1-32 16,-4 0-12-16,-2-1 5 0</inkml:trace>
  <inkml:trace contextRef="#ctx0" brushRef="#br0" timeOffset="187300.62">22891 9365 68 0,'0'0'92'0,"0"-4"-11"15,0 4-10-15,1-5 2 0,-1 5-3 0,0-3 14 16,0 3 3-16,0 0 3 0,1-5-5 0,-1 5-7 16,0 0-6-16,0 0-7 0,-2-5-9 0,2 5-6 15,-7-1-20-15,7 1 8 0,-14 2-2 0,6 0-7 16,-1 2 5-16,-3-1-9 0,2 0-3 0,-2 2 0 16,2-1-4-16,2 1-1 0,2-3-6 0,-1 3-5 15,0-1 0-15,0 0 0 0,2 0-11 0,1 1 11 16,3 0 2-16,1 1-2 0,-3-1 1 0,6 0-3 15,5 1 4-15,-3-1-3 0,5 2 1 0,0-2-4 16,-1 2 3-16,4 0-4 0,-3-2-1 0,2 3 9 16,-1-2-9-16,-2-1 2 0,0 2 1 0,0-1-6 0,0-2 0 15,-4 2 3-15,0-2 2 0,-2-1-3 0,-2 1 0 16,4-1 4-16,-4-1-8 0,-1-2 7 16,0 6 3-16,0-6 4 0,-2 5 2 0,2-5-1 0,-8 5 0 15,4-4 2-15,-1 2-3 0,0-1-10 0,1 0 12 16,-1 1-5-16,-2-2 4 0,0 0-9 0,1 2 8 15,-1-1 0-15,0 3-14 0,0-3-12 0,1 2-9 16,-1 0-8-16,2-2-23 0,-2 1-30 0,2 0-141 16,0-2-247-16,1 2 109 0</inkml:trace>
  <inkml:trace contextRef="#ctx0" brushRef="#br0" timeOffset="187706.61">23027 9257 20 0,'-3'8'67'16,"3"3"-4"-16,0-2-2 0,-2 0 1 0,2 1-7 15,0 2-2-15,2-1 2 0,0 1-4 0,-1 2-4 16,3-3-6-16,-1 2 9 0,-1-1-5 0,1 0 3 16,-2 1-3-16,-1-1 5 0,3 0-16 0,-2 3 8 15,0 1-10-15,1-1 8 0,-2-3-8 0,-2 1-8 0,2-1 3 16,-1-1-4-16,1 1 0 0,-1 0-5 0,1-2 0 15,-3 0-1-15,3 0 0 0,-1-1-3 0,1 1 0 16,0-1-14-16,-2-4 0 0,2 0-17 0,-2 3-6 16,1-3-6-16,-1 1-17 0,0 0-11 0,-1-1 0 15,0-1-12-15,0-1-15 0,-2-1-51 0,0 0-146 16,5-2 66-16</inkml:trace>
  <inkml:trace contextRef="#ctx0" brushRef="#br0" timeOffset="192430.91">22994 9493 17 0,'0'0'76'0,"-4"-2"-8"0,4 2-7 15,-5-2-2-15,5 2-11 0,-8-1 0 0,8 1-11 16,-10 0 1-16,10 0-7 0,-14 0 1 0,14 0-5 15,-9 0-1-15,9 0-5 0,-9 0 7 0,2 0-3 16,0 1 0-16,7-1-6 0,-7 0 4 0,7 0 2 16,-8 0-19-16,8 0 14 0,-8 0 8 0,8 0-6 0,0 0 4 15,0 0-9-15,-7 2 0 0,7-2 6 0,0 0-3 16,0 0 4-16,0 0-2 0,0 0-1 16,0 0-16-16,0 0 12 0,0 0 3 0,0 0-3 0,0 0-12 15,0 0 6-15,0 0 5 0,0 0-5 0,0 0-3 16,0 0-4-16,0 0 9 0,24-2-7 0,-18 2 1 15,-6 0 6-15,19-1-8 0,-6 1 2 0,1-2-4 16,3 2 6-16,-3-3-6 0,4 2-1 0,0 0 7 16,-2-1-12-16,3 0 6 0,-6 2-1 0,3-1 7 15,-6-1-5-15,4 2 1 0,-3 0-1 0,-2 0 3 16,0 0 0-16,-2-2 8 0,0 2 7 0,-7 0-1 16,9 0 12-16,-9 0-21 0,9 0 1 0,-9 0-3 0,0 0 4 15,5 0-5-15,-5 0 2 0,0 0-3 16,0 0-1-16,8 0-3 0,-8 0-4 0,0 0 0 15,0 0-4-15,0 0 11 0,9-1-15 0,-9 1-2 0,10 0-9 16,-5 1-13-16,2-1-19 0,-7 0-17 0,14 0-18 16,-7 0-101-16,-2 4-201 0,3-3 89 0</inkml:trace>
  <inkml:trace contextRef="#ctx0" brushRef="#br0" timeOffset="192874.43">23808 9486 13 0,'0'0'11'0,"0"0"-5"0,0 0-11 0,0 0-6 0,0 0 2 16</inkml:trace>
  <inkml:trace contextRef="#ctx0" brushRef="#br0" timeOffset="193689.97">23289 9443 2 0,'0'0'57'0,"0"0"1"15,8-3 2-15,-8 3-7 0,0 0 2 0,5 0-1 16,-5 0-1-16,4-3 9 0,-4 3-14 0,0 0-12 16,6-1 0-16,-6 1 1 0,0 0-13 0,9 1 3 15,-9-1-7-15,10 6 14 0,-6-1-19 0,1-1 2 16,0-1-2-16,3 6-4 0,0-2 0 0,-2-1 0 15,1 3-8-15,-1-1 7 0,-1 1-6 0,1-2 2 16,0 1-3-16,-3-1 0 0,1 0 2 0,0 1-4 16,-3-1-1-16,3 0 5 0,-4-1 0 0,4-1-2 0,0 3 10 15,-3-3-9-15,0 2-7 0,-1-2 3 16,3 4 8-16,-3-4-7 0,1 1 5 0,-1 1-1 16,0-2-3-16,0 1 0 0,0-1-1 0,3-2 5 0,-3 0-4 15,0-3 7-15,1 5 8 0,-1-5 14 0,0 5 10 16,0-5 18-16,0 0 1 0,1 4 4 0,-1-4 5 15,0 0-5-15,0 0-5 0,0 0-12 0,0 0 0 16,0 0-5-16,4-14-3 0,-1 11-2 0,-2-2-5 16,-1-2-6-16,3 4-3 0,-1-1 1 0,1-3-3 15,-2 2 0-15,4 0-4 0,-2-2-1 0,-2 1-7 16,0 1 6-16,2-3-3 0,-1-2-3 0,1 1 2 16,-1-2-5-16,0 2-2 0,0-3 1 0,1 2 0 0,2 0-4 15,-3-4-6-15,1 4 6 0,1 0-5 16,1-2 3-16,0 4-5 0,-1-1-7 0,0 4-3 15,-2-2-8-15,5 3-9 0,-2 0-9 0,1 2-7 0,2-1-16 16,-1 2-1-16,1 1-9 0,0 0-10 0,0 1 3 16,2 3-11-16,-1 0-10 0,-3-1-76 0,-1 3-194 15,-1-2 87-15</inkml:trace>
  <inkml:trace contextRef="#ctx0" brushRef="#br0" timeOffset="194102.98">23642 9540 11 0,'-3'9'48'0,"-2"-1"0"0,0 0-7 16,1 3-4-16,3-2-3 0,-3-1-3 0,4-1-3 16,-4 3 3-16,3-1 3 0,1-3 0 0,0 3 3 15,1-4-9-15,2 2-3 0,-2-2 1 0,3 0 12 16,0 0-5-16,1-1 2 0,0-1 0 0,0 0-3 16,0-1-4-16,3 0 0 0,1-2-2 0,-1 0-2 15,-1-3-5-15,1 2-1 0,-1-2 14 0,0 0-3 16,-2-2-2-16,0 1-5 0,0-1 6 0,-1-3-3 15,0 1-7-15,-2-1 2 0,0-1-7 0,-2-3 0 16,-2 4 0-16,0-3-6 0,-3 1-5 0,2-2 3 16,0 3-1-16,-1 1-6 0,0 3-4 0,-1 0-2 15,-1-2 1-15,0 5-7 0,1-1-12 0,-1 1-4 0,1 0-15 16,5 2-9-16,-12 0-5 0,12 0-11 0,-6 2-55 16,6-2-134-16,-3 2 59 0</inkml:trace>
  <inkml:trace contextRef="#ctx0" brushRef="#br0" timeOffset="194718.97">23959 9501 8 0,'0'0'34'0,"0"0"0"16,0 0-4-16,0 0 2 0,0 0-3 0,0 0-2 16,0 0-3-16,-5-2-2 0,5 2-1 0,0 0-2 15,0 0 2-15,-8-1-2 0,8 1 8 0,-4-4 3 16,4 4 2-16,0 0-1 0,-5-3-1 0,5 3 0 16,0 0-1-16,-5-2-5 0,5 2-3 0,-1-3 1 15,1 3 5-15,0 0-11 0,0 0 6 0,0 0-4 16,0-7 0-16,0 7-4 0,0 0 1 0,0 0-2 0,-1-5-3 15,1 5 2-15,0 0-6 0,-3-2 4 0,3 2 7 16,0 0-6-16,-3-3 10 0,3 3-13 16,0 0 5-16,-5-3-7 0,5 3-3 0,0 0 3 0,-9 1 1 15,9-1-3-15,-10 4-2 0,6-3 2 0,-1 4-3 16,0 4-5-16,0-4 9 0,2 3-3 16,-3-1-6-16,-2 1 6 0,6 1-2 0,-5 0-3 0,6 1 1 15,-3-3-2-15,0 4 4 0,4-2-1 0,-2-2 0 16,-2 3 0-16,4-2-1 0,-4 2-1 0,4-3 9 15,0 1 2-15,0 1 3 0,0-1-8 0,2-3 6 16,1 3 2-16,2-3 2 0,-1 0-9 0,1 1 5 16,3-1-2-16,1 0 2 0,1 0 1 0,2-2-3 15,2 1 2-15,0-3-13 0,4 0-17 0,-2 0-14 16,-2-2-25-16,4-1-21 0,-4 0-50 0,2-5-139 16,-4 2 61-16</inkml:trace>
  <inkml:trace contextRef="#ctx0" brushRef="#br0" timeOffset="196725.97">23917 9253 36 0,'0'0'51'16,"0"0"-9"-16,0 0 5 0,0 0-3 0,0 0 1 16,0 0-4-16,0 0-1 0,0 0-4 0,0 0-2 15,0 0-10-15,0 0 0 0,0 0-6 0,0 0-2 16,0 0 1-16,0 0-4 0,0 0-1 0,0 0-5 15,-8 13 5-15,5-8 0 0,1 2-4 0,-2 0 0 16,4 2-7-16,-4 0 2 0,2 3 1 0,-1-3 0 16,2 3-1-16,-2 0 2 0,1 0-5 0,-1 0 4 15,3 4-4-15,0 1 2 0,-1-2 3 0,1 1-2 16,-3 1 5-16,3-1 0 0,3 1 1 0,-3 0 9 16,-3 0-7-16,6-2 9 0,-2 2-9 0,-1-1 3 0,0 1 5 15,0 0-4-15,3 0-3 0,-3-5 5 16,0 5-3-16,0 0 1 0,0-5-3 0,2 0-6 0,0 0 4 15,-2 1 5-15,0-1-10 0,0-1 5 0,1-1-5 16,0 0 6-16,-1-5-2 0,0 4-2 0,3-4 0 16,-3 3 1-16,1-5-2 0,0 1 0 0,-1 1-2 15,0-1 0-15,2 0 0 0,-2 0-6 0,0-4-7 16,1 5-15-16,-1-5-12 0,1 4-13 0,2-3-14 16,-3-1-64-16,0 0-137 0,8 2 61 0</inkml:trace>
  <inkml:trace contextRef="#ctx0" brushRef="#br0" timeOffset="197263.97">24310 9458 58 0,'-4'-4'72'0,"4"4"-7"0,0 0-10 0,0 0-1 0,0 0-4 16,-5-1-12-16,5 1-5 0,0 0 5 16,0 0-16-16,-14 1 5 0,9 2 1 0,1-2-1 0,-6 6 9 15,2-3-15-15,2-1-8 0,-2 7-6 0,0-3 6 16,0 2 2-16,1-1-3 0,0 0-5 0,3 0 1 16,-1 1 2-16,2-1-1 0,1 0-2 0,-1 2-4 15,2-3 14-15,1 2-16 0,0-1 1 0,2-2 9 16,0 2-6-16,2 2-3 0,0 0 1 0,0-3-1 15,0 0-2-15,1 0 2 0,-1 0-9 0,0 0 9 16,-1-3 1-16,1 2-4 0,-1-1-1 0,0 0 4 16,-3-2-1-16,2 1 2 0,0 0 2 0,0 0 0 15,-2-4 0-15,1 3 5 0,-1-3 8 0,3 2-5 16,-3-2 12-16,0 0 0 0,0 0-1 0,-6 4-4 16,6-4 0-16,-4 3-7 0,4-3 6 0,0 0-6 15,-8 0 0-15,3 2-5 0,5-2-18 0,-8 0-19 0,3 3-13 16,-3-1-28-16,0-1-74 0,-3 0-155 0,1-1 70 15</inkml:trace>
  <inkml:trace contextRef="#ctx0" brushRef="#br0" timeOffset="198044.97">25147 9227 64 0,'0'0'91'15,"-13"5"-7"-15,8-5-22 0,0 4 4 0,-4 2-5 16,4 1-5-16,-3 1-10 0,3 3-3 0,-2 2 2 15,0-4-10-15,2 8 1 0,0 0 1 0,2 2-6 16,2 1 13-16,0 4-9 0,0-4 2 0,-1-1-6 16,4 8-1-16,-2-8-21 0,-2 1 2 0,4-2 0 15,-1 2-1-15,0-1 4 0,0 0 1 0,1 0-2 16,-1 1 4-16,0-3 4 0,1 3-4 0,0-1 0 16,0-2 4-16,1 0-9 0,1 0 1 0,-4-3 1 15,3 2-4-15,-1 1-1 0,-2-6-1 0,1 6 1 0,1-5 0 16,-2-2 1-16,-2 1 0 0,1-1-7 0,-1 0-7 15,-1-2-13-15,-1-1-19 0,1 0-12 0,-3 0-20 16,1-2-19-16,1 0-73 0,-6-4-173 0,4-1 77 16</inkml:trace>
  <inkml:trace contextRef="#ctx0" brushRef="#br0" timeOffset="198453.97">25081 9530 16 0,'20'-3'53'0,"-4"4"-5"0,-2 1-8 16,1-1 0-16,-1 0-9 0,-4 2 0 0,3-3-6 0,-3 3-1 15,2-1-3-15,-5 0 1 0,0 0-2 0,-1 1-5 16,-1-1 2-16,2 1-1 0,-2 1 2 0,-2 1-2 15,1-1-2-15,2 1-3 0,-4 3 6 0,2-1-6 16,1 1 2-16,-1-2-1 0,1-1 3 0,1 2-5 16,-3 1 2-16,3-5 2 0,-2 4-2 0,1-2 10 15,2-2 0-15,0 1 1 0,-2-1 12 0,3-3 0 16,-3 2-3-16,4-4 1 0,-2 2 7 0,-1-3 0 16,-1 1-7-16,1-1 2 0,1-2-5 0,-5-4-4 0,2 6-7 15,-1-6 6-15,-2 2-7 0,-1-3-2 16,1 2-1-16,-2-3-7 0,1 3 6 0,-1 3-6 15,-2-2 1-15,-1 0-2 0,2 3-3 0,-5 0 2 0,1 0-1 16,1 1-5-16,-3 3-14 0,-1-1-3 0,9 1-7 16,-14 1-6-16,5 2-6 0,0 1-9 0,2 0-14 15,0 0-9-15,2-2-76 0,1 3-155 0,2-2 68 16</inkml:trace>
  <inkml:trace contextRef="#ctx0" brushRef="#br0" timeOffset="198838.97">25471 9544 36 0,'0'0'93'0,"0"0"-17"0,0 0-8 16,0 0-7-16,11 7-5 0,-7-3-6 0,0 2-2 16,-3-1-12-16,1 2-2 0,2-2-4 0,-2 3-2 15,0-1-8-15,-1-1 0 0,3-1 5 0,-4 1-5 16,4-1 0-16,-4-1-5 0,2-1 1 0,-2-1 8 16,1 3 17-16,-1-5 12 0,3 3 7 0,-3-3-8 15,0 0-2-15,0 0-3 0,0 0 10 0,0 0-2 16,4-10-8-16,-4 5-3 0,2-2-3 0,-1 1-3 15,-1-3-3-15,1 2-4 0,0-3-3 0,3 2 0 0,0-1-4 16,-3-1-1-16,5 1-7 0,1-1-3 16,-2 4 4-16,0 0-22 0,3 1-12 0,1 0-17 15,1 1-11-15,2 2-15 0,-1 1-18 0,2 1-16 16,-3 1-26-16,2 1-68 0,-1 1-203 0,1 1 91 0</inkml:trace>
  <inkml:trace contextRef="#ctx0" brushRef="#br0" timeOffset="199678.97">26572 9448 22 0,'-5'1'62'15,"-2"0"-6"-15,-2 2-1 0,-2-2 4 0,3 2-7 16,-2 1-2-16,-3 0 2 0,1-2-1 0,-1 2-6 0,1-3-8 15,-1 4 0-15,2 0-2 0,-2 1-5 0,4-2-5 16,-1 2 2-16,1-1-4 0,0 0-4 16,4 1 6-16,-4 0-10 0,5-1-2 0,-1 1-7 0,1-2 8 15,2 1-2-15,0-1 3 0,1 1-2 0,0 0 1 16,-1-2-7-16,2-3 0 0,4 7 5 0,2-6 0 16,1 2 3-16,-2-2-3 0,3 0 2 0,2 1-9 15,-3-2 1-15,4 0 4 0,2-2-1 0,-3 2-2 16,4-1 0-16,-1 0-3 0,0-1-2 0,1 0 5 15,-3 2-7-15,3-3-1 0,-1 1-19 0,1 0-2 16,-2 0-11-16,1-4-6 0,-1 4-23 0,0-3-13 16,-1 0-50-16,0-2-136 0,-4-2 61 0</inkml:trace>
  <inkml:trace contextRef="#ctx0" brushRef="#br0" timeOffset="199988.97">26472 9215 2 0,'0'12'56'0,"3"-1"1"0,-2 2 0 0,3 0-4 15,2 4-4-15,-3-3 0 0,1 1-5 0,0 1 4 16,-2 0-14-16,3 0 5 0,-1 1 8 0,1-3-1 15,1 2-5-15,-2-1 4 0,0 1 0 0,1 1-5 16,1-3 0-16,-3 2-1 0,4-1 0 0,-2-4-10 0,-1 1-1 16,1-1-1-16,-1 0-6 0,1 1 0 0,-1-3 4 15,1 0-18-15,0 1 9 0,-1-3-4 0,-2 1-8 16,1-2-17-16,1 0-19 0,-1-1-18 0,1-1-11 16,-1-1-21-16,-1 0-55 0,-1 1-149 0,-1-4 65 15</inkml:trace>
  <inkml:trace contextRef="#ctx0" brushRef="#br0" timeOffset="200227.97">26747 9551 22 0,'3'6'68'0,"-2"1"-8"0,0-3-4 16,1 1-6-16,-2-2-3 0,0 2-5 0,0-5-7 15,2 4-2-15,-2-4 0 0,1 5 2 0,-1-5-5 16,3 3 4-16,-3-3-7 0,0 0-12 0,0 0-32 16,0 0-78-16,0 0-104 0,-12-8 47 0</inkml:trace>
  <inkml:trace contextRef="#ctx0" brushRef="#br0" timeOffset="200739.97">27065 9232 49 0,'0'-4'108'0,"0"4"-18"0,0 0-5 0,0 0-17 0,0 0-4 15,-14 10-5-15,10-6 3 0,-1 1-8 0,1 4-20 16,-1 0 5-16,0-1-9 0,1 4 4 16,2 0-14-16,-1-1 0 0,1 6 5 0,0 0 4 0,1-1-6 15,1 2-1-15,0 0 3 0,3-1-4 0,-2 4-2 16,0-3 2-16,2 1-3 0,-1 1 1 0,2-3-1 15,-2 2-2-15,1-1 5 0,-2 0-6 0,3-1-3 16,-4 3-1-16,2-2 9 0,0 0-10 0,-2 1 1 16,1-4-2-16,-1 2 0 0,0-1 3 0,0-1-5 0,2 4 3 15,0-4 6-15,-4-4-10 0,2 2 4 16,2 0-8-16,-2 0-2 0,-2-4-13 0,4 0-19 0,-4-1-16 16,4-2-13-16,-4-1-15 0,2-2-13 0,0-3-67 15,-3 4-169-15,3-4 75 0</inkml:trace>
  <inkml:trace contextRef="#ctx0" brushRef="#br0" timeOffset="200940.97">27074 9420 78 0,'18'-4'76'16,"10"3"-24"-16,-7 0-18 0,-1 1-22 0,-2 0-14 16,1-3-10-16,1 3-28 0,-7 0-43 0,3-1 19 15</inkml:trace>
  <inkml:trace contextRef="#ctx0" brushRef="#br0" timeOffset="201307.97">27299 9261 69 0,'-13'0'68'0,"8"0"-10"15,-2 3-4-15,0-2-2 0,3 0-12 16,-1 2 0-16,-4 2-8 0,2-1-1 0,0 1-2 0,-1-1 0 15,3 3-10-15,0 2 3 0,-2-2 1 0,2 4-2 16,1 0 3-16,0 0 2 0,1 5-2 0,1-3 1 16,0 4-4-16,0 3 3 0,2-1-1 0,-1 2 8 15,3 2-3-15,-2 5-3 0,0-10-2 0,3 8-3 16,-1-6 1-16,1-1-2 0,-1 2 3 0,1-3-3 16,1-1 1-16,0 3-3 0,1-2 0 0,0-1 0 15,1 0-3-15,-5 0 0 0,5-1-6 0,-4 0 3 16,2 0-2-16,-1-1 4 0,0-2-4 0,0 0 1 0,-3-2 3 15,1 0-5-15,0 1 2 0,1-2 1 0,0 0-16 16,-2-3-14-16,-2 0-24 0,2-2-12 16,-2 2-29-16,0 0-76 0,-1-4-173 0,-2 0 77 0</inkml:trace>
  <inkml:trace contextRef="#ctx0" brushRef="#br0" timeOffset="202433.99">27267 9593 36 0,'15'-7'97'0,"2"3"-12"0,-2-2-8 15,-2 2-12-15,4-3 2 0,-6 6-11 0,3-3-4 16,-2 0-9-16,-2 0 1 0,1-1-6 0,1 2-4 15,-2-1 12-15,-2 2 14 0,-2-1-16 0,1 0 0 16,-1 2 0-16,-1-2-10 0,3 1 2 0,-2-1-6 16,-6 3-7-16,5-3 0 0,-1 1-8 0,-4 2-4 15,0 0-5-15,10 3-2 0,-10-3-5 0,4 2-3 16,-4-2 5-16,2 5-2 0,-2-5-2 0,0 4 3 16,0-4 3-16,0 0 2 0,2 6-3 0,-2-6-4 0,0 2 0 15,0-2 4-15,0 0 1 0,-2 4 1 16,2-4-2-16,0 0-3 0,2 7 2 0,-4-4-1 15,2-3 0-15,-2 5 1 0,2-5-4 0,0 5 2 0,0-5 1 16,0 6 0-16,0-6-3 0,0 6 9 0,0-6-1 16,-2 2-1-16,2-2 1 0,0 0-5 0,0 4 14 15,0-4 9-15,0 0 2 0,0 0-2 0,0 0-1 16,0 0-3-16,0 0-2 0,0 0 1 0,2-12-8 16,-2 12 2-16,0-6-4 0,0 1 3 0,0 1-10 15,-2-2 6-15,2 6-11 0,-2-6-2 0,2 2-8 16,0 4 0-16,-5-7-1 0,5 5-7 0,0 2 1 15,0 0 4-15,-1-5-1 0,1 5 4 0,-2-4 3 0,2 4 4 16,0 0-4-16,-2-3 0 0,2 3 10 16,-4-4 2-16,4 4 5 0,-2-4 2 0,2 4 3 15,-3-4 0-15,3 4 2 0,-4-3-1 0,2 0-8 0,2 3 3 16,-3-4-1-16,3 4-2 0,0 0-1 0,0 0-3 16,0 0-1-16,0 0-1 0,-8 7 4 0,5-4-1 15,2 2 3-15,-1 2-11 0,-2-2 3 0,3 3 2 16,-1-1 0-16,-1 2 0 0,0-1-9 0,1 1 11 15,1-1 4-15,-1-2-4 0,1 1 6 0,1-4-8 16,0 2 7-16,0 0 2 0,1-1 1 0,1-2 2 16,0 1-2-16,-2-3 0 0,9 3-4 0,-2-3 5 15,0 0-2-15,2-3 2 0,-1 3-1 0,0 0 5 16,0-2-12-16,3 2-3 0,0-1-8 0,-1 1-2 16,2 0-4-16,-2 0 2 0,3 1-8 0,-3 1 7 0,-1 1 2 15,3 1-1-15,-3-1 0 0,0 1 2 0,1-1-1 16,-3 2 3-16,-1-1-3 0,0-1 5 0,0 0 2 15,-1-1 1-15,-2-2 1 0,1 3-2 0,0 1 12 16,-4-4 14-16,5 2 5 0,-5-2-2 0,0 0 3 16,6-1-4-16,-6 1-4 0,6-8 0 0,-3 6-3 15,0-1 4-15,-1-1-4 0,1 0 2 0,-1-2-7 16,0 1-3-16,-1-1 6 0,0 0-1 0,0 1-7 16,1-2 1-16,-2 0-1 0,0 2 2 0,2-2-2 0,-2 1-3 15,0 2-1-15,0-3 5 0,0 4-7 16,2-2 1-16,-2 5-5 0,2-5-2 0,0 3-1 15,-2 2-5-15,4-4 1 0,1 3 7 0,-1-1-1 0,4 2-1 16,-8 0 3-16,14-3-4 0,-8 3 2 0,2 0 1 16,1 0-1-16,0 0 4 0,-4-1-1 0,4 0 3 15,-2-1-3-15,1 1 8 0,-1-3-8 0,2 3 11 16,-3-1-10-16,3 0-1 0,-3-1 8 0,1-1-10 16,-1 2 7-16,1-1-3 0,-1 0 8 0,-2 0-10 15,0 1 6-15,0-2-2 0,-1 3 1 0,-3 1-2 16,4-4 1-16,-4 4-1 0,6-1-2 0,-6 1 7 15,2-4-7-15,-2 4-3 0,0 0-3 0,0 0 7 0,0 0-4 16,0 0 0-16,-10-3-2 0,10 3-2 16,0 0 8-16,-13 3-2 0,8-1-3 0,0 1 9 15,0 0-9-15,-1 1 3 0,1 0-7 0,1 0 4 0,-1 2 3 16,3 1 0-16,-2-2 3 0,-5 5-6 16,8-2 1-16,-4 1-4 0,2-1 5 0,1 1 0 0,-2 1 5 15,2-1-5-15,0 0 10 0,-1 1-6 0,3-4 0 16,0 5-2-16,0-4 1 0,3-1 0 0,1 1 5 15,0 2-3-15,2-3 3 0,-1 3 2 0,3-4-6 16,1 1-22-16,0-1-12 0,1 1-18 0,1-3-26 16,0 0-15-16,-4-2-69 0,5-1-175 0,-1 0 78 0</inkml:trace>
  <inkml:trace contextRef="#ctx0" brushRef="#br0" timeOffset="203008.97">27965 9574 58 0,'1'4'70'0,"-1"-4"-7"0,4 4-1 16,-3-1-3-16,-1-3-5 0,5 2 2 0,-5-2-11 15,3 3-4-15,-3-3-2 0,0 0-1 0,2 3-7 16,-2-3-2-16,4 2 0 0,-4-2-1 0,4 3 1 0,0-1-10 16,-4-2-1-16,5 3 5 0,-5-3-10 0,8 1 7 15,-8-1 0-15,6 1-6 0,-6-1-2 16,9 0 6-16,-2 0-6 0,-7 0-1 0,10 0 9 0,-10 0 5 16,9-1 2-16,-3 1-4 0,-1-1 5 0,3-2 2 15,-1 2-2-15,0-4-3 0,3 1-3 0,0 1 1 16,-1-1-3-16,0-1 0 0,1 0-2 0,-1 0-1 15,-1-2-4-15,-3 1 4 0,5-2-1 0,-5 1 3 16,3-1-8-16,-3-1 3 0,-1 1-1 0,1-1-1 16,-4-1-2-16,2 0 0 0,-2 0 0 0,2 0-5 15,-2-1 1-15,-2 1 0 0,1 1 0 0,-3-1-5 16,3 0 6-16,-1 3-5 0,1-3 1 0,0 4-2 16,0 0-1-16,0-1 5 0,0 0 1 0,-3 2-8 0,3-2 5 15,0 2 2-15,0 2 9 0,0 3-6 16,-1-7-5-16,-3 3-7 0,4 4 2 0,0 0-7 0,0 0 3 15,0 0 2-15,0 0-5 0,0 0 5 0,9 14-2 16,-9-5 4-16,5 1 3 0,-2 0-2 0,-2 2-2 16,2 6 2-16,-1-2-1 0,2 1 0 0,-4 1 2 15,0 0-3-15,0-1 2 0,3 0 0 0,-3-3 1 16,1 3-3-16,-1-5 2 0,0 0 1 0,4 0 1 16,-3-2 2-16,-1 2 0 0,1 0 3 0,-1 0-17 15,0-4-13-15,3 3-18 0,-2-2-28 0,-1-1-26 16,4-3-99-16,-3 0-211 0,1-1 93 0</inkml:trace>
  <inkml:trace contextRef="#ctx0" brushRef="#br0" timeOffset="203194.97">28296 9503 78 0,'19'0'96'16,"0"1"-22"-16,0 1-32 0,2-2-33 0,-2 3-60 15,-1-4-53-15,2 2 24 0</inkml:trace>
  <inkml:trace contextRef="#ctx0" brushRef="#br0" timeOffset="203591.97">28930 9314 50 0,'-3'-2'76'16,"-1"0"-5"-16,4 2-12 0,-10-2 0 0,10 2-11 16,-10 2-3-16,3 0-6 0,2 2-7 0,-5-1 3 15,4 3-5-15,-1 0-3 0,-2 2 2 0,2 0 0 16,-4 1 3-16,6 0-2 0,-4 2-2 0,3 3 1 16,1 1-9-16,-2 1 14 0,2 3-8 0,1-1 4 15,1 3 8-15,1 0-11 0,-3 2-1 0,4 1 0 0,-1 2-2 16,0-6 2-16,4-3-3 0,0 2-4 0,-1 0 0 15,1-2-2-15,3 0 0 0,-2 0-2 0,1-2 0 16,-4-3-3-16,4-1 2 0,0 4-2 0,1-5 2 16,-3 0-4-16,0 2 0 0,-1-4-4 0,4 4-7 15,-5-5-21-15,0 0-10 0,0 0-10 0,-1 0-25 16,-3-2-26-16,1 0-70 0,0 0-174 0,-4-5 77 16</inkml:trace>
  <inkml:trace contextRef="#ctx0" brushRef="#br0" timeOffset="204003.97">28859 9528 103 0,'9'-3'97'16,"-2"0"-13"-16,-1 1-8 0,0 0-11 0,-2 1-3 15,1-2-7-15,-5 3-9 0,11-1 1 0,-11 1-15 16,8 1 4-16,-4 2-11 0,1-2 0 0,-1 2-4 16,1 2-4-16,-2 0-6 0,1-1 0 0,1 4 1 15,-3-2 3-15,0 1-4 0,-1 1-2 16,0 1-8-16,2-1 3 0,-3-2 6 0,2 0-6 0,0 0-2 16,0-1 0-16,1 1 6 0,-1 0 3 0,1-3-8 15,0 0 7-15,3-1-3 0,-1-1-3 0,1 2 3 16,-2-2 2-16,5 1-2 0,-9-2 9 0,14-3-9 15,-9 0 3-15,0 2-4 0,1-1-4 0,-3-3-1 16,2 2 0-16,-1-4 2 0,-4 0 0 0,0 0-5 0,0-1 1 16,-1-1 2-16,-2-1-7 0,2 3 4 0,-4-1 3 15,0 0-6-15,-3 2 0 0,1 0 3 16,-5 2-1-16,3-1-2 0,-1 4 3 0,-4 0 3 0,2 1-1 16,-4 1-8-16,3 1-12 0,1 1-9 0,-2-1-11 15,4 2-13-15,5-1-11 0,-2 1-62 0,0-1-136 16,3-1 60-16</inkml:trace>
  <inkml:trace contextRef="#ctx0" brushRef="#br0" timeOffset="204374.97">29151 9319 77 0,'0'0'73'0,"0"0"0"16,0 0-16-16,0 0-10 0,0 0-6 0,0 0-2 15,0 0-4-15,0 0-4 0,0 13-1 0,-2-7-7 16,2-1 8-16,0 5-9 0,-1 0 6 0,2 0-5 15,-1 2 4-15,-1 4-2 0,2 1 2 0,-1 0-6 16,0 1 0-16,2-2 2 0,-2 3-2 0,0-4-3 16,0 3-3-16,0-2 5 0,1-1-6 0,-1-3-4 15,1 0 10-15,1-1-9 0,-2 1 6 0,0-4-2 16,1 1-3-16,-1-3 1 0,2 3-3 0,1-4-3 16,-3 2 7-16,1-1-16 0,0-1-10 0,-1-1-17 15,2-1-23-15,-1 1-19 0,-1-4-67 0,0 0-149 16,0 0 67-16</inkml:trace>
  <inkml:trace contextRef="#ctx0" brushRef="#br0" timeOffset="204755.97">29234 9329 29 0,'-2'12'75'0,"1"3"-7"0,-3-3 4 15,4 5-6-15,-2-3-5 0,2 2-5 0,0-3 5 16,-2-1 2-16,2 1-1 0,2 0-8 0,0 3-6 16,-2-5-5-16,4 5-4 0,-4-3 2 0,1 0-4 15,3-1-6-15,-4 1-6 0,4-1-1 0,-4-1-3 16,1-1 4-16,3 1-4 0,-4-1 0 0,0-3 0 16,5 0-7-16,-5 1-3 0,0-3-14 0,1 0-22 15,2 0-12-15,-2-2-21 0,-1 1-22 0,4-1-68 16,-4-3-160-16,8 0 71 0</inkml:trace>
  <inkml:trace contextRef="#ctx0" brushRef="#br0" timeOffset="205383.97">29356 9506 25 0,'-5'3'85'16,"0"-1"-1"-16,0 4-17 0,-3-2 1 0,3 3 1 16,0-3-12-16,-4 6 0 0,3-3-7 0,-2 0-1 15,4-2-2-15,-1 0 4 0,1 3-10 0,-1 0-3 16,0-4-5-16,0 0-15 0,4 1 13 0,-3 0-3 0,1-1 0 15,2-1-6-15,-3 0-2 0,4-3 8 0,0 6-7 16,0-6 0-16,5 5 0 0,2-4-11 16,-1-1 10-16,4 2-3 0,3-2 0 0,5 0-3 0,-5 1-5 15,1-2 2-15,3-1-8 0,0 2-1 0,1-3-7 16,-4 1 0-16,-1-1 1 0,-1-1-1 16,-1-1 5-16,-1 2-6 0,0-4-2 0,2 2 5 0,-3-2 3 15,1 0-8-15,-2-3-2 0,-2 3 5 0,4-3-1 16,-2 0-4-16,-1 1 7 0,0-1 0 0,-2 0-12 15,3 3 11-15,-3-4-3 0,-2 5 2 0,1 1 8 16,-1-4 0-16,0 6 2 0,-2-1 3 0,2-3 4 16,-2 6-4-16,3-3-4 0,-4 1 5 0,0 3-11 15,-3-7 7-15,3 7-3 0,-5-3 4 0,5 3-10 16,-7 0 7-16,1-2-8 0,6 2 11 0,-11 2-2 16,5-2-2-16,6 0 5 0,-12 3-10 0,7-1 6 15,0 1 1-15,1 1-14 0,0-2 13 0,3 1 1 0,-2 4-2 16,6-2 0-16,-2 0 4 0,2 3 1 0,3-1-1 15,2 3 2-15,1-3-3 0,1 1-2 0,-1-1 2 16,1 2 3-16,-1-2-5 0,1 0 6 0,-3 3-4 16,-1-3 1-16,-2 0-4 0,3-1 2 0,-5-2-3 15,2 4 0-15,-1-1-9 0,1-2 10 0,-2-1-5 16,-1 1 7-16,-1-1 2 0,1 2 3 0,-2-2-7 16,1-1 6-16,0-3-7 0,-3 9-2 0,-2-6 4 15,3 2-8-15,-1-2-18 0,0 3-31 0,-3-3-25 16,4 2-100-16,-2-3-194 0,1 1 87 0</inkml:trace>
  <inkml:trace contextRef="#ctx0" brushRef="#br0" timeOffset="205571.97">29795 9667 1 0,'0'0'210'0,"0"0"-20"0,2 1-25 0,-2-1-16 16,0 0-48-16,0 0-50 0,0 0-37 0,-2 7-49 15,-2-4-106-15,0 1-153 0,0-3 67 0</inkml:trace>
  <inkml:trace contextRef="#ctx0" brushRef="#br0" timeOffset="214345.25">12214 17074 15 0,'0'0'64'0,"0"0"-10"16,0 0 2-16,0 0-3 0,3-7-3 0,1 2-13 15,-3 3-3-15,1-1-3 0,0-1-9 0,0 1-9 16,1-2-15-16,-2 4-9 0,0-3-59 0,-1 4-75 16,-1-7 34-16</inkml:trace>
  <inkml:trace contextRef="#ctx0" brushRef="#br0" timeOffset="-191740.73">29926 6842 8 0,'0'-5'26'0,"4"2"-1"16,0-3-5-16,0-1-2 0,1 1-1 0,1-1-3 15,1 2 1-15,-1-3 22 0,3-1-9 0,0 2-1 16,-1-1-3-16,1 2-8 0,0-2 4 0,-1 0-3 15,3-1 2-15,-1 4-4 0,1 0 2 0,-2-2-3 16,-1 1 3-16,0 4-3 0,1-4 3 0,-4 3-4 0,1 0 3 16,-2 0-3-16,0-1-5 0,2 2-2 0,-5 1-4 15,-1 1-11-15,6-2-1 0,-6 2-4 16,0 0-3-16,3-3 1 0,-3 3 1 0,0 0 1 0,0 0 1 16,0 0 4-16,0 0-3 0,0 0 3 0,0 0-10 15,0 0-6-15,0 0-3 0,-3 11-18 0,3-11-50 16,-2 4 23-16</inkml:trace>
  <inkml:trace contextRef="#ctx0" brushRef="#br0" timeOffset="-191367.72">30018 6648 6 0,'0'0'46'0,"5"-3"-6"0,-5 3-11 0,4-4-1 0,0 3-3 16,-4 1-2-16,8-2-3 0,-8 2-1 0,9 0-2 16,-9 0-3-16,9 3-6 0,-5-1 4 0,1 0-4 15,0-1 3-15,-2 2-8 0,1-2 0 0,1 2-1 16,-1-1 1-16,0 3 2 0,1-3-3 0,0 1 2 16,0 2-3-16,-1-3 1 0,0 2-8 0,0 2 1 15,-3-2-5-15,3 1-13 0,0-1-5 0,-2 3-16 16,-2-1-47-16,0 1 22 0</inkml:trace>
  <inkml:trace contextRef="#ctx0" brushRef="#br0" timeOffset="-190827.73">29847 7091 33 0,'5'-3'62'0,"-1"-2"0"0,0 0-11 0,2-2 1 16,1 2-15-16,2-4 1 0,2 3-7 0,-2-5 5 0,4 3-2 15,-2-1-8-15,-2 2-9 0,9-1 4 0,-6 0-9 16,3 2 5-16,0-4-12 0,-2 5-3 16,-1-2 1-16,-1 2 1 0,2 0-1 0,-2-1-3 15,-2 0-1-15,3 2-2 0,-3 1 6 0,1-1-7 0,-4 1 1 16,1 0-3-16,-1-1 2 0,-1 2-4 0,-1-1 0 16,-4 3 0-16,9-3 2 0,-9 3-2 0,6 0-1 15,-6 0 3-15,4-2-6 0,-4 2-3 0,0 0 0 16,5-2-2-16,-5 2-6 0,0 0 4 0,0 0 2 15,0 0-1-15,0 0-5 0,0 0 1 0,0 0-3 16,0 0-21-16,0 0-48 0,0 0 22 0</inkml:trace>
  <inkml:trace contextRef="#ctx0" brushRef="#br0" timeOffset="-190572.73">30202 6849 11 0,'2'-3'36'0,"-2"3"-2"0,2-4 0 0,-2 4-6 0,3-3 1 16,-3 3-4-16,1-5-3 0,-1 5-2 16,0 0-1-16,3-2-3 0,-3 2-6 0,5-3-3 15,0 2-5-15,-1-2 1 0,-1 0 2 0,-3 3-2 0,0 0 5 16,8-2-4-16,-8 2 0 0,4 0-4 0,-4 0 1 16,3-3-3-16,-3 3-2 0,0 0 3 0,0 0-4 15,3-2 5-15,-3 2-10 0,0 0 3 16,0 0 1-16,0 0 3 0,0 0-1 0,5 7 0 0,-5-7-3 15,2 6 7-15,-1-2-3 0,-1-2-3 0,1 3 0 16,0 0-9-16,-1 0-6 0,0-1-16 0,0 1-38 16,0-2 17-16</inkml:trace>
  <inkml:trace contextRef="#ctx0" brushRef="#br0" timeOffset="-187992.7">30229 7089 16 0,'3'-3'62'0,"-3"-2"-3"0,2-2-10 0,0 3 5 15,0-1-16-15,-2-3-1 0,3 3-9 0,-2 0 0 16,0-2-1-16,2 4-3 0,-2-1-8 0,0-4-4 16,3 4 1-16,-4 4 1 0,3-8-1 0,-2 5-3 15,0-1-1-15,-1 4-6 0,3-4-5 0,-2 1 1 16,-1 3-4-16,3-3-4 0,-3 3-5 0,2-4-6 16,-2 4-11-16,0 0 6 0,0 0 5 0,0 0-5 15,0 0 3-15,0 0 8 0,0 0-1 0,0 0 3 16,0 0-5-16,0 0 0 0,0 0 1 0,0 0 8 15,0 0-1-15,0 0-1 0,0 0 3 0,0 0 3 16,0 0 6-16,0 0 3 0,0 0 1 0,0 0 2 16,0 0 2-16,0 0-6 0,8-3 4 0,-7 1 1 15,5-1 0-15,-4 1-4 0,-2 2 8 0,6-5 3 16,-3 0-5-16,1 3-1 0,-2-1-6 0,-1-1 4 16,3 2-2-16,-4 2 2 0,4-4-6 0,-4 4-8 15,6-4-16-15,-6 4 1 0,0 0-5 0,0 0-21 0,0 0-50 16,0 0 22-16</inkml:trace>
  <inkml:trace contextRef="#ctx0" brushRef="#br0" timeOffset="-174194.96">31543 8289 11 0,'-3'-3'34'0,"3"3"-3"0,0 0-13 0,-4-3 7 16,4 3-3-16,0 0 0 0,0 0-6 0,0 0-1 15,0-4-4-15,0 4 6 0,0 0-2 0,0 0-4 16,0 0 0-16,-1-4-3 0,1 4 3 16,0 0-8-16,0 0 9 0,1-6 2 0,-1 6 2 0,3-4 0 15,-3 4 2-15,0-5-7 0,2 2-4 0,0-2 3 16,0 3 2-16,1-2-7 0,-2 0 5 0,3 0 4 16,-3-1-5-16,4 1 3 0,-2 0-3 0,2-1-2 15,-1 0 2-15,0 1-6 0,-2 0 1 0,2 0 1 16,-1 0 1-16,3 0-6 0,-2 0-1 0,-2 2-1 15,2-2 0-15,-1 1-13 0,-1-1 9 0,-2 4-6 0,6-3-5 16,-6 3-14-16,3-2-6 0,-3 2-25 16,0 0-66-16,0 0 30 0</inkml:trace>
  <inkml:trace contextRef="#ctx0" brushRef="#br0" timeOffset="-169909.36">30606 7004 10 0,'-1'-12'42'0,"2"2"-4"16,-1-1-3-16,3 2-6 0,-1-3 1 0,3 5-12 15,2-4-4-15,0 3-11 0,4 0-9 0,4-2-30 16,5 6-38-16,7-3 16 0</inkml:trace>
  <inkml:trace contextRef="#ctx0" brushRef="#br0" timeOffset="-168643.36">31931 6169 8 0,'0'-7'5'0,"0"-1"6"16,0 1-4-16,-1-4-1 0,-2 0 5 0,1-1-8 15,-3 0 1-15,-2 3-2 0,1-2 0 0,-2 0 0 16,4 1 1-16,-3 0-1 0,-1 1-4 0,0-1 4 16,3 3 0-16,1-2 3 0,-2 3-5 0,2 1 7 15,0-1-2-15,1 1-1 0,1 2-1 0,-2-2 6 16,3 1-4-16,-1 1-2 0,2 3 0 0,-2-3-5 16,2 3-17-16,-4-5-20 0,4 5 10 0</inkml:trace>
  <inkml:trace contextRef="#ctx0" brushRef="#br0" timeOffset="-160358.74">31837 6196 2 0,'-4'7'-1'15</inkml:trace>
  <inkml:trace contextRef="#ctx0" brushRef="#br0" timeOffset="-158632.74">31823 6082 5 0,'-7'-1'6'0,"5"-1"0"0,2 2-1 16,-8-2 0-16,8 2-1 0,-7-1-1 0,7 1 0 15,0 0 0-15,-11 1-5 0,7 1 9 0,4-2-6 16,-7 5 0-16,1 2-1 0,4-2 0 0,-4-2 0 15,2 1 1-15,0 3 1 0,1-3 2 0,2 2-2 16,0 1-2-16,-2-2-2 0,2 4 1 0,2-2 5 0,-1-1-5 16,1 1-1-16,1-1 4 0,-1-2-2 0,2 3 3 15,0-2-2-15,1 0 6 0,1-1 1 16,2 0 1-16,-2-1 2 0,-1 1 0 0,0-3 0 16,-2 0-7-16,5 1 5 0,1 0 0 0,-1 1 5 0,4-3-7 15,1 0-1-15,-1-2 0 0,1 2-1 0,-5-1 4 16,2 1-3-16,-2 0 3 0,-1-1-3 0,4-2-2 15,-3 1 1-15,-1 2 4 0,-1-3 2 0,2 1-4 16,-2-1 2-16,-1-1-2 0,-2 1-1 0,2-3-3 16,-3 1 2-16,1-1-1 0,0 4 3 0,-1-2-4 15,-1 0 11-15,2 0-11 0,-2-1-5 0,0 1 4 16,0 4-5-16,0-8 0 0,-2 4-2 0,2 4-2 16,-5-5-5-16,3 4-1 0,-2-1-6 0,4 2-22 15,-5-3-43-15,5 3 19 0</inkml:trace>
  <inkml:trace contextRef="#ctx0" brushRef="#br0" timeOffset="-157526.74">31852 6268 20 0,'0'0'14'15,"0"0"-1"-15,0 0-5 0,0 0 1 0,0 0-4 0,0 0 3 16,0 0-5-16,0 0-1 0,0 0 2 0,-19 5-1 16,11-1 0-16,-1 0 0 0,0 0-1 0,-1 3-1 15,0-1 0-15,0 0-2 0,-3 0 1 16,3 1 5-16,1 0-7 0,-3 1 4 0,3 1 0 0,3-4-2 15,-2 2 0-15,3-1 10 0,0 0-13 0,1-1 3 16,0-1-1-16,0 1 1 0,2-2 1 16,-1 1-2-16,-1-2 5 0,3 1-4 0,1-3 5 0,-1 4-2 15,1-4 6-15,-4 2 12 0,4-2 9 0,-4 3 11 16,4-3-10-16,0 0 5 0,0 0-7 0,0 0-5 16,14-6-2-16,-9 3-3 0,-1-1 2 0,3-1-5 15,-1 0-2-15,0 0-1 0,-1 0-1 0,2-2-10 16,-2 1 1-16,0 2-3 0,4-4-3 0,-3 2 5 15,-2-1-1-15,1 2 8 0,1 0-9 0,-3 0-2 16,2 0-6-16,1 0-1 0,-1 1-3 0,-3 1 4 16,2-1-3-16,0 2 2 0,0 0-1 0,1-2-5 15,0 2-1-15,-1 1 1 0,2 0 0 0,-6 1 0 16,5-3 5-16,-1 2-4 0,-4 1 10 0,6-2-5 16,-6 2-1-16,0 0 2 0,8 0-1 0,-8 0 4 0,0 0 3 15,9 0-1-15,-9 0-1 0,12 2-5 16,-5-1 8-16,-2 1-5 0,3-1 3 0,5 1-3 15,-3-2 9-15,0 4-5 0,2-1-2 0,-3-1 2 16,-2 1-2-16,2-3 3 0,-1 2-2 0,-2-1 2 0,1 0-2 16,-2 0-2-16,1 1 5 0,-2-1-5 0,-4-1-1 15,5 1 1-15,-5-1 2 0,5 0 1 16,-5 0-5-16,0 0-2 0,7 0-1 0,-7 0-17 0,2 3-29 16,-2-3 14-16</inkml:trace>
  <inkml:trace contextRef="#ctx0" brushRef="#br0" timeOffset="-156892.74">31839 6682 11 0,'-4'9'11'0,"2"2"1"0,0 0 4 16,1-2-5-16,-2 1-2 0,3-2 0 0,-2 0 0 16,0 1 5-16,0-2-7 0,2 0-4 0,0 0 0 0,-2-1 0 15,4 0 4-15,-4-1-3 0,2 0-2 0,-1 2 6 16,1-2-1-16,1 0 1 0,-1-2 2 0,0-3 0 15,2 7 1-15,-2-5 0 0,0-2 0 0,0 5-1 16,0-5-1-16,0 4 3 0,0-4 11 0,0 4 2 16,0-4 12-16,0 0 1 0,0 0 0 0,0 0-7 15,0 0-3-15,0 0-6 0,0 0-1 0,0 0-4 16,0-14-15-16,0 10 3 0,0 4-24 0,0-7-13 16,-2 5-47-16,2 2-87 0,-1-5 39 0</inkml:trace>
  <inkml:trace contextRef="#ctx0" brushRef="#br0" timeOffset="-156367.74">31742 6774 37 0,'0'0'39'16,"0"0"-4"-16,0 0 3 0,0 0-9 0,0 0-4 0,0 0 2 15,-6-10-7-15,6 10-4 0,-3-8 4 0,2 4-6 16,0-1 0-16,1-2 1 0,-3 4-4 0,3 0-4 15,0 3 7-15,-2-10-8 0,2 7 1 0,0 3 0 16,-2-4 0-16,2 4-9 0,0 0 1 0,0 0 0 16,0 0-1-16,5-2 2 0,-5 2-4 0,0 0 3 15,12 7-3-15,-8-4 2 0,1 2-2 0,0-1 5 16,-1 0-2-16,1 3-6 0,1-3 10 0,-2 1-1 16,2 2-4-16,-2-1 2 0,0 1-7 0,-1-4-9 15,1 3-6-15,0-1-2 0,0 1-25 0,-2-1-54 16,0-1 24-16</inkml:trace>
  <inkml:trace contextRef="#ctx0" brushRef="#br0" timeOffset="-153483.74">31788 6633 8 0,'0'0'10'0,"0"0"0"16,0 0 7-16,0 0 4 0,0 0-6 0,0 0-1 15,0 0 1-15,0 0 0 0,0 0 3 16,0 0-7-16,0 0 1 0,0 0 2 0,0 0-3 0,0 0 0 16,0 0-4-16,0 0 3 0,0 0-5 0,0 0 6 15,0 0-11-15,0 0 7 0,0 0-5 0,0 0 5 16,0 0-4-16,0 0 0 0,0 0-1 0,0 0 0 15,0 0 1-15,0 0 0 0,0 0-3 0,0 0 0 16,0 0-2-16,0 0 4 0,1 3 0 0,-1-3 1 16,0 0-1-16,0 0-1 0,0 0-1 0,0 0 0 15,0 0-1-15,0 0 4 0,0 0-5 0,0 0 4 16,0 0-4-16,0 0 2 0,0 0 2 0,0 0-5 16,0 0 7-16,0 0-4 0,0 0 5 0,0 0-2 15,0 0-1-15,0 0 1 0,0 0-2 0,0 0 0 16,0 0-3-16,0 0 3 0,0 0-3 0,0 0 13 15,0 0-10-15,0 0-5 0,0 0 4 0,0 0 1 16,0 0 6-16,0 0-9 0,0 0-1 0,0 0 3 16,0 0 0-16,0 0-3 0,0 0 4 0,0 0 0 0,0 0-1 15,0 0-2-15,0 0 5 0,0 0-6 16,0 0 0-16,0 0 9 0,0 0-7 0,0 0-1 16,0 0 6-16,0 0-5 0,0 0 1 0,0 0-2 15,0 0-1-15,0 0 4 0,0 0 3 0,0 0-15 0,6 4-9 16,-6-4-25-16,10 0-49 0,-3 1 21 0</inkml:trace>
  <inkml:trace contextRef="#ctx0" brushRef="#br0" timeOffset="-151689.47">31370 6440 11 0,'12'0'24'0,"-1"-4"0"15,3 3-1-15,4-1-1 0,1 2-7 0,-1-1 1 16,0 1-2-16,1 0-1 0,-2 1-1 0,-1-1-4 15,-1 0 1-15,4 0-3 0,-8 2-2 0,3-1-6 16,-2 3-9-16,-2-3-4 0,-4 0-2 0,2 2 2 16,-3-3-9-16,0 3-25 0,-1-2 11 0</inkml:trace>
  <inkml:trace contextRef="#ctx0" brushRef="#br0" timeOffset="-151642.47">31641 6457 12 0,'0'0'-2'0,"0"0"-3"16,-9 0 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15:4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29236 6667 90 0,'0'0'99'0,"-2"-2"-4"16,2 2-2-16,0 0-9 0,-2-4 2 0,2 4-9 16,0 0-8-16,0 0-3 0,0 0-10 0,-1-6 0 15,1 6-6-15,0 0 5 0,-2-2-8 0,2 2-5 0,-4-3-5 16,4 3-6-16,0 0-4 0,-7 0 1 15,7 0-14-15,-10-1-2 0,10 1 3 0,-10 1-1 16,10-1 3-16,-13 0-5 0,7 3 1 0,-1-2 2 0,2 0-8 16,-4 1 3-16,-2 1 1 0,4-1-5 0,-3 1-3 15,-3-1 4-15,3 1-5 0,1 1-11 0,-5-2 15 16,5 4 1-16,-1-2-1 0,0 1-5 0,-2-2 4 16,2 2-2-16,1 1-2 0,0 0-1 0,0 0 5 15,0 1-8-15,4 1 9 0,-5-1-5 0,1 1 3 16,3 1 3-16,1 1-14 0,-3 1 13 0,4-2 0 15,0 0-5-15,0 3-3 0,3 1 5 0,-1-1 0 16,-1-2-4-16,4 1 5 0,-1 1 0 0,2 0 1 16,1-2 3-16,4 1-5 0,-3-2-2 0,-1 1-1 15,4 0 2-15,-2-1-14 0,1 0 17 0,2-1 2 16,-2 0 1-16,3-2-5 0,0 1 1 0,4-2 4 0,-3 0 2 16,3-1 0-16,0 0 0 0,3 0 1 0,2-4-6 15,0 0 4-15,3 3 0 0,-3-6 3 0,2 3-6 16,-6 0 1-16,-1-2 2 0,0-1 0 0,-1 0 18 15,-1-1 13-15,0 2 11 0,-4-1 18 0,1 1 9 16,-4-3 7-16,1 0-8 0,4-4-61 0,4-4 2 16,0-1 0-16,-5-1 20 0,2 0-4 0,-1-1 0 15,-4-1-3-15,1 2-6 0,-1-1-3 0,-2 0-1 16,-1 5-4-16,0-3-5 0,-2 4 3 0,0-2-3 16,-2-1-1-16,0 2 3 0,0 0-1 0,0 2-4 15,-2-1-3-15,2 3-6 0,-1 0-23 0,-1 1-10 16,-1 0-24-16,1 1-31 0,-2 2-25 0,-2-1-35 15,-2 4-36-15,1-3-100 0,-1 2-307 0,1 1 137 16</inkml:trace>
  <inkml:trace contextRef="#ctx0" brushRef="#br0" timeOffset="861.99">29167 7025 4 0,'0'0'128'0,"0"0"-15"0,0 0-3 0,0 0-11 0,0 0-11 16,-1-3-10-16,1 3-7 0,0 0-12 15,0 0-7-15,0 0-1 0,0 0-11 0,0 0-7 0,0 0-7 16,0 0 5-16,0 0-3 0,0 0-6 0,0 0 3 16,1 13-2-16,-2-8-3 0,2 3-1 0,-1-2-7 15,2 2-1-15,-4 1 11 0,2 4-2 0,0-1 2 16,0 0-6-16,0 5 8 0,-1 0-4 0,1 0-1 16,0 1-2-16,0-2-2 0,0 6 1 0,-3 3 4 15,3 2-1-15,-2 2 1 0,-3-5-7 0,7 1 2 16,-5-8 2-16,1 6-3 0,1 0 6 0,0 5-3 15,-2-1 5-15,3-2-7 0,-2-7-2 0,2 7 0 16,-2 0 0-16,1-6-2 0,-2 1 4 0,0 0-1 16,0 4 0-16,-1 0-5 0,2-6-1 0,-3 3 2 0,2-3-1 15,0-2 0-15,0 0-4 0,0 0 3 0,-2 0-3 16,2 0 3-16,-2-1-4 0,4-1-1 0,-5 1-4 16,-1-3 0-16,5 0-7 0,-1-2-3 0,2-3-7 15,-2 0-11-15,3 0-7 0,-1-3-23 0,1 1-14 16,0-2-15-16,0-3-42 0,1 3-78 0,-1-3-224 15,12-8 99-15</inkml:trace>
  <inkml:trace contextRef="#ctx0" brushRef="#br0" timeOffset="1560.99">29359 7050 45 0,'-5'-3'108'0,"1"-1"-13"0,4 4-6 0,-7-1-10 16,7 1-8-16,-6-2-12 0,6 2-5 0,0 0-8 0,-4-2 0 16,4 2-7-16,0 0-3 0,-3-3-7 0,3 3-3 15,0 0 7-15,0 0-10 0,0 0 4 0,0 0-4 16,-16 4 2-16,12-3-3 0,-3-1-3 0,0 2-6 16,-3 3-2-16,-4-1 3 0,1-2-1 0,-5 4-3 15,2 1 0-15,-3-2 0 0,1 5 5 0,-3-3-4 16,1 3 4-16,-4 2 0 0,4-5 0 0,1 4 1 15,-4 2 1-15,0-1 0 0,-2 0-4 0,6-3 4 16,2 1 0-16,2-4-4 0,0 5-2 0,3-5-1 16,3 1-4-16,1-1 0 0,1-2 3 0,1 0-4 15,2 0 0-15,1-1 1 0,0-2 0 0,3-1 3 16,0 0-4-16,0 0 2 0,0 0 2 0,0 0-3 0,20-12-11 16,-8 6-3-16,2-5-9 0,1 3-2 0,0-6-11 15,2 2-7-15,-2 0 2 0,1-3-5 0,-4 1 4 16,0 3 2-16,0 2 0 0,-3 0 10 0,-2 1 1 15,1 1-3-15,0 1 13 0,-3 1 6 0,1 0 13 16,-2 3 0-16,0-2-1 0,0 2 5 0,-3-1 2 16,-1 3-1-16,4-4-3 0,-4 4-4 0,4-3 2 15,-4 3-9-15,0 0 11 0,0 0-3 0,0 0 2 16,12 2-7-16,-12-2 9 0,9 3-4 0,-3 0 1 16,1-1 8-16,5-1-7 0,-2 3 3 0,3-2 0 15,1 1 7-15,-3 1 0 0,3 0 7 0,-1 0 3 16,1-1-2-16,-1 1 10 0,-3 1-2 0,4-3 4 15,-5 4 3-15,5-2-3 0,-5 1 0 0,1 0-5 0,2 0-4 16,-3 2 0-16,-1-1-4 0,0 2-3 16,-1 1-6-16,0 1 3 0,-1-1-6 0,-1 1-6 15,-1 1-16-15,1-2-20 0,-5 6-17 0,1-3-38 0,-1 2-32 16,-4 2-106-16,0-3-243 0,-1-2 108 0</inkml:trace>
  <inkml:trace contextRef="#ctx0" brushRef="#br0" timeOffset="2482.98">29204 7885 76 0,'0'0'101'0,"-4"-3"-12"16,4 3-4-16,-2-3-3 0,2 3-11 0,-3-1-11 0,3 1-3 15,0 0 0-15,0 0-5 0,-6-1-4 0,6 1 0 16,0 0-11-16,0 0-1 0,-5-3-1 0,5 3-4 15,0 0-3-15,0 0-5 0,-12 4 0 0,10 0-4 16,-3 1 1-16,-5 4 6 0,1-1-1 0,-3 3-8 16,-2 3 0-16,-5 4 2 0,2-2-5 0,-2 2 6 15,-1 1-1-15,4-4-5 0,-2 5 1 0,1-6-5 16,2 0-1-16,-1 1-2 0,3-3 1 0,-2 0 6 16,2-1-2-16,-1-2-2 0,6-1 4 0,-1-2 8 15,4-2 3-15,-1 0 1 0,1 0 8 0,1-1 9 16,0-1 7-16,0 1-3 0,4-3-7 0,0 0-6 0,-8-5-7 15,8 5 3-15,4-12-22 0,3 2 0 0,3-2-10 16,4-5-6-16,3-2-7 0,3-4-8 16,0 1-5-16,-2 1 0 0,3 0 2 0,0 1-1 0,1 2 12 15,-8 7 2-15,-5-1 15 0,0 3-8 0,1 0 10 16,-1 0 1-16,-1 2-5 0,-3-1 7 0,4 2 12 16,-4-1 3-16,-1 4 6 0,-1 0 4 0,-1-1 1 15,1 1-2-15,-1-1-5 0,-2 4-2 0,3-3-1 16,-3 3-6-16,4-2 0 0,-4 2-9 0,2-4 4 15,-2 4-9-15,4-3 0 0,-4 3 1 0,0 0-3 16,0 0 0-16,9 7 4 0,-6-5-4 0,0 5-4 16,4 2 0-16,-1 2 2 0,2-1-2 0,-2 1 3 0,3 2-2 15,1 1 0-15,-1-2 1 0,2 3 2 0,-1-1-1 16,1 1 3-16,0-5-4 0,3 3 4 16,-3 0 1-16,4-2-4 0,-2-1-17 0,4-2-7 0,-4 2-11 15,3-3-29-15,0 0-12 0,-3-4-31 0,3 1-36 16,-3 1-92-16,-3-2-254 0,1 0 112 0</inkml:trace>
  <inkml:trace contextRef="#ctx0" brushRef="#br0" timeOffset="3803.99">29223 7027 28 0,'0'0'78'0,"-1"-4"-13"0,1 4-6 0,0 0-5 15,-4-2-6-15,4 2-6 0,0 0 3 0,0 0-14 16,0 0-1-16,0 0 4 0,0 0-10 0,0 0-6 16,-5-3-6-16,5 3 2 0,0 0 2 0,0 0-6 15,0 0-2-15,0 0 1 0,0 0-4 0,0 0 0 16,0 0 2-16,0 0 2 0,0 0-2 0,0 0 10 16,0 0-5-16,0 0-3 0,0 0-1 0,0 0 1 15,0 0-4-15,0 0 1 0,0 0-2 0,0 0 3 16,0 0 4-16,0 10-8 0,0-10 10 0,2 7-10 15,1-4 3-15,-1 1-4 0,1 1 2 0,-1 0 1 16,4 0-1-16,-1 3-3 0,3-1 0 0,2 2 5 16,0-2-4-16,3 1-1 0,1 2 3 0,2-1 0 0,-1 0-7 15,0-1 7-15,2 2-2 0,-3-2 1 0,4 3-1 16,-2-2-2-16,0 0 0 0,2 0-4 0,-4-2 4 16,-2 0-10-16,-3-2 5 0,0 2 2 0,0-3-8 15,0 0 5-15,-1-2 0 0,-3 3 0 0,0-2 2 16,-1 1-2-16,0-2 6 0,-4-2-6 0,6 2 3 15,-6-2 6-15,4 1 9 0,-1 2-5 0,-3-3 4 16,0 0-3-16,2 4 2 0,-2-4-3 0,0 0-4 16,4 2 2-16,-4-2-6 0,0 0-11 0,0 0-12 15,0 0-9-15,3 3-17 0,-3-3 2 0,0 0-60 16,0 3-115-16,0-3 52 0</inkml:trace>
  <inkml:trace contextRef="#ctx0" brushRef="#br0" timeOffset="6394.99">29172 6815 30 0,'0'0'48'0,"0"0"-8"16,0 0-4-16,0 0-6 0,0 0 2 16,0 0 2-16,0 0-11 0,0 0 2 0,0 0-8 15,0 0 0-15,0 0-1 0,0 0-4 0,0 0-2 0,0 0 4 16,0 0-10-16,0 0 7 0,0 0 1 0,0 0-6 15,0 0-1-15,0 0 2 0,0 0-2 0,0 0 1 16,0 0-2-16,0 0 0 0,0 0 0 0,0 0-1 16,0 0-2-16,0 0 3 0,0 0 1 0,0 0 3 15,0 0-1-15,0 0-1 0,-1-4-1 0,1 4-2 16,0 0 1-16,4-4-1 0,-4 4 0 0,3-4 3 16,-2 1-1-16,-1 3-5 0,4-4 8 0,-2 2 1 15,3-2 1-15,-2 2-5 0,-1-3 0 0,1 1-2 0,1 2-3 16,-2-4-1-16,2 5 2 0,-1-3-5 15,1-1-1-15,-1 1-3 0,-1 1 2 0,0 1-3 16,-2 2 1-16,5-7 3 0,-5 2-4 0,2 3 2 0,0-2 0 16,-1 1-4-16,3-3 0 0,-2 3 2 0,1-2 1 15,0 3 5-15,-2-3-1 0,4-1 1 0,-4 2 2 16,2-1 4-16,1 2-5 0,-3-2 22 0,4 0-7 16,-2 2 9-16,1-4-9 0,-2 5 1 0,2-3-5 15,1 1 5-15,0-2-1 0,-1 4-9 0,1-2 9 16,-1 0-6-16,3 0-5 0,-1 1 7 0,-1 1-6 15,0-3-2-15,2 2 3 0,-2 1 0 0,1 0-5 16,-1-1 4-16,2 1 3 0,-2-1-2 0,1 2-3 16,2-2 8-16,-2 2-6 0,3-3 3 0,-2 0-3 15,3 1 4-15,-1 0-5 0,-2 1 8 0,2-1-6 16,1-1-2-16,-1-1 2 0,0 4-2 0,-2-1 6 0,4 0-4 16,-3-2 0-16,3 2 1 0,-6 1 0 0,3-2-6 15,0 2 3-15,-1-1-7 0,0 2 2 0,-1-1 6 16,2 1-4-16,-2 0 5 0,3-1-19 15,-1 1 13-15,0-2-1 0,-1 2 2 0,1 2 3 0,0-2-9 16,-1 0 4-16,5-2-1 0,-5 2 5 0,2 0 1 16,3 0-1-16,-6 0 2 0,7 0-6 0,-4-2 4 15,-1 4 7-15,-1-2-5 0,5-2 0 0,-5 2-3 16,0 2-9-16,-1-2 10 0,6 0-2 0,-5 2 4 16,4-1-5-16,-2-1-1 0,-2 1 4 0,5-1-7 15,-3 0 8-15,0 0-4 0,1 2-11 0,-1-1 17 16,-1-1 1-16,3 0-7 0,-1 0-1 0,-1 0-1 15,3 0 4-15,-3 0-2 0,2 0-5 0,-2 0 7 0,-4-1 2 16,4 1 1-16,1-2-7 0,-1 2 8 16,3 0-6-16,-2 0 5 0,0 0-5 0,2-1 3 15,2 2-9-15,-5-1 6 0,2 2 2 0,-1-2-2 0,-2 0 2 16,0 1 0-16,1 1-5 0,-2-2 6 0,0 1-1 16,1-1 6-16,0 1-7 0,1-1 1 0,-4 1-2 15,3-1-1-15,2 0 3 0,-1 1-2 0,0-2 1 16,1 2 3-16,2-1-10 0,-6 3 6 0,7-2 5 15,-4-1 2-15,1 2-7 0,-1-2 2 0,0 2 4 16,-2-1-3-16,0-1-3 0,2 2 3 0,-1 0-4 16,0-1 2-16,-2 0 2 0,0 0-5 0,3 1 6 15,-2-1-1-15,0 1 2 0,3-2-4 0,-3 2-2 16,3 0 1-16,-3-1-1 0,1 1 1 0,0-1 0 16,-1 3-2-16,0-4 6 0,2 4-2 0,-3-3-5 15,2 2 6-15,1 1-2 0,-3-2 6 0,2 1-7 16,0 0-1-16,0 1 6 0,-1-2 0 0,0 1-18 0,2 1 21 15,-3 0-3-15,5-2-3 0,-4 2 5 0,-1-1-7 16,1 1 2-16,-1 0 0 0,0 0 1 16,-1-2-1-16,1 1 1 0,-1-1-6 0,0 0 6 15,0 0-5-15,-3 1 11 0,-2-3-8 0,4 3-3 0,-4-3 4 16,4 2-3-16,-4-2 4 0,5 0 2 0,-5 0-2 16,0 0 1-16,0 0 5 0,0 0-6 0,4 3 2 15,-4-3-9-15,5 1 5 0,-5-1 4 0,0 0-2 16,0 0-6-16,0 0-1 0,5 3-4 0,-5-3-3 15,0 0 1-15,0 0-2 0,3 2-2 0,-3-2-4 16,0 0-4-16,0 0-7 0,0 0-47 0,0 0-85 16,0 0 37-16</inkml:trace>
  <inkml:trace contextRef="#ctx0" brushRef="#br0" timeOffset="6785.99">30430 6556 69 0,'0'0'83'0,"0"0"-8"16,0 0-12-16,0 0-7 0,0 0-6 0,-3-5-3 15,3 5-3-15,0 0-5 0,0 0 1 0,0 0-7 16,0 0-6-16,0 0-5 0,0 0 2 0,0 0-4 16,0 0 1-16,17 7-7 0,-13-4 2 0,0-1-8 15,-1-1 9-15,5 0-3 0,-3 4-6 0,1-2-1 16,0 2-3-16,-1-3 5 0,0 1-3 0,2 2 5 16,-1 0-4-16,1-1 2 0,-4 1-6 0,3 0 4 15,-4 0-7-15,1-1-3 0,-2 2 5 0,3 1-1 16,-6 0 5-16,2 1 2 0,-2 1-2 0,1 0-1 15,-4-1 5-15,3 1 0 0,-2 0-3 0,-1-1 3 0,0 2-11 16,-1 0 7-16,-4-1 0 0,4 1 1 16,-3 0-23-16,0 4-14 0,-2-2-31 0,-1 3-77 15,2-7-149-15,1-2 66 0</inkml:trace>
  <inkml:trace contextRef="#ctx0" brushRef="#br0" timeOffset="8649">28357 9076 20 0,'-8'9'63'0,"1"0"2"0,-1 0-8 0,-1 2-5 16,1-4-5-16,1 5 0 0,-2 4-5 0,4-5-8 15,-2 1 0-15,2-1-3 0,0 3-3 0,1-3 3 16,1-1 1-16,1 2-13 0,1-4 6 0,0 1 1 16,3 0-1-16,0-1 0 0,0-3-5 0,3 2-5 15,-1-2 11-15,2-1-1 0,6-2-1 0,-1 1 0 16,1-5 5-16,8 1-7 0,-2 0 3 0,4 0-4 15,-3-3 1-15,0-1-7 0,-1-1 1 0,2 1 0 16,-1-3 9-16,-3 2-3 0,1-1 14 0,-6-1 12 16,1 2-6-16,4-4 3 0,-7 1 2 0,0-1 4 15,-2 0-3-15,0-1-1 0,0 2 0 0,-1-2 4 0,-1 1-8 16,-1-3-3-16,2-3 0 0,-2 5-10 0,0-5-4 16,0 0-3-16,-4 3 1 0,1 4-5 0,-1-4 0 15,-1 2-3-15,-2 1-6 0,2 1 1 0,-3 3 6 16,3-2-12-16,-4 3-2 0,-1-2-14 0,0 5-12 15,1-1-16-15,-4 2-12 0,-1 1-4 0,-1 2-25 16,0 0-11-16,-3 0-12 0,3 3-29 0,-2-2-78 16,0 2-226-16,3-2 101 0</inkml:trace>
  <inkml:trace contextRef="#ctx0" brushRef="#br0" timeOffset="9198.99">28495 9341 42 0,'1'9'69'16,"2"1"3"-16,-3 1 5 0,1 0 1 0,0 6-7 15,1-1 1-15,-1 4 1 0,0-2-5 0,-1 1-9 16,-1 0-5-16,0 7-3 0,-1-1 7 0,1-6-8 16,0 6-7-16,1-7 2 0,0 9-5 0,-1-2-7 0,-1 0-8 15,1-7 9-15,1-2-8 0,0 4-9 0,0-2 5 16,-1 0-6-16,1-2 4 0,0 3-13 15,-3-2 11-15,2 0 0 0,-3 3-7 0,0-4 1 0,2 2-1 16,1-5-2-16,-2-1 1 0,2 1 5 0,-2-2-12 16,-1 2 4-16,3-2-3 0,-2-3 1 0,2-1 1 15,0 0-5-15,1-2-13 0,-2 1-10 0,0-1-10 16,2-3-7-16,0-2-1 0,2 4-27 0,-2-4-123 16,0 0-207-16,8-14 92 0</inkml:trace>
  <inkml:trace contextRef="#ctx0" brushRef="#br0" timeOffset="9776.99">28619 9365 135 0,'-4'-2'124'0,"4"2"-14"0,0 0-10 0,0 0-10 16,-10 0-7-16,10 0-7 0,-8 2-5 0,3 1 2 16,0 1-9-16,-6 0-6 0,2 2-5 0,-2-1 1 15,1 2-13-15,-4 4-4 0,-1-1-5 0,2 1-3 16,-1 0-1-16,-1 4 0 0,2-3-4 0,-1-2-2 0,1 4 0 15,-1-2-5-15,5-4 0 0,0 1 2 0,-4-1-4 16,4-1-4-16,4 0 3 0,-4-2-5 0,4-2 2 16,0 1-2-16,1-1 7 0,2 0-2 0,2-3 7 15,-5 3 0-15,5-3-5 0,0 0 0 0,0 0-3 16,2-13-6-16,3 6-7 0,2-2-5 0,0-1 0 16,6-3 0-16,-4-3-9 0,5 1 2 0,0 0-13 15,-5 0 5-15,5 0 6 0,-1-1 3 0,0 5 3 0,-4-2-1 16,-2 3 5-16,2 1 0 0,-2 0 12 15,0 1-5-15,-1 3 1 0,-4-2 8 0,3 2-6 16,-1 2 2-16,-2-1-1 0,1-1-2 0,2 4 0 0,-2-1-3 16,-3 2 3-16,4-2-2 0,-4 2-4 0,9 0 2 15,-4 3 3-15,2-1-3 0,-2 2 2 0,1 1-1 16,1-2-5-16,3 2 7 0,-5 4-2 0,5-3 0 16,-2 3 5-16,-3 0-4 0,3 2 16 0,-3-2 1 15,2 1-4-15,-5 2-5 0,3 0 1 0,0 0-2 16,-1-2 9-16,0 4-7 0,1-4-2 0,-2 2-1 15,-2 0-1-15,3 0-8 0,-4 1-15 0,1-1-23 16,-1-1-19-16,0 1-16 0,0 1-11 0,0-1-25 16,-1 6-113-16,0-7-239 0,-2-1 106 0</inkml:trace>
  <inkml:trace contextRef="#ctx0" brushRef="#br0" timeOffset="10266.99">28436 9910 24 0,'-5'9'75'0,"-1"-1"-1"0,2 2-14 0,-4-2-9 16,3 3 0-16,1-2-5 0,-1-2-3 16,0 2-6-16,0-1 2 0,1 2 8 0,-1-2-2 15,-1 2-7-15,-1-1 4 0,4-4-8 0,-3 2 3 0,1-2-10 16,0-1 2-16,1 1-7 0,2-1-2 0,0-3-2 16,2-1 4-16,-6 3-1 0,6-3-3 0,-2 2-15 15,2-2 9-15,0 0-11 0,0 0-11 0,6-15 4 16,0 6-1-16,1-6-4 0,2 1 1 0,3-3 7 15,3-5-3-15,-3 8 16 0,0-3 0 0,-2 2 7 16,0 1-1-16,-1 2 19 0,-1 3 7 0,-3 1 6 16,2 0 5-16,-4 3 7 0,1 1-7 0,-1 0-5 15,-1 0-7-15,1 2-8 0,-3 2 1 0,4-3-7 0,-4 3 1 16,0 0-2-16,0 0-7 0,16 6-5 16,-11-2 3-16,2 4-4 0,-2-3-2 0,4 2-1 15,-2 0-2-15,2-1 4 0,0 2-4 0,1 0 1 0,-3 1 2 16,1-4-5-16,-1 5 1 0,5-5 0 0,-2 1 1 15,1 0-2-15,-2 1-14 0,3-2-18 0,-1 2-25 16,2-4-37-16,0 1-156 0,1-3-262 0,-1-2 116 16</inkml:trace>
  <inkml:trace contextRef="#ctx0" brushRef="#br0" timeOffset="11060.99">29912 8914 1 0,'-1'-3'114'0,"1"3"-11"0,-4-5-11 0,4 5-10 16,-4-3-13-16,4 3-7 0,-5-2-5 0,5 2-3 16,0 0-11-16,-14 3-1 0,5 1-4 0,-4 1-3 15,1 1 0-15,-1 5-3 0,-2-2 4 0,0 1-8 16,-1 5 3-16,2-4-4 0,-1 0 1 0,3 2-10 15,-1-2-2-15,4 0 4 0,3-2-8 0,-1 0 1 16,2 1 2-16,1-1-2 0,4 1 2 0,0-3-3 0,3 0 3 16,1-2-5-16,2 0 10 0,3 0-4 0,5-3-3 15,6 1 2-15,1-2-2 0,7-2-1 0,3-2-5 16,2-2-2-16,-1 0-3 0,3-2 4 0,-2 0-15 16,-2 0 6-16,-3-5 1 0,-4 2-1 0,-4 0 1 15,-6 1 5-15,2-1 5 0,-5 1 10 0,-3 0 6 16,-2 0 2-16,-1 1 19 0,-5-3 3 0,0 4-5 15,-4-1 4-15,-1-1-5 0,-3 2 0 0,-1-1-3 16,-2 3-4-16,-1-2-2 0,1 2-5 0,-3 1-2 16,3 2-2-16,-1-1-4 0,-2 3-2 0,3 0-19 15,-3 0-15-15,5 2-21 0,1 0-16 0,-2 1-31 16,2-1-33-16,3 3-137 0,1 1-274 0,0 0 122 0</inkml:trace>
  <inkml:trace contextRef="#ctx0" brushRef="#br0" timeOffset="11453.99">29958 9150 14 0,'-2'10'85'0,"2"1"-2"0,-2-3-1 15,2 2-7-15,2 2 0 0,-4-2-6 0,2 6-1 0,-1 1 3 16,0 0-6-16,1 3-7 0,0-4-1 0,-3 3-10 16,2 1 2-16,1 3-9 0,-4-4 0 0,3 6-3 15,-3 0 8-15,3 2 9 0,-2 0-11 0,3 0 2 16,-1-1 0-16,1 3 3 0,0-3-2 0,-3 5 0 15,2-3-4-15,-3 1 0 0,0 0-10 0,3 1 4 16,-3 2-5-16,-1-3-8 0,1-2-1 0,-1 0-4 16,0 2 4-16,1 0-2 0,0-5-4 0,3-5-11 15,-1-1-12-15,-1-6-2 0,1-1-9 0,0 0-3 0,2-5 6 16,0-2-24-16,0-4-22 0,0 0-14 16,0 0-36-16,10-21-113 0,-2 5-241 0,1-6 106 15</inkml:trace>
  <inkml:trace contextRef="#ctx0" brushRef="#br0" timeOffset="11976.99">29966 9266 84 0,'-9'8'78'0,"-4"3"-12"0,-1 1 1 15,1-1-9-15,-1 3 4 0,0 0-9 0,-4-2-6 16,4 0-8-16,-2 1 3 0,-5 6 1 0,6-6-7 15,0-2 2-15,2 1-3 0,-1-2 0 0,5 1-2 16,0-6-2-16,4 2 2 0,1-3 9 0,-1 0 13 16,1-2-7-16,0-1 1 0,4-1-5 0,0 0-8 15,9-8-5-15,-1-1-3 0,6-1-12 0,2-2-4 16,9-5-2-16,-1 2-9 0,0-1-5 0,0-4-4 16,3 1-2-16,-4-1 6 0,3 4 6 0,-4 0 0 0,-6 3 4 15,0 0 11-15,-1 4-1 0,-2-1 14 0,-3 1 8 16,0 4 7-16,-5 0-2 0,2 0 1 15,-2 0 4-15,-1 0-11 0,1 3-7 0,-2-1-5 0,-1 1-4 16,-2 2-4-16,0 0-12 0,0 0 7 0,6 7-1 16,-5-1-3-16,3 3-6 0,-4-3 2 0,0 5-1 15,2 1 2-15,0 0-7 0,-2 2 6 0,5-1 0 16,-2 3 1-16,3 1-4 0,-3 0-1 0,3 0 1 16,1 3-4-16,1 2-9 0,-4-1-18 0,0-2-19 15,1 0-21-15,0 1-16 0,-1-3-23 0,3 1-117 16,-5 0-243-16,2-1 108 0</inkml:trace>
  <inkml:trace contextRef="#ctx0" brushRef="#br0" timeOffset="12459.01">29917 9893 47 0,'-10'1'83'0,"5"0"-10"0,-3 6-1 0,3-2-9 15,-4 0-11-15,2 5-2 0,0 0 8 0,-5-1-11 16,3 0 0-16,-2 3 4 0,-1 1-4 0,0 0 4 15,4-4-15-15,-4 3-3 0,1 1 0 0,4-4-1 0,-2-1 1 16,1 0-6-16,3 0-8 0,0-3 2 16,1 0 0-16,0 2-7 0,-1-5 1 0,1 2-1 0,4-1 0 15,0-3 0-15,0 0 0 0,0 0-3 0,0 0 0 16,0 0-3-16,13-10 3 0,-5 0-1 0,-2 4-2 16,4-6-4-16,-2-3 1 0,2-3-2 0,3-5 2 15,-2 7-2-15,1-6-2 0,-1 2 0 0,0 3 3 16,0 2 4-16,3-1-3 0,-5 3 18 0,0 4 7 15,-3 0 0-15,2 3 7 0,-3 1-13 0,-1 1-4 16,1 1-3-16,0 3-3 0,-1-2 2 0,-4 2-7 16,9 5 4-16,-4-2-1 0,2 3 3 0,0 4-5 15,1-3 1-15,-2 4 0 0,3 0-2 0,3 3-7 0,-3-1 6 16,0 1-5-16,1 1 3 0,-1 0-12 16,1-1-22-16,3-4-32 0,-2-1-32 0,3 1-128 15,-3-3-236-15,5-2 105 0</inkml:trace>
  <inkml:trace contextRef="#ctx0" brushRef="#br0" timeOffset="13181.99">30441 8923 100 0,'0'0'98'0,"-15"3"-14"16,6 2-2-16,-3-1 1 0,-3 4-4 0,-2-2-4 15,2 3-9-15,-3 2-11 0,0 5 6 0,1-3-9 0,1-1-3 16,0 2-3-16,3 0-5 0,1-1-4 16,6-4-3-16,2 0-3 0,3 2-1 0,2-1-12 15,3-1 4-15,2 1 1 0,7-4-5 0,4-1 1 0,4 0 1 16,10 1-7-16,0-6-3 0,1 0 1 0,-4 0-10 16,-1-3 2-16,3-5-5 0,-7 3 10 0,-5-1-3 15,0-2 3-15,-4-1 8 0,0-1-2 0,-9 0-1 16,4 1 17-16,-4-1 4 0,0-4 3 0,-5 2 0 15,-1 1 8-15,-3-2-2 0,-1 2-2 0,-1 0-4 16,-2 0 0-16,-1 5-9 0,-3-2 0 0,-3 1-8 16,-2 5-13-16,0 2-18 0,-1 0-4 0,0 2-22 15,0 3-17-15,-1 5-31 0,4-3-21 0,-2 3-24 0,3-1-89 16,4 1-236-16,2-2 105 0</inkml:trace>
  <inkml:trace contextRef="#ctx0" brushRef="#br0" timeOffset="13468.99">30453 9046 45 0,'-12'8'124'0,"8"-3"-8"0,2 4-3 16,-2 1-16-16,3 2-10 0,0 9-2 0,-2 4-8 15,2 5-2-15,-2-3-6 0,1 2-8 0,0-2-8 0,1 5-2 16,0-1-5-16,-1 0-2 0,2 3-8 15,0-1-1-15,-2 2-6 0,1-1-3 0,-1 0-5 16,-2-3 6-16,3 3-8 0,0-5 2 0,-3 3 0 0,0-3-3 16,-1-3-2-16,4 3 0 0,-2-4 4 0,-2-4-4 15,1-3 1-15,-1 6-6 0,-4-5-3 0,4-2 5 16,1-3-11-16,-1-2 0 0,1-2 0 0,-2 0-5 16,2-1-11-16,-1-4-8 0,1-2-18 0,0-3-30 15,4 0-27-15,-9-4-116 0,7-5-229 0,-1-3 101 16</inkml:trace>
  <inkml:trace contextRef="#ctx0" brushRef="#br0" timeOffset="13965.99">30494 9140 95 0,'-4'-3'98'0,"4"3"-10"0,-7-2-9 16,4 0-9-16,3 2 6 0,-9 3-19 0,3 1 2 15,-2 4-15-15,0-2 0 0,-1 2 0 0,-4 5 7 16,0 1-9-16,3 1 5 0,-5 1 0 0,-1-1 9 15,1 3-3-15,-4 2 0 0,2 1 3 0,-4-1-6 0,1-3-3 16,5-5-4-16,0 3 2 0,0-1-7 16,2-4-3-16,0 5-2 0,4-6-8 0,1-1-4 15,-2-3-3-15,8-1-4 0,-2-1 1 0,1-1-1 0,3-2 0 16,0 0-12-16,0 0-5 0,26-7-3 0,-8 1 0 16,1-4-6-16,6-3-8 0,1-3-6 0,-1 0-2 15,-3-1 7-15,-4 6 0 0,2-6 2 0,-3 6 1 16,-8 5 10-16,1-2 9 0,-3 1 3 0,-1 5 1 15,-1-3-4-15,1 2-1 0,-3 1 3 0,-3 2-4 16,0 0 3-16,10 10-3 0,-7-6 4 0,2 5-5 16,-2 0 2-16,-1 3-1 0,3-2 2 0,0 4 1 15,-1 1 2-15,-1-4-4 0,1 6 7 0,-2-5-4 0,1 1-4 16,-1-2 4-16,2 2-2 0,-1-4-21 16,0 1-17-16,1-2-16 0,0 3-14 0,1-3-14 15,2 3-19-15,1-3-78 0,0 2-191 0,-3-3 85 0</inkml:trace>
  <inkml:trace contextRef="#ctx0" brushRef="#br0" timeOffset="14578.99">30452 9799 27 0,'-10'2'150'0,"1"5"-16"0,-4-2-11 0,-2 4-13 16,-1 4-14-16,-1-1-3 0,3 1-14 0,-7 5-2 16,5 1-12-16,2-2-4 0,1-2-9 0,0 4 1 15,5-5-8-15,-3 0-9 0,2 2 1 0,-1-2-9 16,3-1 1-16,-1-1-7 0,1-3 4 0,0-1-7 16,0 1 1-16,1-1-3 0,1 1-2 0,1-4-1 0,-1 2-4 15,0-4 4-15,4 1-5 0,-3-1-3 0,1 2-9 16,3-5-6-16,-1 3-2 0,1-3-1 15,0 4 3-15,0-4 2 0,0 0-2 0,0 0 8 0,0 0-3 16,0 0 6-16,14-12 3 0,-8 7 16 0,2-2-2 16,0-3 1-16,3-4 5 0,1-1 4 0,3-6-4 15,3 1-6-15,-2-3-2 0,1 0-3 0,-2 2 4 16,-6 5-10-16,4 1 6 0,-4-1-6 0,-4 8-2 16,0 2 0-16,-2 1-6 0,1-1-1 0,-2 2-11 15,1 2-6-15,-3 2 9 0,0 0-4 0,0 0 1 16,0 0 3-16,4 10 0 0,-2-3-2 0,-2-1 4 15,1 5 3-15,2-6 7 0,-2 7 4 0,2-1-2 0,-2 0 3 16,-1-2 3-16,4 3 1 0,-3 0 8 16,3-1-9-16,3 1 6 0,0-1-3 0,1 1 2 0,2 3 1 15,1-3-8-15,2-1 5 0,0 1-5 0,1 1-2 16,2-3-11-16,-1 0-19 0,-4-3-20 16,3-2-26-16,-1-1-41 0,-4-4-138 0,5 0-267 0,-4-4 118 15</inkml:trace>
  <inkml:trace contextRef="#ctx0" brushRef="#br0" timeOffset="15151.99">30722 9036 50 0,'-19'6'91'0,"1"0"-6"0,-1 4-6 0,4 0-2 15,-2-2-9-15,3 3-1 0,4-1-8 0,1 7-3 16,1-6-1-16,4 1-7 0,4 1-4 0,0-3-3 15,4 4-4-15,5-2 0 0,5-1 7 0,3-2-13 0,1-4-1 16,9-1-3-16,2 1-6 0,-8-4-3 16,7-4 1-16,1 0 0 0,-1-6 2 0,-1 0 8 15,-7 1-15-15,-2-4 1 0,4-3 8 0,-9 2 10 0,1 0 0 16,-3-2 12-16,-4 0-6 0,-5 3 7 0,3-4-8 16,-5 3 1-16,-2 4 3 0,-6-1-8 15,1 2-3-15,-3-1-8 0,-1 2 2 0,0 4-12 0,-7 1-8 16,-2 4-4-16,1 1-11 0,1 1-2 0,-7 6-11 15,4-2-4-15,6 4-13 0,-5-3-5 0,3 1-10 16,2 0-1-16,-1 2-14 0,5 0-8 0,2-5-24 16,1 1-87-16,3 1-205 0,3-4 90 0</inkml:trace>
  <inkml:trace contextRef="#ctx0" brushRef="#br0" timeOffset="15433">30855 9189 90 0,'-5'5'161'15,"0"4"-13"-15,1-1-15 0,-5 8-13 0,8 0-11 16,-2 2-12-16,2 7-7 0,1 1-8 0,-2 1-10 16,4 2-9-16,-2 2-5 0,1 1-2 0,-1 1-10 15,2-1-6-15,-4 0-6 0,2 0-1 0,-3-2-3 16,0 2 3-16,-1-3 5 0,2-2 4 0,-2 1 7 15,0-3-2-15,-4 1-6 0,3 0-4 0,0-8-2 16,-3 7-3-16,3-7-4 0,0 2-3 0,1-3-1 16,-1-1-6-16,0-3-6 0,3-1-18 0,0-1-17 0,-2-5-12 15,3-1-14-15,1-4-45 0,0-1-34 0,0 0-137 16,13-18-287-16,-3 1 127 0</inkml:trace>
  <inkml:trace contextRef="#ctx0" brushRef="#br0" timeOffset="15933.99">30846 9223 24 0,'-5'12'77'0,"3"-7"-4"16,-5 2 16-16,2 3-7 0,-1 2 0 0,-2 0 2 16,0 2-7-16,-3-1-1 0,2 3-6 0,-3-1-5 0,2-1-10 15,-4 1-1-15,5-2-8 0,-1-2-3 0,2-2-1 16,-5 1-3-16,-2 2-3 0,6-4-2 0,2-2-9 15,0 0 4-15,1-2 2 0,2 1-5 0,1-4-2 16,1 1-1-16,2-2 0 0,0 0-5 0,0 0-7 16,0 0-1-16,8-19-4 0,-1 11-2 0,5-5-1 15,-1-1-1-15,3 2 0 0,0-1-7 0,0 1 4 16,0 1 1-16,-2 2-3 0,-2 4-2 0,-1-2 6 16,0 1-5-16,0 2 3 0,-3 1-2 0,-2 0 1 0,0 2-3 15,1-2 5-15,-5 3 0 0,10 4 0 0,-7-1 2 16,-2 0-4-16,2 1-1 0,-2 3-3 15,-1 1 7-15,1 2 7 0,-1-2-5 0,0 3-5 0,2-1 4 16,-2 0-4-16,1 1 1 0,2-1 0 0,-1 0 5 16,1 1-2-16,2-3 7 0,1 1-12 0,-1-4-3 15,3 3-13-15,1-4-12 0,2 1-31 0,-2-4-6 16,3 1-129-16,-1 0-214 0,1-1 94 0</inkml:trace>
  <inkml:trace contextRef="#ctx0" brushRef="#br0" timeOffset="16443">30754 9882 100 0,'-4'4'119'0,"3"3"-14"0,-3-2 0 0,-1 3-14 16,-2 1-2-16,2 3 2 0,-1 2-11 0,-3 1-10 15,-1 1 6-15,1-3-10 0,-4 1 1 0,2-2-13 16,2-1 2-16,-3-2-3 0,0 3-5 0,4-5-1 15,0-1-6-15,-2-1 2 0,4 0-8 0,-2-2 1 0,0 0-5 16,3-3 2-16,-1 2-7 0,6-2-4 16,-12-2-15-16,10-1-2 0,-1-1-3 0,2-1-9 15,-2 0-7-15,2-5-6 0,5 3 2 0,-3-5 2 0,4 0 7 16,2-3-5-16,-1 1-3 0,2 1 2 0,1-1 4 16,1 0-2-16,4 2 13 0,-1 1 6 0,1-3-1 15,-4 6 10-15,1-1 8 0,4 0 0 0,-5 2-5 16,4 4 1-16,-2-3-4 0,-3 5-7 0,3 1 1 15,-5 0-10-15,0 4 10 0,6 2-3 0,-7 1 0 16,3 2 2-16,-1 0-6 0,2 6 4 0,2-1-6 16,-6 1-8-16,4-2 7 0,1 2-9 0,-5-4-4 15,2 0-3-15,-1-2-7 0,1 0-9 0,1-1-20 16,2-3-26-16,0 2-42 0,-1-6-90 0,3 2-227 16,-2-5 101-16</inkml:trace>
  <inkml:trace contextRef="#ctx0" brushRef="#br0" timeOffset="17015.99">31291 8899 53 0,'-8'0'99'15,"-3"2"-7"-15,-1 0-16 0,-4 4 4 0,-1 0 1 16,-2 5-8-16,1 0-4 0,-4 6-7 16,1 2-1-16,0-2-11 0,6 3 4 0,-3 0-13 0,6-2 4 15,2-1-10-15,-4 4-3 0,5-4-2 0,3-2-1 16,1 2-2-16,5-5 4 0,1-2 3 0,4 2-1 15,3-5 4-15,3-2 3 0,7 2 0 0,0-3-4 16,10-2-1-16,2-5 1 0,2-2-3 0,2-1-3 16,-6-3 2-16,5-2-1 0,-7 0 0 0,1-2-5 0,-2-3-1 15,-6-1-1-15,-6 3-3 0,2-2-1 0,-2 1-4 16,-4-4 1-16,-1 2 0 0,-6-2-3 16,-2 1 2-16,0 1-1 0,-1 1-2 0,-3 4-1 0,-2 2 0 15,-2-1-4-15,-1 3 3 0,-3 3-7 0,0 0-2 16,-10 3-9-16,3 4-6 0,-9 3-12 0,1 2-12 15,-1 2-8-15,5-1-16 0,5 2-27 0,-5 3-17 16,7-1-28-16,2 1-89 0,8-3-239 0,0 1 106 16</inkml:trace>
  <inkml:trace contextRef="#ctx0" brushRef="#br0" timeOffset="17354">31301 9220 101 0,'-2'11'110'15,"2"2"-2"-15,-2 4-4 0,0 3-1 0,-2-3 1 16,-1 7 6-16,-3 4-11 0,1-3-3 0,0 3-7 15,1 2-10-15,-2 1-1 0,3-1-6 0,1 1-16 16,0 0 6-16,3 0-10 0,0 1-6 0,1-2 2 16,-3 1-5-16,3 0-10 0,0-2 3 0,3 0-7 15,-6-2 2-15,2-1-5 0,-2-1-5 0,3-6-1 16,-1 5 0-16,-2-4-1 0,2-4-1 0,1-3-4 16,0-2-3-16,-1-5 4 0,-3 1-2 0,4-2-5 15,-4-3-24-15,4-2-37 0,0 0-31 0,0 0-39 0,-1-19-144 16,2 4-289-16,3-2 129 0</inkml:trace>
  <inkml:trace contextRef="#ctx0" brushRef="#br0" timeOffset="17845.99">31308 9206 50 0,'0'-5'162'15,"1"0"-12"-15,-1 0-22 0,0 5-7 0,0-5-16 16,0 5-12-16,0 0-7 0,0 0-10 0,0 0-8 16,-5 18-7-16,1-11-9 0,-1 5-4 0,-4 1 3 0,-4 2-3 15,4 0-12-15,-5 4 6 0,1-4-7 0,-6 4 1 16,1 1 1-16,0-6 1 0,0 4-5 15,2-4-6-15,-6 0 1 0,6-2-1 0,-4-2-1 0,5 1-6 16,0-3 5-16,3-1-6 0,1-2-2 0,2-2 0 16,1-1 2-16,3-2 3 0,1 0-7 0,4 0-5 15,-5-4-11-15,10-2-8 0,3-5-13 0,6-1-6 16,6-5-9-16,6-2-6 0,-1-1-7 0,3 2-5 16,-2 1 3-16,2-2 3 0,-1 5 1 0,-3 0 14 15,-5 6-2-15,-3 0 11 0,-3 3 8 0,-2-1-6 16,-4 3-4-16,0 0 17 0,-2 2 3 0,2 0 2 15,-7 1 4-15,7 2-15 0,-3 1 25 0,-1 2 3 16,-2-1 1-16,0 2-3 0,2 5 0 0,-1-3 3 16,1 4-8-16,-3-2 4 0,1 2-5 0,0 0 7 15,1-2 1-15,-1 0-5 0,0 2 0 0,1 0 6 16,-2-2-5-16,1 2 4 0,3 0 0 0,-2-2 1 0,0 1-9 16,0-3 4-16,1 2-14 0,-1-5-11 0,3 4-28 15,0-4-34-15,-1 0-134 0,5 1-231 0,-4-5 102 16</inkml:trace>
  <inkml:trace contextRef="#ctx0" brushRef="#br0" timeOffset="18441.99">31136 9832 23 0,'-7'1'122'0,"-2"3"-9"0,-1 2-9 0,-3 0-8 15,3 1-10-15,-2 3-3 0,-2 2-18 0,1-1 0 16,2 2-11-16,-1-4-1 0,3 2-13 0,0 0 6 16,3-5-10-16,-2 4 2 0,4-6-4 0,1 1-18 15,-1 0 27-15,1-3 11 0,-2 1 4 0,5-3 7 16,-4 2-11-16,4-2-3 0,0 0-5 0,0 0-6 0,0-11-8 15,0 11-8-15,0-8 0 0,2 2-10 0,0 2-8 16,3-1 0-16,0-4-4 0,4 4-4 16,0-2-7-16,1-1-2 0,-1 5-2 0,2-4 6 0,-1 0-4 15,1-1 6-15,-2 2 2 0,1-1 7 0,1 2 8 16,-1-3-1-16,1 1 3 0,1 0 0 0,-4 0 4 16,2 4 10-16,-5-2 8 0,1 1-4 0,-2 1-3 15,1 1-3-15,-1 2-3 0,-4 0-6 0,12 0 3 16,-12 0-3-16,11 4-3 0,-2 4 0 0,-1-1 0 15,-1 3 0-15,1 0-1 0,2 2-2 0,-1 2-4 16,0 2 0-16,0 0-3 0,-1 2 2 0,1-6-1 16,-3 2 0-16,2 0-7 0,-1-2-5 0,1-4-6 15,0-1-11-15,1 2-9 0,0-4-13 0,1-1-18 0,4-3-22 16,4 2-58-16,0-4-111 0,2-6-276 16,-1 2 122-16</inkml:trace>
  <inkml:trace contextRef="#ctx0" brushRef="#br0" timeOffset="21564.19">28558 8994 7 0,'0'0'131'0,"-2"-6"-8"0,2 6-21 0,0 0 13 0,0-5-9 15,0 5-4-15,0-5-12 0,0 5-11 16,-2-8-10-16,2 6-4 0,0 2-1 0,-3-3-11 0,3 3-2 15,-5-4-8-15,5 4-5 0,-5-5-1 0,5 5-10 16,-4-2 0-16,4 2 2 0,-7-2-8 0,7 2-4 16,-7-1-1-16,7 1-3 0,-7-2 3 0,7 2-2 15,-8-2-1-15,8 2 1 0,0 0-3 0,-10 2-4 16,10-2 4-16,-7-2-4 0,7 2 0 0,-11 2-2 0,6 0 1 16,5-2 0-16,-12 1 0 0,6 1-5 15,-2 0 4-15,2 0 0 0,-1-2 1 0,-3 3-8 0,6 0 1 16,-2-2 7-16,-2 0-6 0,4 2 3 0,-1-1 5 15,0 2-7-15,0-1 1 0,-3 0-5 0,5-2 5 16,-1 2 6-16,1-2-7 0,-2 3 0 0,1 0 1 16,2 1 0-16,-1-2-1 0,-1 0 2 0,4 0-3 15,-5-1 4-15,5 4-5 0,-4-3 7 0,2 2-4 16,0-2 2-16,-2 1-5 0,2 1-2 0,0-2 4 16,0 1-1-16,0 1 5 0,0 0-5 0,1 0-1 0,0 0 0 15,-2 0 2-15,3 0-3 0,0 2 5 16,0-2 0-16,0 2 4 0,-2 0-14 0,2 0 1 15,0 1 9-15,-2-3-8 0,4 1 3 0,-2 2-2 0,0-1 3 16,0 0-3-16,0-2 0 0,0-2-6 0,0 4 9 16,0-2-5-16,0-1 3 0,0 0-5 0,2 1 4 15,-2-2 6-15,0 0-8 0,0-3 0 0,3 5 6 16,-3-5-6-16,2 3 4 0,2 0-2 0,-4-3 7 16,6 4-3-16,-2-2 6 0,0-1-3 0,3 1-6 15,-1 0 4-15,1 0 0 0,1-1 0 0,1 1 2 16,0-2-6-16,4 1 6 0,-3 0-1 0,2-1-13 0,-1 0 14 15,2 0-4-15,-4 0-1 0,3 3 2 0,-2-3 3 16,-4 0-6-16,3 0 0 0,-1 0 2 16,-2 0 0-16,2 0 3 0,-1 0 0 0,1 0 1 0,0 0-3 15,3 0 1-15,-4 2-2 0,4-4 2 16,-2 5-5-16,3-4 5 0,-5 2-1 0,1 0 0 0,2 0-3 16,-2 1 0-16,-2-4 9 0,2 2-8 0,1 2 5 15,-9-2 4-15,10 0 5 0,-5-2 0 0,-5 2 2 16,12-3-1-16,-7 1 3 0,0-1-2 0,1 2-4 15,1-2-3-15,0 0 2 0,0 1-3 0,0-1-2 16,1-3 0-16,-3 1 2 0,5 1 0 0,-4 0-5 0,1-1 1 16,-2 1 1-16,2 0-1 0,0-1 2 0,-3 1 7 15,5-4-3-15,-5 3 0 0,2-4 6 16,-2 4 1-16,1-2 13 0,-1 2 8 0,0-2 4 0,-3 2-10 16,3-2 0-16,-2 0-4 0,1 0-4 0,-3 2-1 15,4-2-3-15,-3 0-1 0,-1 0-2 0,0 1-3 16,0 1-3-16,2-4-7 0,-4 3-7 0,2-2-9 15,0 2 2-15,0 1 2 0,-1-2-4 0,1 2 2 16,-4-2-3-16,3 1 4 0,-1 0 0 0,0 3 2 16,1-1-1-16,-2-2-2 0,-2 0 5 0,3 1 0 15,0 2 2-15,-3-2-6 0,1 1 2 0,-1 1 3 16,0 1 0-16,-2-1-1 0,1 1-5 0,-1-3 1 0,0 4 5 16,0 0 1-16,0-2-2 0,2 1 2 0,-4-1 0 15,3 2-4-15,1-2 8 0,-2 2 2 0,1-2 8 16,-2 2-4-16,3-2-7 0,0 2 9 0,-1 0-1 15,-2-2-3-15,-1 3 4 0,3-1-3 0,-1 0-1 16,7 1 1-16,-14-2-3 0,9 2 0 0,-3 0 0 16,8 0-4-16,-11 0 1 0,2 0-3 0,4 0 0 15,-3 2-1-15,0-1-3 0,8-1 2 0,-11 1 1 16,3 2 4-16,1-1 2 0,2 1-1 0,-4-2 1 16,2 2 3-16,0 1-6 0,0-2-4 0,-2 1 4 0,3-2 2 15,-1 2-2-15,1 1 2 0,-1 0-1 0,0 0 4 16,1 1-3-16,1 1-4 0,-3 1 4 0,0-1-2 15,2 4 4-15,1-5-2 0,-3 4-5 0,3-1 3 16,-3-3 3-16,3 4 3 0,1-2-1 0,-1-1-2 16,1 3 1-16,-1-5 1 0,0 2-2 0,0-1 6 15,1 1-7-15,0-1-1 0,1 1 5 0,-1 3-5 16,2-4 1-16,-3 0 0 0,4 2 4 0,-1-3-6 16,0 2 1-16,2 1 5 0,0-3 1 0,0 2-1 0,0 1-4 15,-2-3-1-15,2-1 2 0,2 4-1 16,-2 0 1-16,0-1-2 0,2 1 4 0,0-3-9 0,-2 1 6 15,0 1-6-15,1 0 4 0,4-3 0 0,-5 2-4 16,4-1 1-16,-2 1-5 0,1-2-1 0,0 2 4 16,0-1-6-16,3 1 3 0,-2-2-1 0,2 1-10 15,2 1-2-15,-2-1-2 0,-1 0-4 0,3 0-9 16,-2 1 5-16,1-3-9 0,2 4 1 0,-3-2 1 16,4 0-3-16,-3 0 10 0,-1 0 3 0,1-1 4 15,-1-1-14-15,-1 2 19 0,-1-1 9 0,2-3 1 16,-1 1 9-16,2 0 2 0,-7-1 1 0,9 1 0 0,-9-1-2 15,10-1 0-15,-4 2 2 0,-6-1 4 0,14-1 2 16,-7 1-11-16,0-2-1 0,2 0 1 0,1 0 1 16,2-5 1-16,-1 3-5 0,1-1 5 0,-2-3 20 15,3 0-6-15,-4 1 10 0,0-3-2 0,4-2 1 16,-7 2 7-16,1 1-6 0,1-6 7 0,-4 3-7 16,3-2 1-16,-4 3 2 0,0-2-5 0,0 5-1 15,-1-5-5-15,-2 2 4 0,1 1 8 0,-1 1-4 16,0 2-3-16,-1 1 0 0,1-2-1 0,0 2 0 15,0 1-6-15,-1-1-1 0,1 1 0 0,-1 1-4 16,-2 0-2-16,3 4 4 0,-1-8-1 0,-2 6 0 0,2-3-6 16,-2 2-3-16,-1-1 1 0,2 2-1 0,-2-1 8 15,0-1 0-15,-1 3-2 0,0-2 0 0,-1 1-1 16,0-1 0-16,0 1-4 0,0 0 5 0,-2-1-7 16,3 2 6-16,-3 0 0 0,2-1-7 0,1 1 7 15,-3 0 1-15,4 1-4 0,4 0 4 0,-9-3-5 16,1 3 2-16,2-2 3 0,6 2-3 0,-10 0 2 15,10 0-2-15,-11-3 8 0,11 3-3 0,-9-2 4 0,6 1-2 16,3 1-3-16,-8-1 1 0,8 1-1 16,0 0-3-16,-10 0 1 0,10 0 2 0,-9 2-1 15,4 2-7-15,0-1-15 0,-1 0-15 0,-2 1-11 0,0 3-29 16,1-2-27-16,0 0-142 0,-2 0-261 0,3 0 116 16</inkml:trace>
  <inkml:trace contextRef="#ctx0" brushRef="#br0" timeOffset="29265.1">30020 8918 44 0,'-3'-3'69'0,"3"3"-4"0,-4-2-4 15,4 2 1-15,0 0 0 0,0 0-9 0,0 0 6 16,-4-4 3-16,4 4 1 0,0 0-2 0,-6-3-7 16,6 3-7-16,-3-5-9 0,3 5 5 0,-3-2-8 0,3 2-9 15,-4-2 9-15,4 2-6 0,-5-4-12 16,5 4 6-16,-7-2-5 0,7 2-1 0,-4-2-2 15,4 2-1-15,-7-1-2 0,7 1-6 0,-8-2 2 0,8 2-6 16,-6 0 2-16,6 0 1 0,-12-4-2 0,12 4-6 16,-9 0 2-16,3 0 0 0,-1-1 3 0,7 1 6 15,-15 0-5-15,10 0 5 0,-3-1-12 0,8 1 1 16,-10 0 2-16,3 0 3 0,7 0 0 0,-11-1-1 16,11 1-4-16,-10-2-4 0,4 4-2 0,6-2 5 15,-8 2 0-15,5-1 3 0,-3 1 0 0,1 0-6 16,0 1 4-16,0-2 1 0,0 1 4 0,-1 2-4 15,1-2 3-15,0 1 2 0,-1 0-7 0,1-1 6 0,0 3-7 16,-1-1-1-16,0-1 7 0,2 1-9 16,-2 1 5-16,1 0 3 0,0-1-1 0,1 2-1 15,0-1 3-15,0-1-8 0,-1 1 0 0,1 3 11 16,2-4-7-16,-2 1 6 0,1 3 0 0,2-3-8 0,-2 1 0 16,2-1 5-16,0 1-7 0,1 1 7 0,0-3-6 15,0 3 3-15,0-2-3 0,0 1 5 0,0 0-2 16,0-2-1-16,1 0 4 0,-1 3 1 0,0-2-2 15,0-2 5-15,1 4-5 0,2-4 0 0,-2 1 2 16,-1 2-1-16,0-2 0 0,4 0 8 0,-1 1-6 16,-1 0 0-16,2-2 1 0,2 4-1 0,-2-2-2 15,1-3 0-15,-1 2-1 0,4-1-1 0,-2 2 8 0,2-2-6 16,-2-1 5-16,-1 0-8 0,2 0 1 16,-1 1 3-16,1-1-5 0,-2-1 6 0,0 0-2 15,1 0 0-15,0 1 4 0,1-2-6 0,-1 1 5 0,0 0-3 16,1-1 7-16,1 0-2 0,-1-1-3 0,1 0-5 15,-1 1 4-15,5 0 2 0,-4-2-2 0,-2 1 0 16,8 1 3-16,-6-1-1 0,4 1-1 0,-1-1-2 16,-1-1 6-16,1-1-6 0,-4 2 4 0,1 0-5 15,-2 1 4-15,1-3 3 0,4 2-3 0,-6-2 9 16,0-2-2-16,1 2-2 0,-1-1 17 0,2 3-5 16,-2-4 0-16,1-1-1 0,-1 1 4 0,0 0-4 15,2 3 2-15,-2-4-7 0,1 1-2 0,-3 0-5 16,1 0 2-16,1-2-1 0,-1 2 4 0,1-1-3 15,-1-1-1-15,-3 2 4 0,3 0 2 0,-2-4-1 16,-2 4-2-16,2-3-2 0,-1 2 0 0,2 1 4 0,-2-3 6 16,-1 1 0-16,0 1-1 0,0 0-1 0,0-1 3 15,0 2-6-15,0-5 2 0,0 5-3 0,-1-1-3 16,-2-2 4-16,2 3-5 0,-3-3 8 0,4 4-9 16,-4-3-2-16,-1 2-3 0,-1 0-3 0,0-2-11 15,-1 2-8-15,-3-2 1 0,0 2-5 0,0 2 6 16,-2-2-4-16,1 0 3 0,-1 1-17 0,-2 1 4 15,4 0-2-15,-2 1 1 0,2-1-16 0,0 2-21 16,2-1-20-16,-3 2-106 0,3 0-211 0,0 2 95 16</inkml:trace>
  <inkml:trace contextRef="#ctx0" brushRef="#br0" timeOffset="30718.63">29902 9019 56 0,'0'0'66'15,"0"0"-3"-15,0 0 6 0,0 0 1 0,0 0 3 16,0 0-4-16,0 0 6 0,0 0-3 0,0 0-3 16,0 0-15-16,0 0-7 0,0 0-4 0,0 0 3 15,0 0-9-15,0 0-7 0,0 0-1 0,0 0-6 16,0 0-4-16,0 0 3 0,-3-12-4 0,3 12-4 16,-1-5 0-16,1 5-6 0,0-4 1 0,0 4-4 15,-2-6-7-15,2 6 4 0,-2-6 1 0,2 6-3 0,0-5-3 16,-1 2 1-16,1 3 3 0,-4-7-5 0,2 4 6 15,-1 0-7-15,3 3 0 0,-2-9 4 0,0 6 1 16,2-1 0-16,-1 2-3 0,-1-5 4 0,0 3-3 16,0 0 6-16,2 4-1 0,-2-7 3 0,-3 2-8 15,3 3-3-15,0-3 2 0,-3 1 3 0,2-1-1 16,-1 2 5-16,0-1-4 0,0-1 3 0,-1-1 2 16,0 2-5-16,-3-1 2 0,3 2-2 0,1-2 0 15,-1 0 5-15,2 1-2 0,-2-1 4 0,3 2-1 16,-1-1 5-16,-2-1 2 0,1 2-3 0,-1-2 8 0,1 2-4 15,2-1 3-15,-3-3 8 0,1 4-1 16,1-1 2-16,-2-1-4 0,0-1 7 0,0 2-9 0,1-1 3 16,0 0-4-16,0 1 1 0,-2 0-6 0,1 1 4 15,1-3-5-15,-1 2-1 0,1 0-1 0,-1 0-5 16,-2 0 1-16,1-1 0 0,1 2-2 0,1 1 2 16,-1-2-4-16,1 1-2 0,-2-1 2 0,0 0 3 15,-1 2-6-15,3-2 3 0,-1 1-1 0,-1 1 1 16,0-3-6-16,0 3 6 0,1-1-1 0,-1 0-2 15,2 0-1-15,-2 1 3 0,-1-2-1 0,3 2 3 16,-1-1-6-16,-1 0 2 0,-2 0 3 0,2 1 0 16,0 0-3-16,-1 0 4 0,1-1-3 0,-1 1-3 15,2 1 5-15,0 0 0 0,0-2 2 0,0 1-3 16,0-1 1-16,-3 2-3 0,8 1-2 0,-9-1 4 16,4-2-1-16,0 1 2 0,-4 1-3 0,4 0 4 15,-3-2-1-15,3 2-2 0,-3 0 0 0,2 0 3 0,-2-1-1 16,3 2 0-16,-2 0-7 0,0-2 9 0,-2 2-6 15,3 0-1-15,6 0 5 0,-15-2-6 0,7 1 3 16,1-1 1-16,0 2-3 0,-5-1 3 0,3 1-6 16,-2-2 4-16,-2 0 0 0,3 2 2 0,-2 0-4 15,2 0 1-15,6-1 2 0,4 1 1 0,-14 0-5 16,8-1 6-16,-2 2-5 0,8-1 0 0,-13 0-1 0,8 0 7 16,5 0-6-16,-9 1 1 0,9-1 0 15,-10 0 2-15,6 2 0 0,4-2 3 0,-12 2-1 16,6-1-2-16,6-1 0 0,-10 0 0 0,6 2 2 0,-3-1-6 15,7-1 2-15,-13 2 3 0,8-2-1 0,-2 2-4 16,2-2 5-16,-2 3-5 0,2-2 3 16,-1 3 0-16,0-2 2 0,-3 3 2 0,3-5-7 0,-1 1 6 15,1 0-3-15,-2 2 1 0,3-1-3 0,0 0 2 16,1 1-1-16,0-1 6 0,-1-2-5 16,1 3-1-16,-2-1 7 0,2 0-5 0,-1 0 7 0,0-1-4 15,-1 1-5-15,4 1 3 0,2-3-4 0,-9 2 0 16,6-1 5-16,3-1 0 0,-7 4-4 0,3-2-3 0,-1-1 8 15,5-1-3-15,-8 4 0 0,4-4 3 16,-2 1-1-16,6-1-1 0,-9 3 2 0,7-2-3 16,-3 0 1-16,-2 1-6 0,4 0 2 0,-1 1 2 0,0-1 2 15,-1 1-3-15,1-1 2 0,1 3 0 0,1-2 0 16,-2 1-3-16,0-1 6 0,0 2-3 0,0-1-4 16,2-2 3-16,-2 4 2 0,0-2-7 0,0-2 4 15,3 3-3-15,-2-3 5 0,3-2 0 0,-3 6-3 16,3-6 3-16,-3 3 0 0,3-3-2 0,-4 4-2 15,4-4 6-15,0 2 1 0,0-2 1 0,0 0-2 16,0 0 1-16,-5 3 0 0,5-3-3 0,0 0 2 16,-1 4 0-16,1-4 3 0,0 0-6 0,0 0 3 15,0 0-3-15,0 0 4 0,0 0-2 0,-4 3 0 16,4-3 4-16,0 0-3 0,0 0-1 0,0 0 0 16,0 0-3-16,0 0 0 0,0 0 2 0,0 0-1 15,0 0 0-15,0 0-4 0,0 0-7 0,0 0-2 16,0 0 0-16,0 0-1 0,0 0 1 0,0 0-1 0,-1 2-1 15,1-2 6-15,0 0 0 0,-3 3 1 0,3-3 7 16,0 0-7-16,0 0-1 0,-2 6 0 0,2-6 3 16,-3 1 3-16,3-1 0 0,0 0 2 0,0 0-4 15,0 0 3-15,0 0 0 0,0 0-3 0,-5 5 4 16,5-5-1-16,0 0 1 0,0 0-13 0,0 0-10 16,0 0-7-16,0 0-17 0,0 0-11 0,0 0-14 15,0 0-13-15,0 0-83 0,0 0-182 0,0 0 81 16</inkml:trace>
  <inkml:trace contextRef="#ctx0" brushRef="#br0" timeOffset="31280.62">28872 8647 75 0,'-1'-3'82'0,"1"3"-5"0,0 0-6 15,0 0-4-15,0 0-3 0,0 0-4 0,0 0-13 16,0 0-3-16,0 0-8 0,0 0 5 0,0 0-13 0,0 0-4 15,0 0-3-15,0 0 2 0,0 0-6 0,-7 9-2 16,6-5-2-16,-3 0 0 0,4 0-3 0,-4-1 3 16,4 2-1-16,-6 0-6 0,5-2 2 15,-2 1 3-15,2 1-7 0,-3 0 5 0,0 2 3 0,0-4-1 16,3 2 0-16,-4-1-5 0,0 2 8 0,1-2-2 16,0 1 7-16,-1 1 1 0,1 0-5 0,0 0 1 15,1 0 3-15,-2 0-8 0,2-1 2 0,-1-1-3 16,2 1-1-16,0 0 2 0,-3-1-5 0,3 0 2 0,0 1-3 15,2 1-9-15,-2-4 9 0,0 1 1 16,2-3-2-16,2 7 2 0,0-5 3 0,-2 2-3 16,4-3 3-16,-1 2 7 0,1 2-6 0,2-4 6 0,0 0-4 15,3 1 7-15,-1-2-2 0,2 3-3 0,-3-3-2 16,4 1 6-16,1 0-9 0,-1-1 0 0,-2 0-1 16,-1 2-2-16,-1-2 2 0,0 0-7 0,-7 0 4 15,7 0 9-15,-7 0-1 0,8 0-2 0,-8 0 0 16,6 1 3-16,-6-1-4 0,0 0 1 0,6 2-6 15,-6-2 2-15,0 0-8 0,0 0-10 0,3 2-10 16,-3-2-10-16,0 0-9 0,0 0-6 0,0 0-26 16,-1 5-30-16,1-5-84 0,-2 5-201 0,2-5 89 15</inkml:trace>
  <inkml:trace contextRef="#ctx0" brushRef="#br0" timeOffset="32951.62">30386 8930 22 0,'0'0'96'0,"0"0"-5"16,0 0-4-16,-6-7-2 0,6 7-1 0,0 0-6 15,-3-4-10-15,3 4-7 0,0 0 2 0,-1-5-17 0,1 5 9 16,-3-4-8-16,3 4-2 0,-1-4-8 0,1 4-2 16,-2-5-2-16,2 5 4 0,0 0-14 15,-3-4 3-15,3 4 3 0,0-6-3 0,0 3-8 0,0 3 1 16,-4-7-4-16,4 3 3 0,0 4 4 0,-5-5-7 15,4 0 4-15,-2 1 1 0,-2-1 2 0,4 1 1 16,-3-1 0-16,-1 1-9 0,1-1-1 0,-1 0 5 16,1 2 1-16,0-1-4 0,-1-3-3 0,1 2 5 15,-2 3-4-15,2-3 4 0,-3-1-3 0,1 2 10 0,1 2-5 16,-2-4 2-16,2 2-3 0,-2-1-7 0,1-1 3 16,-1 0 3-16,-1 1-4 0,1 1 4 15,2-1 4-15,-3 0 3 0,3 0-4 0,-2 1-3 0,0 0 0 16,1 0-2-16,1 0 0 0,-3 1-6 0,0 0-3 15,2 0 3-15,-2-1-6 0,3 1 2 0,-4 1 1 16,3-2 0-16,-1 1-6 0,-2 0 5 0,-1-2 1 16,1 3 0-16,4-1-8 0,-8 1 8 0,8-1-4 15,-2-1 5-15,0 2 5 0,0-1-4 0,-1 0-1 16,0-1-5-16,2 1 8 0,-2 0-9 0,2 2 7 16,-3-4-4-16,2 3 1 0,1-3-3 0,-2 2 2 15,2 1 2-15,1 0-7 0,-3-2 4 0,2 0 2 0,2 2 0 16,-2-1-3-16,-1 2 0 0,1-2-1 0,-2 3 1 15,3-4-1-15,1 3-2 0,-1-2-5 16,-3 3 10-16,1-2-6 0,-1-1 3 0,3 3 1 0,-1-1 1 16,6 1-2-16,-12-3-4 0,8 1 4 0,-1 2-11 15,-1-3 13-15,1 3-4 0,5 0 2 0,-12-3-3 16,6 1 1-16,-1 2 0 0,-2-2 1 0,2 1-2 16,-1-1 1-16,0 0 0 0,-1 0 0 0,1 1 1 15,1 0-1-15,-1 0 1 0,3 1-3 0,5 0 2 16,-16 0-1-16,9-3 0 0,1 3 3 0,6 0-1 15,-14 0-3-15,9 0 2 0,5 0-1 0,-12 0 2 16,8 0 0-16,4 0-5 0,-10 0 3 0,5 3 2 16,5-3-1-16,-9 2-2 0,9-2 6 0,-8 1-4 15,2 1 1-15,2 0-3 0,-1 0 4 0,-1 1-1 16,1-3-3-16,-2 2-1 0,0 1 1 0,0-1 2 0,0 1 0 16,-2 0-8-16,1 1 14 0,-1-2-6 15,0 2 1-15,-2 0 0 0,3-1-2 0,0-2 2 16,-1 2-2-16,-1 1 1 0,2 1 2 0,-1-2-4 0,-1-1 8 15,5-2-5-15,-3 4 0 0,3 0-1 0,-2 0-1 16,3-4-2-16,0 3-1 0,0-2 4 0,4-1-2 16,-9 3 3-16,4-2 0 0,0 3 3 0,1-1 1 15,-1-1-9-15,-3 2 6 0,3-1-5 0,-2 0 3 16,0 2 4-16,2-3-3 0,-1 1 0 0,-2 4-3 16,-3-2-3-16,3 0 4 0,0 1 2 0,-2-2 0 15,2 1 5-15,3 0-5 0,-1 0-2 0,1-1 1 16,-3 1-9-16,3-1 10 0,0 2-2 0,0-1 6 15,-4 1-3-15,1-1-3 0,4 0 6 0,-1 0-3 0,0 0-1 16,-4 2 0-16,5-3 1 0,2 1-3 0,-5 3 5 16,2-7-2-16,1 4 1 0,-1 1-3 0,0-1 1 15,0-1-10-15,1 1 10 0,-1 0 2 0,1 0 2 16,0-1-2-16,1-1 0 0,1 2-2 0,-3-2 1 16,0 1 3-16,5 1-5 0,-4-3-2 0,2 1 4 15,-1 0 0-15,1 1 3 0,-2-2-6 0,4-2 4 16,-4 3-3-16,0-1 6 0,4-2-6 0,-2 5 3 15,2-5 1-15,-3 3 1 0,3-3-3 0,0 0-4 16,0 0 4-16,-4 2-10 0,4-2 11 0,0 0-1 16,-2 3-1-16,2-3-10 0,0 0 15 0,0 0-3 15,0 0-4-15,0 0-5 0,0 0-5 0,0 0-3 0,0 0-14 16,0 0-7-16,0 0-26 0,16-2-17 0,-9-1-26 16,0 1-156-16,-2-1-283 0,8-2 125 15</inkml:trace>
  <inkml:trace contextRef="#ctx0" brushRef="#br0" timeOffset="33498.62">29268 8763 17 0,'0'0'132'16,"0"0"-19"-16,-4-3-2 0,4 3-16 0,0 0-3 0,0 0-4 15,-1-4-11-15,1 4 1 0,0 0-3 0,0 0-7 16,-4-3-15-16,4 3 3 0,0 0-12 0,0 0 4 16,0 0-4-16,0 0-4 0,0 0-7 0,-5-2-1 15,5 2-11-15,0 0 5 0,0 0-6 0,-4-2 6 16,4 2-4-16,0 0 8 0,0 0-7 0,0 0 1 15,0 0-3-15,-9-2-4 0,9 2 2 0,0 0-4 16,0 0-5-16,0 0-1 0,-7 6-3 0,4-3 2 16,-1 0 0-16,-1-1-5 0,1 2 9 0,-3-1-1 15,4-1-2-15,-3 3-7 0,1-2 4 0,1 1-5 16,1-1 1-16,-2 1 6 0,1 1-2 0,-1-2-3 16,1-3 2-16,2 2-7 0,-1 2 10 0,3-4 0 15,-4 6 0-15,2-4 6 0,2-2-5 0,-3 4 0 16,1-1 3-16,2-3-2 0,-3 3-1 0,3-3-7 0,-1 4 4 15,1-4-1-15,0 6-1 0,0-6 4 0,3 2-12 16,-3-2 11-16,6 5-1 0,-2-3 2 0,0 1-3 16,1-1 0-16,0 1 3 0,0-1-6 0,0 0 3 15,1 0-2-15,-2-1 3 0,1 1-7 0,-1-1 5 16,-4-1-10-16,7 2 7 0,-2-2 4 0,-5 0-3 16,0 0 2-16,5 3-6 0,-5-3 4 0,0 0-3 15,4 1 2-15,-4-1-2 0,0 0-9 0,2 5-3 16,-2-5-18-16,5 3-19 0,-1-1-18 0,1 0-36 15,4 1-40-15,-4 0-93 0,4 1-256 0,5-1 114 0</inkml:trace>
  <inkml:trace contextRef="#ctx0" brushRef="#br0" timeOffset="35495.92">30777 9078 47 0,'0'0'138'0,"0"0"-18"0,-4-3-11 0,4 3-13 0,0 0-10 16,-3-3-4-16,3 3-9 0,0 0-11 16,0 0-4-16,-3-3-6 0,3 3-5 0,0 0-4 0,0 0-2 15,-4-5-3-15,4 5-4 0,0-5 0 0,0 5-3 16,-3-6 4-16,1 1 0 0,2 1-4 0,-4-1-3 15,4 2 0-15,-1-2-5 0,-2 1-1 0,2 1-5 16,1-2 6-16,-2 2-12 0,2 3-8 0,-2-9 5 16,0 5-7-16,2 0 2 0,0 4-4 0,-2-6-10 15,1 0 11-15,1 4 7 0,0 2-4 0,0-7 1 16,0 2-18-16,-2 0 17 0,4 1-1 0,-4 1-11 16,2-4 8-16,0 2 4 0,-2 3 7 0,2-6 4 15,-5 1 0-15,4 3-5 0,-1-2 4 0,2-1-1 16,-2 2-4-16,-2-1-8 0,1 0 9 0,0 0-11 15,2 2 7-15,-3-2-1 0,1 0-1 0,-2 1 1 0,1-1-4 16,-1 1 1-16,1 2 1 0,1-2 3 0,0-2-5 16,-2 2 1-16,0 0-2 0,1 1 1 0,-1-3 0 15,0 1 3-15,-3 2-1 0,2-6 5 0,-1 5-1 16,1 0-3-16,-2-2 2 0,2 2 0 0,-2-2 5 16,-1 0 0-16,3 0-9 0,-1 2-7 0,2 0 14 15,-1 1-1-15,-2-2-1 0,2 3 4 0,-2-1-3 16,2 0-3-16,0 0-4 0,0 0 2 0,-1 1 0 15,0-1 2-15,0 1-4 0,0-2 3 0,-2 1-4 16,2-1 6-16,-2 2 0 0,1-2-1 0,-1 0-4 16,4-1 3-16,-5 2-2 0,3 0 1 0,1-1 3 15,-4 3-1-15,3-3 2 0,1 0 0 0,0 0-4 0,-2 3 7 16,0-1-8-16,-1-4 3 0,0 2-1 16,2 4 3-16,0-2-1 0,1-2 1 0,-3 2-1 0,0-2-2 15,1 4 0-15,-1-3 0 0,0 0-2 0,1 4-2 16,1-3-2-16,-2 1 1 0,1 0-2 0,0 0 0 15,0 1 0-15,-1-2 4 0,1 2-9 0,1 0 2 16,0 0 1-16,1 0 4 0,6 1 7 0,-13-3-10 16,7 3 10-16,1 0-8 0,-2-2 2 0,7 2-2 15,-14-3-1-15,10 2 3 0,-5 0 0 0,3-1 1 16,-3 2-2-16,0-1 0 0,1 1-1 0,-6-1-5 16,5 2-4-16,0-1-8 0,-5 0 6 0,2 1 0 15,3-1-3-15,-3 2 0 0,2-1 4 0,-4-1-4 0,5 1-3 16,-1 0-3-16,2 1 4 0,-3-1-1 0,0 0-8 15,-1 3 3-15,0-3 2 0,-1 2 6 0,2-1-3 16,-1 0 2-16,-2 1 6 0,5-3-3 0,-4 2 2 16,3 1 0-16,-3-3-1 0,6 2-2 0,-1-1-6 15,1 0 5-15,1-1 0 0,0 3-6 0,6-3 12 16,-11 0-9-16,11 0 9 0,-8 1-1 0,8-1 4 16,-8 1-1-16,6 2 1 0,2-3 5 0,-8 2-7 15,8-2 3-15,-9 0 3 0,5 2-5 0,-1 0 13 16,0 2-8-16,0-2 0 0,-1 0 1 0,-1 1-3 15,2-1 1-15,0 3-2 0,0 0 6 0,-3-3 1 16,3 1-5-16,-3 3 2 0,3 0-2 0,0-5 1 16,-2 5 1-16,1-2 2 0,0 0-1 0,2 0 1 0,-4 0-1 15,2 1 3-15,2-2 0 0,-1 2 1 0,1-1 0 16,-2 0-5-16,1 0 2 0,-2 1 0 16,2 0 3-16,-1-1-4 0,-1 1 5 0,2-1-3 0,1 1 0 15,-2-1 2-15,0 3-4 0,3-2-1 0,-2-1 5 16,1 1-4-16,0 0 4 0,-1-2-1 0,2 2-2 15,0-1 4-15,-1 0-9 0,2 0 9 0,-2 0-1 16,-2-1-2-16,3 1 2 0,-4-1 8 0,2 4-1 16,0-4 5-16,0 1-5 0,1 2 2 0,-1-2-3 15,-4 3-2-15,3-2 2 0,2-1 4 0,-4 1-12 16,4 0 8-16,-2 1-5 0,2-2-13 0,0 3 19 16,-1-2-5-16,1 0 1 0,3 2-6 0,-3-3 10 15,0 1-1-15,3-1 1 0,-4 1-12 0,1 0 10 16,2-1 3-16,-1 0-4 0,1 2-4 0,0-3-2 15,0 1 1-15,0 1-3 0,-1-2 3 0,3 1 3 0,0-4 5 16,-2 5-7-16,-3-2-3 0,5-3 2 0,-4 6 9 16,3 0 2-16,1-5-4 0,0-1 5 0,-4 5-8 15,2-2 5-15,-1 2 2 0,2-2-3 0,-2-1-1 16,3-2-5-16,-4 4 3 0,2-1 5 0,2-3-13 16,-1 4-1-16,1-4-1 0,-2 5-1 0,2-5-1 15,0 0-13-15,0 0 5 0,-3 3-6 0,3-3 3 16,0 0-4-16,0 0-15 0,0 0-3 0,0 0-20 15,0 0-118-15,0 0-190 0,6-15 85 0</inkml:trace>
  <inkml:trace contextRef="#ctx0" brushRef="#br0" timeOffset="36095.92">29420 8857 91 0,'0'0'95'0,"0"0"-3"15,0 0-10-15,0 0-8 0,0 0-10 0,0 0-5 0,0 0 6 16,0 0-16-16,0 0-3 0,0 0-12 0,-4 5 3 16,4-5-3-16,0 5-1 0,0-5-1 0,0 7-9 15,0-4 6-15,0-3-4 0,2 9-7 0,-2-6 3 16,0 1-2-16,0 1 3 0,-2 0-2 0,4 0-6 15,-2 0 7-15,0 0-7 0,-2-1-3 0,1 0 8 16,1-4-1-16,1 6 0 0,-2-3 2 0,1-3-11 16,0 0 5-16,0 7 4 0,0-7-3 0,0 0 7 15,1 5-2-15,-1-5-8 0,0 0 11 0,0 0 2 16,2 2 2-16,-2-2 5 0,2 2-8 0,-2-2 4 16,0 0 4-16,0 0-9 0,0 0 0 0,9 0-4 15,-9 0 2-15,0 0-6 0,10-2 5 0,-10 2-3 16,9-2 0-16,-5 2-6 0,-4 0 3 0,10-3-2 0,-10 3-1 15,5 0-5-15,-5 0 2 0,7-2-4 0,-7 2 5 16,6-2-2-16,-6 2-13 0,0 0 10 0,7-1 0 16,-7 1 3-16,0 0-1 0,0 0-7 0,0 0-2 15,7 0 1-15,-7 0 5 0,0 0 2 0,0 0-5 16,8 1 2-16,-8-1-4 0,4 2-4 0,-4-2-11 16,0 0-19-16,6 1-4 0,-6-1-20 0,4 1-24 15,-4-1-33-15,8 0-116 0,-8 0-251 0,9 0 111 16</inkml:trace>
  <inkml:trace contextRef="#ctx0" brushRef="#br0" timeOffset="38290.92">31092 9019 84 0,'-7'0'87'0,"7"0"-4"0,0 0-8 16,0 0-6-16,0 0-9 0,0 0 12 0,0 0-3 16,0 0-13-16,0 0 2 0,0 0 1 0,-6 0 2 15,6 0 2-15,0 0-2 0,0 0 3 0,0 0-11 16,0 0 4-16,0 0-12 0,0 0-4 0,-4-3-5 0,4 3-7 16,0 0-8-16,0 0-1 0,-3-6-14 15,3 6-8-15,-2-2-4 0,2 2-7 0,0 0 0 0,0 0-1 16,-4-5 5-16,4 5-8 0,0 0 5 0,0-3 2 15,0 3-1-15,0 0-1 0,0 0 9 0,-1-5 0 16,1 5 7-16,0 0-1 0,-1-3 2 0,1 3 7 16,-2-5-5-16,2 5 2 0,0 0 0 0,0 0-1 15,-2-5-3-15,2 5-1 0,0 0-5 0,0-4 5 16,0 4 3-16,-3-5-7 0,3 5 4 0,0 0 15 16,0-5-10-16,0 5 19 0,0 0-6 0,-1-4-1 15,1 4-3-15,-1-3 3 0,1 3 3 0,-2-7-6 16,2 7 3-16,-1-5-5 0,1 5-3 0,-1-5-4 15,2 1 1-15,-1 4-1 0,-4-5-2 0,4 1-2 0,0 0-2 16,0 4 2-16,-2-7-3 0,0 5-2 16,2 2-7-16,-1-5-4 0,1 5 1 0,-5-4-3 15,5 4 4-15,0-3-2 0,0 3 3 0,0 0-6 0,-4-8 8 16,4 7-2-16,0 1-14 0,-2-5 23 16,2 5-5-16,-2-6-5 0,0 4 6 0,-1-3-1 0,-1 1-1 15,3 1 0-15,-3 0 8 0,0-2-6 0,-1 1-6 16,0-1 9-16,1-1 3 0,1 1 5 0,0-1-1 15,-1-1 5-15,0 1-5 0,0 1-2 0,-2 0 8 16,2-1-5-16,3-1 2 0,-5 2-1 0,4-1 2 16,-2 1-4-16,1 1 0 0,1-2 2 0,-4 0 3 15,2 1 0-15,0 0 6 0,-1-2 8 0,1 2-8 0,-1-2-2 16,1 2-10-16,-2 0 10 0,1 0-2 16,1 1 7-16,0 1-7 0,0-2 1 0,-1 1-4 15,1 1-1-15,-2-1 0 0,4-2-1 0,-2 4-1 0,-1-1 0 16,1-1 1-16,-3 1-1 0,5 0-2 0,-3-1-1 15,1 2-3-15,0-1 3 0,0-2-5 0,-1 2 3 16,1-1-1-16,-1 2 1 0,0 0-1 0,0-2-1 16,1 0 4-16,-1 2 0 0,1 2-3 0,0-5 0 15,-5 2 1-15,4 0-2 0,0 2-7 0,0-2 2 16,-3 1-3-16,2 0 8 0,-2 1-7 0,1-3 1 16,0 1-2-16,-2 3-1 0,2-2 0 0,0 2-4 15,-3-3 8-15,-3 1-4 0,-1 0 8 0,5 1-7 16,0-1 5-16,-1 0 0 0,-1-1-3 0,2 3 1 15,1-2-2-15,0 0-2 0,1 0 5 0,0 1 3 16,-2-1-10-16,0 0 9 0,-1 1-4 0,0-4 1 16,2 5-2-16,-2-1-2 0,2 1 3 0,-1-1-2 0,-1 1-1 15,1-3 8-15,-2 2-2 0,1 0-4 0,-2 1 6 16,-1-2-2-16,1 1-7 0,0 1 6 16,-2-2-2-16,2 2 1 0,1 0 2 0,-2-2-7 0,7 2 6 15,-2 0 1-15,-1-1 2 0,0 1 0 0,9 0-3 16,-10-2 1-16,1 2-1 0,9 0-1 0,-11 0 1 15,5 2-3-15,-3-1 4 0,3 1 3 0,0-2 1 16,-1 0-3-16,-2 1-1 0,-1 0-4 0,1 2 0 16,-2-1 0-16,1 1-5 0,-2-1 2 0,-1 1-2 15,-1-2 4-15,3 2-4 0,-2 1 0 0,0 0 4 16,-1-2-4-16,6 1 3 0,-1 0-2 0,0-1 3 16,3 1-1-16,-3-2 2 0,3 4 3 0,1-3-2 15,-2 0 0-15,2 2 3 0,-3-1 3 0,3 1-5 16,0-3 5-16,1 4-14 0,-3-2 10 0,3-2-2 15,1 1 3-15,3-2-2 0,-7 4 0 0,3-2-2 0,-4 3 1 16,2-2 3-16,1 0 2 0,-2 1-3 0,0-1 3 16,-2 2-4-16,4-2 2 0,-4 3-4 0,1-1 4 15,-1-2-3-15,4 1 3 0,-3 1 0 0,4 0 8 16,-6 1-6-16,4 1-7 0,-2-1 8 0,0 2 5 16,1 0-6-16,-3 1 0 0,3 0-1 0,-2-1 1 15,0 2 0-15,0-6 1 0,0 4-12 0,-1-1 18 16,0-2-6-16,1 4-5 0,0-4 4 0,4 0-5 15,-3 2 0-15,2-2 7 0,-1 0-2 0,1-1 0 16,2 0 3-16,-1-1-5 0,1 1 1 0,-1 0 8 16,1 1-7-16,-1 0-3 0,3 0 3 0,-2-1 2 15,0 0-2-15,2 2 3 0,-2-2-4 0,-3 0 0 16,5 3 3-16,-2-2-2 0,0 3 3 0,-2-2-2 16,-1 4-5-16,2-4 9 0,0 1-2 0,-2-1-3 0,1 2 1 15,0 0 1-15,-1-3-6 0,2 3 5 16,-1-1 3-16,2-2-11 0,-1 0 7 0,-1 3 5 0,0-4-5 15,3 2-5-15,-1 0 11 0,-2-1-3 0,0 1-11 16,3 0 10-16,1-3 1 0,-3 1 4 0,1 1-5 16,0 0 1-16,1-2-1 0,0-1-3 0,1 1 0 15,-1 0 9-15,3-3-2 0,-1 4 2 0,1-4 2 16,-4 4-3-16,4-4-2 0,0 0 8 0,-3 3-4 16,3-3-3-16,0 0-2 0,0 0 6 0,-1 3-2 15,1-3-2-15,0 0 1 0,0 0 1 0,0 0-3 16,0 0-2-16,0 0-3 0,0 0 6 0,0 0-2 15,0 0-6-15,0 0 7 0,0 0-5 0,0 0 2 0,0 0-14 16,-4 3 6-16,4-3-8 0,0 0-6 16,0 0-9-16,0 0-12 0,0 0-22 0,0 0-36 15,0 0-110-15,0 0-226 0,0 0 100 0</inkml:trace>
  <inkml:trace contextRef="#ctx0" brushRef="#br0" timeOffset="38859.44">29591 8953 52 0,'0'0'71'0,"0"0"-5"15,0 0 0-15,0 0-6 0,0 0-3 0,0 0-16 16,0 0 7-16,0 0 2 0,0 0-6 0,0 0 3 15,0 0-3-15,0 0-3 0,0 0 5 0,0 0-3 16,0 0 0-16,0 0-1 0,0 0-7 0,-3 12-8 16,3-12 3-16,-3 5-1 0,2-2-9 0,-2 2 14 15,2-1-9-15,0 0-4 0,0 0-3 0,1 0 2 0,-3 1 1 16,2-1-9-16,-1 0 0 0,1 1 2 16,1-1-7-16,-1 1 6 0,1-5 6 0,-1 5-5 15,-1-2 3-15,2-3 2 0,-1 3 8 0,1-3 3 0,0 6 6 16,0-6-11-16,0 0 6 0,0 0 7 0,-1 3-4 15,1-3 0-15,0 0-1 0,0 0-4 0,0 0-2 16,0 0-3-16,1 5 1 0,-1-5-3 0,0 0-2 16,0 0 4-16,0 0-5 0,12-4-4 0,-12 4 17 15,8-1 0-15,-1-1-10 0,-2 2 10 0,-5 0-8 16,13-1 0-16,-6-1-5 0,0 2 0 0,-2-2-1 16,1 0-2-16,-6 2-14 0,10-1-13 0,-6 1-16 15,-4 0-12-15,11-1-18 0,-8 0-28 0,-3 1-13 16,8 1-21-16,-2 0-143 0,-6-1-282 0,0 0 125 15</inkml:trace>
  <inkml:trace contextRef="#ctx0" brushRef="#br0" timeOffset="44045.46">29925 10248 23 0,'-6'-2'106'0,"6"2"-4"15,0 0-15-15,0 0-8 0,-11 3-14 0,11-3-5 16,-3 4 2-16,1-1-14 0,-3-1 1 0,1 2-2 16,0 2-15-16,-2 1 4 0,2-1-1 0,-1 2-1 15,-1 0 2-15,1 2 0 0,-2 0-11 0,0 1 5 16,0 4 0-16,1-3-5 0,-1 0-1 0,-4 2 2 0,5 1 3 16,-1 1 5-16,1 1-6 0,1-4 1 15,-3 2 3-15,4 1-3 0,-2 1-1 0,1-2-4 16,-2-1-3-16,2 2 2 0,-1-1-6 0,-1-1-3 0,2 2-10 15,-1-4 8-15,2-2-1 0,3 2-7 0,-3-2-1 16,3 1-11-16,-2-2-2 0,3-1-14 0,-4 0-11 16,4 1-18-16,0 0-3 0,0-4-29 0,0 1-19 15,0-2-74-15,0-1-192 0,0-3 86 0</inkml:trace>
  <inkml:trace contextRef="#ctx0" brushRef="#br0" timeOffset="44466.46">29719 10524 95 0,'22'-5'115'15,"-3"5"-10"-15,4-3-5 0,-5-1-11 0,0 2-12 16,-4-1 1-16,-1 3-3 0,-1-2 1 0,-3 0-1 0,3 2 2 16,-4-1-3-16,-1 1-7 0,-3-1-2 15,-4 1-8-15,9 0-4 0,-9 0-11 0,0 0-3 16,5 1-8-16,-5-1 3 0,0 5-9 0,0-2-2 0,0 2-8 16,0-5 1-16,-4 9-5 0,3-4-8 15,1 1 9-15,0 2-7 0,-2-2-6 0,0 2-2 16,2-3 4-16,0 3-2 0,-1-1-3 0,1-4-2 0,0 4-1 15,0-4 2-15,1 3 4 0,-1-5 0 0,4 4 1 16,0-1 1-16,2-1-5 0,-1-2 4 0,3 0 3 16,0 0-3-16,3-1-11 0,-2-2 2 0,4 1 2 15,1-2-13-15,-1 1 8 0,-2-2 3 0,1 1-10 16,-3-4 5-16,1 2-1 0,-4-1-10 0,3 1 5 16,-6-1-5-16,3 1-6 0,-1 2-11 0,-1-2-11 15,-1-1-15-15,-1 1-120 0,0 1-204 0,0-1 91 0</inkml:trace>
  <inkml:trace contextRef="#ctx0" brushRef="#br0" timeOffset="44782.45">30048 10529 9 0,'-3'3'80'0,"0"-1"-11"15,2 3-6-15,-4-2 0 0,3 0-7 0,2-3-13 16,-5 5 1-16,3 1-4 0,0-4-1 0,-1 0-9 15,3-2 1-15,-2 4-7 0,2-4 0 0,-2 4 2 16,2-4-4-16,-1 4-3 0,1-4-12 0,0 0-12 16,3 7-23-16,-3-7-82 0,5 1-118 0,0-1 52 0</inkml:trace>
  <inkml:trace contextRef="#ctx0" brushRef="#br0" timeOffset="45174.46">30253 10244 71 0,'-5'5'126'15,"2"2"-11"-15,-3-1-16 0,1 4 0 0,-1 1-17 0,1-1-7 16,-2 2 4-16,0 4-12 0,0-1-8 0,1 0 11 16,1-1-9-16,-3 2-2 0,3-1 2 0,1-1-5 15,0-3 1-15,-1 1-3 0,1 1-3 0,3-3-2 16,-4 1-7-16,1 0 3 0,0 0-5 0,3-2-3 15,-3 3-3-15,4-4-5 0,-1 2-1 0,-2-4-2 16,3 2-5-16,0-2 1 0,0 2-16 0,0-3-13 16,0 2-10-16,3-1-18 0,-2-1-22 0,2-4-29 0,2 4-31 15,-1-3-117-15,-4-2-253 0,14-2 113 0</inkml:trace>
  <inkml:trace contextRef="#ctx0" brushRef="#br0" timeOffset="45666.46">30345 10299 16 0,'-5'7'146'0,"5"-2"-7"0,-1 0-15 0,-1 1-15 0,0 0-7 16,-2 4-7-16,1-1-4 0,-1 1-12 0,1-1-6 16,-1 3-9-16,2-1-7 0,0-1-4 0,-4 2-5 15,4 2-4-15,0-4-9 0,0 2 2 0,0-2-1 16,1 4-9-16,1-4-5 0,0 2 4 0,0-2-9 16,0-2-6-16,0 3-8 0,1-5-5 0,-1 0 2 15,0 0 2-15,2-2-2 0,0 1-7 0,0 1-1 16,0-3 5-16,2-1-1 0,0 0-1 0,0-1-10 15,-4-1 7-15,11-1-8 0,-6-1 1 0,0 0-1 0,5-5 4 16,1 4 1-16,-5-2-3 0,3 2 5 16,-4-1 4-16,0 2 8 0,2-1 4 0,-3 0 3 0,-4 3 4 15,7-2-11-15,-4 0 4 0,-3 2-2 0,0 0 0 16,0 0-4-16,7 4 2 0,-7-4 2 0,6 3-1 16,-6-3-4-16,2 4-2 0,1 3 8 0,-2-6-6 15,0 2 2-15,2 1-1 0,0-3-3 0,1 6 5 16,0-5-2-16,0 1 5 0,1-1-6 0,0 3-3 15,1-4 3-15,1 0 3 0,-1 1-1 0,-6-2 10 16,13-2 11-16,-6 1 2 0,0 0 3 0,-3-2-8 16,1 3-1-16,0-3-8 0,-1 1-35 0,-4 2-54 15,0-4-160-15,0 4-257 0,-9-9 113 0</inkml:trace>
  <inkml:trace contextRef="#ctx0" brushRef="#br0" timeOffset="46852.46">28284 10243 132 0,'0'0'118'0,"-9"-2"-14"0,9 2-8 0,0 0-8 16,0 0-13-16,-2 5-1 0,1 0-13 0,-2-2 4 15,2 1 0-15,-2-1-3 0,1 1-2 0,-1 2 2 16,0 0 8-16,0-1 0 0,-1 1-5 0,1 2-1 16,-3-2 2-16,2 3 2 0,-1 1-1 0,1-1-5 15,0 4-4-15,-2-4-9 0,-2 1 0 0,3 6-6 16,1-3-5-16,0-1-1 0,-1 3-2 0,1 0-9 15,-2 1 1-15,5-3-3 0,-3 3-4 0,1-4 1 16,2 1 0-16,1-2 0 0,0 1-4 0,0 1-4 16,0-4 2-16,0 1 3 0,1-4-3 0,-1 0 1 0,3 1-1 15,-2-4 7-15,2 2-3 0,-2 0 0 0,0-1-2 16,7-1 3-16,-3-3-6 0,3 0 2 0,2 0 0 16,0 0-4-16,3 0-3 0,0-1-7 0,-2-1-3 15,2 0-2-15,0-1 1 0,-2-1-1 0,2-1 2 16,-3 4-2-16,-1-1 3 0,1-4-2 0,-4 3 0 15,-1 0 0-15,1 0-5 0,-3 2 7 0,1-2 0 16,-2 1 2-16,4-3-2 0,-4 3 2 0,-2 2 4 16,6-4-2-16,-6 4 4 0,4-2 0 0,-4 2 1 0,1-3 1 15,-1 3-3-15,0 0 2 0,0-5-4 0,0 5-1 16,0 0 1-16,0 0-3 0,0 0 1 0,0 0 0 16,-4-4-3-16,4 4-1 0,0 0-2 0,0 0-2 15,0 0-2-15,0 0 3 0,0 0-2 0,0 0 2 16,-5-3 3-16,5 3-5 0,0 0 5 0,-12 3-1 15,12-3-3-15,-9 2 1 0,5 0 2 0,-1 2-2 16,1-1-6-16,-2-1 4 0,0 2 2 0,2-2 0 0,-1 3 0 16,1 0-4-16,2-3 2 0,-1 3 1 15,1 0-1-15,2 1-2 0,-2-2-2 0,4 3-1 16,-1-2-6-16,4 1-6 0,0 0-1 0,-1 0-9 0,5-1-15 16,1 0-8-16,1-1-6 0,0-1-17 15,1-2-11-15,-1-1-7 0,3 0-23 0,0 0-26 0,-5-2-99 16,5-2-265-16,-2 3 118 0</inkml:trace>
  <inkml:trace contextRef="#ctx0" brushRef="#br0" timeOffset="47193.46">28590 10533 45 0,'-7'2'155'0,"7"-2"-16"0,0 0-13 0,-7 1-10 0,7-1-13 16,-5 4-1-16,1-2-3 0,1 1-12 0,1 1-9 15,0-2-8-15,0 4-8 0,0-2-1 0,-1 0-9 16,-2 2 0-16,1 0-7 0,1-3-2 0,1 4-6 16,0-2-6-16,-2-1-3 0,3 0-2 0,0 0-8 15,1-4 0-15,-1 6 5 0,1-6-6 0,-2 4-9 16,2-4 5-16,4 5-6 0,-4-5-5 0,5 3 4 16,0-2-3-16,4-1-6 0,-2 0-1 0,-1 0 2 15,3-1-1-15,-9 1 1 0,14-1 5 0,-9 1-2 16,-5 0-4-16,9 0 4 0,-9 0 3 0,5 0-7 15,-5 0 2-15,0 0-2 0,9 0-1 0,-9 0 4 0,0 0 0 16,4 3-3-16,-4-3-5 0,0 0 1 0,0 4-2 16,0-4-8-16,0 0-3 0,1 5-5 0,-1-5-5 15,4 3-6-15,-4-3-20 0,5 3-1 0,-5-3 1 16,7-1-17-16,-7 1 2 0,12 0-127 0,-8-3-214 16,4 1 95-16</inkml:trace>
  <inkml:trace contextRef="#ctx0" brushRef="#br0" timeOffset="48146.46">28728 10606 30 0,'0'0'126'0,"0"0"6"0,0 0-9 0,0 0-8 0,0 0-11 16,0 0-5-16,1-4-2 0,-1 4-8 15,0 0-14-15,0 0-8 0,0 0-1 0,0 0-9 0,0 0-4 16,0 0-11-16,0 0 2 0,5-2-4 0,-5 2 1 16,0 0-8-16,0 0-2 0,4-3 2 0,-4 3 1 15,2-3-3-15,1-2-2 0,-2 3 4 0,3-5-1 16,-3 2-5-16,3 0-2 0,-2-3 6 0,1-3-9 15,2 3-6-15,-2-3 5 0,3 1-5 0,-2-2-3 16,-4-1-4-16,3 1 3 0,-1 1-4 0,-2 1 0 16,0 1 0-16,2 1 3 0,0 1 1 0,-2 0-1 0,-2 3-2 15,2-2 1-15,0 1 4 0,-2 1-4 0,2 4-4 16,0-4 3-16,0 4-7 0,-3-6 4 0,3 6-1 16,0 0 1-16,0 0 0 0,-6 0-6 0,6 0 1 15,0 0 3-15,-7 7 1 0,7-7-3 0,-2 7 1 16,-1 0 3-16,1-3-4 0,0 4 2 0,2-1 0 15,0 1 0-15,0 0 3 0,1 1-2 0,2 0-1 16,0 3 5-16,-1-2-7 0,0 0 3 0,-1-4-2 16,3 2 0-16,0-1 1 0,-1-2-1 0,-1 2 3 0,2-1-3 15,-2 0 1-15,0-3 3 0,4 0-2 16,-6 0 2-16,2 0 4 0,0 0 0 0,-2-3 11 0,4 4 1 16,-4-4 2-16,5 4-1 0,-5-4-1 15,0 0-2-15,0 0-2 0,0 1-5 0,0-1 3 0,0 0-8 16,1 3-4-16,-1-3-5 0,0 0-4 0,8 0-3 15,-8 0 4-15,9 3-1 0,-8 0-1 0,3-1 1 16,1 0 0-16,-5-2-1 0,9 2 0 0,-5 0 1 16,2-2-1-16,1 1-1 0,-2-1 0 0,-5 0 4 15,9 0 1-15,-5-3 1 0,-4 3-2 0,11 0 3 0,-6-2 3 16,2 0-2-16,-3 1-5 0,-4 1-10 0,6-1-3 16,0-2-9-16,-6 3 2 0,8 0-2 15,-3 0-6-15,-5 0-3 0,9-3 0 0,-3 1 1 0,0 2-2 16,-6 0 13-16,9 0-5 0,-9 0 8 0,7-1-2 15,-3 0 8-15,2-2 2 0,-2 2 11 0,-4 1-1 16,9-6 7-16,-6 3-6 0,3 0 8 0,-1 2 5 16,-5 1 4-16,5-4-2 0,-5 2 2 0,0 2-4 0,4-4-3 15,-4 4-9-15,5-1-11 0,-5 1-4 16,0 0-4-16,0 0-2 0,0 0-3 0,5 6 9 16,-5-6-1-16,4 4 1 0,-4-4 0 0,0 5-2 15,0-5 1-15,4 6-6 0,-4-3 7 0,0-3-2 16,0 0 1-16,1 5 8 0,-1-5 1 0,0 0 6 0,5 0 4 15,-5 0 10-15,0 0 0 0,0 0 10 0,0 0 2 16,0 0-2-16,12-5-5 0,-8 2 2 0,-2-1-1 16,2 0-1-16,0 2-6 0,1-1-3 0,-1 0 3 15,-3-1-4-15,3 2-7 0,-4 2-7 0,5-5-9 16,-1 4 2-16,-4 1-6 0,3-1 0 0,-3 1-1 0,0 0-5 16,10 0 7-16,-10 0-6 0,0 0 8 15,6 3 1-15,-3-2-1 0,-3-1-2 0,5 3-1 16,-5-3 10-16,4 6-2 0,-2-5 3 0,-2-1-5 0,2 2 13 15,-2-2 6-15,5 2 0 0,-5-2 2 16,0 0-4-16,2 2 1 0,-2-2-4 0,1 3 2 0,-1-3 5 16,0 0-1-16,7 3-9 0,-3-1 2 0,-4-2-10 15,0 0-8-15,4 1 10 0,-4-1-3 0,0 0-2 16,5 1 8-16,-5-1-2 0,0 0 0 0,0 0 6 16,0 0 6-16,0 0 2 0,10-1 4 0,-10 1-3 15,0 0 0-15,0 0-1 0,1-6 2 0,-1 6-2 16,3-5-5-16,-1 1 1 0,2-2-3 0,-1 0 3 15,3-2-6-15,-1 4-9 0,5-4-12 0,-1-2-23 0,0 1-5 16,7-3-30-16,-1 0 0 0,4-5-164 0,0-1-265 16,2-1 118-16</inkml:trace>
  <inkml:trace contextRef="#ctx0" brushRef="#br0" timeOffset="52648.99">26560 7868 41 0,'-3'5'47'0,"-4"1"2"16,0 4-2-16,-1-2-6 0,-4 3-2 0,1-3 2 0,-2 5-6 15,-5 4-2-15,-4 0 0 0,-2 0-8 0,1 0 4 16,-5 1-6-16,4 2-2 0,-1-4-5 16,0 0 1-16,-2-1-3 0,3-1-5 0,-2 0 2 0,3-2-7 15,5-2-1-15,1-1 0 0,-3 1 0 0,0-3-7 16,1 0 1-16,2 2-3 0,-1-4 0 0,2 2-4 15,-1-2-4-15,3-1 3 0,1-2-1 0,3 0-5 16,-3 1-6-16,6-2 0 0,0-1-21 0,2 0-25 16,5 0-74-16,-13-1 32 0</inkml:trace>
  <inkml:trace contextRef="#ctx0" brushRef="#br0" timeOffset="52925.99">26251 8197 8 0,'-28'23'79'16,"-3"-1"-7"-16,1-2-14 0,-10 7-6 0,11-5-9 0,-4-1-30 15,-6 12-15-15,11-8-53 0,-4-4-57 0,2 1 26 16</inkml:trace>
  <inkml:trace contextRef="#ctx0" brushRef="#br0" timeOffset="81612.1">28017 10296 8 0,'0'0'114'0,"0"0"-1"16,0 0-16-16,3-4-7 0,-3 4-6 16,0 0-8-16,0 0-9 0,0 0-3 0,0 0-11 15,0 0-1-15,0 0-9 0,1-4-4 0,-1 4-4 0,0 0-8 16,0 0 4-16,0 0-2 0,0 0-6 0,0 0-3 16,0 0 0-16,0 0-5 0,0 0 5 0,0 0-6 15,0 0 9-15,0 0-6 0,0 0 0 0,0 0 7 16,0 0-5-16,0 0 1 0,0 0 1 0,0 0-4 15,0 0-6-15,0 0 5 0,0 0 2 0,0 0-9 16,0 0-2-16,0 0 4 0,0 0-2 0,0 0 2 16,0 0-4-16,0 0 2 0,0 0-5 0,0 0 2 0,0 0-9 15,0 0 9-15,0 0-4 0,0 0-6 0,0 0 4 16,0 0 8-16,0 0-3 0,0 0 2 0,0 0-4 16,0 0 1-16,0 0 0 0,0 0-5 0,0 0 4 15,0 0 0-15,0 0 0 0,0 0-1 0,0 0-4 16,0 0 4-16,0 0-4 0,-4-5 6 0,4 5-3 15,0 0-1-15,0 0 0 0,0 0 3 0,0 0 2 16,0 0-3-16,0 0 2 0,0-4 0 0,0 4-6 16,0 0 3-16,0 0 1 0,0 0 3 0,0 0-8 15,0-4 5-15,0 4-2 0,0 0 1 0,0 0 1 16,0-5 0-16,0 5 1 0,0 0-3 0,0 0-3 0,0 0 9 16,0 0-5-16,0 0 2 0,0 0-4 0,0-5 2 15,0 5-4-15,0 0 2 0,0 0 1 16,0 0-2-16,0 0 4 0,0 0 3 0,0 0-6 0,0 0 0 15,0 0-2-15,0 0 3 0,0 0 4 0,0 0-5 16,-2-4 1-16,2 4-1 0,0 0-9 0,0 0 12 16,0 0-9-16,0 0 2 0,0 0 2 0,-7-1-5 15,7 1-5-15,0 0 9 0,0 0-9 0,-10 0-3 16,10 0 1-16,-9 0-2 0,1 0 0 0,8 0 1 16,-14 0 2-16,8 0 1 0,-3 0-7 0,-4 0 0 15,3 0-1-15,-3 1 4 0,-1-1-9 0,1 0 11 0,-1 0-7 16,0 0 3-16,-2 1 4 0,2-1-5 0,-3 0 4 15,6 1-3-15,-5-1 8 0,5 0-1 0,-2 0-8 16,0 0 15-16,4 2-4 0,1 0 5 0,2-2 3 16,-1 1-5-16,7-1-3 0,-10 0-10 0,10 0 24 15,-5 0-4-15,5 0-1 0,0 0 0 0,0 0 2 16,0 0-3-16,-10 0-2 0,10 0 7 0,0 0-3 16,0 0-6-16,0 0 3 0,-6-1 4 0,6 1-6 15,0 0-3-15,0 0-9 0,-9-2-9 0,9 2-3 16,-5 3-13-16,5-3-16 0,-8 0-80 0,8 0-149 15,-4 3 65-15</inkml:trace>
  <inkml:trace contextRef="#ctx0" brushRef="#br0" timeOffset="82897.1">27709 10115 45 0,'0'0'60'0,"0"0"-13"16,0 0 8-16,0 0-9 0,0 0-6 0,0 0-1 15,0 0-5-15,0 0-5 0,0 0-5 0,0 0-2 0,0 0 3 16,0 0-2-16,0 0-7 0,0 0 6 0,0 0-11 16,0 0 0-16,0 0 3 0,0 0 3 0,0 0-8 15,-4 10 1-15,2-6 10 0,-2-1-11 0,2 0-1 16,-2 2 0-16,1-1 1 0,-1 1-1 0,2 1 1 15,-2-1 1-15,1-1-2 0,-1 3 3 0,-2 0-1 16,2-1 1-16,-1-1 4 0,1 0 1 0,-1 1-3 16,-1 1 1-16,-2 1 2 0,1-1-3 0,0 0-2 15,1 1 2-15,-3-1-2 0,2 0-2 0,0 0-5 16,-1 0 1-16,-1-2-4 0,4 2 15 0,0-5-8 16,-3 4-6-16,4-2 2 0,-2 0 4 0,2 0-1 15,3-2-1-15,-3 0-3 0,4-2-1 0,-5 4 8 0,2-2-7 16,3-2 5-16,0 0 6 0,-5 4-3 0,5-4 5 15,0 0-4-15,0 0 1 0,0 0-4 0,0 0 8 16,0 0 2-16,-10-1-4 0,10 1 1 0,0 0-5 16,0 0-7-16,0 0 6 0,0 0 0 0,0 0-7 15,0 0 4-15,0 0-10 0,0 0 1 0,0 0-1 16,0 0-3-16,0 0-2 0,0 0 4 0,0 0 0 16,9 7 2-16,-9-7 1 0,2 4-1 0,-2-4 1 15,4 2 0-15,-4-2-2 0,8 3-4 0,-4-3 7 16,1 2 0-16,-5-2-4 0,9 2 5 0,-9-2-9 15,6 1 8-15,-2 1-1 0,3-1 0 0,-7-1-3 16,11-1 7-16,-6 2-5 0,-5-1-2 0,10-1-5 0,-10 1 4 16,12 0-3-16,-7 1 5 0,-5-1-2 0,12 0 1 15,-7 0-4-15,0 1 3 0,2-1 4 0,-2 1 0 16,-5-1-5-16,11 2 2 0,-11-2 3 0,7 1 0 16,-2 0-3-16,-5-1 5 0,0 0-1 0,7 0-5 15,-7 0 6-15,4 3 5 0,-4-3 5 0,0 0-4 16,0 0 1-16,0 0-1 0,0 0 0 0,0 0 12 15,4-7-13-15,-4 7 0 0,-2-5-4 0,2 5-2 16,0-7-1-16,0 1 8 0,0 2-6 0,0-3-2 16,2 1-2-16,-4-3-1 0,4-1 5 0,-2-1-7 15,1 2 2-15,-1 0-3 0,-1 0 2 0,1 0 2 16,-2-2-1-16,2 2 0 0,-2 1 0 0,0 1 1 0,0 0 4 16,1-5-2-16,-1 7 12 0,1-3-6 0,-2 1 7 15,3 1-1-15,-2 0-2 0,2 0 6 16,-3 1 2-16,3-1-6 0,0 0 5 0,0 1 2 0,0 1-7 15,0-1 2-15,0 5-3 0,-1-6 8 0,1 6-7 16,0-5-2-16,0 5 0 0,0 0-3 16,0-5-1-16,0 5-4 0,0 0 1 0,0 0 2 0,1-5-4 15,-1 5 6-15,0 0-4 0,0 0 3 0,0 0-3 16,0 0-1-16,0 0 2 0,-1-4-3 0,1 4 1 16,0 0-1-16,0 0-6 0,0 0-7 0,0 0 2 15,0 0-2-15,0 0 3 0,0 0 0 0,0 0-2 16,0 0 1-16,0 0-6 0,0 0 6 0,0 0 4 0,0 0-1 15,0 0-4-15,0 0 3 0,0 0 8 0,0 0-4 16,0 0 3-16,0 0-1 0,6 13 0 16,-6-13-3-16,0 3 6 0,0-3 1 0,2 5-13 0,0-3 12 15,-2-2-3-15,2 7-1 0,-1-3-4 0,-1 0 9 16,1 0-1-16,0 2-3 0,1-1 0 0,0 2 3 16,0 2-5-16,-1 2 2 0,0 0 7 0,4 0-5 15,-3 0-1-15,0 5 0 0,2-3 3 0,-2-1 0 16,0 3-1-16,0-3 2 0,-1 3-1 0,-1-4-16 15,0 0-5-15,-1 0 0 0,1-1-13 0,0-3-9 16,-4 0-7-16,0 1-7 0,2-1-12 0,-2-2-60 16,-2-1-138-16,1-1 61 0</inkml:trace>
  <inkml:trace contextRef="#ctx0" brushRef="#br0" timeOffset="83432.1">27741 10214 42 0,'0'8'47'0,"1"-2"-6"0,-1 6 6 15,3-1-2-15,-3 0 5 0,1 2-13 0,-1-3 1 16,0 6 0-16,0 0-3 0,0-2-3 0,0 2 0 0,-1-3-6 16,-2 3-2-16,2-2 10 0,1 1-16 0,0-2 1 15,0-2-2-15,-4-2 2 0,4 0-7 16,-1 1-1-16,-2-3-3 0,2-2 8 0,1 0-4 0,-5-1-2 15,5 1 10-15,0-5-5 0,-4 5-1 0,4-5-6 16,-5 2 2-16,5-2-3 0,0 0-3 0,0 0-6 16,-11-10-7-16,7 6-3 0,0-3-7 0,0-2-5 15,2 0-8-15,-2 0-13 0,1-4 2 0,-1 2-58 16,2-2-108-16,1 1 48 0</inkml:trace>
  <inkml:trace contextRef="#ctx0" brushRef="#br0" timeOffset="83888.1">27718 10186 28 0,'2'-2'31'0,"-2"2"0"0,2-6 2 0,-2 6-6 16,4-2 1-16,-4 2-5 0,0 0-2 0,0 0-3 16,0 0 10-16,0 0 0 0,0 0 0 0,6 10 3 15,-6-3-4-15,0-1 3 0,0 1-2 0,1 2-4 16,-2-2 1-16,1 4-2 0,0-1 0 0,0 0-1 15,-3-1-5-15,1 1-4 0,1-3-1 0,-2 2 2 16,2-1-6-16,-1-3 3 0,-4 4-3 0,1-2 3 16,1-1-3-16,-2-1 1 0,2 0 0 0,0-2 0 15,1 1 4-15,-3-1-5 0,4-1 2 0,-2 0 8 0,4-2-9 16,-8 2 2-16,8-2-3 0,0 0 0 16,0 0 3-16,0 0-8 0,-5-9 3 0,5 5-9 15,0-2 3-15,0-1 0 0,3 1 0 0,-2-1 2 0,3-3-9 16,-2 3 9-16,1 1 2 0,-2 0-4 0,1 0 7 15,-1 1 7-15,0 2 6 0,0-2-17 0,-1 5 0 16,0-4 5-16,2 0-8 0,-2 4 3 0,0 0-3 16,2-3 4-16,-2 3-2 0,0 0-2 0,0 0-1 15,0 0 1-15,0 0-1 0,0 0 2 0,0 0-2 16,-4 11 3-16,4-11-4 0,-1 5 6 0,1-5-3 16,-1 3 0-16,1-3-3 0,0 0 8 0,0 0-4 15,0 0-1-15,0 5-2 0,0-5 10 0,0 0-11 16,0 0 4-16,0 0 1 0,4 3-10 0,-4-3 5 15,0 0-6-15,7 0-7 0,-7 0-22 0,8 1-21 16,-2-1-67-16,2 0-136 0,1 0 61 0</inkml:trace>
  <inkml:trace contextRef="#ctx0" brushRef="#br0" timeOffset="85230.1">29753 10021 61 0,'0'0'67'0,"0"0"6"15,0 0-7-15,0 0-3 0,0 0-2 0,0 0-12 16,0 0-4-16,0 0-4 0,0 0 1 0,0 0-6 15,0 0-1-15,-6-3-7 0,6 3-7 0,0 0-7 16,0 0 11-16,0 0-9 0,0 0-2 0,-1-4-2 16,1 4 1-16,0 0-10 0,-4-4 0 0,4 4 3 15,0 0-7-15,-2-3-1 0,2 3 1 0,0 0 5 0,-4-2-2 16,4 2-9-16,-5-3 12 0,5 3-6 16,-4-2 7-16,4 2-7 0,0 0 2 0,0 0 1 15,-8-1-1-15,8 1 1 0,-5-2-3 0,5 2-8 0,-8 0-3 16,8 0-5-16,-11-3 5 0,3 3-1 0,1 0-8 15,-3 0-3-15,-1 0-3 0,2 0 6 0,-5 3 0 16,1-3 6-16,0 0 2 0,-4 0-3 0,-1 2 8 16,5-1-8-16,-6-2 15 0,6 1 4 0,-1-2-1 15,0 2-3-15,-4 0 3 0,4 0 3 0,0-3-1 16,1 2 9-16,-5 1-4 0,4-3 2 0,-2 1 2 16,3-1-1-16,-1 3 4 0,0-3 2 0,1 2-4 15,-5 0 6-15,5-1-7 0,-1 2 8 0,0-1-10 16,0 1 5-16,4-2 1 0,-3 0 4 0,2 2-4 15,2-1 6-15,2 2-6 0,-2-1 4 0,9 0-9 0,-11-2-1 16,11 2 5-16,-8 0-7 0,8 0 4 0,-7 1-5 16,7-1 1-16,0 0 6 0,-8-1-4 0,8 1-3 15,0 0-3-15,0 0 6 0,0 0-5 0,0 0-1 16,-8 1-7-16,8-1 6 0,0 0-5 0,0 0 2 16,0 0-4-16,0 0-8 0,0 0-3 0,0 0-4 15,-5-2-11-15,5 2-3 0,0 0-16 0,0 0-24 16,0 0-60-16,-10-2-142 0,10 2 62 0</inkml:trace>
  <inkml:trace contextRef="#ctx0" brushRef="#br0" timeOffset="85946.1">29140 9861 20 0,'-1'-2'99'0,"1"2"-9"0,0 0-16 16,0 0 10-16,0 0-24 0,0 0 2 0,0 0-4 16,1-5-4-16,-1 5-8 0,0 0-1 0,0 0-11 15,0 0-4-15,0 0-4 0,0 0 0 0,0 0-7 16,0 0-5-16,0 0 7 0,-11 7-5 0,5-3 1 16,-1-1 0-16,-2 3-4 0,0-2-4 0,-1 0 2 0,0 3 9 15,1-3-9-15,-4 5 2 0,4-4-2 16,0 2-5-16,-5 1 7 0,5-2-5 0,0 2-4 15,-2-1 1-15,6 0 5 0,-1-3-7 0,1 1 3 0,3 1-4 16,-3 0 4-16,1-1 0 0,3 0-4 0,1-1 5 16,0 1 1-16,0-1 0 0,1 2-3 15,2-2-4-15,3 1-2 0,-1-3 4 0,-1 4-2 0,2-2 1 16,-1-1-4-16,-1 1 6 0,-2-1 3 0,2-1-6 16,0 1 4-16,0-1-9 0,-4-2 8 0,5 2-7 15,-1 1 2-15,-4-3 2 0,7 2 1 0,-5 0-6 16,-2-2 4-16,6 5 1 0,-3-2 2 0,-2-1-2 0,3 1-4 15,1-2-5-15,-1 3 16 0,1 0-10 0,-1-1 1 16,2 2-4-16,-2-1 9 0,0 1-10 16,1-2 6-16,0-1-9 0,-1 2 11 0,1 1 0 0,-1-4-1 15,0 2-1-15,-4-3 4 0,4 2 3 0,-4-2 8 16,0 0 2-16,7-5-1 0,-7 5 10 0,7-5 5 16,-3 0-1-16,-2 1-7 0,-1-4 4 0,1 3-4 15,-2-3-2-15,1 2-1 0,-1-4-1 0,0 0-3 16,0-2-5-16,1 2-1 0,-1-1 2 0,0 1-2 15,-1-2-10-15,1 0-5 0,-1 2 0 0,1-3-1 16,-3 0-4-16,1 3-6 0,-2 0 11 0,4 0-11 0,-1 0 11 16,-2 1-8-16,2-1-7 0,-2 4-8 0,2-1 13 15,0 2-15-15,-1-1-2 0,1 1-4 0,-3 0-11 16,4 1-3-16,0 4-14 0,0-5-18 0,0 5-78 16,0-3-172-16,0 3 76 0</inkml:trace>
  <inkml:trace contextRef="#ctx0" brushRef="#br0" timeOffset="87188.1">29858 9615 30 0,'-28'2'48'0,"-1"0"-3"16,0 1-3-16,-1-3 4 0,10 0-9 0,-7 0 2 15,4 0 4-15,2 0 4 0,1 0-7 0,-3-1-3 16,4-1 1-16,-3-1-7 0,2 2-3 0,2-3 2 0,-4 3-6 15,2-2 1-15,0 0-4 0,3 2 3 0,1-2-5 16,2 2 5-16,0-3-9 0,3 2 1 16,0-1-2-16,1 1 0 0,3 1 2 0,0 1 1 0,2-2-4 15,0 2-3-15,5 0-2 0,-9-3 1 0,9 3 5 16,-9-1-6-16,5-2-9 0,4 3 10 0,-6-2-5 16,6 2 3-16,-8-2-1 0,8 2-1 0,-4-1-2 15,4 1 1-15,0 0-4 0,-7-1 6 0,7 1-1 16,0 0-2-16,0 0-7 0,-7-2 5 0,7 2 2 15,0 0-8-15,0 0 1 0,0 0-11 0,0 0-3 16,0 0-6-16,0 0 3 0,0 0 2 0,0 0-8 16,0 0 0-16,0 0 1 0,0 0 1 0,0 0-11 0,0 0 2 15,23 0 0-15,-23 0 9 0,7-1-15 0,-3-2-51 16,-1 2-98-16,-3 1 43 0</inkml:trace>
  <inkml:trace contextRef="#ctx0" brushRef="#br0" timeOffset="88203.12">29336 9514 1 0,'0'0'42'0,"-9"-3"-1"0,4 2-5 16,5 1-5-16,-9-2-2 0,3 2-6 0,-1-2 0 15,7 2-2-15,-13 0 0 0,8 0-1 0,5 0-4 16,-11-2-6-16,4 2 0 0,7 0 2 0,-10 0 2 15,3 0-4-15,7 0 4 0,-11 2-2 0,6-2-4 16,-3 2 10-16,3-1 1 0,-2 1 3 0,0 1 0 0,0 0-5 16,0 0 0-16,0 0 3 0,0 0 2 0,2 1-7 15,1-2 3-15,-1-2-4 0,5 0-9 0,-6 5 10 16,2-4-2-16,4-1-5 0,-4 2-1 0,4-2-3 16,0 0 8-16,0 0 1 0,-4 3-3 0,4-3 4 15,0 0-1-15,0 0-1 0,0 0 1 0,0 0 1 16,0 0-1-16,0 0-3 0,0 0 5 0,0 0-13 15,0 0 6-15,5-12-2 0,-5 12-4 0,4-5 0 16,-2 2-4-16,-2 3 4 0,1-3 2 0,-1 3-7 16,2-6 1-16,-2 6-1 0,0 0-2 0,-2-4-3 15,2 4 2-15,0 0 3 0,0 0 1 0,0 0 0 16,0 0-6-16,0 0 6 0,0 0 2 0,0 0-4 0,0 0 6 16,-4 11-14-16,4-11 12 0,-1 5 1 0,-1-1 0 15,2-4 5-15,0 0-2 0,0 5-3 16,0-5-1-16,-1 2 1 0,1-2 4 0,0 0-2 0,0 0 7 15,0 0-3-15,0 0-5 0,0 0-2 0,0 0 4 16,13-6-1-16,-9 3-7 0,0 1 7 16,1-1-8-16,-1 0-3 0,1 1-3 0,0-2 5 0,0 0 0 15,0 0-3-15,1 1 1 0,-2-2-2 0,1 0 0 16,0 1-1-16,-1 1 5 0,-1-1-2 0,1-1-6 16,-2 2 15-16,1 1-2 0,-3 2 0 0,4-3 4 15,-4 3-6-15,3-2 1 0,-3 2-3 0,0 0 7 16,4-2-8-16,-4 2-5 0,0 0 14 0,0 0-6 15,0 0-1-15,0 0-3 0,0 0 9 0,0 0-5 0,0 0 4 16,0 0 5-16,0 0-1 0,-7 11-5 16,3-6 5-16,1-2 4 0,-5-1-6 0,3 1-3 0,-2 2 9 15,0 4 1-15,-2-4-1 0,-3 2-9 0,4 0 7 16,-4-1 0-16,2 1-4 0,0 0 10 0,0-2-6 16,1-1 2-16,1 0 4 0,-1 1-5 0,3 0 4 15,-2-1-4-15,-1 1 2 0,0-1-6 0,-1 1-1 16,5-3 2-16,-3 0-5 0,4 1 7 0,1 0 5 15,-3-1-11-15,5 2 5 0,-4 0-2 0,1-3-3 16,4 5 8-16,-4-2-2 0,4-4-11 0,-1 7 6 16,2-6 4-16,2 6 1 0,-2-3 3 0,3-1 0 15,2 0-5-15,0 1-5 0,1 1 11 0,2-2 2 0,1 0-1 16,2-1-4-16,-2 0-5 0,3 0 9 16,0 1-6-16,-1-1-2 0,0-2-4 0,0 3-3 15,-1-4-9-15,1 1 1 0,-1 0 1 0,-1 0-1 0,-3-2 9 16,0 2-15-16,2 0 4 0,-4-2 7 0,-1 0-10 15,-4 2 14-15,9-2-1 0,-4 1-7 0,-5 1-3 16,5-2 8-16,-5 2-1 0,4-3-1 0,-4 3 2 16,0 0 0-16,1-3 0 0,-1 3 3 0,0 0 9 15,0 0-1-15,0 0 2 0,0-6 7 0,0 6-3 16,0 0 9-16,0-5 2 0,0 5-6 0,0 0 2 16,0-5 0-16,0 2 5 0,0-3-10 0,0 3 8 15,0-2-5-15,0 5 5 0,0-10-8 0,-1 5-1 16,1-3 6-16,-4-1-3 0,1 0-4 0,1-1-5 15,-3 0 7-15,1 1-5 0,-1-3 3 0,-3-2-9 16,0 3 1-16,2 1 2 0,-1-1-2 0,0-1 0 16,1 4 2-16,-3-4-7 0,5 5 5 0,-1-3-8 0,1 5 6 15,-1 1-2-15,2-3-15 0,-1 2-15 0,1 1-7 16,3 4-11-16,-4-4 2 0,4 4-18 0,0 0-25 16,0 0-56-16,0 0-158 0,7 12 70 0</inkml:trace>
  <inkml:trace contextRef="#ctx0" brushRef="#br0" timeOffset="90167.12">30749 9506 70 0,'0'0'98'0,"0"0"1"0,0 0-15 16,0-5-8-16,0 5-5 0,0 0-17 0,0 0 5 16,0-5-13-16,0 5 2 0,-2-4-9 0,2 4-5 15,0 0-1-15,-4-3-2 0,4 3-9 0,0 0-8 16,-7-3 0-16,1 3 2 0,6 0-1 0,-10-3-9 15,3 2 3-15,0 1-3 0,-5-3-3 0,2 1 3 16,-1-1 3-16,-4 3-8 0,3 0 10 0,-9-2-12 16,1 2 0-16,-1 0 2 0,1-1-2 0,-2-1-6 0,-1 2-1 15,3 0-6-15,-8-2 5 0,5 1-2 0,1 0 3 16,-6 1 4-16,6 0 1 0,0-1-11 16,-6-1 9-16,5 2 0 0,-7-4-7 0,2 3-2 0,-1-1-5 15,1 0-4-15,0 2 4 0,-3-3-4 0,3 2 7 16,-1-1-6-16,-1-2 6 0,1-1 4 0,9 3-4 15,-8 1 0-15,-2-2 4 0,7-1-5 0,-5 2 1 16,0 0 3-16,6-1 4 0,-6 1 2 0,6 1-10 16,3-2 6-16,1 3 8 0,3-1-2 0,1-2-1 15,1 3 4-15,-1-1-4 0,5 1 5 0,-5 0-9 16,5 0 6-16,0 0 4 0,0 0 3 0,0 0-11 16,-1 0-1-16,-1 0 3 0,3 0 0 0,0 1-3 15,-2-1-1-15,-1 0 0 0,-1 0 3 0,2-1-5 16,-3 0 6-16,3-1-1 0,-3 2 3 0,0-1-4 15,-2 0 11-15,2-2 11 0,0 0-1 0,1 3-4 16,-1-2 4-16,3-1-2 0,-1 1 6 0,1-1 9 0,1 1 3 16,2 0-6-16,0-1 0 0,1 1-2 0,-1-1 3 15,0 2-11-15,2-2 0 0,-2 2-1 0,2-1 1 16,5 2-1-16,-9-2 4 0,9 2-11 0,-6 0 2 16,6 0 1-16,0 0 3 0,-5-3-6 0,5 3 0 15,0 0 2-15,0 0 1 0,-7-1-8 0,7 1 3 16,0 0 4-16,0 0 0 0,0 0 0 0,0 0 3 15,-5-1-2-15,5 1 1 0,0 0-1 0,0 0 3 16,0 0 5-16,0 0-1 0,-4-3-11 0,4 3 4 16,0 0 3-16,0 0-4 0,0 0-4 0,-2-4 10 15,2 4-11-15,0 0-1 0,0 0 2 0,0 0-4 16,0 0-12-16,0 0 4 0,0 0-7 0,-3-3-2 16,3 3 1-16,0 0 3 0,0 0 5 0,0 0-5 0,0 0 7 15,0 0-6-15,0 0 2 0,0 0-9 16,0-5 17-16,0 5-4 0,0 0-4 0,0 0 4 15,0 0 1-15,5-5 0 0,-1 3 2 0,-1 0 0 0,-3 2-1 16,9-3-1-16,-4 0-1 0,0 2-2 16,0-2 9-16,0 1-6 0,-5 2 7 0,8-2-2 0,-3 1 1 15,-1-2-8-15,1 1 9 0,-5 2-2 0,9-3-6 16,-5 1 5-16,-2 0 5 0,2 0 0 0,-4 2 2 16,7-3 1-16,-4 1 3 0,-3 2-7 0,4-2 5 15,-4 2-2-15,0 0 7 0,5-1-7 0,-5 1-1 16,0 0 3-16,5-3 6 0,-5 3-7 0,0 0 1 15,0 0-2-15,0 0-2 0,0 0 0 0,0 0 3 16,0 0-7-16,0 0 1 0,-19 4-3 0,13-3 9 16,-1 0-1-16,-2 2-5 0,-1 1-5 0,1 0 8 15,0-1 1-15,-1 0-3 0,4 0 3 0,-2-2-4 16,0 2 3-16,1 0-5 0,0-2 4 0,2 2 2 0,0-3-2 16,5 0 5-16,-14 2 1 0,10-2 12 0,4 0-1 15,-9 0 4-15,9 0-2 0,-8 0-2 16,8 0 3-16,-6-2-4 0,1-1 0 0,5 3 0 0,-4-4 0 15,4 4 3-15,-2-3-7 0,2 3-5 0,0 0 6 16,-3-4 3-16,3 4-3 0,0 0-13 0,0 0 6 16,0 0-4-16,0 0 1 0,0 0 1 0,0 0-5 15,0 0-2-15,7 12 3 0,-5-7-7 0,-1-1 8 16,-1 3-4-16,4-3-5 0,-4 2 4 0,5-1 3 16,-5 2-4-16,4-1 4 0,-3-2-3 0,3 2 3 15,-2 0 3-15,1-1-8 0,1-1 0 0,-4 0 6 16,4 0-4-16,0 0 0 0,-3-3 2 0,4 1 1 0,0 0 1 15,-5-2-4-15,8 1 3 0,-8-1-3 0,9-2-1 16,-3 1 9-16,-2-2-5 0,3-1 2 16,-5 2-4-16,5-2-5 0,-2-2 3 0,0 1 4 0,-2 1 0 15,1-1 0-15,-1 0 4 0,0-2-7 0,0 2-3 16,0-2-4-16,-2 0 1 0,1 0 8 0,-1 1-6 16,0 1 2-16,0 0 2 0,-1-2-1 0,0 2-1 15,-1 0 0-15,1-2 4 0,-1 3-2 0,0 0 2 16,-2-3 6-16,2 2-2 0,-1 3 0 0,1-2-3 15,1 4 3-15,-1-8 3 0,0 4 3 0,1 4-8 16,-3-4 0-16,2 0 1 0,1 4-12 0,0 0-10 16,-2-5-11-16,2 5-15 0,0 0-8 0,0 0-3 15,0 0-98-15,0 0-168 0,0 0 75 0</inkml:trace>
  <inkml:trace contextRef="#ctx0" brushRef="#br0" timeOffset="92204.1">30969 9135 2 0,'-31'2'31'0,"2"4"-1"0,-3 1-5 0,-2 0-3 0,4-4-2 16,3 2 4-16,-3 2-4 0,0-7 5 16,0 2 4-16,0-1-10 0,1 1 7 0,1-2-2 0,-2 3-4 15,1-3 1-15,0 3-5 0,3-3-6 0,-2 3 1 16,0-3-5-16,0 0 6 0,-2 0 0 0,2-2-3 15,1 1 4-15,-1-1 0 0,1 2-13 0,-2 0 8 16,8 2 1-16,-7-4-5 0,5 1 2 0,-5-3 3 16,7 2-5-16,3 0 6 0,-3-1 5 0,1 0-4 15,0-1-3-15,-1-1 10 0,0 1-6 0,2 0-1 16,-4 0 4-16,4-1 4 0,-1 1-10 0,0 0-2 16,1 0 3-16,1 1 1 0,3-1-3 0,2 2 6 15,-5-1-6-15,2 2 4 0,2 1-5 0,-3 0 3 16,-2 0 0-16,1 1 0 0,8-2-5 0,-2 4-2 15,-2-2 0-15,1 0 0 0,2 0 2 0,2-1 0 16,-3 2-2-16,7-1-2 0,-7 0 6 0,3-1-4 16,1 3-6-16,-2-3 3 0,3 0 5 0,7 0 1 15,-11 3-1-15,3-3 1 0,2 0-6 0,-2 0 1 0,8 0 5 16,-14-3-3-16,7 3 3 0,0 0-7 0,-1 0 5 16,8 0-2-16,-15 0-4 0,6 0 5 0,4 0-2 15,5 0 5-15,-14 0-2 0,9 0-2 0,5 0 5 16,-8-3 6-16,8 3 1 0,-9-1-6 0,9 1 13 15,-5-1-16-15,5 1 10 0,0 0-2 0,-9-3 1 16,9 3-7-16,0 0-3 0,0 0 0 0,0 0 7 16,0 0-6-16,0 0 1 0,-7 0 2 0,7 0-1 15,0 0-9-15,0 0 0 0,0 0 3 0,0 0 5 16,0 0-3-16,0 0-8 0,0 0 4 0,0 0 2 16,0 0 4-16,11-6-6 0,-5 2-2 0,-2 3 2 0,1-1-3 15,-1 1 7-15,4-1-5 0,-8 2 4 16,10-2 0-16,-6 1-7 0,-4 1-1 0,6-2 5 0,-6 2-1 15,4 0 2-15,-4 0 1 0,0 0-7 0,0 0-3 16,5-2 5-16,-5 2 2 0,0 0-6 0,0 0-3 16,0 0 5-16,-14-3-9 0,4 3 10 0,10 0-6 15,-13 0 8-15,4 0 3 0,4-1-9 0,-4 1 4 16,2 1 7-16,7-1-5 0,-16 0 0 0,11 0 1 16,-3 0-3-16,8 0 1 0,-14 0-3 0,6 0-1 15,1 0 8-15,1 0-7 0,-1 3 6 0,-2-3-5 16,9 0 11-16,-11 0-4 0,11 0-3 0,-8 0-2 15,8 0 9-15,-5 2-1 0,5-2 7 0,-6 0-1 0,6 0-4 16,0 0 5-16,0 0-1 0,0 0 4 16,-7-5-4-16,7 5-6 0,2-5-1 0,-2 5-5 15,5-4 5-15,-3 0 2 0,3 1 4 0,0 1-10 0,-1-1 5 16,1 2 0-16,2-3-5 0,-3 1 4 0,2 2 0 16,-2-4 7-16,0 4-8 0,1-1-3 0,-3-1 1 15,2 1 6-15,-4 2-8 0,5-4 5 0,-5 4-3 16,2-4-3-16,-2 4-2 0,0 0 4 0,0 0 3 15,0 0-5-15,0 0 0 0,-9-2 0 0,9 2 0 16,0 0 0-16,-15 5 2 0,10-3 2 0,-3 3-1 16,2-2 4-16,1 1-2 0,0-1-2 0,1-1 0 15,-2 2 0-15,1 2-3 0,1-3 5 0,0 1 1 0,-1 1-2 16,1 0-1-16,0-3-1 0,1 3-1 16,0-2-1-16,-1-1 1 0,0 3 0 0,4-5 6 15,-5 5-4-15,4-4 1 0,1-1-2 0,-3 1 7 0,3-1-10 16,0 0 11-16,-2 5-7 0,2-5 4 0,0 0-2 15,2 7-2-15,2-4-1 0,-4-3 2 0,9 2-2 16,1 0 6-16,2 1-6 0,-1 1 4 0,1 1 1 16,-2 0-3-16,-1-3-5 0,2 2-4 0,0 2 0 15,-2-3 5-15,1 2-11 0,-4-3 2 0,-1-1 4 16,1 1 6-16,-3 0-15 0,-3-2 20 0,9 2-2 16,-9-2 2-16,0 0 4 0,7-4 1 0,-7 4 1 15,2-3 2-15,-2 3 5 0,0-5 10 0,0 2-7 16,0-3-12-16,0 1 7 0,-4 2-3 0,2-4-2 15,1-1 6-15,-3 3-6 0,-3-4 0 0,4 1 0 16,-1 2-3-16,1-2 2 0,-1 0 3 0,0 0 3 16,1-1-4-16,1 1-2 0,-1 3 0 0,1-2 0 15,0 0-4-15,1 1-3 0,-2 1 5 0,3-2-3 0,-1 1-9 16,-1 2-11-16,2 0-6 0,-1 0-16 0,0 1-13 16,1 3-46-16,-2-5-56 0,2 5-166 0,0 0 73 15</inkml:trace>
  <inkml:trace contextRef="#ctx0" brushRef="#br0" timeOffset="97914.34">29889 12401 17 0,'0'0'50'15,"0"0"-2"-15,0 0 0 0,0 0-3 16,0 0-8-16,0 0 0 0,0 0-8 0,0 0-4 15,0 0 2-15,0 0-3 0,0 0-4 0,22 0-3 0,-22 0 3 16,11 0 0-16,-7 1-6 0,5-1 4 16,-1 0-8-16,5 1-1 0,-2 0 2 0,2 0-4 0,4 2-1 15,2 0 8-15,0 0-9 0,4-3 5 0,6 1 2 16,3 0 0-16,0-1-2 0,3 3 4 0,-3-2 6 16,1-2 2-16,3 2 1 0,1-4 5 0,0 3-5 15,-1-2-3-15,2 1 4 0,-2 1-1 0,-1-6-1 16,1 3-4-16,0 1 4 0,-1 2-2 0,0-3-5 15,-2 0 6-15,-1 1-11 0,-2 0 6 0,-3 1-3 16,-7-1-2-16,2 2-7 0,-2-2-1 0,1 4 2 0,-2-2 8 16,0 2-5-16,-2-1-4 0,-3 1-2 15,2 0 5-15,-2-1-5 0,-1 1 3 0,2-4-3 0,-2 5 0 16,-1-1 4-16,-1 0-7 0,2 3 8 0,0-4-7 16,-3 2 0-16,0-2-6 0,2 3 3 0,-2-3-3 15,-4 1 14-15,2 0 1 0,1-1 0 0,-1 0-4 16,-3 2 1-16,-1-2 2 0,1 0-4 0,0 0 2 15,-5-1 6-15,0 0-7 0,7 0-3 16,-7 0 1-16,0 0-6 0,6-3-6 0,-6 3-8 0,0 0-12 16,0 0-13-16,0 0-22 0,0 0-29 0,-19-4-48 15,12 5-151-15,7-1 67 0</inkml:trace>
  <inkml:trace contextRef="#ctx0" brushRef="#br0" timeOffset="98876.34">29866 12441 33 0,'0'0'65'0,"0"0"3"16,0 0-2-16,0 0-4 0,0 0-5 0,0 0-3 15,0 0-1-15,0 0-7 0,0 0 2 0,0 0-5 16,21 0 1-16,-21 0-13 0,12-3 8 0,-4 2-12 16,2 0 5-16,2 1-3 0,-2-3-4 0,4 3 3 15,-1 0-4-15,6-2 3 0,-6 1-6 0,6 0 9 16,0-2-4-16,2 3 1 0,2-1-7 0,5-3 8 0,-2 2-3 15,5 0 0-15,0 0-5 0,0 1 2 16,0-2-1-16,1 0 1 0,0 2-1 0,3-2-1 16,-2 0-8-16,0 0 2 0,-1 2-11 0,2-1 7 0,-2 0-3 15,-3-3-3-15,5 3 0 0,-2 1-6 16,3-4 9-16,-2 3-8 0,-1 0-2 0,1-3 2 16,-3 5-1-16,-1 0-3 0,-1-2 5 0,-6 1-6 0,0 1 8 15,-2 0-7-15,0-2 1 0,0 1 1 0,-1-1 4 16,1 2-25-16,-4 0 25 0,-5 0-3 0,3 0-9 15,-4 0 6-15,-2 0 1 0,1 0-3 0,-1 0-7 16,-8 0 1-16,10-2 5 0,-4 2-4 0,-6 0 5 16,7-1 0-16,-7 1-1 0,0 0 0 0,7 0-4 15,-7 0 9-15,7 0-5 0,-7 0 7 0,0 0-5 16,10 1 3-16,-5-1-4 0,0 2 1 0,-5-2 2 16,10 0 1-16,-3 1-2 0,2 0 1 0,-2-1-4 15,0 1 2-15,2-1-3 0,-9 0-10 0,11 2 4 16,-6-2-11-16,-5 0 1 0,9 0-6 0,-9 0-8 0,0 0-8 15,0 0-16-15,0 0-68 0,0 0-141 16,-16 3 62-16</inkml:trace>
  <inkml:trace contextRef="#ctx0" brushRef="#br0" timeOffset="99653.41">29871 12386 70 0,'2'-4'122'0,"-2"4"-16"0,0-4-10 0,0 4-10 16,2-3-20-16,-2 3 5 0,0 0-11 0,0 0-14 0,0 0 4 16,0 0-17-16,0 0 2 0,4-4-3 0,-4 4-7 15,0 0 8-15,0 0-10 0,0 0-3 0,8 6-2 16,-8-6 0-16,2 3-7 0,-2-3 7 0,4 3-13 15,-4-3 5-15,1 4 0 0,1 1-7 0,-2-5 9 16,-2 6-3-16,2-2-2 0,0 1-4 0,2 2-2 16,-2-5 14-16,0 4-12 0,0-2 1 0,-2 2 1 15,4-1 0-15,-4-1 3 0,2 1-5 0,0-5 4 16,0 7 0-16,0-7 2 0,-4 2-3 0,4-2 0 16,3 3-10-16,-3-3 16 0,0 0-1 0,0 0 0 15,0 0 1-15,0 0-4 0,0 0 2 0,0 0 3 16,0 0-10-16,-6-12 6 0,6 7-10 0,-3-2 7 0,3 2 0 15,0-2-4-15,0 1 1 0,0 1-1 0,0-2-1 16,0 1 1-16,0 1-1 0,0-1 1 0,3 4-1 16,-6-3-4-16,3 5 2 0,5-9 3 0,-5 9-1 15,-2-3 2-15,2 3 3 0,0 0-10 0,3-2 0 16,-3 2 7-16,0 0-2 0,0 0 0 0,0 0 1 16,0 0-1-16,6 10 4 0,-4-6-6 0,-2 1 5 15,4-2-8-15,-4 3 5 0,0-2-20 0,1 0 17 16,-1 1 1-16,0-1-2 0,0-1-4 0,0-3 6 0,-1 7-2 15,1-7-11-15,-3 4 3 0,3-4-2 16,0 0-9-16,0 0-21 0,-1 5-11 0,1-5-29 0,0 0-88 16,0 0-185-16,0 0 82 0</inkml:trace>
  <inkml:trace contextRef="#ctx0" brushRef="#br0" timeOffset="100728.41">31181 12321 71 0,'0'0'78'0,"0"0"-5"0,0 0-4 15,0 0-9-15,0-6-3 0,0 6 4 0,0 0-5 16,0 0-9-16,0 0-3 0,-2-5-2 0,2 5-9 0,0-5 1 15,0 5-5-15,-2-4-3 0,2 4 6 16,0 0-12-16,0 0-8 0,0 0 3 0,-5-2-2 0,5 2 0 16,0 0 0-16,0 0 4 0,-2 9-12 0,2-9 4 15,-2 9-4-15,2-4 1 0,2-2-1 16,-2 3 4-16,-2 0-5 0,2-4 5 0,0 5-5 0,0-2-3 16,0 0 7-16,0-1-6 0,0 0 5 0,0 0-11 15,0-4 7-15,0 5 4 0,0-5-4 0,0 5 6 16,-2-3-6-16,2-2 4 0,0 0 2 0,-2 5 4 15,2-5-11-15,0 0 6 0,0 0 5 0,0 0-8 16,0 0 0-16,0 0-2 0,0 0 0 0,-6-14-3 16,6 11 1-16,0 3 2 0,0-9-1 0,0 6 2 0,0 3 2 15,0-8 1-15,0 8 1 0,0-6 3 16,0 5-1-16,0 1 3 0,3-6 0 0,-3 6 7 16,0 0-11-16,0-4 2 0,0 4 3 0,0 0-10 0,0-6-2 15,0 6 6-15,0 0-5 0,0 0 1 16,0 0-5-16,0 0-6 0,0 0 12 0,0 0-9 0,0 0 5 15,0 0-1-15,0 0-3 0,-5 14 5 0,5-14-7 16,-2 3 5-16,2-3 3 0,0 4 5 0,0-4-11 16,0 0 5-16,0 0 4 0,2 5 1 0,-2-5-2 15,0 0-2-15,0 0 5 0,0 0-4 0,0 0-5 16,0 0 7-16,0 0-10 0,0 0 2 0,0 0 5 16,0 0 0-16,0 0 5 0,0 0-7 0,0 0-16 15,-2-14-14-15,2 14-21 0,0 0-37 0,0-5-96 16,0 5-197-16,0 0 87 0</inkml:trace>
  <inkml:trace contextRef="#ctx0" brushRef="#br0" timeOffset="103078.41">29954 12414 8 0,'0'0'26'0,"0"0"-10"0,0 0-6 0,0 0-13 16,0 0-7-16,0 0-11 0,0 0 6 0</inkml:trace>
  <inkml:trace contextRef="#ctx0" brushRef="#br0" timeOffset="105181.41">31805 11180 41 0,'0'0'47'15,"7"0"-2"-15,-5-1-1 0,2-3-11 0,-1 2-5 16,1 0 4-16,-4 2-3 0,6-3-7 0,-2-1 5 16,-4 4-9-16,5-2-1 0,-2 0 2 0,-3 2-13 15,3-3-5-15,-3 3-8 0,0 0-9 0,0 0-49 16,0 0-69-16,0 0 30 0</inkml:trace>
  <inkml:trace contextRef="#ctx0" brushRef="#br0" timeOffset="106222.41">31522 11160 28 0,'13'-4'76'0,"-13"4"3"0,6-3-9 16,-6 3-8-16,7 0-14 0,-3-2 0 0,-4 2-5 15,12 0-2-15,-6-3-3 0,-1 2-8 0,4 0 3 16,1 0-9-16,1 1-5 0,1 0 5 0,1-1-5 16,-2 0-1-16,8 0 1 0,0 2 3 0,1-2-15 15,0 1 8-15,2 1 1 0,-2-1-2 0,8 1 5 0,1-2-11 16,1 1-3-16,-2 0 6 0,3 1-1 15,-2-2 2-15,-1 1-3 0,2 0 2 0,-1 0-11 16,-1 0 3-16,-5 1 4 0,-1-1-1 0,6-1 1 16,0 1-2-16,-7 1-4 0,0-2 9 0,6 1-9 0,-4 0-2 15,-2 0 0-15,9-3 8 0,-3 2-15 16,4 1 10-16,-3 0-5 0,0 3 4 0,-7-3-5 16,11-2 5-16,-2 1-13 0,2 1 4 0,0 0 3 0,5 0 5 15,-5 0-9-15,3 0 6 0,0-3 3 0,-3 3-2 16,-1 0 0-16,1 0-1 0,-3-1 2 0,1 1-3 15,-30 0 3-15,49 0-2 0,-27-1-1 0,-22 1 0 16,41-6 5-16,-41 6-3 0,36 0 8 0,-36 0-9 16,27-1 3-16,-27 1 1 0,0 0-4 0,30-2-1 15,-30 2 6-15,0 0-2 0,0 0-1 0,26-3 9 16,-26 3-6-16,0 0 1 0,0 0 3 0,0 0-2 16,0 0-4-16,0 0 0 0,22-4 4 0,-22 4-6 15,0 0 4-15,0 0-2 0,0 0 6 0,0 0-12 16,0 0-2-16,0 0-6 0,0 0-4 0,0 0-7 0,3-17 0 15,-3 17 14-15,0 0-12 0,0 0 11 16,0 0-4-16,0 0-1 0,0 0 0 0,0 0 3 16,0 0 2-16,-25-25-5 0,25 25 10 0,0 0 1 15,0 0 7-15,-9-12-2 0,9 12 4 0,0 0 5 16,0 0-2-16,0 0-4 0,-2-17 10 0,2 17-11 16,0 0 6-16,0 0-4 0,0 0 6 0,0 0 2 15,0-17 1-15,0 17-5 0,0 0 5 0,0 0 0 0,0 0-3 16,0 0-2-16,0 0 3 0,0 0-6 0,0 0-2 15,0 0 4-15,0 0-5 0,0 0-1 16,0 0-3-16,0 0 2 0,0 0-4 0,0 0 4 0,0 0-3 16,0 0 4-16,0 0 5 0,0 0-6 0,0 0-1 15,0 0 2-15,0 0 2 0,0 0-4 0,0 0 1 16,0 0 8-16,-13 46-11 0,13-46 2 0,0 0 9 16,-3 20-8-16,3-20 0 0,0 0 2 0,-4 17-1 15,4-17 3-15,0 0 3 0,-5 13-3 0,5-13 4 16,0 0-2-16,0 0 6 0,0 0 6 0,0 0 5 15,0 0 11-15,-7 14 14 0,7-14 5 0,0 0-10 16,0 0-8-16,0 0-1 0,0 0-3 0,0 0 0 16,0 0-3-16,0 0-5 0,0 0-2 0,0 0-4 15,0 0 6-15,0 0-3 0,-17-40-6 0,17 40 3 16,0 0-3-16,1-21-7 0,-1 21-3 0,0 0 0 16,0-15-17-16,0 15-12 0,0 0-24 0,0 0-8 15,0 0-14-15,0 0-9 0,0 0-91 0,0 0-184 16,0 0 82-16</inkml:trace>
  <inkml:trace contextRef="#ctx0" brushRef="#br0" timeOffset="107307.41">31507 11023 50 0,'0'0'57'16,"0"0"-11"-16,0 0-2 0,0 0-5 0,0 0-2 0,-3 9-3 15,3-9-4-15,0 10-1 0,2-5-1 0,0 4 0 16,0-4-5-16,-1 1 1 0,0 6-4 0,0-5-1 16,1 3-1-16,-1-1-2 0,0-2 4 0,1 0-8 15,-1 0 2-15,-1-1-6 0,0 1 0 0,1-3 1 16,-1 1-2-16,1 0 0 0,-1-3 4 0,2 1-2 16,-2-3 7-16,0 5 13 0,0-5 5 0,0 0-1 15,0 0-1-15,0 0 4 0,0 0-8 0,0 0-1 16,0 0 9-16,0 0-14 0,0 0 3 0,-7-15-1 15,7 10-3-15,-4-2 1 0,3 2-3 0,0-1-4 16,-2 0 0-16,1 1-4 0,-1 1 3 0,0-1 7 16,1 2-9-16,2 3-3 0,-3-6-7 0,0 3 3 15,3 3-7-15,0 0-7 0,0-4 3 0,0 4-3 16,0 0 2-16,0 0-2 0,0 0 5 0,0 0 1 16,0 0-3-16,12 12 1 0,-9-10 2 0,1 2 3 15,0 1 2-15,-2 0-1 0,1-3 0 0,-1 1-5 16,2 1 1-16,-3 0-2 0,1-2-1 0,-2-2 2 0,2 7-9 15,-2-7 10-15,1 3-2 0,-1-3 7 0,0 0-7 16,0 0 7-16,0 0-4 0,0 0 1 0,0 0 2 16,0 0-4-16,0 0-6 0,0 0 4 0,0 0-1 15,-12-7-13-15,12 7-15 0,-7-7-28 0,4 6-90 16,3 1-165-16,-8-2 72 0</inkml:trace>
  <inkml:trace contextRef="#ctx0" brushRef="#br0" timeOffset="108162.41">30696 11891 20 0,'0'0'77'0,"0"3"-5"0,0-3-15 0,0 0-8 16,0 4 0-16,0-4-5 0,1 5-6 0,-1-5 3 15,0 0-2-15,-1 4-14 0,1-4 6 0,0 0-8 16,0 0-5-16,0 0 1 0,0 0 0 0,0 6 1 0,0-6-3 15,0 0-3-15,0 0-3 0,0 0 10 0,0 0-4 16,0 0-2-16,0 0-5 0,0 0 12 0,0 0-1 16,0 0 2-16,0 0 0 0,0 0 3 0,0 0-9 15,7-12 3-15,1 4-5 0,1-1-7 0,4-6 0 16,1 1-5-16,7-8-1 0,-3-2-7 0,4 1-9 16,1-2 2-16,10-11 5 0,-6 9-5 0,9-9 11 15,2-1-11-15,3 4 5 0,0-4 4 0,-10 15 3 16,-1 0-3-16,2 1 6 0,-4 2-8 0,0 3 0 15,-11 7 1-15,5-1 1 0,-7 0 3 0,3 2-2 16,-5 3 4-16,-2 0 3 0,0 2-7 0,-4 0 2 16,1 1 0-16,-3 2-6 0,-5 0-2 0,10 1-6 15,-10-1 5-15,5 2-5 0,-5-2 3 0,2 4 6 16,-2-1-7-16,0-3 8 0,-7 5-6 0,5-1-4 16,-2-1 5-16,-1-3 1 0,-1 1 5 0,6-1 1 15,-7 2 2-15,2-1 0 0,5-1 2 0,0 0 4 0,-9-4-5 16,5 1 0-16,0 2-3 0,4 1 2 0,-7-8 1 15,4 5-4-15,-2-2-1 0,1 1-4 0,-1-1-4 16,1-2-1-16,0 2 4 0,-2 0-5 0,2-2-3 16,-1 5 1-16,0-4 5 0,2 2-1 0,-1 0 8 15,0-2 5-15,3 6 2 0,1 0 2 0,-5-7 4 16,5 4-3-16,0 3 0 0,4-5 5 0,-4 5-3 16,2-2 10-16,-2 2-5 0,8-1 0 0,-3-3 4 15,2 3-6-15,-1 1 2 0,3-1-10 0,-1 1 13 16,-2-1-5-16,4 2 6 0,-3 0-3 0,-1 0-8 0,2 3 7 15,-3-3-4-15,1 5-5 0,-1-1-2 16,-1 1 0-16,-1 1 3 0,-1 1 8 0,0 1-13 16,-2 1-7-16,-2 2-23 0,0-2-21 0,-5 6-77 0,2-3-138 15,-5 1 61-15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18:17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11492 11385 14 0,'0'0'58'16,"0"0"-10"-16,0 0-2 0,0 0 1 0,0 0-11 0,0 0-1 15,0 0-5-15,0 0-4 0,0 0 3 0,0 0-3 16,0 0-5-16,0 0 0 0,0 0-5 0,0 0-2 16,0 0 6-16,0 0-4 0,0 0-5 0,0 0 2 15,0 0 3-15,0 0-12 0,0 0 8 0,0 0 1 16,0 0-1-16,0 0-1 0,0 0-6 0,0 0 3 16,0 0-3-16,0 0 3 0,0 0-4 0,0 0-4 15,0 0 3-15,0 0 3 0,0 0 1 0,0 0-1 16,0 0-6-16,0 0 4 0,0 0-1 0,4 8-4 0,-4-8 2 15,0 0 1-15,-4 3-2 0,4-3 2 16,0 0-2-16,0 0 3 0,0 0 3 0,0 0 2 16,-5 2-1-16,5-2-11 0,0 0 7 0,0 0-2 0,0 0 4 15,0 0 0-15,0 0 1 0,0 0 1 0,0 0-3 16,0 0 0-16,0 0 4 0,0 0-2 0,0 0-1 16,0 0 3-16,0 0 0 0,0 0 4 0,0 0-6 15,0 0 0-15,0 0 3 0,0 0 0 0,0 0-3 16,0 0-2-16,0 0 1 0,0 0 0 0,0 0-5 15,0 0 7-15,0 0-4 0,0 0 3 0,0 0-10 16,0 0 7-16,0 0-3 0,0 0 0 0,0 0-1 16,0 0 2-16,0 0 8 0,0 0-10 0,0 0 9 0,0 0-1 15,22-2-2-15,-17-1-5 0,3 0 3 0,-2-2-2 16,3 5 9-16,1-4-7 0,-2 2-15 16,1-1 3-16,1 2 13 0,1-3 0 0,-3 2-3 0,-1 1 2 15,-1 0-1-15,3 1 1 0,-4 0 1 16,-5 0 0-16,12 0-6 0,-6 0 0 0,-6 0 4 0,10-3 1 15,-6 3-3-15,-4 0 3 0,6 0-3 0,-6 0 2 16,8-2-5-16,-4 1 12 0,-4 1-9 0,0 0 3 16,0 0 0-16,10 0-11 0,-10 0 9 0,0 0-2 15,0 0-3-15,5 1-6 0,-5-1-9 0,0 0-16 16,3 5 4-16,-3-5-6 0,0 0-22 0,1 1-57 16,-1-1-123-16,0 0 54 0</inkml:trace>
  <inkml:trace contextRef="#ctx0" brushRef="#br0" timeOffset="468.99">11560 11465 27 0,'0'0'38'0,"0"0"-4"16,0 0-7-16,0 0 0 0,0 0-3 0,0 0-3 15,0 0 0-15,0 6-2 0,0-6-1 0,0 0 0 16,0 0 5-16,0 0 0 0,0 0 0 0,0 0 2 15,0 0-6-15,0 0 4 0,0 0-7 0,0 0-2 16,0 0 4-16,0 0-3 0,0 0-2 0,0 0-5 16,0 0 1-16,0 0 3 0,5 2-5 0,-5-2-3 15,0 0 5-15,5 2 0 0,-5-2 4 0,7 1-1 0,-7-1 0 16,10-1-2-16,-10 1 1 0,11 0-5 16,-5-1 5-16,-1 0-2 0,1 0-13 0,0 0 11 15,1-2 4-15,-1 3-3 0,-2 0 4 0,-4 0-14 16,10-3 7-16,-6 3 3 0,-4 0-6 0,9-4 7 0,-5 4-6 15,-4 0-1-15,5-4 0 0,-5 4 5 16,0 0-13-16,6-1 9 0,-6 1-1 0,0 0-9 0,0 0-8 16,0 0-14-16,2-2-21 0,-2 2-50 0,0 0-107 15,0 0 47-15</inkml:trace>
  <inkml:trace contextRef="#ctx0" brushRef="#br0" timeOffset="1063.99">11485 11397 45 0,'0'0'57'0,"0"0"-4"0,0 0-6 16,0 0-1-16,0 0-7 0,0 0-6 0,0 0-4 0,0 0-1 15,0 0-5-15,0 0 2 0,0 0-5 0,0 0 5 16,0 0 8-16,0 0 1 0,0 0-2 0,0 0 3 16,0 0 3-16,0 0-4 0,0 0-3 0,0 0-2 15,0 0-1-15,0 0-4 0,0 0-1 0,0 0 1 16,0 0-6-16,0 0 1 0,0 0-5 0,0 0-1 16,0 0 0-16,0 0-9 0,0 0 1 0,0 0 8 15,0 0-7-15,0 0 0 0,0 0-1 0,0 0 1 16,0 0-2-16,0 0 1 0,0 0-6 0,16-4 4 15,-12 1-8-15,3 3 10 0,-1-4 4 0,4 3-9 16,-2 0 5-16,2-3 0 0,3 3-5 0,-2-2 1 16,2 3 3-16,-1-4-5 0,-1 1 3 0,0 1 6 15,1 2-11-15,-2 0 11 0,3 0-6 0,-7-3-2 0,2 3 2 16,2 0-3-16,-5 0 0 0,2-2-2 0,-7 2 9 16,9 0-3-16,-9 0 1 0,10 0-4 0,-10 0-1 15,0 0 3-15,8 0-5 0,-8 0-3 0,0 0 1 16,5 2-4-16,-5-2-10 0,0 0 0 0,0 0-4 15,1 3-6-15,-1-3-11 0,-4 9-18 0,4-9-77 16,-5 5-146-16,5-2 65 0</inkml:trace>
  <inkml:trace contextRef="#ctx0" brushRef="#br0" timeOffset="1583.99">11556 11531 81 0,'-2'3'85'0,"2"-3"-9"0,0 0-3 0,0 0-16 16,0 0 1-16,-5 1-13 0,5-1 1 0,0 0-6 0,0 0 0 16,0 0-12-16,-4 3 1 0,4-3-4 0,0 0-3 15,0 0 2-15,0 0-3 0,0 0 0 16,0 0-3-16,0 0-2 0,0 0-1 0,0 0 3 0,0 0 2 16,0 0 0-16,0 0-6 0,0 0 6 0,0 0-7 15,0 0-3-15,0 0 2 0,0 0-3 0,0 0 4 16,0 0-1-16,0 0 0 0,0 0-6 0,0 0 0 15,0 0 4-15,0 0-3 0,0 0-3 0,0 0-1 16,0 0-1-16,0 0-1 0,0 0 4 0,0 0-8 16,11-9 10-16,-6 6-5 0,0 0-4 0,1 1 4 15,1 2-5-15,1-3 9 0,0 2 3 0,-1 1-10 16,5 0 0-16,-1-3 5 0,-2 3-3 0,1-2 0 0,-2 1-1 16,1-1 2-16,0 0-3 0,1 0 6 0,-5 2-2 15,0-1-16-15,2-1 23 0,-1 1-4 0,-6 1-3 16,8-1 1-16,-4-2-1 0,-2 3 5 0,2-4-4 15,1 3-1-15,-2-1 1 0,-3 2-20 0,6-4 0 16,-6 4-7-16,6-3-17 0,-3 0-23 0,0 2-6 16,-3 1-77-16,2-5-158 0,-2 5 70 0</inkml:trace>
  <inkml:trace contextRef="#ctx0" brushRef="#br0" timeOffset="2057.98">11460 11412 14 0,'0'0'67'0,"-6"-2"-10"0,6 2-4 16,0 0-11-16,0 0-2 0,0 0 0 0,0 0-4 16,0 0-5-16,0 0-9 0,0 0 5 0,0 0-3 0,14-5-5 15,-14 5 3-15,5-2-6 0,0 1 3 0,3 0-10 16,-2 0 4-16,1-1 2 0,-1 1-6 15,1 0 5-15,-1-2-7 0,4 3 3 0,0-1-3 0,1-2 5 16,1-1-6-16,-1 3-2 0,0-2 2 0,-1 1-1 16,1-1 0-16,-1 3 1 0,1-4 0 0,-2 1-8 15,-1 1 11-15,2 2-3 0,-4-3-1 0,2 3-2 16,-3 0-3-16,2-2 3 0,-7 2-2 0,11-1 0 16,-7 2-2-16,-4-1 1 0,8 2 1 0,-5 1-6 0,1-3 4 15,-1 2-3-15,-2 4-9 0,-1-6-14 16,0 5 13-16,0 0-3 0,0 0 0 0,-1 1-5 15,-2-2-8-15,-2 3-22 0,0-4-30 0,0 6-87 0,-3-3 39 16</inkml:trace>
  <inkml:trace contextRef="#ctx0" brushRef="#br0" timeOffset="2462.98">11540 11560 38 0,'0'0'88'0,"6"-2"-12"0,-3-1 5 0,-3 3-13 16,7-3-8-16,-7 3-1 0,7-2-6 0,-7 2 7 15,5-4-10-15,-1 1 4 0,-4 3-3 0,6-1 5 0,-2-3-3 16,-2 1-12-16,-2 3 3 0,5-1-8 0,-2-2 0 16,-3 3-5-16,0 0-8 0,4-2 3 0,-4 2-4 15,0 0-14-15,2-3 12 0,-2 3 1 0,0 0-8 16,0 0 1-16,0 0 1 0,11 3-5 0,-11-3 0 15,6 1 0-15,-6-1-1 0,0 0-1 0,0 0 3 16,10-1-5-16,-10 1 2 0,5 0-4 0,-5 0-2 16,0 0 1-16,8 0 1 0,-8 0-2 0,0 0 5 15,0 0 3-15,0 0-5 0,10-3 8 0,-10 3-3 0,0 0 3 16,0 0-4-16,0 0 0 0,0 0-1 16,0 0 4-16,0 0-3 0,0 0-5 0,0 0 7 15,0 0-8-15,0 0 0 0,0 0 1 0,0 0-4 0,0 0 5 16,0 0-6-16,4 3-2 0,-4-3 3 15,0 0 1-15,0 0-9 0,0 0-10 0,0 0-4 0,0 0-7 16,0 0-11-16,0 0-22 0,0 0-9 0,0 0-22 16,0 0-87-16,0 0-193 0,0 0 87 0</inkml:trace>
  <inkml:trace contextRef="#ctx0" brushRef="#br0" timeOffset="4451.99">15533 11475 19 0,'0'0'62'0,"0"0"-4"0,0 0-4 15,-8-1-13-15,8 1 3 0,0 0-4 0,0 0-7 16,-7 0-4-16,7 0 2 0,0 0-9 0,0 0-2 16,-8 2-3-16,8-2 2 0,-5 2-2 0,5-2-1 15,-4 2-4-15,4-2-4 0,0 0 1 0,-5 3 3 16,5-3 1-16,0 0 2 0,-7 2-5 0,7-2 5 16,0 0-4-16,-5 1 5 0,1 0 6 0,4-1-6 0,0 0 1 15,0 0 0-15,-7 0-1 0,7 0 0 16,0 0-4-16,0 0-1 0,0 0 9 0,0 0-6 0,0 0-4 15,-9 0-4-15,9 0 0 0,0 0 6 0,0 0-11 16,0 0 6-16,0 0 0 0,0 0-7 0,0 0 0 16,0 0 2-16,0 0 7 0,0 0-9 0,0 0 6 15,0 0-3-15,0 0-1 0,0 0-1 0,0 0-2 16,0 0 4-16,0 0-7 0,0 0 7 0,0 0-2 16,0 0 0-16,0 0 3 0,0 0 2 0,0 0-1 0,0 0-4 15,0 0-6-15,0 0 4 0,0 0 4 16,0 0 0-16,0 0-6 0,0 0 7 0,0 0-1 15,0 0-2-15,0 0-1 0,0 0 0 0,0 0-1 16,0 0-6-16,0 0 9 0,0 0-2 0,0 0-1 0,0 0 6 16,0 0-4-16,0 0-4 0,0 0 6 0,0 0-2 15,0 0-6-15,0 0 9 0,0 0-2 0,0 0-5 16,0 0-2-16,0 0 2 0,0 0 6 0,0 0-6 16,0 0 1-16,0 0 11 0,0 0-4 0,0 0-2 15,0 0 0-15,0 0-2 0,0 0 5 0,0 0-4 16,22-1-2-16,-22 1 2 0,13 0 3 0,-5-1-2 15,1 2-2-15,-2-2-1 0,4 1 1 0,-2 0 1 16,0-2 0-16,-3-1-1 0,3 6 1 0,-1-6 1 16,-3 3-5-16,4 0 5 0,-9 0 1 0,9-1-7 15,-9 1 5-15,9-1 0 0,-9 1-3 0,5 0 0 16,-5 0-1-16,0 0 7 0,5-2 0 0,-5 2-5 16,5-2-2-16,-5 2 4 0,0 0 3 0,0 0-1 0,0 0-4 15,0 0 6-15,0 0-4 0,0 0-1 0,7-1 4 16,-7 1-2-16,0 0-2 0,0 0 4 0,0 0-13 15,0 0 7-15,0 0-6 0,0 0-3 0,1 7-18 16,-1-7-4-16,1 3-37 0,-1-3-69 0,0 6-150 16,0-6 66-16</inkml:trace>
  <inkml:trace contextRef="#ctx0" brushRef="#br0" timeOffset="5044.02">15456 11683 1 0,'0'0'72'0,"0"0"-4"0,0 0-5 0,0 0-8 15,0 0 3-15,0 0-14 0,0 0-2 16,0 0-5-16,0 0-3 0,0 0-7 0,0 0-2 0,0 0-4 15,0 0 0-15,0 0 2 0,0 0-3 0,0 0 4 16,0 0-9-16,0 0-3 0,-1-4 1 0,1 4-2 16,0 0 5-16,0 0 3 0,0 0-8 0,0 0-6 15,0 0 6-15,0 0 1 0,0 0-1 0,0 0-1 16,0 0-5-16,0 0 5 0,0 0-2 0,0 0 2 16,0 0-1-16,0 0-7 0,0 0 2 0,0 0-5 0,0 0 2 15,13 0 5-15,-7 0-3 0,0 0-3 16,3-4 0-16,4 2-5 0,1-1 13 0,1 0-2 0,3-4-4 15,2 2-2-15,0 1-1 0,-2-1 0 16,0 0 7-16,-1 1-2 0,-5 2-3 0,0-3-4 16,-1 3 3-16,1-2 4 0,-3 3 4 0,-2-1-6 0,0 0-2 15,-2 1-3-15,0 1 2 0,0-3 3 0,-5 3-8 16,8 0 4-16,-8 0 2 0,7-1 3 0,-7 1-3 16,0 0-10-16,0 0 14 0,7 1-7 0,-7-1-2 15,1 3-8-15,-1-3-2 0,0 0-6 0,0 0-9 16,0 0-14-16,0 0-24 0,-8 7-42 0,8-7-119 15,-7 0 53-15</inkml:trace>
  <inkml:trace contextRef="#ctx0" brushRef="#br0" timeOffset="5697.99">15460 11526 50 0,'0'0'71'16,"0"0"-5"-16,0 0-6 0,0 0-8 0,0 0-2 16,0 0-11-16,-4 3-2 0,4-3-4 0,0 0-4 15,0 0 0-15,0 0-2 0,0 0 4 0,0 0 4 0,0 0-1 16,0 0-4-16,0 0 0 0,0 0 0 0,0 0-3 16,0 0 3-16,0 0-12 0,0 0 5 0,0 0-2 15,0 0-6-15,0 0-3 0,0 0 3 0,5-12 0 16,-5 12-13-16,7-3 4 0,-4 1 0 0,-3 2 4 15,7-3 1-15,-3 2-3 0,2 0-3 0,1-1 2 16,1 1-5-16,3-1 8 0,0 0-7 0,3-1-1 16,2-1 4-16,-2 2-7 0,-2-2-3 0,6 0 7 15,-5 1 1-15,1-1-2 0,-2 2-1 0,0 0 2 16,-1-1-2-16,-2-1 4 0,-3 3 0 0,1-2-2 16,-1 0 1-16,-1 1-4 0,-3 1 5 0,-2 1 0 0,8-4-2 15,-8 4-3-15,8 0 1 0,-8 0-6 16,0 0 8-16,5 0 1 0,-5 0-6 0,0 0 3 0,0 0-12 15,0 0-15-15,0 0-4 0,-5 9-6 16,0-5-12-16,1 0-21 0,-1-1-66 0,1 1-146 0,-1 1 65 16</inkml:trace>
  <inkml:trace contextRef="#ctx0" brushRef="#br0" timeOffset="6157.99">15511 11679 22 0,'0'0'62'16,"0"0"-1"-16,0 0-4 0,0 0-7 0,0 0-12 16,1 4-4-16,-1-4 0 0,0 0-4 0,0 0 1 15,0 0-8-15,0 0-6 0,2 4-1 0,-2-4 9 16,0 0 4-16,0 0-1 0,0 0 6 0,0 0-5 16,0 0 3-16,0 0-6 0,9-2-1 0,-9 2 2 0,0 0-8 15,14-1 3-15,-11-2 2 0,3 1-5 0,0-1-4 16,2 0-3-16,-1 0 5 0,1 1-13 0,1 1 10 15,1-4-8-15,0 3 4 0,2-1-2 0,-2 0-6 16,-1 2 2-16,-1-1 2 0,1-2-8 0,-2 3 9 16,-2-2-2-16,2 3-1 0,-2-1-2 0,1 0 6 15,-6 1 4-15,7-2-3 0,-3 0 5 0,-4 2-5 16,5-2-12-16,-5 2 17 0,2-2-2 0,-2 2-6 16,0 0 3-16,3-3-11 0,-3 3-6 0,0 0-6 15,0 0-22-15,0 0-4 0,0 0-25 0,0 0-78 16,0 0-154-16,0 0 69 0</inkml:trace>
  <inkml:trace contextRef="#ctx0" brushRef="#br0" timeOffset="6629.99">15447 11508 54 0,'0'0'58'0,"0"0"-11"0,0 0-1 0,0 0-3 15,0 0-5-15,10-6 8 0,-10 6-7 0,7-2-5 16,-3-1 6-16,-1 3-5 0,1-4-2 0,-4 4-2 16,7-2-5-16,-7 2-1 0,9-2-7 0,-5-1 0 15,3 2 3-15,-2-4-3 0,2 5-7 0,-1-4 2 16,2 3-4-16,-2-1 6 0,0 0 0 0,2 2-6 0,-3-3-5 15,4 3 2-15,-2 0 2 0,-1-3-8 16,-1 2-1-16,5-1 10 0,-6 1-8 0,-4 1 1 0,9 0 4 16,-9 0-6-16,8 0 8 0,-8 0-10 0,5-1 1 15,0-2 7-15,-5 3-17 0,5-1 1 16,-5 1-4-16,8 0-10 0,-8 0-11 0,0 0-34 0,10 0-36 16,-10 0-112-16,8 1 49 0</inkml:trace>
  <inkml:trace contextRef="#ctx0" brushRef="#br0" timeOffset="6930.99">15553 11687 101 0,'9'-2'114'0,"-4"0"-12"0,7-2-15 16,-1 1-2-16,1 0-9 0,-2 0-9 0,3 1-7 0,-3 1-6 15,2 1-5-15,-4-3-9 0,-1 3-3 16,-2 0-31-16,3 3-13 0,-8-3-15 0,11 0-29 15,-10 3-82-15,-1-3-145 0,4 2 64 0</inkml:trace>
  <inkml:trace contextRef="#ctx0" brushRef="#br0" timeOffset="8513.99">19301 11607 17 0,'-4'1'59'0,"4"-1"-3"15,0 0-1-15,0 0-9 0,0 0-4 0,0 0-7 16,-7 1-2-16,7-1 0 0,0 0-11 0,0 0 3 16,-7 2-1-16,7-2-4 0,0 0-1 0,0 0 1 15,0 0-4-15,-9 0-5 0,9 0-1 0,0 0 1 16,0 0 0-16,0 0-3 0,0 0 1 0,0 0 0 0,-5 0-1 16,5 0 1-16,0 0-2 0,0 0-5 0,0 0 0 15,0 0-1-15,0 0 3 0,0 0 2 0,0 0-8 16,0 0 12-16,0 0-7 0,0 0 6 0,0 0 2 15,0 0-2-15,0 0-1 0,0 0 7 0,0 0-2 16,0 0 4-16,0 0 1 0,0 0-8 0,-2-5-1 16,2 5 0-16,0 0 3 0,0 0-2 0,10-5-2 15,-10 5 2-15,6-3 0 0,-2 2-6 0,2-2-2 16,1 1 2-16,-2 0-2 0,0 1 5 0,8-2-10 16,-3 3 0-16,-1-2 7 0,4-1-6 0,-3 2 2 15,0 0 6-15,3-1-3 0,-3 2-2 0,1 0 2 16,-3-1-8-16,0 1 5 0,-1-1 8 0,0 1-8 0,-2-2-5 15,0 1 9-15,-5 1-3 0,9 0 2 16,-9 0-1-16,4-3 0 0,-4 3 3 0,0 0-5 16,0 0 5-16,9 0-16 0,-9 0 13 0,0 0-1 0,0 0 0 15,0 0 5-15,0 0-19 0,6 0 11 0,-6 0-5 16,0 0-7-16,0 0 2 0,0 0-10 0,-1 7-13 16,1-7-13-16,-5 5-9 0,5-5-53 0,-5 3-118 15,1-1 52-15</inkml:trace>
  <inkml:trace contextRef="#ctx0" brushRef="#br0" timeOffset="8965.99">19290 11751 61 0,'0'0'63'15,"0"0"-1"-15,2 2-3 0,-2-2-9 16,0 0-8-16,1 2-9 0,-1-2 3 0,0 0-3 0,0 0 3 15,0 0-5-15,0 0-1 0,0 0 2 0,0 0 3 16,0 0-2-16,0 0-7 0,8 0 0 0,-8 0 2 16,0 0-4-16,9-1-8 0,-9 1 0 0,13-1-3 15,-7-1 6-15,1 2-6 0,-1 0-14 0,-6 0 12 16,15-3 4-16,-4 3-7 0,-4 0-5 0,2-1 2 16,-2 1 6-16,0 0-9 0,0-1 8 0,-1 1-1 15,-6 0-6-15,10-2 2 0,-10 2 0 0,9 0 0 16,-9 0-4-16,7-1 5 0,-7 1-9 0,0 0 4 15,7 0 1-15,-7 0-4 0,0 0 9 0,0 0-10 16,0 0-8-16,9 0-4 0,-9 0-5 0,0 0-14 16,0 0-11-16,0 0-15 0,0 0-62 0,0 0-133 0,0 0 59 15</inkml:trace>
  <inkml:trace contextRef="#ctx0" brushRef="#br0" timeOffset="9512.99">19265 11601 33 0,'0'-5'73'0,"0"5"-1"0,0 0-16 0,0 0 2 15,0 0-10-15,0 0-6 0,0 0-5 0,8-3 0 16,-4 2-1-16,-4 1-9 0,9-2 0 0,-3 1-2 16,-1 1-3-16,-1-3-6 0,4 3 2 0,-2-1-1 15,4 0 0-15,-2-2-6 0,1-1-4 0,5 2 6 16,-8-1 0-16,2 0-2 0,0 3 0 0,1-2 0 15,-4 0-2-15,3 1-1 0,-3-1 5 0,1 0-6 16,-1 2-5-16,0-2 1 0,-5 2-2 0,9 0 8 16,-9 0-5-16,4-3 2 0,-4 3-9 0,5 0 1 15,-5 0 3-15,0 0-1 0,0 0 0 0,0 0-5 16,0 0-3-16,8 3 3 0,-8-3-4 0,0 0-4 0,0 4-17 16,0-4-16-16,0 0-68 0,-3 6-123 0,1-2 55 15</inkml:trace>
  <inkml:trace contextRef="#ctx0" brushRef="#br0" timeOffset="10125.07">19333 11759 39 0,'0'0'89'16,"0"0"-8"-16,0 0-6 0,0 0-5 0,0 0-11 15,0 0-5-15,0 0-4 0,0 0-16 0,0 0 3 16,0 0-3-16,0 0-6 0,0 0 3 0,0 0-9 16,0 0-4-16,0 0 1 0,0 0 5 0,0 0-5 0,0 0 1 15,0 0-5-15,0 0-6 0,-6-6-1 16,6 6-1-16,0 0 3 0,0 0 2 0,0 0-8 16,-4-2 6-16,4 2-4 0,0 0 2 0,0 0-2 0,0 0 5 15,0 0-11-15,0 0 8 0,0 0-2 0,0 0-6 16,0 0 3-16,0 0-6 0,0 0 0 0,0 0 1 15,0 0 10-15,19 0-5 0,-19 0 0 0,11 0-7 16,-4 0 12-16,-7 0-7 0,11 0 2 0,-5 0-3 16,0-3 3-16,2 3 0 0,-2 0-1 0,0-2 3 15,1 2-7-15,-1-2 4 0,0 1-2 0,0 0 7 16,-6 1 1-16,11-3 0 0,-11 3-7 0,6 0 7 16,-6 0-11-16,8 0 1 0,-8 0 1 0,3-3 3 0,-3 3-4 15,0 0 2-15,0 0-5 0,0 0 3 16,7 1 6-16,-7-1-7 0,0 0 7 0,0 0-1 15,0 0 1-15,0 0-6 0,0 0 2 0,0 0 3 0,0 0-1 16,0 0-5-16,0 0 9 0,4-2-5 0,-4 2-3 16,0 0 11-16,0 0-10 0,0 0 4 0,0 0-1 15,0 0-8-15,0 0-6 0,0 0-13 0,0 0-14 16,0 0-14-16,0 0-14 0,0 0-67 0,0 0-144 16,0 0 64-16</inkml:trace>
  <inkml:trace contextRef="#ctx0" brushRef="#br0" timeOffset="11569.06">19269 11598 46 0,'0'0'49'0,"0"0"-12"15,0 0 4-15,0 0-1 0,0 0-2 0,-4-4-5 16,4 4-5-16,0 0 1 0,0 0 3 0,0 0-6 15,0 0-6-15,0 0-5 0,0 0 0 0,0 0 0 16,0 0-3-16,0 0-3 0,0 0 0 0,0 0 0 16,2-5 1-16,-2 5-4 0,0 0-1 0,0 0 0 15,0 0-11-15,0 0 15 0,0 0-7 0,0 0 3 0,0 0 0 16,0 0 4-16,0 0 0 0,0 0-6 16,0 0 3-16,0 0 5 0,0 0-2 0,0 0 4 0,0 0-6 15,-2-3 7-15,2 3-4 0,0 0 2 0,0 0-4 16,0 0-1-16,0 0 2 0,0 0-5 0,0 0 6 15,0 0-1-15,0 0 2 0,0 0-7 16,0 0 7-16,0 0-6 0,0 0 3 0,0 0-5 0,0 0-12 16,0 0 16-16,0 0-3 0,0 0 2 0,0 0-1 15,0 0-6-15,-1-4 8 0,1 4-9 0,0 0 8 16,0 0-6-16,0 0 6 0,0 0 0 0,0 0-6 16,0 0 0-16,0 0 5 0,0 0-7 0,0 0 7 15,0 0-3-15,0 0 3 0,0 0-6 0,0 0 4 0,0 0-5 16,0 0 2-16,0 0-1 0,0 0 3 15,0 0-1-15,0 0 1 0,0 0-3 0,0 0-4 16,0 0-2-16,0 0 5 0,0 0 3 0,0 0-6 0,0 0 7 16,0 0 2-16,0 0-9 0,0 0 1 0,0 0 1 15,0 0 7-15,0 0-9 0,0 0 12 16,0 0-1-16,0 0 4 0,0 0-4 0,0 0-2 0,10 0-4 16,-10 0 5-16,0 0 6 0,9-1-11 0,-5 0 9 15,-4 1-6-15,10-3-2 0,-6 3 0 0,1-2 5 16,4 0-7-16,-9 2 5 0,12-1 5 0,-6-2-7 15,-1 3 5-15,2-1-2 0,-2 0 1 0,0-2-2 16,-5 3 3-16,6-2-9 0,-6 2 1 0,5-2 8 16,-5 2-7-16,5-2 2 0,-5 2-7 0,4 0 0 15,-4 0 6-15,0 0 4 0,0 0-5 0,10 0 3 16,-10 0-2-16,0 0 2 0,4-3-1 0,-4 3 3 0,0 0-2 16,0 0-3-16,0 0-2 0,0 0 2 0,5 0 0 15,-5 0-1-15,0 0 4 0,0 0 0 0,0 0-2 16,0 0-2-16,0 0 2 0,0 0 1 0,0 0-12 15,0 0-7-15,4 5-4 0,-4-2-30 0,0-3-7 16,2 5-66-16,-4-1-135 0,4-1 60 0</inkml:trace>
  <inkml:trace contextRef="#ctx0" brushRef="#br0" timeOffset="12294.06">19304 11783 66 0,'0'0'68'0,"0"0"1"0,0 0 0 16,0 0-1-16,5-3-2 0,-5 3-10 0,0 0 4 15,0 0-5-15,0 0-3 0,1-4 3 0,-1 4 0 16,0 0-5-16,0 0-6 0,0 0-2 0,0-4 3 16,0 4-8-16,0 0-4 0,0-4-7 0,0 4-4 0,0 0 1 15,0 0-3-15,0 0-3 0,0 0 6 0,0 0-8 16,0 0-5-16,0 0 4 0,0 0-6 0,0 0 5 15,0-5-1-15,0 5-6 0,0 0 5 0,0 0-5 16,0 0-3-16,3-5 0 0,-3 5 2 0,0 0 0 16,5-1-4-16,-5 1-2 0,7-1 6 0,-7 1-5 15,8-1 1-15,-2 0 5 0,2 1-7 0,1-1 8 16,3-1-2-16,0 2-5 0,1 0 4 0,0-3-2 16,0 3-5-16,0 0 3 0,-1-1 4 0,-2 1-4 15,2 0 1-15,-2 0-3 0,-1-1 5 0,-4 1-4 16,-5 0-3-16,9-2 14 0,-9 2 0 0,9-1 8 15,-5 0-1-15,-4 1 0 0,0 0 2 0,5-3 1 16,-5 3-11-16,0 0 5 0,5 0-1 0,-5 0-2 16,0 0 1-16,3-3-6 0,-3 3 2 0,0 0-2 0,0 0-8 15,0 0 3-15,4-4 3 0,-4 4-2 0,0 0-1 16,0 0 2-16,0 0-3 0,0 0-16 0,0 0-6 16,0 0-13-16,0 0-2 0,0 0-4 0,0 0-7 15,0 0-15-15,0 0 5 0,0 0-15 0,0 0 6 16,0 0-4-16,0 0-9 0,0 0-62 0,0 0-152 15,-11 7 67-15</inkml:trace>
  <inkml:trace contextRef="#ctx0" brushRef="#br0" timeOffset="14732.06">17898 11419 80 0,'0'0'84'0,"0"0"-6"15,0 0-10-15,-1-2 1 0,1 2-16 0,0 0-3 16,0 0-2-16,0 0-4 0,0 0-13 0,0 0 3 16,0 0-2-16,0 0-8 0,0 0 2 0,0 0 1 15,0 0-7-15,0 0-2 0,0 0-11 0,0 0 9 16,0 0-3-16,0 0-1 0,0 0-1 0,0 0 2 0,11 5-1 15,-11-5-9-15,0 0-3 0,0 0 7 16,2 5-3-16,-2-5 2 0,0 5 2 0,1-1-6 16,-1 0 5-16,1 0-2 0,0 3 0 0,1-2 1 0,-1 3-5 15,2 0-1-15,-1 0-4 0,-1 4 7 0,4-1-2 16,-1 0 0-16,-3-2-3 0,5 3-1 16,-4-1 2-16,2 1 2 0,-3-1 2 0,3 0 0 0,-2-2-3 15,0 0 1-15,-1-2-2 0,-1 1 1 0,4-2 2 16,-3-1-5-16,1 0-2 0,0 1 7 0,-2-4-3 15,0 2-2-15,0-4 8 0,1 5-5 0,-1-5 0 16,0 5 3-16,0-5-1 0,3 3-15 0,-3-3 18 16,0 4-6-16,0-4 5 0,0 0-16 0,4 4-11 15,-4-4-18-15,0 0-30 0,1 5-59 0,-1-5-140 16,4 0 63-16</inkml:trace>
  <inkml:trace contextRef="#ctx0" brushRef="#br0" timeOffset="16406.11">17968 11560 23 0,'0'0'30'0,"0"0"-1"0,0 0 0 0,0 0-10 16,0 0 7-16,0 0 3 0,0 0-3 0,0 0 2 15,0 0-3-15,0 0-2 0,0 0-1 0,0 0-3 16,0 0-2-16,0 0 2 0,0 0-4 0,0 0 3 16,0 0 5-16,0 0 2 0,0 0 5 0,0 0-5 15,17 5-2-15,-17-5-6 0,10 2 3 0,-5-1-4 16,3-1 0-16,-3 1 5 0,3-1-4 0,-2 0-5 15,6 0-5-15,-1 0 2 0,-1 0 2 0,1-1-5 16,1 1 3-16,1-1 2 0,0 1-8 0,0-2 5 16,0 1-1-16,4 1 1 0,1 0 0 0,0 0-3 0,0 0 1 15,0 0 0-15,1 0-3 0,0 0 2 0,-1 1 1 16,1 1-6-16,1-2 5 0,-1 1 0 0,0-1-2 16,0 0 0-16,0 0-2 0,3 0-1 0,-3-1 3 15,0 1 2-15,0 0-3 0,2-2-15 0,-1 2 10 16,-1-1 6-16,1 0-1 0,1 1-2 0,0-1-5 15,-2-1 8-15,-3 0-5 0,4-1 6 0,-1 3-6 16,0-3 5-16,-1 2 0 0,1 0 2 0,-1-2-4 16,1 2-6-16,2-2 3 0,-3 2 7 0,3-2 1 15,1 0-6-15,-3 2-2 0,4 0 6 0,-1 0 3 16,6-3-7-16,-9 4 1 0,8-3-2 0,1 3 3 16,-8-4-7-16,3 4 7 0,-2 0 5 0,7-1-7 0,-6 0-15 15,-1-1 16-15,-1 1-1 0,1 1 1 0,0 0 2 16,-2-3-5-16,0 0-1 0,0 1 12 0,-1 1-13 15,0 0 8-15,-1-1-1 0,1 0 4 0,-5 1 0 16,2 0 7-16,-2 0-3 0,2-2 1 0,-2 3-4 16,6-4 1-16,-4 2 2 0,2 1-6 0,-1 0 9 15,1-2-4-15,2 2-5 0,-1 1 6 0,1-5-4 16,3 4 0-16,-3 1-6 0,3-1 4 0,-2 1 0 16,-1-2 4-16,3 1-1 0,-3 0 1 0,1 0-15 15,1 1 9-15,-2 0 2 0,3 2 3 0,-1-2-6 16,-2 0 2-16,3 1-1 0,-3-2 3 0,2 2 0 15,-3-2-3-15,0 2 2 0,-2-2-2 0,1 1-3 0,-4 0 3 16,4 0 0-16,-2 0 2 0,-1 0-7 0,-1 0-1 16,1 0 2-16,0-1-1 0,0 1 7 0,0 0-4 15,-1-1 2-15,2 1-5 0,2-1 0 0,-4-2 3 16,3 3 0-16,1-1-1 0,-3 1 4 0,1 0-2 16,4 0-5-16,-6-3 1 0,2 3 1 0,2 0 2 15,-4 0-3-15,1 0 6 0,0 0-8 0,3 0 3 16,-3 0 1-16,1-1 4 0,-2 2-8 0,-2-1-1 15,2 0 4-15,-3 0 4 0,2 3 3 0,-6-3-6 16,1 0-12-16,0 0 12 0,0 0 6 0,-7 0-7 16,10 0 0-16,-5 0 5 0,3 1-4 0,-2 1-2 0,0-2 7 15,2 0-8-15,-3 1 6 0,7-1-6 16,-5 1 7-16,4-1-2 0,1-1 0 0,-5 2 4 0,7-1-5 16,-3 2-1-16,2-2 2 0,-3 1-6 0,3-1 7 15,-4 2-14-15,0-1 9 0,-3-1 0 0,2 0 0 16,-3 0 2-16,4 0-3 0,-9 0-3 0,9-1 6 15,-9 1-3-15,8 1 6 0,-8-1 0 0,6-1 0 16,-6 1 1-16,9 0-3 0,-9 0 5 0,10 1-8 16,-5-1 1-16,2 0-5 0,-7 0 5 0,10 0 6 0,-4 1-8 15,1-1 2-15,-1 0 2 0,0 0-5 16,-6 0 6-16,11 3-1 0,-11-3-3 0,7-3 5 16,-7 3-11-16,6 3 12 0,-6-3-4 0,6 2 3 0,-6-2 3 15,0 0-7-15,0 0 7 0,6 0-1 0,-6 0-8 16,0 0 5-16,0 0-12 0,0 0 11 15,0 0 3-15,5-5-2 0,-5 5 1 0,0 0-16 0,2-4 15 16,-2 4-3-16,2-2 4 0,-2 2-3 0,0 0 2 16,4-5-5-16,-4 5 6 0,1-1 3 0,-1 1-8 15,3-4-1-15,-3 4 4 0,1-4-8 0,-1 4 2 16,0-4 5-16,0 4 5 0,0 0-2 0,4-3-1 16,-4 3 5-16,0 0-5 0,0 0 4 0,0 0-5 15,0 0-5-15,0 0 2 0,1-2 0 0,-1 2 2 16,0 0-4-16,0 0 2 0,0 0 4 0,5 7 1 15,-5-3-1-15,3-1 0 0,-2 0 2 0,-1-3 2 16,1 6-3-16,-1-1-3 0,3-1-5 0,-3 0 2 16,0 1 8-16,1 0-5 0,-1-5-7 0,3 6 0 15,-3-2 10-15,0-4 0 0,1 7-2 0,-1-4 4 0,0-3-7 16,0 0 4-16,0 4 8 0,0-4 3 0,0 0 5 16,0 0-3-16,0 0-1 0,2 2 4 0,-2-2 2 15,0 0 9-15,0 0-9 0,0 0-4 0,0 0 3 16,0 0-4-16,0 0-1 0,0 0-3 0,0 0 4 15,0 0-4-15,0 0 6 0,0 0 0 0,0 0-9 16,0 0-2-16,0 0 2 0,0 0-3 0,0 0-3 16,0 0 1-16,0 0-4 0,0 0 2 0,0 0 0 15,0 0 1-15,0 0 5 0,0 0-8 0,0 0 0 16,0 0 0-16,0 0 3 0,0 0-3 0,0 0 1 16,0 7-1-16,0-2-5 0,0-1 2 0,-2 3-3 0,2-2-19 15,-4 2-30-15,0-2-66 0,-1 1-72 0,-1-3-210 16,-3 1 93-16</inkml:trace>
  <inkml:trace contextRef="#ctx0" brushRef="#br0" timeOffset="20882.11">17985 11509 14 0,'0'0'56'16,"0"0"3"-16,-14 5 0 0,14-5-6 0,0 0-4 0,0 0 2 15,0 0-9-15,0 0-1 0,0 0 0 16,0 0-4-16,-4-5-8 0,4 5-3 0,0 0-4 16,0 0 2-16,0 0-1 0,0 0-1 0,0 0-3 0,0 0-4 15,0 0-5-15,0 0-6 0,0 0 6 0,0 0-7 16,0 0 4-16,-4 8-2 0,4-5-3 0,0-3 6 16,-2 9-5-16,-1-5 3 0,-1-1 0 0,3 4-9 15,1-2 6-15,0 2-2 0,-2-2 0 0,2 3-3 16,0-3 11-16,-2 3-6 0,2 0-2 0,0-3 0 0,-1 2 2 15,-2-2-1-15,3 3-1 0,-1-3-2 16,1-1 9-16,0 1-9 0,0-1-2 0,0-4 8 16,-2 7-9-16,0-5 1 0,2-2 2 0,0 0 4 0,0 6 3 15,0-6 0-15,-2 3-8 0,2-3 7 16,0 0-9-16,0 0-6 0,0 4-10 0,0-4-16 16,0 0-14-16,0 0-61 0,2 4-120 0,-2-4 53 0</inkml:trace>
  <inkml:trace contextRef="#ctx0" brushRef="#br0" timeOffset="22502.11">17954 11586 2 0,'0'0'55'0,"5"0"-3"16,-5 0 4-16,0 0-14 0,9 0 1 0,-9 0-4 15,8 0-7-15,-8 0-3 0,15 0-5 0,-7 0 7 16,1 0-8-16,1 0-12 0,2-1 9 0,-1 1 2 16,2-3-4-16,0 1-5 0,5 2 4 0,-7-3-2 15,3 1 4-15,3 0-6 0,1 1 2 0,-5-2-2 16,4 3-5-16,0-1 2 0,-2 1-3 0,-2 0-5 0,4 0 4 16,-4 1 1-16,4-2-2 0,-3 2 2 0,4-2-4 15,-1 1 2-15,1-3-4 0,0 5 1 0,0-1 0 16,2 0 1-16,-5-1-4 0,6 0 4 0,-2 3 0 15,2-2-2-15,-1-1-1 0,0-1 2 0,1 2-14 16,8-2 10-16,-3 1 10 0,3-3-10 0,-1 2 6 16,2 0-2-16,-4 2-2 0,1-1 0 0,3 0 3 15,-2 0-6-15,-8 1 6 0,3-1 5 0,5 4-10 16,-5-2 2-16,-1-1 8 0,0 2-17 0,-1-1 8 16,6 2 1-16,-6-3-3 0,1 2 5 0,-1 0 6 15,0-3-8-15,-1 0 3 0,2 1-3 0,-3 0-2 16,0-1 2-16,2 3 2 0,-2-4-1 0,0 1-1 15,0 0 2-15,-1 1-2 0,1 0 2 0,2-2-7 16,-2 1 2-16,0 0-3 0,0 1 8 0,-2-1-3 16,3 0 3-16,-2 3-7 0,1-3 6 0,2 2 4 15,-3-1-4-15,1 1 0 0,1 0 2 0,-2-3 0 0,4 3-9 16,-2 0 7-16,-2 1-5 0,3-2 7 0,1-1-3 16,-1 3 0-16,1-3-3 0,7 0 6 0,-1 0-1 15,-6 0-6-15,4 0-6 0,2 0 10 0,-1 0 1 16,1-3-1-16,-7 3 3 0,6 0-11 0,-4 3 8 15,-5-3 3-15,2-3-6 0,0 3 2 0,0 0-1 16,-2 0 4-16,-1-1-2 0,0 1-2 0,-4 0 3 16,1-3 0-16,-1 3 3 0,1-2 1 0,-2 1-6 15,1 0-10-15,-1-1 10 0,2 1 7 0,0 0-2 16,-1-1-1-16,4 2 0 0,-6-3-4 0,1 3 0 16,0-1 0-16,3 1 2 0,-3-1-1 0,0-1 1 15,-2 2 5-15,3-1-8 0,-2 0 4 0,3 1-4 0,-3-2 0 16,0 2 1-16,1-1 7 0,-3 2-8 0,3-1 2 15,-3-1-10-15,-1 1 9 0,6 0 3 16,-5 0 0-16,1-3 0 0,4 3 0 0,-1 0-1 0,2-1-3 16,-2-2 5-16,5 2-3 0,-5 0 2 0,0 0-8 15,1 1 10-15,-2-2-3 0,2 1-4 0,-1 0 2 16,0 1 2-16,-3-2-1 0,3 1-4 0,-4 1 9 16,0-3-6-16,-1 3-2 0,3-1 2 0,-2 1 4 15,0 0 0-15,-1-1-7 0,2-1 7 0,0 1-3 0,0 1-2 16,0-2 5-16,1 2-9 0,-2 0 3 0,3-2 1 15,-3 0 1-15,3 2 3 0,-2-3-4 16,3 3 2-16,-2-2 0 0,1-1 2 0,-2 1-4 0,4 0 5 16,-2 2 0-16,-1 0-1 0,1-3-3 0,-1 6-1 15,1-3 0-15,-2 0 4 0,-2 1-5 16,0 0 1-16,0-2 6 0,-1 2-1 0,0 1-7 0,0 0 5 16,-1-2-1-16,-1 1-5 0,0 1 6 0,-5-2-1 15,9 3-3-15,-4-3 6 0,-1 2 0 0,-4-2-3 16,0 0-4-16,9 0 9 0,-9 0-6 0,5 0 1 15,-5 0-6-15,4 2 4 0,-4-2-1 0,0 0 8 16,5 1-2-16,-5-1-5 0,0 0 1 0,5 2 2 16,-5-2-1-16,0 0 0 0,5 2-4 0,-5-2 7 15,4 2-8-15,-4-2 0 0,0 0 4 0,0 3-2 16,0-3-2-16,0 0-7 0,4 4 8 0,-4-4 8 16,0 0-6-16,0 0 7 0,1 3-1 0,-1-3-5 15,0 0 1-15,0 0-1 0,0 0-2 0,0 0 8 16,0 0-4-16,0 0 10 0,0 0-2 0,0 0 11 0,0 0-1 15,0 0-1-15,0 0 1 0,0 0-7 0,0 0-9 16,-4-12 13-16,4 12 2 0,0 0-10 0,-3-7 5 16,3 5-6-16,0 2 6 0,-2-5-4 0,2 5 0 15,-1-3-1-15,1 3 0 0,-3-7-5 0,3 7-2 16,-1-5-2-16,1 5 4 0,0 0 0 0,0-3-3 16,0 3-9-16,0 0 12 0,0 0-3 0,-5-2-6 15,5 2 8-15,0 0 2 0,0 0-10 0,0 0 7 16,0 0 4-16,0 0-4 0,0 0 0 0,0 0 0 15,-1 13-5-15,1-13 2 0,0 5 1 0,-3-1 5 16,3 1-1-16,-1 0-12 0,1-1 8 0,0 0 4 16,0-4 2-16,0 9-6 0,0-5 4 0,-2 2-3 15,2-2-2-15,0 1 3 0,0-5 1 0,-2 6 2 0,2-6-5 16,0 6-2-16,0-6 2 0,0 2 4 0,0-2 0 16,0 0 8-16,0 0-5 0,0 0 3 0,0 0 10 15,0 0-12-15,0 0 8 0,0 0 5 0,0 0-6 16,0 0 2-16,0 0-3 0,0 0 4 0,-5-11 3 15,2 8-21-15,3 3 10 0,0-7 1 0,0 7 1 16,0-4 1-16,0 4-14 0,0 0 8 0,0-4 2 16,0 4-6-16,0 0-8 0,0 0 10 0,0 0 0 15,0 0-5-15,0 0-3 0,0 0 4 0,0 0 2 16,0 0 8-16,0 0-8 0,0 0 1 0,0 0 0 0,0 0-6 16,0 0 5-16,-1 12-7 0,1-12 0 15,0 6 10-15,0-3-5 0,0-3 2 0,-2 7 1 0,2-7-10 16,0 0 10-16,0 4-2 0,0-4-3 0,0 0 2 15,2 1-2-15,-2-1 9 0,0 0-1 16,0 0-1-16,0 0 5 0,0 0-3 0,0 0-6 0,0 0 13 16,0 0-5-16,0 0 0 0,0 0-2 0,0 0 2 15,0 0-1-15,-4-12-19 0,4 12 9 0,0 0-22 16,0 0-22-16,0 0-17 0,0 0-27 0,0 0-73 16,0 0-174-16,0 0 77 0</inkml:trace>
  <inkml:trace contextRef="#ctx0" brushRef="#br0" timeOffset="24620.11">17922 11657 50 0,'0'0'48'0,"7"-3"-2"16,-7 3-3-16,0 0 0 0,9 0-8 0,-9 0-1 15,6 0-7-15,-6 0-4 0,10 0-2 0,-3 1 1 16,3-1-4-16,-1 0 1 0,2 2-3 0,2-2-6 16,6 1 4-16,-1 0 0 0,3 0-3 0,0 1-1 15,6-2-2-15,2 2-2 0,2-2 1 0,-4-2 0 16,6 2-3-16,-3 0-2 0,-2-2 3 0,3 1 0 0,-1 0-1 15,3 1 4-15,-6 0-14 0,6-1 4 16,-1 1 10-16,-1 0-3 0,3 1-4 0,-4-1 7 16,1 0-4-16,-1-1 0 0,2 2-1 0,-1-2-6 0,1 1 5 15,-2 1 5-15,0-1-7 0,3 1-9 0,-5-1 10 16,3 1 1-16,-2 1-6 0,2-4 8 0,-2 2-4 16,3 0 6-16,0-1-2 0,0 0 1 0,0 0 1 15,0-1-7-15,0 2 6 0,0-1 1 0,1 1-1 16,-3 0-11-16,0 0 10 0,2 1 4 0,0 2-5 15,-2-2 1-15,-2 0-12 0,0 1 15 0,1-2-3 16,-1 0-11-16,-9 2 9 0,3-2-9 0,0 0 9 16,-3 0 3-16,0 0 1 0,3 0-12 0,-2 0 10 0,0 0-4 15,1 0 7-15,1 0-3 0,-3 0-2 0,11-4-1 16,-4 4 0-16,3-1 0 0,1 0 0 0,0-2 5 16,0 1-4-16,-2 0 1 0,2-2-1 0,-3 3-4 15,-5-1 5-15,5 1-6 0,-5 0 3 0,-1 0-1 16,0-1 4-16,-3 0-1 0,0 2 3 0,1-1-5 15,-2 0-1-15,-3-1 1 0,0 2 5 0,4-1-2 16,-5-1-13-16,-2 1 13 0,3 0 2 0,-1-2-5 16,0 3 5-16,-3 0-1 0,4 0-7 0,-3 0 9 15,-1 0-1-15,2 0-4 0,-3 0 1 0,1-1-5 16,-1 1 1-16,4 0-9 0,-4 0 8 0,1-1 3 16,3 0 2-16,-4 0-2 0,1-1 1 0,2 2-1 0,-1 2 2 15,-1-2 3-15,2 1-2 0,1-1-8 16,-3 1 5-16,0 0 2 0,0-1 0 0,1 2-1 0,0 0 0 15,-1-1-2-15,-1-1 1 0,2 3-2 0,0-3 9 16,-5 1-8-16,2-2-1 0,0 1 1 0,-1 0 4 16,1-2-2-16,-8 2-1 0,9-1-3 0,-9 1 2 15,9-1-7-15,-3-1 12 0,-6 2 2 0,9 0-4 16,-9 0 5-16,9-1-7 0,-5 0 2 0,-4 1-2 16,9-2 4-16,-4 2-2 0,-5 0-15 0,8-3 16 15,-8 3-6-15,9 3 4 0,-3-2-1 0,-6-1-2 16,8 0 0-16,-3 1 1 0,-5-1 4 0,6 1 2 15,-6-1-7-15,0 0 2 0,13-1 5 0,-13 1-3 16,10-2-2-16,-5 1 1 0,1 1-5 0,1-2 2 16,2 1 1-16,-4 1 0 0,4 0 6 0,-4 0-9 15,5 0 11-15,-2 0-7 0,0 0 1 0,-1 0 1 0,1 0 2 16,-3 0-11-16,3 1 6 0,1 2 0 0,-1-2 4 16,-2 0-7-16,-1 0 2 0,3 0-1 0,-2 1 0 15,2-2 4-15,-3 1-4 0,0 0 2 0,0 1-3 16,-5-2 5-16,10 0-6 0,-6 3 4 0,-4-3-1 15,0 0 2-15,8 0-3 0,-8 0 2 0,0 0 2 16,0 0-1-16,0 0 3 0,0 0 0 0,0 0-1 16,6-5 1-16,-6 5-4 0,0 0 2 0,0 0 0 15,0 0-2-15,0 0-7 0,0-4 10 0,0 4-3 0,0 0 5 16,0 0-2-16,0 0-3 0,0 0-9 0,0 0 17 16,0 0-7-16,0 0 0 0,9 0 5 15,-9 0-5-15,0 0-3 0,0 0 3 0,0 0 2 0,8-1 2 16,-8 1-2-16,0 0-3 0,6 0-5 0,-6 0-4 15,0 0 17-15,5-2 1 0,-5 2 2 16,0 0 4-16,6-1 2 0,-6 1 4 0,4-3-1 0,-4 3-7 16,2-4 3-16,-2 4 0 0,1-2 1 0,-1 2-9 15,0-6 8-15,0 6 2 0,1-4-7 0,-1-1 4 16,0 5-14-16,-1-4 14 0,1 4-11 0,0-8 5 16,-1 6 1-16,-1-2-3 0,2 4 2 0,-1-8-5 15,1 4 7-15,0 4-6 0,0-8 4 0,-3 3 3 0,3 1 0 16,0 4-5-16,0-8 0 0,0 1-3 15,0 5 3-15,0 2 4 0,0-8-9 0,-2 4 3 16,2 4 2-16,0-5-8 0,0 5 4 0,0 0-1 0,0 0-1 16,0 0-4-16,0 0-3 0,0 0 8 0,0 0 1 15,0 0-3-15,0 16 4 0,-2-13-9 16,2 4-2-16,-3-2 0 0,3 0 0 0,0 2 8 0,-1-3-11 16,0 1 4-16,-1 1-1 0,2-1 2 0,-2-1 3 15,0-2 8-15,2 2-10 0,0-4 7 0,-1 7-2 16,0-6-6-16,1-1 9 0,-3 5 1 0,3-5-2 15,0 0-3-15,-1 3 5 0,1-3-7 0,0 0 11 16,0 0 0-16,0 0-7 0,0 0 0 0,0 0 3 16,0 0-2-16,-6-8 2 0,6 8 3 0,0-5-4 15,0 5 8-15,0 0 3 0,1-7-1 0,-1 7-1 16,0-6-3-16,0 2-1 0,0 4-3 0,1-4 2 16,-1 4-5-16,0-4 3 0,0 4-4 0,0 0 3 0,0-6 2 15,0 6-5-15,0 0-1 0,0 0-3 16,3-2 8-16,-3 2-5 0,0 0 1 0,0 0-1 0,0 0-8 15,0 0 10-15,0 0-2 0,0 0 2 0,0 0-6 16,0 0 9-16,-4 12-8 0,4-9 3 0,0-3-3 16,-1 7 4-16,1-3-5 0,-3-1 2 0,3 2-1 15,-1-1 7-15,1 2-18 0,0-2-9 0,0 2-13 16,-1-2-30-16,1 2-93 0,-3-1-173 0,0-1 76 16</inkml:trace>
  <inkml:trace contextRef="#ctx0" brushRef="#br0" timeOffset="25530.11">17967 11514 2 0,'0'0'70'16,"0"0"-2"-16,0 0-10 0,0 0-3 0,1 12 2 15,3-7-6-15,4-1-1 0,-1 4-4 0,1 0-14 16,1 1 2-16,0 0 0 0,1 1-2 0,-1 0-8 0,0-1 4 16,0 0 1-16,-4 2-14 0,0 0-11 0,-2 0-28 15,-3 2-88-15,0 1-119 0,-5-5 53 0</inkml:trace>
  <inkml:trace contextRef="#ctx0" brushRef="#br0" timeOffset="30003.11">19329 12080 16 0,'3'3'38'0,"-2"1"1"0,-1 1-1 0,0 3-5 15,0 0 0-15,0 0-7 0,-1 2 4 0,2 1 2 16,-2 0-7-16,-2-1 2 0,2 4-7 0,0-2 3 0,-2-2 0 16,3 2-2-16,-1 0-3 0,1 0 2 15,-4-2-3-15,3 1 1 0,-2 0 0 0,2-2-10 16,-3 0 12-16,3 0 3 0,-2-1-6 0,3 0-4 0,-2-1 6 15,-1-1-12-15,2-2 5 0,1 1-1 0,-3 0-4 16,2 0 0-16,1-3-5 0,0-2 9 16,-4 3-5-16,4-3 2 0,-2 5-4 0,2-5 0 0,0 0 4 15,-3 4-9-15,3-4-1 0,0 0-10 0,0 0-8 16,0 0-14-16,0 0-13 0,-8-9-10 0,6 6-32 16,-1-4-95-16,-1 0 43 0</inkml:trace>
  <inkml:trace contextRef="#ctx0" brushRef="#br0" timeOffset="30228.11">19420 12048 4 0,'-4'6'24'16,"-1"0"-6"-16,0 2 0 0,0 0-1 0,-3-2 0 0,2 0-3 16,-3 3 0-16,1-2-3 0,0 3-18 0,2-5-15 15,0 1-23-15,-2-1 9 0</inkml:trace>
  <inkml:trace contextRef="#ctx0" brushRef="#br0" timeOffset="57397.79">17919 11442 11 0,'0'0'43'0,"0"0"-5"0,0 0-4 0,0 0-5 16,2-3-4-16,-2 3 0 0,0 0-2 0,0 0-3 15,0 0-1-15,0 0-2 0,0 0-3 0,0 0 0 16,0 0-3-16,0 0 1 0,0 0 2 0,0 0-1 16,0 0-4-16,0 0 0 0,0 0 3 0,0 0-2 15,0 0 0-15,0 0 0 0,0 0-12 0,0 0 1 0,0 0 11 16,0 0-1-16,-6 12 6 0,6-12-4 0,-3 2-2 15,3-2-2-15,-1 3-4 0,1-3 6 0,0 5-11 16,0-5 3-16,-3 7-1 0,3-4 5 0,0-3-6 16,0 9 9-16,-2-2-3 0,2-1-4 0,-2 1 2 15,1 0 0-15,-1 3 5 0,0-1-3 0,1 1-3 16,-3 2 4-16,3 0 6 0,0-3-5 0,1 4 7 16,-1-2-5-16,-1 0-2 0,2 0 2 0,2-2 5 15,-4 2-5-15,2 0 7 0,2-3-5 0,-4 2 1 16,2-1-1-16,0-1 1 0,2-2 4 0,-4 3-1 15,4-3-7-15,-2 0 3 0,1 0 0 0,-1-1-4 16,1 1 3-16,-1-1-4 0,0 0-12 0,1-1 12 0,2 1 2 16,-3-1-2-16,0-1 2 0,0-3-5 0,0 4 1 15,0-4 1-15,1 4 4 0,-1-4-7 0,1 5 0 16,-1-5 3-16,0 4-3 0,0-4 0 0,-1 3-4 16,2 0 9-16,-1-3-8 0,0 6-17 0,2-1-22 15,-2-5-88-15,-2 6-138 0,4-3 61 0</inkml:trace>
  <inkml:trace contextRef="#ctx0" brushRef="#br0" timeOffset="59625.79">17913 11623 28 0,'0'0'36'0,"0"0"-7"0,0 0-18 16,0 0 16-16,0 0-4 0,0 0-3 0,0 0 3 15,0 0-12-15,0 0 6 0,0 0-5 0,0 0-1 16,0 0-3-16,0 0 3 0,0 0-9 0,0 0 7 15,0 0-3-15,0 0-5 0,0 0 7 0,0 0 2 0,0 0-1 16,0 0-3-16,11 7 7 0,-11-7 2 16,0 0 1-16,0 0 2 0,0 0-2 0,0 0-3 0,5 2-11 15,-5-2 11-15,0 0 7 0,0 0-5 0,0 0-3 16,0 0 4-16,0 0 4 0,11-2-1 0,-11 2 6 16,4-2-10-16,-4 2-1 0,0 0 2 0,7-3-2 15,-4 2-3-15,2-1-2 0,-5 2 2 0,8-3-7 16,-3 2 7-16,0-2 0 0,2 3-4 0,0-2-1 15,1-2-4-15,1 1 8 0,1 1-7 0,2-1-3 16,-1 0 3-16,2 2 3 0,-1-3-7 0,1 1 4 16,4-1-7-16,1 3 8 0,-3-2-3 0,4 1-2 15,3-1 4-15,-4-1 0 0,1 0 2 0,2 4-2 0,1-1-2 16,-1-2 0-16,6 0-2 0,-6 3 0 16,0-2-1-16,0-3 2 0,0 5 2 0,0 0-2 15,-1-3 4-15,-1 2-1 0,1 0-1 0,0-1-1 0,-1 0 2 16,0 2-4-16,2 0-1 0,-3 0 1 0,2-3 3 15,1 3-2-15,-1-1 2 0,-1-2-5 0,3-1 1 16,-3 4 3-16,0-1-2 0,3 1 5 0,-3-1-1 16,0-1-6-16,0 0 0 0,-1 2 5 0,2-3-4 15,-2 3 5-15,-1-5-12 0,1 5 11 0,-5-1-6 16,5-1 1-16,-4 1 1 0,4 1 1 0,-1 0-2 16,-1 0 0-16,1-3 3 0,1 3 4 0,-2 0 1 15,3 0-4-15,-1 0 0 0,0 0 0 0,0 0 1 16,-1 0-1-16,1-2 2 0,-1 1-5 0,1-1 0 15,1 2 0-15,-1 0 1 0,0-1 1 0,5-2 2 16,-7 2 1-16,1 0-5 0,0 1 5 0,5-1-5 0,-6 1 7 16,1-2-2-16,1 2 1 0,0 0-4 0,0-3-1 15,-5 3-1-15,6-1 1 0,0 1 2 0,0-3-1 16,-5 3 1-16,-1 0 2 0,3 0-1 0,0 0-4 16,-2 0 5-16,4 0-1 0,-4 0-4 0,0-1-1 15,0 1 3-15,-1 0 1 0,2 0 0 0,2-1-6 16,0 1 3-16,1 0 5 0,-4 0-1 0,3 0-2 15,1 0-3-15,0 2 3 0,1 1-5 0,0-2 3 16,-1-1 1-16,4 0-2 0,-3 3 0 0,-1-2 4 16,2 0 1-16,-1 1 1 0,-1-1-1 0,1 1 4 15,-2-1-9-15,1 2 0 0,0 0 2 0,-4-3-6 16,-2 0 9-16,5 3 2 0,-4 0-1 0,1 0-3 16,0-3 6-16,0 3-2 0,-1-3-5 0,0 3 6 0,0-2-6 15,0-1-1-15,0 1 6 0,4 1-8 16,0-1 10-16,-4-2-12 0,2 1 5 0,0 0-13 0,3 1 15 15,1-4-1-15,-2 3 1 0,1 3-1 0,-2-2 2 16,2-1 0-16,-5 1-5 0,7 2 3 0,-2 0-5 16,-5-2 7-16,2-1-5 0,-2 0 8 0,0 4-8 15,6-1 9-15,-6-2-8 0,5 0 6 0,0 0-3 16,-6 1 1-16,1-2-13 0,5 0 15 0,-3 3-3 16,-2-1 1-16,6 0-4 0,-2-1 5 0,2 0-1 15,-2 0 4-15,1-1-11 0,1 0 3 0,-3 2 4 16,5-2-4-16,-2-2 6 0,0 2-4 0,3 0-3 15,-4 0 5-15,0 2-1 0,-4-4 3 0,0 1 0 0,-1 2 3 16,-2-1-13-16,2-1 8 0,-1 1-1 16,-2-1-13-16,-3 1 11 0,0-1 7 0,-1 2-9 15,2-1 7-15,-8 0-4 0,9-1 1 0,-9 1 3 0,9 0-6 16,-9 0-1-16,8 0 1 0,-8 0 1 16,6 1 1-16,-6-1 3 0,0 0-5 0,6 1 2 15,-6-1-2-15,0 0 3 0,0 0-1 0,5 1-1 0,-5-1 5 16,0 0-6-16,8 2-5 0,-7 0 10 0,4 1-5 15,-1-2 3-15,-4-1 6 0,5 3-10 0,0 0 6 16,3-2 0-16,-2 0-1 0,-1 0-3 0,3-1 2 16,-3 2-4-16,2-2 6 0,-1 1 0 0,-1 0-14 15,-5-1 18-15,9 0-5 0,-9 0 1 0,9-1-1 0,-9 1 1 16,5 1 3-16,-5-1-1 0,0 0-5 16,8-1 6-16,-8 1-10 0,0 0 9 0,0 0 2 15,0 0-4-15,0 0 1 0,6 1-2 0,-6-1 0 0,0 0 1 16,0 0 0-16,0 0-6 0,0 0 9 0,0 0-7 15,0 0 1-15,4 0-2 0,-4 0 0 0,0 0 3 16,0 0 2-16,0 0-7 0,0 0 11 0,0 0-6 16,0 0-2-16,0 0-1 0,0 0 5 0,0 0-1 15,0 0 0-15,0 0-9 0,0 0 15 0,-23 0-13 16,23 0 2-16,-6-1 3 0,6 1-1 0,-7-1 5 16,7 1 0-16,-5-3-4 0,5 3 0 0,-4-2 2 15,4 2-5-15,-6-4 6 0,2 1 0 0,4 3-2 16,-1-8-5-16,-2 6 6 0,3 2 4 0,-2-7-8 15,2 4 3-15,-3-1 1 0,3 4-2 0,0-6 5 16,-1 2-7-16,1 4 4 0,-3-4 0 0,2 0 2 16,1 4-1-16,0-4-2 0,0 4 8 0,-3-5-3 0,3 5-2 15,0 0-1-15,0 0 2 0,-1-4-9 0,1 4 4 16,0 0 1-16,0 0 7 0,0 0-6 0,0 0 2 16,0 0-4-16,0 0 2 0,0 0-7 0,0 0 5 15,0-3 5-15,0 3-8 0,0 0 0 0,0 0 6 16,0 0-4-16,0 0-8 0,0 0 10 0,0 0 1 15,0 0-2-15,0 0 0 0,-1 15-3 0,1-13 5 16,-3 2-1-16,3 4-1 0,0-4-12 0,0 2 15 16,0 1-6-16,0 1 5 0,-2-3 3 0,2 2-2 15,-3-1-1-15,6 0-5 0,-6 0 1 0,2 0 2 16,1-2 2-16,0 2-10 0,0-2 13 0,0-4-2 16,-3 6-6-16,3-4 19 0,0-2 6 0,0 0 4 0,-1 7-1 15,1-7 2-15,0 0 5 0,0 0-8 16,0 0-4-16,0 0 8 0,0 0-14 0,0 0 4 15,-5-11 0-15,5 7-3 0,-3 0 1 0,3-3-4 0,-1 3-3 16,1-1 4-16,0-1-1 0,0 0 0 0,0 1-2 16,0 0-5-16,0 1-2 0,-2-3 4 0,2 4-3 15,0-1 4-15,2-1-10 0,-2 5 4 0,0-6-3 16,0 6 2-16,0-4-14 0,0 0 17 0,0 4-4 16,0 0-2-16,0 0 6 0,0-4-7 0,0 4 6 15,0 0-7-15,0 0 3 0,0 0 3 0,0 0-15 16,0 0 8-16,0 0 0 0,0 0-2 0,0 0 8 15,4 13 1-15,-4-10-8 0,1 4 7 0,2-3 3 0,-2 2-1 16,-2-1-2-16,2 2-2 0,-1-1 0 16,0 0-2-16,0 0 5 0,0 1 2 0,0-1-16 15,1 1 11-15,2-2 0 0,-3 1-1 0,0 0-2 0,0-2 6 16,0-1-3-16,0-3 5 0,1 5-4 0,-1-5 4 16,0 4-4-16,0-4 4 0,0 0-7 0,0 0 9 15,0 0-2-15,0 0-4 0,0 0 0 0,-5-12 7 16,5 8-2-16,0-3 2 0,-4 0-7 0,3 0 1 15,1-3-1-15,-3-1 5 0,2 2 3 0,1-3-2 16,0 3-9-16,-2 1 7 0,0-1 1 0,2-1-5 16,0 5 1-16,0 0-4 0,0 0 5 0,0 1-5 15,0 4-2-15,0 0-4 0,0 0-11 0,0 0-6 0,0 0-18 16,0 0-16-16,5 12-14 0,-5-6-97 16,3 2-186-16,-6 4 82 0</inkml:trace>
  <inkml:trace contextRef="#ctx0" brushRef="#br0" timeOffset="63517.79">17903 11543 35 0,'0'0'56'15,"0"0"-9"-15,0 0-4 0,-2-4-6 0,2 4-2 16,0 0-3-16,0 0-8 0,0 0 2 0,0 0-6 15,0 0-1-15,0 0-1 0,0 0-2 0,0 0-7 16,-4 8 6-16,4-8-3 0,0 0 0 0,0 0-7 16,-3 8 2-16,6-5-2 0,-3 2 0 0,0 0 1 15,-3 0-15-15,3 2 16 0,3-1 2 0,-2 1-3 16,0 3 1-16,1 2 1 0,-1-2 0 0,1 1 0 16,0 0-7-16,0 1 5 0,1-1-9 0,-1 3 11 15,0-2-3-15,-1-3 3 0,0 5-7 0,1-4 3 0,0 0-3 16,-1-2-8-16,1-1 14 0,-2-2-6 0,0 1 4 15,2 1-2-15,-1-3-2 0,-1 0 5 0,2 1-1 16,0-3 6-16,-2 2 6 0,0-4 0 0,0 3 11 16,0-3 6-16,0 4-4 0,0-4-1 0,0 0 1 15,0 0 2-15,0 0-5 0,0 0-2 0,0 0-10 16,0 0 3-16,1-12-2 0,2 8-13 0,-3-2 10 16,0 3 5-16,1-2-10 0,1 1-14 0,0-2 23 15,-2 2-8-15,4-2-11 0,-4 2 7 0,1 0 5 16,2-1-3-16,-2 0-6 0,1 0 8 0,1-1-4 15,-3 2 0-15,4-1-6 0,-1 0 6 0,-1 0-1 16,2 1-4-16,-3-4 1 0,3 3 0 0,0 1 5 16,-4-4-7-16,5 4 2 0,-5 1 0 0,0-3-4 0,4 2 9 15,-2 1-6-15,1-1 5 0,-2 0-7 0,-1 4 5 16,3-7 0-16,-3 6-4 0,0 1-4 16,1-5 3-16,-1 5 0 0,0 0 8 0,0-6-12 0,0 6 12 15,0 0-5-15,0-3 3 0,0 3 0 0,0 0-7 16,0 0 5-16,0 0-4 0,0-6-2 0,0 6 5 15,0 0-1-15,0 0 1 0,0 0 1 0,0 0 5 16,0 0-6-16,0 0-6 0,0 0 7 0,0 0 1 16,0 0 0-16,0 0 0 0,0 0 0 0,-11 3-9 15,11-3 8-15,0 0-2 0,0 0 3 0,0 0-4 16,0 0-1-16,0 0 0 0,0 0 3 0,0 0-10 16,0 0 16-16,0 0-3 0,0 0-11 0,0 0 10 15,0 0 0-15,0 0 1 0,0 0 1 0,0 0-5 16,0 0 3-16,0 0 3 0,0 0-7 0,0 0 0 15,0 0 2-15,0 0-9 0,0 0 10 0,0 0-6 0,0 0 7 16,0 0-1-16,0 0-2 0,0 0-6 0,0 0 6 16,0 0-1-16,0 0-3 0,0 0 5 0,-3 5 4 15,3-5-5-15,0 0-4 0,0 0-3 0,0 0 9 16,0 0-3-16,0 5-4 0,0-5 5 0,0 0-2 16,0 0 4-16,0 0 1 0,0 0-6 0,0 0 6 15,0 5-6-15,0-5 9 0,0 0-3 0,0 0-3 16,0 0 8-16,0 0-8 0,0 0-2 0,0 0 5 15,0 0-10-15,0 3 7 0,0-3-4 0,0 0 5 16,0 0-1-16,0 0-8 0,0 0 8 0,0 0 2 16,0 0-13-16,0 0 8 0,0 0 2 0,0 0 8 15,0 0-12-15,0 0 3 0,0 6 4 0,0-6 0 16,0 0 0-16,0 0 2 0,-4 2-1 0,4-2 2 16,0 0-16-16,-1 3 6 0,1-3 7 0,0 0-4 0,0 0-1 15,0 0 1-15,0 0-7 0,-4 3 14 0,4-3-4 16,0 0-3-16,0 0 14 0,0 0-11 0,0 0-1 15,0 0-2-15,0 0-1 0,0 0 8 0,0 0-8 16,0 0 1-16,0 0 3 0,0 0 3 0,0 0-1 16,0 0 2-16,0 0 4 0,0 0-3 0,0 0-10 15,0 0 4-15,0 0-3 0,0 0 6 0,0 0-2 16,0 0 1-16,0 0-3 0,0 0-3 0,0 0 12 16,0 0 0-16,0 0-8 0,0 0-5 0,0 0 5 15,19-3 3-15,-19 3 0 0,9-3-4 0,-5 1 3 16,5 0-4-16,4 1-1 0,-3-1 10 0,3 0-4 0,-2 0-9 15,2 1 7-15,5-3-3 0,-5 1 0 0,7 2 8 16,-3-2-4-16,0 1 5 0,0 1-9 16,0-2 5-16,-2 2-3 0,-2 0 0 0,1 1 2 0,0 1 0 15,0-1 3-15,0 0 2 0,5-3-12 0,-6 3 1 16,2 0 3-16,-2-2 1 0,0 2-2 0,5-2 2 16,-1 1-1-16,2 0-1 0,-3 1 7 0,1-2-6 15,2 3 3-15,0-2 0 0,-6 1-6 0,5 0 8 16,-1-2-4-16,0 2-6 0,-4 0 4 0,5 0 1 15,0 0 7-15,0 0-8 0,1 2 0 0,-2-4-11 16,2 2 14-16,-2 0 1 0,2 0-7 0,0 2 8 16,0-1 2-16,0 0-5 0,-2 0 4 0,3-2-8 0,1 1-2 15,-1 0 10-15,-1-1-7 0,2-2-3 0,1 0 7 16,-3 3 0-16,4-1-3 0,-5-3 3 16,2 3-8-16,0 1 7 0,-2-3-3 0,1 3 5 0,3-3-4 15,-4 3 4-15,1 0-7 0,-2-1 8 0,2 0-7 16,0 2 1-16,-2-2-1 0,1 1-3 0,-4 0-2 15,4-2 2-15,-5 4 3 0,0-4-3 0,0 2-3 16,1 2 0-16,0-2 1 0,0 0 2 0,-1 0-4 16,0-2-8-16,1 2 15 0,2 0-5 0,1 0 6 15,1-1-13-15,-2 1 8 0,3 0 7 0,-6 0-10 16,0-1 8-16,5 0-11 0,0 2 15 0,0-2-5 16,-4 1 3-16,3-2 1 0,1 1-2 0,0 1 1 15,-6 0-5-15,7 0 9 0,1-3-6 0,-1 3 6 16,1 2 0-16,-2-2-2 0,0-3-1 0,4 3-8 15,-3-3 6-15,0 3 5 0,0-1-17 0,3 1 13 16,-2-3 3-16,0 2-4 0,0-1 4 0,1 0-3 0,-5 0 2 16,5-1 0-16,-5 1-1 0,1 2-2 0,1 0 5 15,-5-1-5-15,2 1 2 0,-2 0 3 0,0 0 3 16,0 1-6-16,0 1 3 0,5-2-5 0,-4 0 6 16,0 3-6-16,4-3 5 0,-4 0-6 0,-1 0-3 15,5 2 5-15,-8-2 0 0,7 0-4 0,-6 0 11 16,3-2-3-16,4 2-1 0,0 0-1 0,-5 0-2 15,1-3 3-15,0 3-2 0,4-2 0 0,-1 1-1 16,-4-1-6-16,0 2 3 0,5 0 3 0,-4 0 4 16,0-2-2-16,-1 2 0 0,6 2 1 0,-2-2 0 15,-2 1 2-15,2 0-4 0,1 0-2 0,0 1 0 16,1 1 6-16,-1-3-1 0,0 2-4 0,-1 1-1 16,1-2 2-16,3 3 0 0,-3-3-3 0,-6 2-9 15,4 0 15-15,-1-2-1 0,3 2-3 0,-5-2 4 16,2-1-6-16,-2 0 5 0,-2 1-2 0,3-2 0 0,-1 1 0 15,0 0 0-15,-3-1 0 0,2-1-2 0,-1 2-2 16,-2 0-1-16,5 0 5 0,-5-1 1 0,3 1-1 16,-1 0 5-16,2-1-6 0,1 2 4 0,-4-1-5 15,0 0 4-15,2 1-4 0,-1 1-2 0,2-1-2 16,-3 0 9-16,3 0-3 0,-4-1-7 0,1 2 9 16,-1-2-2-16,3 1 5 0,-5 0-11 0,1-2 1 15,0 2 0-15,-2-2 2 0,-6 1 2 0,12 0-2 16,-7 1 1-16,-5-1-3 0,8-1 0 0,-8 1 5 0,0 0-3 15,11 0 5-15,-7-1-5 0,1-1 1 0,-5 2-1 16,9 0 2-16,-9 0-4 0,11-1-1 16,-3 1-2-16,-3-1 5 0,0 0 1 0,-5 1 7 0,12 0-2 15,-9-2-5-15,-3 2 0 0,8 0 2 0,-8 0 2 16,9 2-3-16,-9-2-9 0,0 0 12 0,0 0-1 16,5-2 1-16,-5 2-11 0,0 0 9 0,0 0 5 15,0 0-2-15,5-2-2 0,-5 2-1 0,0 0 6 16,0 0 1-16,0 0-1 0,0 0 1 0,0 0-10 15,0 0 5-15,0 0-5 0,0 0 3 0,0 0 0 16,0 0-5-16,0 0 2 0,0 0-8 0,0 0 11 16,0 0-2-16,0 0 3 0,0 0-5 0,-21 0 12 15,15-2-16-15,6 2 12 0,-10-1 2 0,10 1 0 0,-7 0 5 16,7 0-7-16,-7-3 5 0,7 3 2 16,-7 0 1-16,2-1-2 0,5 1-1 0,-7-1-6 0,7 1 1 15,-5-2-1-15,5 2 4 0,-8-1-6 0,8 1-12 16,-5-2 16-16,5 2 0 0,-10 0-9 0,10 0 6 15,-5-2 3-15,5 2-1 0,-8-2-7 0,6-1 7 16,2 3 1-16,-7 0-6 0,7 0 4 0,-6-4 5 16,6 4 5-16,-4-4 3 0,4 4-2 0,-4-1 4 15,4 1-5-15,-2-3-1 0,2 3 3 0,0 0 1 16,-3-7-8-16,3 7-4 0,0-2 2 0,0 2-7 16,-1-5 2-16,1 5 6 0,0 0-2 0,-3-3-3 15,3 3 0-15,0 0 3 0,0-5-4 0,0 5-5 16,-1-4 9-16,1 4-3 0,0 0-3 0,0 0-3 15,0 0-3-15,0 0 6 0,0 0 7 0,0 0-3 16,0 0-1-16,0 0-2 0,0 0-6 0,0 0 11 0,0 0-9 16,4 14 5-16,-4-11-3 0,0 1 0 0,1 1-1 15,-1 0 4-15,-1 0-2 0,1 0-1 0,0 1 4 16,0-1-1-16,0 1-6 0,0-2 8 0,0 1-7 16,-3-3 2-16,3 2 1 0,0-4 0 0,3 7 5 15,-3-3-2-15,0-4-1 0,0 0-15 0,0 4 23 16,0-4-7-16,0 3 1 0,0-3 4 0,0 0-9 15,0 0 3-15,0 0 3 0,0 0 1 0,0 0-2 16,0 0-3-16,0 0-7 0,0 0 9 0,0 0 0 16,-3-15 0-16,3 11 6 0,0 4-9 0,0-9 2 15,3 4-4-15,-2-1 1 0,-1 1 4 0,0 1 1 16,0-1-6-16,0 0 2 0,0 1-1 0,0 4 3 16,0-10-5-16,3 9 5 0,-3 1-2 0,0-5 5 15,0 5-6-15,0 0 3 0,0-4-3 0,0 4 7 16,1-5-12-16,-1 5 10 0,0 0-2 0,0 0-4 0,0 0 1 15,0 0 1-15,0 0-1 0,0 0-1 0,1 14-4 16,-1-7 9-16,0-2 3 0,0 0-8 0,0 1 3 16,0 0-4-16,0-1 6 0,0 1-3 0,0 1 1 15,0-3 4-15,0 3-7 0,0-2 2 0,0 0 1 16,3-2-4-16,-3 0 9 0,0-3-9 0,1 6 5 16,-1-3-2-16,0-3 1 0,0 0 6 0,0 6 2 15,0-6 1-15,0 0 2 0,-1 5 6 0,1-5 9 16,0 0 4-16,0 0-4 0,0 0-3 0,0 0-7 0,0 0 5 15,0 0 2-15,0 0-11 0,0 0-6 0,-3-14 8 16,3 14 0-16,-2-6-2 0,2 3-5 16,0 3 1-16,-3-3-4 0,3 3 3 0,0-6-2 0,0 6 1 15,-1-4-4-15,1 4 5 0,-3-7-3 0,3 5-1 16,0 2 0-16,-1-7-10 0,1 7 8 16,0 0 0-16,0 0-25 0,1-5-29 0,-1 5-22 0,0 0-128 15,0 0-219-15,12 8 97 0</inkml:trace>
  <inkml:trace contextRef="#ctx0" brushRef="#br0" timeOffset="66276.78">19572 9975 33 0,'-4'-2'38'0,"4"2"-2"0,-10-5-6 0,6 5 4 15,-2-3-1-15,2 0-2 0,-4 0-6 0,1 2 1 16,-1-1-8-16,-1 2 2 0,-4 0 0 0,7 0 1 16,-6 0-6-16,2-2-1 0,-3 4-1 0,2 0 0 15,-1-1-5-15,2-1 5 0,-3 4-6 0,-1-2 4 16,3 0-4-16,-5 1-2 0,4-1 2 0,-6 2-3 15,1 0 3-15,-2 1 1 0,-3-1-1 0,-1 1 2 0,4 0 0 16,-8 1-6-16,6 0 7 0,-5 0-7 16,0 3 0-16,-2-4 3 0,5 2 4 0,-4-2-6 15,7-1 1-15,-9 4 0 0,8-3 1 0,-6 0-3 0,0 1-2 16,6-3 2-16,1 2-5 0,-6 2 5 0,4-2 0 16,4-1 3-16,-2 2 2 0,-1-1-2 15,0-1-2-15,3 3-2 0,-1-3-1 0,-1 2 9 0,1 0-12 16,0 0-1-16,2-1 4 0,-2 3 4 0,0 1-5 15,1-2 3-15,-2 1-1 0,-1 1-3 0,-2 1 3 16,4 0 1-16,0-3-3 0,1 3-2 0,0-1 3 16,0 1 1-16,0 0-6 0,3 0 5 0,-5 0-29 15,1 0 8-15,2 1 0 0,-2-1 2 0,-4 4 2 0,5-4 2 16,0 2 1-16,1-2-1 0,-2-1 7 16,4 1-3-16,-2 2 4 0,3 0-3 0,-4-3 2 15,4 3 0-15,0-2 2 0,0 1 2 0,1 0-1 0,-1-1 1 16,0 3-1-16,1-4 2 0,3-1 1 0,3 1 0 15,-3 0-1-15,0-1 2 0,3 1 1 0,-1 0-2 16,0 2 4-16,-2-2-3 0,5 3 0 0,0-4 3 16,-3 3 5-16,4-1-8 0,-2 1 5 0,2 0-2 15,4 1-1-15,-4-1 2 0,0 0-1 0,4 6-3 16,-1-1 4-16,0 0 2 0,-2 2-9 0,2-1 7 16,1 1-4-16,-3-3-1 0,2 1 2 0,1-1 2 15,-2-3 3-15,0 1-7 0,1-2 9 0,1 2-7 16,-4 0 0-16,3-3 0 0,1 4-1 0,-4-2 1 15,4-2 2-15,0 3-4 0,-1-1 5 0,-2-3-5 16,3 2 4-16,0 0 4 0,0 1-1 0,3-3-4 16,-3 2 4-16,1 1 1 0,1-2-1 0,1 1 1 0,2-3-3 15,0 6 2-15,3-6 2 0,-4 4-4 0,5 0 3 16,0-2 2-16,-3 1-3 0,6 2-3 16,-1-1 6-16,2 1-6 0,-3-3 2 0,2 0-3 0,-1 0 0 15,-1-2 2-15,1 1-1 0,-4 1-3 0,2-5 1 16,2 4-1-16,-2-1 0 0,-2 0 3 0,3 0-4 15,-2 0-1-15,1 0 5 0,-2-1 3 0,3 2-3 16,-3-2 1-16,2 1 0 0,4-1 0 0,-3-1 3 16,-1 2 7-16,5-1-9 0,-1 2 0 0,5 1 6 15,-3-4-7-15,3 3-1 0,0-1 0 0,-3-1 2 16,4 0-1-16,0-1-4 0,0 3 6 0,-3-4-1 16,2 3 0-16,-3-4-2 0,2 0-4 0,-5 0 2 15,0 0 0-15,1 1 2 0,1-1 3 0,-2 1-1 16,2-2-1-16,-3 2 7 0,0-1-11 0,2-1 0 15,0-1-2-15,1 2 5 0,-1-1-3 0,1 1 2 16,-1 0 1-16,0 0-2 0,-2 1 5 0,2 0-5 0,5-1 2 16,0 1-1-16,0 0-4 0,1-1 6 0,-1 2-2 15,2-2 2-15,0 3 0 0,2-3-8 0,5 0 4 16,4 2 4-16,-4-2-5 0,1 0 10 0,-5 0 2 16,5 0-14-16,1 0 4 0,-3 1 3 0,-7-1-3 15,4-1 3-15,-5-2-6 0,4 2 8 0,-2-1-8 16,-2 1 5-16,2 0-9 0,1-3 8 0,-2 2-1 15,0 0 1-15,2-1-1 0,-1 1 1 0,-1 1-2 16,3-2 0-16,-4-1-2 0,5 3 1 0,-5-3 1 16,1 1-1-16,0 2 1 0,0-2 1 0,-1 2 8 15,1-1-11-15,-1 0 0 0,0-2 4 0,1 1-5 16,0-1 8-16,-1 1-2 0,2 2-3 0,-1-3 2 0,-2 1-5 16,1-1 1-16,0 3 5 0,-1-2-7 0,2 2 8 15,0-2-5-15,-2 2-1 0,-3-3 0 16,3 3 7-16,-2-3-3 0,2 1-1 0,2 0 3 0,-3 0-8 15,3-1 1-15,-1 2 6 0,0 0-6 0,0-2 3 16,0 0 5-16,1-2-4 0,0 4 2 0,1-4-1 16,0 1-4-16,0 0-4 0,0-1 8 0,-1 0-4 15,2 0 1-15,-3-1 3 0,4-2-3 0,-3 4 12 16,-2-1-11-16,-3 1 1 0,1-2-4 0,-1 2 11 16,-1 0-5-16,0-3 6 0,0 1-10 0,-3 1-2 15,2-1 0-15,0 0 3 0,-3 3 3 0,0-2-1 16,1-2 5-16,-1 1-7 0,3 1 0 0,-1-1 2 15,-1-2-1-15,3 1-2 0,-4 1 3 0,3-4 1 0,-1 5-1 16,2-3-2-16,2-3-5 0,3 1 6 16,-1-2-1-16,-1 1-2 0,1 0-2 0,3-1 13 15,-4 3-6-15,0 0 1 0,2-2 0 0,-3-1 1 0,2 4 0 16,-7-1-3-16,2 2-2 0,-2-1 7 0,-1 0 0 16,0 1-4-16,-1-3-1 0,-1 2 1 0,2 0-5 15,-1-3 1-15,0 3 2 0,-2-2 1 0,0-2 2 16,2 0 1-16,-2 2-3 0,1-6 0 0,-2 3 3 15,3-1 1-15,-1-2-1 0,2-2-3 0,-1 2 2 16,0-3-1-16,-1 0-5 0,-2-2 0 0,1 1 8 16,1 1-6-16,-3 1 0 0,-3 2-2 0,3 1 6 15,-4-5-2-15,1 6 10 0,-1-4-8 0,0 3-6 16,0 1 6-16,-1-2-3 0,1 1 3 0,-3 0-2 16,2 0 3-16,-3-2 1 0,-2-1-7 0,1 0 2 15,-3 1-2-15,-1-3 4 0,0 2-2 0,-3-8 0 16,-1 8 2-16,-5-7-2 0,0 2-4 0,-3-1 7 0,0 1-4 15,-3-2-7-15,-3 1 7 0,0-1 7 0,-4-2-8 16,1 4 6-16,-1-4-8 0,2 0 6 16,-15-2-4-16,13 4 2 0,2 3-1 0,-2-1 2 0,3-2 2 15,-4 1-10-15,5 0 11 0,-3 3-5 0,2-3-2 16,-3 1-1-16,-3 1-1 0,-11-2-9 16,-4 2-12-16,-6 2-3 0,0 3-15 0,-6 4-7 0,-31 1-6 15,28 6-20-15,-39 3-42 0,4 3-126 0,-6 2 56 16</inkml:trace>
  <inkml:trace contextRef="#ctx0" brushRef="#br0" timeOffset="71429.85">20184 10173 12 0,'-9'-5'61'0,"0"1"-5"0,0 1-12 0,0-2-1 15,1 3-9-15,-2-3 1 0,0 0-10 0,0 3 11 16,-1-2-8-16,-2 1-2 0,1-1-3 0,-6 0 3 16,0 0-7-16,2 2-1 0,-3-1-3 0,0 0 0 15,-1 3-2-15,1-4-2 0,0 3 0 0,-2-3-1 16,4 4-3-16,-4-2-1 0,5 1 5 0,0-1 1 16,1 1-7-16,-4 0 2 0,2-2-5 0,-1 2 3 15,0 1-1-15,-1-2 3 0,0 2-2 0,1 0-5 16,-5 0 4-16,3 1-1 0,-2 1-3 0,-8 1 2 0,2-1 1 15,0 3-3-15,0-1 1 0,-2 1 3 0,0-2-3 16,1 1 3-16,-1 0-2 0,4 1-8 16,-5-1 5-16,4 0 5 0,0 0 0 0,4 0 2 0,-4 0-8 15,4 0 1-15,2-2 7 0,-6 1-8 0,5 1 5 16,-1-1-4-16,0-1 5 0,-4 2-9 16,7-1 8-16,-2 2-6 0,-1-2 8 0,-5 1-7 0,1 1 2 15,8-3-1-15,-3 3 1 0,-6 1-2 0,8-2 2 16,-1-2 1-16,0 2 1 0,1 2-1 0,1-4-3 15,-1 2 4-15,1 0 2 0,-1 0-13 0,0 0 7 16,0-1 5-16,0 0-10 0,0 2 9 0,1 0-4 16,0-1 1-16,-1-2 2 0,4 1 8 0,-3 0-8 0,2 2 1 15,-1 1-13-15,2-3 11 0,-1 2-1 0,3-2 1 16,1 1-2-16,-5-1 7 0,4 1-1 16,1-1-5-16,-2 2 3 0,1-3-24 0,1 1 0 0,-6 1-1 15,6-1 4-15,-5 2 2 0,2-1 2 0,-2 1 1 16,1 0-2-16,-2-1 4 0,1 1 3 0,3 1-4 15,-3-4 5-15,5 3-1 0,-3 0 0 0,0 2 1 16,-2-3 0-16,3 2 2 0,-2 1 1 0,5-4 0 16,-1 2 1-16,1 0 2 0,-2 1-2 0,3-4 1 15,-1 0 0-15,1 2 0 0,-1 1-2 0,6 0 0 16,-4-3 3-16,-2 3 0 0,3-2 0 0,-3 1 1 16,3 1 1-16,2-2-3 0,-4 2 14 0,2 1-14 15,2 0 0-15,-2-2-1 0,2 1 3 0,2-1-1 16,-1 0-1-16,1 1 6 0,1-1-8 0,2 3 3 15,-2-2 4-15,0 0-3 0,2 1-2 0,-1 0 1 16,1-1 0-16,-1 2 0 0,2 1 0 0,-2-4 3 0,1 1-3 16,0 4 3-16,0-4 0 0,-1 2-4 0,-3-1 5 15,5 1-4-15,-1-2 2 0,-1 2 0 0,-1 1-3 16,-1-2 6-16,1 2-3 0,-1 1 0 0,-3-2-1 16,3 1 6-16,0 1-2 0,-3-1-1 0,4 0-2 15,-1-2 3-15,-1 5-3 0,-2-3-1 0,6-2 2 16,-1 2-1-16,-1-3 3 0,0 1-2 0,-1 4-1 15,4-5 1-15,-3 6 1 0,2-4 1 0,0 2-1 16,1 0-1-16,-2 0-1 0,0 1 3 0,1-1-4 16,2 1 2-16,-2-2 1 0,0 3-1 0,1-3 1 15,1-2-1-15,-2 0 1 0,2 1-3 0,0 1 1 16,0-2 2-16,0 2 6 0,0-4-9 0,2 2-1 0,-2 1 1 16,1-2 2-16,1-1 3 0,0 3-3 0,0-3 0 15,0 1 3-15,-1 0-4 0,3-1 0 16,-2 3 2-16,1-4-6 0,0 1 7 0,2 2-4 0,-3-1-1 15,1-1 0-15,1 1 5 0,1 2 0 0,-4-2-4 16,3-1 4-16,0 4-2 0,1-3 1 0,-4 0-1 16,3 2-4-16,-1-1 2 0,-1 0 1 0,2 0 3 15,0 3 1-15,-1-7-6 0,-1 7 4 0,6-2 2 16,-3-2-4-16,-1 3 0 0,2 0-1 0,1-2 0 16,-1 0 6-16,4 1-2 0,-2 0-4 0,0-2 2 15,2 2 4-15,-3-2-7 0,1 2 4 0,1-2 0 16,0 0 0-16,0 2 0 0,-1-2-2 0,2 1 1 15,-3 0-1-15,1-1 2 0,1 0-3 0,-1 2 2 0,2-2 1 16,-5 1 3-16,4-3-6 0,4 2 0 16,-4 4 1-16,1-5 0 0,0 2-1 0,2 0 3 15,-1-1-3-15,3 1 3 0,-2 0 2 0,2 0-2 0,2 1 2 16,2-1-2-16,-5 1 6 0,6 0-6 16,-1 0-2-16,-3-3 1 0,3 3 2 0,-1-1-1 15,2 2 2-15,-1-4-3 0,-1 2 1 0,-1 0-4 0,0-2 6 16,1 1-1-16,-4-1 4 0,1 2-6 0,-1-5-2 15,2 4 0-15,-1-3 2 0,4 2 1 0,0 1 5 16,-1-4-6-16,0 3-4 0,0 0 2 0,1 1 6 16,1-1-6-16,0-1 2 0,1-1-1 0,0 5 2 15,1-4-1-15,-1 1-2 0,-2-2 1 0,2 5 3 16,-4-3-3-16,0 2-3 0,2-3 6 0,-5 2-1 16,5-1-7-16,-2 0 4 0,3 0 5 0,-2-1-7 15,1 1 5-15,-2-1-1 0,1 1-2 0,1-1 1 16,3 1 1-16,-2-1-1 0,0-1 3 0,0 1-2 0,2-1-2 15,-3 0 3-15,3 0-4 0,-3 1 4 0,3-3-4 16,0 2 6-16,-4 1 3 0,5-3-6 16,-2 3 2-16,-1-2-7 0,3-1 3 0,-2 2 0 0,-2 0-1 15,2 0 3-15,-3-1-1 0,-4 3 5 0,0 1-1 16,1-4-4-16,-1 3 0 0,1-3 2 16,-4 0-3-16,4 0 0 0,-2 2 1 0,-1-2 0 0,3-2-3 15,3 1 3-15,-3 1 0 0,-3-1 1 0,5 0-1 16,0 0 2-16,3 0 1 0,-6 4-3 0,3-3 2 15,0 1-1-15,3-1-3 0,2-1 6 0,-6 0-4 16,6 2 0-16,-9-1 1 0,7 0 0 0,-2 1 0 16,-3 1-4-16,2-3 3 0,-2 0-2 0,1 3 4 0,-4-3-2 15,4 0-1-15,-3 0 3 0,1 0-8 0,2 1 6 16,-2-1-3-16,0-1 2 0,1 1 1 16,1 0 1-16,3-3-2 0,0 1-1 0,-1-1-4 0,2 1 6 15,0 2 2-15,0-2-7 0,0 1 3 0,-1 1 5 16,3-3-4-16,-6 2 2 0,4 1 3 0,-1-3-3 15,-4 3-4-15,0 0 6 0,-1 0-5 0,1 0 1 16,0 0 4-16,0 0-4 0,0 0 3 0,-4 0 2 16,3 0-2-16,1 0 5 0,-1 0-7 0,0 0 1 15,4-4 3-15,-1 4-5 0,-2-1 0 0,4 1 0 16,-4-1 5-16,5 1-9 0,-1-1 6 0,1 0 0 16,3 1 2-16,-2-2 0 0,2 1 0 0,-1 1-6 15,-1 0 6-15,-1 0-6 0,0 1 5 0,-1-2-3 16,-1 1 5-16,-3-1-4 0,-1 1-2 0,1 0 5 15,-3 0 0-15,2 0 8 0,1 0-12 0,-4 0 0 16,3 0 3-16,-3 0-3 0,1 0 2 0,1 0-1 0,-1 0 3 16,-1 0-7-16,0 0 5 0,0 0 0 0,1-2-1 15,0 2-5-15,-1-3 2 0,1 3 3 0,0 0 3 16,0-2-2-16,2 0-1 0,-1 1 0 0,1 0 0 16,4-2-1-16,-4 3 2 0,1-2 1 0,-1 2-1 15,1-1-4-15,-1 1 3 0,1-3 2 0,-4 3-3 16,2-1-4-16,-1 1-3 0,-2 0 3 0,-1 0-3 15,3-3 2-15,-4 2-2 0,0 1 2 0,0 0 3 16,0-2-1-16,-3-1 1 0,2 2 0 0,2-2-4 16,-3 0 5-16,4 1 1 0,-4-1 2 0,3-1-10 15,-2 1 9-15,3-2-3 0,0 1 3 0,0-1 1 16,-2 2-3-16,3-2 0 0,-4 1 0 0,3-1 1 16,3 0-4-16,-5-2 0 0,2 3 8 0,0-2-4 0,1 2 5 15,-1-4-4-15,-1 4 1 0,2-3-1 16,-3 0 1-16,0 1-2 0,1 0 0 0,-2 0 8 15,1 0-6-15,-3 0-2 0,2-3 4 0,-1 1-5 0,-3-1-1 16,0 1 4-16,4-2 0 0,-6 0 0 0,2 1-5 16,0-3 4-16,-2-1-3 0,-2 4 3 0,2-5-1 15,-2 2-1-15,-1-2 3 0,0 2-4 0,1-5 0 16,0 0 3-16,-2 0 0 0,3 4-3 0,1-4 6 16,-4 0-2-16,2 2 0 0,2 0 2 0,-2-2 3 15,2 1-4-15,0 4 10 0,0-4-2 0,0 5-6 16,0-2 3-16,0 0 0 0,0 1-4 0,0 2 4 15,0-4-1-15,-2 1-1 0,-1 4-5 0,1-2 2 0,-3-1-2 16,2 0 6-16,-1 0-5 0,-1 0-2 16,-1-4 2-16,-1 2 6 0,0-1-6 0,-1 1-3 15,0-2 4-15,-3 2 4 0,-1-1-5 0,2-2-3 0,-4 1 2 16,1 0 0-16,-2 3 0 0,-2-7-2 0,-2 3 0 16,5 3 4-16,-2 0-2 0,1-1 2 0,1 1-4 15,0 1 3-15,0-2 5 0,1 3-7 0,0 0 0 16,0 0 5-16,1 0-6 0,3 3 0 0,-1-3 2 15,1 5 2-15,0-3-4 0,-1 2 2 0,1-1 0 16,-4 1 0-16,4 1-3 0,0 0 0 0,-1-1 3 16,1 1 3-16,-4-1-1 0,3 2-4 0,-3-1-1 15,2-1 0-15,-2 3-1 0,-2-4-4 0,-3 2-2 16,1-3 1-16,-3 2-1 0,1 1 2 0,-1 0 1 16,-7-4 1-16,7 3 1 0,0 3 2 0,0-3-3 15,0 1 1-15,-5-2-1 0,5 3 1 0,0 0 5 16,-2 1-4-16,4 0 2 0,0-1-4 0,4 2 3 0,-5 0 3 15,5 0-7-15,3 0 6 0,-1 1 1 0,-2 1 2 16,3 0-2-16,-2-3-2 0,1 2-7 0,-1 0 6 16,1 2-8-16,0-2 2 0,-2 3-4 0,0-2 1 15,0 0 1-15,1 2-3 0,-1-1 2 0,-5-2-4 16,1 1 0-16,1 0 1 0,0 1-3 16,0 0 5-16,-1-2-1 0,-1 2 0 0,1-2 2 0,-1 3 0 15,2-2 3-15,-2-1 2 0,0 3-1 0,1-3 2 16,-2 1-1-16,4 0 0 0,-5 0 3 0,2-1-4 15,2 2 3-15,-4 0-2 0,5 1 4 0,-2-3 1 16,-4 3-4-16,4 0 3 0,-1 0-1 0,1 2 2 16,2-4-2-16,2 4 4 0,-3-2 0 0,3 1 6 15,1 0-9-15,3-1 2 0,-3 0-1 0,3 0 2 0,-4 0 0 16,1 1-4-16,4 1 5 0,-5-2-3 16,1 1-1-16,-1-1 0 0,1 1 4 0,-4-1 1 15,4 0-4-15,-2 1 3 0,2-1 3 0,0 2-5 0,-5-2-1 16,0 0 4-16,5 0-5 0,-4 0 6 0,1 2-4 15,2-2 3-15,-1 0-2 0,-6 0 1 0,5 3 4 16,-1-6-5-16,0 3 1 0,-2 0 0 0,3 0-1 16,-2 0 3-16,-1 0 0 0,2 0-1 0,-1 0-2 15,-1 0 3-15,6 0-3 0,0 0 3 0,-6 0-3 16,6 0 1-16,-6 0 2 0,3 3-4 0,0-3 0 16,1 0 1-16,-2 0-2 0,2 1 3 0,3-2 1 15,-1 2 1-15,-3-2-3 0,1 2 0 0,-2 1 1 16,3-2-3-16,1 0 3 0,3 1 4 0,-6-1-7 15,3 0 1-15,-3 0 2 0,5 1 1 0,-4-1 2 16,-2 2-2-16,0 0-2 0,-1-2 2 0,-1 3 3 0,3-3-3 16,-2 2 4-16,0 0-4 0,0-1-1 0,1 0-1 15,3-1 4-15,-2 1 2 0,4 1-1 0,-2-2 1 16,1 0 2-16,1 0 0 0,-1 1-1 0,1 1-2 16,0-2 0-16,0 1-1 0,-2-1 2 0,4 1 1 15,-3-1-7-15,0 3 4 0,-1-3 2 0,4 1 1 16,-2-1-3-16,2 1 2 0,-2 1-1 0,1-1-3 15,-3 1 0-15,3 0 3 0,-1 1-2 0,-1-1-1 16,2-2 3-16,-1 4-4 0,0-1-1 0,0-1 2 16,-2 1 4-16,1 1-4 0,2-1-1 0,-1 0 1 15,2 0 2-15,-4 2-3 0,5-1 0 0,-4-1-1 16,1 3-4-16,-1-1 10 0,1 0-5 0,-4 1-3 16,-1 0 4-16,2 1-4 0,-2-2 2 0,3 4-2 15,1-5 8-15,2 1-5 0,-6 2-6 0,4-3 6 16,3 2 0-16,-3-2-3 0,3 1 2 0,1 1 0 15,-1 0 0-15,-2-1 2 0,3 2-4 0,-1 0 2 0,1-1 2 16,4 1-3-16,-4-3 1 0,2 4 1 0,-1-2-1 16,1 0 0-16,0 1 3 0,1 0 0 0,0-2-2 15,1 1 1-15,0 0 1 0,0-1 0 0,-1 1 1 16,-1 1-3-16,2 2 2 0,-1-2-2 0,-1 3 6 16,-3-4-5-16,5 3 3 0,-3-1-5 0,-1 0 3 15,3 0-3-15,-2 0 2 0,3 2 0 0,-3 0 0 16,1-4 1-16,3 3-5 0,-1 0 5 0,-3 0-1 15,4 0-1-15,-1 1 3 0,-4 0-2 0,3-1 1 16,1 1-4-16,0-3 2 0,1 5 1 0,1-5 2 16,-3 3-3-16,4-5 6 0,0 3-5 0,0-1 1 15,-1 0-3-15,-1 4 6 0,0-7-2 0,2 6-1 16,0-4 1-16,0 3-2 0,-2-1 2 0,4 1 0 0,-2-1-1 16,-1 0 1-16,2 1-1 0,-2 0 3 15,2 2-6-15,0-2-1 0,-1-1 1 0,0-2 2 0,-1 4-2 16,1-1-1-16,0-3 4 0,1 1 0 0,0-1-2 15,0 0 2-15,-3 4-5 0,0-5 3 0,4 4 1 16,0-4-3-16,-1 2-1 0,1 0 8 0,-2-1-6 16,2 1 0-16,-1 0 9 0,1 2-5 0,1-1 0 15,-1 1 7-15,2 2-11 0,-1-2 2 0,2 0 0 16,0 1 2-16,-1 0-1 0,-1-1 0 0,1 3-3 16,1-4 4-16,0 4-3 0,-1-2 5 0,1-3-6 15,-1 4 5-15,1-3-7 0,-2-1 4 0,0 0 1 16,2 1-1-16,-2-3-1 0,3 3 3 0,-4-1-4 0,2-1-2 15,0 2 4-15,0-3-4 0,-2-1-2 0,2 3 3 16,-1-1 0-16,1 1 2 0,0-2 3 16,-1 2-5-16,2-1 8 0,-2 2-4 0,0-2-3 0,1 0 0 15,0 0 1-15,-1-1-1 0,1 3 4 0,1-2 4 16,0 1-8-16,-1 1 0 0,2-3 5 0,-1 1-5 16,1 4 1-16,-2-5 2 0,2 2-4 0,0 0 1 15,2 2 4-15,-2-3-4 0,-1 0 5 0,1 0 0 16,3 2-1-16,-2 0-3 0,3-1 1 0,-3 1-2 15,0-5-2-15,3 5 4 0,-3-2 1 0,5 0 0 16,-1-1 3-16,0 2-5 0,3-3 1 0,-1-1 4 16,2 4-3-16,1-4 3 0,4 1-1 0,-3 1 1 15,4 0-1-15,1 0 1 0,-1-2 3 0,1 1-2 0,-2 3-2 16,4-2-6-16,-3 0 6 0,-1 0 0 16,0-1-1-16,-2 3-3 0,-2-2 0 0,2 3 3 15,-4-3 0-15,4 2-5 0,-6-1 3 0,4 0 6 0,-4-1-7 16,0 0-2-16,2-2 4 0,-3 3-3 0,2-3 1 15,0 1 1-15,0 0-4 0,3 0 0 0,-1-1 1 16,1-2 1-16,0 2 4 0,4-1-3 0,0-2-2 16,1 1 0-16,1 1 1 0,-3-1 5 0,4 2-1 15,0-2-5-15,1-1 1 0,8 3-1 0,-10-3 2 16,0 1 4-16,1 2-3 0,0-2 1 0,1 0-1 16,0 0 4-16,5 1-4 0,-11 3-2 0,6-3 2 15,-4 0 1-15,1 2-5 0,0-3 10 0,-1 2-9 16,0 1 2-16,0-3-1 0,0 1 3 0,1-2-2 15,2 1 1-15,0 0-2 0,2-1-1 0,4 0-4 16,0 1 8-16,-5 1-1 0,4-5-2 0,-3 3-1 0,8 0 3 16,-3-1 6-16,-1 2-11 0,-1-2 1 0,-3 0 1 15,3 2 5-15,3-2-5 0,-1 1-2 0,0 0 9 16,1-2-9-16,-1 2-2 0,0 0 6 0,2-1-2 16,-1 1 2-16,3-1-2 0,-3 1-2 0,2 0 6 15,-4-2-2-15,1 4-7 0,2-2 7 0,-2-2 4 16,-5 2-7-16,3-1 0 0,-4-2-4 0,6 3 4 15,-6-1 1-15,6-3 1 0,3 0-1 0,-9 4 3 16,7-2-3-16,-7-1 3 0,6-1-2 0,1 1 1 16,-10 1-1-16,4-2-4 0,-1 1 3 0,-1-1-2 15,-1 4 0-15,0-1 6 0,-3-2-4 0,2 2-3 16,-1 0 9-16,1-2-2 0,-6 3-4 0,1-3-1 16,-4 6 1-16,4-6-1 0,-1 1 3 0,1-1 3 0,-1 2 0 15,0-2-5-15,1-2 1 0,-1 4 0 16,1-2-2-16,-2 0 2 0,8-2 1 0,-4 4 6 15,2-3-10-15,1 1 6 0,-1-1-1 0,1-3-2 0,-1 2 0 16,0 0 3-16,1-1-5 0,-1-1 5 0,1 0-3 16,-2 1 2-16,2 0 3 0,-1 1-3 0,-1-3-2 15,0 3-5-15,0 0 6 0,1-3-1 0,-4 3 3 16,1 1-3-16,-2-2 0 0,0 1-2 0,-2 1 1 16,-2-1 5-16,3-2-6 0,-4 2 0 0,-1 0 2 15,2-3 0-15,-1 3-1 0,-2-4-3 0,-1 1-4 16,1 0 6-16,-2-2-12 0,0 0-4 0,-1-2 2 15,-2 0 0-15,0-3-11 0,-1-4 4 0,0 2-4 16,0-3 1-16,-1-1 1 0,2-4 4 0,-3-1-4 16,2-1 2-16,0 0 5 0,-1 3 1 0,-2-3-1 15,2 1 3-15,1 0 2 0,-2 0-1 0,0 1 2 16,0-2 4-16,-2 5-3 0,-2-5-3 0,3 8 5 16,-5-7-4-16,-1 2 2 0,0-1-1 0,0-1 0 15,0 6 3-15,-4-4 9 0,2 0-5 0,-2 1 11 16,4 6 1-16,0-1-1 0,0-1 1 0,4 1 2 0,-1 0 0 15,-2 0 1-15,4-1-1 0,-2 2 3 0,2 0-6 16,0 1 0-16,0 1 1 0,1-2-1 0,1 0-1 16,-2 5-3-16,3 0 1 0,-5-5-3 0,1 5-2 15,-2-4-2-15,0 2-4 0,-2 1-1 0,-5 0 0 16,-7-3 0-16,7 3 2 0,-2 0 2 0,-9-1 0 16,2-2 1-16,0 1 2 0,-1 1 3 0,0 0-5 15,1-1 3-15,-3 2-1 0,-2 4 0 0,-4-1-2 16,-1 1-4-16,-3 3-6 0,-3 1-12 0,-11 0 4 0,11 3-1 15,1-1-12-15,-2 1-37 0,3 2 17 0</inkml:trace>
  <inkml:trace contextRef="#ctx0" brushRef="#br0" timeOffset="74994.85">20114 12301 44 0,'0'-5'45'0,"2"2"6"0,-2-2-1 0,0 0-4 16,0-2-3-16,0 0-13 0,0-4 8 0,0 3-3 15,-4-2 5-15,2 0-4 0,-2-2-2 0,0 0 0 16,1-3-7-16,-4-1-6 0,1-4-7 0,-1 3 6 16,2-7-3-16,-1-2-6 0,1 2-23 0,1 4 1 15,0 1 2-15,0-1 0 0,-1 1 3 0,3 2 4 16,0-1-3-16,0 2-3 0,0 0 9 0,2 3 2 0,-1 3 2 15,1-2-3-15,1 0 1 0,-1 3 0 0,2 1-1 16,-2 1-1-16,0 2-4 0,1-1 6 16,-1 2-1-16,0-3-2 0,0 7 0 0,1-3 0 0,-1 3-1 15,3-2-2-15,-3 2 2 0,0 0-2 0,0 0 3 16,0 0-1-16,9 8 2 0,-9-4-1 0,0-4 4 16,0 5-5-16,0-2 4 0,0 2-3 0,0-5 0 15,-3 8 2-15,0-4-4 0,1-2 0 0,1 2 1 16,-3 0 7-16,0 0-9 0,-1-4 2 0,-1 5 0 15,-1-2-1-15,0-2 1 0,0-1-1 0,-1 0 12 16,8 0-13-16,-13-2 1 0,6-2 3 0,1 1 2 16,2-2 3-16,-5-4-6 0,5-1 5 0,0 1-4 15,3-1 3-15,0 1-3 0,-2-2 5 0,3 2-1 0,0-2-2 16,0 0-2-16,4 2-2 0,0-1-1 16,0 2 0-16,3-1 1 0,1 2-2 0,-3 1 3 15,4 2 5-15,2 1-9 0,-3 0 3 0,3 6 1 0,0-3 2 16,-1 3-7-16,-1 1 2 0,1 2 5 0,-2 1-2 15,-2-1-2-15,0 4 2 0,0 0-2 0,-2 0 3 16,-2-1-4-16,1 2-1 0,-2-1 6 0,-1 0 1 16,0 1-3-16,-1-2 2 0,-2 0-2 0,1-1-1 15,-1-1 4-15,-1-1-2 0,3-2-18 0,-1 3-12 16,0-4-27-16,-3 2-30 0,1-1-93 0,2-2 42 16</inkml:trace>
  <inkml:trace contextRef="#ctx0" brushRef="#br0" timeOffset="75961.85">19362 12466 42 0,'0'0'42'0,"0"0"0"0,0 0-1 0,0 0-8 0,0 0-2 16,0 0 1-16,0 0 0 0,0 0-6 0,0 0-1 15,0 0-5-15,0 0 0 0,0 0-1 0,4-6-8 16,-4 6-4-16,0 0-11 0,0 0-17 0,9 0-17 16,-9 0-22-16,0 0-65 0,0 0 28 0</inkml:trace>
  <inkml:trace contextRef="#ctx0" brushRef="#br0" timeOffset="82657.67">20386 13051 22 0,'0'0'88'0,"-4"-5"-1"0,4 5-10 0,0 0-8 16,0 0 5-16,0 0-16 0,0 0-1 16,0 0-4-16,-5 0-5 0,5 0-7 0,0 0 0 0,0 0-8 15,-9 0 1-15,9 0-14 0,-11 7 3 0,3-5-1 16,0 5-4-16,1-1-4 0,-2 1-6 0,1 2 5 15,0 0-1-15,1 2-6 0,-1-1 4 0,-1 2 2 16,3-3-4-16,1 1 1 0,1 0-6 0,0-1 5 16,0 0-6-16,3-3 7 0,0 2-21 0,2-1 17 15,2-1 4-15,0-1-6 0,2 1 5 0,4-1-2 16,2-3 1-16,1 1 1 0,0-3 0 0,2-1-2 16,5-3-1-16,0 0 2 0,-6 0-3 0,2-1 1 0,-2 0-2 15,2-3 4-15,-3 2-2 0,1 0-2 16,-3-1-2-16,-2 0-3 0,2-1 1 0,-3-1 6 15,0 0-2-15,-2 1 5 0,1-1-5 0,1-1 0 0,-5 0-7 16,-1 3 0-16,1 0-2 0,-2 0 11 0,0 2 6 16,-2-2-7-16,0 0 2 0,-1-1-1 0,-2 1-2 15,-2 2-5-15,2-2 4 0,-5 2 1 0,3 2-3 16,-2 0-1-16,1 2 5 0,-1-2-4 0,-2 1-2 16,1 2 4-16,-1 0-3 0,-1 3-5 0,0 0-11 15,3 0-10-15,0 0-19 0,4 1-19 0,0 1-94 16,-1 0-172-16,4-2 78 0</inkml:trace>
  <inkml:trace contextRef="#ctx0" brushRef="#br0" timeOffset="83258.67">20468 13233 11 0,'0'0'107'0,"-4"-4"-12"16,4 4-16-16,0 0-5 0,0 0-8 0,0 0 0 15,0 0-8-15,0 0-17 0,0 0 5 0,0 0-6 16,0 0-8-16,0 14 3 0,0-7-8 0,1 1-1 16,-1 0-4-16,2 3 4 0,-2 0-5 0,0-1-4 0,-2 7-8 15,2-3 5-15,-1 3-3 0,0-1-2 0,2 0 2 16,-4 1 0-16,3 0-4 0,2-2 0 16,0 1 6-16,0-3 1 0,-1-2-4 0,-1 1-3 0,0 0-3 15,0 0 2-15,1 0 3 0,0-2-1 0,-1 2-3 16,2-3 1-16,-2-1 0 0,0 2 2 0,1-3-8 15,-1 2 3-15,0-4 2 0,1 3 0 0,2-1-5 16,-3-5 7-16,0 5-5 0,1-4 3 0,-1 1-2 16,0-4 3-16,-1 3 0 0,1-3 0 0,0 0-1 15,0 0 0-15,0 0-1 0,2-12-9 0,1 2 3 16,-2-2-14-16,0 3-11 0,1-9-5 0,-1 1-50 16,0-1-2-16,-1 0-63 0,-1-3-159 0,1-4 72 0</inkml:trace>
  <inkml:trace contextRef="#ctx0" brushRef="#br0" timeOffset="83570.67">20501 13249 46 0,'0'0'59'0,"0"0"-1"0,0 0-9 0,-2-6 2 16,2 6-14-16,0 0 1 0,0 0-5 0,0 0 6 15,0 0-16-15,-15 7 1 0,13-6 3 0,-3 6-9 16,0-4-4-16,0 2 4 0,1 2-3 0,-1-2 0 15,1 0-5-15,1-3-7 0,-1 5 7 0,1-4-3 0,-1 0 3 16,2-1-3-16,0 2 5 0,2-4-2 16,0 0-5-16,0 0-2 0,0 0 0 0,0 0-4 15,4-20 7-15,-2 14-5 0,2-4 4 0,1 1 2 0,-1-1-3 16,0 0 6-16,1-1-7 0,1 1-5 0,1 2 1 16,-5 2 2-16,2 0 4 0,0 1-3 15,1 2 0-15,0 0-1 0,0 2-2 0,-5 1 2 0,14 5 3 16,-6 0-5-16,0 4 1 0,1 1-1 0,0 4-8 15,-2 2 0-15,1 2-18 0,-2-1-9 0,2 9-15 16,-3-3-43-16,0-4-100 0,-1-2 45 0</inkml:trace>
  <inkml:trace contextRef="#ctx0" brushRef="#br0" timeOffset="83986.7">20509 13673 92 0,'0'0'84'0,"0"0"-8"15,0 0-13-15,0 0 5 0,0 0-12 0,-18 7-9 16,14-3 4-16,-1 2-17 0,0-1 8 0,-2 0-5 16,2-1-8-16,0 0-2 0,0 1-1 0,1-2-2 15,0-1 3-15,1 1-12 0,-1 1 2 0,4-4-3 16,-4 4 4-16,4-4-7 0,0 0 7 0,0 0-9 16,0 0-2-16,0 0-4 0,19-11-2 0,-7 5 7 15,0 0-1-15,4 0-3 0,0 0-4 0,2 1 3 0,-1 3-1 16,-4-1-1-16,0 2 7 0,0 1-8 0,1 0 2 15,-5 1-5-15,2-1-5 0,-5 0-6 0,3 3-2 16,-3-1-4-16,-1 0 6 0,-1 2 0 0,0-2-6 16,1 2 1-16,-5-1-7 0,0-3-5 0,0 4-6 15,0-4-3-15,0 5-7 0,0-5-7 0,-5 3-41 16,0-1-103-16,5-2 46 0</inkml:trace>
  <inkml:trace contextRef="#ctx0" brushRef="#br0" timeOffset="84241.68">20620 13648 44 0,'10'7'53'16,"-2"0"-8"-16,1 3-4 0,-2-4 0 0,5 3-9 15,-4 0-1-15,1-1-3 0,-1 1-12 0,0-1-25 16,-2 1-45-16,-2-6-58 0,2-1 26 0</inkml:trace>
  <inkml:trace contextRef="#ctx0" brushRef="#br0" timeOffset="87877.73">21408 14200 11 0,'0'0'52'0,"0"0"-9"0,0 0-1 0,-5 0 1 16,5 0-9-16,0 0-3 0,0 0 4 0,0 0-6 0,0 0-2 15,0 0 0-15,0 0-6 0,0 0-3 0,0 0 0 16,0 0-6-16,0 0 3 0,0 0-5 16,0 0 1-16,0 0-2 0,0 0 0 0,0 0-1 0,0 0 1 15,0 0-3-15,0 0-1 0,0 0 3 0,0 0-1 16,0 0-1-16,0 0-2 0,19-5 1 0,-11 5 5 15,-8 0 0-15,15-2-3 0,-1 0 7 0,3-1-13 16,2 2 6-16,3-2-9 0,-3 2 8 0,4-2-6 16,5 3-1-16,0-1 7 0,0 0-5 0,-6-1 1 15,-3 2-2-15,4-1 7 0,-5 0-5 0,3 1-2 16,-4 1 0-16,-4-1 0 0,1 0-1 0,-2 1 0 16,-1-1 2-16,-2 0-3 0,-4 2 5 0,1-2-9 15,-6 0 9-15,12-2-5 0,-12 2 4 0,5 2 4 16,-5-2-4-16,0 0 1 0,8 0-2 0,-8 0 2 15,0 0-1-15,0 0 0 0,5 0 3 0,-5 0-3 16,0 0 3-16,0 0-2 0,0 0-4 0,0 0 2 0,0 0 6 16,0 0-8-16,5 1 8 0,-5-1-7 0,0 0 1 15,0 0-11-15,5 4 7 0,-5-4-16 0,0 0-3 16,2 1-8-16,-2-1-6 0,0 0-7 0,3 1-42 16,-3-1-92-16,0 0 42 0</inkml:trace>
  <inkml:trace contextRef="#ctx0" brushRef="#br0" timeOffset="89542.73">22965 12671 8 0,'11'-3'25'16,"2"1"-2"-16,-3 1 2 0,-2-1-2 0,-2 0 2 16,2 0 6-16,-2 1-10 0,-2-2 2 0,-4 3 6 15,9-1-2-15,-4-2-1 0,-5 3 2 0,5 0-7 16,-5 0-2-16,0 0-3 0,0 0-3 0,0 0 3 16,0 0-2-16,0 0 3 0,0 0-6 0,0 0-4 15,-13 9-1-15,8-8 6 0,0 3-5 0,-1-1 3 16,1 0-4-16,0-1-3 0,-2 1 2 0,2-1 0 15,0 0-7-15,1 0 10 0,-1 0-5 0,0-1-1 16,0 0 1-16,5-1 6 0,-13 2-7 0,8-1 3 16,-3-1-2-16,3 1-1 0,5-1 3 0,-16-1-5 0,9 1 1 15,-2 0 0-15,1 0-1 0,0 0 1 0,0 0-3 16,2-1 11-16,-1-1-11 0,1 1 3 16,6 1 2-16,-10-1-4 0,10 1 1 0,-11-1-1 0,5 0 1 15,6 1 0-15,-9-2 1 0,5 2 2 0,4 0-2 16,-8-2-1-16,8 2-1 0,-6-1 2 0,6 1-2 15,-9 0 1-15,9 0 1 0,-6-2-1 0,6 2 4 16,-5-3-4-16,5 3-4 0,-7-1 7 0,7 1-1 16,-7 0-3-16,7 0 1 0,-12-3 2 0,8 3 0 15,4 0 3-15,-14 0-4 0,9-2 2 0,0 1-3 16,5 1 3-16,-12-2-3 0,7 0 3 0,-1 1 6 16,6 1 8-16,-8-2 2 0,8 2 4 0,-5-2 6 0,5 2 2 15,0 0-4-15,-6-1-2 0,6 1 1 16,-3-1-4-16,3 1 3 0,0 0-1 0,0 0-3 15,-4-7-5-15,4 7-2 0,0 0 0 0,0 0-3 0,0 0-6 16,0 0 3-16,0 0-4 0,0 0 3 0,20 4-2 16,-14-1 3-16,4-2-5 0,-2 0 6 0,2 1-1 15,0-1-7-15,2 1-1 0,-2-2 3 0,0 0-1 16,2 0 2-16,-2 0-3 0,4 0-3 0,-4-1-1 16,4 0 3-16,-1-2-2 0,5 2 5 0,-4 0 5 15,0-2-11-15,-2-1 4 0,-1 1-5 0,-1 2 3 16,-2 0 3-16,-3 1 2 0,0-1-4 0,-5 1-2 15,10-2 9-15,-6 2-6 0,-4 0-2 0,4-2-7 16,-4 2-4-16,0 0-3 0,8 0 4 0,-8 0-2 16,0 0 1-16,0 0 0 0,0 0 0 0,0 0-3 15,0 0 6-15,-4 6 0 0,4-6 2 0,0 0 2 16,-8 4-2-16,7-2 5 0,1-2-3 0,-6 2 0 0,6-2 2 16,-4 3 0-16,4-3 0 0,-7 1-1 0,7-1 4 15,0 0 0-15,-10 0-1 0,10 0 0 16,-5 1-3-16,5-1 0 0,-9 0 2 0,9 0-4 0,-11 0 6 15,4 0-8-15,-1 2 8 0,0-2 3 0,0 1-4 16,-2-1-5-16,-3 1 1 0,0 0 2 0,-1 1 1 16,0 0-1-16,1-1-3 0,1 1 1 0,-1-2 3 15,1 3-2-15,3-3-4 0,0 2 7 0,-2-2-1 16,3 2-1-16,-1 0 1 0,4-1-1 0,-4 1 2 16,4-2 2-16,1 2-3 0,-2-1 1 0,6-1-4 15,-7 2 2-15,7-2 2 0,-6 3 0 0,6-3-2 16,0 0 0-16,0 0 0 0,-4 1 2 0,4-1 3 0,0 0-5 15,0 0-1-15,0 0 1 0,0 0 3 0,23-3 5 16,-16 3-4-16,4 0-2 0,-2 2 4 16,0-2-5-16,1 1-5 0,4-1-3 0,-5 1 1 0,3 1-6 15,-2-1-7-15,-1-1 2 0,2 1-1 0,-4-1 5 16,-1 1-3-16,-1-1 2 0,1 2 2 0,-6-2 2 16,0 0-1-16,11-3 5 0,-11 3-3 0,5-1-1 15,-5 1-1-15,0 0-6 0,1-5-3 0,-1 5-6 16,0 0-1-16,0 0-35 0,0 0-69 0,-10-8 31 15</inkml:trace>
  <inkml:trace contextRef="#ctx0" brushRef="#br0" timeOffset="89925.73">22684 12642 34 0,'0'0'32'0,"0"0"-1"0,0 0-2 15,0 0-5-15,0 0 0 0,0 0-4 0,0 0-1 16,0 0-5-16,0 0 2 0,0 0-2 0,0 0 3 16,0 0-7-16,0 0 1 0,0 0-1 0,0 0-4 15,0 0 1-15,0 0 1 0,0 0 2 0,0 0-1 16,0 0 6-16,0 0-9 0,0 0-1 0,0 0 2 15,0 0 1-15,0 0 1 0,-6 12 1 0,6-12-8 16,0 6 1-16,-1-3 2 0,1-3 0 0,0 9 3 16,1-4-4-16,1 0-5 0,0-2 5 0,-2 2 0 0,0-5 2 15,0 7-5-15,0-7 3 0,0 3-3 0,0-3 6 16,0 4 12-16,0-4 9 0,0 0 4 16,0 5 7-16,0-5-2 0,0 0 1 0,0 0-5 0,0 0-5 15,0 0 1-15,0 0 1 0,0 0-19 0,0 0-15 16,0 0-27-16,0 0-29 0,0 0-55 0,0 0-124 15,5 0 55-15</inkml:trace>
  <inkml:trace contextRef="#ctx0" brushRef="#br0" timeOffset="90406.32">23002 12631 46 0,'0'0'44'0,"0"0"0"0,0 0-8 15,5-2-3-15,-5 2 0 0,0 0-5 0,0 0 5 16,0 0-14-16,0 0 1 0,0 0 1 0,0 0-4 16,0 0 3-16,0 0-5 0,0 0-1 0,0 0-4 15,0 0 1-15,0 0-4 0,0 0 0 0,4 10 0 16,-4-10 3-16,-4 7-3 0,1-2-2 0,3 0 0 15,0 0 1-15,0 0 2 0,-1 0-5 0,1 0-4 16,0-1 6-16,0 0-4 0,0-4 1 0,0 6 2 0,0-6 2 16,1 4 17-16,-1-4 8 0,0 0 7 0,0 0-4 15,0 0-2-15,0 0 0 0,0 0-4 0,0 0-5 16,0 0 1-16,0 0-7 0,-1-14 4 0,1 9-4 16,0 1-5-16,0 4 6 0,0-10-9 0,-1 7-13 15,1 3-29-15,0 0-43 0,1-4-53 0,-1 4-140 16,0 0 62-16</inkml:trace>
  <inkml:trace contextRef="#ctx0" brushRef="#br0" timeOffset="91571.32">21494 14187 26 0,'-1'-4'88'0,"1"4"-4"0,0 0-9 0,-2-3-10 15,2 3-8-15,0 0-4 0,0 0-3 0,0 0-6 16,0 0-6-16,0 0-2 0,0-5-5 0,0 5-3 16,0 0-7-16,0 0-1 0,0 0 8 0,0 0-10 15,0 0 3-15,0 0 0 0,-1-7 0 0,1 7-8 16,0 0 7-16,0 0 0 0,0 0 9 0,0 0-7 16,-4-2 5-16,4 2-1 0,0 0-9 0,0 0 4 15,0 0 3-15,0 0-3 0,0 0-12 0,0 0 6 16,0 0 3-16,0 0-10 0,0 0-2 0,0 0 0 15,0 0 1-15,0 0 0 0,0 0-1 0,0 0-3 16,4 14 4-16,-3-11-4 0,-1 2-1 0,0-1-2 0,2-1 7 16,-2 2-5-16,0-5 0 0,0 4-5 15,0-4 7-15,0 5-4 0,0-5-2 0,1 5 0 16,-1-5 4-16,0 3-2 0,0-3 2 0,0 0 5 0,-1 6-9 16,1-6-4-16,0 0 11 0,-2 2-9 0,2-2 6 15,0 0 6-15,0 0-6 0,0 0 0 0,0 0 5 16,0 0-4-16,0 0 3 0,0 0-2 0,0 0-13 15,0 0-8-15,0 0-17 0,0 0-21 0,12-11-27 16,-6 6-87-16,3-3-183 0,1 2 82 0</inkml:trace>
  <inkml:trace contextRef="#ctx0" brushRef="#br0" timeOffset="91914.32">21905 14035 1 0,'7'3'44'0,"-2"-1"-6"0,-1 0-6 15,-4-2-6-15,6 3-1 0,0-1-1 0,-6-2 7 16,4 3 1-16,-4-3 10 0,0 0-3 0,4 0-8 0,-4 0-2 15,0 0-7-15,3 5 9 0,-3-5-3 0,0 9-5 16,0-6-1-16,0 2-3 0,0 2 2 0,-3-1-1 16,3 3-6-16,0-1 2 0,0-2-4 0,0 3-6 15,0-4 8-15,0 1-9 0,0 0 2 0,0 0 5 16,0-1 1-16,0 0-3 0,0-1 10 0,0-4-1 0,-1 4 2 16,1-4 3-16,-4 4-3 0,4-4-11 15,-9 1-15-15,9-1-14 0,0 0-15 0,-13-1-32 16,7 0-48-16,-3-1-123 0,9 2 55 0</inkml:trace>
  <inkml:trace contextRef="#ctx0" brushRef="#br0" timeOffset="92203.32">21472 14195 14 0,'-4'-2'97'0,"4"2"-6"0,-5-2-12 16,5 2-10-16,0 0-3 0,-5-3-13 0,5 3-14 15,0 0-2-15,0 0-13 0,0 0 9 0,0 0-10 16,0 0-1-16,0 0 1 0,0 0-6 0,-4 7-3 0,4-7-3 16,0 0 3-16,0 0 0 0,17 0-2 15,-8 0 2-15,2-3 4 0,2 2-8 0,9-2 3 16,5-2 2-16,1 2-6 0,0 1 2 0,1-2-4 0,-7 0-3 15,-3 2 7-15,3 2-17 0,-4-2-13 0,2 2-9 16,-2-4-14-16,-4 3-32 0,0-3-43 0,0 1-125 16,-3-2 57-16</inkml:trace>
  <inkml:trace contextRef="#ctx0" brushRef="#br0" timeOffset="92930.32">21517 14029 28 0,'0'0'58'0,"0"0"0"0,0 0-16 15,0 0 3-15,0 0-1 0,0 0-9 0,0 0-4 16,0 0-1-16,0 0-7 0,0 0 1 0,0 0-6 15,0 0 4-15,0 0-2 0,1 18 2 0,0-14-7 16,1 4 11-16,-2 1-4 0,1 3 4 0,-1-1 1 16,-1 3-4-16,1 1-5 0,1 2-3 0,-1 0-1 15,-1-5 1-15,1 2-5 0,1 3 8 0,-1-5-6 0,1 0-4 16,1 0 8-16,-2-4-9 0,1 3-2 0,0-6-4 16,0 1 4-16,-1-1 0 0,0-1 1 15,2-1 2-15,-2-3 0 0,-2 5 7 0,2-5-3 0,0 0-6 16,0 0 0-16,0 0-17 0,0 0-19 0,0 0-19 15,-2-11-78-15,1 4-137 0,2 0 61 0</inkml:trace>
  <inkml:trace contextRef="#ctx0" brushRef="#br0" timeOffset="93272.33">21873 14014 28 0,'0'0'73'0,"0"0"-6"0,0 0-6 16,0 11 4-16,0-6-2 0,0-2-7 0,0 3-5 16,0 2-11-16,0-3 1 0,0 2 3 0,0 1-7 15,0 0-5-15,0 3 2 0,2 1-9 0,0-2 1 16,-2 2 2-16,4-2-5 0,-3 2-7 0,-1 0 1 16,3 0-7-16,-2 0-16 0,3-1-26 0,-4 0-39 15,0 1-51-15,0-5-131 0,0-1 58 0</inkml:trace>
  <inkml:trace contextRef="#ctx0" brushRef="#br0" timeOffset="94564.32">20847 13467 22 0,'0'0'31'0,"11"-2"-4"0,-5 2-6 15,3 0 3-15,2 2-4 0,2-2 1 0,5 4-6 16,2-2 2-16,0 2-6 0,9 1 0 0,-1 3 1 0,0 0-2 16,-2 2-2-16,4-1-1 0,-1 2 1 15,0 0 0-15,0 1 0 0,-2 1 1 0,-4 2-4 16,4-2-1-16,-4 1 2 0,-4-3-2 0,-3 1 4 0,0 0-7 15,-3 0 1-15,2 2 3 0,-2-2 0 0,2-2 7 16,-6 0-6-16,-2 0 0 0,1-3-1 0,0 3 2 16,0-3-5-16,-3-2 5 0,-1 3 0 0,0-4 3 15,-2-2-5-15,2 5 4 0,-3-2-3 0,3-5 7 16,-4 0 0-16,4 4-1 0,-4-1 0 0,1 0 4 16,-1-3-1-16,4 2 1 0,-4-2-2 0,0 0-5 15,0 3-2-15,0-3 0 0,0 0 1 0,0 0 3 16,0 0-8-16,0 0 3 0,0 0-9 0,0 0-2 15,4 4-14-15,-4-4-9 0,0 0-11 0,4 3-41 16,-4-3-87-16,0 4 38 0</inkml:trace>
  <inkml:trace contextRef="#ctx0" brushRef="#br0" timeOffset="95865.32">21094 13367 13 0,'-8'8'13'0,"8"-8"3"0,-6 2-2 16,6-2-2-16,-6 2 1 0,2 1-3 0,-3-2-1 0,2 0 0 15,-2 4 0-15,0-2-1 0,1 1 2 0,-2 1-3 16,-5 3-3-16,3-4 3 0,-3 4-1 0,-5-1 1 16,4 0-4-16,2 1 2 0,1-1-3 0,-1-1 6 15,-3 0 1-15,2-1-4 0,2 1 3 0,1-3-4 16,0 0 0-16,2 1-2 0,2 1 5 0,1-3-1 15,-2-1-5-15,2 2 2 0,3-1 5 0,-2 1-8 16,1-1 7-16,3-2-2 0,0 0 2 0,4 7-1 16,-4-7 0-16,10 3 5 0,-1-3-1 0,0 1 0 15,4 2-3-15,-2-3-5 0,0 1 5 0,0-1 5 16,-1 1-8-16,-3 0 0 0,-1 1-3 0,2-1 3 16,-3 1 2-16,1 0-1 0,-2 1 3 0,-1 1-4 0,-1-2-4 15,3 3 7-15,-4-3-4 0,1 2-4 0,-2 0 7 16,0-4-7-16,2 5 0 0,-2-5 2 15,-1 5 8-15,1-1 2 0,0-4 8 0,0 5-4 0,0-5-1 16,0 0 6-16,0 0-4 0,-4 3-1 0,4-3 4 16,-5 2 0-16,5-2-7 0,0 0 0 0,0 0 7 15,0 0-10-15,-11-5-4 0,11 5-13 0,-8-2-20 16,5 0-66-16,3 2-101 0,-11-1 45 0</inkml:trace>
  <inkml:trace contextRef="#ctx0" brushRef="#br0" timeOffset="96518.33">21072 13450 44 0,'-1'9'48'0,"-3"-1"0"0,3-2-7 0,-2 0 3 16,2-1-2-16,-3 2-8 0,3-2-1 0,-2 0 2 15,0-1-4-15,-1 2 0 0,1-4 8 0,2 2-6 16,-2-1 0-16,3-3-3 0,-6 5 2 0,3-5-5 15,3 0 0-15,0 0-5 0,-9 0 0 0,9 0 7 16,-6 2-14-16,6-2 8 0,0 0-8 0,0 0-4 16,0 0 5-16,-9-2-7 0,9 2 4 0,0 0-3 15,0 0 0-15,0 0-8 0,0 0 2 0,0 0 0 16,-6-2-2-16,6 2 1 0,0 0 3 0,0 0 0 16,0 0-5-16,0 0 4 0,0 0-1 0,0 0 0 15,0 0-2-15,-7 0 0 0,7 0 0 0,0 0 7 16,0 0 14-16,0 0-4 0,-5-3-5 0,1 0 0 15,1 1-1-15,1-2-3 0,-3 0 6 0,1 0-4 0,-1-3-3 16,1 2-2-16,-1-2-3 0,-2-1-2 0,1-1 5 16,1-1-9-16,0 0-3 0,0 2-9 15,1-1 7-15,0 0-2 0,1 0-5 0,0 2-1 0,0 3 2 16,2 0-13-16,0-1-16 0,1 5-5 0,1-3-2 16,-1 3 4-16,0 0-6 0,0 0-5 0,0 0-54 15,17 11-119-15,-13-7 52 0</inkml:trace>
  <inkml:trace contextRef="#ctx0" brushRef="#br0" timeOffset="96995.32">21058 13507 42 0,'-7'9'42'0,"0"0"-1"15,2 0-1-15,-3 2-8 0,2-2-4 0,-3-1 1 0,5-4-3 16,-1 1-2-16,1 1 3 0,-1-3-8 0,-4 0 5 15,5-2-1-15,-1 0 7 0,5-1 0 16,-9-2 0-16,5-2 1 0,0-3-5 0,0-2 2 0,0-3-3 16,0 0-11-16,1 1 8 0,-1-6 0 0,1 2-12 15,0-2 2-15,0 5-2 0,1 0-8 0,-2 1-19 16,2 0-16-16,-1 5-74 0,0 0-115 0,2 3 51 16</inkml:trace>
  <inkml:trace contextRef="#ctx0" brushRef="#br0" timeOffset="104094.14">22644 12634 7 0,'0'0'21'15,"0"0"0"-15,0 0-2 0,0 0 0 16,0 0-2-16,0 0 0 0,0 0-5 0,0 0 1 0,0 0-5 16,0 0 1-16,0 0-3 0,0 0-1 0,0 0 2 15,0 0 2-15,0 0-3 0,0 0-5 0,0 0 10 16,0 0-6-16,0 0-3 0,0 0 11 0,22 5-8 16,-13-7 0-16,0 4 4 0,5-4-7 0,-3 2 1 15,8-3-3-15,-2 2 0 0,-1 1 4 0,1-2-3 16,-3 1 3-16,4 0-1 0,-5 1 1 0,-3 0-3 15,-1 0 0-15,-1 0 0 0,-2 0 0 0,-6 0 0 16,9 1-1-16,-9-1-2 0,7 1 1 0,-4 1-4 16,-3-2 2-16,1 6-8 0,-1-6-8 0,-6 4-20 15,2 0-42-15,-1 0 19 0</inkml:trace>
  <inkml:trace contextRef="#ctx0" brushRef="#br0" timeOffset="109382.14">19346 11360 47 0,'0'0'51'0,"0"0"-3"15,0 0-5-15,0 0-7 0,0 0-1 16,0 0-5-16,0 0-3 0,0 0-4 0,0 0-4 16,0 0 0-16,0 0 0 0,0 0-3 0,0 0-4 0,0 0 2 15,0 0-3-15,0 0 2 0,0 0-3 0,0 0 1 16,0 0-5-16,0 0 2 0,0 0 0 0,0 0 0 16,0 0-5-16,0 0-1 0,0 0 4 0,0 0-5 15,0 0 1-15,0 0 3 0,0 0-1 16,0 0-2-16,0 0-1 0,0 0-1 0,0 0 3 0,0 0-2 15,0 0-2-15,0 0 2 0,0 0 1 0,0 0 1 16,0 0-6-16,0 0 5 0,0 0 0 0,0 0 0 16,0 0 2-16,0 0-3 0,0 0 3 0,0 0-4 0,0 0-1 15,0 0 1-15,0 0-3 0,0 0 1 16,0 0 6-16,0 0-1 0,0 0-4 0,0 0-1 16,0 0 3-16,0 0-1 0,0 0 1 0,18 2 3 0,-18-2-6 15,7 0 7-15,-1-1-2 0,-6 1-1 0,12 0-1 16,-4-1 1-16,0 0 4 0,-2 1-1 15,4-2-1-15,1 2-6 0,-2-2 4 0,-1 0-1 0,1 2 3 16,-4-2-1-16,1 1-5 0,-6 1 5 0,12 0-3 16,-8-3 4-16,-4 3-2 0,5 0 1 0,-5 0-5 15,8 0 7-15,-8 0-5 0,0 0 0 0,0 0-7 16,0 0-10-16,5 0 0 0,-5 0-11 0,0 0-9 16,0 8-48-16,0-4-91 0,0-4 41 0</inkml:trace>
  <inkml:trace contextRef="#ctx0" brushRef="#br0" timeOffset="109744.14">19357 11489 1 0,'0'0'63'0,"0"0"-5"0,4-4-3 16,-4 4-2-16,0 0-8 0,4-2-4 0,-4 2-14 15,5-3 9-15,-5 3-6 0,4-2-2 0,0-1-4 0,-4 3-7 16,9-3 4-16,-4 0-2 0,0 3-4 0,0-1 5 16,0-2-8-16,0 3-3 0,3-1 2 0,-8 1-3 15,10-3 1-15,-10 3-10 0,9 0-17 0,-9 0-8 16,10-1-68-16,-10 1-100 0,7-2 45 0</inkml:trace>
  <inkml:trace contextRef="#ctx0" brushRef="#br0" timeOffset="111242.14">8943 8136 11 0,'9'-3'23'0,"1"1"-1"0,0 1-5 0,1-1-5 15,2-1 1-15,-1 0-2 0,6 1-9 0,-4 1-4 16,2-1-17-16,-3 0-19 0,0 2 9 0</inkml:trace>
  <inkml:trace contextRef="#ctx0" brushRef="#br0" timeOffset="111506.14">8975 8231 10 0,'5'-3'63'0,"0"1"-7"0,0 0-5 0,-1 1-8 16,1-2-3-16,-5 3-6 0,9-1-8 0,-9 1-11 15,9 1-10-15,-9-1-3 0,7 1 2 0,-7-1-6 16,6 2-3-16,0-1-4 0,-6-1-15 0,8 2-4 16,-3 0-20-16,-1-1-50 0,-1 2 23 0</inkml:trace>
  <inkml:trace contextRef="#ctx0" brushRef="#br0" timeOffset="112386.15">8977 8147 16 0,'4'-7'48'0,"-4"7"-3"0,5-4-7 0,-2 4-5 16,-3 0 3-16,5-4-9 0,-1 3-3 0,2-1-1 16,-6 2 0-16,9-3-5 0,-4 2-6 0,1 0 1 15,0-1-6-15,-6 2 2 0,8 0-2 0,-8 0-1 16,6-2-4-16,-6 2-4 0,6-1 2 0,-6 1-3 16,4-1-2-16,-4 1-4 0,0 0-1 0,0 0 0 15,9 0-3-15,-9 0-3 0,0 0-1 0,0 0 2 0,0 0-3 16,0 0 0-16,5 4 3 0,-5-4 1 0,0 0 0 15,-5 7 5-15,1-4-2 0,1 1 2 16,0 0 0-16,-3-1 1 0,0 1 2 0,0 0 2 0,1 1-2 16,1-3 2-16,-1 1-1 0,1 1 0 0,-1-1 5 15,1 2-3-15,0-3 3 0,-1 0 2 16,3-1-1-16,2-1 2 0,-4 4 7 0,4-4 2 0,0 0 5 16,0 0-2-16,-5 3 3 0,5-3 2 0,0 0 2 15,0 0 1-15,0 0 0 0,0 0-5 0,0 0-1 16,0 0-2-16,0 0 0 0,0 0-2 0,0 0-1 15,18-7-3-15,-15 6-4 0,3-1-5 0,-1 0-4 16,1 1-3-16,-6 1-5 0,10-2 1 0,-10 2-3 16,9-2-3-16,-9 2-2 0,8 0-6 0,-8 0-3 0,0 0-16 15,10 2-48-15,-10-2 155 0,4 3-81 16,-4-3-11-16,1 4 28 0,-1-4-9 0,0 2 1 16,0-2 2-16,-5 8 1 0,0-3 2 0,0-1 3 15,1 1 3-15,-1 0-1 0,-3 0 5 0,2-2 1 16,2 1-5-16,-4 1 3 0,5-3-3 0,-3 1 1 15,3 1-2-15,0-2 3 0,-2 1-2 0,3 0-1 16,2-3-1-16,-3 3 5 0,3-3-4 0,0 0 4 0,0 0-3 16,0 0 9-16,0 0-4 0,0 0-1 0,0 0 1 15,24-6-2-15,-17 2 3 0,3 2-4 0,0-1-1 16,-1 0 0-16,1 1-1 0,-4-1-2 0,2 2-4 16,0 0-7-16,1 1-22 0,-3-2-35 0,1 2 16 15</inkml:trace>
  <inkml:trace contextRef="#ctx0" brushRef="#br0" timeOffset="116152.15">21399 11451 28 0,'0'0'47'0,"0"0"-1"0,0 0-6 0,0 0-3 15,0 0-5-15,0 0-7 0,0 0-4 0,0 0 1 16,0 0 0-16,0 0-3 0,0 0-1 0,0 0-3 16,0 0 3-16,0 0 0 0,0 0 3 0,0 0-8 15,0 0 10-15,0 0-4 0,0 0 6 0,0 0-2 16,0 0 0-16,0 0-8 0,0 0 3 0,0 0-2 0,0 0-2 16,0 0 1-16,0 0-2 0,0 0-1 15,0 0-1-15,18 4 6 0,-13-3-7 0,0 0-2 0,3 0 3 16,1 1-4-16,1-2-3 0,3 0 7 0,1 2-6 15,-1 0 3-15,5-1 1 0,1 2-7 0,3-2-6 16,4 2 15-16,3 0 2 0,-1-2-7 0,1 1 6 16,-1-1-3-16,-2 3-2 0,1-2 5 0,-6-2-7 15,2 1 9-15,-1-1-3 0,-3 0-2 0,4 0 4 16,-2 1 0-16,-1-2-4 0,2 1 6 0,-2 0-6 16,-2 0-2-16,0-1 4 0,-1 2-6 0,-3-1 1 0,-1 0-4 15,2 0 2-15,-4 3 1 0,3-1 4 16,-5-1 1-16,2-1-4 0,1 0-3 0,-4 0 2 0,-2 0-7 15,2 1 7-15,1 3-1 0,-1-4-5 16,-2 0 5-16,2 0-5 0,2 0 8 0,-2 0-5 0,1 0 4 16,1 4-1-16,1-3 0 0,2 0-7 15,4 1 0-15,0 2-2 0,-4-1 4 0,8-4 0 0,-2 4-14 16,0 0 26-16,4-3-20 0,-2 1 13 0,2 2-3 16,-2-2-6-16,1 3 8 0,-1-1-3 0,0-2 1 15,-2 0-2-15,3 1 3 0,-3-2-2 0,0 1 1 16,-6 0-1-16,0-1-2 0,2 0 7 0,-1 0-3 15,-1 0 0-15,0 0 4 0,0 0-1 0,-3 0-3 0,2 0-4 16,0 0-1-16,0 0 2 0,0-1 2 0,-1 2 0 16,0-2 3-16,3 1 1 0,-3 0-1 0,1 0-6 15,2 0 6-15,4 1-9 0,-2-1 0 0,1 1 8 16,-2-1-6-16,4 0 4 0,-3 0 2 0,3-1-5 16,-4 1 4-16,2-1 1 0,1 2-3 0,-4-1 5 15,4-2 0-15,-1 2-7 0,-3 0-1 0,-1-3 7 16,3 3 1-16,2-1 2 0,1 1-7 0,-7-3 2 15,1 0 3-15,-1 1 2 0,1 2-9 0,1-3 7 16,-1 3-6-16,-2-1 2 0,2 1-1 0,5-3 2 16,-4 3-2-16,0-2 5 0,-1 2-6 0,6 0 4 0,-2-1-4 15,-3 1-2-15,-1-2 4 0,6 2 1 16,-5 2-6-16,4-1 6 0,1 1 2 0,0-2 0 0,0 0-7 16,3 0 5-16,-3 0-10 0,2 0 0 0,-2 0 4 15,1 0 5-15,-1 0 2 0,-1-5 1 0,-2 4 1 16,2 2-6-16,1-1 3 0,-2-1-1 0,-4 1-5 15,0-3 7-15,1 3-1 0,-1-1-4 0,2 1 7 16,-1-1-3-16,-1-1-8 0,0 1 5 0,5-2-1 0,-5 2 7 16,1-3-1-16,-2 4-4 0,1 0 1 15,1-1-1-15,-1 1-2 0,2 1-1 0,-2-2 0 16,6 3 4-16,-2-3-2 0,2 1 0 0,0 4-7 0,-1-3 4 16,3-1-2-16,-5 0 3 0,3 0 4 0,2 3 1 15,-2-2-1-15,0-2-4 0,0 2 5 0,-3-2-4 16,3 3 2-16,-1-3-2 0,0 1 1 0,1-1 1 15,-3-2-1-15,3 3-1 0,-6-1 6 0,3-3-9 16,-2 4 3-16,2-1 0 0,-2 0 1 0,4-2 2 16,-1 2-7-16,1 0 7 0,-4 2-1 0,-1-2-5 15,-1 1 5-15,6 1 0 0,-6-1-3 0,0 0 5 16,1 0 0-16,-2 0-7 0,1-1 5 0,-3 1-6 0,2 0 10 16,-3 0-2-16,4 0 3 0,-7 0-9 15,4 0 5-15,-3-2-4 0,2-1 1 0,-3 3 2 0,3 0-7 16,-8 0 4-16,11-1 4 0,-2 1-4 0,-1-1 10 15,1 2-2-15,-3-2-4 0,5 2-4 0,-1-1-1 16,-3 1 5-16,4-1 3 0,-4 0-10 0,5 0 8 16,-1 0-14-16,-2 3 7 0,3-1 9 0,-1-2-6 15,-1 1-2-15,-2 0 4 0,2 1-1 0,3-1-2 16,-7-1 9-16,6 0-13 0,-3 2 3 0,1-1-1 16,-2-1 11-16,2 0-12 0,-1 3 10 0,-1-3-7 0,-2-3 6 15,1 3-5-15,1-1 0 0,-1 1-2 0,0-1 1 16,1 1 2-16,0-1-2 0,-2 1 1 15,-6 0 4-15,12-1-2 0,-7 1 0 0,-5 0-1 0,7-4 5 16,-3 4-4-16,0-5 2 0,-4 5 4 0,5-5 0 16,-5 3-4-16,0 2 2 0,4-5 1 0,-3 2 3 15,-1 3 2-15,2-3-4 0,-2 3-3 0,0 0-3 16,-2-5-2-16,2 5 6 0,0 0-7 0,0 0 7 16,0-4 0-16,0 4-3 0,0 0 0 0,0 0 2 15,0 0-4-15,0 0-1 0,0 0 4 0,0 0-3 16,0 0 1-16,0 0-1 0,-9 0 1 0,9 0 2 0,0 0-3 15,0 0 4-15,0 0-2 0,0 0 0 16,0 0-1-16,0 0 0 0,0 0-4 0,0 0 5 0,0 0-4 16,0 0 4-16,0 0 0 0,0 0-4 0,0 0-4 15,-7 3 3-15,7-3 2 0,0 0-2 0,0 0 2 16,-2 4-6-16,2-4 5 0,0 0 3 0,-5 2 4 16,5-2-1-16,0 0-1 0,0 0-24 0,-2 3 21 15,2-3 1-15,0 0 1 0,0 0 5 0,0 0-4 16,0 0-3-16,0 0 5 0,0 0-1 0,0 0 2 0,-3 3 0 15,3-3 5-15,0 0 3 0,0 0 5 16,0 0 4-16,0 0-1 0,0 0 4 0,0 0-4 0,0 0-2 16,0 0 3-16,0 0-8 0,5-11 2 15,-5 11-2-15,3-6-6 0,-1 2 4 0,-2-1-3 16,0 2 1-16,0-2-2 0,-2-2-1 0,4 2 0 0,-2 0 1 16,0-2-5-16,0 2 0 0,0-2 5 0,0 2-11 15,0 1 2-15,0-1 4 0,0 1-4 0,0 4 5 16,0-5-4-16,0-1 0 0,0 6-2 0,0 0 1 15,0 0 0-15,0 0-5 0,0 0 3 0,0 0-2 16,0 0 2-16,0 0-2 0,0 0 4 0,0 0 1 16,0 0-5-16,-5 14 5 0,4-12-12 0,0 2 8 0,1-4 2 15,-1 7 7-15,-1-3-9 0,2-4 5 16,-1 5-1-16,1-2 4 0,0-3-8 0,-1 4 1 0,1-4 2 16,-2 5 3-16,2-5-5 0,0 2-7 15,0-2 13-15,0 0-3 0,0 0-1 0,0 6-6 0,0-6 9 16,0 0-3-16,0 0 1 0,0 0-2 0,0 0 7 15,0 0-8-15,0 0 8 0,0 0 0 0,0 0 3 16,0 0 1-16,0 0-9 0,0 0 14 0,0 0 2 16,0 0-3-16,0 0 1 0,0 0-11 0,0 0 6 15,0 0 3-15,0 0-9 0,-3-12 6 0,3 12 2 16,0 0-7-16,0-8 1 0,0 8 1 0,2-2-1 0,-2 2-7 16,0 0-11-16,4-2-11 0,-4 2-16 15,0 0-25-15,0 0-37 0,11 9-152 0,-9-5-272 0,-4 1 120 16</inkml:trace>
  <inkml:trace contextRef="#ctx0" brushRef="#br0" timeOffset="117588.14">21417 11367 53 0,'0'0'76'16,"0"0"-3"-16,0 0-2 0,0 0-7 0,0 0 0 0,0 0-4 16,0 0 2-16,0 0-5 0,0 0-4 0,0 0-2 15,0 0-6-15,-9 0-6 0,9 0-7 0,0 0-4 16,0 0-1-16,0 0 4 0,0 0-8 0,0 0-3 15,9 12-3-15,-6-10 2 0,-1 3-5 0,0 2 2 16,0 0-1-16,3 3 0 0,-5-1-2 0,4 4-2 16,-3 3-2-16,3-3 4 0,-1-1 1 0,-1 0-2 0,2 4-5 15,-3-3 7-15,3-1-3 0,-1-3 0 16,-2 3-5-16,0-4 2 0,3 2 3 0,-4-3-2 16,0 0 1-16,4-1-3 0,-4-2 4 0,1 1-8 0,-1-1-1 15,3 1 3-15,-3-2-1 0,1 0 3 16,-1-3-1-16,0 0-3 0,0 6 3 0,0-6 0 0,0 3-1 15,0-3-3-15,0 0-3 0,0 0-10 0,0 0-13 16,0 0-17-16,0 0-4 0,0 0-12 0,-5-13-6 16,4 9-34-16,-3 0-55 0,0-3-165 0,3 3 72 15</inkml:trace>
  <inkml:trace contextRef="#ctx0" brushRef="#br0" timeOffset="118752.16">21439 11493 50 0,'0'0'86'0,"0"0"-8"0,0 0-3 0,0 0-12 15,0 0-1-15,0 0-9 0,-3-3-6 0,3 3-14 16,0 0 3-16,0 0 0 0,0 0-4 0,0 0-7 16,0 0 6-16,0 0-12 0,0 0-2 0,0 0 0 0,0 0-6 15,0 0 4-15,0 0 7 0,0 0 3 0,0 0 6 16,0 0-3-16,0 0-4 0,0 0 5 0,0 0-8 16,0 0 3-16,0 0-6 0,0 0 4 0,0 0-5 15,0 0-1-15,0 0-5 0,0 0 4 0,0 0-6 16,0 0 1-16,0 0-2 0,0 0-3 0,0 0-1 15,17 0-7-15,-17 0 4 0,9 1-4 0,-9-1 9 16,10 1-6-16,0 0 1 0,-2-2 3 0,1-1-1 0,5-1-2 16,-1 3-5-16,-1 0 7 0,1 0 0 0,5-2-2 15,-1 2 4-15,1-5-8 0,-2 5 2 16,4-1-1-16,-4 0 4 0,2-1 2 0,1 1-1 0,-2 1-1 16,2 0 1-16,-1 0 0 0,-3 1 0 0,2-1 0 15,1 2-5-15,1-1 4 0,0 0-4 0,-5-1 3 16,2 5-3-16,1-5 4 0,-4 2 1 0,1 0-1 15,-1-2 2-15,0 3-5 0,-3-3 2 16,-5 1-4-16,8 2-1 0,-6-3-3 0,4-3 7 0,-2 3-3 16,0-1 1-16,-2 1 7 0,4-1 0 0,0-1-2 15,-1 0-1-15,9 2-1 0,-8-2 4 0,0 0-2 16,3-1-8-16,0 2 8 0,4 0-6 0,0-1 6 0,3 2 2 16,0-1-8-16,-2 1 5 0,3 1-2 15,6-2 4-15,-7 2 0 0,-1-1-4 0,3 0 1 0,-4 2-3 16,4-2 5-16,-2 0-3 0,0 0-2 0,0 1 1 15,-1-2 6-15,3-1 1 0,0 4-5 0,-2-2 1 16,2 0-4-16,-3-2 6 0,8 4 3 0,-7-2 1 16,-3 0-9-16,1 0-1 0,1 1-6 0,1-1 13 15,-2 1 0-15,0-1-7 0,0 5 8 0,3-5-5 16,-4 1 4-16,2 3-1 0,2-2 0 0,-1-1-1 16,0 3 1-16,0-4 1 0,-3 5-8 0,3-3 5 0,0-1-2 15,2 2 4-15,-3 0-3 0,-1 0-3 16,3-3 7-16,-3 3-3 0,2-3-3 0,-2 3 6 15,1-2-2-15,1-1-2 0,0 2 0 0,-3-2 0 16,5 0-7-16,-1 0 10 0,-3 3 3 0,5 0-7 0,-4-2 4 16,0-1-2-16,1 1 2 0,0 1 5 0,0 0-8 15,0-2 1-15,1 3-1 0,1 1-4 0,-2-3 8 16,2 2-9-16,-2-2 5 0,7 0-1 0,-7-1 5 16,8 3-2-16,-8-2 1 0,3 0-6 0,-5 1 4 15,4-4-2-15,8 4 0 0,-2-2 6 0,-2 0-9 16,-4-2 2-16,-2 4 3 0,8 1 8 0,0-3-12 0,-2 0 4 15,3 0-2-15,-1 2 5 0,0 0-12 0,-7 0 3 16,0-1 8-16,-2 2-4 0,3-2-3 0,0 2 2 16,0-3 2-16,-2 0-5 0,5 1 2 0,3 2 1 15,-3-2 8-15,4-1-6 0,-3 2 3 0,3-2-8 16,-3 1 0-16,-6-1 11 0,7 4-5 0,-8-2-3 16,8-2 5-16,-6 3-2 0,-2-2 2 0,2 1-3 15,1 2 1-15,-4-2-1 0,3 1-3 0,-3-1 2 16,0-1-2-16,1 1 6 0,-3-1-7 0,1 1 6 15,-4-2-1-15,-2 0 1 0,-1 2-1 0,9-2-4 16,-9-2-6-16,0 2 8 0,2 2-4 0,1-4 2 0,-5 2 3 16,4 0 0-16,1-1 1 0,-2 0-5 0,0 0 3 15,0 0 5-15,1 1-4 0,1-1 0 16,-1 0 0-16,2 1 0 0,0 1 1 0,0-1-2 0,-2 0-2 16,1 1 4-16,-1-1 1 0,0-1-8 0,-3 1 5 15,2 0 0-15,-2 0-4 0,-4 0 2 0,1-1 3 16,-2-1 5-16,-5 2-7 0,10 0 3 0,-10 0 0 15,8 0 5-15,-5-3 1 0,-3 3 3 0,0 0 1 16,0 0 4-16,7 0-5 0,-7 0-1 0,0 0-1 0,0 0 3 16,0 0-3-16,0 0-6 0,0 0 1 0,0 0 1 15,0 0-5-15,0 0-13 0,0 0-18 0,-23 3-15 16,18-1-27-16,0-1-33 0,-2-1-92 0,-3 1-213 16,1-1 96-16</inkml:trace>
  <inkml:trace contextRef="#ctx0" brushRef="#br0" timeOffset="119667.16">25887 11272 78 0,'-1'-4'116'0,"1"4"-8"15,0 0-13-15,0 0-12 0,0 0-6 0,0-4-9 16,0 4-5-16,0 0-19 0,0 0 3 0,0 0-4 16,5 12 2-16,-4-7-11 0,0 3 5 0,1-2-2 15,-1 4-7-15,0-1 6 0,1 1-15 0,-2 2 9 0,1-1-9 16,0 6 2-16,-1-5-2 0,-1 4 2 0,1-1-9 15,-1 0 6-15,-2 3-3 0,2-1-4 0,-3 0 8 16,3-1-12-16,-1-4 1 0,-2 4-7 16,2 1 8-16,-3 0 0 0,1-5-4 0,0-1 4 0,-1-1-5 15,1 1 10-15,-2-2-6 0,1-1 3 0,-3 0-8 16,6-3 3-16,-2 4-1 0,0-5-4 0,1 1 3 16,1-2 7-16,-1 4-10 0,-1-2-3 0,2 0-14 15,-1-2-10-15,3-3-25 0,-1 4-8 0,0-2-15 16,1-2-19-16,0 0-95 0,0 0-201 0,0 0 89 15</inkml:trace>
  <inkml:trace contextRef="#ctx0" brushRef="#br0" timeOffset="120064.14">25989 11276 54 0,'0'0'84'16,"0"0"-4"-16,0 0-3 0,0 0-15 0,0 9-8 0,0-9-1 15,0 8 4-15,0-3-2 0,0 4 2 16,2 2-20-16,-2-3 5 0,2 3-6 0,-1-1-4 0,2 4 6 16,2 0-11-16,-4 0 7 0,4 2-9 0,-1 2 4 15,1-1-2-15,2 0 2 0,-2-1 1 0,1 0-8 16,-3-1-13-16,1-1 8 0,-2-1 5 0,2-1-8 16,-4-3-3-16,3 2-2 0,-2-2 3 0,-1-2 2 15,1 0-2-15,-1 0-7 0,0-2 3 0,0 1 2 16,0-1-8-16,-1 1-12 0,1-2-15 0,-4 1 5 0,0-1-24 15,2 1-17-15,-5-2-34 0,0-2-61 16,-1 2-168-16,0-4 75 0</inkml:trace>
  <inkml:trace contextRef="#ctx0" brushRef="#br0" timeOffset="120426.14">25876 11476 27 0,'29'2'83'0,"-1"0"-10"0,2-2-6 0,-8 0-11 16,-2 5 0-16,-1-5-13 0,-5 0 3 0,-4 1-9 15,-1 2 3-15,1-3-5 0,-5 0-4 0,0 2-9 16,1-1 4-16,-6-1-2 0,6 1-3 0,-2 3-7 16,-4-4-4-16,1 4 5 0,-1 0-5 0,0 3-1 0,-1-2 2 15,1 4-7-15,-3-2 2 0,3 3-1 0,3-1 6 16,-1 1-5-16,2 0 5 0,1-1-2 0,3 0-3 15,-3-1 2-15,3 1 4 0,-1-1 6 0,2-2 8 16,-1-1 8-16,0-1 5 0,-1-1-3 0,0-1 9 16,-1-2-5-16,4 0-6 0,-5-5 0 0,3 1 7 15,-3-1 0-15,-1-1-2 0,1-1-3 0,-4-3-7 16,3 1-1-16,-4-1-3 0,0-1 1 0,-1-2-4 16,-2 1 1-16,2-5-6 0,-4 0-6 0,1 5 3 15,-1 2-3-15,1-1-7 0,-1 3-7 0,1 0-13 16,0 1-14-16,2 2-22 0,-2 0-14 0,-2 1-19 15,3 1-125-15,-1 2-226 0,4 1 100 0</inkml:trace>
  <inkml:trace contextRef="#ctx0" brushRef="#br0" timeOffset="121617.15">26306 11419 28 0,'0'0'109'0,"0"0"-2"16,0 0-3-16,0 0 3 0,3-4-3 0,-3 4-12 15,0 0 8-15,0 0-14 0,0 0-6 0,0 0-6 16,0 0-11-16,0 0-9 0,0 0-5 0,0 0-6 16,0 0-3-16,0 0-4 0,0 0-3 0,-7 15-4 15,5-9-5-15,1 1 7 0,-3-2-9 0,2 5-1 16,1 1-2-16,-1 0-5 0,0-1-2 0,1 0-1 15,2-3-3-15,-1 0 1 0,0 1 4 0,-1 0-3 0,2-3-3 16,1 3 1-16,-2-5-4 0,0 1-7 0,1 1 9 16,-1-2 1-16,0-3 3 0,2 5-1 0,-2-5-6 15,4 1 4-15,-4-1 2 0,8 0-2 0,-8 0 1 16,0 0-2-16,13-4-2 0,-8 2 2 0,0-1-6 16,0 0 7-16,0-1-2 0,-1 2-4 15,0 2 3-15,0-3-4 0,-4 3 2 0,6-5-7 0,-6 5 3 16,5-2-2-16,-5 2 4 0,0 0-5 0,0 0 2 15,6 6 2-15,-6-6 0 0,4 4-3 0,-4 0 3 16,0 1-1-16,3-2 2 0,-2 1 1 0,4 1 1 16,-1 0-7-16,-3-2 5 0,5 2 2 0,-1-1-4 15,2-2 2-15,-3 1-2 0,3 1 3 0,0-3 0 16,3-1 0-16,-1 2-3 0,0-4 5 0,1 1-3 0,2 0 4 16,-3-2-3-16,1 0 2 0,2-1 1 15,-5 1-10-15,2-3 6 0,-4 2 1 0,2-3-4 0,-1-2-5 16,-1 2 3-16,2-4 2 0,-4 5-8 0,0-6 3 15,-2 6-1-15,2-3-1 0,-2 4 1 0,0-2-3 16,-1 2-2-16,-1 0 4 0,0 3 0 0,1 2-3 16,-4-4 3-16,0 2-2 0,4 2 0 0,-9 0 5 15,9 0-3-15,0 0 6 0,-10 2-8 0,6-1 10 16,4-1-5-16,-5 5-10 0,2 0 11 0,1-3 2 16,0 2 4-16,-1 2-1 0,2-2-1 0,1 0 1 0,-2 3 4 15,2-2-7-15,0 0-3 0,2 2 1 16,-2-1 4-16,0-2 2 0,2 3 5 0,0-3-7 0,0-1 7 15,2 2-1-15,-2 0-1 0,1-1-3 0,0 1-2 16,0-2 2-16,1 1 0 0,1-1 3 16,2 1 2-16,-1-4-7 0,0 4-8 0,0-1-2 0,1 0-8 15,1-2-11-15,0 0-27 0,-1-1-12 0,2 0-25 16,-3 0-90-16,2 0-198 0,-4-2 88 0</inkml:trace>
  <inkml:trace contextRef="#ctx0" brushRef="#br0" timeOffset="121924.14">26669 11491 56 0,'0'0'81'0,"0"0"-8"0,0 0-6 15,0 0-2-15,4 11 4 0,-3-8-5 0,-1 1-7 16,1 1-8-16,3-2 0 0,-1 2-6 0,-2 2-1 16,2-2 6-16,-2-3-14 0,0 5 4 0,3-3-3 15,-4-1-3-15,3 0-5 0,-3-3 15 0,2 5-10 16,-2-5 19-16,3 2 2 0,-3-2 9 0,0 0-12 15,0 0-4-15,0 0-8 0,0 0-3 0,5-13 3 16,-4 9-5-16,-1-4-4 0,0 2-4 0,0-6-2 16,3 4-3-16,-2-1 1 0,2-1-3 0,-2-1 1 15,3 0-7-15,-2 0-2 0,1 2 2 0,3 0 3 16,-2 0-8-16,2 1 2 0,-1 4-3 0,2-2-1 0,-2 4-6 16,4-3 7-16,1 3 2 0,0 2-6 0,3 2-6 15,1 0-3-15,-2 1-21 0,1 1-11 0,-2 1-18 16,3 1-17-16,0 1-18 0,-1 0-32 0,-4 2-81 15,0-3-223-15,2 2 99 0</inkml:trace>
  <inkml:trace contextRef="#ctx0" brushRef="#br0" timeOffset="122436.14">27034 11448 16 0,'0'0'90'0,"2"-4"-14"0,-2 4-8 15,0 0 2-15,0 0-8 0,0 0-4 0,0 0 3 16,0 0-8-16,0 0 5 0,0-5-9 0,0 5 3 15,0 0-4-15,0 0-1 0,0 0-5 0,-5-3-12 16,5 3 7-16,-3-4-4 0,3 4-8 0,-5-3 5 0,1 1-11 16,4 2-2-16,-6-2-2 0,6 2-2 0,-8-2 1 15,8 2-6-15,-11 0 3 0,4 2-2 16,2-1-3-16,-1 2 8 0,-2-1-13 0,2 2 4 0,1 0 0 16,-1-1 2-16,3 2-5 0,-5-1-5 0,6 1 8 15,-1 1-5-15,-2 1 3 0,2-1-5 0,1-1 8 16,-1 1-5-16,2-1-3 0,-2 1 8 0,3-2-4 15,-1-1 2-15,0 1-5 0,1-4 2 0,-2 6 12 16,2-6 3-16,0 0 8 0,-1 3 5 0,1-3-1 16,0 0 3-16,0 0 0 0,0 0-6 0,0 0-1 15,0 0-2-15,0 0-7 0,0 0 2 0,0 0-3 16,0 0-2-16,0 0-3 0,0 0-4 0,0 0-1 0,0 0 4 16,0 0-6-16,0 0 8 0,0 0-6 15,0 0-4-15,0 0 0 0,-1 5-3 0,1-5-6 0,-4 7-7 16,4-6-7-16,0-1-13 0,-4 5-6 0,4-5-19 15,-1 3-14-15,1-3-10 0,-4 4-109 0,4-4-211 16,-4 4 94-16</inkml:trace>
  <inkml:trace contextRef="#ctx0" brushRef="#br0" timeOffset="122848.21">26665 11398 25 0,'-1'3'64'16,"-3"-1"-5"-16,0 2-6 0,0-1 0 0,3 1-4 15,0 0-2-15,-3 0 3 0,4 0-12 0,0 2 10 16,1 1 1-16,2-2-24 0,-1 2 16 0,2-1-2 16,4 5-5-16,2-6-3 0,-2 2 2 0,1 2-5 0,1-1-7 15,-1 2-1-15,0-3 0 0,1 1-9 16,-1-1 3-16,-3-1 2 0,0-2-6 0,-1 3 1 0,0-5 0 16,-3 2-2-16,1 2-1 0,-2-4 13 15,-1 2 1-15,0-4 8 0,-5 5-2 0,0-2 12 0,1 0-10 16,-1-2 3-16,0 0-8 0,5-1-5 0,-10 2 2 15,3-1 0-15,4 0-5 0,3-1 0 0,-7 3-3 16,7-3-3-16,-6 2-8 0,3 1-17 0,3-3-14 16,-4 3-11-16,4-3-23 0,0 5-34 0,0-5-77 15,0 0-186-15,0 0 83 0</inkml:trace>
  <inkml:trace contextRef="#ctx0" brushRef="#br0" timeOffset="124159.71">26966 11247 78 0,'0'0'81'0,"-3"-4"-7"0,3 4-13 0,0 0-5 16,0 0-4-16,0 0-2 0,0 0-3 0,-6 12-7 15,4-7-5-15,1 0 2 0,0 2 4 0,-1 2-9 0,1 0 12 16,0 2 0-16,0-1-9 0,-3 1 2 16,0-1-3-16,3 4-4 0,-2-1-1 0,2 0-1 0,-3 0-2 15,3-1-3-15,0 1 3 0,1-1 1 0,-2 0-9 16,2 5 0-16,0-6-1 0,2 1 1 0,-2 0 0 15,1-1-8-15,0 0 4 0,2-2 0 0,-2 3-6 16,2-5 0-16,-1 4-2 0,2-5 0 0,-3-1-1 16,0 1-13-16,1-2-10 0,-1 0-6 0,-1-1-8 0,0-3-3 15,0 5 0-15,0-5 7 0,-4 4-9 16,4-4 1-16,-7 2-7 0,7-2 2 0,-8-1-2 16,8 1 9-16,-12-3-11 0,10 1 11 0,-6 1 5 15,3-3-1-15,1-2-6 0,0 4 19 0,-1-3 1 0,1-2 5 16,0 0 3-16,0 2 3 0,2-2 5 15,1 1-1-15,1-2 14 0,0 0-5 0,1-3 9 0,4 4-2 16,-1 0-1-16,1-2 1 0,0 3 6 0,4 0-7 16,1 0 0-16,-1 0 1 0,2 1-1 15,0 2 2-15,1-1-3 0,-1 0-1 0,1 3-4 0,-2-3 4 16,-1 1-4-16,1 1 1 0,-2 1 0 0,-2-1-4 16,-1 1 0-16,-5 1 3 0,12-3-3 0,-9 3 2 15,-3 0-1-15,8-1 1 0,-8 1-1 0,5 0-17 16,-5 0 17-16,0 0-1 0,0 0 3 0,4-3-3 15,-4 3-3-15,0 0 2 0,0 0-2 0,0 0 3 0,0 0-2 16,0 0-4-16,3 6 11 0,-3-6-11 0,0 0 2 16,2 5 0-16,-2-5-1 0,0 5 8 0,0-5 1 15,0 4 0-15,0-4-8 0,0 3 5 0,0-3 5 16,0 0 3-16,0 0 3 0,0 0 11 0,0 5 0 16,0-5 2-16,0 0 4 0,0 0-1 0,0 0-6 15,0 0-2-15,0 0-5 0,0 0 0 0,0 0 1 16,0 0-6-16,0 0 2 0,0 0-1 0,0 0-2 15,9-8-5-15,-9 8 0 0,4-4-1 0,-4 4 0 16,1-3 4-16,-1 3-12 0,0 0 8 0,4-3-4 16,-4 3 7-16,0 0-5 0,0 0-1 0,0 0 3 15,1-3-2-15,-1 3-3 0,0 0 0 0,0 0-1 0,0 0 1 16,0 0-2-16,3-4 3 0,-3 4-4 16,0 0-1-16,0 0 1 0,0 0 5 0,0 0 0 15,0 0-2-15,0 0-2 0,0 0-14 0,0 0 11 0,0-3 2 16,0 3-7-16,0 0 6 0,0 0-12 0,0 0-4 15,0 0 5-15,0 0 3 0,0 0-2 0,0 0-1 16,0 0-5-16,0 0 2 0,0 0 5 0,0 0 2 16,0 0-3-16,0 0 5 0,0 0 1 0,0 0-3 15,0 0 7-15,0 0-7 0,0 0 1 0,0 0 5 16,0 0 2-16,0 0 1 0,0 0-5 0,0 0 1 16,0 0-15-16,0 0 11 0,0 0 7 0,0 0 0 0,0 0 6 15,0 0-2-15,0 0-15 0,0 0 10 0,0 0 2 16,0 0 0-16,0 0 4 0,0 0-3 15,0 0 1-15,0 0-7 0,0 0 1 0,0 0 3 0,0 0-3 16,0 0 4-16,0 0 1 0,0 0 0 16,0 0-13-16,-4 13 10 0,4-10 3 0,-2 1 1 15,2-4 5-15,0 8 3 0,-2-4-6 0,2 2 0 0,0 2-2 16,0 0 5-16,0-1-9 0,0 0 9 0,2 3-2 16,0-2-4-16,-1 1 4 0,2-2-7 0,-2 1 10 15,-1-2-6-15,4 2 9 0,-2-3 0 0,2 0 0 16,-1 0-1-16,-2-1 4 0,3-1 3 0,-3 0 9 15,3-2-4-15,-4-1 14 0,4 3 3 0,-4-3 4 0,0 0-7 16,0 0-5-16,15-5-1 0,-11 2-2 16,3-1-3-16,-5-1-3 0,5 1-4 0,-1-1 3 0,-2-2-5 15,2-1-4-15,-1 0-3 0,2 2 1 0,0-3 3 16,-2 4-2-16,-1-1-4 0,0 2 0 0,-1 2-2 16,1 0-5-16,1 0 4 0,0 0-2 0,-5 2-1 15,7 0-1-15,-7 0-2 0,5 4 3 0,-1-1 0 16,-2 2-3-16,0 0 4 0,0 1 1 0,-1 0-2 15,-1 1 3-15,0 1 0 0,-4 2-7 0,1 1 7 16,-1 1-7-16,1-1 4 0,-1 2-1 0,1 2 0 16,-2-2-2-16,3-2-1 0,-1 1 1 0,1 1-2 0,2-1 6 15,-2-1-3-15,2 1-2 0,0 1 4 16,0-1-2-16,0 0 1 0,0-2 1 0,0 1-5 16,2 0 2-16,-2-1 4 0,3-1-17 0,-1 1-5 0,-1-3-23 15,3 3-17-15,-2-3-27 0,-1-2-34 0,2 3-139 16,0-5-280-16,-2 0 124 0</inkml:trace>
  <inkml:trace contextRef="#ctx0" brushRef="#br0" timeOffset="125701.71">27985 11986 76 0,'0'0'134'0,"0"0"-15"0,0 0-6 0,0 0-11 16,0 0-15-16,7-7-4 0,-7 7-15 16,0 0-6-16,1-3 0 0,-1 3-8 0,0 0-4 0,1-4-1 15,-1 4-7-15,0 0-5 0,-1-4-3 0,1 4-7 16,-4-6-4-16,4 1-3 0,-1 0 4 0,-2 0-7 15,-1-2-2-15,-1-1 4 0,-1-1-5 0,-2-3-7 16,-1-1 1-16,0-3 0 0,-5 2-1 0,1-3 2 16,-2-4 3-16,2-1-6 0,-3 0 1 0,6 5-3 15,-7-4 2-15,4-1-3 0,2 1 2 0,-3-1-2 16,3 6-1-16,-1-9-1 0,3 7 4 0,1 0-8 16,4 1 6-16,-1 0 0 0,1-2-6 0,4 2 6 0,0 7-6 15,4-8 4-15,2 7-4 0,1-6 0 0,-1 8-3 16,3-1-2-16,3-3 0 0,-3 5 8 15,5-2-12-15,-5 2 2 0,0-1 5 0,0 1-3 0,-2 3-2 16,-2 1 2-16,-1-2-1 0,-1 1 10 0,-1 1-10 16,0-1 3-16,-1 4-5 0,-1 1 0 0,-1-8 5 15,1 8-2-15,-8-3 6 0,8 3-3 0,-8 0-5 16,8 0 3-16,-11 0-1 0,11 0 1 0,-11 3-2 16,8-3 1-16,3 0-2 0,-8 2 1 0,4 0-3 15,2 2 7-15,-1 0-3 0,3-4-2 0,0 0 3 16,-2 2 2-16,2-2-3 0,-3 3 1 0,3-3-1 15,0 0 4-15,0 0-2 0,0 0 2 0,0 0 2 0,0 0 3 16,0 0-6-16,-10-5 5 0,10 5 2 16,-7-4-1-16,1 0 2 0,2 0-5 0,0 1-3 0,-1 0 5 15,0-1 4-15,0-2-4 0,0 2-4 0,-2-2 5 16,5 1-4-16,-2-1-1 0,0 2 7 0,0 0-3 16,3 0 1-16,-2-2 4 0,2 1 2 0,-2 1 2 15,1-1-12-15,4 0 5 0,-2 5 7 0,3-8-6 16,1 3-1-16,-3 1 0 0,3 1 0 0,0-1-6 15,0 2-4-15,-2-2 11 0,2 3-4 0,4-1-1 16,-8 2 6-16,6-3-11 0,-2 3 7 0,-4 0 3 16,0 0-1-16,13 0-1 0,-13 0-1 0,6 0 1 0,-6 0-3 15,5 3-1-15,-5-3 9 0,6 2-7 16,-6-2 0-16,6 1 1 0,-3 1 0 0,-3-2 2 16,2 3-8-16,-2-3 1 0,5 1 3 0,-5-1 4 0,5 3 1 15,-4 0 0-15,-1-3-6 0,4 4 1 0,-2-2 5 16,0 1-2-16,1-1-7 0,-1 1 7 0,-2-3-2 15,4 5-3-15,-1-2-17 0,-2-2 5 0,2 4-13 16,-3-5-17-16,3 5-17 0,0-1-97 0,-3-1-173 16,0-3 77-16</inkml:trace>
  <inkml:trace contextRef="#ctx0" brushRef="#br0" timeOffset="128211.71">27281 11180 61 0,'-4'-1'53'15,"4"1"-5"-15,-10-4-4 0,6 3-6 0,-1-1-9 16,-1-1 7-16,1 2-9 0,-3-2-2 0,3 2-3 16,-2 0-1-16,1 0-11 0,1 0 11 0,-3-2-3 15,3 1-10-15,0-1 9 0,-1 1-7 0,-1-1-2 0,0 0-1 16,-1 1-1-16,2-2 0 0,-3 1 1 16,-3-2 0-16,1 1-1 0,-2 2-4 0,0-1-6 0,-1-2 8 15,1 2 2-15,-1-1-12 0,-4 1 5 0,-1-1 2 16,3 2-6-16,-2-2-2 0,0 3-26 0,-1-2-1 15,1 0 5-15,1 2-1 0,-1-3-2 0,3 3 7 16,-2 0-4-16,1-2 3 0,-1 2 0 0,4 0 5 16,-3-1-2-16,-1 1-14 0,2-2-38 0,2 2 17 15</inkml:trace>
  <inkml:trace contextRef="#ctx0" brushRef="#br0" timeOffset="129894.77">25643 11235 5 0,'-7'5'21'0,"-1"1"-5"0,3-4-2 0,-2 3 4 16,2-1 0-16,1 2-8 0,-2-1 2 16,2-1-3-16,-1 1-2 0,1 2 2 0,-1-2-1 0,1 1-1 15,-2 0 3-15,2-1-4 0,-2 1 7 0,-1 0-7 16,1 1 0-16,-2 0 0 0,0 1 1 0,3-2-1 16,-2-1 8-16,1 4-6 0,0-2-2 0,0 2-1 15,-1-4 4-15,2-1-1 0,3 4-1 0,-2-3 0 16,-1 2 1-16,4-2 3 0,-2 2-1 0,2-1 1 15,-1 3-1-15,2 1-1 0,0-1-2 0,0 1 5 0,2 2-5 16,0 0-2-16,1-1 8 0,-1-2-3 16,5 3-4-16,-5 1 6 0,3-1-8 0,-1-2 2 15,1 1-1-15,-1-1-2 0,2 2 3 0,0 0 3 0,-3-2-9 16,5 1 1-16,-3-3 3 0,-1 3 1 0,4-1 0 16,-2 0-1-16,1 0-1 0,0-1 4 0,-1 0-3 15,2 2 0-15,0-2-2 0,2 1-5 0,0 0 8 16,-1-1-2-16,-1-1-1 0,3 1 0 0,1 1 3 15,-3 0-2-15,5-1 4 0,-5 0-7 0,4 2-1 16,-4-2 1-16,1 0-1 0,-2-2-7 0,4 4 13 16,-3-6 0-16,2 5-4 0,1-3 4 0,2 2-1 15,3 0 1-15,-2 0 2 0,2-1-4 0,-2 0 3 0,4-2-2 16,2 3 3-16,-3-2-1 0,7 3-5 16,-2-5 8-16,-4 4-1 0,8-3 1 0,-8 1-4 15,3-2-2-15,-4 1 4 0,4-1-5 0,-4 0 0 0,0 0 2 16,-6 0-3-16,1-3 1 0,2 2-1 0,-2-1 2 15,0 1 0-15,-3-3 5 0,4 2-10 0,0-3 3 16,-1 4 4-16,5-2-3 0,-8-1-7 0,9 2 10 16,-2 0-3-16,2-2 5 0,-1 2-4 0,3-1-1 15,-1 2-1-15,7-1 10 0,-7-1-10 0,8 1 1 16,2-3-2-16,-2 3 6 0,1-3 1 0,1 0 1 16,0 0 6-16,0 0 1 0,0-3-1 0,1 3-2 15,-3 0 0-15,3 0 8 0,-10 0-8 0,2 0-1 16,-3 0-5-16,1 0-4 0,-4 0 6 0,-2 2-9 15,4-2 2-15,-6 1-11 0,-4 0-3 0,5-1-8 16,-2 1-3-16,-2-1-4 0,1 0 0 0,-3 2 5 0,0-1 3 16,1-2-3-16,-2 1 5 0,1 0 4 15,3-3 3-15,0 2 2 0,-3 0-1 0,4-3-2 16,-2 1 14-16,2-1-2 0,-1-1 5 0,6-2-4 0,-2 1 2 16,2-1 3-16,-2-1 4 0,2 0-3 0,3 2-6 15,1-4 4-15,-3 5 0 0,1-1-3 0,1-1 2 16,-2 4-3-16,0-1 2 0,-5 0-3 0,1 2 0 15,-1 0 0-15,-3-1 0 0,3 1 1 0,-2-1 3 16,2 1-3-16,-1-2 1 0,-1 1 5 0,3-1-8 16,-4 0 0-16,3 0 2 0,-1-2 2 0,-2-1-5 15,1 3 3-15,0-3 5 0,-2 0-1 0,3-1-4 16,1-1 2-16,1-2 1 0,-4 2 0 0,-1 0 2 16,-1-2 1-16,2 2-4 0,-1-4 1 0,-1 2-3 0,-1-4 3 15,-3 4-4-15,0-2 3 0,1-2-6 16,-3-2 2-16,-2 1 2 0,-2-2 0 0,2 3 2 15,-2-3-6-15,-1 2 7 0,2 1-6 0,-3-2 7 0,-1-1-6 16,0 4-4-16,0-3 10 0,-2 1-4 0,2 0 1 16,1 1 0-16,-2 0 1 0,2 0-6 15,-2 1 4-15,-1-2-1 0,2 3 1 0,0 0 1 0,-2-2-1 16,0 4 2-16,3 0 1 0,-3-2-2 0,1 3 0 16,-2-2 0-16,0 2-3 0,-1-5 3 0,0 5 5 15,1-2-8-15,-1 2 4 0,0 1-6 0,1-2 0 16,-1 2 3-16,-3-2 3 0,1 4-3 0,-5-5 2 15,0 1-1-15,0 2-3 0,1-4-1 0,-2 6 9 0,-2-5-9 16,-1 4 5-16,2-3-5 0,-1 1 4 16,2 0 0-16,-2 2 0 0,1-2-3 0,3 0 6 15,-2 2-4-15,3-1-2 0,-1 1 5 0,3 2-4 0,0 0 3 16,2 1-8-16,0-1 3 0,1 1 3 0,0 2 1 16,0-5-3-16,0 4 0 0,-3 3 4 0,1-3-4 15,0-3-3-15,-6 4 7 0,4 1-2 0,-6 0 1 16,0-1-3-16,1 0 2 0,-1-1 2 0,-2 1-6 15,1 0 1-15,-1-1 2 0,-1 2 2 0,1-1-2 16,0-1 1-16,0 0 0 0,1 2 0 0,-2-2 3 16,3 1-4-16,-2 1 3 0,2-3-5 0,0 2 1 15,0 1-3-15,0-3 9 0,6 5-4 0,-6-2 3 16,2 0-4-16,3 1-1 0,0 0 2 0,-4-2 0 16,5 3 6-16,-3-3-6 0,-1 3 0 0,3 0-2 15,-5 0 1-15,2 0-2 0,-2 3 4 0,0-3-8 0,0 0 5 16,-2 0 0-16,1 0 1 0,-2 1-2 0,-1-1 6 15,-5-1-7-15,1 1 5 0,1 0 4 0,4 0-4 16,-6-3-1-16,-1 3-3 0,8 0 3 0,-1-2-5 16,0 2 4-16,3-2 0 0,1 1-1 0,0 1 2 15,1 0 2-15,4 1-2 0,-1 1 0 0,1-2-6 16,0 2 5-16,-1 1 1 0,2-2-3 0,0 3 0 16,0 0 3-16,2 1-2 0,-4-2 9 0,1 2-8 15,-1-1-1-15,1 3-2 0,-1-4 12 0,4 2-13 16,-8 0 3-16,0 1 0 0,-1 0 3 0,0 1-5 15,0-3 7-15,-8 4-8 0,7-1 5 0,-1-1-3 16,2 2 4-16,-3-2-2 0,5-2 4 0,2 4-4 16,2-1 0-16,0 3 3 0,-2-1-3 0,6 1 2 15,-1 0 7-15,-1 2-8 0,0 0 2 0,1 3 2 0,0 2-4 16,0-2-1-16,-3 2-4 0,5-1-3 16,-1 1-12-16,-1 2-6 0,4-4-3 0,-1 1-9 0,2-4-50 15,1-2-95-15,-2 1 42 0</inkml:trace>
  <inkml:trace contextRef="#ctx0" brushRef="#br0" timeOffset="134091.76">27341 11162 16 0,'-4'-4'26'16,"1"2"2"-16,0-1-4 0,-1-2-3 0,0 3-4 15,2 0 1-15,-5 0-4 0,2-1-4 0,0-2 4 0,-2 1 0 16,0 1 2-16,-1-1-6 0,-2 0 0 16,1 0-2-16,-4 1-1 0,2-2 1 0,-1 3 0 15,2-1 1-15,1 1-6 0,-1 0 3 0,-1 0-3 0,2-1 2 16,0 0-3-16,1 3 0 0,-3-2 2 0,3 0-9 15,-2 1 10-15,-2-1-3 0,2 0 1 0,-2 0-2 16,-2 1 1-16,2-1-3 0,-2 1 7 0,1-2-6 16,-1 2 4-16,1-2-6 0,-1 2 2 0,1 1 0 15,2 0 0-15,-3 0 2 0,-1 0-1 0,-2-3 6 16,0 6-9-16,2-3 3 0,-2 0-4 0,3 1 4 16,1 2-3-16,-1-1 2 0,1 1 1 0,-2-1-3 15,1 0 6-15,2 1-6 0,-2-2-2 0,0 1 4 16,2 1 0-16,-1-2 1 0,-1 2 7 0,0 0-8 15,-3-1 0-15,3 2 0 0,0-3-1 0,0 1 3 16,0 0 0-16,1 1-1 0,-2-3-4 0,1 2 5 16,1-1 0-16,-2 0-1 0,2-1-1 0,-1 0 3 0,1 0-2 15,-1 0-2-15,1 1 7 0,0 1-7 16,-6-2 1-16,0 1 2 0,2-1-4 0,2 0 4 0,0 1-4 16,-2-1 4-16,4 0-1 0,-7 0-1 0,2 0 4 15,5 0-5-15,0 3-1 0,-1-3 3 0,-5 1-3 16,5 1 0-16,-1 0 4 0,-2-1-1 0,4 1-2 15,2-1 3-15,-2 0-4 0,-1 3-2 0,3-4 11 16,0 3-7-16,-1-2 0 0,3 3-1 0,-2-3-1 16,3 1-1-16,-3 2 6 0,1-2-2 0,-3 1-5 15,2 1 7-15,-2-2-2 0,0 1-1 0,0 1-1 16,2 0-3-16,-2 1 6 0,-1-3-1 0,-4 4-3 16,0 0 4-16,2-1-3 0,-5-1 3 0,5 3-2 0,-1-1 1 15,3-3 0-15,2 3-2 0,0-3 0 16,-1 1-2-16,0 0 3 0,3 0 0 0,-2 0-1 15,3-3 1-15,2 2 4 0,-1-1-4 0,3 0 0 0,-3 0-1 16,0 1 2-16,2-1-1 0,-1 1 0 16,0 0 0-16,1 1 3 0,-2-2-1 0,2 2-4 0,-1 0 4 15,1 0-1-15,-3 0-3 0,0 0 1 0,0 1 1 16,1-1 0-16,-3 3 0 0,2-1-1 0,0-2 4 16,0 3-2-16,0-3 0 0,0 0-1 0,-1 2 1 15,0-2-2-15,2 2 3 0,-3-2 0 0,1 1-2 16,0 0-1-16,4-1 3 0,-5 1-3 0,2 2 5 15,0-2-5-15,1-1-3 0,-1 4 4 0,1-1 1 0,3-2-1 16,-2 2-2-16,0-1 0 0,2-1 4 16,0 2 1-16,1 2-2 0,-1-2 2 0,0-2-4 15,0-1 0-15,1 2 7 0,0 1-4 0,-1-3-4 0,3 3 7 16,-4-1-3-16,1-1-1 0,3 2-6 0,-2-2 4 16,0-2-1-16,2 4 2 0,-1-2-4 0,-1-1 0 15,3 1 8-15,-2 2-4 0,1-2 2 0,-2 3 6 16,3-2-9-16,-2 2 0 0,3 0 3 0,-4 0 1 15,3 0-3-15,2-3-1 0,-2 3 4 0,2 0-1 16,-1 2-3-16,3-4 2 0,-2-1-1 0,2 4 3 16,-2-4-4-16,-1 1 3 0,5-1 0 0,-4-1-4 15,3 3 6-15,1-2 1 0,-3-2-1 0,0 3-1 0,2-2 3 16,1 1-5-16,-2-1 6 0,3 3-7 16,-2-3 0-16,1 1-2 0,0 0 8 0,0 0 1 15,3-1-3-15,-2 2-7 0,-1-1 4 0,2 1 0 0,1 0-2 16,-2 0 3-16,0 0-2 0,-1-2-2 0,4 3 6 15,-5 0-3-15,6-1-3 0,-3 1-1 0,-1-1 6 16,3 0 3-16,1-1-4 0,-1 2-2 0,0 0 2 16,1-2-2-16,-1 0 3 0,0 3-3 0,3-3 1 15,-2 2 0-15,0-2-1 0,2-1 0 0,-2 3 0 16,0-2 3-16,2 0-6 0,-2 0 4 0,0 0-2 16,2 0 3-16,-5 0-3 0,4-1 3 0,1 1-1 15,-3-1 0-15,0 1 0 0,1-1 6 0,2 0-9 16,-3 0 0-16,2 0 1 0,-2 2 2 0,0-2-4 15,4 0 4-15,-1 0-1 0,-2 2 3 0,1-2 2 16,0 0-2-16,0 0 0 0,0-1-7 0,0 2 4 16,1-2 0-16,0 3 0 0,1-2 0 0,0-1 2 15,-2-2-1-15,3 1-1 0,-4 2 0 0,3-4 3 0,-3 5-1 16,3-2-4-16,0 0 3 0,-3-2-2 16,4 2 0-16,-1 1-2 0,-1-1 1 0,-1 0 6 0,0 0 0 15,2-2-3-15,-1 2-1 0,-1 1 2 0,2-2 2 16,-2 1-2-16,1 0-4 0,1-1 2 0,0 1 0 15,-1-1-4-15,1 1 6 0,2 1-3 0,-2-2-1 16,1 0 2-16,-1 1 4 0,0-1-6 0,0 2 3 16,-1-3 0-16,2 2-1 0,-2-3 0 0,0 3-1 15,1-2 1-15,0 1 3 0,1 0-4 0,-3-1 0 16,1 0-1-16,-1 1 8 0,0-2-4 0,3 2-3 16,-1-2 1-16,2 1 4 0,-2 1-6 0,2-2 4 0,-2 1-5 15,5-1 3-15,0 0-4 0,0 1 4 16,0-1-1-16,2 0 0 0,-1-1 0 0,-1 1 4 15,4-1-6-15,-2 1 4 0,0 0 7 0,2-2-7 0,-1 2 4 16,-1-1-1-16,2-1-3 0,0 2 4 0,-3 0 2 16,0 0-1-16,0-2 2 0,-1 1-2 0,0 1 12 15,0-3-12-15,1 2-5 0,-1-1 5 0,-5 0-5 16,6 1 5-16,-6-1-3 0,7 0 0 0,-2-2-1 16,0 0 4-16,-2 2-3 0,-3-1-6 0,5-2 5 15,3 1 2-15,-3 1 0 0,0-4-1 0,1 0 5 16,-2 4-5-16,0-4 2 0,2 0-1 0,-3 2 3 15,2-5-3-15,-2 3-1 0,2 0-6 0,-3-2 3 16,1 1 3-16,0-1 0 0,-2-2 0 0,2 1 1 16,-3-1-4-16,-1 0-2 0,0-2 9 0,-3 0-3 15,-1-2-1-15,0 1-7 0,-1-2 2 0,-2 0-3 16,-3 0 0-16,2-1 0 0,-4 0 5 0,2 0-3 0,0 0-1 16,-2 0 0-16,1 0 0 0,1-3 4 0,1 4 0 15,-3-1-2-15,2 0 5 0,0 0-7 0,-2 0-1 16,2 0 1-16,1 1 10 0,-3 0-12 0,0 2 9 15,0 5-7-15,-1-3 3 0,-1-1-2 0,0 2 1 16,-5-4-6-16,2 5-1 0,-6-4-12 0,0 0-1 16,-6 1-12-16,-6-2-7 0,-5 0-36 0,-4-1-82 15,-4 2 37-15</inkml:trace>
  <inkml:trace contextRef="#ctx0" brushRef="#br0" timeOffset="146487.76">25018 10635 21 0,'0'0'53'0,"0"0"-6"15,0 0-11-15,0 0-6 0,0 0-2 0,0 0-7 16,0 0-4-16,0 0 1 0,0 0-1 0,0 0 1 15,5-1 3-15,-5 1 0 0,0 0-6 0,0 0 5 16,0 0 1-16,0 0-4 0,0 0-1 0,0 0-5 0,0-5 2 16,0 5 3-16,0 0-4 0,0-5 5 0,0 5-7 15,0 0 1-15,0 0-1 0,3-3 0 0,-3 3-10 16,0 0 9-16,0 0-5 0,7-2-1 0,-7 2 7 16,6-2-7-16,-1-1-1 0,-1 3 5 0,2-2-5 15,3 1 1-15,-3-1-10 0,5 2 16 0,1-2-3 16,-2 0-3-16,2 1-1 0,3-2-3 0,-2 2 4 15,2-2 4-15,-3 3 0 0,2-3 1 0,-1 1-6 16,-3-1 5-16,3 3 1 0,-3-1-1 0,0 0-5 16,-2-1 1-16,-2 2 2 0,1 0-4 0,-7 0-8 15,7 0-8-15,-7 0-9 0,9 0-7 0,-9 0-11 16,0 0-49-16,5 3-98 0,-5-3 43 0</inkml:trace>
  <inkml:trace contextRef="#ctx0" brushRef="#br0" timeOffset="146934.76">25057 10725 14 0,'-6'2'47'0,"6"-2"4"0,0 0-6 0,0 0-3 16,0 0-2-16,0 0 3 0,7 5-4 0,-7-5 3 15,0 0-11-15,7 5 8 0,-5-4-1 0,-2-1 2 16,0 0 3-16,7 0 0 0,-7 0-6 0,0 0-1 16,8-5 0-16,-3 2-7 0,0 2-4 0,0-1 3 15,0 0 5-15,3 0-14 0,-4-3 11 0,2 2-11 0,-1 1 8 16,3 1-5-16,-3-1-3 0,3-1-7 16,-2-1-4-16,-1 2 4 0,2 2 0 0,-7 0-10 15,9-1 6-15,-9 1 2 0,10-1-12 0,-5 1-4 0,-5 0-8 16,10 0-6-16,-6 1-10 0,0 0-5 0,4-1-9 15,-3 5-13-15,-1-4-79 0,1 0-147 0,0 1 65 16</inkml:trace>
  <inkml:trace contextRef="#ctx0" brushRef="#br0" timeOffset="147600.76">25009 10580 45 0,'0'0'52'0,"0"0"-6"0,0 0-1 16,0 0-14-16,0 0 0 0,0 0-2 0,0 0-7 15,0 0 3-15,0 0-5 0,0 0 2 0,0 0-5 0,21 5 0 16,-16-5 3-16,0 2-3 0,1-1 4 0,5 0-3 16,-1 2-2-16,1-3-1 0,3 2-3 0,0 0-1 15,0-1 0-15,-1-1-1 0,1 3 0 0,0-1-2 16,-1 0-5-16,1-1 2 0,-4 0 3 0,1-1-1 15,-3 1-4-15,0-1 0 0,-1 0 5 0,-2 2-6 16,-5-2-1-16,10 1-10 0,-10-1 7 0,0 0-4 16,8 0-6-16,-8 0-5 0,0 0-9 0,0 0-17 15,0 0-40-15,0 0-90 0,0 0 41 0</inkml:trace>
  <inkml:trace contextRef="#ctx0" brushRef="#br0" timeOffset="148017.76">25073 10737 52 0,'0'0'68'0,"0"0"-20"0,0 0 10 0,0 0-2 0,0 0-7 15,0 0-5-15,0 0-6 0,0 0-1 0,0 0 0 16,0 0-6-16,0 0 4 0,0 0-7 0,0 0-6 15,0 0 10-15,17-7-5 0,-17 7-8 0,7 0 3 16,1-1-5-16,-3 1 2 0,-5 0-9 0,12 0 4 16,-5 0 3-16,1-1-6 0,-3 0-4 0,5 1 6 15,-1 0-3-15,-2 0-2 0,-1 1-11 0,-6-1-7 16,13 1-4-16,-8-1-3 0,-5 0-4 0,9 0-6 16,-9 0-4-16,5 1-12 0,-1-1-21 0,-4 0-37 0,6 2-107 15,-6-2 48-15</inkml:trace>
  <inkml:trace contextRef="#ctx0" brushRef="#br0" timeOffset="148457.76">25067 10607 13 0,'0'0'62'0,"0"0"-12"0,6 0 1 16,-6 0-9-16,7-1-1 0,-7 1-3 0,7 0-12 15,-7 0 11-15,8 1 2 0,-8-1-11 0,11-1 1 16,-6 0 2-16,1 0-5 0,-6 1 2 0,12-2-12 0,-3 1 7 15,-4 1-7-15,3 1 1 0,-8-1-5 0,13-1-6 16,-8 2-10-16,-5-1-15 0,10 0-9 16,-10 0-69-16,9 0-105 0,-9 0 47 0</inkml:trace>
  <inkml:trace contextRef="#ctx0" brushRef="#br0" timeOffset="148805.76">25065 10784 35 0,'8'0'76'0,"-1"-1"-2"0,0 1-12 0,1-3-5 16,-1 4-4-16,2-3-8 0,2 1-2 0,-4 1-7 15,2 0-8-15,-1-2 3 0,-2 2-3 0,2 0-5 16,-3-2-6-16,3 4 2 0,-8-2-16 0,11 0-23 15,-11 0-11-15,8 0-66 0,-7 2-105 0,-1-2 48 16</inkml:trace>
  <inkml:trace contextRef="#ctx0" brushRef="#br0" timeOffset="155868.76">23304 11641 13 0,'-2'-6'56'0,"1"4"4"16,1 2-11-16,-2-4-3 0,2 4-4 0,0 0-3 15,-3-6-11-15,3 6 2 0,-2-2-2 0,2 2 0 16,0 0-3-16,0 0-9 0,0 0 5 0,0 0-18 15,0 0 13-15,0 0-3 0,0 0 6 0,0 0-11 16,0 0 3-16,-3 9 8 0,1-4 3 0,1 1 5 16,0 0-11-16,-2 2 14 0,-1 4-6 0,3 0-7 15,-3-3 9-15,0 8-4 0,-1 0-7 0,1 0 13 16,1 1 0-16,-1 1 2 0,-1 7 12 0,2-7-10 0,-1 6-4 16,2-6-1-16,-1 1 8 0,-2-1-8 0,5 0 1 15,-4-1-3-15,4 1 4 0,-2 0-2 16,-1 0-17-16,3 0 16 0,-4-2-7 0,4 0 9 0,-5 0-5 15,5 0-6-15,-1-1-12 0,-2-2 12 0,-2 0 1 16,4 0-10-16,-3-2 6 0,0 3-8 0,0-4 4 16,3 0-1-16,-3 0-3 0,3-1-4 0,-3-1-12 15,0-1-8-15,4 0-11 0,-5-1-8 0,1-1-37 16,1-2-4-16,0 0-111 0,-3-3-203 0,-1-1 91 16</inkml:trace>
  <inkml:trace contextRef="#ctx0" brushRef="#br0" timeOffset="156347.76">23100 11881 76 0,'0'0'84'16,"3"-6"3"-16,1 3-9 0,-2 0-1 0,1-1-6 16,-1 2-12-16,3-1-6 0,-2 1 6 0,-3 2-13 15,6-3-10-15,-1 0 3 0,1 2-5 0,-1 0-4 16,-5 1-9-16,10-4 4 0,-4 4 5 0,3 0-8 15,1 0-3-15,3 1-5 0,0 2-1 0,1-1 6 16,5 0-22-16,0-1 1 0,-1 4-6 0,0-2-6 0,1-1-17 16,0 2-7-16,-6-1-6 0,0-3-98 0,0 4-155 15,-2-3 69-15</inkml:trace>
  <inkml:trace contextRef="#ctx0" brushRef="#br0" timeOffset="158050.76">23581 11840 11 0,'0'0'45'0,"-2"-2"0"0,2 2-4 16,-5-2 0-16,5 2-5 0,-4-5 3 16,4 5-9-16,-3-5 5 0,1 4-9 0,-2-3-4 0,4 4-1 15,-5-3 0-15,5 3-7 0,-5-4 3 0,1 2-5 16,4 2-1-16,-10 0 0 0,5-2 2 0,5 2-3 15,-9 2-2-15,9-2 0 0,-10 0-3 0,4 4-1 16,0-2 4-16,0 2-4 0,1 0-1 0,-3 3-2 16,1-3-1-16,0 5 6 0,2-4-5 0,-1 2 3 15,-2 2 0-15,3-4-1 0,1 2 1 0,-1 1-2 16,1-3 6-16,0 1-11 0,0 1 7 0,2-2-3 16,-2-1 2-16,3-2-2 0,-2 1 1 0,3 1 3 15,0-4 4-15,0 3 2 0,0-3-1 0,0 0-2 16,0 0 4-16,0 0-5 0,0 0 2 0,0 0 4 15,17-5 5-15,-12 2-9 0,0 0-1 0,0-1-5 16,-1 0 4-16,4 1-4 0,-3 0 1 0,1 0-3 0,1-1 0 16,0 2-3-16,0 1 4 0,-1-1-2 0,-1 0-1 15,2 1 13-15,0 0-11 0,-2 0-4 0,2-2 4 16,-2 2 5-16,1 1-7 0,-6 0 0 0,10-1 2 16,-10 1-3-16,9-2-1 0,-9 2 5 0,7 0 1 15,-7 0-2-15,0 0-3 0,0 0 3 0,0 0 7 16,7 0-9-16,-7 0 3 0,0 0-4 0,0 0 3 15,5 3-6-15,-5-3 4 0,4 4 2 0,-4-4-2 16,0 5 2-16,0-2 4 0,0 2-5 0,0-5 3 16,0 8-2-16,0-3-1 0,0-1 7 0,0 0-9 15,2 0-2-15,0-1 6 0,-1 2-1 0,-1-5-4 16,4 5 1-16,-4-3 7 0,0-2-3 0,0 0 13 16,0 5-3-16,0-5-1 0,0 0 5 0,0 0-7 0,4 1 5 15,-4-1-6-15,0 0-5 0,0 0-9 16,9 0-14-16,-9 0-18 0,5 1-7 0,-5-1-9 0,5 3-59 15,-5-3-123-15,5 1 54 0</inkml:trace>
  <inkml:trace contextRef="#ctx0" brushRef="#br0" timeOffset="158321.76">23747 11897 11 0,'0'6'62'16,"1"1"-9"-16,-2 1-3 0,1-2-6 0,0 2 6 16,1-4-6-16,-1 2-1 0,-1-1-6 0,2-1-1 0,0 0-2 15,-1-4 11-15,0 5-1 0,2-3 1 16,-2-2 1-16,0 0-3 0,0 0-8 0,0 0-3 0,0 0-19 15,0 0-16-15,0 0-13 0,0 0-18 0,0 0-31 16,-7-15-44-16,6 6-116 0,0 1 51 0</inkml:trace>
  <inkml:trace contextRef="#ctx0" brushRef="#br0" timeOffset="158785.76">23910 11898 44 0,'0'8'63'16,"0"0"1"-16,3-1-10 0,-2-2-3 0,-1 2-9 0,0-4 2 15,0 2 5-15,1-3 23 0,-1-2 2 0,2 4-1 16,-2-4-2-16,0 0-4 0,0 0-14 16,0 0 11-16,5-10-1 0,-4 5-6 0,3-4-10 0,-1 0-3 15,-2-2-4-15,0-1-6 0,4 0-2 0,-1 0-4 16,1-4-7-16,-1 5 1 0,-2 1-7 0,4 1-3 16,-3 0-10-16,6 1-19 0,-1 1-16 0,0 2-15 15,4 2-20-15,-3 0-12 0,2 2-17 0,1 2-64 16,-3-1-172-16,4 3 77 0</inkml:trace>
  <inkml:trace contextRef="#ctx0" brushRef="#br0" timeOffset="159496.76">23806 11872 37 0,'0'0'50'16,"0"0"-7"-16,2 9-2 0,-2-9-1 0,1 4-4 16,-1-4 1-16,3 4 2 0,-3-4-6 0,-3 7 2 0,3-5-2 15,0-2-5-15,0 0 1 0,-1 8-3 0,1-8-7 16,0 3 8-16,0-3-4 0,0 0 3 16,0 5 5-16,0-5 2 0,0 0 2 0,0 0 4 0,0 0 1 15,0 0 2-15,0 0 1 0,0 0 8 0,0 0-9 16,0 0-4-16,0 0 0 0,0 0-5 0,-6-11-5 15,6 6-3-15,2 0-2 0,-2 1-1 0,0 4-9 16,0-5-1-16,0 5-6 0,0-5 5 0,0 5-5 16,0 0-12-16,-2-7 1 0,2 7-12 0,0 0 3 15,0 0-5-15,0 0-6 0,0 0-21 0,0 0-11 16,10 13-18-16,-10-9-84 0,1 0-171 0,-1 0 77 16</inkml:trace>
  <inkml:trace contextRef="#ctx0" brushRef="#br0" timeOffset="159870.76">23802 11684 64 0,'0'0'68'0,"6"3"-9"0,-6-3-7 0,5 2-8 16,-5-2-2-16,5 1-4 0,-5-1-4 0,0 0 1 15,5 6-8-15,-5-6-5 0,4 0-2 0,-4 0-21 16,1 4-18-16,-1-4-63 0,0 0-87 0,4 2 39 16</inkml:trace>
  <inkml:trace contextRef="#ctx0" brushRef="#br0" timeOffset="160257.76">24011 11872 28 0,'0'0'86'0,"4"7"-13"0,-4-4 4 16,0 2 3-16,1 0-5 0,1-1-10 0,-2 1-9 0,2 1 3 15,-2 1-8-15,-2 0 4 0,0-2-15 0,1 2 3 16,-2 0-11-16,2 0 8 0,-3-2-8 16,4 1-3-16,-4 0 1 0,3-1-2 0,-1-1-10 0,2-1 0 15,0-3 3-15,-2 8 10 0,2-8 2 0,-3 2-2 16,3-2-4-16,0 0 0 0,0 0-3 0,0 0-2 15,-3-16 2-15,4 10 0 0,1-5-7 0,1 0-1 16,-3-1 1-16,2 0 5 0,1-3-6 0,1-1-4 16,0 1-5-16,-4-2 4 0,4 5-3 0,-1 0 0 15,1 1-5-15,-1 3-8 0,1 0-12 0,-1 1-8 16,0 1-4-16,1 1-13 0,1 1-13 0,3 0-26 16,-2 1-34-16,2 1-60 0,0 1-189 0,-2 1 84 0</inkml:trace>
  <inkml:trace contextRef="#ctx0" brushRef="#br0" timeOffset="162269.76">23584 12226 51 0,'0'0'50'15,"0"0"-11"-15,0-5-9 0,0 5-14 0,0 0 6 16,0 0-3-16,0 0-4 0,0 0-1 0,0 0-6 0,0 0 1 16,0 0 5-16,0 0-6 0,0 0-1 0,0 0 0 15,0 0-10-15,4 11 12 0,-4-7 0 0,0-4 0 16,-2 9 3-16,0-3 3 0,2 0 0 0,-1 1 0 16,2-1-6-16,-2 0 6 0,1 5 5 0,0-2-6 15,0 3-1-15,0 0 8 0,0 0-5 0,1-1 4 16,3 2-2-16,-2 2 10 0,0-1-5 0,2-2 1 15,-3 5-5-15,3-1 3 0,1 0-3 0,-4 0-1 16,3-1-4-16,-3 1 3 0,2 1 1 0,-3-5-10 16,0 1 13-16,1-3-6 0,2 2-8 0,-6-2 0 15,3 2 3-15,-1-3-6 0,1 1 3 0,-3 0-8 16,2-3-2-16,0 0-5 0,-2-2-2 0,2 2-3 0,-2 0-9 16,1-4-9-16,-2 2-24 0,3 0 2 0,-3-4-51 15,4-1-112-15,-8 1 50 0</inkml:trace>
  <inkml:trace contextRef="#ctx0" brushRef="#br0" timeOffset="164780.76">22445 11492 36 0,'57'5'48'0,"-1"-6"-3"0,4 2-2 0,-5-1-5 15,-2 3-4-15,-1-6 0 0,1 3 2 0,-1-1 3 16,-14-3 2-16,3 3-2 0,-4 0-7 0,0 1-4 0,-1-1 3 15,-1-2-12-15,-3 2 6 0,-2-1 7 0,-2-1 3 16,-6 2-6-16,-2 0 2 0,0-2-8 16,-6 2-8-16,-3 0 5 0,1 1 5 0,0 1-7 0,-1-1-2 15,-5 0-6-15,2 1-2 0,-3 0 1 0,-1 1-1 16,-4-2-5-16,5 1 0 0,-5-1-6 0,1 1 1 16,-1-1-5-16,-8 7-2 0,1-4-12 0,-3 0-8 15,-5 1-16-15,-2-4-13 0,-1 4-56 0,-4-2-122 16,-5-2 54-16</inkml:trace>
  <inkml:trace contextRef="#ctx0" brushRef="#br0" timeOffset="165079.78">22431 11555 59 0,'29'-3'61'0,"4"1"1"16,-1 2-5-16,0-2-9 0,3 1 5 0,-1 0-5 15,2 1-13-15,0-4 9 0,-1 1-5 0,1 2-10 16,4-1 2-16,-5 1 2 0,1 2-9 0,-2 1 2 15,-4 2-3-15,-2 0-6 0,-1 0-10 0,-10-2-10 0,1 1-15 16,-5 0-9-16,-1 1-8 0,-4-2-68 0,0 1-110 16,-1-2 49-16</inkml:trace>
  <inkml:trace contextRef="#ctx0" brushRef="#br0" timeOffset="179365.71">5508 9866 25 0,'0'0'36'0,"0"0"-4"0,0 0-3 0,0 0-8 0,0 0-10 15,0 0-2-15,0 0-9 0,0 0-10 0,10-1-16 16,-10 1-28-16,0 0 13 0</inkml:trace>
  <inkml:trace contextRef="#ctx0" brushRef="#br0" timeOffset="180837.7">5902 10258 21 0,'-8'-2'32'0,"8"2"-9"16,-6-2 2-16,6 2-1 0,-5-1-2 0,5 1-5 0,0 0 0 16,0 0-8-16,-7-2 5 0,7 2-2 0,0 0 0 15,0 0-6-15,-6 0 2 0,6 0 11 0,0 0-8 16,-5-2 1-16,5 2-6 0,-4-3 9 0,4 3-2 16,-4-2-2-16,0-1 3 0,4 3 3 0,0 0-1 15,-9-1 1-15,9 1-3 0,-5-3 2 0,5 3-9 16,-5-4 12-16,5 2-4 0,0 2-5 0,-5-3 0 15,5 3 0-15,0 0-5 0,0 0 2 0,-4-2 0 16,4 2-2-16,0 0-4 0,0 0 6 0,0 0-1 16,0 0-3-16,0 0 3 0,-4-2 3 0,4 2 0 15,0 0 3-15,0 0-3 0,0 0-1 0,0-5 3 16,0 5-3-16,4-7 2 0,-3 5-3 0,-1 2 2 16,4-4-7-16,-4 1 10 0,0 3-3 0,4-3 9 0,-4 3-4 15,3-2-4-15,-3 2-7 0,0 0 4 0,0 0-6 16,0 0 9-16,5-3-10 0,-5 3 9 15,0 0-10-15,11-1 6 0,-11 1-3 0,8 0 4 0,-8 0-6 16,9 0 11-16,-3-1-8 0,2 1-4 0,-3 0 6 16,4 0 0-16,5-3-4 0,-1 2 8 0,6 0 5 15,-1-3-10-15,4 2 6 0,-1 1-6 0,2-2 0 16,4 1 6-16,-4 0-10 0,7 1 2 0,-1-1 3 16,-2-2-1-16,2 1 4 0,-3 0-7 0,-5 1 2 15,0 0-4-15,3 0 3 0,-1-1-6 0,-4 2 9 16,3-1-2-16,-3 0 4 0,0-1-20 0,3 2 11 15,-5-2 4-15,-1 2-1 0,3 0-3 0,-2 0 7 16,2-1-6-16,-1 2-4 0,3 0 2 0,-2 0 3 16,-1 0 0-16,0 0-3 0,1 2-5 0,-3-1-2 15,0 1 6-15,-1 1-5 0,4-2-1 0,-6 2 6 16,1-1-5-16,3 0 2 0,-3 1 1 0,-1-1 0 0,2-1 3 16,-4 2 0-16,3-3-2 0,0 0 4 0,-1 0 5 15,3 0-5-15,-5 0 1 0,0-1-6 0,1-1 5 16,-3 1-8-16,-3 1 9 0,2-1 3 15,-3 1-4-15,-5 0 2 0,9-1 1 0,-9 1-3 0,10-2 3 16,-10 2-7-16,0 0-13 0,0 0-10 0,0 0-10 16,0 0-6-16,0 0-58 0,0 0-110 0,-21 8 49 15</inkml:trace>
  <inkml:trace contextRef="#ctx0" brushRef="#br0" timeOffset="181811.7">6028 10120 14 0,'0'0'36'0,"0"0"-5"0,0 0 2 0,-10 0-8 16,10 0-1-16,0 0-5 0,0 0-1 0,0 0-2 15,-5 3 2-15,5-3-5 0,0 0 1 0,-8 2 2 0,8-2-9 16,-5 2 10-16,1 0 2 0,4-2-3 16,0 0 3-16,-10 1 3 0,10-1-2 0,-6 0-6 15,6 0 8-15,0 0-6 0,-12-3-6 0,12 3 10 0,-7 0 7 16,7 0 4-16,-8-1-8 0,8 1 2 0,-8-3-10 16,8 3 1-16,-8-1-6 0,8 1 6 0,-11-1-4 15,6 0 1-15,5 1-1 0,-10 0-4 0,6-2-3 16,-1 1 8-16,5 1-6 0,-9-2-13 0,4 2 12 15,5 0 1-15,-8-3 0 0,8 3-10 0,-7-2 14 16,7 2-6-16,-7 0-4 0,7 0 2 0,0 0 1 16,-9 1-6-16,5 3 5 0,4-4-5 0,-9 2 4 15,3 1-6-15,1-1 8 0,-2 1-4 0,2-1 3 16,0 1-5-16,-4-1-5 0,4 1 4 0,-3 0 3 16,2-1-8-16,-3 1 9 0,4-2 1 0,-1 2 0 15,-1 0-1-15,2-1-3 0,-1 1 1 0,-1-1 1 16,2 1 5-16,1-2-2 0,-1-1-8 0,5 0 3 15,-6 5 2-15,2-3 1 0,4-2-3 0,-5 1 3 0,5-1-2 16,0 0 3-16,-6 3-4 0,6-3 2 16,0 0-1-16,-7 0 3 0,7 0 1 0,0 0-1 15,0 0 3-15,0 0-2 0,0 0-3 0,0 0 3 0,0 0-3 16,-10-3 3-16,10 3-2 0,0 0 2 0,0 0-2 16,0 0-1-16,0 0 0 0,0 0 4 0,0 0-4 15,0 0-3-15,0 0 5 0,0 0 4 0,0 0-11 16,23 4 1-16,-13-5 6 0,2 0-3 0,-2-1 1 15,3 2 5-15,3-1-2 0,2 0-3 0,0 0-1 16,4-1-1-16,-2 2 1 0,7 0-1 0,-5 0-1 16,6 0-1-16,0 2 9 0,-1-2-4 0,2-2 1 15,2 4-5-15,-3-4 3 0,4 2-2 0,-3 0 2 16,1-3 0-16,-1 1 3 0,-1 0-1 0,0 0 0 16,-6 2-6-16,-1-1 0 0,-2-2-3 0,1 3 8 15,-3-1-6-15,-3 1 4 0,2 0 1 0,-2 0-5 16,-1-1 4-16,0 2 0 0,1-1 0 0,-1 0-1 0,2 1-3 15,-2-1 12-15,-2 0-2 0,2 0-3 0,0 1 2 16,5-2 1-16,-3 2-1 0,-2-2-4 16,0 1 0-16,1-1 0 0,-1 0 0 0,1 1 2 0,-1-2-2 15,-1 2 0-15,1-3 4 0,-4 2-4 0,1-2-3 16,-1 2 2-16,-5 0 5 0,1 0-7 0,0-1 8 16,-5 2-2-16,9 0 0 0,-9 0-3 0,5-3 0 15,-5 3-2-15,0 0-4 0,0 0 0 0,3-2-5 16,-3 2-6-16,0 0-1 0,0 0-4 0,-9-5-4 15,9 5-12-15,-13-2-2 0,8 2-58 0,-4 0-106 16,-1-1 47-16</inkml:trace>
  <inkml:trace contextRef="#ctx0" brushRef="#br0" timeOffset="182523.83">5806 10157 33 0,'-4'-2'49'0,"4"2"-6"0,0 0-3 0,0 0-3 16,0 0-9-16,0 0 3 0,0 0-8 16,0 0-2-16,-4-3-2 0,4 3-1 0,0 0-2 15,0 0-2-15,0 0 0 0,0 0-4 0,0 0 2 0,0 0-1 16,0 0 3-16,0 0-5 0,19-1-2 0,-7 0 3 15,-2 2-3-15,4 0 4 0,3-1-4 0,2 3-2 16,3-2 1-16,6 3 2 0,1-3-3 0,1 4-5 16,4-2 2-16,-2 0 4 0,0-1-2 0,3-2 2 15,-1 2-3-15,-1-2-5 0,3 0 3 0,0 0 0 16,-4-2 1-16,0 0-1 0,-2 1 1 0,0-4-1 16,-8 3-1-16,7-1 2 0,-1 1 1 0,-6-3-7 15,-2 2 3-15,1-1-2 0,-2 1-2 0,0 1 7 16,-2-1-2-16,-4 2-5 0,0 0 10 0,0-1-4 15,-1 0-1-15,-1 4 1 0,1-5-3 0,-1 4 2 16,-2-2 2-16,1 0-6 0,-2 0 9 0,0 0 4 16,-2 2-6-16,2-2 3 0,-3-1 3 0,-5 2-4 0,9 0 5 15,-9 0 10-15,0 0-2 0,9-1 4 0,-9 1 8 16,5 0-1-16,-5 0-1 0,0 0 2 16,0 0-6-16,4-4-8 0,-4 4-1 0,0 0-3 0,0 0 3 15,0 0-2-15,2-4-2 0,-2 4-10 16,0 0 5-16,0 0-6 0,0 0 7 0,0 0-3 0,0 0-1 15,0 0 0-15,0 0-3 0,0 0 6 0,3-1-3 16,-3 1-1-16,0 0-4 0,0 0 6 0,0 0-4 16,0 0-1-16,0 0-2 0,0 0 2 0,0 0 5 15,0 0-5-15,0 0 4 0,0 0-3 0,0 0 8 16,0 0-10-16,0 0-2 0,0 0-6 0,0 0-5 16,0 0-5-16,0 0-2 0,0 0-12 0,0 0-15 15,0 0-9-15,0 9-58 0,0-9-123 0,0 5 54 16</inkml:trace>
  <inkml:trace contextRef="#ctx0" brushRef="#br0" timeOffset="183944.83">9712 10311 3 0,'0'0'47'0,"0"0"-2"0,-1-4-3 15,1 4-6-15,0 0-7 0,0 0-1 0,0 0-4 0,6-2-3 16,-6 2-1-16,0 0-3 0,8-1 1 16,-8 1-6-16,0 0 4 0,13 0-5 0,-13 0-3 15,6 0 3-15,2 0 0 0,-8 0-5 0,15 1 4 0,-5-1-5 16,2-1 5-16,2 1-4 0,-1-2 2 0,7 0-2 16,2-1 2-16,-1 2-3 0,5-5 0 0,5 1 5 15,-3 1-1-15,0 0-1 0,5-3 1 0,1 4-1 16,1-3-1-16,-2 3-1 0,-1-1-2 0,3-1 0 15,-4 1 0-15,-1 2-4 0,1 0 2 0,-3-2-4 16,0 3 1-16,-6 0-2 0,-3 1 2 0,3 0-2 16,-4 0 0-16,-3-2 3 0,-2 2-1 0,0 0 0 15,-1 0 0-15,-3 0 2 0,0 0 1 0,-2 0-5 0,-1 0 1 16,-6 0 1-16,9 0-7 0,-4-1 3 16,-5 1 2-16,0 0 4 0,8 1-8 0,-8-1 2 15,0 0-8-15,0 0 3 0,6 2 1 0,-6-2 1 0,0 0-2 16,2 4-1-16,-2-4 2 0,0 0 2 15,0 0-7-15,-2 5-3 0,2-5-3 0,-4 4 0 0,2-1-2 16,2-3-33-16,-8 3-57 0,2-1 26 0</inkml:trace>
  <inkml:trace contextRef="#ctx0" brushRef="#br0" timeOffset="184417.83">9838 10272 39 0,'29'-2'43'0,"-1"0"-4"0,4-1 0 0,0 0-3 15,0-1-4-15,0 0-3 0,-1 1 4 0,0 0-10 16,4-1 2-16,-6 1-5 0,2-1 2 0,0 0-7 16,-8 3-1-16,3-2-1 0,-4 3-1 0,-4-1-4 0,0 2-2 15,-4-1-8-15,-4 3 2 0,0-2-9 0,-2 1-3 16,1-1-1-16,-4-1 0 0,-1 1 1 16,0 3 1-16,-4-4 2 0,1 3 2 0,-1-3 0 0,-4 7 1 15,0-5-1-15,-1 1 2 0,-3 1-4 0,-2-2-5 16,0 1-3-16,-4 0-33 0,-2 1-53 0,-2 2 24 15</inkml:trace>
  <inkml:trace contextRef="#ctx0" brushRef="#br0" timeOffset="184847.83">9432 10260 59 0,'0'0'53'0,"0"0"1"15,0 0-10-15,8-4-1 0,-8 4-4 0,10-3-4 0,-1 1-5 16,4 2-2-16,0-3-5 0,3 3-1 0,5-2-3 15,1 0 1-15,6 1-3 0,-1-1-4 0,3 1 2 16,1 0-5-16,2-1 3 0,0 1-6 0,3-2-2 16,0 1 3-16,0-1-2 0,0 2-4 0,3 0 3 15,-2-1-4-15,-2 0-1 0,0 2 4 0,3 0 0 16,-4-3-5-16,-1 1 4 0,3 0-2 0,-7 1-2 16,1-1 4-16,-11 1-5 0,5 1 5 0,-5-1-1 0,-2 2-4 15,-2-1 5-15,-2 0-3 0,-3 0-2 16,3 0-2-16,-8 1 2 0,3-1-7 0,-8 0 0 15,10 2 1-15,-5-2-2 0,-5 0-5 0,5 2 6 0,-1-1-5 16,-4-1 3-16,4 5 1 0,0-5-5 0,-4 0-1 16,1 4-5-16,-1-4-1 0,3 3 0 0,-3-3-44 15,1 6-70-15,-1-6 32 0</inkml:trace>
  <inkml:trace contextRef="#ctx0" brushRef="#br0" timeOffset="185199.83">9693 10226 23 0,'31'0'53'0,"1"0"-1"0,1-2-8 0,1 2-6 16,1 0-7-16,2-2-2 0,4 2-8 0,-3-3-5 15,3 1 0-15,-1 0 1 0,1 1-6 0,-2-1 0 16,-3 0-6-16,1 2-2 0,-1-3-6 0,-2 1-1 15,-4-3-2-15,-1 3 0 0,-10 2-8 0,-1-3 3 0,0 3-3 16,-5-1-5-16,-3 0-31 0,-1 1-52 16,-4 0 24-16</inkml:trace>
  <inkml:trace contextRef="#ctx0" brushRef="#br0" timeOffset="186900.83">15842 10210 94 0,'0'0'109'0,"0"0"-6"0,0 0-9 0,0 0-12 16,5-11-15-16,-5 11-5 0,7-2-6 0,-2 0-3 15,4 2-14-15,-9 0 1 0,19 2-4 0,-5-1-8 16,5 0-9-16,3 0-3 0,7 1-5 0,-1 2-5 15,4-3-6-15,3-1 3 0,-2 3-2 0,3-3-5 16,-2-3 7-16,3 3-1 0,-4 0 3 0,6-4 2 0,-2 0-2 16,1 2-2-16,-1-2 6 0,-4 1 2 0,2 1 0 15,-4-2-5-15,-3 1 4 0,-7 0-4 0,-3 1-4 16,-2 2 2-16,-6 0-14 0,1 0-8 0,0 0-1 16,-5 2-6-16,-1-2-15 0,1 3-8 0,-2-3-15 15,0 3-12-15,-4-3-43 0,1 5-126 0,-1-5 56 16</inkml:trace>
  <inkml:trace contextRef="#ctx0" brushRef="#br0" timeOffset="187130.83">15972 10287 13 0,'29'-2'24'16,"-16"2"-31"-16,4-3-6 0,2 0 3 0</inkml:trace>
  <inkml:trace contextRef="#ctx0" brushRef="#br0" timeOffset="188553.83">22305 10364 36 0,'0'0'45'15,"0"0"-9"-15,0-7-3 0,0 7 3 0,5-4-6 16,2 3-10-16,-1 0-8 0,8 1-10 0,3 0-2 15,5 0-42-15,7 2-45 0,2 0 20 0</inkml:trace>
  <inkml:trace contextRef="#ctx0" brushRef="#br0" timeOffset="190455.83">16198 8978 38 0,'-1'-5'40'0,"-4"2"-21"0,5 3-8 16,-5-4 2-16,3 2-7 0,-4-1-4 0,1-1 1 15,-1 1-4-15,0 1-22 0,-2-1 21 0,-1 1-16 16,0-3-19-16,-3-1 8 0,1 2 75 0,-3 0-43 15,1-1-16-15,-6 0 15 0,2 2 10 0,-2-2 3 16,0 1 6-16,1-1 13 0,-2 1-5 0,2-2-3 16,-1 3 4-16,-3-3 0 0,1 0-3 0,-5 1-1 15,-1-2 1-15,1 3-5 0,-2-1-30 0,-1-1 6 0,1 0-4 16,0-1 3-16,-3 2 1 0,2 0 0 16,-2-1 2-16,0 1-5 0,-1 4 1 0,0-5 2 15,0 0-2-15,2 3 0 0,-1 1-4 0,0-1 3 0,3-1-7 16,-4 1 2-16,3 1 1 0,-2-1 3 15,0-1-5-15,2-1-1 0,1 2 2 0,-4-2-3 0,3 3-6 16,-2-3 2-16,2 0 0 0,-2 1 3 0,-1 1-12 16,0-3-28-16,0 2 12 0</inkml:trace>
  <inkml:trace contextRef="#ctx0" brushRef="#br0" timeOffset="193028.84">14217 8632 16 0,'-34'-4'30'0,"-1"-2"-5"15,-4 2-1-15,2-1-6 0,-1 1-5 0,-2-2 4 16,3 4 1-16,-4-2-3 0,3 1-2 0,1 0-3 0,-3 1 8 16,1-1-1-16,2-1-11 0,-3 3 4 0,4 0-3 15,-2-2-2-15,0 2-2 0,-1-1 1 0,2 0-3 16,-5 2 0-16,5-1 1 0,1 2-11 0,-6 1 16 16,-8-2-19-16,12 0 12 0,-16 0-9 0,13 2 1 15,3-2 0-15,-14 1 1 0,12 1 2 0,3-1 1 16,-3 0-3-16,0-1 3 0,1-1 2 0,1 3-4 15,-3 0 0-15,4-2 10 0,-15 1-7 0,14 0 3 16,3 2 3-16,-4-6 1 0,3 7 1 0,0-5 5 16,1 3 4-16,0-1-2 0,0 1-5 0,0 0 2 15,-1 0 0-15,3 1 1 0,-4-1-3 0,4-2 1 16,1 3 1-16,0-1 0 0,0 0 1 0,1 1-1 0,2-2 2 16,0 0-5-16,-2 2-4 0,2-1 2 0,0 0-2 15,0 3-4-15,1-1 1 0,1 0-7 16,-4 0 2-16,2 1-2 0,2-2-1 0,5-3-2 0,1 4 1 15,-1-2 1-15,0-1 0 0,2 2 5 0,-7 1 0 16,4-1-2-16,4-3 3 0,-3 1 2 0,0 0 5 16,2 2-1-16,-2-1-1 0,1 0 1 0,0 0-5 15,-2 1 1-15,-4 0 1 0,4 1 1 0,2-2 1 16,1 1-2-16,-1 2-1 0,-1-3 2 0,0 3-3 16,3 0 0-16,-3 0 4 0,3 0-3 0,-3 0-1 15,2-2 5-15,3 3-3 0,-4-1 0 0,0 1 2 16,3 0 0-16,-1-1-8 0,-1 2 6 0,-1-2 0 15,1 0-3-15,-1 1 7 0,3 0-3 0,-1-2-2 16,3 4 3-16,-4-3-3 0,1 0 3 0,3 2-5 16,-3-3 1-16,3 2 1 0,-3 1 5 0,0 0-5 0,2-2-1 15,2 1-1-15,-3 2 1 0,1-2 1 0,-1 3-2 16,3-4 1-16,-3 2 2 0,0 0-1 0,1-2 4 16,-1 3-4-16,1-1-1 0,-1-1 2 0,0 2-2 15,-1 1 6-15,2-3 6 0,-3 4-8 0,2-3-5 16,-8 4 3-16,6-3 2 0,0 1 5 0,0-1-4 15,-4 2 2-15,4 0-3 0,-2 2 0 0,0-3 1 16,2 1-1-16,-2 2-2 0,2-1 2 0,1 0-4 16,-2 3 6-16,-3 0-8 0,6-3 0 0,2 3 5 0,-5 2-6 15,2 0-2-15,3-1 2 0,1-2-8 0,0 0 1 16,-2 1 1-16,3-1-2 0,-1 2-1 16,1-2 4-16,0 1-1 0,2 1 5 0,0-2-4 0,-1 1 0 15,1-2 3-15,-2 2 2 0,4 1-2 0,-2-3 2 16,-2 1 1-16,4 2 0 0,1-2 0 15,-2 2-3-15,-1 0 4 0,3 2 2 0,0-1-2 0,0-1 1 16,-2 1 2-16,2-1-3 0,2-4 3 0,1 3 0 16,-3 2-4-16,3-2 2 0,1-1 0 0,-2 2 2 15,1-2 2-15,-2 1 0 0,3 2-2 0,0-1 2 16,1 1-3-16,-1-1 2 0,0-1 3 0,0-1-1 16,1-1-2-16,0 2 0 0,0 0 1 0,-1 1 1 15,1 2 3-15,2-2-2 0,-2 1-5 0,0 0 1 16,-1 0-2-16,4-4 4 0,-2 5 0 0,2-1 2 15,-3 4-1-15,4-5 0 0,-3 4 2 0,3-4-3 16,0 0-1-16,0 1 1 0,0-3-1 0,3 3 2 0,-3 1 2 16,1-2-5-16,2-1 4 0,1 1-1 0,-2 0 5 15,2-4-1-15,1 5-2 0,-1 0 2 0,-3-4-3 16,3 0 3-16,2 3-3 0,0 1 0 0,-1-1-3 16,1 2 7-16,-1-1-6 0,2-1 0 0,-2 2-1 15,1-4 3-15,0-1 1 0,2 2-4 0,1 0-2 16,-1 0 3-16,2-1-3 0,0-1 1 0,1 1 2 15,-3-2 1-15,1-1-5 0,0 1 5 0,4 3-2 16,-3-5 2-16,2 1-4 0,2 3-1 0,-1-1 3 16,-2 0 0-16,2-2 1 0,2 3-2 0,-2-2 4 15,5-1-4-15,-3 1 3 0,2-1-3 0,-2 2 0 16,3 1 3-16,0-2-2 0,6 1 2 0,-5-3-3 0,1 2 0 16,4 1 0-16,-5-1 2 0,-1 0-1 0,8-1 2 15,-4 3-2-15,-1-2 9 0,4-2-12 0,1 5 5 16,2-4 5-16,-1 2 1 0,2 0-2 0,-2-2-4 15,1 2 4-15,-1-4 2 0,1 1-1 0,-1 0 1 16,1 2-7-16,0-1 0 0,-1-2 4 0,0 2 2 16,0 0-2-16,-2-3 0 0,2 3-4 0,-4-3 4 15,5 4-4-15,2-3 2 0,-3 4-2 0,1-2 1 16,0 0-3-16,1 0 0 0,-1 0-1 0,3-1-4 16,-3 3 0-16,4-3 5 0,-1-1 2 0,-3-1-1 15,4 3-2-15,1-3-4 0,0 0 2 0,-1 2-2 16,2 0 4-16,0-1 5 0,-1-2-7 0,0 1 7 0,-1-2 2 15,1 4-4-15,1-3 2 0,-1-1 5 16,-1 4-4-16,-1-5 4 0,3 2-4 0,-1 1 1 16,0-2 0-16,3 2-4 0,0-2 1 0,0 2 3 0,0-1-5 15,-2 2-5-15,3-3 1 0,0 2-2 0,2 1-1 16,10 1-4-16,-10-4 4 0,-1 1-9 0,13 3 2 16,-12-3-4-16,12 2 2 0,-14-2-3 0,15 2 5 15,-15-2 1-15,15-2 2 0,-2 7 1 0,-9-6 2 16,13 3-2-16,-16-3 5 0,14 1 2 0,1 1 2 15,-2 1 1-15,0-1-2 0,0-1 0 0,0-1 3 16,3-1 2-16,-4 4-2 0,2-5 5 0,1 2 0 16,-1-1 0-16,1-1 3 0,-1 2 2 0,5-1-4 0,1-2 2 15,-3 3 3-15,0-2-3 0,2 0-2 0,2 1 0 16,2-1-2-16,-2 2 0 0,3-2-4 16,0 1 0-16,-2-1-1 0,0 1-4 0,3 2 1 0,-4-2-3 15,1 1-2-15,1-1-2 0,-1 0 3 0,0-2-10 16,-1 5 2-16,1-3-4 0,0 0 3 0,0-2-3 15,0 3 1-15,-4-1-5 0,3 2 1 0,-3-2-14 16,-1-3 30-16,-2 3-9 0,-2 0 3 0,2 1 3 16,-3-1-2-16,-9 0 7 0,9 0-5 0,2 1 3 15,-12-2 3-15,13 1 3 0,0-2-2 0,1 0 10 16,-3 2-6-16,0-3 6 0,4 2 0 0,-3-2-1 16,-12 2 7-16,12-1-3 0,0 5-2 0,0-7 4 0,0 0 1 15,-2 4 1-15,1-3-4 0,0-2 11 16,-10 3-10-16,12-1 0 0,-3 3-2 0,2-4-5 15,0 1-1-15,1-1 1 0,-1 0-4 0,3 0-2 0,-4 0 3 16,3 4 0-16,-16-3 2 0,17-2-4 0,-5 3 2 16,-12-2 1-16,13-1 3 0,-10 2-7 0,0-1 3 15,13 4-1-15,-3-3 0 0,1-1 2 0,1 0-4 16,-1-1 1-16,-1 3-2 0,2-2 4 0,0 2-8 16,-3 1 4-16,-9-3-2 0,10 3 3 0,1-3 6 15,-12 0-8-15,11 0 2 0,-9 0 2 0,8 0-2 16,-8 0 2-16,-5-3 8 0,3 1-8 0,14-2 6 15,-17 0-1-15,1 1 0 0,4-1-3 0,8-1 7 0,-13 0 0 16,3 3-3-16,11-3 0 0,-13 0 1 16,2 1-6-16,12 1 0 0,-13 0-2 0,0-4-1 15,-1 3-4-15,1-2 3 0,12 4-2 0,-15-4-4 0,1 2 4 16,1-1-2-16,-1 0-3 0,-1-2 3 0,-2 3 1 16,0-3 1-16,0 1-3 0,1 0 1 0,-2-4 1 15,0 3-2-15,3 0 0 0,-6-1 2 0,4-1 5 16,-2 1-2-16,2-2 3 0,-2 2-3 0,0 0 0 15,0-1-4-15,-1 0 4 0,1-1 0 0,-2 1-4 16,1-3 3-16,-2 3-4 0,1-3 11 0,-1 1-3 16,1-3 4-16,-4 2 0 0,2-2 1 0,-1 1-1 15,-4-1 4-15,3-1-3 0,-2 0 1 0,-1 0 0 0,0-1 1 16,-2 0-2-16,0-4 7 0,0 5-1 16,-1-3 0-16,-2 4-2 0,1-5 2 0,1 1-3 15,1 0 5-15,-2-1 0 0,-2-1-4 0,2 2 7 0,0-5-4 16,0 3-5-16,-1-1 6 0,-1-3-2 15,1 5-3-15,-3-5 0 0,-1 2 0 0,-1 0-1 0,2-2-1 16,-2 2-1-16,-4 4-1 0,1-5 3 0,-1 7-4 16,0-4-4-16,3-2 3 0,-3-1-6 0,0 5 3 15,1-6-4-15,-3-1 0 0,0 8-3 0,3-6 3 16,-4 3 0-16,0-7-1 0,0 0-3 0,-2 0 3 16,0 1-4-16,-2 0 6 0,-2 0-5 0,0-1 5 15,0-1-2-15,-5 1 0 0,1-1 2 0,-1 2-3 16,-1-1 1-16,-4-2 4 0,-2 2 1 0,-2-2-4 15,0 3 3-15,1 0-1 0,-6 1-4 0,0-1 6 16,-2 4-1-16,-2 0-3 0,-1-2 0 0,-1 4 3 0,-2-2-3 16,-1 1 2-16,-3 2-1 0,3 1-2 0,-4-3 0 15,-3 4-1-15,3-3 4 0,-11-3 0 0,12 6-2 16,-16-4 5-16,11 5-6 0,4 1 1 0,-4-1-4 16,-9-6 6-16,10 6-5 0,-1 0-2 0,-1 2 6 15,3-1-4-15,-12-5-1 0,11 6 4 16,1-1-2-16,-2-2 1 0,-1 1 1 0,1 1 2 0,0 2 0 15,0 0-1-15,1-2 1 0,-1 1 3 0,-1-1 0 16,-10 0-2-16,12 2 1 0,-2 2 6 0,3-3-1 16,-5 1 1-16,-8-4-2 0,11 7-2 0,0-3 3 15,-1 1-2-15,-1 4 2 0,-12-4 0 0,-2 0 0 16,13 2 0-16,-10-2 1 0,10 5-3 0,-14-3 3 16,4-1-2-16,-2 5 3 0,11-4-5 0,2 6 3 0,-15-6-2 15,2 2 2-15,0 0 0 0,0 0-5 16,13 3 2-16,-16-2 1 0,1 2-4 0,0-1 3 0,-2-1-1 15,0 3-5-15,-1-1 1 0,1 1-3 0,-2-1 5 16,2 1-3-16,0-1 1 0,2 1-2 0,-6 0-1 16,1-1-1-16,-2 1 6 0,1 3-2 0,0-2 2 15,0 1 1-15,-3 0 2 0,0 1-2 0,0-2 0 16,-2 0 0-16,1 3 6 0,1 0 0 0,0-2 2 16,1 1-1-16,0 4 4 0,-3-3 0 0,-1 0-2 15,-2 3 1-15,5-3 3 0,-2 3-8 0,-3-2 2 16,-21 1 2-16,27 0 6 0,1 1-7 0,-3-2-1 15,-1 4-3-15,4-5-2 0,0 4-4 0,-3-2 7 16,2 0 1-16,0-2 1 0,-2 3-5 0,-3-1 3 16,1 2 0-16,-2 0 1 0,1 1 0 0,-1-1-6 0,-25 1 0 15,29-1-5-15,-1 4 2 0,-3-3-7 0,2 3-1 16,1-1 1-16,-28 6-3 0,29-4-9 0,-29 4 3 16,1 2-12-16,2 4 0 0,1-4-10 0,0 5-3 15,-3-3-13-15,0 5-39 0,-6-1-100 0,-4 1 44 16</inkml:trace>
  <inkml:trace contextRef="#ctx0" brushRef="#br0" timeOffset="-161816.66">19260 11310 47 0,'0'0'52'0,"-1"-5"-1"0,1 5-6 15,1-4 1-15,-1 4 2 0,0 0-11 0,0 0 13 16,-1-6-4-16,1 6-1 0,0 0 0 0,-2-2-6 15,2 2-13-15,0 0 9 0,0-4-8 0,0 4-2 16,0 0-11-16,-2-5 5 0,2 5-4 0,-2-3 3 0,2 3-2 16,0 0 2-16,-2-5-13 0,2 5 4 0,0 0-3 15,0 0 4-15,0 0-7 0,-4-3 3 0,4 3 1 16,0 0 2-16,0 0-2 0,0 0-2 0,0 0-2 16,0 0-1-16,0 0 1 0,-3-1 2 0,3 1 1 15,0 0 1-15,0 0-6 0,-3-4 8 0,3 4-7 16,0 0-1-16,0 0-4 0,0 0 7 0,0 0-1 15,0 0-2-15,-3-3 2 0,3 3-9 0,0 0 0 16,0 0 3-16,0 0 3 0,0 0-8 0,0 0 6 0,0 0-2 16,0 0 2-16,0 0-1 0,0 0-4 0,0 0 8 15,0 0 2-15,0 0-8 0,17 3-3 16,-17-3 5-16,9 0-1 0,-9 0 4 0,6 1-2 0,1-1 3 16,-7 0-14-16,15 0 9 0,-6-1 7 0,3 1 0 15,-1-1-6-15,-2 2 5 0,5-1 3 16,-1 0-7-16,4 0 5 0,-5 1 0 0,0-1-5 0,-1 0 7 15,3 0-8-15,-1 3-8 0,1-2 12 0,-1 1-3 16,-2-1 0-16,2 0 3 0,-1 1-5 0,-1 0-5 16,-2-2 12-16,0 1 2 0,0-1-2 0,-1 2-3 15,-2-2-2-15,1 0-1 0,-1 1 0 0,-6-1 0 16,9 0 1-16,-3 0-1 0,-6 0 2 0,9-1 5 0,-9 1-2 16,10-2-4-16,-10 2-4 0,7-1 8 0,-7 1-12 15,6 0 10-15,-6 0 1 0,0 0-5 16,9 0-9-16,-9 0-3 0,0 0-7 0,10 1-7 0,-8 1-33 15,-2-2-42-15,2 5-113 0,-1-4 50 16</inkml:trace>
  <inkml:trace contextRef="#ctx0" brushRef="#br0" timeOffset="-160690.66">19380 11353 20 0,'0'0'36'0,"0"0"-4"0,0 0-4 0,0 0-1 15,0 0 4-15,0 0-3 0,0 0 0 0,0 0-6 16,0 0 4-16,0 0 0 0,0 0-1 0,0 0-4 16,0 0 3-16,0 0 4 0,0 0-13 0,0 0 4 15,0 0 6-15,0 0-6 0,0 0-14 0,0 0 11 16,0 0-1-16,0 0-3 0,0 0-1 0,-1 4-1 16,1-4 0-16,0 0-2 0,0 0 2 0,0 0 0 15,0 0-1-15,0 0 3 0,0 0 6 0,0 0 1 16,0 0 1-16,0 0 0 0,0 0 0 0,0 0-6 15,0 0 4-15,0 0-5 0,0 0 4 0,0 0 3 16,-9-4-17-16,9 4 12 0,0 0-3 0,0 0-2 0,0 0 3 16,0 0-5-16,0 0-1 0,0 0 8 0,0 0-10 15,0 0 5-15,0 0 3 0,0 0-10 0,0 0 4 16,0 0-2-16,0 0 1 0,0 0 1 0,0 0-3 16,0 0-2-16,-6-2 8 0,6 2 2 0,0 0-1 15,0 0-3-15,0 0 4 0,0 0-6 0,0 0-3 16,0 0 5-16,0 0 0 0,0 0-1 0,0 0 1 15,0 0 3-15,0 0-8 0,-7-1 2 0,7 1-6 16,0 0 5-16,0 0 1 0,0 0 3 0,0 0-6 0,0 0-5 16,0 0 2-16,0 0-7 0,0 0 3 0,0 0 10 15,0 0-11-15,0 0 4 0,0 0 5 16,0 0-7-16,0 0 6 0,0 0-7 0,0 0 0 0,0 0 10 16,0 0 2-16,16-3-5 0,-16 3-5 15,0 0 4-15,7 0 0 0,-7 0-4 0,11 0 7 16,-11 0 2-16,9 0-11 0,-3-1 5 0,0-3 0 0,2 4 2 15,2-2 1-15,-3 1-8 0,5-1 4 0,-3 1-6 16,2 0 4-16,0 1 6 0,-1-5-4 0,2 5 2 16,-1 0-4-16,-2 0 6 0,4 0-4 0,-5-1 1 15,-2 1 0-15,3 0-3 0,1 0 4 0,-3 0 0 16,-1 0-3-16,-6 0-2 0,12 0 1 0,-8 0 8 16,-4 0-4-16,11 0 0 0,-6-3-2 0,-5 3 5 0,6-1-3 15,-6 1 6-15,7-1-6 0,-7 1 7 16,0 0-13-16,0 0 12 0,0 0 2 0,7-1-2 0,-7 1-3 15,0-4 6-15,0 4-9 0,0 0-3 16,0 0 13-16,0 0-13 0,0 0 9 0,0 0-9 16,2-5 3-16,-2 5 0 0,0 0-1 0,0 0-5 0,0 0 5 15,0 0-3-15,0 0 3 0,0 0-5 0,0 0 3 16,0 0-5-16,0 0-4 0,0 0 10 0,0 0-4 16,0 0-1-16,0 0 3 0,0 0-7 0,0 0 8 15,0 0-3-15,0 0-3 0,0 0 5 0,0 0 3 16,0 0-1-16,0 0-15 0,0 0 11 0,0 0 6 15,0 0 1-15,0 0-2 0,0 0 2 0,0 0 4 16,0 0-3-16,0 0-4 0,0 0 1 0,0 0-3 16,0 0 1-16,0 0-3 0,0 0-6 0,0 0 2 15,0 0 0-15,-6 11 1 0,6-11-5 0,0 0 5 0,0 0 6 16,0 0-5-16,0 0 6 0,0 0-3 16,0 0-4-16,0 0 3 0,0 0-4 0,0 0 1 0,0 0 4 15,0 0 1-15,0 0 2 0,0 0 5 0,0 0-1 16,0 0-7-16,0 0 3 0,0 0 5 0,0 0-2 15,0 0-10-15,0 0 7 0,0 0 0 16,0 0 4-16,0 0-6 0,0 0 10 0,0 0-4 0,0 0-2 16,0 0-4-16,0 0 1 0,0 0-3 0,0 0 2 15,0 0-3-15,0 0 4 0,0 0 0 0,0 0 8 16,0 0-8-16,0 0 8 0,0 0-7 0,0 0 3 16,0 0-1-16,0 0 1 0,0 0 1 0,0 0-9 15,0 0-2-15,0 0-5 0,0 0-10 0,0 0-2 16,0 0 1-16,0 0-5 0,0 0-1 0,-2 4-8 15,2-4-25-15,-4 3-44 0,3 1-117 0,1-4 52 16</inkml:trace>
  <inkml:trace contextRef="#ctx0" brushRef="#br0" timeOffset="41327.61">24185 14054 4 0,'0'0'92'0,"0"0"0"0,0 0-1 0,0 0-19 15,0 0 5-15,0 0-6 0,0 0-7 0,-10-3-9 16,10 3-4-16,0 0-8 0,0 0-4 0,0 0-1 16,-5-1-3-16,5 1-13 0,0 0 1 0,0 0 1 15,0 0-2-15,0 0-2 0,0 0-8 0,-11 2 9 0,11-2-13 16,0 0 9-16,0 0 5 0,-7 0-1 0,2 3-2 15,5-3-2-15,-11 1 4 0,4 0 1 0,0 1-5 16,-4 1-1-16,-1-1 12 0,-3-2-11 0,2 3-2 16,0-1-9-16,-1 1 7 0,0 0 3 0,-1 1-7 15,2-2-3-15,-5 2 5 0,7-1 8 0,-7 0-2 16,6 2-2-16,0-1 1 0,0-2-7 0,1 1 0 16,-1 2 0-16,2 0 4 0,-3 0-6 0,-1 0 2 15,5-1-4-15,-1 1 1 0,-3 0 1 0,-5 1 0 16,8-1 1-16,-8 2-6 0,3 2 6 0,3-4-5 15,-4 4 6-15,-1-1-11 0,3 1 6 0,2-2-2 0,0 1-1 16,0-3 5-16,1 2-3 0,-1 0-3 0,2 0 2 16,-3-1 2-16,3 1-2 0,-2-3-1 15,1 4 0-15,2-2-2 0,-1 2 6 0,0-3 3 0,1 0-5 16,2 2 1-16,-3-1 0 0,3 1-2 0,-4-1 1 16,1 1 3-16,0 2-5 0,0-4 2 0,-3 6 0 15,3-1-1-15,-2 2 1 0,1-5-2 0,0 4 1 16,2-5 1-16,-6 7 0 0,6-4 1 0,-5 0-6 15,5 1 2-15,-4 0 7 0,3-1 7 0,-1 3-3 16,2-2 1-16,-1-3 2 0,2 4-1 0,-3 2 1 16,4-3 3-16,-2 1-5 0,3 0 6 0,-6 3-3 15,4-6-4-15,2 4-1 0,0 0 2 0,-2 1-2 0,-2 3-2 16,2-2-3-16,2 2-2 0,-1-2 7 0,1 2-10 16,1 0 7-16,-2 0-6 0,2 0 5 0,0-4-7 15,1-1 7-15,-2 1-4 0,2 4-1 0,0-3 1 16,3-1 6-16,-5 5-5 0,4-3-2 0,0-1 6 15,-3 3-6-15,0 1 4 0,2-2 0 0,-1 2 1 16,-2-1 0-16,1 1-3 0,1-1 2 0,0-1-5 16,0 3 2-16,4 0 2 0,-4 0-6 0,2 0 4 15,2-1 0-15,0 0 0 0,0 0-3 0,0 1 0 16,0-2-1-16,1 0 3 0,-1 1 1 0,0 0-2 16,1-2-2-16,-1-1-2 0,2 3 1 0,0-1 1 0,1-3 2 15,-2-1-1-15,1 5 3 0,0-5-3 0,2 5-16 16,1 1 3-16,1-2 6 0,1-1-5 15,1 1 1-15,1-2 2 0,3 1 0 0,2 0 0 0,-1 0-2 16,5 4-2-16,-4-5 6 0,0 1 9 0,0-1 0 16,5 4 4-16,-6-4-3 0,2-2 1 0,-2 2 0 15,1-1-5-15,-1 1 1 0,-2 0-2 0,5-2-14 16,-5 3 3-16,3-4-1 0,0 1 1 0,0-1-7 16,-1-2 6-16,2 4-17 0,-1-6 8 0,3 2 0 15,1-1 4-15,0-1-3 0,0-2 7 0,0 0-10 16,1 0 6-16,1-2 6 0,-2-1 2 0,1 0 4 15,-1 0 5-15,0-1-3 0,3 0 4 0,-1 0 4 16,2 1-1-16,-3-1-6 0,1 0 2 0,-2-1 6 0,4 3-7 16,-2-3-1-16,2 2 6 0,-3-2 1 15,3-2 0-15,0 2 8 0,1-3-6 0,-5 3 2 16,3-2-2-16,0-1 0 0,-1 3 5 0,-1-2-1 0,-2-2-8 16,2 1 2-16,0-1 2 0,1-1 3 0,-3 2-2 15,2-4-5-15,-1 4 2 0,1-1-13 0,0-2-5 16,-2 0-2-16,2 0-5 0,-2 0-5 0,1-2 9 15,-4 4-1-15,0-2 5 0,-2-1-3 0,-2 1 1 16,0-1 4-16,-1 0 0 0,-1 0 10 0,0 0 0 16,0 0 7-16,-1 0 0 0,-2 0-1 0,1-1 1 15,-1 2-1-15,0 1 4 0,-1-3-3 0,1 3 2 16,-1-3-19-16,1-1 10 0,2 0 6 0,-2 1-3 0,-1 0-4 16,-2 1 3-16,3 2 3 0,-1-3-1 15,-3 1 10-15,3 1 0 0,-4-1 8 0,5 2 11 16,-5-2 3-16,0 1-1 0,-3-1 1 0,3 1 1 0,-2 0 0 15,2-3-4-15,-2 1-3 0,0 4-1 0,2-1-3 16,-1 0-3-16,1 1-19 0,0-1 18 0,0 0-4 16,-2 0-5-16,2 0 1 0,0 0-5 0,0 5 0 15,2-5 4-15,-2 5-6 0,0-4 1 0,1-1-4 16,1 1 2-16,0 0-7 0,-2 0 6 0,0-1 0 16,0 5 14-16,0-8 2 0,-2 5-5 0,2-4-2 15,-2 3 4-15,1-1 1 0,1-2-5 0,-4 1-1 16,0 2 5-16,1-2 0 0,-1 0-2 0,0 1-1 15,-2 0 0-15,2 1 0 0,1 1 0 0,-1-1-4 16,2 0-2-16,2 4 1 0,-4-4-3 0,4 4 0 16,-3-4-1-16,3 4-4 0,0 0 0 0,-2-1 0 0,2 1-2 15,0 0 3-15,0 0-8 0,0 0 11 0,-4-4 1 16,4 4-2-16,0 0 2 0,0 0 5 0,0 0-1 16,0 0 6-16,0 0 1 0,0 0 1 0,-4-5-1 15,4 5-2-15,-6-3 1 0,2 3-7 0,-1-3-2 16,0 1 2-16,5 2-8 0,-10-3 1 0,6 1 3 15,-1 0-3-15,-2 0 0 0,2 2 3 0,0-3 0 16,-1 0-1-16,-1-1-1 0,5 2 2 0,-5-1 0 16,2 1 1-16,1-1 1 0,-2-1 2 0,1 0-4 15,-2 3 9-15,2-4 9 0,-3 0-1 0,2 1-6 16,-1 1-8-16,0-1 2 0,1-1-4 0,-4 1-6 16,1 2 4-16,2-5 1 0,-4 2-6 0,3 0-1 15,0 2 4-15,2 0-2 0,-4-3-2 0,3 3-3 0,-2-3 0 16,2 1-3-16,-1 2 5 0,2-2-1 0,-1 1 5 15,0-1 0-15,-3 2 1 0,2-4 1 16,1 4-1-16,0-2 4 0,-2 1-4 0,1 1 5 0,3-1-3 16,-3-2 4-16,2 2-3 0,-2 2 4 0,3-1-5 15,0 1-1-15,-3-1 2 0,0-1-8 0,1 3 2 16,1-3 3-16,-1 1 3 0,0 1-4 0,0 0 2 16,1-2-1-16,-1 0-3 0,0 3 3 0,-1 0-2 15,3-2 0-15,0 3 5 0,-2-1-5 0,1-1 2 16,6 2-2-16,-14-3 2 0,9 2 2 0,-2 0-4 15,0 1 2-15,1-3-3 0,6 3 5 0,-11-3-1 16,6 3-1-16,0-1-5 0,5 1 7 0,-9 0-2 0,9 0-2 16,-10-2-2-16,2 2-1 0,-1 0 2 15,0 0-1-15,3 0-2 0,-2 0 7 0,-2 0-3 16,-1 0 1-16,3 0 4 0,-4 0-7 0,5 0 8 0,-1-1-4 16,-3 1 1-16,4 0-7 0,-1-3 1 0,2 3 2 15,0-1 4-15,6 1 3 0,-10-2-4 16,4 1 3-16,6 1 2 0,-9-1-2 0,5-1-2 0,-2 1 1 15,1-2-4-15,5 3 7 0,-9-1 6 0,9 1 0 16,-4-3-2-16,4 3-1 0,-5-4 1 0,0 3-6 16,5 1 4-16,-9-3-5 0,9 3 3 0,-5-5 0 15,1 3-1-15,0 1 1 0,-1-2-3 0,5 3 1 16,-5-6 0-16,4 1 0 0,-3 0-3 0,4 1-3 0,-1-1-3 16,-2-2 6-16,3 2-5 0,0-2 2 15,0-1 1-15,4 2 4 0,-4-2-4 0,-1 1-2 16,2 0 4-16,-2-1-1 0,1 0-2 0,0-3 2 0,0 4 1 15,0 0 0-15,1 0-5 0,-1-2 4 0,0 0-2 16,0-1 3-16,1 1-2 0,2-1-5 0,-2-2-5 16,-1 3 4-16,4-2 1 0,-4 2-3 0,1 0 3 15,4-3-7-15,-1 4 3 0,0-4-1 0,1 2 3 16,2-8 1-16,0 3-1 0,1-3 4 0,-2 1 4 16,-1 0-2-16,4 3-9 0,0-2 10 0,-1 2-1 15,-2-2 2-15,4 1-2 0,-1 3 3 0,-2-1-5 16,2 1 4-16,1 2 1 0,-2 2-3 0,-1-1 2 15,7-3-3-15,-6 3-4 0,2 2-10 0,3-2-7 16,-3 5 3-16,-2-4 5 0,6 2 1 0,-5-1 1 16,1 1 6-16,-1 2 0 0,-1-1-4 0,-2 2 10 0,2-3-2 15,2 2 2-15,-4-6 0 0,2 5 0 0,-1-2 0 16,-2 2 3-16,1-2-6 0,0-1-2 0,2 0 5 16,0 0 0-16,1-2-10 0,-3 2-1 0,3-1-2 15,1 2-5-15,-1 0 6 0,0 1-3 0,1-1 5 16,-1 2 2-16,0-1 5 0,1 1-6 0,2 2 5 15,-2-2 0-15,-2 1 4 0,-2 1 7 0,2 0 2 16,-3 2 4-16,2-1 2 0,-1 0 0 0,-1-1 3 16,-1 0 3-16,0 0-1 0,-1 2-2 0,3-1-2 15,-2 0-3-15,2-1 2 0,0-1 3 0,2-2-5 16,1 2 0-16,1 1-2 0,0-4-2 0,1 3-1 16,1-1 4-16,-3-2-3 0,2 1-2 0,-3 2-3 15,1-1 2-15,0 0-3 0,-5 0 3 0,2 3 2 16,1-2-5-16,-2 0 1 0,0 0 2 0,-2 1-14 0,-1 2 6 15,1-2-17-15,-3 3-24 0,5-2-41 16,-5 2-27-16,0 0-41 0,0 0-88 0,0 0-264 0,0 0 117 16</inkml:trace>
  <inkml:trace contextRef="#ctx0" brushRef="#br0" timeOffset="43831.14">24294 14090 81 0,'-3'-2'89'0,"3"2"-10"16,0 0-5-16,0 0-7 0,-4-4-5 0,4 4 1 15,0 0-5-15,0 0 8 0,0 0-5 0,-5-4-2 16,5 4-3-16,0 0-3 0,0 0-4 0,0 0-1 15,0 0-8-15,0 0 0 0,-5 0-13 0,5 0-3 16,0 0-1-16,-7-1 1 0,7 1-7 0,0 0 4 0,0 0-1 16,-11-2-3-16,11 2-3 0,0 0-7 15,-9 0 5-15,9 0 1 0,-9-2-6 0,9 2 0 0,-10 0 5 16,10 0-3-16,-8 0-6 0,3 2 4 0,5-2-3 16,-16 0 3-16,11 0-2 0,-3 0-5 0,1 2 6 15,1-1 0-15,6-1-6 0,-11 1 6 0,11-1-3 16,-9 3-6-16,5-3 1 0,4 0 4 0,-8 1-1 15,8-1-2-15,-5 1 2 0,5-1-1 0,-5 2 0 16,5-2-2-16,0 0 3 0,-7 1-3 0,5 1 4 0,2-2-5 16,0 0 6-16,0 0-1 0,-9 2 1 15,9-2 5-15,-4 3 1 0,4-3-3 0,0 0 1 16,-5 5 3-16,1-3-6 0,0 0 5 0,-1 1-1 0,1 0-1 16,-2-1 2-16,0 2-3 0,-1-1 0 0,2 0-2 15,0 2 2-15,-4-1 0 0,1 1 5 0,3-1-3 16,0 2-4-16,0 1-1 0,-2 0-3 0,1-2-1 15,-1 2 3-15,1-1-3 0,3-2 1 0,-4 1 4 16,2 0-4-16,0 2 5 0,-1-5 4 0,1 3 3 16,-4 0 2-16,4 0 6 0,-1-4-1 0,1 3 6 15,1-2-7-15,-2 0 2 0,0 3-2 0,3-3-3 16,-1 0-4-16,0-1 3 0,1 2-3 0,-1-1-4 16,0 3-2-16,-2-4 5 0,3 2-3 0,1 0-2 0,-5-1 4 15,3 4-4-15,-1-2 1 0,1 1 0 0,-2-2 0 16,-2 2 0-16,3-1-1 0,-3 1-1 0,3-2-1 15,-1 2 6-15,-2-3-3 0,-1 5 1 0,4-4 0 16,-4-1 2-16,4 1-1 0,0-1 0 0,1 0 1 16,-2 2-5-16,3-1-1 0,0 0 4 0,-1 0-1 15,4-3-3-15,-5 5 0 0,1-1 0 0,1-1 0 16,1 1 2-16,-1-2-3 0,3 1-2 0,-3 2 2 16,3-5-2-16,-2 9 2 0,-1-5 0 0,1 0 4 0,-2 0-1 15,1 3 1-15,1-4 0 0,-1 2-1 16,1 1 0-16,-2 0 0 0,1-2-5 0,2 0-1 15,0 0 5-15,-1 1 0 0,0-2-3 0,1 1 2 0,1-4 4 16,-3 7-5-16,2-4 0 0,1 2-3 0,-1-1 0 16,1 1 8-16,-2 1-2 0,1-1-2 0,0-1 0 15,1-1 0-15,-1 2-1 0,-1 0 0 0,2-1 3 16,0 0 0-16,0 1 1 0,-1-2-4 0,2 2-1 16,-2 0 0-16,1-1 0 0,-1 1 2 0,1 0 0 15,-2 2-3-15,1 0 4 0,1-4-3 0,-1 4 3 16,-1-2-5-16,1 1 3 0,0 1 1 0,0 1-4 0,-2-2 3 15,3 1-1-15,-1 2-1 0,1 0 2 0,0-2 2 16,0-2-1-16,0 1-2 0,1 1 2 16,-1-2-3-16,1 3 3 0,-1-1-5 0,2-2-1 0,-1 3 5 15,-1-2 0-15,2-1 1 0,1 2-1 0,-2-1-1 16,2-2-5-16,0 1 5 0,-2 1-3 0,1-1 5 16,0-2-8-16,-1 3 4 0,0-2 5 0,3 0 0 15,-3 0-4-15,0-2 3 0,2 4-2 0,0-3 2 16,-1 0-4-16,2 1 3 0,1-3-1 0,-2 5 0 15,1-4 0-15,1 0 0 0,0 0 1 0,-1 1-1 16,-1-2-2-16,1 0 2 0,-1 2 4 0,-1-1-5 16,2 0 4-16,-4-2-2 0,5 4-2 0,-5-4 1 0,5 3 1 15,-5-3 1-15,8 1-4 0,-3-1 1 16,-1 1 4-16,1 0-2 0,-5-1-2 0,9 2-3 0,-4-2 3 16,-5 0 0-16,11 2 0 0,-3-2 0 0,0 0 0 15,-3 3 0-15,0-3-2 0,2 3-1 0,-1-2 2 16,-1 2 1-16,2-1-2 0,-1 1 4 0,-1-1-1 15,3 1-4-15,-2 0 1 0,-2-1 1 0,2 2-1 16,0 1 4-16,1-2-2 0,-1-1 3 0,1 3 0 16,-1-3 1-16,-1 1-3 0,3 0 6 0,0-2-5 15,-1 2 3-15,4-3-3 0,-3 1-1 0,1 1 0 16,-1 0-3-16,1-2 1 0,-4 2 5 0,4-2-3 0,-4 3 4 16,3-2-6-16,-2 0 0 0,-1 1-2 0,2 1 1 15,-1-1 1-15,-2 0 1 0,5 2 0 16,-4-1 1-16,0 2 1 0,3-2-1 0,-3 0 0 0,3 1-1 15,-2 0 0-15,2 0 1 0,1 1 8 0,-2 1-3 16,0-3-3-16,-1 0 1 0,1 1-1 0,3 3 0 16,-1-3 3-16,0 1-3 0,1 1 2 0,-1 0-2 15,1-1-1-15,1 1-1 0,1 1-1 0,-3-2 4 16,2 2-3-16,-3-1-4 0,0-2 6 0,-2 3-2 16,4-2-3-16,-6 0-1 0,3-1 4 0,-2 0-1 15,-1 0 3-15,1 0-6 0,-3 0 6 0,3-1 1 16,-1 1-3-16,-1-1 0 0,-2 4-3 0,3-3 3 0,-2 2-2 15,2-2 0-15,-1 2 2 0,0 1 4 0,0-2-5 16,0 2 0-16,-1-2-1 0,1 3 2 16,1-3-2-16,0 3 3 0,-4 0 0 0,2-2-4 0,1 0 0 15,-1 0 1-15,2 2 3 0,-2 0 2 0,1-1-4 16,0 1-3-16,0 2 2 0,1-4 1 0,-1 2-2 16,0-2-5-16,-1 2 6 0,-1-5 2 0,1 3 2 15,0-1-1-15,-2 3-3 0,3-4 6 0,-3 3-5 16,0 0 0-16,1 0 0 0,-2 1 0 0,1-3-1 15,-3 3 3-15,3-3-1 0,-4 4 0 0,4 1-2 16,-1-1 0-16,1-4 0 0,-1 1 3 0,1 4-3 16,-1-3 0-16,1 3 2 0,-2 1 0 0,1-6 0 15,1 4 0-15,-3-1-1 0,1 1-1 0,-1 0 1 16,2-1-1-16,-3-1 2 0,1 0 1 0,-1 0-2 16,0 1-2-16,-1 1 2 0,1-1-10 0,-3 1 9 15,1-1 0-15,-2-1 2 0,2 0 1 0,1 3 2 0,-3-2-1 16,-1 2-7-16,0-1 2 0,4 1 0 0,0-2 2 15,0 2 3-15,-4-2 0 0,4 2-3 0,-2-5 0 16,1 1 1-16,-1 0-1 0,1 0 0 0,-1 0 1 16,0-1-1-16,-1 1 1 0,-2-1-3 0,1-2 1 15,0 2 5-15,-3-1-4 0,3 0 2 0,-3 0-2 16,-1 1 2-16,3 0-4 0,-1-2 2 0,2 3 0 16,0-1-5-16,0 1-1 0,-1-4 0 0,1 5 1 15,1-1 3-15,-2-2-4 0,2 0 0 0,-1 3-1 16,-1-2-2-16,1-2-3 0,-3 2-1 0,1 1-14 15,-2-3-1-15,0 2 4 0,1-2-13 0,0-1-17 16,-3 1-21-16,3-2-36 0,-2-1-26 0,-2-1-128 16,5 0-286-16,0-4 127 0</inkml:trace>
  <inkml:trace contextRef="#ctx0" brushRef="#br0" timeOffset="45563.14">23998 14178 28 0,'0'0'70'16,"4"-3"0"-16,-4 3-8 0,5-2-3 0,-5 2-3 16,8-3-11-16,-3 1 1 0,-1 0-5 0,2 0-4 15,-1 0 1-15,3 1-6 0,1-3-6 0,1 1 0 16,-1 0-4-16,3 2 1 0,-1-3-3 0,1 2-3 15,2-2 8-15,-4 0-2 0,2 1-1 0,0 0 0 16,-3-2-2-16,2 3-3 0,-4 1 1 0,1-1-6 0,-2 0 7 16,3-1-2-16,-5 0-5 0,4 1 0 0,-3 0 3 15,1-1 1-15,-2 3 3 0,1 0-5 16,0-3 7-16,-5 3-7 0,9-1-8 0,-4 0 0 0,-5 1 8 16,9 0-4-16,-9 0 1 0,14-2-10 0,-9 2 3 15,3 0 3-15,-8 0 0 0,14 0-1 0,-6 0-3 16,-2 2-3-16,2-1 4 0,1 0 6 0,-2 0 5 15,0 1-1-15,1-2 3 0,0 0 9 0,3 3 4 16,-2-3 4-16,2 0 5 0,-3 0-1 0,5 0-5 16,-3 0-4-16,-3 2 1 0,1-1-1 0,4-1-7 15,-1 1 0-15,-2 0-1 0,1 1-3 0,3 0 2 16,-4-1-5-16,4 1 0 0,-7-2-4 0,3 3 0 0,0-1 3 16,-1 0-1-16,-1-1-7 0,1 1 3 0,1 0-8 15,-3-1 3-15,1 0-1 0,-1 2 2 0,1-1 9 16,0 0-2-16,0-1-3 0,-2 3-1 0,1 0 0 15,-1-3 5-15,3 2-4 0,-2 2-3 0,-1-1 3 16,3 1-4-16,0 0 3 0,-1 1-2 0,-3-2-1 16,4 0-4-16,2 2 3 0,-5 1-1 0,0-2 0 15,3 2 2-15,-3-1-1 0,4 0-1 0,-1 4 10 16,-2-4 6-16,1 2-2 0,1-1 10 0,-1 0-4 16,-2-1 0-16,4 1-2 0,-3 0 7 0,2 0-5 15,-2 0 0-15,-1 1 0 0,1-4-4 0,-1 2 3 0,2 1-4 16,-2-3-5-16,-1 1-1 0,1 2-1 0,1-2 2 15,2 3-4-15,-4-4 0 0,0 4 0 0,1-2-1 16,-1 2-2-16,1 0 0 0,-5-3-3 0,4-1 1 16,-3 7 1-16,4-7-3 0,-3 6-1 0,0-3 3 15,-1 4-4-15,-1-5 2 0,3 2 3 0,-2 0-3 16,1 2-1-16,0 0 1 0,2-1 1 0,0 1 1 16,-3 0-4-16,4-1 1 0,-4 4-1 0,3-3 0 15,0 2 0-15,-3-2 0 0,3 1-1 0,-1 0-4 16,-3 0 1-16,0-1 2 0,-3-1-1 0,2 2 1 15,1 1 4-15,-3-3-1 0,2 0-4 0,-1 1 4 16,0 1-2-16,1-4 3 0,-3 2-3 0,4 2 3 0,-3-5-4 16,3 6-5-16,0-1 1 0,0-3-2 0,0 3-7 15,0 0-8-15,-2-1 2 0,2-1 2 0,0 2 0 16,0-1 9-16,-4 1-1 0,3-2 0 0,-1 0-1 16,0 0 9-16,-2 0-3 0,3 2-2 0,-3 0 0 15,0-4 0-15,2 3 3 0,-1 1 0 0,2-1 1 16,-1 0-2-16,0 0 4 0,0 0-4 0,-1 2 2 15,2-3-1-15,-2 2 2 0,3-1 0 0,0 1-17 16,-2 1 1-16,-1-3 2 0,1 2 2 0,-1-2-1 16,2 0 0-16,-1 1 7 0,0 0-6 0,-3-2 7 15,4 1 4-15,-3 0-4 0,1-3 4 0,1 1-4 16,-2 2-1-16,1 2-2 0,-1-1 9 0,0 1-2 0,0-2 1 16,0-1-2-16,0 2 2 0,1-2 2 0,-1 2 1 15,-1-1 1-15,0 0-1 0,1 0-2 0,1-1 1 16,0 1-2-16,-1 1 6 0,-1 0-6 0,0-1-1 15,1-1 7-15,-2 1-3 0,1-2 6 0,2-2-6 16,-5 4 4-16,3-1-4 0,-4 1 4 0,4 2-1 16,-3-4-4-16,3 4 0 0,0-4 0 0,-5 3 2 15,2-1 4-15,-1 0-4 0,0 0-2 0,-1 4 3 16,-3-4 1-16,3 1-5 0,1 0 2 0,0-3-1 16,2 1 3-16,-2 1-5 0,1-1 2 0,-1-1-3 15,-1 0 3-15,2-2 0 0,1 1 5 0,-4 1-5 16,1-3 1-16,1 1 1 0,0 2 0 0,-1-4-1 0,2 1-2 15,-1 1 3-15,-1 1 10 0,1-3-5 0,-4 3 1 16,5-1-1-16,-3-1-2 0,0 1 1 16,-1 2 4-16,3-2-5 0,-4-1-2 0,2 2-2 0,0-1-8 15,-1 1-7-15,2-1 2 0,0 0 0 0,-2-2-1 16,-1 2-1-16,2-2-4 0,-2-2 0 0,3 2-3 16,-3-2 4-16,4 2 4 0,-4-2 3 0,3 1-2 15,-3 1-1-15,2-1-6 0,-2 0 8 0,4-1-11 16,1 1-17-16,0-1-6 0,0 0-10 0,1 3-18 15,-2-2-8-15,1 2-14 0,1 1-104 0,-2-4-215 16,-2 4 95-16</inkml:trace>
  <inkml:trace contextRef="#ctx0" brushRef="#br0" timeOffset="45780.14">23826 15727 94 0,'0'0'78'15,"0"0"-46"-15,0 0-66 0,18-12-38 0,-7 6 17 16</inkml:trace>
  <inkml:trace contextRef="#ctx0" brushRef="#br0" timeOffset="46593.13">24403 14529 33 0,'0'0'96'0,"0"-4"-10"0,0 4 1 0,0-6-23 16,2 3 3-16,-2 3-10 0,0 0 6 0,-3-7-1 15,3 7-16-15,3-2 2 0,-3 2 14 0,0 0-6 16,-2-7 3-16,1 4-2 0,1 3-7 0,-1-4-2 16,1 4-3-16,-4-3-2 0,4 3-7 0,-4-7-5 0,-1 4-4 15,1 3 1-15,1-2 2 0,3 2-13 16,-11-4 6-16,3 3-9 0,1 2 1 0,-3-1 3 0,1 1-11 16,-4 2 1-16,0-1-4 0,4 2 13 0,-2 2 0 15,2 1-5-15,-2-3 2 0,0 3 3 0,0 1-2 16,1-2 9-16,2 5 0 0,1-5-4 0,-2 1 0 15,2 4-4-15,0 1 8 0,2-3-6 0,1 0 2 16,2 1-5-16,2 0-6 0,-2-1 8 0,4 1-1 16,-1-2-13-16,3 0-7 0,1 0 7 0,0 0-3 15,5-2 2-15,-1-1-1 0,-2 2-1 0,4-3-1 16,3 2 4-16,-2-3 1 0,3-1-8 0,-2 0 7 16,2 1-5-16,2-4-4 0,-2-1-3 0,-1 0 0 15,3-2 1-15,0-1-4 0,-5-1 3 0,0 1 2 0,-1-2 2 16,-2 0 4-16,1-5-1 0,-1 0-1 0,-5 2 0 15,5-5 1-15,-8 3 1 0,2-3-2 0,-3 3-3 16,0-4 3-16,-4 2-1 0,0 4-1 0,0-3-5 16,-1 2 6-16,0 3-1 0,-2 2 2 0,0-2 0 15,1 4-3-15,-6 0-1 0,3 0 1 0,-2 3 2 16,-2 0 1-16,3 1-1 0,-3 0 1 0,0 1-5 16,-1 2 7-16,0-1-4 0,5 1-2 0,-5-1 1 15,9 1 5-15,-4-3-2 0,4 1 0 0,-4 2-2 16,5-2 1-16,-1 1-2 0,1 0-8 0,-1-1 6 15,5-1 4-15,-4 2-8 0,4-2 0 0,-4 6-7 16,4-6-4-16,-1 4-12 0,1 0-11 0,0-4-13 0,0 5-17 16,0-5-16-16,0 4-93 0,0 0-199 0,0-4 89 15</inkml:trace>
  <inkml:trace contextRef="#ctx0" brushRef="#br0" timeOffset="47172.14">24282 14540 73 0,'-9'10'70'0,"-1"-3"0"0,-2 4-9 15,3-4-8-15,3 1-4 0,-3 0-7 0,5-2-7 16,-1-1-3-16,1 0-6 0,4-1-5 0,-2-2 3 0,2-2-4 16,6 3 1-16,-6-3-7 0,10-2-6 0,3-3 3 15,-4 0 0-15,0 1-8 0,6-6-7 0,-3 4-11 16,-2-3 0-16,4 3-7 0,-2-2-1 0,-2 2 6 15,-1 3-4-15,-4-3 12 0,1 3 0 0,0-1 5 16,0 3 3-16,-6 1 3 0,5-2 7 0,-5 2-1 16,0 0 7-16,0 0-2 0,0 0 2 0,0 0 2 15,-1 7 3-15,1-7-1 0,-4 9 0 0,-1-6 4 16,2 0 3-16,-1 2 2 0,1 0-3 0,0-3 3 0,-2 0 1 16,0 1 4-16,-3 3 0 0,3-4-9 15,-1 2-6-15,-1-2 0 0,1 1 2 0,1-3-1 16,0 3-4-16,5-3-3 0,-7 2 4 0,2 0-5 0,5-2 0 15,-4 1 5-15,4-1-4 0,0 0 2 0,0 0-6 16,0 0 5-16,0 0-8 0,4-10-1 0,-4 10 4 16,0 0-4-16,5-3-12 0,-1 2-12 0,-4 1 1 15,5-3-1-15,3 2-5 0,-8 1-6 0,9 0-6 16,-9 0 3-16,6 1-8 0,-2 2 9 0,-4-3 4 16,5 3 1-16,-1-1 1 0,-3 2 11 0,-1-4 3 15,0 6 15-15,0-6 14 0,-2 6 2 0,-2-4 5 16,0 2 13-16,0-1-6 0,-1 1-3 0,0-1-2 15,1-1 6-15,-2 2 3 0,3-3-2 0,3-1 4 16,-6 0-2-16,6 0-1 0,-3 4-1 0,3-4 1 16,0 0-4-16,0 0 2 0,0 0-8 0,0 0-2 0,0 0-11 15,18-9 9-15,-13 4-9 0,4 1 2 16,0-3-10-16,1 2 1 0,-1 2-8 0,-2-1-4 16,1 2-13-16,-2 1-7 0,0-2 7 0,1 1-20 0,-4 2-3 15,-3 0-4-15,0 0-4 0,10 3-6 0,-6 1-7 16,-2-1-20-16,-2 2-56 0,0-5-152 0,-3 5 67 15</inkml:trace>
  <inkml:trace contextRef="#ctx0" brushRef="#br0" timeOffset="49117.14">23635 15158 64 0,'0'0'125'0,"0"0"-5"16,0 0-4-16,0 0-13 0,0 0-9 0,0 0-10 16,0 0-11-16,0 0-4 0,-6 11-11 0,6-11-7 15,-5 6-6-15,1-4-9 0,0 3 6 0,0 0 1 16,2 0-9-16,-1-2 0 0,-3 3-1 0,2 0-1 15,0-1-1-15,-1 3 13 0,1 0 1 0,3-3-1 16,-3 3-6-16,4 1-7 0,-4-1 6 0,2 1-1 16,-1-1-11-16,2 1 3 0,1 1-5 0,1 1-6 15,3-3 3-15,-1 4-3 0,1-5 1 0,-1 3-2 16,1 0 3-16,5 0-6 0,-3-2-2 0,3 2-6 16,3-3 0-16,3 1-7 0,-2-3 1 0,5 0 3 15,-3-1-5-15,4 3-9 0,2-4 8 0,-1-1-3 0,1-2 5 16,-8 1-5-16,7-2 1 0,-6 0 8 0,5 0 7 15,-1-1 0-15,-1 0 3 0,-6-1 2 0,2 0-4 16,-1 1 3-16,-1-1-1 0,-1-1 3 0,-1-1-1 16,1 0-6-16,-3 1 0 0,-2 1 1 0,0-2-1 15,4-4 0-15,-6 2 1 0,-1 2 0 0,1-3 4 16,-2 0-3-16,2-3-2 0,-5 0 1 0,2 1-1 16,-1 2 0-16,0-2-1 0,-1-1-3 0,-1 3-9 15,-1-1 6-15,-4 3 1 0,4 1 0 0,-1 0-11 16,-1 1-3-16,-1 1-1 0,-4-1-2 0,2 1 2 15,-6 0-1-15,3 2-10 0,6 1 13 0,-7-1 1 16,3 1-1-16,-2 1 3 0,2-1 2 0,2 1 1 0,-2 2 1 16,1 0-1-16,0-2-6 0,0 3 6 0,1 0 4 15,2-2-1-15,-1 1-2 0,1 1 1 0,0 1 0 16,2-1 1-16,-2 3-4 0,1-1 6 0,0-2-1 16,-1 3-1-16,3 0 0 0,-3 0-5 0,4 0 9 15,1-1-2-15,-4 5 2 0,3-6 0 0,0 5-1 16,1-7 0-16,1 3-1 0,1-1 2 0,-1 0-3 15,1-1 2-15,0 2-2 0,1-1 3 0,3-4-4 16,1 2 1-16,-1-2-5 0,3 0-1 0,6-5-4 16,-4 1-6-16,0-1-5 0,8-3-6 0,-4-1-5 15,3-2 1-15,-3 0-5 0,-4 2 3 0,2 0-5 16,-6-1 8-16,2-2 4 0,-2 4-1 0,-1-4-3 0,-2 2-2 16,-2-3 8-16,-1 6 14 0,-1-2 5 0,0 1 4 15,-2 2 13-15,-1 1-1 0,0-1-6 0,2 2 0 16,-6 1-2-16,4-1 3 0,-2 3-3 0,-2-3 1 15,8 3 1-15,-10 3 4 0,2 0 3 0,3-2-2 16,-4 2 2-16,-1 0-3 0,1 0 1 0,3 1 2 16,0-1-6-16,0 1 6 0,1-1-4 0,1-1-3 15,-2 1 5-15,3-1-5 0,-1 1-4 0,2-1 6 16,2-2-5-16,-3 4 6 0,3-4-1 0,0 0-2 16,0 0-3-16,0 0 7 0,0 0 0 0,0 0-1 15,0 0 3-15,0 0-5 0,22-4-4 0,-15 2 3 0,1-1 1 16,-4 0-8-16,3 1 6 0,-3-2 2 0,2 0 2 15,-2 0-5-15,-1 3 1 0,1-2 2 0,0 2 0 16,0-2-7-16,-4 3 2 0,1-4-2 0,-1 4-12 16,0 0 11-16,0 0-8 0,0 0 13 0,0 0-5 15,0 12-2-15,0-8 1 0,-1 1 2 0,-2 0-4 16,2 1 7-16,0-1-4 0,-2 0 3 0,-2 1 0 16,5-3-2-16,-5 1 6 0,4 0-3 0,-3 2 5 15,2-5-1-15,0 3 6 0,2-4 3 0,-7 2 2 0,7-2 6 16,-7 0-1-16,7 0-5 0,0 0 6 15,-11-5 4-15,8 3-2 0,-1-2 3 0,0 1-8 16,1-2-1-16,1 1 5 0,1-1-2 0,1-1-7 0,-1 4 2 16,-1-3-9-16,2 5 5 0,0-7-1 0,0 3-5 15,3 0 2-15,-2 0 1 0,4 3-2 16,2-2-5-16,-1 2 0 0,0 1-1 0,2 0 3 0,1 0-3 16,0 0-1-16,4 2 1 0,-3-2 1 0,4 3-5 15,-5 0 2-15,0-1-6 0,0 2-6 0,-4-1-6 16,3 0 5-16,-2 1-1 0,-2 2 4 0,0-1-2 15,-2 1 4-15,1 0-2 0,-3-1 1 0,0 3-13 16,-3-1 16-16,-3-2 2 0,4 0 3 0,-1 1 1 16,-2-1 2-16,0-1 4 0,1 1-2 0,-1-4 6 15,-3 3 3-15,2-1-4 0,-2-2 4 0,0-1-2 16,-2 2 1-16,0-4 2 0,-4 2 9 0,1-1-4 0,0-2 1 16,2-1-3-16,1 3 3 0,-1-6-5 0,1 2 4 15,2 0-3-15,2 1 0 0,0-4 1 16,-1 3-3-16,2 1-4 0,1-3 3 0,2 3-6 0,-1-1-5 15,2 0 1-15,2 1-5 0,-1 0 0 0,1 0 1 16,-1 4-2-16,6-4 7 0,-4 1-8 0,3 1 1 16,-5 2-2-16,14 0 3 0,-7 0-4 0,2 3-2 15,2-1 2-15,-1 0-9 0,-1 3-8 0,0 0-10 16,0-1 17-16,0 2 2 0,-4 1-4 0,2-2 5 16,-4 2 0-16,1 4 0 0,0-2-2 0,-3 0-5 15,-1-2 8-15,0 6 3 0,0-8-5 0,-1 4 5 16,0-2-1-16,-2-2 8 0,-1 0 2 0,1 0 6 0,-4-1 0 15,2-1 6-15,-4 1 0 0,0-3 1 0,-3 1 5 16,3-4-4-16,-4 1 4 0,3-3-1 16,-1 1-4-16,0-1 5 0,3 1 0 0,-1-1 4 0,1-3-3 15,1-1 0-15,1-1-2 0,2 1-6 0,0 0 0 16,3 2-6-16,1-3-10 0,1 0 3 0,0 4-14 16,3-4-4-16,0 5 3 0,0 0-1 0,0 1 1 15,2 2-7-15,0 1-3 0,-1 0-19 0,-5 0 12 16,11 4 2-16,-5 1-5 0,-2 1 10 0,-2 0 0 15,3 2-2-15,-2-3 3 0,-2 2 3 0,1-2 1 16,-2 2 11-16,1 1 0 0,0-5 2 0,-2 3 12 16,0-1-4-16,-2 0-4 0,0-2 15 0,3-3-6 0,-5 1-12 15,5-1-29-15,0 0-35 0,0 0-46 16,-1-14-88-16,5 7-225 0,2-5 99 0</inkml:trace>
  <inkml:trace contextRef="#ctx0" brushRef="#br0" timeOffset="49842.14">24359 14297 90 0,'0'0'108'0,"0"0"-7"0,0 0-4 0,0 0-10 15,0 0-6-15,-4-3-7 0,4 3-5 0,0 0-10 16,0 0-3-16,-4-3-11 0,4 3-2 0,0 0-5 15,0 0-4-15,-2-4-4 0,2 4-6 0,0 0-4 0,0 0 2 16,-7-1-8-16,7 1 3 0,0 0-1 16,-10 5-4-16,1-2 1 0,1 2-3 0,-6 0-3 15,0 4-10-15,-5-1 9 0,1 1-5 0,-5 4 7 0,-2 0 3 16,-1 0-8-16,2 4 6 0,-3-2 3 0,0 1 3 16,3-3-3-16,-2 1-5 0,8-1 2 0,-1-4 3 15,-4 4 6-15,7-4 1 0,0 0-3 0,5-5 4 16,-2 3-1-16,3-3-1 0,3-2 2 0,1 2-9 15,0-3 3-15,2 1 3 0,0-1-18 0,4-1-2 16,0 0-4-16,0 0-16 0,0 0-19 0,0 0-20 16,22-8-25-16,-11 3-116 0,2-2-220 0,4 0 98 15</inkml:trace>
  <inkml:trace contextRef="#ctx0" brushRef="#br0" timeOffset="50139.14">24530 14275 102 0,'0'0'124'0,"0"0"-13"0,-17 11-9 16,7-7-12-16,0 3-8 0,-8 3-3 0,3-1-8 16,-4 0-11-16,1 0-6 0,-8 4-9 0,-2-1 6 15,1 0 2-15,-1 0 3 0,-3-2-7 0,3 2 5 16,-6 1 2-16,2-3 3 0,2 3-9 0,1 0 0 15,-2-1-4-15,3 2-3 0,0-1-2 0,0-2-5 16,3 3-8-16,7-6-7 0,-7 6 6 0,8-2-9 0,0-3-4 16,2 0-6-16,-1 2-8 0,5-5-11 0,2 1-11 15,1-2-5-15,0-2-19 0,3 2 3 16,4-4-4-16,1 3-18 0,0-4-1 0,0 0-32 0,19-10-19 16,-7 3-73-16,7-2-205 0,0-4 90 0</inkml:trace>
  <inkml:trace contextRef="#ctx0" brushRef="#br0" timeOffset="50425.13">24540 14372 55 0,'0'0'85'15,"-7"0"-12"-15,7 0-16 0,0 0-18 0,0 0-8 16,0 0-22-16,0 0-23 0,0 0-43 0,0 0-60 15,0 0 28-15</inkml:trace>
  <inkml:trace contextRef="#ctx0" brushRef="#br0" timeOffset="50993.14">24651 14368 70 0,'0'0'180'0,"-5"0"-11"0,5 0-15 0,0 0-18 16,-5-2-13-16,5 2-24 0,0 0-5 0,0 0-8 15,-15 2-12-15,10 2-11 0,-3-2-20 0,-1 6 10 0,-6-2-7 16,-2 2-5-16,4-3-1 0,-4 1-12 0,1 4 2 15,-2-5 0-15,4 2-1 0,-1 1-14 0,2-4 1 16,4 2-6-16,0 1-1 0,2-4-6 0,3-1-5 16,0 3-10-16,4 0 1 0,1-1-12 0,4-1-4 15,2 0-33-15,7 1-13 0,6-4-29 0,-1 1-29 16,4-2-69-16,8 1-217 0,0 0 95 0</inkml:trace>
  <inkml:trace contextRef="#ctx0" brushRef="#br0" timeOffset="51315.13">24773 14563 85 0,'-12'5'165'0,"0"0"-12"0,1 2-16 0,-4-3-16 15,2 3-12-15,0-1-11 0,-2 4-8 16,2-4-10-16,3 2-6 0,1 0-15 0,1 0-11 0,2 0-9 16,1-2-24-16,1 1-2 0,2-1-7 0,0 1-6 15,2-2-11-15,2-1-11 0,0 2-9 0,2-2 6 16,4-1-13-16,-3-1-7 0,1 0 9 0,1 1 14 15,-2-1-6-15,2-1 2 0,-2 1 4 0,-1-2 10 16,-4 0 9-16,9 3 5 0,-9 2 4 0,0 0 10 16,0-5-9-16,-5 7 8 0,1 0 7 0,-4 0 2 0,0-1-6 15,-1 1 10-15,0 0-4 0,-3 0-1 16,3 1-6-16,-2-2 6 0,1 4-4 0,-1 0-2 16,1-3-2-16,0 1 4 0,2 1-6 0,-2-1-9 0,2 1-7 15,1-3-1-15,-1 2-10 0,0-1-8 16,3 0-6-16,-1-3-16 0,-2 2-14 0,3-1 4 15,1 1-11-15,0-4-7 0,-1 2-12 0,4 0-56 0,-3-2-151 16,4-2 68-16</inkml:trace>
  <inkml:trace contextRef="#ctx0" brushRef="#br0" timeOffset="51480.14">24476 14916 215 0,'3'4'17'15,"-3"-4"10"-15,1 6 0 0,-2-2 2 0,1 2-1 0,-4-1 6 16,0 1-6-16,-1 2-9 0,-1-1 3 0,-1 2-4 16,-2-1-3-16,2 1-3 0,-4 0 3 0,3-1-1 15,-3 1 2-15,2 0 2 0,-2-2 0 0,2 3 14 16,0-4-7-16,0 0 0 0,4 0-3 0,0-2-1 15,1 0-9-15,1 1 5 0,1 0 0 0,2-1-5 16,2 2-7-16,4-4-1 0,-1 3-10 0,3-1-1 0,3 1-20 16,0 1-6-16,1-1-8 0,-1 3-14 15,0 0-45-15,1-2-107 0,-3 0 48 0</inkml:trace>
  <inkml:trace contextRef="#ctx0" brushRef="#br0" timeOffset="51597.13">24480 15236 20 0,'-1'6'128'0,"-5"-1"5"0,-1 1 5 16,1 0-1-16,-4-3-9 0,1 1-5 0,0 0-3 0,1-2-9 15,-3 1-14-15,0 1-8 0,2-1-13 0,-3 1-19 16,1 1-22-16,-1-1-14 0,3 1-21 0,0-1-31 16,1 0-31-16,2-3-25 0,2 3-119 0,0 1-223 15,3-3 99-15</inkml:trace>
  <inkml:trace contextRef="#ctx0" brushRef="#br0" timeOffset="53781.14">24159 14175 33 0,'-10'1'49'0,"-3"3"-6"0,3-1-5 16,-1 2-2-16,-2-1 1 0,-1 4-6 0,-3-2-5 15,4 0 0-15,-2 1-1 0,-3 3-6 0,4-3 0 16,-2-2 2-16,2 6-1 0,-2-5-10 0,1 4 3 15,-2-3-1-15,3 0 1 0,5-2-6 0,-2 2 6 16,1-1-4-16,-2 1 0 0,2-3-4 0,1 1 5 16,1 2-2-16,-2-1-6 0,2-1 4 0,-1 2 1 15,-1-1-3-15,1 1 2 0,0-2-2 0,0 4-5 16,0-1 0-16,4 2 3 0,-4 4 2 0,2-1 3 16,-1 2-13-16,2 1-8 0,-1-1 1 0,3 2-8 0,0 0-2 15,1 2-5-15,-1-2-51 0,0-1-83 16,4 0 37-16</inkml:trace>
  <inkml:trace contextRef="#ctx0" brushRef="#br0" timeOffset="54325.14">24204 15295 51 0,'3'6'63'0,"4"-2"6"0,-3 0-5 0,1 2 1 15,-1-1 3-15,0 0-4 0,1-3-10 0,0 3-7 16,0-3-2-16,-1 5-1 0,1-5-4 0,-1 4-5 16,0-3-6-16,0 2-2 0,-1-2 1 0,1-1-9 0,0 2-1 15,0 0-8-15,-3 1 4 0,3-1-3 16,-1 0-3-16,-2 0 0 0,-1 1 3 0,3 1-8 15,-6-2-6-15,3 1-3 0,0 0-7 0,-4 3-9 0,3-2-53 16,-3 1-55-16,-1 1-140 0,1-3 63 16</inkml:trace>
  <inkml:trace contextRef="#ctx0" brushRef="#br0" timeOffset="56331.66">24475 14536 19 0,'0'-6'111'0,"0"6"-15"0,-2-4-13 16,2 4-5-16,0-4-3 0,0 4-12 0,-2-4 3 15,1 0-5-15,1 4-10 0,-3-5-3 0,3 5-8 16,-1-4-4-16,1 4 6 0,-2-5-16 0,2 5 0 16,-4-3 0-16,4 3 4 0,-3-2-2 0,3 2-7 0,-7-2-4 15,7 2 2-15,-2-3 2 0,2 3 3 16,-7-3-6-16,3 1-3 0,4 2 2 0,-9-1-4 0,9 1 4 15,-10-1-5-15,10 1 1 0,-9 0-3 0,3-3-1 16,6 3 6-16,-10 0-6 0,3 3 0 16,2-3 1-16,-1 1-7 0,-1-1 5 0,1 3-4 0,-2-2 5 15,1 2-5-15,0-1 5 0,-5 0-2 0,6 0 4 16,-1 1-4-16,1-1 5 0,-2 3-1 0,3-3 5 16,-1 1-3-16,2 3 1 0,-1-3-3 0,-2-1-4 15,6 4 1-15,-4-6-5 0,1 5 4 0,0-3 2 16,1 3-1-16,1-1 0 0,-3 2 0 0,3-2-1 15,-2 2-2-15,1 1 3 0,-2-3-7 0,1-1 8 16,0 5-5-16,1-4 3 0,1 0 7 0,-3 1-3 0,3-2 2 16,0-1 0-16,-2 4 3 0,1-4 4 0,0 2-10 15,1-1 2-15,-1 1-5 0,1-1 3 0,-1 0-2 16,0 0 1-16,1-2-1 0,2-1 8 0,-4 7-8 16,1-6-1-16,1 3 0 0,2-4-2 0,-5 5 0 15,2-2-2-15,3-3-2 0,-1 4 1 16,0-1-3-16,1-3 2 0,0 5 2 0,0-5 2 0,0 7-2 15,1-2-4-15,-1-3 4 0,1 2 1 0,2-1-1 16,-2 0-4-16,-1-3-1 0,4 7 4 0,0-4-2 0,-1 1 1 16,0-2 1-16,-3-2 3 0,4 2-4 15,-4-2 0-15,5 1-1 0,-5-1 1 0,5 3 6 16,-2 0-4-16,0-1-1 0,1 2 1 0,1-2 3 0,-5-2-3 16,9 1-5-16,-1 1 3 0,-2-1 0 0,2-1 4 15,-1 0-1-15,0 0 0 0,-1 2 3 0,2-2-3 16,0 2-2-16,0-2 3 0,-1-2-3 0,1 2 1 15,-2-2-2-15,1 2 1 0,-7 0-2 0,14-3 7 16,-8 3-6-16,-1-3 2 0,2-2 1 0,-2 1-2 16,1 1 1-16,1 1 2 0,-2-4-5 0,-1 0 1 15,1 0 1-15,1 0 1 0,-2 1-3 0,0-2-7 16,-2 2 3-16,3-2 1 0,-3 2 1 0,2 0-1 0,-2 0 4 16,3 1-5-16,-5-2 4 0,4 1-6 15,-2 0 2-15,0-2 5 0,0 2-4 0,0 1 10 16,0 1-8-16,-1-2 1 0,-1 0 1 0,0 1 3 0,0-1-4 15,2 1 5-15,-2-1-4 0,0 1 2 0,-3-1 1 16,3-1-8-16,-1 3 4 0,0-1-2 0,-1-1-6 16,0 2 9-16,0-1-3 0,2 4 1 0,-2-5-2 15,2 1 1-15,0 4-3 0,-6-4 2 0,4 1-1 16,0-1-4-16,2 4 2 0,-7-1-2 0,7 1 5 16,-6-2-2-16,2 0-4 0,4 2 2 0,-7 0 2 15,7 0 0-15,-8-2 2 0,8 2 1 0,-10 0-6 16,6-3 5-16,4 3 3 0,-10 0-2 0,10 0 2 15,-8-1-1-15,8 1 1 0,-9 0-3 0,9 0 0 16,-8 1 1-16,8-1-3 0,-7-2 2 0,7 2 0 16,-7 0-1-16,7 0 3 0,0 0-4 0,-9 1 0 15,9-1 4-15,0 0-4 0,-9 0 3 0,9 0-1 0,0 0-1 16,-7 1 0-16,7-1 0 0,-7 0 3 0,7 0-2 16,0 0-4-16,-5 0 3 0,4 5 2 0,1-5 1 15,-7 4-1-15,3-1 2 0,2 2 1 0,-2-2 0 16,4 1-1-16,-4-2 2 0,3 1-1 0,-1 2-2 15,0 2-1-15,1-4 1 0,-3 2 1 0,2 2-3 16,0-3 4-16,0-1 0 0,0 0 0 0,1 4-1 16,-2-2-1-16,1-1 1 0,2 1-2 0,0-1 6 15,-2 0-2-15,4 1 0 0,-2 0 1 0,0 1-1 16,5-1 1-16,-2 0 2 0,1-1 2 0,-1 3-4 0,3-3 3 16,1 2-1-16,2 0 1 0,-1-1-6 0,-2 1 0 15,3-3-9-15,0 2-1 0,0-2 1 0,-4 0-3 16,3 0 2-16,-2-3 9 0,2-2-2 0,0 4-4 15,-2-2 7-15,1-2-1 0,-1-1-3 0,0 2 5 16,-1-3-5-16,0 0 2 0,1-1 7 0,0 1-6 16,-1-1 5-16,-1-1 2 0,0 0-2 0,0 2 0 15,-2-4-3-15,1-1-3 0,2-1 6 0,-4 4-3 16,1-3 2-16,0-1-3 0,-2 3 3 0,0-2-5 16,0 3 1-16,-2-3 3 0,2 5 7 0,-1 1-4 15,0-3 0-15,-3 2 2 0,4 1-2 0,0 3 1 16,-5-3-6-16,3 1 3 0,2 2-3 0,-8-4 2 0,4 4-1 15,4 0 5-15,-8-3 2 0,1 2-2 0,2-1 3 16,5 2 4-16,-9-2 1 0,3 2 2 0,6 0 1 16,-10 0-3-16,5-2-2 0,5 2-2 0,0 0-3 15,-11 2 1-15,11-2-5 0,-9 1 0 0,4 0-2 16,5-1-4-16,-9 3-1 0,2 0-1 0,3-3-2 16,2 5-3-16,-3-3-1 0,0 2 3 0,-2-1 2 15,2 2-6-15,0-1 5 0,-2-1 3 0,4 0-2 16,-1 0 3-16,-2 1-2 0,3 1 1 0,-1-2 1 15,0-1 1-15,2 4-8 0,-1-4-11 0,0 1-14 16,1 0-20-16,2-3-23 0,-2 6-38 0,0-2-123 16,2-1-256-16,0-3 113 0</inkml:trace>
  <inkml:trace contextRef="#ctx0" brushRef="#br0" timeOffset="56941.65">24360 14570 26 0,'0'0'58'15,"0"0"-8"-15,0 0-5 0,0 0-6 0,0 0-6 16,-10 10 8-16,10-10-5 0,-4 3 3 0,4-3 3 16,-5 4 7-16,5-4-2 0,-5 2-1 0,1-1 5 15,4-1 0-15,-6 5-13 0,2-3 9 0,1 2-3 16,-1-1-6-16,2 1-5 0,-2-1-10 0,1 0 2 16,-2-1-3-16,3 1 6 0,2-3-12 0,-4 2 8 0,4 2-11 15,0-4-5-15,-1 5-3 0,1-5-2 0,1 4 1 16,-1-4-1-16,0 6 7 0,1-3-14 15,-1-3 7-15,3 7 3 0,-3-5-1 0,2 3-4 0,1-3-4 16,-3-2 10-16,2 7-7 0,-2-5 2 0,0-2 2 16,3 6-2-16,-3-4 3 0,0-2 5 0,1 4-9 15,-1-4 1-15,0 0 3 0,0 5-6 0,0-5-3 16,0 0 11-16,0 0 10 0,0 0-4 0,0 0-5 16,0 0 3-16,0 0-2 0,0 0 3 0,5-10-5 15,-5 10-1-15,3-4-4 0,-3 0-4 0,0 4-20 16,4-3-4-16,-4 3-16 0,1-5-6 0,-1 5-11 15,8 0-3-15,-8 0-13 0,0 0-64 0,0 0-152 0,0 0 68 16</inkml:trace>
  <inkml:trace contextRef="#ctx0" brushRef="#br0" timeOffset="59200.01">24098 14162 78 0,'0'0'82'0,"-9"0"-12"16,9 0-6-16,-9 0 0 0,9 0-11 16,-9 1 2-16,5 0-12 0,-1 1-3 0,-1-2 4 0,1 2-8 15,-2 1-2-15,2 0 4 0,0 1-9 0,1-2 1 16,-4 2 2-16,2 0-6 0,1 0-5 0,-1-1 3 16,-1 2-1-16,1-3 0 0,0 2-3 0,-1-1 2 15,0 4 4-15,-1-4-10 0,2 1 3 0,0 2 5 16,1-1-2-16,0-1-6 0,-4-1-2 0,4 6-4 15,-3-4 7-15,2 2-3 0,2 0-7 0,-6-1 13 16,5 3-10-16,-1-1 6 0,-2 0-4 0,0 1-1 16,2 0 3-16,-2 2-8 0,-1-2 2 0,3 3 2 15,-3 0-6-15,1-2 6 0,-1 4 0 0,0-4-5 0,4-1 0 16,-2 1 7-16,-1-2 3 0,0 3-3 16,3-4 4-16,1 1 2 0,-1 0-1 0,1 1 1 15,-1-1-4-15,1-2-2 0,1 1 0 0,-1 1-4 0,1 2-3 16,1-1 6-16,0 2-5 0,2-3 2 0,0 0 2 15,0 3-2-15,3-2-1 0,-1 2 2 0,1-1 2 16,1 0-2-16,1 0-1 0,-1 0 6 0,1-1-11 16,3 3 1-16,-1-3-6 0,-1-1 10 0,2 1-7 15,1 0 2-15,-4 2 2 0,4-4-7 0,-4 0 5 16,4 2-7-16,-1-3 9 0,-2 3-5 0,-1-6-2 16,6 2 7-16,-5 2-2 0,4-2 1 0,-1 3-5 15,-1-3 2-15,3 2-2 0,-2 0 0 0,2-1 3 16,1 0-1-16,0 1-5 0,-2 1 5 0,2-2 2 15,-1 2-3-15,-1-1 3 0,2-1-2 0,-2 2 0 16,-1-4-4-16,1 2 3 0,-1 1-2 0,-1 0 3 16,-1-2 2-16,2 3-3 0,-1-1 0 0,0 2-1 0,1-1-1 15,0-1 3-15,-3 3-5 0,3-2 5 16,1 0-1-16,-1 1 0 0,0 0-3 0,1 0 5 0,-2 2-2 16,2-3 0-16,3 5 1 0,-5-6-1 0,1 3 3 15,3 3-4-15,-3-2-1 0,-2-2-3 0,1 2 7 16,0-1-2-16,-3-1 0 0,3 1-3 0,-3 0 3 15,-1-1-4-15,2 3 7 0,-2-3-7 0,0 3 2 16,-3-1 2-16,3 1-2 0,0-1 3 0,1 2-1 16,0-2 1-16,-5 0 4 0,5 6-3 0,-5-5-4 15,4-1-3-15,0 6-1 0,-1-1-4 0,-2 0-5 16,0-2 7-16,2-2 3 0,-2 3 6 0,3-4-10 0,0 1 1 16,-3 2 0-16,3-2 1 0,-2-1-10 0,2 2 1 15,-1-2-10-15,1 1-9 0,-2 1-1 0,1-1 1 16,-2 0 9-16,2-2-2 0,-1 0 0 0,0 0 4 15,-2 0 7-15,0-1-5 0,0 1 9 0,0 1 1 16,-2-4-3-16,1 3 9 0,-2-2 8 0,3 2 2 16,-2-1 3-16,0 1-10 0,0 1 3 0,-2-1 0 15,-1 1-8-15,-3 2-7 0,2-4 10 0,-2 3-3 16,-1 3-1-16,0-4-1 0,-1 3-3 0,1-2 5 16,1-3-3-16,-3-1 8 0,-2 5-4 0,1-5 0 15,-1 3 2-15,0-1-4 0,-2-2 1 0,0 0-4 16,3-1 2-16,-4-1-15 0,-2 1-5 0,3-2-1 0,-3 0-6 15,-1 1 2-15,1 0 1 0,0-2-13 0,0 0 2 16,-5 2-73-16,4-4-128 0,0 1 58 16</inkml:trace>
  <inkml:trace contextRef="#ctx0" brushRef="#br0" timeOffset="60501.01">23826 15143 45 0,'-8'0'75'0,"8"0"-1"15,0 0 2-15,-10 0-9 0,10 0-7 0,0 0-7 16,-9 1 1-16,5 0-1 0,4-1-3 0,-9 0-4 0,9 0 2 16,-7 0-4-16,7 0-9 0,-7 0 1 0,7 0-13 15,-7 1-1-15,7-1 1 0,-4 1 1 16,4-1-2-16,-5 3-3 0,5-3 1 0,-7 3 2 0,5-1-5 15,-1 1 1-15,-1 0-5 0,-1 0 1 0,1 1 4 16,0 3 0-16,-2-6 0 0,1 4 4 16,-1 1-2-16,0-1-4 0,1-3-5 0,0 3 6 0,0 3-1 15,0-3 8-15,0 3 0 0,1-2-3 0,0 1-3 16,-1-2-1-16,0 0-4 0,3 4 2 0,-2-3 4 16,1 1-3-16,2-1-5 0,-2 2 2 0,2 1-1 15,1-1 4-15,0 1-8 0,0 1 3 0,0-2 2 16,1 0-6-16,-1 3 3 0,3-5-6 0,-2 3 2 0,3-4 0 15,0 2-1-15,1-1-3 0,-4-1 6 0,2 1 0 16,2-2-2-16,-1 1-3 0,0 0 3 16,1-3 1-16,0 1-2 0,0 1 6 0,1-1-4 0,1 0-1 15,3-1 5-15,-1 1-6 0,-3 1-3 0,1-3 3 16,0 0-3-16,6-1 3 0,-3 3-3 0,1-3 0 16,1 0 4-16,-3 0 0 0,-1 1-1 0,-1-1 1 15,5-1-2-15,-5 1 1 0,5-3 6 0,-4 3-3 16,2-1 0-16,-2-2 3 0,-2 1 1 0,2 1 0 15,-3-2-3-15,0 0-2 0,3-1 4 0,-5 3-1 16,4-3-5-16,-2 0 2 0,-1-3 0 0,1 4 3 16,0-4 0-16,-1 0 1 0,2 0-2 0,-1-1-1 15,1-3 2-15,-3 3-3 0,0-3 1 0,2 5-5 0,-1-5 4 16,-2-1-3-16,1 3 2 0,-3-2-3 16,1 1-2-16,-1 0 2 0,2 0-3 0,-2 1 1 0,0-1 1 15,-2 3-1-15,0 1-2 0,2-1 1 0,-2 2 0 16,1-1-3-16,0 2-1 0,0-1 0 0,-2 4 1 15,-1-4 0-15,4 5 1 0,-2-6-1 0,-1 4-2 16,-1-2 1-16,2 4-1 0,-3-5 0 0,1 3-6 16,0-1 4-16,-2 2 3 0,6 1-8 0,-12-1 6 15,7-1 2-15,-2 2 2 0,0-2-3 0,7 2 2 16,-13-1 2-16,8 1-5 0,-3 0 2 0,1 0 1 16,-1 0 1-16,0 1 1 0,3-1-7 0,-1 3 8 0,-2-3 2 15,-1 1-1-15,4 1-4 0,-4-1 2 16,2 1-5-16,0-1 3 0,7-1 2 0,-10 1 6 0,2 4-12 15,2-5 4-15,1 0 2 0,1 1-6 0,-1 0 3 16,0 1 7-16,0 0-8 0,1 0 2 16,0 2-1-16,0-1 1 0,-1 0-2 0,0-1 6 0,0 2-2 15,0-1-2-15,1 2 5 0,-1 0-7 0,2 2 2 16,-1-2 2-16,-1 1 0 0,2 2-3 0,0-1 5 16,-1 3-4-16,3 0 3 0,-1-4-8 0,1 3 8 15,0 2 5-15,0-2-5 0,-1 0 9 0,5 2 1 16,-2-1-1-16,3 2 2 0,-1-5-4 0,0 3-4 0,0-4 11 15,-1 2-6-15,2-2-6 0,0 1-2 0,-1-3-5 16,1 1 1-16,-1-2-1 0,0 1-8 16,2 1 0-16,-3 0-1 0,2-2-5 0,-2-2 1 0,1 4 0 15,1-1-3-15,0 0-7 0,0 0-15 0,4 0-11 16,-2-3-17-16,2 4-28 0,1-2-121 0,-5-1-238 16,3 1 105-16</inkml:trace>
  <inkml:trace contextRef="#ctx0" brushRef="#br0" timeOffset="61144.01">23851 15163 9 0,'-5'-1'99'0,"5"1"-8"0,-8 0-12 16,8 0-1-16,0 0-15 0,-11 2-8 0,11-2 3 15,-4 2-17-15,-1 1-2 0,0 0-6 0,4 0 0 16,-3 1 1-16,-2-1-9 0,3 2 3 0,-5 1-3 16,4-4-3-16,-2 4-4 0,0 0 10 0,-1-1 0 15,2 2 2-15,1-2-7 0,-1-1 0 0,0 1-3 16,0 0 1-16,3 2-9 0,-1-2 3 0,2 3-3 16,-3-3-4-16,4 2 1 0,-1-1 4 0,1 1 0 15,-2 1-5-15,4-3 1 0,0 4-5 0,1-1 5 16,-2-1-6-16,3 2-7 0,0-1-1 0,1-2 1 15,1-1-9-15,-1 1 5 0,4 0-6 0,-2-1 12 16,0-1-2-16,0 0-11 0,-1-2 2 0,1-1 10 16,3 2-9-16,-3-3-1 0,1 0 8 0,-1-1-5 0,-1-1 9 15,0 0-3-15,3-2 2 0,0-1 1 16,1-1 1-16,-3-1-13 0,-2 0 6 0,0 4-2 0,0-6-21 16,4 2-10-16,-5-3-14 0,-3 2-85 0,0-2-150 15,1 0 66-15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3T09:28:37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29092 7324 13 0,'0'0'77'15,"1"-4"-6"-15,4 1-5 0,-5 3-1 16,5-2 3-16,-5 2-3 0,2-4-6 0,-2 4-3 15,2-4-8-15,-2 4-5 0,3-2 0 0,-3 2-5 0,0 0 2 16,0 0-13-16,0 0-1 0,1-3-1 0,-1 3 0 16,0 0 0-16,0 0-5 0,0 0-3 0,0 0-2 15,0 0-7-15,-5-6-2 0,5 6 2 0,-5-2 2 16,5 2 2-16,-8-2-10 0,3 1 5 0,5 1-5 16,-14-1 2-16,4 1-4 0,2-2 0 0,-1 4 5 15,0-1-3-15,-4 2-4 0,3-1 3 0,1 1-1 16,-5 2 4-16,3-3-2 0,-1 3 0 0,3 1 1 15,-1-2-6-15,0 3 1 0,0-2 2 0,1 1-2 16,0 0 10-16,4 0-7 0,-2 0-1 0,1 3 0 16,2-5 5-16,-1 0-5 0,0 3 4 0,1 1-3 0,0-3 1 15,0 4 3-15,3-4 5 0,0 2-12 16,-3 0 3-16,1-2-2 0,3 1-7 0,-4 2 14 16,4 0-5-16,0-3-1 0,0 2 4 0,0-2 2 0,3 1 0 15,-2 0-3-15,-1 0-2 0,8 0 6 16,-3 0-2-16,2-2 1 0,0-1-3 0,1 1 3 0,1 0 6 15,3-1-5-15,1-1-2 0,-1 0 4 0,4-1-1 16,-4 0-6-16,3-1 3 0,-3-1 6 0,2 0-8 16,-3-3 9-16,0 1-10 0,1-1 1 0,-3 0 2 15,0 1 7-15,1-2 5 0,-6 0-5 0,5-1-2 16,-4 0 0-16,-1-4-3 0,0 5-2 0,-3-3 1 16,3 2-2-16,-3-3 1 0,-1-2-1 0,-1 2 1 15,0 1 8-15,-2 2-10 0,-2-4 5 0,3 3-2 16,-6 1-5-16,0-3 6 0,2 5-6 0,-3-5-1 0,1 5-4 15,3 3 1-15,0-3-10 0,-4 1-10 0,1 1-9 16,2 1-9-16,-4 0-12 0,0 1-2 0,3 1-13 16,1-1-8-16,-1 1-13 0,-1 1-52 0,1 0-153 15,2-1 68-15</inkml:trace>
  <inkml:trace contextRef="#ctx0" brushRef="#br0" timeOffset="486.03">29020 7563 12 0,'0'0'68'0,"-5"5"-2"16,5-5-9-16,0 0-10 0,0 0-5 0,0 0-4 16,-8 4 0-16,7 1 1 0,1-3-3 0,-5 2-8 15,3 3-6-15,0 2 3 0,-1 0-3 0,1 3-5 16,-2 0 3-16,-3 3-1 0,0 1-4 0,2-1-1 15,-1 3-2-15,1 4-2 0,0-5 6 0,-2 6-6 16,0-3-1-16,1-1 6 0,0 1-9 0,0 3 2 0,-2 0-6 16,0 4 14-16,3-9-15 0,-1 8 7 0,-1-2-5 15,0 3-2-15,-1-4 3 0,0 1 1 16,2-4 1-16,-3-2 0 0,1 7-6 0,3-7 4 0,0 0 10 16,-4-1-16-16,4-1 2 0,1-5 3 0,3 3-2 15,-3-6 1-15,2 3 5 0,0 0 0 0,2-4 3 16,-1-1-1-16,1 2-4 0,-3-2 7 0,3 0 8 15,3-1-11-15,-3 0-3 0,0-2 2 0,1 1-10 16,-1-4 0-16,2 5-22 0,-2-5-35 0,0 0-74 16,10-10-142-16,-7 4 63 0</inkml:trace>
  <inkml:trace contextRef="#ctx0" brushRef="#br0" timeOffset="1092">28945 7665 70 0,'0'0'56'0,"0"0"-2"16,-9 0-4-16,9 0-6 0,0 0-3 0,-10 3-5 0,5-1 1 15,5-2-2-15,-12 1-1 0,6 2 1 0,-1-3-4 16,-3 3-4-16,0 0 3 0,-3 2-3 16,-1-4 5-16,1 3-1 0,-1-3 0 0,1 2-1 0,1-2 6 15,0 0 4-15,-1 3-1 0,4-2 1 0,-1-1 8 16,4-1-7-16,1 0 6 0,5 0 2 0,-9 0-1 15,9 0 1-15,0 0-4 0,-9 0-3 0,9 0-8 16,0 0-3-16,0 0-7 0,16-12-14 0,-5 10-4 16,1-5-11-16,1 3-3 0,0 0-10 0,1 2 3 15,-1 0 4-15,-2-1 6 0,2-1-10 0,-1 2 1 16,-5-2 4-16,1 0 7 0,1 1-6 0,1-2-3 16,-5 0 7-16,3 4 2 0,0-4 0 0,-2 2 1 15,4-3 1-15,-6 3 0 0,1-2 5 0,0 1 0 0,0-1 4 16,2 1-5-16,-2-1 5 0,4 1 14 0,-5 0 4 15,1 0-1-15,2-1 1 0,2 1-10 0,0-1-4 16,0-3-3-16,0 4 1 0,0 0 2 0,-4 3-1 16,4-2-1-16,-4 0-6 0,-1 2-3 0,-4 1 1 15,5-1-4-15,-5 1 2 0,0 0-2 0,9 4-2 16,-6-3 3-16,-2 3-2 0,-1-1 1 0,0 2-2 16,0 2 3-16,4 0-3 0,-4 3 1 0,1 0 3 15,0-1 0-15,-1 3-2 0,3-3 4 0,-2 2-11 16,2-1 0-16,-2 1-12 0,2-1-7 0,-2-1-16 15,0 1-26-15,3 3-22 0,-3-4-97 0,1 3-205 16,0-1 90-16</inkml:trace>
  <inkml:trace contextRef="#ctx0" brushRef="#br0" timeOffset="1645.99">28866 8175 8 0,'0'0'78'15,"0"0"-5"-15,-8 7-10 0,4-3-5 0,-1 1-3 0,0-1-9 16,0 0-9-16,-3 4 0 0,-1-2-5 0,3 1 1 16,-2 1 0-16,-1 1-6 0,-3-1-9 0,1 4 5 15,-2-1-9-15,-1 1 1 0,5-3-1 0,-5 3 1 16,3 0-3-16,1-3-2 0,0 0 1 0,2 1 0 16,-1-2 0-16,1 1 0 0,3-3-4 0,1-1 1 15,-1 0 0-15,1-1 7 0,3-3 7 0,0 3 9 16,1-4-6-16,0 0 5 0,0 0-6 0,0 0-1 15,6-14-1-15,3 6-3 0,-1-2-5 0,-2-1-12 0,3-2-6 16,0-3-13-16,0 3 0 0,-1-2-11 16,-2 6 10-16,-2-2 1 0,1 0 5 0,0 1-3 15,-2 0 2-15,-1 3 9 0,-1 1 13 0,1 0-2 0,-1 1 2 16,2 1 5-16,-3-1 4 0,0 2-9 0,2 1 9 16,-2 2-7-16,1-5 3 0,-1 5-5 0,0 0-3 15,4-4-4-15,-4 4 3 0,0 0-2 0,0 0 2 16,0 0-2-16,12 9 4 0,-7-4 0 0,3 3-8 15,-1-1 1-15,3 0 8 0,-1 1 1 0,0 3-7 16,0-3-3-16,1 2 2 0,-1-1 2 0,4 0 0 16,-4 0 2-16,0-1-2 0,0 0-2 0,1-1-2 15,-1-1-1-15,-4-2-19 0,1 1-4 0,2-3-31 16,-1 1-100-16,-2-3-169 0,-5 0 75 0</inkml:trace>
  <inkml:trace contextRef="#ctx0" brushRef="#br0" timeOffset="2565.98">30701 7351 35 0,'0'-5'125'0,"2"1"5"0,-2 4-11 15,0-4-10-15,0 4-11 0,0-5-15 0,0 5-4 16,4-2-17-16,-4 2-13 0,0 0-15 0,0 0-17 16,0 0 2-16,0 0-8 0,0 0 1 0,0 0-7 0,-6 9-1 15,3-4 0-15,-1 1 4 0,2-3-6 16,-3 3 0-16,-2 2-5 0,-2-2 0 0,2 1 1 15,-1 1 3-15,0-4-4 0,-2 5 8 0,2-4-7 0,1 3 5 16,-1-1-7-16,-1 0 2 0,3-1 3 0,-1 0 6 16,2-1-7-16,1 1-2 0,-2 0 4 0,2 1-2 15,0 0 0-15,3-1 5 0,1-1-2 0,0 1 12 16,1 1-10-16,-1-1 0 0,4-1 0 0,6 2 2 16,-2 0-1-16,1-1 3 0,1 2 2 0,4-4-1 15,-2-2 0-15,3 2-3 0,1 3-4 0,1-6 2 16,-4 2-2-16,2-3 0 0,-4 1 11 0,1 0 3 15,-3-1 9-15,-1-1 11 0,-3 0-8 0,4-2-5 16,-4-2-5-16,0-2 4 0,0 5-5 0,-1-6-5 16,0 1 4-16,0-1-3 0,-3-2-6 0,3 0-5 15,-3 0 4-15,-1 2-1 0,-1-4-2 0,-3 1 0 16,-1 1-1-16,1 0-1 0,3 0 0 0,-3 0-14 16,0 3-6-16,4 2-3 0,-1 0-6 0,-2-3-9 0,2 7-14 15,1-3-16-15,0 4 4 0,0-7-15 16,0 7-96-16,5-4-188 0,-5 4 83 0</inkml:trace>
  <inkml:trace contextRef="#ctx0" brushRef="#br0" timeOffset="2986">30713 7592 27 0,'0'0'106'0,"3"3"-20"0,-3-3-4 0,0 0-13 0,0 0-3 16,0 0-10-16,0 0-5 0,0 4-4 0,0-4 2 15,0 8-15-15,1-2 1 0,-1-1-9 16,0 2 2-16,2 0-8 0,-4 1 1 0,2 3 0 0,0 2-12 15,0 0 9-15,0 1-1 0,0 5 2 0,-1-1-9 16,0 3 6-16,-1 5-6 0,0 0-1 0,-2 0 5 16,-2 3-12-16,1 0 4 0,-3 2 3 0,-4 2-2 15,0 0-5-15,1-1 10 0,-3-1-5 0,4-2-5 16,-3-1-2-16,3-2 0 0,0-3 8 0,2 3-2 16,-1-8-5-16,4-2 4 0,1-3 0 0,0-2-7 0,-1 2-4 15,1 0 9-15,1-4 3 0,-1 2-7 16,-2-2-4-16,4-1 5 0,-2-3 10 0,4 2-6 15,0-2-6-15,-3 0 3 0,3-2 0 0,0 2 5 0,0-5-15 16,-2 3-9-16,2-3-32 0,0 0-110 16,0 0-172-16,0 0 76 0</inkml:trace>
  <inkml:trace contextRef="#ctx0" brushRef="#br0" timeOffset="3570.99">30772 7671 37 0,'0'0'75'0,"0"0"-4"0,0 0-7 15,0 0-2-15,0 0-6 0,0 0-9 0,0 0-5 0,0 0 2 16,0 0-19-16,0 0 6 0,0 0-4 0,-16 3-9 16,7 3 7-16,-2 0-2 0,-5 2-6 0,-1 4 1 15,2-6 0-15,-3 7-4 0,0-6 3 0,0 2-3 16,7-4-5-16,-2 2-3 0,4-2 0 0,1 2 1 15,2-5-2-15,1 2-4 0,-3 0 7 0,4-1 3 16,0-3 1-16,4 0 2 0,-2 3 3 0,2-3 6 16,0 0-9-16,0 0 15 0,0 0-4 0,0 0-9 15,0 0-4-15,11-8 2 0,-2 2 0 0,3 2-3 16,-3-5 5-16,2 4-7 0,1-3 3 0,-3 0-7 0,3 2 4 16,-3-3 0-16,1 1-5 0,1 1 2 0,-5-1-7 15,3 3 10-15,-4 1-11 0,3-1 8 16,-2 1 5-16,0-1 2 0,-3 3 5 0,1 0-2 0,0-2-2 15,2 2 2-15,-4 0 2 0,-2 2-9 0,3-3 0 16,-3 3 6-16,0 0-10 0,0 0-4 16,0 0 6-16,12 4 2 0,-9-2-5 0,4 2 0 0,2 3 3 15,0-1-11-15,0 3 8 0,1-4 0 0,2 4-2 16,-3-2-1-16,1 3 2 0,0-3-1 0,1 1-2 16,0 1-2-16,-2-3 7 0,-3 1-12 0,2 0 2 15,1-2-14-15,-3 4-12 0,1-4-28 0,-3 1-33 16,-1 0-85-16,2 0-191 0,-2 0 84 0</inkml:trace>
  <inkml:trace contextRef="#ctx0" brushRef="#br0" timeOffset="4202.03">30464 8306 53 0,'-3'5'65'0,"1"2"-4"0,0 2-5 0,-1 1-9 16,-3 0-2-16,-1 1-4 0,-1 4-10 0,-4 0-3 15,0 1-1-15,-4 4 6 0,-1-1-9 0,3-3-2 0,0-5-6 16,-3 1-5-16,5 3 6 0,0-6-6 16,3-2 3-16,-1 1 3 0,3-1-9 0,-3 1 1 0,5-4-8 15,-1 1 7-15,2-3 1 0,1 3 1 0,-2-3 12 16,3 1-15-16,2-3 3 0,0 0 7 0,0 0-1 15,10-10-5-15,-2 3-4 0,-1-2 1 0,9-1 3 16,-4-3-5-16,4-1-2 0,-1-2 1 0,0-3 1 16,-2 2-10-16,-1 1 2 0,-1 1 2 0,-2 0-2 15,4 0-6-15,-7-1 9 0,1 0-7 0,-3 7 7 16,1 0-3-16,0 0 1 0,-4 2 5 0,4 0 5 16,-2 0-1-16,-1 2-1 0,1-1-3 0,-1 2-2 15,0 0 1-15,-1 1 8 0,2-1 9 0,-3 4-9 16,2-5 8-16,-1 3 0 0,-1 2 0 0,4-3 2 15,-4 3-4-15,0 0-3 0,2-3-6 0,-2 3 0 16,0 0 2-16,0 0-1 0,13 8 1 0,-7-3-4 16,-1 0-3-16,5 1-1 0,-4 5 2 0,3-1 0 0,0-2 1 15,1 5 0-15,3 3-4 0,-4-2 6 16,5 1 1-16,-5-2-9 0,4-1 3 0,-7 0 2 16,3-3 6-16,-1-1-12 0,-2 1 1 0,3-1 6 0,-2-1-5 15,0 1 1-15,-4-3 0 0,3-1-17 0,-1 2-7 16,2-3-32-16,-2-2-108 0,0 1-176 0,-5-2 79 15</inkml:trace>
  <inkml:trace contextRef="#ctx0" brushRef="#br0" timeOffset="7436.99">29061 7427 8 0,'0'0'15'0,"0"0"-2"0,0 0-3 15,0 0 3-15,0 0-2 0,0 0 6 0,0 0-7 16,0 0 0-16,0 0-4 0,0 0 4 0,0 0-4 16,0 0-3-16,0 0 2 0,0 0-1 0,0 0 0 15,0 0-1-15,0 0-5 0,0 0 5 0,0 0-3 16,0 0 2-16,0 0 2 0,0 0-3 0,0 0 2 16,0 0 1-16,0 0 6 0,0 0-5 0,0 0 6 0,0 0 2 15,-9 0 0-15,9 0-3 0,0 0 1 16,0 0 0-16,0 0-2 0,0 0-4 0,0 0-2 15,0 0-2-15,0 0-4 0,0 0 0 0,0 0 3 0,0 0-5 16,0 0 2-16,0 0-1 0,0 0-1 0,0 0 4 16,0 0-2-16,0 0 4 0,0 0 4 0,0 0-8 15,0 5-2-15,0-5 6 0,0 0-8 0,0 0 9 16,0 0-5-16,0 0 4 0,0 0-6 0,0 0 8 16,-5 0-2-16,5 0-4 0,0 0 5 0,0 0-5 0,0 0 0 15,0 0 2-15,0 0 2 0,0 0-3 16,-5 1 2-16,5-1 0 0,0 0-1 0,0 0 3 15,-4 3 0-15,4-3-3 0,0 0 2 0,0 0-1 0,0 0 7 16,-5 3-5-16,5-3-1 0,0 0 2 16,0 0 2-16,0 0-2 0,-4 2 3 0,4-2-8 0,0 0 3 15,0 0 1-15,0 0 1 0,0 0-2 0,0 0 1 16,-4 3-3-16,4-3 9 0,0 0-7 0,0 0 1 16,0 0-2-16,0 0 3 0,0 0-3 15,0 0 0-15,0 0 3 0,0 0 3 0,0 0-3 0,0 0 1 16,0 0 0-16,0 0 1 0,0 0 4 0,0 0-4 15,0 0 3-15,0 0-4 0,0 0 1 0,0 0-2 0,0 0 2 16,0 0-4-16,0 0 0 0,0 0-1 16,0 0 0-16,0 0-1 0,0 0 0 0,0 0 4 15,0 0 2-15,0 0-1 0,0 0-1 0,0 0-1 16,0 0-2-16,0 0 3 0,-10-4-1 0,10 4-1 16,0 0-1-16,0 0 4 0,0 0-8 0,0 0-4 0,0 0-8 15,0 0-11-15,0 0-24 0,0 0-56 0,0 0 25 16</inkml:trace>
  <inkml:trace contextRef="#ctx0" brushRef="#br0" timeOffset="10728">29646 7390 2 0,'0'0'73'16,"0"0"-14"-16,0 0-7 0,0 0-2 0,0 0-6 15,0 0-6-15,-8-4-5 0,8 4-5 0,0 0-2 0,-8 0-6 16,8 0 1-16,0 0-2 0,-10 0-2 0,10 0-3 15,-9 3 4-15,9-3-6 0,-8 1-2 0,3-1-2 16,2 3 2-16,-1 0-1 0,1 0-2 0,3-3-7 16,-8 4 3-16,4-1 3 0,-1-1-3 0,0 3 3 15,1-1-1-15,-1-1-1 0,0 1 7 0,-1 0-6 16,2 0-5-16,-1 0 3 0,1 0 3 0,1 2-6 16,-1-2 3-16,3 0 3 0,0 0-2 0,-3 1-2 15,4-1 2-15,0 0 2 0,2-1 1 0,1 2-3 16,1 0 0-16,1 0 9 0,0-2-8 0,8 1-2 15,-2 0 3-15,1-2-3 0,6 2 6 0,0 0 0 16,0-3 1-16,1 1-6 0,-3-1 3 0,0 1-4 0,-4-2 0 16,2 0 9-16,-1 0-4 0,-4-3 6 0,4 0 8 15,-5 3 19-15,-2-4-3 0,2 0-8 16,-2-1-6-16,-1 3-3 0,-1-5 6 0,-1 1-13 0,-3-1 6 16,0 2-1-16,0-2-4 0,-3-1-10 0,0 2 6 15,1-1-1-15,-3-2-7 0,-1 3-16 0,-2-1-1 16,0-1 2-16,3 3-12 0,-4 1 4 0,3 0-10 15,-2-1-12-15,0 4-14 0,0-2-2 0,1 3-1 16,-1 0-12-16,8 0-41 0,-13 3-122 0,7 0 54 16</inkml:trace>
  <inkml:trace contextRef="#ctx0" brushRef="#br0" timeOffset="11220">29745 7620 16 0,'-3'8'24'0,"1"-3"3"15,-2 2-7-15,-1 5-3 0,-3 3-2 16,0 0 5-16,3 1-5 0,-3 1 1 0,1 0-3 0,-6 7 0 15,3-1-4-15,1 2 2 0,-4 2-2 0,3 0 1 16,-1 2 2-16,0-1 9 0,-3 0 7 0,5 1-6 16,-2-2-4-16,-1 1 5 0,3-2-5 0,-1-1-5 15,0 0-1-15,2 2 3 0,2-1-5 0,-4-1 0 16,-2 5 2-16,2-4-8 0,1-9 4 0,5 3 3 16,0-2-4-16,-1-2 3 0,5-6 1 0,-1 3-8 15,-2-2 0-15,3-2 3 0,0 1 3 0,0-2-7 16,0-1 7-16,0-2-4 0,3 1-2 0,-2-3 1 0,-1 2-5 15,1-3-4-15,3 1-11 0,-4-3-71 0,4 1-95 16,-4-1 42-16</inkml:trace>
  <inkml:trace contextRef="#ctx0" brushRef="#br0" timeOffset="11747.51">29755 7633 21 0,'0'0'86'16,"0"0"-5"-16,-2-5-8 0,-1 2-4 0,3 3-7 0,-8-2-10 15,3 1-4-15,-4 1-6 0,9 0 1 0,-10-1-5 16,1 2-7-16,-1 5-3 0,-2-3-7 0,2 2-4 16,-1-1 8-16,0 2-7 0,-3 0 1 0,4-1-5 15,0 0 0-15,-1 1-6 0,3-2 2 0,1-2-3 16,2 1 9-16,0 0-5 0,-1-2 11 0,2 3 5 15,4-4 2-15,-5 1-4 0,5-1-9 0,0 0 4 16,0 0-2-16,-7-8-2 0,7 4-4 0,0 4-14 16,2-7 15-16,-1 0 1 0,2-1-2 0,-1 1-3 0,3-3 2 15,-2 3-4-15,3-5 1 0,-1 3-8 16,2 1-2-16,-4 1 6 0,3 2 0 0,-2 0 2 0,0 0-3 16,-2 1-3-16,0 1-3 0,1-2-2 0,-1 3-1 15,-2 2 5-15,6-3 2 0,-6 3-2 0,0 0-3 16,0 0-11-16,11 8 12 0,-5-4 1 0,-2 2 6 15,1 1-8-15,3 3 5 0,-1-2 0 0,5 5 2 16,-3-4-6-16,5 0-6 0,-1 2-10 0,-3-2-9 16,2 1-26-16,-2-2-36 0,-2 1-59 0,3-1-160 15,-3-2 71-15</inkml:trace>
  <inkml:trace contextRef="#ctx0" brushRef="#br0" timeOffset="12303.51">29321 8361 19 0,'-4'10'31'0,"0"1"-3"0,1-3 3 0,0-2-5 0,0 0 0 15,-1-1 1-15,3 0 4 0,-2-2 0 0,3 1 14 16,0-4 1-16,0 0-10 0,0 0 1 15,0 0-9-15,0 0-1 0,18-12 2 0,-6 5-9 0,2-5 4 16,-1 2-3-16,1-3-4 0,1 1-1 0,0 0-5 16,2 1-4-16,-4-1 6 0,3 2-6 0,-7 3 4 15,1 2-9-15,-5-1 7 0,2 2 0 0,-2 1-1 16,0-1-5-16,-2 1-2 0,-1 1-2 0,-2 2-2 16,5 0-6-16,-5 0 8 0,0 0 5 0,0 0-4 15,0 0 3-15,0 0-1 0,0 0-8 0,-10 8 8 16,9-4-1-16,1-1 0 0,-3 0-4 0,3-3 7 15,0 7-4-15,0-3-1 0,3 1 1 0,-2-2-1 16,3 1 2-16,5-4 4 0,-3 5-4 0,1-3 0 0,-1-1 5 16,4 1-3-16,-1-2 8 0,-1 2-2 15,2-1 4-15,0-1-5 0,-2-1 5 0,0 1-1 16,1 0-1-16,-3-3 3 0,2 3-6 0,-3-2 3 0,-1 0-4 16,2 0-5-16,-6 2-26 0,8 0-25 0,-8 0-73 15,0 0-133-15,7 4 59 0</inkml:trace>
  <inkml:trace contextRef="#ctx0" brushRef="#br0" timeOffset="13279.51">30726 7539 18 0,'0'0'64'0,"0"0"7"0,0-4-2 0,0 4-7 0,0-7 0 16,0 7-21-16,0-6 5 0,0 6 3 15,-2-4 2-15,2 4-9 0,-2-7 2 0,0 3-15 16,2 4-1-16,-3-5-6 0,-1 2 4 0,0-1-10 0,1-1-5 15,-5 1-5-15,-1 0 0 0,0 0-4 0,-2-1 4 16,2 0 2-16,1 1 4 0,-5-2 6 0,3 2-5 16,0-1-1-16,-4-2 4 0,-2 0-2 0,0 0-1 15,-1-1-4-15,-2 0 2 0,-1-1 9 0,0 2-11 16,0 1 11-16,0 1-6 0,-1-3-6 0,-4 0 4 16,3 0 1-16,0 4 1 0,4-1-5 0,-5-2-1 15,4 2-6-15,2 0-1 0,0 2 1 0,0-1 5 16,3 1 3-16,0 3-7 0,-4-2-2 0,5 2 7 15,-6 0-8-15,2 1 8 0,3 0-9 0,-4 5 6 16,-1-3-6-16,0 1 2 0,1 1-5 0,0 1 10 16,3 1-1-16,-3-2-7 0,7 3 8 0,-6-3-5 15,2 3-2-15,-1 0 2 0,5-2 8 0,-7 1-5 0,6-2-4 16,-3 4 0-16,-2-2-2 0,0 1-2 0,1 0 10 16,-2 1-6-16,2-4 0 0,0 2 1 15,5-2 1-15,-1-1 5 0,3 1-3 0,-1-1-7 0,5-1 1 16,0-1 4-16,0 0-5 0,2 1 4 0,3-3-5 15,-6 1 13-15,3 1-5 0,3-2 0 0,-6 3 5 16,6-3 2-16,0 0-7 0,-4 2-8 0,4-2 10 16,0 0-3-16,0 0 2 0,0 0-15 0,0 0 11 15,0 0-13-15,0 0-7 0,0 0-17 0,0 0-9 16,0 0-13-16,19-2-10 0,-19 2-83 0,7 0-163 16,-7 0 71-16</inkml:trace>
  <inkml:trace contextRef="#ctx0" brushRef="#br0" timeOffset="15356.51">30058 7336 20 0,'-12'3'48'0,"1"1"-7"16,-2 0 4-16,2 1-2 0,-2 0-5 0,3-1-3 16,-3 3-7-16,5-3 1 0,-1 1 0 0,3-1-8 15,-2 0-1-15,6 0 2 0,-5-3 3 0,2 2-1 16,1 0-9-16,0 0 6 0,4-3 1 0,-5 4 3 15,3-1-3-15,2-3 1 0,-3 1 7 0,3-1-4 16,0 0 5-16,-1 4 3 0,1-4-4 0,0 0-12 16,0 0 10-16,0 0-3 0,15-5-4 0,-10 5-3 15,2-3 2-15,-2 2-5 0,-5 1-5 0,10-4-1 16,-5 0 3-16,0 3-13 0,-5 1 13 0,7-3 0 16,-3 3-5-16,-4 0-2 0,5-1-2 0,-5 1-1 0,0 0-1 15,0 0 2-15,0 0-8 0,0 0 5 0,5 5-2 16,-8 0 2-16,3-5-7 0,0 8 13 15,0-2-5-15,0 1 4 0,-1 1-5 0,2-3-1 0,-1 3 3 16,0 0-8-16,0 1 0 0,3-3 7 0,-2 3 4 16,3 0 1-16,-2-3-4 0,1 1 0 0,1-2 3 15,0 1-7-15,0-2 6 0,2 2 5 0,-1-3-4 16,0-1 1-16,0-1-7 0,0 1 7 0,3 1-6 16,-3-3 6-16,0 0-4 0,-5 0 4 0,11-3 0 15,-8 1 2-15,4 1 1 0,-4-2-8 0,1-2 4 16,-2-1-5-16,0 3 5 0,1 1 1 0,-3 2 1 15,2-7-1-15,-4 1-9 0,0 2 6 0,2 4-3 16,-3-7 0-16,1 2 3 0,-4 2-5 0,3-2-1 0,-3 1 1 16,1-2 6-16,0 1-5 0,0 1 2 15,-1 0 4-15,0-1-4 0,1 0 4 0,1 0-1 16,0 0-2-16,1 0-2 0,-1 0 6 0,0 0 2 0,0 1-3 16,-1 0 2-16,1-4-2 0,0 6-1 0,0-4-2 15,1 0 4-15,-1 0-2 0,0 2-3 16,1-3 3-16,1 0 1 0,-1 3-1 0,2-3-1 0,0 3 7 15,-2-2-13-15,3 2 8 0,0-2 4 0,0 1-15 16,-1 1 11-16,2-2-1 0,-1 3-2 0,0 3-2 16,0-5 6-16,3 2-6 0,-3 3 1 0,1-5-1 15,-1 5-1-15,0 0 3 0,0-4-4 0,0 4 5 16,0 0-1-16,0 0-6 0,0-5 9 0,0 5-3 16,0 0-2-16,-1-4 4 0,1 4 2 0,0-5-9 15,0 5-4-15,-3-6 6 0,3 6 6 0,-1-2-3 16,1 2 1-16,-1-7-1 0,1 7-2 0,0-5 1 15,0 5-9-15,-2-5 6 0,2 1 2 0,0 4 0 0,-1-6 1 16,1 6-9-16,1-3 8 0,-1 3 4 0,-1-7-2 16,1 7-2-16,0-6 2 0,0 6-4 15,0 0 6-15,1-3-10 0,-1 3 5 0,0 0-2 0,0 0 0 16,0 0-1-16,0 0-6 0,0 0 7 0,0 0-2 16,0 0-7-16,0 13 4 0,3-7-4 0,-2 0-1 15,3 0-2-15,0 1-1 0,0-1 6 0,1 3 4 16,-1-2-7-16,1 2 5 0,0-1-3 0,1-1 3 15,-1 1 1-15,-2-4-1 0,1 2 2 0,0-2-2 16,-1 2 6-16,0-3-8 0,-2-1 9 0,2 2 0 16,-2-2-1-16,-1-2 12 0,0 0-1 0,3 4-1 15,-3-4 0-15,0 0 4 0,0 0-6 0,0 0-3 16,0 0 1-16,0 0 4 0,0 0-1 0,0 0-11 0,0 0 3 16,0 0 3-16,0 0 4 0,0 0-10 15,-18-3-1-15,18 3 4 0,-4 4-2 0,4-4-4 16,-4 5-6-16,2-4 15 0,2-1-6 0,-2 7 8 0,1-6-7 15,-2 5 2-15,3-6-4 0,-1 4-3 0,1-4 8 16,0 0-3-16,0 3 6 0,0-3-1 0,0 0 0 16,0 0 3-16,-1 4 3 0,1-4-2 0,0 0-5 15,0 0 9-15,0 0-8 0,0 0-4 0,0 0 11 16,0 0-1-16,0 0-11 0,0 0 0 0,0 0-3 16,0 0 1-16,0 0-6 0,0 0 11 0,-8 3-3 15,6-1 1-15,-1 1-4 0,3-3 3 0,-6 3-3 16,2-2 1-16,4-1 4 0,-5 3 0 0,5-3 2 15,-4 3-7-15,1-1 4 0,3-2 2 0,0 0 1 16,-7 4-5-16,3-3 1 0,4-1 4 0,-8 3-4 16,8-3 0-16,-5 1 1 0,1 0 6 0,4-1-6 15,-1 4-9-15,1-4 9 0,-4 3 5 0,4-3-9 0,-1 2 13 16,1-2-10-16,0 0-3 0,-4 5-1 0,4-5 2 16,0 0 0-16,0 0 9 0,0 0-18 15,-3 2 18-15,3-2 3 0,0 0-2 0,0 0 1 0,0 0 0 16,12-9-3-16,-8 7-3 0,1-3-1 0,1 3 2 15,1-2 8-15,-2 0 4 0,1-4 7 0,1 1-8 16,0-2-10-16,-2 3-2 0,0-5 4 0,-1 0 6 16,-1 1-10-16,-2-1 1 0,2 2 4 0,-3-2-8 15,0 1 0-15,0 0 0 0,-2 2 2 0,2 1-10 16,0 0 5-16,0 2 2 0,-1 0-3 0,1 1-1 16,-1 0 2-16,1 4-10 0,-4-5 0 0,4 5 12 15,0 0-4-15,0 0-1 0,0 0 1 0,-14 8-8 16,11-6 7-16,0 4 6 0,0-2 0 0,-1 1-3 15,2 0-2-15,0 2 11 0,1-2-6 0,-3 1 3 16,2 1-3-16,0 0 1 0,0-2-2 0,-1 1 1 16,2 1-1-16,-3-2 3 0,2 2-2 0,-1-1 8 0,2-1-1 15,-2 1-1-15,3-2-4 0,-4 3 1 0,3-5-1 16,1 4 5-16,-1-3-1 0,1-3 3 0,-3 6-3 16,3-5-3-16,0-1 2 0,0 5-3 0,0-5 9 15,0 0-7-15,-4 3 5 0,4-3-3 0,0 4 6 16,0-4-1-16,0 0 1 0,0 0-4 0,-5 1 4 15,5-1-9-15,0 0 0 0,0 0 0 0,-6 2 2 16,6-2 1-16,0 0 7 0,-8 3-9 0,8-3-1 16,-5 3 7-16,1 0-4 0,4-3-1 0,-4 4-1 15,3-3-5-15,1-1-2 0,0 4 6 0,0-4 5 16,-5 2 3-16,5-2-10 0,0 0 0 0,-4 4 0 16,4-4 4-16,0 0-2 0,0 0 0 0,-3 3 3 15,3-3 8-15,0 0-11 0,0 0-1 0,0 0 3 16,0 0 4-16,0 0-2 0,0 0-2 0,0 0 0 15,0 0-4-15,0 0 0 0,0 0 3 0,7 5 7 16,-2-3-1-16,0-1-6 0,-1 0-4 0,1 2 7 16,3 0 0-16,0-1 0 0,-1 2-4 0,2 0-4 0,4 0 7 15,-4 0-15-15,1-1 13 0,0 2-1 0,-1-2-3 16,-1-1 6-16,-2 2-6 0,3-2 0 0,-4-1 6 16,1 1-1-16,-3 1-1 0,-3-3 12 0,8 1-11 15,-4 2 4-15,-4-3 2 0,5 1 3 0,-5-1 2 16,0 0-5-16,0 0-9 0,0 0-5 0,0 0 11 15,0 0-3-15,0 0-7 0,0 0 3 0,0 0-6 16,0 0 4-16,0 0 10 0,0 0-9 0,0 0 2 16,0 0 6-16,0 0 2 0,-13-8 6 0,13 8-5 15,-4-3 3-15,3-1-1 0,0 1-7 0,-2-1 15 16,2-1 1-16,0 2 1 0,-1-4 3 0,0 3-1 16,1-3-12-16,-2 1 8 0,1-1 1 0,-1-2 0 15,2-1-7-15,-2 1-3 0,2 1 2 0,0-4-1 0,-2 4-3 16,2-4-1-16,-1 4 3 0,0-2-3 15,1 5-3-15,-1-4 0 0,1 4-8 0,0-1-29 0,1 1-38 16,0 2-43-16,0 3-76 0,4-3-208 0,-4 3 93 16</inkml:trace>
  <inkml:trace contextRef="#ctx0" brushRef="#br0" timeOffset="65467.97">28968 7323 72 0,'0'0'63'0,"0"0"-10"0,0 0-4 0,-5-3-2 16,5 3-8-16,0 0-5 0,0 0-6 0,0 0 1 15,-7 0-2-15,7 0-9 0,0 0 1 0,0 0 0 16,0 0-3-16,0 0 2 0,-7 2-3 0,7-2-3 16,0 0 1-16,0 0-7 0,-4 3 2 0,4-3 11 0,-8 3-1 15,4-2-4-15,4-1-2 0,-7 4-2 16,3-3 1-16,0 0 1 0,-2 2-1 0,3-1-2 16,-3 1 2-16,2 1-5 0,-1 1-3 0,0-3 0 0,1 1 4 15,-1 1-8-15,1 2 4 0,0-2 2 0,0 2-1 16,2 0-2-16,0 0 0 0,0-4 1 0,-1 5-1 15,2-2-3-15,1 0 1 0,-3 0-1 0,3-1-2 16,0 3 7-16,0-2-2 0,0 2 3 0,3-1 0 16,-3-2-4-16,1 2 4 0,4 0-5 0,-1 0 1 15,0-3 4-15,3 2 0 0,-1 1-5 0,3-1 4 16,-3 0-1-16,1-3 2 0,4 3 2 0,-1-3-2 16,-2 0 0-16,2-1 8 0,0 1-2 0,-3-2 3 15,1-2 0-15,0 2-2 0,3-3-1 0,-4 2 4 16,2-3 2-16,0 2-10 0,-4-2 4 0,3 1 2 15,-3-1-6-15,5-2-5 0,-2 0-1 0,-2 0 3 16,2-2-3-16,1 0-10 0,-1 0 9 0,-2-1 2 0,-1 1-6 16,5-1 5-16,-6 0 0 0,4-3 1 15,-4 4 1-15,0-2 20 0,1 4-6 0,-3-4 3 16,-1 1 9-16,1 2 12 0,-1 2 1 0,-1-1 6 0,0-1-12 16,-1 1-8-16,-1 1 0 0,0-1-3 0,1 1 4 15,-3 1-9-15,1 0-1 0,-1 0-2 0,-1 1-10 16,0 0-21-16,0 0-13 0,0 3-13 0,5 0-14 15,-14-1-15-15,6 1-35 0,8 0-76 0,-10 1-195 16,6 2 86-16</inkml:trace>
  <inkml:trace contextRef="#ctx0" brushRef="#br0" timeOffset="69483.12">29162 7386 50 0,'0'0'75'0,"0"0"-15"15,0 0-2-15,0 0-3 0,-10-1-7 16,10 1-5-16,0 0-7 0,0 0-3 0,0 0-2 0,0 0-6 16,0 0-2-16,0 0 2 0,0 0-5 0,0 0-2 15,0 0-2-15,0 0 0 0,0 0-7 0,0 0 11 16,0 0-8-16,0 0 2 0,0 0 1 0,0 0-3 15,0 0-4-15,0 0 2 0,-5-3-2 0,5 3 6 16,0 0-6-16,0 0-2 0,0 0 0 0,0 0 0 0,0 0 0 16,0 0-7-16,0 0 4 0,0 0 3 0,0 0-6 15,0 0 0-15,0 0-3 0,0 0 6 16,0 0-3-16,0 0-3 0,0 0-2 0,0 0 4 0,0 0-4 16,0 0 0-16,0 0 1 0,0 0-2 0,0 0 4 15,0 0 3-15,0 0-3 0,0 0 1 0,0 0-3 16,0 0-2-16,0 0 1 0,0 0-1 0,0 0-5 15,0 0 1-15,0 0 0 0,0 0 5 0,0 0-14 16,0 0 4-16,0 0 0 0,0 0 3 0,0 0-4 16,0 0 7-16,0 0 0 0,0 0 2 0,0 0 2 15,0 0 4-15,0 0-3 0,0 0-5 0,0 0 3 16,0 0 5-16,0 0 2 0,0 0 2 0,0 0 2 16,0 0-5-16,0 0 6 0,0 0 2 0,0 0-3 15,0 0 5-15,0 0-4 0,-1 7 7 0,1-7 3 16,0 0-4-16,0 0-3 0,0 0-1 0,0 0 6 0,0 0-4 15,0 0-3-15,0 0-4 0,0 0 3 0,0 0-5 16,0 0 4-16,0 0-2 0,0 0 3 0,0 0-3 16,0 0 1-16,0 0-3 0,0 0 2 0,0 0-1 15,0 0 10-15,0 0-10 0,0 0 6 0,0 0-7 16,0 0 7-16,0 0 1 0,0 0-2 0,0 0 2 16,0 0-2-16,0 0 5 0,0 0 0 0,0 0-1 15,0 0-7-15,0 0 0 0,0 0 1 0,0 0-2 16,0 0-1-16,0 0 6 0,0 0-8 0,0 0 0 15,0 0 0-15,0 0 0 0,0 0 0 0,0 0 2 16,0 0 2-16,0 0-2 0,0 0 10 0,0 0-11 16,0 0 0-16,0 0 11 0,0 0 4 0,0 0-2 15,0 0 0-15,0 0 8 0,0 0-6 0,0 0-11 16,0 0 2-16,0 0-3 0,0 0-6 0,0 0 1 16,16-6 0-16,-16 6 5 0,9 0-13 0,-4-1 1 15,2 0 5-15,0 1-5 0,-7 0 1 0,14-3 3 0,-7 2-3 16,2 1 3-16,0 0-3 0,2-3 4 0,-1 3 7 15,3 0-4-15,0 0-7 0,-2 0-3 16,5 3 0-16,-2-3-3 0,-3 0 0 0,3 1-3 0,-2 3-8 16,-1-1 7-16,2-2 2 0,-1 2-2 0,-1-2-5 15,-1 0 8-15,-1 2-4 0,-2 1 5 0,3 0-4 16,-4-3 6-16,3 3-3 0,-4-3 0 0,4 4 4 16,-1-1 3-16,-2-1-1 0,1 0 2 0,0 1-1 15,-2-2-3-15,3 2 2 0,-4 0 3 0,1-1 3 16,1 1-2-16,-2-2 1 0,1 1-6 0,-2 0 7 15,0-2-1-15,-3-1-5 0,5 3 8 0,-3-1-4 16,-2-2 3-16,0 0 7 0,0 0 9 0,4 3-1 0,-4-3 14 16,0 0-3-16,0 0 6 0,0 0-3 0,0 0 4 15,0 0-4-15,0 0-7 0,0 0 3 16,0 0-6-16,0 0 0 0,0 0-4 0,0 0 4 0,0 0-5 16,0 0-7-16,0 0 0 0,0 0 1 0,0 0-3 15,0 0 6-15,0 0 0 0,0 0-8 0,0 0 4 16,0 0 3-16,0 0-7 0,0 0-1 0,0 0-3 15,0 0 4-15,0 0-10 0,-9-11 2 0,9 11-16 16,0 0-18-16,0 0-20 0,0 0-81 0,0 0-153 16,0 0 68-16</inkml:trace>
  <inkml:trace contextRef="#ctx0" brushRef="#br0" timeOffset="70150.12">29268 7290 67 0,'0'0'93'0,"0"0"-7"0,0 0-12 16,0 0-5-16,0 0-11 0,0 0-10 0,0 0-3 15,0 0-1-15,0 0-2 0,0 0-4 0,0 0-5 0,0 0-7 16,0 0-5-16,0 0 2 0,0 0-8 16,0 0 2-16,0 0 4 0,0 0-1 0,0 0-2 0,0 0-1 15,0 0-3-15,0 0 0 0,0 0-4 0,0 0-2 16,0 0-2-16,0 0 7 0,0 0-9 0,0 0-1 16,0 0 3-16,9 12-3 0,-4-10 1 0,-5 1-1 15,3 3 0-15,-1-2-3 0,-2 2-4 0,3-1 3 16,-2 2 2-16,-1-2 4 0,3 2-1 0,-2-1-16 15,-1 1 15-15,0 1-8 0,-1-2 2 16,-2 2 3-16,2-1 0 0,-2-2 1 0,-2 4-2 0,0-4 3 16,-1 4-5-16,-1-2 5 0,-2-2-2 0,-1 2 4 15,3-2-16-15,-2 0 0 0,0 1-6 0,-2 0-22 16,2-3-12-16,0 2-86 0,-1-1-149 0,4-2 67 16</inkml:trace>
  <inkml:trace contextRef="#ctx0" brushRef="#br0" timeOffset="71320.12">29222 7295 68 0,'0'0'73'0,"0"0"-6"0,0 0-6 0,0 0-4 0,0 0-3 16,0 0-11-16,0 0-2 0,0 0-14 0,0 0 5 15,0 0-8-15,0 0 0 0,0 0-7 0,0 0 5 16,0 0-4-16,0 0-7 0,0 0 8 0,12 8-1 15,-6-6 0-15,-1 0-1 0,0 2-3 0,0-2-1 16,1 0-4-16,0 0 0 0,-1-1 0 0,0 3 0 16,3-1-3-16,-3 0 1 0,1 1 3 0,1-1 1 0,-2 1-3 15,1-1-7-15,-1 1-2 0,-1 2 6 16,1-4-4-16,-1 4 2 0,1 0-3 0,0-3 5 16,0-1-4-16,-2 1 1 0,0 1-3 0,-1 0 5 0,1-1-2 15,1-2 1-15,-4-1-5 0,0 0 5 0,2 4 8 16,-1-3 2-16,-1-1 1 0,0 0 9 15,0 0 1-15,5 3-1 0,-5-3 0 0,0 0 7 0,0 0-7 16,0 0-3-16,0 0 1 0,0 0-7 0,0 0 0 16,0 0-3-16,2 5-7 0,-2-5-6 0,0 0-1 15,0 0-2-15,0 0-12 0,0 0 11 0,0 0-1 16,0 0-2-16,-9 4-2 0,9-4 7 0,-3 3-5 16,3-3 1-16,-6 2 8 0,3 2-2 0,-2-1 6 15,1-3-8-15,-2 5 2 0,1-3-4 0,-3 1 3 16,3 0-3-16,-3 1 4 0,2-1-1 0,-2 1 2 15,2-1-2-15,-2 0 2 0,3 1 0 0,0-3 3 16,-3 2-9-16,5 0 9 0,-3-1 1 0,2 1-13 0,3 0 3 16,-4-1 7-16,5-2 3 0,0 0 3 15,-5 2 0-15,5-2 0 0,-4 3 4 0,4-3 6 16,0 0 0-16,-2 2 1 0,2-2-4 0,0 0-2 0,0 0-5 16,0 0-3-16,0 0-3 0,11-8-5 0,-6 7-7 15,-4-2-13-15,-1 3-20 0,8-5-8 0,-3 3-17 16,-1-3-78-16,0 2-160 0,1-1 71 0</inkml:trace>
  <inkml:trace contextRef="#ctx0" brushRef="#br0" timeOffset="73518.12">29758 7482 41 0,'0'0'91'0,"0"0"-2"16,1-4-6-16,-1 4-8 0,0 0 0 0,0 0-12 15,0 0-7-15,0 0-2 0,1-6 3 0,-1 6-17 16,0 0 7-16,0-5-15 0,0 5-3 0,0 0-8 15,0 0 10-15,-1-4-11 0,1 4 1 0,1-5-14 16,-1 5 9-16,0 0 0 0,-2-3 4 0,2 3-15 0,-3-5-9 16,3 5 20-16,-2-4-7 0,2 4-6 0,0 0-3 15,-4-4 6-15,1 2-1 0,3 2 1 16,-5-3 4-16,2 1-3 0,3 2-4 0,-10-3-11 0,5 0 7 16,-3 1 1-16,3-1-3 0,0 1-1 0,-1-3 3 15,-2 5-2-15,4-2-1 0,-1 0 5 16,5 2-4-16,-8-1 2 0,8 1 0 0,-6-4 4 0,6 4-11 15,-7 0 10-15,7 0-13 0,-8-1 10 0,8 1-3 16,-7 0-9-16,7 0 10 0,-8 0 0 0,8 0-2 16,0 0 8-16,-9-1-1 0,9 1-8 0,-9 1 5 15,5 0 3-15,4-1-2 0,-9 3-5 0,5-2 5 16,4-1 1-16,-8 3 1 0,3-1-4 0,1 1-3 16,-1-1 8-16,0 0-1 0,0 2-6 0,0-3 4 15,1 3 0-15,-1-1 0 0,1 1-1 0,-2-2-1 16,2 2-2-16,0 2 7 0,3-2-3 0,-2 1-5 0,2 0 6 15,0 1 2-15,1 0-1 0,1-1 1 0,0 1-5 16,1 0 1-16,-1-1 1 0,0 1-6 0,2-2 11 16,-2 5-6-16,2-6-5 0,-1 3 5 0,-1 2 4 15,4-5-3-15,-2-1-2 0,-1 2-6 0,2 1 6 16,-1-2 3-16,1 0-7 0,0-1 4 0,0 1 4 16,3 1 0-16,-1-1 0 0,2-1-11 0,1 2-2 15,3-3-1-15,-2 2-1 0,1-2-5 0,3 2-5 16,-5 0-1-16,5-3-3 0,-2 1 5 0,-2 0-3 15,3-1 3-15,-3 0-1 0,-2 0 7 0,1-1 4 16,-2 1 1-16,0-1 11 0,1-1-1 0,-2 1 5 16,-1-3 7-16,-1 0 8 0,0 0-4 0,1-1-6 15,-3-2 4-15,0 2-2 0,3-3-2 0,-2 2 8 16,-1-2-11-16,0 1 2 0,0-1-2 0,-1-1 0 16,0 4 5-16,2-5-6 0,-2 1-3 0,0 4 5 15,-1-6 4-15,0 5-5 0,0-2-2 0,-1 1 4 0,1 0-9 16,1-3 8-16,-1 3-3 0,0 0 10 0,-1 0 2 15,1 1-3-15,-3-2-4 0,2 3 1 0,-3-2-4 16,2-1-1-16,-1 4 1 0,-2 0-5 0,0-5 8 16,0 5-11-16,0 2-4 0,-2-2-8 0,2 0-7 15,-1 1-12-15,1 3-13 0,5 0-30 0,-8 0-53 16,8 0-138-16,-9 0 61 0</inkml:trace>
  <inkml:trace contextRef="#ctx0" brushRef="#br0" timeOffset="74079.14">29611 7570 66 0,'0'0'60'0,"0"0"-8"0,0 0 2 15,-3 9-6-15,3-9-8 0,0 6-2 0,2-1-5 16,-4 0-6-16,1-1 2 0,0 5-3 0,-1 0 7 0,0 2-5 16,-2-3-8-16,1 3-3 0,-1-1-1 0,2 4-9 15,-1 1 5-15,-3 2 7 0,4 0-8 16,-2 0-6-16,0 0 11 0,1 0-9 0,1 1 2 0,-1-1 1 16,2 1-6-16,-3-1 4 0,1 0 0 0,1 2-5 15,-1-1 3-15,1 0 7 0,-1 0-4 0,1-2 0 16,-1 4 5-16,2-1 1 0,-3 1 3 0,1 3-9 15,-2 6 12-15,-2-1-5 0,0-2-8 0,2-7 0 16,1 1 2-16,-1-1-2 0,4 0 1 0,-3 0 5 16,-1-2-18-16,4 1 13 0,-3 7-1 0,0-7-5 15,0 2 6-15,3-3-8 0,-3 1 0 0,0-5 5 16,2 2-2-16,0-3-5 0,2 0 9 0,-1-3 1 16,1 0-9-16,0-2 2 0,0 0 1 0,1-2-6 0,-1 1 3 15,2-1-8-15,0 0 0 0,-2-2-13 0,4-1-5 16,-4-2-13-16,5 2-42 0,-5-2-47 0,0 0-138 15,12-9 61-15</inkml:trace>
  <inkml:trace contextRef="#ctx0" brushRef="#br0" timeOffset="74638.12">29750 7599 16 0,'-5'1'60'0,"1"5"-4"15,-5-1-3-15,5-1-5 0,-5 3-8 0,-1-1-7 16,-3 1 1-16,4 1-3 0,-6 2-6 0,-2-1 6 16,1-3-1-16,2 3-6 0,-3-4 1 0,3 3 2 15,4-3-5-15,-2 0-1 0,2 1-9 0,0-4 3 16,0 1 4-16,3 1-10 0,-2-1 1 0,5-1-1 16,-2 2-1-16,1-1 4 0,0-2-1 0,2 0-3 15,3-1 3-15,-5 3-10 0,5-3 12 0,-5 1-3 16,5-1 5-16,0 0-2 0,-5-6-2 0,5 6-3 15,5-9 4-15,-4 3-4 0,3 2-3 0,-3-1 1 0,6-5 2 16,-2 6 4-16,-1-3-4 0,0-1-5 0,2 2 2 16,-2 0 4-16,0 1-5 0,-2 0-1 0,1 0 2 15,-2 1-2-15,2 0 5 0,-3 4-3 0,4-4-2 16,-3 2-10-16,-1 2 8 0,1-5 3 0,-1 5-12 16,1-3 4-16,-1 3 1 0,0 0-7 0,0 0 0 15,0 0 1-15,0 0-2 0,0 0 6 0,0 0 5 16,0 0-4-16,0 0 0 0,0 0 5 0,17 4-11 15,-12 0 9-15,3-2-1 0,1-2 4 0,1 3 0 16,0 2-3-16,3-2 4 0,-2 1-6 0,1-2 1 16,-1 2-6-16,-2 0-9 0,4 0-7 0,-4 2-3 15,-3-2-10-15,2 3-16 0,1-2-53 0,-5-1-113 16,-2 6 50-16</inkml:trace>
  <inkml:trace contextRef="#ctx0" brushRef="#br0" timeOffset="75253.12">29457 8252 36 0,'-9'6'70'0,"4"0"-11"0,-6 4 0 0,3-3-2 16,-1 1-9-16,3 4-4 0,-1-3-4 0,0 1-9 15,-1 1 3-15,4 0-8 0,-2 0-3 0,2-3-3 16,-1-1 2-16,2-2 0 0,1 0-9 0,1 0 7 16,-2-3-3-16,2 1 0 0,1-3 0 0,0 0 4 15,0 0-6-15,0 0 3 0,0 0 1 0,0 0 1 16,0 0-15-16,17-10 7 0,-8 2-7 0,-1-1-5 0,5-3 4 15,0 0-12-15,1-1 4 0,-1 0-1 16,-2 0 7-16,0 1 1 0,2 0 5 0,-5 3 1 16,1 2 2-16,-3 0 9 0,1 2-6 0,-2 2 2 0,-1 0-6 15,-1 0-4-15,-3 3-4 0,9 0 5 16,-9 0-3-16,7 3 2 0,-7-3 4 0,6 5-11 16,-3 0 0-16,2 2 5 0,-1-3-3 0,-1 3 2 0,0 0 4 15,0 0-1-15,-1 0-4 0,1 1-2 0,1-2-2 16,0-1 1-16,-2 2 6 0,3-2-6 0,-1 0-3 15,0-2-2-15,-2 1 6 0,1-1 3 0,-1-1 2 16,-2-2-2-16,3 3-5 0,-3-3-7 0,0 0 0 16,0 0-10-16,13-8-15 0,-9 4-40 0,-2-1-57 15,3-4-141-15,2 2 63 0</inkml:trace>
  <inkml:trace contextRef="#ctx0" brushRef="#br0" timeOffset="76708.12">29457 6524 50 0,'0'0'71'16,"0"0"-4"-16,0 0-5 0,0 0-1 0,0 0-10 0,-1-4 2 15,1 4-6-15,0 0-1 0,0 0-7 0,0-5-3 16,0 5-3-16,0 0-4 0,0 0-3 0,0-6-13 16,0 6 12-16,0 0-1 0,0 0 2 0,0 0-14 15,0 0 5-15,0-5-5 0,0 5-5 0,0 0 1 16,0 0-6-16,0 0 4 0,0 0-3 0,0 0 4 16,5 13-4-16,-5-8 1 0,-4 2-3 0,3 1 1 15,-1 1-1-15,-2 3 3 0,-3 3-1 0,0 1-7 16,-5-1 7-16,2 5-6 0,-7 2 6 0,1 2-3 15,-5-3 6-15,2 3-3 0,0 0-5 0,1-1 3 16,0 3 5-16,3-2-1 0,2 1-8 0,-4-1 6 16,5 3-2-16,1 1-1 0,-1-4 5 0,3 1 1 15,1-6-5-15,-2 5-6 0,2-8 5 0,2 2 3 16,0-1-5-16,0-5 3 0,4 1-2 0,-2-2 1 16,-1 0 3-16,1-4 0 0,3 0-1 0,-2 0 1 15,2-2-1-15,-2-1 2 0,2-1-1 0,0 3-7 16,-2-5 3-16,3-1-16 0,-1 4-6 0,1-4-21 0,0 0-92 15,0 0-145-15,0 0 65 0</inkml:trace>
  <inkml:trace contextRef="#ctx0" brushRef="#br0" timeOffset="77486.12">28832 6561 61 0,'0'0'55'16,"0"0"1"-16,-3-3-9 0,3 3 1 0,-2-4-6 15,2 4-8-15,0 0-4 0,0 0-1 0,0 0-9 16,0 0-2-16,0 0-4 0,0 0-5 0,0 0 1 16,0 0-4-16,0 0 1 0,0 0-1 0,0 0-1 15,-5 9 4-15,5-9-6 0,0 0 2 0,5 7 1 16,-5-4-1-16,0 2 3 0,0 0-1 0,0 0 3 0,0 2-7 15,0 0 9-15,0 0-11 0,2 1 5 16,0 3 0-16,-1-1 1 0,3 2-1 0,-4 3 2 0,4-1-2 16,0 2-2-16,-3 4-2 0,3-1 6 0,2 1-3 15,-2 5 1-15,1 0 1 0,-1-4-3 16,4 3-2-16,-3-5 8 0,5 3-9 0,-2-1 2 0,-4-4-5 16,2-1 1-16,4 0-1 0,-2 1 4 0,-4-6-1 15,1 0 0-15,0-2-1 0,0 0 2 0,-2-3-2 16,-1-1-2-16,1 1 3 0,-1-1-3 0,0-2 2 15,-4 2-1-15,2-5 4 0,2 4-7 0,-2-4-10 16,0 0-10-16,0 0-14 0,0 0-9 0,0 0-42 16,0 0-95-16,0 0 42 0</inkml:trace>
  <inkml:trace contextRef="#ctx0" brushRef="#br0" timeOffset="78108.12">28233 6718 46 0,'0'0'85'0,"0"0"-11"15,0 0-12-15,0 0-3 0,0 0-11 0,0 0-3 16,0 0-7-16,0 0 0 0,0 0-10 0,0 0 0 16,0 0-7-16,12 10 4 0,-12-10-6 0,0 0-3 15,0 0 2-15,0 3-2 0,0-3-1 0,0 0-6 16,0 0 2-16,0 0-4 0,0 4 5 0,0-4-6 16,2 4-3-16,-2-4 1 0,1 6 2 0,1-2-1 15,-1 1-3-15,2 0 11 0,-1 0-12 0,1 1 2 16,2 1 8-16,0-1-9 0,0 2 4 0,4 0-4 0,0 1 10 15,0 0-9-15,5 3 1 0,-1 0 1 0,3-1-4 16,-2 2-2-16,4-3-2 0,0 7 8 0,1-5-3 16,-1 3-1-16,-1-3-6 0,6 2 6 0,-2 1-5 15,-4-3 6-15,1 0-4 0,-3 0 0 0,3 0-5 16,-5-3 0-16,2 2 4 0,-2 0-3 0,0-3-1 16,-4-1 1-16,0-2 4 0,-4 2-3 0,4-2-2 15,-4 1 3-15,0-2 3 0,0 1-1 0,-1-2 1 16,0 1 2-16,0-1 1 0,-1 0-2 0,1-2-5 15,-1 5 2-15,0-5-5 0,-1 3-7 0,-2-4-13 16,5 4-8-16,-1-2-19 0,1-2-45 0,-5 0-108 16,6 3 48-16</inkml:trace>
  <inkml:trace contextRef="#ctx0" brushRef="#br0" timeOffset="78530.12">28642 6884 45 0,'1'8'47'0,"-1"2"-7"0,0 2-5 0,-1-2-5 0,-3 2 0 15,-1 0-2-15,1-3-2 0,-1 1-1 0,0 2 1 16,-9 0-6-16,6-3-4 0,-1 1 7 0,-3-2-5 16,-1 2-2-16,-4-1 1 0,3-1-3 0,-2-1 0 15,-1 2-3-15,0-1 2 0,5-5-12 0,-5 3-11 16,4-1-19-16,-1-2-47 0,5 2-83 0,-1-2 37 16</inkml:trace>
  <inkml:trace contextRef="#ctx0" brushRef="#br0" timeOffset="79201.12">28995 6868 37 0,'0'0'42'0,"-5"5"8"15,1-3-2-15,-1 1 0 0,-3-1-3 0,0 2-5 16,-1-3-3-16,0 2-3 0,1-1-3 0,1-2-5 16,-3 5-3-16,3-3-1 0,0-1-4 0,0 0 1 15,2 1-10-15,0-1-7 0,1 1-8 0,-2 1-11 16,6-3-13-16,-5 4-17 0,1-1-26 0,4-3-77 0,0 0 35 15</inkml:trace>
  <inkml:trace contextRef="#ctx0" brushRef="#br0" timeOffset="79790.12">29441 6808 5 0,'0'0'54'16,"0"0"-7"-16,0 0-4 0,0 0 0 0,-4 7-10 15,4-7 0-15,0 0-7 0,0 0 2 0,2 5-5 16,-2-5-1-16,0 5-3 0,0-5-2 0,2 4-3 0,-2-4 1 15,0 5-1-15,2-2-1 0,-2-3-1 16,0 5-3-16,0-5-1 0,0 4 1 0,0-4 0 16,0 6-2-16,0-3 2 0,-2 1-9 0,2-4 6 0,0 7-1 15,-2-1 6-15,0-1-7 0,1 2 4 0,-1-3-1 16,-3 0 1-16,3 3-6 0,-1-3 4 16,-1 0-3-16,0 4 2 0,1-3 2 0,-3-3 3 0,1 3 2 15,-2-1-1-15,0-3-1 0,-3 1 2 0,-1 0-1 16,-2-2 0-16,0 0 3 0,-1 2 0 0,-3-4-2 15,3 2 7-15,-5-3 1 0,6 2 3 0,0-2 9 16,2 1 2-16,0-4-1 0,0 4-6 0,1-3-4 16,1 1 2-16,-1-2 1 0,1 3 5 0,4-1-2 15,1-3-2-15,-1 2 1 0,1-3-9 0,1 2-9 16,3 1-2-16,-1-1-5 0,1 0-21 0,3 1-23 16,1-2-41-16,2 1-82 0,3-1-175 0,4 0 77 0</inkml:trace>
  <inkml:trace contextRef="#ctx0" brushRef="#br0" timeOffset="82901.12">29572 7553 52 0,'14'3'50'0,"-1"-3"-5"0,-2 2-9 16,0 0-5-16,-5 3-3 0,1-5-5 0,-2 5-2 15,0-2-3-15,-1 1-2 0,-2-2 1 0,1 2-3 16,-1 0-1-16,0-1 1 0,-2-3-4 0,4 5 1 15,-4-4-2-15,0-1 0 0,0 6 1 0,0-6-4 16,0 6-6-16,0-6 9 0,0 0-4 0,0 0 1 16,-2 5-1-16,2-5-1 0,0 0-6 0,-2 2 5 15,2-2-2-15,0 0-2 0,-2 3-3 0,2-3-11 16,0 0-13-16,0 0-42 0,0 0-75 0,0 0 34 16</inkml:trace>
  <inkml:trace contextRef="#ctx0" brushRef="#br0" timeOffset="88732.12">29806 6154 38 0,'0'0'33'0,"0"0"-6"16,0 0-4-16,0 0-5 0,0 0-6 0,0 0 2 15,0 0-5-15,0 0 5 0,0 0-5 0,0 0-4 16,-4 15 0-16,2-13-3 0,3 5 5 0,-5 3-2 15,2-2 7-15,-3 0 2 0,2 4-5 0,-1-3 4 16,2 4-7-16,-2-2 28 0,0 3-5 0,0 1 1 16,0-2-10-16,2 3 6 0,-1 1-3 0,-2-3-4 15,3-2 0-15,-1 1-1 0,0 3 4 0,-2-4-3 16,5 0-10-16,-1-1 5 0,-3 0 3 0,-1-3-4 16,5 1 3-16,-1-2 0 0,-2 0-5 0,1-3-1 15,-1 1 4-15,3 0 0 0,0-1-2 0,0-4 10 16,-4 5 4-16,4-5 0 0,-1 4 3 0,-3-3 5 0,4-1-7 15,0 0 0-15,0 0-6 0,0 0-17 16,0 0-22-16,0 0-12 0,0 0-112 0,0 0-153 0,5-15 68 16</inkml:trace>
  <inkml:trace contextRef="#ctx0" brushRef="#br0" timeOffset="89522.12">29765 6161 60 0,'0'0'65'0,"0"0"-6"16,0 0-7-16,0-4-8 0,0 4-1 0,0 0-3 16,0 0-2-16,0 0 0 0,0 0-4 0,0 0 1 0,0 0-9 15,0 0 7-15,0 0-9 0,12 0 0 0,-8-3 1 16,1 3-4-16,1-1-1 0,2 0 0 0,1 1 1 16,1-3-2-16,1 2 5 0,0 1-12 0,2-1 6 15,4-1-9-15,-4 2 6 0,1-2-5 0,0 2-4 16,4-1-1-16,-4 1 2 0,0 1-8 0,-5-1 1 15,4 2 3-15,-5-2-6 0,-2 0 4 0,-6 0-2 16,10-2-4-16,-10 2 8 0,8 0-2 0,-8 0-6 16,0 0 5-16,9 2 1 0,-9-2-3 0,2 0 3 15,-2 0-5-15,6 2 4 0,-6-2-1 0,3 2 3 16,1 2-3-16,2-3-4 0,0 4-2 0,-1-2 5 16,3 4 1-16,0-2 3 0,-1 0-4 0,0 0 1 15,1 2-3-15,0-3 0 0,-1 1-2 0,-3 0 1 0,1 2 0 16,1-3 3-16,-3 0 7 0,2 1-7 0,-1 1-14 15,-3-1 16-15,3 1-2 0,-4-2 5 16,4-1-3-16,-4 2-1 0,0 1-3 0,3-3 1 0,-3 0 3 16,1 6-2-16,-1-6 4 0,1 2 8 0,-1 3-7 15,0-1 1-15,3-1 1 0,-3 4-5 0,0-3 3 16,0 5 0-16,-3-1 11 0,3-1-7 0,0 3-5 16,-1-1 6-16,1 4-2 0,-1-3-8 0,-2 0 6 15,3 1 2-15,-4 3-4 0,3-2 0 0,-2-1 0 16,2-2 0-16,1-1 4 0,-1 0-9 0,-2 1 2 15,1-1 9-15,-2 0-6 0,4 1 4 0,-4-5-2 16,4 3 0-16,-1-5-4 0,-2 2 3 0,2-2-7 16,1 2 2-16,0-5 3 0,0-2 1 0,-2 7 10 15,0-3-2-15,2-4 4 0,-2 4 3 0,2-4-2 16,-5 1-4-16,-2 0 0 0,7-1 8 0,-11-1-16 16,4 1 6-16,-5-3-13 0,3 3 11 0,-3-2 3 15,-3 1-6-15,2-2-1 0,-4 1 3 0,1 0-7 0,-2-1 14 16,1 1-9-16,3 0 11 0,1 0-4 0,-2-1-4 15,2 3-3-15,-1-2 7 0,0-1 3 0,2 2-12 16,0 1 8-16,4-1-2 0,2 0-2 16,6 1 2-16,-12 0-3 0,12 0-2 0,-6 0-4 0,6 0-5 15,0 0-16-15,0 0-9 0,0 0-34 0,0 0-33 16,18-5-57-16,-5 3-167 0,3 0 75 0</inkml:trace>
  <inkml:trace contextRef="#ctx0" brushRef="#br0" timeOffset="89910.13">29847 6192 33 0,'-17'6'47'15,"-2"-1"-4"-15,3-1 3 0,-2-1-5 0,4 3-7 16,2-2-6-16,3-2-2 0,-1 3-1 0,1 0-2 15,4-3-3-15,1 3-4 0,-1 0 0 0,2-2-1 16,-1 3 5-16,7 1 5 0,1-4 6 0,5 0-6 16,1 4 1-16,12-2-5 0,6-2-7 0,1 3-10 15,3-1 1-15,-2-2-14 0,0 0-4 0,1 1-9 16,-3-2-3-16,-5 1-4 0,-5-3-19 0,0 3-25 0,-6-2-80 16,-1 0 36-16</inkml:trace>
  <inkml:trace contextRef="#ctx0" brushRef="#br0" timeOffset="90139.12">30050 6336 25 0,'-6'2'48'0,"-2"2"-4"15,-1 0-4-15,0 0 2 0,0 0 1 0,-2 2-7 16,1 0 4-16,-3-1-2 0,1 0 0 16,3 1-10-16,-2-1-2 0,2 3 1 0,0-3-1 0,-1 1-3 15,-2 1 2-15,7-4-5 0,1 3-6 0,-1 0 2 16,0-2-3-16,5 0 0 0,0 1-3 0,3-1 3 16,0 0-4-16,5-1 3 0,-1-1-7 0,5 1 5 15,-3-1 1-15,0-1-1 0,0 0 1 0,0-1-8 16,-4 1 6-16,2-1-3 0,-2 2 8 0,-5-2-8 15,7 1 3-15,-7-1 0 0,0 0-2 0,4 2-2 16,-4-2-2-16,0 0 6 0,0 0-12 0,-18 7 6 16,8-2 0-16,-8 2-10 0,4 0 1 0,-4 0-6 15,4 2-16-15,-4 2-20 0,3 1-69 0,-4-2-126 16,4-1 56-16</inkml:trace>
  <inkml:trace contextRef="#ctx0" brushRef="#br0" timeOffset="91354.12">29907 6788 25 0,'-20'-5'56'0,"-7"-1"-8"16,1-1-2-16,-2 1-5 0,0 2-2 0,1 1-10 15,-1-2-5-15,0 1-5 0,-1-1-1 0,-1 1-5 16,-2 0 3-16,-1 3-7 0,-1-2-1 0,0 0 1 15,2 3-1-15,-3-3 15 0,1 1 1 0,0 2-3 16,1-1-7-16,-2 2 0 0,3 0 4 0,0 3-14 16,0 0 4-16,-1 1-10 0,2 1-5 0,-3 3-1 0,-2-1 1 15,-1-1-5-15,5 4 11 0,0-1-7 16,5-2-2-16,2 0-1 0,6 0 5 0,0-3 0 0,-1 2 3 16,5 1 0-16,2-3 4 0,-1 1 1 0,5 0 1 15,0-1-1-15,-1 2-7 0,-1-1 7 0,1 0-13 16,2 1 13-16,1 0-1 0,0 1-1 0,1-2-1 15,0 0 1-15,0 3-3 0,1-3 1 0,-2 4-1 16,2-3-3-16,-1 2 4 0,1-1 0 0,0 1-3 16,-1-2 1-16,3 0 2 0,-1-2 0 0,0 3 4 15,1-1 0-15,-2-2-9 0,4 1 3 0,-3 0 4 16,2 1-2-16,-1-2 1 0,2 4-3 0,-2-3 0 16,6 2 4-16,-2-2-1 0,0 5 3 0,1-5-3 15,0 3 3-15,1-1 3 0,2 1-4 0,0 1 6 16,1 0-3-16,-1-1 3 0,3 1-2 0,-2 1-1 15,1 0 2-15,2 1 0 0,0 3 0 0,-2-3-4 0,1-2 1 16,-2 1-2-16,3 4 2 0,1-1 5 0,0-1-9 16,1 1 4-16,3 0 2 0,0-1-4 0,0 1 1 15,-1 0-1-15,2-1 1 0,1-1 2 0,0 2-13 16,-2 0 6-16,3-1-1 0,-3 1 5 0,1-1-1 16,-1 2-4-16,0-2 3 0,-1 0-4 0,1-1 5 15,-1 0-3-15,-3 2 3 0,4 1-2 0,-1-3 0 16,1 1 0-16,-1 3 2 0,1 1 3 0,0-3-6 15,0-1 0-15,3 0-6 0,6 1-4 0,1 0-12 16,0 2-4-16,-1-3-34 0,0 2-66 0,4-1 29 16</inkml:trace>
  <inkml:trace contextRef="#ctx0" brushRef="#br0" timeOffset="92080.12">29392 7750 99 0,'28'11'36'0,"4"-1"12"0,-4 1-6 0,3-1 2 16,-3-1-4-16,3-3 2 0,-3 4-9 0,1-3-8 0,-3 0 1 16,3 1 2-16,-11-3-4 0,10 3-2 15,2-3 1-15,-4 1-1 0,1 1-9 0,-5-3 0 16,5 4-1-16,-7-4-5 0,7 2 2 0,1 1-15 0,-6-3-2 15,5 0-4-15,1 2-1 0,-1-3 1 16,-8 0-2-16,10 6 1 0,-2-6 0 0,-4-1 1 16,-2 0 6-16,0 1 5 0,7 1 8 0,-6-1 2 0,0-3-3 15,0 2 3-15,-1 1-1 0,7-2 8 0,-5-1 3 16,4 0-3-16,-5 0 8 0,-2 0-3 0,1-1-5 16,-2 1-1-16,9 0-2 0,-9 0-2 0,-1 0-3 15,3-1-1-15,0-1 5 0,0 2-5 0,-1-1 6 16,1 0-2-16,-3-2 0 0,3-1-2 0,-2-2-1 15,-1 2 6-15,0-1-2 0,1-2 3 0,-1 2-7 16,0 0-1-16,-1-2 2 0,-2-2-3 0,-6 4 9 16,5-5-11-16,-2-3 5 0,-3 7-12 0,2-9 9 15,-1 3-2-15,-2-2 5 0,-2 0 3 0,-1-1 1 0,1-2-8 16,-3 2 0-16,1-4 0 0,1-6 10 16,-2 1-5-16,0 6 5 0,-1 1-2 0,3-2-3 15,-2-6 8-15,-2 7 2 0,0-1 4 0,0-1-9 0,3-1 0 16,-4 3 6-16,0 2-6 0,2-1 2 0,-4 0-5 15,2 0 6-15,0 0-5 0,-4-2-2 0,1 4 0 16,-1-1-3-16,-2-4 1 0,0 3 2 0,-1 1 3 16,-2-1-4-16,-1 0-3 0,-2-6 4 0,3 6 1 15,-2 2 1-15,-1-2-1 0,-6-6-11 0,5 9 5 16,-3-6 4-16,-1 0-3 0,-5 2-14 0,1 1 10 16,-5 0-1-16,2 0 1 0,-2 2-2 0,0 0 0 15,-1 1-3-15,-3-1 2 0,2 4 3 0,-4-4-3 0,4 5 2 16,-1-2 1-16,-2 1-7 0,2 2 2 0,-3 0-3 15,1-3-2-15,0 3 9 0,1 1-10 16,-2 0 4-16,0-1-7 0,0 4 1 0,-3 0-2 0,0-3-2 16,1 1-6-16,-5 0-5 0,3 1-1 0,0-3-1 15,-3 3-6-15,-16-4 8 0,14 3 3 0,-10 2 2 16,-2-2-8-16,2 3 15 0,12-1-5 0,-11-1 1 16,-3 1 3-16,3-1 3 0,11 3-4 0,-11 1 4 15,10 2 1-15,0 0 7 0,-12 2 1 0,15 0-4 16,-5 1 2-16,4 1 4 0,-2 3-3 0,-11 3 1 15,1 0 0-15,12 2 10 0,1-2-9 0,2 5-7 16,0-1 4-16,0 2 8 0,-8 6-4 0,11-5 1 16,1 2-8-16,2 3-1 0,-1 0 5 0,1 0-3 0,2 4-1 15,0-2-2-15,4 2 6 0,1 0-8 16,2 2-1-16,2-1 5 0,3-1-3 0,1 3 1 16,4-6-4-16,-1 3 0 0,6 1 4 0,4-3 2 15,-3-4-2-15,9-1-1 0,0 9 0 0,4-5-8 0,4 1-10 16,4-1 2-16,4 0-17 0,6-4-63 0,4 2-114 15,3-3 51-15</inkml:trace>
  <inkml:trace contextRef="#ctx0" brushRef="#br0" timeOffset="93584.12">29464 6686 14 0,'-10'-4'76'15,"-1"4"-14"-15,0-3-3 0,-8 3-14 0,0-1 8 16,-1-1-8-16,-7 4-6 0,-2-1-5 0,1 4-2 15,-7-1-13-15,3 2 1 0,-1 0 0 0,-4 3-5 16,0 0-4-16,-1 1-5 0,-1-1 3 0,3 1-3 16,4-1 0-16,3 2-3 0,9-4 3 0,2 1 2 0,1 1-2 15,2-2-1-15,5-2-2 0,-3 4 6 16,3 0-8-16,-2 2 6 0,1 1 1 0,1-3 1 16,1-1-6-16,-3 4-6 0,3-1 6 0,0-5-7 0,0 3 8 15,4-4-3-15,-4 3 2 0,2-1-2 0,-1 1 8 16,0-3-12-16,2 1 3 0,-3 0 0 0,0 0 7 15,1 0-6-15,1 0-1 0,-2-1 9 0,0 0-4 16,0 2-1-16,1-2-3 0,-2 2 3 0,2-2 2 16,-1 1-6-16,0 0 2 0,-1-1 5 0,1 0-1 15,1 4-5-15,0-2 2 0,1-1-1 0,0 4-5 16,1-3 5-16,-4 4-1 0,4-1 5 0,-3 5-2 16,0-1-6-16,0 2 8 0,1 0-13 0,-1 1 11 15,1 1 3-15,1-2-3 0,1 1 0 0,1 0-1 16,1 0-7-16,1 2 3 0,3-7 4 0,-1 1-6 15,2-2-4-15,3 4 5 0,0-3 4 0,2 3-2 16,2-1 2-16,5 3 0 0,-2-1 4 0,2-2-4 0,2-1 0 16,1 7-3-16,-2-6 0 0,2 3-5 0,-2-2 2 15,-2 2-5-15,2-5 10 0,0 2-3 16,0 0 0-16,-1-1-1 0,1-3-1 0,1 2-1 0,2 0 8 16,1-3 0-16,7 2-1 0,1-2-7 0,1 0 0 15,3-1 2-15,6 0 1 0,-1 1-5 0,0-3-1 16,15 4 2-16,-13-3 6 0,16-1-8 15,-2 6 8-15,-3-4 3 0,-7-2 2 0,9 0 8 0,-9-1-3 16,8 4 4-16,-10-1 3 0,-1-3 2 0,-1 1 5 16,-1-1-3-16,0 0 12 0,-4-1-6 0,2-1 11 15,-2-1 11-15,2 1-4 0,1-3-8 0,4 0 7 16,-3 0 3-16,0 0-3 0,4 0-6 0,1-3 4 16,10 3-1-16,-12-4-5 0,14 0-4 0,-16 3-9 15,14-3 1-15,-10 1 1 0,-2 1-7 0,-2-1 0 16,2-2-5-16,-3 2 3 0,0-2-5 0,1 1 0 15,-1-5-4-15,-2 6 4 0,-3 1-8 0,-2-6 2 0,-2 3-2 16,-8 2 2-16,2-1 2 0,-5-4-3 0,-5 2 2 16,-1 1 9-16,1-5 4 0,-1-2-4 0,-2 1 1 15,-1-3-5-15,-2-3-2 0,-3 1 4 0,1-1-1 16,-3 0 9-16,-3-3-1 0,1-2-7 0,-2-1 2 16,1-2-3-16,0 1 0 0,-1 5-2 0,1-8 0 15,0 3-3-15,0-3-1 0,1 8-17 0,1 0-10 16,1 0-31-16,-1-1-42 0,-1 5-43 0,1 0-110 15,0 0-266-15,-3 2 118 0</inkml:trace>
  <inkml:trace contextRef="#ctx0" brushRef="#br0" timeOffset="94508.12">29089 6929 47 0,'0'0'83'0,"0"-2"-14"16,0 2 3-16,2-6 0 0,-2 6-5 0,2-2-6 15,-2 2-3-15,0 0-8 0,0-5-4 0,0 5-8 16,0 0-6-16,0 0-7 0,0 0-4 0,0 0-4 15,0 0 1-15,0 0-12 0,0 0 6 0,0 0 3 16,0 0-1-16,0 0-4 0,-9 14 0 0,5-8-5 16,2 0-2-16,-5 4 1 0,1 0 2 0,-2 0 3 15,3-1-3-15,-2 8-2 0,0-4 1 0,-3 1 2 16,2 1-8-16,1 1 5 0,3 1 2 0,-4 1-15 16,4-1 10-16,-3 0 5 0,0 1 1 0,3-3-1 15,-3 1 2-15,4-3-2 0,1 1-1 0,-1-6-1 16,1 4-5-16,2-2 1 0,-2-3-1 0,2-3 2 15,0 4-1-15,-1-3 3 0,1-1-1 0,-1 0 7 0,1-4 0 16,1 6 0-16,-1-3 1 0,0-3-9 0,0 0 0 16,0 0-9-16,0 0-15 0,0 0-21 0,0 0-26 15,0 0-70-15,0 0-149 0,0 0 66 0</inkml:trace>
  <inkml:trace contextRef="#ctx0" brushRef="#br0" timeOffset="94847.12">28919 7134 45 0,'0'0'75'0,"0"0"-10"15,0 0-5-15,0 0-9 0,0 0-7 0,0 0 1 0,0 0-10 16,0 0 0-16,0 0-4 0,0 0-5 0,-4 15 7 15,4-9-10-15,0 0 2 0,-2 0 9 16,4 0-9-16,-2 0-5 0,0 2 5 0,2-2-6 0,-1 3-3 16,-1-4 3-16,3 3 0 0,-1-2-4 0,1 0 3 15,-1-1-7-15,2-1 7 0,-1 0 5 0,-1 1 1 16,6-1 10-16,-4-3 4 0,3 2 1 0,-1 0-3 16,0-3-2-16,5 0-8 0,-2-3 5 0,0 3 0 15,0-3-5-15,4 1 2 0,-3-5-5 0,0 5-1 16,-2-2-4-16,-3-2-4 0,4-1-15 0,1 3-5 15,-6-4-24-15,5 1-20 0,-1-1-34 0,1 3-101 16,0-1-201-16,1-1 90 0</inkml:trace>
  <inkml:trace contextRef="#ctx0" brushRef="#br0" timeOffset="95296.66">29562 7013 47 0,'0'0'68'0,"0"0"-10"15,0 0 0-15,-6 10-10 0,3-5-4 0,2 4 1 16,-4 1-3-16,1 0-4 0,-1 4-5 0,0 1-2 15,-2 2-4-15,1 0-1 0,-2 1-2 0,2 0 2 16,-2 0-2-16,3-2-1 0,-4 4-7 0,5-6 3 0,0 0 0 16,2-3-6-16,-1 0 1 0,-2-4-3 15,5 5 5-15,-2-5-6 0,2 1 0 0,-2-2-1 16,4 0 5-16,-2 1-6 0,0-3-14 0,2 2-11 0,-2-4-18 16,0-2-10-16,0 4-75 0,0-4-130 0,0 0 58 15</inkml:trace>
  <inkml:trace contextRef="#ctx0" brushRef="#br0" timeOffset="95579.66">29395 7190 49 0,'4'3'90'0,"1"-1"-6"16,-3 5-15-16,3-5 5 0,-2 4-18 0,1 2-10 16,-2-4-3-16,2 3-4 0,-1 0 0 15,2 1-3-15,-1-2-2 0,1 4-4 0,-3-3-10 16,3 0 6-16,1-2-6 0,2 3-4 0,-3-1 7 0,3-5-13 16,-3 4 10-16,3-4-3 0,1 1-7 0,1 1 0 15,-1-2 2-15,0 0-10 0,-3-2-1 0,2 0-19 16,0-2-17-16,-1 0-9 0,0-2-87 0,1 1-139 15,1-5 61-15</inkml:trace>
  <inkml:trace contextRef="#ctx0" brushRef="#br0" timeOffset="96071.67">30124 7037 82 0,'0'0'73'16,"0"0"0"-16,0 0-16 0,5 2 3 0,-5 2-12 15,0 3 0-15,0-3 1 0,0 7-3 0,3-4-1 16,-6 5-13-16,3-1 5 0,-5 5-3 0,4 0-5 0,-3 1-3 15,-1 0-2-15,1 4-2 0,0 3-2 0,-1-6 0 16,3 3-1-16,-2-3 1 0,1 1-14 0,3-2 5 16,0-5-6-16,0 0 8 0,3-1-5 0,-2 0-4 15,-1-2 3-15,0-2 5 0,0 1-6 0,0-3 4 16,3-1-1-16,-1 1 6 0,-2-2 8 0,-2 1 6 16,2-4-4-16,0 0-19 0,0 0-17 0,0 0-14 15,0 0 4-15,11-12-10 0,-7 8-12 0,-3-2-12 16,3-5-90-16,-2 3-157 0,1-2 71 0</inkml:trace>
  <inkml:trace contextRef="#ctx0" brushRef="#br0" timeOffset="96422.66">30142 7277 30 0,'3'2'92'15,"-2"2"-1"-15,3 1-6 0,-3-1-3 0,3 0-3 16,-1 0-18-16,0 0-3 0,1 0-3 0,1 1-12 0,-5-2 7 15,4 1-5-15,-1-1-6 0,-2 2-6 0,-1-2-6 16,1 0-1-16,-1-3 3 0,3 5-4 0,-3-5-4 16,-1 3 4-16,1-3-5 0,0 0-2 0,1 5 3 15,-1-5 5-15,0 0 11 0,0 0 2 0,0 5-1 16,0-5 7-16,0 0-3 0,0 0-3 0,0 0-11 16,0 0-4-16,0 0-1 0,10-12-6 0,-6 10-4 15,-3-2-3-15,6 1 1 0,-5 0-4 0,2-2-1 16,-1 2-4-16,-1 0 0 0,-2 3-2 0,6-4-7 15,-6 4-11-15,6 0 3 0,-6 0 4 0,0 0-8 16,6 4 4-16,-5-1 0 0,-1-3 1 0,5 5 1 16,-1-1 2-16,-1 0-3 0,-1 1 9 0,3-3-10 0,-2 3 11 15,2-3 0-15,-1 2 4 0,0-3-2 0,0 1 1 16,1 0-9-16,-5-2 0 0,11 0-29 16,-6-3-9-16,2 2-23 0,-1-2-33 0,0-1-63 0,-2-1-180 15,5-1 80-15</inkml:trace>
  <inkml:trace contextRef="#ctx0" brushRef="#br0" timeOffset="97166.67">30519 7192 2 0,'-4'-3'110'0,"3"-2"-11"16,0 0-12-16,0 0-9 0,1 1-11 0,0 0-2 16,0 4-9-16,-2-9-1 0,2 6 4 0,0 3 3 0,-2-5-10 15,2 5-8-15,0-3-9 0,0 3-1 0,0 0-7 16,0 0-2-16,0 0-4 0,0 0 0 16,0 0-4-16,0 0 6 0,2 11-8 0,0-5 8 0,-2 1-14 15,0 4 5-15,0-2-5 0,1 4 2 0,-2 1 7 16,-1 1-5-16,0 1 3 0,0-3-5 0,0 3-7 15,1-5-4-15,1 1 1 0,-2-1 1 0,2-1-3 16,0-2 7-16,0-2 3 0,0-1-2 0,0 2 1 16,2-2-3-16,-1-3-2 0,0 1 11 0,-1-3 5 15,0 0-9-15,3 3 2 0,-3-3-8 0,0 0-7 16,6-8-8-16,-3 5 13 0,-1-1-9 0,-2-2-8 16,0 0 0-16,2 1-9 0,1-2 4 0,-3 3 3 15,0 0 5-15,0 4 1 0,0-7-7 0,0 7-3 0,0 0-3 16,-5-2 10-16,5 2-12 0,0 0 11 15,0 0-7-15,-11 9 7 0,7-6 6 0,1 3 2 16,-1-3-7-16,1 4 8 0,-2-3-3 0,3 0 2 0,-2 1 0 16,3 1 0-16,-1-5 1 0,2 3 0 0,0 0 4 15,0-4 1-15,0 7 4 0,0-7 8 0,0 0 3 16,-2 4 11-16,2-4-2 0,0 0 2 0,0 0-4 16,0 0 0-16,0 0 3 0,0 0-5 0,0 0 3 15,0 0-20-15,13-9 18 0,-9 7 2 0,-4 2-4 16,0 0 5-16,2-3-6 0,-2 3-1 0,0 0-7 15,0 0-3-15,4-3-4 0,-4 3 1 0,0 0-4 16,0 0 2-16,0 0-1 0,7 7 7 0,-3-2-3 16,-1-3 1-16,1-1-3 0,2 1 4 0,0-1-10 15,0 1 5-15,-1 1 1 0,0-2 0 0,-5-1 3 16,9 3-3-16,-5-2 10 0,-4-1 9 0,4 1 5 0,-4-1 1 16,0 0 6-16,2 3-10 0,-2-3 0 0,0 0 0 15,0 0-5-15,0 0-12 0,0 0 9 0,0 0-6 16,0 0 2-16,0 0-1 0,0 0-2 0,0 0-1 15,0 0 5-15,0 0-4 0,-9 3-2 0,9-3 5 16,0 0-2-16,0 0-1 0,0 0 1 0,0 0 1 16,0 0-3-16,0 0 0 0,0 0-6 0,0 0 1 15,4-15 1-15,0 12-6 0,1-1 1 0,-2-3-7 16,2 3-7-16,1-1-3 0,-1-3-30 0,-1 3-25 16,0 0-62-16,1 0-89 0,-1 0-243 0,6-1 107 15</inkml:trace>
  <inkml:trace contextRef="#ctx0" brushRef="#br0" timeOffset="179973.76">30940 10473 9 0,'0'0'75'16,"0"0"-2"-16,0 0-7 0,-2-4-3 0,2 4-3 16,0 0-4-16,0 0-1 0,0 0 0 0,0 0-6 15,-2-2-2-15,2 2-7 0,0 0-1 0,0 0-5 16,0 0 2-16,0 0-7 0,0 0-5 16,0 0-1-16,0 0-3 0,0 0-13 0,0 0 17 0,0 0-6 15,0 0-8-15,0 0 5 0,0 0-14 0,0 0 7 16,0 0-4-16,0 0 9 0,0 0-12 0,0 0 10 15,0 0-5-15,8-3 0 0,-8 3-3 0,12-2-1 16,-7 1 3-16,8-1 1 0,6 0-2 0,3 1 0 16,0 1 3-16,6-2-10 0,0 2 0 0,1-3-4 0,1 3-3 15,-1-1 2-15,-1 1 1 0,-9 0-3 0,3-1 4 16,-4 1-1-16,-3 0-4 0,-3 1 4 16,-2-2 2-16,0 1-9 0,-5 0 3 0,2 1-4 15,-7-1 12-15,9 1-8 0,-5-1 4 0,-4 0 2 0,0 0-9 16,0 0-8-16,0 0 4 0,0 0-7 0,0 0-8 15,-9 8-10-15,3-6-7 0,-1 1-5 0,-2 0-45 16,-1 1-108-16,2-2 48 0</inkml:trace>
  <inkml:trace contextRef="#ctx0" brushRef="#br0" timeOffset="181723.76">31081 10468 25 0,'0'0'47'0,"0"0"-2"0,0 0-7 0,9 0-2 15,-9 0-6-15,0 0-6 0,0 0-2 0,0 0-2 16,0 0 2-16,0 0-6 0,8 0 0 0,-8 0 6 15,0 0-8-15,0 0 3 0,0 0-3 0,0 0-3 16,0 0-9-16,0 0 6 0,0 0-3 0,0 0 3 16,0 0-1-16,0 0 2 0,0 0-3 0,0 6-3 15,0-6 2-15,0 0-2 0,0 0 0 0,-1 6 2 16,1-6 1-16,-1 5-6 0,1-5 2 0,-2 5 7 16,2-5-6-16,-2 5 3 0,0 0-6 0,2-2 7 15,0-3 1-15,-2 7-7 0,1-5 2 0,1-2 3 0,0 7 3 16,-2-2-1-16,2-1 3 0,-1 1-3 15,1-2-1-15,0 3-2 0,0-2-1 0,0 1 4 16,0 2-4-16,0-2 0 0,0 3-3 0,-1 1 5 0,1 1 7 16,0 1-16-16,-2 5 4 0,-1 0 2 0,0-1 0 15,-1 4 1-15,1 0 7 0,-4 6-9 0,1 1 5 16,-1-1-9-16,2 1 5 0,-4-2-3 0,4 3 5 16,-3-2-3-16,6 1 10 0,-5 1-8 0,1-1 1 15,2-1 2-15,-1 0-1 0,3 1 1 0,0 1-1 16,-2-5 1-16,1 0-6 0,1-2 4 0,-2-2-8 15,4 7 8-15,0-5 1 0,-1 4 2 0,1-3-2 16,1 0-1-16,-1 3-4 0,0-5 4 0,2 2-2 16,0 5 0-16,0-8-6 0,1 7 6 0,1-4 3 15,1 5-4-15,-1 2 1 0,0-3-2 0,2 0 7 16,1 0-9-16,-2 1 4 0,1 1-5 0,1-1 5 16,-2-3 2-16,1 3-5 0,1-3 6 0,-1 4-5 15,-2-8-3-15,1 1 3 0,-1 0 7 0,0 1-1 0,3 3-5 16,1 2 0-16,-2-1 1 0,2 0 2 15,-2-7-5-15,1 7 2 0,1 0-3 0,0-2 7 16,1 3-5-16,-5-6-1 0,3 5 0 0,1 1 2 0,0-2-4 16,-3 1 1-16,0 1 3 0,-1-1-2 0,0-6-3 15,2 5 3-15,-4-3 3 0,0-3-7 0,3 5 4 16,-5-3-3-16,4 5 7 0,0-1-1 0,0 2 4 16,-3-8-5-16,-1 3-6 0,4-3 7 0,-3 0-2 15,3 3-4-15,0 7 7 0,1 2-3 0,0-2-4 16,2-2 1-16,0-1 3 0,1 0 2 0,1 3 1 15,-3-2-6-15,4 3 4 0,1-2-2 0,-2 2 0 16,-2-2 2-16,0 2-1 0,-2-2 0 0,0 1 1 16,0 1-5-16,-2 3 0 0,0-3 6 0,-1 3 0 15,-1-1-1-15,-1 2-10 0,-1-2 9 0,-1 1 1 16,0-2-5-16,-1-1 6 0,2-1 0 0,0-1-2 16,2 0 0-16,-1 1 4 0,3 1 2 0,-3-3 1 0,3 2 4 15,-1-1-1-15,-1-1 2 0,3 3 0 16,-2-4 0-16,-2 6-1 0,2 0-4 0,-2 0 13 15,1 1-7-15,-1 0 2 0,2-3-4 0,0 0 3 0,0 2-4 16,-2-2-1-16,-2 3 5 0,2 2-2 0,-3-4 4 16,4 0-7-16,-1 2 2 0,0-3-4 0,2 2 5 15,-5-4-1-15,3 2 4 0,0 2 1 0,0-1 9 16,-1 1-8-16,1 1 0 0,0-1 5 0,1-1-13 16,0 2 8-16,3-7-4 0,-2 2 2 0,-2 0-2 15,3-1-5-15,1 2 3 0,-2-3 3 0,-4 6-1 16,2-1-6-16,0-2 10 0,-4 4-8 0,2-3 1 15,-1 0 5-15,3 2 1 0,0-2 2 0,0-2-1 16,2 1-6-16,0 0 4 0,-1-1 0 0,3 2 1 16,-4 1-11-16,2-1 6 0,1-1 0 0,-3-1-2 15,-3-1 1-15,1 1 3 0,2-1-7 0,-2-2 0 16,0-5-1-16,0 1 3 0,-5 7-4 0,-2-1-1 0,1 4 8 16,1 0-3-16,1-4-9 0,-2 2 5 0,2 0-2 15,-2-3 0-15,0 4 0 0,3-4-1 0,1 4 3 16,1-3-4-16,-1 1 1 0,0-1 2 15,0-2-7-15,2 4-4 0,2-9 0 0,1 1 1 0,-1 1 8 16,1-3-4-16,3 7 3 0,-4-6-6 0,1 8 6 16,1-9-6-16,-1 2 5 0,-1 0 3 0,2 6-3 15,-2-6-6-15,-2 4 0 0,1-5 2 0,-2 6-2 16,2-6 8-16,-3-2-4 0,1 3-2 0,1-3 4 16,-1 0-2-16,6 0 7 0,-3-1-9 0,2-6 2 15,-2 2-1-15,2 0 2 0,0-1-1 0,-2 2-3 16,4-4-3-16,-4 2-9 0,1-1-8 0,-1 1-9 15,2-1-11-15,-1 2-14 0,-1-3 8 0,0 0-5 16,-1 4 11-16,-2-4-9 0,-1-3-2 0,4 1 8 16,-4 3 4-16,2-5 4 0,-2-1 6 0,1-1 7 15,-1 2 14-15,2-2 6 0,-2 1 14 0,4-4 7 16,-5 3 4-16,5-3-1 0,-8 2-2 0,8-2-6 16,-5 0 3-16,5 0 7 0,-9 0-7 0,3 0-5 0,0 3-4 15,0 0-5-15,-1-4 1 0,-1 3-1 0,-1 2 2 16,1-3-8-16,1 4 8 0,-1-2-2 15,2-2-2-15,1 3-1 0,-1-1 0 0,1-2 7 16,1 2-4-16,4-3 2 0,-8 1-2 0,5 0 0 0,3-1 11 16,-9 0 2-16,9 0-1 0,0 0 4 0,-10-2 4 15,10 2-7-15,-9 0 8 0,9 0-3 0,-9 0 0 16,9 0 1-16,-8 1 2 0,8-1-4 0,-8 0 11 16,8 0-7-16,0 0-8 0,-8 1 5 0,8-1-4 15,0 0 2-15,0 0-2 0,0 0-1 0,0 0-20 16,24-2-6-16,-11-2-6 0,6-2-12 0,0 3-7 15,0 1-11-15,4 0 0 0,-2-3 1 0,-1 5-4 16,3-5 0-16,-4 0-5 0,-6 5 1 0,6 0 5 16,-6-2 7-16,0 0 2 0,-3 2 3 0,-2-1 6 15,2 0 8-15,-4 1 8 0,-6 0 7 0,9-3 11 16,-9 3 3-16,9 0 7 0,-9 0 4 0,5-1 5 16,-5 1-11-16,0 0 1 0,0 0 2 0,0 0-4 15,0 0 1-15,0 0 3 0,0 0-5 0,-20-3-3 16,13 3 1-16,-1 0 1 0,0 1-1 0,0-2 1 15,-1 2 0-15,-1 0-2 0,1-1 3 0,0 2 0 16,2 1 2-16,0-1 1 0,1 0 1 0,-2-2-1 16,-1 2-1-16,5 1-3 0,-1-1 0 0,0-1 6 15,5-1 9-15,-8 1 4 0,8-1 9 0,0 0-7 0,-10-2 10 16,10 2-3-16,-5-2 1 0,5 2 0 16,-2-5-10-16,2 5-1 0,0 0-5 0,3-9 0 15,1 6 0-15,-4-1-8 0,5 1 2 0,0-3-1 0,-1 4-3 16,-1-2-9-16,2-1-11 0,1-2-7 0,-2 3-9 15,2 0-12-15,1-4 0 0,-1-1-36 0,2 1-80 16,-2-3-169-16,5-4 75 0</inkml:trace>
  <inkml:trace contextRef="#ctx0" brushRef="#br0" timeOffset="183572.76">31066 10485 22 0,'2'-4'59'0,"-2"4"0"0,2-5-1 16,-2 5-13-16,1-4 3 0,-1 4-13 16,0 0 2-16,1-4-6 0,-1 4-8 0,0 0 2 0,0 0-13 15,0 0-2-15,0 0-1 0,0 0 5 0,0 0-5 16,0 0-5-16,0 0 1 0,4 10-8 0,-4-10 7 16,2 6 2-16,-2-2 2 0,2-2-2 0,1 1 0 15,-1-1-7-15,0 1 9 0,-2-3-7 0,5 4 2 16,-3-1 0-16,1-1-2 0,-3-2-2 0,6 5-2 15,-5-2 2-15,-1-3-1 0,3 7 5 0,-2-3 0 16,-1 1 3-16,0-1-15 0,0 3 12 0,0-1-3 16,-1 3 3-16,1-2-6 0,-1 6 6 0,1-5-1 15,-2 4-1-15,2 1-1 0,-2 3-3 0,-2 2 3 0,2 2 2 16,-1 5-3-16,-1 0 1 0,-1 4 4 16,-1-1 2-16,-1-1-7 0,0 2 0 0,0 2 0 15,1 0-2-15,-1-2 6 0,1 3-1 0,1-3-4 0,0 4-5 16,1-1 10-16,0 0 1 0,0-1-4 0,3 1 1 15,-2-3-2-15,3 0 3 0,3 0-2 0,-3 0 4 16,0 2-4-16,1 1 2 0,4 0 4 0,-1 3-4 16,0 12 0-16,0-11 4 0,0 10-7 0,-3-9-2 15,5 10 11-15,-4 2-5 0,-1 0 4 0,-1-1-8 16,-3 1 7-16,-3-2-2 0,2-10 3 0,-1 9-4 16,1-10-2-16,-5 10 1 0,5-14-3 0,-6 2 6 15,5-1 1-15,0 1 2 0,-1 0 8 0,0-1-5 16,2 0-5-16,2-2 4 0,-2-3 7 0,4 0-4 15,0-2 1-15,0 0 5 0,2-1-3 0,5-1-4 16,-2 5 5-16,0 0-9 0,3-2 6 0,0 4-3 16,2-2-3-16,-4 1-1 0,2-2-5 0,-3-1 9 0,4 0-8 15,-4-1 11-15,-1-7-4 0,1 4 6 0,-2-2-8 16,1 1 5-16,-2 9-1 0,3-6-1 16,-2 4-2-16,1-3 4 0,1 3-2 0,0 2 1 0,1 1 8 15,-1 2-3-15,-1 0-9 0,-1-3 1 0,1 3-6 16,2-5 4-16,-1 1-2 0,2-1 11 0,0-1-6 15,-2 3 2-15,3 1-4 0,-2 2 1 0,4-5 0 16,-4 3-3-16,1-6 5 0,-3-6-5 0,-3 1-7 16,3-2 10-16,0 6 2 0,-4-6-3 0,0 1 1 15,0-2-8-15,0 10 8 0,-2-1-5 0,4 4-10 16,-4 1 9-16,-2-1-2 0,2-1-1 0,1-2 6 16,-3 1 1-16,4-3-3 0,-5 3 0 0,5-3-2 15,-2 4 5-15,0 3-13 0,2-1 8 0,-4 0-2 16,1 2-2-16,3-3 10 0,0 0-4 0,0-3-5 15,3-2 2-15,-1 1 3 0,0-1-1 0,2 3-4 16,1 0 1-16,-1 2 5 0,-1 1-5 0,3-4-4 0,0 2 2 16,0-5-6-16,1 4-2 0,-3-1 7 0,5 0-1 15,-3-1-7-15,1 2 16 0,-2-1-2 0,0-2-6 16,-2-7-3-16,-1 2 2 0,3-3 3 0,-2-1 4 16,-1 1-7-16,1-2 5 0,-2-3 1 0,3 4 4 15,1-8 0-15,-2 4 1 0,2-2-1 0,2 4 4 16,-1 1-2-16,-3-1 1 0,1 2 2 0,0-1-5 15,0 2 6-15,0 2-7 0,-1-2 2 0,1 0-4 16,1 1 0-16,-2-1-1 0,1 2 4 0,-4-1-1 16,1-1-3-16,1-1 1 0,-1-1-2 0,0 2 1 15,2-1 5-15,0 3-1 0,-3-1 6 0,0 0-11 16,2 1 9-16,-1-1 4 0,0-2-3 0,2 0 2 16,-1 2-6-16,1-2 5 0,-1-1-4 0,2 4-1 0,3-2-7 15,2-1 4-15,-6 2-5 0,1-1 3 0,0 0 6 16,1 1-14-16,-1 7 11 0,-3-1-19 15,-2-7 11-15,-1-2 6 0,0 1-3 0,0 1-5 16,-1 0 5-16,1-2 5 0,0 0-6 0,2-2 1 0,-4 1-2 16,4-2 8-16,-2 0-2 0,2 4 1 0,-3-7 4 15,3 1 2-15,2 0 1 0,-1 0 2 0,1-4-3 16,-2-1-1-16,2 0-2 0,-2-1 7 0,0 0-4 16,2 0 7-16,-2-3-8 0,0-2-2 0,2 6-4 15,-2-3 2-15,0-3 1 0,0 0-4 0,0 4 4 16,0-4-13-16,0 0-5 0,0 0-2 0,0 0 0 15,0 5 2-15,0-2 4 0,0-3-5 0,1 8 8 16,3-3-5-16,-2-1 1 0,-2 0 0 0,2 3-2 16,0-3 5-16,-2 0-6 0,0 3 7 0,1-3-6 15,-1 2 0-15,2-2 5 0,-2 0-3 0,0 3 6 16,2-3 2-16,-2-2 19 0,0 6 12 0,0-4-3 16,3 1-8-16,-1-2 3 0,-2-1-6 0,1 2-1 15,-1-4-2-15,-1 6-19 0,1-6-29 0,4 6-33 0,-3-3-34 16,-1-3-129-16,0 3-250 0,0-3 111 15</inkml:trace>
  <inkml:trace contextRef="#ctx0" brushRef="#br0" timeOffset="185936.78">30988 13358 38 0,'0'0'79'0,"0"0"6"15,0 0-8-15,0 0 11 0,0 0 4 0,0 0 3 0,0 0 3 16,0 0-2-16,0 0 1 0,0 0-8 0,0 0-10 16,0 0-10-16,0 0-5 0,0 0-10 0,-8 0-4 15,8 0-8-15,0 0-8 0,0 0-11 0,0 0-12 16,0 0-1-16,-6 2-10 0,6-2 3 0,-4 5-5 16,4-5 1-16,-1 1 1 0,1-1-4 0,0 0 4 15,0 0-1-15,-4 4-4 0,4-4 8 0,0 0 1 16,0 0 6-16,-4 1 4 0,4-1 1 0,0 0 4 15,0 0 3-15,0 0-7 0,0 0-2 0,0 0-2 16,0 0 8-16,0 0-5 0,0 0 0 0,0 0-5 16,0 0 6-16,0 0-8 0,0 0 0 0,0 0-2 15,0 0 3-15,0 0-4 0,0 0-2 0,0 0 0 16,0 0 2-16,0 0 4 0,21-4 4 0,-10 2-7 0,1-1-3 16,4-1 2-16,5 0-5 0,-2-1-4 0,3 2-1 15,7-3 4-15,2 0 2 0,-2 3-10 0,4-2-2 16,-1 2-2-16,2-3-9 0,-4 1-3 0,1 5 2 15,-2-3 2-15,-2 0-5 0,1-1 6 0,-5 2 0 16,5-1 4-16,0 0-4 0,-8-2 6 0,-1 0 7 16,-1 1 10-16,-2 0-3 0,-3 0-2 0,2-2 15 15,-4 1 1-15,1 3 2 0,-1-3-2 0,-1 1 3 16,-3 0 2-16,0 0-4 0,-2 4-4 0,-1-3-14 16,1 1-6-16,-5 2-25 0,5 0-17 0,-5 0-5 15,0 0-11-15,5 5-21 0,-5 0-102 0,-1-1-208 16,1 3 93-16</inkml:trace>
  <inkml:trace contextRef="#ctx0" brushRef="#br0" timeOffset="186903.76">30535 13435 50 0,'0'0'107'0,"0"0"-3"0,0 0-14 16,0 0-8-16,0 0 0 0,0 0-5 0,0 0-7 16,0 0 0-16,0 0-6 0,0 0-11 0,0 0-10 15,0 0-3-15,0 0-1 0,0 0 0 0,0 0-10 0,0 0 5 16,0 0-7-16,0 0 5 0,0 0-13 16,0 0 11-16,-4-2-9 0,4 2-1 0,0 0-3 15,0 0 8-15,0 0-9 0,-4-3 4 0,4 3 1 0,0 0-2 16,0 0 3-16,0 0-7 0,-3-4 1 0,3 4-2 15,0 0 0-15,0 0-4 0,0 0-6 0,-3-5-1 16,3 5 0-16,0 0 3 0,0 0-9 0,0 0 2 16,0 0-8-16,0 0 10 0,0 0-9 0,0 0 2 15,0 0 4-15,0 0 0 0,0 0-2 0,0 0-2 16,0 0 8-16,0 0-4 0,0 0 5 0,0 0-7 16,0 0 5-16,0 0-1 0,0 0-5 0,0 0 2 15,0 0 0-15,0 0 4 0,0 0 2 0,0 0-7 0,0 0 1 16,0 0 3-16,0 0-9 0,0 0 7 15,0 0-6-15,0 0-6 0,0 0 10 0,4 12 1 16,-4-12 2-16,0 0-4 0,0 0 1 0,0 0 1 0,0 0 1 16,0 0-2-16,0 0 1 0,0 0-4 0,0 0-7 15,0 0-8-15,0 0-13 0,-1 4-15 0,1-4-16 16,3 3-40-16,-3-3-67 0,0 0-185 0,6 3 83 16</inkml:trace>
  <inkml:trace contextRef="#ctx0" brushRef="#br0" timeOffset="188460.29">30133 10446 26 0,'0'0'35'0,"0"-7"7"15,0 7-8-15,0 0 3 0,-1-4-6 16,1 4-2-16,-3-5-3 0,3 5-8 0,-2-2 1 15,2 2 4-15,-3-5 1 0,3 5 5 0,0 0 3 16,0 0-5-16,-1-5 5 0,1 5 1 0,0 0-1 0,0-4-7 16,0 4 9-16,0 0-11 0,0 0 6 0,0-4-1 15,0 4-4-15,0 0-8 0,0 0 5 0,0 0-4 16,0-5 2-16,0 5 2 0,0 0-6 0,0 0 0 16,0 0-3-16,0 0-1 0,0 0 3 0,-2-5-3 15,2 5-2-15,0 0 0 0,0 0 0 0,0 0-9 16,0 0 7-16,0 0-6 0,0 0 6 0,0 0-3 15,0 0-9-15,0 0 1 0,-6 15 4 0,5-7 2 16,-1-2-3-16,-4 2-4 0,3 1 7 0,-1 0-8 16,-3 0 4-16,4-1 6 0,1 0-6 0,-3 0 1 15,3-2 1-15,0 2-5 0,-3 0 12 0,3 1-4 16,0 0 1-16,-3-3 1 0,5 2 1 0,0-2-1 16,0 2 0-16,0-3-4 0,2 1-1 0,-2 2 6 0,3-3 2 15,0 0-3-15,-1 2 3 0,2-2 5 0,-2-1-2 16,1 1 4-16,1-1 1 0,1 0 6 15,2-1 4-15,0-1-5 0,-1 0-3 0,5-1 1 0,-1-1 1 16,3 0-4-16,1 0 2 0,0-3-7 0,-1 2 4 16,5 0-1-16,0-2 0 0,-2 0 0 0,-2 1-5 15,-1-1-1-15,2 1 5 0,-4 0-4 0,0 0-8 16,3-1-2-16,-7 3-8 0,0-1-4 0,1-1-3 16,-2 2-5-16,-6 0-9 0,12 0-9 0,-12 0-5 15,9 0-1-15,-5 0-2 0,-4 0-5 0,0 0 0 16,7 2-6-16,-7-2 0 0,0 0-1 0,7 1-14 15,-7-1-37-15,0 0-118 0,0 0 52 0</inkml:trace>
  <inkml:trace contextRef="#ctx0" brushRef="#br0" timeOffset="188790.29">30267 10490 15 0,'0'0'72'0,"0"0"-6"0,0 0-3 16,0 0-12-16,0 0-3 0,0 0-10 0,2 15-4 16,0-10-5-16,0-1 1 0,2 1-6 0,0 0 2 15,0 2-2-15,-1-2-6 0,-1 2-1 0,2-1-2 16,-2 1-8-16,0-2 1 0,-1 1-3 0,3 1 6 16,-4-2-3-16,0 1-5 0,2 3 4 0,0-3-7 15,-2 1 11-15,0 0-2 0,0 3-3 0,0 1 3 16,0-2 0-16,0 2 0 0,0-1-6 0,0-1 9 15,0 3-6-15,-2 0 1 0,2 0-2 0,0 0 4 16,0-2-4-16,0 2-1 0,0-2-3 0,2-2 9 0,-2 3-4 16,0-4 0-16,0 1 5 0,0-3-9 0,1 0 0 15,-1 0 4-15,3-1 1 0,-3 0-7 16,0 0 6-16,0-4-10 0,2 7-21 0,-2-5-11 0,0-2-20 16,-2 3-55-16,2-3-118 0,0 0 52 15</inkml:trace>
  <inkml:trace contextRef="#ctx0" brushRef="#br0" timeOffset="193819.29">29772 13375 61 0,'0'0'68'0,"-7"-3"-7"15,7 3-8-15,0 0-1 0,0 0-4 16,0-4-3-16,0 4 0 0,0 0-8 0,3-5-1 16,-3 5-7-16,0 0 4 0,2-3-2 0,-2 3 1 15,0 0-4-15,3-2 3 0,-3 2-14 0,0 0 5 0,0 0-6 16,0 0-5-16,0 0-3 0,0 0 7 15,1-4-3-15,-1 4-4 0,0 0 1 0,0 0-4 0,5-3 2 16,-5 3-3-16,8-1 0 0,-8 1 2 0,11-2-1 16,-5 2 5-16,0-2-2 0,0 2-1 0,0 0 1 15,2 0-3-15,-2 2 1 0,1-2-1 0,2 1-4 16,-3 1-4-16,5 2 3 0,-5-1 6 0,-1 1-3 16,4 0 2-16,-4 1-4 0,3 1-3 0,-3 1 1 15,0-2-2-15,2 5 6 0,-1-3-4 0,-1 3-1 16,-4-5 4-16,3 4-4 0,-1 4 1 0,-2-5 2 15,-1 3-5-15,4 0 5 0,-5-1-4 0,1 1 3 0,-3 2-3 16,3-2 6-16,0 1-10 0,-1-1 2 0,-2 2 11 16,3-3-8-16,-1 2-2 0,-3-3 5 15,4 3-1-15,0 0 3 0,-1-4 0 0,-2 2-3 0,2-2 2 16,-2-2 0-16,2 2-1 0,-3-2 2 0,-1 0-2 16,1-1 2-16,3 1-3 0,-3-3-3 0,0 2 3 15,1-1 2-15,1-1-1 0,-3 1 1 0,-2-1 1 16,2-1-11-16,-1 1 10 0,1-3-3 0,-1 1 6 15,6-1-6-15,-13 0 4 0,8 1-3 0,5-1 3 16,-12-1 3-16,4 0 5 0,8 1-3 0,-9-2 5 16,9 2-5-16,-8 0-1 0,8 0 0 0,0 0 1 15,-7 2-3-15,7-2 3 0,0 0-5 0,0 0 0 16,-7-2-9-16,7 2 5 0,0 0 2 0,0 0 7 0,0 0-7 16,0 0 0-16,0 0 1 0,0 0-4 15,0 0 6-15,0 0 4 0,0 0 5 0,0 0 3 0,0 0-8 16,0 0 13-16,0 0-8 0,0 0 2 0,0 0-2 15,0 0-2-15,0 0 1 0,18-6 1 0,-12 5-8 16,-6 1-3-16,13-1-2 0,-7-1 2 0,-6 2 2 16,9 0-2-16,-4 0 3 0,-5 0-3 0,10 0-1 15,-10 0-4-15,9 0-2 0,-3 0 5 0,0 0 3 16,-6 0-1-16,11 0 3 0,-3 2-3 0,-1-1 1 16,5 0 5-16,1 0-12 0,-1 2-12 0,-1-1-7 15,2 2-16-15,0-1-13 0,-2 4-17 0,1-2-10 16,-1 0-71-16,-1-1-162 0,-3 0 72 0</inkml:trace>
  <inkml:trace contextRef="#ctx0" brushRef="#br0" timeOffset="194911.29">30754 11972 25 0,'0'0'81'0,"0"0"-10"15,0 0 1-15,-4-3-6 0,4 3-6 0,0 0 4 0,-1-5-8 16,1 5-3-16,-2-4-12 0,2 4 5 0,2-6-9 16,-2 6 9-16,0-4-12 0,4 1 7 0,-4 3-12 15,5-7 0-15,-3 4-4 0,5 1 2 0,-2-1-8 16,2 1-13-16,4-2 10 0,-1 2-1 0,3-1-2 16,5 0-6-16,0 0 2 0,4-2 5 0,-1 2 0 15,10-3-6-15,2 3-2 0,3-2-5 0,-3 1 6 16,2-1 1-16,-1 1-4 0,0 0 0 0,2 0 0 15,-5-3-1-15,-3 4-3 0,-10-1 7 0,5 1-5 16,-6 0-8-16,-3 1 8 0,-4 0 1 0,3 0 3 0,-7 2-6 16,-1 0 2-16,1-3-3 0,-3 1-1 0,-3 2-11 15,0 0 3-15,0 0-10 0,0 0-6 0,-20 5-1 16,8-4-8-16,1 0-16 0,-3 1-11 0,-4 2-77 16,-4-3-150-16,4 2 67 0</inkml:trace>
  <inkml:trace contextRef="#ctx0" brushRef="#br0" timeOffset="195606.28">29832 11831 71 0,'0'0'98'0,"0"0"-8"0,9-6-14 0,-4 2-8 16,1 2-4-16,0-1-11 0,2 1 1 0,-1 0-9 0,0 0-6 15,2 1-5-15,-4-1-4 0,3 2 3 16,-2 1-12-16,5-1-1 0,-4 2 0 0,1 0-1 16,-3 2-7-16,4-1-6 0,-3 1 0 0,2 4-7 15,-3-2 13-15,-1 3-14 0,0-1 8 0,-2 0-10 0,1 2 3 16,-4-3 2-16,1 3-4 0,-4-2 5 15,0 1 0-15,-1-1-19 0,0-1 21 0,-2 0-4 0,-3 0 7 16,4 0 0-16,-2-2 2 0,0 0 5 0,-3-2-7 16,2 2-3-16,1-1 2 0,3 0-1 0,-4-2-1 15,4-1 6-15,1 1-17 0,0 1 13 0,4-3 1 16,-5 3-6-16,5-3 7 0,0 4-14 0,0-4 10 16,0 0 3-16,13 3-4 0,-8-3 1 0,4 1-1 15,0 1-1-15,-2 0-3 0,0 0 8 0,0-2-7 16,0 5-1-16,-2-2-7 0,3 1 10 0,-3-1-11 15,4 1-1-15,-5-1 1 0,0 3 1 0,0-2 2 16,-2 1 0-16,3 0 1 0,0-1 0 0,-2 1 0 16,-2 2 1-16,3-3 3 0,-1 1-4 0,-1 0 3 15,-1-1-1-15,1 3 0 0,-1-3 1 0,-1 1-1 16,-1-2-5-16,-2 2 7 0,1-1-5 0,-5 1 9 16,5-2 4-16,-6 1-6 0,0 1 5 0,1-3-2 0,-1 1 3 15,-5-1 0-15,4-1 3 0,0 0 4 16,4 1-8-16,-2-1 2 0,1-1-2 0,6 0 2 15,-10 3-3-15,5-3-10 0,5 0-14 0,-7 3-13 0,7-3-10 16,-4 4-25-16,2-2-65 0,2-2-142 0,0 5 63 16</inkml:trace>
  <inkml:trace contextRef="#ctx0" brushRef="#br0" timeOffset="196494.28">30869 14771 116 0,'0'0'129'0,"0"0"-10"0,-2-2-9 16,2 2-13-16,0 0-7 0,0 0-14 0,0 0-5 15,0 0-11-15,0 0 2 0,0 0-14 0,0 0 1 0,0 0 0 16,0 0 1-16,0 0 2 0,0 0 5 15,0 0-3-15,0 0 0 0,0 0 7 0,0 0-4 16,4-5-6-16,-4 5-6 0,0 0 0 0,10-3-8 0,-1 1-2 16,1 0-5-16,3-1-4 0,6 0-5 0,1 1 0 15,2 1-7-15,6-5 1 0,3 5-6 16,2-1 4-16,0-3 2 0,3 1-14 0,-3-3 7 0,4 4-1 16,-5-4-2-16,2-1-5 0,-4 5 2 0,0 2-4 15,-9-3-6-15,-1 3-5 0,-1 1-6 0,-5 1-9 16,-3-1-2-16,2 3-6 0,-2-2-11 0,0 2-4 15,-5-2-11-15,-1 1-8 0,0 2-6 0,2 3 6 16,-5-5 4-16,-2 3-6 0,4 1 1 0,-4-1-9 16,3-2-21-16,-2 0-60 0,0 3-172 0,2-4 77 15</inkml:trace>
  <inkml:trace contextRef="#ctx0" brushRef="#br0" timeOffset="197089.29">29765 14929 61 0,'0'0'116'0,"0"0"-16"0,0 0-1 0,0 0-17 0,0 0 0 16,0 0-8-16,0 0-19 0,0 0-2 0,0 0-7 15,0 0-3-15,0 13-4 0,4-5 12 0,-4-1-10 16,3-2 7-16,-1 4 5 0,-1 2-8 0,3-2 5 16,-1 3-4-16,1-2-2 0,0 0-5 0,1 4-6 15,-4-2 3-15,3-2-1 0,-2 1-1 0,2-1 4 16,-3 0-2-16,2-3-3 0,-3 0-1 0,1 1-8 16,1-3 2-16,-1 0 0 0,0-1-6 0,0 2 0 15,2-3-3-15,-2 0 0 0,1 2-4 0,-2-5-17 16,2 4-37-16,2-1-17 0,-4-3-32 0,2 2-38 15,-2-2-103-15,0 0-251 0,0 0 111 0</inkml:trace>
  <inkml:trace contextRef="#ctx0" brushRef="#br0" timeOffset="200188.15">31908 14655 3 0,'0'0'36'0,"0"0"4"0,0 0-4 15,0 0-7-15,0 0-1 0,0 0-3 0,0 0-2 16,0 0 1-16,0 0-1 0,0 0 3 0,0 0-1 16,0 0-3-16,0 0 4 0,0 0-4 0,0 0-2 15,-9 0-2-15,9 0-4 0,0 0 1 0,0 0-3 16,0 0-1-16,0 0-4 0,-9 0 1 0,9 0 0 16,-5 4-3-16,5-4-4 0,-6 0 0 0,6 0 0 15,-7 5 1-15,4-5-1 0,3 0 6 0,-6 2-1 0,6-2-10 16,0 0 5-16,0 0 3 0,0 0 0 15,0 0-1-15,0 0 4 0,0 0-7 0,0 0 7 16,-7 1-9-16,7-1 8 0,0 0 2 0,0 0-7 0,0 0 5 16,0 0-6-16,0 0 6 0,0 0 1 0,0 0-3 15,0 0 0-15,0 0 3 0,0 0 1 0,0 0-1 16,0 0 12-16,0 0-11 0,0 0 9 16,0 0-1-16,0 0 8 0,0 0-5 0,0 0 14 0,0 0-9 15,0 0-3-15,0 0 4 0,0 0-11 0,0 0 4 16,0 0 1-16,0 0 4 0,0 0-13 0,0 0 2 15,0 0-2-15,0 0 2 0,0 0-9 0,0 0 1 16,20 0 6-16,-20 0-12 0,9 1 0 0,-1 0 0 16,-2-1 3-16,6 2 0 0,-2-2 1 0,0 0-4 15,3-2 2-15,0 1-6 0,0 1 0 0,0-1 1 16,-1 0 4-16,1-1 5 0,0 0-5 0,-2 2 4 16,4-3-5-16,-2 2 2 0,1 0-2 0,-3 1-1 15,0-3 3-15,3 3-4 0,-1 1 8 0,2-1-11 16,-1 0 13-16,4 2-8 0,-5-2-3 0,2 1 3 15,-2 0-3-15,2-1 9 0,3 3-8 0,-4-3 3 16,4 0-1-16,-6 0 12 0,-1 0-12 0,-2 2 0 16,0-4 4-16,-4 4 1 0,0-2 5 0,3 0-4 15,-8 0 10-15,8 2-10 0,-8-2 5 0,7 0 0 0,-7 0-5 16,0 0-3-16,7 2 3 0,-7-2 0 16,0 0-12-16,0 0-3 0,5 0-9 0,-5 0-5 0,5 3-13 15,-4 1-8-15,2-3-22 0,-2 3-60 0,0-1-138 16,-1 0 61-16</inkml:trace>
  <inkml:trace contextRef="#ctx0" brushRef="#br0" timeOffset="201657.15">31903 14591 17 0,'1'-4'87'0,"-1"4"-8"0,2-4-7 0,-2 4-8 16,1-3-11-16,-1 3 5 0,0 0-13 0,0 0 0 15,0 0 0-15,1-5 2 0,-1 5-1 0,0 0-3 16,0 0 8-16,0 0-3 0,0 0 3 0,0 0 0 16,0 0 7-16,0 0-2 0,-2-5-3 0,2 5 3 0,0 0-5 15,0 0 1-15,-3-3-8 0,3 3-7 0,0 0-3 16,0 0 2-16,0 0-6 0,0 0-6 0,0 0-5 16,0 0-2-16,0 0 2 0,0 0-3 0,0 0-6 15,0 0-1-15,0 0-3 0,0 0 2 0,0 0-4 16,0 0 6-16,0 0-5 0,0 0-2 0,-9 6-3 15,5-4 0-15,4 3 0 0,-5-2 4 0,5-3-2 16,-5 6-2-16,1-1 2 0,0-2 2 0,-1 1-6 16,1-1 6-16,-2 2-7 0,2-1 6 0,-1 1-2 15,1-3 0-15,0 2-2 0,3 1 3 0,-3-1-7 16,-1 0 5-16,0 2-4 0,1 1 7 0,1-3-4 16,-3 1 2-16,4 2-2 0,-1-4 0 0,-1 3-2 15,0-2 0-15,1-1 4 0,0 1 1 0,1-1 2 16,-1 1-2-16,1-1 1 0,2-3-3 0,-4 6-2 15,4-6 5-15,-4 2-2 0,4-2-1 0,0 0 5 16,-3 1 2-16,3-1-4 0,0 0 5 0,0 0-4 16,0 0-2-16,0 0 2 0,-4 3-2 0,4-3 3 15,0 0-6-15,0 0-1 0,0 0 7 0,0 0-4 0,0 0-2 16,0 0 4-16,0 0-5 0,0 0 3 0,0 0 1 16,0 0-2-16,-1 4-1 0,1-4 4 0,0 0-2 15,0 0 1-15,0 0-3 0,0 0-5 0,0 0 11 16,0 0-5-16,0 0-1 0,0 0 2 0,0 0-7 15,0 0 3-15,0 0-1 0,0 0 2 0,0 0-1 16,8 3-2-16,-8-3 2 0,4 4 7 0,0-3-8 16,-4-1 1-16,6 3 2 0,-2-1-3 0,-1-2 1 15,1 5-1-15,-4-5-1 0,5 2 5 0,-5-2-5 16,4 1 2-16,-4-1 9 0,6 3-12 0,-6-3 4 16,0 0-3-16,7 0 7 0,-7 0-3 0,0 0 4 15,5 1-9-15,-5-1 9 0,0 0-4 0,7 0-2 16,-7 0 3-16,7 2-2 0,-3-1-3 0,-4-1 1 15,9 2 0-15,-4 1 0 0,-4 1-5 0,5-1 3 16,-3-1-1-16,-3-2-1 0,8 3-4 0,-4 1 1 16,-3-3 3-16,4 1 1 0,-5-2 2 0,5 5-4 15,-5-5-1-15,4 2 6 0,-4-2 4 0,0 0 5 16,0 3 7-16,0-3 2 0,0 0 4 0,0 0 1 0,0 0 1 16,0 0 0-16,0 0-7 0,0 0-2 0,8-6 3 15,-8 6 2-15,0 0-1 0,1-7-3 16,-1 4-6-16,0 3 2 0,0-7 0 0,0 4-4 0,0-3 5 15,0 0-7-15,-1 1 1 0,1-3 4 0,0 4-1 16,-1 0-2-16,-1-3-1 0,2 3 3 0,-1 0 0 16,0-1-1-16,1-1-4 0,-3 0 4 0,-1-1-1 15,4 2-4-15,-1-2 4 0,1 1-4 0,-4-1 5 16,4 3 1-16,0-1-3 0,-2 1-3 0,-1-1 2 16,3 0 2-16,0 0-1 0,0 0-3 0,-1 0-1 15,1 5 2-15,-3-6 1 0,3 0 2 0,0 6-3 16,3-4 0-16,-3 4-5 0,-3-5 5 0,3 5 0 15,0-5 0-15,0 5-4 0,0 0 1 0,0 0 0 16,0 0 2-16,-1-4 3 0,1 4 2 0,0 0-3 16,1-3-4-16,-1 3 1 0,0 0 2 0,0 0-4 15,0 0 4-15,-1-7-2 0,1 7 5 0,0 0 2 16,0 0-11-16,0 0 3 0,0 0 2 0,0 0-2 16,0 0 1-16,0-3 0 0,0 3-1 0,0 0-2 0,0 0-7 15,0 0 0-15,0 0-8 0,0 0-1 16,0 0-2-16,0 0 5 0,0 0-2 0,0 0 4 15,0 0 2-15,0 0-2 0,0 0 1 0,0 0 2 16,0 0 4-16,0 0 0 0,0 0-1 0,-1 14 1 0,1-14 4 16,0 0-2-16,0 5-3 0,-3-2 1 15,3-3 2-15,0 4 4 0,0-4 1 0,0 6 0 16,-1 0 1-16,-2-1-8 0,3 1 11 0,-1 0-4 0,1-1-4 16,-2 2 3-16,0 1 1 0,1-3 3 0,-2 3 2 15,2-2-2-15,1 1-4 0,-5-2-1 16,5 1 6-16,-4-2 0 0,4 1 0 0,-1-1-7 0,-2 1 7 15,2-2-3-15,-3-1 4 0,3 1-2 0,1-3-1 16,-6 4 6-16,6-4-4 0,-7 1 4 0,2 1-2 16,5-2 0-16,0 0 3 0,-7 0-9 0,7 0-9 15,-10-3-18-15,7-1-20 0,3 4-12 0,-6-4-25 16,6 4-31-16,-7-1-81 0,7 1-214 0,-6-1 96 16</inkml:trace>
  <inkml:trace contextRef="#ctx0" brushRef="#br0" timeOffset="203187.16">31831 14675 57 0,'0'0'84'0,"0"0"-14"16,-4-4-12-16,4 4-5 0,0 0-8 0,-6-3-7 15,6 3-3-15,0 0-13 0,0 0 3 0,0 0-6 0,0 0-2 16,0 0-1-16,0 0-9 0,0 0 6 0,0 0-7 16,0 0 3-16,0 0-2 0,0 0 6 0,14-2-3 15,-5 0-5-15,-1 0 3 0,3 2-3 16,-2-3 3-16,4 2-5 0,1-2 7 0,4 0-6 0,1 1 7 16,2-1-12-16,1 1 2 0,6-2 7 0,-7 3-7 15,7-3 2-15,-1 2 5 0,1-2 2 16,-8 3-2-16,-1-2-2 0,-5 1-2 0,-1 1 5 0,-2-1-1 15,0 0 2-15,-1 1 11 0,0-1 9 0,-3 0 12 16,0 1-7-16,-3 0 8 0,-4 1 1 0,11 0 4 16,-8-4-8-16,-3 4-12 0,7 0 4 0,-7 0-5 15,0 0-6-15,0 0-8 0,9 0-5 0,-9 0-8 16,4 3-3-16,-4-3-10 0,5 1-9 0,-5-1 4 16,0 0-5-16,10 2-8 0,-6-2-11 0,-4 0-12 15,5 4-8-15,-5-4-14 0,3 5-62 0,-2-2-148 16,-1 1 67-16</inkml:trace>
  <inkml:trace contextRef="#ctx0" brushRef="#br0" timeOffset="204480.15">31863 14575 21 0,'0'0'54'15,"0"0"0"-15,0 0-17 0,0 0 8 16,0 0-2-16,0 0 0 0,0 0-11 0,0 0 5 0,0 0-1 15,0 0-4-15,0 0 3 0,0 0-8 0,0 0-4 16,0 0 1-16,0 0-2 0,0 0 3 0,-15 6-1 16,10-5-8-16,-1 0 8 0,2 2-4 0,-2-2-4 15,0 2-1-15,1-1 3 0,1 3-10 0,0-1-2 16,-1-1 5-16,1 0 6 0,-2-1 0 0,2 2-1 16,-1 1 1-16,1 1-2 0,-1-2-4 0,-1 2-3 15,0 1 2-15,0-1 3 0,3-1-6 0,-3 1 2 16,1 2 1-16,1-3-4 0,0 0-1 0,-2 2 1 15,4-1-4-15,-2-2 4 0,1-1-1 0,-1 1-4 16,3-2 4-16,1-2-3 0,-2 3 8 0,2-3 4 16,0 6 7-16,0-6 9 0,-3 2-8 0,3-2 7 0,0 0 1 15,0 0 1-15,0 0-13 0,0 0-2 16,0 0-1-16,0 0 2 0,0 0-1 0,0 0-7 16,10 2 1-16,-10-2-1 0,0 0 2 0,12-3 0 0,-12 3-4 15,9 1-2-15,-9-1-5 0,7-1 5 16,-7 1 1-16,7 1-6 0,-3 1-2 0,-4-2 1 15,7 2 6-15,0-1-2 0,-7-1-3 0,9 2 2 0,-7-2-4 16,2 2 7-16,1-1-6 0,-5-1 3 0,10 0 0 16,-7 2-9-16,-3-2 3 0,10 5 10 0,-7-5-2 15,3 2-5-15,0-2 2 0,2 2 1 0,-3-2 3 16,0 2-4-16,-5-2 2 0,17 0-7 0,-14 0 2 16,3 1-1-16,-6-1 3 0,9 0 2 0,-5 2 2 15,-4-2 7-15,0 0 6 0,7 1 5 0,-7-1 3 16,0 0 4-16,0 0 5 0,0 0-3 0,8-3 2 15,-8 3-5-15,0 0-5 0,1-5-3 0,-1 5-3 16,-1-7 5-16,2 5-9 0,-1 2 5 0,-1-8-8 16,0 1 0-16,-2 3-1 0,3 0 7 0,0-3-3 0,-1 1 0 15,1 1-1-15,-3-5-3 0,3 2 3 16,-1 2-2-16,2-2 0 0,-1 1 3 0,0 1-1 16,0-1-1-16,0 1-1 0,0-2-4 0,0 3 1 15,0-2-3-15,0 3 4 0,3-2-3 0,-6 1-2 0,6-1 0 16,-3-2-6-16,0 5-5 0,0 3 5 15,0-7 0-15,-3 3-5 0,3 4 0 0,0-6 3 16,0 6 1-16,0-4-6 0,0 4-1 0,0-5-8 0,0 5 8 16,-1-5-5-16,1 5 5 0,0 0-7 0,0 0-1 15,0 0 1-15,0 0-2 0,0 0-1 0,0-5 3 16,0 5-2-16,0 0 1 0,0 0 2 0,0 0 0 16,0 0 4-16,0 0-2 0,0 0-2 0,0 0 3 15,0 0 2-15,0 0 5 0,0 0-5 0,0 0 3 16,0 0 1-16,0 0-1 0,0 0-2 0,0 0 0 15,0 0 10-15,0 0-9 0,-10 12 9 0,7-7-6 16,2-1 1-16,-3 3-6 0,0-1 4 0,1-1-1 16,-3 4 1-16,0-3 2 0,2 1-14 0,-3 3 3 15,0-6-1-15,-2 3 1 0,2-1 0 0,0 0 2 16,-2 1 3-16,3-2-2 0,-2 0 1 0,2-2 1 16,-1-1-1-16,2 1 4 0,-1 1-2 0,0-4 0 15,-1 5 4-15,3-5 5 0,0 3-4 0,4-3-2 16,-6 1 7-16,6-1-6 0,-4 4-1 0,4-4-4 15,-5 3-6-15,5-3 5 0,-4 1 0 0,4-1-5 16,0 0 3-16,-3 3 4 0,3-3 2 0,0 0 3 16,0 0-10-16,0 0 11 0,0 0-6 0,0 0 5 0,0 0 0 15,0 0 4-15,0 0 10 0,0 0-2 0,-10 0-4 16,10 0-2-16,0 0 6 0,0 0-1 0,0 0-3 16,0 0-2-16,0 0-3 0,0 0-7 15,0 0-15-15,0 0-6 0,0 0-8 0,0 0 6 0,3 6-2 16,-3-6 6-16,0 0 2 0,-3 2-6 0,3-2 2 15,-1 4-1-15,1-4 1 0,0 0 2 0,0 5-1 16,0-5-9-16,-1 5-46 0,1-5-92 0,-3 2 42 16</inkml:trace>
  <inkml:trace contextRef="#ctx0" brushRef="#br0" timeOffset="205407.15">31857 14633 45 0,'0'0'57'0,"6"0"-6"0,-6 0-3 15,0 0-9-15,0 0 1 0,0 0-4 0,0 0-8 16,0 0-1-16,0 0-7 0,0 0 6 0,0 0-7 0,0 0 1 16,0 0-6-16,-10 9 5 0,10-9-5 0,-5 1-3 15,1 3-1-15,-1-4 2 0,-3 4 0 0,2-3-6 16,-1 1 0-16,-1-1-2 0,1-1 0 0,0 2 3 16,-1 0-1-16,2-2-5 0,1 3 2 0,-1-3-2 15,1 2 5-15,0 0-2 0,5-2-3 0,-7 2 4 16,7-2-7-16,-6 1 7 0,6-1-8 0,0 0 4 15,0 0-2-15,-5 2 4 0,5-2 4 0,0 0 3 16,0 0 3-16,0 0-2 0,0 0 5 0,-5 1 3 16,5-1-3-16,0 0 2 0,0 0-3 0,0 0-6 15,0 0 3-15,0 0-6 0,0 0 6 0,0 0-6 16,0 0-1-16,0 0 2 0,0 0-3 0,0 0-2 16,-2 4 0-16,2-4 2 0,0 0-7 0,0 4 3 15,0-4 0-15,3 5 1 0,-3-5 6 0,0 0-6 16,0 0 3-16,0 0-2 0,0 0 0 0,0 0 4 15,0 0-10-15,0 0 4 0,0 0-3 0,0 0 2 16,4 2 1-16,-4-2 2 0,4 3-2 0,-4-3 0 16,4 3-5-16,-4-3 2 0,6 0-3 0,-2 2 7 15,0 0 1-15,4-2-7 0,-4 3 7 0,1-2-4 0,-5-1 3 16,7 0-6-16,-7 0 2 0,10 2 7 0,-6-2-4 16,-4 0-3-16,7 1 4 0,-7-1-5 0,4 1 5 15,-4-1-5-15,0 0 7 0,7 0-3 16,-7 0-1-16,0 0 2 0,4 3 2 0,-4-3-4 0,0 0 5 15,0 0-5-15,5 4 2 0,-5-4 4 0,5 5-5 16,-3-3-2-16,-2-2-1 0,7 1 0 0,-5 2 0 16,-2-3-3-16,3 2 2 0,-3-2-1 0,0 0 3 15,7 2 2-15,-7-2-5 0,0 4 4 0,0-4 14 16,0 0-4-16,0 0 8 0,4 3 6 0,-4-3-2 16,0 0 6-16,0 0-1 0,0 0-4 0,0 0-4 15,0 0 3-15,0 0-1 0,0 0-8 0,-7-14-1 16,7 14 3-16,-1-3-6 0,-2-1 4 0,3 4-12 15,-1-8 16-15,1 6-7 0,-2-4-4 0,0 2 1 16,2-3 0-16,0 3-1 0,0-3-5 0,-4-1 6 16,4-1-9-16,-1-2 7 0,1 1 3 0,-2-1-11 15,2 1 7-15,-2-2-2 0,2 3-1 0,0 1-16 16,0 2-21-16,0-2-28 0,0 7-99 0,0 1-178 16,-2-4 80-16</inkml:trace>
  <inkml:trace contextRef="#ctx0" brushRef="#br0" timeOffset="207045.16">32431 14545 85 0,'1'-5'81'0,"-1"5"-8"0,0-4 11 0,0 4 1 15,0-7-14-15,0 7 7 0,2-4 4 16,-2 4-3-16,2-4 1 0,0 1 0 0,-2 3-8 0,0-4 4 15,0 4-14-15,0 0-1 0,-2-5 0 0,2 5-10 16,0 0-4-16,0 0-4 0,-4-5-4 0,4 5-4 16,0 0-2-16,0 0-2 0,0 0-8 0,0 0-7 15,0 0 2-15,0 0-2 0,0 0-14 0,0 0 14 16,0 0-5-16,0 0-3 0,0 0-2 0,0 0-8 16,0 0 12-16,0 0-6 0,0 14-2 0,2-10 1 15,-2 3 0-15,-2-1 4 0,2 2-2 0,0 3-3 16,2-1 3-16,-4 1-2 0,2 1 0 0,0-2-1 15,0 1 0-15,0 0 1 0,-1-4-3 16,1 4 2-16,-1-3 2 0,1-2-3 0,0 1-2 0,-2-3-4 16,2 1 8-16,0-1-7 0,-1 0 7 0,1-4 2 15,1 5-5-15,-1-5 4 0,2 6-1 0,-2-6 0 16,0 0-3-16,-2 3 0 0,2-3 5 0,0 0-2 0,0 0-5 16,0 0-1-16,0 0-7 0,0 0 0 15,0 0 2-15,2-14-5 0,-2 8 4 0,-2 1 2 16,1 0-1-16,1 0-6 0,0-2 5 0,0 1 4 0,1-5-4 15,-2 0 1-15,1 3 3 0,1-3 2 0,-1 2-3 16,-2 2-1-16,2-2-1 0,-2 3-3 0,2-5 9 16,-1 6-2-16,4-3-1 0,-3 2 1 0,0 1 0 15,1 0-5-15,-2-1 7 0,1 6 1 0,0-9 1 16,0 7-8-16,0 2 5 0,1-5-6 0,-1 0 9 16,1 3-3-16,-1 2 6 0,0-5-5 0,0 5 1 15,3-3 1-15,-3 3 2 0,3-2 0 0,-3 2-2 16,0-6 4-16,0 6 3 0,0 0 1 0,0 0-8 15,0 0 2-15,0-4-6 0,0 4 5 0,0 0-4 16,0 0-1-16,0 0-2 0,0 0-2 0,0 0 1 16,0 0-8-16,0 0 3 0,0 0 1 0,0 0 3 15,4 11 7-15,-4-7-1 0,0 1 0 0,0-1 1 16,2 1-2-16,-1 2 1 0,0-2-4 0,-1 3 4 16,0-2-2-16,2 0 2 0,1 1 5 0,-3 3-4 0,4 2-3 15,-2-7-3-15,0 4 7 0,-1-2 5 16,3 2-5-16,-2-1-2 0,0 2 2 0,4-2-8 0,-4-1 13 15,0 0-11-15,1-2 2 0,-1 1 5 0,2 1-9 16,-4-1 5-16,2-3 1 0,0-1-1 0,-1 3 9 16,-1-5 2-16,2 5 0 0,0-2 6 0,0 0-2 15,-2-3 7-15,0 0 3 0,0 0 4 0,3 1-2 16,-3-1-6-16,0 0-1 0,0 0-5 0,9-10-7 16,-8 8-6-16,3-4-2 0,0 2 0 0,1-1-9 15,-2 0-7-15,2-4-13 0,0 0 0 0,-1 1 10 16,-2-1 1-16,2-2 5 0,0 5-5 0,1-2 11 15,-2 1-1-15,-2 1 7 0,-1-2-1 0,4 2 3 16,-2 0-2-16,1 0-1 0,-2 3 5 0,-1-1 0 16,0-1 0-16,3 2 3 0,-3 3-3 0,1-4 5 15,-1 4-4-15,3-2 3 0,-3 2-5 0,0 0 1 16,1-5-14-16,-1 5-1 0,0 0 6 0,0 0-6 0,0 0 0 16,0 0-7-16,0 0 7 0,1-3 7 0,-1 3-3 15,0 0 2-15,0 0-3 0,0 0 5 16,0 0 1-16,2 12 3 0,-1-9 0 0,-1 1 1 0,0 2-2 15,0-3 5-15,0 4-2 0,0-1 6 0,1-3-9 16,-2 2-2-16,2 2 2 0,-1 0 5 0,0-2-2 16,1 1 0-16,-1 1 1 0,2-3-6 0,-2 3 6 15,0-2-9-15,0 0-10 0,0 0-5 0,0-2-10 16,1 3-10-16,0-1-9 0,-1-1-3 0,0 0-9 16,0 0 0-16,0 1-67 0,-1 0-142 0,0 1 63 15</inkml:trace>
  <inkml:trace contextRef="#ctx0" brushRef="#br0" timeOffset="207942.15">32628 14696 62 0,'0'0'104'0,"5"-3"-10"0,-5 3-12 16,0 0-5-16,0 0-14 0,0 0-12 0,0 0 0 15,5-2-4-15,-5 2 1 0,5-2-9 0,-1-1-9 16,1 0 4-16,0-1-8 0,1 0-8 0,-2 0 11 16,1-5-11-16,2 4-5 0,0-2 11 0,-2 0-8 15,1 0-3-15,-2 1-8 0,-1 4 27 0,2-2-28 16,-1-2-8-16,0 1 13 0,-3 0 8 0,1 1-1 15,0-1-8-15,-2 1-5 0,4 1 6 0,-4 3 0 16,-3-5 3-16,3 5-6 0,0 0 1 0,0 0-2 16,3-3 0-16,-3 3-6 0,0 0-1 0,0 0 7 15,0 0-8-15,0 0 3 0,0 0 0 0,-13 8 5 0,13-8-17 16,-4 3 10-16,1-1 2 0,3-2-2 0,-5 7 1 16,3-3 6-16,0-1-7 0,0 0 8 0,-2 1-10 15,3-1-9-15,1-3 16 0,-4 7-7 16,4-2 8-16,-4-2-4 0,4-1-10 0,-2 2 17 0,2-4-4 15,-1 5-7-15,1-5 4 0,-3 4-7 0,3 2 12 16,0-6-13-16,0 5 5 0,3-3 0 16,-2 2 0-16,1-1-1 0,2 0-1 0,0-1-5 0,3 1 1 15,-1 1-13-15,0-1 2 0,-1-2-5 0,3 2 0 16,-3-2-2-16,4 1 3 0,1-2 6 0,-1 0 0 16,-1-3-2-16,2-1 3 0,-10 4-2 0,0 0 3 15,28-14-3-15,-28 14 8 0,14-13-5 0,-14 13 6 16,13-12-1-16,-13 12 0 0,13-17 5 0,-13 17 6 15,8-11-10-15,-8 11 18 0,0 0 5 0,7-15 0 16,-7 15-2-16,0 0 8 0,0 0-3 0,7-15 1 16,-7 15 9-16,0 0-8 0,0 0-4 0,0 0 0 15,0 0-4-15,0 0-3 0,0 0 4 0,-5-6 2 16,5 6-4-16,0 0-2 0,0 0 6 0,0 0-10 16,-17 16 2-16,14-13 0 0,0 2 0 0,-1 0-1 15,0-1-3-15,1 1-2 0,1 0 4 0,-2-1-3 16,3 4 5-16,-2-3-3 0,1-1-3 0,0-1 6 15,1 1-5-15,0 0 11 0,-2-3-11 0,3-1 5 16,-1 5 5-16,1-5-5 0,0 0 7 0,0 0-11 16,0 5 3-16,0-5 4 0,0 0-4 0,0 0-2 15,0 0 0-15,5 3-10 0,-5-3 1 0,0 0 10 16,0 0-7-16,0 0-4 0,0 0 3 0,0 0-1 16,0 0-1-16,0 0-1 0,0 0 2 0,35-17 3 15,-35 17 7-15,0 0-1 0,0 0-9 0,0 0 8 16,0 0 6-16,0 0-8 0,0 0 3 0,0 0-3 15,0 0-1-15,0 0 8 0,0 0-9 0,0 0 3 16,28 16 1-16,-28-16-2 0,0 0-7 0,10 15 11 16,-10-15-4-16,0 0-2 0,13 15-1 0,-13-15 0 15,0 0 7-15,14 7-1 0,-14-7-3 0,0 0-8 0,0 0 11 16,0 0 5-16,0 0-4 0,0 0-7 0,0 0 5 16,38-19-2-16,-38 19-7 0,10-14-9 0,-10 14-7 15,5-13-9-15,-5 13-18 0,0 0-14 16,3-17-67-16,-3 17-139 0,0 0 61 0</inkml:trace>
  <inkml:trace contextRef="#ctx0" brushRef="#br0" timeOffset="208876.15">32997 14546 56 0,'0'0'108'16,"0"0"-3"-16,0 0-10 0,0 0-10 0,0 0-8 0,0 0-8 15,0 0-11-15,0 0-6 0,0 0-3 0,0 0-12 16,0 0-1-16,0 0 7 0,0 0-15 0,0 0 0 16,0 0-8-16,0 0-4 0,0 0 6 0,0 0-7 15,0 0-3-15,0 0 3 0,0 0 6 0,-12 40-12 16,12-40 1-16,0 0-6 0,3 22 6 0,-3-22-3 16,1 17-1-16,-1-17-6 0,0 0-1 0,5 22 3 15,-5-22-4-15,2 15-1 0,-2-15 4 0,0 0-3 16,1 17-4-16,-1-17 7 0,0 0-1 0,0 0-5 15,0 17 2-15,0-17 3 0,0 0 3 0,0 0 5 16,0 0 7-16,0 0 2 0,0 0-7 0,0 0 2 16,0 0 5-16,0 0-9 0,0 0-4 0,0 0-10 0,0 0 6 15,0 0 0-15,0 0-10 0,0 0-6 16,0 0 5-16,0 0 0 0,40-32-4 0,-40 32-5 16,19-17 4-16,-19 17 3 0,14-14 8 0,-14 14-10 15,14-15-2-15,-14 15 7 0,11-11 5 16,-11 11-1-16,10-12 4 0,-10 12 2 0,0 0 11 0,0 0-7 0,9-12-6 15,-9 12 12-15,0 0-7 0,0 0 2 16,0 0-4-16,0 0 0 0,0 0 0 0,0 0-1 16,0 0 1-16,0 0-1 0,0 0-4 0,0 0 6 0,0 0-8 15,0 0 12-15,0 0-14 0,0 0 10 0,0 0 2 16,0 0 1-16,0 0-10 0,0 0 1 0,0 0 8 16,0 0-5-16,-1 41-10 0,1-41 9 15,0 0 2-15,0 0 1 0,0 0-3 0,-4 23 0 0,4-23 5 16,0 0-3-16,0 0 6 0,0 0 0 0,0 15-8 15,0-15 2-15,0 0-6 0,0 0 10 0,0 0-7 16,0 0 6-16,0 0-9 0,0 0 7 0,0 0-4 16,0 0 3-16,0 0 3 0,0 0 2 0,0 0 0 15,0 0-8-15,0 0 8 0,0 0 2 0,0 0-13 16,0 0 7-16,0 0-3 0,43-32 5 0,-43 32-10 16,0 0 7-16,0 0 2 0,11-9-1 0,-11 9-5 15,0 0 2-15,0 0 1 0,0 0-1 0,0 0 5 16,0 0-9-16,0 0 6 0,0 0 0 0,0 0-1 15,0 0-5-15,0 0 5 0,32 21 3 0,-32-21-4 16,0 0 8-16,0 0 1 0,14 9-4 0,-14-9 6 16,0 0 3-16,0 0 11 0,22 6-14 0,-22-6-2 15,0 0 4-15,0 0 2 0,0 0 0 0,36-14-14 16,-36 14 4-16,0 0 3 0,19-13 5 0,-19 13-5 16,0 0-5-16,14-5 15 0,-14 5-16 0,0 0 1 15,0 0-5-15,0 0 10 0,0 0-8 0,0 0 4 16,0 0-6-16,0 0-1 0,0 0 7 0,0 0 0 15,0 0-8-15,39 13 2 0,-39-13-2 0,0 0 8 16,0 0 2-16,18 12-6 0,-18-12 5 0,0 0-7 16,0 0 3-16,27 1 8 0,-27-1-4 0,0 0 1 0,0 0-5 15,33-4-4-15,-33 4 10 0,0 0-10 16,26-4 5-16,-26 4-6 0,0 0 8 0,0 0-7 16,29-5 1-16,-29 5-4 0,0 0 0 0,0 0 5 15,23-2 4-15,-23 2-2 0,0 0 4 0,0 0-8 16,0 0 10-16,0 0-5 0,0 0-2 0,0 0 7 15,0 0-7-15,0 0 24 0,23-7 6 0,-23 7-7 16,0 0 4-16,0 0-6 0,0 0 2 0,0 0-13 0,0 0-20 16,0 0-27-16,23-10-39 0,-23 10-112 0,0 0-205 15,0 0 91-15</inkml:trace>
  <inkml:trace contextRef="#ctx0" brushRef="#br0" timeOffset="-201689.93">31993 13026 87 0,'0'0'82'15,"0"0"-8"-15,0 0-8 0,-4-2-9 0,4 2-5 16,0 0-4-16,-4-2-1 0,4 2-11 0,0 0-2 16,0 0-6-16,-8-2 1 0,8 2-2 0,0 0-5 15,-5-3-1-15,5 3 1 0,0 0-3 0,-10 2-4 16,10-2-3-16,-10 1 1 0,2-1 3 0,2 2-7 16,-1-1 0-16,-2 2 5 0,2 2-3 0,-2-2-5 0,1 2 3 15,-2 0-5-15,1 1 5 0,1-1-8 0,0 5 0 16,-2-4-2-16,5-1 6 0,-4 3 6 15,3 1-9-15,0 2-4 0,2-5 2 0,2 0 0 0,-1 1-1 16,3 0 4-16,0 2-3 0,1-1 2 0,3 0-5 16,3 1 5-16,2-2 0 0,0 0-2 15,6 5 1-15,-2-3 0 0,1 0-10 0,2 1-1 0,-2 0 2 16,0-1-3-16,-5-3 6 0,0 2-4 0,0-1-5 16,-2-2 5-16,0 3-6 0,-3-3 8 0,0-1 2 15,0-1-1-15,-2 3-6 0,-2-1 10 0,0-1-4 16,-2 2 6-16,0-1-1 0,-2 0-4 0,-1-2 4 15,1 4-1-15,0-2 8 0,-1-1 1 0,0 2 2 16,0-2-5-16,-1 2-2 0,0-1 3 0,1-1-1 16,0 1 1-16,0 2 5 0,0-5 6 0,0 4 1 15,0-2-8-15,1-2 2 0,0 1-4 0,0-1 5 16,3 3-6-16,1-5 3 0,-4 5-7 0,0-4 4 16,4-1-9-16,-5 4-6 0,0-4-7 0,5 0-14 0,-4 6-33 15,0-4-70-15,4-2-142 0,-5 1 63 16</inkml:trace>
  <inkml:trace contextRef="#ctx0" brushRef="#br0" timeOffset="-200394.93">32120 13050 56 0,'0'0'50'15,"0"0"-4"-15,0 0 5 0,0 0-17 0,0 0 7 16,0 0-9-16,-1 4 0 0,1-4 0 0,0 0 9 15,0 0-8-15,0 0 7 0,0 0 1 0,0 0-8 16,0 0-1-16,0 0 2 0,0 0-1 0,0 0 4 16,0 0-3-16,0 0-9 0,22-5-1 0,-16 4-5 15,1-1-1-15,0 2-13 0,5-2 15 0,-2 4-5 16,3-5-3-16,-3 3-2 0,3 0-3 0,-2 1-3 16,-2-1 0-16,1-1-14 0,3 2 5 0,-4-1 1 0,0 2 0 15,1-5 0-15,-5 3 0 0,3 0 1 0,-8 0 0 16,10 0-2-16,-10 0 0 0,8 0-7 15,-8 0 2-15,0 0-10 0,9 0-4 0,-9 0-14 16,4 0-14-16,-4 0-64 0,0 0-124 0,0 0 55 0</inkml:trace>
  <inkml:trace contextRef="#ctx0" brushRef="#br0" timeOffset="-200123.93">32218 13176 36 0,'0'10'59'0,"-2"2"-2"16,2 1 3-16,-2-2-2 0,-1 6-2 0,1-6-13 15,-2 3 4-15,1 2-2 0,-1-3-5 0,0-2-5 0,1-3 8 16,-1 3-6-16,1-2-3 0,2-1-9 15,0-2 3-15,1 5-6 0,0-6-3 0,-2 1 2 16,4 1-4-16,-2-3 0 0,0-1-15 0,1 2-15 16,0-3-16-16,-1-2-32 0,2 7-56 0,-1-6-126 0,-1-1 56 15</inkml:trace>
  <inkml:trace contextRef="#ctx0" brushRef="#br0" timeOffset="-199463.93">32577 13019 41 0,'0'0'62'15,"-6"0"-4"-15,6 0-6 0,0 0-4 0,-10 3-7 16,10-3 2-16,-9 1-3 0,4 2 0 0,0-1-3 15,1 1-3-15,-4 2-1 0,-2 2-5 0,5 0 6 0,-4 1-10 16,1 2 3-16,0-2 0 0,-3 7-4 16,4-2 0-16,-3 1-6 0,3-2 13 0,3 0-12 15,-6 2 0-15,5-3-5 0,0 1-1 0,0 2 0 0,3-4-3 16,0 0 2-16,2-1-3 0,0 2 4 0,0-2-6 16,1 0-1-16,0-1 2 0,2-1 3 0,1-2-3 15,3 0 3-15,-3-3 4 0,3 0-1 0,-1 1-2 16,4-2 2-16,2 0 2 0,-2-1-4 0,0-2-5 15,0-1-2-15,2 3-1 0,-1-2-3 0,-2 0 7 16,-1-1-3-16,-3 1-3 0,4-3 0 16,-4 2 2-16,2-1-4 0,-2 0 3 0,-3 3-2 15,4-2 3-15,-6 3 1 0,6-4 2 0,-4 2 15 0,-2 2-12 16,0 0 5-16,0 0-6 0,5-2 4 0,-5 2-8 16,0 0 0-16,0 0-3 0,4-1-3 0,-4 1 0 15,0 0 5-15,0 0-6 0,2 7-1 0,-2-2 7 16,1-1-6-16,-1 1 6 0,0-2 0 0,3 3-8 15,-2-1 2-15,0 1 1 0,0 1 3 0,1 0-2 16,-1 0 1-16,3 0-1 0,-3-2 3 0,0 2-1 16,2-1-1-16,-2-2-1 0,2 2 3 0,-1-2 0 15,2 1 1-15,-1-3-6 0,0 2 1 0,1-1-7 16,1-2-15-16,0-1-22 0,-5 0-15 0,9 2-100 16,-9-2-175-16,8-2 78 0</inkml:trace>
  <inkml:trace contextRef="#ctx0" brushRef="#br0" timeOffset="-199130.93">32537 13179 43 0,'0'0'92'0,"1"-3"-1"0,-1 3-12 0,0 0-4 15,0 0-2-15,0 0-22 0,0 0 9 0,0-5-11 16,0 5 3-16,0 0-8 0,0 0-9 0,4-4 2 16,-4 4-5-16,5-1-6 0,-5 1 6 0,9 0-19 15,0 0 9-15,1-1-5 0,3 1-8 0,-3 1 3 16,1-1-2-16,1 1-3 0,2-1-1 0,0-1 4 15,0 2-13-15,-1-3-4 0,-3 3 0 0,1-1-5 16,-2-1-7-16,-1 1-17 0,-8 0-21 0,13 0-83 16,-9 0-150-16,0-1 66 0</inkml:trace>
  <inkml:trace contextRef="#ctx0" brushRef="#br0" timeOffset="-197192.93">31076 13319 36 0,'0'0'62'0,"0"0"-3"16,0 0-14-16,0 0-9 0,0 0 4 0,0 0-6 0,0 0 3 15,0 0-10-15,0 0-1 0,0 0-2 0,0 0-3 16,0 0 5-16,0 0 3 0,0 0 6 16,0 0-4-16,0 0 7 0,0 0 8 0,0 0 1 0,0 0 8 15,0 0-11-15,0 0 4 0,0 0-6 0,0 0-1 16,0 0-11-16,0 0 4 0,0 0-9 0,0 0-4 15,0 0-5-15,0 0 2 0,0 0-2 0,20 4 3 16,-13-3-11-16,3-1 2 0,2 0 1 0,2 2-2 16,5-2-1-16,-2 0-11 0,3-2 6 0,-4 1-3 15,5 0 6-15,-3-2-9 0,4 0-3 0,-3 2 3 16,-5 0 7-16,0-1-6 0,-1 2 5 0,1-1-4 16,-3-1 4-16,-2 2-4 0,0-2-1 0,0 1 3 15,-2 1-2-15,0 0-8 0,2 0 3 0,0 0-3 0,-4 1-3 16,-5-1-1-16,14 2 0 0,-10-2-8 15,1 2 7-15,2-1-5 0,-5-1 1 0,-2 0-7 16,8 2 9-16,-8-2 0 0,6 2 8 0,-6-2-7 16,4 1 8-16,-4-1-4 0,0 0 4 0,0 0-1 15,5 2 8-15,-5-2-4 0,0 0 0 0,0 0 0 0,0 0-4 16,0 0 6-16,0 0-9 0,0 0 11 16,0 0-15-16,4 2 16 0,-4-2-1 0,0 0-11 0,0 0 10 15,0 0 0-15,0 0-2 0,0 0 4 0,0 0 0 16,0 0 1-16,-8 5-2 0,8-5 1 0,0 0 3 15,-10 0 6-15,10 0-11 0,0 0 6 0,0 0 0 16,-6 0 7-16,6 0-10 0,0 0 4 0,0 0 0 16,0 0-5-16,0 0 3 0,-8-2-9 0,8 2 4 15,0 0 1-15,0 0-3 0,0 0-6 0,0 0 1 16,-1 5 0-16,1-5-2 0,0 0-2 0,-4 2-6 16,4-2 7-16,-4 3-10 0,4-3-9 0,-4 2-15 15,4-2-75-15,-5 4-130 0,0-1 57 0</inkml:trace>
  <inkml:trace contextRef="#ctx0" brushRef="#br0" timeOffset="-189190.93">33250 13066 26 0,'0'0'54'0,"0"0"-8"15,0 0 1-15,0 0-11 0,0 0-3 0,0 0-2 16,0 0-6-16,0 0 0 0,0 0 1 0,0 0-9 16,0 0 4-16,0 0-3 0,0 0 0 0,0 0-5 15,0 0 2-15,0 0-4 0,0 0 0 0,0 0-1 16,0 0 1-16,-49 10-4 0,49-10-4 0,-28 8 0 16,28-8 3-16,-36 9-4 0,17-6 4 0,-2 2 1 15,21-5-3-15,-36 5 0 0,19 0 1 0,17-5 5 16,-33 5-4-16,16 0-4 0,17-5 4 0,-28 5 0 0,28-5-2 15,-24 4 0-15,24-4 2 0,-27 8 1 0,16-6-4 16,2 2 0-16,-3-3 2 0,5 1-2 16,-1-1-3-16,1 1 0 0,0 0 5 0,0 0-1 15,2-1-3-15,5-1 2 0,-6 2 0 0,6-2-3 0,-8 0 3 16,8 0-1-16,0 0-4 0,0 0 4 0,-6 0-4 16,6 0-10-16,0 0-13 0,0 0-10 0,0 0-15 15,0 0-35-15,0 0-90 0,0 0 40 0</inkml:trace>
  <inkml:trace contextRef="#ctx0" brushRef="#br0" timeOffset="-188638.93">33007 13034 33 0,'0'0'83'0,"0"0"-12"15,0 0-5-15,0 0-4 0,0 0-3 0,0 0-6 16,0 0-2-16,0 0-10 0,0 0-4 0,0 0 1 15,0 0-3-15,0 0-6 0,0 0 0 0,0 0-4 16,0 0 2-16,0 0-9 0,-48 19 6 0,48-19-3 16,-21 7-1-16,6 1-4 0,15-8 6 0,-25 7-11 0,13-2-3 15,0-1 7-15,2-1-5 0,0 1-1 0,1-3-2 16,-1 1-3-16,-1 3-4 0,4-3 8 16,2 1-4-16,-2-2-1 0,3 0 4 0,-1 2 0 15,2-1 0-15,3-2 1 0,-6 3-9 0,6-3 11 0,-5 2-15 16,5-2 6-16,-2 5-3 0,2-5-4 0,0 5 7 15,0-5 0-15,1 4 4 0,-1 1-6 0,1-1 2 16,2 1 8-16,-1-2-8 0,2 0-2 16,-1 1 2-16,3-1 3 0,-2 1-4 0,-4-4 6 0,0 0 4 15,0 0-4-15,0 0-2 0,31 17 4 0,-31-17-6 16,15 8 0-16,-15-8-4 0,20 7 0 0,-20-7 4 16,15 6-5-16,-15-6 12 0,0 0-7 0,24 9-1 15,-24-9-3-15,0 0 0 0,20 4 10 0,-20-4-10 16,0 0 5-16,0 0 0 0,0 0 4 0,0 0-2 15,0 0-4-15,19 6-3 0,-19-6-13 0,0 0-17 16,0 0-21-16,0 0-26 0,0 0-67 0,0 0-157 16,0 0 70-16</inkml:trace>
  <inkml:trace contextRef="#ctx0" brushRef="#br0" timeOffset="-188081.93">33311 13009 47 0,'0'0'57'0,"0"0"-9"0,0 0 1 0,0 0 4 15,0 0 2-15,-38 23-10 0,38-23-5 0,0 0 0 16,-22 5-1-16,22-5-2 0,-23 7 2 0,23-7-3 16,-33 9-5-16,15-4 3 0,18-5-9 0,-40 10 3 15,21-3-7-15,-1-2-2 0,20-5 3 0,-36 11-5 16,25-9 0-16,11-2-3 0,-27 6-2 0,27-6-1 15,-27 7 1-15,27-7 0 0,-26 5-9 0,26-5 5 16,0 0 0-16,-23 5-1 0,23-5-4 0,0 0 5 16,0 0-5-16,0 0 0 0,-25 0-4 0,25 0 3 15,0 0-6-15,0 0 0 0,0 0-3 0,0 0 2 16,0 0-11-16,0 0-11 0,0 0-13 0,0 0-18 16,0 0-67-16,0 0-133 0,0 0 60 0</inkml:trace>
  <inkml:trace contextRef="#ctx0" brushRef="#br0" timeOffset="-187518.93">33021 13029 39 0,'0'0'48'0,"0"0"-1"0,0 0-3 15,-33 22-3-15,33-22 1 0,-17 7 1 0,17-7 1 16,-18 7 2-16,18-7-7 0,-23 7 0 0,23-7-2 16,-23 11-10-16,12-7-3 0,0 0 0 0,-1 1-6 15,2 0-3-15,0-1 6 0,1 2-9 0,1-4-4 16,0 1 4-16,3-1 5 0,-3 3-8 0,5-1 4 16,-4-1-9-16,6-3 10 0,1 0 2 0,-9 3-6 15,9-3 12-15,-4 2 0 0,4-2 6 0,0 0-9 16,0 0 1-16,0 0-2 0,-5 2 4 0,5-2-9 15,0 0 2-15,0 0-4 0,0 0-3 0,0 0 1 16,0 0 6-16,0 0-7 0,12 5-2 0,-7-3 6 16,-3 1-8-16,-2-3 9 0,0 0-11 0,0 0 0 15,0 0 2-15,27 15 4 0,-27-15-15 0,0 0 9 16,18 7-1-16,-18-7 2 0,0 0 3 0,22 9-3 16,-22-9-2-16,16 5 0 0,-16-5-9 0,23 10 11 15,-23-10-7-15,23 7-13 0,-23-7-4 0,23 8-5 16,-23-8-5-16,21 7-1 0,-21-7 0 0,0 0 2 15,19 7 0-15,-19-7-4 0,0 0 1 0,0 0-7 0,0 0-17 16,14 8-52-16,-14-8-118 0,0 0 53 16</inkml:trace>
  <inkml:trace contextRef="#ctx0" brushRef="#br0" timeOffset="-186936.93">33406 13019 78 0,'0'0'91'0,"0"0"-10"0,0 0-10 0,0 0-9 16,0 0 5-16,-72 7-12 0,72-7-6 0,-25 7 0 16,7-2-8-16,18-5-1 0,-38 8-3 0,20 0 2 15,-3-1-8-15,21-7-7 0,-32 11 5 0,15-5-3 0,17-6 2 16,-24 6-4-16,24-6-5 0,-19 7 1 16,19-7 6-16,0 0-4 0,-29 6-3 0,29-6-4 15,0 0 0-15,-23 4 7 0,23-4-10 0,0 0 3 0,-22 7-4 16,22-7-3-16,0 0 4 0,0 0-1 0,-29 2-12 15,29-2 8-15,0 0-5 0,0 0 3 0,-26 4-2 16,26-4-12-16,0 0 17 0,0 0-1 16,0 0 4-16,-28 4-5 0,28-4-11 0,0 0 7 0,0 0-5 15,-18 8-8-15,18-8 0 0,0 0-2 0,0 0 5 16,0 0-5-16,0 0 7 0,0 0 2 0,0 0-16 16,0 0-6-16,0 0-16 0,0 0-9 0,0 0-9 15,0 0-20-15,0 0-60 0,0 0-151 0,0 0 67 16</inkml:trace>
  <inkml:trace contextRef="#ctx0" brushRef="#br0" timeOffset="-186437.93">32897 13076 78 0,'0'0'79'0,"0"0"-11"0,0 0-9 16,0 0 0-16,0 0-2 0,0 0-2 0,0 0-12 15,0 0-7-15,0 0 6 0,0 0-9 0,0 0-7 16,0 0 3-16,0 0-4 0,0 0-3 0,0 0 3 16,0 0-10-16,0 0 1 0,0 0-6 0,0 0 3 0,0 0-1 15,0 0 2-15,0 0 0 0,0 0-3 0,0 0-4 16,0 0-6-16,0 0 8 0,0 0-5 15,0 0 5-15,0 0-1 0,0 0-11 0,0 0 10 16,0 0-1-16,0 0-9 0,0 0 6 0,-21 37 3 16,21-37 0-16,0 0 2 0,-6 13-3 0,6-13-9 0,0 0 14 15,0 0-12-15,0 0 5 0,0 0 0 16,-6 14 4-16,6-14 5 0,0 0 1 0,0 0 3 16,0 0-9-16,0 0 8 0,0 0-17 0,19 14 10 0,-19-14 1 15,0 0 0-15,19 10 0 0,-19-10-5 0,0 0 2 16,18 8-3-16,-18-8-4 0,0 0 5 0,16 9-3 15,-16-9-1-15,0 0-2 0,9 12 3 0,-9-12 0 16,0 0 3-16,0 0-3 0,0 0-2 0,0 0 11 16,11 11-2-16,-11-11-4 0,0 0 4 0,0 0 0 15,0 0-9-15,0 0 2 0,0 0 2 0,0 0-6 16,0 0 3-16,19 8-5 0,-19-8-7 0,0 0-4 16,0 0-4-16,26 6-14 0,-26-6-4 0,0 0-19 15,19 4-17-15,-19-4-65 0,0 0-150 0,0 0 67 16</inkml:trace>
  <inkml:trace contextRef="#ctx0" brushRef="#br0" timeOffset="-182280.93">13219 16462 17 0,'0'0'101'0,"15"0"-20"0,-6 0 4 16,5 0-21-16,3 3-13 0,0-3-17 0,2 1-23 15,0 0-27-15,0 2-56 0,-6-2-77 0,8 2 34 16</inkml:trace>
  <inkml:trace contextRef="#ctx0" brushRef="#br0" timeOffset="-181299.91">19692 16056 28 0,'-7'3'32'16,"0"1"3"-16,1 0-7 0,-1-1-4 0,0 0-1 16,-2-1-2-16,4-1-4 0,-1 1-4 0,3 1 3 15,-3 0 8-15,3 0 1 0,3-3 9 0,-10 1 0 16,10-1 6-16,-6 2 2 0,6-2 2 0,0 0-6 15,0 0-5-15,-6-5-7 0,6 5 12 0,0 0-5 16,-1-4-11-16,1 4 12 0,0 0-8 0,0 0-6 16,5-6-3-16,-5 6 3 0,9-2-1 0,-3-1 5 15,2 3-4-15,-1-2-2 0,2 0-5 0,3 2-2 16,-1 0 11-16,2 0-10 0,1 0-12 0,-1 2 12 16,2-2 8-16,-2 2-14 0,0 0 0 0,-3-1-2 15,2 1 3-15,-5-1-2 0,1 3-9 0,-3 0 1 0,0-1-5 16,-2 3-8-16,-2 0-3 0,-2 1-3 15,-2 2 0-15,-2 0-3 0,-1 0-3 0,-2 1 0 16,-2-3 2-16,2 3 2 0,-1-3 5 0,-1 3 5 0,1-4 6 16,1 2 3-16,3-4-4 0,0 1 6 15,0-1 5-15,3 0 2 0,0 0 2 0,2 1-1 0,0-2 8 16,2 2 0-16,1-2-7 0,5 2 16 16,2-1-2-16,2 0 1 0,4 0-10 0,1 2-4 0,11-2 12 15,-1 1-17-15,1 0-7 0,1-4-31 0,3 5-31 16,-1-1-58-16,1-3-134 0,0 0 59 0</inkml:trace>
  <inkml:trace contextRef="#ctx0" brushRef="#br0" timeOffset="-178697.92">27014 16312 66 0,'0'0'77'0,"-1"-5"-1"0,1 5-5 15,0 0-7-15,0 0-6 0,0 0-9 0,0 0 0 16,0 0-8-16,0 0-2 0,0 0-11 0,0 0 1 0,0 0-2 16,0 0 2-16,0 0-12 0,0 0 5 0,0 0-5 15,-4-2-1-15,4 2-7 0,0 0 2 0,0 0 4 16,0 0-3-16,0 0 5 0,0 0-7 0,0 0-4 15,0 0 6-15,0 0-7 0,0 0 9 0,0 0-9 16,0 0 7-16,0 0-3 0,0 0-1 0,0 0 6 16,0 0-5-16,0 0-4 0,0 0 0 0,0 0-2 15,0 0-6-15,0 0 4 0,14 1 1 0,-14-1-1 16,13 0-5-16,-7 1-1 0,1 2-1 0,4-1 10 16,-3-2-4-16,3 0 0 0,1 3 0 0,-1-3-3 15,1 0 8-15,-1 1-10 0,-2 0 2 0,0 1-2 16,0-2 4-16,0 1-1 0,-5-1 4 0,-4 0-4 15,10 1 4-15,-10-1-2 0,7 0 2 0,-7 0-1 16,5 1 1-16,-5-1-1 0,0 0 2 0,0 0 3 16,0 0-6-16,0 0 3 0,0 0 2 0,0 0 0 15,0 0-2-15,0 0-3 0,0 0 4 0,0 0-3 16,0 0-4-16,0 0-10 0,0 0-12 0,0 0-12 16,0 0-12-16,0 0-15 0,0 0-67 0,0 0-139 15,0 0 61-15</inkml:trace>
  <inkml:trace contextRef="#ctx0" brushRef="#br0" timeOffset="-178004.93">27689 16300 70 0,'0'0'70'0,"0"0"-2"0,0 0-10 16,0 0-5-16,0 0-9 0,0 0 3 0,0 0-11 16,-7-5 0-16,7 5-7 0,0 0 2 0,0 0-11 15,0 0 3-15,0 0-2 0,0 0-2 0,0 0-4 16,-2-2 0-16,2 2-5 0,0 0 5 0,0 0 4 15,0 0-8-15,0 0 13 0,0 0-8 0,0 0 5 16,0 0 6-16,0 0-6 0,-3-4-3 0,3 4-8 16,0 0 3-16,0 0-7 0,0 0 5 0,0 0-7 15,0 0 3-15,0 0 3 0,0 0-5 0,0 0-2 16,14-1-2-16,-6 1 5 0,-8 0-9 0,11-2 5 16,-3 2-2-16,1 0 3 0,-3 0-3 0,2 0 2 15,1-3 1-15,-1 3-6 0,-1-2 5 0,1 2 4 0,1-2-2 16,1-3 2-16,-1 5-3 0,2-2 4 15,-4 1 2-15,2-1-3 0,1-1-4 0,-2 3 3 16,0-1-7-16,2 1 5 0,-2 0-3 0,-1-1 3 0,-1 1 0 16,-6 0 2-16,10-2-8 0,-10 2 11 0,7 0-4 15,-7 0-4-15,0 0 5 0,0 0-8 0,7-1 6 16,-7 1 0-16,0 0 10 0,0 0-14 16,0 0 3-16,0 0 1 0,0 0 2 0,0 0 1 0,0 0-7 15,0 0-4-15,0 0 8 0,0 0-7 0,-9 9 5 16,9-9-9-16,-4 3-1 0,4-3-10 0,-3 4-10 15,3-4-5-15,-1 4-7 0,1-4-7 0,0 5-1 16,0-5 2-16,-3 3-8 0,1-1 3 0,2-2-7 16,-3 7-36-16,3-7-103 0,-5 2 46 0</inkml:trace>
  <inkml:trace contextRef="#ctx0" brushRef="#br0" timeOffset="-177507.93">28301 16361 92 0,'0'0'99'0,"0"0"-8"16,0 0-10-16,0 0 1 0,0 0-18 0,5-10 1 16,-5 10-9-16,8-2-7 0,-1 1-5 0,-2-3 0 0,7 1-2 15,-2 1-5-15,0-1-5 0,4-1 5 0,3-1-9 16,-6 0-2-16,6 2-4 0,-3-1-8 16,0 1 5-16,-1-2 1 0,0 4-1 0,-2-3-4 0,1 2 1 15,-2-3-1-15,-3 3 0 0,-1 2 0 0,0-3-2 16,1 2 2-16,-7 1-3 0,7-3-3 0,-7 3-4 15,4 0 5-15,-4 0 5 0,0 0-17 0,0 0-12 16,0 0-23-16,0 0-16 0,5 4-47 0,-5-4-69 16,-9 8-183-16,5-6 81 0</inkml:trace>
  <inkml:trace contextRef="#ctx0" brushRef="#br0" timeOffset="-174989.93">27132 16277 78 0,'0'0'74'0,"0"0"-7"0,0 0-6 0,0 0-8 16,0 0-1-16,0 0-4 0,0 0-8 0,0 0 1 15,0 0-4-15,0 0-2 0,0 0-2 0,0 0 0 16,0 0 3-16,0 0-3 0,0 0 2 0,0 0-3 16,2-4 4-16,-2 4-10 0,0 0-1 0,0 0 12 15,0 0-15-15,0 0-9 0,0 0 9 0,0 0-6 16,0 0-5-16,0 0 3 0,0 0-1 0,0 0-4 16,0 0 2-16,0 0-2 0,0 0 0 0,0 0-1 15,0 0-7-15,0 0 1 0,0 0-1 0,0 0 0 16,0 0 7-16,0 0-2 0,0 0-4 0,0 0 4 15,0 0 6-15,0 0-15 0,0 0 6 0,0 0-3 0,0 0 4 16,0 0-5-16,0 0 4 0,0 0 0 16,0 0-4-16,0 0 0 0,0 0 6 0,0 0 4 15,0 0-8-15,0 0-6 0,0 0 7 0,0 0-3 16,0 0 1-16,0 0-1 0,0 0 13 0,0 0-9 0,0 0-7 16,0 0 4-16,0 0-1 0,0 0 2 0,0 0-3 15,0 0 2-15,0 0 3 0,0 0-6 0,0 0 0 16,0 0 2-16,0 0 4 0,0 0 5 15,0 0-6-15,0 0 0 0,0 0-4 0,0 0 1 0,0 0 10 16,0 0-6-16,0 0 0 0,0 0 1 0,0 0 2 16,0 0-5-16,0 0 1 0,0 0 3 0,0 0-4 15,0 0-1-15,0 0-2 0,0 0 6 0,0 0-1 16,-9-1 4-16,9 1 4 0,0 0 5 0,0 0-7 16,0 0 5-16,0 0 1 0,0 0-6 0,0 0 2 15,0 0-3-15,0 0 1 0,0 0 1 0,0 0-3 16,0 0 3-16,0 0-4 0,0 0 2 0,0 0-6 15,0 0-3-15,0 0 6 0,0 0-5 0,0 0-8 16,0 0-1-16,0 0-2 0,0 0-9 0,0 0-19 16,0 0-4-16,0 0-14 0,0 0-15 0,0 0-19 15,0 0-74-15,0 9-178 0,0-9 78 0</inkml:trace>
  <inkml:trace contextRef="#ctx0" brushRef="#br0" timeOffset="-173765.92">27765 16257 29 0,'0'0'60'0,"0"0"-3"0,0 0-6 0,0 0-2 15,0 0 0-15,0 0-2 0,0 0-10 0,0 0-5 16,0 0 2-16,0 0 1 0,0 0-7 0,0 0 0 15,0 0-4-15,0 0-1 0,0 0-1 0,0 0-8 16,0 0 0-16,0 0-2 0,0 0 1 0,0 0-1 16,0 0-4-16,0 0 6 0,0 0-4 0,0 0-6 15,0 0-2-15,0 0-1 0,0 0 5 0,0 0-3 16,3 8 2-16,-3-8 3 0,0 0-6 0,0 0-1 16,0 0 3-16,0 0 1 0,0 0 0 0,0 0-2 15,0 0 0-15,0 0 0 0,0 0 3 0,0 0-3 16,0 0 3-16,0 0 1 0,0 0-3 0,0 0-1 15,0 0 2-15,0 0-10 0,0 0 11 0,0 0-3 16,0 0 0-16,0 0-2 0,0 0 0 0,0 0 8 16,0 0-9-16,0 0 1 0,0 0-1 0,0 0 0 15,0 0 0-15,0 0-2 0,0 0-1 0,0 0 4 0,0 0-1 16,0 0 3-16,0 0 0 0,0 0-4 16,0 0 0-16,0 0 5 0,0 0-1 0,0 0-1 15,0 0-1-15,0 0 6 0,0 0-7 0,0 0 5 0,0 0-7 16,0 0 2-16,0 0-6 0,0 0-1 0,0 0-11 15,0 0-7-15,0 0-12 0,0 0-11 0,0 0-10 16,0 0-48-16,0 0-113 0,0 0 50 16</inkml:trace>
  <inkml:trace contextRef="#ctx0" brushRef="#br0" timeOffset="-172798.93">28670 16233 43 0,'0'0'64'0,"0"0"-11"0,0 0-8 15,0 0-1-15,0 0-7 0,0 0-2 0,0 0 2 16,0 0-10-16,4 12-3 0,-4-12 2 0,0 0-6 16,0 0 0-16,0 0-2 0,0 0-2 0,-4 3 4 15,4-3-5-15,0 0 4 0,0 0 3 0,0 0-2 16,-5 3-4-16,5-3 6 0,0 0 2 0,0 0-12 15,0 0 3-15,0 0-3 0,0 0 2 0,0 0-2 16,0 0-1-16,0 0-4 0,0 0 5 0,0 0-9 16,0 0 1-16,0 0 1 0,0 0-1 0,0 0-3 15,0 0 4-15,0 0 1 0,0 0 2 0,0 0-3 16,0 0-7-16,0 0 3 0,0 0 2 0,0 0-2 16,0 0 4-16,0 0-2 0,0 0-1 0,0 0 7 15,0 0-8-15,0 0 0 0,0 0 16 0,0 0-11 0,0 0 7 16,-2 3-6-16,2-3 2 0,0 0 0 15,0 0 1-15,0 0 2 0,0 0-2 0,0 0-4 16,0 0 0-16,0 0 0 0,0 0-4 0,0 0 9 0,0 0-11 16,0 0-1-16,0 0 0 0,0 0 4 0,0 0-4 15,0 0 1-15,0 0 0 0,0 0 1 0,0 0 0 16,0 0-5-16,0 0 11 0,0 0-4 16,0 0-3-16,0 0 0 0,0 0-2 0,0 0 9 0,0 0-6 15,0 0 6-15,0 0-15 0,0 0-14 0,0 0-29 16,0 0-98-16,-7 3-161 0,3 0 72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70E-C621-4758-89B4-A525CF603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7638-B92E-4E3D-9AD0-80C256223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Koliya </a:t>
            </a:r>
            <a:r>
              <a:rPr lang="en-US" dirty="0" err="1"/>
              <a:t>pulasinghe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05D-5DEB-4391-AEAA-F12E600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39A22E-1442-4771-A40A-4EE0B8DBA90D}"/>
              </a:ext>
            </a:extLst>
          </p:cNvPr>
          <p:cNvSpPr txBox="1">
            <a:spLocks/>
          </p:cNvSpPr>
          <p:nvPr/>
        </p:nvSpPr>
        <p:spPr>
          <a:xfrm>
            <a:off x="1436914" y="2210857"/>
            <a:ext cx="9144000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2800" b="1" dirty="0"/>
              <a:t>Ethical Leadership (Alan Chapman, 2006)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800" b="1" dirty="0"/>
          </a:p>
          <a:p>
            <a:pPr>
              <a:lnSpc>
                <a:spcPct val="80000"/>
              </a:lnSpc>
            </a:pPr>
            <a:r>
              <a:rPr lang="en-GB" altLang="en-US" sz="2800" dirty="0"/>
              <a:t>CSR, sustainability, equality, humanitarianism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Four P</a:t>
            </a:r>
            <a:r>
              <a:rPr lang="en-GB" altLang="en-US" sz="2800" dirty="0">
                <a:latin typeface="Arial" panose="020B0604020202020204" pitchFamily="34" charset="0"/>
              </a:rPr>
              <a:t>’</a:t>
            </a:r>
            <a:r>
              <a:rPr lang="en-GB" altLang="en-US" sz="2800" dirty="0"/>
              <a:t>s - Purpose, People, Planet, Probity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dirty="0"/>
          </a:p>
        </p:txBody>
      </p:sp>
      <p:pic>
        <p:nvPicPr>
          <p:cNvPr id="5" name="Picture 3" descr="businessballs_management_diagram">
            <a:extLst>
              <a:ext uri="{FF2B5EF4-FFF2-40B4-BE49-F238E27FC236}">
                <a16:creationId xmlns:a16="http://schemas.microsoft.com/office/drawing/2014/main" id="{552B765C-78E7-4DF0-8174-6247DFB9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4171660"/>
            <a:ext cx="2159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1A30DC-61C1-499B-B9B0-76D97BAE6FCC}"/>
                  </a:ext>
                </a:extLst>
              </p14:cNvPr>
              <p14:cNvContentPartPr/>
              <p14:nvPr/>
            </p14:nvContentPartPr>
            <p14:xfrm>
              <a:off x="1982880" y="2921400"/>
              <a:ext cx="8095320" cy="277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1A30DC-61C1-499B-B9B0-76D97BAE6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520" y="2912040"/>
                <a:ext cx="8114040" cy="27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B58-FE2B-4B2E-9421-E6C8F85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Leader Responsibilities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6189C-2737-469B-A66F-929331875106}"/>
              </a:ext>
            </a:extLst>
          </p:cNvPr>
          <p:cNvSpPr txBox="1">
            <a:spLocks/>
          </p:cNvSpPr>
          <p:nvPr/>
        </p:nvSpPr>
        <p:spPr>
          <a:xfrm>
            <a:off x="1154953" y="2363559"/>
            <a:ext cx="9861390" cy="416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Guide/coordinate team</a:t>
            </a:r>
            <a:r>
              <a:rPr lang="en-GB" altLang="en-US" sz="2800" dirty="0"/>
              <a:t> members – encourage teamwork and motivate individuals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Provide structure</a:t>
            </a:r>
            <a:r>
              <a:rPr lang="en-GB" altLang="en-US" sz="2800" dirty="0"/>
              <a:t> for team – set mission and purpose, clarify roles and responsibilities, allocate tasks and set objectives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Clarify working methods</a:t>
            </a:r>
            <a:r>
              <a:rPr lang="en-GB" altLang="en-US" sz="2800" dirty="0"/>
              <a:t>, practises and protocol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2800" b="1" dirty="0"/>
              <a:t>Focus on performance</a:t>
            </a:r>
            <a:r>
              <a:rPr lang="en-GB" altLang="en-US" sz="2800" dirty="0"/>
              <a:t> – anticipate challenges, monitor performance, delegate and provide CPD support  </a:t>
            </a:r>
          </a:p>
          <a:p>
            <a:pPr marL="533400" indent="-533400">
              <a:lnSpc>
                <a:spcPct val="90000"/>
              </a:lnSpc>
            </a:pPr>
            <a:endParaRPr lang="en-GB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09F550-DBA3-4046-9A24-C01F394BEF02}"/>
                  </a:ext>
                </a:extLst>
              </p14:cNvPr>
              <p14:cNvContentPartPr/>
              <p14:nvPr/>
            </p14:nvContentPartPr>
            <p14:xfrm>
              <a:off x="4758840" y="2211120"/>
              <a:ext cx="7316280" cy="371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09F550-DBA3-4046-9A24-C01F394BE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480" y="2201760"/>
                <a:ext cx="733500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9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1605-E5C7-47D8-860F-C337122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668873"/>
            <a:ext cx="8761413" cy="1116389"/>
          </a:xfrm>
        </p:spPr>
        <p:txBody>
          <a:bodyPr/>
          <a:lstStyle/>
          <a:p>
            <a:r>
              <a:rPr lang="en-US" dirty="0"/>
              <a:t>Accountability, Responsibility, and Authority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1AA67-99F3-468D-AB35-299D8D0B76BA}"/>
              </a:ext>
            </a:extLst>
          </p:cNvPr>
          <p:cNvSpPr txBox="1">
            <a:spLocks/>
          </p:cNvSpPr>
          <p:nvPr/>
        </p:nvSpPr>
        <p:spPr>
          <a:xfrm>
            <a:off x="1154953" y="2305050"/>
            <a:ext cx="9992018" cy="4378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400" dirty="0"/>
              <a:t>Accountability the state of being accountable, liable, or answerable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Responsibility (for objects, tasks or people)  can be delegated but accountability can not </a:t>
            </a:r>
            <a:r>
              <a:rPr lang="en-GB" altLang="en-US" sz="2400" dirty="0">
                <a:latin typeface="Arial" panose="020B0604020202020204" pitchFamily="34" charset="0"/>
              </a:rPr>
              <a:t>–</a:t>
            </a:r>
            <a:r>
              <a:rPr lang="en-GB" altLang="en-US" sz="2400" dirty="0"/>
              <a:t> buck stops with you!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 good leader accepts ultimate responsibility: 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will give credit to others when delegated responsibilities succeed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will accept blame when delegated responsibilities fail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Accountability can not operate fairly without the leader being given full authority for the responsibilities concerned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Authority is the power to influence or command thought, opinion or behaviour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Cross-functional team – less authority - more difficult to manage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ADCFDD-4463-42B1-BD27-3D46740436AB}"/>
                  </a:ext>
                </a:extLst>
              </p14:cNvPr>
              <p14:cNvContentPartPr/>
              <p14:nvPr/>
            </p14:nvContentPartPr>
            <p14:xfrm>
              <a:off x="90000" y="2153160"/>
              <a:ext cx="11264400" cy="422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ADCFDD-4463-42B1-BD27-3D4674043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40" y="2143800"/>
                <a:ext cx="11283120" cy="42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41E-1183-4B0F-A702-D96B642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your leadership skills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CE4A9-19D8-4D2D-9647-DD8034E5FF9E}"/>
              </a:ext>
            </a:extLst>
          </p:cNvPr>
          <p:cNvSpPr txBox="1">
            <a:spLocks/>
          </p:cNvSpPr>
          <p:nvPr/>
        </p:nvSpPr>
        <p:spPr>
          <a:xfrm>
            <a:off x="936172" y="2420938"/>
            <a:ext cx="10276114" cy="432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2800" dirty="0"/>
              <a:t>Reflect and identify the skills YOU need to lead effectively and create your action plan to develop them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Ask for feedback from work colleagues, line managers, tutors, your ‘followers’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Practise! Take on responsibility (work, volunteering, clubs &amp; Societies) and reflect on your performance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Find a mentor – learn from positive leadership role-models</a:t>
            </a:r>
          </a:p>
          <a:p>
            <a:pPr>
              <a:lnSpc>
                <a:spcPct val="80000"/>
              </a:lnSpc>
            </a:pPr>
            <a:r>
              <a:rPr lang="en-GB" altLang="en-US" sz="2800" dirty="0"/>
              <a:t>Attend further leadership and management training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83691D-FFF6-416B-B68A-9C6743B48C04}"/>
                  </a:ext>
                </a:extLst>
              </p14:cNvPr>
              <p14:cNvContentPartPr/>
              <p14:nvPr/>
            </p14:nvContentPartPr>
            <p14:xfrm>
              <a:off x="5664600" y="3386160"/>
              <a:ext cx="6342840" cy="298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83691D-FFF6-416B-B68A-9C6743B48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5240" y="3376800"/>
                <a:ext cx="636156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1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DBED-7CB2-40D8-9045-D3642D60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your performance as a leader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A6D7D0-1C76-4B9C-A402-3CAC9650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3" y="2123377"/>
            <a:ext cx="107342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>
                <a:latin typeface="Calibri" panose="020F0502020204030204" pitchFamily="34" charset="0"/>
              </a:rPr>
              <a:t>Exercise:</a:t>
            </a:r>
          </a:p>
          <a:p>
            <a:pPr>
              <a:buFontTx/>
              <a:buAutoNum type="arabicPeriod"/>
            </a:pPr>
            <a:r>
              <a:rPr lang="en-GB" altLang="en-US" dirty="0">
                <a:latin typeface="Calibri" panose="020F0502020204030204" pitchFamily="34" charset="0"/>
              </a:rPr>
              <a:t>Assess yourself as a Leader 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Conduct a SWOT analysis - Strengths, Weaknesses, Opportunities, Threats</a:t>
            </a:r>
          </a:p>
          <a:p>
            <a:pPr>
              <a:buFontTx/>
              <a:buAutoNum type="arabicPeriod" startAt="2"/>
            </a:pPr>
            <a:r>
              <a:rPr lang="en-GB" altLang="en-US" dirty="0">
                <a:latin typeface="Calibri" panose="020F0502020204030204" pitchFamily="34" charset="0"/>
              </a:rPr>
              <a:t>Develop an Action Plan to improve as a leader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list 2 actions you will undertake to address Weaknesses or capitalise on Opportunities identified</a:t>
            </a:r>
          </a:p>
          <a:p>
            <a:pPr lvl="1"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Apply SMART targets to your actions – Specific,</a:t>
            </a:r>
          </a:p>
          <a:p>
            <a:r>
              <a:rPr lang="en-GB" altLang="en-US" dirty="0">
                <a:latin typeface="Calibri" panose="020F0502020204030204" pitchFamily="34" charset="0"/>
              </a:rPr>
              <a:t>		Measurable, Achievable, Realistic, Time-bound</a:t>
            </a:r>
          </a:p>
          <a:p>
            <a:r>
              <a:rPr lang="en-GB" altLang="en-US" dirty="0">
                <a:latin typeface="Calibri" panose="020F0502020204030204" pitchFamily="34" charset="0"/>
              </a:rPr>
              <a:t>3. </a:t>
            </a:r>
            <a:r>
              <a:rPr lang="en-US" altLang="en-US" dirty="0">
                <a:latin typeface="Calibri" panose="020F0502020204030204" pitchFamily="34" charset="0"/>
              </a:rPr>
              <a:t>Write a reflective journal about one of the Leadership experiences you faced with a team or in your life  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Submit your assignment on or before midnight 9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th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March, 2021 (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Next Tuesday).</a:t>
            </a:r>
            <a:endParaRPr lang="en-US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08C9F7-752B-4866-AA1F-F32B26700D97}"/>
                  </a:ext>
                </a:extLst>
              </p14:cNvPr>
              <p14:cNvContentPartPr/>
              <p14:nvPr/>
            </p14:nvContentPartPr>
            <p14:xfrm>
              <a:off x="245520" y="2357640"/>
              <a:ext cx="9173880" cy="392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8C9F7-752B-4866-AA1F-F32B26700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160" y="2348280"/>
                <a:ext cx="9192600" cy="39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A49-69F1-4B0C-885F-31454451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5E1C-2FD4-4551-AE0B-78F4341C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1" y="2285999"/>
            <a:ext cx="10210800" cy="43760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What is leadership?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Identify the traits and skills of an effective leader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Key leadership theories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Examine the role, duties and responsibilities of a Team Leader 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Understand the limits of authority in a Team Leader role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Develop a plan to develop your own leadership potential </a:t>
            </a:r>
          </a:p>
          <a:p>
            <a:pPr marL="0" indent="0" algn="ctr">
              <a:buNone/>
            </a:pPr>
            <a:r>
              <a:rPr lang="en-US" sz="2400" b="1" dirty="0"/>
              <a:t>Most parts of this lecture is taken from University of Exeter, UK – Leadership Skills module</a:t>
            </a:r>
          </a:p>
        </p:txBody>
      </p:sp>
    </p:spTree>
    <p:extLst>
      <p:ext uri="{BB962C8B-B14F-4D97-AF65-F5344CB8AC3E}">
        <p14:creationId xmlns:p14="http://schemas.microsoft.com/office/powerpoint/2010/main" val="32001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3CF3-EC64-4E05-858D-7A8AAB28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Leadership?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B9F-6F0A-45AF-A81A-26AFF14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817845" cy="35360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3200" i="1" dirty="0"/>
              <a:t>"Leadership is a function of </a:t>
            </a:r>
            <a:r>
              <a:rPr lang="en-GB" altLang="en-US" sz="3200" b="1" i="1" dirty="0"/>
              <a:t>knowing</a:t>
            </a:r>
            <a:r>
              <a:rPr lang="en-GB" altLang="en-US" sz="3200" i="1" dirty="0"/>
              <a:t> yourself, having a </a:t>
            </a:r>
            <a:r>
              <a:rPr lang="en-GB" altLang="en-US" sz="3200" b="1" i="1" dirty="0"/>
              <a:t>vision</a:t>
            </a:r>
            <a:r>
              <a:rPr lang="en-GB" altLang="en-US" sz="3200" i="1" dirty="0"/>
              <a:t> that is well communicated, </a:t>
            </a:r>
            <a:r>
              <a:rPr lang="en-GB" altLang="en-US" sz="3200" b="1" i="1" dirty="0"/>
              <a:t>building trust</a:t>
            </a:r>
            <a:r>
              <a:rPr lang="en-GB" altLang="en-US" sz="3200" i="1" dirty="0"/>
              <a:t> among colleagues, and </a:t>
            </a:r>
            <a:r>
              <a:rPr lang="en-GB" altLang="en-US" sz="3200" b="1" i="1" dirty="0"/>
              <a:t>taking effective action</a:t>
            </a:r>
            <a:r>
              <a:rPr lang="en-GB" altLang="en-US" sz="3200" i="1" dirty="0"/>
              <a:t> to realize your own leadership potential."</a:t>
            </a:r>
            <a:r>
              <a:rPr lang="en-GB" altLang="en-US" sz="3200" dirty="0"/>
              <a:t> 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GB" altLang="en-US" sz="3200" dirty="0"/>
              <a:t>Prof. Warren Bennis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9C072-E05D-4196-A6FC-BD4F83F80E1D}"/>
                  </a:ext>
                </a:extLst>
              </p14:cNvPr>
              <p14:cNvContentPartPr/>
              <p14:nvPr/>
            </p14:nvContentPartPr>
            <p14:xfrm>
              <a:off x="487440" y="2598120"/>
              <a:ext cx="9071280" cy="37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9C072-E05D-4196-A6FC-BD4F83F80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080" y="2588760"/>
                <a:ext cx="9090000" cy="37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66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273-2EAF-4523-9A3B-6AF9993C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6DCD-F36C-4D56-A074-7C4DAF38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220686"/>
            <a:ext cx="9992018" cy="44195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Early Theories: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Great Man Theories </a:t>
            </a:r>
            <a:r>
              <a:rPr lang="en-GB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Leaders are exceptional people, born with innate qualities, destined to lead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Term 'man' was intentional - concept was primarily male, military and Western </a:t>
            </a:r>
            <a:br>
              <a:rPr lang="en-GB" altLang="en-US" sz="2400" dirty="0"/>
            </a:br>
            <a:endParaRPr lang="en-GB" altLang="en-US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Trait Theories </a:t>
            </a:r>
            <a:r>
              <a:rPr lang="en-GB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Research on traits or qualities associated with leadership are numerous 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Traits are hard to measure. For example, how do we measure honesty or integrity?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5F05C-1AC2-4CEA-B3D1-354B8F9212A3}"/>
                  </a:ext>
                </a:extLst>
              </p14:cNvPr>
              <p14:cNvContentPartPr/>
              <p14:nvPr/>
            </p14:nvContentPartPr>
            <p14:xfrm>
              <a:off x="1513800" y="2577960"/>
              <a:ext cx="9793080" cy="39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5F05C-1AC2-4CEA-B3D1-354B8F921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440" y="2568600"/>
                <a:ext cx="9811800" cy="39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8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3C95-0B83-49BD-A173-84EB4A76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Traits and Skills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CAC87-E1FA-4AA6-9BBA-77D947A7E2D7}"/>
              </a:ext>
            </a:extLst>
          </p:cNvPr>
          <p:cNvSpPr txBox="1">
            <a:spLocks/>
          </p:cNvSpPr>
          <p:nvPr/>
        </p:nvSpPr>
        <p:spPr>
          <a:xfrm>
            <a:off x="1154953" y="2104118"/>
            <a:ext cx="4608512" cy="479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b="1" dirty="0"/>
              <a:t>Traits </a:t>
            </a: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Adaptable to situations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Alert to social environment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Ambitious and achievement orientated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Assertive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Cooperative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Decisive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Dependable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Dominant (desire to influence others)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Energetic (high activity level)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Persistent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Self-confident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Tolerant of stress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Willing to assume responsibility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900" dirty="0"/>
              <a:t>	</a:t>
            </a:r>
          </a:p>
          <a:p>
            <a:pPr>
              <a:lnSpc>
                <a:spcPct val="80000"/>
              </a:lnSpc>
            </a:pPr>
            <a:endParaRPr lang="en-GB" alt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1D9C0-1B36-41FC-AC31-BBF97834CDD0}"/>
              </a:ext>
            </a:extLst>
          </p:cNvPr>
          <p:cNvSpPr>
            <a:spLocks/>
          </p:cNvSpPr>
          <p:nvPr/>
        </p:nvSpPr>
        <p:spPr bwMode="auto">
          <a:xfrm>
            <a:off x="6536418" y="2256515"/>
            <a:ext cx="4067175" cy="340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400" dirty="0"/>
              <a:t>Skills </a:t>
            </a:r>
            <a:endParaRPr lang="en-GB" altLang="en-US" sz="2400" b="0" dirty="0"/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Clever (intelligent)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Conceptually skilled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Creative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Diplomatic and tactful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Fluent in speaking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Knowledgeable about group task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Organised (administrative ability)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Persuasive 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/>
              <a:t>Socially skilled </a:t>
            </a:r>
          </a:p>
          <a:p>
            <a:pPr algn="r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000" b="0" dirty="0"/>
              <a:t>	Stogdill, 1974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8B36925-35D8-4935-A8E7-FF7E75CE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343" y="5660569"/>
            <a:ext cx="4032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dirty="0">
                <a:latin typeface="Calibri" panose="020F0502020204030204" pitchFamily="34" charset="0"/>
              </a:rPr>
              <a:t>Leaders will also use: </a:t>
            </a:r>
          </a:p>
          <a:p>
            <a:r>
              <a:rPr lang="en-GB" altLang="en-US" sz="2000" b="0" dirty="0">
                <a:latin typeface="Calibri" panose="020F0502020204030204" pitchFamily="34" charset="0"/>
              </a:rPr>
              <a:t>Integrity, Honesty, Compassion, Humility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9C4E05-3DB2-4DF9-B205-90433FB8A601}"/>
                  </a:ext>
                </a:extLst>
              </p14:cNvPr>
              <p14:cNvContentPartPr/>
              <p14:nvPr/>
            </p14:nvContentPartPr>
            <p14:xfrm>
              <a:off x="1890360" y="2239200"/>
              <a:ext cx="9134640" cy="442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9C4E05-3DB2-4DF9-B205-90433FB8A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000" y="2229840"/>
                <a:ext cx="9153360" cy="44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5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AC25-5960-4871-84E4-190D1E5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BBC69A-31B3-4EFE-84BE-497F189A3591}"/>
              </a:ext>
            </a:extLst>
          </p:cNvPr>
          <p:cNvSpPr txBox="1">
            <a:spLocks/>
          </p:cNvSpPr>
          <p:nvPr/>
        </p:nvSpPr>
        <p:spPr>
          <a:xfrm>
            <a:off x="786463" y="2634570"/>
            <a:ext cx="8408110" cy="361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/>
              <a:t>Functional Theories </a:t>
            </a:r>
            <a:r>
              <a:rPr lang="en-GB" altLang="en-US" sz="2400" dirty="0"/>
              <a:t>(John Adair, Action Centred Leadership, 1970)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/>
              <a:t>Leader is concerned with the interaction of 3 areas:</a:t>
            </a:r>
          </a:p>
          <a:p>
            <a:r>
              <a:rPr lang="en-GB" altLang="en-US" sz="2400" b="1" dirty="0"/>
              <a:t>Task </a:t>
            </a:r>
            <a:r>
              <a:rPr lang="en-GB" altLang="en-US" sz="2400" dirty="0"/>
              <a:t>– goal setting, methods and process</a:t>
            </a:r>
          </a:p>
          <a:p>
            <a:r>
              <a:rPr lang="en-GB" altLang="en-US" sz="2400" b="1" dirty="0"/>
              <a:t>Team </a:t>
            </a:r>
            <a:r>
              <a:rPr lang="en-GB" altLang="en-US" sz="2400" dirty="0"/>
              <a:t>– effective interaction/communication, </a:t>
            </a:r>
            <a:br>
              <a:rPr lang="en-GB" altLang="en-US" sz="2400" dirty="0"/>
            </a:br>
            <a:r>
              <a:rPr lang="en-GB" altLang="en-US" sz="2400" dirty="0"/>
              <a:t>clarify roles, team morale</a:t>
            </a:r>
          </a:p>
          <a:p>
            <a:r>
              <a:rPr lang="en-GB" altLang="en-US" sz="2400" b="1" dirty="0"/>
              <a:t>Individual </a:t>
            </a:r>
            <a:r>
              <a:rPr lang="en-GB" altLang="en-US" sz="2400" dirty="0"/>
              <a:t>– attention to behaviour,  feelings, </a:t>
            </a:r>
            <a:br>
              <a:rPr lang="en-GB" altLang="en-US" sz="2400" dirty="0"/>
            </a:br>
            <a:r>
              <a:rPr lang="en-GB" altLang="en-US" sz="2400" dirty="0"/>
              <a:t>coaching, CPD</a:t>
            </a:r>
            <a:endParaRPr lang="en-GB" altLang="en-US" sz="2400" b="1" dirty="0"/>
          </a:p>
          <a:p>
            <a:pPr>
              <a:buFont typeface="Arial" panose="020B0604020202020204" pitchFamily="34" charset="0"/>
              <a:buNone/>
            </a:pPr>
            <a:endParaRPr lang="en-GB" altLang="en-US" dirty="0"/>
          </a:p>
        </p:txBody>
      </p:sp>
      <p:pic>
        <p:nvPicPr>
          <p:cNvPr id="5" name="Picture 5" descr="adair_circles">
            <a:extLst>
              <a:ext uri="{FF2B5EF4-FFF2-40B4-BE49-F238E27FC236}">
                <a16:creationId xmlns:a16="http://schemas.microsoft.com/office/drawing/2014/main" id="{339FC8A7-718D-41FC-9BB4-86D7A56E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573" y="3026229"/>
            <a:ext cx="2210964" cy="216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4B6D61-15EC-4E8E-94DE-9FE9351F74AA}"/>
                  </a:ext>
                </a:extLst>
              </p14:cNvPr>
              <p14:cNvContentPartPr/>
              <p14:nvPr/>
            </p14:nvContentPartPr>
            <p14:xfrm>
              <a:off x="4327200" y="2403360"/>
              <a:ext cx="7086960" cy="238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4B6D61-15EC-4E8E-94DE-9FE9351F7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7840" y="2394000"/>
                <a:ext cx="7105680" cy="24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29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6A3-4AD2-4E4D-97AC-9DD9C91A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3A86B6B-EA48-44F7-AA29-7A94C6C6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676" y="2680405"/>
            <a:ext cx="101226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b="1" dirty="0">
                <a:latin typeface="Century Gothic" panose="020B0502020202020204" pitchFamily="34" charset="0"/>
              </a:rPr>
              <a:t>Behaviourist Theories </a:t>
            </a:r>
            <a:r>
              <a:rPr lang="en-GB" altLang="en-US" b="0" dirty="0">
                <a:latin typeface="Century Gothic" panose="020B0502020202020204" pitchFamily="34" charset="0"/>
              </a:rPr>
              <a:t>(Blake and Mouton, Managerial grid, 1964)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Leaders behaviour and actions, rather than their traits and skills e.g. production orientated or people orientated 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Different leadership behaviours categorised as ‘leadership styles’ e.g. autocratic, persuasive, consultative, democratic</a:t>
            </a:r>
          </a:p>
          <a:p>
            <a:pPr>
              <a:buFontTx/>
              <a:buChar char="•"/>
            </a:pPr>
            <a:r>
              <a:rPr lang="en-GB" altLang="en-US" b="0" dirty="0">
                <a:latin typeface="Century Gothic" panose="020B0502020202020204" pitchFamily="34" charset="0"/>
              </a:rPr>
              <a:t>Doesn’t provide guide to effective leadership in different situations </a:t>
            </a:r>
            <a:endParaRPr lang="en-GB" alt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7B3B2A-D8C4-45C5-BB0E-3085A97D9619}"/>
                  </a:ext>
                </a:extLst>
              </p14:cNvPr>
              <p14:cNvContentPartPr/>
              <p14:nvPr/>
            </p14:nvContentPartPr>
            <p14:xfrm>
              <a:off x="1528560" y="3081600"/>
              <a:ext cx="10157400" cy="277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7B3B2A-D8C4-45C5-BB0E-3085A97D96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200" y="3072240"/>
                <a:ext cx="10176120" cy="27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2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EE39-CB30-4056-9283-5C1092C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9AEF5DC2-B0CA-4F09-8890-3B2A7BDC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466375"/>
              </p:ext>
            </p:extLst>
          </p:nvPr>
        </p:nvGraphicFramePr>
        <p:xfrm>
          <a:off x="1090270" y="3537855"/>
          <a:ext cx="10100242" cy="3017520"/>
        </p:xfrm>
        <a:graphic>
          <a:graphicData uri="http://schemas.openxmlformats.org/drawingml/2006/table">
            <a:tbl>
              <a:tblPr/>
              <a:tblGrid>
                <a:gridCol w="2020439">
                  <a:extLst>
                    <a:ext uri="{9D8B030D-6E8A-4147-A177-3AD203B41FA5}">
                      <a16:colId xmlns:a16="http://schemas.microsoft.com/office/drawing/2014/main" val="2623470714"/>
                    </a:ext>
                  </a:extLst>
                </a:gridCol>
                <a:gridCol w="2020437">
                  <a:extLst>
                    <a:ext uri="{9D8B030D-6E8A-4147-A177-3AD203B41FA5}">
                      <a16:colId xmlns:a16="http://schemas.microsoft.com/office/drawing/2014/main" val="794806190"/>
                    </a:ext>
                  </a:extLst>
                </a:gridCol>
                <a:gridCol w="2018490">
                  <a:extLst>
                    <a:ext uri="{9D8B030D-6E8A-4147-A177-3AD203B41FA5}">
                      <a16:colId xmlns:a16="http://schemas.microsoft.com/office/drawing/2014/main" val="348387107"/>
                    </a:ext>
                  </a:extLst>
                </a:gridCol>
                <a:gridCol w="2020439">
                  <a:extLst>
                    <a:ext uri="{9D8B030D-6E8A-4147-A177-3AD203B41FA5}">
                      <a16:colId xmlns:a16="http://schemas.microsoft.com/office/drawing/2014/main" val="3295026445"/>
                    </a:ext>
                  </a:extLst>
                </a:gridCol>
                <a:gridCol w="2020437">
                  <a:extLst>
                    <a:ext uri="{9D8B030D-6E8A-4147-A177-3AD203B41FA5}">
                      <a16:colId xmlns:a16="http://schemas.microsoft.com/office/drawing/2014/main" val="707286669"/>
                    </a:ext>
                  </a:extLst>
                </a:gridCol>
              </a:tblGrid>
              <a:tr h="502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Competency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competence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Some competence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 competence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competence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19051"/>
                  </a:ext>
                </a:extLst>
              </a:tr>
              <a:tr h="1201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Motivation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and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Unable but willing or motivated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 commitment/ Able but unwilling or insecure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 commitment/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Able and willing or motivated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206860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Leadership style</a:t>
                      </a:r>
                      <a:endParaRPr kumimoji="0" lang="en-GB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DIRECTIVE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(Telling)</a:t>
                      </a:r>
                      <a:endParaRPr kumimoji="0" lang="en-GB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COACHING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(Selling)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SUPPORTIVE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(Participating)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DELEGATORY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(Observing)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92197"/>
                  </a:ext>
                </a:extLst>
              </a:tr>
            </a:tbl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45C74A14-F025-4B5B-A88D-DCB07FA0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57" y="2214770"/>
            <a:ext cx="10274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400" b="1" dirty="0">
                <a:latin typeface="Calibri" panose="020F0502020204030204" pitchFamily="34" charset="0"/>
              </a:rPr>
              <a:t>Situational/contingency Leadership  (</a:t>
            </a:r>
            <a:r>
              <a:rPr lang="en-GB" altLang="en-US" sz="2400" b="1" i="1" dirty="0">
                <a:latin typeface="Calibri" panose="020F0502020204030204" pitchFamily="34" charset="0"/>
              </a:rPr>
              <a:t>Hersey-Blanchard, </a:t>
            </a:r>
            <a:r>
              <a:rPr lang="en-GB" altLang="en-US" sz="2400" b="1" dirty="0">
                <a:latin typeface="Calibri" panose="020F0502020204030204" pitchFamily="34" charset="0"/>
              </a:rPr>
              <a:t>1970/80)</a:t>
            </a:r>
            <a:br>
              <a:rPr lang="en-GB" altLang="en-US" sz="2400" b="1" dirty="0">
                <a:latin typeface="Calibri" panose="020F0502020204030204" pitchFamily="34" charset="0"/>
              </a:rPr>
            </a:br>
            <a:r>
              <a:rPr lang="en-GB" altLang="en-US" sz="2400" b="0" dirty="0">
                <a:latin typeface="Calibri" panose="020F0502020204030204" pitchFamily="34" charset="0"/>
              </a:rPr>
              <a:t>Leadership style changes according to the 'situation‘ and in  response to the individuals being managed – their competency and motivation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82DA4F-8DBE-45E0-8D14-B234E1F1A3AA}"/>
                  </a:ext>
                </a:extLst>
              </p14:cNvPr>
              <p14:cNvContentPartPr/>
              <p14:nvPr/>
            </p14:nvContentPartPr>
            <p14:xfrm>
              <a:off x="1732320" y="2077200"/>
              <a:ext cx="10139040" cy="406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82DA4F-8DBE-45E0-8D14-B234E1F1A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2067840"/>
                <a:ext cx="10157760" cy="40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3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A575-5550-47B6-A649-0A4353E7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Theories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D13CB6-B0DA-428D-BE6F-E577BA49E6B7}"/>
              </a:ext>
            </a:extLst>
          </p:cNvPr>
          <p:cNvSpPr txBox="1">
            <a:spLocks/>
          </p:cNvSpPr>
          <p:nvPr/>
        </p:nvSpPr>
        <p:spPr>
          <a:xfrm>
            <a:off x="1001485" y="2438400"/>
            <a:ext cx="10080171" cy="363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GB" altLang="en-US" sz="2800" b="1" dirty="0"/>
              <a:t>Transformational Theory  </a:t>
            </a:r>
            <a:r>
              <a:rPr lang="en-GB" altLang="en-US" sz="2800" dirty="0"/>
              <a:t>(Bass and Avolio, 1994)</a:t>
            </a:r>
            <a:br>
              <a:rPr lang="en-GB" altLang="en-US" sz="2800" dirty="0"/>
            </a:br>
            <a:endParaRPr lang="en-GB" altLang="en-US" sz="14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2800" dirty="0"/>
              <a:t>Leaders inspire individuals, develop trust, and encourage creativity and personal growth</a:t>
            </a:r>
            <a:br>
              <a:rPr lang="en-GB" altLang="en-US" sz="2800" dirty="0"/>
            </a:br>
            <a:endParaRPr lang="en-GB" altLang="en-US" sz="28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GB" altLang="en-US" sz="2800" dirty="0"/>
              <a:t>Individuals develop a sense of purpose to benefit the group, organisation or society. This goes beyond their own self-interests and an exchange of rewards or recognition for effort or loyalty. </a:t>
            </a:r>
            <a:endParaRPr lang="en-GB" altLang="en-US" sz="2800" b="1" dirty="0"/>
          </a:p>
          <a:p>
            <a:pPr algn="just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F18B72-D8FF-4DC0-A56A-E8C343D7893F}"/>
                  </a:ext>
                </a:extLst>
              </p14:cNvPr>
              <p14:cNvContentPartPr/>
              <p14:nvPr/>
            </p14:nvContentPartPr>
            <p14:xfrm>
              <a:off x="9335160" y="2358360"/>
              <a:ext cx="2583000" cy="212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F18B72-D8FF-4DC0-A56A-E8C343D7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5800" y="2349000"/>
                <a:ext cx="2601720" cy="21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4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2097</TotalTime>
  <Words>897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 Boardroom</vt:lpstr>
      <vt:lpstr>Team Leadership</vt:lpstr>
      <vt:lpstr>Agenda</vt:lpstr>
      <vt:lpstr>What is Leadership?</vt:lpstr>
      <vt:lpstr>Leadership Theories</vt:lpstr>
      <vt:lpstr>Leadership Traits and Skills</vt:lpstr>
      <vt:lpstr>Leadership Theories</vt:lpstr>
      <vt:lpstr>Leadership Theories</vt:lpstr>
      <vt:lpstr>Leadership Theories</vt:lpstr>
      <vt:lpstr>Leadership Theories</vt:lpstr>
      <vt:lpstr>Leadership Theories</vt:lpstr>
      <vt:lpstr>Key Team Leader Responsibilities</vt:lpstr>
      <vt:lpstr>Accountability, Responsibility, and Authority</vt:lpstr>
      <vt:lpstr>How to improve your leadership skills</vt:lpstr>
      <vt:lpstr>Review your performance as a leader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Leadership</dc:title>
  <dc:creator>Koliya Pulasinghe</dc:creator>
  <cp:lastModifiedBy>Koliya Pulasinghe</cp:lastModifiedBy>
  <cp:revision>16</cp:revision>
  <cp:lastPrinted>2019-07-23T11:41:51Z</cp:lastPrinted>
  <dcterms:created xsi:type="dcterms:W3CDTF">2019-07-23T05:14:53Z</dcterms:created>
  <dcterms:modified xsi:type="dcterms:W3CDTF">2021-03-03T09:55:15Z</dcterms:modified>
</cp:coreProperties>
</file>