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9866313" cy="6735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08T06:05:40.10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1999 633 74 0,'0'0'111'0,"0"0"-9"0,0 0-10 0,0 0-12 15,0 0-5-15,-16-20 4 0,16 20-6 0,0 0-7 16,0 0-2-16,0 0 2 0,0 0-1 0,0 0-1 16,-8-12 3-16,8 12-5 0,0 0-6 0,0 0-4 15,0 0-2-15,0 0 1 0,0 0-5 0,0 0-7 16,0 0-3-16,0 0-6 0,-1-17 0 0,1 17 1 16,0 0 2-16,0 0 6 0,0 0-3 0,0 0 0 15,0 0-15-15,0 0-4 0,0 0 2 0,0 0 0 16,0 0 2-16,0 0-5 0,0 0 1 0,0 0-5 15,0 0-4-15,0 0 6 0,0 0-6 0,0 0-7 16,0 0 1-16,0 0 5 0,0 0 0 0,0 0 1 16,0 0-3-16,0 0 0 0,0 0-3 0,0 0-6 15,0 0 5-15,0 0 4 0,0 0-4 0,0 0-2 16,0 0-1-16,0 0 6 0,0 0-5 0,0 0 4 16,0 0 0-16,0 0-3 0,0 0 0 0,0 0-1 15,0 0 5-15,20 42-7 0,-20-42 3 0,0 19 5 16,0-19 0-16,-5 31-4 0,5-16 5 0,-4 4-6 15,3-4 2-15,-2 2-2 0,1-3 1 0,2-14 7 16,-4 29-6-16,3-12 1 0,-1-4 3 0,0 0-6 16,2 0 8-16,-1-1-3 0,1 0 1 0,-3 0-5 15,3-4 6-15,0 3 0 0,0-2-9 0,-1 0 6 16,-2-2-2-16,3 1-1 0,-1 1 5 0,0-3-9 16,1 2 6-16,0 1-1 0,-4-3 2 0,4 3-4 15,0-4 0-15,0 0 2 0,0 2 1 0,0-4-3 16,0 2 4-16,0 0-2 0,0-1 1 0,0-4-2 15,4 3-2-15,-4-3 4 0,1 3-2 0,-1-3 6 16,0 0-4-16,0 6-3 0,0-6 3 0,0 0-26 16,0 0-42-16,0 0-44 0,5-12-52 0,-5 3-120 15,0-1-305-15,3-3 134 0</inkml:trace>
  <inkml:trace contextRef="#ctx0" brushRef="#br0" timeOffset="925.99">1969 623 7 0,'0'0'105'0,"0"0"8"0,0 0-9 16,0 0-11-16,0 0-3 0,0 0-6 0,0 0-2 15,0 0-9-15,0 0-9 0,0 0-2 0,0 0-16 16,0 0 5-16,0 0-13 0,0 0-3 0,0 0 5 16,0 0-7-16,0 0 0 0,-17-17 6 15,17 17-1-15,0 0-4 0,0 0-2 0,0 0 10 0,0 0-4 16,0 0-6-16,0 0 4 0,0 0-5 0,0 0-7 16,0 0 9-16,0 0-3 0,0 0 4 0,0 0-4 15,0 0 4-15,0 0-1 0,0 0 1 0,0 0-11 16,0 0-2-16,0 0 1 0,0 0-6 0,0 0 1 15,42-16-4-15,-42 16 0 0,22-2-1 0,-22 2 1 16,28-1-7-16,-28 1 3 0,0 0-7 0,52 7 4 16,-34-5-3-16,-18-2 0 0,36 10 3 0,-23-4 2 15,-13-6-4-15,28 11-1 0,-19-3 2 0,-9-8-3 16,18 14 0-16,-18-14 4 0,9 20-7 0,-8-9 6 16,-1-11-3-16,0 20-11 0,0-20 10 0,-6 21 1 15,6-21 1-15,-13 21-2 0,6-12 1 0,-5 3 1 16,12-12-1-16,-22 17-4 0,8-8 7 0,2 1-5 15,12-10 0-15,-23 11 5 0,23-11-3 0,-20 11 6 16,20-11-8-16,-22 10 5 0,22-10 4 0,-20 9-4 16,20-9 6-16,-21 8-3 0,21-8 9 0,0 0 4 15,-23 5 2-15,23-5 4 0,0 0-1 0,0 0-3 16,-24 4 1-16,24-4-4 0,0 0 1 0,0 0 0 16,0 0-1-16,0 0 0 0,-34-10 3 0,34 10-2 15,0 0 0-15,-12-12 1 0,12 12-4 0,0 0-2 16,0 0-4-16,-9-16-2 0,9 16 4 0,0 0-7 15,0 0 7-15,-1-15-6 0,1 15 4 0,0 0 0 16,0 0-5-16,0 0-1 0,0 0-4 0,0 0 1 16,0-19-2-16,0 19 4 0,0 0-8 0,0 0 3 15,0 0 5-15,0 0-5 0,0 0 0 0,0 0 1 16,0 0-1-16,0 0-1 0,0 0-1 0,0 0 0 16,0 0 4-16,0 0 1 0,0 0-3 0,0 0-1 15,0 0 2-15,50 34 4 0,-50-34-6 0,21 13 2 16,-10-7-1-16,5 4 6 0,-2-1-6 0,2 0 4 15,-1 0-3-15,0 0-2 0,-4-1-4 0,5 1 6 16,-7-1 1-16,0 3-2 0,0-1-3 0,0-3 6 16,-4 0-5-16,0 1 0 0,4-1 4 0,-5-1-3 15,0 0 2-15,-3 0 2 0,3-3-1 0,-2 0 1 16,1-1-3-16,-3 2 3 0,3 0-1 0,-3-4 1 16,1 4-4-16,-1-4 1 0,4 1-13 0,-1 1-33 15,-3-2-46-15,0 0-58 0,0 0-223 0,0 0-403 16,0 0 179-16</inkml:trace>
  <inkml:trace contextRef="#ctx0" brushRef="#br0" timeOffset="1601.88">2374 527 31 0,'0'0'107'0,"0"0"-4"0,0 0 1 0,0 0-4 16,0 0 4-16,0 0 1 0,0 0-6 0,0 0-16 15,0 0-4-15,0 0-13 0,0 0-1 0,0 0-6 16,0 0-6-16,0 0-9 0,0 0-1 0,0 0-2 16,0 0-10-16,0 0-1 0,0 0 0 0,0 0-4 15,0 0 7-15,0 0 2 0,0 0-1 0,-3 40 3 16,3-40-5-16,4 25-3 0,-4-25 3 0,4 29 5 15,-3-12-4-15,4 1 2 0,-1 0 0 0,0 7-3 16,-3-7-3-16,2 0 5 0,-2 0-4 0,-1 0 1 16,3 1 0-16,-2 0 3 0,1 0 8 0,0 1-11 15,-2-2 0-15,1 0-5 0,-1-1-1 0,3-1 1 16,-2 1-2-16,-1 0-5 0,0-6-1 0,0 3 0 16,0-5-3-16,3 2 1 0,-3 0-3 0,0-5-2 15,2 3 0-15,-2-3-1 0,-2 0-3 0,-1 1 2 16,3-2 0-16,0 0-2 0,-1-2-1 0,1-3 0 15,0 6-22-15,0-6-43 0,0 0-50 0,0 0-76 16,0 0-150-16,6-19-362 0,-4 9 160 0</inkml:trace>
  <inkml:trace contextRef="#ctx0" brushRef="#br0" timeOffset="2159.69">2374 630 23 0,'0'0'133'0,"0"0"-2"0,0 0-2 0,0 0-1 16,-27-9 1-16,27 9-10 0,0 0-7 0,0 0-10 15,0 0-4-15,0 0-9 0,0 0-4 0,-13-11-6 16,13 11 0-16,0 0-6 0,0 0-4 0,0 0-2 16,0 0-4-16,0 0-6 0,0 0-3 0,0 0-7 15,0 0-7-15,0 0-4 0,0 0 0 0,0 0-7 16,41-20-4-16,-41 20 1 0,31-3-3 0,-31 3-4 15,36-3-1-15,-36 3-3 0,39 1-1 0,-39-1-4 16,37 7 15-16,-21-3-17 0,4 2 1 0,-20-6-3 16,28 11 4-16,-10-3-7 0,-18-8 2 0,17 14-3 15,-11-5 3-15,-6-9-3 0,9 20 3 0,-9-20-1 16,-2 25-2-16,2-25 1 0,-11 27 1 0,0-15-2 16,-6 2 8-16,3-1 6 0,-4-1 3 0,1-1 12 0,2 1 3 15,-4-2 8-15,1-1 5 0,0-1 0 0,1 1 2 16,17-9 4-16,-25 8-4 0,25-8 4 15,-19 10 4-15,19-10 0 0,0 0 1 0,-14 4 1 16,14-4-5-16,0 0-5 0,0 0 3 0,0 0-10 16,0 0 2-16,0 0-7 0,-22 8-6 0,22-8 5 15,0 0-5-15,0 0-10 0,0 0-1 0,0 0-2 16,0 0-5-16,0 0-27 0,0 0-37 0,0 0-47 0,0 0-49 16,0 0-73-16,0 0-256 0,0 0-515 15,0 0 229-15</inkml:trace>
  <inkml:trace contextRef="#ctx0" brushRef="#br0" timeOffset="5325.52">3001 571 31 0,'0'0'101'16,"0"0"3"-16,0 0-5 0,0 0 1 0,0 0-5 16,0 0-5-16,0 0-8 0,0 0-4 0,0 0-3 15,0 0-10-15,0 0-4 0,0 0 4 0,-9-22-5 16,9 22-4-16,0 0-7 0,0 0-1 0,0 0 6 16,-6-13 2-16,6 13-1 0,0 0-4 0,0 0 0 15,-8-13-6-15,8 13-3 0,0 0-3 0,0 0-3 16,-9-17-4-16,9 17-5 0,0 0 2 0,-8-12 1 15,8 12-19-15,0 0-1 0,0 0 0 0,-10-18-1 16,10 18-5-16,-4-12 2 0,4 12 9 0,0 0-6 16,-10-18-2-16,10 18-1 0,-6-11 1 0,6 11 1 15,-10-12 3-15,10 12-4 0,-11-13 0 0,11 13 1 16,-10-12 2-16,10 12-5 0,-16-13 1 0,16 13-2 16,-19-12 4-16,19 12-3 0,-19-13 4 0,19 13-5 15,-21-13 0-15,8 8 1 0,13 5-3 0,-26-14 0 16,26 14 6-16,-23-10-3 0,13 3 1 0,10 7 2 15,-23-10 1-15,23 10 2 0,-21-9-5 0,21 9 2 16,-22-9 0-16,22 9-3 0,-19-9 1 0,19 9 1 16,-19-9-5-16,19 9 3 0,-21-7-1 0,21 7-3 15,-23-10 1-15,23 10 3 0,-19-7 1 0,19 7-5 16,-26-8 3-16,26 8 1 0,-26-7 1 0,26 7-4 16,-28-7-1-16,28 7 0 0,-26-4 3 0,26 4-3 15,-31-6-1-15,31 6 0 0,-28-4 3 0,28 4-8 16,-28-6 7-16,28 6-2 0,-27-6 2 0,27 6 0 15,-22-3-1-15,22 3-3 0,0 0 3 0,-29-5-2 16,29 5 4-16,0 0-3 0,-27-2 0 0,27 2 0 16,0 0 0-16,0 0 0 0,-33 0 3 0,33 0-1 15,0 0-4-15,-28 5 0 0,28-5 0 0,0 0 3 16,-23 2-2-16,23-2 5 0,0 0-4 0,-36 9 0 16,36-9 0-16,-23 3-2 0,23-3 3 0,0 0-3 15,-27 7 0-15,27-7 4 0,-19 7-4 0,19-7 2 16,-22 7 3-16,22-7-3 0,-22 5 4 0,22-5-8 15,-21 10 3-15,21-10 1 0,-22 10 0 0,22-10 0 16,-15 5 0-16,15-5 3 0,-18 10-4 0,18-10 2 16,-17 9 1-16,17-9-2 0,-19 12 1 0,19-12 0 15,-14 10-1-15,14-10 1 0,-13 11 1 0,13-11 2 16,-13 12-6-16,13-12 1 0,-11 9-1 0,11-9 4 16,-12 12-2-16,12-12 2 0,0 0-2 0,-17 17 0 15,17-17 2-15,-15 9-2 0,15-9 2 0,-12 12 1 16,12-12-3-16,-12 11 0 0,12-11-2 0,0 0 6 15,-15 11-4-15,15-11 2 0,0 0-2 0,-14 12 2 16,14-12 1-16,0 0-1 0,-13 7-2 0,13-7 3 16,0 0 0-16,-15 11-2 0,15-11 2 0,0 0-2 15,-14 17-1-15,14-17 2 0,-14 14-1 0,14-14-1 16,-17 11 2-16,17-11-3 0,-15 15 6 0,15-15 0 16,-13 13-7-16,13-13 1 0,-13 9 4 0,13-9-1 15,-10 16-3-15,10-16 0 0,-10 10 3 0,10-10-2 16,0 0 1-16,-13 18 2 0,13-18 0 0,-4 11 0 15,4-11-4-15,0 0 1 0,-9 16 3 0,9-16 3 16,0 0-4-16,-4 18-1 0,4-18 2 0,-1 16-8 16,1-16 9-16,-3 15-4 0,3-15 2 0,-1 21-3 15,1-21 6-15,1 18 1 0,-1-18-1 0,-1 20 0 16,1-20-2-16,1 20 0 0,-1-20 0 0,0 15 0 16,0-15-3-16,0 0 3 0,2 25 0 0,-2-25 0 15,0 20-2-15,0-20-1 0,-2 19 4 0,2-19 0 16,-1 16 0-16,1-16-4 0,-1 21 1 0,1-15-4 15,-4 6 14-15,5-4-10 0,-2 1 1 0,1 0-1 16,0-2-1-16,-1 0 6 0,1 0-4 0,1 0-1 16,-2 0 3-16,1-2-1 0,1 3 1 0,-1-1-5 15,0 0 6-15,1 0 0 0,-1 2 2 0,0-1-3 16,0 0 1-16,4 1 1 0,-4-2-2 0,4 2 2 16,-4-1-1-16,0-3 4 0,3 4-1 0,-3-4-7 15,1 3 3-15,1-1-2 0,0-3 3 0,-1 6-2 16,2-6 2-16,-1 3 1 0,1 1-5 0,-1-1 4 15,2-1 0-15,1 1-4 0,-2-2 3 0,0 0-2 16,1 2 2-16,0-2-1 0,1 2 0 0,2-2-6 16,-5-2 4-16,2 3 6 0,0-1-1 0,-3 1 0 15,4-2-5-15,-2 1 4 0,2 0-2 0,-1-1 1 16,1 0-3-16,-4 0 1 0,3-1-3 0,1 0 3 16,-1 3 0-16,0-3 3 0,0 0-4 0,-3-1 2 15,6 1 0-15,-4 3-1 0,3-3 6 0,0-1-10 16,-1 3 7-16,0-4-2 0,4 1-1 0,-2 2 0 15,0-1-1-15,1-1 2 0,-1 1-2 0,0 1-3 16,2 1 4-16,-4-2-4 0,2 0 4 0,0 2 0 16,-1-4-3-16,1 2 3 0,-2 1-2 0,2-1 3 15,-3-1 5-15,2 1-6 0,1-1 2 0,-2-2-3 16,3 3 3-16,-2-3-5 0,-1 1 3 0,4 0 1 16,-4 1-1-16,4 1 1 0,-4-3-2 0,2 2 1 15,-1-2-4-15,-2 0 2 0,2 3 3 0,2-3-4 16,-8 0 0-16,9 2 4 0,-4-2-3 0,0 3-1 15,1-3 1-15,0 2 2 0,-6-2-4 0,11 3 6 16,-6-2 3-16,3 0-5 0,-3-1-2 0,1 2-1 16,-6-2-1-16,12 0-1 0,-5 0 6 0,0 3-1 15,-1-3-5-15,2 0 3 0,0 0 2 0,-2 0-1 16,-6 0 5-16,13 0-7 0,-7-3 0 0,3 6-5 16,-5-3 7-16,-4 0-2 0,13 1 1 0,-7-1 2 15,2 0-2-15,-3 1 1 0,-5-1-4 0,9 0 5 16,-4 0-3-16,3 2 3 0,-8-2-2 0,10-2 2 15,-2 2-1-15,-8 0-1 0,14-1 3 0,-8 1-1 16,0-1-2-16,1 1 5 0,2 0-5 0,-3 0 7 16,1-3-8-16,0 3 2 0,-7 0 0 0,17-3-3 15,-11 4 3-15,2-2-3 0,1 0 3 0,-3 1-5 16,-6 0 5-16,13-1-2 0,-7 1 4 0,2 0 4 16,-8 0-3-16,13-2-6 0,-8 1-2 0,4 1 5 15,-3-2-2-15,3 0 1 0,4 0-1 0,-3-1 0 16,-2 3 0-16,1-2 1 0,4-1-1 0,-4 0 4 15,-3 2-3-15,5-3-1 0,-4 4 1 0,-1-1-1 16,1 1-1-16,-1-3 1 0,0 3 3 0,-1-2-3 16,1 0 1-16,-6 2-1 0,9-1 1 0,-5-1 3 15,0 0-3-15,2-1 2 0,-1 2-2 0,-1-3-2 16,3 2 1-16,-1-2-3 0,1 1 6 0,-2 1-3 16,0-1 1-16,4-2 1 0,1 2-1 0,2-1 2 15,-4 1-2-15,-1 1 1 0,2-5-1 0,-2 6-3 16,-1-3 3-16,1 2 0 0,0-1-2 0,-2 1 2 15,3 0 0-15,-1 1 1 0,-2-1 0 0,1 0 0 16,-3 1 4-16,-3 1-4 0,8-7-2 0,-4 5 3 16,1-1-4-16,1 1 4 0,-2-4-2 0,0 2-1 15,0 0 3-15,1 0-4 0,-1-2 4 0,2 0-5 16,-1 0 3-16,-1 1-3 0,1 0 5 0,3-2-5 16,2 0 1-16,-6 2 2 0,1 2-4 0,0-3 5 15,3 2-2-15,-3 0 2 0,0-1-2 0,0 1-3 16,2-1 5-16,-2 2-1 0,0-4-2 0,0 4 3 15,-1-2 2-15,1 1-3 0,-1-2-1 0,0-1-1 16,2-2 10-16,-1 1-9 0,-2 3 1 0,2-5-2 16,-1 5 2-16,1-4-2 0,-1-1 5 0,0 1-4 15,-1-1-2-15,4 2 4 0,-2-1-2 0,-5 9 2 16,7-19-4-16,-7 19 2 0,9-19 1 0,-9 19-2 16,9-16 2-16,-9 16-3 0,7-16 6 0,-7 16 16 15,7-19-15-15,-7 19 7 0,7-18-5 0,-7 18 3 16,5-14-4-16,-5 14 1 0,4-14-5 0,-4 14 6 15,3-16-2-15,-3 16-5 0,3-20 6 0,-3 20-4 16,4-20 1-16,-4 20-2 0,2-22-1 0,-2 22 2 16,3-21-2-16,-3 21 0 0,0-23 1 0,0 23 3 15,0-21-1-15,0 21-3 0,1-19 6 0,-1 19 0 16,-1-20-4-16,1 20 1 0,-5-17 1 0,5 17-2 16,-4-16 1-16,4 16 0 0,-6-18-3 0,6 18 4 15,-7-19-3-15,7 19 1 0,-7-20 0 0,2 11-1 16,5 9 2-16,-6-14-3 0,6 14 2 0,-6-15 5 15,6 15 4-15,-6-17-2 0,6 17 1 0,-7-20-1 16,7 20 2-16,-6-14-3 0,6 14-1 0,-7-16 0 16,7 16 2-16,0 0 2 0,-10-19-7 0,10 19 3 15,-6-13-3-15,6 13-1 0,0 0 0 0,-5-18 0 16,5 18 1-16,-4-14-5 0,4 14 6 0,0 0-5 16,-8-16 2-16,8 16-4 0,0 0 3 0,-6-15-1 15,6 15 0-15,0 0-1 0,0 0-12 0,-15-11-34 16,15 11-31-16,0 0-42 0,0 0-50 0,-26-3-46 15,26 3-150-15,0 0-395 0,0 0 175 0</inkml:trace>
  <inkml:trace contextRef="#ctx0" brushRef="#br0" timeOffset="6466.69">3115 833 81 0,'0'0'102'0,"0"0"-16"0,0 0-4 16,0 0 3-16,0 0-5 0,0 0-1 0,0 0-5 15,0 0 5-15,0 0 0 0,0 0 0 0,0 0 1 0,0 0-2 16,0 0-8-16,0 0-2 0,0 0-4 16,0 0-9-16,0 0-8 0,0 0 1 0,0 0-9 15,0 0-4-15,0 0 1 0,0 0-7 0,0 0-5 16,0 0 2-16,0 0-2 0,0 0-9 0,0 0 4 0,0 0 0 15,0 0-6-15,0 0 0 0,0 0-1 0,0 0 0 16,0 0-4-16,0 0-2 0,0 0 5 16,0 0-7-16,0 0 0 0,0 0 2 0,0 0-9 15,0 0 11-15,0 0 1 0,0 0-1 0,0 0-3 0,0 0 5 16,0 0 8-16,0 0-2 0,0 0 2 0,0 0 2 16,0 0 0-16,0 0-1 0,0 0 6 0,14 27-2 15,-14-27-6-15,37 3-2 0,-14 0-1 0,-4-1 16 16,2 3-3-16,-1-1 0 0,3 0-6 15,-2-1-1-15,-1 0 1 0,-1 4-4 0,-1-6-6 0,1 4 5 16,-2 0-1-16,-2-1-8 0,-2-2 4 0,-2 0-1 16,1 2-1-16,-2-2-2 0,-1 2 2 0,0-4-5 15,-4 3-1-15,4-3 6 0,-4 0-4 16,-1 3-3-16,1-3 4 0,-5 0-2 0,7 2-2 0,-4 0 4 16,-3-2-1-16,8 0-2 0,-8 0 2 0,0 0-2 15,8 1-4-15,-8-1 3 0,6 0 0 16,-6 0-2-16,7 1 0 0,-7-1-1 0,8-1 2 0,-8 1-5 15,7-1-29-15,-7 1-23 0,5-2-33 0,-5 2-57 16,5-2-189-16,-5 2-360 0,0-6 159 0</inkml:trace>
  <inkml:trace contextRef="#ctx0" brushRef="#br0" timeOffset="6878.68">3474 831 50 0,'0'0'121'16,"0"0"-1"-16,0 0 4 0,0 0-7 0,0 0-9 15,0 0-6-15,0 0-3 0,0 0-3 0,0 0-13 16,0 0-5-16,0 0-5 0,0 0-15 0,0 0 0 15,0 0-7-15,26-12-4 0,-26 12-5 0,0 0-5 16,0 0-8-16,0 0 3 0,45 7-3 0,-45-7-4 16,0 0-4-16,32 8 4 0,-32-8-12 0,22 10 0 15,-13-6 5-15,0 3-7 0,-4-2 1 0,4 1-1 16,-5-1-1-16,-2 2-3 0,1-1 12 0,-3 2 3 16,-3 1 2-16,2 0 12 0,-3 2 2 0,-2-1 0 15,-2 1 1-15,1 2-1 0,-1-3 1 0,-5 1 7 16,4-2-4-16,2 0 0 0,-2 0 2 0,2-2-7 15,0 1-5-15,0-1-3 0,3-1-5 0,-1 0 0 16,2-1-2-16,-3-1-2 0,2 1 1 0,2 0-5 16,-1 0-1-16,1 0-1 0,0 0-14 0,1-3-48 15,0 3-61-15,1-5-67 0,0 0-176 0,0 0-380 16,0 0 168-16</inkml:trace>
  <inkml:trace contextRef="#ctx0" brushRef="#br0" timeOffset="7771.48">4220 539 101 0,'0'0'158'0,"0"0"-13"0,0 0-15 0,0 0-12 16,0 0-16-16,0 0-12 0,0 0-3 0,0 0-16 15,0 0 0-15,0 0-7 0,0 0-12 0,0 0-3 16,0 0 1-16,0 0-1 0,0 0 0 0,0 0-2 15,0 0 4-15,0 0-1 0,0 0-2 0,-23 35 2 16,23-35-1-16,-9 15-2 0,9-15-6 0,-9 17-2 16,9-17-9-16,-9 21 0 0,4-5 2 0,1 0-4 15,-2 1-4-15,2 0 4 0,-1 2-1 0,-5 6-2 16,5-6-1-16,-7 3-2 0,7-2 1 0,-6 5 0 16,-1-2-2-16,7-4-1 0,-4 0-1 0,0-1 4 15,4-1-2-15,-3 2 3 0,-1-1-7 0,4 2 3 16,1-5 1-16,-1 1 0 0,4-5-1 0,1 1 1 0,0-4-3 15,-3 1 3-15,3-1-1 0,0-2-3 16,3-3 2-16,-2 4 1 0,3-5 12 0,-4-2 12 16,0 0 2-16,-4 6 0 0,4-6-1 0,0 0-6 15,0 0-2-15,8-20-6 0,-5 8-3 0,0-4-2 0,1-2-7 16,1-9 1-16,-3 3-3 0,0-3-4 16,-2-2 2-16,-2 5-3 0,0-2 1 0,1-3-6 15,-1 4 0-15,0 6 0 0,6-8-1 0,-4 9-3 16,3-7 0-16,-1 7 5 0,-2 1-4 0,0 17-1 0,4-23 0 15,-3 10 0-15,3-3-1 0,-4 16-1 0,8-23 1 16,-7 12-2-16,-1 11 1 0,9-21-1 0,-9 21 0 16,5-16 0-16,-5 16-1 0,9-18 1 15,-9 18 0-15,5-15-2 0,-5 15 1 0,0 0 0 16,9-17-2-16,-9 17 2 0,0 0 1 0,8-12 0 0,-8 12-1 16,0 0-4-16,0 0 5 0,0 0-4 15,0 0 2-15,0 0 1 0,0 0-1 0,0 0 0 0,0 0-3 16,0 0 3-16,0 0 1 0,0 0 1 15,0 0-1-15,0 0 0 0,0 0 2 0,0 0-3 16,16 43 1-16,-16-43 0 0,3 24-1 0,2-13 3 16,0 6 0-16,-1 1-3 0,-4-1 3 0,5 2 3 0,-1 0 0 15,0-2-1-15,1 4-2 0,2 4 0 16,0 0 0-16,-2-7 1 0,0 0-1 0,-1-1 1 16,2 4-1-16,-2-3 0 0,1 1 3 0,-1-2-2 0,0 0-2 15,0 0 4-15,-1-2-1 0,-1-3-2 0,3 1 3 16,0 3-4-16,-4-5 1 0,3 1 2 0,0-1-1 15,-1 0-2-15,-1 0 3 0,2-3-2 0,1 3 1 16,-2-2 1-16,3 1-1 0,-2-4 1 16,-3 0 0-16,3 0-2 0,-3-1 1 0,2-1 3 0,1 1-5 15,-3-2 0-15,0-1-22 0,-1-2-35 0,4 4-51 16,-4-4-68-16,0 0-64 0,0 0-170 0,0 0-444 16,0 0 197-16</inkml:trace>
  <inkml:trace contextRef="#ctx0" brushRef="#br0" timeOffset="8071.17">3869 895 132 0,'0'-3'188'0,"0"3"-7"0,0 0-12 16,0 0-16-16,28-8-10 0,-28 8-15 0,0 0-13 15,39-7-12-15,-39 7-11 0,31-2-8 0,-31 2-9 16,27 0-8-16,-27 0-4 0,0 0-3 0,33-1-12 16,-24 1-2-16,4 1-7 0,-2 1 0 0,-3-2-7 15,1 1-9-15,0-1-26 0,-4 2-38 0,3-1-36 16,2-1-32-16,0 1-44 0,-2-1-114 0,1 0-288 15,4 0 128-15</inkml:trace>
  <inkml:trace contextRef="#ctx0" brushRef="#br0" timeOffset="8502.01">4564 806 24 0,'0'0'150'15,"0"0"3"-15,0 0-3 0,0 0-12 0,0 0-5 16,0 0-12-16,0 0-13 0,0 0 0 0,0 0-12 16,0 0-12-16,0 0-5 0,0 0-13 0,0 0-3 15,-18-21-3-15,18 21-6 0,0 0-7 0,0 0 2 16,0 0-4-16,0 0-1 0,-60 13-3 0,60-13 1 15,-26 11-1-15,11-5 4 0,0 3-10 0,15-9 3 16,-23 12-4-16,11-4-3 0,2-1 5 0,1 2 0 16,1 1-5-16,1-2-2 0,-2 1 2 0,4 1-3 15,0-1 1-15,2 3-2 0,-1-2-4 0,0 0 4 16,3 0-4-16,1-1-3 0,0 1 2 0,1 1 1 16,2-3-3-16,1 2 7 0,0 0 7 0,1-1-2 15,2-1 2-15,1-1-3 0,4-3-3 0,1 2 1 16,-2-2-3-16,6-1-4 0,-1 1-1 0,3 0 0 15,-6-1-3-15,2-2 2 0,2 1-8 0,-3-2 0 16,-4 1 0-16,3-1-6 0,1-1 3 0,-1 0-10 16,-1-3-29-16,-1-1-31 0,0-1-45 0,6-4-57 15,-3-1-49-15,0-5-173 0,1-6-415 0,5-2 184 16</inkml:trace>
  <inkml:trace contextRef="#ctx0" brushRef="#br0" timeOffset="8914.84">4790 463 14 0,'0'0'150'0,"0"0"-10"0,0 0-19 16,0 0-10-16,0 0-8 0,0 0-17 0,0 0-6 16,0 0-4-16,0 0-14 0,0 0 3 0,0 0-1 15,0 0-1-15,0 0 2 0,0 36 13 0,0-36-6 16,0 25-2-16,-1-8 10 0,2 2-6 0,-1-1 7 16,4 7-5-16,-4-5 5 0,2 6-7 0,1-6-4 15,-3 5-5-15,3-1-3 0,-2-4-6 0,5 5 0 16,-2-5-3-16,-1-1-6 0,-1 1-7 0,1-1-1 15,-1 0-2-15,0-2 0 0,-1 0-3 0,-1 0-4 16,0-5-3-16,-1 5-2 0,-1-1-5 0,0-3 3 16,-2 2-5-16,3-3-4 0,-2-1 2 0,2-2 0 15,-4 2-4-15,4-5 2 0,-2 2-3 0,2-3-3 16,1 0-2-16,-3 2-27 0,3-5-34 0,0-2-50 16,0 0-77-16,0 0-212 0,0 0-425 0,-6-11 188 15</inkml:trace>
  <inkml:trace contextRef="#ctx0" brushRef="#br0" timeOffset="9349.59">4698 824 25 0,'0'0'190'15,"28"-13"-23"-15,-28 13-9 0,0 0-16 0,22-6-22 16,-22 6-5-16,22-5-16 0,-22 5-9 0,0 0-5 16,29-3-11-16,-29 3-8 0,0 0-7 0,0 0-5 15,31-2-8-15,-31 2 2 0,0 0-10 0,0 0-4 16,0 0 1-16,0 0-8 0,29 11-2 0,-29-11-2 16,0 0-4-16,15 15-2 0,-10-8 0 0,1 3 4 15,-3-2-3-15,3 1-2 0,0-1-6 0,-1 0-1 16,0 1 6-16,-1-2-11 0,1 0 2 0,-1-2-1 15,-1 1 1-15,0-1 0 0,0 1-1 0,-1-3-5 16,1-1 7-16,-2 3-2 0,1 0-3 0,-2 2 4 16,-2-2 2-16,1 2 4 0,-4 0 13 0,1 3 12 15,2 0 1-15,-4-1 3 0,5 3-6 0,-1 0 2 16,-5 3 24-16,3 1-6 0,2-5-2 0,2 0-1 16,0-1-10-16,0 1-3 0,2-2-2 0,-2 0-6 15,0-2-1-15,2-1-3 0,0 1-4 0,-2-3 1 16,4 1 0-16,-1-2-1 0,-1-2-2 0,3 0-7 15,-5-1-40-15,13-8-69 0,-4 1-79 0,-4-4-228 16,4-6-435-16,-3-3 193 0</inkml:trace>
  <inkml:trace contextRef="#ctx0" brushRef="#br0" timeOffset="9537">4940 565 126 0,'0'0'219'0,"0"0"-23"0,0 0-19 0,0 0-20 15,0 0-15-15,0 0-13 0,0 0-12 0,0 0-12 16,0 0-10-16,0 0-10 0,52 19-25 0,-52-19-53 16,18 17-64-16,-13-9-64 0,-5-8-119 0,13 19-259 15,-7-9 114-15</inkml:trace>
  <inkml:trace contextRef="#ctx0" brushRef="#br0" timeOffset="9866.29">5080 931 152 0,'-6'9'188'0,"-1"2"-10"0,1-2-12 16,2 0-10-16,-1 3-7 0,3 0-15 0,-1-4-7 15,0 3-7-15,5-1-12 0,-2-1-7 0,1 2-5 0,2-3-13 16,-1 1-6-16,4 0-6 0,-1-4-9 0,-1 2-3 16,4-2-6-16,-1 0-5 0,1 1-4 15,1-2-3-15,0-2-5 0,3 1-1 0,-2-2-5 16,-1-2-6-16,2-2 1 0,1-2-2 0,-3 0-5 16,1-3 2-16,-2 0 5 0,-3-1-12 0,3-2 0 0,-6 0 1 15,7-4-4-15,-5 0 1 0,-3 3 7 0,-1 0-3 16,0-3 1-16,0 3-2 0,-2 0-3 15,2 12 2-15,-7-22 3 0,7 22-8 0,-10-18-1 16,10 18 3-16,-6-15-5 0,6 15 4 0,-11-9-7 0,11 9-37 16,0 0-62-16,-16-11-79 0,16 11-215 0,-16-10-425 15,16 10 188-15</inkml:trace>
  <inkml:trace contextRef="#ctx0" brushRef="#br0" timeOffset="10381.62">5320 883 50 0,'0'0'179'0,"0"0"-14"0,0 0-19 0,0 0-17 16,0 0-5-16,0 5-10 0,0-5-20 0,8 4-6 15,-8-4-9-15,5 5-11 0,-2-3-6 0,-3-2-7 16,2 3-3-16,-2-3-7 0,4 4-3 0,-4 0-4 16,1-1 1-16,-1 1 11 0,0 0 20 15,0 1-3-15,0 2-1 0,-1 2 2 0,1-3-2 0,0 2-4 16,0 1-8-16,0-3-6 0,1 2-2 0,-1 3-4 16,2-5-6-16,-2 3 3 0,0-2-6 0,1-3-4 15,-1 5 8-15,5-3-12 0,-5 0-5 0,1-1 1 16,2-2-1-16,-2 1-4 0,4-1 3 0,-4 0-4 15,2 0 1-15,-2 0 9 0,-1-3 2 0,9 0-2 16,-9 0 1-16,14-5-4 0,-6-1-4 0,1-2 2 16,3-1-3-16,-1-1-2 0,4-1 1 0,1-3-2 15,-1 5-5-15,3-3 1 0,-4 0-1 0,-3 4 0 16,0 1-4-16,4-3 4 0,-3 5-6 0,-1 1 2 16,-1 1 2-16,0 1-3 0,-2-1-1 0,1 6 2 15,-4 0 0-15,0 1-3 0,3 3 3 0,-3 3-3 16,0-1-1-16,-1 1 7 0,-3 0-5 0,-1 4 0 15,3-6-1-15,-3 4 0 0,0-2 0 0,1-2 3 16,-1 2-3-16,0-4-4 0,-1 1 5 0,-2-2-6 16,6-1-39-16,-3-4-85 0,0 0-118 0,0 0-166 15,0 0-444-15,-10-22 196 0</inkml:trace>
  <inkml:trace contextRef="#ctx0" brushRef="#br0" timeOffset="11127.84">6239 601 17 0,'0'0'157'0,"-7"25"-8"0,7-25-11 16,-3 22-8-16,3-6-15 0,-3 1-11 0,6 3-6 16,-3-1-6-16,1 7-11 0,1 1-4 0,0 0 1 0,-2-1-7 15,0-3-7-15,-2 5-4 0,4-5-7 0,-2-4-5 16,-2 0-4-16,2 0 2 0,0-2-10 0,0 2-2 15,-2-6 7-15,2-4-11 0,0 3-3 16,0-4-1-16,0 1-2 0,-1-6-8 0,1 2 6 0,0 1 2 16,0-3-7-16,0-3-8 0,0 5-19 0,0-5-52 15,0 0-49-15,0 0-181 0,10-15-314 16,-9 6 139-16</inkml:trace>
  <inkml:trace contextRef="#ctx0" brushRef="#br0" timeOffset="11465.81">6229 613 90 0,'0'0'203'0,"0"0"-20"15,15-18-15-15,-15 18-17 0,17-11-17 0,-17 11-13 16,24-7-11-16,-24 7-12 0,23-5-9 15,-23 5-13-15,0 0-2 0,45 0-9 0,-45 0-3 0,27 6-5 16,-27-6-9-16,24 10-9 0,-14-3 0 0,4 3-3 16,-14-10-5-16,14 23-2 0,-10-8 2 0,0-2-7 15,-2 4 0-15,-2-17-5 0,0 30 3 0,-2-12-6 16,2-18-1-16,-5 23-5 0,1-11-2 0,4-12 4 16,-8 22 7-16,3-10-1 0,5-12 4 0,-12 21 0 15,5-11 0-15,7-10 0 0,-13 13-3 0,13-13-1 16,-18 12-3-16,11-7-7 0,-2 0 11 15,1-3-9-15,1 2-12 0,0-3-41 0,7-1-50 0,0 0-61 16,0 0-181-16,0 0-362 0,0 0 160 0</inkml:trace>
  <inkml:trace contextRef="#ctx0" brushRef="#br0" timeOffset="11865.99">6600 506 115 0,'0'0'158'15,"0"0"-25"-15,0 0-8 0,0 0-7 0,0 0-15 16,0 0-9-16,0 0 0 0,0 0-18 0,0 0-3 15,0 0-7-15,0 0 0 0,0 0-9 0,0 0-1 16,0 0-4-16,0 0 10 0,0 0 2 0,0 0 1 16,0 0 2-16,-22 42-6 0,18-30 4 0,-1 5-5 15,0 2 5-15,0 8-4 0,1-8 1 0,-1 8-8 16,1 0-6-16,2-7-3 0,-2 4-5 0,1-5-5 16,3-1 0-16,-1 2-4 0,2-2 0 0,2 0-6 15,-3-2 0-15,4 1 0 0,-2 0-8 0,-1-5-1 16,4 2 0-16,-4-4-4 0,2 1 1 0,0-1 3 15,-2 0-7-15,-1-5 1 0,4 0-2 0,-3 4-27 16,2-2-30-16,-2-4-36 0,3-1-57 0,-3 1-69 16,-1-3-127-16,0 5-365 0,0-5 162 0</inkml:trace>
  <inkml:trace contextRef="#ctx0" brushRef="#br0" timeOffset="12882.34">6827 858 206 0,'0'0'191'16,"0"0"0"-16,-8-22-7 0,8 22-13 0,0 0-10 15,-7-14-20-15,7 14-16 0,0 0-9 0,0 0-14 16,-12-13-6-16,12 13-15 0,0 0-4 0,0 0-9 0,-23-3-9 16,23 3-6-16,0 0 3 0,0 0-9 15,-50 20-4-15,39-15-1 0,-6 5 5 0,3-3-10 16,0 5 3-16,0 1-4 0,1-4-4 0,5 1 2 16,-4 1-5-16,5-1-4 0,2-2 3 0,1 4-6 15,2-1-3-15,2 0 4 0,1-1-7 0,2-2 1 0,1-3-1 16,1 3 0-16,0 1-2 0,1-6 7 0,6 2-6 15,-1-1-6-15,7-3 2 0,0 1-3 0,1-5 2 16,-1 1-5-16,-1-5 5 0,0 3-8 16,0-4 2-16,0 0-1 0,-4 3 0 0,-1-1-3 0,-1-1 2 15,-1 2 0-15,1-3 0 0,-6 1-3 0,0 2 4 16,1-2-4-16,-3 0-1 0,-3 7 1 0,0 0 2 16,13-20 0-16,-13 20 1 0,0 0-4 0,5-16 3 15,-5 16-1-15,0 0 1 0,4-18-3 0,-4 18 1 16,0 0 3-16,0-18-4 0,0 18 5 0,0 0-3 15,0 0 3-15,0 0 1 0,4-15-2 0,-4 15-4 16,0 0 2-16,0 0-4 0,0 0 4 0,0 0-2 16,0 0-3-16,0 10 3 0,0-10 4 0,0 0 2 15,-3 21-7-15,2-12 6 0,-1 0-6 0,-1 3 3 16,-1-1 2-16,0 2 1 0,3 3-4 0,-3-4 0 16,3-2 1-16,-2 2 2 0,2-2 1 0,-1 2 0 15,0-4 0-15,1 3-5 0,1-3 3 0,0 1 1 16,0-5-1-16,1-1 2 0,-1 1-2 0,0 0 4 15,0-4-3-15,0 4 5 0,0-4-3 0,0 0 1 16,8 0 0-16,-8 0 1 0,11-6-1 0,-2-3 0 16,-1 3-4-16,2-6-1 0,2 0 2 0,-2 0 19 15,3-1-5-15,-3-2-1 0,-1 4-1 0,2 1-4 16,-11 10 2-16,16-19-4 0,-7 11-1 0,-9 8 4 16,15-14-2-16,-15 14-3 0,15-14-1 0,-15 14-1 15,11-8 0-15,-11 8 1 0,0 0-2 0,19-14-1 16,-19 14-1-16,0 0-1 0,11-7 0 0,-11 7 3 0,0 0-3 15,0 0 0-15,0 0 0 0,0 0-2 16,0 0 1-16,0 0 1 0,34 4-2 0,-31-1 3 16,1 0 0-16,0 4-3 0,1 0 0 0,-4 1 3 15,3 3-3-15,-4-1 1 0,0 0 1 0,3 2 0 16,-2 0 2-16,-1 4 0 0,0-6 0 0,0 2-2 16,1 0 3-16,2-2-3 0,-3-3 3 0,0-2-2 15,1 3-1-15,2-4 3 0,-2 0 0 0,-1 0 1 16,0 1 1-16,0-5-2 0,4 2 0 0,-4-2 1 15,9-8 0-15,-4 4 0 0,0-4-2 0,4-4 2 0,4-2-3 16,-3-3-2-16,6-3 4 0,-5 3-4 16,0 1-1-16,2-8 1 0,-1 13 3 0,-2-3-5 0,5 3 4 15,-15 11-3-15,19-15-2 0,-19 15 4 16,17-7-2-16,-17 7 1 0,23-5-3 0,-23 5 1 0,0 0 5 16,0 0-3-16,32 9-1 0,-27 0-1 0,4-1 3 15,-3 1 2-15,-2 2-4 0,0 0 1 16,0-1 2-16,1 2-1 0,-1-1-1 0,0 0 2 15,2 0-1-15,-4-2 3 0,2-2-1 0,0 0-1 0,0-2-2 16,0 1 2-16,-4-1-1 0,2-1 2 0,-2-3 2 16,0-1-4-16,6 3-31 0,-6-3-54 0,0 0-65 15,0 0-72-15,0 0-201 0,7-4-458 16,-7 4 203-16</inkml:trace>
  <inkml:trace contextRef="#ctx0" brushRef="#br0" timeOffset="13732.03">8121 533 47 0,'0'0'220'0,"0"0"-14"0,0 0 8 0,0 0-17 16,0 0-17-16,0 0-16 0,0 0-13 15,0 0-18-15,0 0-10 0,0 0-12 0,0 0-14 16,0 0-9-16,0 0-6 0,0 0-11 0,0 0-5 16,0 0-6-16,0 0-5 0,0 0 0 0,0 0 4 0,11 40 11 15,-13-21-4-15,0-2-3 0,-2 9-7 16,-1-1-4-16,0 1-2 0,-2 0-6 0,1 1-5 0,1 0 1 16,1-3-5-16,-2 1-1 0,4-6-3 15,2 7-5-15,0-6-1 0,0-4-6 0,3 1 4 0,-2 0-5 16,4-2-1-16,-1 2-1 0,-1-3-3 0,2-4 3 15,-1 2-7-15,0-3-32 0,-1-1-40 0,2 0-56 16,-1-4-67-16,1-1-273 0,-3-2-497 16,-2-1 221-16</inkml:trace>
  <inkml:trace contextRef="#ctx0" brushRef="#br0" timeOffset="14131.55">8013 928 83 0,'0'0'263'0,"14"-23"-20"16,-14 23-19-16,15-18-14 0,-6 11-23 0,-9 7-19 15,22-14-15-15,-22 14-18 0,24-10-11 16,-11 3-11-16,-13 7-13 0,25-5-11 0,-25 5-4 16,26-4-13-16,-26 4-3 0,0 0-11 0,33 1-2 0,-33-1-8 15,0 0-7-15,0 0-2 0,31 15-6 0,-26-6-1 16,-1 3-2-16,-3 0-7 0,3 2 1 0,1 4-2 15,-4-1-4-15,6 0 0 0,-6-1-1 0,4-2-4 16,2 2 1-16,-1-1 1 0,7 0-4 0,-4-2 2 16,3-1-1-16,-1-2-4 0,0-5 1 0,7 3 2 15,-4-4-5-15,3-3 2 0,3-1 0 0,-2-3-5 16,4-2 0-16,-7-4 2 0,3 0 1 0,0-5-3 16,-4 0 3-16,-5-3-5 0,5-3-1 0,-8 1 1 15,-1 1 0-15,-5 0 0 0,3 1 1 0,-3-1 2 16,-5 2 4-16,-2 0 2 0,-3 3-2 0,-1-1 1 15,0 3 2-15,11 11-8 0,-25-16 6 0,11 9-3 16,14 7-3-16,-37-8 1 0,37 8 0 0,-32 0-2 16,32 0-13-16,0 0-52 0,-37 8-64 0,37-8-79 15,-18 9-230-15,18-9-471 0,-17 7 209 0</inkml:trace>
  <inkml:trace contextRef="#ctx0" brushRef="#br0" timeOffset="15815.33">9329 819 8 0,'0'0'183'0,"0"0"3"15,0 0-23-15,-13-22-12 0,13 22-12 16,0 0-8-16,0 0-20 0,0 0-7 0,0 0-11 15,0 0-12-15,0 0-8 0,-14-9-5 0,14 9-5 16,0 0-7-16,0 0-5 0,0 0 2 0,0 0-14 0,0 0 1 16,0 0-4-16,0 0-4 0,0 0-3 0,0 0 1 15,0 0-6-15,0 0-6 0,-33 22 9 16,33-22 2-16,0 0 1 0,0 0 5 0,0 0-1 16,0 0 2-16,0 0-2 0,0 0 6 0,0 0-6 0,0 0 4 15,0 0-4-15,0 0-6 0,0 0 1 0,0 0-4 16,0 0-1-16,0 0-4 0,0 0-2 0,0 0-4 15,0 0 1-15,0 0-8 0,0 0 6 0,0 0-3 16,0 0 1-16,0 0 2 0,0 0-3 0,0 0 0 16,0 0 4-16,0 0 6 0,0 0-2 0,0 0 3 15,0 0 4-15,0 0-1 0,0 0 1 0,0 0-2 16,0 0 5-16,0 0-11 0,0 0-1 0,0 0-1 16,0 0-3-16,-19 7 0 0,19-7-1 0,0 0 0 15,-17 9-5-15,17-9 4 0,-21 8-4 0,11-1-2 16,0-2 3-16,-1 5 6 0,3-3-9 0,-1 3 2 15,0-1-3-15,-1 0 0 0,1 0-1 0,-1 3 6 16,2-3-7-16,2-1 4 0,1 3 1 0,1-1-4 16,1 0-3-16,-2 1 7 0,4 7-2 0,1-9-5 15,-4 3 3-15,4 0 6 0,0-3-6 0,4 1 3 16,-3-1-3-16,0-3 0 0,6 4 3 0,-3-5-1 16,2 0 8-16,4 0-5 0,-1-1 1 0,4-1 0 15,0-1-1-15,5-4-2 0,2-1 1 0,2 2 1 16,-3-2 0-16,1-2-6 0,-2-2 1 0,3 0 4 15,-2-3-3-15,-2 2 3 0,2-5-4 0,-3 0-3 16,0 1 0-16,-1-3 3 0,-4 0 0 0,0-1-3 16,-1-2 3-16,-4-1-2 0,-2 2 4 0,0 0-3 15,-1-2 1-15,-1 4-4 0,-4-4-2 0,-1 2 4 16,-3 0-1-16,2 3 0 0,4 14-1 0,-8-24-4 16,2 12 4-16,6 12 10 0,-12-19-8 0,12 19 8 15,-10-16 3-15,10 16 1 0,-9-14 0 0,9 14-5 0,-10-13 4 16,10 13 1-16,-8-12 3 0,8 12 5 15,0 0-1-15,0 0 2 0,-11-14-3 0,11 14 3 16,0 0 1-16,0 0-5 0,0 0-2 0,0 0 2 16,-5-13-2-16,5 13-4 0,0 0-1 0,0 0 0 15,0 0-5-15,0 0 2 0,0 0 2 0,0 0-4 0,0 0-1 16,0 0-1-16,0 0 5 0,-35 30-2 16,26-18-6-16,9-12 7 0,-15 23-2 0,7-7-1 15,0-2 2-15,0 1-5 0,2 0 0 0,0 2 3 0,6 0-1 16,-3 1 0-16,3-1-3 0,2 1 5 0,-5-1-3 15,6 0 2-15,1-1 2 0,-2-1-3 0,2-3-1 16,6 3 2-16,-5-3-3 0,0-3 1 16,3 0 1-16,2 0 5 0,-2 2-7 0,1-6-1 15,2 1 4-15,0 2-2 0,1-4 6 0,5-1-7 0,-4 0 0 16,5-2-1-16,-2 1 3 0,2-2-4 0,1-3 2 16,-6 2-3-16,6-4 1 0,-6 2-1 0,6-6 1 15,-1 3 9-15,-8 2-14 0,2-6 1 0,-1-1 1 16,-3 3-1-16,-3-4 0 0,4-2 2 0,-1 1-4 15,-8 13 3-15,11-28-2 0,-7 12 0 0,-1 0-1 16,-3 16 6-16,3-21-4 0,3 10 1 0,-6 11 2 16,0 0-1-16,2-20 1 0,-2 20 1 15,0 0-1-15,0 0 0 0,1-19 2 0,-1 19-4 0,0 0-2 16,0 0 3-16,0 0 1 0,0 0-4 0,0 0 4 16,0 0 10-16,0 0-14 0,0 0 3 0,0 0 3 15,0 0-3-15,-63 21 1 0,63-21 2 0,-17 15-3 16,7-7 1-16,2-1 3 0,-1 6 0 0,1-2 2 15,2 1-5-15,-2-3 4 0,2 9-2 0,-1-1-1 16,2 0 3-16,0-3-3 0,4 1-1 0,-1-1 6 16,0 3-3-16,4-5 0 0,0 2 2 0,2-4-1 15,2 2-2-15,2-2 3 0,2 2-1 0,4 1-3 16,0-4 4-16,9-1 0 0,-5-1 2 0,4-3-4 16,6 1-24-16,0-2-39 0,0-2-40 0,-5-2-57 15,5-4-60-15,-7-1-69 0,-2-3-145 0,6-3-467 16,-2-5 207-16</inkml:trace>
  <inkml:trace contextRef="#ctx0" brushRef="#br0" timeOffset="16632.52">9813 807 147 0,'0'0'188'0,"0"0"-17"0,0 0-13 16,0 0-13-16,0 0-17 0,0 0-10 0,0 0-15 15,0 0-6-15,0 0-12 0,0 0-11 0,0 0-5 0,0 0-7 16,0 0-8-16,0 0-3 0,0 0-9 15,0 0 2-15,0 0-8 0,0 0-9 0,0 0 4 16,0 0-3-16,0 0-3 0,-4 24-1 0,6-14-3 16,-1-2 2-16,0 3-1 0,1 0 2 0,0 5 2 0,2-6 5 15,-2 7-2-15,2 2 5 0,1-4-3 0,-2 4 3 16,-2-2-5-16,2 0-3 0,-2-2 3 16,3 3 3-16,3-3-9 0,-4 0-1 0,0-3 1 15,-2 0-2-15,5 0-1 0,-2-2 3 0,0-1 3 16,1-2-3-16,0-2 6 0,0 0 5 0,3-1-3 0,2-1 1 15,3-5-1-15,-1 1-3 0,4-8-3 0,-2 1-3 16,4-1-2-16,-4-3-2 0,3-5-2 0,-3-4 0 16,-3 4-3-16,-1-7-3 0,0-4 0 15,-5 9-3-15,1 0-1 0,-5 0-2 0,0 2 2 0,1-2-1 16,-2 19-1-16,1-24-1 0,-1 24 0 0,-5-20 2 16,5 20-1-16,-5-14-3 0,5 14-2 0,0 0 10 15,-12-11-7-15,12 11-2 0,0 0 1 0,0 0-1 16,0 0-3-16,-32-2 5 0,32 2-2 0,0 0 0 15,0 0-1-15,0 0 2 0,0 0-5 0,0 0 4 16,0 0 4-16,0 0-2 0,0 0-4 0,0 0 5 16,-20 22 1-16,20-22-4 0,13 5 2 0,-3-1 2 15,3-3-2-15,1 2-1 0,5 1-1 0,-2-1-2 16,2-1-1-16,0 0 0 0,0 1-7 0,-5 0-18 16,4-2-4-16,-4-1-6 0,-1 0 0 0,-3 0 5 15,-1 0 3-15,-4 0 2 0,-5 0 7 0,0 0-3 16,0 0 4-16,0 0 1 0,0 0 2 0,0 0 3 15,26-19-2-15,-26 19 1 0,0 0 4 0,0 0-1 16,0 0 5-16,0 0 2 0,-26-21-4 0,26 21 7 16,0 0 6-16,-27-5-8 0,27 5 7 0,0 0 2 15,0 0-1-15,0 0-4 0,-38 5 5 0,38-5 1 16,-13 7-4-16,6 2 2 0,0-1 3 0,3 4-3 16,-2-1 2-16,0 3 4 0,0 4-2 0,1-1-2 15,1 0 3-15,2 3-3 0,1-2 2 0,1 0 3 16,-2 0 1-16,2 1-2 0,-3-1-3 0,6-2 2 15,2 1 1-15,-3-4-1 0,0 1-2 0,3-1 0 16,3-5 3-16,2 3 0 0,-1-5 3 0,8 5-5 16,1-8-4-16,2 2-12 0,1 1-52 0,0-8-60 15,7-2-86-15,-8-1-174 0,8-5-411 0,-6-3 182 16</inkml:trace>
  <inkml:trace contextRef="#ctx0" brushRef="#br0" timeOffset="17438.14">10461 566 50 0,'0'0'121'0,"0"0"-1"15,0 0-2-15,0 0 0 0,0 0-5 0,0 0-2 16,0 0-9-16,0 0-9 0,0 0 1 0,0 0-4 15,0 0-5-15,0 0-4 0,0 0 2 0,0 0-8 0,0 0 3 16,0 0 3-16,0 0-8 0,0 0 2 16,0 0-5-16,0 0-7 0,0 0-2 0,0 0-6 0,0 0 7 15,0 0-6-15,0 0-5 0,0 0-6 16,0 0-2-16,0 0-5 0,0 0-1 0,0 0-6 0,0 0 0 16,-37 36-3-16,31-19-2 0,-2 2-1 15,0-1 0-15,2 7-1 0,-3 2-5 0,0 3 5 0,1-1-2 16,2-1 1-16,-3 3 1 0,5-1-3 15,2-5 0-15,-1 0 0 0,3 3 0 0,-3-10-4 16,6 3 3-16,0-1-1 0,0-3-3 0,4 0 2 0,-2-6-3 16,1 0 0-16,7 0 1 0,0 0 0 15,6-4-2-15,0 0 0 0,1-2-2 0,8-5-1 16,-5 0 0-16,-2-2-4 0,6-2-3 0,-9-4-5 16,1 1-9-16,-2-2-21 0,-2-2 0 0,-6 4 6 0,1-4 2 15,-2 4 2-15,-4-1 5 0,0 5-4 0,-3-2 0 16,-2 2 4-16,1 3 0 0,-7-7 2 0,7 7 1 15,-15 5 0-15,7-3 3 0,-1 3 3 0,-1 3-3 16,0-1 6-16,1 1-3 0,1 1 4 0,-2 0-5 16,4 2 5-16,0-2 0 0,5 0 0 0,-1 1 7 15,4 0-4-15,-1-3-2 0,3 3 4 0,1-1 0 16,5-4 0-16,2 2 1 0,-2-1-2 0,11-4 0 16,-4 0 4-16,3-2-2 0,-1-3-3 0,-2-1 0 15,3-3 3-15,-2-1-5 0,-3-3 5 0,1-2-1 16,-4-1-5-16,1-1 0 0,-4-2 5 0,-4 3-2 15,-1-3-6-15,0 2 3 0,-4 1 2 0,0-1-1 16,-4 3 1-16,-1 0 2 0,1 3-2 0,4 9 13 16,-23-19 1-16,9 9 7 0,-3 3 2 0,0 0 5 15,17 7 1-15,-37-11 2 0,20 5 1 0,-1 5-1 16,18 1-2-16,-32-5-1 0,32 5-3 0,-23-2-3 16,13 2 3-16,2 0-7 0,-1 0-4 0,9 0 0 15,0 0 1-15,-16 0-37 0,10 1-58 0,2 0-60 16,4-1-75-16,-3 3-212 0,3-3-464 0,-1 4 205 15</inkml:trace>
  <inkml:trace contextRef="#ctx0" brushRef="#br0" timeOffset="18081.91">11031 833 185 0,'0'0'209'0,"0"0"-15"0,0 0-22 16,0 0-18-16,0 0-16 0,0 0-9 0,0 0-18 15,0 0-4-15,-9 13-3 0,9-4 7 0,-5-1-2 16,1 3-7-16,-2 0-6 0,-2 6 12 0,3 2-2 15,1-2-6-15,-2 9 7 0,1 0-6 0,-3-1-8 16,4 1-8-16,-4-1-6 0,5-1-7 0,-5 1-5 0,4 3-5 16,-5-5-8-16,5-2-2 0,2 6-5 15,2-1-7-15,-3 1 1 0,5 0-4 0,-2-2-4 16,3 2-3-16,-1-7-1 0,-1 6-2 0,0-6-3 16,1-2 1-16,-1-2-4 0,1 1-5 0,0-2 0 0,0 1-2 15,-1-4 1-15,1-6-2 0,-4 5-1 16,4-8-3-16,-4 4 3 0,4-2-9 0,-2-5-4 15,0 2-14-15,0-2-14 0,0 0-13 0,9-14-9 16,-3 5-13-16,3-9-12 0,1-4-9 0,0-7-8 0,-2-5-8 16,2 1-2-16,-5-1 0 0,-1 0 10 0,0 2 9 15,-3-2 11-15,-2 1-1 0,1 2 13 16,-2 5 4-16,0-4 5 0,1 10 11 0,-2 1 7 16,-1 0 15-16,4 1 20 0,-1 2 15 0,1 1 6 15,0 3 16-15,1 0 1 0,2 1 0 0,-3 2 3 0,5 0-4 16,-1-1-6-16,1 3-2 0,8-3-2 0,-3 5-4 15,2 0-4-15,2 1 1 0,-1 1-3 0,0 1-1 16,2 2-2-16,-1 2-2 0,-3 1-3 16,1 0-1-16,-1 3-1 0,-2-1-1 0,0 6-1 0,-4-2 2 15,-2 5-2-15,-1-3-1 0,-2 9 4 0,-5-3-3 16,-4-2 2-16,0 9 2 0,-1-9-4 0,-1-3 4 16,-4 2 3-16,0-1 1 0,2-2 0 0,-2-2-1 15,1 1 0-15,4-4-2 0,-3 1 0 0,-1-1-2 16,0 0-21-16,1-1-66 0,0-3-117 0,-3-1-221 15,3-2-451-15,1 1 200 0</inkml:trace>
  <inkml:trace contextRef="#ctx0" brushRef="#br0" timeOffset="19900.13">12120 955 59 0,'0'0'183'0,"0"0"-6"0,0 0-11 0,0 0-10 16,0 0-18-16,0 0-11 0,1-3-13 0,-1 3-6 15,1-5-7-15,-1 5 2 0,3-5-6 16,-2 3-1-16,-1-3-9 0,4 3-5 0,-4 2 15 16,0-10-3-16,1 6-9 0,-1 4-10 0,0 0-4 0,0 0-2 15,0 0-1-15,-6-28 0 0,6 28 0 16,0 0-9-16,-8-14-6 0,8 14-4 0,0 0-4 15,-21-12-4-15,21 12-4 0,0 0-4 0,-36 0-5 16,23 2 1-16,-5 4-5 0,0-2-4 0,0 3 2 0,1 3-3 16,1-1-6-16,3 2 2 0,-1-2-2 15,0 3-5-15,4 0 3 0,1 1-1 0,1-2-1 16,3-1 0-16,-2 3 2 0,4-1-5 0,-1-2 3 16,4 4 0-16,1-3-2 0,-1-1-1 0,6-1 1 0,-3 0 4 15,6 0-4-15,0-2 3 0,0 0-1 0,5-1-1 16,3-2 0-16,1 1-1 0,1-3-1 0,3-4 1 15,4 1 0-15,-5 0-3 0,6-7 2 16,-7 3 0-16,2-2-3 0,-7 0 1 0,2-2-1 0,-2-1-1 16,-6 1 2-16,1 1 0 0,0-1-2 0,-2 0 6 15,-3 0-7-15,-1 6-2 0,0-2 5 0,-1-1-1 16,-2 1-2-16,1 3 3 0,0-1-1 0,-2 3-1 16,0 0 0-16,0 0 0 0,-9-5-2 0,9 5 2 15,-13 5 1-15,6-2-3 0,0 1 0 0,3-3 3 16,-2 6-3-16,2-3 0 0,1-1 0 0,-2 0 1 15,4 4 1-15,1-3 1 0,0 0-2 0,1 3 3 16,4-1-2-16,-2-1-1 0,2 2 2 0,4-1-3 16,2-1 1-16,0 1 2 0,1 1-2 0,4 1-3 15,-6-3-3-15,3 2-32 0,-3-2-32 0,3 0-58 16,-2 2-60-16,7-5-79 0,-8 0-164 0,3-1-464 16,1-1 205-16</inkml:trace>
  <inkml:trace contextRef="#ctx0" brushRef="#br0" timeOffset="20530.99">12706 769 57 0,'0'0'203'0,"0"0"-15"0,0 0-13 0,0 0-9 16,0 0-14-16,-20-14-12 0,20 14-14 0,0 0-13 15,0 0-10-15,0 0-8 0,0 0-9 0,0 0-5 16,0 0 0-16,-49 18 7 0,39-11-11 0,-3 5 0 16,1 2-3-16,-4-3 0 0,5 3-8 0,-5 1-5 15,5 2-3-15,-1 1-3 0,2-2-6 0,1 3 0 16,0 3-7-16,0-5-2 0,-1 1-3 0,5 2 1 15,2-3-6-15,1 0 5 0,3 0-8 0,3-6-1 16,0 1 0-16,5 2-2 0,-3-5-3 0,8 3-2 16,0-3 2-16,4-1-4 0,4-1-2 0,6-4-3 15,3 2 2-15,-2-5-3 0,3 0-1 0,-4-5-5 16,1-1-8-16,1 0-11 0,-2-2-9 0,0-1-7 16,-3-3-3-16,-1-5 2 0,0 0 3 0,0-2 2 15,-5-1 2-15,-5-1 1 0,0 6 1 0,-1-2 4 0,-1 3-2 16,-5-1 4-16,0 0 0 0,-7 15 1 15,9-21 13-15,-9 21 11 0,1-20 5 0,-1 20 6 16,3-15 2-16,-3 15-2 0,0 0 5 0,-8-18-3 16,8 18-1-16,-12-11 0 0,12 11-1 0,0 0-5 15,-24-9 0-15,24 9-3 0,0 0-3 0,-31-1 0 16,31 1 0-16,0 0-2 0,-35 8-1 0,35-8 2 16,-23 13-3-16,11-4 0 0,-1 3 1 0,2 1 0 15,-1 1 4-15,3 0 2 0,-1 1 2 0,0-1-1 16,4 2 5-16,-1 0-2 0,1-2-1 0,3-1-2 15,-3 3 1-15,6-3-2 0,-1-2 5 0,2 6-1 0,-1-5 1 16,6 3-4-16,1-3 0 0,-1-1-2 16,3-1-1-16,5 1-1 0,3 1-2 0,-3-3 1 15,4-4 1-15,7 5-4 0,-2-5-8 0,-3-4-33 0,2 1-42 16,8-3-59-16,-2-2-67 0,-6-1-76 0,-3-3-160 16,5-3-475-16,-5 0 210 0</inkml:trace>
  <inkml:trace contextRef="#ctx0" brushRef="#br0" timeOffset="20898.21">13257 844 160 0,'0'0'175'0,"0"0"-9"16,-4 11-16-16,8-4 7 0,-2 4-15 15,1-1-12-15,2 6-8 0,-2 1-3 0,1 1 1 16,-3 0-5-16,3 1-7 0,-1 1-11 0,0-1-3 16,-3-1-5-16,-1-2-14 0,2 2-2 0,2-7-6 0,-5 1-7 15,2-1-5-15,0-2-4 0,-1-3-7 0,2 0-3 16,-2 0 4-16,1-2 10 0,3 0 18 0,-3-4 3 16,0 0-8-16,0 0-5 0,10-8-10 0,-4 0-4 15,4-5-6-15,1-1-2 0,3-8-7 0,-3 6-4 16,-2 0 1-16,5-2-6 0,-5 5-5 0,0-1 1 15,0 2-6-15,0 2 1 0,-4 2-3 0,3 0-1 16,-3 1-3-16,1 3 1 0,-1-1-3 0,-1 0 1 16,3 3-1-16,-5 0-2 0,5-1-2 0,-7 3-6 15,7 0-24-15,-7 0-31 0,12 3-30 0,-7-3-29 16,-1 2-38-16,-4-2-49 0,9-2-228 0,-4-1-468 16,1-1 207-16</inkml:trace>
  <inkml:trace contextRef="#ctx0" brushRef="#br0" timeOffset="21182.17">13631 677 112 0,'0'0'226'0,"0"0"-21"0,0 0-20 0,0 0-18 16,0 0-15-16,0 0-17 0,0 0-9 0,0 0-7 15,0 0 2-15,0 0-2 0,0 0-9 0,4 43-8 16,-4-43-2-16,3 31 1 0,-6-13-10 0,3 1 1 15,-1 7-4-15,-3-7-10 0,3 6-2 0,-3 0-5 16,0 2-6-16,0-7-8 0,-1 0-1 0,4 4-10 16,-3-4-3-16,0-2-3 0,3 0-2 0,-2-2-5 15,2 0 0-15,-1 1-7 0,-1-6-2 0,3 1-2 16,-1-2-2-16,-1-1-9 0,2-3-20 0,0-2-19 16,0 0-22-16,0 1-48 0,0-5-40 0,0 0-50 15,0 0-49-15,0 0-154 0,2-19-423 0,-4 8 188 16</inkml:trace>
  <inkml:trace contextRef="#ctx0" brushRef="#br0" timeOffset="21341.57">13530 956 174 0,'0'-6'186'0,"-1"1"-2"0,2-2-15 0,1 2 2 15,3-2-8-15,-3 2-8 0,-2 5-2 16,0 0-6-16,25-20-11 0,-25 20-7 0,16-12-14 16,-16 12-6-16,19-11-9 0,-19 11-14 0,27-8-10 15,-10 4-1-15,-17 4-11 0,28-3-10 0,-28 3-2 16,27 2-2-16,-27-2-19 0,25 5-39 0,-16-1-43 15,1 0-42-15,-2 1-38 0,0-1-20 0,1 1-32 16,0-1-144-16,-4 1-355 0,0-3 157 0</inkml:trace>
  <inkml:trace contextRef="#ctx0" brushRef="#br0" timeOffset="21800.23">13920 878 171 0,'0'0'182'0,"0"0"-7"0,0 0-13 0,0 0-18 15,0 0-12-15,0 0-14 0,0 0-6 0,0 0-16 0,0 0-4 16,-19-22-6-16,19 22-2 0,0 0 2 0,-27 6 2 16,14-5-5-16,-1 4 2 0,1 2-6 15,-2 1-2-15,1 0 0 0,-5 0-2 0,5-1-7 16,-1 4-3-16,2-2-7 0,4 0-5 0,0 0-5 0,3 2-1 16,-2-1-4-16,3-1-8 0,-2 1-1 0,4 0-3 15,0-5 0-15,6 4-5 0,-3-4-1 0,6 5 0 16,0-6-4-16,6 2-1 0,1-2 1 15,7-1-7-15,0-3-1 0,1 0-4 0,8-6-17 16,-2 0-5-16,3 1-1 0,-10-2-4 0,-2 3 4 0,0 0 3 16,-7-1-4-16,-1 0 4 0,0 2 1 15,-3 2 1-15,1 0 0 0,-6-1 3 0,-2 2 1 16,0 0-4-16,4 4 1 0,-4-4 4 0,-6 12-3 16,4-6 2-16,-2 3 4 0,2-3-2 0,1 3-2 0,-2 3 5 15,5-3-2-15,-2-3 3 0,1 3 4 0,3-1-5 16,-1-1 2-16,5-2 3 0,0 3 3 15,2-4-2-15,2 0 1 0,-1-2-2 0,3-2 2 0,-4 1-3 16,3 1 6-16,1-4-7 0,-1 1 2 0,0 1-3 16,-3-2 1-16,2-1 1 0,-5 2-1 0,-1 1-1 15,1-3-1-15,-2 3 2 0,-5 0-2 0,5-2 1 16,-5 2-2-16,5-3 0 0,-5 3 4 0,3-4-8 16,-3 4-31-16,0 0-45 0,0 0-75 0,-3-8-83 15,3 8-144-15,-2-9-412 0,2 4 183 0</inkml:trace>
  <inkml:trace contextRef="#ctx0" brushRef="#br0" timeOffset="21973.87">14081 769 56 0,'0'0'262'0,"0"0"-12"0,0 0-10 0,0 0-16 16,0 0-22-16,0 0-21 0,0 0-16 15,0 0-17-15,0 0-11 0,0 0-15 0,60 12-34 0,-60-12-83 16,0 0-89-16,23 9-102 0,-23-9-116 0,0 0-327 16,18 5 144-16</inkml:trace>
  <inkml:trace contextRef="#ctx0" brushRef="#br0" timeOffset="22336.01">14358 912 230 0,'0'5'233'0,"3"-1"-11"0,-3 3 2 15,1 3-13-15,2-1-20 0,1 0-17 0,-2 4-15 16,3-4-18-16,-1 4-11 0,-1-3-12 0,1 2-10 16,-2-1-8-16,-1-1-10 0,3 0-10 0,-1-4-4 15,-1 0-10-15,1 0-9 0,2-2-4 0,0 1-5 16,0 0-3-16,3-3 0 0,0 0-8 0,3 1-6 15,1-5 0-15,4 1-6 0,-3 0-5 0,1-2 3 16,-1 0-4-16,-3 3-5 0,4-2 2 0,-5 0-2 16,0 2-4-16,-1-1-3 0,-2 0 2 0,0 2-3 15,1-1-2-15,-7 0 1 0,10 1-1 0,-6 3 0 16,0-4-1-16,-2 3 0 0,0 1-1 0,1 0 1 16,0 2 0-16,0-1-2 0,-1 0 1 0,2 0 1 15,-2 0-3-15,2 0 4 0,-1-1 0 0,-1 0-5 0,1 1 5 16,0-2-1-16,-2 1-2 0,-1-4 1 15,0 8-30-15,-1-6-71 0,1-2-115 0,-10 1-249 16,3-1-501-16,7 0 221 0</inkml:trace>
  <inkml:trace contextRef="#ctx0" brushRef="#br0" timeOffset="23201.32">15603 761 140 0,'0'0'197'0,"-13"-19"-14"0,13 19-19 0,0 0-19 15,-18-14-13-15,18 14-10 0,-20-8-11 16,20 8-10-16,-22-4-14 0,22 4-2 0,0 0-6 16,-44 0-6-16,44 0-9 0,-35 6 5 0,16 2-5 0,19-8-2 15,-27 10-2-15,13-1-2 0,14-9-5 0,-23 14-5 16,15-4 1-16,8-10-8 0,-10 21-1 0,7-9-1 16,2 1-2-16,5-1-6 0,1 3 2 0,3 1-7 15,2-1-2-15,9 3-2 0,2 0 4 0,1 2-7 16,0-5-2-16,0 1 1 0,-6-3-3 0,0 0-4 15,1 2 18-15,-6-5-4 0,2 2-4 0,-7-2 0 16,-1-1-4-16,1-1-1 0,-6-1 1 0,0 0-2 16,-2-2-4-16,1 1 0 0,-5-1 6 0,-2-1-7 15,2-2 2-15,-1 1-2 0,-3 1-4 0,-1-3 3 16,1 3 4-16,1-1-1 0,1-3-2 0,-1 0 1 16,1 2-3-16,2-2-1 0,-3 2 2 0,2 0-2 15,2-2-1-15,-1 1-1 0,0 1-1 0,-1 1-17 16,3-1-45-16,-1-2-45 0,1 3-40 0,4-3-50 15,0 0-203-15,0 0-429 0,0 0 190 0</inkml:trace>
  <inkml:trace contextRef="#ctx0" brushRef="#br0" timeOffset="23532.27">15787 681 19 0,'0'0'220'0,"0"0"-9"0,0 0-17 0,0 0-24 16,0 0-16-16,0 0-13 0,0 0-15 0,0 0-14 16,0 0 0-16,0 0-7 0,0 0 0 0,0 0-3 15,14 40-7-15,-19-22-5 0,1 6-1 0,-1-4 0 16,-3 6-10-16,1-1-3 0,0 1-7 0,4 1-6 15,-1-1-1-15,2-1-10 0,1 1-1 0,2 0-6 16,-2-1-6-16,1-6-2 0,1-1-2 0,-1 1-4 16,3-5-2-16,0 3-3 0,-1-4-4 0,2 3 1 0,2-3-4 15,-2-5-2-15,1 3-1 0,-3-2 1 16,1-4-9-16,3 0-34 0,-3 0-44 0,2-3-74 16,3-2-86-16,-8 0-184 0,14-9-448 0,-6 6 199 15</inkml:trace>
  <inkml:trace contextRef="#ctx0" brushRef="#br0" timeOffset="23998.11">15980 889 111 0,'-9'0'164'0,"5"3"-9"0,4-3-9 15,-7 3-4-15,0 1-2 0,1 0-13 0,-1-1 0 0,0 5-1 16,-1-1-4-16,-3 2-4 0,3-1-5 16,-4 4-1-16,1-3-5 0,3 5-6 0,-7-2-9 15,6 1-6-15,0 2-2 0,1-5-12 0,2-2-5 16,1 5-3-16,-3-5-8 0,3 3-5 0,1-1-3 0,4 0-5 16,-1-3-2-16,2 1-1 0,0-1-6 0,7-2 0 15,1 2-2-15,5-3-6 0,-1 1-2 0,6-4 0 16,10 1-5-16,-2-3-1 0,0-1-2 15,0 2-7-15,-4-3-7 0,-3 1-4 0,1 0-1 16,-2 0-3-16,-1 2 4 0,-6 0-1 0,-5 0-3 0,2-2 5 16,-4 2-1-16,2 0-3 0,-7 0 1 0,7 2 2 15,-4 0 0-15,-2 1 0 0,-1 1-2 0,0-4 2 16,3 8-1-16,-3-4 3 0,0 2-1 0,-3-2 1 16,7 0 3-16,-3 2-4 0,2-1 2 0,1-2 2 15,-2 4-2-15,2-5 2 0,1 0 1 0,0 1-1 16,1-3 1-16,2 2 1 0,-3-2-5 0,7-2 3 15,-5 2 1-15,2-3-3 0,1-2-1 0,-4 0 2 16,1 0-12-16,1-4-32 0,-3 1-37 0,-1-2-47 16,0-2-63-16,2 1-217 0,-3-5-440 0,-2 0 196 15</inkml:trace>
  <inkml:trace contextRef="#ctx0" brushRef="#br0" timeOffset="24189.85">16190 706 168 0,'0'0'237'0,"0"0"-20"15,-18-15-15-15,18 15-27 0,0 0-13 16,0 0-15-16,0 0-16 0,0 0-11 0,0 0-13 0,0 0-9 16,0 0-7-16,0 0-11 0,0 0-9 0,0 0-4 15,0 0-32-15,29 36-54 0,-29-36-63 0,0 0-78 16,12 12-149-16,-12-12-333 0,0 0 149 0</inkml:trace>
  <inkml:trace contextRef="#ctx0" brushRef="#br0" timeOffset="24764.63">16472 800 30 0,'0'0'212'0,"0"0"-10"0,0 0-2 0,0 0 1 16,0 0-20-16,-17 28-8 0,15-16-1 0,-2-3-10 16,0 9-12-16,0-1-8 0,-1 0-8 0,4 3-8 15,-3-3-9-15,2 1-3 0,0 3-3 0,2-3-13 16,-1-1-10-16,-2 1-5 0,2-2-11 0,-1 0-2 16,0 0-8-16,2-4-7 0,-1-1-5 0,1-1-3 15,0 0-5-15,-1-3-5 0,2-1-3 0,0 3-1 16,-1-6-7-16,0 0 2 0,2 4-3 0,0-5-4 15,2 0 3-15,-4-2-5 0,0 0-4 0,19-11 2 16,-10 6-3-16,4-8-3 0,2-1 3 0,3-7-7 16,0-2-11-16,0-3-10 0,-1 1-10 0,-1-2 3 15,-2 5-1-15,1-4 5 0,-2 5-5 0,-1 4 1 16,-3 0 7-16,1 2 1 0,0 1-2 0,-10 14 4 16,9-23 2-16,-1 11 1 0,-8 12 4 0,9-16 3 15,-9 16 11-15,6-17 5 0,-6 17 4 0,9-11 5 16,-9 11 3-16,0 0 1 0,8-18-1 0,-8 18-3 15,0 0-1-15,5-19-6 0,-5 19 5 0,0 0-3 16,6-12-7-16,-6 12 4 0,0 0-2 0,0 0-4 16,0 0 0-16,0 0-3 0,0 0 0 0,0 0 0 15,0 0-3-15,0 0 0 0,0 0-1 0,0 0 3 0,0 0-5 16,0 0 2-16,0 0 2 0,-14 53-1 16,9-34 1-16,1 1 2 0,-6 8 4 0,6-2-3 15,0-1 5-15,3 2-2 0,0-4 0 0,-2-3 2 16,6 5 4-16,-2-4-4 0,-1-3-1 0,4 1 4 15,-3-5-6-15,4 1 0 0,3-2 0 0,-3-3 2 16,0 1-4-16,2-2 3 0,-2 0 0 0,0-4 0 16,1-1-2-16,-2-1-2 0,4 1-28 0,-2-3-74 15,2-1-93-15,2-6-116 0,-2 0-229 0,-2-4-577 16,2 1 256-16</inkml:trace>
  <inkml:trace contextRef="#ctx0" brushRef="#br0" timeOffset="25040.87">16955 1209 302 0,'1'1'292'15,"-1"-1"-2"-15,1 3-9 0,-1-3-25 0,6 3-23 16,-6-3-22-16,5 1-18 0,-1 1-12 0,-4-2-30 16,4 2-50-16,-4-2-128 0,5 3-165 0,-5-3-187 15,0 0-410-15,0 0 181 0</inkml:trace>
  <inkml:trace contextRef="#ctx0" brushRef="#br0" timeOffset="197857.97">9527 5832 104 0,'0'0'106'0,"0"0"-1"0,0 0-12 16,0 0-11-16,0-4 5 0,0 4-3 0,0 0-9 16,0 0 5-16,0 0-7 0,0 0-3 0,0 0-2 15,0 0-7-15,0 0-4 0,0 0 0 0,0-4-8 16,0 4-2-16,0 0-6 0,0 0-6 0,0 0 4 16,0 0-5-16,0 0 1 0,0 0-11 0,0 0 1 15,0 0-2-15,0 0-8 0,0 0 1 0,0 0-1 16,0 13 9-16,0-8 1 0,0 1 0 0,-3 0 2 0,2 4-7 15,1 0 5-15,-4 2 0 0,4-1-2 0,-5 1 1 16,4 0-2-16,-3 5 2 0,0 0-1 16,3 1 1-16,-2 0-4 0,1 1 0 0,-1-1-3 0,2 0 0 15,1 0 4-15,0 0 4 0,0 1 1 0,-3 0 7 16,6-2-2-16,-3 0-2 0,0-1 0 0,4 0-1 16,-3-2 3-16,-1-1-5 0,1 1 1 0,3-4-13 15,-1 2 10-15,-2-1-2 0,2-3-7 0,-2 1 5 16,0-4-5-16,4 3 2 0,-5-3-2 0,0-1 0 15,3 0-3-15,-2 0 1 0,-1 0-3 0,1-1 1 16,-1-3-4-16,3 3-4 0,-3-3-36 0,0 0-50 0,0 0-56 16,10-7-237-16,-6 1-405 0,0 1 180 0</inkml:trace>
  <inkml:trace contextRef="#ctx0" brushRef="#br0" timeOffset="199470.25">9583 6012 30 0,'0'0'119'0,"0"0"-6"0,0 0-7 16,0 0-7-16,0 0-10 0,0 0-8 0,0 0-7 0,0 0-5 15,0 0-5-15,0 0-4 0,0 0-3 16,0 0-2-16,0 0-4 0,0 0-1 0,-2 4 1 16,2-4-4-16,0 0 3 0,-3 3-4 0,3-3-3 0,0 0 2 15,-5 2 2-15,5-2-9 0,-5 3-2 0,5-3 9 16,0 0-8-16,-8 0-1 0,8 0-2 0,-2 1 3 15,2-1 1-15,0 0-2 0,-7 1-4 0,7-1 2 16,-1 3-1-16,1-3-1 0,0 0-2 0,0 0-3 16,0 0-5-16,-5 3-1 0,5-3 1 0,0 0-3 15,0 0-4-15,0 0 1 0,0 0-6 0,0 0 8 16,0 0-3-16,0 0 1 0,0 4 0 0,0-4 0 0,0 0 0 16,6 5 1-16,-6-5 0 0,4 1 5 0,0 0 2 15,1 1-2-15,-5-2 0 0,9 1 0 0,-4 2-2 16,1-2-2-16,0 2 4 0,-6-3-5 0,12 0-4 15,-3 1 2-15,-1 0 1 0,0 1 1 0,2-2-1 16,1 1-3-16,0-1-4 0,0 1 2 0,3 0-1 16,-1-1 2-16,1-1-5 0,-1 2 3 0,-2 1-4 15,2-4 0-15,1 4 0 0,-1-1 0 0,0-1-2 16,1-1 1-16,-1 1-2 0,-1 2 1 0,-1-2-2 16,2 1 2-16,0 1-2 0,-1-2 1 0,3 3 1 0,-2-3 0 15,6 0-4-15,-2 1 3 0,-1 0-1 0,5 3 0 16,-3-4-1-16,2 0-4 0,-3 1 6 0,2 1-4 15,1-2 2-15,3 0-2 0,-3 3 1 0,-1-1 3 16,0 0-3-16,-1-2 3 0,1 1-1 0,-1-1 0 16,0 4-1-16,-8-3-1 0,5 0 0 0,-1-2 1 15,0 2 3-15,-2 0-2 0,2-1-1 0,-1 2 2 16,0-2-1-16,3 1 1 0,0 1 0 0,-3-2 2 16,0 0-4-16,8 0 1 0,-6 2 3 0,7-2-3 15,-2-2 5-15,-1 4-4 0,1-4-1 0,1 2 4 16,-1 0 0-16,1 0 2 0,6 2-1 0,-3-4 0 0,-3 4 0 15,2 0 1-15,5-2-3 0,-8 2 3 0,0-2-5 16,1 4 1-16,-2-5-2 0,3 2 4 0,-4 0-2 16,1-1 0-16,-1 0-1 0,0 1 2 0,1-2-1 15,-7 0 1-15,0 1-2 0,4 0 3 0,-3 1-3 16,4-1 3-16,1 0 3 0,4-1 2 0,-2 0-2 16,10-1 3-16,-2-1-4 0,-1 1 5 0,2 4-3 15,0-6 0-15,1 4-6 0,-2 0 3 0,0-2 0 0,-1 4 0 16,1-2 1-16,0-2-4 0,-9 1-2 0,2 1 0 15,-1 1 3-15,7-2 1 0,-8 1-1 0,-1 0-5 16,0 0 2-16,0 1 2 0,1-1-2 0,0 2 1 16,1-5 1-16,-1 3-4 0,7 0-2 0,-5 0 6 15,1 0-2-15,7-3 0 0,-1 2-1 0,4 0-5 16,0 1 6-16,0-4-2 0,1-1 3 0,-1 7 0 16,0-4 0-16,0 2 3 0,4-3-1 0,-3 1 5 15,-2 2-3-15,2-1-2 0,-2-3-4 0,-1 2 3 16,-2 3 2-16,2 0-5 0,-7-2 2 0,-5 0 0 15,1 1-1-15,0-3 1 0,1 3-3 0,-1-2 4 0,-2 0-2 16,-3 1-1-16,-1-1 2 0,2 2-1 0,2 0 1 16,2-1-2-16,-2 1 0 0,2-2-3 0,3 0 4 15,-2 0-2-15,8-3 0 0,0 3 2 0,3-3-2 16,0 2 3-16,2-1-2 0,-1 1 1 0,1-3-2 16,3 2 3-16,-2 2-3 0,1-2 1 0,-2 1-2 15,-1 0 1-15,5 1 0 0,-2 2 1 0,0-4 0 16,-3 1-3-16,-1 1 2 0,0-1-7 0,-1 3 5 0,1-3 3 15,0 2-1-15,-3-2 0 0,1 3-1 0,-1-1 1 16,-2-1-2-16,2 2-3 0,-8-2-3 0,8 1 8 16,1 2 1-16,-1-3 3 0,1 2-2 0,-1-3-2 15,4 3 0-15,-4 0 0 0,4 0-2 0,-3 0 2 16,3 0 1-16,0 0-1 0,3 0 0 0,-2 0 3 16,2 0 0-16,1 0-2 0,2 0-1 0,0-1 0 15,-2 1-1-15,0 0 2 0,-3-2 2 0,-1 2-1 16,1 0 1-16,-3-2 0 0,-1 0 3 0,-2 0-1 15,-7 2-2-15,2-1-5 0,-4 1 0 0,1-2 9 16,-1 2-1-16,2 2-1 0,-2-4 0 0,-4 4-2 0,4-2 0 16,0-2-2-16,-3 4-4 0,-2-2 3 15,1 0-1-15,4-2 6 0,-5 2-6 0,0 0 3 0,1 2-3 16,2-2 5-16,0 0-3 0,-4-2 1 0,6 4-1 16,-5-1 1-16,4-1 2 0,-6 1-2 0,-1-2 0 15,-1 2 1-15,0-1-2 0,-1 0-3 0,-3 1 3 16,-5-1-3-16,10 0 0 0,-10 0-3 0,4 4-37 15,-4-4-44-15,0 0-52 0,0 0-79 0,0 0-222 0,-22 0-475 16,11 0 211-16</inkml:trace>
  <inkml:trace contextRef="#ctx0" brushRef="#br0" timeOffset="200704.45">11436 6495 78 0,'0'0'169'0,"0"0"-6"0,0 0-8 0,0 5-4 16,0-5-13-16,0 0-7 0,0 0-11 0,0 0-7 15,0 0-5-15,0 0-1 0,0 0-9 0,-6 0-8 16,6 0-8-16,0 0 0 0,0 0-6 0,0 0-6 15,0 0-5-15,0 0-3 0,0 0-3 0,0 0-3 16,0 0-3-16,0 0-2 0,0 0 2 0,-5 3-1 16,5-3 0-16,0 0-5 0,0 0 2 0,0 0-5 0,0 0 0 15,0 0 1-15,0 0-1 0,0 0-7 0,0 0-2 16,0 0-2-16,0 0-4 0,0 0-2 0,0 0-1 16,0 0-3-16,0 0-1 0,0 0 1 0,0 0 0 15,0 0-1-15,0 0 6 0,0 0 0 0,0 0 4 16,0 0 1-16,0 0-6 0,0 0 2 0,12-8-2 15,-7 7-1-15,3 0-3 0,0 1-3 0,2-2-2 16,-1 4-1-16,1-2-3 0,3 1-1 0,-4 0-2 16,4 2 0-16,-2-1 1 0,0 2-3 0,0 1 1 0,-1 1-5 15,-1 1-1-15,0 0 1 0,-1 1 1 16,-3 0-1-16,0 1-1 0,-1 0-1 0,0 0 2 0,-1 2 1 16,-1-1-3-16,-4 0-4 0,-1 1 3 0,-1-1 2 15,-1 0-2-15,-2 1-1 0,2-2 2 0,-4 2-3 16,0-1 6-16,2-1-3 0,-2 1 2 0,-1-2-3 15,-1-1 1-15,2-1 0 0,-1 0-3 0,1-2 2 16,0 1 0-16,-1-1 1 0,1-3-2 0,4 2 0 0,-3-1-1 16,-1-2-1-16,3 3 3 0,-1-3-1 15,1 2-1-15,-3-2-1 0,9 0 2 0,-9-5 2 16,4 5-3-16,5 0 0 0,-6-1 5 0,2-1-5 0,-2 0 3 16,6 2-2-16,-7-3 5 0,7 3-1 0,-6-1 3 15,3-2 4-15,3 3 1 0,-5-4 3 0,5 4 0 16,-3-2 3-16,3 2-5 0,0 0-2 0,0 0 4 15,0 0-1-15,0 0 3 0,0 0-5 0,0 0 0 16,0 0 4-16,-1-5 1 0,1 5-7 0,0 0 3 16,0 0 6-16,0 0-9 0,0 0 6 0,14 0-3 15,-7-1-1-15,-7 1 3 0,20 2-2 0,-7-3-10 16,2 1 2-16,-1 3-7 0,5-2 11 0,2 0-8 16,-3 1 2-16,2-2 0 0,-1 1-20 0,1-1-16 0,-1 3-18 15,-5-3-17-15,4 3-29 0,-5-3-24 0,-1 3-20 16,1-3-14-16,1 0-14 0,-4 1-21 0,3-1-28 15,1 0-223-15,-6 0-477 0,6-1 212 0</inkml:trace>
  <inkml:trace contextRef="#ctx0" brushRef="#br0" timeOffset="201393.12">12011 6515 8 0,'0'0'192'0,"0"-3"-10"0,0 3-15 0,0 0-11 15,0 0-11-15,0 0-13 0,0-5-14 0,0 5-11 16,0 0-9-16,0 0-13 0,0 0-8 0,0 0-1 0,0 0-3 15,-6 10 1-15,3-6-2 0,2 2 4 0,-3 1-5 16,0 2-4-16,0 1 1 0,-1 0-6 16,0 1 4-16,-1 0-3 0,1 1-4 0,1-2-8 0,-1 3 0 15,1-2-2-15,-1-1-7 0,1-1-4 0,0 2-6 16,3-5 1-16,0 2-7 0,1-1 1 0,0-1-2 16,1 0-1-16,0-1 1 0,3-2-2 0,1-1 0 15,4-1-1-15,4-2-4 0,1-1 0 0,3-4-2 16,-1 1-3-16,3-4 2 0,-3 2-6 0,0-1 1 15,2-1-1-15,-4 1-3 0,-1 1 0 0,-4 0-1 16,1 2 2-16,-5 0 1 0,2-1-3 0,-1-2 1 0,0 3 2 16,1 0-5-16,-2 1 0 0,-4 1 3 0,3-2 2 15,0 2-1-15,0-2 3 0,-3 1 3 16,4 3 4-16,-4-4 8 0,-1 5-1 0,3-5 2 0,-3 5 2 16,0 0 0-16,1-4-5 0,-1 4-1 0,0 0-1 15,3-2 0-15,-3 2-2 0,0 0-4 0,0 0-3 16,0 0 0-16,0 0-2 0,0 0 1 0,0 0-2 15,0 0-2-15,0 0 0 0,-9 13 2 0,4-9 1 16,0 3-3-16,1 1 2 0,-1 1 0 0,-2 0 0 16,3 2 2-16,-2-1 0 0,2 1-3 0,2 0-1 15,-5 5 2-15,6 0-2 0,-3-3-2 0,3-2-1 0,-2 7 3 16,3-6 0-16,0 7-1 0,0-1 2 0,0 0 1 16,0-1-4-16,3 0 6 0,-2 3-5 15,-1-4 4-15,1 2-3 0,-1-6 1 0,3-1-5 0,-3 2 0 16,0-4 3-16,0 3-1 0,0-2-2 0,1-3-1 15,-2 1 2-15,2-3-7 0,-1 2 2 0,3-2 5 16,-3 0-2-16,0 0-1 0,0-1 2 0,0 0-5 16,0 0 0-16,0-4 3 0,1 4-5 0,-1-4 1 0,0 5-22 15,0-5-34-15,0 0-39 0,3 3-46 0,-3-3-65 16,0 0-82-16,6-10-164 0,-2 4-492 16,1-2 218-16</inkml:trace>
  <inkml:trace contextRef="#ctx0" brushRef="#br0" timeOffset="201919.84">12337 6643 115 0,'0'0'157'0,"0"0"-14"0,9 3-12 0,-9-3-8 16,0 0-12-16,6 0-9 0,-6 0-15 0,8-3-6 16,-3 0-5-16,-5 3-9 0,9-2-2 0,-5 0 3 15,1-1-5-15,-1-2 0 0,0 1 2 0,1 0-3 0,1-1-6 16,2-1 0-16,-2-1-7 0,2 2 2 0,2-2 2 15,-4 0-11-15,2 1-3 0,0-3 1 0,-4 5 0 16,2-1 2-16,-1 0 2 0,0 0 4 0,-3 1 6 16,0 1 1-16,1-1 12 0,-2 2-3 0,0-2 3 15,-1 4-5-15,2-5-5 0,-2 5-9 0,0 0-3 16,-7-2-6-16,7 2-2 0,0 0-5 0,-17 4 0 16,10-1-5-16,0-1-3 0,-2 1-1 0,2 2-3 0,-1-1-1 15,0 3-3-15,3-2-1 0,0 1-1 16,0 2-3-16,-1 0 5 0,2 0 2 0,0 2 0 15,2-1-1-15,-1 3 2 0,2-2 2 0,-2 1-4 0,3-1 2 16,4 1 2-16,-3-1 1 0,-1 1-4 0,3-4-1 16,-3 3-3-16,1-1-2 0,-1-2 2 0,4-1 2 15,-1 1-4-15,0-1 1 0,1-2-1 0,4 1 4 16,1-1-2-16,0-1-5 0,1-1-2 0,3 0-13 16,-1-2-39-16,1-2-55 0,5-2-55 0,1-4-84 15,-5 6-225-15,7-6-503 0,-1 0 222 0</inkml:trace>
  <inkml:trace contextRef="#ctx0" brushRef="#br0" timeOffset="203018.52">12780 6590 102 0,'-5'0'188'0,"5"0"-9"0,0 0-10 0,-9-1-13 15,9 1-7-15,-9 1-15 0,9-1-13 0,-6-1-12 16,6 1-6-16,0 0-15 0,0 0 1 0,-8 0-12 16,8 0-3-16,-7 1-5 0,0 1-2 0,2-1-7 0,-1 1-2 15,-1 2-6-15,-1-1-2 0,0 2 1 16,-1-2-6-16,0 3 0 0,-3 0-9 0,2 0 1 0,4-1 0 16,-3 0-6-16,-1 1-3 0,2 0-1 0,3-2-3 15,-1 2-2-15,2-1-3 0,1-3-1 0,-2 2-3 16,4 0 1-16,-2 0-1 0,3-4-2 0,-1 3-2 15,1-3-1-15,6 4-1 0,1-3-2 0,0-1-8 16,1-1-14-16,-3-1 4 0,5-3-10 0,2 4-5 16,-2-3-8-16,3 0 3 0,-2 1 4 0,0-1 0 15,2 1 6-15,-4-3 1 0,0 2 2 0,2-1-1 0,-4 0 5 16,2 1-2-16,-4 0 4 0,2 0 3 0,-1 0 2 16,-1 1 4-16,0-2 2 0,3 1-6 15,-4 1 12-15,2 1 0 0,-2-3 3 0,0 3-1 0,-3 0 0 16,-1 2-6-16,8-3 2 0,-6 1-6 0,-2 2 3 15,3-3 5-15,-3 3-2 0,0 0-1 0,0 0 2 16,9 9 1-16,-9-5-2 0,0 2-2 0,1 0 4 16,-2 1-3-16,1-1-1 0,-1 4 2 0,-1 0-3 15,0-1 2-15,-2-3 3 0,4 1-1 0,-1 1-4 16,-1-2 0-16,2-1 3 0,-2-1-3 0,2 2 0 16,0-3 1-16,0-3-2 0,-1 4 6 0,1-4 2 0,-3 4 2 15,3-4 6-15,0 0-3 0,0 0-1 0,0 0 0 16,13-8-3-16,-9 5 2 0,-2-3-3 0,2 2 2 15,1-1-1-15,-1 0 1 0,0 2-4 0,0-2 2 16,0 1 4-16,-1-1 2 0,2 0 1 0,-2-2-1 16,1 3 1-16,0 1 5 0,0-2 1 0,1 0-2 15,2 0-3-15,0 1 0 0,-1 1-5 0,3-3 2 16,2 2 1-16,-2 0-1 0,3 0-4 0,-2 1-5 0,-1 0 7 16,1 1-2-16,-1 0-1 0,0 1-4 15,3 4 1-15,-1-3 0 0,-2 4-1 0,-2-1 2 0,-2-1-2 16,1 4-5-16,-2-1 5 0,1 1 1 0,-1 0-2 15,-3 0-2-15,2-1 2 0,-2 3-3 0,-1-1-3 16,3-2 6-16,-2 0-7 0,0-1 7 0,0 0 2 16,-1 0 1-16,4 0-2 0,0-4 0 0,-4 0-2 15,0 0 5-15,0 0-1 0,13-3 0 0,-9-2-2 16,2 1 0-16,3-3-1 0,-3 0-2 0,3-2 1 16,1 1 4-16,2-4-4 0,-4 2 1 0,4-2-6 15,-4 2 5-15,1 0 2 0,-2 0-9 0,1 2 2 0,0 0 5 16,-3 1-3-16,0 1 3 0,2 2 0 15,-1-1-1-15,-1 0 1 0,-1 2-4 0,1 1 3 16,-1-2-1-16,1 1 1 0,-1 1 0 0,-3-1 1 0,-1 3-4 16,5-5-4-16,-2 3-13 0,-3 2-6 0,5-2-8 15,-5 2-6-15,4-3-9 0,0 2 2 0,-4 1-9 16,8 0-1-16,-8 0 1 0,8 0 11 0,-8 0-3 16,8 0 5-16,-8 0 7 0,6 1 7 0,-6-1-1 15,4 3 5-15,-4-3 2 0,0 0 0 0,0 0 10 16,0 0 7-16,0 0 6 0,0 0 12 0,-10 5 10 15,5-4 6-15,-2 2 9 0,3 0 7 0,-3-1 2 0,1 1-3 16,-1-2-5-16,3 3-5 0,2 0 5 0,-1 1 0 16,-2-1-4-16,3 2 7 0,2 1-5 0,1 3 1 15,0-4-6-15,4 5-1 0,3-4-3 0,0 3 0 16,1-1-3-16,3 3-9 0,1-1 0 0,1 0 4 16,-1 1-2-16,-1-1-3 0,-2-2 0 0,-3-3-2 15,-2 2-1-15,4-1-1 0,-8 1-1 0,2-3-3 16,-2 2 2-16,-1-1-1 0,-2 0 2 0,-1 1-2 0,-4-3 5 15,0 2 3-15,-6 1 3 0,1-4 2 16,0 1 1-16,-2-1 7 0,-4 0-3 0,3-1-7 0,-2-2 4 16,5 3-5-16,-1-3-1 0,-1 0-26 0,2 0-48 15,2 0-71-15,2-3-100 0,3 1-220 0,0-2-486 16,3 0 215-16</inkml:trace>
  <inkml:trace contextRef="#ctx0" brushRef="#br0" timeOffset="204503.69">14655 5893 31 0,'-7'-1'167'16,"7"1"-16"-16,0 0-10 0,-6-1-15 0,6 1-10 16,0 0-9-16,0 0-10 0,0 0-13 15,0 0-8-15,0 0-7 0,-5-3-3 0,5 3-2 0,0 0-9 16,0 0-2-16,0 0 2 0,0 0-1 0,-2-2-7 15,2 2-6-15,0 0-3 0,0 0-8 0,0 0 0 16,0 0-4-16,0 0-1 0,-10 5-3 0,10-5-3 16,-5 0-3-16,5 0 1 0,-6 4 1 0,5-2-6 15,1-2 0-15,-7 3 2 0,6 0-8 0,1-3 6 16,-5 5-5-16,5-5 0 0,-4 1-1 0,2 2 0 16,2-3 3-16,-6 2 0 0,6-2-12 0,-4 1-10 15,4-1-16-15,0 0-15 0,0 0-11 0,-11-2-6 16,11 2-17-16,0 0-1 0,-2-4-12 0,2 4 1 15,0 0 20-15,0 0 6 0,0 0 9 0,0 0-2 0,0 0 14 16,0 0 15-16,6-6 19 0,-6 6 14 16,0 0 5-16,0 0 10 0,5 0 7 0,-5 0 8 0,0 0 5 15,0 0 6-15,0 0-1 0,0 0 0 0,0 0 1 16,0 0-3-16,0 0 0 0,0 0-7 0,0 0 0 16,0 0-3-16,0 0-5 0,0 0-1 0,0 0-7 15,0 0 3-15,0 0-6 0,0 0-3 0,0 0-2 16,0 0 6-16,0 0-2 0,0 0 0 0,0 0-6 0,0 0 2 15,0 0 0-15,0 0 5 0,0 0-2 16,0 0 1-16,0 0 3 0,0 0 0 0,0 0 1 0,0 0-2 16,0 0 1-16,0 0-1 0,0 0-3 0,0 0 1 15,0 0 3-15,0 0 0 0,0 0 2 0,0 0 3 16,5 6 6-16,-4-3 11 0,-1-3 5 0,6 3-4 16,-3-1 1-16,3 2-1 0,-1 0 0 0,2-2-6 15,2 0 4-15,3 1 0 0,2 3-2 0,2-3 0 16,2 0-5-16,4 0-2 0,6 1-3 0,2 1-2 15,-1 0 1-15,-1-2-7 0,2 3 1 0,0-1-4 0,-2-3-1 16,-5 1-1-16,5 2-2 0,-5-2-5 0,-3 0 2 16,0 1 0-16,0-4-2 0,-7 3 0 0,-1-1-1 15,0 1-2-15,-1-2 0 0,-2 2-3 0,2-3 5 16,-1 2-2-16,-4-1 3 0,2-1-3 0,0 0-6 16,-8 0 2-16,9 1 4 0,-5 0 1 0,1 1-2 15,1-1-6-15,1 0 6 0,-2 0-3 0,0 1-3 16,0-1 3-16,-5-1-1 0,10 1-4 0,-7-1 6 15,-3 0 1-15,0 0 0 0,8 0 1 0,-8 0 0 16,6 3-1-16,-6-3 0 0,0 0-1 0,3 1-6 16,-3-1 6-16,0 0-4 0,0 0-34 0,0 0-41 0,0 0-52 15,0 0-95-15,3-5-187 0,0 1-445 0,-2 0 198 16</inkml:trace>
  <inkml:trace contextRef="#ctx0" brushRef="#br0" timeOffset="205053.14">15319 5591 131 0,'4'-3'151'0,"-3"-1"-6"0,2 0-13 0,-3 4-9 0,3-4-11 15,-1 2-5-15,-2 2-6 0,4-3-5 0,-4 3-1 16,0 0 4-16,0 0-9 0,1-2-8 0,-1 2 5 0,0 0-7 16,0 0-5-16,0 0-2 0,0 0-7 15,0 0-7-15,0 0-7 0,0 0-11 0,0 0-3 16,0 0 4-16,0 0-7 0,0 0-2 0,0 0-6 0,0 0 0 16,0 0-3-16,0 0-3 0,0 0-3 15,0 0 3-15,-1 10-6 0,1-5 4 0,0-1-4 0,0 0 3 16,1 2 1-16,-2 1 2 0,1 0 4 0,0 2 5 15,-4-1 0-15,2 4-5 0,0-2 0 0,-2 0-2 16,3 2 1-16,-3 3 8 0,-1 1 2 0,2 4 6 16,-3-3 2-16,1 2-5 0,1 5-1 0,-2 2 7 15,1 0 7-15,-1-1 2 0,2 2-6 0,-1-2 0 16,1 4-5-16,1 0 1 0,2-1-2 0,0 2 0 16,1 1-3-16,-3 1-4 0,0-2-2 0,3 1 3 0,-2-1-3 15,1-1-3-15,-2 1-1 0,2-1-3 0,2-1 6 16,2 0-4-16,-4-2-6 0,1-2-1 0,1 2 3 15,-2-7 1-15,1 1-8 0,1-1 1 0,-2-3-2 16,1-5 2-16,1 1 1 0,0 0-6 0,1-2-1 16,1 0 1-16,-3-5-1 0,1 2 2 0,1-2-6 15,-4-1 3-15,4 1 1 0,-1-2 5 0,-1-3-6 16,0 0-2-16,0 0 2 0,0 0-3 0,11-8-20 16,-8 1-37-16,3-2-56 0,2-1-50 0,-2 0-61 15,3-4-73-15,-5 1-200 0,4 2-531 0,-2 1 235 16</inkml:trace>
  <inkml:trace contextRef="#ctx0" brushRef="#br0" timeOffset="207768.99">16426 5302 25 0,'0'0'150'0,"0"-5"-15"16,0 5-6-16,0-4-16 0,0 4 0 16,0 0-9-16,5-2-9 0,-5 2-6 0,4-3-6 15,-4 3-9-15,1-3-2 0,-1 3-3 0,7-2-3 0,-7 2 2 16,0 0-1-16,2-3-1 0,-2 3 3 0,0 0 5 15,0 0-1-15,0 0 6 0,0 0-5 0,0 0-9 16,0 0-5-16,-13-4-8 0,10 2-5 0,3 2-6 16,-11-3-1-16,6 3-5 0,-4-4 0 0,2 1-8 15,-2 0 0-15,0 1-6 0,-3 0 3 0,2-1-5 16,-3 2-5-16,2 0 2 0,-1-2 1 0,-2 1-6 16,0 0 1-16,-4 2 1 0,4 0-2 0,-4 1 2 0,-1-1 0 15,1 0-1-15,-1 1-1 0,2 1 0 16,2 1 1-16,-3-3 1 0,-2 1 4 0,1 0-1 0,1-1-1 15,0 3-1-15,1-1 0 0,-2-2-3 0,3 4 0 16,3 0-3-16,-3 0 0 0,2 0 1 16,0 0 0-16,-4 3-2 0,2-1 1 0,2 6-3 0,-2-4 1 15,6 0-3-15,1-1 2 0,-1 1-1 0,4 3-5 16,-1-4 0-16,-2 4 5 0,3-1 2 0,-3 1 0 16,1-4 1-16,-1 8-3 0,0-3 4 0,3-2-5 15,-2 4 2-15,-1-2 0 0,3-2 3 0,-2 1-4 16,1-1 2-16,-2 3 1 0,1-1-2 0,0-3 2 0,2 2-1 15,-1-2 1-15,-1-1 0 0,0 1-1 0,3 0 2 16,-3 0-1-16,2-1-5 0,-1 0 3 0,0 1 2 16,-1 0-2-16,0 2 0 0,-2-2 0 0,1 1 1 15,3-3-2-15,-3 4 1 0,1 0 1 0,-1-1-5 16,0-1 3-16,0 2 2 0,3-2-6 0,-2 3 5 16,1-3-2-16,-1-1 2 0,0 2-2 0,3-2 1 15,-1 2-2-15,2-2 1 0,-4 1 1 0,5 1-1 16,-1-4-4-16,1 3 5 0,-1-1 0 0,2-1-1 15,-1 2-1-15,-1 1 2 0,-1-2-1 0,3 1-1 16,0 1 1-16,-3-1-5 0,0 1 5 0,1 1 2 0,2-3-2 16,-2 2 2-16,0 2-1 0,2-5-2 0,-1 5 1 15,3-7-1-15,-3 4-2 0,3-1 1 16,-1 2 1-16,1-1-1 0,-1-1 2 0,1-1-2 0,-1 0 1 16,1 0 3-16,1 1-5 0,1 1 2 0,0 1-2 15,-1 2 1-15,2 0 1 0,2 2 0 0,-4-1-1 16,3 4 1-16,-3-1 0 0,2-5-2 0,0 5-4 15,1 1 4-15,-1-4 2 0,1 3-2 0,-2-4 4 16,3-2-4-16,-1 2 3 0,-1-2-1 0,0-1 1 16,0 1-6-16,2-2 6 0,-3 2 1 0,0-4-3 15,3 2 0-15,-2-3-1 0,-2 2 3 0,3-2-1 0,-2 3-1 16,0-2-5-16,1 4 7 0,1-2-8 0,0-2 5 16,-3 3 0-16,3-1 3 0,1 1-1 0,-1 1-1 15,0-1 1-15,-1-1 2 0,-1 0 0 0,2 2-3 16,1-1 3-16,0-3-3 0,1 3 1 0,-2 0-3 15,3-1 1-15,-5-1 2 0,2-2-1 0,0-1 1 16,0 2-2-16,2 0-1 0,-2-1 2 0,0 0 2 16,-3 0-1-16,3 2 0 0,-1-2-1 0,-1 2-1 15,-2-2 0-15,3 0 0 0,-2 0 2 0,-1 1-1 16,5-1 2-16,-2 0-2 0,-1 1 2 0,1-3-1 16,-1 3 0-16,2-2-1 0,-1 0 2 0,1 1 2 15,-1-1-5-15,4 1 0 0,-1-2 2 0,-2 1-1 0,2-1-1 16,1-1 2-16,2 3-3 0,-3-3 0 15,3 3 1-15,-1-1 0 0,-1-2 2 0,2 3-2 0,-2-3 3 16,0 2-2-16,2-3-5 0,-5 3 4 0,3-1 0 16,-1 1 1-16,-1-1-1 0,1 2-1 0,-2-3 4 15,1 4-3-15,-1-4 0 0,0 2 0 0,0-1 0 16,0 1 1-16,-3 0-1 0,4 0 0 0,-4-2-9 16,3 3 5-16,3-2 5 0,-2 1-1 0,4 2 4 15,2-3-2-15,-1 2 0 0,7 1 3 0,-4-1-2 16,6-2-2-16,-2 3 2 0,0-2-4 0,5 0 1 15,0 1 1-15,-3-1 0 0,0 1 1 0,-1-1 0 0,-4 0-2 16,-1-2 3-16,-1 3-2 0,-2-1-1 0,-1-1-1 16,0 1 4-16,-3-1 0 0,0-1-3 0,1 1 0 15,-2-1-3-15,0 0 5 0,-2 1 4 0,1-2 5 16,4 0 9-16,-3-1 2 0,6 0 1 0,1 0 3 16,3-1-1-16,2 0 2 0,4-2-3 0,7 3-2 15,1-2-1-15,1 0-3 0,-1 2 0 0,1 0-3 16,-2 2-2-16,1 0 0 0,-9-1-1 0,2-1-1 0,0 3 0 15,-3-3-2-15,-2 2-2 0,-3-2-3 16,-1 3 4-16,-2-2-10 0,-1 2 7 0,-3-3-1 16,-2 0 1-16,-5 0-8 0,11 1 9 0,-7-1-3 0,-4 0 2 15,0 0-5-15,10 0 5 0,-5 1-4 0,3-1 1 16,-3 2-1-16,4-1 0 0,5-1 1 0,-1 3 1 16,0-2 2-16,2 2-3 0,4-1 2 0,-1 1-7 15,-1-2 5-15,1 0 2 0,-2 2-4 0,2-3 2 16,1 0-2-16,-5 2 3 0,-1-1-3 0,0-2 3 15,-3 2-3-15,3-2 2 0,-2 1-1 0,0 1-3 16,-5-1 1-16,2-1 1 0,0-1 3 0,-1 1-5 16,1-2 5-16,2 2-3 0,3-2 1 0,-3 3 1 0,1-2 0 15,2-1-7-15,1 1 9 0,0-3-1 0,3 3-3 16,-2-1 2-16,4-2-2 0,-3 0 1 0,3 1-1 16,-2-1 0-16,-1 1-1 0,1-4-2 0,-3 3 6 15,-1 0-3-15,3-2-5 0,-6 0 4 0,2 0 0 16,-3 0 1-16,-1-2 0 0,-1 2 2 0,-2-2-2 15,0-1 2-15,-1 0-3 0,0-1-2 0,-1 1 4 16,-1-2-1-16,-2 0-1 0,1-1 1 0,2 1 0 16,-2-5 0-16,2 1 1 0,-2 1-4 0,1 0-2 15,2-1 5-15,0 4-1 0,1 2-2 0,7-5 2 16,-2 3-5-16,3 1 2 0,0 1 3 0,2 0 0 0,-1 3 2 16,1-1-4-16,-3 1 2 0,2 0-1 15,-2 4 0-15,-2-6 2 0,1 3 1 0,-1-3-2 16,1 2-2-16,-4-1 2 0,1-2 0 0,1 0 0 0,-4-1-3 15,1 0 3-15,2-4-2 0,-4-2 0 0,1 0 2 16,0-1 2-16,3-10-1 0,-3 4 0 0,-1-5-2 16,1 2 3-16,-4-9-3 0,-1 6 0 0,3-3-1 15,-6 4 2-15,3-3-2 0,-2 3 2 0,-2 0 0 16,-4 4 0-16,3 2 1 0,-4 4-1 0,4 0-2 16,-3 1-2-16,0-1-3 0,1 4 6 0,-2-2 2 15,5 2 2-15,-2 5-1 0,3-3-1 0,-4 2 0 0,3 2 1 16,1 0 1-16,-1 1-6 0,0-2 8 15,1 2-4-15,-1 2-1 0,1-1-1 0,0-1 2 0,-3 1 1 16,1-2 0-16,0 0 0 0,-3-2-1 0,-3 2-5 16,-2-3 4-16,-3-4-2 0,-4-1 2 0,0 1-1 15,-3-1 2-15,1 0 0 0,-1 0 0 0,0 5-2 16,5-2 0-16,3 0 3 0,0 1-6 0,-1 1-1 16,2 0 7-16,4 5-1 0,1-3-3 0,0 3 4 15,3-3 0-15,1 5-9 0,-2-4 7 0,6 4 2 16,-3-2-1-16,3 2-3 0,-2 0 6 0,2 1-1 15,0 0-4-15,-3 0 4 0,4 4-1 0,-4-9 1 16,4 5-2-16,-1 0 1 0,-3 1 0 0,0-6 0 16,-4 3-1-16,2-1 0 0,-7 0 0 0,3-1-1 0,-4 1 1 15,-3-4-4-15,0 5 2 0,-1-1 2 0,0 0-2 16,-3 2 1-16,2 0 2 0,-8 1-3 0,7 1 1 16,2 2 2-16,1 0-6 0,0-1 6 0,1 2-3 15,2 0 0-15,-1 2 0 0,2-4 0 0,0 4 2 16,-1-1-3-16,1 0 4 0,1 2 0 0,-1-3-2 15,0 2 0-15,0 0-2 0,-1-1-3 0,4 3 7 0,-3 1-3 16,4-5 2-16,-1 3-3 0,-1-1-8 0,0 3-16 16,2 2-17-16,-1-4-42 0,0 2-28 15,1 1-20-15,0-3-19 0,3 0-22 0,-2-2-29 0,0 0-208 16,-1 1-446-16,3-2 198 0</inkml:trace>
  <inkml:trace contextRef="#ctx0" brushRef="#br0" timeOffset="208335.51">15942 5692 3 0,'-3'-1'196'0,"3"1"-15"0,0 0-11 0,-2-5-11 16,2 5-13-16,0 0-12 0,0 0-10 0,0 0-11 15,-4-3-13-15,4 3-5 0,0 0-10 0,0 0-9 16,0 0-2-16,0 0-8 0,0 0-3 0,0 0 14 0,-5 8-4 15,1-4-1-15,1 0-5 0,1 4-4 0,-1 1-5 16,-1 3 6-16,1 3-3 0,-3 1-4 16,4 4-2-16,-2 0-4 0,-1 6-3 0,0-1-8 0,1-1-4 15,1 2-1-15,-2 3-5 0,-1-5-2 0,1 5 2 16,-2-1-7-16,1-4-4 0,1 0 1 0,4-5 0 16,-2 0-3-16,2-4-6 0,1 1 4 0,-3-3-3 15,6-3-4-15,-2 1 3 0,-1-5-2 0,0 1 1 16,3 0-7-16,-2-2-31 0,0 0-23 0,3-1-37 15,1-1-49-15,-1-3-69 0,-4 0-194 0,10-5-433 16,-6 3 192-16</inkml:trace>
  <inkml:trace contextRef="#ctx0" brushRef="#br0" timeOffset="208652.31">15676 6142 12 0,'0'0'197'0,"-9"1"-12"0,9-1-11 16,-3 2 0-16,3-2-6 0,0 0-3 0,3 7-1 15,1-5 2-15,1 1 0 0,2 2-10 0,3-1-2 16,-1 1-8-16,4-1-7 0,-1 0-10 0,1 1-5 0,-2-1-9 16,2-1-11-16,1-1-13 0,-1 3-5 15,-2-3-13-15,2-2-9 0,-1 3-4 0,3-2-7 0,-2 2-1 16,2-2-7-16,-2-1-3 0,0 2-8 0,1 0-4 15,-3 1-1-15,1-2-1 0,-2 0-11 0,-2-1 1 16,-1 0-1-16,-2 0-7 0,3 0-8 0,-8 0-18 16,7-2-10-16,-5-1-15 0,-2 3-12 0,0-8-16 15,0 3-18-15,-2-3-29 0,-2 0-21 0,-1-4-21 16,-3-5-34-16,0 0-224 0,-5-9-451 0,2 2 200 16</inkml:trace>
  <inkml:trace contextRef="#ctx0" brushRef="#br0" timeOffset="208822.61">15805 5813 150 0,'-4'-10'201'16,"0"3"-3"-16,1 2 1 0,3-4-9 0,-2 4-10 16,2 2-12-16,0-4-17 0,0 2-12 0,0 1-13 15,4-1-12-15,-3 0-9 0,4 3-11 0,3-1-11 16,-3 1-12-16,0 2-3 0,3 0-8 0,1-3-4 16,-1 3-6-16,-2 0-10 0,3 0-10 0,0 3-20 0,0-3-16 15,1 2-22-15,1 0-18 0,-3-1-21 16,-1 3-21-16,3-1-43 0,0-2-54 0,-2 3-137 15,0-3-350-15,0 2 155 0</inkml:trace>
  <inkml:trace contextRef="#ctx0" brushRef="#br0" timeOffset="209219.3">16034 5850 126 0,'0'4'220'0,"-3"1"-1"0,6 5-22 16,-6-3-11-16,7 5-13 0,-4 0-12 0,0 5-13 0,0-2-14 15,0 2-12-15,-4 3-9 0,4-2-9 0,0-1-8 16,-1 3-9-16,1-2-8 0,-3 0-5 16,3-1-3-16,-1 0-8 0,1-1-6 0,-3-6-5 0,2 1-6 15,1-4-4-15,0-2-4 0,0 1 1 0,-1-1-5 16,1 0-1-16,1-2 6 0,-1-3 12 0,-1 5 2 16,1-5-2-16,0 0-9 0,0 0-2 0,10-8-4 15,-5 3-5-15,7-4-2 0,-2 2-4 0,-1-1 0 16,1 3-5-16,-1-4-3 0,1 6 0 0,2-2-3 15,-3-2-2-15,1 3-1 0,0 3 1 0,-2 1-4 16,1 0-3-16,-3 3 2 0,3-3-2 0,-2 6-3 0,0-2 4 16,-2 0 2-16,1-1-5 0,0 6 0 15,0-3 0-15,-2-1 0 0,-3 1 2 0,3 0-2 16,-2 0-2-16,0 1 0 0,-1-1 1 0,2-2 1 0,-3 2-3 16,1-1 1-16,-1-1 1 0,3 1 1 0,-3-5-2 15,0 5-1-15,0-1 1 0,0 0-3 0,0-4-14 16,2 5-24-16,-2-1-19 0,1 0-20 0,2-1-25 15,1 1-24-15,-2-1-31 0,5-1-42 0,-2 0-221 16,5-1-456-16,2 1 202 0</inkml:trace>
  <inkml:trace contextRef="#ctx0" brushRef="#br0" timeOffset="209705.02">16527 6076 66 0,'-9'-6'188'0,"3"1"-3"0,-6 3-11 15,1 1-8-15,-1 2-13 0,-3 0-6 16,-2 5-11-16,3-1-10 0,-1-1-6 0,1 1-10 0,4 5-9 16,-2-7-11-16,-2 9-2 0,5-5 4 0,-4 5-4 15,4-4-8-15,2 1-2 0,-1 3-11 0,2-2 2 16,1 1-3-16,2-1-7 0,-1 0-2 0,4 0-4 16,0-1-3-16,3-1 2 0,-2-1-4 0,3 0-4 0,3 0 1 15,2-2-4-15,0 2-5 0,5-6-4 0,6 0-5 16,1-2-2-16,0-4-1 0,9-2-4 15,-4 2-4-15,1-8-1 0,0 0-12 0,-3-3-14 0,-1-1-7 16,-3-4-12-16,-3 0-2 0,-3-4-6 0,-1 0-3 16,-3-3 3-16,-5 3 4 0,0-1 0 0,-5 7 5 15,0 1 3-15,-5-1 5 0,1 2 1 0,-1 3 1 16,-1-2 6-16,-1 6-2 0,-3-3 12 0,-1 1 4 16,-2 2 4-16,1 3 9 0,1-1-1 0,-2 2 7 15,4 0 3-15,-1 2 6 0,5 1 0 0,-3 0-4 0,3 0-3 16,1 0-3-16,4 3-1 0,-9-1-2 0,9 1-1 15,0 0 1-15,-5 5-5 0,0-2 8 0,1 4 0 16,2-1-1-16,-1 1 2 0,-1 2 3 0,-1 3 1 16,1 0 1-16,-2 6 4 0,2-2 3 0,-1 10-2 15,-3-3-4-15,1 3 0 0,0 0-4 0,2-1 3 16,0 1-5-16,2-6-3 0,2-1-1 0,-1 6 0 16,4-6 1-16,-2-2-6 0,4 2 3 0,1-2-4 15,5-3 2-15,-1 1-1 0,3-1-17 0,-1-1-39 16,2-6-37-16,1 4-41 0,0-6-63 0,4-2-100 0,0-3-156 15,2 0-477-15,1-2 212 0</inkml:trace>
  <inkml:trace contextRef="#ctx0" brushRef="#br0" timeOffset="210385.41">16675 6161 98 0,'0'0'177'0,"0"0"-16"0,0 0-15 0,0 0-2 0,0 0-9 0,0 0-8 16,0 0-1-16,0 0-6 0,0 0-6 0,0 0-4 15,-5 6-4-15,5-6-6 0,0 4-5 16,0-4-7-16,-4 6-9 0,7-2-6 0,-6 1-6 0,3-5-10 16,0 5-5-16,0-5-6 0,0 7-2 0,3-5-6 15,-3 1-15-15,0-3 6 0,1 6 2 0,-1-3-2 16,0-3-7-16,0 5-2 0,0-5-2 0,5 3-2 15,-2-1 2-15,-3-2-2 0,2 5 0 0,2-5-4 0,-4 0 0 16,9 0-4-16,-9 0-5 0,9 0-3 16,-4-2-4-16,4-2-2 0,-1 3 1 0,-2-2-1 15,-2 2 0-15,5-2 3 0,-4 2-1 0,1-2 2 0,-2 2-1 16,1-2 5-16,-5 3 2 0,7-2 3 0,-7 2 0 16,0 0 5-16,7 0-2 0,-7 0-4 0,0 0 0 15,5-3 1-15,-5 3-4 0,0 0 3 0,0 0-2 16,7 7 0-16,-3-6-2 0,0 3 3 15,3-1 1-15,1-1-1 0,1 1 0 0,1-2 0 0,0 0 0 16,7 2-7-16,-2-3 6 0,-2 0 1 0,2-1-3 16,1-1 0-16,2-3 1 0,-7 3-5 0,2-3 0 15,-4-1-1-15,-1 1 4 0,-1-3 1 0,-2 1 0 16,0 0 4-16,-2-1-2 0,-1 0-2 0,0 1 0 16,-4 2 0-16,1-1-2 0,0 0 1 0,-4 1 0 0,1 1 2 15,-4 1-2-15,3-2 2 0,-4 3-2 0,1 0 2 16,-3 0-1-16,1-1-2 0,1 3 4 0,0-1 0 15,4 0 2-15,0 0-1 0,5 1 0 0,-8-2 2 16,8 2-2-16,0 0-3 0,0 0 1 0,0 0 7 16,-9 4 3-16,9 0 2 0,0-4 3 0,5 11 1 15,-1-6 2-15,4 3-6 0,1 1 0 0,2 1-4 16,-2 0-3-16,0 1-2 0,4 2-2 0,-3-1 5 0,-2 2 0 16,-3-2 0-16,5 2-1 0,-6-4 1 15,-3 1-1-15,2 2 1 0,-3-3-4 0,-2 0-2 16,0 0 3-16,-1-1-1 0,-1-1-1 0,2 0-2 0,-2-4 2 15,-1 1-2-15,-1-2 0 0,1-1 3 0,1 0-4 16,-3-2 2-16,7 0-1 0,-11 0 2 0,11 0 0 16,-5-3-9-16,2-1-29 0,3 4-37 0,-2-8-43 15,4-1-66-15,2 0-253 0,1-2-469 0,2-4 208 0</inkml:trace>
  <inkml:trace contextRef="#ctx0" brushRef="#br0" timeOffset="210657.92">17222 5913 98 0,'-1'-4'215'0,"1"4"-14"0,-1-4-18 0,1 4-14 16,0 0-11-16,0 0 1 0,0 0-11 0,-6 12-10 15,3-8-11-15,-3 4-3 0,3 2-7 0,-1-2 2 16,-2 4-1-16,-1-2-10 0,1 4-9 0,-1 2-9 15,0 0-4-15,3 2-7 0,-1-1-5 0,1 3-5 0,0-2-6 16,0 3-8-16,0-5-4 0,2 1-5 0,-2 0-4 16,3-2-7-16,-2-1 1 0,3-2-2 15,-4 0-9-15,4-2-1 0,-1-1-2 0,1 2-5 0,0-6-11 16,-1 2-31-16,-2-1-47 0,3-3-60 0,0-3-57 16,0 0-265-16,-1 3-490 0,1-3 217 0</inkml:trace>
  <inkml:trace contextRef="#ctx0" brushRef="#br0" timeOffset="210892.32">17162 6169 170 0,'0'-8'246'15,"5"1"-8"-15,-2 2-17 0,-1-1 0 0,2 1-17 0,4-2-13 16,-2 1-16-16,7 3-16 0,-3-3-16 0,2 4-14 16,2-1-12-16,-3 3-15 0,3 0-12 0,-1 0-4 15,0 0-9-15,-2 0-10 0,1 0-5 0,-1 0-7 16,1 0-6-16,-2 0-2 0,-1-1-5 0,-1 1-5 0,-2-1-3 15,1 0-5-15,-1-1-11 0,-1-1-14 16,-5 3-14-16,5-2-20 0,-5 2-24 0,0 0-8 16,8 4-8-16,-8-4-9 0,-2 5-5 0,2-5-9 0,-3 6-14 15,0 1-11-15,3-3-21 0,-1 1-4 0,-1 0-21 16,2 0-146-16,0-2-337 0,0 2 149 16</inkml:trace>
  <inkml:trace contextRef="#ctx0" brushRef="#br0" timeOffset="211335.79">17432 6133 107 0,'2'-1'156'0,"0"-3"-1"16,0 3 0-16,-2 1-4 0,4-5-8 0,-4 5-11 16,2-4-4-16,-2 4-12 0,0 0-12 0,0 0-13 15,0 0-2-15,0 0-8 0,3 10 1 0,-3-10-8 16,-1 8-1-16,-1-3-2 0,2-1-8 0,-1 1-4 0,0-1-3 16,1 3-8-16,-2-2-2 0,-1 0-3 15,2-1-6-15,1 2-3 0,-2-1 0 0,1-3-6 16,0 2-2-16,1 0-1 0,0-4-4 0,-2 4-2 0,2-4 0 15,-1 5-4-15,1-5 0 0,0 0-2 0,1 4-3 16,-1-4 3-16,0 0-4 0,0 0 3 0,13 0-3 16,-8 0-1-16,-5 0-2 0,14-4-3 0,-7 3 0 15,0 0-3-15,0 1 1 0,-1-3 0 0,1 1 2 16,0-1-1-16,-2 1-3 0,-1 1 3 0,-4 1-1 16,7-1 1-16,-4-2-4 0,-3 3 6 0,0 0-2 15,0 0 4-15,8 4 1 0,-8-4 6 0,0 8-2 0,0-4 4 16,2 4 3-16,1 0 5 0,-3 1-1 0,0 0 0 15,1 0-1-15,3 2 3 0,-1-3 7 0,-2 3-2 16,3-1 2-16,0-2-4 0,-3 0-1 0,4-2-5 16,3 2 0-16,-6-1 2 0,5-3 1 0,-2 2-8 15,-1-2 0-15,0 3-1 0,-2 1-3 0,3-1 3 16,-2 0-4-16,-1 1 0 0,-2 1-3 0,0 1-5 16,-2 0 6-16,-2 2-1 0,-1-1 1 0,1 0-2 15,-2 0 1-15,-1 1-4 0,2-2 4 0,0 1-5 16,-3-3 1-16,6 1-1 0,-2-4-11 0,0 0-56 15,3-1-70-15,-3-2-108 0,4-2-214 0,0 0-494 16,-9-11 219-16</inkml:trace>
  <inkml:trace contextRef="#ctx0" brushRef="#br0" timeOffset="214218.96">16989 4613 7 0,'0'0'136'0,"0"0"-7"15,0 0-7-15,2-5-7 0,-2 5-3 0,0 0-6 16,0 0-5-16,0 0-14 0,2-2-3 0,-2 2-8 15,0 0 2-15,0 0-1 0,0 0-3 0,0 0-7 16,0 0-3-16,0 0-5 0,0 0-3 0,0 0-6 16,-1-5 0-16,1 5-11 0,0 0-2 0,0 0-4 15,0 0-4-15,0 0 1 0,0 0-13 0,0 0 3 16,0 0 0-16,0 0-3 0,0 0-2 0,0 0-6 16,0 0 8-16,-5 15-5 0,5-10 0 0,-1 4-1 0,-2-2 3 15,1 3 1-15,-1 0-2 0,2 4 1 16,0 0-6-16,-1 1 4 0,2 2-1 0,0 0 0 0,-1 0 2 15,1 2 3-15,0 6 2 0,0 1-2 0,0-8-6 16,0 10 3-16,0-10 0 0,-3 8-1 0,0-7-2 16,0 0 0-16,-1 1 2 0,3-3-3 0,-2 1 2 15,0-2-1-15,0-2-2 0,-1-2-2 0,3-1-2 16,-2-2 6-16,1-1-3 0,-1-2 2 0,2 2-3 16,0-4-9-16,-1 1 9 0,2 1-2 0,-1-2 3 15,1-4-4-15,-1 5 0 0,1-5 2 0,2 6-2 16,-2-3 4-16,2 0-4 0,-2-3-1 0,2 1-7 0,3 2-27 15,-2-1-21-15,-3-2-28 0,8-1-41 0,-8 1-218 16,7-4-367-16,-4 0 162 0</inkml:trace>
  <inkml:trace contextRef="#ctx0" brushRef="#br0" timeOffset="-214595.12">16826 4907 19 0,'0'0'149'0,"0"4"-7"0,0-4-5 15,0 0-2-15,0 0-10 0,0 0-8 0,0 0-9 16,0 0-9-16,0 0-5 0,8 2-8 0,-8-2-4 16,2 3-3-16,-2-3-7 0,0 0-7 0,5 4-1 0,-5-1-4 15,4-1-1-15,-3 1-13 0,1 1 2 0,-2 0-7 16,0-4-5-16,2 6 1 0,-2-1-3 0,2-1 2 16,-2 2-7-16,0-1-4 0,2 2 3 0,-1-2-1 15,-1 2-3-15,3 0 1 0,3 2-3 0,-5 1-2 16,6 0-1-16,-2-2 3 0,0 3-2 0,-1-2-3 15,6 2 1-15,-5-1-12 0,3-1 10 0,-3-1-2 16,3 1-2-16,-2 2-2 0,3-3 0 0,-4-3-2 16,-2 0-2-16,1 0 2 0,0-1-2 0,0 1 5 15,-1-2-1-15,0 0-2 0,-3-3 1 0,5 0-5 16,-5 0-21-16,0 0-23 0,8-7-35 0,-6 1-46 16,2-1-238-16,0-3-388 0,-1-4 172 0</inkml:trace>
  <inkml:trace contextRef="#ctx0" brushRef="#br0" timeOffset="-214227.21">17129 4899 49 0,'0'0'128'0,"-5"-4"0"0,5 4-16 16,0 0-8-16,-4-3-3 0,4 3-7 0,0 0-5 15,0 0-2-15,-12 2-11 0,12-2-6 0,-6 2-8 16,2 1-1-16,0 0 8 0,-1 1 4 0,0 1 6 15,-3 2 0-15,0 0-10 0,1 3-3 0,-1 0-5 16,-6-1 2-16,7 4-1 0,2-4-6 0,-1 3-2 16,1 0-6-16,-1-3-4 0,2 2-5 0,-1 1-2 0,1 1-5 15,0-2-2-15,2-1-3 0,-2-1-2 0,0 3-20 16,0-4-64-16,3 0-87 0,-5-2-183 0,4-1-357 16,-1-3 157-16</inkml:trace>
  <inkml:trace contextRef="#ctx0" brushRef="#br0" timeOffset="-206226.14">10105 5518 43 0,'0'0'114'0,"0"0"-9"0,0 0-21 16,0 0-1-16,0 0-4 0,0 0-9 0,0 0-6 15,0 0-7-15,0 0-3 0,0 0-8 0,0 0-1 16,0 0-3-16,0 0 9 0,0 0 3 0,0 0 0 16,0 0 1-16,0 0-4 0,0 0 0 0,0 0-6 15,0 0-1-15,0 0-21 0,0 0 7 0,0 0 0 0,0 0 1 16,0 0-8-16,0 0 1 0,3 12 0 0,-3-9-1 16,2 2 1-16,-4-1-3 0,2 2 5 0,-1-1-4 15,2-1-4-15,-1 0 2 0,0-4-3 0,0 6 0 16,0-6 2-16,0 4-1 0,0-4 9 0,-1 3 9 15,1-3 4-15,0 0 7 0,0 0 5 0,1 4 0 16,-1-4 3-16,0 0-6 0,0 0-1 0,0 0-2 16,0 0-3-16,0 0-6 0,0 0-3 0,12-7-3 15,-12 7-1-15,6-4-4 0,-1 2-1 0,1-2-3 16,1 0-4-16,2-1 2 0,4-2-3 0,1 0-5 16,1 0-2-16,2 0 2 0,3-1-3 0,1 2-1 0,6-3-1 15,-2 1 1-15,2 0 2 0,0 2-4 0,0 1-4 16,-7 1 3-16,-2 2-1 0,1-1 1 0,-6 2 1 15,1 2 1-15,-2 1-6 0,0-1-2 0,-1 1 2 16,-1 3 1-16,1-3 1 0,-6 2-6 0,6 1 7 16,-1 1-2-16,-3-2 0 0,2 2-1 0,1 0 3 15,-2 0-6-15,1 1 4 0,0 0-1 0,4 0 2 16,-3-1 0-16,1-2-1 0,1 4-1 0,0-4-1 16,-2 2 0-16,0 0-2 0,-1-1 2 0,2-3 0 0,0 3-1 15,-2-2 3-15,-3-1-4 0,3 0 3 16,-1 1-2-16,1-3-1 0,2 0 1 0,-1 0 0 15,-1-3 1-15,4 1-2 0,0-1 1 0,5-2 1 0,1 1 0 16,8-4-1-16,1 1 2 0,0 2-2 16,1-1 0-16,3-1 2 0,-1-2 0 0,1 2-2 15,-1 0 2-15,-1 0-5 0,0-1 6 0,-1 1-7 0,-3 1 3 16,-5 1 1-16,6-1 0 0,-6 3-4 0,-1-3 4 16,2 1-6-16,-4 2 6 0,1-1 1 0,0 0-3 15,-1 0 4-15,-2 1-1 0,-1 3-2 0,1 0 1 16,-3 1-3-16,-3 1 4 0,3 2 0 0,-4 0 0 15,0 1-1-15,1 2 0 0,-1 0 0 0,0 2 1 0,2 1-1 16,-2-2 0-16,4 4 2 0,1 0-4 16,0-3 4-16,2 2 2 0,-2-5-4 0,4 2-1 0,-2-1-1 15,3-5 2-15,3 1-2 0,1-3 4 0,-2 0-2 16,-1 0-1-16,0 0 2 0,0-3 1 0,-4 3-1 16,-3-2-4-16,0-1 7 0,-2 0-1 0,7-1 0 15,-2-1-2-15,-4 1 1 0,6-1 0 0,5 0-2 16,-3-2 0-16,8-1 0 0,-2 2 1 0,4-3-2 15,0 1 0-15,1-1 3 0,0 0 0 0,-2 2-1 16,2-3-2-16,-3 1 2 0,-1 4 1 0,-7 0 2 16,-2 2-1-16,-7-1-3 0,1 4 0 0,2-3 1 15,-5 6 1-15,-3-3-2 0,2 0 0 0,1 2-6 16,-4 2 9-16,0 2-2 0,2-1-2 0,2-1 4 16,-2 4-2-16,-3-2 0 0,5-1 3 0,-1 3-3 0,3-1 3 15,1-4-6-15,-1 2 5 0,2-1-3 0,0 1-1 16,7-4 3-16,-3 3-4 0,-2-4 3 0,4 1 1 15,-2 0-1-15,2 0-4 0,-1-1 5 0,1 0 1 16,-1-2 0-16,-4 1-1 0,1-1 1 0,5 0 0 16,-3 1-3-16,0-4 0 0,4 3 3 0,0-3-3 15,6 0 1-15,-6 1 0 0,5-3 2 0,4-1-1 16,2 3-7-16,0-4 5 0,1 3-1 0,-1-1 0 16,0 0 1-16,-4 2 4 0,0 0-9 0,-8 2 6 15,1-1-1-15,-8 6 1 0,-1-2-2 0,1 0 2 16,-4 2-2-16,3-1-1 0,-5 1-1 0,1 3 2 0,-3-1-3 15,0 0 6-15,4 0-1 0,-5 3-1 0,1-4-2 16,-1 4-3-16,1-2 6 0,4 0 2 16,-1-1-4-16,2 1 1 0,3-2-1 0,5 1 4 0,2-3-1 15,9-1 1-15,-6-1 0 0,7 0 1 0,3-2 0 16,0 1 1-16,-2-1-4 0,-3 0 0 0,-9 1 0 16,0 0 3-16,0 2-3 0,-2-2 0 0,-3-1 2 15,-1 1-1-15,-3 2-7 0,4 0 6 0,-6-2 2 16,2 2-4-16,3 0 5 0,-5 0-6 0,3-1 3 0,1 1 0 15,0-2 1-15,2 2-2 0,4-1-1 16,3 1 1-16,0 0 2 0,8-1 3 0,1 1-7 0,1-1 5 16,0 1-3-16,-3 0-1 0,-3 0 1 0,-4 0-12 15,-6-2-27-15,-5 4-24 0,-2-2-9 0,-3 0-16 16,-5 0-22-16,0 0-27 0,0 0-192 0,-17-4-358 16,4 1 158-16</inkml:trace>
  <inkml:trace contextRef="#ctx0" brushRef="#br0" timeOffset="-205711.69">12412 5348 154 0,'0'0'185'0,"-5"-4"-15"0,3 1-17 16,-2-1-14-16,-1 2-2 0,1-2-16 0,-1-1-4 0,1 1 5 16,0-1-6-16,0 0-4 0,2 1-12 0,-3-1-9 15,2-1-12-15,-1 2 2 0,3 2 2 16,0-1 1-16,1 3-5 0,-4-7-6 0,1 5-6 0,3 2-7 15,0 0-7-15,0 0-4 0,0 0-5 0,12-3-5 16,-2 5-2-16,3 0-3 0,1 1-6 16,4 2 0-16,1-2-3 0,1 2-3 0,6 4-1 0,-7-5-4 15,4 4-1-15,0 0-2 0,-1-1 0 0,-7 0-2 16,-3 0-4-16,-2-4 4 0,-1 4-3 0,-3 0-3 16,-2-2 0-16,-4 2 0 0,-1 0 0 0,-2-1-1 15,-5 2-6-15,-3 3 6 0,2-4 0 0,-5 4-1 16,-3 2-6-16,2-4 8 0,2 2 0 0,0-1-2 0,2-1 0 15,2-1 0-15,-1 5-3 0,-3-1 1 0,5-3-1 16,2 2 2-16,-3-1-1 0,4 2 0 0,0-1 1 16,0 0-2-16,1 1-1 0,1-2-5 0,2 1 6 15,0-1 1-15,-2 0-12 0,3-3-31 0,3 0-39 16,-3-2-31-16,1 1-35 0,2-4-59 0,-3-2-177 16,3 3-414-16,-3-3 184 0</inkml:trace>
  <inkml:trace contextRef="#ctx0" brushRef="#br0" timeOffset="-205108.78">12697 4505 41 0,'2'-4'158'0,"-2"4"-11"0,-3-9-7 0,2 8-8 16,1 1-5-16,-1-6-3 0,1 6-5 0,0-7-2 15,-2 4-16-15,2 3-4 0,-2-4-8 0,2 4-5 16,-4-4-7-16,4 4-7 0,-8-1-7 0,1 1-8 16,-4 1-6-16,-2 2-2 0,-3 2-1 0,-1 3-7 15,-7 5-7-15,-3 3 1 0,5 1-4 0,2-1-3 0,3-5-5 16,2 1 1-16,2 2-4 0,2 0-4 0,1 1 2 15,2-1-6-15,0 1 2 0,6 0-1 0,3 1-1 16,3-3 2-16,5 1 4 0,10 5 0 0,5-2-1 16,5 0-1-16,7 0-1 0,12 3 0 0,-14-4-7 15,2 1 2-15,-4 1-10 0,-2-1-3 0,1 1 5 16,-9 0-3-16,-7-4-2 0,-2-2 3 0,-3-2-2 16,-3 0 4-16,-5-2-2 0,-1 3 3 0,-2-5-2 15,-1 2-2-15,-5-1 7 0,-3 1-4 0,1-3 3 16,0 1 2-16,-2-1 4 0,-1-2 0 0,0-1 3 15,1 1 0-15,-2 4-1 0,-5-4 3 0,8-1-2 16,-5-1-2-16,3 1-1 0,-3 2 1 0,5-4-3 16,2 2-1-16,2 1 0 0,-1-3-5 0,7 0-11 15,-6 0-35-15,6 0-24 0,0 0-52 0,0 0-75 0,0 0-131 16,9-12-355-16,-3 4 157 0</inkml:trace>
  <inkml:trace contextRef="#ctx0" brushRef="#br0" timeOffset="-204745.38">12918 4480 126 0,'0'-5'172'0,"3"4"-20"0,-3 1-12 15,0-6-12-15,0 6-14 0,0 0-12 0,0 0-11 0,0 0-7 16,0 0-9-16,0 0-6 0,-3 15-1 0,5-10-5 16,-2 3 22-16,1 1-9 0,1 3-5 0,1 1-5 15,2 3 4-15,-2 0-8 0,3 4 4 0,2 4-6 16,-1 0-4-16,-1 3-5 0,0-1-1 0,0 1-5 16,2 2-2-16,-3-2-1 0,3 2-6 0,-6 0-3 15,6 0-5-15,-4-1 2 0,1-5-2 0,-4 3-4 16,2-10-1-16,2 5-1 0,-4-4-4 0,6-1-2 15,-5-6-1-15,1 4-2 0,2-3-1 0,-1-2-1 16,-2-1 4-16,2-1-7 0,-1-2 0 0,0 0-2 16,-1 0-7-16,-1-4-22 0,-1-1-44 0,0 0-62 15,0 0-42-15,10-9-193 0,-6-4-394 0,0-3 175 0</inkml:trace>
  <inkml:trace contextRef="#ctx0" brushRef="#br0" timeOffset="-204262.52">13210 4688 176 0,'-11'0'170'0,"10"0"-16"0,1 0-19 16,-12 0-8-16,6 3-11 0,1 2-12 0,-3-1-6 15,2 1-7-15,-3 3-4 0,2 0-8 0,0 0-9 16,-3 5 1-16,1 1-5 0,1-2-4 0,2-2-6 0,-3 4-1 15,5-1-7-15,-4 3 0 0,3-4-3 16,0 0-7-16,3-1 1 0,0 1-4 0,1 1-2 0,1-2-4 16,1 0-6-16,1-1 2 0,-1 2-2 0,3-2 4 15,2-3-3-15,-2 0 1 0,4 1-2 0,1-4-2 16,2-1-2-16,2 0 0 0,2-2-3 0,4-1-1 16,2-1-2-16,-2-3-1 0,4 2 2 0,-5-2-5 15,1 1 0-15,1 0 1 0,-7-1-5 0,-1 2 1 16,1-1-3-16,-3 2 6 0,-2-2-2 0,-2 2-5 15,0 1 0-15,-2-1 2 0,-4 1 0 0,9-1 2 16,-9 1-4-16,0 0-1 0,5-3 2 0,-5 3 2 16,0 0-4-16,6-2 1 0,-6 2-5 0,0 0 3 15,8 3 0-15,-8-3 0 0,4 3 0 0,-4-3-1 16,5 4-1-16,-1-2 5 0,1 1-2 0,0-1-2 16,-1 2 2-16,1-1 1 0,0 0-2 0,2 1 3 0,0-1 0 15,-3 4-2-15,1-4 1 0,2 2 0 0,-1 2-4 16,4-1 1-16,-3-1 2 0,-1 1-1 0,3-2 0 15,-1 4 2-15,-2-5-3 0,-1 1 7 0,2-2-5 16,-1-1-3-16,1 1-27 0,4-4-42 0,-2-1-55 16,1-2-68-16,-2-6-142 0,1-4-364 0,-2-1 161 15</inkml:trace>
  <inkml:trace contextRef="#ctx0" brushRef="#br0" timeOffset="-204078.57">13419 4394 48 0,'-5'-3'267'0,"1"0"-29"0,3 0-20 0,1 3-26 0,0 0-18 15,0 0-13-15,0 0-21 0,0 0-12 0,19 8-14 16,-6-1-10-16,1 0-39 0,3 3-63 0,-3-2-66 16,1 2-74-16,-2-4-138 0,-1-1-297 0,-1-1 133 15</inkml:trace>
  <inkml:trace contextRef="#ctx0" brushRef="#br0" timeOffset="-203512.89">13723 4478 151 0,'-1'11'150'0,"1"1"-9"0,-1 5-7 0,2 10 0 15,-2-8-9-15,2 7-6 0,-1 0 1 0,3-1-14 16,-2 2-7-16,3-2-8 0,-3 2 0 0,2-2-9 16,2-7-6-16,-3 7-10 0,1-6-5 0,-1-1-7 15,2 4-6-15,-1-5-2 0,-1 0-3 0,2-3-6 16,0-3-1-16,1-1-6 0,-2-1 1 0,-1-4-5 16,3 2 1-16,3-2-3 0,-1-2-2 0,5-1-2 15,-2 0 0-15,3-2-6 0,0-2 1 0,0 0-1 16,3-5-3-16,1-1-3 0,1-2-3 0,-3-1 2 0,-1-2-8 15,0-2-10-15,-1 1-4 0,0-11-17 0,-3 7-9 16,0-5-9-16,-2 4-4 0,-2-5-4 16,1-3-3-16,-3 1 2 0,-4-1 2 0,-2-1 2 0,0-1 7 15,-1 1 5-15,-2 9 5 0,0 0-2 0,-1-5 12 16,-2 6 2-16,3 1 4 0,-1 1 11 0,2-1 23 16,1 7 4-16,2-1 7 0,0 3 2 0,1 2 6 15,-2-1 1-15,2 3-6 0,2-2-5 0,-2 2 1 16,0 4-3-16,2-2-4 0,-2 2 1 0,0 0-4 15,0 0 0-15,0 0-3 0,7 7 2 0,-7-7-3 16,1 8 0-16,-1-4-3 0,0 2 4 0,2 1 0 16,1 2 4-16,-6 1 4 0,4 2 2 0,-2 5 4 15,2-1 2-15,1 4 2 0,-1-3 6 0,-1 2-5 16,1 6 1-16,1-6-1 0,-1 5 3 0,-1 2-6 16,-1 1 3-16,2-2-3 0,-1-5-6 0,1-1 2 0,2 2-1 15,-1-2-2-15,0 0-3 0,1 1-2 0,1-3 2 16,1 0-1-16,4-4-2 0,-5-1-1 0,3-2-1 15,0 0-1-15,2-2-30 0,-3 0-51 0,4-4-59 16,-3 0-87-16,2-3-110 0,-4-2-353 0,4 0 157 16</inkml:trace>
  <inkml:trace contextRef="#ctx0" brushRef="#br0" timeOffset="-203171.56">14229 4711 77 0,'0'0'198'0,"-5"-3"-17"0,5 3-21 16,-11-1-16-16,11 1-12 0,-9 1-16 0,2 2-9 15,2 0-11-15,-5 1-2 0,2 3 3 0,3 2-13 16,0-1-5-16,-1 2-8 0,2-1-3 0,3 5-1 15,0-2-7-15,3 3-3 0,-1 2-7 0,7 0-3 16,-2-3-5-16,3 3-3 0,0-2-5 0,3 2-1 0,-2-3-5 16,0 1-3-16,0 2 0 0,-2-5-6 15,-3 2 0-15,-1-6-2 0,-1 4 0 0,-2-6-4 16,-1 1 0-16,0-4 3 0,-3 5-4 0,0-3-2 0,-3 2-2 16,-1 0 3-16,0-5 0 0,0 2-3 15,-1 0 1-15,2 0-1 0,-1-2 0 0,0 0-3 16,0 0 1-16,2 1-3 0,0 1-20 0,-2-1-80 0,5-1-90 15,-4 1-168-15,6-3-382 0,-4 1 169 0</inkml:trace>
  <inkml:trace contextRef="#ctx0" brushRef="#br0" timeOffset="-202985.36">14458 5080 179 0,'0'0'328'0,"0"0"-32"0,0 0-26 16,4-11-28-16,-4 11-27 0,0 0-26 0,0 0-16 15,0 0-24-15,0 0-94 0,0 0-127 0,8 9-266 16,-8-9-365-16,0 0 161 0</inkml:trace>
  <inkml:trace contextRef="#ctx0" brushRef="#br0" timeOffset="-198887.83">14256 3892 104 0,'0'0'101'15,"-2"3"-2"-15,2-3 2 0,0 0-17 0,0 0 4 16,0 0-8-16,0 0-7 0,0 0-4 0,0 0-10 16,0 0-4-16,0 0-4 0,0 0-4 0,0 0-8 15,0 0-2-15,0 0-1 0,0 0 7 0,11 5-2 16,-7-4 0-16,-4-1 0 0,10 4 1 0,-1-3 7 0,0 2-8 15,4 0-6-15,0-1-2 0,-2 2-2 16,1-1-5-16,-2 2 2 0,2 2-7 0,0-2 3 16,0 1-8-16,2 5 2 0,0-4 2 0,-1 4-5 0,-1 0-3 15,1 1-3-15,1 0 1 0,-4 0 5 0,4 0-4 16,-5-5-1-16,3 5 0 0,3-1-2 0,1 0-5 16,-5-5 6-16,4 3-4 0,2-2-1 0,-2 0 1 15,2-2 0-15,-5-1-1 0,-2 1-1 0,1-3-1 16,-1 1-2-16,-2-1 5 0,-2-1-2 0,0 0 1 15,0 1-1-15,-1-2 4 0,-5 0-4 0,9 1-3 16,-9-1 2-16,5 0 0 0,-5 0-23 0,5 1-42 16,-5-1-47-16,0 0-165 0,4-6-298 0,-3 1 133 15</inkml:trace>
  <inkml:trace contextRef="#ctx0" brushRef="#br0" timeOffset="-197880.02">14292 3914 27 0,'0'0'117'0,"0"0"-9"16,0 0-7-16,0 0-12 0,1 4-6 0,-1-4-12 15,0 0-3-15,0 0-6 0,0 0-3 0,0 0 4 16,0 0-9-16,0 0-5 0,0 0-3 0,0 0 2 16,-1 5-10-16,1-5-1 0,0 0 3 0,0 0-12 0,0 0 3 15,0 5-9-15,0-5 4 0,0 0-3 16,0 0-4-16,0 0-1 0,-3 3 2 0,3-3 1 15,0 0-6-15,0 0 3 0,0 0 3 0,0 0 5 0,0 0 2 16,0 0-2-16,11 0 7 0,-11 0-6 0,0 0-2 16,10-6 4-16,-5 4-5 0,0-3 2 15,4-1-4-15,0 0-3 0,2-3 0 0,2 0-2 0,-4 1 2 16,5-4-5-16,-5 6-3 0,0-5-2 0,4 1 2 16,-5 3-3-16,1-2 0 0,-1 1-2 0,0 0-2 15,-1-1-2-15,-1 2 1 0,0 3-2 0,3-2 3 16,-4 1-1-16,-1 1-2 0,4 1 1 0,-2-4 1 15,-1 3-1-15,3 0 0 0,-3 2 1 0,4-2-5 0,0 0 4 16,3 1-4-16,-1-1 2 0,-2 3-2 0,0-4 5 16,5 2-2-16,-4-2-1 0,2 3 3 15,-1 0-1-15,0-2 0 0,0 0 1 0,0 4 0 0,-3 0-1 16,-1 0 2-16,0-3-4 0,2 1 0 0,-4-2 0 16,3 3-1-16,-3-1 5 0,-5 2-5 0,14-1-2 15,-9 0 4-15,-5 1-4 0,9 0 4 0,-1 1 0 16,-8-1-2-16,9 0 0 0,-4 3 3 0,0-3-6 15,0 1 5-15,0 1-3 0,2 0 4 0,-7-2-1 16,9 2-4-16,-6 0 4 0,0-1-5 0,4 2 1 16,-3-3 4-16,0 5 2 0,-1-3-4 0,2 2 1 15,-1 1 3-15,0-4 0 0,-2 5-7 0,3-3 5 16,-1 2-1-16,-1 0 3 0,0-1-3 0,0 0-1 16,0 0 3-16,-2 3 0 0,0-4 0 0,2 3 1 15,-2-1-3-15,0 2 2 0,1-1 1 0,-2 1-3 0,0-2 1 16,0 2 3-16,0-1-3 0,0 1 1 0,-2 0 1 15,1 2-5-15,-1-1 6 0,0 1 1 16,-3-1 3-16,1 4-5 0,-1-2 1 0,1 1 0 0,-1-2 5 16,1 1-2-16,-1 0 1 0,0-1 1 0,1 1-2 15,2-1 1-15,-1 0-2 0,0-2 0 0,0 0 1 16,-1 4 0-16,4-5-2 0,-1 5 1 0,-1-6-2 16,0 6 4-16,-2-4-1 0,0 4-1 0,0-3 0 15,-1-2 1-15,3 1-3 0,-3-1-1 0,1-2 3 16,-1 3-4-16,-2-3 5 0,3 0-2 0,3-2-1 15,-3 2 0-15,2-2 0 0,-2 1 0 0,4-3-3 16,0 0 1-16,0 0-1 0,0 0-19 0,0 0-36 16,19-5-44-16,-10 2-49 0,-1 1-150 0,-2-2-321 15,3 0 142-15</inkml:trace>
  <inkml:trace contextRef="#ctx0" brushRef="#br0" timeOffset="-197246.25">14775 3655 3 0,'0'0'87'16,"5"1"-6"-16,-5-1-5 0,0 0-2 0,4 3 1 16,-4-3 0-16,0 0-4 0,4 1 2 0,-4-1 1 15,0 0 1-15,4 2-1 0,-4-2 4 0,0 0-8 16,0 0-1-16,0 0-1 0,0 0-6 0,0 0 0 15,0 0-9-15,0 0-3 0,0 0-1 0,0 0-4 16,0 0-4-16,0 0-6 0,0 0-1 0,0 0-6 0,0 0-5 16,0 0 2-16,0 0-5 0,0 0-1 0,0 0 0 15,5-5-3-15,-5 5-3 0,0 0 1 16,0 0-2-16,7 5 0 0,-7-5 8 0,8 4-3 0,-3-3-1 16,2 3 0-16,1-1-3 0,-1 1 2 0,-1-1-5 15,5 4 0-15,-1 1 1 0,-1-1-4 0,0 3 0 16,2-2-1-16,-6-2 1 0,3 1 1 0,-2 2-2 15,-2-2-1-15,2-2 2 0,1-1-3 0,-6 1 0 16,3-1 0-16,0-1-2 0,-3 0 2 0,-1-3 0 16,4 3 2-16,-4-3-5 0,0 0-19 0,0 0-38 15,0 0-64-15,0 0-176 0,0-13-320 0,1 5 142 16</inkml:trace>
  <inkml:trace contextRef="#ctx0" brushRef="#br0" timeOffset="-195447.2">14817 3671 47 0,'0'0'111'0,"-4"3"4"16,4-3-22-16,0 0-6 0,-5 3-9 0,5-3-9 15,0 0-3-15,0 0-9 0,0 0-6 0,-6 0-7 16,6 0 2-16,0 0-6 0,-9 3-2 0,5-1 1 16,4-2-4-16,-5 5-5 0,1-4 2 0,4-1-4 15,-2 5-1-15,0-3-5 0,2-2-3 0,-2 4-3 16,2-4 2-16,-3 2-2 0,3-2-2 0,0 0 4 15,0 0 3-15,0 0 9 0,-2 5 7 0,2-5 1 0,0 0 1 16,0 0-5-16,0 0 0 0,0 0-4 0,0 0 3 16,0 0 1-16,11 0-7 0,-11 0 3 15,4 2-6-15,-4-2 3 0,0 0-7 0,9 1 0 0,-9-1 1 16,10-1-3-16,-10 1-3 0,7 0 3 0,-7 0-4 16,9-4 4-16,-7 3-2 0,3-1-4 0,-1 0 1 15,1-1-1-15,-2 0 6 0,2-2 1 0,-1 1 0 16,2-1-2-16,-2 0-3 0,5-2-4 0,-4-1 0 15,1-2 1-15,2 0-4 0,2 1 0 0,-1-5 0 0,-2 0 4 16,5 0 3-16,-2 1-4 0,2-2-5 16,1 0 2-16,-3-2-2 0,2 1 2 0,0 3 0 15,0-2-3-15,0 2 2 0,-2-2-1 0,1 2-1 0,2 2-4 16,0-1-2-16,-2-2 5 0,1 3-5 0,-1-3 3 16,3 3 2-16,-7 1-4 0,9-1 4 0,-6-1-4 15,-1 3 3-15,5-3-3 0,-1 2-2 0,-1-2 3 16,2 2 1-16,-3-1 0 0,2-2 2 0,-2 1-4 15,3 2-2-15,-2-2 2 0,1-1 1 0,-2 0-3 16,1 1 3-16,-1 0 0 0,2 1-1 0,-1 0-1 16,2-1 2-16,-4 2 1 0,4-1-2 0,-4-4 1 15,3 3-3-15,0-1 4 0,-3 1-2 0,-1 1 4 16,1-2-4-16,0 0-4 0,-1-1 3 0,1-1 0 16,-1 1 1-16,0 0 1 0,1 2-1 0,2-2 1 15,-2 2-1-15,2-1-2 0,-1-1 3 0,-3 7-3 16,2-2 0-16,-1 2 6 0,0-2-5 0,1 2 3 15,-2 2-4-15,-3 1 0 0,0-2 2 0,3 1 0 16,-2-2-5-16,2 2 4 0,-3 0 1 0,0 1-2 16,-1-1 1-16,4 1-2 0,-3 0 5 0,-1 0 0 15,-1 0-2-15,3 0 1 0,-3 0 1 0,0 1-2 0,1 1 1 16,-2 0-2-16,-2 2 4 0,5-5-1 0,-3 3 1 16,-2 2-3-16,1-3 1 0,-1 3 0 15,0 0-3-15,0 0 1 0,0 0 1 0,0 0-2 0,0 0 2 16,0 0 4-16,0 0-6 0,0 0 3 0,0 0-2 15,0 0 2-15,0 0 2 0,0 0-2 0,0 0-1 16,0 0-1-16,0 0 1 0,0 0 1 0,0 0-2 16,0 0 5-16,0 0-5 0,0 0-2 0,0 0 4 15,0 0 1-15,0 0 0 0,0 0-1 0,-13 7 3 16,13-7-5-16,0 0 1 0,0 0-1 0,0 0-2 16,0 0-6-16,0 0 10 0,0 0 3 0,-2 2-7 15,2-2 1-15,0 0 2 0,0 0 2 0,0 0 0 16,0 7-3-16,0-7 2 0,1 6-1 0,-1-6 2 0,1 7-1 15,2-5 2-15,-3 4 1 0,1-2-1 0,0 1-2 16,0 0-1-16,-1 2 0 0,3-2 2 0,0 2 3 16,-1 1-3-16,0-2-3 0,1 2 4 0,1-2-8 15,0 2 6-15,2-1 4 0,-3-1-1 0,2-2-1 16,-1 1-1-16,-2 0 1 0,2-1 0 0,0 0 2 16,-1-3-3-16,-2 3 3 0,0 0-2 0,-1-4-2 15,5 3 4-15,-5-3 0 0,2 2 1 0,-2-2-5 16,1 4 2-16,-1-4-2 0,0 0 0 0,2 3 2 15,-2-3 0-15,0 0 0 0,0 0-1 0,0 0 0 16,0 0 0-16,0 0 1 0,0 0-1 0,0 0 5 16,0 0 0-16,0 0-5 0,0 0 0 0,0 0-1 15,0 0 2-15,-13 2-6 0,9-1 8 0,4-1 2 16,-8 2-9-16,3 0 2 0,0 1 1 0,-3 0 2 16,2 1 2-16,-1 3-1 0,-1-2 1 0,0 2-5 15,0 0 3-15,-1 0-3 0,3 0 0 0,-3 0 1 16,1 2 3-16,2-1 0 0,-2-1-3 0,-1 0 2 15,1 2-1-15,2-1-3 0,-2 3-5 0,-3-4 10 16,-1 6 0-16,3-2 2 0,-1 2-6 0,1-4 3 16,-2 3 0-16,-1-2-5 0,3 0 3 0,0 0-2 0,-1 3 10 15,1-3-6-15,0 2 0 0,-1 1-1 0,2-1 1 16,3-4 1-16,-1 3-2 0,0-3-1 0,-2 1-2 16,0 1 5-16,3-3-1 0,0-2-1 15,-3 2-1-15,6 0-1 0,-5 1 2 0,2 0 2 0,-3-3-2 16,2 1 0-16,-2-1 4 0,2 4-5 0,0-4 3 15,-1 2-1-15,-2-1 1 0,2 1-2 0,0-2-3 16,-2 5 3-16,3-7 4 0,-2 5-6 0,2-1 3 16,-2 2-1-16,-1-3-2 0,2 2 4 0,-1-1-2 15,1 1 1-15,-3-2 1 0,3 1-6 0,-5 1 6 16,3-3 2-16,2 0-4 0,-4 2 4 0,1-2-4 16,5-1 1-16,-3 1-3 0,2-1-1 0,-3 0-1 15,0 1 6-15,4-3-3 0,-2 4 3 0,1-1-5 16,1-2 1-16,1 0 0 0,-1 1 1 0,-1 2 6 0,0-1-7 15,3 0 2-15,-4 1-5 0,4-3 3 0,-3 2 6 16,3 3-4-16,-3-1-1 0,1-2-3 16,0-1 3-16,0 1 0 0,0-1 1 0,1 1-1 0,-2-2 1 15,2 1 2-15,-2 0-2 0,1 0 0 0,-2-2 1 16,3 2 2-16,-1 0-3 0,1 0-4 0,-2-1 3 16,3 0 3-16,1-1-3 0,-2 2 2 0,3-1 1 15,1-3-11-15,-3 6 11 0,1-2-5 0,2-1 6 16,-2 1-1-16,1-1-2 0,1-3-4 0,0 6 0 15,0-3 2-15,0-3 0 0,1 4 3 0,-1-4 0 16,0 0-1-16,2 4 4 0,-2-4-2 0,2 1-5 16,-2-1 4-16,3 3-1 0,-3-3 2 0,1 3-4 15,-1-3-1-15,0 0-4 0,0 0 5 0,5 2-4 16,-5-2 8-16,1 2-12 0,-1-2 8 0,0 0-6 16,3 3 8-16,-3-3 1 0,5 3 0 0,-5-3-4 15,0 0 4-15,0 0 0 0,2 4-5 0,-2-4 4 16,0 0 0-16,3 4 1 0,-3-4 0 0,0 0 4 0,0 0-5 15,0 0 1-15,0 0 1 0,0 0-3 16,0 0-8-16,0 0-16 0,-3-15-14 0,3 12-15 16,-1-1 0-16,0-2 1 0,1 6 1 0,-1-4 4 0,1 4-2 15,-4-3 7-15,4 3 4 0,0-5 3 0,0 5 4 16,-3-5 0-16,3 5-2 0,0 0-1 0,-1-2 11 16,1 2 9-16,0 0-6 0,0 0-21 0,1-5-42 15,-1 5-154-15,3-5-256 0,4-1 114 0</inkml:trace>
  <inkml:trace contextRef="#ctx0" brushRef="#br0" timeOffset="-193778.87">15469 3012 43 0,'5'-2'83'0,"0"1"-2"0,-1-2-7 0,0 0 1 15,0-1-15-15,-2 1 3 0,1-1-10 0,-1 0-21 16,-1-3 21-16,1 3-9 0,-2 2 7 0,1-2-5 16,-1 4-8-16,0-7-3 0,0 3 3 0,0 4 6 0,0-4 1 15,0 4-4-15,1-3 4 0,-1 3-1 0,0 0-9 16,0 0 1-16,2-5-4 0,-2 5 3 0,5-2-6 15,-5 2-9-15,0 0 2 0,6-2-2 0,-6 2-1 16,0 0-4-16,0 0-2 0,9 5 2 0,-9-5-6 16,4 4-2-16,-2-2 1 0,-2-2 4 0,3 8-6 15,0-3-1-15,-1 2 2 0,1-2 1 0,3-1-4 16,-2 1 6-16,2 2-4 0,-1 0-1 0,1-1-7 16,0-1 4-16,0 0 2 0,3-3 0 0,-4 3-3 15,3-1-1-15,-3-2 8 0,3 0-1 0,-2-1 6 16,-2-1 1-16,-4 0 0 0,9-3 0 0,-9 3-1 15,5-5 10-15,-3 1-4 0,0 0-3 0,-2 0 0 16,0-2-4-16,0 3 5 0,-1-2-8 0,1 0 11 16,0 5-2-16,-1-7 0 0,1 3 1 0,0 4 0 15,-3-4-7-15,3 4 0 0,0-4 3 0,0 4-5 16,-1-4-2-16,1 4 4 0,0 0-5 0,0 0 1 0,0-5-3 16,0 5 0-16,0 0-4 0,0 0 3 0,0 0 2 15,0 0-2-15,0 0 1 0,-9 0-1 0,9 0 0 16,-13 3-2-16,8 1 2 0,-3-2 0 0,0 3-2 15,3 1 1-15,-5 0 4 0,5 1-7 0,-3 1 2 16,3-1-2-16,-4 2 2 0,4 0 1 0,1 0 2 16,0 1-3-16,3-2 1 0,-4 1-5 0,4-3 4 15,-1 2-2-15,1-3-2 0,-1 0 2 0,-1-3 2 16,1 3-1-16,2-5 0 0,-2 7 0 0,1-5 2 16,1-2 2-16,0 0 4 0,0 0-2 0,0 0 5 0,0 0-5 15,0 0-4-15,0 0 5 0,0 0 2 0,0 0 0 16,-2-11 0-16,2 11-10 0,0 0 8 15,0 0-4-15,0 0-11 0,0-5 12 0,0 5 0 0,0 0-2 16,0 0-10-16,0 0 5 0,0 0 7 0,-6 10 0 16,2-8-1-16,2 1-3 0,2-3 3 15,-5 4 0-15,0-1 5 0,2-1-4 0,3-2-5 0,-4 5 0 16,3-3 0-16,1-2 3 0,-2 5-5 0,2-5 3 16,-2 4 3-16,1-1-3 0,1-3-2 0,-1 5-1 15,1-5 1-15,-2 6-6 0,2-2 9 0,0-4 1 16,0 7-1-16,0-3 1 0,-1-2 0 0,0 3-1 15,1-2-2-15,0-3-4 0,-3 5 5 0,2-2-1 16,1-3 5-16,-6 4-4 0,6-4-4 0,-9 0 5 16,2 2-1-16,1-2 2 0,6 0 5 0,-11-3-8 15,4 2 3-15,7 1-3 0,-9-1 1 0,4 0 1 16,5 1 2-16,-9 0-2 0,9 0-3 0,0 0 1 16,-6 3 0-16,2 0 0 0,0 1-1 0,0 0 4 0,0 0-1 15,-1 2-1-15,0 1-5 0,0 2 5 0,1-4 3 16,0 1-4-16,-1 3 1 0,3-4 1 15,0 2-4-15,2-1 2 0,-1 1 6 0,1-2-5 0,0 1 5 16,1-1-6-16,-1 2 0 0,0-2-1 16,2 2 2-16,-2 1 0 0,0-3-2 0,2 2 1 15,-2-1-2-15,-2 1 1 0,0-2 2 0,1 3-2 0,-3-3 1 16,-1 2 3-16,0-3 0 0,-4 3-3 0,-1-2 1 16,-2-1 0-16,3-2 1 0,-2 1 0 0,-2 0-5 15,5-2 3-15,2 2-1 0,-4-3 1 0,5 1 2 16,5-1 2-16,-11 1-2 0,5-1-6 0,6 0 4 15,-5 3-3-15,5-3 3 0,-4 3-3 0,3 2 3 16,1-1 2-16,0-4-3 0,3 8 3 0,-1-3-4 16,-2-1 5-16,1-2-6 0,2 4 2 0,-2-2 1 15,2 1-2-15,-3-1 4 0,0-1 1 0,0-3-1 16,1 7-1-16,-1-7 1 0,-1 7-2 0,-2-4 1 0,3-3 0 16,-6 5 3-16,1-3-4 0,1 2 2 15,-4 0-5-15,3-3 5 0,-4 2-3 0,0 0 2 16,-1 1 2-16,1-2 2 0,0 2-4 0,0-2-3 0,0 3 5 15,0-3-3-15,4 1 1 0,-1-2 1 0,-1 0-7 16,1 1 4-16,2 1 2 0,-2-3-2 0,2 3 1 16,1 1 0-16,3-4-2 0,-7 2 2 0,4-1 2 15,3-1 1-15,-5 3-5 0,2-1 1 0,3-2 1 16,-1 5 1-16,1 0-2 0,0-5 4 0,3 4-3 16,-1-1 3-16,1 3-6 0,1-3 0 0,-4-3 8 15,2 5-4-15,1-5-1 0,-3 0-2 0,0 4 3 16,0-4-3-16,-4 5 1 0,4-5 4 0,-10 1-2 15,3 1 1-15,-2-2 0 0,-1 0 0 0,-3 0 1 0,0 0 1 16,1 0-6-16,2 0 6 0,-2 0-2 16,-2 2-3-16,6-2 0 0,3 0 1 0,-4 0 2 15,9 0-4-15,-9 3 1 0,8-1-2 0,-2 0 1 0,3-2 4 16,0 0 0-16,0 5 1 0,0-5-5 0,4 6 5 16,0-4 0-16,0 2-4 0,2-1-1 0,-2-1 0 15,0 1 2-15,-3 0-1 0,3-1 1 0,-4-2-2 16,4 4 2-16,-1-1-2 0,-3-3 4 0,1 4-3 15,-1-4-1-15,0 6 3 0,0-6-1 0,1 3 0 16,-1-3 1-16,-2 5-1 0,2-5 0 0,0 0 3 16,0 6-2-16,0-6-2 0,-3 4-4 0,3-4 4 15,0 0-1-15,0 3 4 0,0-3-1 0,0 0-1 16,-1 4 2-16,1-4-1 0,-7 1 2 0,7-1-1 16,-5 3 1-16,5-3 0 0,0 0-4 0,-9 0 2 15,9 0-1-15,0 0-2 0,-5 1 1 0,5-1 1 16,0 0 1-16,-1 3-3 0,1-3-12 0,0 0-32 0,0 0-28 15,0 0-41-15,0 0-66 0,0 0-108 16,15 0-314-16,-15 0 139 0</inkml:trace>
  <inkml:trace contextRef="#ctx0" brushRef="#br0" timeOffset="-193291.47">14392 3899 80 0,'0'0'100'0,"0"0"-10"0,0 0-27 15,0 0-40-15,0 0-83 0,0 0-64 0,0 0 29 16</inkml:trace>
  <inkml:trace contextRef="#ctx0" brushRef="#br0" timeOffset="-192312.02">14376 3918 16 0,'0'0'131'0,"0"0"-11"0,0 0-13 0,0 0-11 15,-6 3-7-15,6-3-12 0,0 0-5 16,0 0-6-16,0 0-12 0,0 0 0 0,-5 0-2 15,5 0-7-15,-8 2-4 0,8-2-3 0,-5 1-10 0,5-1 5 16,0 0 4-16,-4 2 0 0,4-2-2 0,0 0 6 16,0 0 1-16,0 0 7 0,0 0-2 15,0 0-3-15,0 0-2 0,0 0-1 0,0 0-5 0,0 0-4 16,0 0 1-16,0 0 0 0,0 0-12 0,0 0 3 16,0 0-7-16,0 0-2 0,0 0 2 0,-10 0-6 15,10 0-1-15,-2 4 6 0,2-4-8 0,-2 4 3 16,1 0 1-16,-3-1-1 0,4-3-1 0,3 8 8 15,-3-4 2-15,4 0 2 0,-2 0 1 0,2 1-2 16,2 0 1-16,-2-2 0 0,4 2 0 0,0 0-3 16,0 2 0-16,0-2 0 0,1 0-2 0,1 4-1 15,2-3-3-15,-1 0 0 0,1 2-3 0,0 1-2 16,0 1 3-16,-2-3-8 0,0 1 2 0,-1-1 0 0,3 3 2 16,-6-2 0-16,2 2-7 0,1-2 6 0,-4 2-1 15,0-2 1-15,0 1-5 0,2-1 3 0,-1 1-1 16,3 2-1-16,-4-6 2 0,4 3-2 0,-5-1 2 15,3-4 0-15,0 1 3 0,2 3-2 0,-1-2-2 16,2-1-3-16,-1 0-6 0,-3-1 10 16,1 1 2-16,0-2-4 0,-1 1 1 0,2-1-6 0,-3-1 6 15,4 2 0-15,-4 0 0 0,3 0-4 0,-3-2 4 16,3-1 0-16,-2 1 1 0,1 2 1 0,-1-3-6 16,0 1 1-16,-2 1-1 0,1-1 3 0,-5-1 0 15,8 0 2-15,-8 0 1 0,5 1-8 0,-5-1 6 16,5 1-3-16,-5-1 2 0,0 0 0 0,0 0-1 15,7 1 2-15,-7-1-1 0,0 0 0 0,0 0 0 0,0 0-1 16,0 0-1-16,0 0 2 0,0 0 0 16,0 0-2-16,0-7-2 0,0 7 4 0,0-4-6 15,0 4-3-15,2-6 2 0,-2 6 1 0,3-3-1 0,-3 3-1 16,5-4 3-16,-3 1 1 0,-2 3-3 0,7-1 1 16,-2 0-4-16,0-1 7 0,-5 2-2 0,14-1 0 15,-9 1 0-15,-5 0-5 0,8 0 6 0,-8 0 1 16,5-1-1-16,-5 1 4 0,0 0 0 0,3-3-3 15,-3 3 0-15,0 0-1 0,0 0 5 0,0 0-3 16,0 0 2-16,0 0-4 0,-13-5 0 0,8 3 4 16,5 2-4-16,-11-1 3 0,5 0-3 0,1 0-2 15,5 1 4-15,-10-2 0 0,6 0-1 0,4 2 0 16,-9 0 2-16,9 0-2 0,0 0-4 0,-8-3 0 16,8 3 2-16,0 0 0 0,-5-3-6 0,5 3 4 15,0 0-4-15,0 0 0 0,0 0-5 0,-8-2-7 16,8 2-13-16,-11-2-6 0,7 2-4 0,-5-1 6 0,1 1-8 15,1-1 4-15,-5 1-1 0,3-3 9 0,-3 1 4 16,1-1 6-16,4 2-2 0,-3-2 9 16,3 2 12-16,1-2 16 0,0 2 6 0,6 1 10 0,-6 0 5 15,6 0-1-15,-6-3 3 0,6 3-6 0,0 0-3 16,0 0 2-16,-3-1-6 0,3 1 5 0,0 0-3 16,0 0-2-16,5-8-9 0,-5 8 5 0,4-5 0 15,-4 2 0-15,0 3 5 0,-1-7 5 0,1 2-1 16,-4 0 0-16,3-1-5 0,-3 0 5 0,0-1 3 15,-2 0-4-15,-1-1 1 0,0 1-3 0,-1-2-1 16,3 5 0-16,0 0-2 0,1-3-6 0,-1 2 2 16,0 2-4-16,0 1-2 0,-2-1 0 0,7 3-5 15,-9-1 4-15,5 1 0 0,4 0-1 0,0 0-3 16,-14 1 1-16,12 0-8 0,-6-1 3 0,8 0-6 16,-10 0-20-16,10 0-24 0,-9-1-18 0,3-3-25 15,3 2-22-15,0-5-22 0,3 1-204 0,3-5-367 0,0 2 162 16</inkml:trace>
  <inkml:trace contextRef="#ctx0" brushRef="#br0" timeOffset="-191396.82">14686 4381 110 0,'0'0'125'16,"0"0"-5"-16,0 0-15 0,0 0-6 0,0 0-2 15,0 0-10-15,0 0-11 0,2 12-6 0,-2-12 2 16,0 4-8-16,0-4-3 0,0 0 1 0,0 6-3 16,0-6-5-16,0 3-1 0,0-3-4 0,-2 5-2 0,2-5-2 15,0 6-11-15,0-3 5 0,-2 0-5 0,4 3-4 16,-2 1 2-16,0 0-8 0,0 4 0 0,-2-2-3 16,2 10-1-16,0-1 3 0,0-1 0 0,0 0-5 15,-2-1-8-15,0 1 5 0,1 0 0 0,-4-2-2 16,3 2-1-16,-2-3 2 0,1-2-6 0,-2-2 0 15,0 1-3-15,1-3-25 0,1 0-44 0,0-1-75 16,2-5-137-16,1-2-299 0,0 0 132 0</inkml:trace>
  <inkml:trace contextRef="#ctx0" brushRef="#br0" timeOffset="-190886">14558 4386 37 0,'-5'3'134'0,"0"1"-8"0,-2 0-15 0,1-1-1 0,-7 2-1 15,5 0-7-15,-2-1-6 0,0 2-7 0,1-2-8 16,0 0-7-16,-1 2-2 0,0 0-14 0,1-1-1 15,2 2-8-15,-2-1-3 0,4-1-9 0,1 3-2 16,1 1-3-16,-1 0-1 0,0 1-20 0,4-7-53 16,0 2-52-16,0 0-134 0,0-1-245 0,0-4 110 15</inkml:trace>
  <inkml:trace contextRef="#ctx0" brushRef="#br0" timeOffset="-190451.94">14420 4139 129 0,'-4'2'115'0,"-1"2"-6"0,-3 0-10 16,2 0-5-16,-1 1-12 0,-3 0-6 0,-6 0-5 0,-1 2-10 15,3-2-5-15,1-1-5 0,-5 1 8 16,3 1-11-16,2-2-5 0,-1-2 8 0,1-1 1 0,3 4 1 16,-2-3 5-16,2-2 3 0,1 2-3 0,0-1-4 15,2-1-8-15,0 1-6 0,1 0-1 0,0-1-5 16,6 0-5-16,-12 0-5 0,8 2-3 0,4-2-5 16,-5 1-18-16,5-1-30 0,0 0-35 0,0 0-49 15,0 0-136-15,0 0-273 0,15-8 120 0</inkml:trace>
  <inkml:trace contextRef="#ctx0" brushRef="#br0" timeOffset="-189937.03">14050 3914 166 0,'0'0'154'16,"0"0"-16"-16,0 0-7 0,0 0-8 0,-9 7-8 0,9-7-8 15,-4 2-9-15,1 0-7 0,-1 0-5 0,0 2-4 16,-3-1-8-16,-1-2-5 0,-2 5-6 15,-1-4-7-15,-1-1 0 0,-1 1-8 0,1 1-2 0,-2-2-3 16,-1-2-7-16,-3 1 4 0,-1 0-7 0,1 0 2 16,-1-1-5-16,6-1-3 0,-6 0 2 0,2 2-6 15,-3-1-3-15,2 1-1 0,1 0 1 0,3 1-3 16,3-1 1-16,1-1-5 0,1 1-2 0,1 0 0 16,4-1-5-16,4 1 4 0,0 0-2 0,0 0-4 15,0 0-4-15,0 0-39 0,0 0-64 0,30-3-80 0,-13 2-123 16,4-2-330-16,1-2 146 0</inkml:trace>
  <inkml:trace contextRef="#ctx0" brushRef="#br0" timeOffset="-188964.37">14183 4112 94 0,'-1'4'119'0,"1"-4"-6"16,0 0-12-16,0 0 3 0,0 0-10 0,0 0-10 0,0 0-10 15,-6 0-2-15,6 0-10 0,0 0-11 16,0 0 0-16,-13-2 2 0,7 4-3 0,6-2-4 16,-11 0-1-16,4 1 1 0,0 0-6 0,-3 1 3 0,1 0-4 15,-1 0 7-15,-3 1-5 0,0-1-2 0,-1 1-1 16,1 2-5-16,-3-1 0 0,1 1 3 0,-3 3-4 15,4 0-1-15,1-4-4 0,4 1 3 0,-1 2-3 16,0-2-5-16,3-1 1 0,2-2-3 0,0 4-1 16,0-1 0-16,1-4 0 0,-1 2-5 0,4 0 1 15,1-3-1-15,0 5 0 0,0-5-5 0,0 0-22 16,0 0-45-16,15-1-51 0,-7-1-192 0,1-3-325 16,1 2 144-16</inkml:trace>
  <inkml:trace contextRef="#ctx0" brushRef="#br0" timeOffset="-187864.03">14835 4445 141 0,'0'0'202'15,"0"0"-14"-15,0 0-21 0,0 0-21 0,0 0-12 16,0 0-11-16,0 0-14 0,0 0-10 0,8-6-9 15,-8 6-7-15,0 0-10 0,0 0-8 0,0 0-7 16,9 1-2-16,-9-1-8 0,0 0-4 0,0 0-8 0,2 2-1 16,-2-2 7-16,0 0 2 0,0 0-2 0,0 0 4 15,0 0 2-15,0 0 1 0,0 0 1 16,0 0-4-16,0 0-9 0,0 0 1 0,2 4-2 0,-2-4-3 16,0 0-7-16,0 0 0 0,0 0-3 0,0 0-3 15,0 0 0-15,0 0-3 0,0 0-1 0,0 0-5 16,0 0-2-16,0 0 2 0,0 0 1 0,0 0-3 15,0 0 0-15,0 0-2 0,0 0-2 0,0 0 0 16,1 3-1-16,-1-3 0 0,0 5 0 0,1-1 2 16,-1-1 0-16,3 2-2 0,-2-1 1 0,0 1-1 15,0 4 0-15,2-1-8 0,1 4 7 0,-2 0 1 16,1-2 2-16,2 6-7 0,-1 0 5 0,2 1 0 0,-1-1 1 16,-1-1-4-16,0 2 2 0,1-2 0 15,-1-2 1-15,-4 0-5 0,4-3 3 0,2 2 1 0,-6-2-2 16,4-1 3-16,-3-3-5 0,3 0 3 0,-3-2 0 15,2-1 0-15,-2 2-1 0,2 0 2 16,-3-4-3-16,0-1 3 0,1 5-2 0,2-3 1 0,-3-2 1 16,0 0-2-16,2 4-1 0,-2-4-8 0,3 4-30 15,-3-4-32-15,0 0-43 0,0 0-84 0,0 0-189 0,0 0-416 16,0 0 185-16</inkml:trace>
  <inkml:trace contextRef="#ctx0" brushRef="#br0" timeOffset="-184512.1">14531 4780 62 0,'0'0'132'0,"0"0"-4"16,0 0-11-16,0 0-13 0,0 0-10 0,0 0-5 15,0 0 3-15,0 0-8 0,0 0-1 0,0 0-4 16,0 0-6-16,0 0-3 0,0 0 0 0,0 0-3 0,0 0-2 15,0 0-3-15,0 0-2 0,0 0-4 0,0 0 1 16,0 0-6-16,0 0-9 0,0 0 0 0,4-9-7 16,-4 9 2-16,0 0-5 0,1-5-3 0,-1 5-1 15,3-3-3-15,-3 3-3 0,2-5-4 0,-2 5 0 16,0-5-3-16,0 5 1 0,0-7-7 0,3 6-1 16,-3 1-4-16,0-8 5 0,0 5-1 0,0 3-1 15,-4-7 2-15,3 3-4 0,-2-1 3 0,-1 1-2 16,0 0-1-16,3-1 1 0,-5 0-4 0,2 1-2 15,0-4 4-15,0 4-2 0,0-1 1 0,2-3-2 16,-2 4 0-16,-1-4 3 0,1 1 0 0,-1 0-4 0,1 2 2 16,-1-2-4-16,1-1 5 0,0 3-6 0,-2-2 2 15,2 3 1-15,-2-3 0 0,1 1 1 16,-2 2-5-16,0-1 1 0,2 2 5 0,-3-4-3 0,0 1-1 16,2 0 1-16,-3 1-2 0,-1 0 3 0,1 0 1 15,-3 0 0-15,2-2 1 0,0 0-2 0,-2 2 2 16,2 0-2-16,1 0 1 0,-1-2-1 0,-2 0 0 15,3 1-1-15,-1 1-2 0,1-2 5 0,0 1 0 16,0 2-2-16,0-2-1 0,2 1-2 0,0 1 4 16,-2-2-3-16,0 2 2 0,0-2 0 0,1 0-2 15,0 1-1-15,-2 1 1 0,1-1 4 0,-4 2-4 0,3-3 2 16,-3 0-4-16,3 3 3 0,-7-5-2 0,4 4 0 16,-2-1 2-16,-3-2-3 0,-1 2 3 15,2 0 1-15,-3-2-3 0,3 0-15 0,-3 2 5 0,2 3 0 16,-4-3 3-16,3-1-2 0,1 1-2 0,3 3-4 15,-6-5-1-15,6 5-1 0,-3-3-3 0,5 3 1 16,-2-1 2-16,2 1-3 0,-1 0 1 0,3 1 2 16,-3 0-2-16,3 0 3 0,2 1-5 0,-2-2 3 15,2 1 0-15,0 1-2 0,-5 0 6 0,1-2-4 16,3 1 3-16,-4 0 7 0,1 1-3 0,-1 0 8 16,3-3 0-16,-5 2-2 0,5-1-4 0,-1 1 5 15,1-1-2-15,-1 1-2 0,-2-2 5 0,1 1 0 0,1 0 1 16,-1 0-1-16,-1 1 2 0,0 0 1 0,2 1 4 15,1 0-4-15,-2 0-1 0,1 0 3 0,1 0-4 16,-1 0 5-16,2 1-1 0,-2 0 6 0,1-1-5 16,-1 0-4-16,3 2 4 0,-2 0-4 0,0-2 0 15,-2 1 2-15,1 0 3 0,-1 1-7 0,0-2 1 16,0 0 3-16,0 0 1 0,2 0-2 0,-1-3 5 16,-1 2 1-16,2-1-2 0,-2 0 2 0,-1 0-7 15,1-1 0-15,0 2 8 0,-6-2-6 0,5 2 6 16,1-1 0-16,-4 1-3 0,3 1-2 0,2 0 3 15,-3 0-2-15,3 0-1 0,-2 1 0 0,4-2-1 16,1 2-1-16,-4 1 3 0,6-1-3 0,0-1 2 0,7 0 1 16,-13 1 1-16,7 0-1 0,6-1-2 0,-9 2 6 15,3 1-14-15,-1-1 13 0,2 0 0 0,-3 1-1 16,2 0 0-16,-5 1-2 0,2 3 2 0,0-2-4 16,-1 0 8-16,1-1-6 0,-3 1 3 0,-2 2-6 15,4-2 3-15,-2-1 3 0,2 0-5 0,-3 3-1 16,4-5 2-16,-1 2 1 0,2-3 3 0,3 2-4 15,0-1 4-15,0 0 0 0,0 0-4 0,5-2 0 0,-6 2-1 16,6-2 10-16,-6 3-10 0,6-3 1 16,-1 2 1-16,-3 1 0 0,0 1-2 0,0 1 1 15,0-1 0-15,-1 0 3 0,-2 1-5 0,-1 2 8 0,-2 0-8 16,1 0 3-16,-2 1-3 0,1-1 3 0,-2 0 3 16,2-1-1-16,1-2-4 0,1 3 2 0,2-2 3 15,-2-2-2-15,3 2 1 0,0-1 0 0,1 0 0 16,0 0 0-16,-1-2 0 0,4 2 0 0,-2-1-1 15,-1-1-3-15,3 4 3 0,-4-4 0 0,5 2-3 16,-4 2 2-16,0 3-1 0,2-2 4 0,-2 3 3 16,-2-5-6-16,0 7 7 0,0-5-3 0,1 3 1 15,1 0-1-15,-2-1-2 0,1 1 0 0,-2 0-4 0,4-3 7 16,-3 3-7-16,1-3 7 0,3 0-4 16,-2-2-1-16,1 3 2 0,2-6 0 0,-2 3-3 15,0-3 3-15,1 3-2 0,2-5 3 0,-2 4-2 0,2-4 4 16,-1 5-6-16,-1 0 3 0,2-5-4 0,0 5 3 15,-1 0-2-15,-2-4 6 0,2 5-4 16,0-1 0-16,-2 1 7 0,3-1-7 0,-1 1-3 0,0 0 3 16,1 2-1-16,-2-2-3 0,4 3 6 0,-1-1 4 15,-1-1-3-15,1 1-5 0,1-2-2 0,-1-1 4 16,0 2 2-16,2-2-1 0,-2 0-1 0,0 0 2 16,2 0-5-16,-2-1 7 0,-1 1-1 0,0-2-6 15,1-1 5-15,-1-2 1 0,4 9 1 0,-4-3 2 16,0-1 0-16,1 2 0 0,-2 0-3 0,2 3-2 15,-2-1-1-15,2 1 4 0,-1 0 0 0,0 0-1 16,0-1 0-16,-1 3 0 0,2-2 0 0,-2-3-4 0,1 4 3 16,1-5 1-16,-1 2-6 0,0-4-1 15,2 1 3-15,0 2 9 0,-1-4 1 0,2 2 5 0,2-1-4 16,-2 3 2-16,1-3-3 0,-2 3 4 0,2-2-3 16,0 1 0-16,-2 1 0 0,2-2-2 0,-1 3 0 15,-3-1-1-15,2 1 2 0,2 1-2 0,-4-2-2 16,0 3-2-16,0-3-1 0,4 0 3 0,-4 1-1 15,3-3-6-15,-1 4 3 0,2-4 3 0,1 5-4 0,0-4 2 16,0 2 2-16,3-1-3 0,2-2 2 16,-2 3-2-16,2-1 2 0,7 1-3 0,-6-1 1 15,0 0-2-15,0 0-1 0,-1 0 0 0,0 0 4 0,1-2-1 16,-2 2 2-16,-2-1-2 0,1 1 1 0,-1 1-2 16,1 0 1-16,0 2-2 0,1 0 0 15,-3 1 0-15,1-1 3 0,-1-4-2 0,4 4 1 0,-5-3 0 16,3 0 1-16,1 0 0 0,-2 0-3 0,4-2 0 15,-2 0-2-15,2 0 4 0,-2-3-1 0,3 1 1 16,-1 1 3-16,1-1-4 0,-2-1-1 0,0 1-3 16,0 1 0-16,-3-3 2 0,-1 2 2 0,3-1-1 15,-4 1-3-15,2 1 4 0,-3-3 1 0,1 3-2 16,1 0 1-16,-1-1 0 0,0 1-2 0,2-2 3 16,-1 2-2-16,1 0 0 0,1-1-2 0,0-3 8 15,-2 2-6-15,7 1-2 0,0-1 0 0,-2 1 4 0,1 1-1 16,-2-4-3-16,4 3 1 0,-5-2 0 0,1 3 2 15,2-2 1-15,-5 0-3 0,0 1 2 0,-1-1 2 16,2 1-3-16,-2-1 3 0,-1 1 1 0,1-1-4 16,-1 1 0-16,0 1 2 0,0 0-3 0,0-1 0 15,0-1 1-15,0 2-3 0,4-2 3 0,-3 1 0 16,2-1 2-16,3-1-1 0,1 0 1 0,0 1-2 16,-1-2 3-16,2 3-3 0,-1-3-2 0,-1 3 4 15,-1-2-3-15,2 3 0 0,-1-1-1 0,-1 0 1 16,-3-2 0-16,2 1 1 0,1 3-3 0,-4-3 3 15,1 0 3-15,0 1 0 0,0 0-1 0,-1-1-2 16,-1 1-1-16,1-1 5 0,2-2 0 0,-3 3-7 0,3-2 2 16,0-1 1-16,2 0-2 0,0 0 3 15,-1 3-1-15,5-6 5 0,2 3-6 0,3 0 1 0,-6 0-2 16,4 0 2-16,-4 0-3 0,1 0 7 0,-1 0-6 16,1 0-3-16,-4 0 2 0,1 0 1 0,-1 0-1 15,-3 3-1-15,1-3 2 0,1 0-1 0,-3 0 0 16,1 0 3-16,-7 0-2 0,10 0 3 0,-1 0 1 15,-3 2 0-15,2-2-2 0,0-2 0 0,-2 2-2 16,6 0 1-16,-1 0 2 0,2 0-2 0,-2 0 1 16,1 0-1-16,2 0 4 0,-1-3-5 0,-1 3 4 15,0 0-7-15,1 0 6 0,-2-1 3 0,0 2-6 0,1-1 2 16,-7 0 2-16,7-1-1 0,-6 0-1 0,3 1 0 16,-1-2-3-16,0 1 3 0,-2 1 1 15,-6 0 1-15,10-2-3 0,-2 0 1 0,-3 0-2 0,4 1 2 16,-3-1-1-16,1 2-1 0,-1-3 2 0,4 2 0 15,-1 0 0-15,2-1 0 0,-1 0 2 0,1 2-3 16,-3 0 5-16,2-3-7 0,0 3 1 0,1 0 4 16,-2-2 0-16,-1 2-1 0,0 0 2 0,1 0-3 15,0-1 0-15,-4 1-2 0,-5 0 0 0,10 0 5 16,-6-2-2-16,-4 2 6 0,9-1 8 0,-4-1-2 16,0 0 2-16,2 0-3 0,-1 1 1 0,1 0 3 15,0-2 1-15,1 3-4 0,1-3 4 0,2 3-5 0,-2-2-1 16,3 1-2-16,0-2 2 0,-3 0-5 0,2 3 3 15,-1-2-1-15,-2 1-3 0,-1 1 1 0,-3 0 2 16,1-3-2-16,0 1 1 0,-5 2-2 0,9-3 1 16,-5 2-2-16,0-2 1 0,-3-1-1 0,3 0 0 15,1 0 0-15,-1 2-1 0,-4 2 2 0,5-8-1 16,0 3-1-16,3 1 2 0,2 1-4 0,-5-2 0 16,7 2 2-16,-6-1 0 0,4-1 0 0,0 3-2 15,0-1 2-15,0-1-5 0,-1-1 1 0,-3 2 2 0,-2 2 0 16,2 0 1-16,1-1-1 0,-7 2 0 15,7-4 3-15,-3 3-2 0,0-3-2 0,0 1 5 16,-2 1-5-16,2-2-3 0,-1 2 2 0,-3 2 1 0,6-5-2 16,-1 4 3-16,-5 1-2 0,7-3-2 15,-5 1 1-15,2 1 1 0,2-1 1 0,-1-1-1 16,1 1-3-16,0 2 5 0,0-3 0 0,2-1-1 0,-3 4-2 16,-1-2 5-16,1-1-5 0,-1 2 3 0,1-3-3 15,1 3 6-15,1-2-6 0,-2-1 4 0,0 2-2 16,2 0 1-16,-1-3 0 0,0 3 0 0,1 1 0 15,-2-3-3-15,1 2 2 0,0-2-1 0,3-1 4 16,-2 3-3-16,-2-2-3 0,5-1 3 0,-4 2 1 16,2-1 1-16,-1 1-1 0,-1 0-1 0,3-2-3 15,-4 3 3-15,0-1-1 0,0-1 0 0,1 4 1 16,-3-7-2-16,2 4 2 0,-1-4 2 0,-3 3-2 0,3-1 1 16,-2-2 2-16,0 1 0 0,-1-1-1 15,2 2-3-15,2-2 1 0,-5 0-2 0,6-1 4 0,-2 1 1 16,-2 0 3-16,1-3 2 0,1 1 1 0,0 1-6 15,-3-2 0-15,6 4 0 0,-1-5 3 0,-5 2-4 16,3 4 0-16,-1-4-1 0,-2 2 1 0,2 2-1 16,-3-5 3-16,2 3-1 0,-2-3-4 0,0 0 1 15,-1 1 1-15,1-3-1 0,0 2 2 0,-1-2-4 16,-2-1 5-16,3-3-5 0,0-1 3 0,3-3-1 16,-3 1-1-16,1-5-1 0,-1 4 2 0,-4-6 0 15,0 0-1-15,-1-1-1 0,-5 0 2 0,-2 0-5 0,-1 1 2 16,0-1 0-16,-6 0 0 0,-1 3-1 0,-5-5 2 15,-10-5 0-15,7 9-4 0,-1 2-10 16,-6 2-13-16,7 3-36 0,-7 2-29 0,5 3-54 0,-6 0-175 16,-1 5-349-16,0-2 154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08T07:28:42.70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17273 4599 30 0,'-5'-3'156'0,"5"3"-13"15,-8-1-8-15,6-2-14 0,2 3-11 16,0 0-9-16,0 0-7 0,-8-1-11 0,8 1-5 0,0 0-9 16,0 0 0-16,0 0-3 0,-4-2 1 0,4 2-3 15,0 0 1-15,0 0-7 0,0 0 0 0,0 0-7 16,-5-3-10-16,5 3-1 0,0 0-3 0,-4-2-5 16,4 2-5-16,-6 0-4 0,6 0 0 0,-6-4 0 15,6 4-2-15,0 0 0 0,-8 0-7 0,8 0-2 16,-8-1-2-16,8 1 4 0,-7-1 0 0,7 1-2 15,-10 0 3-15,10 0-5 0,-7 0 4 0,7 0-1 16,0 0 0-16,-9 0-2 0,9 0 4 0,0 0 1 0,0 0 1 16,0 0 2-16,-9-1-2 0,9 1 3 0,0 0 5 15,0 0 3-15,0 0 7 0,0 0 1 0,0 0 3 16,0 0 6-16,0 0 0 0,0 0 0 0,-5-2 6 16,5 2-3-16,0 0-5 0,0 0 0 0,0 0-2 15,0 0-4-15,0 0-3 0,0 0-4 0,0 0-3 16,0 0-3-16,0 0-3 0,0 0-2 0,14-3-2 0,-8 2 1 15,-6 1-3-15,0 0-3 0,10 0 1 16,-10 0-2-16,10 1-2 0,-10-1-3 0,11 0 3 16,-2 1-8-16,-1 0 7 0,3 0-1 0,0 1-3 0,4 0 0 15,-2-1-1-15,3 3 0 0,2-4 2 0,4 2-3 16,-2 1 1-16,2-1-2 0,0 2 3 0,-1 0-2 16,8-1-1-16,-7-1 1 0,4 2-1 0,-3-1 2 15,0 2-2-15,0-4 2 0,5 2-3 0,-7 0 2 16,-2-2-1-16,1 0-1 0,0 2 3 0,1-3-3 15,9 2 3-15,-9-2-4 0,-3 3 2 0,1-2-1 16,2 0 2-16,-8 2-1 0,-1-1-1 0,2-2 1 16,-2 0-1-16,1 1-2 0,-2 0 2 0,-2 2 0 15,3-3-2-15,-3 2 2 0,2 0 1 0,-3-1 0 16,-2 0 2-16,3 0-3 0,-2 1 3 0,0-1-3 0,-1 1 0 16,1-2 1-16,-5 2-2 0,-2-2 2 0,12 0-2 15,-12 0 0-15,6 0 2 0,-6 0 2 0,7 0-4 16,-7 0 2-16,0 0-3 0,6 2-4 0,-6-2-15 15,0 0-21-15,0 0-14 0,0 0-23 0,0 0-29 16,0 0-43-16,0 0-41 0,0 0-210 0,0 0-435 16,0 0 193-16</inkml:trace>
  <inkml:trace contextRef="#ctx0" brushRef="#br0" timeOffset="942.97">17296 4725 64 0,'0'0'122'16,"0"0"-5"-16,-9-1-14 0,9 1 0 0,0 0-13 15,0 0-6-15,0 0-7 0,-5-2-4 0,5 2 0 16,0 0-9-16,0 0-6 0,-5-1-2 0,5 1-5 0,0 0 2 16,-6-3-5-16,6 3-7 0,0 0 3 15,-7 0-2-15,7 0-3 0,0 0 2 0,-6-1-2 16,6 1-6-16,0 0 2 0,0 0 0 0,-10 0-1 0,10 0 0 16,0 0 1-16,0 0 1 0,-4-3-3 0,4 3-2 15,0 0 2-15,0 0 4 0,0 0-3 0,0 0 2 16,-10 1-2-16,10-1 0 0,0 0 4 0,0 0-1 15,0 0 0-15,0 0-1 0,0 0 1 0,0 0-5 16,-8-1 1-16,8 1 2 0,0 0-5 0,0 0 1 16,0 0-1-16,0 0-1 0,0 0-3 0,0 0-4 15,0 0-1-15,0 0 3 0,0 0-3 0,0 0-1 0,0 0-3 16,0 0-1-16,0 0 2 0,-8 1-6 0,8-1 3 16,0 0-4-16,0 0 2 0,-6-1-3 15,6 1-5-15,0 0 1 0,0 0 2 0,0 0-3 0,0 0 0 16,0 0 2-16,0 0 0 0,0 0-2 0,0 0 0 15,0 0-2-15,0 0 2 0,0 0-3 0,0 0 2 16,0 0-5-16,0 0 3 0,0 0 0 0,0 0 1 16,0 0 1-16,0 0-2 0,0 0 1 0,0 0 0 15,0 0 1-15,0 0 0 0,0 0 4 0,0 0 0 16,0 0-1-16,14 7 3 0,-8-5 0 0,1 0-3 16,0 1 1-16,5 0-14 0,-1 0 1 0,2-3 1 0,1 2 1 15,-1 1 0-15,5 1-1 0,-3-1 1 16,2 0 0-16,-2-1 1 0,3 1 0 0,1 2 0 0,-3-1-1 15,-3-1 1-15,2 0 0 0,1 2 0 0,2-1 2 16,-1 1-3-16,2 0 0 0,-1-1 2 0,2 0 3 16,-2 1-1-16,1-1-1 0,2 0-1 0,-2 1 0 15,0-1 1-15,2-1 2 0,0 0-2 0,2-3 1 16,-1 2 0-16,-3 2 0 0,0-3 2 0,2 1-4 16,-8 0 3-16,-2 1-1 0,0-3-3 0,-1 1 2 15,0-1-1-15,-3 3 1 0,0 0-2 0,-1-2 2 16,1-1-1-16,-3 1 0 0,-4-1 0 0,7 3-1 15,-4-1 0-15,-3-2 0 0,5 3 2 0,-5-3-2 0,0 0 3 16,4 2-2-16,-4-2 0 0,2 0 0 16,-2 0-1-16,0 0 4 0,0 0-2 0,0 0 0 0,4 3 0 15,-4-3 1-15,0 0-4 0,0 0-5 0,0 0-10 16,0 0-26-16,0 0-29 0,0 0-40 0,0 0-59 16,-13-8-213-16,8 3-417 0,-1-3 185 15</inkml:trace>
  <inkml:trace contextRef="#ctx0" brushRef="#br0" timeOffset="1748.61">17329 4562 84 0,'0'0'149'0,"-2"-4"-5"0,2 4-6 16,-4-2-9-16,4 2-3 0,-4-1-3 0,4 1-7 16,-5-3-5-16,5 3-8 0,-1-4-7 0,1 4-7 15,0 0-5-15,0 0-8 0,-4-2-8 0,4 2-3 16,0 0-5-16,0 0-2 0,0 0-2 0,-4-3-4 15,4 3-1-15,0 0-4 0,0 0 1 0,0 0-3 0,0 0-6 16,0 0-3-16,-4-5-2 0,4 5-3 0,0 0-3 16,0 0-5-16,0 0-1 0,0 0-2 0,0 0-1 15,0 0-3-15,0 0-1 0,0 0-2 0,0 0-3 16,0 0 1-16,0 0 0 0,0 0 0 0,0 0 6 16,0 0-2-16,0 0-2 0,18 8 3 0,-14-7-3 15,-4-1-5-15,10 0 3 0,-6 1-2 0,4 1-1 16,-1 0 1-16,0 1-3 0,-2-3-2 0,0 3 3 0,3 0-1 15,-1-2 1-15,1 4-4 0,-2-5 2 16,2 3-3-16,4-1 1 0,-2 3 3 0,-1-2-2 16,4 1-1-16,-2 1-1 0,2-2-1 0,-2 1 1 0,2-1 1 15,1 1-2-15,3 2 1 0,-2-2 0 0,3 0 1 16,-4 3-3-16,0-6 1 0,-1 2 2 0,0 2 0 16,2-4 0-16,-3 2-4 0,0 0 1 0,1-3 2 15,5 2-2-15,1-2 2 0,-4 0 1 0,-3 3 0 16,3-3 2-16,-4 2-4 0,1 0-2 0,1-1 3 15,-1 0-2-15,-1-1 0 0,-3 0-1 0,-2 1 2 16,3-1 2-16,-1 0-4 0,-8 0 2 0,10 0-1 0,-5 0-5 16,-5 0 9-16,13 0-3 0,-9 2-1 15,-1-1 0-15,-3-1 2 0,9 2 0 0,-5-2 0 16,-4 0 0-16,8 2 0 0,-8-2-1 0,10 2 2 0,-5 0-3 16,-5-2 3-16,8 3 0 0,-5-2-4 0,-3-1 1 15,3 1-2-15,-3-1 1 0,5 3 2 0,-5-3-4 16,4 0 1-16,-4 0-2 0,0 0-7 0,0 0-14 15,0 0-19-15,-9 7-24 0,9-7-19 0,-7 2-29 16,7-2-36-16,-7 1-212 0,1-1-394 0,6 0 175 16</inkml:trace>
  <inkml:trace contextRef="#ctx0" brushRef="#br0" timeOffset="2373.87">17262 4771 26 0,'0'0'107'0,"0"0"-12"0,0 0-4 15,0 0-11-15,0 0-4 0,0 0-12 0,0 0-1 16,0 0-2-16,0 0-7 0,0 0-6 0,0 0 1 16,0 0-1-16,0 0-7 0,0 0-4 0,0 0 1 0,0 0-8 15,0 0-1-15,0 0 2 0,0 0 1 16,0 0 0-16,0 0 0 0,0 0-3 0,11 7 0 0,-11-7 4 16,9 2-5-16,-5 0-4 0,4-1 1 0,-2 2-6 15,3-2 0-15,-2 2 0 0,4-1-3 0,-1 1 0 16,4-2-1-16,-2 3-1 0,1-3 2 0,2 2-7 15,-4 0 0-15,3-1-1 0,-1 1 0 0,1-1 2 16,-2 1 2-16,1-1-5 0,-1 0 4 0,1-2-4 16,2 3 8-16,-4-2-3 0,0 0-1 0,-1 3 2 15,-1-4 1-15,-1 3-4 0,-2-2 3 0,2-1 4 16,-4 1 0-16,-4-1 1 0,6 1 4 0,-6-1-5 0,7 0 7 16,-7 0-6-16,6 2 0 0,-6-2-2 15,0 0 0-15,0 0-3 0,0 0-4 0,6 0-2 16,-6 0 4-16,0 0-1 0,0 0-4 0,0 0 0 0,0 0 0 15,0 0-2-15,0 0-10 0,0 0-19 0,7 1-24 16,-7-1-38-16,0 0-38 0,0 0-142 0,0 0-289 16,0 0 129-16</inkml:trace>
  <inkml:trace contextRef="#ctx0" brushRef="#br0" timeOffset="12658.9">514 6332 96 0,'0'0'119'0,"0"0"-12"16,0 0-9-16,0 0-14 0,0 0-18 0,0 0 10 15,0 0 7-15,0 0-3 0,0 0-8 0,0 0-5 16,0 0 5-16,0 0-6 0,8-28 5 0,-8 28-6 16,0 0 5-16,0 0-2 0,0 0-1 0,0 0 0 15,0 0-3-15,0 0-4 0,0 0-2 0,0 0-5 0,0 0-5 16,0 0-3-16,0 0-4 0,0 0-2 16,0 0-2-16,0 0 0 0,0 0-4 0,0 0-2 0,0 0-5 15,0 0 0-15,0 0-1 0,0 0-5 0,0 0-5 16,0 0-2-16,0 0 4 0,0 0-8 15,0 0-2-15,0 0 1 0,0 0 1 0,0 0 2 0,0 0-7 16,0 0 3-16,0 0 0 0,0 0-4 0,0 0-1 16,0 0 1-16,0 0 1 0,-6 54-8 0,6-54 10 15,-2 24-1-15,0-11 0 0,2-13-1 0,-5 30-3 16,5-15 1-16,-2 1-2 0,2-16 2 0,-2 32-2 16,2-20 4-16,0-12-4 0,-1 25 2 0,-2-8-1 15,3-17-1-15,-1 22 0 0,1-22-1 0,-1 24 2 16,1-24 1-16,0 22-1 0,0-22 3 0,1 19-4 15,-1-19 2-15,4 14-1 0,-4-14 0 0,3 14 1 16,-3-14 1-16,0 0-3 0,6 18 5 0,-6-18-4 16,0 0-2-16,5 13-7 0,-5-13-12 0,0 0-30 15,0 0-21-15,0 0-32 0,5 14-42 0,-5-14-173 16,0 0-345-16,0 0 152 0</inkml:trace>
  <inkml:trace contextRef="#ctx0" brushRef="#br0" timeOffset="13436.35">517 6389 148 0,'0'0'166'15,"0"0"-16"-15,0 0-12 0,0 0-14 0,-6-22-9 16,6 22-6-16,0 0-10 0,0 0-7 0,0 0-9 16,-4-14-10-16,4 14-7 0,0 0-3 0,0 0 1 15,0 0-6-15,0 0 2 0,0-19-5 0,0 19-3 16,0 0-8-16,0 0-6 0,6-17 2 0,-6 17-10 15,0 0 1-15,14-13-1 0,-14 13 1 0,0 0-4 16,21-11-8-16,-21 11-3 0,20-10 1 0,-20 10 1 16,22-5-1-16,-22 5-4 0,0 0-3 0,29 0 0 0,-29 0 2 15,0 0-5-15,0 0 2 0,41 4-6 0,-41-4 2 16,16 8 0-16,-6-3-1 0,-10-5 2 0,12 12-2 16,-12-12-2-16,10 14 0 0,-4-6 1 0,-2 1 2 15,-1 1-3-15,0-1 1 0,-3-9 1 0,4 18-4 16,-4-18 1-16,-1 20-2 0,1-20 4 0,-4 18-4 15,4-18 4-15,-9 17-2 0,9-17-2 0,-14 18 5 16,5-9-1-16,9-9-4 0,-19 14 4 0,7-7-4 16,12-7 5-16,-23 13-4 0,23-13 0 0,-24 12 1 15,11-7 1-15,13-5-3 0,-23 12-1 0,23-12 4 16,-25 9 0-16,25-9-3 0,-23 8 2 0,23-8 0 16,-17 5-4-16,17-5 5 0,0 0 1 0,-20 7-2 15,20-7 2-15,0 0-3 0,0 0 0 0,0 0 3 16,0 0-3-16,0 0 4 0,0 0 1 0,0 0 0 15,0 0 1-15,0 0 6 0,-29-17-2 0,29 17-2 16,0 0-3-16,0 0 2 0,0 0 0 0,0 0 0 16,16-25-3-16,-16 25 1 0,0 0-3 0,0 0-3 0,0 0 6 15,11-17-3-15,-11 17 2 0,0 0-3 0,0 0-1 16,0 0 4-16,0 0-4 0,0 0-3 0,0 0-1 16,0 0 4-16,0 0 0 0,0 0 0 0,0 0 3 15,0 0-2-15,0 0 0 0,0 0-4 0,0 0 3 16,46 31-2-16,-41-20 2 0,-5-11-2 0,16 17 4 15,-4-7-3-15,-12-10 3 0,21 19-1 0,-11-8 0 16,-1 0-1-16,-9-11 6 0,15 20-4 0,-7-12-3 16,-8-8 1-16,13 18 4 0,-8-10-3 0,-5-8-1 15,10 13 5-15,-10-13-6 0,0 0 2 0,13 15 0 16,-13-15-21-16,0 0-12 0,9 10-14 0,-9-10-34 16,0 0-33-16,0 0-36 0,0 0-167 0,0 0-340 15,0 0 151-15</inkml:trace>
  <inkml:trace contextRef="#ctx0" brushRef="#br0" timeOffset="13925.92">885 6517 14 0,'0'-2'160'0,"0"2"-8"0,-2-6-16 15,2 6-13-15,-3-5-6 0,3 5-11 0,-4-4-8 16,4 4-9-16,-5-1-9 0,5 1-7 0,0 0-5 16,-9-1-8-16,9 1-2 0,-6 2-3 0,-1 1-3 15,2 1-4-15,-5 2 0 0,1 1-8 0,1-1-2 16,1 2-4-16,-5 1-3 0,4 1-2 0,8-10-1 15,-15 20 0-15,8-10-8 0,7-10-1 0,-12 21 1 16,7-9 0-16,5-12-2 0,-8 20-6 0,8-20 3 16,-1 19-1-16,1-11-1 0,0 0 0 0,5 0-2 15,-2-3-3-15,0-2 0 0,4 1 6 0,1-3-2 16,3-1-2-16,0-1-2 0,1-3-1 0,6-1-8 0,1-3 11 16,-5-1-2-16,4 1 0 0,-6 1-8 15,-2-2 6-15,0 2 0 0,-1 0 5 0,-3-1-6 16,-1 1 8-16,-1 2 6 0,-1-3-2 0,-1 4 3 0,-2-3-4 15,-1 1 4-15,1 1-6 0,-3-2 2 0,0 1-4 16,0 3-1-16,1 0 1 0,-2-1-4 0,0 0-4 16,0 0 8-16,0 3-8 0,-1-1 1 15,5 2 3-15,-10-1-15 0,5 0-17 0,5 1-23 0,-8-2-23 16,8 2-37-16,-5-1-60 0,5 1-142 0,0 0-333 16,0 0 147-16</inkml:trace>
  <inkml:trace contextRef="#ctx0" brushRef="#br0" timeOffset="14710.46">1064 6243 119 0,'-4'-4'189'0,"4"4"-13"0,-4-3-18 0,4 3-17 15,0 0-16-15,0 0-9 0,0 0-16 0,0 0-10 16,0 0-11-16,0 0-7 0,-5 8-7 0,5-5-6 16,0 4-5-16,-1 0-4 0,-3-2-8 0,3 6 0 15,-3-1 1-15,0 2 2 0,3 0 0 0,-3 1-5 16,1 4 2-16,0 0 0 0,-3-1-6 0,5 2 1 15,-4 1 3-15,3-2-7 0,-1 0-1 0,3-1-5 0,0 1 0 16,0 0-3-16,0-3 0 0,1-1-2 0,2-1-2 16,3 0-3-16,-2 0 1 0,1-2-3 0,0 2 1 15,3-4 1-15,2 1-3 0,-1-4 0 16,0 2-2-16,4-4 5 0,-3 1-6 0,3-1 3 0,2-1-3 16,4-3-2-16,-6 0 3 0,1-1-2 0,0 0-2 15,3-3-2-15,-2 2 3 0,-5-2-4 0,3 0 4 16,-4-3-2-16,0 2 0 0,0 1-1 0,0-3-2 15,-4 1 1-15,0-1-1 0,-1 2 0 0,0-1-2 16,-2 1 1-16,1-1-6 0,-2 2 2 0,-2 1 2 16,1-3 2-16,-3 2-2 0,1 0 0 0,2 5-3 15,-1-8 5-15,-2 3-3 0,3 1 1 0,-5 2-2 16,5 2 4-16,-4-3-4 0,-1 1-2 0,5 2 4 16,-13 0-1-16,8 0 0 0,-3 3-2 0,2-1 2 0,-2 0-4 15,-2 0 3-15,1 4 1 0,3-4 1 16,-3 5-3-16,1-2 4 0,2 2 1 0,-2-1-3 15,-1 0 4-15,3 1 1 0,1 3 0 0,1-1-1 16,0-1 0-16,3 2 2 0,-1 0-1 0,1-1 1 0,1 3 3 16,1-3-3-16,2 1-2 0,0 1 1 15,2-2 2-15,0 3-4 0,1-3 3 0,4-1-2 16,-2 0 1-16,5 2 2 0,-2-3-1 0,1-2-2 0,0 0 2 16,1 1-1-16,-1-1 0 0,2-1-17 0,4-3-37 15,-4 0-37-15,-1 0-45 0,6-3-53 16,-8-2-184-16,1-2-396 0,-2 3 175 0</inkml:trace>
  <inkml:trace contextRef="#ctx0" brushRef="#br0" timeOffset="15118.66">1680 6433 118 0,'0'0'257'0,"0"0"-24"0,0 0-19 15,0 0-25-15,0 0-18 0,0 0-20 0,0 0-9 16,6 5-18-16,-5-2-9 0,2 1-16 0,-3-4-32 15,5 4-38-15,-1-1-46 0,0 2-40 0,0-2-61 16,-3 1-169-16,3-3-310 0,2 1 138 0</inkml:trace>
  <inkml:trace contextRef="#ctx0" brushRef="#br0" timeOffset="15326.06">1677 6675 83 0,'-1'3'215'0,"1"-3"-11"0,-3 6-13 0,3-3-14 15,0-3-13-15,4 6-17 0,-1-3-14 0,1 0-14 16,-2 1-11-16,2-2-15 0,-4-2-2 0,4 5-13 16,-2 0-4-16,1-5-24 0,-3 0-45 0,5 2-40 15,-5-2-66-15,0 0-199 0,8-8-324 0,-2 4 144 16</inkml:trace>
  <inkml:trace contextRef="#ctx0" brushRef="#br0" timeOffset="16133.9">2296 6186 19 0,'-3'-3'158'0,"-1"1"-12"0,-1-1-17 0,5 3-13 16,-5-4-11-16,5 4-6 0,-6-3-14 0,2 3-5 16,4 0-7-16,0 0-3 0,-11-1-11 0,5 0 1 15,6 1 5-15,-10 1-5 0,5 0-2 0,-4-1-2 0,1 3-4 16,1-2-6-16,-1 3 2 0,-2 3-1 0,1-2 1 16,0 3-5-16,-1 0 3 0,-3 5-3 0,0-1 1 15,0 2-2-15,3 1-1 0,0 2 0 0,-2 7-4 16,6-5-1-16,-4 4 1 0,0 0-3 0,2 2-5 15,4-4 1-15,0 2-3 0,0-3-2 0,-1-2 0 0,4-1-2 16,1 0-3-16,0 0-1 0,1-5-1 16,4 1 2-16,-2 0-3 0,2-4 6 0,3 0 0 15,0-1 4-15,8 0 0 0,-4-6-3 0,8 1-2 0,8-3-3 16,0 0 0-16,3-4-2 0,-4-2-2 0,2-1 0 16,0 0-1-16,-4-3-4 0,0 0-4 0,-4 3-4 15,-7 1-3-15,4-2-2 0,-8 3 1 0,0 0-2 16,-2 3 2-16,-3-2-2 0,0 0 0 0,0 0 0 15,-2 2 3-15,0-1 0 0,-3 3-5 0,0 0 3 16,0 0 0-16,0 0-2 0,0 0 3 0,0 0 3 16,-17 4-1-16,12-1-3 0,-3-1 1 0,-1 1-1 15,6-1 0-15,-3 1 3 0,2 1-2 0,2 1-1 16,-1-1 2-16,-1 1 2 0,4-2-3 0,0 2 1 16,0 0 2-16,3 2 1 0,-2-2-2 0,4 1-4 15,2 0 5-15,-1 1 1 0,3-1-1 0,0-1 2 16,0 0-2-16,0 2 2 0,2-2-1 0,-1-1 0 15,3-1 2-15,-1-1-8 0,-1-2 10 0,2 2-2 16,-3-4 0-16,4 2 0 0,-6-2-2 0,1 0 2 16,0-3-5-16,-3 0 5 0,-1-1-4 0,3 1 3 15,-4 1-4-15,4-4 3 0,-6 1 1 0,2-1 8 0,-3 0-1 16,-1 2 7-16,0-3-2 0,0 2 2 0,-4 1-3 16,3-1-1-16,-5-1 0 0,-2 2 0 0,3-1-1 15,-4 2 1-15,-1 0-3 0,-2 0 1 0,3 0-3 16,-6 3 1-16,3 2-3 0,-2 0 0 0,4 0-5 15,0 0 5-15,-2 0 0 0,2 2-6 0,4 0 0 16,-2 1-42-16,3 2-45 0,0-3-63 0,4 1-87 16,1-3-150-16,-2 6-418 0,2-6 184 0</inkml:trace>
  <inkml:trace contextRef="#ctx0" brushRef="#br0" timeOffset="16628.05">2877 6433 62 0,'-6'0'181'16,"6"0"-19"-16,-6 3-15 0,2-1-15 0,1 1-14 16,-2-1-8-16,1 0-11 0,-1 3-10 0,1-1-4 15,-2 1-2-15,-2 2-2 0,-1 1 8 0,3 1-1 16,-6 1-1-16,3 0-1 0,-1-1-8 0,0 0-8 16,1 2-2-16,-3 0-12 0,4-3 2 0,1 4-8 15,-1-3-4-15,3 1-3 0,-1 0-1 0,2-2-6 0,3-1 1 16,0 1-3-16,2-2-3 0,1 0 0 15,2-2-3-15,6-1-5 0,1-1-2 0,1-2 2 16,6-2-3-16,0-1 0 0,0-1-5 0,3-2 1 0,-2-1-1 16,-3 0-5-16,1-1 4 0,-3-2-2 0,-1 3-3 15,-3-2-4-15,-4 1 3 0,1 2-3 0,0-3 1 16,-3 2 0-16,-3 0-3 0,1 0 0 0,-2 2 3 16,-2-2-1-16,1 2 2 0,-3-2 1 0,-2 2-8 15,1 0 5-15,-4 0-2 0,0 1 0 0,-1 0 2 16,1 3-2-16,-1-3 1 0,-3 1-2 0,4 3-3 15,-1-3 3-15,-3 3-1 0,7 3-5 0,-1-3-28 16,1 2-31-16,-2-1-42 0,8-1-49 0,-9 1-236 16,5 0-422-16,4-1 187 0</inkml:trace>
  <inkml:trace contextRef="#ctx0" brushRef="#br0" timeOffset="16993.22">2986 6491 41 0,'0'5'201'15,"0"-1"-15"-15,0 3-18 0,1 1-14 0,4 1-18 16,-5 1-9-16,4-1-11 0,-4 2-11 0,0-1-11 16,1-1-9-16,3 1-8 0,-4 0-7 0,1-1-7 15,2 0-6-15,-3-1-6 0,0-3-4 0,0-1-4 16,0 1-1-16,0-2 5 0,0 1 6 0,0-4 0 15,0 5 9-15,0-5 10 0,0 0-3 0,0 4-2 16,0-4-5-16,0 0-11 0,0 0-1 0,0 0-5 16,0 0-1-16,0 0-7 0,0 0 1 0,1-15-2 15,-1 10-5-15,3 0 0 0,-2 0-3 0,3-2 1 16,0-2-1-16,2 3-3 0,-1-3-2 0,3-1-2 0,1 2-2 16,1-1-4-16,3-3 0 0,-2 0-1 0,5 0-3 15,0 2 0-15,1-1 0 0,-1 2-3 0,0 0-2 16,-1 1-6-16,1 1-23 0,-4 3-30 0,0 1-36 15,1-1-32-15,-2 1-40 0,2-2-50 0,-4 5-176 16,4-2-418-16,-2 1 186 0</inkml:trace>
  <inkml:trace contextRef="#ctx0" brushRef="#br0" timeOffset="17582.84">3420 6464 70 0,'0'0'189'15,"-9"-2"-15"-15,9 2-19 0,-10-1-11 0,10 1-12 0,-13 3-11 16,6 0-13-16,-2 1-8 0,1-1-8 0,-1 1-11 16,-4 2 3-16,2 0-6 0,-1 2 0 0,0-1 2 15,-4 3-10-15,3 0-2 0,2-3-5 0,1 2-3 16,1-1-7-16,0-1-1 0,0 1-7 0,1 1-3 16,3-1 1-16,0-4-10 0,-3 4 0 0,2-3-3 15,2-1-2-15,0 1-1 0,3-2 1 0,-3-1-3 16,4-2 1-16,0 0-3 0,10 4 1 0,-3-4-3 15,7-2-2-15,-4-3-3 0,8-2 0 0,0 0-2 16,0-5-4-16,1 3 0 0,1-4-2 0,-3 1-14 16,3-8-2-16,0 2-5 0,-1 0 2 0,-4-4-4 15,-5 5-2-15,2-1 2 0,-2-5-2 0,0 5 0 16,-6-7 3-16,1 0 1 0,-5 6 1 0,0 2 2 0,-4-2 1 16,2 2-3-16,-5-1 5 0,1 2-3 0,-3 2 3 15,1 4-1-15,-3-2 7 0,2 1 0 16,-4 5 1-16,2-1 3 0,0 2 3 0,-1 1-3 0,0 1-3 15,1 2 1-15,-1 0 4 0,1 2-3 0,4 3 1 16,1 0 2-16,0 1-4 0,-1 2-2 0,2 0 4 16,1 3 0-16,3-1 2 0,0 0-4 0,2 2 6 15,3 3-4-15,-3-1 0 0,5 3 4 0,0 0-4 16,2 2 2-16,5 4-1 0,-6-5 2 0,5 5-1 16,-3-4-2-16,0-1 1 0,3 3-1 0,-3-3 0 15,0 0-1-15,2 0 1 0,-2-2 1 0,-4 2-5 16,3-1 5-16,2-2-2 0,-1 2 1 0,0-3 0 15,0-2-4-15,1 1 3 0,-2-2 0 0,2-1 0 16,-1-2 3-16,-1 1-2 0,-2-3 0 0,2 4-1 0,-2-4-2 16,-2-3 2-16,2 2 2 0,-3-3 2 15,1 2-2-15,-2-1 1 0,2 1 1 0,-4-3 10 0,4 4 5 16,-4-4 7-16,0 0-3 0,0 0-1 0,0 0-4 16,0 0-3-16,0 0-2 0,0 0-5 0,0 0-17 15,0 0-38-15,0 0-55 0,-15-9-76 0,9 6-218 16,4-1-425-16,-1-1 188 0</inkml:trace>
  <inkml:trace contextRef="#ctx0" brushRef="#br0" timeOffset="17763.28">3557 6365 224 0,'-3'-3'222'15,"3"3"-25"-15,0 0-18 0,0 0-18 0,0 0-15 16,0 0-17-16,0 0-14 0,0 0-42 0,23 3-53 16,-16-5-66-16,1 2-80 0,-1 0-90 0,-7 0-234 0,12-1 104 15</inkml:trace>
  <inkml:trace contextRef="#ctx0" brushRef="#br0" timeOffset="18309.57">3732 6350 37 0,'0'0'170'0,"0"0"-20"0,0 0-13 0,9 9-8 0,-8-6-6 16,2 0-12-16,0-1-3 0,-3-2-9 15,3 3-3-15,-2-1-3 0,-1-2-1 0,0 7 1 16,0-4-5-16,0-3-6 0,-2 9-3 0,2-5-4 0,-2 0-3 16,0 1-4-16,1 1-2 0,-2-2-7 0,-1 7 4 15,1-3-6-15,0 2-5 0,0-1-4 0,0 3-5 16,-1 0-2-16,-1 0-2 0,1 3-4 0,3 2-4 16,-3-5-2-16,0 2-3 0,4-1 0 0,0-2-4 15,-1 1 0-15,1-1-4 0,0-4-1 0,1 3 0 16,-1-4-5-16,0-1 2 0,3 1 3 0,-1-2 0 15,1-2 7-15,1-1-1 0,0 1-1 0,-4-2-2 16,12-3-1-16,-6-1 1 0,2-1-3 0,2-2-1 0,1-1-6 16,-1 1 4-16,0-2-3 0,-4-1-5 0,2 4 2 15,-1-1-3-15,0 1 0 0,-2 3 2 16,-1-4-1-16,-1 4-2 0,-1 1 0 0,2-1-4 0,-4 3 2 16,0 0-1-16,4-1-3 0,-4 1 2 0,0 0-1 15,6 10 2-15,-6-4-3 0,0-2 3 16,-2 2 2-16,2 0-4 0,0-1 0 0,0-2 3 0,2 4-2 15,-2-1 1-15,1-2 1 0,2 1 1 0,2 0-2 16,-1 0 1-16,-3 0 0 0,4-3-3 0,2 2 4 16,0-3-3-16,1 2 1 0,-4-2-6 0,5 0-12 15,-3-1-15-15,2 0-21 0,1-2-24 0,0 2-27 16,1-3-26-16,2 0-39 0,0-2-222 0,-1-2-423 0,3 0 186 16</inkml:trace>
  <inkml:trace contextRef="#ctx0" brushRef="#br0" timeOffset="18876.46">4112 6428 167 0,'0'0'174'0,"-8"3"-9"0,3-1-18 16,-2 6-8-16,1-1-11 0,-3 2-7 0,4 0-11 16,-3 1-11-16,-1 2-6 0,-1 0-7 0,5 0-11 15,-4-2 2-15,5 0-10 0,-2 2-5 0,2-2-2 16,2-1-8-16,-1 0-2 0,2-1-7 0,1-1-2 15,0-1-5-15,1-1 4 0,2-1-3 0,0 1-3 16,6-2-2-16,0-1-4 0,1-2-1 0,3 2-3 16,1-4-6-16,0 0-4 0,-1-1-14 0,6-2-2 15,-10 2-7-15,4-1-3 0,-2-2 9 0,0 0-2 0,-5 4 3 16,2-1-5-16,-3-1 5 0,0 2-4 0,-1 0-2 16,1 0 0-16,-5 2 3 0,5-3-2 0,-5 3 1 15,0 0-2-15,0 0 5 0,10 5-1 0,-10-5 3 16,5 3 1-16,-1 2-2 0,0-3-5 0,1-1 6 15,3 1 2-15,2-2 2 0,0 0-5 0,2 0 7 16,1 0-6-16,-1-1-8 0,6-3 10 0,0-1 2 16,0-3 0-16,2 1-1 0,-4-2 1 0,2-1-4 15,-4 3 3-15,0-5-1 0,-3-3-2 0,1 1-2 16,-3 0 3-16,-3-3 6 0,-1 0-6 0,-3 1 2 16,1-3 2-16,-2 3 13 0,-1 0 8 0,-1 0 3 15,1 5 7-15,0 0 4 0,-5 1 4 0,3 3 1 16,-1 0 3-16,3 0-5 0,-4 3-3 0,2-2-3 15,-1 1-5-15,-1 2-3 0,2-1-2 0,-2 2 0 16,4 2-3-16,-8-2-1 0,8 2-2 0,0 0-4 0,-9 1 3 16,9-1-2-16,-6 3 0 0,3 2-3 0,1 0 6 15,-1-1-1-15,0 6 3 0,0 1-4 0,2 0 2 16,-2 6-2-16,2 1-1 0,1 0-1 0,-1 2 1 16,1 6-3-16,1-6-3 0,0 6 1 0,0-7-3 15,3 6 2-15,-1-6-3 0,-1 3 1 0,1-3-3 16,1 0 0-16,1-2-1 0,-1 0 0 0,-1-5-12 15,1 0-26-15,-1-2-40 0,2 1-46 0,-3-5-51 16,2-1-78-16,0 0-156 0,0-4-438 0,-4-1 193 0</inkml:trace>
  <inkml:trace contextRef="#ctx0" brushRef="#br0" timeOffset="19474.82">4406 6477 42 0,'5'-1'210'0,"5"-1"-9"16,0 2-14-16,4-3-17 0,5 3-11 0,0 0-14 15,2 3-15-15,-2-3-13 0,0 4-14 0,-6-1-11 16,-1-1-7-16,-1 1-9 0,1 2-6 0,-6 2-16 16,1-1 1-16,-3 2-3 0,-2 1-7 0,-2 2-8 15,-3 1-3-15,-1 0 0 0,-2 0-4 0,1 2-1 16,-2-1-5-16,1-1-2 0,2 0-1 0,-3 0-3 15,3-3-2-15,0 1 1 0,3-3-3 0,-2 1 0 0,6-3-2 16,-2 1 1-16,3-3-3 0,0 2-2 0,3-3 3 16,-1-1-5-16,1-2 2 0,2-1 0 15,2-3 1-15,0 2-1 0,-4-3-5 0,1-2 2 0,-2-1 0 16,-1 0-2-16,1-1 0 0,-3 0-2 0,0 0 1 16,-3-2-1-16,0 2 1 0,-3-1 1 0,2 0-3 15,-1 2 2-15,-1-2 3 0,-1 5-1 0,3-4 3 16,-2 5 3-16,1 0 2 0,-1-2 4 0,1 3 5 15,2-1 3-15,-2 0 1 0,2 0-2 0,0 1-1 16,3-2-4-16,1 4 0 0,1-2-4 0,1 0 0 16,5 0-4-16,3 1-4 0,-2 2 6 0,4 1-3 15,-4 1-2-15,6 2 0 0,-1 2-3 0,1 2-2 0,0-2-2 16,-8 3 6-16,4 0 0 0,-4 2-2 0,-2-1 3 16,1 1-7-16,2 0 4 0,0 5-2 0,-5-6-1 15,-3 2 1-15,-2-2 3 0,1-1-5 0,0-2 4 16,-2 1-1-16,0-2-2 0,2 0 0 0,-1 0 0 15,-1-2 2-15,0-3 4 0,2 4-2 0,-2-4-4 16,0 0 18-16,0 0 7 0,0 0 1 0,9-11 3 16,-7 4-3-16,1-5 0 0,1 2 2 0,0-2-6 15,-1-5 3-15,2-1 2 0,0 1-1 0,-2 3-4 16,3-2 0-16,0 3 8 0,0 3 0 0,-1-1-2 16,0 2-2-16,-1-2-2 0,1 1-2 0,-1 5-6 15,0 0 0-15,-3 1-3 0,5 1-3 0,1 1-31 16,-7 2-55-16,10 5-69 0,-6-1-93 0,1-2-241 15,0 2-516-15,-1-2 228 0</inkml:trace>
  <inkml:trace contextRef="#ctx0" brushRef="#br0" timeOffset="19652.06">5136 6636 259 0,'0'0'370'0,"-7"0"-16"16,7 0-24-16,0 0-38 0,0 0-21 0,0 0-26 0,0 0-27 16,0 0-27-16,0 0-90 0,0 0-133 15,0 0-199-15,0 0-164 0,10-12-428 0,-10 8 190 0</inkml:trace>
  <inkml:trace contextRef="#ctx0" brushRef="#br0" timeOffset="-181370.4">2957 15255 52 0,'0'0'137'15,"0"0"-1"-15,-4 3-11 0,4-3 0 0,0 0-4 16,0 0-5-16,-6 1-13 0,6-1-4 0,0 0-6 16,-3 4-13-16,3-4-3 0,-4 2-11 0,4-2-7 15,-3 2-6-15,3-2-4 0,0 0-3 0,0 0-7 16,0 0-2-16,0 0-1 0,0 0-1 0,-6 2-4 16,6-2 1-16,0 0-1 0,0 0-5 0,0 0 1 15,0 0 3-15,0 0-8 0,0 0-2 0,0 0-3 16,0 0 0-16,0 0-2 0,0 0 2 0,0 0-1 0,0 0-2 15,0 0-4-15,0 0 3 0,0 0 0 0,0 0-5 16,0 0-4-16,13-7 6 0,-13 7 0 16,9-3 1-16,-3 1 0 0,2-1-5 0,1-1 2 0,2-1 3 15,4 1-5-15,-3-1 2 0,7-2 0 0,0 1-2 16,0-1 2-16,10-2-1 0,0-1-2 0,3 3 2 16,1-2-7-16,-5 3 8 0,7-5-2 0,-6 2-4 15,-1 1 4-15,0 2-3 0,-1 0 1 0,-7 1-3 16,-3 1-1-16,-3 3 2 0,0-4-5 0,-1 2 4 0,-4 1 0 15,0 0 2-15,4 1-2 0,-7 1 2 16,-2-3-5-16,4 3 3 0,-8 0 2 0,12 3-5 16,-5-3 2-16,-2 1-1 0,0 1 2 0,-5-2 1 0,9 2-3 15,-3 0 3-15,-1-1-1 0,2-1-1 0,-2 1 2 16,0 2-4-16,-5-3 6 0,10 1-4 16,-10-1 2-16,0 0-1 0,9 0 1 0,-6 1-2 15,-3-1-1-15,0 0 2 0,0 0-2 0,5 3-8 0,-5-3-14 16,0 0-16-16,0 0-13 0,0 0-13 0,0 0-9 15,0 0-19-15,-18-4-14 0,12 1-16 16,2 2-150-16,-3 0-295 0,1 0 131 0</inkml:trace>
  <inkml:trace contextRef="#ctx0" brushRef="#br0" timeOffset="-181002.6">3452 15066 72 0,'-4'-4'155'0,"-1"1"-19"0,3 1-13 0,-2-1-12 0,-1-1-7 15,-2 0-14-15,6-1-6 0,-3 4-10 0,0-3-11 16,-1 0-4-16,5 4-7 0,-5-3-1 0,5 3-9 16,-5-4-3-16,3 2-1 0,2 2-7 0,0 0-3 15,-4-3-9-15,4 3 12 0,0 0-1 0,0 0 2 16,0 0-1-16,0 0 2 0,0 0 4 0,7-4 0 15,-7 4-11-15,9 0-6 0,-9 0 2 0,14 3 10 16,-6-2 4-16,2 1-5 0,2 1 0 0,-2-1-3 16,3 3-4-16,-3 3 0 0,2-4-3 0,0 3-1 15,-4-1-4-15,4-1-4 0,-4 4 2 0,1-2 0 16,-1 1 0-16,-2-1-2 0,2 0-1 0,-3 2-3 16,-1-1 4-16,0 1-5 0,-3 2 0 0,-1-1 1 15,-1 1 1-15,-3-1-2 0,0 1 2 0,-2 0-3 0,-3 0 0 16,-1 4-23-16,1-6-45 0,-3 3-39 15,1 1-88-15,-6-4-98 0,3 2-311 0,0-5 138 0</inkml:trace>
  <inkml:trace contextRef="#ctx0" brushRef="#br0" timeOffset="-147434.45">10019 16195 6 0,'-9'1'92'0,"9"-1"-16"0,0 0 0 16,-9 2-12-16,9-2-6 0,-9 3-8 0,4 0-5 16,1-1-5-16,-1 0-4 0,1 1-1 0,-2-1-7 15,6-2-2-15,-8 3-2 0,3-2-3 0,5-1 0 16,-4 3-2-16,4-3 4 0,-5 0-3 0,0 3-1 15,5-3-4-15,0 0-5 0,-5 2 5 0,5-2-2 16,-3 2 6-16,3-2-9 0,0 0 3 0,0 0-6 16,0 0 4-16,0 0-6 0,0 0 11 0,-3 3-5 0,3-3 5 15,0 0 0-15,0 0 5 0,0 0 4 16,0 0 0-16,0 0 1 0,0 0-8 0,0 0 4 16,0 0 2-16,16 0-4 0,-16 0 0 0,14 0-2 0,-1 0-4 15,-3 0 6-15,7 2-4 0,2-2-2 0,-7 0-2 16,1-2 5-16,0 4-7 0,5-2-2 0,-5 1 1 15,6 0-4-15,-6 0-1 0,2-1-2 0,-4 0 0 16,5 2 4-16,-6-2-1 0,3 1 2 0,0 1-4 16,-3 0 1-16,-2-1-4 0,-2 0 4 0,2 2-4 15,-3-2 6-15,1 1 8 0,1 0-9 0,-4 0-11 16,3 0-10-16,-4 1-10 0,1 0-18 0,-2 0-10 16,0 1-9-16,1 0-18 0,-2-4-98 0,-3 6-194 15,0-2 87-15</inkml:trace>
  <inkml:trace contextRef="#ctx0" brushRef="#br0" timeOffset="-147022.85">10006 16337 89 0,'0'0'130'0,"0"0"-23"0,-10-1 0 0,10 1-10 16,-4-2-6-16,4 2-6 0,0 0-14 0,0 0 0 15,0 0-10-15,0 0 1 0,0 0-11 16,0 0-7-16,0 0-10 0,0 0 9 0,-9 0-12 0,9 0 3 16,0 0-11-16,0 0 5 0,0 0-11 0,0 0 1 15,0 7-2-15,0-7 5 0,0 0-5 16,0 3-4-16,0-3 0 0,0 0-1 0,8 5 6 0,-4-4-3 16,-4-1 5-16,10 1-2 0,-5 1-1 0,1-2-3 15,2 1 2-15,0 0-4 0,1 0-3 0,-2 1 2 16,2-2 1-16,3 0-4 0,-2 1 3 0,-2 1-1 15,3-1 0-15,-2 0-7 0,-4 1 2 0,3-1 1 16,-1-1-1-16,1 1 0 0,-3 0-4 0,-5-1 1 16,12 2-1-16,-7-2-1 0,-5 0 3 0,5 0 5 15,-5 0-4-15,5 2-6 0,-5-2 4 0,0 0-1 16,8 1 6-16,-8-1-4 0,0 0 1 0,0 0 0 16,0 0-4-16,5 0 5 0,-5 0-5 0,0 0 4 0,0 0-3 15,0 6 4-15,0-6-7 0,0 0-26 16,-5 6-16-16,5-6-31 0,-4 2-35 0,4-2-115 15,-4 3-246-15,4-3 109 0</inkml:trace>
  <inkml:trace contextRef="#ctx0" brushRef="#br0" timeOffset="-139671.93">17483 16279 57 0,'0'0'96'0,"0"0"-2"15,0 0-14-15,0 0-3 0,0 0-11 0,0 0 1 16,0 0-5-16,0 0 0 0,0 0-4 0,0 0 0 0,0 0 0 16,0 0 3-16,0 0 0 0,0 0 2 15,0 0 0-15,0 0-5 0,0 0 1 0,0 0-4 16,0 0-3-16,-3-3-8 0,3 3 0 0,0-5-3 0,0 5 1 16,0 0-1-16,0 0-1 0,-4-5-6 0,4 5-3 15,0 0-2-15,-1-4-4 0,1 4-11 16,0 0 11-16,0 0-4 0,-1-3-2 0,1 3-3 0,0 0-1 15,0 0 2-15,0 0-2 0,6-3 6 0,-6 3-4 16,9-2-2-16,-4 2-4 0,-5 0 2 0,14 0-1 16,-10 0-1-16,-4 0-6 0,13 0 1 0,-3 0 2 15,-1 0 0-15,0 0 0 0,1 0 0 0,-1 0-1 16,-2 1-4-16,-1 0-5 0,3 0-10 0,-4 1-18 16,3 0-7-16,-3-1-20 0,-1 2-21 0,0-2-22 0,-4-1-17 15,6 5-140-15,-6-5-279 0,0 5 124 16</inkml:trace>
  <inkml:trace contextRef="#ctx0" brushRef="#br0" timeOffset="-139426.25">17303 16393 142 0,'0'0'142'0,"0"0"-15"0,0 0-16 16,0 0-8-16,11-9-11 0,-11 9-4 0,10-2-7 15,-2 0-10-15,-3 1-8 0,3 1-11 0,-8 0-1 16,14 1-4-16,-8-1-4 0,1 2-6 0,-2-2-6 16,2 2-26-16,-2-1-29 0,1 1-26 0,-1-1-46 15,-5-1-90-15,6 2-202 0,-6-2 89 0</inkml:trace>
  <inkml:trace contextRef="#ctx0" brushRef="#br0" timeOffset="-134682.15">26982 16121 79 0,'0'0'95'0,"0"0"-1"0,0 0-13 0,0 0-11 16,-2-5-12-16,2 5-7 0,-3-4-6 0,3 4 1 15,-5-3-1-15,1 0-14 0,4 3-2 0,-5-2 1 16,5 2-2-16,0 0-6 0,-5 0-2 0,5 0 5 16,0 0-10-16,0 0 3 0,0 0-5 0,-4-4 0 15,4 4 1-15,0 0 7 0,0 0-2 0,0 0-1 16,0 0 2-16,0 0-5 0,-4-2 11 0,4 2-1 16,0 0-11-16,0 0-1 0,-1-4 0 0,1 4-3 15,0 0 5-15,0 0-3 0,0 0-8 0,0 0 2 16,0 0 1-16,-3-3 0 0,3 3 3 0,0 0-3 0,0 0-3 15,0 0-1-15,0 0 4 0,0 0-8 0,-2-4 9 16,2 4-11-16,0 0 9 0,0 0-12 0,0 0 11 16,0 0 0-16,0 0 2 0,0 0-9 0,0 0 5 15,0 0 1-15,0 0-9 0,0 0 8 0,0 0-10 16,0 0 8-16,-8 10 5 0,7-7-8 0,-3 1 4 16,3 1-2-16,-3 1 3 0,0-1-1 15,-2 3 6-15,-2 0-2 0,4 0 2 0,-1-2-4 0,0 4 0 16,-3-3 5-16,3 1 3 0,0 0-1 0,0 0-6 15,-3 0-1-15,4-2-3 0,1 1 6 0,-4-2 0 16,6 1-3-16,-3-2 0 0,2 2-3 0,-1-2 5 16,1 0-3-16,-2 0 4 0,2 1-3 0,-2-1-1 15,3-2 2-15,-1 1-1 0,2-3-3 0,0 0-1 16,-2 5 0-16,2-5 6 0,-5 2-8 0,5-2 7 16,-2 5-20-16,2-5-16 0,0 0-46 0,-5 2-131 15,5-2-223-15,0 0 99 0</inkml:trace>
  <inkml:trace contextRef="#ctx0" brushRef="#br0" timeOffset="-133341.03">26769 16169 14 0,'0'0'92'0,"0"0"-10"15,0 0-3-15,2-3-6 0,-2 3-4 0,0 0-3 16,4-1-3-16,-4 1-7 0,0 0-11 0,8-3 0 15,-4 3-6-15,-4 0-4 0,12 0-1 0,-5 0 1 16,-1 0 2-16,6 0-11 0,-1 3 1 0,0-2-1 16,2 0-2-16,4-1 0 0,2 2-7 0,0-2-1 15,2 0 7-15,1 1-7 0,6-1-2 0,-1 0 2 16,3 2 0-16,-4 0 4 0,4-1 2 0,-3 1-11 16,3-4 9-16,-3 1-6 0,-1 2 0 0,-3 1 6 15,-5-4-1-15,3 4-13 0,-1-2 6 0,-1 0 3 0,-6 2 3 16,5-2 0-16,-5 2 1 0,6 0-16 15,-1-2 11-15,0 1 5 0,0 2-4 0,-1-1 4 0,3 0-3 16,-4 0-7-16,-2-1-2 0,4 0 4 0,1 2-1 16,0-1-3-16,1 2 2 0,-1-2 1 0,-1 0-5 15,0-1 6-15,1 3-5 0,-3-1 0 16,5 1-1-16,-4-1 2 0,2-1-7 0,1 1 5 0,-5-1 1 16,-1 1-6-16,-1-2 6 0,1 2-2 0,0-3-1 15,4 3 0-15,-5-2-2 0,5 2 3 0,-7 0-2 16,1 0-1-16,-1-3 1 0,2 1-2 0,-1-1 4 15,-1 1-6-15,3 1-1 0,0-2 2 0,-2 2 3 16,-1-2-2-16,2 0 1 0,2 0 3 0,-2 0-7 16,0-1 2-16,0 0-1 0,0 1 1 0,2 0 7 15,-4-2-4-15,2 1 0 0,0 0-3 0,-1-1-2 16,3-2 5-16,-2 3 2 0,4-2-3 0,1 1 1 16,0 1-1-16,-5-1-2 0,6 1 0 0,-1-1 2 15,-1 0 1-15,-3 0-1 0,2 2-4 0,-2 0-2 16,4 0 4-16,-6 0 1 0,3 2-2 0,-1-2-1 0,-4 2-3 15,3-2 6-15,1 0 0 0,-1 0 2 0,-3 0-4 16,3 1 4-16,-3 0-4 0,2 0 2 0,-2-1-2 16,-2 0 4-16,-1 0-1 0,3 2-2 0,-2-2-13 15,-1 0 12-15,3 0 2 0,-3 1 0 0,0 1 0 16,1-1 0-16,-2-1-11 0,0 1-4 0,-6-1 20 16,7 1 1-16,-3 0 4 0,-4-1-3 0,0 0 6 15,10 0 4-15,-10 0 4 0,0 0 1 0,7-1 1 16,-7 1-6-16,0 0-3 0,4-1 8 0,-4 1-7 15,0 0-3-15,0 0-1 0,0 0 0 0,0 0-4 16,5-1 0-16,-5 1 1 0,0 0 0 0,0 0 1 16,0 0-6-16,0 0 1 0,0 0 1 0,8-1 2 15,-8 1-1-15,0 0-3 0,0 0 3 0,0 0-4 16,0 0 1-16,0 0-1 0,0 0 0 0,0 0 0 16,0 0-2-16,0 0 2 0,4-3-3 0,-4 3 0 0,0 0 6 15,0 0-7-15,0 0 6 0,0 0-4 16,0 0 3-16,0 0-1 0,0 0 2 0,0 0-4 0,0 0 4 15,0 0-6-15,0 0 5 0,0 0-5 16,6 0 1-16,-6 0 3 0,0 0-8 0,0 0 5 0,0 0 3 16,0 0 4-16,0 0-8 0,0 0 2 0,0 0 1 15,0 0 2-15,0 0 2 0,0 0-2 0,0 0-5 16,0 0 1-16,0 0 1 0,0 0 5 0,0 0-3 16,0 0-2-16,4-3 0 0,-4 3-2 0,0 0-2 15,0 0 3-15,0 0 5 0,4-2-5 0,-4 2-3 16,5-2 2-16,-5 2 2 0,1-4 5 0,-1 4-4 15,0 0-4-15,0 0 3 0,4-1 0 0,-4 1 4 16,0 0-5-16,0 0 3 0,4-3-7 0,-4 3 5 16,0 0 0-16,0 0 2 0,0 0-4 0,0 0 2 15,-13 12-3-15,9-9 1 0,-1 1 1 0,-1 2 1 16,2-1-2-16,-1 0-3 0,1 0 3 0,-4 3 1 16,7-2-1-16,-5-1 3 0,3 0-7 0,-2-1 5 15,3 1 0-15,0 0 2 0,-2-3-5 0,4-2 4 16,-3 4-2-16,3-4 1 0,-2 4 6 0,2-4-3 15,-4 2 6-15,4-2 9 0,0 0 5 0,0 0 3 16,0 0-11-16,0 0 10 0,6-12-3 0,-4 10 9 0,1-3-4 16,-1 0 2-16,2 0-5 0,-1 1-2 0,2-2 2 15,-2-1-2-15,1 2-4 0,0 1 0 0,1-1-1 16,-1 1 1-16,0-1-3 0,0 0-2 16,-2 2-4-16,2 1 3 0,1 1-2 0,-5 1-1 0,4-6 1 15,-4 6-3-15,1-3-1 0,-1 3-2 0,0 0 0 16,0 0-2-16,0 0 4 0,13 5-2 0,-13-5 1 15,5 7-5-15,-5-2 3 0,0-2-1 0,0 2 3 16,0-1-2-16,0-4 2 0,-6 8-3 0,1-4 1 16,-4 2-22-16,0-2-39 0,-4 3-52 0,0-5-70 15,-1 1-144-15,2-1-351 0,1-1 156 0</inkml:trace>
  <inkml:trace contextRef="#ctx0" brushRef="#br0" timeOffset="-128024.02">28624 15176 25 0,'1'-4'112'0,"3"-2"-11"15,-1 2-9-15,-2 0-2 0,-1 1-5 0,4-1-11 16,-4 0-6-16,0 4-10 0,1-6-3 0,-1 3-13 16,0 3 0-16,0-5-8 0,0 5 3 0,0 0-7 15,-5-7 1-15,5 7-5 0,-8-1 2 0,7 0-3 0,1 1-13 16,-9-3 3-16,3 3 5 0,0-1-6 16,6 1 0-16,-10-1-1 0,5-1 1 0,5 2 0 15,-10-1-6-15,3 1 0 0,1-1 0 0,6 1 1 0,-11-2-8 16,3 1 2-16,-1-2-1 0,-1 3 4 0,-3-1-3 15,2-2 5-15,-2 1-2 0,-2 1-9 0,-2-4 4 16,-1 3-2-16,0-1 9 0,-1 1-8 0,0-2 6 16,-1 0-3-16,2 0-8 0,-3 0 10 0,1-1-4 15,-1 1 1-15,0 0 3 0,2 0-6 0,-1-2 2 16,-3 1 5-16,4 0-5 0,-1 1-4 0,-1-1 7 16,1 2 0-16,2-1-4 0,-3-1 1 0,0 1 0 15,1 2-1-15,0-3 1 0,-3 4-5 0,4-3 4 16,-8-2 6-16,5 4-6 0,-2 0 3 0,3 1-3 15,-1-1-1-15,0-1 2 0,0 1-3 0,2 1 3 16,-3 0-3-16,1 1 5 0,-6-1 5 0,7 0-2 16,-8 1-6-16,10 0-3 0,-1-2 3 0,-1 2 3 0,1 0 3 15,-1 2-4-15,2-1 1 0,-3 0-3 0,3-1-1 16,2 1 6-16,-2 0 3 0,5-1-8 16,-4 2 1-16,3 1 1 0,-3-3 1 0,1 2-1 15,2-2-2-15,2 0 3 0,-6 0 2 0,0-2-1 0,1 4-6 16,-5-4 3-16,3 2-5 0,-8 0 2 0,7 0 3 15,-1 0-7-15,-6 0 14 0,8 0-4 16,1 0-1-16,-3 0-6 0,3 0 0 0,-2 2 6 0,3 0 1 16,0-1-3-16,1 1 2 0,-1 4-3 0,4-5 2 15,1 2-8-15,-5 1 8 0,4-1 0 0,-1 2-3 16,-3-2-2-16,0 1 0 0,-3 0 3 0,2 2-2 16,1-3 5-16,-1 3 0 0,0-1-11 0,-1 1 3 15,1-2 11-15,0 1-2 0,2-2-4 0,4 1-1 16,-5 2 2-16,1-2 2 0,2 3 2 0,-2-2-4 15,3 0-14-15,-2 2 14 0,0-2-1 0,2 4 0 16,2-1-4-16,-3 0 6 0,3-1-2 0,0 0 5 16,0 0-6-16,-4 1 5 0,3 1-4 0,-1 2 4 0,0-3-4 15,3 2 4-15,-1-2-6 0,-2 1-5 16,5 0 6-16,0 1 6 0,-1 0-6 0,-3-1 2 16,4 4-2-16,-3 1 3 0,3-4-2 0,-2 3-1 0,0 3-2 15,-1-4 0-15,3 5 3 0,1-2-4 0,-1-1 3 16,0 1 3-16,0-1 5 0,0 0-3 0,0 3-6 15,2-2-10-15,0 0 12 0,-1-1-3 0,4 1 6 16,-1-4 0-16,3 4-8 0,-1-3-3 0,0 3 5 16,-3 0 4-16,2-3 3 0,0 1-10 0,3 0 12 15,-3-1-6-15,0-1 0 0,1 5 2 0,-1-1-4 16,-2 3 2-16,2-3-2 0,2-1-2 0,-3 3 4 16,3-2 5-16,-2 2-4 0,0-3 0 0,-1 1 4 15,-1-3-5-15,2 4-1 0,-3-3 5 0,3-1-7 16,1 2 0-16,-3-3 5 0,0 0-4 0,2 0 7 15,2 0-3-15,-1-1-2 0,1 0 1 0,0-1-2 16,1 1 5-16,0 0-7 0,2-3 6 0,0 2 0 16,2 1-6-16,-2-2-3 0,3 2 7 0,-3-1-1 0,4 1 6 15,0-3-4-15,2 2-4 0,-3-3 6 0,1 3-9 16,-1 1 2-16,0-2 5 0,2 3-9 16,0-3 11-16,-1 2-3 0,2 0-1 0,1 1 3 0,0-1 0 15,1 0-1-15,-4 0-5 0,3 1 0 0,2 1 4 16,-2-4-3-16,-2 1 1 0,6 1 1 0,-3 0-2 15,-3-1 4-15,2 0-12 0,3-1 12 0,-3 0-18 16,0-1 22-16,3 0-2 0,-2 1-8 0,1 1 0 16,-2-2 0-16,3 1 5 0,0-1-6 0,0 2 7 15,-2-2-3-15,1 2 2 0,4-1 1 0,1 2 9 16,-3 2-14-16,2 0 2 0,-1-2 1 0,1 2-3 16,0-2 2-16,3 0 4 0,-3 2-5 0,3 0 5 15,-2-2-6-15,-2 2 3 0,0-3 2 0,0 3-2 0,-4-5 4 16,4 5 2-16,3-4 7 0,-5-1-3 15,0 2 4-15,5-2-3 0,-2 3 2 0,1-3-2 16,3 2-2-16,-2-3 3 0,3 2-5 0,0-1 8 16,-1 2-10-16,2-3-5 0,-1 3 1 0,3-2 4 0,4 3 0 15,0 1 2-15,-4-3 4 0,-4 0-3 0,4-1-3 16,-5 0 4-16,4 1-6 0,-2-1 1 16,1 0 0-16,-3 2-1 0,2-2 1 0,-1 1-4 0,3-2 5 15,-2 2-1-15,0-3 0 0,2 2-2 0,-5-2 0 16,2-1 2-16,-5 0 2 0,1-1 7 0,-1 1 4 15,3-1-2-15,2 0 0 0,-4-1 1 0,4 2 1 16,0 1-5-16,-4-3-3 0,3 2 2 0,1 0-1 16,1-2-3-16,0 3 0 0,3 0-1 0,-3 0-3 15,10 5 5-15,-1-3-3 0,-1-1 0 0,4 0-4 16,-3 0 2-16,0 4 3 0,1-4-6 0,1 1 4 16,-1-2-6-16,3 2 3 0,-4 0 0 0,2-2-2 15,-2 0 1-15,0-1 2 0,0-1-1 0,-7-1 0 16,9 2-2-16,-2-4 1 0,-6 2 0 0,0 0 2 15,5-4 1-15,-6 0 0 0,7 1 0 0,2-2-3 16,-9 1 2-16,6-3-3 0,-6 2 1 0,7-1 0 16,-8-1-2-16,7-2 1 0,0 0 1 0,0 2 0 15,-1 0 2-15,-5 0-3 0,7 0 2 0,0 1-1 0,-5 1 0 16,5 1-3-16,-1-3 0 0,0 5 1 0,1 0 2 16,-1 0-3-16,-3 0 1 0,3 5 6 15,-4-5-9-15,6 0 2 0,-2 0-3 0,0 0 2 16,-4 0 5-16,7 0-2 0,-9 0-1 0,-3-3 0 0,1 1 6 15,3 1-5-15,-4-3-2 0,2-1 5 0,2-1-2 16,-4 2-2-16,3-3-1 0,-2 2 2 0,-1-3 2 16,2 0-3-16,-1 0 0 0,-2-1 3 15,-1 1-1-15,2-4 0 0,0 1 0 0,-1 0-5 0,1 0 2 16,-2 0 2-16,0-3 0 0,0 1-2 0,0 0 1 16,1 0 3-16,0 1-7 0,-2-1 6 0,2 0-3 15,-2 3 3-15,2-2-7 0,-2-1 6 0,-2 0 4 16,1 1-1-16,-2 1-7 0,0-1 2 0,0 0 6 15,-4 3-4-15,-1-2-2 0,1 2 4 0,-2 0 1 16,-1 1-4-16,1-1-1 0,-1 0 5 0,-3 0 2 16,3-2-8-16,-2 1 5 0,-1 0-1 0,2-2 3 15,-4 4-5-15,2-1 3 0,1-4-5 0,1 2 5 16,0-1-5-16,2 2 2 0,-1-2 2 0,2 0 4 16,-2 0-3-16,0 1-4 0,4 0 3 0,-3-5 0 15,2 5-5-15,0-1 7 0,-4 1 2 0,3 1 0 16,-2-1-6-16,1-2 7 0,-4 4-3 0,3-4 0 15,-1 1-2-15,1 3 1 0,-1-2 0 0,-2 1-14 16,0 1 12-16,0-1 3 0,0 0-4 0,-1 0-2 16,-1 1 0-16,1 0 2 0,-2 1 2 0,2-1 2 15,-2-1 0-15,0 0 9 0,1 3-14 0,0-3 3 16,0 5 1-16,-2-4-2 0,1 4 0 0,1-6-1 16,-1 3 14-16,1 1-9 0,-2 0-5 0,0 1 2 15,1-3-1-15,-2 3 4 0,-2-3-2 0,3 1 0 16,-5-2 2-16,5 1-2 0,-5-2-4 0,-3-2 10 15,1 1-6-15,-4-2-4 0,2 1 1 0,-1-1 3 16,-2-1-3-16,-4 1 1 0,4-1 3 0,-1 1 1 16,2 1-4-16,-2 0 1 0,2-3 7 0,-1 7-5 0,4 0 1 15,1-2-3-15,-1 4-1 0,1-4 2 0,-2 3-4 16,4 1 3-16,-1 0 2 0,0 0-1 16,3 3-5-16,-4-2 7 0,3-2-1 0,-2 2-9 15,-1 0 3-15,0-2 5 0,0 1 9 0,0-1-9 0,-1 0-3 16,-1 1 2-16,0-3 5 0,-1 0-1 0,-1-5-8 15,-2 1 10-15,1 5-4 0,0-5 1 0,-2 1-6 16,1-1 5-16,-3-4-1 0,1 6 1 0,3-2-1 16,-1 1 2-16,0-1 4 0,-1 2-6 0,2-1 2 15,-1 2-2-15,5 2-2 0,3 2 6 0,-4-3-3 16,3 2-3-16,0-1-7 0,1 4 5 0,-2-2 5 16,1 0-4-16,-2 1 2 0,1-1 2 0,-1 2 3 15,2-3-3-15,-1 0-2 0,-1 4-1 0,1-3 8 16,1 0-4-16,-2 0-4 0,1 1 2 0,-2-1 2 15,-1 1-4-15,-3-2-2 0,-2-1 6 0,2 0-5 16,1 6 4-16,-2-6-3 0,4 4 1 0,-1-1 1 16,0 2 2-16,-1-1-2 0,5 2 1 0,-2-3-3 15,-1 2 7-15,3 0-9 0,-1 1 5 0,2 0-3 16,1 2-1-16,0-2 3 0,-2 1-1 0,0-1-1 16,0 0 1-16,-1 1 1 0,5-1 2 0,-1-1-1 15,1 3-4-15,-1-2 3 0,-1-1-1 0,1 3-2 16,-4-3-2-16,1 0 0 0,-3 1 7 0,2-2 0 15,-3 1 5-15,-4-2-5 0,3 0-3 0,0 0 3 16,1 2 0-16,-5-4-2 0,8 4-2 0,-4-1 0 16,5-2 3-16,-5 2 1 0,3 0 1 0,-1-1-3 15,2 2-8-15,1-2 6 0,1 4 0 0,2-1 1 16,0 0-4-16,-1 3 4 0,3-3 1 0,4 3-1 0,-9-1 2 16,9 1 2-16,-8 0-3 0,8 0 4 15,-8 1-3-15,3 2-1 0,-2 1 0 0,3-1-32 16,-3 5-33-16,-1-1-43 0,0 3-157 0,3-1-286 15,1 3 127-15</inkml:trace>
  <inkml:trace contextRef="#ctx0" brushRef="#br0" timeOffset="-122074.15">28867 15824 27 0,'0'0'50'15,"0"0"-9"-15,0 0-2 0,0 0-1 0,0 0 4 16,0 0-9-16,0 0 3 0,0 0 1 0,0 0-9 15,0 0 6-15,0 0 0 0,0 0-1 0,0 0-1 0,0 0-5 16,0 0 0-16,0 0-3 0,0 0-1 0,0 0 11 16,14-1-13-16,-14 1 9 0,10 0-10 0,-2 0-4 15,-2-4-3-15,2 4-1 0,3 0 5 0,0-3-2 16,0 3-7-16,-4 0 0 0,4-1 3 0,-1-1-8 16,4 1 0-16,-3 1 0 0,3-2 3 0,2-3-6 15,3 2 8-15,3 0 0 0,-3-1 1 0,3 2-3 16,0-3-5-16,-2 1 6 0,3 1-2 0,5-2 1 15,-1-1 1-15,-7 3 3 0,1 0-3 0,1 0-3 16,-2 0 2-16,2 1-5 0,-3 1 2 0,3-1-3 16,-4 0 3-16,2 2 1 0,-1 0-4 0,-1-1 4 15,-4 1 1-15,7-1-2 0,-5 1-1 0,-3 1 7 16,8-1-1-16,-9 0-6 0,6 0 8 0,-5 1 1 0,5-1-6 16,0 2 5-16,-4-2-2 0,-3 1 3 0,3-1-4 15,3 0-2-15,-2 0 2 0,4-1-4 16,-2 1 7-16,1-2 0 0,-6 2 6 0,3-1-4 15,-2 1 2-15,-2-3 2 0,2 2 3 0,0-1-4 0,-1 1 1 16,-3-1-9-16,2 2 4 0,-4-3-2 0,-2 2 6 16,4 0-7-16,-5-1 11 0,1 1 1 0,2 0-3 15,-7 1-9-15,0 0 7 0,11 0-10 0,-6-1 5 16,-5 1-4-16,0 0 5 0,9 0-7 0,-9 0 6 16,0 0-9-16,5 1-1 0,-5-1 6 0,0 0-3 15,0 0-2-15,0 0 4 0,5-3 3 0,-5 3-11 16,0 0 3-16,0 0-4 0,0 0 5 0,0 0 2 15,0 0 0-15,0 0-1 0,0 0-1 0,0 0 2 16,0 0-6-16,0 0 3 0,0 0-3 0,0 0 4 16,0 0-2-16,0 0 1 0,0 0 0 0,-19 0-1 15,19 0-16-15,-9 0-18 0,9 0-22 0,-10-2-41 16,5 1-94-16,1-1-207 0,-2 0 91 0</inkml:trace>
  <inkml:trace contextRef="#ctx0" brushRef="#br0" timeOffset="-120505.64">29678 15644 44 0,'-8'0'50'0,"8"0"-1"0,0 0-13 0,0 0-2 15,-7 0 1-15,7 0 1 0,0 0 0 0,0 0-7 16,-6-1-1-16,6 1 5 0,0 0-1 0,0 0 4 16,0 0-2-16,0 0 2 0,0 0-3 0,0 0-5 15,0 0-1-15,0 0 3 0,0 0-10 0,0 0 3 16,0 0-2-16,0 0 0 0,0 0-2 0,0 0-8 15,0 0 2-15,0 0-4 0,0 0 7 0,0 0-2 0,0 0 0 16,0 0-8-16,0 0 0 0,0 0-2 0,0 0 2 16,15 5 0-16,-10-3-3 0,-5-2-3 15,5 2 3-15,0 0-2 0,0 2 3 0,3-2-1 0,-2-1 1 16,2 0-7-16,0 2 6 0,-2-2-4 0,3 2-1 16,-1 1 7-16,1-1-1 0,-3-1-2 15,2-1-2-15,-3 0 2 0,1-1 10 0,-2 1-1 0,1 1 6 16,2 1-11-16,-2-2 9 0,1 2-8 0,-6-3 2 15,8 1-3-15,-4 0-1 0,0 1 8 0,-4-2-2 16,10 4-2-16,-6-4-3 0,2 2-6 0,-1-2 7 16,0 2-3-16,-1 0 5 0,2-1-3 0,-2 2-2 15,1-2-4-15,1 2 3 0,-3 0-2 0,1-2-2 16,1 0 2-16,0 1 5 0,-5-2-8 0,4 2 3 16,-4-2 2-16,5 1 3 0,-5-1-4 0,0 0-2 15,5 3 5-15,-5-3-6 0,0 0-2 0,4 1 4 16,-4-1-5-16,0 0 7 0,0 0-4 0,5 3 5 15,-5-3 1-15,0 0-3 0,0 0-6 0,0 0 6 16,0 0 1-16,0 0-2 0,0 0 13 0,0 0-5 16,0 0 0-16,0 0 4 0,0 0-2 0,0 0-3 15,0 0 1-15,0 0 3 0,0 0 0 0,0 0 0 0,0 0-4 16,0 0-2-16,0 0 2 0,0 0-8 0,0 0 5 16,0 0-2-16,0 0 0 0,0 0-2 15,0 0 5-15,0 0-4 0,0 0-2 0,0 0 0 16,0 0 0-16,0 0-3 0,0 0 9 0,0 0-3 0,0 0 2 15,0 0-5-15,0 0 4 0,0 0-12 0,0 0 15 16,0 0-3-16,0 0-2 0,0 0-5 0,0 0 4 16,0 0-1-16,0 0-2 0,0 3 3 0,0-3 0 15,0 0-8-15,0 0 1 0,-5 5 7 0,5-5-1 16,-1 4-5-16,1-4 2 0,-4 4 7 0,2-2 0 16,-1 2-4-16,-1-1 8 0,0 1-8 0,3-1-1 15,-3 0 2-15,-3 3 0 0,4-1-4 0,-1-2 8 16,-2 2-3-16,3 2-2 0,-3-3 1 0,0 2 0 15,-1 0 1-15,3 0 4 0,-2 1-3 0,2 1 4 16,-1-2-4-16,-3 2-2 0,1-1 3 0,-1-2-3 0,1 1 7 16,0 0-5-16,2-2-9 0,0 1 8 15,2-2-3-15,-2 1 2 0,1-2-2 0,0 1 5 0,1-1 1 16,0 1 1-16,3-3-4 0,-4 3-5 0,4-3 6 16,-5 1 1-16,2 2-6 0,3-3-2 0,0 0 3 15,0 0 3-15,0 0 2 0,-5 2 5 0,5-2-3 16,0 0-4-16,0 0 6 0,0 0-6 0,0 0 3 15,0 0-8-15,-2 3-10 0,2-3-35 0,0 0-62 16,0 0-86-16,0 0-213 0,0 0 94 0</inkml:trace>
  <inkml:trace contextRef="#ctx0" brushRef="#br0" timeOffset="-117963.05">29875 15618 50 0,'0'0'59'0,"0"0"-6"16,0 0-2-16,0 0-3 0,0 0 3 0,0 0 0 15,0 0 2-15,0 0 4 0,0 0-4 0,0 0-5 16,0 0 5-16,0 0 2 0,0 0-5 0,0 0-10 16,0 0-6-16,0 0-1 0,5-6-3 0,-5 6-4 15,0-4 5-15,0 4-2 0,2-5-5 0,0 2-4 16,1-2 3-16,-1 1-8 0,-2-1 1 0,0-1-2 15,0 0-2-15,0-1-5 0,0-1 5 0,1-1-3 0,-2-3 5 16,1 1-2-16,0-3-8 0,0 1-4 0,-2 3 3 16,2-5 0-16,-3-1 0 0,3 0-4 15,0-1 6-15,0 0-5 0,-2 3 8 0,2-2-4 0,-2 3 2 16,2 1-3-16,-1 1 3 0,-1 0-2 0,2 2-3 16,-2-3 4-16,4 1-4 0,0 2-4 0,-1 0 6 15,1-1 1-15,0 0-2 0,1 1-3 0,-1-1 8 16,2 0-6-16,-3 1-1 0,3 1 2 0,0-1-3 15,-1-1 0-15,0 3 2 0,1-1-2 0,-1 1-2 16,-1 0 1-16,2 0 2 0,-3-1 1 0,3 0 0 16,-1 1-16-16,-1-1 14 0,2 0 4 0,0-1-1 15,-1 0 0-15,-1 0 0 0,2 0 3 0,-3-1-4 16,-1 0-1-16,3 1 2 0,-3-4 2 0,-3 5-2 0,6-5 3 16,-6 4 1-16,3-1-2 0,0 0-1 15,0 2-10-15,3 1 1 0,-3 0 3 0,-3 0 7 16,6 0-7-16,-3-1 4 0,-3 3 0 0,3 0 2 0,-1 1 0 15,1 1-5-15,0-2-1 0,0 5-4 0,0-5 8 16,0 5 2-16,0-5-6 0,0 5 6 0,0 0-2 16,0 0-3-16,0 0 6 0,0 0-6 0,-4-3 5 15,4 3 1-15,0 0-10 0,0 0 8 0,0 0-4 16,0 0-2-16,0 0 5 0,0 0-10 0,0 0 10 16,0 0-3-16,0 0 3 0,0 0-3 0,0 0 4 15,0 0-7-15,0 0 8 0,0 0 0 0,0 0-11 16,0 0 8-16,0 0-4 0,0 0-11 0,0 0 17 15,0 0 1-15,0 0-3 0,0 11 1 0,0-11-1 16,0 0 4-16,-1 4-1 0,1-4-5 0,-1 3 7 16,1-3-5-16,0 5 0 0,0-5 5 0,-3 5-5 15,3-3-11-15,0-2-17 0,-1 7-40 0,-2-4-113 0,3-3-197 16,0 7 87-16</inkml:trace>
  <inkml:trace contextRef="#ctx0" brushRef="#br0" timeOffset="-113071.1">30063 15468 8 0,'0'-5'76'15,"0"0"-5"-15,0 0-4 0,0-4-6 0,0-1-11 16,0 1-4-16,-1-4 0 0,1 3-7 0,0-1-2 15,0-2-6-15,1-3 6 0,-1 3-7 0,3-3 5 0,-3 3-3 16,3-2 0-16,-1-2 0 0,0 5-8 0,-1-5-4 16,3 6 5-16,-2-4-8 0,1-2 1 15,5 2-2-15,-4 4 1 0,2-4-9 0,1-2-2 16,-1 5 9-16,1-1-5 0,4 0 0 0,-2 0 0 0,0-1 4 16,2 3-9-16,-2 0 2 0,0 2-1 0,0 1 4 15,0 1-6-15,3 0 1 0,-1-1-11 0,-2 2 5 16,1 0-2-16,2 0 11 0,-2 1-8 0,0 1 4 15,2-3 2-15,-3 3-4 0,0-2-3 0,1 2 11 16,0-1-10-16,-5 1 11 0,4-1-11 0,1 0 1 16,-1-1-3-16,0 1 9 0,0 1-2 0,0-3-3 15,0 2 1-15,0 0 9 0,1 1-3 0,-1-2-6 16,2 2 3-16,0 0-5 0,2 0 7 0,-1 0-1 16,1-1 4-16,0 1-6 0,4-2 8 0,-4 4-4 15,3-2 1-15,-2-2 2 0,0 1-4 0,5 2-12 16,-6 0 8-16,5-3 0 0,-6 2 2 0,0 0-7 15,5 2 9-15,-4-1 1 0,-1-1-5 0,3 1 6 16,2 1-2-16,1-3-17 0,1 1 20 0,1 1-9 16,-1 0 0-16,1 1 3 0,1-1-1 0,-2-1-2 15,3 2-1-15,-1-1 9 0,-1 0-5 0,0 3-9 16,2-2 9-16,-2 0-5 0,1 1 6 0,-1 0-1 0,-2-1-7 16,0 1 4-16,-4 1-3 0,4 0 3 0,1 0-3 15,-4 0 5-15,-1 0-2 0,0 0 0 16,-1 0 0-16,6 0-6 0,-1 0 1 0,-2 1 6 0,1 1-3 15,-4-2 2-15,2 0-4 0,2 1 4 0,-2 2-2 16,2-1-5-16,0 1 4 0,-3-3-1 0,4 3 2 16,0-1-6-16,-1 0 9 0,1 0-2 0,0 2 0 15,1-3-1-15,-1 2 2 0,0 1-3 0,0-1 1 16,1 0 1-16,2 1 4 0,-2-1-7 0,1 3 9 16,-1-4-9-16,2 1 5 0,-1 1-4 0,-2-1-4 15,0 2 5-15,4-2 1 0,-12-2 3 0,9 3-6 16,-1 1 2-16,-1-1-9 0,-5-3 4 0,3 3 3 15,-2-3 5-15,0 3-7 0,-2-1 4 0,1-1-1 0,-1 1 3 16,0-3-6-16,1 5 3 0,-1-1 4 0,2-1 0 16,-3 2-4-16,2-1-1 0,0 1 5 0,-1 2-7 15,1-2 0-15,-1 0 7 0,-1 3-6 0,2-4 1 16,0 3 3-16,0 1-18 0,2 0 19 0,-3-2-6 16,4 4 1-16,-7-3 3 0,1 0 3 0,-1 1 0 15,-1-2-3-15,2 4-5 0,-2-4 4 0,0 2 2 16,-3-1-8-16,1-2-7 0,-1 2 2 0,1-2 4 15,-2 0-1-15,-2-1 2 0,3 0 0 0,-1-1-2 16,-1 2-1-16,-1-3 8 0,2 1-4 0,-2 1 5 16,-1-4-9-16,1 8 7 0,-1-3 0 0,2 0 0 15,-1 2-1-15,0-2 3 0,-1 2-1 0,2 0-3 16,0 3 6-16,-2-2-3 0,0 2 3 0,0 1-5 16,0-3 3-16,-1 4-1 0,0-6-3 0,-1 5 1 15,1-3-1-15,0 1 5 0,-1-2 0 0,1-1 0 0,-3-1-1 16,3 3-1-16,-3-1 2 0,2-1-3 0,-1 1 3 15,1 0 1-15,-1 1-7 0,-1-1 7 0,3 2 3 16,-3-1-9-16,0 2 9 0,0-2-6 16,-2 2 0-16,1-2 7 0,-1 3-11 0,0-4 8 0,1 3-3 15,-5-2-2-15,5-1 6 0,-5 1-3 0,3-1 0 16,-3 2 4-16,0-2-6 0,-4 1 1 0,2-1 2 16,1 0-1-16,-4 0 4 0,0 1 1 0,-1-1-3 15,4-1-4-15,-4 1 2 0,4-2 0 0,-2-1 7 16,4 4-5-16,-2-5-2 0,-2 4 0 0,4-1-4 15,-4-2 0-15,1 3 0 0,-2-1 7 0,-2-1 7 16,6 1-9-16,-2-1-1 0,2 1-1 0,-2-4 5 16,0 3-3-16,-3 0-1 0,3-2 3 0,-5 4-4 15,1-3 3-15,-1 2-1 0,2 1 2 0,-3-2-2 0,-1 0 0 16,2 1 2-16,-5-1 3 0,3-3-2 16,2 3-3-16,-1-3-4 0,1 2-2 0,-1 0 5 15,-1-1 6-15,4 0-3 0,-2-1 5 0,5 0-10 16,-1 0 2-16,-2 0 3 0,-2-2-2 0,4 3 1 0,0-2 2 15,2 0-3-15,1 0-4 0,-1 0 8 0,2 1-2 16,-1-1-7-16,-1-1 9 0,-1 0-1 16,1 3-1-16,1-3-3 0,-3 2 1 0,1-2 7 0,2 2-6 15,-3-1-3-15,1-1 3 0,-6-1 0 0,0 1 8 16,1 0-11-16,-4-2 2 0,3 2 4 0,0-2 0 16,-3 2 2-16,1 0-4 0,1-3 1 15,-1 2-2-15,1-2 4 0,2 1-3 0,-1 0 0 0,6 0-5 16,-4 0 8-16,4 0-6 0,0 2 2 0,0-3 3 15,-1 1-1-15,5 0-2 0,-1 1 1 0,1 0 0 16,-4 1-6-16,4 0 3 0,2-1 1 0,-2 1 1 16,-1-2 3-16,0 0-5 0,2 2 6 0,-4 0-4 15,1 0-3-15,-2-1 0 0,0 0 5 0,0-1-4 16,3 2-1-16,-3-1 3 0,-3-1 1 0,3 1 0 16,-1 1 0-16,2-1 1 0,-2-2-3 0,2 2-2 15,1-1 5-15,-1-1-1 0,1 1-4 0,1-3 5 16,0 3-5-16,1-1 5 0,-2 0-4 0,3 1 2 15,1-3 1-15,-2 2-2 0,2-1 1 0,-2 1-2 0,-3 1 7 16,2-1-1-16,1-1-3 0,0 2-2 16,4 0-5-16,-4-1 3 0,5 2 5 0,-2-1 0 15,-2 0-4-15,-1 0 3 0,4-1 0 0,0 0 3 16,-3 2-3-16,1-2-6 0,0 1 5 0,2-1 1 0,-4-2-1 16,2 2-1-16,1-1 2 0,-6-1-3 0,3 1 4 15,1 1-7-15,-1-2 2 0,2 0 2 16,-2 1-1-16,3 0 2 0,0-2 2 0,0 4-1 0,-1-3 1 15,0 2 0-15,-1-2 2 0,3 0 0 0,-3 2-5 16,3-3-1-16,0 1 3 0,-4-1 3 0,4 2 0 16,0-6-4-16,-2 6-2 0,2-2 5 15,1 2-4-15,-2 0 0 0,4-1 5 0,0-1 7 0,-2-1-11 16,3 3 5-16,-1-1 0 0,0-3 1 0,2 3-3 16,-2 1-2-16,2-4 6 0,-2 3 2 0,2-2 6 15,-1 3-2-15,2-1-1 0,-1-2-6 0,-1 1-3 16,1 2 7-16,1-2 0 0,-1 2 1 0,0 4-5 15,0-5 3-15,0 0-2 0,0 0-3 0,0 5 4 16,0-6 0-16,0 6-5 0,2-4 3 0,0 1-1 16,-2 3-2-16,0-4-1 0,0 4 1 0,0 0-2 15,2-3 2-15,-2 3 0 0,0 0-11 0,0 0-18 16,0 0-19-16,0 0-27 0,0 0-63 0,-11-1-92 16,11 1-242-16,0 0 107 0</inkml:trace>
  <inkml:trace contextRef="#ctx0" brushRef="#br0" timeOffset="-109991.37">29931 14651 19 0,'0'0'96'0,"0"-6"-12"0,0 6-7 15,-1-2-6-15,1 2-10 0,-4-3-8 0,4 3-2 16,-5-3-5-16,5 3-3 0,-9-1-4 0,9 1-5 15,-9 0-3-15,9 0-3 0,-10 2-3 0,4 0-5 16,-1 0 2-16,2 1 0 0,-1-1 0 0,3 2-8 16,-5 2 11-16,2-4-19 0,1 5 9 0,3-1-13 0,-4-2 12 15,1 2-6-15,1-1-2 0,-2 1 9 0,-2 2-1 16,5-2 4-16,-1-1-8 0,0 2-1 16,1-3 1-16,1 3 2 0,-1-1-1 0,2-1 3 0,0 1-6 15,2-2 4-15,1 2-7 0,1-1 7 0,0-1-7 16,-1 1 3-16,3 0 4 0,2 2-5 0,-2-3 3 15,2 2 3-15,2-2-4 0,0-1 1 0,3 1 3 16,-1 0-4-16,-2-3 11 0,4 2-3 0,-1-3 2 16,0 0 4-16,1 0-2 0,0 0-1 0,1 0-1 0,-4-3-12 15,3-2 6-15,-4 1 0 0,0-3-2 16,-1 0-1-16,-2 1 0 0,-4 0 3 0,2-4-7 16,-2 0 2-16,-2 4-2 0,-2-2 2 0,1-1-8 0,0 0 4 15,-2 4 8-15,-1-4-11 0,1 5 2 0,-1 0 3 16,-1-6 0-16,1 6-6 0,1 0 5 15,-1 1-2-15,2 0-3 0,2 3-3 0,0 0-14 0,-9 0-23 16,9 0-33-16,-5-2-47 0,5 2-83 0,-4-5-217 16,4 5 96-16</inkml:trace>
  <inkml:trace contextRef="#ctx0" brushRef="#br0" timeOffset="-109105.7">29948 14500 16 0,'0'0'54'16,"0"0"-3"-16,0 0 5 0,0 0 0 0,0 0-6 0,0 0-1 15,0 0 0-15,0 0-13 0,0 0-2 0,0 0-5 16,0 0 0-16,-9 9 4 0,9-9-12 0,0 0 1 16,0 0-1-16,-4 3-2 0,4-3-2 0,0 0-5 15,0 0 2-15,0 0-1 0,0 4 1 0,0-4-1 16,0 0-1-16,0 0 5 0,0 0 1 0,0 0-2 15,0 0 9-15,0 0 1 0,0 0 5 0,0 0 5 16,0 0-4-16,0 0 0 0,0 0 0 0,0 0-3 16,0 0-2-16,0 0-6 0,0 0-4 0,0-15-1 15,3 11 1-15,-6-1-6 0,6-2 2 0,-2 2-3 16,-1-1-2-16,3-2 5 0,-3 1-1 0,2-2-1 16,-2-2-3-16,5-1-1 0,-5 0 0 0,4-3-6 0,0-1 9 15,-3-2-9-15,3-3 6 0,1-3-3 16,-1-2-1-16,0 1-1 0,2-4 3 0,-1 2 3 15,0-2-5-15,1 2 2 0,-4 1-5 0,3-1 2 0,2 2-1 16,-5-1 0-16,-1 5-3 0,2-4 2 0,1 6-2 16,-2 0 2-16,2 1-3 0,1 0 7 0,-1 1-7 15,0 0 5-15,-2 2-6 0,1 3 8 0,2-3-3 16,0 4 0-16,-1 1 1 0,0 2 2 0,4-1-1 16,-3 1-2-16,-1 3-4 0,-1-4 4 0,3 2-11 15,-3 2 4-15,1 0-1 0,1 0-2 0,-1-3-11 16,-3 4 2-16,-1-1-9 0,2-3-4 0,-4 3-3 15,2-3-3-15,-1 3 1 0,-3-2 0 0,4-1 0 16,-5 4-9-16,1-4 1 0,1 3-3 0,-1 0-2 0,1-2-9 16,-1 1-63-16,-1 0-129 0,1-3 57 15</inkml:trace>
  <inkml:trace contextRef="#ctx0" brushRef="#br0" timeOffset="-108582.9">30069 13412 47 0,'0'-11'43'0,"2"1"-3"0,0-1-3 16,1 2 9-16,-1-1-4 0,0-1-7 0,0 2 1 16,-2-3 1-16,3 4 0 0,-3-2 0 0,2-1-7 15,-2 3-4-15,0-1 4 0,0 2-4 0,0-1 2 16,0 1-6-16,0 1-2 0,0 2-3 0,-2-1 1 15,0 1 0-15,1-1-6 0,1 5 2 0,-4-5-3 0,2 1 1 16,-1 1-7-16,-1 3 3 0,-2-3-2 0,6 3 2 16,-8-1-3-16,1 0 4 0,7 1-8 15,-14 2 7-15,7 1-8 0,2-3 2 0,-1 4 0 16,1 0 2-16,0-3-3 0,-1 4-2 0,3-1 6 0,0 2 0 16,2-1-1-16,-1 2 2 0,1-2 5 0,-1 6 1 15,0-4 8-15,2 2-7 0,0 0 3 0,2 1-1 16,1 0-2-16,1-1-1 0,3 1 5 0,2-1-5 15,0-1 0-15,0 1 5 0,2-1-6 0,-2-1 0 16,1 0 5-16,3-2 3 0,-3-2-2 0,-1 1-5 16,3-4 3-16,-3 0 1 0,-2 0-4 0,3-2 0 15,-2-2 0-15,-3 0 0 0,4-3-4 0,0-2 8 16,-4 1-6-16,0-1-5 0,-1 1 4 0,1-1-6 16,-2-1 4-16,-2 1-4 0,-1-1-2 0,0 3 5 0,-1-1-3 15,-2-4 3-15,-2 5 2 0,0-3-5 16,0 3 1-16,-4 0-2 0,1 3-6 0,3 0 6 0,-4 1 2 15,-1-1-3-15,1 2-2 0,1-1 3 16,-2 1 2-16,3 2-2 0,0 0 2 0,1 0 1 16,6 0-6-16,-13 1 6 0,7 0-4 0,1 2-3 0,1-1-1 15,0 1-21-15,0-2-9 0,0 3-16 0,2-1-25 16,0 1-105-16,1 0-191 0,1-1 84 0</inkml:trace>
  <inkml:trace contextRef="#ctx0" brushRef="#br0" timeOffset="-107542.06">29763 12755 106 0,'-8'0'113'0,"2"0"-13"16,-1 3-14-16,-3-1-5 0,6 4-5 0,-2 0-3 16,-2-3-5-16,4 4-5 0,0 0 0 0,0-2-12 15,2 6-4-15,2-2 2 0,0 2-9 0,2-2-6 16,5 1 2-16,-3 1-4 0,-2-2-3 0,5 3-2 16,-2-4-1-16,-4 2-6 0,3-1-2 0,0 0 1 0,-3-1-2 15,0-2-2-15,2 0-4 0,-3-4 7 16,1 3-12-16,-1-2 3 0,0-3-8 0,0 0 0 0,-6 2 5 15,1 0 2-15,-3-1-3 0,8-1 3 0,-14-3-10 16,1 2 5-16,4 0 3 0,0 1-1 0,-1 0-1 16,3-3-2-16,1 3 3 0,-1-2-3 0,-1-1 0 15,8 3-3-15,-10-2 2 0,5 0 0 0,5 2 1 16,-7-1 0-16,7 1 0 0,-4-2 1 0,4 2-3 16,0 0-22-16,0 0-18 0,0 0-19 0,0 0-31 15,0 0-108-15,18 5-215 0,-9-7 95 0</inkml:trace>
  <inkml:trace contextRef="#ctx0" brushRef="#br0" timeOffset="-107025.6">29860 12908 39 0,'0'5'84'0,"0"2"-8"15,0-2-1-15,0 0-7 0,2 2 0 0,-2-1-8 16,4 1-8-16,-4-2-4 0,3 1-5 0,1-2 1 16,0 3-5-16,-1-2 0 0,4-2-7 0,-1 1-7 15,-3 0 2-15,4 0-3 0,-3-3 2 0,1-1-9 16,4 1 4-16,-1-1-6 0,-8 0-8 0,10-2 7 16,-5-1-6-16,4-1 6 0,-4-1-4 0,-2 0-8 0,2-2 3 15,-4-1 4-15,3-2-1 0,-1 2-1 16,-2-2-7-16,-2-1 4 0,-1-1-3 0,0 3-5 0,-1 0-1 15,-1-1 2-15,-1 1 1 0,0 1-3 0,0 1-8 16,-4 2 5-16,4 0 0 0,-3 2-2 0,4-1 0 16,-1 2 1-16,0-1 4 0,0 1-2 15,5 2 1-15,-2-3 1 0,2 3 1 0,0 0 1 0,0 0 14 16,0 0-13-16,0 0-2 0,21 2 0 0,-13-1 9 16,-3 0 5-16,8 0 0 0,-4-2 5 0,1 1-3 15,0 0 2-15,-1-2 8 0,1 0-2 0,1-2 0 16,-1 0 2-16,-4 0 3 0,2-3-3 0,-2 2 8 15,-1-1-13-15,-1-2 2 0,-1 0-8 0,-1 0 5 0,-2-1 7 16,0 1-14-16,0 2 0 0,0-1 3 16,0 0-3-16,-2 0 3 0,1 3-2 0,1-2 1 15,-2 3-2-15,1-1-5 0,1 4 7 0,0 0-6 0,0 0 2 16,0 0 1-16,0 0-1 0,0 0-3 0,0 0-1 16,3 14-3-16,-2-10-3 0,1 2 6 0,-2 1-3 15,2 0 6-15,-1-2-2 0,2 3 0 0,-2-2-21 16,0 1-21-16,-1 1-33 0,0-3-135 0,0 0-224 15,-1 2 100-15</inkml:trace>
  <inkml:trace contextRef="#ctx0" brushRef="#br0" timeOffset="-104275.68">32042 13525 81 0,'-5'-4'96'0,"-2"0"-14"0,-2 0-5 15,2 1-7-15,-4 1-3 0,1-1-9 0,-1 1-7 16,-3-1-2-16,3 3-7 0,-5-1-2 0,0 0 2 15,-3-1-4-15,-2 4-1 0,3-4 7 0,-1 2-15 16,1 0 1-16,-5-2-7 0,3 1 5 0,-3-1 4 16,2 1 2-16,0 0-5 0,-9 0-1 0,10-4-8 15,-1 1 4-15,-2 2-4 0,2-1 0 0,-9 0-1 16,2-3 1-16,0 3-9 0,2 0 6 0,-2 0 0 16,8 2-3-16,-2-2-1 0,-1 2 2 0,-2 1 1 15,3 1-7-15,2 3 0 0,-1-1-1 0,-2 0 2 0,-4 2-3 16,7 1 1-16,-7 0 1 0,6-1-3 0,0 2 1 15,0 1-2-15,3-2 0 0,-3 1 5 0,0 1-9 16,2 0 10-16,1-2-3 0,-1 2-3 16,1 1 3-16,0-2 0 0,0 1-16 0,0-2 19 0,2 2-9 15,-3 0 7-15,2 1-3 0,-1-5-1 0,0 6 3 16,2-4 1-16,-3 3-5 0,3-3 1 0,-2 2 1 16,0-2 1-16,3 3-1 0,-1-2 0 0,-1 1 5 15,2 0-14-15,0 1 9 0,-5-4 0 0,3 4 1 16,2-2-7-16,0 1 3 0,2-3-1 0,-1 4 2 15,1-4-1-15,3 4-2 0,1-3-5 0,-4-2 7 16,4 3 3-16,-2-1-5 0,-1-1 2 0,3 2-2 16,0 0 2-16,-2 3-8 0,1-3 8 0,-2 0-7 15,3 1 4-15,3-1 1 0,-2 2-4 0,-1 1 8 16,2-3-2-16,-1 3 2 0,1-3-10 0,-1 0 10 16,1 1-4-16,1-1 1 0,-2 3 0 0,-1-5-13 15,4 4 9-15,-3-4 6 0,3 5-7 0,-3-3 8 16,2-2-8-16,2 5 9 0,-1-3-2 0,1-2-3 0,3 3-2 15,-3-2-1-15,0 4 6 0,4-3 1 16,0 0-5-16,0 3 0 0,0 0 4 0,0-3-5 0,0 0 3 16,0 5-1-16,4-4 4 0,-4 4-7 0,0-7 4 15,1 3 2-15,-1-2-4 0,-1 4-1 0,1-1 1 16,0-1 1-16,0-1 5 0,0 2-6 0,0-1 1 16,0-1 0-16,0 0 1 0,0 0-4 0,0-1 0 15,0 1 8-15,4 2-6 0,-3-2 0 0,3 1-3 16,0-3 6-16,0 4-2 0,2-1 0 0,-1-1-3 15,2 3 6-15,-2-4-2 0,1 2-4 0,2-1 5 16,-2 1 0-16,1-1 1 0,-2 0-1 0,0-2-2 16,4 2-4-16,-3 0 5 0,1 1-1 0,-1-3 1 15,1 2-5-15,0 0 4 0,-1-2 2 0,1 0-3 16,-1 0 1-16,4 2-1 0,-3-1 3 0,3 1-5 16,1-1 2-16,2-1-5 0,-4 2 8 0,5 0-9 0,-1-4 3 15,2 4 4-15,1 0 0 0,-2-3 6 16,1 0-8-16,-1 2 7 0,-4-1-6 0,2-1 6 0,-1 1-1 15,2 1 0-15,0-3-1 0,-3 2-3 0,1 2 1 16,1-4-1-16,-3 3 4 0,0-2 0 16,3 0 3-16,-1 1-3 0,-2 0-4 0,4-1 1 0,-3 0 2 15,4 0 5-15,-2 1-1 0,1-1 1 0,-2-1-2 16,0-2 1-16,0 2 1 0,1 1 1 0,-1-3 7 16,0 2 2-16,1-1-2 0,-1-2-4 0,1 4 0 15,-1-3 1-15,-2 2-4 0,3-2 0 0,-1 1-3 16,-2-1 2-16,4 2-2 0,-3-3 3 0,3 1-3 15,0 2-2-15,-2-1-1 0,2-1 0 0,0-1 1 16,2 3 0-16,2-2-5 0,-2 0 3 0,2 1 3 16,-3 0-5-16,2-1 4 0,3 1-7 0,-6 0-3 15,1-1 9-15,-1 0-12 0,1 0 10 0,0-1-2 16,-1 2 1-16,-2-2 1 0,1 2-2 0,-1-2 3 0,0 0 5 16,1 1-7-16,1-1 2 0,-3 0-1 15,2 0 4-15,-2 3 2 0,0-3-3 0,4 2 0 16,-2-4 6-16,-1 2-1 0,2-3-4 0,1 3 1 0,-1 0-2 15,-1-1 4-15,5-1-8 0,-4 2-2 16,-1 0 2-16,-1-1 3 0,2 1-2 0,0 0-2 16,0-1 2-16,-1 1 1 0,0-1 1 0,-2 0-2 0,4 0-8 15,-4-3 11-15,4 1-4 0,-2 0-1 0,-2 1 2 16,3 0-2-16,0-1-2 0,-2-4 3 0,1 4 1 16,-1-1-1-16,1 1-2 0,-1-1 2 0,-1 0 0 15,4 0 4-15,-5 0-5 0,3-1-2 0,-1 2 4 16,-2-2-4-16,3-2-6 0,-1 3 11 0,1-1-6 15,-1 0 4-15,-2 2-2 0,0-2 1 0,4 1-6 16,-3 1 3-16,-1-1 3 0,3 2 3 0,-1-2-1 16,-1 0-3-16,1 1 0 0,-2-1-1 0,0 2 1 0,1-3 4 15,-1 2-4-15,0 0-1 0,3-1 1 16,-3-2 3-16,0 2-5 0,3-1 4 0,-1 0-5 16,-2 0 1-16,4 2 1 0,-3-3 3 0,0-1 1 0,3 1-3 15,-4-2-5-15,1 0 4 0,6 0 0 0,-7-1 2 16,5 0-1-16,-1-2-1 0,-3 2 1 0,0 0 0 15,2-2 0-15,-4 2 2 0,3-4-7 0,0 2 4 16,-1 0 0-16,-1 4 3 0,-4-3-1 0,3 3-3 16,2-2 2-16,-5 2 6 0,3-2-5 0,-3 1 0 15,0 0 3-15,0-1-4 0,-1 0 1 0,1 2 2 16,-1-3-3-16,1 2 1 0,4-2-8 0,-4 1 7 16,0 1 1-16,-1-1-2 0,-1-1 1 0,1 1 1 15,0-1 1-15,-1 2-1 0,1 0 0 0,1 2 1 0,-1-2 3 16,0 0-4-16,-1 0-7 0,0 1 9 15,0 0 1-15,-2 1-6 0,2 0 7 0,0-2-1 16,-1 1-3-16,-1 2 3 0,2-1-2 0,-1-2-1 0,1 2-2 16,-1-1 4-16,0 0-5 0,0 0-7 0,1 0 12 15,-1-3 3-15,0 5-2 0,-1-5-1 0,0 1-1 16,3 0 0-16,-4-2 2 0,0 4 2 0,-2-4-7 16,0 1 4-16,0-1 1 0,-2 2-3 0,2 0 3 15,0 1-5-15,-1 1 1 0,1-1 2 0,-1 1 2 16,1 0 0-16,-1-1-1 0,0 3-3 0,-1-6 3 15,0 6-2-15,1-1 2 0,-2-4-3 0,1 6-2 16,0-8 3-16,-5 5 2 0,3-3-1 0,-2 1 2 0,-1-1-1 16,-1-2 0-16,4 2-7 0,-2 0 4 0,-1 1 2 15,0-3-1-15,-4 0 4 0,4 2-2 16,-5 0-3-16,2-4 2 0,-2 3-8 0,1 1 11 0,-2-1 2 16,-2 2-4-16,-2 1-11 0,-8-3 10 0,-1 1-8 15,-3 4-17-15,-5-2-39 0,0 2-31 16,1 3-219-16,-2-1-339 0,-2-1 151 0</inkml:trace>
  <inkml:trace contextRef="#ctx0" brushRef="#br0" timeOffset="-102385.33">32272 14411 31 0,'0'0'84'0,"0"-6"-2"0,0 6-13 16,0 0-1-16,2-3-5 0,-2 3-2 0,0-4-6 15,0 4-4-15,0-5-16 0,0 5 2 0,-3-4-1 16,3 4-11-16,-6-3 4 0,6 3-5 0,-7-3 0 15,3-1-9-15,-1 4 4 0,5 0-2 0,-10-3-9 16,10 3 9-16,-9 3 0 0,9-3 4 0,-12 3-4 16,6-2 0-16,0 1-4 0,-1-1 3 0,1 3-1 15,-1 2-10-15,-1-1 9 0,-1-1 5 0,0 4-4 16,-1-2 9-16,1 0-13 0,-1 1 7 0,1-2-1 16,1 4 2-16,-1-1-2 0,0 0-2 0,1 0 2 15,-1 0-1-15,2-1 2 0,-1 3 4 0,4-4-2 0,-1 2-3 16,1 2 6-16,-1 0 5 0,1-1 4 15,1-1-8-15,1 3 1 0,2 1 1 0,0-1 2 16,0-2-1-16,2 1 9 0,3-1 0 0,-2 1-5 0,5 0-2 16,-3-2-3-16,0 1-3 0,4-2 2 0,-1 0-5 15,-2 1 0-15,3 0-13 0,0-3 7 16,-1 1 5-16,-2-3-6 0,1 1 5 0,0 0-3 0,0 0-5 16,-1-2 4-16,-1 0 0 0,-1 0-10 0,0-1 5 15,2 3-3-15,-2-3 0 0,-4-1-1 0,7 2 3 16,-7-2-7-16,0 0-1 0,6 0-17 0,-6 0-22 15,0 0-18-15,4-4-36 0,-4 4-185 0,2-4-301 16,0 1 133-16</inkml:trace>
  <inkml:trace contextRef="#ctx0" brushRef="#br0" timeOffset="-101809.2">32424 14466 79 0,'0'0'106'0,"0"0"-7"0,0 0-8 15,0 0-5-15,0 0-4 0,2-3-12 0,-2 3-2 16,0 0-9-16,0 0-9 0,0 0 1 0,0 0-8 16,0 0-7-16,0 0-1 0,0 0-5 0,0 0-2 15,-5 11 6-15,3-6-10 0,0-1-9 0,-1 3 7 16,1-2 0-16,-2 4-1 0,0-1-10 0,0 2 5 16,2 1 5-16,-3-1-3 0,-1 1 1 0,2 0 6 15,-3 4-3-15,1-5 5 0,-1 2 1 0,3-1-4 16,-1 0-5-16,1-2-1 0,-1 1 1 0,0-1-6 15,0 1 0-15,1-4-1 0,0 1 0 0,-1 0-3 0,4-2 0 16,-3 1 2-16,-1-2-3 0,1 1 4 0,0-2-4 16,3 0-5-16,-1 2 2 0,0-1-3 15,2-4 0-15,-4 3 6 0,4-3 1 0,0 0 2 0,0 0-6 16,4 3 1-16,-4-3-4 0,0 0-20 0,0 0-28 16,9 0-44-16,-9 0-148 0,10-3-257 0,-6 0 114 15</inkml:trace>
  <inkml:trace contextRef="#ctx0" brushRef="#br0" timeOffset="-101415.93">32524 14420 59 0,'6'0'72'0,"1"2"-4"0,-7-2-6 0,10 1-19 16,-6-1-4-16,0 4-1 0,-4-4-6 0,6 2 2 16,-3 1-11-16,-3-3 2 0,2 4-7 0,-2-4 2 0,0 4-2 15,0 0-4-15,0-4-2 0,-1 6 5 16,-2-2-9-16,2 0-2 0,-4 0 8 0,4 0 3 15,-3 1 0-15,0 0-3 0,0-1 0 0,-1 1 2 0,0 1 3 16,0 3 0-16,-3-7 8 0,3 4-7 0,1-2-1 16,-1 2 2-16,-3-1 3 0,2 1-2 15,2-2-7-15,-1-2 0 0,-2 1-4 0,1 0-1 16,0 2 0-16,2-1 4 0,-2-2-10 0,1-1 11 0,0 1 5 16,-1-2-11-16,6 0-1 0,-12 2 1 0,12-2 4 15,-8-2-29-15,8 2-50 0,-8 0-91 0,4-2-171 16,4 2 76-16</inkml:trace>
  <inkml:trace contextRef="#ctx0" brushRef="#br0" timeOffset="-101022.08">32667 14493 69 0,'0'0'81'0,"0"9"5"0,0-9-12 0,-4 7 0 15,4-2-6-15,-2-1-11 0,1 3 0 0,-1-2 1 0,0 1-7 16,-2 1-2-16,3 2 2 0,-4 0-8 16,1 2 3-16,1-2 0 0,-1-1-7 0,0 0-11 0,-1-1 1 15,0 3 0-15,0-1-7 0,1-3 1 0,2 1-1 16,-3-1-4-16,2-1-1 0,0 0-2 0,1 2-3 16,-1-2 0-16,2-1 3 0,-2 0-4 0,2 0 3 15,1-4-4-15,-1 7-1 0,-1-4-1 0,0-2 3 16,2-1-12-16,0 0-22 0,0 0-35 0,0 0-138 15,0 0-211-15,0 0 93 0</inkml:trace>
  <inkml:trace contextRef="#ctx0" brushRef="#br0" timeOffset="-100608.28">32736 14476 31 0,'5'3'78'0,"-1"-2"-6"16,1 2-9-16,-1 1-6 0,1 1-4 0,-2 0-8 15,1-2-2-15,-2 2-5 0,3 2-4 0,-1-1-10 16,-3 1 2-16,2-2 1 0,-2 4-7 0,-1 3 5 15,0-5-8-15,-1 5 18 0,0-1-5 0,-2-2 1 16,-1 3 4-16,-1-1 1 0,0 4 8 0,0-5-1 16,0 2-1-16,-2-3-1 0,1 3-5 0,-3-1-2 15,4 0-5-15,-3-1 2 0,1-1 5 0,-1-1 1 16,0 2-5-16,3-3-4 0,-4-2-3 0,4 3 0 16,-2-4 0-16,1 0-1 0,1 0-5 0,-1-2 0 15,-2 0 0-15,2-2 4 0,-2 0-3 0,-2 0-2 0,0-4 4 16,1-1-7-16,-2 0 2 0,0 0 2 0,1-1-8 15,1 1 2-15,-4 0-4 0,4-3 5 0,0 3-5 16,-1-2-8-16,1 1-41 0,1 1-62 16,-2-5-141-16,1 3-264 0,5-1 117 0</inkml:trace>
  <inkml:trace contextRef="#ctx0" brushRef="#br0" timeOffset="-96750.72">29952 15908 36 0,'0'0'45'15,"0"0"5"-15,0 0-3 0,0 0-2 0,0 0-2 16,0 0-3-16,0 0 0 0,0 0-1 0,0 0-6 15,0 0-11-15,0 0 8 0,0 0-5 0,0 0-15 16,0 0-11-16,0 0-83 0,0 0-91 0,5-8 40 0</inkml:trace>
  <inkml:trace contextRef="#ctx0" brushRef="#br0" timeOffset="-95667.64">30052 14700 21 0,'0'0'91'0,"0"0"-1"15,0 0-8-15,0 0-4 0,0 0-7 0,0 0-10 16,0 0-4-16,0 0-12 0,0 0 0 0,0 0-7 16,0 0-5-16,0 0 1 0,0 0-1 0,0 0-10 15,0 0 3-15,0 0 6 0,0 0-7 0,0 0 2 16,0 0-5-16,0 0-5 0,6 1 3 0,-6-1 7 16,0 0 0-16,0 0-1 0,0 0 3 0,0 0 4 15,0 0-5-15,0 0-2 0,0 0-5 0,0 0 4 0,0 0-1 16,0 0-8-16,0 0 0 0,0 0-6 15,0 0 3-15,0 0-2 0,0 0 11 0,0 0-14 16,0 0 1-16,0 0 0 0,0 0 3 0,0 0-4 0,0 0 2 16,0 0-9-16,0 0 7 0,0 0-2 0,0 0-7 15,0 0 4-15,0 0 5 0,0 0-3 0,0 0-3 16,0 0 1-16,0 0-14 0,0 0 10 16,0 0-4-16,0 0 7 0,0 0-1 0,0 0-15 0,0 0-10 15,0 0-16-15,0 0-44 0,0 0-123 0,0 0-224 16,0 0 99-16</inkml:trace>
  <inkml:trace contextRef="#ctx0" brushRef="#br0" timeOffset="-94957.12">29537 15869 2 0,'0'0'99'0,"1"-4"-13"0,-1 4-17 0,1-4-17 15,2 1-15-15,-1-1-13 0,2 0-40 0,2 2-44 16,3-2-63-16,3-2 29 0</inkml:trace>
  <inkml:trace contextRef="#ctx0" brushRef="#br0" timeOffset="-94283.91">30623 15483 26 0,'0'0'99'0,"0"0"-8"0,0-3-6 0,0 3 2 0,0 0-5 15,0 0-4-15,0 0-1 0,0 0-4 0,0 0-9 16,2-4 4-16,-2 4-8 0,0 0 0 0,0 0-2 15,0 0-5-15,0 0-2 0,0 0-6 0,0 0-6 16,0 0 1-16,0 0-25 0,0 0 15 0,0 0-5 16,0 0 0-16,0 0-1 0,0 0-8 0,0 0 3 15,0 0-2-15,-2-4-3 0,2 4-6 0,0 0 1 16,0 0-1-16,-8-3 1 0,8 3 0 0,-9-3 0 16,9 3 1-16,-4-1-1 0,4 1-7 0,-2-3 1 15,2 3 5-15,0 0-4 0,-7-1 7 0,7 1-5 16,0 0 5-16,0 0-1 0,0 0 2 0,0-3 1 15,0 3 0-15,0 0-3 0,0 0-5 0,0 0 5 16,0 0 0-16,0 0 0 0,0 0-2 0,0 0-1 16,0 0 0-16,-1-5 0 0,1 5-1 0,0 0-1 0,-3-6-2 15,3 6-3-15,0 0 5 0,-2-3-3 16,-1 0 1-16,3 3 0 0,0 0 1 0,-5-3 3 16,5 3-8-16,0 0-1 0,-4-4 10 0,4 4 2 0,0 0 7 15,-1-4 3-15,1 4 6 0,0 0 3 0,0-4 5 16,0 4 2-16,0 0 1 0,0 0 0 0,4-4 0 15,-4 4 0-15,0 0-4 0,0 0-2 0,1-5-4 16,-1 5-3-16,5-1-2 0,-5 1-11 0,4-3 10 16,-4 3-5-16,1-4-2 0,-1 4-1 0,4-1 0 15,-4 1-4-15,0 0 1 0,0 0-1 0,0 0 0 16,4-3-5-16,-4 3 0 0,0 0 1 0,0 0-1 16,0 0 5-16,0 0-2 0,0 0-4 0,0 0-1 15,0 0-1-15,0 0-20 0,0 0-24 0,0 0-40 16,0 0-50-16,-13 7-209 0,8-6-369 0,-1 1 165 15</inkml:trace>
  <inkml:trace contextRef="#ctx0" brushRef="#br0" timeOffset="-93863.08">29570 15738 116 0,'4'-5'141'0,"2"1"-10"15,2 0-15-15,1-1-14 0,0 1-8 0,2 0-9 16,2 0-9-16,7-1-18 0,2 2-37 0,15-3-51 16,13-5-122-16,1 4-165 0,1-4 74 0</inkml:trace>
  <inkml:trace contextRef="#ctx0" brushRef="#br0" timeOffset="-93605.98">30717 15361 82 0,'0'0'123'0,"5"-4"-20"15,-5 4-7-15,4-3-8 0,-2-1-14 0,3 3-25 16,-5 1 15-16,7-2-7 0,-7 2-7 0,5-2 0 0,-5 2-12 15,0 0-4-15,0 0 1 0,4-2-4 0,-4 2-6 16,0 0 7-16,0 0-23 0,4-1-19 16,-4 1-16-16,0 0-30 0,0 0-102 0,0 0-172 0,0 0 77 15</inkml:trace>
  <inkml:trace contextRef="#ctx0" brushRef="#br0" timeOffset="-89522.38">29871 14675 21 0,'0'-4'108'0,"0"4"-15"0,4-3-11 15,-4 3-5-15,0 0-2 0,4-4-7 0,-4 4-12 16,0 0-1-16,0 0-6 0,3-2-1 0,-3 2 2 15,0 0-7-15,0 0-6 0,0 0-4 0,0 0-5 16,0 0-2-16,0 0-2 0,0 0-4 0,0 0-6 16,0 0 0-16,0 0 3 0,0 0-3 0,0 0 6 0,0 0-10 15,0 0-2-15,0 0-5 0,-18 4 9 0,14-2-6 16,0 2-5-16,4-4-11 0,-9 4 11 16,7-1 6-16,-2 0-4 0,0 1 0 0,0 0 7 0,1-1-6 15,-4 4 0-15,4-4 2 0,-1-1-7 0,2 1-3 16,-2 1 3-16,-1-1-3 0,1 0 4 0,0-2 4 15,4-1-1-15,-7 4-3 0,4-2-3 0,3-2 8 16,-3 2-5-16,3-2 7 0,-2 4 1 0,2-4 0 16,2 6 4-16,2-4 2 0,0 0 5 0,1-1-7 15,0 4 1-15,-1-3 2 0,3-1-1 0,0 1-6 16,1 0 1-16,-2 2 0 0,2-3-3 0,-2 3-4 0,0-1 5 16,2-3 1-16,-4 2-6 0,1 0-1 15,-1-1-1-15,1 1 3 0,2-1-1 0,-4 0 2 0,-3-1-1 16,8 0-3-16,-8 0 4 0,7 0 2 0,-7 0-27 15,7-2-2-15,-2 0 7 0,-5 2-2 0,5-2 9 16,-5 2-1-16,7-3-1 0,-6 0 0 0,4 1 6 16,-2-1 1-16,-3 3-1 0,5-6 1 0,0 3-2 15,-1-1 7-15,-2-1-4 0,2 1-7 0,-1-1 9 16,-1-1-2-16,1 3-2 0,-2-1 3 0,-1-2-2 16,0 1 5-16,0 1 1 0,0-2 1 0,0 2 3 15,3-3-2-15,-3 3 0 0,-3-2 4 0,3 2 0 16,0 4 0-16,0-8-3 0,-1 3-1 0,0 3 5 0,-2-3-3 15,2 3 3-15,1 2-1 0,-3-7-3 0,3 7-2 16,-2-3 6-16,2 3-6 0,-2-3-1 16,2 3-2-16,0 0 4 0,0 0-3 0,-2-4 3 0,2 4 0 15,0 0-5-15,0 0 6 0,0 0-2 0,0 0 1 16,0 0-2-16,0 0-6 0,0 0 7 0,-13 1 0 16,13-1 0-16,0 0-4 0,-13 3 2 0,8-2-1 15,-1 1-1-15,-2 0 0 0,3-1 4 0,-1 1 2 16,-1-2-1-16,2 2-4 0,0-2-22 0,5 0-62 15,-10 3-118-15,7-2-217 0,3-1 96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08T07:36:00.63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1566 7524 14 0,'0'0'72'0,"0"0"0"0,0 0-12 16,0 0-5-16,0 0-6 0,0 0-8 0,0 0-7 16,0 0-1-16,0 0 1 0,-4-4-6 0,4 4 3 15,0 0-3-15,0 0 6 0,0 0 0 0,0 0-3 16,0 0-6-16,0 0 12 0,0 0-1 0,0 0 7 15,0 0-4-15,0 0 6 0,0 0-1 0,0 0 2 16,0 0-9-16,0 0 0 0,0 0-5 0,0 0 1 16,0 0-3-16,0 0-4 0,0 0-4 0,0 0-2 0,0 0 2 15,0 0-5-15,0 0 0 0,0 0-5 0,0 0 7 16,0 0-25-16,0 0-10 0,0 0-28 0,0 0-21 16,0 0-128-16,0 0-210 0,0 0 93 0</inkml:trace>
  <inkml:trace contextRef="#ctx0" brushRef="#br0" timeOffset="4083.45">2330 7574 101 0,'0'0'132'15,"0"0"-16"-15,-4-9-9 0,4 9-8 0,0 0-13 0,0 0-6 16,0 0-16-16,0 0-3 0,0 0 0 0,0 0-8 16,0 0-3-16,0 0-7 0,0 0 0 0,0 0 3 15,0 0-3-15,0 0-1 0,0 0 1 0,-5-2-6 16,5 2-1-16,0 0-7 0,-2-5-2 0,2 5 4 15,-4-2-9-15,4 2 5 0,-8-4-4 0,6 2-3 16,-1 0 3-16,-2-2-4 0,1 1-3 0,-3 2 0 16,3-3 0-16,0 1-4 0,-3-1-2 0,2 2 0 15,-1-1-2-15,2 0-1 0,-1 0-1 0,1-2-2 0,-2 2 2 16,1 0-2-16,-3 2 2 0,2-2 1 16,-1 2-2-16,1-2 0 0,1 0-1 0,-4 2 0 0,4-2-2 15,1 1 3-15,-4 1-2 0,3-2 1 16,-4 1-2-16,4 1 3 0,0 0-3 0,-3-2-1 15,3 2 2-15,-1 1 4 0,-1-3-3 0,1 2-3 0,0-1-1 16,-2 1 2-16,2-2 1 0,-1 2-3 0,-1-1-2 16,1 0 6-16,-5 0-3 0,2-1-3 0,2 3 4 15,-3-3-5-15,-1 1 3 0,-2-1-6 0,3 2 6 16,-2-2 0-16,3 2 0 0,-3-2 6 0,2 1-4 0,-1-1 4 16,-2 1-3-16,1 0-10 0,0 1 6 0,2 1-2 15,-1-3 2-15,2 3-1 0,-4 0-2 0,4-1 6 16,-3 1 0-16,3 0-2 0,-2 0-3 0,1 0 4 15,2 0-2-15,1 0-2 0,0 1 3 0,0-1 6 16,0 0-6-16,-2 3-1 0,0-2 1 0,2 1 1 16,-2 0 0-16,-2 2-4 0,2-1 7 0,1-1-8 15,-1 1 5-15,1-3-3 0,-1 4 3 0,2-1 1 16,-1 2-2-16,0-3-3 0,0 1 1 0,-1 1 1 16,5-1-4-16,-2-1 6 0,0 1-3 0,-1 1 0 15,2-1 2-15,1 1-3 0,-3 2 5 0,4-4-6 16,-2 3 0-16,2 0 4 0,-1-2 0 0,1 3-2 15,0-1-1-15,-1-2 2 0,1 4 3 0,0-2-4 16,-2-1-1-16,2 0 7 0,3 4-3 0,-7-4 1 0,8 1 0 16,-4 1-1-16,3-1-3 0,-4 0 1 0,4 0-3 15,-3-2 8-15,4 2-3 0,-4-1-5 0,3-2 1 16,-3 2 3-16,4 3-3 0,-4-3 3 0,3 0 0 16,-2 1 2-16,2-2 0 0,-3 2 5 0,4-1-4 15,-4-1-2-15,4 2 0 0,-1 0-5 0,1-5 3 16,0 8-1-16,-1-4 9 0,-3 2-9 0,1-2 5 15,2 0-3-15,-3 2 0 0,3-3-3 0,-3 3 5 16,1-2-2-16,1 0-4 0,-1 0 6 0,1 4-1 0,-1-4-5 16,2 1 5-16,-1 0-3 0,0 2 3 0,0-2-3 15,2-1 3-15,-3 1 0 0,3 0-1 0,0 1 3 16,0 0-2-16,0 0 1 0,0-3-5 0,0 4 4 16,-2-2 0-16,4 0-6 0,-4 0 7 0,2-1 1 15,0 2-5-15,2-2-2 0,-2 0 5 0,1 4 4 16,2-4-6-16,-3 1 3 0,1 2 2 0,-1-2-2 15,2-1-2-15,0 1-3 0,-2 2 2 0,4-3 5 0,-4 0-3 16,5 4-1-16,0-6 0 0,-4 2 1 16,2 0-1-16,0 0 3 0,3 0-2 0,-5 0 1 0,3 0-4 15,-3 1 2-15,4 0 2 0,-1-1 1 0,0 1 0 16,0-1-3-16,-3 2 3 0,3-4-3 0,0 4 0 16,0-2-2-16,-3 1 1 0,4 0 5 0,-4 0-3 15,3 1-1-15,0 0 0 0,0 0 1 0,0-2 1 16,0 3-7-16,-1-3 6 0,4 2-2 0,-4-2 3 15,3 2-5-15,-2 1 5 0,1-3-1 0,1 1-1 16,-1 0 0-16,1-1 0 0,-2 0 0 0,1-3 2 16,1 5 5-16,0-2-2 0,-1-1-4 0,-1 1 4 0,1-1-6 15,-1 1 3-15,1-1 3 0,-1-1 1 16,1 1-4-16,0-1 0 0,0 1 2 0,-1-2 4 0,1 2-11 16,0 0 6-16,-1-1-4 0,2 1 6 0,2-2 2 15,-4 3-6-15,2-2 3 0,3 1-5 16,-4-1 0-16,3 0 3 0,-3-1-3 0,3 1 7 0,1 0-14 15,-3 1 8-15,3-2 7 0,-1 0-5 0,-2 1 0 16,3 1 0-16,1-3 1 0,-2 3 3 0,0-2-6 16,2 0-1-16,-2 0 1 0,0 0 0 0,1 2 3 15,2-2-2-15,-3 0 1 0,0 0 1 0,-1 1-4 16,0-2 6-16,2 2-6 0,-1-1 0 0,1 0-1 16,-3 1-1-16,7-1 0 0,-4 1 2 0,0-1 3 0,1-1-3 15,2 3 2-15,-2-3-2 0,3 1 1 0,-3-1-3 16,3 3 5-16,-1-3-4 0,-1 1 5 0,1-1-3 15,0 0-3-15,2-1 3 0,-4 1 3 0,1 0 0 16,1 0 1-16,-2-3-3 0,2 3-1 0,-2 0 1 16,0 0-2-16,-2 0 1 0,5 0 0 0,-7 0 2 15,2-1-1-15,1 1 3 0,-3-2 0 0,1 2-1 16,-7 0 0-16,14-1 1 0,-5 1 1 0,-2-1-2 16,0 1-1-16,0-1 4 0,2 1-2 0,0-1-3 15,3 0-1-15,-1-1 4 0,-1 1-1 0,3-2-2 16,-4 1 3-16,0 0 1 0,0-1-2 0,1 3 1 15,2-3 1-15,-3 1-3 0,2-1 1 0,-2 0 3 0,4 0-4 16,-8 2 1-16,4-2 1 0,-1 2-5 16,-3 0 8-16,5-4-5 0,-1 1-3 0,0 2 2 0,-2 0 1 15,0-1-3-15,-2-1 3 0,0 3 4 0,-1-2-10 16,1 1 4-16,1-1 0 0,0 0 3 0,-1-2-5 16,1 3 2-16,-3-1 3 0,2-1-1 0,1 2-5 15,-1-1 5-15,0-2 1 0,-1 1-2 0,1-3-4 16,-1 3 5-16,1-2-1 0,3 0 1 0,-6 2-1 15,2-2 2-15,0 0-3 0,0-1-1 0,0 0 1 16,1-1-1-16,-4 3 3 0,3-1-2 0,-3 0-4 16,2 0 4-16,-2 0 2 0,2 1 0 0,-3-2-2 15,1 2 3-15,-1 0-4 0,0-2 0 0,0 2-7 16,-1 0 6-16,2-1 5 0,-2 1 0 0,1 0-1 0,0 0 2 16,0-1-2-16,0 1-2 0,0 1-6 15,-3-4 2-15,3 4 3 0,-1-1 1 0,-3-3 1 0,4 3-2 16,-4 0 0-16,4-1 1 0,-5-1 3 15,1 2-2-15,3-1-5 0,-3-2 8 0,3 2-4 0,-3 2-1 16,1-4 2-16,1 4-1 0,-2-2 3 0,0 0-1 16,-1 1 2-16,4-2 3 0,-3 0-9 0,0 3 7 15,0-1-5-15,1-1 2 0,0 0 2 0,0 2-1 16,1-1 2-16,-1 0 4 0,0 0 2 0,0 1-2 16,0-2-1-16,0 0 1 0,0 1-5 0,0 1 3 15,1-1 4-15,-1-1-2 0,1 3-1 0,-2-1-2 16,-1-1 2-16,2 0-4 0,1-1-2 0,-2 2 2 15,1 0 0-15,-1-3 1 0,1 2-1 0,0-1-3 16,-1 2 6-16,1-2-4 0,0 2 0 0,-1-1 2 16,-1 1-1-16,2-2 0 0,0 2-3 0,-1-2 4 0,0 2-3 15,-2 0 5-15,2 0-4 0,-1 0-1 0,-2-1 3 16,2 1-3-16,4 0-6 0,-7 0 6 16,3 0 5-16,0-1-3 0,1 1-3 0,-4 3 3 0,1-5-1 15,-2 1-4-15,-2 1 6 0,5 1 7 16,-1 0-3-16,1-2 1 0,1 2-2 0,0 0 1 0,-1-1-5 15,-2 3 1-15,3-4 0 0,-1 3 3 0,-1-1-2 16,2 1-1-16,-2 0 2 0,1-1-4 0,0 0 0 16,1 2 2-16,-3-2 1 0,2 3-1 0,-1-5-4 15,1 3 0-15,1 1 3 0,0-2-2 0,-2 2-1 16,1-1-1-16,0 1 1 0,-1-1-2 0,1 2 2 16,-7-3 5-16,7 3-7 0,-2 0 0 0,-1 0 0 15,0-2 2-15,1 2-3 0,-3 0 2 0,2-1 2 16,0 1-2-16,-1-1 0 0,1 2-4 0,1 0 6 15,0-2-2-15,1 2-3 0,1-2 4 0,6 1 1 0,-12 1 0 16,5-1-3-16,7 0 1 0,-12 0 1 0,7 0-1 16,0 2-2-16,-1-2 2 0,6 0 0 0,0 0-3 15,-11 0 4-15,11 0 1 0,-9 0-4 0,9 0 4 16,-5-2 2-16,5 2-3 0,0 0-2 0,-4-1 4 16,4 1-5-16,0 0 2 0,-10 0 1 0,10 0-2 15,0 0 2-15,0 0-2 0,-9 1 2 0,9-1-1 16,-9 0-5-16,5 2 4 0,4-2-1 0,-9 0 4 15,4 0-1-15,5 0-1 0,-9 3-2 0,4-3 0 16,5 0 2-16,-10 0 0 0,10 0 1 0,-9 0 1 16,9 0 0-16,-10 0-3 0,10 0 2 0,-9 0-1 0,2 0 0 15,7 0-2-15,0 0 4 0,-10 0 2 0,10 0-3 16,-6 0-3-16,6 0 1 0,-9 0 2 0,9 0-1 16,-9 0 0-16,2 0 0 0,1 2-1 0,6-2 0 15,-11 1 1-15,5 0 2 0,1 1-5 0,-1-1 1 16,-1 1 2-16,0-1-2 0,2 1 3 0,0-1-1 0,-3 3-1 15,4-4 0-15,-3 3 1 0,0-3-3 16,2 2 2-16,-3 0 0 0,3-1-7 0,-1 2 10 16,-2-2 0-16,4 1-2 0,4-2 1 0,-10 3-1 0,6-3 1 15,-2 1 1-15,6-1-3 0,-8 3 1 16,3-2 0-16,1 1 0 0,0 0-2 0,4-2 0 16,-8 3 3-16,4 0-1 0,4-3 1 0,-8 3-4 0,4-2 3 15,0 3 0-15,2-2 1 0,-2 0 0 0,-1 3-1 16,0-4 2-16,2 2-1 0,1 1-1 0,2-4 0 15,-6 4 0-15,1-3 1 0,3 2-2 0,-3 2 2 16,2-3-1-16,-1 4 2 0,0-4-2 0,1 1 0 16,-3 1-1-16,4 1 2 0,-1-2 0 0,-3-1 1 15,1 2-2-15,5-1-2 0,-3 0-1 0,0-1 1 16,0 2 2-16,0-1-2 0,1-1 5 0,2-2-3 16,-5 6-2-16,0-2 1 0,3 1 2 0,-1-2 1 15,0-1-1-15,3 2-3 0,-4-1 1 0,3-1-8 16,0 2 10-16,1-4-2 0,-3 6 1 0,2-1 3 0,2 0-3 15,-1-5 1-15,-1 5-2 0,1-2-6 0,0-3 3 16,0 10-16-16,-3-5-14 0,3-1-24 0,0 1-28 16,0 0-46-16,3 2-195 0,-6-6-355 0,6 4 157 15</inkml:trace>
  <inkml:trace contextRef="#ctx0" brushRef="#br0" timeOffset="5849.02">1800 7450 18 0,'0'0'116'0,"0"0"-18"0,0 0-15 16,-9 0-1-16,9 0-7 0,-5 3-4 0,5-3-18 16,-5 2-1-16,5-2-3 0,-6 3-8 0,2 0 2 15,4-3 6-15,-9 2-3 0,5-1-2 0,4-1 8 16,-11 2-4-16,4-1-4 0,3 0-2 0,-5 1 5 16,3-1-5-16,-6 1-5 0,3-1 0 0,3 3 0 15,-4-4-1-15,-2 4-3 0,3-2-3 0,-1 3-5 16,1-4-1-16,-1 4-3 0,-3-3-7 0,5 3 3 15,-2-1 2-15,2 0-2 0,1-1 0 0,-1 2-5 0,0-2 2 16,1 0-3-16,-2 1 0 0,4 3-4 0,-3-3-4 16,2-2 1-16,-3 5-9 0,1-2 7 0,3-2 1 15,0-1 0-15,-4 7 1 0,4-6 7 0,1 1-6 16,-1 0 1-16,-4 1 4 0,-1 3-4 0,2 0 0 16,3-3 1-16,-2-1 5 0,0 3-3 0,1 0-6 15,0-4 5-15,0 3 3 0,2-2-5 0,-1 1 0 16,0 2 1-16,2-2-3 0,0 0 2 0,-1 1 1 15,-1-1 2-15,2-1-6 0,-1 1 4 0,2-1-3 0,-3 1 0 16,2 0 1-16,1 0 5 0,-2 2-3 16,1-3 2-16,-1-1-4 0,0 2 2 0,3 0 0 15,-4 0-3-15,4-1 1 0,-3 0 2 0,1 2 4 0,0-3-5 16,1 1-2-16,0 0-2 0,2 2 5 0,-2-1-2 16,2-1 1-16,-1 0 0 0,1 2 2 0,0-2-1 15,0 1 3-15,0 1-6 0,3-1 9 0,-2 1-1 16,0 0 6-16,2 0-6 0,-1 0 6 0,2-1-2 15,0 2-5-15,-2 1 2 0,2-4-4 0,2 2 3 16,-3 1 0-16,4-1-7 0,-3 2 3 0,2-4 0 16,-1 1-2-16,-1 2-1 0,1 1 1 0,1-3 0 15,-2 0 1-15,3 2-1 0,-2-1 0 0,1 0 1 16,-1-4-4-16,3 5-5 0,2-1 1 0,-6-1 7 16,2 1-1-16,3-1 2 0,-1 1-1 0,-3 1 0 0,0-2-1 15,3 1-1-15,-3-2 4 0,1 3 1 0,2-3-6 16,-3 1 5-16,-1 0-5 0,4 0 2 0,-2-2-4 15,-1 1 2-15,-1 3 2 0,4-2-1 0,-3-3 0 16,2 4 4-16,-2-2-4 0,1 1-2 0,0-2 5 16,2 2 0-16,-1 0-1 0,0-1 7 0,2 1-4 0,1-1-1 15,-1 0 1-15,2 0 3 0,2 0-3 16,-3-1 1-16,2 2-4 0,2 0 0 0,-1-4-1 16,-2 3 1-16,1-2-6 0,-3 3 5 0,2-4-2 0,-2 3 1 15,1-2 1-15,0-2-1 0,1 1 1 0,-1 1-1 16,1 0 2-16,0-1-3 0,0-1-1 15,1 2 2-15,-2 0-7 0,5-1 6 0,-6 0-4 0,4-1 3 16,-3 0 1-16,3 2-1 0,-4-4-1 0,5 1 2 16,-5 1-1-16,4 0-10 0,-3-1 14 0,1 1-3 15,1 0-2-15,-3 0 2 0,-1-2-1 0,-1 2-1 16,2 0 0-16,0 0 0 0,-2 0 3 0,4 0-5 16,-1 0-1-16,1 0 0 0,-4 0 3 0,2-2 0 15,0 2-1-15,0 0 0 0,-1 0 2 0,-1 0-2 16,1-1 1-16,2 2 0 0,-2-2-1 0,-2 1 4 15,6-1 1-15,-6 1-3 0,3-1-1 0,-1 1-3 0,1-2 2 16,0 1 1-16,-3 0 0 0,0 1 0 16,1-1-5-16,0 1 6 0,-7 0-6 0,16-1 2 15,-11-2 1-15,1 3 2 0,2 0-1 0,-8 0 2 0,13-1-2 16,-8 1 0-16,4 0 2 0,-3-3-3 0,1 3 0 16,0 0 0-16,2-1 4 0,-4 1-2 0,-5 0 0 15,9-1-2-15,-1 0 2 0,-8 1 0 0,10 0 1 16,-10 0-4-16,13-1 2 0,-8 1 2 0,0-2-2 15,4 1-1-15,-1 0 0 0,-2 0 3 0,-2 1-1 16,3-2 0-16,0 1-1 0,-1-1 2 0,1-2-1 16,4 1-1-16,-6 2 1 0,2-3-5 0,0 1 3 15,0 3 1-15,0-1 0 0,0 0-1 0,-3-2 2 16,2 2-2-16,-2-3 2 0,3 3-1 0,0-2 0 16,-1 3 0-16,2-3 3 0,-3 1 0 0,4-2-7 15,-5 3 5-15,2-1-2 0,1-2 5 0,-2 1-2 16,1 2-1-16,2-1 0 0,-3-2-2 0,-1-2 3 15,1 4 0-15,4-2 2 0,-4 1-1 0,0-2-3 0,-1 1 2 16,1 0-2-16,-1 0-1 0,1-1 3 16,0 0-3-16,-1 1 1 0,0-2 1 0,0 2 2 0,-3-1-5 15,2 0-2-15,-2-1 4 0,1 3 0 0,0-3-2 16,-1 2 1-16,3-1 4 0,-3 0-1 0,0-2 2 16,0 2 1-16,1-2 1 0,-1 1-1 15,-1-1-2-15,3 2 0 0,-3-1-3 0,1 0 4 0,-2 0-2 16,2-2 1-16,0 1-3 0,-2-2-3 0,0 4 7 15,1-4-2-15,-2 1-1 0,1-2 2 0,0 2-1 16,-2-2 0-16,2 1 0 0,0 2 1 0,-3-2-3 16,3 2 1-16,-3-1-4 0,0 1 3 0,1 1 0 15,1-3 0-15,-2 2 2 0,0 1 1 0,3-2-3 16,-4 0-3-16,-2 0 6 0,1 3-3 0,2-2-1 16,-1-2 4-16,-3 3 2 0,2-2-2 0,-3-2-2 15,4 0-1-15,-3 3 1 0,-1-3 3 0,3 1 5 16,-2 1-1-16,0 0-1 0,2 1 4 0,-3-2-2 15,4 1 0-15,-5-1 0 0,1 2-5 0,1 0 3 16,-2-3 3-16,1 5-4 0,1-4 2 0,-1 5 3 16,-1-3 3-16,-1 1 0 0,1 0-5 0,-3 3-1 0,3-5 1 15,-2 2 3-15,1-1 1 0,-1 2-2 0,-3-2-1 16,2 3 1-16,0-2-1 0,3 2-1 0,-3 0-1 16,-1 1-4-16,1 0 3 0,-1-2-2 0,2 3 1 15,0 0-5-15,-3 0 3 0,-3 1 0 0,-4-2-4 16,3 3 5-16,1-1-3 0,0 1 0 0,-1 0 0 15,1 1 1-15,-4-1-2 0,2 3 1 0,-2-3 0 16,-6 4-2-16,5-1 1 0,0 2-2 0,-4 0-1 16,2 2-26-16,-1 1-36 0,-2 0-38 0,8-2-58 0,-2 1-254 15,3-2-448-15,-3-1 199 0</inkml:trace>
  <inkml:trace contextRef="#ctx0" brushRef="#br0" timeOffset="7266.01">1772 7519 25 0,'0'0'120'0,"0"0"-11"0,0 0-8 0,0 0-8 16,0 0-7-16,0 0-9 0,0 0-11 0,0 0-7 0,0 0-1 15,0 0-9-15,0 0-2 0,0 0-6 0,0 0-10 16,0 0-2-16,0 0 5 0,0 0 6 0,0 0 4 16,-6 9 2-16,3-1 6 0,-1-4-9 0,3 6-1 15,-4-2-8-15,1 2 4 0,-5 1 3 0,3 4-10 16,-1-1-1-16,1-4 1 0,-7 6-2 0,4 1 2 16,1-1-9-16,1-1-2 0,-5-1 0 0,2 5 1 15,-1-5-4-15,2 2-2 0,-2-3-3 0,0 3 1 0,1-2 1 16,2-3-6-16,-2 2-1 0,3-4 4 15,1 2-2-15,-1-3 1 0,1 4-9 0,1-6 2 16,0 4 0-16,0-5-1 0,1 0 3 0,1 2 1 0,1-2 0 16,-2 0-3-16,4 0 0 0,-1-1 5 0,-2 0-6 15,-1-1 1-15,2 1-2 0,2-1 1 0,0-3 2 16,-1 5-13-16,1-5-9 0,0 0-18 0,0 0-14 16,0 0-26-16,0 0-22 0,13-9-51 0,-7 6-80 15,7-9-248-15,0 2 110 0</inkml:trace>
  <inkml:trace contextRef="#ctx0" brushRef="#br0" timeOffset="7682.1">2067 7558 112 0,'0'0'107'0,"-12"9"-7"16,10-6 0-16,-3 0 1 0,0 2-8 0,1-1-12 0,-1 1-10 16,-4 4-1-16,1 2-2 0,-1-2-3 0,0 0-2 15,-3 4-4-15,0-1-6 0,-1 1-13 0,-3-2 5 16,3 5-5-16,-1 0-4 0,-2-4-6 0,0 2-2 15,4 0 0-15,-3 1-1 0,1 2-6 0,0-5 8 16,1 2-7-16,-1-1-4 0,1 0 1 0,0 1 3 16,0-2-13-16,1 0 4 0,2-2 1 0,0 1 2 15,-1-3-2-15,1-1 2 0,4 0-6 0,-2 0 1 16,-1 0-10-16,0 1 14 0,4-3-4 0,1 0-5 16,-1-1 0-16,1 0 2 0,0-2-3 0,3 1-3 15,-2-1 2-15,3-2-8 0,-4 5-1 0,4-5-12 0,0 0-10 16,0 0-12-16,0 0-21 0,0 0-35 0,0 0-45 15,0 0-81-15,20-7-238 0,-14 4 105 0</inkml:trace>
  <inkml:trace contextRef="#ctx0" brushRef="#br0" timeOffset="8072.12">2093 7706 79 0,'-3'2'151'0,"-1"1"-15"0,-5 1-10 16,6 1-6-16,-5 2-13 0,1-1-11 0,0 2-5 16,-1 0-11-16,2 0-5 0,-2 2-7 0,0 1-5 15,-2 4-5-15,1-1-5 0,-1 3-7 0,-4-2-1 16,5 2-6-16,-5-3 0 0,4 1-5 0,-2-3-2 16,2 4 0-16,-2-1-3 0,2-3 0 0,4-2-2 15,-6 0-1-15,3-2-7 0,2 1-9 0,-1-3 7 0,3 0-3 16,0-4 3-16,1 3-5 0,-1-2-6 0,0 1 7 15,1 0-3-15,3-3-17 0,1-1-31 0,0 0-31 16,0 0-34-16,4-14-52 0,3 6-84 0,-1-4-256 16,6-1 113-16</inkml:trace>
  <inkml:trace contextRef="#ctx0" brushRef="#br0" timeOffset="8402.01">2297 7686 31 0,'0'7'137'0,"0"-7"-15"0,-3 7-3 0,2-4-7 15,-3 2-5-15,2-2-5 0,-2 4-1 0,-1 2-12 16,-2-1-1-16,0 3-5 0,-5 1-4 0,2 4-6 16,-3 0-4-16,-5 1-7 0,-2 3-6 0,2 1-4 15,-1-1-8-15,-3-1 1 0,4 2-6 0,-1-4-2 16,5-2-5-16,0-2-2 0,2 1-2 0,0-1-6 0,4-3-5 16,0 0 0-16,3-2-1 0,-2 2-21 15,3-4-35-15,1-2-36 0,1 0-61 0,-1-1-122 16,3-3-280-16,0 0 124 0</inkml:trace>
  <inkml:trace contextRef="#ctx0" brushRef="#br0" timeOffset="9464.71">2697 7844 78 0,'0'0'110'16,"0"0"-13"-16,0 0-8 0,0 0-4 15,0 0-12-15,0 0-7 0,0 0-13 0,0 0 2 0,0 0-7 16,0 0-6-16,0 0-8 0,0 0 6 0,0 0-3 16,0 0-7-16,0 0 1 0,0 0 0 0,0 0 1 15,-5-1-9-15,5 1 3 0,0 0-6 0,0 0 4 16,0 0-3-16,0 0-3 0,0 0-2 0,0 0 7 16,0 0-3-16,0 0 4 0,0 0-1 0,0 0 6 0,0 0 4 15,15 5-2-15,-10-4 6 0,4 2 0 16,-1-3-9-16,2 1 4 0,4-2-5 0,-1 1 6 15,6 0-7-15,-1 0 5 0,3 1-5 0,0-2 1 0,0 2-1 16,0-1-3-16,2 0-3 0,-1 3 1 0,-4-3-4 16,2 1-2-16,-2-1 0 0,-1 1-5 0,2 1 1 15,-6-1 0-15,-4 0 1 0,5-1-4 0,-6 1 1 16,-1 1-7-16,2 1 4 0,-4-3-2 0,0 0 2 16,-5 0-3-16,9 0 1 0,-9 0 1 0,7 0-1 15,-7 0 1-15,7 2-3 0,-7-2 1 0,7 0 2 16,-7 0-3-16,4 2-2 0,-4-2-1 0,0 0 4 15,0 0 0-15,0 0 0 0,0 0-5 0,0 0 5 16,0 0-3-16,0 0-4 0,0 0-9 0,0 0-19 0,0 0-13 16,0 0-23-16,0 0-35 0,0 0-52 15,0 0-96-15,-7-11-272 0,7 11 121 0</inkml:trace>
  <inkml:trace contextRef="#ctx0" brushRef="#br0" timeOffset="9882.37">3019 7746 33 0,'0'0'129'0,"0"0"-12"0,0 0-14 0,0 0-11 15,0 0-9-15,0 0-7 0,0 0-3 0,0 0-11 16,0 0-3-16,0 0-1 0,0 0 1 0,0 0-1 15,0 0-1-15,0 0-6 0,0 0-1 0,0 0-1 16,0 0-4-16,0 0-1 0,-5-1-2 0,5 1-10 0,0 0-4 16,0 0 2-16,0 0-5 0,0 0 0 0,0 0-3 15,0 0 1-15,15 7-2 0,-11-5-1 0,0 1-1 16,1 1-5-16,3 0-3 0,-2-1 0 0,2 4 1 16,-4-3-8-16,2 1 5 0,-2 1-1 0,2 0-1 15,-2 2-2-15,0 1-2 0,0-1 1 0,-3 0 0 16,2-1-1-16,-2 0-1 0,-1 2 3 0,0-3-3 15,0 6 2-15,-1-3 0 0,-1 3 1 0,0-1 4 16,-1 0 3-16,1-1-2 0,-2 0-3 0,-3 0 7 16,2-1 3-16,0 0-3 0,0 0 0 0,0 1 0 0,1-1-1 15,0-1-1-15,-6 1-2 0,5-3 0 16,1 4 1-16,0-4 0 0,2 1-6 0,-2-1-24 16,0-1-38-16,0 0-52 0,3-2-175 0,-3 1-306 0,0-1 135 15</inkml:trace>
  <inkml:trace contextRef="#ctx0" brushRef="#br0" timeOffset="11349.71">3434 7618 80 0,'0'0'157'0,"-1"-4"-17"16,1 4-7-16,0 0-12 0,0 0-9 0,0-6-3 15,0 6-14-15,0 0-8 0,0 0-12 0,0-2-2 16,0 2-5-16,0 0-4 0,0 0-7 0,0 0-2 16,0 0-5-16,0 0-7 0,0 0 3 0,0 0-2 0,0 0-5 15,-1-6-3-15,1 6 1 0,0 0-4 0,0 0-4 16,0 0-3-16,0 0-6 0,0 0 5 15,-8 11-6-15,5-9 0 0,1 0-3 0,-3 3 1 16,1 0-5-16,-1-1 1 0,1 2-2 0,-2 4 1 0,0-3-3 16,-2 3 2-16,3-1 0 0,-2 2-2 0,1 0 2 15,-2 4-4-15,-1 0 0 0,3-1 2 0,1 1-4 16,1-2 4-16,-4 0 0 0,4-1-5 0,3 1 1 16,-3 3 3-16,2 1-2 0,0-5 0 0,1 2 1 0,1 1 1 15,1-3-5-15,-2 1 0 0,2-1 0 0,1 2-1 16,2-4 1-16,-2 2-1 0,2-1 1 15,0 0 3-15,-1 0 0 0,1-1-3 0,1 3 1 0,1-4-2 16,0 1 1-16,2 0-4 0,-2 0 7 0,2-2-6 16,-2 0 3-16,3 1 2 0,1-1-3 0,-2-1 0 15,3 0 2-15,1-1-3 0,-3 0 5 0,2 0-3 16,2-2-2-16,0 0 3 0,1-2 0 0,5 0-2 16,-6 0 0-16,-1-1 1 0,3-2 0 0,-1-1-3 15,-1 2-2-15,-1-2 3 0,2-1-1 0,-1-1 2 16,0 1-1-16,-3-3 4 0,0 2 2 0,1-1 12 15,-5 0-6-15,2-2 0 0,1-2-2 0,-3 0-1 0,2 0 2 16,-2-1-5-16,-2-1 2 0,4-6-3 16,-3 1-1-16,1-1 3 0,-2-3-3 0,-2 1 1 0,2-4 0 15,-1 2-6-15,-3 1 7 0,0 0 3 0,0-1-1 16,0-3 0-16,-3 4 2 0,1 1 5 0,-1-1-1 16,-3 2 2-16,0 0-2 0,-3-8 1 0,-1 11 2 15,3-1 5-15,-6 0-5 0,3 1 0 0,-4 1 5 16,1 2-1-16,-5 3-4 0,4-1 1 0,-5 0-2 15,2 3-2-15,-2 0-4 0,1 0 2 0,2 5-3 16,-2 2-2-16,5 0 0 0,-2 0-20 0,-2 1-24 16,-2 2-35-16,6 0-22 0,-5 2-32 0,8 0-62 0,-3 0-179 15,4 0-396-15,2 3 176 0</inkml:trace>
  <inkml:trace contextRef="#ctx0" brushRef="#br0" timeOffset="16138.31">3572 7897 84 0,'0'0'120'0,"0"0"-7"15,0 0-18-15,0 0-6 0,0 0-8 0,0 0-10 16,0 0-1-16,0 0-11 0,0 0-5 0,0 0-4 16,0 0-16-16,2 2-10 0,-2-2-23 0,0 0-54 15,-6 5-96-15,6-5-162 0,-6 2 73 0</inkml:trace>
  <inkml:trace contextRef="#ctx0" brushRef="#br0" timeOffset="36696.6">2038 7475 32 0,'0'0'101'0,"0"0"-7"16,-7 0-11-16,7 0-8 0,0 0-7 0,0 0-6 16,0 0-7-16,-4-2-4 0,4 2-5 0,0 0-2 15,0 0-1-15,0 0 3 0,0 0 5 0,0 0 2 16,0 0 5-16,0 0 1 0,0 0-2 0,0 0-4 15,0 0 4-15,0 0-4 0,0 0-7 0,0 0-1 0,0 0-5 16,0 0-8-16,0 0-4 0,0 0 0 16,0 0-2-16,-11 2-9 0,11-2 2 0,-3 3-4 15,3-3 1-15,0 0-2 0,0 0-1 0,-7 1-3 0,7-1-1 16,-4 3-1-16,0 0 2 0,1 0-5 0,0-1 0 16,-2 4 0-16,-3 2 1 0,1 1 0 15,0-1 5-15,-6 7 0 0,3-1 0 0,-3 1-5 0,3-1 2 16,-3 3 1-16,-4 4 2 0,2 0 0 0,1-2 4 15,-1 4-4-15,3-7 3 0,1 3 7 0,-1-5-2 16,-3 7 3-16,3-5 6 0,0 1-2 0,0-1 1 16,-4 4-1-16,4-3-1 0,2 0 0 0,-4 0-7 15,-3 2 7-15,0 3 3 0,6-8-4 0,-2 1-1 16,2-1 1-16,0 0-9 0,0-2 5 0,2-2-4 16,5 0-3-16,-4-2 0 0,2 4 0 0,2-4-2 15,0 1-2-15,1 1-4 0,1-3 3 0,-2-3 0 16,2 3-4-16,2-1 2 0,0 1 2 0,0-3-5 0,2-1 5 15,1 2-8-15,-2-2-17 0,-1-3-19 16,8 3-32-16,-8-3-39 0,11-3-81 0,-5 0-124 16,3-4-337-16,-2-2 150 0</inkml:trace>
  <inkml:trace contextRef="#ctx0" brushRef="#br0" timeOffset="37396.22">2312 7500 51 0,'0'0'78'0,"8"-3"3"0,-8 3-13 0,5-1-5 16,-5 1-7-16,0 0-3 0,0 0-2 0,5-1-1 15,-5 1-3-15,0 0-9 0,0 0 9 0,0 0-1 16,0 0 2-16,0 0 2 0,0 0-6 0,5 0 2 15,-5 0-2-15,0 0-1 0,0 0-3 0,0 0-5 0,0 0 3 16,0 0 2-16,0 0 2 0,0 0 3 16,-5 8 0-16,0-1-1 0,0-4-6 0,0 5 4 15,-3-2 0-15,3 3 0 0,-3-2-11 0,1 6 3 0,0-6 0 16,0 9 0-16,-1-1 1 0,-2 2-3 16,0 5-1-16,-3-1-7 0,1 3 7 0,3 1 0 0,-3-1-5 15,-1 1 0-15,3 1 0 0,-3-3-1 0,4 0 0 16,-3 0-2-16,1 3-7 0,-1-3 7 0,1 0 5 15,3-4-11-15,-1-4 4 0,2 2 3 0,-1-2-7 16,2-1 4-16,0-2-2 0,1 1-4 0,0-2 4 16,-1 0 0-16,1-1-5 0,2-1 1 0,-1 0-2 15,2-2-1-15,-1-3-2 0,1 3-3 0,-1-4 7 0,2 3-7 16,-2 0 1-16,1-3 0 0,-3 1-3 16,1 0 3-16,1-2-8 0,1 2-10 0,-2-2-26 15,3 2-40-15,1-4-45 0,-4 2-226 0,4-2-377 0,0 0 167 16</inkml:trace>
  <inkml:trace contextRef="#ctx0" brushRef="#br0" timeOffset="39247.36">1584 7746 75 0,'0'0'116'0,"0"0"-15"0,0 0-7 15,0 0-12-15,0 0 4 0,0 0-8 0,0 0-1 0,3-5-12 16,-3 5-2-16,0 0-7 0,0 0 2 0,0 0-14 16,0 0-6-16,0 0-6 0,0 0 4 0,0 0-4 15,0 0-5-15,0 0-7 0,0 0 2 0,0 0-4 16,0 0 0-16,0 0-3 0,0 0-7 0,0 0 6 15,0 0-3-15,0 0-3 0,0 0 3 0,0 0 3 16,0 0-2-16,0 0 11 0,0 0 1 0,0 0 10 16,0 0-9-16,0 0 12 0,0 0-2 0,0 0-3 0,0 0 3 15,0 0-12-15,0 0 5 0,0 0-1 16,0 0-6-16,0 0 1 0,0 0-2 0,0 0-3 0,0 0 0 16,0 0-18-16,0 0 12 0,0 0 3 0,0 0-2 15,0 0 0-15,0 0-5 0,0 0 3 0,0 0-8 16,0 0 4-16,0 0-5 0,0 0 2 0,0 0 3 15,0 0 1-15,0 0-1 0,0 0-1 0,0 0-4 16,0 0 0-16,0 0 1 0,0 0 5 0,0 0-6 16,0 0 0-16,0 0 6 0,0 0-4 0,0 0 3 15,0 0 2-15,0 0-3 0,0 0 7 0,0 0-1 16,0 0 0-16,0 0 1 0,0 0 3 0,0 0 1 16,0 0-1-16,-7 9 2 0,7-9-1 0,0 0-2 15,0 0-1-15,0 0 2 0,0 0-1 0,0 0 0 0,0 0-3 16,0 0 0-16,0 0 3 0,0 0-1 15,0 0-1-15,0 0 0 0,0 0 0 0,-4 3-5 0,4-3 0 16,-9 5 1-16,8-2 1 0,-3-1-1 0,2 1 0 16,-2-1-5-16,1 3 1 0,1-3 2 0,-2 2-1 15,0 1 0-15,1 0-4 0,0-1 3 0,-2 0-1 16,1 2-3-16,0 2 2 0,3-2-1 0,-4 1 1 16,2 1 0-16,-1-1 2 0,-1-1-1 0,0 2 0 15,0-3 0-15,1 5-4 0,-1-3 1 0,1 3-4 16,-1-1 9-16,-4 0-4 0,5 1 1 0,-1-2 0 15,0 2 1-15,1 1-1 0,-2-2-2 0,2 0 1 16,-1 1-4-16,1 1 3 0,0-2 1 0,0 3 0 16,0-3 2-16,2 2 0 0,-2-4-4 0,-1 5 0 0,2-4 3 15,-2 0-1-15,4-1 2 0,-4 3-3 0,1-1 0 16,0 0-5-16,3-3 4 0,-2-1 1 0,2 2 3 16,-4-2-6-16,3 2 3 0,-1-1-2 0,-1-1 2 15,2 2 0-15,-1-1-1 0,-1-1 2 0,1 2-2 16,1-1 0-16,-2 0 4 0,2 2-10 0,-2-1 7 15,1 0-1-15,-1 0 1 0,1 2 0 0,-1 1 2 16,1-4-2-16,-2 2 0 0,4-2 3 0,-3 1-3 16,1-1 4-16,0 1-3 0,0-2-1 0,-1 1 3 0,3-1-4 15,-3 0 2-15,3 1-3 0,-2-2 3 16,2 1-1-16,-2-1 0 0,1 1 0 0,-2 0 3 0,4 1-5 16,-4-2 3-16,4 1 3 0,-1 0-5 0,-3-1 1 15,4 1-1-15,-1 0 1 0,-3 0-1 0,0 1-5 16,0-1 7-16,3 1-2 0,-4-1 4 0,1 4-3 15,3-1-9-15,-3 1 12 0,1-4-3 0,2 3-3 16,-1-3 2-16,-1 2 0 0,-1-1 0 0,1-1 3 16,1 0-2-16,0 3 1 0,-1-1 2 0,-1 1-3 15,2-3 3-15,2 1-3 0,-3 1-1 0,0-2 2 16,2-1-1-16,-1 2 3 0,-2-1-2 0,2 4-1 16,1-4-1-16,-4-1 1 0,4 5 0 0,-2-4 1 0,0 3 1 15,0 0-2-15,0 0 2 0,1-1 0 0,-2 1 1 16,1 1-2-16,-1 0-4 0,2 1 3 15,-2-5 0-15,2 4 3 0,-1-1-4 0,1-2 2 0,-2 1 2 16,1-1-3-16,1 2 0 0,-1-4-4 0,2 0 5 16,-1 4 1-16,0-4-4 0,0-1 1 0,-1 3 1 15,2-2-4-15,-1 1 3 0,1 2-1 0,-2-2 4 16,1-3-2-16,2 4-1 0,-1-2 5 0,-1 2-4 16,1-2 0-16,1 0 0 0,-1 0 2 0,-1 0-2 15,1-1 2-15,0 1-9 0,0 0 12 0,-2 0-4 16,2 0 3-16,-1-1-2 0,2-3-2 0,-2 7 3 15,1-4-7-15,-3 0 5 0,4-3 0 0,0 0-2 16,-1 4 1-16,1-4 0 0,0 0 0 0,0 0 1 16,0 0 3-16,-3 4 0 0,3-4 1 0,0 0-3 15,0 0 3-15,0 0-4 0,0 0 2 0,0 0-30 16,0 0-34-16,0 0-45 0,-3-16-44 0,1 9-182 0,1-2-359 16,-2-4 160-16</inkml:trace>
  <inkml:trace contextRef="#ctx0" brushRef="#br0" timeOffset="40196.43">1000 8704 21 0,'0'0'122'0,"1"-2"-1"0,-1 2-5 16,3-5-10-16,-3 5-2 0,1-2-6 0,-1 2-6 15,1-5-11-15,-1 5-4 0,0-5-9 0,0 5-6 16,0 0-9-16,3-3-12 0,-3 3 6 15,0 0-6-15,0 0-4 0,0 0-5 0,0 0-3 16,1-4-2-16,-1 4-3 0,0 0-16 0,0 0 12 0,0 0 2 16,0 0-5-16,0-4-1 0,0 4 17 0,0 0 2 15,0 0-1-15,0 0 9 0,0 0 2 0,2-5 0 16,-2 5-10-16,0 0 6 0,0 0-5 0,0 0-1 16,0 0-2-16,0 0-4 0,0 0-3 0,0 0-3 15,0 0-5-15,0 0 0 0,0 0-4 0,0 0-1 16,0 0-1-16,0 0-1 0,0 0 0 0,0 0-5 15,0 0 0-15,0 0-2 0,-3 14 0 0,3-10 1 16,0-4 2-16,-3 6-3 0,3-6 1 0,0 5-5 0,-1 1 3 16,1 0 1-16,0-1-1 0,-1 2-7 0,1-2 2 15,-1 2 5-15,1-1-1 0,0 0-1 16,-2-1 1-16,1 4 1 0,1-4-3 0,0 3 2 0,0-1-1 16,0-2-1-16,0 1-6 0,0 2 9 0,0-5 0 15,-3 3 0-15,3 0-2 0,0-5 0 0,-1 3-2 16,1-4 8-16,0 6-5 0,0-6-2 0,1 3 3 15,-1-3 0-15,0 5-3 0,0-5-2 0,0 0 2 16,0 0-1-16,0 3 1 0,0-3 3 0,0 0-8 16,0 0 5-16,0 0 1 0,0 4 2 0,0-4-6 15,0 0 4-15,0 0-6 0,0 0 6 0,0 0 1 16,0 0 0-16,0 0-4 0,0 0-1 0,0 0 6 16,0 0 0-16,0 0 0 0,0 0 9 0,0 0 0 15,0 0 1-15,16-5 3 0,-10 1 1 0,4 1-1 16,-1-1-2-16,4-1 3 0,0 0-5 0,0-1 3 0,2-1-2 15,-2 3-2-15,6-3 0 0,-3 2-1 0,-3 1 0 16,0-1-2-16,1 1-1 0,-2 0 1 0,0 0-2 16,-3 1-1-16,0-2-1 0,-1 5-1 0,1-5 2 15,-4 2 0-15,0 2-5 0,0-2-1 0,3 2 8 16,-4-1-3-16,-2 0 0 0,-2 2 0 0,8-1 0 16,-8 1-2-16,5-3 1 0,-1 0-2 0,-4 3 3 15,4-2-2-15,-4 2-1 0,2-3 3 0,-2 3 0 16,0 0-1-16,0 0-4 0,0 0 1 0,8-1-1 15,-8 1 1-15,0 0-2 0,0 0-16 0,0 0-34 16,0 0-32-16,0 0-51 0,0 0-74 0,0 0-116 16,0 0-350-16,0 0 155 0</inkml:trace>
  <inkml:trace contextRef="#ctx0" brushRef="#br0" timeOffset="42496.37">1907 8022 106 0,'0'0'110'15,"3"-4"-10"-15,-3 4-6 0,0 0-9 0,0 0-13 16,0 0 1-16,0 0-21 0,0 0 5 0,0-6 2 16,0 6-5-16,0 0-3 0,0 0 2 0,0 0 1 15,0 0-3-15,0 0 0 0,1-4-2 0,-1 4 4 16,0 0-5-16,0 0-5 0,0 0-6 0,0 0 1 16,0 0-7-16,0 0-2 0,0 0 3 0,0 0-3 15,0 0-4-15,0 0 0 0,0 0-4 0,0 0-3 16,0 0 0-16,0 0-10 0,0 0 11 0,0 0-6 15,0 0-2-15,0 0 0 0,0 0 1 0,0 0 2 0,0 0-3 16,0 0-1-16,0 0 0 0,0 0 1 0,0 0-4 16,0 0 0-16,0 0-2 0,0 0 0 0,0 0-4 15,0 0 8-15,0 0-6 0,0 0 2 0,0 0 1 16,0 0-6-16,0 0 1 0,0 0 0 0,0 0 1 16,0 0 0-16,0 0 1 0,0 0-15 0,0 0 15 15,0 0 0-15,0 0-4 0,0 0 4 0,0 0-4 16,0 0 5-16,0 0-9 0,0 0 6 0,0 0 1 15,0 0 3-15,0 0 8 0,1 15-3 0,2-13-2 16,-2 1 4-16,2 4 7 0,-2-2-5 0,2 0 9 16,-2 1 0-16,-1 0-2 0,1-2-4 0,3 4-1 0,0-2 6 15,-3 3 4-15,2-1 0 0,-2-3-3 0,-1 5-6 16,1-2 3-16,2 2-4 0,-2 0 1 16,-1-1-3-16,3 3 2 0,-2-4 0 0,3 3-2 0,-3-4 1 15,2 7 1-15,-2-2 1 0,4 0-2 0,-4-1 1 16,3 3-4-16,-4-5 4 0,4 4-2 0,-2-1-3 15,1 3 2-15,0-2-5 0,-2 3 1 0,-1-4-2 16,2 0 4-16,0 5-2 0,-2-5-1 0,0 2 1 16,1 0 2-16,-1 1-2 0,0-3 0 0,0-2 0 0,0 2 0 15,0 0-3-15,-1 0 0 0,2-4 1 16,-2 4-3-16,1-2 0 0,0-1 0 0,-2 3 2 0,4-3-1 16,-2 0 0-16,0 0 0 0,0 0-3 0,1 1 1 15,-1 0 2-15,3-1 4 0,-1 1-7 0,-2 0 1 16,0-3 2-16,0 4-4 0,4-3 2 0,-4 2 2 15,1-2-3-15,-1 0 0 0,1 2 3 0,-1 0-1 16,2 0-3-16,-2 0 1 0,1 0 1 0,-2 1-2 16,1 1 2-16,1-1-1 0,-2 0-1 0,-1-1 2 15,1 1-10-15,0-1 8 0,0 0 1 0,-2 0 2 16,3-3-2-16,0 1-1 0,0 1 1 0,0-2-2 16,0 0 3-16,0 1-3 0,0-5 0 0,0 4 3 15,0 0-3-15,0-1 0 0,3 0 3 0,-2-1-1 0,-1 0 0 16,1 0-1-16,0 0-4 0,1 0 5 15,-2 2-1-15,0-3 0 0,1 1 1 0,0 0-5 0,-1 2 6 16,2 1 0-16,-2-3-3 0,0 0 0 0,0 3 0 16,0-3-3-16,1 3 4 0,-1-3 3 0,1 0-3 15,-1 2-1-15,1 0 0 0,1-2 2 0,-1 1-2 16,2 0 1-16,-2-1-1 0,1 0 3 0,0 0-3 16,0-1 2-16,1 1-1 0,-1 0 0 0,-1 0-3 15,1 0 3-15,0-2-1 0,0 1 1 0,-1-1-6 16,0 1 5-16,1 0 1 0,-1 0-1 0,0-2 2 15,0 2-2-15,-1-4 3 0,3 6-1 0,-2-4-2 16,1 3 1-16,-2-5-4 0,1 3 4 0,-1-3 3 16,1 4-4-16,-1-4 1 0,1 4-8 0,-1-4-14 15,2 4-11-15,-2-4-19 0,0 0-25 0,0 0-5 0,0 0-22 16,0 0-27-16,0 0-39 0,0 0-158 0,0 0-353 16,-8-15 157-16</inkml:trace>
  <inkml:trace contextRef="#ctx0" brushRef="#br0" timeOffset="43037.64">1893 8988 17 0,'0'0'106'16,"0"0"-13"-16,0 0-8 0,0 0-8 0,0 0 0 16,0 0-11-16,0 0-6 0,0 0-2 0,0 0-2 15,0 0-11-15,0 0-1 0,14 6-1 0,-14-6-3 16,0 0 5-16,0 0-9 0,0 0 4 0,0 0 7 15,0 0-8-15,0 0 4 0,0 0 2 0,0 0-8 16,0 0-4-16,0 0 2 0,0 0-7 0,0 0 3 16,4 3-3-16,-4-3-6 0,0 0 4 0,4 3-5 0,-4-3 6 15,0 0-8-15,4 3-2 0,-3 1 4 0,-1-4-1 16,4 3 4-16,-4-3-5 0,5 2 3 16,-1 2 2-16,0-3-5 0,-2 1-2 0,2 3-1 0,0-4-4 15,1 3-6-15,-1-2 6 0,1 3 1 0,0-2 2 16,3 0 0-16,-3 1-2 0,1 1-2 0,1 0 3 15,-2-1-4-15,2 1 1 0,-1-1 2 0,-1 2-5 16,1-4 1-16,-2 3 1 0,1-1-2 0,-1-1-1 16,0 1 4-16,0-3-5 0,-2 2 2 0,2-1 0 15,-4-2-2-15,6 3 4 0,-3-1-5 0,-3-2 9 16,0 0-5-16,1 3-11 0,-1-3 15 0,0 0 1 16,0 0-6-16,3 4 2 0,-3-4-3 0,0 0 3 15,0 0-6-15,0 0 2 0,2 3-18 0,-2-3-19 0,0 0-28 16,0 0-25-16,0 0-37 0,0 0-162 15,0 0-306-15,0 0 135 0</inkml:trace>
  <inkml:trace contextRef="#ctx0" brushRef="#br0" timeOffset="43478.4">2155 8953 99 0,'0'0'200'15,"0"0"-20"-15,0 0-15 0,-5-4-21 16,5 4-12-16,0 0-12 0,0 0-12 0,0 0-13 0,0 0-7 15,-4-2-10-15,4 2-12 0,0 0-4 0,0 0-6 16,0 0-9-16,0 0-1 0,0 0-6 0,0 0-9 16,0 0 2-16,0 0 0 0,0 0-10 0,0 0 2 15,0 0-4-15,0 0 0 0,0 0-2 0,-5 10-2 16,0-6 2-16,1 0-3 0,0-1-4 0,3 4-1 0,-4-1 3 16,2 0-3-16,-2 2-1 0,0 0-1 15,-1 2-2-15,2-2-2 0,-2 0 4 0,-1 1-3 16,1 0-1-16,-2 0 3 0,3-1-6 0,-1-1 5 0,2-2 0 15,-1 0-1-15,-3 1-1 0,4 0-1 16,-1-2-2-16,1 0 5 0,0-1-1 0,2 0-2 16,-2 0-2-16,0 1-4 0,4-4-30 0,0 0-42 0,0 0-55 15,-6-10-189-15,6 5-344 0,1-2 152 0</inkml:trace>
  <inkml:trace contextRef="#ctx0" brushRef="#br0" timeOffset="45250.03">2404 7904 15 0,'0'0'105'0,"0"0"5"15,0 0-6-15,-1-4-4 0,1 4-2 0,0 0 0 16,0 0-15-16,0 0-2 0,0 0-5 0,0 0-8 16,0 0-12-16,0 0-1 0,0 0-8 0,0 0 1 15,0 0-11-15,0 0-1 0,0 0-4 0,0 0-3 16,0 0-9-16,0 0 3 0,0 0-2 0,0 0-6 15,0 0-5-15,0 0 5 0,0 0-1 0,0 0-3 16,0 0 1-16,0 0 1 0,0 0 0 0,0 0-3 0,0 0-3 16,0 0 5-16,0 0-6 0,0 0 0 15,0 0-3-15,0 0 2 0,0 0 1 0,0 0-2 16,0 0 1-16,0 0-4 0,0 0-1 0,0 0-1 0,0 0 8 16,0 0-5-16,0 0 6 0,0 0-5 15,0 0-4-15,0 0-1 0,0 0 2 0,0 0 2 0,-1 11-1 16,1-11 5-16,0 0-1 0,1 5-3 0,-1-5 3 15,0 0-1-15,3 2 3 0,-3-2-2 0,1 6-3 16,-1-6 3-16,4 4 1 0,-4-3-2 0,0-1 2 16,5 6 2-16,-4-1-4 0,2 0-2 0,-2-3 2 15,-1 4 3-15,3 1 1 0,0-3 0 0,-1 1 0 16,2 0-2-16,-3 2 5 0,1 1-5 0,1-4 3 16,0 3 4-16,0 0-3 0,0 0 0 0,1 1-2 15,-2-2-2-15,2 3 0 0,0 0 1 0,1-1-3 16,-1 2 2-16,3-1-3 0,-1 0 2 0,-1-1 1 0,1 2 2 15,-2 1-5-15,2-2 1 0,1 1-1 16,-1 1 0-16,1 1 1 0,0 0-1 0,2 1 3 0,0 1 2 16,-4-2 1-16,0-1 2 0,4 2 0 0,-4-3-3 15,3 0 3-15,1 4 2 0,-3-2-1 0,5 0-2 16,-5 5 3-16,3-6-3 0,1 3 3 0,-1-1-5 16,-2-3 4-16,3 7-4 0,-3-4 6 0,2 1-3 15,0 1-3-15,1-1-1 0,-2-2 1 0,-3 1-5 16,3 1 3-16,-1-2 2 0,0-2-5 0,-1 4 2 15,2-2-2-15,-3 0 3 0,0-2-3 0,3 0 1 16,-3 1-1-16,1-1 4 0,2 1-4 0,-3 0-2 16,4-1 3-16,-4 0 0 0,2-1 1 0,-1 4-2 0,-1-2-1 15,3-1 1-15,-3 2 1 0,0-2-2 0,3 0 0 16,-3 1 2-16,0-1-4 0,0 0 2 16,-1 0 3-16,0 0-1 0,2-2-1 0,-3 1-2 0,0-2-3 15,1 2 5-15,0-1-3 0,-3-1 4 0,3-2-3 16,-2 0-3-16,0-1 2 0,1 1 4 0,-1-1-2 15,-1 1 0-15,1-2 1 0,-1 1-3 0,1-1 0 16,0 0 1-16,-1 1 1 0,-1-4-2 0,3 6 1 16,-3-6-1-16,2 4 1 0,0-3 0 0,-2-1-3 15,0 0 1-15,0 0-8 0,1 4-10 0,-1-4-10 16,0 0-11-16,0 0-12 0,1 3-17 0,-1-3-22 16,0 0-36-16,0 0-153 0,0 0-302 0,0 0 134 15</inkml:trace>
  <inkml:trace contextRef="#ctx0" brushRef="#br0" timeOffset="45821.15">2705 8734 27 0,'0'0'97'0,"4"2"-1"0,-4-2-12 0,0 0-14 16,0 0 0-16,0 0-8 0,0 0-7 15,0 0 0-15,0 0-11 0,0 0 5 0,0 0-3 0,0 0-7 16,0 0 10-16,0 0-9 0,0 0 0 0,0 0-4 16,2 3-6-16,-2-3 1 0,0 0-3 0,0 0-1 15,0 0 4-15,0 0-4 0,0 0-3 0,3 2 2 16,-1 0-4-16,-2-2-3 0,5 3-2 0,-5-3 3 16,4 2 0-16,-4-2-3 0,5 1 2 0,-5-1 1 15,5 2 4-15,-5-2-2 0,9 0 2 0,-2 2-4 16,-1-2 0-16,-1 0-2 0,3 3-3 0,-3-3 1 15,5 2-3-15,-6-2 1 0,4 1-2 0,-2 0-1 16,3 0-3-16,-4 2-1 0,3-2 2 0,-3 2-5 16,4-1-1-16,-3 1-1 0,-2 0 2 0,4 1 0 15,-3-2 1-15,0 1-2 0,3-2 4 0,-5 2-2 16,3-1-1-16,-4 4 1 0,2-6-3 0,1 2-1 0,0 1-1 16,-1-1 1-16,-2 2-2 0,-2-4 6 0,7 3-1 15,-3 0-5-15,-3-2 3 0,-1-1-4 0,5 0 2 16,-5 0-3-16,4 3 4 0,-4-3 2 0,0 0-5 15,0 0-3-15,5 1-7 0,-5-1-22 0,0 0-8 16,0 0-18-16,0 0-25 0,0 0-52 0,0 0-72 16,0 0-226-16,5-8 100 0</inkml:trace>
  <inkml:trace contextRef="#ctx0" brushRef="#br0" timeOffset="46507">2925 8572 3 0,'0'0'126'0,"0"0"-13"0,0 0-5 0,0 0-17 15,0 0-14-15,-4-3-6 0,4 3-5 0,0 0-3 0,0 0-12 16,0 0-2-16,0 0-2 0,0 0-11 0,0 0 2 16,0 0-7-16,0 0-7 0,0 0-5 0,0 0-2 15,0 0 9-15,0 0-4 0,0 0-1 0,0 0-2 16,0 0-3-16,0 0 3 0,0 0-1 0,0 0-1 15,0 0 0-15,0 0-6 0,0 0 3 0,0 0-6 16,0 0 4-16,0 0 0 0,0 0-2 0,0 0-3 16,0 0-3-16,0 0 4 0,0 0-4 0,0 0 5 15,0 0-2-15,0 0-3 0,0 0 10 0,0 0 2 0,0 0 3 16,0 0-5-16,2 11 7 0,-2-11-2 16,2 5 2-16,-2 0 9 0,0-5-3 0,-2 8-3 15,2-3-1-15,-1 1 0 0,1-1 4 0,-3 1-3 0,2 1 3 16,0-2-5-16,-2 2 8 0,2 1 2 0,0 3-1 15,-2-3 3-15,-1 4-2 0,2 0-2 0,0 0-2 16,-3-2 2-16,3 2-5 0,-1 0 3 0,-1-1-3 16,2-2 2-16,1 0-4 0,-3 2-3 0,2-5-1 15,1 1 1-15,0 1-8 0,0-4 2 0,-1 1 2 16,1 0-5-16,1-1-1 0,0-4 0 0,-1 5-2 16,1-5-27-16,0 5-33 0,0-5-57 0,0 0-225 15,0 0-362-15,0 0 161 0</inkml:trace>
  <inkml:trace contextRef="#ctx0" brushRef="#br0" timeOffset="50454.82">1797 7506 7 0,'0'0'88'0,"0"0"5"0,0 0-6 15,0 0 2-15,0 0 1 0,0 0-8 0,0 0 3 16,0 0-5-16,0 0-2 0,0 0-7 0,0 0-1 16,0 0-8-16,0 0 0 0,0 0-5 0,0 0 2 0,0 0-12 15,0 0-4-15,-2-4-1 0,2 4-3 16,0 0-3-16,0 0-10 0,0 0 2 0,0 0-4 16,-7 0-2-16,7 0-4 0,0 0 0 0,-6-2 1 0,6 2-2 15,0 0 7-15,0 0-5 0,-5-1-4 0,5 1 4 16,0 0-3-16,-8-2-4 0,8 2 0 0,-6-1 2 15,6 1-4-15,0 0 0 0,0 0-1 0,-9 0-8 16,9 0 8-16,0 0-4 0,-7-1-1 0,7 1 1 16,0 0 2-16,-11 0-3 0,9 2-2 0,2-2 0 15,-7 2 2-15,2-1 0 0,5-1-2 0,-10 2-2 16,6-2 1-16,-1 1 2 0,-2 0 0 0,7-1-2 16,-6 3-3-16,6-3-1 0,-10 3 4 0,10-3-1 15,-8-3 0-15,8 3 2 0,-5 3 1 0,5-3-1 16,0 0 4-16,-8 1 5 0,8-1-8 0,0 0 5 15,-6 0 1-15,6 0 3 0,0 0-4 0,0 0-7 16,-8 2 5-16,8-2-2 0,-6 1 4 0,6-1-6 0,-8 4 1 16,2-2 1-16,0-1-1 0,-1-1-1 0,2 3-2 15,-1 0 4-15,0-2 1 0,-1 2-4 0,-1 1 4 16,2-3-9-16,-1 2 10 0,0-2-3 0,2 3 3 16,-3-3-4-16,3 3-1 0,-3-3-4 0,2 2 3 15,2 0 3-15,0-2-3 0,-1 0-4 0,0 1 5 16,5-2-9-16,-10 5 7 0,3-2 1 0,2-1 4 15,0 2 0-15,-4-3-5 0,3 2 1 0,2 1 1 16,-4 0-1-16,3 1-2 0,-3 0 0 0,2 1-2 16,1-2 12-16,-1 1-7 0,-1 1 1 0,1 0 0 15,1 0-3-15,1 0 3 0,0-1-4 0,-1 1-1 16,0 0 5-16,1-1-3 0,-4 1-1 0,5 1 6 16,-1-3-18-16,0 0 11 0,3 4 6 0,-3-5-3 0,1 1 1 15,2 1 3-15,-3 0-3 0,-1-1 0 16,4 1 1-16,-2 1-2 0,2-1-1 0,-2 0 1 15,1 0 0-15,-2 2 0 0,0-2 0 0,3 0-3 0,-1 1 6 16,0-1-2-16,1 0-1 0,-2 2-7 0,3-2 10 16,-1-1-3-16,-3 2 2 0,4 1 1 0,0-3-4 15,0 1 2-15,4 1 1 0,-4-2 3 0,1 3-4 16,-1-4-3-16,0 2 0 0,4-1 4 0,-2 3-2 16,0-4 0-16,-1 2-2 0,2 0 6 0,-2-1-4 15,0-3 0-15,-1 4-5 0,1 0 8 0,2 0 0 16,-3 0-6-16,3-4 1 0,-5 5-1 0,2-2 4 15,0-4-2-15,0 6 3 0,2-2-2 0,-2-4-1 16,1 4 8-16,-1-4-7 0,2 4 0 0,1 0 2 16,-3-4 0-16,5 3-11 0,-3-1 10 0,1 0 2 15,1 1-2-15,-1 0 2 0,0-2-3 0,0 2 0 16,-3-3-2-16,8 4 6 0,-5-2-2 0,1 0 0 0,0 0 0 16,-1 0-2-16,-3-2 0 0,3 3-2 15,-3-3 3-15,0 0-2 0,6 2-1 0,-6-2 2 0,2 2-5 16,-2-2 8-16,4 3-1 0,-4-3 0 15,4 3-1-15,-4-3-3 0,5 1 3 0,-3 2-1 0,-2-3-3 16,4 3 3-16,-4-3 2 0,9 0 2 0,-9 0-5 16,10-2 1-16,-10 2 1 0,12-1 1 0,-7 0 1 15,-5 1 3-15,8-3-6 0,-6 2 4 0,2-1-3 16,1-1 0-16,-1 1-4 0,0-3 2 0,1 1 5 16,-4 1-1-16,3-1-4 0,0 0 5 0,1 2-1 15,-1-4-4-15,0 2 3 0,0-1-1 0,1 0 2 16,-1 1-4-16,-1-1 1 0,5 0 0 0,-4 1-3 15,1-3-1-15,-1 3 7 0,1 0-1 0,0-3-2 16,1 2 0-16,-1 3 1 0,-2-5 0 0,2 1-1 16,-1 2 3-16,3-6-1 0,0 2-7 0,1-2 7 15,-1 1-2-15,2-4 3 0,-1 2-3 0,0 0 1 16,-2 0-1-16,-1 1 0 0,4-7 2 0,-4 6 2 0,0 0-5 16,3-5-1-16,-4 6-3 0,-4 0 7 15,6-4 1-15,-5 6-4 0,2-2 5 0,-2 0-4 16,3 2-12-16,-4 2 17 0,1 2-5 0,2-3-1 0,-3 2 3 15,4 0 0-15,-3 0-3 0,2-2-9 0,-2 3 6 16,3 0 3-16,-4 0 1 0,6 1-1 0,-6-1 1 16,4 1 1-16,-4 3 1 0,1-4 0 0,3 1-2 15,-4 3 2-15,4-3 0 0,-1 1 0 0,-3 2-2 16,2-5-1-16,1 2 1 0,-3 3 2 0,5-1 3 16,-2-3-5-16,-1-2 0 0,-1 4-1 0,2-3 3 15,-2 1-3-15,3-1 0 0,0-1 1 0,-3 3-1 16,2 1-2-16,-1 0 6 0,-2 2-14 0,3-5-3 15,-3 5-2-15,0-5-2 0,0 5-7 0,0 0-12 0,4-2-3 16,-4 2-24-16,0 0-9 0,0 0-19 16,0 0-30-16,0 0-115 0,0 0-256 0,0 0 113 15</inkml:trace>
  <inkml:trace contextRef="#ctx0" brushRef="#br0" timeOffset="51861.51">1833 7550 100 0,'0'0'88'0,"0"0"3"0,0 0-9 0,0 0-3 16,0 0-16-16,0 0-6 0,0 0-4 0,0 0-1 16,0 0-4-16,0 0-4 0,0 0-12 0,0 0 4 0,0 0-1 15,0 0 9-15,0 0-11 0,0 0 0 16,0 0-1-16,0 0-1 0,-5 6 1 0,5-6-8 15,0 0 5-15,0 0-4 0,-9 0-6 0,9 0-5 0,0 0 2 16,-6 2-2-16,6-2-12 0,-8 2 8 0,6 1 5 16,-2-1-1-16,0 3-4 0,0-2-9 0,1 2 9 15,-2-1-6-15,1 0 10 0,0 2-9 0,0 1 1 16,-1 1-1-16,-2 0 2 0,2 0-5 0,1 1 4 16,-2-1-4-16,1 2 1 0,0 1 3 0,1-1 0 15,-4 1 0-15,4 1 3 0,-2 1 1 0,1 2-9 16,1 0 7-16,-3 0 2 0,5 0-3 0,-2 1-3 15,-2 0 4-15,2-1-3 0,0 1 5 0,1-1-6 16,1 1 1-16,-2 1 0 0,4-1-3 0,-3-2 1 16,1 1-1-16,-1-2 10 0,2 0-7 0,1-1 0 15,0-1-3-15,-5-2 1 0,5 0-4 0,0 1 6 16,-2-2-3-16,2-1-1 0,0 2 7 0,0-4 0 0,-2 3-1 16,2-3 0-16,0 0 5 0,0 0-4 15,0-1 3-15,2-2-5 0,-2-2 0 0,-2 8-2 16,2-4 0-16,0-4 1 0,0 5 0 0,0-5 0 0,2 7 4 15,0-5-5-15,-2-2-2 0,0 6 6 0,0-6-9 16,5 5 10-16,-5-2-4 0,3 1-4 0,-1-2 6 16,2 2-6-16,-3-1 1 0,2 0 2 0,-1 2-5 15,1-2 7-15,1 0-1 0,-3 1-1 0,4-2-5 16,-5 2-1-16,4-3 3 0,-3 3-3 0,-1-4 2 16,4 3 1-16,-3 0 4 0,-1-3-5 0,3 3-3 15,-3-3 6-15,4 2-1 0,-3 3 4 0,-1-5-3 16,4 1 3-16,-4-1 4 0,4 4-3 0,1-1-2 15,-4-2 2-15,-1-1-4 0,9 5 7 0,-5-2-4 16,1-1 0-16,-1 0 2 0,5-1-13 0,-4 0 10 16,0 2 3-16,2-3-2 0,-1 3-3 0,1-2-1 15,0 0 2-15,-2-1-6 0,0 2 6 0,-5-2 4 16,13 1-7-16,-9 0 2 0,-4-1 2 0,10-1 5 0,-5 1-7 16,-5 0-3-16,10 1 1 0,-5-2-3 15,-5 1 10-15,11-1-3 0,-5-1 2 0,-6 2-2 0,10-1 3 16,-6 0-5-16,-4 1 2 0,10-3-1 0,-5 3 1 15,2-3 5-15,0 2-8 0,0 0 3 0,-2-1 0 16,3-1-1-16,-2-1-6 0,2 1 6 0,-2 1 0 16,1 0 3-16,-2-2-3 0,2 3 4 0,0-6-5 15,-1 5 5-15,0-4 0 0,0 4 9 0,-1-2-5 16,0 0 4-16,-1 1-5 0,1-1 0 0,-1 0 2 16,-1-1-2-16,1 2 3 0,1-2 0 0,-2 1-1 15,1 2 2-15,0-3-9 0,-1 2 2 0,0-2 1 16,0 1 2-16,-1-1 2 0,2 4 0 0,0-4-1 15,-1-2-3-15,3 2 0 0,-4 0 1 0,3-2 1 0,-1 0 0 16,1 0-4-16,0 0-2 0,-1 1 6 16,0-2 0-16,-1 2 2 0,0 4-3 0,0-7 1 15,1 2-1-15,1 0-2 0,-4 1 0 0,4-1-2 0,-1 0 0 16,0-2 1-16,1 4-6 0,-1 1 5 0,-3-3-3 16,3 2 0-16,1 0 2 0,-4 1 1 15,2-1-1-15,1 1 1 0,-3 0-4 0,2 0-1 0,-2 0 1 16,3 0 2-16,-3-3-3 0,3 2-1 0,-3 0 4 15,3 0-3-15,0-2-2 0,0 0 4 0,-2 2-1 16,2-5-7-16,-4 2 8 0,3-1-2 0,-2-1-2 16,1 2 4-16,0-2-6 0,-1 2 6 0,-1-4 0 15,3 3-1-15,-2-1 0 0,-1 2 2 0,-1-2-2 16,-2 1-5-16,3 1 6 0,-1-1 0 0,1 0 0 16,-2 4-3-16,0-3 0 0,2 0 3 0,-1 3-4 15,1-6-1-15,-3 1 2 0,2 0 2 0,1 2-3 16,-3 1-1-16,2-3 2 0,0-1-2 0,-2 1 3 15,2 4-1-15,-3-1 2 0,4-1-7 0,-1-1 5 0,-3-2-8 16,3 1 8-16,-2 5 11 0,3-7-6 0,-4 8 4 16,3-4-7-16,-3 1 3 0,4 2 2 15,-5-1-3-15,2 0 1 0,2 2 2 0,-4-1-4 0,1-1-1 16,3 2 0-16,-3 0 0 0,0 1-3 0,-1-3 2 16,1 2 6-16,-1 2-1 0,1-1 2 15,1-2-1-15,-3 2-2 0,1 1 1 0,0-2 3 0,-4 1-4 16,3 1 1-16,-1-1 1 0,1-1-3 0,-5 2 0 15,0-1 0-15,2 0 2 0,-2 3-2 0,1-1-2 16,-2 0-2-16,-1 3 0 0,-3 1 3 0,-3 1-3 16,-2 1-8-16,2 0-21 0,0 3-16 0,0 1-20 15,-2-1-21-15,2 2-24 0,1-3-27 0,-1 4-198 16,-1-3-360-16,3 3 159 0</inkml:trace>
  <inkml:trace contextRef="#ctx0" brushRef="#br0" timeOffset="53127.69">2461 7556 95 0,'-6'1'113'0,"6"-1"-5"16,-5 1-5-16,5-1-7 0,-5 0-1 0,5 0-6 15,-6 2-5-15,6-2-1 0,-5 1-6 16,5-1-7-16,-7 4-5 0,7-4-12 0,-6 0 8 0,6 0-18 16,-7 3-8-16,4-1 1 0,3-2-4 0,-4 3-1 15,4-3-1-15,-6 4-6 0,2-2-1 0,0 1 2 16,-4 4-4-16,3-4 1 0,-1 1 2 0,-2 6-8 15,4-5 1-15,-1 1 5 0,-4 2 6 0,0 0 3 16,0-2 1-16,0 1-5 0,3 3 2 0,-3-2-1 0,0 0-3 16,0 1-2-16,0 0-1 0,1-3-2 15,2 5 0-15,-3-3-3 0,3 2-1 0,-1-2 4 16,1 3-4-16,1-1-4 0,-1-3 0 0,2 5 2 0,0-2-1 16,1 0 1-16,1-1-4 0,-1 1 1 0,1 0-1 15,-1 1 0-15,3 1-2 0,0 0-3 0,0-1 4 16,-1-1 0-16,2-2-3 0,-1 3 1 0,3-1-1 15,-2-2 0-15,-1 2 0 0,1 0 3 0,0 0 3 16,2-2-1-16,1 2 1 0,-3-1 1 0,2-1-6 16,-2 2 1-16,4-2 1 0,-4 0-1 0,2-3 0 0,1 4-2 15,-2-4-2-15,-1-1 1 0,3 3 0 16,-1-2 1-16,0-1 0 0,-2 0-2 0,0-1-1 16,2 1 2-16,-1-2-3 0,1 1 3 0,-2 0 1 0,-1-3-4 15,5 5 4-15,-4-3 6 0,-1-2-4 0,4 4 3 16,-1-1-1-16,-2-2-1 0,-1-1-1 0,5 5-2 15,-1-3 1-15,-1 2 3 0,-3-4-3 0,12 0 1 16,-8 2-2-16,3-1 2 0,-1 1 0 0,-1-2-4 16,-5 0 1-16,11 0-2 0,-11 0 0 0,8 0 0 15,-3 1 2-15,-5-1-2 0,8 0 0 0,-8 0 0 16,10 0 0-16,-10 0 0 0,8 0 1 0,-8 0-4 16,8 0 4-16,-1 0-4 0,0 0 2 0,-7 0-1 15,12-1 0-15,-5 2 0 0,0-2-1 0,1 1 3 16,-1 0-3-16,3 0 3 0,-1-2 0 0,0 2-3 15,-2 0 0-15,2 0-1 0,-1 0-1 0,-2-1 2 0,1-1 2 16,1 2 1-16,-1 0-2 0,-1 0-1 0,2-2 5 16,-4 0-2-16,-4 2 3 0,14-3-1 0,-9 1-1 15,0-1 0-15,3 0 0 0,-2-1-1 0,2 2 4 16,-3-1-5-16,3 1 1 0,-2-1-1 0,-1 0-2 16,-1 1 2-16,4-1-2 0,-3 1 3 0,-5 2-2 15,9-2 4-15,-6 0 1 0,0 0 9 0,-3 2 0 16,6-6-2-16,-3 2 4 0,0-2-2 0,-2 4 0 15,2-2 13-15,-2-4 3 0,1 4 0 0,1-5-5 0,-3 1-1 16,-1 3-3-16,1-6-1 0,0 1-3 16,-2 0-3-16,1 1-2 0,-1-2 0 0,-2 1 1 15,2-2-3-15,0 3-3 0,-2-2 0 0,3 2 0 0,-3 0 3 16,0 3 5-16,4-1 6 0,-5-1-3 0,5 3-2 16,0-4-1-16,-1 2-3 0,-1 1 6 15,2 0 8-15,0 1 5 0,-1-1 2 0,2 0-3 0,-1 1-6 16,-1-2-2-16,1-3-2 0,-1 4 1 0,1 0-2 15,-4-4-1-15,3-1 0 0,-3 0-2 0,0 2-5 16,-1-3-1-16,-4-1 0 0,4 0-3 0,-4-1 0 16,-4-1 1-16,3 1-5 0,-3 1 1 0,-1-2 1 15,-5 0-4-15,1 3-14 0,-5-1-28 0,4 5-37 16,-8-2-35-16,-2 10-59 0,-2-4-79 0,-5 3-207 16,-3 4-496-16,2-1 220 0</inkml:trace>
  <inkml:trace contextRef="#ctx0" brushRef="#br0" timeOffset="56641.25">1653 7657 22 0,'-9'3'89'0,"5"-2"-20"0,4-1-31 0,-4 3-30 15,4-3-46-15,0 0-41 0,0 0 18 0</inkml:trace>
  <inkml:trace contextRef="#ctx0" brushRef="#br0" timeOffset="57299.07">2568 7911 136 0,'0'0'176'0,"0"0"-12"0,9 0-16 0,-9 0-14 0,0 0-19 16,1 4-5-16,-1-4-17 0,4 4-9 0,-3 1-3 15,3-4-10-15,0 3-9 0,1-1-2 16,0 0-8-16,-1-2-2 0,1 3-11 0,-1-2-4 0,-1 1-18 16,0-2 9-16,-3-1-2 0,3 3-4 0,-3-3-3 15,5 1 0-15,-5-1-10 0,0 0-3 0,0 0 2 16,0 0-4-16,0 0-4 0,0 0-5 0,0 0-5 16,0 0-6-16,0 0-7 0,0 0 7 0,0 0 0 15,0 0-5-15,0 0-5 0,0 0-3 0,0 0-14 16,0 0-9-16,0 0-7 0,-11-7-8 0,11 7-13 15,0 0-18-15,0 0-94 0,1-5-208 0,-1 5 93 16</inkml:trace>
  <inkml:trace contextRef="#ctx0" brushRef="#br0" timeOffset="61403.06">2693 7894 86 0,'0'0'80'0,"0"0"-8"15,0 0-12-15,0 0-3 0,0 0-4 0,0 0-5 0,0 0-6 16,0 0-6-16,0 0-5 0,0 0 6 0,0 0-6 16,0 0-4-16,0 0 3 0,0 0 3 0,0 0-1 15,0 0 5-15,0 0-2 0,0 0 1 0,0 0-7 16,0 0 3-16,0 0-5 0,0 0-2 0,0 0-5 16,0 0-2-16,0 0-2 0,0 0 0 0,0 0-1 15,0 0-3-15,0 0 4 0,0 0-6 0,0 0-1 16,0 0-1-16,0 0-3 0,0 0 3 0,0 0 7 15,0 0-12-15,0 0-1 0,0 0 3 0,0 0-2 16,0 0-2-16,0 0 6 0,0 0-9 0,0 0 13 0,0 0-6 16,0 0-3-16,0 0-3 0,0 0 3 15,0 0-2-15,0 0 3 0,0 0 2 0,0 0-2 16,0 0 0-16,3 9-4 0,-3-9-4 0,0 0 1 0,2 4 1 16,-2-4-1-16,0 0 9 0,0 0-2 0,0 0-1 15,0 0 2-15,2 4-5 0,-2-4 6 0,0 0-11 16,0 0 11-16,0 0 5 0,0 0-4 0,2 3-6 15,-2-3 11-15,0 0-10 0,0 0 4 0,0 0 2 16,0 0-2-16,5 1 4 0,-5-1 5 0,0 0-6 16,12-1 1-16,-12 1-3 0,7-1 2 0,-7 1 1 15,11 0-2-15,-5 0-6 0,-6 0 6 0,11 0-4 16,-4 0 1-16,-2 1-1 0,-5-1 2 0,14 0-2 16,-9-1-3-16,4 1 2 0,-1-2-3 0,1 2 8 15,1 0-7-15,-1 0 0 0,6 0 7 0,-3 0-11 0,-1 0 4 16,2 0 0-16,0 0 3 0,1-3 0 0,-3 3-1 15,2 0-1-15,0 0 2 0,-1 0-1 0,-2 0-4 16,-4 0 2-16,3 3 6 0,-5-3-8 0,3 0 6 16,1 0-7-16,-8 0 5 0,9 2 0 0,-9-2 3 15,5 0-8-15,-5 0 2 0,0 0-2 16,9-2 1-16,-9 2 2 0,0 0-3 0,9 0 7 0,-9 0-3 16,0 0 7-16,5 2-7 0,-5-2-4 0,0 0 5 15,7 2 2-15,-7-2-4 0,0 0 2 0,5 1-4 16,-5-1 2-16,0 0-1 0,0 0 5 0,5 1-4 15,-5-1-4-15,0 0 6 0,0 0-5 0,0 0 9 16,0 0 5-16,0 0 4 0,0 0 2 0,0 0 7 16,0 0-5-16,0 0 4 0,0 0-6 0,0 0-3 0,0 0 5 15,0 0-5-15,0 0-5 0,0 0 4 0,0 0-3 16,0 0-3-16,0 0 5 0,0 0-6 0,0 0 2 16,0 0-2-16,0 0 2 0,0 0 1 0,0 0-5 15,0 0 7-15,0 0-2 0,0 0 1 0,0 0-5 16,0 0 3-16,0 0-2 0,0 0 0 0,0 0 3 15,0 0-1-15,0 0 0 0,0 0 4 0,0 0-4 16,0 0 3-16,0 0-1 0,0 0-1 0,0 0-2 16,0 0 0-16,0 0 2 0,0 0-2 0,0 0-1 15,0 0-1-15,0 0-1 0,0 0-2 0,0 0 5 16,0 0-5-16,0 0-1 0,0 0 0 0,0 0 1 16,0 0 1-16,0 0 0 0,0 0-3 0,0 0 3 0,0 0 2 15,0 0-4-15,0 0 3 0,0 0-3 16,0 0 0-16,0 0-3 0,0 0 0 0,0 0 1 0,0 0 1 15,0 0 0-15,0 0 7 0,0 0-8 0,0 0 2 16,0 0-1-16,0 0 1 0,0 0-2 0,0 0 2 16,0 0-3-16,0 0 4 0,0 0-3 0,0 0 3 15,0 0 1-15,0 0-7 0,0 0 6 0,0 0-1 16,0 0-2-16,0 0 5 0,0 0-5 0,0 0 0 16,0 0 2-16,0 0 0 0,0 0-2 0,0 0 1 15,0 0-13-15,0 0-22 0,0 0-27 0,0 0-48 16,0 0-165-16,0 0-297 0,0 0 132 0</inkml:trace>
  <inkml:trace contextRef="#ctx0" brushRef="#br0" timeOffset="62545.34">3014 7786 42 0,'0'0'126'0,"0"0"-8"0,0 0-12 16,0 0-4-16,0 0-10 0,-9 0 3 0,9 0-8 15,0 0-4-15,0 0-11 0,0 0 1 0,0 0-5 16,0 0-3-16,-9-1 2 0,9 1 5 0,0 0 3 16,-8-1-5-16,8 1 0 0,0 0-4 0,-6-1-8 15,6 1-6-15,0 0-2 0,-8-1-2 0,8 1-6 16,0 0-2-16,0 0-4 0,0 0-4 0,-7-1-4 0,7 1-4 15,0 0 1-15,0 0-6 0,0 0 1 0,0 0-2 16,0 0 0-16,0 0-2 0,0 0-2 16,0 0 2-16,0 0 0 0,0 0 2 0,0 0 2 0,-8 2 0 15,8-2 0-15,0 0 1 0,0 0-2 16,0 0-2-16,0 0 3 0,0 0-1 0,0 0 1 0,0 0 2 16,0 0-4-16,0 0 0 0,0 0-1 0,0 0 0 15,0 0 0-15,0 0-3 0,0 0 0 0,0 0-1 16,0 0-5-16,0 0 4 0,0 0-1 0,0 0-4 15,0 0-1-15,0 0 2 0,0 0-3 0,0 0 0 16,23-2 0-16,-23 2-2 0,0 0 0 0,0 0-1 16,4 2 0-16,-4-2-1 0,0 0 1 0,0 0-4 0,6 1 3 15,-6-1 3-15,4 2-2 0,1 1 0 16,-1-2-1-16,1 2 2 0,0-1-3 0,4-2 1 16,-4 2 1-16,3 2-1 0,1-1-1 0,-3 0 1 0,6 2 2 15,-5 0-3-15,5-1 1 0,-4 2-1 0,1-3 0 16,-3 0 1-16,1 3 0 0,0-5-1 0,-2 3 1 15,2 0 0-15,2 1 0 0,-2-2 2 0,-2-1-1 16,2 1-1-16,-1-1-1 0,-1 3 1 0,1-5-1 16,-2 0 2-16,-4 0-3 0,5 2 2 0,-5-2 1 15,4 2-2-15,-4-2 1 0,4 1-1 0,-4-1 2 16,0 0-1-16,0 0-2 0,1 4 3 0,-1-4 0 16,0 0-3-16,0 0 1 0,0 0 1 0,7 0 1 0,-7 0-4 15,0 0 0-15,0 0 3 0,0 0 0 16,0 0-2-16,0 0 3 0,0 0 0 0,0 0 0 15,0 0 0-15,0 0-3 0,3 2 0 0,-3-2 4 0,0 0-3 16,0 0-1-16,0 0-1 0,0 0 2 0,0 0-3 16,0 0 4-16,-11 3 0 0,11-3-2 0,0 0 2 15,-9 0 0-15,4 3-4 0,5-3 0 0,-6 2 2 16,1-2-1-16,-1 4 0 0,1 0 3 0,0 0 0 16,0 1-1-16,-4 2 0 0,3-1-2 0,1 0 2 15,-1 3 2-15,3-5-4 0,-3 3 2 0,0 2 0 16,1-1 1-16,0 1-4 0,2-4 4 0,0 2-3 15,-1 1 2-15,0-6 3 0,-1 5 1 0,1-2-7 16,1 0 2-16,0-1 3 0,-3-1 0 0,4 2-3 16,-2 0 0-16,0-2-1 0,1 1 1 0,-1-1 0 15,1 1 2-15,-1-2-3 0,2 2 3 0,-1-2-1 0,3-2-1 16,-5 4 2-16,5-1-1 0,-4 0 2 0,4-3-2 16,-1 4-1-16,1-4 2 0,-4 3-1 15,4-3 2-15,0 0-1 0,-1 3 0 0,1-3-2 0,0 0 0 16,0 0 1-16,0 4 2 0,0-4-1 0,0 0 2 15,0 0-2-15,0 0 1 0,0 0-1 0,0 0 1 16,-5 2 1-16,5-2 4 0,0 0-1 0,0 0 3 16,0 0 1-16,0 0 1 0,0 0-3 0,0 0-1 15,0 0-1-15,0 0-2 0,0 0 1 0,0 0-3 0,0 0 4 16,0 0-3-16,0 0 0 0,0 0 2 0,0 0-4 16,0 0 2-16,0 0-1 0,0 0 1 15,0 0 0-15,0 0 0 0,0 0 0 0,0 0-2 0,0 0 1 16,0 0 2-16,0 0-3 0,0 0 2 0,0 0-1 15,0 0 1-15,0 0-3 0,0 0 2 16,0 0 1-16,0 0-2 0,0 0 2 0,0 0-1 0,0 0-1 16,0 0 3-16,0 0-3 0,0 0-1 0,0 0 2 15,0 0-1-15,0 0 0 0,0 0 1 0,0 0-2 16,0 0 2-16,0 0-1 0,0 0 1 0,0 0-4 16,0 0 1-16,0 0 2 0,0 0 1 0,0 0 0 15,0 0-1-15,0 0-1 0,0 0 0 0,0 0-7 16,0 0-23-16,0 0-48 0,0 0-90 0,0 0-245 15,15-8-446-15,-10 6 198 0</inkml:trace>
  <inkml:trace contextRef="#ctx0" brushRef="#br0" timeOffset="66352.44">1451 7761 27 0,'0'0'86'0,"0"0"-7"0,0 0 1 16,-6-3 5-16,6 3 0 0,0 0 0 0,0 0-1 16,0 0-8-16,0 0 0 0,0 0-7 0,0 0-6 15,0 0-5-15,0 0-9 0,0 0-4 0,0 0-6 16,0 0 1-16,0 0-7 0,0 0-1 0,0 0-6 15,0 0-1-15,-4 8-2 0,4-8 1 0,-3 3-7 0,3-3-3 16,0 0 4-16,3 6-1 0,-3-6-3 0,0 0-1 16,0 4-2-16,0-4-2 0,0 6-12 0,0-6-23 15,0 5-29-15,2-2-32 0,-2-3-119 0,3 4-222 16,-3-4 99-16</inkml:trace>
  <inkml:trace contextRef="#ctx0" brushRef="#br0" timeOffset="66843.57">1870 7778 44 0,'0'0'167'0,"0"0"-15"16,0 0-13-16,0 0-14 0,0 0-16 0,0 0-9 0,0 0-13 16,0 0-3-16,0 0-10 0,0 0-15 15,0 0 0-15,4 1-3 0,-4-1-8 0,0 0-11 16,0 0 1-16,0 0-3 0,0 0-3 0,0 0-6 0,0 0 2 15,0 0-19-15,0 0 12 0,0 0-1 0,0 0 0 16,0 0-4-16,0 0 0 0,0 0-5 0,0 0-10 16,0 0-17-16,0 0-29 0,0 0-23 0,6 2-40 15,-6-2-122-15,0 0-248 0,0 0 110 0</inkml:trace>
  <inkml:trace contextRef="#ctx0" brushRef="#br0" timeOffset="67299.67">2545 7996 64 0,'0'0'148'16,"0"0"-16"-16,0 0-12 0,0 0-8 0,0 0-15 15,0 0-21-15,0 0-9 0,0 6-21 16,0-6-16-16,2 4-15 0,-2-4-19 0,4 2-7 0,0-2-20 15,-4 0-35-15,4 2-67 0,-4-2-144 0,0 0 65 16</inkml:trace>
  <inkml:trace contextRef="#ctx0" brushRef="#br0" timeOffset="69610.92">1136 9005 11 0,'-4'-2'76'0,"4"2"-6"0,-5-1-3 15,5 1-5-15,-7-4 5 0,5 1-4 0,2 3-9 16,-7-5-1-16,1 3-1 0,2-1-5 0,-2 3 2 16,-2-4 4-16,4 1 5 0,-3 1-7 0,0-1-3 15,1 0-8-15,-1 1-1 0,2-1-6 0,-5 2-5 16,1-2-5-16,1 0-1 0,0 1-1 0,1 0-8 15,-1 0 4-15,1-1 6 0,-3 1-4 0,1-1 0 16,-2 2-1-16,1-3 10 0,2 1-12 0,1 2 0 16,-2-2-14-16,-3-1 9 0,-1 3 6 0,2-1-1 15,1 0 0-15,-3 1 2 0,3-1-5 0,-2 1-2 16,2 0 4-16,-4 1 0 0,2 0-12 0,12 0 17 16,0 0-3-16,0 0-1 0,0 0-3 0,-53 1 1 15,53-1 2-15,0 0 0 0,-31 1 2 0,31-1-4 16,0 0-1-16,-28 5 0 0,28-5 0 0,0 0-19 0,-32 5 18 15,32-5-4-15,-23 5 0 0,23-5-5 16,-19 7 5-16,19-7-1 0,-23 7 2 0,23-7 1 16,0 0-4-16,-26 12-1 0,26-12-7 0,-15 4 10 0,15-4-8 15,0 0-5-15,-19 11 7 0,19-11-3 16,0 0 5-16,-15 9-2 0,15-9 4 0,0 0-7 16,-13 10 3-16,13-10 0 0,0 0-1 0,0 0-2 0,-12 15 1 15,12-15-3-15,0 0 0 0,-10 15 8 0,10-15-1 16,0 0-1-16,-6 14-4 0,6-14 2 0,0 0 0 15,-8 14 1-15,8-14-6 0,0 0 5 0,-7 15 3 16,7-15-5-16,0 0 2 0,-3 17-3 0,3-17-3 16,0 0 7-16,-3 19-2 0,3-19 0 0,0 0 3 15,2 21-5-15,-2-21 2 0,1 18 2 0,-1-18-4 0,5 14 4 16,-5-14 1-16,5 15-2 0,-5-15-1 16,0 0 0-16,8 21-1 0,-8-21 4 0,7 13-3 15,-7-13 1-15,8 12-1 0,-8-12 0 0,0 0-3 0,13 14 5 16,-13-14 0-16,13 10-1 0,-13-10 1 0,15 9-3 15,-15-9 3-15,19 13-7 0,-19-13 8 16,18 12-4-16,-18-12 2 0,20 11 1 0,-11-3-8 0,-9-8 9 16,22 12 1-16,-22-12-1 0,23 12-1 0,-23-12 0 15,21 8-2-15,-10-2 0 0,2-3 1 0,-4 3 2 16,2-1-3-16,1 1 7 0,-2-3-12 0,1 1 6 16,0 0-2-16,1 0 1 0,0 0 2 0,0 0-3 15,0 0 3-15,-3-2-1 0,4 1 1 0,0 0 1 16,-3-1 0-16,4 2 2 0,-1-4-4 0,2 0-1 15,2 0 1-15,-3 3-2 0,-3-3 2 0,3 0 4 16,0 0-2-16,1-3-4 0,-2 3-4 0,-1 0 7 16,2-1 1-16,-1-2 0 0,-3 2 2 0,3-1-10 15,-3 0 1-15,3-1 6 0,-3 2 3 0,-1-2 0 16,2 0-7-16,-2-2 6 0,-2 3 2 0,2-3-6 16,-2 1 0-16,1-2 2 0,1-1-2 0,-2 0 1 15,1 2-1-15,-1-5 2 0,1 1-2 0,-3-2 0 0,2 2 1 16,-3 0 2-16,1-1-2 0,-1 0-1 0,0 1 1 15,1 1 0-15,-5-2 4 0,1-1-4 16,3 3 1-16,-3-4-2 0,-1 0 7 0,1 2-3 0,2-2-1 16,-6 2-3-16,2-1 6 0,0 1-3 0,-1 0 2 15,0-2-8-15,1 2 10 0,-2 1-4 16,1-1 7-16,1 0-2 0,-2-1-3 0,0-1-1 0,2 2 4 16,-4-1-1-16,1-2 1 0,-2 2 1 0,0-4-3 15,0 3 2-15,-1-4-4 0,-1 2 9 0,-1 1 6 16,-1-3-8-16,-1 3 2 0,-1 1 6 0,-1 1-3 15,2 3-2-15,-2-2 1 0,1 3-6 0,-3-2 1 16,-4 4-3-16,2 0 3 0,2 3-4 0,2 1-5 16,-1 0-2-16,-4 1-13 0,-1 0-18 0,6 1-22 0,-1 2-18 15,3-2-13-15,2 2-36 0,-4 0-156 0,4 2-299 16,2-2 133-16</inkml:trace>
  <inkml:trace contextRef="#ctx0" brushRef="#br0" timeOffset="70368">766 8903 92 0,'0'0'147'0,"0"0"-8"16,-2-5-15-16,-1 3-9 0,3 2-9 0,0 0-16 16,-5-4-7-16,5 4-14 0,0 0-4 0,0 0-4 15,0 0-8-15,-10 6-5 0,10-6-6 0,0 0-4 16,0 0-6-16,0 0 2 0,0 0-5 0,-19 27-3 16,19-27-3-16,-11 14-1 0,11-14-3 0,-12 18-1 0,4-9-6 15,-1 6 4-15,-5-4-6 0,4 2 4 16,-7 1-4-16,3-2-4 0,-1 1 4 0,-1 2-4 15,1-1-2-15,4-2 3 0,-3 0 1 0,14-12-8 0,-20 22 6 16,9-9-5-16,3-3 1 0,8-10 3 0,-10 13-1 16,10-13 2-16,0 0-12 0,-13 16 11 0,13-16-4 15,0 0-9-15,0 0-11 0,-2 13-13 0,2-13-21 16,0 0-17-16,0 0-30 0,0 0-120 0,0 0-239 16,0 0 106-16</inkml:trace>
  <inkml:trace contextRef="#ctx0" brushRef="#br0" timeOffset="70671.77">934 8987 92 0,'-6'5'107'0,"-1"0"-17"0,-2 1-10 0,2 1 1 0,0 2-8 16,-3 1 4-16,2-1-16 0,-1 0 4 0,-1 0-11 15,2 0-1-15,2 2-3 0,-5-2-2 0,4 0 4 16,-2 1-16-16,5 0 5 0,-5-1-8 16,2 1-8-16,0 1 3 0,1-2-1 0,3-2-8 0,-3 0-6 15,1 0 3-15,2-2 1 0,1 0-2 0,-1 0-16 16,2-2-13-16,-1-1-25 0,2-2-17 0,-2 4-31 15,2-4-89-15,0 0-191 0,0 0 84 0</inkml:trace>
  <inkml:trace contextRef="#ctx0" brushRef="#br0" timeOffset="70949.28">1069 9029 88 0,'0'0'131'15,"-10"10"-13"-15,7-5-16 0,2 0-9 0,-2 0-8 16,1 2-10-16,-3 0-4 0,1-2-9 0,0 2-10 16,-1 3-1-16,1-1-10 0,-1 2 0 0,-4-2-1 15,0 7-2-15,1-6-2 0,1 0-9 0,-2 2 6 0,3-3-6 16,-2 3-5-16,0-4 3 0,-1 0-6 0,3 1-1 15,-2-2-6-15,4 0-1 0,-1-2-9 0,0-1-12 16,4-1-31-16,-2 0-35 0,1-1-124 0,2-2-214 16,0 0 94-16</inkml:trace>
  <inkml:trace contextRef="#ctx0" brushRef="#br0" timeOffset="71161.82">1196 9114 67 0,'-4'4'134'0,"1"2"-17"0,-1 3-5 16,2-4-17-16,-2 5-10 0,0-5-3 0,1 2-11 16,1 0-9-16,-2 2-8 0,2-2-4 0,-2-1-3 15,0 1-5-15,1 0-1 0,0 0-8 0,-3-2-11 16,4 1-28-16,-3-1-45 0,0-1-126 0,0-2-190 0,1 1 84 15</inkml:trace>
  <inkml:trace contextRef="#ctx0" brushRef="#br0" timeOffset="72055.42">1000 9147 87 0,'6'-12'126'16,"-6"12"-19"-16,0 0-6 0,4-2-16 0,-4 2-6 15,0 0-10-15,0 0-5 0,0 0-8 16,4-2 0-16,-4 2-9 0,2-3-23 0,1-2-19 0,-2 0-16 15,2 1-7-15,-3-4-26 0,1-1-96 0,-1-3-149 16,2-5 66-16</inkml:trace>
  <inkml:trace contextRef="#ctx0" brushRef="#br0" timeOffset="74634.49">1055 9128 20 0,'0'0'144'0,"0"0"-22"0,4 0-15 15,-4 0-13-15,0 0-13 0,0 0-1 0,0 0-8 0,0 0-6 16,0 0-9-16,0 0-2 0,0 0-10 0,0 0-6 16,0 0-5-16,0 0 1 0,5-3-13 0,-5 3 0 15,4-2 0-15,-4 2 2 0,0 0-5 0,11 0-3 16,-11 0-1-16,7-2 2 0,-7 2-13 0,0 0-8 16,6 2-26-16,-6-2-25 0,0 0-27 0,0 0-92 15,0 0-188-15,0 0 84 0</inkml:trace>
  <inkml:trace contextRef="#ctx0" brushRef="#br0" timeOffset="77245.14">2025 7432 65 0,'0'0'97'0,"-5"-3"-8"16,5 3-11-16,0 0-3 0,0 0-4 0,0 0 1 16,-9 0-9-16,9 0-16 0,0 0-3 0,-8 0 5 15,8 0-3-15,0 0 3 0,-8-1-1 0,8 1-10 16,0 0 2-16,-10-1 0 0,10 1-7 0,-4-2-8 0,4 2 8 15,-6-2-4-15,6 2-19 0,0 0 22 16,-6 0-10-16,6 0-10 0,0 0 9 0,-13 0-4 16,13 0-4-16,-9 0 6 0,5-1-1 0,4 1 0 0,-10 0 0 15,10 0 5-15,-13 0 3 0,13 0-2 0,-9 0-8 16,5-2-2-16,4 2 3 0,-9 0-7 16,9 0 4-16,-11 0-2 0,7 2 1 0,4-2-4 0,-9 0 0 15,9 0 0-15,-10 1 2 0,6 0 1 0,4-1-5 16,-8 0 3-16,8 0 0 0,-10 0-5 0,4 1 1 15,2 1 2-15,4-2-1 0,-10 0 3 0,6 1 4 16,4-1-8-16,-8 1 7 0,8-1 2 0,-10 0-7 16,6 3 0-16,-1-3 3 0,5 0-4 0,-13 0-1 15,6 1-4-15,2 1 4 0,-2-1-3 0,2 2 1 0,-2-2-4 16,-1 1 2-16,0 1 2 0,-1-2-2 16,4 2 2-16,-4 1-3 0,4-2 1 0,-3 1-3 15,0 2 2-15,1-4-1 0,0 2-2 0,1 0 4 0,0 0-2 16,-2 2 4-16,2-4-4 0,-1 4 4 0,0-1-4 15,0-2 0-15,1 3-3 0,-1 0 7 16,-2-3-4-16,3 2-3 0,-1-3 8 0,0 5-1 0,2-1-7 16,0-2 4-16,-2 0-1 0,1 0-1 0,1 3 1 15,2-3-1-15,1 0 4 0,-3-2 0 0,1 0-3 16,0 2-1-16,0 2 0 0,0-1-3 0,1-1 4 16,-1-1 0-16,0 1 3 0,0 1-3 0,0-1 0 15,-1 3-2-15,0-2 3 0,4 0-5 0,-3 0 8 16,0-1-8-16,-1 2 7 0,1 0-1 0,3-2-5 15,-6 3 3-15,2 0 0 0,3-2 0 0,-5 1 0 16,4 0-2-16,0 0 2 0,-1 0 1 0,0 0-2 16,2-2 2-16,-2 2-2 0,0 0 5 0,3-1-6 0,-2 1 1 15,1 0 2-15,-1-1-15 0,3 2 14 0,0 0 0 16,-2-2 4-16,0 1-1 0,2 2-1 0,0-2-8 16,0 0 6-16,0 3 2 0,-1-4 6 0,0 1-7 15,1 2-4-15,0-1 1 0,-2 1 3 0,2-2-1 16,2 2-1-16,-1-2 1 0,-4 3 4 0,2-3-1 15,1 1-1-15,-1-1-8 0,1 1 6 0,-1 0-3 16,-1-1 5-16,2 0 0 0,-1 0-2 0,0-1 1 16,-2 2-2-16,3-1 2 0,0 2 4 0,0-5-8 15,0 5 4-15,0-2-7 0,3 0 5 0,-2 5 0 16,0-4 5-16,1 2-2 0,-1-3-3 0,3 4 1 16,-2 1 3-16,2-2-6 0,-4 1 6 0,4 1-3 15,-1 2-2-15,0-4 7 0,4 1-5 0,-4 1 1 16,4-1-2-16,-2 0 3 0,-1-3-1 0,1 4 3 15,4-5-1-15,-5 2-4 0,1-2 2 0,0 0 0 16,-1 3 0-16,1-4 0 0,1 3 3 0,-2-2 2 0,4-1-4 16,-3 1-1-16,-1-1 1 0,2 1-4 0,0-2 9 15,-2 2-2-15,3-4-6 0,-2 3 3 0,1-1-2 16,2 1 3-16,-2-2-3 0,1-1 1 0,-1 1-2 16,4 0-1-16,-3 1 1 0,-2-2 3 0,3 1 2 15,-1-1-4-15,0 2 0 0,0-2 6 0,2 2-9 16,0-2 1-16,-3 0-2 0,1 1 4 0,-1-2 1 15,3 2 0-15,-4 0 1 0,0 1-1 0,2-3-2 16,-2 3 1-16,-1 0 2 0,2-2-2 0,-2 1 0 16,1-1 0-16,-5-1 2 0,9 4-3 0,-5-1 5 15,0-2-2-15,2 2-1 0,0-2-1 0,1 1-1 16,-1 0 2-16,3 1-1 0,-1-3 5 0,-2 2-5 16,2 1 1-16,3-2 0 0,0 0 1 0,-5 1-3 0,2-1 4 15,2 2-7-15,-2-2 6 0,1 2 0 0,-1-1-2 16,1 2-2-16,-2-1 1 0,2-2 5 15,1 3-6-15,-4-1-1 0,2-2 7 0,1 2-1 0,-1-2-4 16,2 1 0-16,-5 0 1 0,5 0 0 0,-3-2 3 16,3 1-3-16,-2-1-2 0,0 2 3 0,0 0 1 15,0-1-6-15,1 0 6 0,0-1-3 0,0 1 3 16,-2-1-1-16,3 2-2 0,1-1 2 0,-1-1-1 16,1 0-2-16,1 1 5 0,-6-1-8 0,7 0 7 15,-4 0 0-15,0 3 0 0,0-6 3 0,-4 3-3 16,-5 0-3-16,13 0 3 0,-8 0-4 0,4 0 2 15,-4 3 0-15,1-3 1 0,1 0-1 0,-7 0 1 16,10 2-2-16,-4-1 3 0,1 0-2 0,1-1 2 16,2 1 1-16,-1 1-1 0,1-4-5 0,3 1 3 15,-1 0-5-15,2-2 8 0,-1 0 3 0,5 1-7 16,0-2 1-16,-3-1 8 0,-2 3-9 0,4-3 2 0,-3-3 1 16,0 5 3-16,-1 1-4 0,-2-2 5 0,2-1-8 15,-3 0 3-15,3-1 0 0,-3 0 3 16,-1 1-3-16,1-1 3 0,-2 1-3 0,1-1 0 0,-4 2 0 15,0-1-3-15,4 0 4 0,-5 1 4 0,-2-3-4 16,5 0 3-16,-2 0-2 0,0-1-4 0,1 0 0 16,-2-2 9-16,3-1-5 0,-5 0 0 0,2-2-8 15,0 2 14-15,1-5 1 0,-4 0-1 0,-1-3-1 16,4 1 0-16,-4 1-1 0,0 0-2 0,0 1 6 16,-1 2 3-16,-2 2 2 0,0-5-1 0,-4 1-1 15,6 6-6-15,-3-1-1 0,0-1 6 0,-4 0-4 16,2 0 2-16,0 3 0 0,-2-4 0 0,-1 2-2 15,-1 2-6-15,0-4 8 0,-3 0-7 0,0 0-2 16,-1 1 9-16,0 0-2 0,1 1-2 0,-2-2-1 16,1-1-1-16,0-1 2 0,0 1-3 0,-3-2 0 15,4 3 1-15,3-2-27 0,-3 1-29 0,3 0-42 0,1-4-61 16,-5 4-156-16,6-1-335 0,-2 2 147 0</inkml:trace>
  <inkml:trace contextRef="#ctx0" brushRef="#br0" timeOffset="78561.64">1556 7750 29 0,'0'0'78'0,"0"0"-9"0,0 0 0 16,0 0-11-16,0 0-5 0,0 0-7 0,0 0-4 16,0 0-3-16,0 0 0 0,0 0-8 0,0 0-8 15,0 0 5-15,0 0-6 0,0 0 2 0,0 0-4 16,0 0-4-16,0 0-7 0,0 0 16 0,0 0 2 16,0 0-2-16,0 0 5 0,0 0 6 0,0 0-4 0,0 0 10 15,0 0-8-15,0 0 0 0,0 0 8 0,0 0-7 16,0 0 7-16,0 0-9 0,0 0 7 0,0 0-4 15,0 0 1-15,0 0-9 0,0 0 1 0,0 0 2 16,0 0-5-16,0 0-1 0,0 0 1 0,0 0 0 16,0 0-1-16,0 0-4 0,0 0 2 0,0 0-5 15,0 0 1-15,0 0 0 0,0 0-4 0,0 0-4 16,0 0 3-16,0 0-2 0,0 0-2 0,0 0-5 16,0 0 2-16,0 0-3 0,0 0 1 0,0 0 0 0,0 0-1 15,0 0-1-15,0 0-1 0,0 0 4 16,0 0-1-16,0 0-1 0,0 0-3 0,0 0-14 0,0 0-18 15,0 0-11-15,0 0-35 0,0 0-44 0,0 0-111 16,0-4-251-16,3 2 111 0</inkml:trace>
  <inkml:trace contextRef="#ctx0" brushRef="#br0" timeOffset="83514.78">3535 7934 74 0,'0'0'67'0,"0"0"-5"0,0 0-6 16,0 0-6-16,-6-6-7 0,6 6-9 0,0 0 7 16,0 0-7-16,0 0 0 0,0 0 5 15,0 0-8-15,0 0 5 0,0 0-2 0,0 0 3 0,0 0 0 16,0 0-6-16,0 0 5 0,0 0-12 0,0 0-2 15,0 0-4-15,0 0 4 0,0 0 0 0,0 0-7 16,0 0-2-16,0 0 1 0,0 0-3 0,0 0-1 16,0 0 1-16,0 0-5 0,0 0-1 0,0 0 5 15,0 0-4-15,0 0 4 0,0 0-4 0,0 0 4 16,0 0 2-16,0 0-5 0,0 0 2 0,0 0-2 0,0 0-3 16,0 0-4-16,0 0 5 0,0 0 1 15,0 0-4-15,0 0 4 0,0 0-1 0,0 0-3 16,0 0 0-16,0 0 0 0,0 0 2 0,0 0-5 0,-5 5 4 15,5-5-3-15,-2 3 0 0,2-3 6 0,0 0-6 16,0 0-3-16,-3 4 9 0,3-4-8 0,-2 3 3 16,2-3-2-16,0 0 0 0,0 0 4 0,0 0-6 15,0 0 8-15,0 0-4 0,0 0 1 0,0 0-2 16,0 0-4-16,0 0 3 0,0 0 1 0,0 0 0 16,-2 2-13-16,2-2-18 0,0 0-33 0,0 0-101 15,0 0-178-15,0 0 78 0</inkml:trace>
  <inkml:trace contextRef="#ctx0" brushRef="#br0" timeOffset="84211.26">3388 8115 72 0,'0'0'99'0,"0"0"-14"0,0 0-9 0,0 0-6 16,0 0-11-16,0 0-3 0,0 0-4 0,-12 11-7 0,8-9-6 15,1 0-7-15,-2 0 0 0,1 2-8 0,-3-1 1 16,1-1 11-16,1 0-23 0,0 2 2 0,-4 0-4 16,-1 1 11-16,0-3-13 0,-3 4 4 0,2-2-3 15,-1 2-4-15,-2-1 2 0,-4 1 2 0,-1 0-5 16,0 0 1-16,0-1-6 0,-1 1 1 0,1 1 1 16,-1 1-12-16,-2-3-1 0,-3 4-3 0,-2-1 0 15,5-3 5-15,-5 2-3 0,5-1 0 0,-6 1-1 16,0 0 2-16,0-2 2 0,8-1 0 0,-9 4-1 0,9-1 3 15,-8-1 0-15,1 1 2 0,0 2-6 0,3 0-2 16,-2 1-6-16,0-3-8 0,4 2-33 16,4-3-49-16,-5 0-117 0,-4 3 52 0</inkml:trace>
  <inkml:trace contextRef="#ctx0" brushRef="#br0" timeOffset="84748.17">1820 8582 11 0,'-10'7'92'0,"-3"-3"-15"16,4 1-10-16,0-2-6 0,-1 2-4 0,4-2-7 15,1 1-3-15,-3 1-11 0,5-1 0 0,-4 2-2 0,3-2 2 16,-1 1-17-16,1 5 4 0,-1-6-1 16,0 3-3-16,-3-1-2 0,2-1-1 0,2 2-4 15,-4 0 4-15,1 0-10 0,-1-1 9 0,0 2-10 0,1-1 2 16,-3 1-3-16,3-2-1 0,-3 1-4 0,-2 2-1 15,0 1 5-15,1-3 0 0,0 0-3 0,1 3 3 16,-1-3-6-16,0 1 3 0,2-1 4 16,0 2-5-16,3-1 4 0,1-2-4 0,-2 5-1 0,5-7-3 15,-1 3 1-15,-1 0 2 0,3-1 0 0,-2 1-2 16,2-2-2-16,-4 0 6 0,5 0-2 0,-5 2 2 16,2-1-4-16,2-2 3 0,-3 1-1 0,3 2 2 15,-3-3-2-15,3 1 5 0,-3 2-3 0,-4 1-3 16,3-3 3-16,0 3-2 0,-3 0-5 0,1-2 3 15,0 1 7-15,0-1-2 0,2 0-1 0,-1-1-1 16,0-1-5-16,-2-1 7 0,2 2-3 0,0 0 3 16,0-1-5-16,1-1 4 0,-1 0-4 0,2-1 10 15,-1 1 2-15,1 0 2 0,2 0-6 0,-2-1 11 0,0 1-8 16,3-1 3-16,1-2 0 0,-7 4-7 16,7-4 3-16,-3 6 4 0,0-4-6 0,-1-1 8 15,4-1 0-15,-5 4-10 0,2-1 15 0,3-3-3 0,-6 3-4 16,1 1-2-16,2-4-1 0,3 0 0 0,-6 3 4 15,1 0 7-15,1-2 8 0,4-1 2 16,-5 1 5-16,0 2-3 0,5-3-2 0,-8 1 8 0,8-1-4 16,-2 3 2-16,2-3-4 0,0 0-6 0,-7 0-8 15,7 0 4-15,0 0-9 0,-4 3-7 0,4-3-5 16,0 0-16-16,0 0-29 0,0 0-19 0,0 0-42 16,-6-8-71-16,2 5-191 0,3-1 85 0</inkml:trace>
  <inkml:trace contextRef="#ctx0" brushRef="#br0" timeOffset="85132.46">1295 8881 76 0,'0'0'93'0,"0"0"-12"0,0 0-1 16,0 0-8-16,0 0-14 0,0 0-3 0,4 7-2 16,-4-7-29-16,0 0 17 0,0 0-4 0,3 4-1 15,-3-4-2-15,-4 7 13 0,1-2-1 0,-1 1-4 16,2-1-5-16,-2 0-3 0,-1 2-10 0,1 2 2 16,-1 2 5-16,0-1-19 0,-3-1 11 0,4 3 1 15,3-3-5-15,-4 3-2 0,2-1 4 0,0-2-2 16,1 1-4-16,1 0 3 0,1-3 0 0,0 0-9 15,1 0 1-15,3-2 0 0,-3 1 6 0,6-2-2 16,-2-1-3-16,4-1-2 0,1-1 2 0,2-1 0 0,2-1 1 16,0-2-3-16,4 1-4 0,-2-1-1 0,5-1 1 15,-4 4 8-15,-5-3-10 0,2 3 1 0,-4-1-5 16,1 0 3-16,-3 1 5 0,0-2-4 0,-3 2-23 16,3 2-34-16,-8-2-47 0,10 2-101 0,-9 1-217 15,-1-3 97-15</inkml:trace>
  <inkml:trace contextRef="#ctx0" brushRef="#br0" timeOffset="87328.9">3414 8147 45 0,'0'0'120'16,"-4"1"-13"-16,0 2-13 0,4-3-4 0,-7 0-21 15,1 2 0-15,1 1-4 0,-2-3-6 0,0 1-9 0,-2 0-2 16,0 2-4-16,-2-1-6 0,1-1-4 0,-4 0-3 15,2 2 5-15,0-1-9 0,-5 2 1 0,4-1 4 16,-1-1-15-16,-3 1 3 0,-2 2-6 0,1-1 1 16,4-1 5-16,0-1-8 0,-1 3 0 0,-3 0 2 15,5-3-5-15,0 4 2 0,1-1 0 0,-1 1-7 16,-1-3 5-16,1 3-14 0,-5 0 14 0,4-1-3 16,-1 1-4-16,-2 0 4 0,-1-2-5 0,1 0 9 0,0 1-3 15,-4 1-5-15,3 0-1 0,-3 1-2 16,-8 0-4-16,0-2-3 0,1 2 11 0,0-4-5 15,1 1-3-15,5 1 2 0,1-1 0 0,-8-3 0 0,9 2 1 16,2 0 7-16,-1 1-5 0,-1 0 1 0,0-3 6 16,4 0 5-16,3 2-11 0,-1-2 2 0,1 1-3 15,3 0 5-15,-2 0-6 0,2 1 1 0,4 0 3 16,-3-2-5-16,2 2 0 0,2-1 4 0,-2 3 2 16,-2 2 0-16,0-4 0 0,2 1-1 0,-2 1-4 0,2-2-1 15,-1 2 6-15,-2-2 2 0,1 1-3 16,-5 1 0-16,1-4-3 0,-1 2 3 0,1 0 0 15,-2 2-3-15,-3-2-2 0,0-1-2 0,7 0 3 16,-3 2-5-16,1-3 3 0,0 0 2 0,2 0 1 16,-1 1 0-16,1 2 2 0,-1-4-2 0,2 3 3 0,-3 1 5 15,0-2-13-15,2-1 2 0,-2 1-1 0,0 3 5 16,3-5 0-16,-3 4 1 0,-1 0-2 16,3 0-3-16,-3-2 6 0,2 2-4 0,2 0 2 0,-3 0-2 15,3-1 0-15,1 3 2 0,-1-2-28 0,2-2 3 16,3 0 1-16,-3 5 1 0,1-2 3 0,-1-1-6 15,0 4-5-15,2-3 1 0,-4 3-7 0,-1-2 1 16,2 0 10-16,-1 1-3 0,1 0 4 0,0-1 4 0,-1 0-1 16,3-1 4-16,-3 1 4 0,0-1-4 0,1 1 5 15,0-1 0-15,-1 0 7 0,0 0 1 0,1-1 0 16,1 1-4-16,-3 2-1 0,2-4 4 0,0 2-4 16,-1-3 0-16,5 3 1 0,-4 0 5 0,1-3 1 15,-1 1-1-15,4-1 8 0,-4 2-9 0,0-1 11 16,0 1-3-16,0 0-2 0,0 2-1 0,-1-2-5 15,2 2 3-15,1-1 1 0,-2 0-2 0,0 0-2 16,4-1 7-16,-2 0-5 0,2 1 0 0,-1 3 4 16,-2-2-6-16,2 2 3 0,1-2 3 0,-3 1-1 15,3 1 2-15,-1 1-1 0,-1 1 1 0,-1-3 0 0,2 5 2 16,0-3 3-16,1 3-3 0,-3 4 2 0,0-7 1 16,3 3-1-16,-1-2 1 0,2 2-4 0,-4 0 3 15,3-1-4-15,0 3 2 0,-3-3 4 0,3-1-8 16,0 1 2-16,0-2 4 0,1 0-11 0,-1-4 12 15,0 4 0-15,0-3-3 0,2-2-7 0,-1-1 4 16,3 2-8-16,-4-1-8 0,4-2-14 0,-2 2-26 16,3-4-81-16,-9 2-145 0,9-2 64 0</inkml:trace>
  <inkml:trace contextRef="#ctx0" brushRef="#br0" timeOffset="87759.98">1341 8942 111 0,'0'0'152'16,"0"0"-18"-16,0 0-14 0,0 0-12 0,5 7-18 16,-3-5-2-16,-1 3-6 0,0 0-10 0,2-1-10 15,-3 1-4-15,0 3-9 0,0-3-1 0,-3 0 0 16,2 4-10-16,0-4-1 0,-1 1-7 0,0 0-2 15,1-1-4-15,-2 1-3 0,0-2 0 0,2 1-1 16,0-3 1-16,1-2-11 0,-4 5 2 0,4-5-1 0,0 5-2 16,0-5 4-16,5 2-2 0,-5-2-6 15,7 5 4-15,-1-7 0 0,5 2 2 0,0 0-5 0,1-2 2 16,1 1-4-16,-1 0-4 0,4-4-33 0,-2 2-43 16,-1 2-41-16,-4-1-109 0,-1 0-244 0,-1 0 107 15</inkml:trace>
  <inkml:trace contextRef="#ctx0" brushRef="#br0" timeOffset="104452.77">16941 11346 72 0,'-5'-2'141'0,"5"2"-11"16,0 0-10-16,-3-3-5 0,3 3-12 0,0 0-12 16,0 0-6-16,-5-2-9 0,5 2-6 0,0 0-17 15,0 0 4-15,0 0-4 0,0 0-3 0,0 0-11 16,0 0 4-16,0 0-5 0,0 0 2 0,0 0-3 15,0 0 0-15,-4-3 0 0,4 3-1 0,0 0 5 16,0 0-12-16,0 0 8 0,0 0-2 0,0 0-5 0,0 0-2 16,0 0-3-16,0 0 0 0,0 0-5 0,0 0 2 15,0 0-7-15,0 0 0 0,0 0 0 0,0 0-7 16,0 0 7-16,0 0-1 0,0 0 3 0,0 0 2 16,0 0 3-16,-6 5-5 0,2-2 6 0,4-3-1 15,0 0 3-15,0 0-4 0,-4 3 4 0,4-3-1 16,0 0-3-16,0 0 3 0,-5 0-2 0,5 0-4 0,0 0-2 15,0 0-6-15,0 0 6 0,0 0-1 0,0 0-4 16,0 0-1-16,0 0 1 0,0 0-1 16,0 0 0-16,0 0-2 0,-4 3-1 0,4-3 1 0,0 0 2 15,0 0-2-15,0 0 2 0,0 0-2 0,0 0 0 16,0 0 0-16,0 0-2 0,0 0 6 0,0 0 1 16,9 3-3-16,-9-3 0 0,0 0 3 0,0 0 1 15,8 0 0-15,-8 0-1 0,3 2 1 0,-3-2 0 0,0 0 0 16,7 2 0-16,-7-2-2 0,0 0 2 0,8 0-3 15,-8 0 1-15,8 3-2 0,-8-3 4 0,6 0-6 16,-6 0 10-16,13 1 4 0,-7 0-2 0,1 1 2 16,0-2 2-16,5 3-3 0,-2-3-1 0,3 0-2 15,-3 0-2-15,1 0-3 0,5 0 2 0,-3 0-2 16,0 0 2-16,-1 0-3 0,3 0-1 0,-2 0-3 16,-1 0 2-16,-1 0-1 0,2 0-2 0,-3 1-2 15,-1-1 1-15,-1 1 0 0,-2-2-4 0,2 2 4 0,-8-1-6 16,9 0 3-16,-9 0-4 0,6 3-1 0,-2-3-1 15,-4 0-13-15,3 4-10 0,-3-4-16 0,2 3-15 16,-2-3-13-16,0 0-15 0,0 0-24 0,-4 6-27 16,0-5-47-16,4-1-187 0,-9 0-399 0,9 0 177 15</inkml:trace>
  <inkml:trace contextRef="#ctx0" brushRef="#br0" timeOffset="104901.8">16977 11497 223 0,'0'0'210'0,"0"0"-14"0,0 0-15 16,0 0-14-16,0 0-16 0,0 0-13 0,0 0-19 15,0 0-8-15,0 0-11 0,0 0-12 0,0 0-4 16,0 0-10-16,0 0-7 0,0 0-5 0,14 4-3 16,-14-4-3-16,9 0-5 0,-3 1-2 0,-2 0-2 15,4 0-3-15,-8-1-1 0,9 1-1 0,-4 1 0 16,0-1-8-16,-1 0 8 0,-4-1-2 0,11 2-4 16,-6-2-2-16,2 0-2 0,-1 0-2 0,0 1-4 15,-6-1-2-15,14-1-3 0,-6-1-1 0,2 1-4 16,-2 1-2-16,-3 0 1 0,4 0 0 0,1 0-3 0,-1 1-1 15,3-1-1-15,-2-1-2 0,-2 2 1 0,-1-1-1 16,0 0-1-16,2 0-2 0,-3-1-1 0,-6 1-1 16,10 1 0-16,-5-2 0 0,-5 1-1 0,9 0 2 15,-9 0 1-15,0 0-8 0,8 0 9 0,-8 0-9 16,0 0 7-16,5 1-1 0,-5-1-4 0,0 0 3 16,0 0-6-16,0 0-10 0,0 0-22 0,0 0-28 15,0 0-23-15,-8 8-32 0,8-8-30 0,0 0-80 0,-3 3-139 16,3-3-398-16,0 0 177 0</inkml:trace>
  <inkml:trace contextRef="#ctx0" brushRef="#br0" timeOffset="119779.15">24029 12964 103 0,'-7'-3'127'0,"7"3"-22"15,0 0-7-15,-6-1-8 0,6 1-12 0,0 0-10 16,-4-4 3-16,4 4-4 0,0 0-6 0,0 0-3 15,0 0-1-15,0 0 5 0,-1-2-5 0,1 2-5 16,0 0 2-16,0 0 2 0,0 0 0 0,0 0-4 0,0 0-1 16,0 0 1-16,0 0-6 0,0 0-5 15,0 0 1-15,0 0 0 0,0 0-8 0,0 0-3 16,0 0 0-16,0 0-5 0,0 0-1 0,0 0-5 0,0 0-2 16,0 0 3-16,0 0 2 0,0 0 2 0,0 0 1 15,0 0-1-15,0 0-4 0,0 0 5 0,0 0-3 16,0 0 2-16,0 0-4 0,0 0-2 0,0 0 0 15,0 0-1-15,0 0-1 0,0 0 0 0,0 0-1 0,0 0-1 16,-6-3 1-16,6 3 1 0,0 0 2 16,0 0 3-16,0 0 2 0,0 0-1 0,0 0-1 0,0 0-1 15,0 0 0-15,0 0 0 0,0 0-5 0,19 3 0 16,-13-1-1-16,-6-2-2 0,11 0 1 0,-5-1-4 16,0 2 1-16,3-1-3 0,-1 0 0 0,0-1 4 15,-2 1-9-15,7 1 0 0,-3-2 1 0,-1 1 2 16,2 0-1-16,0 0-3 0,0-4 4 0,-1 4-1 15,1-1-4-15,0 0 0 0,-1 1 2 0,1-3-2 16,1 0 0-16,-1 3 1 0,0-1 0 0,-1 1 1 0,1 0-1 16,2-1-1-16,0 1 4 0,-1 0-2 0,-1 0-3 15,2 1 3-15,0-1 0 0,-2 0-2 16,1 0-1-16,-1 0 1 0,1 1-1 0,0-1 2 0,1 1-1 16,-1 1-1-16,1-2-2 0,0 1 4 0,4-1 1 15,-4 0 8-15,-4 2-5 0,4-1 8 0,0-1 3 16,-2 1 8-16,-6-1 1 0,4 0 5 0,-2 0 0 15,-7 0 0-15,11 0-1 0,-6 0-2 0,-5 0-2 0,0 0-2 16,8-1-2-16,-8 1-3 0,0 0 0 16,5-1-2-16,-5 1-3 0,0 0-2 0,0 0-2 15,0 0 0-15,0 0 1 0,0 0-4 0,0 0-3 0,8 0 2 16,-8 0-4-16,0 0 1 0,0 0-1 0,0 0-2 16,0 0-1-16,0 0-2 0,0 0-8 0,0 0-27 15,2 5-32-15,-2-5-32 0,0 0-36 0,0 0-40 16,0 0-241-16,0 0-451 0,0 0 199 0</inkml:trace>
  <inkml:trace contextRef="#ctx0" brushRef="#br0" timeOffset="120991.89">24129 12871 100 0,'5'1'107'0,"-5"-1"1"16,0 0 0-16,0 0 5 0,8-2-3 0,-8 2-8 16,0 0-8-16,0 0-2 0,1-5-7 0,-1 5-7 0,0 0-3 15,1-3-3-15,-1 3-3 0,2-3-7 0,-2 3-10 16,0 0 4-16,3-3-12 0,-3 3-5 0,0 0 2 16,4-3-7-16,-4 3-3 0,3-3-3 0,-3 3-5 15,0 0 2-15,3-3-7 0,-3 3 0 0,4-2-5 16,-4 2 3-16,7-3 1 0,-5 1 1 0,-2 2 3 15,8-1 1-15,-8 1 1 0,5-4 4 0,-5 4 0 16,4-1 0-16,-4 1-4 0,4-2-3 0,-4 2 2 0,0 0-3 16,0 0 2-16,0 0-1 0,0 0-6 0,6-2 0 15,-6 2 0-15,0 0-3 0,0 0 0 0,0 0 0 16,0 0-4-16,0 0 4 0,0 0-5 0,0 0 2 16,0 0-5-16,0 0 7 0,0 0-3 0,0 0-2 15,0 0 1-15,0 0 2 0,0 0-3 0,0 0-1 16,0 0-2-16,0 0 1 0,0 0-1 0,-13 7-1 15,13-7 1-15,-4 6 2 0,2-2-3 0,-2-3 4 0,2 3-3 16,-2 1 2-16,-1-1 1 0,-1-1-6 16,4 2 4-16,-5-2 0 0,1 1 0 0,2 1 0 0,-1-2-1 15,0 1 2-15,-3 2 1 0,1-4-4 0,-1 3 1 16,2-1-2-16,-1-1 2 0,1 0 0 0,-3-1 3 16,4 1-5-16,-3 1 3 0,-2-2-3 0,1 1 2 15,1-2 1-15,3 3 0 0,-5-1-1 0,1 1 1 16,1-2 0-16,1 1-2 0,0-2 0 0,2 0-2 15,0 2 3-15,-1-1-3 0,6-2-1 0,-7 2 7 16,2 2-5-16,1-3 1 0,4-1 2 0,-6 3-1 16,6-3 1-16,-5 2-3 0,5-2 3 0,-4 2-3 15,4-2 0-15,-4 2 2 0,4-2 2 0,-4 3-4 0,4-3-3 16,0 0 0-16,0 0 3 0,0 0-3 0,-3 4 3 16,3-4-1-16,0 0 0 0,0 0 3 0,0 0-2 15,0 0 2-15,-3 4 0 0,3-4-3 0,0 0-2 16,0 0 6-16,0 0-4 0,0 0 3 0,0 0-1 15,0 0-1-15,0 4 2 0,0-4-1 0,0 0 1 16,0 0 0-16,0 0 0 0,0 0-1 0,0 0 2 16,0 0 0-16,0 0-1 0,0 0-2 0,0 0 2 15,0 0 1-15,0 0 0 0,0 0-1 0,0 0 2 0,0 0 2 16,0 0-1-16,0 0 2 0,0 0 3 16,0 0-3-16,0 0 3 0,8 0 2 0,-8 0-5 15,0 0 0-15,6 4 1 0,-6-4-3 0,3 1-1 0,-3-1 5 16,0 0-5-16,0 0 1 0,10 2 0 0,-8-1-3 15,5 0 3-15,-2 2-2 0,-1-2-2 0,0 1 3 16,-1 0 2-16,3 1 0 0,2-1-1 0,-4 2 3 16,3-1 2-16,-1-1 1 0,-1 1-3 0,4-2-1 15,-4 4 2-15,0-2 3 0,3 0-1 0,-3 0 0 16,5 2 1-16,-5 0 2 0,6 2 1 0,-6-3-3 16,2 4-1-16,2-4 3 0,-1 2-1 0,1-2 3 0,-3 2-4 15,-1-4 1-15,3 2-2 0,-3 1 7 0,1-2-9 16,0-1 0-16,-2 1 0 0,-1 0 1 0,0-2-2 15,1 3 0-15,-4-4 1 0,0 0-1 0,4 4-1 16,-4-4 2-16,4 1-2 0,-4-1 0 0,0 0-2 16,0 0 1-16,0 0-1 0,0 0-3 0,0 0 1 15,0 0 0-15,0 0-3 0,0 0-6 0,2 1-20 16,-2-1-34-16,0 0-47 0,0 0-64 0,0 0-256 0,0 0-460 16,6-7 204-16</inkml:trace>
  <inkml:trace contextRef="#ctx0" brushRef="#br0" timeOffset="122537.99">28008 12025 126 0,'0'0'135'16,"0"0"-5"-16,0 0-12 0,0-7-11 0,0 7-11 15,3-4-16-15,-3 4 6 0,0 0-12 0,-3-4-10 16,3 4-2-16,-2-5-9 0,2 5-2 0,-5 0-6 16,5 0-4-16,0 0-7 0,0 0-3 0,-7-2-2 0,7 2 0 15,0 0-4-15,-5-2 0 0,5 2-1 16,0 0 1-16,0 0 8 0,-4-3-1 0,4 3 3 0,0 0 5 16,0 0-1-16,0 0 0 0,0 0 1 0,0 0-7 15,0 0 2-15,0 0-6 0,0 0-3 0,0 0-4 16,0 0-2-16,0 0 0 0,0 0-2 0,0 0-3 15,-4-5 4-15,4 5-3 0,0 0-1 0,0 0-2 16,0 0 2-16,-5 0-5 0,5 0 9 0,0 0 4 16,0 0 6-16,0 0 4 0,0 0 2 0,0 0-1 15,0 0 1-15,0 0-1 0,0 0-3 0,0 0 6 0,0 0-5 16,0 0-1-16,0 0-2 0,0 0-2 0,0 0-2 16,0 0-2-16,0 0 2 0,0 0-3 15,0 0-1-15,0 0-5 0,0 0 1 0,0 0-2 0,0 0 2 16,0 0-1-16,0 0 3 0,0 0-7 0,0 0 1 15,0 0-1-15,0 0 0 0,0 0-2 0,0 0 2 16,22-2-2-16,-14 2 0 0,-1 0-1 0,4-3-1 16,1 2-1-16,1 0-1 0,-3-4 0 0,4 3-3 15,-1-1 3-15,6 0-2 0,-2 1 6 0,2-1-6 0,0-1 3 16,2 2-5-16,-2-1 4 0,0-1 10 16,-2 1-2-16,2-2-2 0,-6 5-2 0,4-6-2 0,0 3 3 15,-4 0-2-15,-2 1-1 0,3-1-1 0,-5 1 2 16,2 0 1-16,-5 1 2 0,2-1 2 0,-1 0-4 15,-3 0 1-15,4 1-4 0,-2 1 3 0,2-2-4 16,-3 1-8-16,-5 1 9 0,10 0-1 0,-1 0-2 16,-9 0 0-16,9 0 5 0,-2 0-3 0,-7 0-1 15,9 0-5-15,-9 0 4 0,7 0-2 0,-7 0 2 16,0 0-3-16,7 1 2 0,-7-1 1 0,0 0-4 16,0 0 4-16,0 0 0 0,0 0-1 0,6-1 0 15,-6 1-5-15,0 0-15 0,0 0-21 0,0 0-27 0,0 0-29 16,0 0-35-16,0 0-46 0,0 0-260 0,0 0-469 15,0 0 208-15</inkml:trace>
  <inkml:trace contextRef="#ctx0" brushRef="#br0" timeOffset="123775.04">28011 11910 14 0,'0'0'129'0,"0"0"-8"15,2-5-12-15,1 3-7 0,-3 2-2 0,1-5-8 16,-1 5-2-16,0 0-12 0,4-2-4 0,-4 2-2 0,5-3-6 16,-5 3-1-16,4-2 3 0,-4 2-8 0,8-2 0 15,-8 2-9-15,7-3 5 0,-3 2-2 0,1 0 4 16,-1-2-2-16,-4 3 2 0,8-2-2 15,-4-1-5-15,-4 3-4 0,6-4-2 0,-2 4 7 0,-2-3-1 16,-2 3 1-16,7-2-1 0,-7 2-4 0,0 0-5 16,2-4-6-16,-2 4 1 0,0 0-1 0,5-5-6 15,-5 5-3-15,3-3 2 0,-3 3-5 0,0 0 2 16,0-4 1-16,0 4 4 0,0 0 1 0,1-4 2 16,-1 4 7-16,3-4-10 0,-3 4 6 0,2-4-5 15,-2 4 2-15,0 0 0 0,0 0-4 0,0-3-3 0,0 3-2 16,0 0 0-16,0 0-6 0,0 0 0 0,0 0-3 15,0 0-1-15,0 0 1 0,0 0-2 16,0 0-3-16,0 0-5 0,0 0-6 0,0 0 8 0,0 0 1 16,0 0-3-16,0 0 2 0,0 0-1 0,0 0-3 15,-12 10-1-15,8-8-3 0,-1 1 3 0,1 1 2 16,-1-1-1-16,0 1 0 0,1 1-3 0,-4 0 1 16,4-5 1-16,-2 7 1 0,1-4-1 0,0 2 1 15,-4 1-3-15,4-1 3 0,-2 0-3 0,2-1 0 16,-1 2-2-16,-3 0 3 0,0-1-2 0,2 3-4 15,2-3 6-15,-5 0-7 0,1 1 7 0,5-1 1 0,-5 1-3 16,4 0 0-16,2-1 3 0,-3-2-2 16,2 3 1-16,1-2 0 0,1-1-1 0,-2 0 0 15,3 1 1-15,-1-1-2 0,-1 1 2 0,3-4-7 0,0 5 8 16,-4-2-2-16,4-3 2 0,-1 4-2 0,1-4 0 16,0 0-1-16,-2 5 0 0,2-5 1 0,0 0 0 15,0 0 1-15,0 4 0 0,0-4-5 0,0 0 5 16,0 0 1-16,0 0 0 0,0 0 0 0,0 0-2 15,0 0 0-15,0 0 1 0,0 0 1 0,0 0-2 16,0 0-2-16,0 0 5 0,0 0-4 0,2-13 1 16,-2 13-2-16,0 0 1 0,0 0 0 0,0 0 0 0,0 0-1 15,0 0 1-15,-2-3-1 0,2 3 0 0,0 0 1 16,0 0 0-16,0 0 1 0,0 0 1 0,0 0-2 16,0 0-1-16,0 0 0 0,0 0 1 0,0 0-3 15,0 0 2-15,0 0 0 0,0 0-1 16,0 0 1-16,0 0 0 0,0 0 0 0,0 0 1 0,0 0 0 15,0 0 0-15,0 0 0 0,0 0-1 0,0 0 0 16,0 0 2-16,0 0-5 0,0 0 3 0,0 0 1 16,0 0 1-16,0 0-1 0,13 5 1 0,-9-2 1 15,-4-3-2-15,5 2 1 0,-1 1 1 0,2 0 1 16,0-2-1-16,0 4-2 0,3-1 4 0,0 1-2 0,1 0-1 16,-1-2 3-16,0 1-2 0,3 2 2 0,-2 0-2 15,-1-1-4-15,1-1-2 0,-2 1 2 0,1 1 3 16,-4-3 3-16,1 0-3 0,2-1 3 0,-3 1-3 15,-1 0-2-15,-2 0 2 0,2-2-2 0,-4-1 2 16,5 4 1-16,-5-4-4 0,7 2 5 0,-5-1-3 16,-2-1 0-16,0 0 0 0,3 4 0 0,-3-4 0 15,0 0 0-15,2 3 0 0,-2-3 3 0,0 0-3 16,0 0 0-16,0 0 1 0,5 2-1 0,-5-2 0 0,0 0-5 16,0 0-11-16,0 0-14 0,0 0-18 0,0 0-24 15,0 0-25-15,0 0-42 0,0 0-50 0,0 0-225 16,0 0-448-16,0 0 198 0</inkml:trace>
  <inkml:trace contextRef="#ctx0" brushRef="#br0" timeOffset="125577.96">26031 12518 26 0,'0'0'100'0,"0"0"-14"0,-10 0 0 16,10 0-11-16,0 0-12 0,0 0-12 0,0 0 5 16,0 0-8-16,0 0-4 0,0 0-8 0,0 0-4 15,0 0-6-15,-5-3 0 0,5 3 10 0,0 0-15 16,0 0 0-16,-4-2-5 0,4 2 2 15,-4-5-7-15,4 5 1 0,-3-3 0 0,1 2-5 0,-3-2 2 16,5 3-18-16,-7-7-13 0,1 4-19 0,3-1-31 16,0-1-57-16,-1-2-140 0,-3 2 62 0</inkml:trace>
  <inkml:trace contextRef="#ctx0" brushRef="#br0" timeOffset="126380.34">26153 12218 42 0,'-9'25'99'0,"4"-2"-10"16,-3 2-10-16,2-8-7 0,-3 0-9 0,0 0-1 16,1-1-1-16,-4-3-12 0,0-2-4 0,2 1-5 15,-3-5-11-15,-1 3 2 0,-3-5-12 0,3 0-10 16,-4 0 4-16,4 0-2 0,-2-3-3 0,3-1-2 15,-4-1-2-15,3 0-3 0,1 2 0 0,1-2 2 16,-1 0 5-16,3 0-8 0,-1 0 0 0,4-2 3 0,-2 1 2 16,1 1-13-16,8 0 8 0,-13-1-1 15,8 1-1-15,0-2 8 0,5 2-6 0,-5-4 0 0,5 4 1 16,-4-2 6-16,0-1-9 0,4 3 6 0,-1-4 0 16,1 4 1-16,0-3 5 0,0 3-2 0,0 0-5 15,1-9 6-15,3 7 9 0,-4 2-7 0,4-6-3 16,-3 3 15-16,-1 3 12 0,3-4-4 0,-3 4-3 15,1-5 0-15,-1 5 0 0,0 0-1 0,0-5-4 0,0 5-8 16,0 0 3-16,-4-3 2 0,4 3-4 0,-4-2-3 16,4 2-4-16,-2-4 0 0,2 4-2 0,0 0 4 15,-8-3-3-15,8 3-6 0,0 0 3 0,-2-3-2 16,2 3 8-16,0 0-3 0,0 0-2 0,0 0 1 16,0 0-5-16,0 0 0 0,0 0 4 0,0 0-1 15,0 0 1-15,0 0-3 0,0 0 3 0,-3 10 2 16,3-10 4-16,0 0-4 0,0 3 2 0,0-3 0 15,0 0-4-15,0 0-1 0,-1 5 0 0,-2-2 1 16,3-3 0-16,0 0 2 0,0 0-4 0,0 0 4 0,0 0-2 16,-3 2-3-16,3-2 4 0,0 0-6 0,0 0 1 15,0 0 0-15,0 0-1 0,-2 4-1 16,2-4-3-16,0 0-6 0,0 0-14 0,0 0-19 0,0 0-16 16,0 0-22-16,4-12-40 0,-4 12-70 0,1-9-206 15,3 6 92-15</inkml:trace>
  <inkml:trace contextRef="#ctx0" brushRef="#br0" timeOffset="127823.66">29236 11805 50 0,'0'0'124'0,"0"0"-15"0,0 0-4 0,0 0-11 16,0 0 1-16,0 0-12 0,0 0-2 0,0-4 0 15,0 4-5-15,0 0 4 0,0 0-8 0,0 0 4 16,0 0-7-16,4-3-5 0,-4 3 0 0,0 0-5 16,4-2-4-16,-4 2-3 0,1-4-8 0,-1 4-4 0,0 0-2 15,0 0 2-15,2-3-8 0,-2 3-4 0,0 0 1 16,3-4-3-16,-3 4-7 0,0 0 0 0,0 0 0 15,0 0-7-15,0 0 2 0,0 0-3 0,1-3-2 16,-1 3 2-16,0 0 1 0,0 0-5 0,0 0-3 16,0 0 4-16,0 0 1 0,0 0-6 0,4 12 5 15,-4-6-1-15,0-3-2 0,0 3 0 0,0 1-3 16,-4-1 0-16,3 2 2 0,-2 1-1 0,1 2 1 16,1-1-2-16,-3 2 3 0,2 1-4 0,-2-1 5 15,-1 4 3-15,-1-1 1 0,1-1-10 0,0 2 11 0,1-1-2 16,1-2-2-16,-1 4-6 0,-1-2 8 0,-2-1-6 15,-2 2 5-15,3-1 0 0,-2-2-2 0,0 2 0 16,0-1-4-16,0 1 4 0,0-5 2 0,1 6-4 16,-4-2 1-16,4-2-4 0,-2 5 3 0,0-8-1 15,-3 4 3-15,2 2 4 0,-3-1-4 0,3 0 3 16,1-1 0-16,-4 1-4 0,3-2 0 0,1 0-1 16,0-5 1-16,0 3-2 0,2-1 0 0,0-1 2 0,0 0 0 15,-1 0 3-15,2-3-6 0,2 0 1 16,-3-2 0-16,2 0 1 0,0 2-3 0,3-3 1 15,-2 2 2-15,-1-3-3 0,-3 1-1 0,8-2-21 0,-10 0-26 16,10 0-37-16,-8-5-32 0,4 2-70 0,0-1-105 16,-2-1-316-16,2 1 140 0</inkml:trace>
  <inkml:trace contextRef="#ctx0" brushRef="#br0" timeOffset="128219.54">28776 12213 146 0,'0'0'159'0,"5"1"-7"0,-1 1-12 16,-4-2-13-16,0 0-10 0,5 2-15 0,-5-2-9 15,7 4-3-15,-5-1-6 0,-2-3-11 0,4 5-8 16,-1-2-7-16,-1 2-3 0,2 1-10 0,-3-2 3 16,2 1-1-16,-2 1-10 0,3 2-1 0,-3 0 1 0,4 0-1 15,-1 0-4-15,1-2-4 0,-5 2 0 16,3-3 1-16,-2 5-10 0,0-5 6 0,2 1-5 16,-2 0 0-16,2 0-3 0,-2 2-3 0,4-3-3 0,-1 3 0 15,-3-4 1-15,2 1-1 0,-2 0 0 0,2-1 1 16,-2 0-2-16,0 0-2 0,-1-4-4 0,3 7 5 15,-2-6-4-15,-1-1 2 0,0 0-2 0,3 5-1 16,-3-5-3-16,0 0 5 0,1 2-6 0,-1-2-8 16,0 0-22-16,0 0-17 0,0 0-29 0,4 3-38 15,-4-3-67-15,0 0-94 0,0 0-299 0,0 0 133 16</inkml:trace>
  <inkml:trace contextRef="#ctx0" brushRef="#br0" timeOffset="128574.41">29084 12354 70 0,'0'0'130'0,"0"0"-12"0,0 0-9 0,0 0-14 15,0 0-6-15,0 0-8 0,0 0-5 0,0 0-7 16,0 0-4-16,0 0-8 0,0 0-8 16,0 0-2-16,0 0 1 0,0 0-4 0,0 0 4 0,0 0 0 15,-4 7 0-15,4-7-2 0,0 0 0 0,0 0 4 16,0 0-2-16,0 0-3 0,0 0 3 0,-2 5-12 16,2-5 2-16,0 0 0 0,-4 2 1 0,0 1 7 15,4-3-7-15,-9 2 6 0,4 1-1 0,0-2-1 0,-3 0 0 16,-1 1-3-16,3-2-7 0,-2 3-4 15,-1-1-2-15,-1 1-4 0,-1 1-4 0,-2-1-2 16,-4 2-34-16,4-2-81 0,-7-2-245 0,1 3-373 0,0-4 165 16</inkml:trace>
  <inkml:trace contextRef="#ctx0" brushRef="#br0" timeOffset="133357.48">23975 13412 16 0,'-7'-8'79'0,"0"0"-15"0,1-1-4 15,0-1-9-15,-2 0 8 0,-2 1-15 0,3-3-2 16,1 4 0-16,-1-4-4 0,-4-2-7 0,5-1-8 16,-2-2-4-16,0 5-3 0,2-2-3 0,-2-3-2 15,2 2-4-15,-2 1 10 0,-1-3-8 0,3 2-2 16,-2 0-6-16,3-1 3 0,1 1 7 0,-2 1-4 16,2-2 6-16,-2-1-2 0,3 0 3 0,-1 1-5 15,0 0 11-15,0-2-4 0,0 2 1 0,2 4 2 16,4-5-5-16,1 0 1 0,-3 2-4 0,3-2-2 15,3 0 2-15,-2 6-8 0,1-5 2 0,3 2 1 0,-2-3-13 16,2 3 2-16,-3 3-7 0,4-3-6 0,0-2-5 16,0 7 1-16,0-4 1 0,2-2-8 0,-2 6-7 15,-1-1-9-15,5-2-10 0,-4 2-44 0,1 1-106 16,1 2 46-16</inkml:trace>
  <inkml:trace contextRef="#ctx0" brushRef="#br0" timeOffset="133859.66">24591 12671 56 0,'14'9'98'0,"-2"1"-15"0,1 0 0 0,3 2-15 16,-3 0 0-16,-3-3-12 0,3 4 0 0,-3 0-1 15,3 0-4-15,0 2-7 0,-2-9 6 0,-3 5 1 16,2 0-5-16,2 4 2 0,-6-6-5 0,6 4 3 0,-2-3-7 16,1 2-2-16,-3-3 0 0,3-1-3 15,-2 6-4-15,-1-6-3 0,0 1-3 0,1 3-2 0,0 3-5 16,0-3 0-16,-3 0-3 0,-2 0-1 0,-2 0 3 16,-2 6-5-16,0-1 2 0,0 0-4 0,-6 1 3 15,-3 7-4-15,0-3 5 0,1-4-6 0,-3 5 0 16,-1-6-1-16,6 0-1 0,-1-1 0 0,-1 1-2 15,-1-2 0-15,1-1-1 0,1 3 0 0,0-7 2 16,1 2-2-16,-2-4 4 0,-3 6-2 0,0 0-4 0,2-6 5 16,-1 6-1-16,1-1-2 0,0-3-3 0,-5 2 2 15,1 0-5-15,-1 3 4 0,0-4 3 0,-4 2 4 16,-2 4-4-16,2-4 1 0,-1-1 3 0,1-2-6 16,-6 3-1-16,-2-1 3 0,-2-2-1 0,1-2-6 15,-1-3 1-15,8-2-1 0,-8-1-1 0,-3 0-4 16,0-4 2-16,3 0 0 0,0-2 2 0,-1-4 2 15,-2 0 1-15,2-2-1 0,0-1 0 0,3-1 6 16,-4 0-6-16,3-1 0 0,3-1 5 0,-3-1-11 0,4 1 8 16,-1 2 2-16,6 2-3 0,0 0 3 0,3 1 1 15,2 5-2-15,0-2-6 0,3-1-44 0,4 2-60 16,-1 0-100-16,2 0-227 0,5 1 100 0</inkml:trace>
  <inkml:trace contextRef="#ctx0" brushRef="#br0" timeOffset="134670.63">25722 13517 35 0,'0'0'153'0,"0"0"-14"0,0 0-1 16,0 0-2-16,0 0-3 0,-6-2-9 15,6 2-3-15,0 0-10 0,0 0-7 0,0 0-7 0,0 0-7 16,0 0-4-16,0 0-10 0,0 0-10 0,0 0-3 15,0 0-7-15,-3-4-6 0,3 4-7 0,-2-3 3 16,2 3-7-16,0 0-5 0,-4-3-6 0,4 3-3 16,0 0-2-16,0 0-3 0,-3-5-1 0,3 5 0 0,0 0-3 15,-4-2-3-15,4 2 1 0,0 0-3 16,0 0-1-16,0 0 2 0,0 0-5 0,0 0 2 0,0 0-5 16,0-5 2-16,0 5-1 0,0 0-1 0,0 0-2 15,-1-4 1-15,1 4 2 0,0 0-7 0,-1-6-13 16,1 6-29-16,-6-1-20 0,3-2-30 0,3 3-44 15,-5-3-169-15,2 1-332 0,-1 0 148 0</inkml:trace>
  <inkml:trace contextRef="#ctx0" brushRef="#br0" timeOffset="135525.57">25679 13533 28 0,'0'0'111'0,"-9"-1"-8"0,9 1-13 15,0 0-8-15,-3-3-1 0,3 3-13 0,0 0-2 16,0 0-6-16,0 0 1 0,0 0-1 0,0 0 2 15,0 0-7-15,-10 0-6 0,10 0 1 0,-1-4-4 16,1 4-2-16,-1-4-1 0,1 4-6 0,-3-5 11 16,2 1-2-16,-2 0-5 0,3-1 0 0,-1-2-6 0,-2 0-1 15,-3-1-5-15,0-1 3 0,-2-1-5 16,0-2-6-16,-1-4 1 0,-1 3-5 0,-2-4-2 0,-3 0-1 16,-2-3-8-16,-3 1 14 0,2 0-7 0,-6-3-1 15,1 0-3-15,-3 3 2 0,1-1 4 0,2 1 4 16,-4 0 0-16,1 4 4 0,0-2-4 0,-3 3 6 15,3-1-2-15,5 7-1 0,-3-5-1 0,2 3-4 16,3 3 4-16,2-2-3 0,-2 2-2 0,5 1 0 16,-2-1-3-16,5 2-3 0,1 0 1 0,3 1-1 15,1 0 7-15,0 2 5 0,3 0-1 0,-2-1 2 0,2-1-1 16,0 1-4-16,3-2 2 0,0 5-2 16,-4-5-4-16,4 5-3 0,0-5-5 0,0 5-20 0,4-4-29 15,2 4-22-15,-6 0-40 0,9 0-52 0,-9 0-146 16,9 2-327-16,-9-2 144 0</inkml:trace>
  <inkml:trace contextRef="#ctx0" brushRef="#br0" timeOffset="136105.97">25313 12980 90 0,'-7'5'126'16,"5"-2"-7"-16,-6-1-7 0,2 2 1 0,-3-1-6 16,-3-2-14-16,3 1-3 0,-3-2 0 0,-1 2 0 15,2-4-11-15,-1 0-3 0,-2 1-4 0,0 1-9 16,0-2 2-16,-4-3 0 0,3 2-1 0,-2-2-5 0,2 3-4 15,2 2-3-15,-1-3-3 0,4 2-1 16,-1-2-3-16,3 2-6 0,1 0-4 0,7 1-5 0,-10 0 0 16,10 0 9-16,-10 5 1 0,7-1-4 0,1 1-1 15,1 3-3-15,1-3-1 0,1 2-1 0,3 2-6 16,0-1 0-16,2-1-2 0,0 3-1 0,-1-1-5 16,2-2 3-16,1 3-5 0,3 3 1 0,-6-4-1 15,3 0-4-15,1 0-1 0,-2 0-1 0,1-1-2 16,-3 0 1-16,2 0 1 0,0 1-3 0,-2-1 1 15,-1-1 0-15,0 2-1 0,0-1-3 0,1 2 1 0,0-1-2 16,-4 1 4-16,2 2-3 0,-2-4 0 0,-2 6-5 16,-3-2-20-16,0 0-36 0,0 0-48 0,2 0-48 15,-2 0-196-15,-2-2-381 0,0 1 168 0</inkml:trace>
  <inkml:trace contextRef="#ctx0" brushRef="#br0" timeOffset="204401">1239 8886 50 0,'0'0'93'0,"1"-4"-10"0,-1 4-8 0,0 0-5 15,0 0-3-15,0 0-13 0,0 0 2 0,0 0 10 16,0 0-5-16,0 0 1 0,0 0-5 0,0 0-1 15,0 0-1-15,0 0-2 0,0 0-5 0,0 0-1 0,0 0-7 16,0 0-2-16,0 0-4 0,-9 0-6 16,9 0-2-16,0 0 6 0,0 0-4 0,0 0-6 15,-11 4-4-15,11-4 1 0,-4 3-3 0,4-3 0 0,-4 2-4 16,4-2 0-16,0 0-1 0,0 0 0 0,0 0-2 16,-5 1 2-16,5-1-3 0,0 0 5 0,0 0 1 15,0 0-2-15,-6 1 2 0,6-1 0 0,0 0-1 16,-7 1 11-16,7-1 2 0,0 0-4 0,0 0-5 15,-9-4 5-15,9 4 2 0,0 0 10 0,-5-1 1 16,3-2-4-16,2 3-1 0,-6-2-4 0,6 2 4 16,-7-3-14-16,7 3 7 0,-4-4 2 0,4 4-2 15,-4-2-3-15,4 2-1 0,-4-1 2 0,4 1-4 16,-2-5-6-16,2 5 3 0,-3-4-4 0,3 4 0 16,0 0-1-16,-5-3 0 0,5 3-1 0,-4-4-2 15,4 4 3-15,-5-1-9 0,5 1 4 0,-4-3 0 16,-1 2-3-16,5 1 1 0,-6-3 5 0,6 3-5 15,-9-1 1-15,4 0-2 0,5 1 4 0,-9-3-2 0,5 1 1 16,4 2-3-16,-9-3-4 0,5 1 5 16,-2 0 0-16,1 1 2 0,0-2 1 0,-2 2-2 15,3-2-3-15,-3 3 1 0,0-2 4 0,2 0 0 0,0-1-2 16,5 3 0-16,-9 0 3 0,-1 0 0 0,2 0-3 16,1 4-1-16,-3-1-2 0,-1-3 5 15,2 3-5-15,0-2 4 0,3 0-1 0,1 1-2 0,-2-1 3 16,1 1 1-16,0 0-3 0,-1 0 2 0,1-1-1 15,1 0 5-15,0 1 1 0,5-2-1 0,-9 2 3 16,9-2 0-16,-10 0-2 0,3 1 0 0,2 0-2 16,1 1 3-16,4-2-5 0,-14 3 4 0,9-3-4 15,0 2 0-15,-2-2-5 0,0 1 4 0,-1 1 4 16,3 1 0-16,-1-2-5 0,6-1 0 0,-12 3-2 16,8-1 4-16,-2-2 0 0,6 0-1 0,-9 0 1 15,9 0-1-15,0 0-3 0,0 0 0 0,0 0 0 16,0 0 6-16,0 0-5 0,-41 8 1 0,41-8 0 15,0 0-2-15,-22 7 0 0,22-7 0 0,0 0 1 16,-25 10 0-16,25-10 0 0,-22 9 1 0,22-9-2 16,-24 11 3-16,10-5 0 0,14-6 0 0,-26 11 3 15,26-11-1-15,-24 12 10 0,14-6 1 0,10-6-3 16,-23 15-2-16,23-15-2 0,-19 7 1 0,19-7 0 0,-12 10 0 16,12-10-6-16,0 0 1 0,0 0 0 15,-18 11-5-15,18-11-2 0,0 0 7 0,0 0-2 16,-11 8 0-16,11-8-3 0,0 0 2 0,0 0 0 0,0 0 0 15,-9 14 2-15,9-14-3 0,0 0-3 0,-9 12 3 16,9-12-1-16,0 0 2 0,-10 13-1 0,10-13-2 16,0 0 2-16,-12 14-7 0,12-14 9 0,0 0-5 15,-10 11 1-15,10-11 0 0,0 0 1 0,0 0 0 16,0 0-1-16,0 0 2 0,0 0-4 0,-10 12 2 16,10-12 1-16,0 0 0 0,0 0 0 0,0 0-1 15,0 0-1-15,-8 14 0 0,8-14 1 0,0 0-1 16,0 0 1-16,-5 19 1 0,5-19-1 0,0 0 0 15,-9 15 0-15,9-15 1 0,0 0-1 0,-3 18 1 16,3-18-1-16,-1 16 0 0,1-16-1 0,0 16 5 0,0-16-4 16,0 18 0-16,0-18 1 0,0 0-3 15,0 23 0-15,0-23 3 0,5 16-1 0,-5-16-1 16,5 16 1-16,-5-16 0 0,8 14 1 0,-8-14 0 0,5 20-5 16,-5-20 4-16,9 16-2 0,-9-16 4 0,9 13-3 15,-9-13 2-15,9 15-4 0,-9-15 4 0,8 13 1 16,-8-13-3-16,6 12 0 0,-6-12 2 0,14 13 0 15,-14-13 1-15,9 13-2 0,-9-13 0 0,9 12 1 16,-9-12 1-16,10 11-2 0,-10-11 0 0,9 12 0 16,-9-12 1-16,0 0 1 0,17 15-2 15,-17-15-3-15,0 0 0 0,14 12 3 0,-14-12 0 0,10 10 2 16,-10-10-1-16,0 0-2 0,15 10 1 0,-15-10-1 16,0 0 0-16,17 11-1 0,-17-11-1 0,0 0 1 15,16 10 1-15,-16-10-2 0,0 0 2 0,17 7 0 16,-17-7 2-16,0 0-1 0,17 8-2 0,-17-8 1 15,0 0 2-15,17 7-1 0,-17-7 0 0,0 0 1 16,0 0-5-16,29 5 4 0,-23-5-2 0,2 0 4 16,-2-2-1-16,2 1 0 0,-2 1-6 0,1 0 3 15,-1-2 5-15,0 0-5 0,2 2 0 0,0 0 3 16,-3-1-1-16,1-3 0 0,-1 3 0 0,3 0 3 0,-3 0-1 16,0-1 2-16,0 1-2 0,1-1-4 15,-6 2 3-15,8-2 0 0,0 2-2 0,-4-2 0 0,1 1 0 16,0-4 4-16,1 3 0 0,1 0-6 15,-2 1 3-15,3-3 1 0,-2 1-2 0,3 0-2 0,-4-1 4 16,2 1-4-16,-2 2 6 0,1-2-6 0,-1 1 0 16,1 1 5-16,-2-1-3 0,1 0 2 15,2 2-2-15,-1-3 2 0,-1 3-4 0,0-3 5 0,2 2 0 16,-1 0 0-16,-1 1-2 0,2-3 4 0,-2-1-2 16,3 2-2-16,-2-1 0 0,1-1 2 0,-1 0 0 15,0 0-3-15,0 2 1 0,1-4 2 0,0 2-3 16,1 2 2-16,-4-1 0 0,1-1 0 0,3 2 0 15,-2-1-4-15,-1-1 1 0,2 0 1 0,-2 2-1 16,-1-1 1-16,0-1 3 0,2 1 0 0,-1 1 2 16,0-1-5-16,-1-1 2 0,1 2 3 0,-1-1-3 15,3-2 0-15,0-2 0 0,-2 4 0 0,-1-2 0 16,1-1 0-16,2-2-1 0,-3 1 3 0,0 2-7 16,1 0 4-16,-1-5-1 0,0 5 3 0,-1 1-1 15,-1-4 1-15,3 1 1 0,-2-2-2 0,-2-1-2 16,3 1 1-16,-3 3 2 0,2-6 0 0,-2 5-7 15,-1-3 7-15,0-1-1 0,0 2-1 0,0 0 4 0,0 1-2 16,0 0 0-16,0-1-2 0,-1-2-8 0,-1 6 7 16,1-3 3-16,0 1-2 0,0 0 2 15,-2 0-2-15,0 0-1 0,1 2 2 0,-3-1 1 0,2 0-4 16,1-5 2-16,-3 3 2 0,1-2-2 0,0 1-1 16,0 1 2-16,-2-2 0 0,2 2-4 0,-1-1 3 15,1 0-1-15,-1-3 1 0,1 4-2 0,-1 0 0 16,-1 2 3-16,0-5 0 0,0 5-1 0,1-2 2 15,-3 1-3-15,1 1 0 0,-1 0 0 0,0 1-1 16,3 0 4-16,-1 1-2 0,-2-1 1 0,3 1-6 16,-3-3 5-16,3 3-1 0,-2-2 2 0,0 1-1 15,2 1 1-15,-1-2 0 0,0 1 1 0,0 2-4 16,0-1 4-16,-1-1-6 0,2 1 4 0,-1 0 2 16,0-1-3-16,-1 3 2 0,1 0-4 0,-1-1 3 15,-2 3 1-15,0 0-1 0,-1 3-2 0,-2-3 1 0,4 2 3 16,-3 0-2-16,0 1-2 0,2-1 1 15,0 0-1-15,-1 1 2 0,2 0 1 0,3-2 0 0,0 2 0 16,-3-2-1-16,2 0 2 0,-2 0-5 0,3 1-2 16,0-1 5-16,0 1 2 0,5-2 0 15,-9 2-1-15,4-1 0 0,5-1-1 0,-5 2-2 0,5-2 0 16,-4 4 0-16,3-1-2 0,1-3-17 0,0 0-19 16,0 0-25-16,0 0-33 0,-19 25-22 0,19-25-41 15,-4 13-186-15,4-13-375 0,-7 16 166 0</inkml:trace>
  <inkml:trace contextRef="#ctx0" brushRef="#br0" timeOffset="204851.28">876 8869 114 0,'0'0'136'16,"0"0"-13"-16,-9 6-12 0,3-2-15 0,1-1-6 15,1 3-10-15,0-2-7 0,-4 1-19 0,4-1 5 16,-2 1-20-16,2 2 6 0,-1-2 4 0,1 2-1 16,-1 0-1-16,0 1-4 0,-5-1 0 0,3 2 3 15,1 0 3-15,6-9-1 0,-14 20 7 0,3-8 7 16,-1 1 4-16,-1 1-4 0,0 0-4 0,-3 7-3 16,3-5-7-16,-3 3 5 0,4-4 2 0,2 4-7 15,-3-3-5-15,3-2-6 0,-3 0-2 0,1 0-5 0,2-2-5 16,10-12 3-16,-10 17-7 0,10-17 1 15,-9 17-1-15,9-17-8 0,-5 15 0 0,5-15-7 0,0 0 1 16,0 18-14-16,0-18-15 0,0 0-13 0,10 16-12 16,-10-16-22-16,0 0-22 0,22 7-19 15,-22-7-6-15,0 0-40 0,0 0-112 0,27 0-289 0,-27 0 128 16</inkml:trace>
  <inkml:trace contextRef="#ctx0" brushRef="#br0" timeOffset="205253.01">921 8942 99 0,'0'0'172'16,"0"0"-6"-16,0 0-15 0,0 0-9 0,0 0-12 16,0 0-3-16,0 0-13 0,0 0-14 0,0 0-7 0,0 0-11 15,-10 7-2-15,4 0-3 0,3 1-11 16,-6-2-8-16,4 5-6 0,-3-4-4 0,1 5-4 0,1-2-12 16,-4 4 0-16,1 1-3 0,0-1-2 0,-1 2 3 15,1 0-7-15,-1 0 1 0,2-1-6 0,-1 1-2 16,0-1 1-16,1-2-1 0,0 2-1 15,-1-1-1-15,1 1-5 0,8-15 1 0,-17 23 0 0,11-14-3 16,6-9 2-16,-12 18-4 0,12-18 1 0,-11 17-1 16,11-17-1-16,-9 15 1 0,9-15-3 0,-5 14-1 15,5-14-17-15,0 0-11 0,-9 15-18 0,9-15-14 16,0 0-8-16,0 0-13 0,0 0-19 0,0 0-20 16,0 0-44-16,0 0-86 0,0 0-270 0,23 0 120 15</inkml:trace>
  <inkml:trace contextRef="#ctx0" brushRef="#br0" timeOffset="205740.24">1064 8913 101 0,'0'0'134'0,"0"0"-15"0,-23 2-8 0,23-2-10 16,-4 4-12-16,3-3-2 0,-3 4-5 0,0-2-12 15,2 1 4-15,-1-1-6 0,-1 2-9 0,-1 2-1 16,3-5-4-16,-1 3 2 0,-1 2-6 0,0-3 0 16,0 4-1-16,1 1-6 0,-5-1 7 0,4 2-2 15,-2 0 12-15,1 2-13 0,-3 2 8 0,-2 1-2 0,1 2 2 16,0-3-6-16,-3 3-4 0,1 7-3 16,1-7-7-16,-3 1 3 0,0 4-9 0,4-4 0 15,-5 2-5-15,4-3 0 0,0-1-5 0,2 1-3 16,-1-2-1-16,0-1-3 0,2-1-1 0,0-1 2 0,1-1 1 15,-1-2-4-15,2 2 0 0,0-3 1 0,5-8-5 16,-11 19-1-16,11-19 2 0,0 0 0 16,-11 17 1-16,11-17-6 0,-6 12-3 0,6-12 1 0,0 0-10 15,0 0-22-15,-5 17-31 0,5-17-15 0,0 0-39 16,1 9-35-16,-1-9-157 0,0 5-334 0,1-5 147 16</inkml:trace>
  <inkml:trace contextRef="#ctx0" brushRef="#br0" timeOffset="206306.13">1157 8988 44 0,'0'0'68'0,"0"0"1"0,-4 12 7 15,4-12 0-15,-1 3 7 0,1-3 3 16,0 0 0-16,0 0 11 0,0 0-2 0,0 0-3 0,0 0-4 16,-4 4-6-16,4-4-15 0,0 0-7 0,-4 1-2 15,4-1-10-15,-2 5-2 0,-1-2-11 0,0 0-3 16,0 0 2-16,3-3-6 0,-5 5 0 0,2-1-7 16,2 1 0-16,-2 0-4 0,1 0 0 0,-2 0 2 15,3 0-7-15,-1 0 1 0,-1 2 2 0,-2 2-6 16,-1-1 0-16,0 1 2 0,1 3-3 0,0 2 6 0,-4 2 0 15,0 1 1-15,1 1-5 0,2 0 3 16,-6-1-1-16,3-1 0 0,3 1 2 0,-3 0-1 16,4 1-4-16,-3-2 0 0,2 2-3 0,1-2-1 0,1-4 2 15,-2-1 0-15,2 0-4 0,1-1 2 0,1-2 0 16,-1-2-4-16,2 0 5 0,-2-1-4 0,2-1 5 16,0-2-2-16,1-2 2 0,-2 6-6 0,2-2-2 15,0-4 5-15,-2 2 2 0,2-2-3 0,-3 4-1 16,3-4-2-16,0 5-8 0,0-5-9 0,-1 6-27 15,1-1-24-15,1-1-36 0,2-2-57 0,-3-2-83 16,0 6-265-16,0-6 117 0</inkml:trace>
  <inkml:trace contextRef="#ctx0" brushRef="#br0" timeOffset="206717.93">1219 9135 98 0,'0'0'122'0,"-13"-7"-8"15,13 7-15-15,0 0-9 0,0 0-10 0,0 0-5 16,0 0-5-16,0 0-12 0,0 0-5 0,-9 8 0 16,9-8-12-16,0 6-3 0,-1-4-5 0,1-2 2 15,0 6 5-15,-3-2-7 0,3 2-7 0,-2 1 7 16,-1-2-5-16,0 0-1 0,-1 4 1 0,2-1-3 16,-2 2-4-16,-1 1 4 0,0 0 3 0,-1-1-5 15,0-2-3-15,3 2-4 0,-3 1 2 0,2 0-4 16,0-2 0-16,0 0-6 0,0-3 3 0,0-1-11 15,1 2 14-15,0 0-5 0,0-4 2 0,2 2 0 16,-1 1-8-16,0-1 0 0,-3-1-25 0,5 0-25 16,0-4-54-16,-4 5-129 0,-1-2-249 0,5-3 110 15</inkml:trace>
  <inkml:trace contextRef="#ctx0" brushRef="#br0" timeOffset="207535.23">649 8918 49 0,'0'0'99'0,"0"0"-11"0,0 0-8 16,0 0-5-16,0 0-14 0,0 0-5 0,0 0-5 16,0 0-5-16,0 0 2 0,0 0-9 0,0 0-2 15,0 0-1-15,-30 29-6 0,30-29-4 0,0 0-7 16,-14 18-1-16,14-18 0 0,-10 17-3 0,2-7 6 15,8-10-5-15,-10 20-1 0,1-6 7 0,2 2-9 16,0 0 0-16,2-1 6 0,-1 2 2 0,-1 0-8 0,-2 9 1 16,-1-2-5-16,2-1 2 0,3-4-3 15,-2 0 1-15,3-1 2 0,-1-1-2 0,1 0-1 16,-1 0-2-16,5-17 3 0,-6 23-2 0,3-11 1 0,3-12-6 16,-3 21-1-16,3-21 2 0,-1 16-1 0,1-16 3 15,0 0-3-15,1 18-12 0,-1-18-29 16,0 0-18-16,0 0-42 0,0 0-62 0,0 0-174 0,0 0 77 15</inkml:trace>
  <inkml:trace contextRef="#ctx0" brushRef="#br0" timeOffset="207985.15">775 8970 50 0,'-2'8'73'15,"-1"-1"1"-15,1 0-10 0,-1 3-2 0,-1-2-4 16,2 3-3-16,2-11 4 0,-9 25-3 0,2-8-5 16,0-2 0-16,0 4-1 0,1 5-8 0,-2 3 0 0,-2-4-2 15,1-5 3-15,2 1-8 0,-3 5 2 0,4-5-5 16,-4 4 0-16,4-3-6 0,-1-2 2 0,2 1 1 15,-3 0-5-15,3-1-10 0,1 2 7 16,-1 3-3-16,0-6 2 0,0 3-10 0,-2-2 1 0,2-2-2 16,1 1-18-16,4-17-20 0,-2 23-22 0,-3-10-43 15,1 1-79-15,4-14-186 0,-9 19 83 0</inkml:trace>
  <inkml:trace contextRef="#ctx0" brushRef="#br0" timeOffset="208468.91">1028 8874 84 0,'0'0'110'16,"0"0"-12"-16,0 0-19 0,0 0 0 0,0 0 0 15,0 0-12-15,-9 5-11 0,4-3-2 0,5-2 2 16,-4 7-2-16,3-4 0 0,-3 0-10 0,2 1 5 16,-1 1-2-16,-1 0-4 0,0 1 15 0,-2 2-9 15,2 2-2-15,-5 5 3 0,1-1-1 0,-2 1-7 16,1 1-5-16,-2 6 1 0,-1 2-9 0,5-6 4 16,-2-2-4-16,-2 9-2 0,0 2-4 0,5-2 1 15,-3 0-6-15,0 0-2 0,1-6 0 0,2 3-4 16,-1-2 4-16,3-4-4 0,-2 0 0 0,2 0-1 0,0 0-3 15,2-4 0-15,-2-1-4 0,1 0-5 16,2-1 11-16,1 2-3 0,-2-4 1 0,0 1-11 16,1-1-13-16,1-2-20 0,0-2-19 0,0 0-20 15,-4 0-33-15,4-4-134 0,-1 3-263 0,1-3 117 0</inkml:trace>
  <inkml:trace contextRef="#ctx0" brushRef="#br0" timeOffset="208850.83">1142 8940 90 0,'0'0'142'0,"-8"-3"-6"0,8 3-17 0,0 0-16 15,0 0-1-15,-6 7-12 0,3-2-7 0,-1 0-11 16,-2 6-15-16,1-1 6 0,-1 0-8 0,-2 4 1 0,3 3-1 16,-3-1-6-16,1 3-6 0,0-1-6 0,1 7-1 15,-5 1-2-15,4 1-6 0,-1-2-1 16,3 0 2-16,1-7-7 0,-4 2 5 0,0 4-3 15,2-5-3-15,3 6-8 0,0-7 1 0,-2 0 2 0,-2-1 2 16,5 2-7-16,-2-2-3 0,2 0 2 16,-1-2-29-16,1-3-20 0,2 0-42 0,0-3-37 0,-3 0-122 15,2-4-258-15,-1-4 115 0</inkml:trace>
  <inkml:trace contextRef="#ctx0" brushRef="#br0" timeOffset="209185.3">1187 9064 107 0,'0'0'140'15,"0"0"-9"-15,0 0-16 0,0 0-14 0,0 0-9 16,0 0-13-16,-11 12-7 0,9-7-11 0,-2 0-1 16,-2 3-7-16,1 1-2 0,1 3-10 0,-3 5-2 15,1-1-5-15,-2 0-6 0,2-1-1 0,1 0 4 16,-3 1-3-16,4 1-6 0,-2 0-5 0,1 0-6 15,1-2-14-15,0-3-34 0,3 2-56 0,-3-6-109 16,-1 3-217-16,2-1 96 0</inkml:trace>
  <inkml:trace contextRef="#ctx0" brushRef="#br0" timeOffset="-195528.46">590 10331 111 0,'0'0'145'0,"0"0"-16"15,0 0-5-15,0 0-16 0,0 0-5 0,0 0-8 16,0 0-5-16,0 0-12 0,0 0-5 0,0 0-4 15,0 0-10-15,0 0-2 0,0 0 2 0,0 0-6 0,0 0 1 16,0 0-7-16,-40 14-3 0,40-14 2 0,0 0-3 16,0 0-1-16,-2 17-5 0,2-17-3 0,0 0-5 15,-3 19 7-15,3-19-1 0,-2 17-9 0,2-17-2 16,-4 20 0-16,4-20-1 0,-3 24 1 0,-1-12-1 16,4-12 0-16,-6 27 4 0,3-15-6 0,3-12 2 15,-3 23-2-15,0-11 2 0,3-12 1 0,-8 30-2 16,4-18-2-16,-2 3-3 0,6-15-1 0,-10 22-1 15,5-10-3-15,0 3-1 0,5-15 2 0,-9 23-4 16,5-11 1-16,4-12-4 0,-9 27 4 0,8-10 5 16,-2-1-1-16,1 1 4 0,-1-2-2 0,-1 2-1 0,4-1-2 15,-1 1 1-15,0 1 1 0,-3 2-4 0,8 5 0 16,-4-6-3-16,-4-1 0 0,0 1-2 16,0 1-1-16,2 5 1 0,-1-5-1 0,-2 4 1 0,1-2-2 15,0 1-1-15,-2-3 1 0,-2-2-2 0,3 6-2 16,0-5 1-16,1-1 1 0,1 1 1 0,0 0-2 15,-1 3 3-15,0-3-4 0,4-1 3 0,-4 2-1 16,4 5-4-16,-1-1 6 0,-3 2-3 0,0-1-7 16,0 2 9-16,3-2 2 0,-6-4-1 0,1 5 8 0,4 2-1 15,-3-1 9-15,2 1-5 0,-2 0-1 16,-1 0-1-16,2 0 1 0,-3-2-1 0,1 4 2 16,1-2-1-16,-4 1-1 0,5-1-4 0,0 3 1 0,-2-2-3 15,3-1-1-15,-2 0 0 0,3-1 0 0,-5 0 0 16,5 2 0-16,-1-1-3 0,2 1-2 15,0 1 4-15,1-1-4 0,0-2 5 0,1 2-4 0,-1 2 1 16,1-2-1-16,1-2 4 0,-1-2-4 0,1 4 0 16,1-3 0-16,-3 2 0 0,2-3-1 0,0 0 0 15,-2 1 2-15,-3 0-2 0,3-9 1 0,0 12-2 16,1-11 1-16,2 0 0 0,0 2-1 0,-2-1-3 16,3 6 3-16,-3-4-1 0,2-2 1 0,-1-1 1 15,2 1-2-15,-4 0 2 0,4-2 0 0,-1 1-2 16,0 1 0-16,1-2 1 0,0 2-1 0,-2-5-1 15,-2-14 0-15,7 29 1 0,-5-14-1 0,1 2 5 16,-3-17-1-16,0 22-2 0,0-22-2 0,1 24 1 0,-1-7 2 16,0-17-2-16,0 19 0 0,0-19 3 15,-2 22 0-15,2-22-4 0,-2 18 2 0,2-18 2 16,-1 18-1-16,1-18-2 0,0 0-2 0,-5 17 2 0,5-17 0 16,0 0 4-16,0 15-3 0,0-15 0 0,0 0-3 15,0 0 2-15,1 20 1 0,-1-20 3 16,0 0-3-16,0 0 4 0,0 18-2 0,0-18-4 0,0 0 4 15,0 0-1-15,-1 19-3 0,1-19 4 0,0 0-2 16,0 0-1-16,-4 15-5 0,4-15 8 0,0 0-2 16,0 0-1-16,-4 17 0 0,4-17-1 0,0 0 0 15,0 0-1-15,3 20 3 0,-3-20-1 0,0 0 0 16,0 0 1-16,9 16-2 0,-9-16 3 0,0 0 2 16,14 13-3-16,-14-13 0 0,9 10-1 0,-9-10 0 0,10 11 2 15,-10-11 0-15,13 12 1 0,-13-12-2 16,11 12 1-16,-11-12 1 0,15 13-1 0,-15-13 3 15,16 12-3-15,-16-12-2 0,23 16-1 0,-10-8 4 0,5-1-3 16,-18-7 2-16,31 12 0 0,-11-2 2 0,5 2-3 16,5-4 3-16,-5 3-3 0,3 1 0 0,2-4 2 15,-1 1-1-15,0 2-1 0,2 0 2 0,0-1 1 16,2-2-5-16,0 2 1 0,1 1-2 0,0-1 4 16,2-3 0-16,1 4-3 0,-3-3 5 0,2 2-3 15,0 1 4-15,2-1-2 0,-1-2 0 0,0 2-2 16,-1 0-2-16,0-3 2 0,2 2 3 0,1-2-2 15,13 1 2-15,-14 0 2 0,13-2-3 0,-12 2-2 16,-2-1 3-16,0 2-1 0,2-5-1 0,1 6 1 16,10-4-1-16,-13 1 0 0,0 0 0 0,1 2-1 15,-3-3-1-15,3 3 0 0,-2-6 5 0,-4 2-6 16,-1-2 3-16,1 3 4 0,-3-1-4 0,0-2 1 0,-7 0 1 16,7 1-2-16,-8 1 1 0,7-5-1 15,-6 0 2-15,-2-2 0 0,-1 4-2 0,-5-2 1 16,4 0 4-16,-4-2-2 0,-1 2 2 0,1 0-2 0,-5-1 2 15,-1 1 3-15,-2-2 0 0,3 0 1 0,-4 1 1 16,3 0 3-16,-3 0-4 0,-5 1 0 0,5-2 6 16,3 1-4-16,-8 1-2 0,0 0 3 0,6-2-2 15,-6 2-2-15,4-3-1 0,-4 3-1 0,5-2-2 16,-1-2 3-16,-1 2-5 0,3-1 0 0,-1 0 2 16,0 1 0-16,2 1-2 0,-1-3-3 0,1 3 3 15,0 0-2-15,3-2 1 0,-3 1-1 0,1-1 0 16,0 1 0-16,-1 0 2 0,-1-3-1 0,1 5-7 15,-1-3 7-15,0 1-4 0,-2 1 5 0,1-1 0 16,-1 0-1-16,2-3 0 0,-2 3-9 0,0 2-12 16,-2-3-18-16,-2 3-31 0,4-5-38 0,-4 0-47 15,3 1-61-15,-3 4-194 0,-4-10-440 0,0 5 196 0</inkml:trace>
  <inkml:trace contextRef="#ctx0" brushRef="#br0" timeOffset="-193278.33">590 10249 76 0,'0'0'107'16,"0"0"-5"-16,0 0 4 0,0 0-5 0,0 0-5 15,0 0-3-15,0 0-7 0,-22 12 0 0,22-12-6 16,0 0 0-16,0 0-3 0,0 0-4 0,0 0-2 15,0 0 0-15,0 0-2 0,0 0-3 0,0 0 3 16,0 0-7-16,0 0-2 0,0 0 2 0,0 0-6 16,0 0-1-16,0 0-4 0,0 0 0 0,0 0 0 15,0 0-4-15,0 0-2 0,0 0-4 0,0 0 0 16,0 0-5-16,0 0-4 0,0 0-4 0,0 0-1 0,0 0-1 16,0 0-3-16,0 0-4 0,0 0 1 0,0 0-2 15,0 0-2-15,0 0 0 0,0 0 1 0,0 0-7 16,0 0 0-16,45 16 2 0,-45-16 2 0,0 0-2 15,0 0 1-15,37-6 4 0,-24 5-4 0,0-1 2 16,2 2-2-16,2-1-3 0,4-4 2 0,0 3 1 16,7 0-7-16,1-2 0 0,-2 1 0 0,1 1 0 15,4-1-3-15,-3 1-5 0,2 2 1 0,-3 0-3 16,3 1 1-16,-2-1-3 0,1-1 1 0,-1 1-3 16,2 0 2-16,-3 1 0 0,1-1 3 0,1 1 0 15,-1-2 1-15,3 1-5 0,-1-1 8 0,-1 0 3 0,4 1 0 16,0-2 0-16,2 2 3 0,1-2-1 0,1 0 0 15,-2 2 1-15,16-2 4 0,-13 2 2 16,13 0 0-16,-15-2 1 0,-1 4-4 0,16-4 0 0,-15 4 1 16,4-1-1-16,-5 0-3 0,1 2 5 0,0 0-4 15,-1 0 0-15,0 0-1 0,-1-1-3 0,-1 3 3 16,-5-1-3-16,3-1 0 0,-1 1-1 0,-3-3 2 16,-7-1-1-16,0 4-2 0,-2-1 0 0,-1-5 2 15,-5 4-1-15,-4 0-1 0,2-1 2 0,-4-1-4 0,-1 1 2 16,0-1-1-16,0 0 4 0,-6 0 3 0,8 0 7 15,-8 0-4-15,6 2 1 0,-6-2 2 16,0 0 0-16,5 1-1 0,-5-1-2 0,0 0-1 0,0 0 0 16,0 0-2-16,0 0-2 0,0 0 2 0,0 0-3 15,4 3 2-15,-4-3-3 0,0 0-1 16,0 0 2-16,0 0-2 0,0 0 0 0,0 0 1 0,0 5-1 16,0-5-3-16,0 4 1 0,1-1-3 0,0 0 0 15,2-1 0-15,-1 2 2 0,4 0 0 0,-2-3 0 16,3 2-1-16,2 1 0 0,0-1-3 0,0-1-1 15,2 1 2-15,-1-1-3 0,-1 1 0 0,4 1-1 16,-3-1 0-16,-1-1 1 0,0 1 4 0,4 1-4 16,-3-2 1-16,-2 2-1 0,3-2 4 0,0 0-4 15,-5 1 6-15,2-3-4 0,0 4 3 0,-1-2 2 16,1 1-3-16,-2-3 0 0,3 3-2 0,-1-1 1 0,1 1 0 16,-3-1 3-16,3 1 1 0,-1-1-3 15,-1 3 1-15,1-5-1 0,-1 2 0 0,0-2 0 16,-2 3-1-16,0-2 3 0,0 3-1 0,0-3 0 0,-5-1 1 15,5 3 0-15,-2 1 1 0,-3-1-3 0,0-3 2 16,4 4 3-16,-4 0-3 0,-3 3 0 0,2-3 3 16,-2 2-2-16,2 1-1 0,-3-2 2 0,-1 4-1 15,4-3-1-15,-5 3 1 0,3-2 0 0,-2 3-1 16,0-3 0-16,1 3 0 0,-1 0 2 0,0-1-2 16,1 1-1-16,1 0 0 0,-2-3 0 0,1 4 0 15,1 1 3-15,-1-1-2 0,-1 0 1 0,1 2-3 16,1-1 2-16,2-2-1 0,-3 6 3 0,2-1-2 15,-1-3 0-15,2 3 1 0,-2-4 3 0,2 4-3 16,-2 2 1-16,-2-2 4 0,4 0 0 0,-1 1-4 0,-2-1 4 16,0 2 0-16,0-1 2 0,0 2 6 0,1-2-1 15,-4 1 0-15,6-2-1 0,-3 2 1 0,0 0-2 16,3 0-3-16,-2 0 2 0,1 0-3 0,-1 1 0 16,2 1 0-16,-3 0 0 0,0-1 1 0,2 2 3 15,-1-1-3-15,-1-2-5 0,7 2 3 0,-7 0-3 16,4-1 6-16,-3-1-4 0,2 4-1 0,1-3 2 15,-1 2 0-15,-2-2 1 0,2 1 4 0,-3 6 5 16,1-7-2-16,2-1-2 0,-4 2 2 0,1 1 1 16,3 6-3-16,-4 0 2 0,1-6-2 0,0 5-2 0,0-6-3 15,0 8 1-15,0-7 1 0,1 7-6 0,-3 0 3 16,2-8-3-16,1 7 2 0,-3 1-4 0,0-1 3 16,0 1-3-16,2-1 1 0,-1-1 1 0,3-4-2 15,-3 2-1-15,2 4 0 0,2 1 5 16,-1-3-3-16,-1 1-2 0,0-7 2 0,1 6-1 0,-1 1 2 15,0-6-3-15,0 4 1 0,1 0-1 0,1 2 0 16,0-8 0-16,-1 1-1 0,4 5 2 0,-4-5 1 16,2 1-3-16,0 4 0 0,-1 0 0 0,1 1 1 15,0-5 0-15,-2 1 5 0,0 4-4 0,1-7 0 16,0 3 0-16,2 4-3 0,-1 1 5 0,1-6-2 16,1 4 1-16,1 5-3 0,0-9-1 0,1 6 2 0,0-2-1 15,1 1-2-15,0 1 4 0,0-1-1 16,0 3-1-16,2-10 3 0,-2 1-3 0,3 6-1 0,-1-1 3 15,-2-5-3-15,-1 1 5 0,2 3-6 0,0-3 3 16,1-1 0-16,-2 0 1 0,3-4 0 0,-3 2-3 16,-1 2 2-16,2-1 1 0,-2-1-2 0,-3 1 2 15,3 2 2-15,0-3-4 0,-4 0-2 0,1-2 4 16,2 1 1-16,-3 1 1 0,1-4-1 0,2 3-4 16,-3 1 1-16,0-1 2 0,1 0-1 0,-1-2-2 15,0-2 1-15,3-2 1 0,-1 2 2 0,-2 2-1 16,1-4-1-16,2-1 0 0,-2 1 0 0,-1-2 0 15,0 3 1-15,3-1 1 0,-3 2-6 0,1-3 4 16,-1 0-1-16,0 4 1 0,3-1 2 0,-2 4-3 16,0-5 2-16,3 1-1 0,0 1-2 0,-2 3 3 15,0-3 0-15,-1 4 4 0,4-4-6 0,0 3 3 0,-1 1-3 16,0-5 1-16,0 0 0 0,0 4 2 0,-1-2-3 16,2-2 2-16,-2-1 1 0,-1-4 1 0,1 4-4 15,0-2 0-15,-2-1 1 0,0-4 4 0,0 2-4 16,-1 2 1-16,2-5 0 0,-4 1 0 0,2 3 0 15,-1-4-2-15,1 1 3 0,-1 2 0 0,0-4-4 16,1-2 4-16,0 6-2 0,0-6 4 0,-3 6 2 16,3-6 7-16,-3 3-3 0,3-3 1 0,-1 5 1 15,1-5 4-15,-4 3-3 0,4-3-1 0,-2 4-4 16,2-4 1-16,0 0-3 0,0 0-1 0,0 0 0 16,-3 4-1-16,3-4 1 0,0 0-2 0,0 0 3 15,3 6 3-15,-3-6-6 0,2 4 0 0,0-1 0 0,-1 2-2 16,-1-5 8-16,2 4-6 0,1-1-1 15,-2-1 3-15,-1-2-2 0,3 5-2 0,-3-5 2 0,0 0 0 16,1 2 3-16,-1-2-4 0,0 0-14 0,0 0-32 16,0 0-38-16,0 0-50 0,-13-14-46 0,7 3-68 15,-4-4-226-15,-3-7-510 0,-1-5 225 0</inkml:trace>
  <inkml:trace contextRef="#ctx0" brushRef="#br0" timeOffset="-191707.84">1974 10919 42 0,'20'2'111'0,"-3"-1"-11"0,1-1-7 0,-5 1-15 16,2-1-3-16,-6 1-5 0,-1-1-12 0,0 0-7 15,0 2 3-15,-2-2-12 0,1 2-2 0,-2-1 4 16,0 0-6-16,0 0 1 0,-5-1-6 0,5 3 1 0,-5-3-1 16,5 0 0-16,-5 0 6 0,0 0 6 15,8 2 1-15,-8-2 0 0,0 0 3 0,5 2-3 0,-5-2-3 16,0 0 1-16,0 0-6 0,0 0-7 0,0 0-2 16,0 0-2-16,-19 2 0 0,15-2-6 0,-1 3-4 15,-4-3-3-15,4 3-18 0,-3-3-20 0,3 1-30 16,-4-1-29-16,9 0-48 0,-13 1-92 0,7-1-241 15,0 0 107-15</inkml:trace>
  <inkml:trace contextRef="#ctx0" brushRef="#br0" timeOffset="-191162.34">1572 11229 19 0,'-2'0'175'0,"2"0"-4"0,0 0-10 0,-5 4-8 16,5-4-12-16,-5 1-5 0,5-1-13 0,0 0-12 0,0 0-9 15,0 0-13-15,0 0-12 0,-4 1-9 0,4-1-5 16,0 0-7-16,0 0-3 0,-1 5-8 16,1-5-3-16,0 0-4 0,0 6-2 0,0-6-5 0,1 4-4 15,-1-4-1-15,0 0-4 0,0 5-1 0,0-5-3 16,0 0-1-16,4 2 1 0,-4-2-2 0,2 3 0 15,-2-3 2-15,0 0-1 0,8 2 2 0,-4 0-5 16,2-1 1-16,1 1-2 0,4-2 0 0,2 0-2 16,6 2 0-16,0-2-2 0,4 0-1 0,8 3-2 15,0-2 0-15,-2-2-1 0,3 2 1 0,1 1-1 16,0-1 2-16,-2 2-3 0,0 0-3 0,-8 0-4 16,-3-2-1-16,3 2-12 0,-5 1-2 0,0 0-1 15,-5-3-1-15,-3 2-3 0,1 0 1 0,-3-2 4 16,1 1-2-16,-3 1-1 0,-2-1-2 0,1 0 0 0,-1-1 1 15,0 2 0-15,-1 1-1 0,-3-4-10 0,3 2-10 16,-3-2-9-16,8 2-10 0,-7 1-7 0,-1-3-11 16,4 1-17-16,-4-1-27 0,4 5-110 0,-4-5-253 15,0 4 112-15</inkml:trace>
  <inkml:trace contextRef="#ctx0" brushRef="#br0" timeOffset="-190629.74">1593 11598 118 0,'0'3'143'0,"0"-3"-7"16,0 0-12-16,0 0-6 0,-2 3-8 16,2-3-6-16,0 0-8 0,0 0-11 0,0 0-7 15,0 0-5-15,0 0-4 0,0 0-7 0,0 0-4 0,0 0 4 16,2 4-6-16,-2-4-5 0,0 0-3 15,0 0-6-15,0 0-5 0,4 5 2 0,-4-5-8 0,0 0-1 16,0 0-4-16,2 2 1 0,2-2 13 0,0 3 1 16,1-2 1-16,3-1-8 0,3 3 0 0,0-2-1 15,6-2-2-15,0 1-3 0,3 1-2 0,2-1 1 16,10 0 7-16,1 0-7 0,-1-1-4 0,1 2 1 16,2-2-1-16,1 0-2 0,0-1-1 0,-6 2-3 15,1 3-3-15,-8-2-2 0,-3 1-2 0,-2 1-4 16,1-2-3-16,-6 2 3 0,0-2-2 0,-4 1-2 15,-1-2-2-15,-2 2-6 0,-1 0-2 0,0-1 0 16,2-1 0-16,-7 0 1 0,6 1 0 0,-6-1 2 0,8 1-3 16,-8-1-3-16,0 0-9 0,1 4-9 0,-1-4-15 15,0 5-18-15,0-5-28 0,0 0-26 0,-1 6-42 16,-3-4-145-16,0 3-329 0,-1-2 145 0</inkml:trace>
  <inkml:trace contextRef="#ctx0" brushRef="#br0" timeOffset="-190160.26">1552 12085 3 0,'0'0'194'16,"-6"0"-13"-16,6 0-16 0,0 0-21 0,0 0-11 16,0 0-18-16,-8 0-11 0,8 0-9 0,0 0-13 15,0 0-9-15,2 5-2 0,-2-5-6 0,0 0-8 16,7 7-10-16,-7-7-2 0,4 3-5 0,-2-2-5 15,-2-1-1-15,7 3-3 0,-2-3-3 0,0 1-1 16,0 2 1-16,0-2 0 0,2 0 2 0,-1 1-6 16,4 0-2-16,0 1 2 0,2-3 0 0,2 2-2 0,5 0-3 15,-1 0 6-15,5 1-2 0,4 0 2 0,1-3-1 16,3 1 1-16,-2 1 2 0,2 2 0 0,-2-3-4 16,0 0-4-16,-7 0 0 0,0-1-2 0,0 4-3 15,-4-1-3-15,-3-3-2 0,-4 0-5 0,2 4-3 16,-5-4-5-16,0 1-6 0,-2-1-7 0,1 0-9 15,0 2-5-15,-2-1 1 0,-1 0-5 0,-4-1-1 16,6 0-2-16,-6 0-2 0,5 5-10 0,-5-5-11 0,4 4-6 16,-4-4-27-16,4 4-29 0,-4-4-148 0,0 4-292 15,0-4 129-15</inkml:trace>
  <inkml:trace contextRef="#ctx0" brushRef="#br0" timeOffset="-189706.12">1556 12535 154 0,'0'0'188'0,"0"0"-12"16,0 0-16-16,0 0-10 0,0 0-16 0,0 0-15 15,0 0-12-15,0 0-5 0,0 0-15 0,0 0-2 16,20-2-9-16,-13 4-6 0,-1-1-7 0,2 1-9 16,1 2-3-16,-3-1-7 0,7-1-6 0,-2 3 0 15,6-2-5-15,1 2-6 0,1-1 2 0,-1-2-5 16,13 1-1-16,-2-1 0 0,0-1-4 0,2 1-1 15,1-2-3-15,0 0 0 0,-1 1-3 0,-2-1 3 0,0 0-2 16,-7 0-2-16,0 0 1 0,-3 0-3 16,-1 0 0-16,-6 0-1 0,0 0 0 0,-3 0-2 0,1 1-1 15,-1-1-1-15,-1 0 0 0,-3 0-7 0,0 2-2 16,2 0-3-16,-1 0 1 0,-1-1-5 0,-1 2 0 16,1-1 4-16,-1 1 1 0,1-1 1 0,0 1-13 15,-2 0-12-15,2 1-8 0,-4-2-18 0,3 2-17 16,-4-1-20-16,2 1-33 0,-2 2-40 0,-3-3-94 15,0 1-282-15,-2-2 125 0</inkml:trace>
  <inkml:trace contextRef="#ctx0" brushRef="#br0" timeOffset="-189212.83">1615 13022 142 0,'0'0'201'0,"0"0"-12"15,0 0-6-15,0 0-10 0,0 0-14 0,0 0-8 0,0 0-13 16,0 0-7-16,0 0-9 0,0 0-14 0,16-6-9 16,-16 6-5-16,11 0-5 0,0 1-7 0,-1 1-4 15,0-4-8-15,8 2-7 0,-1 2-4 0,5-2-7 16,-2-2-8-16,2 2-2 0,6 3-6 0,-1-4-2 15,4-1-5-15,-1 2 3 0,-3 0-6 0,-4 3-3 16,0 0-3-16,-3 0 0 0,1-3-5 0,-3 3-4 16,-5 2-4-16,-2 0-3 0,0 0-4 0,0 1-5 15,-3-1-8-15,-2-2-3 0,1 0-1 0,-1 1 3 0,0 1-3 16,-3-3 0-16,0 1 1 0,0-2 1 0,-3-1 1 16,6 4-3-16,-2-1 4 0,-4-3-11 15,0 0-15-15,0 0-16 0,0 0-19 0,0 0-17 0,0 0-27 16,4-8-37-16,-4 1-178 0,0 1-361 0,0-5 160 15</inkml:trace>
  <inkml:trace contextRef="#ctx0" brushRef="#br0" timeOffset="-187347.47">1612 11093 19 0,'0'-7'60'0,"0"4"-8"16,0-1-6-16,0 4-3 0,0-7-7 0,-1 2-2 0,0 2-5 15,-2-2 12-15,0 3-9 0,1-5 4 0,-1 4 6 16,-3 2-11-16,1-3 1 0,-3 3 4 15,0-1-9-15,1 2 4 0,-5 2-1 0,2 0 0 0,-5 1 1 16,5 1-3-16,-2 2 2 0,-1 0-7 0,3-1 2 16,-3 4-5-16,7-2 1 0,-3 0 0 15,0 1-6-15,4 1-7 0,0 2 15 0,0-3-8 0,2 0-10 16,1-2 6-16,0 1-11 0,2 1 5 0,0-2 2 16,2 1-5-16,-2-2 5 0,2 1 0 0,1-5-5 15,2 2 6-15,2-1 1 0,1-1-4 0,2-2-1 16,3-2 7-16,-3 1-10 0,2-3 4 0,2 1 3 15,-4-4 1-15,4 2-7 0,-2 0 0 0,-2-2 1 16,0 0 0-16,-2-1-8 0,-1 0 6 0,0-1 1 16,-2 0-1-16,1 1-10 0,-2-1 3 0,-1 3-2 15,-2-2 8-15,2 4-3 0,-3-2-4 0,2 3 5 16,-1-1 4-16,-1 1-1 0,0 4 2 0,0-7-1 0,0 7-6 16,0 0 4-16,0 0-1 0,0 0-5 0,0 0 4 15,0 0 0-15,0 0 12 0,-12 13-10 16,9-9 2-16,-2 0-2 0,1 3-2 0,0-3 5 0,2 1-5 15,-2 1-5-15,1 0 4 0,2-2 4 0,-2-1-3 16,1 1 4-16,1 2-3 0,1-6 1 0,-3 5 3 16,3-3-4-16,0-2 2 0,0 0 1 0,0 0-1 15,0 0 8-15,0 0-15 0,0 0 1 0,14-7 5 16,-9 1-1-16,1-1 3 0,0-1-4 0,-1 1 3 16,0 0-2-16,1-2-1 0,-2 4 1 0,0 1-2 15,2-2 8-15,-2 4-4 0,0-1-8 0,1 1 3 16,-5 2 7-16,0 0-5 0,11 5 0 0,-9 2 0 15,3 1 5-15,-2 2-7 0,-1-2 5 0,2 3-1 16,0 0-1-16,-3 0 5 0,0 0-4 0,2 0 2 16,-2 1-5-16,2-2 7 0,-2 0-4 0,2-1-2 15,-1-1 7-15,-2-1-5 0,1-4-2 0,2 2 3 0,-2 0-8 16,2-3 7-16,-3-2-6 0,5 0-6 16,-5 0 0-16,9-5-7 0,-5 1 1 0,2-1-5 0,-3-1 2 15,-1 1-4-15,2-1-3 0,0-2-2 0,0 1 1 16,0 2 4-16,-3 1 5 0,3-1 6 0,-1 1-3 15,-1 1 4-15,-2 3-2 0,0 0 5 0,0 0 2 16,0 0-2-16,9 8 6 0,-8-4-1 0,3 2-1 16,-1 0 2-16,-1 1 3 0,2 3-6 0,1 0 4 15,-3-6 4-15,0 6-1 0,-1-5-1 0,2 2 5 16,-1 0-7-16,-1-1 1 0,1-5 0 0,0 4 2 16,1-3-1-16,-3-2-2 0,0 0-3 0,0 0-5 15,0 0-14-15,0 0-20 0,5-11-4 0,-4 7-32 0,1-4-87 16,0 3 38-16</inkml:trace>
  <inkml:trace contextRef="#ctx0" brushRef="#br0" timeOffset="-187110.51">1865 11155 45 0,'6'5'51'15,"-2"0"-1"-15,1 3-5 0,2-2-3 0,-2 1-8 16,-1 0 4-16,2 0-1 0,2-3-3 0,-3 4 0 16,0-3 12-16,4-3-4 0,0 2-3 0,-1-2 6 15,-2-1 4-15,3-1 0 0,-4 0-12 0,4-1-8 16,-3-5-1-16,2 4-2 0,-2-1-3 0,2-2 1 15,0-3-7-15,1 3-8 0,-3-4 10 0,-1 4-5 16,0 2 0-16,1-3-5 0,-1 2 0 0,1 0-1 16,-2 2-2-16,1 0 3 0,-5 2-6 0,8 0 9 0,-8 0-11 15,7 2 6-15,-2 3-8 0,-1-2 2 16,0 0 1-16,-1 2-4 0,0-1-12 0,0 0-7 16,0 3-5-16,-1-1-16 0,-1-2-24 0,2 1-71 0,-2 0-146 15,-1-2 65-15</inkml:trace>
  <inkml:trace contextRef="#ctx0" brushRef="#br0" timeOffset="-185888.34">1396 11533 10 0,'0'0'129'16,"0"0"-12"-16,0 0-3 0,0 0-19 0,1 3 17 16,-1-3-8-16,4 7-8 0,-1-4-12 0,-2 1-5 15,2-1-11-15,-1 2-6 0,2 0-1 0,-3 0-5 16,1 2-10-16,4 2-9 0,-1-1-10 0,-2-2 1 15,1 0-2-15,2-2 2 0,0 3-3 0,2-3-6 16,1 0-8-16,-3-2 3 0,3-1-21 0,0 1-7 0,3-4-5 16,-2-1-14-16,0-1-7 0,0 0-4 15,3-2-12-15,-4 0-3 0,0-1-15 0,0-3-28 0,0 1-65 16,-1 0-181-16,-3-4 81 0</inkml:trace>
  <inkml:trace contextRef="#ctx0" brushRef="#br0" timeOffset="-185179.76">1604 11440 51 0,'0'0'119'0,"-12"3"-16"0,8 0 1 0,4-3-3 16,-8 0-16-16,8 0-4 0,-10 2-15 0,6 1-3 15,-1-1 8-15,3 2-14 0,-1-1-7 0,0 2-5 0,1 1 8 16,1 2-9-16,-2 2-6 0,3-2 0 0,-3 3-7 16,3-2 4-16,2 4-9 0,-4-1-1 0,4-3-2 15,-1 2-2-15,2-1-1 0,-2-3-7 0,3-1 7 16,0 2-4-16,2-3 1 0,-2 1-13 0,-1-4 7 15,0 1-4-15,1-1 7 0,-4-2-6 0,10-2-4 16,-4 0-3-16,-2-1 6 0,0-3 3 0,1 2-3 16,0-4-2-16,-2-3-2 0,-2 5-6 0,3-3 1 0,0-4-5 15,-2 1 6-15,1 0 3 0,-3 3-2 16,3-1-1-16,-2 3-7 0,1 3 2 0,0-2 4 0,-1 5 3 16,-1 1-7-16,0 0 5 0,0 0-5 0,0 0 1 15,6 11 0-15,-6-5 5 0,3 5 2 0,0-3-7 16,-1 3 4-16,3-5 2 0,-2 5-5 0,-1-1-9 15,2-3-4-15,0 1-6 0,1-3-5 0,0 0-3 16,1-1 4-16,2-3-10 0,-3 2 5 0,3-2 2 16,-8-1 3-16,14-2-4 0,-5-4 3 0,0 2 4 15,0-2 4-15,0 2 6 0,-4-3-1 0,3 0 0 16,0-3 5-16,-1 0 8 0,-2 3 5 0,0 2 0 0,-1-1 7 16,0 3-6-16,0-2 7 0,-1 4 0 0,-3 1-9 15,0 0 16-15,0 0 5 0,8 6 4 0,-7-1 11 16,2 2-4-16,-2-1-13 0,1 2 2 0,-1-1-4 15,1 3 4-15,0-5 1 0,0 6-5 0,3-2-8 16,-2-2 6-16,1-1-3 0,-1 0-10 0,1-3 5 16,4 3-3-16,-3-4 0 0,4 1 5 0,-3-3-13 15,2 0-8-15,2 0-5 0,2-4-20 0,-2-1-16 16,3 0-18-16,-3-1-16 0,-1 4-8 0,4-2-2 16,-6 1 10-16,0 3 7 0,-1-3 7 0,2 3 10 15,-8 0 37-15,11 0 41 0,-5-1 27 0,-6 1-1 0,7 1 7 16,-1 2 4-16,-2-3-4 0,0 3-1 15,0 1-10-15,0-3 3 0,-1 3-3 0,0-2 6 0,2 0-7 16,-1 0-3-16,0-1-8 0,1 4 5 0,2-3-2 16,-3-2-9-16,3 0-1 0,-2 0-2 0,4 0-12 15,-4-1-6-15,0 0-10 0,3-4-17 0,2 2 1 16,-2-1-6-16,2 1 2 0,-2-1 9 0,-3 2-6 16,0-1 10-16,0 3 1 0,-1-3 2 0,-4 3 5 15,9-1-2-15,-9 1 14 0,0 0 10 0,8 0-1 0,-8 0 13 16,0 0 4-16,0 0-12 0,5 1-9 0,-5-1 12 15,0 0 2-15,5 4-10 0,-5-4-15 0,0 0-37 16,0 0-53-16,0 0-94 0,10-1-201 0,-10-3 89 16</inkml:trace>
  <inkml:trace contextRef="#ctx0" brushRef="#br0" timeOffset="-183964.3">1371 12025 61 0,'0'7'116'0,"1"-2"-11"0,2 0-8 16,-1-1-13-16,3 1-7 0,-2-1-6 0,-1 0-7 16,3 1-13-16,2-1-3 0,-3-3 2 0,-1 3-8 15,1-3-2-15,3 2-6 0,-2-2 1 0,4-2-5 16,-3 1 4-16,-6 0-6 0,15-3 5 0,-3 2 13 0,-2-1-13 15,3-1-1-15,1-4 1 0,0 2 0 16,3-3-5-16,-2-1 1 0,0 0-5 0,2 0 1 0,-7 0-6 16,3-3-3-16,-4 3-3 0,-3-3-1 0,2 2-7 15,-3 0 5-15,-1-1-1 0,-2 3 3 0,-2 1-2 16,0-3-1-16,0 3-5 0,-1 2 5 0,-1 1-1 16,-2 1-1-16,0 0 3 0,-1 0-2 0,5 3 6 15,-12 0-1-15,12 0 9 0,-11 3 2 0,3 0 0 16,3 0 2-16,-3 1 4 0,2 1-6 0,-2 1-5 15,5 0-1-15,-1 1-2 0,0-4-1 0,0 6-1 16,3-4 1-16,-1 5-6 0,2-1 3 0,-1-4-3 0,4 6 1 16,1-2-2-16,1 0-1 0,-4-2 0 0,4-1-4 15,3 1-6-15,-3 0 5 0,2 0-4 0,0-4-10 16,2-1-6-16,-3 0-5 0,3-1-6 0,-1 0 0 16,-1-1-9-16,1-1 1 0,-1-2-5 15,-1 0 4-15,-1-1-4 0,1-1 4 0,-1 0 4 0,-1 0 3 16,-1-3 3-16,-1-1 8 0,1 4 2 0,-2-2 4 15,-1 1-4-15,0 0 9 0,0 1 7 0,0 2-1 16,3 0 0-16,-3 3 0 0,0 0 3 0,0 0 8 16,0 0-9-16,0 0 4 0,0 0 4 0,0 0-11 15,0 0 2-15,-3 16 7 0,3-13-6 0,3 1 2 0,1 6-3 16,-1-8-1-16,4 8 3 0,-5-4-3 0,5-2-8 16,-2 2-6-16,0-1-13 0,4 0-12 0,-4-2-12 15,2 1-9-15,-2-4-12 0,3 3-12 0,-1-3-77 16,-2 2-176-16,-5-2 78 0</inkml:trace>
  <inkml:trace contextRef="#ctx0" brushRef="#br0" timeOffset="-183746.67">1777 12043 455 0,'2'-2'-10'0,"-2"2"35"0,3-6 14 16,-2 2 27-16,1 0 8 0,-2 4 9 0,1-5 1 16,-1 5-1-16,1-3-8 0,-1 3-8 0,0 0-7 15,0 0-3-15,0 0-7 0,0 0-5 0,0 0 0 16,8 12-3-16,-6-6-11 0,4 1 3 0,0 2-5 16,-1-2 1-16,0 1-11 0,2 1-2 0,-1-1-5 0,1-2-21 15,2 0-9-15,-1 0-15 0,0-1-3 0,-1 1-3 16,1-5-4-16,0 1 15 0,-3 0 0 15,3-1 1-15,-1-1 3 0,1-3 11 0,-3 1 4 0,4-3 4 16,-1 0 12-16,-2 1 8 0,-2 0 4 0,1-1-1 16,4 0 3-16,-4 3-4 0,1-3 1 0,-3 5 1 15,1-3-8-15,1 2 1 0,-5 1-1 0,0 0 2 16,9 4-1-16,-8 1-15 0,0 1-25 0,-2 1-31 16,0 0-50-16,-3 2-90 0,-2 0-217 0,1 0 96 0</inkml:trace>
  <inkml:trace contextRef="#ctx0" brushRef="#br0" timeOffset="-182413.65">1447 12460 222 0,'-6'-2'244'0,"6"2"-13"0,-6 0-11 15,6 0-26-15,0 0-19 0,-6-3-19 0,6 3-13 0,0 0-18 16,0 0-11-16,0 0-12 0,-5 5-10 0,5-5-9 16,0 12-9-16,0-9-6 0,0 4-11 0,0 0 0 15,0-3-9-15,2 4-6 0,0-3-9 0,-1 2-4 16,3-2-7-16,0 2-4 0,2-2-7 0,-3 0-10 16,2-4-6-16,0 1-5 0,-5-2-8 0,14-1-3 15,-1-3-5-15,-3-2-2 0,4 0 0 0,2-4 2 16,-1-3-3-16,2 0-14 0,-3-4-4 15,-2 2-9-15,5-7 0 0,-7 5 10 0,1 1 4 0,-4 1 3 16,0 5 2-16,-2 1 7 0,1 1 1 0,-5 3 2 16,3-4 1-16,0 6-1 0,-4-4 3 0,0 4 2 0,0 3 2 15,0-4-2-15,0 4 6 0,0 0 2 0,0 0-1 16,0 0-1-16,-11 10 6 0,7-6 2 0,0 0-1 16,-1 4 0-16,2-4 7 0,-1 4-5 0,1-3-1 15,0 0-1-15,2 0 7 0,1 2 2 0,-2-5-6 16,2 4 1-16,2-2 6 0,-1 0-4 0,2-2-1 15,-1 2 1-15,4-1 8 0,-6-3-7 0,12 0 0 16,-6 0 0-16,2-3 0 0,2 1-1 0,0-1-1 16,1-2-5-16,0 1-2 0,-3-2 0 0,1 1-5 0,1 0 1 15,-1-1 0-15,-4 4 3 0,-1-1 1 16,3 1 1-16,-4 1 4 0,-3 1 0 0,9-3 2 16,-9 3 1-16,9 3 7 0,-5 0 5 0,-1 0-5 15,3-1 1-15,-2 3-2 0,-1-1 2 0,1 1 2 0,1-2-4 16,-1 2 1-16,6 0 2 0,-6 0-1 0,1 0-1 15,2-1-2-15,-1-1 1 0,3 2-1 0,-4-1-2 16,2-2 1-16,-1 1 3 0,5-2 3 0,-3-1-5 16,2-1-1-16,3 1 5 0,0-3-1 0,-4 2 2 15,5-2-1-15,-5 1 3 0,4 1 2 0,-7-1 0 16,2 4 4-16,-3-1-1 0,3 0-3 0,-2 2 3 0,-1 2-2 16,0-2 8-16,-2 2-2 0,1-1-3 0,-1 3 4 15,4 0 10-15,-2 0-2 0,-1-1-3 16,2-2-4-16,-1 0 1 0,0 2-6 0,2-1 2 0,2-1 1 15,-3-3-5-15,4 1-2 0,0 0-4 0,2-4-21 16,-2 1-17-16,8-3-24 0,0-1-18 0,-4-4-48 16,5 4-159-16,-6-5-302 0,4 3 134 0</inkml:trace>
  <inkml:trace contextRef="#ctx0" brushRef="#br0" timeOffset="-177698.5">2237 12411 45 0,'0'0'157'0,"0"-6"-12"16,0 6-10-16,0 0-12 0,1-4-14 15,-1 4-2-15,0 0-11 0,1-4-11 0,-1 4-6 0,0 0-6 16,0 0-11-16,-2-4-4 0,2 4-9 0,0 0-6 16,0 0 1-16,0 0-4 0,-3-5-4 0,3 5 2 15,0 0-2-15,0 0-2 0,-6-2 7 0,6 2 4 16,0 0 4-16,0 0-4 0,0 0 1 0,-5-3-3 16,2 0-6-16,3 3-3 0,-6-3-5 0,3 1-2 15,1-2-2-15,2 4-3 0,-7-3-1 0,4 1 0 0,3 2-7 16,-8-5 1-16,3 3-5 0,4-1 0 0,-3 1 1 15,0-1-1-15,-1 0-3 0,0 2-2 0,5 1-2 16,-8-5 2-16,3 2 0 0,1 1-1 0,-1-1-1 16,1 0 3-16,-2-1-3 0,2 2 0 0,-5-1 2 15,5 1-1-15,0-1 4 0,-2-1 1 0,0 1 2 16,0 1 2-16,0-1-2 0,0 2 1 0,-2-4-1 16,2-1-2-16,0 2 3 0,0 1-3 0,1-2 2 15,-3 3-1-15,1-1 1 0,-1 0 1 0,0 2 0 0,-1 0-1 16,2 0 1-16,-4-2 1 0,1 1-1 15,-1 1-2-15,2-1-2 0,-4 4 3 0,4-2-2 0,-4 0 2 16,2 0-2-16,-2 1 1 0,-1-2 0 0,0 1-2 16,0 0-1-16,2-2 0 0,-1 2-6 0,2 2 2 15,0-2 2-15,-1 0 0 0,1 1 2 0,-1-1-3 16,-1-1 1-16,7 1-1 0,-3 0-1 0,2 2 2 16,-1-2 0-16,3 3-1 0,-2-3 0 0,1 1-3 15,-3 0-2-15,1 0 2 0,3 0-1 0,-4 2 1 0,3-3 4 16,-2 3-3-16,-1-2-5 0,0 1 4 15,2-1-1-15,0 2 3 0,-2-2-1 0,1 0-4 16,0 2 2-16,1-3 0 0,1 2 4 0,-1 1-11 0,0-3 10 16,0 0 0-16,1 3 0 0,2 1-3 0,4-4 2 15,-10 1-3-15,4 0 2 0,0 2 0 0,3-1-2 16,3-2 4-16,-10 3 1 0,7 1-5 0,-4 0 1 16,4-3 0-16,-4 2-1 0,2-2 0 0,1 2-1 15,4-3 1-15,-6 6 0 0,1-2 3 0,-2-2-1 16,2 0-4-16,1 3 3 0,-1-2-5 0,-4-1 4 15,3 3 1-15,2-3 2 0,-5 1-2 0,-1 2-1 16,5-4 0-16,-2 3 2 0,1-1-6 0,2-1 5 16,0 0 1-16,-2 3-3 0,2-4 1 0,0 1 0 15,-1 0-2-15,1 1 2 0,4-3 0 0,-5 2 2 0,4 0-1 16,1-2-2-16,-4 4 2 0,4-4 0 0,-4 3-3 16,4-3 4-16,-2 7 1 0,-1-4-1 0,2-1-7 15,1-2 8-15,-3 6-2 0,3-3-1 0,-1 1 0 16,1-4-3-16,0 5 3 0,-1 0 2 0,2-1-4 15,-2 2 4-15,0 0-2 0,-1-1 1 0,4 3 2 16,-4-1-2-16,4-2-2 0,-1 4 2 0,0-5 0 16,0 4 2-16,1 0-4 0,0-1 1 0,-2 2 0 0,4 1-1 15,-3-1 1-15,3-1 1 0,1 1 2 16,0-1-1-16,0 2 0 0,-1-2 0 0,3-2-1 16,-1 4-1-16,2-5 1 0,-2 3 1 0,2-2-1 0,-1-1 1 15,-2 2-2-15,2-2-2 0,-1 0 5 0,2 2 1 16,1-2-2-16,-4 0 0 0,0 2-1 15,3-3 0-15,-3 1 0 0,1 0 2 0,2-2 0 0,-3 1-2 16,3-1 1-16,1 0-1 0,-3 2-3 0,1-3-13 16,-1 0 4-16,3 1 1 0,-2-1-3 0,1 1 4 15,1 0-2-15,1 1-1 0,-1-3 4 0,-2 1 2 16,4 2-4-16,-3-1 2 0,2-1 1 0,-1-1-2 16,0 0 0-16,1 2-1 0,-1-2 3 0,1-1 0 0,2 1 0 15,-2-1 2-15,3 0 0 0,-3 1 1 16,1 1-2-16,0-4 4 0,-1 1 0 0,1 1-3 0,-3 0 1 15,2-1 0-15,2 1 1 0,-6-1 2 0,2 1 0 16,-2-2 4-16,1 2-5 0,2 0 0 0,-2 0 0 16,1 0 3-16,0 0-2 0,-1-2 1 0,1 1 0 15,-2 1-2-15,3-1 2 0,0 0 3 0,0 0-1 16,4-1-1-16,-4 2-1 0,0-4 1 0,0 3 2 16,0 0-3-16,0-2 1 0,1 0 0 0,3 0 0 15,-3-3 1-15,3 1-4 0,-2 2 4 0,1-2-2 16,0-1 4-16,0 2-2 0,-3 0-1 0,2 1 0 15,-3-1 2-15,2-1-2 0,-1 4 1 0,-4-3-4 0,2 2 3 16,-2 1-1-16,0-2 1 0,0 2 0 16,0-2 2-16,-1-1-3 0,0 3 1 0,1-2 1 0,0 2 2 15,3-2 1-15,-4 1 1 0,-2-2 0 0,2 1 2 16,0 0-1-16,-4 3 4 0,8-2-3 0,-3-1 3 16,0-2-6-16,-1 3 2 0,1-3 1 0,0 3-3 15,-3-1 2-15,4 1-2 0,-4-2 5 0,2 1-3 16,0 0-1-16,-1-1-1 0,3 1 3 0,-2-2-3 15,-1 2 1-15,0-1 2 0,-2 0 4 0,1 0 3 16,0 2 4-16,2-1 2 0,-3-1 0 0,0-1-2 16,1 0-1-16,1 1-3 0,0-1 3 0,0 2 8 15,-1-2-1-15,1 0 2 0,-3-2 3 0,1 2 0 16,0 1 1-16,-1-4 0 0,0 1 7 0,0 2-2 0,2 0 3 16,-1-3 10-16,-1 4 0 0,1-8-5 0,-1 7-2 15,0-2-3-15,1-3-3 0,-1 3-4 0,0 2-2 16,0 0 0-16,-1-1-2 0,1 3-1 0,0 3 2 15,-1-9-6-15,1 6 1 0,-1 0-3 0,-2-2-3 16,2 0-1-16,-2 1-4 0,1-1 0 0,-4 2-1 16,3-1-2-16,-5 1-2 0,4-2 5 0,-2 1-4 15,-1-2 6-15,1 1 3 0,-2 0-3 0,-1 1 1 16,3 2-4-16,-4-4 1 0,0 0-2 0,-2 2-3 16,3-2 0-16,-5 3-1 0,0-4-6 0,-5 5-5 0,-4-2-23 15,-4 1-23-15,-4 3-36 0,-2-3-44 16,0 6-47-16,1-3-74 0,-5 1-227 0,1 5-518 0,-3-5 230 15</inkml:trace>
  <inkml:trace contextRef="#ctx0" brushRef="#br0" timeOffset="-172196.95">1588 12320 53 0,'-9'0'100'0,"9"0"-13"0,0 0 3 16,0 0-1-16,-9-2-2 0,9 2-11 0,0 0-4 16,0 0-9-16,-5-5-3 0,5 5-12 0,0 0 2 15,-6-1-7-15,6 1-8 0,0 0 0 0,0 0-9 16,-12 3 0-16,12-3 6 0,-7 3-7 0,5 0 2 15,-4-2-10-15,2 2 1 0,4-3 5 0,-9 2-4 0,4 3-1 16,2 0-1-16,-2-3-6 0,-1 1-2 16,-1 2 2-16,1-1 2 0,2 0-7 0,0 0 3 15,-1 0-2-15,-1-1 3 0,2 2-1 0,-4-1-1 0,3-1 2 16,1 1 1-16,0 0-3 0,-2 0-5 0,4 1 1 16,-1 0 4-16,-1-1 2 0,4 2 0 0,-5-2 3 15,2 1-6-15,1 0 1 0,1-3-2 0,-1 4 3 16,-3-1-4-16,4-1-2 0,0 3 3 0,-2-1 8 15,2 0-1-15,0-2 1 0,-1 4 1 0,1-1-1 16,2 3 0-16,2-1 6 0,-3-1-5 0,-1 0 1 16,1-1 3-16,1-1-1 0,-2 2 5 0,1 0 1 0,1-3-4 15,3 2 2-15,-3 2 4 0,4-4-6 16,-2 2 0-16,0 1 2 0,-1-1-8 0,0 0 0 16,2 0 1-16,-1-3-2 0,-1 3-6 0,1-1 5 0,2-2-5 15,-3 0 4-15,2 3-6 0,0-2 4 0,0-1-4 16,-3 4-1-16,4-4-4 0,2-1 6 0,-5 2-7 15,3 0 6-15,2-3 1 0,-2 2-2 0,0-1-1 16,0-1 1-16,3 2-4 0,-3 0 2 0,0-1-1 16,0 1-3-16,2-3-10 0,-2 1 13 0,1 2-3 15,2-1 4-15,-2-1-2 0,1 0-4 0,0 1 5 16,1-1-2-16,-2 1 3 0,1-1-7 0,-1 1 3 0,2-1 4 16,-1 0-2-16,0-1 0 0,0 1-1 15,1-1 2-15,0 0 2 0,-2 0-5 0,3-1 0 16,0 2-2-16,-3-1 0 0,2-1 1 0,2 0 1 0,-1 1 0 15,-1-1-3-15,-2 0 4 0,7-1-2 0,-4 0 0 16,3-1-2-16,-1 1 2 0,1-1-1 0,0 2 2 16,0-2 1-16,-1-1-1 0,1 3 0 0,-1-4-2 15,0 3-2-15,0 0-1 0,-1-2-5 0,2 2 6 16,-5 0-14-16,2 0 10 0,3-1 0 0,-2 1-5 16,-1-1-1-16,1 2 1 0,-1 0-5 0,0-4-6 15,0 4-1-15,0-2-1 0,-4 2-4 0,3-3 12 0,-3 0-12 16,0 3 0-16,0-3 2 0,1-1 8 15,-2 3 2-15,0-2-1 0,1 1 7 0,-2-2 0 0,1 4 0 16,1-4 6-16,-3 1 2 0,2 1-5 0,0-3 4 16,0 0-1-16,0 3 4 0,1-2 6 0,0 0 0 15,1 0 8-15,-2 1-6 0,1 1 8 0,-1-1 11 16,3 1 4-16,-1-2 0 0,0 0-3 0,-2 0-5 16,1 1 1-16,0 2-3 0,3-5 3 0,-3 1-4 15,0 3 5-15,-1-3-5 0,2 1 1 0,1 1-5 16,-3-2-1-16,2 2-3 0,-1-3 3 0,0 3 0 15,2-1-2-15,-2-1 3 0,1 0-6 0,-2 1-1 0,4-4 6 16,-3 3-2-16,0 0 2 0,0-2 0 0,3 3-2 16,-3-2 4-16,0 1 6 0,-1-1 2 0,0 1-5 15,-2-1 1-15,2 3 0 0,0-4 9 0,-3 5 5 16,0-1 5-16,0-1 6 0,-1 4 4 0,3-8-5 16,0 6-7-16,-3-1 1 0,0-3-2 0,0 6-2 15,1-8 1-15,0 5 4 0,1-2-1 0,-2 1-7 16,0-1-3-16,0 5-1 0,-2-8-2 0,0 4 1 15,2 0-8-15,0-1 5 0,-2 1 0 0,1 2 2 16,-2-2 0-16,1-1 0 0,2 5 4 0,-3-5 5 16,3 5-5-16,-1-5 4 0,1 2 3 0,-4-1-4 15,2-1-5-15,-2 2-1 0,0-2-3 0,0-1 1 0,2 1-5 16,-6-4-3-16,-2 2 0 0,3 0-3 0,-3 0-2 16,0-2-1-16,0 5 0 0,-3-4-1 0,-5 3-5 15,0-2-3-15,-5-5-13 0,-5 6-9 0,-1 2-23 16,-3 1-22-16,-5 6-37 0,-3-1-52 0,-17 3-260 15,-1 2-451-15,0 1 200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08T06:12:24.49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15774 9625 81 0,'0'0'122'0,"0"0"-5"0,0 0-11 16,-6-3-12-16,6 3-10 0,0 0-1 0,0 0-7 0,0 0-8 16,0 0-2-16,0 0-7 0,0 0-1 0,0 0-2 15,0 0 5-15,0 0-1 0,0 0 2 0,0 0-5 16,0 0 4-16,0 0 1 0,0 0-1 0,0 0-4 15,0 0-5-15,0 0-1 0,0 0-4 0,0 0-7 16,-4 0-4-16,4 0 0 0,0 0-1 0,0 0-2 0,0 0-4 16,0 0 3-16,-2-3-6 0,2 3-1 15,0 0 2-15,0 0-1 0,0 0-3 0,0 0-2 16,0 0-4-16,0 0 1 0,0 0 2 0,0 0 0 0,0 0 3 16,0 0 2-16,0 0 1 0,0 0-2 15,0 0-2-15,0 0 4 0,0 0 3 0,0 0-1 0,0 0 2 16,0 0-4-16,0 0 2 0,-6-2-3 0,6 2 3 15,0 0 0-15,0 0-3 0,0 0-4 0,0 0-1 16,0 0-3-16,0 0 1 0,0 0-4 0,0 0-2 16,0 0-1-16,0 0-2 0,0 0-1 0,0 0 1 15,0 0 0-15,0 0 1 0,0 0-7 0,0 0 1 16,0 0-1-16,0 0 0 0,0 0 1 0,0 0-1 16,20 2-3-16,-13-2 4 0,1 0-1 0,3 2 2 0,2-1-3 15,0-1 1-15,1 3-1 0,-2 0 1 0,3-2 1 16,-2 2-4-16,6-2 0 0,-6-1 0 0,7 1 1 15,-3-1 1-15,-1 2 0 0,2-2 0 0,0 3-1 16,-4-3-4-16,-4 0 4 0,11 0-5 0,-11 0 2 16,-1 0 2-16,5 0 0 0,-2 0-6 0,-2 2 8 15,2-2-4-15,-1 0 5 0,1 2-3 0,-1-1 1 16,-4 1 1-16,6 0-1 0,-5-2 1 0,2 2-3 0,0-1-1 16,-1-1 2-16,-4 2 2 0,7-2-3 0,-6 0 3 15,3 3-2-15,-4-3-4 0,3 0 5 16,-2 0-4-16,-6 0 2 0,9 2 3 0,-5-1-2 0,-4-1 0 15,8-1 0-15,-8 1 2 0,5 1-3 0,1 0 3 16,-6-1-1-16,4 1-5 0,-4-1 4 0,0 0-4 16,6 2-7-16,-6-2-3 0,0 0-10 0,0 0-11 15,0 0-17-15,6 2-15 0,-6-2-26 0,0 0-38 16,0 0-43-16,0 0-186 0,0 0-389 0,-12-9 173 16</inkml:trace>
  <inkml:trace contextRef="#ctx0" brushRef="#br0" timeOffset="1292.73">15887 9494 47 0,'0'0'121'16,"0"0"-10"-16,0 0-2 0,0 0-10 0,0 0-3 15,0 0-10-15,0 0-7 0,0 0 1 0,0 0-5 0,0 0-6 16,0 0 4-16,0 0-4 0,0 0-1 16,0 0 1-16,0 0-5 0,0 0-2 0,0 0-1 0,0 0-2 15,0 0-4-15,0 0-1 0,0 0 2 0,0 0 1 16,0 0-4-16,0 0-1 0,0 0-3 15,0 0 2-15,0 0-3 0,0 0-2 0,0 0 0 0,0 0-2 16,0 0-2-16,0 0-4 0,0 0-1 0,0 0-4 16,0 0 0-16,0 0-7 0,0 0-2 0,0 0-3 15,0 0-1-15,0 0-1 0,0 0 0 0,0 0-5 16,0 0-2-16,0 0-4 0,0 0-2 0,0 0 4 16,0 0 0-16,0 0-4 0,0 0 2 0,0 0 0 15,0 0-3-15,0 0-1 0,0 0 0 0,0 0-5 16,0 0 4-16,0 0 2 0,0 0-4 0,-10 9-4 0,10-9 7 15,-7 1 2-15,7-1-2 0,-5 2-2 16,5-2 1-16,-8 3-6 0,8-3 8 0,-7 2-1 0,3 1-3 16,-1 0-2-16,-2-2 4 0,1 3-4 0,1-1 0 15,-3 0 2-15,3 0-2 0,-4 1 1 0,0-1 0 16,0-1 1-16,0 1 0 0,0 1 0 0,2-2 2 16,2 0-4-16,-2-1 0 0,3 1 2 0,-3 0-1 15,2-1 2-15,5-1-2 0,-7 3 3 0,7-3-3 0,-5 1 1 16,5-1 1-16,0 0-3 0,-5 0 4 0,5 0-2 15,-5 3 1-15,5-3-2 0,0 0 3 16,0 0-3-16,0 0 3 0,0 0-3 0,-5 1 3 0,5-1-1 16,0 0-2-16,0 0 3 0,0 0-2 0,0 0-1 15,0 0-1-15,0 0 1 0,0 0-1 0,0 0-3 16,0 0 4-16,0 0 0 0,0 0 1 0,0 0 2 16,0 0-1-16,0 0-4 0,0 0-4 0,0 0 8 15,0 0-2-15,0 0-3 0,0 0 4 0,0 0 0 16,0 0-1-16,0 0-5 0,0 0 3 0,0 0 2 15,0 0-1-15,0 0 2 0,0 0 1 0,0 0-4 0,0 0 6 16,0 0-3-16,0 0-2 0,0 0 0 0,0 0 3 16,0 0-3-16,0 0 2 0,0 0-2 0,0 0 0 15,0 0 3-15,0 0-3 0,0 0-2 0,0 0 4 16,2 7 2-16,-2-7-7 0,0 0 5 0,0 0-1 16,0 0 0-16,0 0 3 0,0 0-8 0,5 2 6 15,-5-2 1-15,0 0 0 0,0 0-2 0,0 0-1 16,2 4 2-16,-2-4 0 0,2 3 1 0,-2-3 0 15,1 4-1-15,-1-4-3 0,4 2 2 0,-4-2-1 16,0 0 3-16,3 6-1 0,-2-5 1 0,-1-1-3 16,4 5 3-16,-1-1-4 0,-1-2 5 0,2 3-5 0,2 1 2 15,-3 0-2-15,-1-3 4 0,4 5-1 0,-3-2-7 16,1-1 5-16,1 4 3 0,4-1-2 0,-5 1 2 16,1-2 0-16,0 1-5 0,-1-1 4 0,0 0 2 15,1-1-3-15,0 0 1 0,-4 1 0 0,6-1 2 16,-6 1 0-16,3-2-5 0,4-1 1 0,-7 0 1 15,5 2 1-15,-2-2-2 0,-1-1 4 0,1 0-2 16,-3-1 0-16,-1-2 3 0,1 5-1 0,-1-5-1 0,0 0-1 16,3 4 3-16,-2-3 0 0,-1-1-1 0,0 0 2 15,0 0-7-15,5 2 4 0,-5-2 0 0,0 0-4 16,0 0 7-16,0 0-4 0,0 0-3 0,1 3 2 16,-1-3 1-16,0 0-10 0,0 0-18 0,0 0-13 15,0 0-24-15,0 0-26 0,3 4-37 0,-3-4-43 16,0 0-180-16,0 0-377 0,0 0 168 0</inkml:trace>
  <inkml:trace contextRef="#ctx0" brushRef="#br0" timeOffset="2449.11">15870 9472 87 0,'0'0'115'0,"0"0"-13"0,0 0-6 0,0 0-4 16,0 0-17-16,0 0-4 0,0 0-3 0,13 4-7 16,-13-4-3-16,0 0-13 0,0 0 7 0,0 0-3 15,0 0-5-15,6 1-2 0,-6-1 4 0,0 0-4 16,0 0 6-16,0 0-1 0,0 0 7 0,0 0-3 0,0 0-1 15,0 0-7-15,0 0 5 0,0 0-6 0,0 0-2 16,0 0-5-16,0 0-2 0,0 0-2 0,0 0-6 16,0 0-1-16,0 0-2 0,0 0-3 0,0 0 0 15,0 0-6-15,0 0 2 0,0 0 0 0,0 0-4 16,0 0 1-16,0 0-5 0,0 0 1 0,0 0-1 16,0 0 1-16,0 0-3 0,0 0 1 0,0 0 3 15,0 0 4-15,0 0 0 0,0 0 6 0,0 0-3 16,0 0 2-16,0 0 0 0,0 0 0 0,0 0-2 0,0 0-2 15,0 0-3-15,0 0 1 0,0 0 0 0,-1 6-6 16,1-6 3-16,0 0-1 0,0 0 3 0,-5 3-5 16,5-3 0-16,-5 3 2 0,2-1 0 0,3-2-1 15,-5 3 2-15,1 2 4 0,-2-3 0 0,0 1 3 16,-1 3 0-16,1-1-1 0,-3 0-1 0,-3 1-1 16,6 0 2-16,-3 0 0 0,-2-1-3 0,4 1-1 15,-2 0 1-15,-1-1-3 0,1-1-4 0,1 2 1 16,1 0 3-16,-1 0-1 0,0-1-4 0,2 1-1 15,1-1 3-15,0 0-6 0,-2-1 3 0,2 3 0 0,0-2 2 16,1-2 1-16,-1 6-1 0,1-4-4 0,2 0 3 16,-3 2-9-16,1-2 11 0,0-2-3 15,3 1 2-15,-3 1-2 0,0 0-3 0,3-2 3 0,-1 1 1 16,2-4-9-16,-1 5 8 0,1-5-2 0,-2 6 2 16,2-6-1-16,-2 4 1 0,2-4 2 0,0 0 1 15,0 0 3-15,0 2-1 0,0-2-1 0,0 0 5 16,0 0-1-16,0 0 1 0,0 0 0 0,0 0-1 15,0 0-2-15,4 3-2 0,-4-3 0 0,0 0 1 16,0 0-4-16,0 0 2 0,0 0-2 0,0 0 1 16,3 2-2-16,-3-2 0 0,0 0 2 0,0 0-2 0,0 0-2 15,0 0 4-15,0 0 0 0,0 0-1 0,0 0-1 16,0 0 1-16,0 0 0 0,0 0-2 0,0 0-1 16,0 0 1-16,0 0 2 0,0 0 0 0,0 0-3 15,0 0 1-15,0 0-3 0,0 0 3 0,0 0-4 16,0 0 3-16,0 0 3 0,0 0-4 0,0 0 3 15,0 0-3-15,0 0 3 0,0 0-4 0,0 0 4 16,0 0 0-16,0 0 1 0,0 0 3 0,0 0 5 0,0 0-5 16,0 0 3-16,0 0-2 0,0 0-6 15,0 0 1-15,0 0 3 0,0 0 3 0,0 0 1 16,0 0-3-16,0 0-2 0,9-5 0 0,-9 5-2 0,0 0-1 16,0 0 3-16,7 0-1 0,-7 0-5 0,0 0 3 15,0 0-2-15,10 3 3 0,-10-3-8 0,10 0 0 16,-5 2 8-16,0-2-1 0,0 3 0 0,2 0 0 15,0-1-2-15,1 1 1 0,-2 1-4 0,4-2 6 16,-1 3-1-16,-2-2-1 0,-1-1-1 0,0 3 0 16,-2-4-5-16,1 3 8 0,3-1-2 0,-3 1-7 15,0-3 4-15,-1 3 3 0,-2 1 1 0,2-4 0 0,0 2-2 16,0 1 2-16,0 0-3 0,0-2-3 0,1 0 5 16,-3 1-1-16,1 1 2 0,-2 1-4 15,-1-5 2-15,3 5-5 0,-3-5 9 0,1 3-4 0,-1-3 4 16,3 2-7-16,-3-2-18 0,2 1-21 0,-2-1-25 15,0 0-37-15,0 0-36 0,0 0-68 0,9-6-152 16,-5 1-390-16,1-2 172 0</inkml:trace>
  <inkml:trace contextRef="#ctx0" brushRef="#br0" timeOffset="3433.72">15931 9469 34 0,'0'0'122'0,"0"0"-19"16,0 0-1-16,0 0-9 0,0 0-5 0,0 0 0 15,0 0-8-15,0 0-5 0,0 0-10 0,0 0-1 16,0 0-4-16,0 0-7 0,0 0-8 0,0 0 1 16,0 0 3-16,0 0-3 0,0 0 5 0,0 0-7 15,0 0-1-15,0 0-1 0,0 0-8 0,0 0 6 16,0 0-7-16,0 0-6 0,-16 5 5 0,13-2-3 15,-2-1 2-15,5-2-8 0,-8 5-1 0,3-1 0 16,0-1-4-16,-1 0 3 0,-2 4 1 0,-1-2-1 0,0 0-6 16,-1 2 1-16,4-2-2 0,-3 0 1 0,0 2-2 15,0 0 1-15,-3-2 4 0,4 2-3 0,-3-1 2 16,2-2-1-16,-1 2 3 0,4 0 0 0,-2-1 1 16,0-1-3-16,-2-1 1 0,2 2 0 0,3-3 1 15,0 3-4-15,-1-2-1 0,2-2 1 0,0 2-2 16,0-3-1-16,4 0-2 0,-5 4 1 0,3-1 1 15,2-3-1-15,-4 2 1 0,4-2-2 0,-8 1 3 16,8-1 1-16,0 0-3 0,-5 4-10 0,5-4 2 0,-6 1 4 16,3-1-1-16,3 0 0 0,-4 6 2 0,0-5 0 15,4-1-2-15,-5 3 2 0,5-3 1 0,0 0-1 16,-6 2-4-16,6-2-1 0,0 0 1 0,0 0 2 16,-6 2-6-16,6-2 9 0,0 0 2 0,0 0 6 15,0 0 4-15,0 0 3 0,-4 1 3 0,4-1 0 16,0 0-5-16,0 0-2 0,0 0 1 0,0 0-5 15,0 0-2-15,0 0-1 0,0 0-2 0,-9-3-1 0,9 3 1 16,0 0 1-16,0 0-5 0,-4-2-1 16,4 2 1-16,0 0-3 0,0 0 3 0,0 0-2 0,0 0 0 15,0 0-2-15,0 0 2 0,0 0-2 0,0 0-2 16,0 0 4-16,0 0-2 0,0 0 2 0,0 0 0 16,0 0-1-16,0 0-5 0,0 0 6 0,0 0 1 15,0 0-2-15,0 0 1 0,0 0-2 0,0 0 3 16,0 0-3-16,0 0-1 0,0 0 1 0,0 0-3 15,0 0 1-15,0 0 0 0,0 0 1 0,0 0 0 16,0 0-2-16,0 0 3 0,0 0 0 0,8 9-1 16,-6-6 1-16,-2 2 0 0,4-3 0 0,0 3 0 15,-1-2-1-15,-1 3 1 0,6-3-2 0,-3 1 0 16,0 1 1-16,-1 0 0 0,2 0-1 0,2 0-2 0,1 2 4 16,-2-1-3-16,1 0-2 0,0-1 1 0,-2 1 0 15,0-2-4-15,0 1 7 0,-2-1-3 0,-1 1-3 16,2-2 7-16,0 2-3 0,-1-1 0 0,0-2-4 15,-3 1 5-15,2 1 2 0,-3-4-1 0,5 5-1 16,-4-2-1-16,-1-3 3 0,3 3-9 0,-3-3 0 16,6 2 7-16,-6 1-1 0,0-3 1 0,4 5-5 15,-4-5 7-15,1 4 1 0,2-1 0 0,-3-3-4 0,1 2 0 16,-1-2 2-16,4 5 2 0,-4-2-4 16,0-3 1-16,4 2 1 0,-4-2 0 0,0 0-3 15,3 3 1-15,-3-3 1 0,2 2 0 0,-2-2-4 0,0 0-19 16,0 0-23-16,0 0-35 0,0 0-41 0,11-8-35 15,-8-1-233-15,2 1-419 0,-1-4 186 0</inkml:trace>
  <inkml:trace contextRef="#ctx0" brushRef="#br0" timeOffset="4281.68">15889 9479 37 0,'0'0'119'0,"0"0"-1"0,0 0-10 16,0 0 1-16,0 0-1 0,0 0-3 0,0 0 1 16,0 0 2-16,0 0 1 0,-7 7 1 0,7-7 1 15,0 0-2-15,0 0-4 0,0 0-6 0,0 0-8 16,0 0-3-16,0 0-11 0,0 0-8 0,0 0-9 0,0 0-5 15,0 0-4-15,-8-3-7 0,8 3-3 16,0 0-5-16,0 0-5 0,0 0-6 0,-6-1-1 0,6 1 1 16,0 0-3-16,-12 2-4 0,7 0-2 0,5-2 0 15,-9 3-1-15,1 0-2 0,2-1 0 0,-2 3 0 16,3-3-4-16,-4 1-1 0,0 1 1 0,3 1-2 16,-2 0-1-16,-1-1-2 0,-1 1 4 0,4-1-3 15,1 0-1-15,1-1-5 0,-3 1 4 0,2-2 0 16,0 1-3-16,0 1-3 0,0-1 6 0,0-2-1 15,1 1-1-15,-1 1 2 0,1-2-6 0,4-1 4 16,-6 5-2-16,2-2 4 0,0 1-1 0,0-1-2 0,0 2 0 16,-1-3 1-16,1 1 1 0,3-1 0 0,-1 3 0 15,-1-3-4-15,2 3 6 0,-2-2-2 0,3-3 0 16,-1 4 2-16,1-4-1 0,0 4-7 0,1 1 5 16,-1-5 4-16,-1 5-6 0,1-5 3 0,1 1 2 15,-1-1-3-15,1 6 1 0,-1-6 2 0,0 0-2 16,3 4 2-16,-3-4-2 0,0 0 0 0,0 4-3 15,0-4 3-15,0 0-1 0,4 1 1 0,-4-1-3 16,0 0 6-16,4 2 1 0,-4-2 3 0,6 2-1 16,-6-2 3-16,5 3 0 0,-5-3-2 0,3 4 2 15,-1-2-6-15,1 1 2 0,-3-3 1 0,5 3-4 0,-2-3 2 16,0 2-1-16,-3-2 1 0,7 3 0 16,-2 1 0-16,1-2-1 0,1-1-2 0,-1 4 0 0,0-2-3 15,1 1 3-15,-1-1 4 0,1 2-6 0,0 1-3 16,2-1 4-16,-4 0 1 0,0 0-4 0,3 0 4 15,1 2-8-15,-3-2 4 0,-2 0 7 0,1 0-5 16,2-1 1-16,-6 0 0 0,5 2 0 0,-2-2 1 16,0-1-1-16,-1 0 1 0,-2 2-9 0,0-3 4 15,2 0 3-15,-3-2-5 0,0 0 8 0,1 5-6 16,2-3 7-16,-3-2-3 0,0 0 1 0,0 0-1 0,0 0-17 16,0 0-31-16,3 5-44 0,-3-5-58 0,0 0-252 15,0 0-431-15,8-9 191 0</inkml:trace>
  <inkml:trace contextRef="#ctx0" brushRef="#br0" timeOffset="5252.45">15751 9622 50 0,'0'0'91'0,"0"0"7"16,-5 2 1-16,5-2-2 0,0 0-3 0,0 0 4 15,-4 1-2-15,4-1-1 0,0 0 4 0,0 0 3 16,0 0-1-16,0 0-4 0,0 0-1 0,0 0-2 16,-6 4-6-16,6-4-6 0,0 0-4 0,0 0-5 0,0 0-7 15,0 0-11-15,0 0-1 0,0 0-9 16,0 0-4-16,0 0-3 0,0 0-3 0,0 0-1 15,0 0-7-15,0 0-2 0,0 0-8 0,0 0 4 16,0 0-6-16,0 0 2 0,0 0 1 0,0 0-2 16,0 0-2-16,0 0 2 0,0 0-1 0,0 0 2 0,0 0-3 15,0 0 0-15,0 0 0 0,0 0-3 0,0 0 4 16,0 0-1-16,0 0 3 0,0 0 5 0,0 0-3 16,10 4 3-16,-10-4-2 0,7 1-1 0,-7-1 0 15,9 2-2-15,-9-2 1 0,12 0-3 0,-8 1-3 16,3-1 3-16,-1 2-2 0,-1-2-2 0,1 2-3 0,2-2 1 15,0 0 0-15,-2 2 0 0,3-1-2 0,0-1 2 16,0 2-9-16,0 0 5 0,0-2-2 16,-1 0 3-16,1 0-5 0,-1 1 3 0,4 0-5 0,-2 2 2 15,2-3 5-15,-2 0-1 0,2 0 0 0,0 0 0 16,-2 0 0-16,3 0-2 0,-1 0 0 0,-1 0-1 16,2 0 1-16,-3 0-1 0,-2 0-1 0,2 0-1 15,-2 0 0-15,-2 0 2 0,2 0 1 0,1 0-1 16,-3 0-1-16,1 0-1 0,-7 0 0 0,15 0 0 15,-9 0 0-15,1 0 0 0,2-2 1 0,1 4-1 16,-4-2 1-16,1 0-1 0,2 0-3 0,-2 0 5 0,2 0-2 16,0 0-1-16,1 0 1 0,0 0-3 0,-2 0 3 15,1 0 2-15,0 0-11 0,-3 0 11 0,2 0-7 16,2 0 4-16,-2 0-2 0,0 0 6 0,-2 0-3 16,3 1 3-16,-1-1 0 0,-2 0-3 0,1 0 2 15,-7 0-1-15,13-1-1 0,-6 2 0 0,-7-1-1 16,11 2 1-16,-7-2 1 0,-4 0 0 0,10 0 1 15,-10 0-1-15,7 0-1 0,-7 0 0 0,6 0-3 0,-6 0 2 16,8 0 1-16,-8 0-2 0,0 0 2 16,10 2-9-16,-10-2 11 0,7 1-3 0,-7-1 4 15,5 1-1-15,-1 0-3 0,-4-1 4 0,8 2-3 0,-8-2 1 16,0 0-1-16,5 0 2 0,-5 0-2 0,0 0-4 16,0 0 3-16,6 2 2 0,-6-2-4 0,0 0-2 15,0 0 5-15,0 0 0 0,0 0-3 0,0 0 5 16,0 0-6-16,0 0 4 0,0 0 0 0,2 2 3 15,-2-2-1-15,0 0-4 0,0 0 3 0,0 0-2 16,0 0 1-16,0 0 0 0,0 0 3 0,0 0-3 16,0 0-1-16,0 0 0 0,0 0 3 0,0 0 1 0,0 0-8 15,0 0-23-15,0 0-36 0,-19-6-28 16,15 4-41-16,0-1-57 0,-1 1-182 0,3-1-402 0,-1 0 178 16</inkml:trace>
  <inkml:trace contextRef="#ctx0" brushRef="#br0" timeOffset="18813.33">16946 9281 106 0,'0'0'121'0,"0"-5"-1"0,0 5-17 0,0 0-14 16,0 0-7-16,0 0-8 0,0 0-5 0,0 0-5 16,0 0-3-16,0 0-7 0,0 0 3 0,0-5 4 15,0 5 4-15,4-2 1 0,-4 2 1 0,0 0-2 16,0 0-3-16,3-4 7 0,-3 4-3 0,0 0-2 16,0-4-2-16,0 4-5 0,0 0 1 0,0-5-4 15,0 5-3-15,0 0-9 0,0 0-3 0,0 0-2 16,0 0-6-16,0 0-6 0,0 0-1 0,0 0-3 0,0 0 0 15,0 0-7-15,0 0-1 0,0 0 2 16,0 0-2-16,0 0-2 0,0 0-2 0,0 0 0 0,0 0-1 16,0 0-1-16,0 0-3 0,0 0 8 0,0 0-7 15,7 9-4-15,-7-9 3 0,0 4-3 0,0 0 3 16,3 4-2-16,-6-4 2 0,3 3 0 0,0 3-2 16,0-2 1-16,0 1-2 0,0 4 1 0,-3-2 0 15,2 5-1-15,0-2-1 0,1 0-1 0,-2 1 5 16,-1 1-2-16,-1 1-1 0,2 0-2 0,0 0 1 15,1 0 0-15,-3 0 2 0,3-2-3 0,0 2 4 0,-1-1-1 16,1-3 0-16,-3 1-2 0,4-2 0 0,-1 3 0 16,1-3 2-16,-3-1 3 0,-3 0-6 15,6-1 2-15,-1-3 0 0,-2 0-1 0,3-2 1 0,0 2-1 16,-1-2 0-16,1 0 3 0,0-2 3 0,1 1-4 16,-1-4-2-16,0 5-1 0,0-5 2 0,-1 4 0 15,1-4 1-15,0 4-1 0,0-4 5 0,0 0-4 16,1 4-2-16,-1-4 2 0,0 0 4 0,0 0 0 15,0 0 2-15,0 0 1 0,0 0 1 0,0 0-2 16,0 0 2-16,0 0 2 0,0 0-4 0,0 0-2 0,0 0-2 16,0 0 1-16,0 0-2 0,0 0 3 0,0 0-2 15,0 0 1-15,-9-10 1 0,9 10 0 0,0 0-1 16,0 0 1-16,-4-5 0 0,4 5 2 0,0 0-2 16,0-2 1-16,0 2-1 0,0 0-2 0,0 0-2 15,7-4 0-15,-7 4 1 0,5-1 1 0,-5 1-2 16,11-2 1-16,-3 0-3 0,0 1 2 0,2 1 2 15,0-1 2-15,2 1-5 0,-1-1-2 0,2-1 4 16,-3 1-1-16,3 2-2 0,-2-2-2 0,1 1 2 0,-2-1 11 16,-1 1 3-16,-4 0-2 0,3 0-4 15,-8 0-1-15,11 0 1 0,-6 0-1 0,2-1 3 16,-7 1-6-16,5-2 6 0,-5 2-2 0,9-1-4 0,-9 1-2 16,0 0 3-16,0 0-3 0,9 3 1 0,-9-3 0 15,0 0 0-15,0 0 0 0,4 1-2 0,-4-1-10 16,0 0-25-16,2 2-30 0,-2-2-43 0,0 0-44 15,0 0-227-15,8-3-409 0,-8 3 181 0</inkml:trace>
  <inkml:trace contextRef="#ctx0" brushRef="#br0" timeOffset="19481.06">17237 9658 115 0,'0'0'144'0,"0"0"-6"0,0 0 2 0,0 0 0 0,4 3-5 15,-4-3-4-15,0 0-13 0,0 0-10 0,0 0-6 16,0 0-13-16,0 0-9 0,0 0-8 0,0 0-7 15,0 0-4-15,0 0-7 0,0 0-4 0,0 0-3 16,13-1-6-16,-13 1-5 0,14-2-6 0,-7 0-2 16,4-1 2-16,-1 0-3 0,3-3-1 0,1 3-4 15,-1-2-1-15,1 0-5 0,-4-2-1 0,2 2 0 16,-1-3 0-16,-2 1 1 0,0 2 0 0,1-4 3 16,-5 5 3-16,0 0 5 0,-1-2 0 0,0 2-4 15,0-2 5-15,-1 4-3 0,-1-3 3 0,2 1-2 16,-3 0-2-16,0 0-2 0,-1 4-4 0,-1-5 0 0,1 5-2 15,0 0 0-15,0-7-4 0,0 7 0 0,0 0-4 16,-5-3-2-16,5 3 2 0,-5-2-1 0,5 2 0 16,-8-2 0-16,8 2-2 0,-6-2 3 0,6 2-3 15,-9-1 0-15,9 1-4 0,-12 0 0 0,6 0 1 16,1 1 3-16,-4 0-4 0,4 0-1 0,0 2 3 16,-3-2-1-16,4 2-2 0,-1 1 2 0,-4 0-4 15,4 0 4-15,0 0-6 0,0-1 2 0,-3 2 1 16,3 0 1-16,0 0 1 0,-1 0 0 0,0-1 2 0,3 1 0 15,-4-2-3-15,4 4 1 0,-3-5-1 16,3 6 3-16,-3-4-2 0,4 0-1 0,-1 2 1 0,-1-2-1 16,3-1 3-16,-3 4-3 0,3-2 2 0,0-2 1 15,2 2 5-15,-1 0 1 0,1-1 0 0,2-1 2 16,-1 2-2-16,3-1-1 0,-1-1 0 0,4 0-2 16,-1 1 0-16,1-1 0 0,0 1 0 0,5-1-1 15,-2-1-1-15,2 1 0 0,1 0-1 0,0 1 0 16,-1-2 0-16,1 1-1 0,-1 0 2 0,0-1-13 15,-2 1-7-15,0-2-11 0,0 2-12 0,-1-3-18 0,-2 1-12 16,1 0-13-16,2 1-21 0,-6-2-23 0,2 0-40 16,0-2-172-16,-3 1-365 0,-4 1 161 15</inkml:trace>
  <inkml:trace contextRef="#ctx0" brushRef="#br0" timeOffset="20214.03">17811 9636 76 0,'0'-4'191'0,"0"4"-4"0,0-10-11 0,0 9-12 15,0 1-12-15,-1-7-9 0,-2 0-8 0,1 4-7 16,2 3-10-16,-5-5-12 0,1 0-9 0,-1 1-10 16,-2 1-9-16,2 1-5 0,-4-1-5 0,-1-1-3 15,1 4-8-15,-1-2-1 0,-2 2-6 0,2 0-8 16,-4 0 0-16,3 0-7 0,0 2 1 0,-1 1-2 16,1 1-9-16,1-3 2 0,-1 3-3 0,2 0-3 0,-4 1-3 15,7 0-1-15,-3-2-1 0,1 5-4 16,-1-1 1-16,3-1-2 0,-1-1-1 0,2 1-2 0,0-2 1 15,0 2 2-15,-3 1-1 0,3-2-5 0,1-1 3 16,3 1-2-16,-3-2 2 0,1 2-3 0,0-1-2 16,0-1 5-16,3-3-1 0,0 4 4 0,0-4 0 15,6 3 0-15,-6-3 1 0,12 2-2 0,-7 1-1 16,4-3 2-16,1 0-4 0,2 0 1 0,1 0 0 16,-1 0-7-16,0-3 6 0,2 3 0 0,-4-2-3 0,3 0-1 15,0-1 0-15,3-1 4 0,-4 2-3 16,-1-2 2-16,0 0 0 0,-2 1-2 0,0-4-3 0,3 0-1 15,-3 1 3-15,0-1 0 0,-4 1-11 0,4 0 9 16,-5-3 3-16,1 6-2 0,-1-5-4 0,1 2 3 16,-5 3 1-16,3-5-1 0,-2 4 2 0,-1 0-7 15,0 1 4-15,0 3-1 0,0-7 0 0,4 1 4 16,-4 6-4-16,-4-5 4 0,0 4-6 0,4 1 4 16,-5-7-2-16,1 6 1 0,4 1 0 0,-6-4-1 15,2 3-1-15,4 1 2 0,-9-2 0 0,9 2 2 0,-8 0 0 16,8 0-1-16,-5 3 0 0,5-3-3 15,-9 3 4-15,3-1-3 0,2 1 1 0,0-2 1 0,-1 3 2 16,1 0-3-16,0 0 2 0,3 1 0 0,-3 0-1 16,1-1-1-16,0 2-2 0,0 0 2 0,2-2-3 15,2 0 4-15,-1 4 2 0,3-4 0 0,-2-1-1 16,4 6-2-16,-1-4 2 0,-3 0-1 0,5 3-2 16,-3-3 2-16,1 1-1 0,0 1 2 0,0-3-2 15,2 1 2-15,-1 0-1 0,1-1 1 0,1 1-1 16,-3-1 0-16,2-1 1 0,-2-1 1 0,-1 3-11 15,2-3-19-15,0-1-20 0,0 1-14 0,4-1-30 0,-1-1-29 16,-3-3-34-16,3 2-71 0,-3-1-131 0,2 0-386 16,0-1 172-16</inkml:trace>
  <inkml:trace contextRef="#ctx0" brushRef="#br0" timeOffset="20663.65">18119 9530 154 0,'-2'-5'188'15,"2"5"-8"-15,0 0-13 0,-2-7-3 0,2 7-15 16,0-3-14-16,0 3-14 0,-2-4-8 0,2 4-12 15,-8-2-5-15,4-1-7 0,4 3-10 0,-10 2-12 16,0-1-3-16,-2 0-5 0,1 2-1 0,-3-1-4 16,1 1-3-16,0 2 2 0,2-1-8 0,-1 1-5 15,-2 0 0-15,4-2 3 0,-3 4-15 0,0 0 7 16,3-1-5-16,-1 2 5 0,2-2-10 0,0 2 4 0,0-2-7 16,1 1 1-16,2 2 1 0,1-3-9 0,1 1 5 15,-1-2-4-15,1 5 0 0,-1-3-3 0,2-3-5 16,-1 4 6-16,4-3-3 0,-1 2 2 0,-1-2 0 15,3-1 1-15,0 1 2 0,0 0-1 0,2 0-2 16,1 0 3-16,3-3-2 0,0 1-1 0,4 1 0 16,1-1-1-16,1 0-3 0,-1-1-1 0,4-1 0 15,-3 0-4-15,7-1 1 0,-7 3 3 0,2-3-8 16,-3 0-16-16,0 0-15 0,-1 0-16 0,0-3-18 0,0 2-17 16,-3-2-20-16,1 0-30 0,1-2-36 15,-3 0-204-15,0-1-401 0,0-1 179 0</inkml:trace>
  <inkml:trace contextRef="#ctx0" brushRef="#br0" timeOffset="21096.62">18076 9167 192 0,'0'-5'182'16,"0"5"-16"-16,0-5-4 0,0 5-11 0,-1-5-8 15,1 5-3-15,-2-4-7 0,2 4-8 0,0 0-6 16,0 0-8-16,-1-5-11 0,1 5-9 0,0 0-6 16,0 0-7-16,0 0-9 0,0 0-6 0,0 0-8 15,0 0-7-15,0 0 0 0,0 0-6 0,0 0-3 16,-6 12-2-16,3-7 1 0,0 4-3 0,2-4-3 15,0 5 0-15,-3-1 1 0,0 1 0 0,3 2 5 0,-4 5 7 16,1-2-2-16,0 3-6 0,2-1-1 16,-1 3 1-16,-1-1 1 0,3-1-4 0,-2 2-3 15,1 6 1-15,-1-8-2 0,3 3-8 0,0-2 0 0,0 7 0 16,0-6-5-16,0-1 0 0,0-2-1 0,4 1-1 16,-4 0-5-16,-1-1-1 0,2 0 6 0,-1 2-3 15,1-8-7-15,2 5 3 0,-2-3 0 0,-1-2 1 16,4 0-3-16,-3 0-1 0,2-1 5 0,-2-1-2 15,4-1-1-15,-2-1-18 0,-1-2-32 0,2 0-43 16,1 0-45-16,-1-2-48 0,1-2-95 0,2-1-143 16,-7 0-452-16,12-1 200 0</inkml:trace>
  <inkml:trace contextRef="#ctx0" brushRef="#br0" timeOffset="21630.83">18163 9625 45 0,'0'0'157'0,"0"0"-10"0,0 0-6 0,0 0-13 0,0 0-10 15,0 0-7-15,0 0-5 0,11 9-1 0,-11-9-8 16,9 0-2-16,-9 0-11 0,0 0-4 0,13-2-5 15,-7 1-3-15,-1-2-9 0,3-1-1 0,-3 2 0 16,0 1-5-16,4-3-1 0,-1 1-8 0,0-4-3 16,-1 4-6-16,2-3-6 0,0-2 4 0,0 1-4 15,-1 0-6-15,-2-1 6 0,0 1 1 0,1-2-3 16,-3 1 6-16,0 2 0 0,-1-1-2 0,-2 1 2 16,2-1-3-16,-2 0 3 0,1 2-1 0,-1 0-2 0,0-2 2 15,-1 2-2-15,0 2-2 0,-1-1 0 0,1 4-3 16,-1-10 0-16,-1 10-1 0,2 0-2 0,-5-6-1 15,5 6-5-15,-3-5 2 0,0 2-6 0,3 3-1 16,-9-1-1-16,9 1-2 0,-9 1-7 0,9-1 8 16,-13 4-7-16,7-1 5 0,-2 1-1 0,-1 1-3 15,-1 3 5-15,1-2-5 0,3 0 0 0,-1 3-3 16,-4 1 9-16,3-1 1 0,-1 1-3 0,0 1 3 16,3 1 0-16,-2-3 3 0,4 3-4 0,-1-2 0 15,0-1-2-15,0 3 0 0,3 0-2 0,0-2 4 16,2 0-6-16,0 0 0 0,0-3 4 0,5 2-2 0,1 1 0 15,2-3 1-15,0 0-4 0,1-2 1 0,5 2 1 16,-4-3-2-16,8 2-6 0,-1-1 8 0,2 1-6 16,-4-2 0-16,4-2-9 0,-1-2-27 0,-5 0-30 15,1 0-28-15,0-2-38 0,-1 0-40 0,4-4-43 16,-1 2-204-16,1-4-450 0,-3-1 200 0</inkml:trace>
  <inkml:trace contextRef="#ctx0" brushRef="#br0" timeOffset="22064.27">18483 9523 103 0,'0'0'224'16,"0"0"-19"-16,0 0-20 0,0 0-21 0,0 0-18 15,0 0-13-15,0 0-15 0,0 0-11 0,0 0-10 16,-1 12-9-16,1-8-6 0,0 1-9 0,0 0-2 0,-1 2 2 15,-1 2-2-15,1-1 0 0,0 1-4 16,1 2-6-16,-1 0 0 0,-2 0 0 0,-2-4-8 16,5 7 2-16,0-6-5 0,-2 4 3 0,0-1 0 0,0-2-6 15,-1 0-2-15,3-1-5 0,-4-2-6 0,4 1 0 16,0-2-3-16,-1 2-5 0,0-3-3 0,1 0 0 16,-3 1 0-16,3-5-6 0,0 4 8 0,0-4 11 15,0 5 11-15,0-5 4 0,0 0 1 0,0 0-5 16,0 0-5-16,0 0-2 0,4-14-5 0,0 3-1 15,0 3-8-15,0-2 2 0,1 0-2 0,2-1-2 16,2-2-2-16,0 0-2 0,0 2-1 0,0 1-6 0,1-2 3 16,3-1-3-16,-4 4 2 0,4-1-3 15,-2 1-4-15,1 2 3 0,-2-1-2 0,0 2-1 16,0 0 0-16,3 1-2 0,-8 0-2 0,7 1 1 0,-6 1-2 16,2 1-1-16,-3 0 1 0,0 0-1 0,0-1 0 15,-1 2-21-15,-4 1-18 0,10-1-23 0,-3 0-32 16,-1-1-27-16,0 2-39 0,0 0-38 0,-6 0-78 15,12-5-165-15,-5 2-473 0,0-1 210 0</inkml:trace>
  <inkml:trace contextRef="#ctx0" brushRef="#br0" timeOffset="23447.77">18851 9128 14 0,'0'0'193'0,"-1"-7"-14"16,1 7-11-16,0 0-13 0,0 0-11 0,0 0-6 16,1-3-9-16,-1 3-13 0,0 0-1 0,0-4-8 15,0 4-1-15,0 0-6 0,0 0-1 0,3-4-4 16,-3 4-2-16,0 0-4 0,0 0-6 0,0 0-6 15,0 0-11-15,0 0-2 0,0 0-10 0,0 0-4 16,0 0-7-16,0 0-3 0,0 0-3 0,-8 10-1 16,7-6-7-16,-3 3 0 0,0 0-5 0,-1 2 1 0,0-2-5 15,1 3-1-15,-1 0 0 0,1-1-4 0,-1 0-1 16,2 2 1-16,1 0-4 0,0 0 0 0,2-1-3 16,-3 2 4-16,2-3-4 0,-1 0 0 0,1 2-2 15,1-2 1-15,0 1 0 0,3-2-1 0,-2-1-1 16,0-1-1-16,3-1 1 0,-2 0-13 0,1 1-35 15,2-2-44-15,-1-1-59 0,1-1-68 0,-1-2-187 16,6 0-432-16,-10 0 192 0</inkml:trace>
  <inkml:trace contextRef="#ctx0" brushRef="#br0" timeOffset="24063.67">18968 9503 32 0,'0'0'212'0,"3"-5"-17"0,-1-1-15 0,2 3-15 0,-1 0-13 16,0-1-13-16,0-1-11 0,-2 0-6 0,3 5-14 15,-2-3-9-15,-2 3-4 0,3-5-13 0,-1 3-3 16,-2 2 1-16,2-5-7 0,-2 5-1 0,0 0-3 16,0 0-5-16,2-3 5 0,-2 3-7 0,0 0-4 15,0 0-7-15,0 0-6 0,0 0-3 0,-6-2-1 16,6 2-6-16,0 0-2 0,0 0-2 0,-14 2-3 16,14-2 1-16,-11 3-5 0,5 2-1 0,0-2 2 0,-2 1-2 15,-1-1-5-15,0 7 1 0,-1-6 0 0,2 3-4 16,-1 0 1-16,-1-1-2 0,4 2-3 15,-2-1 1-15,-1 0-5 0,0 0 1 0,5-2-1 0,2 2 0 16,-2-2 0-16,0 3-1 0,0-3-6 0,4 2 1 16,-4-1 6-16,4 1 0 0,-1-2-1 0,1 3 0 15,1-3 0-15,2-1-6 0,-1 4 6 0,2-2-2 16,4-2 3-16,2 4-2 0,-1-2-1 0,3-1 1 0,4 4-8 16,-2-4 6-16,3 2 1 0,-5-2-7 0,-1 0 7 15,-2 1 1-15,0 0-3 0,0-1 0 0,-3-3-1 16,-1 3-2-16,-1-2 2 0,-1 0 1 0,-1 2 0 15,0-4-5-15,0 3 4 0,-2 0-1 0,0-4 1 16,-2 7-1-16,0-5 2 0,-2 1-1 0,2-2-1 16,-3 4 1-16,1-2 0 0,-1 0-1 0,-2-1-1 15,0 1 1-15,0 2 0 0,-3-3 6 0,0 0-3 16,0 1 4-16,0 2 3 0,1-3-1 0,0 0 1 16,1 1-7-16,-1-3 3 0,5 0 1 0,4 0-2 15,-9 2 2-15,5 0-1 0,4-2-1 0,0 0-5 0,0 0-17 16,0 0-33-16,0 0-48 0,0 0-42 15,0 0-75-15,13-10-216 0,-2 4-466 0,-1 0 207 16</inkml:trace>
  <inkml:trace contextRef="#ctx0" brushRef="#br0" timeOffset="24980.58">19635 9518 42 0,'0'-5'253'0,"0"5"-17"0,0 0-19 15,0-4-19-15,0 4-20 0,0 0-19 0,0 0-16 0,0 0-17 16,0 0-9-16,0 0-7 0,-6 14-5 16,6-7-9-16,2-2-7 0,-2 3-2 0,2 1-2 15,0 3-4-15,-1-2-3 0,-1 2-4 0,1 1-4 0,-1-2-10 16,-1 1-3-16,1 0-3 0,-1 0-3 0,1-2-5 16,-2 2-4-16,-2-2-2 0,3 0-3 0,-1-1-4 15,-1-1-4-15,2-2-2 0,-2 1-4 0,2-2 1 16,1 0-3-16,-1-1-4 0,0 0 3 0,-1 0 6 15,2-4 16-15,-1 5 13 0,1-5 5 0,0 0-6 16,0 0-2-16,0 0-4 0,0 0-6 0,6-14-4 16,-3 6-3-16,3-1-2 0,-1-1-4 0,-1-1-3 15,1 1-1-15,2-1-4 0,0 4-3 0,0-4-1 16,0 1-3-16,1 2-1 0,2-3 1 0,-1 5-6 0,0-3 2 16,6 1-2-16,-3 0 0 0,1 4-3 15,0-1-2-15,-1-2 2 0,1 5 1 0,1-4 1 0,0 2-3 16,0 2-1-16,0-1 0 0,-2 1-1 0,-1 0 2 15,1 1-1-15,-4 0-3 0,-1 0 2 0,2-1-4 16,-4 2-1-16,-5 0 0 0,9 2 1 0,-4-1 0 16,-1 1 2-16,-4 2 1 0,0 0 0 0,2 1-3 15,0 1-4-15,-2 1-1 0,0-2-4 0,0 2 0 16,1 1 1-16,4-4-6 0,-2 4-4 0,-2-2-2 0,0-5-4 16,3 6-8-16,-1-3 6 0,2-1 3 15,-1-2 3-15,1 1 1 0,-5-2 1 0,10 0 4 0,-10 0 1 16,9-3-1-16,-4 0 2 0,-1-1 2 0,1-3 1 15,-1 4 0-15,0 0 3 0,-3-3 2 0,-1 1-4 16,4 4 2-16,-3-3 3 0,-1 4-2 0,0-6 1 16,0 6-3-16,0 0 7 0,0 0 2 0,0 0-5 15,-9-1 2-15,9 1 1 0,-10 9 2 0,6-6-3 16,-1 3 0-16,3 0 3 0,-2-1-2 0,-3 2 0 16,6 0 3-16,-4-2-5 0,4 4 4 0,-2-3 0 15,3 3-1-15,0-6 0 0,0 5 2 0,0-2-2 0,4 0 2 16,1 0-2-16,0 2 1 0,2-3-1 15,-1-1 4-15,4 1-3 0,-1 0-1 0,1-3 2 0,2 1-1 16,-2-3 3-16,0 0 0 0,2-2-6 0,-2 0 4 16,0-4 0-16,-1 1-1 0,-3 1 2 0,2-2 0 15,-3-1 2-15,3-2-1 0,-2-1-2 0,-2 0 1 16,0-1-1-16,-3 1-1 0,1 0-2 0,-2-2 1 16,-3 5-1-16,-1-4 5 0,-2 0 1 0,0 3 2 15,-1-1 0-15,-2-2-2 0,1 3 0 0,-2 0 1 16,0 3-3-16,1 0 7 0,-1 1-4 0,1 1-3 15,1-1 3-15,2 4-2 0,0-2 0 0,6 2-6 0,-11 0-31 16,11 0-40-16,-5 2-47 0,5-2-55 0,0 0-92 16,0 0-199-16,26 2-505 0,-8-5 223 0</inkml:trace>
  <inkml:trace contextRef="#ctx0" brushRef="#br0" timeOffset="25630.34">20400 9270 53 0,'0'0'195'0,"0"-4"-7"0,0 4-9 0,0-5-9 0,0 5-12 15,0-4-8-15,0 4-11 0,3-3-11 0,-3 3-9 16,0 0-13-16,0 0-4 0,0 0-7 0,-3-5-11 15,3 5-2-15,0 0-11 0,0 0-4 0,0 0 1 16,0 0-7-16,0 0-3 0,0 0-6 0,0 0-4 16,0 0-6-16,0 0 0 0,0 0 1 0,0 0-5 15,0 0 4-15,-4 15 8 0,4-11-2 0,-1 1-1 16,-3 3-4-16,3-3-1 0,-2 3-7 0,-2 2 0 0,4 2 1 16,-3-1-2-16,-1 4 1 0,-3 1 0 0,1-2-3 15,-1 3 4-15,2-1 0 0,-5-1-4 0,7 2 1 16,1 0-7-16,-4 0 2 0,5-2 0 0,-1 2-4 15,3-2 0-15,-2-1-2 0,2 3-2 0,0-2-2 16,2-3-2-16,0 0-2 0,0 4 0 0,3-4 1 16,0 0-6-16,0-1 4 0,4 0-2 0,0 0 0 15,0-2-2-15,0-2 0 0,3 1 0 0,-1-3-2 0,1-1 2 16,2 1-4-16,-2-2 1 0,1-1 0 16,1-1-2-16,-1-1-3 0,0-1 5 0,-2-1-3 0,3-1 2 15,-5-2-5-15,2 1 3 0,1-1 0 0,-3-2 0 16,0-1 0-16,-1 1 0 0,2-2-1 0,-2-1-1 15,-2 2 2-15,-2-6 0 0,5 6-4 0,-4-2 1 16,-1-1 2-16,0 3-2 0,-3-1 1 0,2 2 1 16,-2 2-3-16,0-3 2 0,-1 3-3 0,0-2 6 15,-1 3-3-15,1 1 3 0,-4-2-5 0,4 5 5 16,-8-1 0-16,8 1-3 0,-9 1-1 0,2 2 0 16,-1-1-2-16,-1 4 4 0,-1 0 2 0,2 1-6 0,-1 1 4 15,2 1 4-15,-2 1 0 0,0 6 3 0,2-5 2 16,0 1-3-16,-1-2 4 0,2 1-4 15,1 0 2-15,-2 2 0 0,4-3-7 0,0 1 8 0,0-2-5 16,2 3 4-16,1-3 0 0,4-1-5 0,-3 1 5 16,3-4-2-16,0 2-3 0,3 0-1 0,1-1 0 15,3 0 0-15,1-3-35 0,-2 0-41 0,4 1-58 16,-1-2-89-16,-3 1-99 0,3-6-182 0,-4 2-542 16,4-2 241-16</inkml:trace>
  <inkml:trace contextRef="#ctx0" brushRef="#br0" timeOffset="167904.92">13329 13600 66 0,'0'0'118'16,"-3"-3"-4"-16,3 3-21 0,-1-3-2 0,1 3-8 15,-3-5-5-15,3 5-1 0,-2-4-10 0,2 4-3 16,0 0-10-16,0 0-6 0,-2-2-6 0,2 2-4 15,0 0-4-15,0 0-5 0,0 0-3 0,-4-3-5 16,4 3-4-16,0 0 9 0,0 0-6 0,0 0-4 0,0 0 2 16,0 0-4-16,0 0 4 0,0 0 4 0,0 0-1 15,0 0-2-15,0 0 6 0,0 0-1 0,0 0 3 16,0 0-2-16,0 0 1 0,0 0-1 0,0 0 9 16,0 0-11-16,0 0-4 0,8-3 11 0,-1 2-5 15,3-3 5-15,3 3 1 0,5-4-6 0,-1 3 1 16,2 0 0-16,2-2-4 0,-2 2 1 0,0 0-3 15,-7-1-5-15,-1 3 0 0,-1-1-7 0,-2 1 6 0,-1-1-5 16,-2 1-1-16,-5 0 5 0,11 0-6 16,-11 0 2-16,7-2 0 0,-7 2-2 0,0 0 4 0,0 0-4 15,0 0 0-15,0 0-4 0,0 0-5 16,-23 2 1-16,11 0-9 0,2 1-12 0,2-3-15 16,0 2-17-16,2 0-23 0,1 2-59 0,0-3-135 0,1 2-293 15,4-3 130-15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08T06:17:54.69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10701 10035 54 0,'0'0'89'15,"0"0"-7"-15,0 0 2 0,-3 3-9 0,3-3 6 16,0 0-6-16,0 0-1 0,0 0 1 0,0 0 0 16,0 0 4-16,0 0-4 0,0 0-2 0,0 0-5 15,0 0-1-15,0 0-1 0,-4 2-4 0,4-2-2 0,0 0 1 16,0 0-6-16,0 0-6 0,0 0-3 0,0 0-2 15,0 0 0-15,0 0-7 0,0 0 0 0,0 0-1 16,0 0 0-16,0 0-5 0,0 0-6 0,0 0 2 16,0 0-5-16,0 0 0 0,0 0-7 0,0 0 4 15,0 0-3-15,0 0-1 0,0 0-3 0,0 0-2 16,0 0 6-16,0 0 3 0,0 0 4 0,0 0 3 16,0 0-3-16,0 0 7 0,0 0-2 0,0 0 0 15,0 0-2-15,-11-1 2 0,11 1-2 0,0 0 3 16,0 0-2-16,0 0-4 0,0 0-5 0,0 0 2 0,0 0-1 15,0 0-2-15,0 0-5 0,0 0-1 16,0 0 0-16,0 0 0 0,0 0 0 0,0 0-5 0,0 0 2 16,0 0-1-16,0 0-1 0,0 0 1 0,13 4-5 15,-13-4 7-15,10 0-5 0,-10 0 1 0,7 4-2 16,-2-3 2-16,-1 0 0 0,2 2-4 0,2-3 0 16,-2 3 2-16,5-3-1 0,-4 1 1 0,3 0-1 15,1 2 0-15,-4-3-1 0,6 1 0 0,-4 2-1 16,0-1 0-16,0 1 1 0,-3-1 1 0,3-1 0 15,4 1-3-15,-5-2 1 0,-2 2 1 0,2-2 3 0,1 0-5 16,-3 1 2-16,-6-1 1 0,13-1-3 0,-8 2 3 16,-5-1-2-16,10 0-1 0,-10 0 3 0,7 0-1 15,-7 0 0-15,0 0-3 0,6 0 1 0,-6 0 6 16,0 0-7-16,0 0 3 0,0 0-2 0,0 0 1 16,5 1 0-16,-5-1-1 0,0 0-2 0,0 0 5 15,0 0 0-15,0 0-2 0,0 0 2 0,0 0-4 16,0 0-2-16,0 0-18 0,0 0-16 0,0 0-26 0,9 1-27 15,-9-1-39-15,0 0-42 0,0 0-167 0,0 0-367 16,0 0 162-16</inkml:trace>
  <inkml:trace contextRef="#ctx0" brushRef="#br0" timeOffset="1183.61">10787 10004 87 0,'-4'-2'101'0,"4"2"-7"0,0 0-1 0,-4-2-8 0,4 2-10 15,0 0-6-15,-5-3 6 0,5 3-6 0,0 0-2 16,0 0-7-16,0 0 5 0,-6 0-3 0,6 0-3 15,0 0 0-15,0 0-4 0,0 0 3 0,0 0-2 16,-8-3 3-16,8 3-2 0,0 0-1 0,0 0-5 0,0 0-5 16,0 0 1-16,0 0 3 0,0 0-10 15,0 0-11-15,0 0 6 0,0 0-4 0,0 0 0 16,0 0-5-16,0 0-6 0,0 0 1 0,0 0 3 0,0 0-8 16,0 0-5-16,0 0 2 0,-7 3-2 0,7-3 2 15,0 0-1-15,0 0-1 0,0 0 3 0,0 0-2 16,0 0 3-16,0 0-4 0,0 0 0 0,0 0 0 15,0 0-1-15,0 0 3 0,0 0 1 0,0 0-6 16,0 0 3-16,0 0 2 0,0 0 1 0,0 0-1 16,0 0 8-16,0 0 1 0,0 0 1 0,0 0-3 15,0 0 2-15,0 0-1 0,0 0 1 0,0 0-1 0,0 0 1 16,0 0-1-16,0 0-1 0,0 0 0 0,0 0 0 16,0 0-2-16,0 0-4 0,0 0 0 0,0 0-1 15,0 0 1-15,0 0-1 0,0 0-4 0,0 0 0 16,0 0 2-16,0 0-3 0,0 0 1 0,0 0-3 15,-7-3 2-15,7 3 1 0,0 0-1 0,-5 0-3 16,5 0-2-16,0 0 0 0,0 0 0 0,0 0 0 16,-7-1 0-16,7 1 0 0,-4-3-1 0,4 3 0 15,0 0 0-15,-4-2 0 0,4 2-2 0,0 0 2 16,0 0-3-16,0 0 2 0,0 0-3 0,0 0 2 0,0 0 0 16,0 0 6-16,-4-3-4 0,4 3-3 0,0 0 2 15,0 0-3-15,0 0 4 0,0 0-4 0,0 0 1 16,0 0 2-16,0 0-2 0,0 0 1 0,0 0-1 15,0 0 0-15,0 0 1 0,0 0 2 0,0 0-1 16,0 0 0-16,0 0-1 0,0 0-2 0,0 0 1 16,0 0 2-16,0 0-1 0,0 0-2 0,0 0 2 15,0 0 2-15,0 0-4 0,18 4 3 0,-18-4 0 0,3 1 0 16,-3-1 0-16,6 2-2 0,-6-2 0 0,6 2 2 16,-2-2 2-16,-4 0-3 0,9 3-1 0,-3-1 3 15,-1-1-4-15,3 0-1 0,-2 0 2 0,2 2-2 16,-3-1 5-16,4 0-6 0,-4-1 4 0,3 0-1 15,-3-1 1-15,0 3-1 0,0 0 1 0,-1-1 1 16,5 1-2-16,-5-1 1 0,1 0 1 0,0 0-3 16,0-2 3-16,-2 3-1 0,-3-3 0 0,9 1-1 15,-6 0 3-15,-3-1-3 0,3 3 1 0,-3-3 0 16,6 3 2-16,-6-3-2 0,4 1-2 0,-4-1 4 0,0 0-3 16,0 0 0-16,5 3 0 0,-5-3 2 0,0 0-1 15,0 0 3-15,4 0-3 0,-4 0 2 0,0 0 1 16,0 0-3-16,0 0 0 0,0 0 0 0,0 0 2 15,0 0-1-15,0 0-1 0,0 0 0 0,0 0 1 16,0 0-2-16,0 0-2 0,0 0-3 0,0 0-1 16,0 0-5-16,0 0-8 0,0 0-3 0,0 0-18 15,9-3-16-15,-9 3-24 0,0 0-20 0,1-5-32 0,-1 5-40 16,-2-7-159-16,4 3-359 0,-2 4 159 16</inkml:trace>
  <inkml:trace contextRef="#ctx0" brushRef="#br0" timeOffset="49351.4">26292 11369 55 0,'0'0'105'0,"0"0"-22"15,-4 3 4-15,4-3-4 0,0 0-8 0,0 0-6 16,0 0-5-16,0 0-6 0,0 0-6 0,0 0-4 15,0 0 0-15,0 0-3 0,0 0-6 0,0 0 1 16,-5 3-4-16,5-3-4 0,0 0 3 0,0 0-11 16,0 0 0-16,0 0 1 0,0 0-4 0,0 0 1 15,0 0-14-15,0 0 13 0,0 0-14 0,0 0 6 16,0 0 0-16,0 0-2 0,-4 1-4 0,4-1 1 16,0 0 4-16,0 0 3 0,0 0 0 0,0 0-1 0,0 0-4 15,0 0 0-15,0 0-5 0,0 0 7 0,0 0 2 16,0 0-1-16,0 0-2 0,0 0 1 15,0 0-3-15,0 0-1 0,0 0 1 0,0 0 1 0,0 0-3 16,0 0-1-16,-5 3-14 0,5-3 14 0,0 0-2 16,0 0-6-16,0 0-1 0,0 0 8 0,0 0 5 15,0 0 7-15,0 0 1 0,0 0 5 0,0 0-3 16,0 0 6-16,0 0-3 0,0 0 4 0,0 0-5 16,0 0-2-16,14 1-4 0,-14-1-4 0,9 0-1 15,-1 1 2-15,-2 1-7 0,1-1 9 0,0 0-9 16,0-1 3-16,4 4 1 0,1-1-4 0,-2-2 2 0,1 2 2 15,2-2 1-15,-1 3 0 0,1-2-4 0,-1 2 3 16,1-1 3-16,-3 1-5 0,4-3 2 0,-5 3 0 16,2-1 1-16,-4-3-6 0,0 1 5 0,-2-1-3 15,-1 2-5-15,-4-2 0 0,6 1 0 0,-6-1-4 16,0 0 5-16,7 1-7 0,-7-1 0 0,0 0 0 16,0 0-15-16,0 0-12 0,0 0-3 0,0 0-8 15,0 0-11-15,0 0-19 0,-21-5-20 0,16 5-166 16,5 0-279-16,-9 1 124 0</inkml:trace>
  <inkml:trace contextRef="#ctx0" brushRef="#br0" timeOffset="49744.13">26251 11460 47 0,'0'5'146'0,"0"-5"-13"0,0 0-13 0,0 0 0 0,0 0-6 16,0 0-19-16,0 0-3 0,0 0-14 0,5 0-6 15,-5 0-6-15,0 0-7 0,8 3-5 16,-8-3-3-16,4 0-9 0,-4 0 3 0,9 4-10 0,-5-3-4 15,2 0-1-15,3 3-4 0,0-2-1 0,0 1-11 16,1 0 1-16,-1 2 4 0,4 0 0 0,-4-1 4 16,2-1-6-16,-2 1-6 0,0 0 4 0,-2-1-4 15,0 0-1-15,-2-2 2 0,0 1-4 0,-1 0 5 16,-4-2-1-16,9 1 4 0,-7 2-6 0,-2-3 2 16,4 3 2-16,-4-3-1 0,7 1-2 0,-7-1-2 15,0 0-1-15,0 0 0 0,5 0 0 0,-5 0-2 0,0 0-9 16,0 0-22-16,0 0-18 0,0 0-40 0,0 0-29 15,0 0-144-15,0 0-275 0,0 0 122 16</inkml:trace>
  <inkml:trace contextRef="#ctx0" brushRef="#br0" timeOffset="51877.27">8938 12677 116 0,'-3'-4'131'0,"3"4"-24"0,0 0 6 0,0 0-19 15,0 0-2-15,0 0-8 0,-2-2 0 0,2 2-7 16,0 0-1-16,0 0-4 0,0 0-2 0,0 0-9 16,0 0 8-16,0-6-5 0,0 6 0 0,0 0-3 15,0 0-1-15,0 0-5 0,0 0-3 0,0 0-10 16,0 0 0-16,0 0-4 0,0 0-1 0,-4-4-5 15,4 4-4-15,0 0-6 0,0 0 4 0,0 0-8 16,0 0 4-16,0 0-4 0,0 0 0 0,0 0 7 0,0 0 0 16,0 0-3-16,0 0 11 0,0 0-1 0,0 0 0 15,0 0 2-15,0 0-3 0,0 0-2 0,0 0 2 16,0 0-3-16,0 0-1 0,0 0-2 0,0 0 0 16,0 0-2-16,0 0-6 0,0 0 2 0,9-1-4 15,-9 1-6-15,0 0 6 0,0 0-2 0,0 0-1 16,9 0-1-16,-9 0-3 0,0 0 2 0,13 1-6 15,-8-1 0-15,2 2 1 0,0 0 3 0,3-1-3 16,-3 1-2-16,0 1 1 0,1-3 1 0,-2 2-3 16,3 1-4-16,0-2 0 0,-4 2 4 0,4-1 0 15,-4 1 2-15,4 0-2 0,0-1 0 0,-4 2-1 0,0-1-4 16,2-2 3-16,-1 1-1 0,-1 0 2 0,-1 0-4 16,1-1 0-16,-1 3 2 0,0-4-3 0,-4 0-2 15,6 3-10-15,-6-3-1 0,4 2-5 0,-4-2-5 16,0 0-6-16,0 0-14 0,0 0-6 0,3 1-18 15,-3-1-22-15,0 0-13 0,0 0-38 0,0 0-172 16,0 0-343-16,0 0 152 0</inkml:trace>
  <inkml:trace contextRef="#ctx0" brushRef="#br0" timeOffset="52469.03">8906 12772 129 0,'0'0'155'0,"-5"0"-12"0,5 0-17 16,0 0-6-16,0 0-14 0,0 0-10 0,0 0-6 15,0 0-11-15,0 0-8 0,0 0-2 0,0 0-6 16,0 0-3-16,0 0-2 0,0 0-3 0,0 0-3 16,0 0-3-16,0 0 0 0,0 0-4 0,0 0-4 15,0 0-5-15,0 0-1 0,0 0-1 0,0 0-1 16,0 0-7-16,0 0-1 0,0 0-2 0,0 0-8 15,0 0 4-15,0 0-4 0,0 0 0 0,0 0-3 0,0 0 1 16,0 0-3-16,0 0-4 0,0 0 5 0,0 0-5 16,0 0 3-16,0 0-2 0,0 0 0 15,0 0-2-15,0 0-2 0,0 0-3 0,0 0 5 0,13 7-1 16,-13-7 0-16,6 3 5 0,-1-2 3 0,-1 3-4 16,4-4 3-16,-1 2-3 0,1-2-4 0,1 3 5 15,1-1 2-15,0 1-6 0,2 0 4 0,-1 1-2 16,0-3 1-16,-2 3-1 0,2-2-3 0,-2 1 4 15,-4 1-3-15,2-1-1 0,0-1 0 0,-2 1 2 16,-1-1-1-16,1-2-1 0,-5 0-1 0,5 2-3 16,-2 0 4-16,-3-2-5 0,5 1-4 0,-5-1 4 15,5 2 3-15,-5-2 1 0,0 0-1 0,0 0 0 0,0 0 0 16,1 4 1-16,-1-4 0 0,0 0-2 0,0 0 0 16,-6 5-12-16,6-5-20 0,-5 3-23 0,1 0-15 15,3-1-27-15,1-2-48 0,-8 5-156 0,5-3-324 16,3-2 144-16</inkml:trace>
  <inkml:trace contextRef="#ctx0" brushRef="#br0" timeOffset="138627.03">11826 9994 99 0,'0'0'143'15,"0"0"-11"-15,0 0-9 0,0 0-15 0,0 0-4 0,0 0-12 16,0 0-7-16,0 0-11 0,0 0-7 0,0 3-5 16,0-3-11-16,0 0-3 0,0 0-6 0,0 0-3 15,0 0-5-15,0 0-3 0,0 0-8 0,0 0-8 16,0 0-1-16,5 2-10 0,-5-2-7 0,0 0-10 15,0 0-4-15,0 0-28 0,0 0-20 0,8-5-144 16,-8 5-224-16,5-2 100 0</inkml:trace>
  <inkml:trace contextRef="#ctx0" brushRef="#br0" timeOffset="139139.76">15038 9882 7 0,'63'-1'102'0,"2"-2"-20"0,-1 3-5 0,-1 0-7 0,-1 3-6 15,2-1-8-15,1 5-2 0,-3-2-9 16,-4 2 0-16,2 1-9 0,-3 1-1 0,-4-2-5 0,1 3-7 15,-4 2-6-15,-12-7-26 0,17 4-34 0,-18-6-73 16,3 0-125-16,10-1 56 0</inkml:trace>
  <inkml:trace contextRef="#ctx0" brushRef="#br0" timeOffset="152188.37">11730 8702 23 0,'0'0'112'0,"0"0"-11"15,0 0-8-15,0 0-6 0,0 0-11 0,0 0-5 16,0 0-2-16,0 0-8 0,0 0-3 0,0 0 5 16,0 0-10-16,0 0 0 0,-2-7 9 0,2 7 0 15,0 0-1-15,0 0 2 0,-2-5-7 0,2 5-3 0,0-5 0 16,0 5-4-16,0 0 4 0,0-6-1 16,0 2-2-16,0 4 1 0,2-6 3 0,-2 2-2 0,0 4 3 15,-3-4 0-15,3 4-6 0,-1-9-4 0,-2 6-6 16,3 3-2-16,0-5-4 0,0 0-5 0,-1 1 1 15,-2 0-4-15,3 0-3 0,-1-1-5 0,0 1 2 16,-2 1 1-16,3-2 2 0,0 1-1 0,-1-1 2 16,-2 2-4-16,3-2 1 0,-4 2 6 0,4 3 6 15,-3-8 2-15,0 5 0 0,2-2-2 0,1 5-2 16,-4-5-2-16,0 1-2 0,0 2-3 0,-1-1-1 0,1 0-5 16,-1 0-3-16,0 1-2 0,-3-2 2 0,2 2-2 15,-2 1-2-15,0 1 0 0,-3-2-2 0,-2 4 0 16,2-4-1-16,1 4-3 0,-3-4 3 0,0 2-1 15,3 0 0-15,-1 0-1 0,-1 2-1 0,2 0-1 16,-3 3 1-16,5-2-3 0,-2 3-1 0,0-2 3 16,2 3-2-16,-1-2 1 0,0 2-2 0,4 0 3 15,0-2 14-15,1 0-3 0,-1 4 0 0,1-1-5 16,2 4 1-16,-2-5-1 0,4 5-4 0,4 0 1 16,-2 0 2-16,2 0-2 0,5 3 0 0,0-1 1 15,1 1 0-15,3-1-3 0,2 2-2 0,1 5 2 0,-2-7 1 16,-3 3-2-16,3-2 1 0,0 1-1 0,-2-1 1 15,0 2-1-15,-4-3-1 0,0-1 0 0,-2 0 1 16,-1-2 0-16,-1 0-3 0,-1 0 2 0,-2-1 0 16,-1-1 0-16,0 0-3 0,0-2 4 0,-3-2-2 15,1 2-1-15,-1-2 2 0,-2 1 0 0,2-1 2 16,-4-1-1-16,1 1-2 0,0-2 4 0,-4 0 1 16,0 1 1-16,1-1-1 0,-2 1 5 0,0-2 1 0,4-1 2 15,-3-1 3-15,1 3 0 0,1-1-3 16,-1-2 2-16,0 2 0 0,4-1-3 0,5-1-2 15,-14 0-3-15,5 0-3 0,9 0 2 0,-9 1 1 0,5-1-1 16,4 0 3-16,0 0-4 0,-9-2-3 16,9 2-3-16,0-5-22 0,0 5-21 0,0-7-26 0,4 2-28 15,-1-3-35-15,3-3-47 0,0 3-71 0,6-8-138 16,-6 3-420-16,6 1 186 0</inkml:trace>
  <inkml:trace contextRef="#ctx0" brushRef="#br0" timeOffset="152907.18">11784 8494 72 0,'0'0'195'0,"-3"-8"-15"0,2 4-8 0,0 2-15 16,1 2-9-16,0 0-12 0,-2-6-10 0,2 6-10 0,0 0-6 16,0-4-8-16,0 4-10 0,3-5 5 0,-3 5-6 15,0 0-3-15,0 0 1 0,0 0-3 0,-4-4-3 16,4 4-3-16,0 0-2 0,0 0-1 0,0 0-5 16,0-5-8-16,0 5-5 0,0 0-9 0,0 0-1 15,0 0-7-15,0 0 0 0,0 0-7 0,0 0-4 16,0 0-5-16,0 0 1 0,3 12-7 0,-2-6 1 15,-2-2-2-15,2 3-1 0,-1 2-2 0,1-2-1 16,-1 5-1-16,1 0 1 0,-1 0-1 0,-1 5 2 16,1 3-6-16,-4 3 10 0,3 3 7 0,-2 0-2 0,1 3-3 15,-5-3 1-15,4 0-1 0,1 0-1 0,1-6-1 16,0 5-1-16,-3-7-2 0,4-2-3 0,0 3 1 16,-1-4-2-16,2-2-5 0,2-2 0 0,-2 2 0 15,0-4 1-15,0 1 0 0,2 0-4 0,-1-3 1 16,1-2 1-16,0 0 2 0,0 0-2 0,-1-1-1 15,0-4-3-15,-2 0 3 0,9 0-5 0,-9 0-1 16,12-5 7-16,-6 2-4 0,-1-1-1 0,2-1 1 16,-2 1-5-16,2-4 0 0,1 3 4 0,-2-3 2 0,0 2-3 15,2-1 1-15,0-1 0 0,-1-1-6 16,0 0 1-16,3 0 6 0,-1 0-5 0,-1-1-1 0,1 1 5 16,-3-1-4-16,2 2 1 0,-3-2 2 0,-1 3 0 15,3-2-1-15,-4 4 0 0,1 0 1 0,0-2-1 16,-3 3 0-16,-1 2 0 0,4-2-3 0,-4 0 3 15,4 1 0-15,-4 3 2 0,5 0-7 0,-5 0 5 16,0 0-1-16,5 8 4 0,-1 0 0 0,-3 0-3 16,2 2 4-16,1 2-2 0,1 5-4 0,-3-5 4 15,1 3 2-15,-1 1-4 0,1-5 1 0,0 0 0 16,0 2 1-16,-3-1-7 0,1 1 8 0,-1-1-3 0,2-2 0 16,0 2 0-16,0-2 1 0,-1-2 1 15,0 1-1-15,-1-4 0 0,0 0-6 0,1 0 9 16,-1-2-5-16,0 1 4 0,0-4-5 0,3 5 3 0,-3-5-9 15,3 2-21-15,-3-2-26 0,0 0-27 0,10-8-28 16,-4 3-31-16,-1 0-52 0,2-1-75 0,-1-3-157 16,1 3-459-16,0-3 204 0</inkml:trace>
  <inkml:trace contextRef="#ctx0" brushRef="#br0" timeOffset="153488.44">12333 8799 34 0,'0'-5'182'16,"0"1"-12"-16,0 4-13 0,3-5-13 0,-3 5-9 16,-3-7-10-16,3 7-2 0,0-6-7 0,0 2-11 15,0 4 0-15,-1-7-9 0,-3 4 2 0,4 3 1 16,-4-5 0-16,-1 1-4 0,1 3-9 0,-5 1-3 15,0 0-4-15,-1 0-5 0,0 1-7 0,-2 1-2 0,1 3-1 16,-7-1-3-16,4 4-8 0,1-1-1 0,-1 0-12 16,0 5 2-16,1-2-1 0,-2 1-6 0,6 5-4 15,1-7-3-15,3 1-1 0,-1 2-5 0,1 0 0 16,1-2-3-16,0 0-2 0,4-1-5 0,-4 1-3 16,5-3 9-16,2 0-5 0,-2-2-3 0,3-1 1 15,0 0-4-15,1 0 3 0,8-1 0 0,-3-6-8 16,3 2 5-16,0-3 1 0,1-3-2 0,2 2-2 0,2-4 0 15,-4 1 0-15,-1 1-6 0,4-3 4 16,-7 3 3-16,1-2-1 0,0 1 0 0,0-1-1 16,-5 2-1-16,2-1 2 0,-3-1-2 0,3 4-1 0,-3-2 0 15,0-1-2-15,-2 6 4 0,-1-1-3 0,2-4 1 16,0 4 3-16,-3 1-8 0,-1 2 4 0,4-5-3 16,0 1 3-16,-4 4 0 0,0 0-2 0,4-1 1 15,-4 1-1-15,0 0-2 0,0 8 5 0,0-8-4 16,-5 11 7-16,2-4-3 0,-1 2-1 0,3 0 4 15,-3 2 6-15,-1 0-1 0,1-1-4 0,0 0-3 16,-1 1 4-16,3 1 4 0,-1 0 0 0,-1 4-5 0,3-5 5 16,-2 1-5-16,3-3 1 0,0 2-1 0,-1 1 2 15,1-5 1-15,1 4 0 0,2-5-8 16,-3 1 3-16,1-2 2 0,3 2 1 0,0-6-1 0,5 1-1 16,-5 0 1-16,-4-2-3 0,10-5-13 0,-2 0-25 15,-1 0-37-15,4-2-32 0,-2-3-52 0,1-5-74 16,-1-2-199-16,1 1-464 0,-4-1 206 0</inkml:trace>
  <inkml:trace contextRef="#ctx0" brushRef="#br0" timeOffset="154122.06">12468 8740 201 0,'-1'6'204'15,"1"-1"-17"-15,0 3-8 0,1 1-15 0,2 1-12 16,2-1-9-16,-3 3-10 0,3 3-13 0,1-1-11 16,0 2-6-16,-2 0 1 0,-3-2-8 0,1-2-6 15,-1-1-7-15,0 5-7 0,-1-6-5 0,0 2-3 0,2 0-14 16,-4-2 0-16,1 1-4 0,1 2-2 16,0-8-4-16,-1 2-8 0,-1-2-3 0,2 0-4 0,0-1 0 15,0 1-3-15,0-5-1 0,0 5 0 0,0-5-5 16,0 4 3-16,0-4-6 0,0 0-2 0,0 0 0 15,0 0-1-15,0 0-2 0,0 0-3 0,-1-16-1 16,1 11-2-16,0 0-1 0,0-2 1 0,0 2 0 16,0 0-1-16,0-3 1 0,1 3 1 0,-1-2 7 15,2 0 3-15,-1 0-5 0,4-1-1 0,-4 3-1 16,7-4 1-16,-2 1-1 0,2 0 3 0,1 1-5 0,-1 1 2 16,3 2-1-16,-2-1-1 0,4 0-3 0,1 2 1 15,-2 1-1-15,2 2-1 0,-5-2 0 16,1 1 2-16,1 1 1 0,0 0-4 0,-4 1 0 0,1 1-3 15,-2-2 0-15,1 0 2 0,-1 2 1 0,-1-1-1 16,0 1-1-16,-5-2 0 0,9 2 4 0,-9-2-5 16,9-2 4-16,-5 0 1 0,4-1-5 0,-2 0 0 15,-1-3 2-15,4 1-1 0,-1-3 1 0,-2 0-5 16,-1 2 3-16,-1 0 3 0,1 2-3 0,-1-4 2 16,0 3 1-16,-3 1-1 0,3-1-1 0,-3 1-1 15,2-1 1-15,-2 5 7 0,2-6 0 0,-3 6-4 0,-3-5 1 16,3 5 0-16,0 0-2 0,-14 0 1 15,14 0-1-15,-10 3-2 0,-2-1 4 0,2 1 0 16,-3 0-3-16,3-1-2 0,1 2 2 0,0 2 0 0,-5-1 1 16,4-1-3-16,2 4 1 0,0-2 4 0,1 2-4 15,3 0-5-15,-2 1 7 0,3-1 3 0,1 3-3 16,-1 1-3-16,3-3 2 0,3 2 4 0,-1 0-5 16,3 1 5-16,-1-1 1 0,1-1 0 0,4 2 1 0,-1-3-3 15,3 3 1-15,-1-3 0 0,5 0-2 0,-4-2-5 16,-1 2-39-16,2-3-58 0,-3 1-78 15,1-3-113-15,0-2-153 0,-2-1-480 0,2-1 213 0</inkml:trace>
  <inkml:trace contextRef="#ctx0" brushRef="#br0" timeOffset="154722.32">13116 8840 119 0,'-5'-4'213'16,"0"3"-16"-16,0-2-8 0,-4 2-12 0,0-2-19 15,-1 3-8-15,-4 0-15 0,4 3-8 0,-4 1-9 16,1-3-6-16,0 6-10 0,-5-1-4 0,0 3-6 15,4 2-1-15,-1-1-8 0,-2 1-10 0,5 0-6 16,3-2-6-16,0 0-2 0,-3 4-9 0,3 2-1 0,4-5-4 16,0-2-6-16,2 5-6 0,1-6 1 0,2 5-6 15,1-2-1-15,2-5 0 0,1 2-3 0,3-2-8 16,1-2 5-16,5 0-3 0,-2-3-1 0,2 0 0 16,6-1-4-16,-1-4 2 0,0-2-5 0,2 0 1 15,7-8-1-15,-4 1-1 0,0-2-3 0,-2-2-2 16,-1 1 1-16,-2-3 2 0,-5 3-4 0,2-4 2 15,-1-1-2-15,-7 4-1 0,0 0 2 0,-3-2-3 16,1 1 2-16,-4 2-1 0,2 0-7 0,-6 3 6 16,2-1 0-16,-4 1 2 0,1 6-8 0,-1-4 7 15,-1 0-2-15,-1 3 1 0,2-1 3 0,-2 2 8 0,-2 1 5 16,1 3-1-16,1-1 6 0,0 2 2 0,0 1-5 16,2 2 1-16,5 0-3 0,-11 2 0 0,3 0 2 15,3 4-1-15,0-2 6 0,0 5 0 0,-2 1 2 16,4 3-1-16,-2 2-1 0,1 2 9 0,1 1-1 15,1 2-5-15,2-1 8 0,-3-2-7 0,2 4-2 16,2-1 2-16,-1 0 3 0,0-1-5 0,1 0 6 16,1 0-3-16,-2-1-15 0,1 1 11 0,0-4-5 0,2 1 2 15,1-1 1-15,-2-1-18 0,4-4 12 0,-2 2-2 16,1-5-2-16,2 3-2 0,-3-5-3 0,6-2-30 16,-1 4-47-16,0-4-60 0,1-2-61 15,4-2-86-15,-4-2-245 0,8-5-562 0,-4 1 249 0</inkml:trace>
  <inkml:trace contextRef="#ctx0" brushRef="#br0" timeOffset="155175.6">13504 8814 47 0,'-3'-5'272'0,"3"5"-15"15,0 0-19-15,0-5-10 0,0 5-23 0,0 0-22 16,0 0-16-16,0 0-22 0,0 0-10 0,0 0-13 16,0 0-11-16,0 0-6 0,0 0 7 0,0 0-4 15,0 21-6-15,0-14-2 0,0 1-6 0,0 2-12 16,-1 0-5-16,-1 1-7 0,1 0-9 0,1-1-5 0,1-1-6 15,-1 1-7-15,2-2-2 0,-1 0-4 16,-1 0-2-16,4-1-7 0,-2-2 0 0,2 0-2 0,1-1 1 16,-1 1-7-16,2-2 0 0,2-3-2 0,0 0-2 15,0-3 0-15,-1-1-4 0,2-1 0 0,0 0-1 16,-2 1 0-16,3-4-2 0,-4 3 0 0,3-3-3 16,-4 1-2-16,4 0-2 0,-1 0 2 0,-6 0 1 15,5 3-2-15,-2-2 1 0,1-2 1 0,2 1-6 16,-3-2 1-16,4 1 6 0,0-1-5 0,0-1 4 15,0 2-3-15,1-2 1 0,-1-2 2 0,5 0 1 0,-4 3-1 16,2-3-4-16,-4 3 2 0,2-1-6 0,0 2 5 16,0 0-3-16,2 0-17 0,-3 2-34 0,-2-1-53 15,3 3-70-15,-1-1-79 0,0 2-248 0,-1-1-544 16,-3 2 242-16</inkml:trace>
  <inkml:trace contextRef="#ctx0" brushRef="#br0" timeOffset="155429.84">13909 8850 12 0,'0'0'251'16,"-9"2"-27"-16,9-2-8 0,-7 0-21 0,7 0-16 16,0 0-14-16,-6 3-17 0,6 0-12 0,0 2-13 15,0 1-11-15,0-1-9 0,0 0-8 0,4 4-7 16,-3-1 1-16,0 0-7 0,1-1-3 0,-2 4 4 15,0-1-3-15,0 1-8 0,0-5-1 0,0 2-8 16,0 0-7-16,0-2-5 0,0 1-3 0,-2 0-9 0,4-2 0 16,-4 0-5-16,4-1-3 0,-2 0-4 0,0-4-16 15,-2 4-46-15,2-4-60 0,0 0-63 16,0 0-98-16,-7-14-154 0,7 4-444 0,-3-3 196 0</inkml:trace>
  <inkml:trace contextRef="#ctx0" brushRef="#br0" timeOffset="155591.87">13828 8632 56 0,'-4'-5'284'0,"3"-4"-10"16,-1 4-12-16,2-2-18 0,0-1-17 0,2 3-23 15,3-2-19-15,-1 3-23 0,1 3-13 0,2 0-15 0,4 1-12 16,3 4-15-16,-1 1-17 0,2 2-2 0,3 3-13 16,0 2-40-16,-4 0-51 0,3 2-53 0,-3 0-59 15,1 1-76-15,-5-1-177 0,2-1-411 0,-1 0 182 16</inkml:trace>
  <inkml:trace contextRef="#ctx0" brushRef="#br0" timeOffset="155939.32">14172 8781 194 0,'-1'-5'238'15,"1"5"-13"-15,-4-6-7 0,4 6-26 0,-4-2-13 0,-2-1-5 16,6 3-20-16,-11-1-8 0,11 1-2 0,-13 1-5 15,6 4-3-15,-3-5-8 0,1 6-7 0,-4-1-5 16,3-1-5-16,-2 2-12 0,2 0-6 0,2 0-11 16,-1 2-4-16,1 0-8 0,1 1-13 0,5-2-1 15,-2 2 0-15,2 1-7 0,6-1-4 0,0 2-7 16,0-3-6-16,1 1 0 0,5-1-5 0,-1 1-7 0,0-2-8 16,1 1-13-16,2 0-9 0,-4-2-2 15,-1 4-4-15,-2-4-2 0,2-1 2 0,-6 1 1 0,3-1 6 16,-3 2-8-16,-2-2 6 0,0-1 3 0,-2 1 0 15,-1 2 3-15,-1-2 2 0,-4 0-1 0,3-2 1 16,-3 0 7-16,-3 1 5 0,3-2 6 0,3 1 1 16,-2-1 1-16,-2-2-6 0,5 0 3 0,5 0-4 15,-10 1-4-15,5-1-18 0,5 0-41 0,0 0-57 0,0 0-75 16,2-6-85-16,3 1-194 0,-1 1-500 16,1 2 221-16</inkml:trace>
  <inkml:trace contextRef="#ctx0" brushRef="#br0" timeOffset="156195.17">14257 8821 154 0,'4'7'214'0,"0"-3"-1"0,-4 2-13 16,1 2 6-16,2 3-16 0,-3-1-9 15,1 0-8-15,-2 1-4 0,1 0-8 0,-3 3-8 0,3-2-7 16,-1-2-12-16,-1 2-6 0,2-2-4 0,0-1-13 16,0 3-14-16,0-5-8 0,0 2-4 0,0-3-7 15,0-1-11-15,0 0-5 0,0 1-4 0,0-6-13 16,0 6-32-16,0-6-60 0,0 0-67 0,0 0-86 16,0 0-282-16,3-22-522 0,-3 9 231 0</inkml:trace>
  <inkml:trace contextRef="#ctx0" brushRef="#br0" timeOffset="156357.57">14329 8618 170 0,'0'-3'301'0,"0"3"-30"0,0 0-27 16,0 0-25-16,9-1-21 0,0 1-20 0,-9 0-17 15,17 4-16-15,-6 1-28 0,1 0-63 0,-1 2-79 16,3-3-86-16,-5 4-210 0,8-4-347 0,-6 3 154 15</inkml:trace>
  <inkml:trace contextRef="#ctx0" brushRef="#br0" timeOffset="156712.06">14522 8831 236 0,'-9'7'252'16,"-1"1"-12"-16,-2-1-15 0,2 0-13 0,1 2-5 15,0 1-20-15,-1 2-10 0,2-2-14 0,4 0-15 16,1-1-10-16,-2 3-6 0,2-1-10 0,3-2-8 16,1 3-2-16,1-5-13 0,0 3-7 0,1-6-10 15,2 4-8-15,1-3-4 0,3 0-13 0,-5-1-2 0,7-1-3 16,-3-1-6-16,0-1-7 0,3 0-4 0,-2-1-3 16,3-1-3-16,-1-2-3 0,-2 1-9 0,0-1 4 15,0-3-5-15,-1-1-7 0,-1-2 3 0,-1-1-3 16,-1 1 0-16,0-6-5 0,-3 3 3 0,0-3 0 15,0-1-3-15,-2-1 2 0,-1 3-2 0,0-1-1 16,-3-1 0-16,-2 0 2 0,3 3-9 0,-4 1 7 16,1 3 2-16,-3 0-3 0,0 2 1 0,0-1-3 0,-1 3 0 15,-4 3 1-15,5-2 1 0,-3 1-2 0,5 3 0 16,-5 0 0-16,5 2 5 0,0 1-7 16,2 0-36-16,1 1-43 0,2 0-48 0,2 2-55 0,2-3-61 15,0 1-244-15,4-2-528 0,2 1 235 0</inkml:trace>
  <inkml:trace contextRef="#ctx0" brushRef="#br0" timeOffset="157172.22">14682 8874 122 0,'0'0'276'0,"-8"-3"-10"0,8 3-18 0,-2-2-19 0,2 2-20 15,0 0-21-15,-3-5-16 0,3 5-18 0,0 0-14 16,0 0-15-16,0 0-11 0,0 0-10 0,10-4-13 16,-10 4-4-16,0 0-8 0,0 0-9 0,0 0-4 15,0 0-10-15,0 0-3 0,0 0-1 0,0 0-6 0,0 0-6 16,0 0 2-16,-3 12 1 0,1-8-6 16,2 2 0-16,-2 1-5 0,0 0-6 0,0 0-3 15,0 3 3-15,1-3-4 0,-1 4-3 0,0-5-3 0,1 4 2 16,1-6-1-16,0 3-3 0,0 0-1 0,0-2-4 15,0 3 1-15,0-4 2 0,0-1 0 0,0-3 5 16,5 5 6-16,-5-5-5 0,0 0-1 0,11-4 4 16,1-1-3-16,-3-1-3 0,5-5-2 0,3-4 2 15,3-2-9-15,2 0 3 0,-2-2 2 0,-4 5-1 16,-1 1-2-16,-1 1-11 0,-4 4 11 0,6-1 0 16,-7 2-2-16,0 2-2 0,-3 2-1 0,0-2-2 0,1 5 3 15,-1 0-5-15,-2 4 4 0,-1 0 4 0,3 4-2 16,-6 2 4-16,1 1-5 0,-2 1 7 0,-2 5-5 15,2-2-1-15,-1 2 0 0,0-3 1 0,2 3-4 16,0-1 2-16,0-3 0 0,0-4-2 0,0 2 0 16,2-2-3-16,-4-3-36 0,4 0-51 0,-2-1-74 15,2-5-109-15,-2 0-256 0,0 0-572 0,11-11 254 16</inkml:trace>
  <inkml:trace contextRef="#ctx0" brushRef="#br0" timeOffset="157601.26">15219 8596 207 0,'0'0'266'0,"0"0"-41"16,0 0-20-16,0 0-19 0,1 5-14 0,-1-5-15 15,2 8-10-15,-2-2-14 0,3 1-9 0,-2 1-11 16,-1 1-11-16,3 1-7 0,-2-5-3 0,-1 5-13 16,0-6-11-16,1 3-6 0,-3-1-2 0,2-2-8 15,-3 1-5-15,6 0-5 0,-3-3-3 0,0 3-2 16,0-5-2-16,0 0-2 0,3 2-6 0,-3-2-3 0,0 0 0 15,12-9 0-15,-7 4-7 0,3-3-2 0,-1 2 1 16,-1 1-2-16,3-2-1 0,-3 4-3 0,0-4 1 16,1 4-6-16,-3 1 1 0,1 0-2 0,-3 2 1 15,-2 0 3-15,0 0 1 0,0 0-7 0,8 4 2 16,-7-1 3-16,-1 4 3 0,-4-2-2 0,3 4 2 16,1-2-1-16,0 1-1 0,0-2-2 0,0 5-2 15,-2-5 4-15,4 1-16 0,-2-2-55 0,0 0-87 0,-2-4-328 16,2-1-518-16,0 0 230 0</inkml:trace>
  <inkml:trace contextRef="#ctx0" brushRef="#br0" timeOffset="158776.29">10977 8451 58 0,'0'0'195'15,"-7"-2"-13"-15,7 2-16 0,0 0-14 0,0 0-15 16,0 0-5-16,0 0-11 0,0 0-10 0,0 0-5 16,11-3-8-16,-11 3 1 0,0 0-7 0,0 0-7 15,0 0 1-15,10 5-3 0,-10-5-2 0,4 5-1 16,-2-2-2-16,0-1-13 0,-2-2 5 0,0 9-1 0,0-2-30 16,0-2 1-16,1 0-2 0,-1 5-6 0,3-6 1 15,-6 6-6-15,3-5-3 0,0 3-2 0,0-3-2 16,0 2-1-16,0-3-4 0,0 1 0 0,3-2-1 15,-3-3-1-15,0 6-2 0,0-6 1 0,0 4-1 16,0-4-1-16,4 3 1 0,-4-3 0 0,0 0-1 16,0 0 0-16,0 0 3 0,0 0 2 0,0 0-2 15,2-14 4-15,-2 12-4 0,1-3 2 0,2 0 5 16,-2-1 2-16,3 1 0 0,0-1 9 0,-4 2 2 16,4 1-5-16,-3-1-1 0,3 1 1 0,1-2-3 0,-5 3 1 15,4-1-7-15,-4 3-2 0,0 0 0 0,5-7 5 16,-5 7-10-16,0 0-2 0,0 0 0 0,0 0-2 15,0 0 1-15,0 0-4 0,9 7 1 0,-9-7-1 16,3 3-4-16,-2-1-44 0,-1-2-60 0,1 7-78 16,-1-7-311-16,0 0-531 0,-9 1 236 0</inkml:trace>
  <inkml:trace contextRef="#ctx0" brushRef="#br0" timeOffset="167542.82">10743 9885 30 0,'0'0'147'0,"0"0"-12"16,0 0-17-16,-1-7-11 0,1 7-8 0,0 0-9 16,0 0-5-16,0 0-7 0,4-2-8 0,-4 2-7 0,0 0 0 15,5-2-8-15,-5 2-6 0,0 0-2 16,0 0-5-16,0 0-3 0,0 0-3 0,0 0-5 0,0 0-3 16,0 0-10-16,0 0 6 0,0 0 2 0,0 0-6 15,0 0-2-15,0 0 2 0,0 0-3 0,0 0 1 16,0 0-3-16,0 0 0 0,4-1 8 0,-4 1 1 15,0 0 7-15,0 0-5 0,0 0 2 0,0 0-3 0,0 0 3 16,0 0-8-16,0 0 3 0,0 0-4 16,0 0-3-16,0 0-3 0,0 0 2 0,10 1-2 15,-10-1-1-15,0 0-8 0,0 0 11 0,0 0 0 0,0 0-3 16,0 0-3-16,0 0 5 0,0 0-1 0,0 0 4 16,0 0 0-16,0 0 11 0,0 0-3 0,0 0 4 15,0 0 0-15,0 0-1 0,0 0-2 0,0 0-2 16,0 0 0-16,0 0-6 0,-14 4 0 0,14-4-1 15,0 0-2-15,0 0-3 0,0 0-3 0,0 0 0 16,0 0 4-16,0 0-8 0,-5 3 2 0,5-3-2 0,0 0-5 16,0 0 6-16,0 0-1 0,0 0 1 0,0 0-3 15,0 0 0-15,0 0 2 0,0 0 3 0,0 0-4 16,0 0 3-16,0 0 0 0,0 0 1 0,0 0 4 16,0 0 1-16,0 0-1 0,0 0-1 0,0 0 2 15,0 0-3-15,0 0 1 0,0 0 0 0,0 0-3 16,0 0 0-16,0 0-1 0,0 0 1 0,0 0-1 15,0 0-1-15,0 0 1 0,0 0-2 0,0 0 2 16,0 0 2-16,0 0 1 0,0 0 3 0,0 0 1 16,0 0 0-16,0 0 1 0,0 0-2 0,0 0 0 0,0 0-1 15,0 0-1-15,0 0-1 0,0 0-2 0,0 0 1 16,0 0-4-16,0 0 1 0,0 0-2 0,0 0 1 16,0 0-5-16,0 0 6 0,0 0 0 0,0 0 1 15,0 0-5-15,12 4-7 0,-12-4 13 0,7 0-4 16,-2 1-1-16,-5-1 1 0,13 0 3 0,-4-1 0 15,0 1-6-15,0 0 11 0,6 0-2 0,-6 0 0 16,4-2-2-16,0 1 0 0,0 1-5 0,1 0-1 0,-2 0 2 16,1 1 0-16,1 1-1 0,-1-2 0 0,2 3 3 15,2-1-2-15,-4-2 1 0,-3 3-3 0,-1-3 2 16,1 0-4-16,-3 1-6 0,-1 0 8 0,0 2-1 16,2-3-1-16,-8 0 3 0,10 0 1 0,-6 1 1 15,-4-1 2-15,0 0-4 0,9-1 0 0,-9 1 0 16,0 0-2-16,5-1 0 0,-5 1 0 0,0 0 0 15,0 0 1-15,1-4 0 0,-1 4-1 0,0 0 1 16,0 0-4-16,0 0 4 0,0 0-4 0,0 0-4 16,0 0-19-16,0 0-29 0,0 0-24 0,0 0-35 0,0 0-45 15,0 0-89-15,0 0-129 0,-11 9-408 0,11-9 181 16</inkml:trace>
  <inkml:trace contextRef="#ctx0" brushRef="#br0" timeOffset="168557.74">10778 10069 28 0,'0'0'163'15,"0"0"-6"-15,0 0-15 0,0 0-10 0,-8 0-16 0,8 0-6 16,0 0-15-16,0 0-2 0,0 0-10 16,0 0-9-16,0 0-6 0,0 0-1 0,0 0-7 0,0 0-3 15,0 0-3-15,0 0-3 0,0 0-6 0,-7 0-4 16,7 0-1-16,0 0-5 0,0 0-3 0,0 0-1 16,0 0-3-16,0 0-1 0,0 0-2 0,0 0 0 15,0 0-1-15,0 0-2 0,0 0-5 0,0 0 3 16,-8 3 2-16,8-3-7 0,-4 0 5 0,4 0-6 15,-4 2 5-15,4-2-4 0,0 0 7 0,0 0 1 16,-5 2 2-16,5-2 3 0,0 0 3 0,0 0 0 0,-2 3 1 16,2-3 3-16,0 0 0 0,0 0 0 0,0 0-1 15,0 0-4-15,0 0-6 0,-6 2 8 0,6-2-2 16,0 0 1-16,0 0-4 0,0 0-2 0,0 0-4 16,0 0-1-16,0 0-2 0,0 0 2 0,0 0-4 15,0 0-2-15,0 0-3 0,0 0 0 0,0 0-8 16,0 0 8-16,0 0-3 0,0 0 0 0,0 0-1 0,0 0-2 15,0 0-1-15,0 0 1 0,0 0 1 0,0 0-1 16,0 0 2-16,0 0-6 0,0 0 11 16,0 0 4-16,0 0 1 0,0 0-2 0,0 0 1 0,0 0 1 15,0 0-2-15,0 0-3 0,0 0 0 0,0 0 0 16,0 0 2-16,12-9-5 0,-12 9-2 0,0 0 0 16,5-1-2-16,-5 1 2 0,0 0-2 0,8 1-3 15,-8-1 4-15,0 0-4 0,9 0 2 0,-9 0-2 16,10 2 3-16,-5-2-1 0,0 0 0 0,4 0-6 15,-2 0 5-15,4 0 0 0,-1 0-2 0,3-2 3 0,6-1-5 16,-1-1 5-16,0 0 0 0,1 0-2 0,3 2 0 16,0-4 2-16,-1 4-2 0,-3-1-1 0,0 2-1 15,-4 1-2-15,0 0 6 0,-1 0-4 0,1-3 0 16,-2 3 3-16,-2 0-11 0,0 0 8 0,-4 3 3 16,1-3-3-16,-1 0 2 0,3 0-1 0,-4 0 0 15,0 1-1-15,-5-1-1 0,11 0 3 0,-11 0-2 16,10 0 0-16,-5 0-8 0,-5 0 8 0,9 0 1 0,-9 0 1 15,10 0-5-15,-10 0 0 0,8-1-4 16,-8 1-8-16,6-5-10 0,-5 3 4 0,2-1-4 0,-3 3-10 16,1-5-9-16,-1 5-15 0,0 0-14 0,-4-6-9 15,4 6-15-15,-5-1-11 0,5 1-22 0,0 0-18 16,-10 0-55-16,10 0-126 0,-10-2-357 0,10 2 157 16</inkml:trace>
  <inkml:trace contextRef="#ctx0" brushRef="#br0" timeOffset="169507.5">10885 9933 39 0,'-7'-1'146'15,"7"1"-14"-15,0 0-13 0,0 0-11 0,-8-3-16 16,8 3-5-16,0 0-14 0,0 0-5 0,0 0-8 15,-6 0-11-15,6 0 3 0,0 0-4 0,0 0 14 0,-7-1 5 16,7 1 2-16,0 0 3 0,0 0-4 16,0 0-1-16,0 0-5 0,0 0-6 0,-10 1-5 15,10-1 2-15,-4 3-4 0,4-3-7 0,0 0-6 0,-9 0 5 16,9 0-3-16,0 0-5 0,-6 0-4 0,6 0-6 16,0 0-3-16,-9 2 4 0,5 0-1 0,4-2-5 15,-5 3-5-15,5-3 2 0,-4 2 1 0,4-2-2 16,0 0 0-16,-8 0 3 0,8 0 1 0,-4 3 1 15,4-3 2-15,0 0 0 0,0 0-2 0,0 0 4 16,0 0 1-16,0 0-2 0,0 0-3 0,0 0-2 0,0 0 0 16,0 0-1-16,0 0-2 0,0 0-1 0,-7 0-3 15,7 0 0-15,-4 4 1 0,4-4 0 0,0 0 1 16,0 0-4-16,0 0 1 0,0 0-4 0,0 0 5 16,0 0 1-16,0 0 5 0,0 0 0 0,0 3 6 15,0-3 3-15,0 0 0 0,0 0 0 0,0 0 0 16,0 0-10-16,0 0 5 0,0 0-1 0,0 0-3 15,0 0-1-15,0 0-3 0,0 0 0 0,0 0 1 0,0 0-3 16,0 0 1-16,4-12-3 0,-4 12 0 0,0 0-2 16,0 0 0-16,0 0 1 0,0 0-1 0,0 0 0 15,14 5 1-15,-14-5-1 0,6-1 0 0,-6 1-1 16,9-2 1-16,0 0 2 0,0-1-1 0,-1 3-2 16,1-3-1-16,4-2 1 0,-1 1-2 0,2 2 1 15,3 1-1-15,-3-1 1 0,-1 2 1 0,1-2-2 16,5 2-5-16,-5-3 4 0,4 3 2 0,-4-2-1 15,-1 1-3-15,1 1 2 0,0-1 1 0,0 1-3 16,-2-3 0-16,-2 3 0 0,1-1 0 0,-3 2-2 0,0-2 2 16,-1 1 1-16,0-2 0 0,-2 1-1 0,0 0 0 15,-1-2 2-15,-4 3 1 0,6-2-3 0,-6 2 1 16,6-2 1-16,-6 2-2 0,2-2 0 0,-2 2 1 16,0 0-2-16,4-3 0 0,-4 3 1 0,0 0-1 15,0 0-2-15,0 0 2 0,0 0 1 0,0 0-13 16,0 0-6-16,0 0-17 0,-14 8-22 0,14-8-15 15,-6 5-20-15,5-1-19 0,-1-1-41 0,0 1-31 16,1-1-187-16,-2 1-401 0,2-1 178 0</inkml:trace>
  <inkml:trace contextRef="#ctx0" brushRef="#br0" timeOffset="170128.8">10834 10137 242 0,'-5'1'254'0,"5"-1"-15"15,-5 1-9-15,5-1-21 0,0 0-9 0,-10 0-17 0,10 0-20 16,0 0-14-16,-8 1-14 0,8-1-13 16,0 0-11-16,0 0-14 0,0 0-8 0,0 0-8 0,0 0-10 15,-8-2-4-15,8 2-10 0,0 0-3 0,0 0-6 16,0 0-2-16,0 0-2 0,0 0 1 0,0 0-1 16,-5-1-5-16,5 1-1 0,0 0-2 0,0 0-2 15,0 0-5-15,0 0 0 0,0 0-2 0,0 0-7 16,0 0-2-16,0 0 1 0,0 0-3 0,0 0 1 15,0 0-5-15,0 0 0 0,0 0 0 0,0 0-3 16,0 0 3-16,0 0-3 0,18 2-1 0,-13 1-3 0,3-3 1 16,-8 0-1-16,10-2 1 0,-1 2-3 0,-1-1 1 15,6 0 3-15,-1 0-1 0,1-1 4 0,2-1-2 16,2 0 2-16,1-1-6 0,-2 0 3 0,2 1 2 16,-1 0-4-16,1 3 1 0,-6-3-3 0,6 2 4 15,-1 2-2-15,-1-2-3 0,0 2 0 0,-4 2-18 16,0-3-4-16,0 0 6 0,-7 0 1 0,6 0 1 15,-5 0 1-15,0 2 3 0,-1-2-3 0,-1 1 0 16,0-1 4-16,-5 0-2 0,8 0 1 0,-8 0 5 16,0 0-2-16,9 3 1 0,-9-3 2 0,0 0 1 0,0 0-1 15,5-1 1-15,-5 1 6 0,0 0 5 0,6-2 4 16,-6 2 10-16,0 0 1 0,0 0-1 0,0 0 2 16,0 0 5-16,0 0-9 0,0 0 4 0,0 0-2 15,0 0-4-15,0 0-2 0,3-3-4 0,-3 3-2 16,0 0 1-16,0 0-4 0,0 0 4 0,0 0-10 15,0 0-26-15,0 0-49 0,0 0-66 0,0 0-93 16,0 0-304-16,-16 3-579 0,16-3 256 0</inkml:trace>
  <inkml:trace contextRef="#ctx0" brushRef="#br0" timeOffset="190436.78">20877 10062 74 0,'0'0'76'0,"0"0"-7"0,0 0-10 16,0 0-4-16,0 0-3 0,0 0-6 0,0 0 1 15,0 0-1-15,0 0-5 0,0 0 1 0,0 0 1 16,0 0-1-16,0 0 11 0,0 0-7 0,0 0 5 16,0 0-1-16,0 0-5 0,0 0-1 0,0 0-9 15,0 0 4-15,0 0-3 0,-3-5-13 0,3 5 0 16,0 0-3-16,0 0-3 0,0 0 0 0,0 0-2 0,0 0-1 16,0 0 1-16,0 0 3 0,0 0-2 0,0 0-2 15,0 0 3-15,0 0 0 0,0 0 6 0,0 0-2 16,0 0 0-16,0 0 1 0,0 0 6 0,0 0-2 15,0 0-1-15,0 0 3 0,-9 9-5 0,9-9 0 16,-5 3-2-16,5-3-3 0,0 0 13 0,0 0-7 16,0 0 0-16,0 0-1 0,0 0 3 0,0 0-2 15,0 0 1-15,0 0 1 0,0 0-4 0,0 0 1 0,0 0-1 16,0 0-5-16,0 0 3 0,0 0-1 16,0 0-4-16,0 0-1 0,0 0 2 0,0 0-7 0,0 0-1 15,0 0 1-15,0 0-3 0,0 0 0 16,0 0 2-16,0 0-5 0,0 0 3 0,0 0 1 15,-9-5-5-15,9 5 5 0,0 0-2 0,0 0-4 0,0 0 3 16,0 0-3-16,0 0 3 0,0 0 0 0,0 0 1 16,0 0 2-16,0 0-1 0,0 0-2 0,17 5-3 15,-17-5 2-15,12 0-1 0,-5 0 0 0,-1-3-3 16,2 3 2-16,1 0 1 0,1 3 1 0,-3-6-4 0,5 3 3 16,-5-1-2-16,4 0 0 0,-5-1-1 0,2 2 3 15,-1-1 1-15,-1 1-3 0,-6 0 0 16,10-1 0-16,-10 1 2 0,5 0-1 0,-5 0 1 0,5-3-2 15,-5 3 0-15,0 0 1 0,0 0-3 0,8 3 0 16,-8-3 0-16,0 0-2 0,0 0-9 0,0 0-7 16,0 0-8-16,8 0-6 0,-8 0-19 0,2 2-9 15,-2-2-8-15,0 0-10 0,0 0-25 0,3 4-20 16,-3-4-126-16,0 0-271 0,-9 5 120 0</inkml:trace>
  <inkml:trace contextRef="#ctx0" brushRef="#br0" timeOffset="190867.44">20787 10222 112 0,'0'0'164'0,"0"0"-7"15,0 0-13-15,0 0-3 0,0 0-16 0,0 0-7 16,0 0-11-16,0 0-4 0,0 0-15 0,0 0-5 16,0 0-8-16,9 2-8 0,-9-2-8 0,8 0-6 15,-8 0-2-15,10 0-6 0,-10 0-5 0,8 0-2 16,-2 0-7-16,-2 0-2 0,6 0-2 0,-2 0-1 15,0 2-6-15,2-2 1 0,1-2-3 0,0 2 1 16,1 0-6-16,-2 2 0 0,1-2-1 0,0 0-4 0,-1 1 3 16,-2-2 0-16,-1 1-3 0,0 0 0 0,-2 1 2 15,-5-1-4-15,9-1-2 0,-9 1 3 0,0 0-3 16,9 0 1-16,-9 0-2 0,0 0 2 0,9 0-2 16,-9 0 0-16,0 0-3 0,0 0 2 0,0 0-2 15,5-2 0-15,-5 2-4 0,0 0 8 0,0 0-18 16,0 0-31-16,5 3-29 0,-5-3-32 0,0 0-58 15,0 0-119-15,0 0-306 0,0 0 136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08T06:30:12.81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26730 6401 101 0,'0'0'177'15,"2"-4"-11"-15,-2 4-18 0,0 0-11 0,0 0-5 16,0-3-11-16,0 3-13 0,0 0-8 0,2-6-7 16,-2 6-5-16,0 0-9 0,3-2 7 0,-3 2 0 15,0 0 1-15,0 0-4 0,2-4-6 0,-2 4-4 0,2-3-4 16,-2 3-3-16,0 0-9 0,0-4-4 0,0 4-3 15,0-4-4-15,0 4-2 0,0 0-6 16,0-5-3-16,0 5-3 0,0-6-4 0,0 6-1 0,-2-5-6 16,2 5 7-16,-2-5-2 0,2 5 0 0,-3-4-4 15,1 0-5-15,0 0 3 0,-3 2-2 0,4-2-3 16,0 0-1-16,-2 0 1 0,1 1 1 0,-1-2-5 16,-2 3 5-16,1-3 13 0,0 0 4 0,2 3-1 15,-2-3-10-15,0 3 1 0,0-2 0 0,-2-2-2 16,-1 3-3-16,2 2-6 0,-1-2 6 0,-2 2-6 15,3-1 0-15,-4 2 1 0,-1-2-1 0,1 0-3 0,-3 2 0 16,2-2-3-16,3 4 0 0,-4 0-1 0,1 0 1 16,4 0 0-16,-3-1 0 0,1 2 0 0,-2-1-2 15,1 5 0-15,3-4-3 0,-4 4 2 0,1 0-1 16,1 1-5-16,0-2 5 0,2 2-1 0,-2 1 4 16,2 2-2-16,-1-2-2 0,-3 3 2 0,5-3-3 15,0 3 2-15,-3 2-1 0,3-3 1 0,-2 1 1 16,0 2-3-16,3 0 2 0,-3 0-1 0,0 0 0 15,2-2 1-15,3-1 1 0,0-1-1 0,0 0 1 16,2 2 0-16,0-1 0 0,-2 0-1 0,6 1 2 16,0 0-1-16,1-2 2 0,0 2 0 0,-1-2-3 0,6 2 4 15,0-3-5-15,0 1 3 0,5 0 0 0,-4-3-1 16,6-1 0-16,0 1 1 0,-1-3-2 0,2 2-1 16,0-1 1-16,0-2-2 0,2 1-3 0,-8-2-14 15,8-1-7-15,-1 0-18 0,-6 0-12 0,0-1-19 16,2 0-19-16,-3 0-26 0,-1-1-27 0,2-1-39 15,-4-1-224-15,2-2-441 0,-3 0 195 0</inkml:trace>
  <inkml:trace contextRef="#ctx0" brushRef="#br0" timeOffset="710.58">26844 6298 125 0,'0'0'149'0,"4"-3"-13"15,-4 3-15-15,0 0-7 0,0 0-11 0,0 0-7 0,0 0-5 16,0 0-9-16,0 0-4 0,0 0-1 0,1-3-8 15,-1 3-3-15,0 0-4 0,0 0-3 0,0 0-3 16,0 0-9-16,0 0-4 0,0 0-3 0,0 0-4 16,0 0-1-16,0 0-6 0,0 0-3 0,0 0 1 15,-9 11 5-15,8-7 7 0,-3 0 3 0,0 2 1 16,-1 1-4-16,1 3-7 0,-2 0-2 0,2 0-5 16,-1 2 3-16,0-2-2 0,-1 6-1 0,0 0-1 0,-1-2-5 15,2 2 4-15,1 0-7 0,-3 0 2 0,4-4-1 16,0 0-2-16,-1-2 0 0,2 3-1 0,-1-4 0 15,3 3-1-15,-1-4 3 0,0 2-4 0,1-2 3 16,0-1-2-16,1 0-3 0,0-2 4 0,1 1 1 16,-1 0 1-16,0-2 1 0,4 0-1 0,-2 0 2 15,0 0-1-15,1-1-3 0,1-1-1 0,1-1-1 16,-1 1-1-16,-5-2 3 0,12 0-1 0,-6 0 0 16,1-2-4-16,-2 0 6 0,4 1 5 0,-4-3 2 0,3-2-4 15,-1 1-3-15,5-2-3 0,-3-2-4 16,0 4 2-16,5-3 1 0,-5 1-4 0,0-1 3 0,1 2-7 15,1-1 2-15,-2-1 1 0,1 1 3 0,-3 2-1 16,-2 0 1-16,1 3 0 0,1-4-3 0,-2 4 0 16,-1-1-1-16,0 2-2 0,-1-3 1 0,0 3 2 15,-3 1-4-15,7-3 2 0,-7 3-3 0,0 0 1 16,6-1-1-16,-6 1 1 0,0 0 0 0,0 0 1 16,9 5-4-16,-6-1-1 0,1-3 4 0,-3 6-3 15,1-3 2-15,0 1 1 0,0 1-1 0,-2 2 1 0,0 1-6 16,2-2 7-16,-1 4-3 0,-2-2 2 0,1-1 1 15,-2 2-4-15,2 0-6 0,0-1 7 0,0 0 1 16,2-1 1-16,-2 0 1 0,0-2-1 0,-2 1 0 16,2-2-2-16,0 0 3 0,0 1-2 0,0-2-1 15,0-2 1-15,-2 2-2 0,2-4 3 0,0 5-7 16,0-5 5-16,2 6-4 0,-2-6-25 0,0 0-28 16,8 0-30-16,-8 0-37 0,11-7-57 0,-3 3-214 15,0 0-427-15,3-1 189 0</inkml:trace>
  <inkml:trace contextRef="#ctx0" brushRef="#br0" timeOffset="1330.17">27359 6551 44 0,'0'0'175'15,"3"-5"-6"-15,-1 3-17 0,-2 2-10 0,3-5-14 16,-3 5-6-16,0 0-7 0,2-3-3 0,-2 3 1 16,0 0-6-16,0 0-5 0,-1-4-9 0,1 4-5 0,-6-5-3 15,2 2-11-15,-1 1-6 0,-2 0-7 16,-2 2 5-16,-1-3-4 0,-3 1-6 0,3-1-1 0,-8 3 0 16,-1 1-2-16,0 1-8 0,2-2 0 0,-3 2-3 15,3 3-6-15,-1 0-1 0,4 2 0 0,2-2-5 16,1 2-5-16,2 1-1 0,-1 1-6 0,5-1 2 15,0 2 0-15,0-1-9 0,1 1 3 0,1 0 0 16,-1 1-1-16,7-3 1 0,1 1-1 0,0-1-2 0,2 0 3 16,3-1-3-16,4-1 0 0,-3-1-2 15,9 2-3-15,-1-4 3 0,1 1-2 0,0-4 2 0,0 0-2 16,2-2-1-16,-5 0 2 0,-2-2-6 0,-2 1 3 16,1-2 1-16,-3 0-4 0,1-2 3 0,-1-1-4 15,-1 3 1-15,-3-2 1 0,3 5-1 0,-4-3 2 16,-1 0-3-16,1 0 7 0,-1 0-6 0,-1 1 7 15,-1 1 2-15,2-2-2 0,-2 3-1 0,2-3-3 16,-1 3 4-16,-2-4-4 0,0 2 1 0,2 0-1 16,0 1-3-16,-1-1 7 0,-1 1 1 0,2-1 4 15,-3 4 2-15,0-4-1 0,3 2 2 0,-3 2-6 0,1-5 6 16,-1 5-1-16,0 0-4 0,0 0-1 16,0-5-3-16,0 5 1 0,0 0-1 0,0 0-3 0,-9 10-1 15,4-6 4-15,1 1-4 0,1 2 2 0,-1-1-1 16,1 3 0-16,-2 1-2 0,2-2-5 0,0 1 7 15,2 0-7-15,-1 1 6 0,0 0-3 0,2-4 3 16,0 1-1-16,2-1 1 0,0 2-1 0,-2-1-1 16,0-3 1-16,0 1-1 0,3-3-1 0,-2 1 0 15,-1 1-3-15,0-4 1 0,1 4-14 0,-1-4-27 16,0 0-42-16,0 0-44 0,13-2-46 0,-5-1-81 0,-1-3-164 16,1 0-454-16,1 1 202 0</inkml:trace>
  <inkml:trace contextRef="#ctx0" brushRef="#br0" timeOffset="1778.17">27534 6543 8 0,'0'0'188'0,"0"0"-12"15,0 0-9-15,0 0-17 0,0 0-12 0,0 0-18 16,0 0-6-16,0 0 0 0,0 0-3 0,0 0 2 16,0 0-15-16,5 15-3 0,-5-10-4 0,0 2-1 15,0 1-1-15,3-3-2 0,-3 5-6 0,-3 0-13 16,2 2 1-16,-3-3-9 0,4 3-7 0,-4 0 0 16,0 0-5-16,3-2-4 0,0 2-11 0,-3-5 2 15,-1 0-3-15,5 1-4 0,-2-2 0 0,0 1-3 0,2 0-1 16,-1 0-3-16,1-4-3 0,0 1-2 0,0-4 2 15,-3 2 5-15,3-2 3 0,0 0-4 0,0 0 3 16,0 0 0-16,0 0-6 0,9-8-2 0,-1 0-3 16,-2 0-1-16,3 0-3 0,-1-1 6 0,2-2-6 15,3 1 1-15,0-1-1 0,-3 2-1 0,0 1-3 16,2 1 0-16,-2 0 0 0,2 0 2 0,-1 2-5 16,0-2-1-16,1 2 1 0,-1 0 0 0,0 1 0 15,-3 1-3-15,0 2 2 0,-3-3 0 0,1 4-1 16,1-3 1-16,-1 3 1 0,2-2-5 0,-3 0 1 15,0 2 5-15,-5 0-7 0,13 1-20 0,-8-1-24 0,-1 1-24 16,4 1-37-16,-2-1-40 0,-6-1-55 0,12 2-198 16,-6-2-433-16,-1 2 192 0</inkml:trace>
  <inkml:trace contextRef="#ctx0" brushRef="#br0" timeOffset="2310.62">27981 6603 87 0,'0'-4'201'0,"0"4"-11"15,0-7-10-15,-1 3-16 0,0-1-18 16,1 5-8-16,-3-3-12 0,-3 1-15 0,3-2-13 0,3 4-9 16,-5-3-7-16,0 2-10 0,5 1-9 0,-13 0 0 15,3 1-4-15,1 0 1 0,-2 4-3 0,-1-4-5 16,-1 3-1-16,-1 1-1 0,2 1-7 0,-1 0 4 15,-3 4 1-15,4 0-5 0,-2-1-4 0,3-1-3 16,1 1-5-16,0-1-2 0,2 2-2 0,2-3-3 16,-3 2-3-16,4-4 0 0,1 4-7 0,0-3 6 15,3 0-6-15,-2 0 5 0,6-1-3 0,-2 0-2 0,7-1 1 16,-2 1-1-16,4-3 0 0,3 0-2 0,1-2 1 16,4 0-2-16,1-2-4 0,-3-2 4 0,2-1-5 15,-6 0-1-15,5-2 1 0,0-1 0 0,-1-1-4 16,-5 2 1-16,-1 2-1 0,-3-3 1 0,2 1 2 15,-1 2-3-15,-2 0 7 0,-1 1 4 0,-1 0 1 16,0 0 5-16,0 0-1 0,-3 1 0 0,3 1 3 16,-4-1-2-16,0 3 2 0,6-4-3 0,-6 4 1 15,3-2 0-15,-3 2-3 0,0 0-3 0,0 0-3 16,0 0-5-16,0 0 2 0,0 0 4 0,-15 0 0 16,15 0-4-16,-8 5 0 0,5-3 1 0,-2 2-3 0,0 2-1 15,0-1 2-15,1 0-2 0,-1 3 0 0,1 0-1 16,0 1 1-16,3 0-1 0,-3-1 1 0,4 1-1 15,0 1 2-15,2-2-3 0,0 1 1 0,-1-2-1 16,7 3 2-16,-3-2 2 0,0 0-3 0,4-2-3 16,0 1 3-16,4-1 0 0,2-2-14 0,2 1-23 0,-2-2-25 15,2-3-48-15,1 3-31 0,1-3-38 16,-6-1-54-16,1-1-171 0,5-1-433 0,-4-1 192 0</inkml:trace>
  <inkml:trace contextRef="#ctx0" brushRef="#br0" timeOffset="2628.66">28348 6600 188 0,'-4'-2'220'0,"4"2"-23"16,-4-3-7-16,0 0-17 0,4 3-8 0,-10 1-15 15,10-1-14-15,0 0-14 0,-10 2-12 0,5 2-7 0,0-1-10 16,1 2-1-16,-2-1-13 0,1 1-5 0,-1 0-7 15,3 0-5-15,-6 1 0 0,2 0 2 0,1 2-8 16,1-1-5-16,-3 2-2 0,1-1 1 0,0 0-7 16,1 0-1-16,-1-2-8 0,1 2-6 0,1 1 5 15,1-1-9-15,-4-1 6 0,6 0-5 0,-1-1 0 16,2 0-5-16,-2 1-3 0,3-3 3 0,0 3 0 16,4-2-4-16,1-1 1 0,4 3-2 0,-1-5 1 15,6 3-4-15,3-3-3 0,2 1-1 0,1-1-5 0,1-2-23 16,0-2-26-16,1-1-28 0,8 0-31 0,-9-2-25 15,6-2-35-15,-4 1-247 0,3-5-446 0,-2-3 198 16</inkml:trace>
  <inkml:trace contextRef="#ctx0" brushRef="#br0" timeOffset="3144.25">28633 6316 53 0,'-4'-2'228'0,"4"2"-19"0,0 0-19 16,-4-4-17-16,4 4-17 0,0 0-12 0,0 0-15 15,0 0 2-15,-2 10-4 0,2-6-12 0,-3 1-7 16,3 2-1-16,-4 2-1 0,3 0-7 0,-3 3-7 16,-2-1-10-16,2 4 6 0,-1 3 7 0,1 0-8 15,-1-1-10-15,1 2 1 0,-1-1-6 0,1 0-5 16,3 7-13-16,-3-7-1 0,0 2-6 0,3-1-1 15,0 1-8-15,1-2-2 0,-3 0-5 0,1 2 0 16,0-2-3-16,0 0-1 0,1-1-5 0,-1 0-2 16,-3-5-1-16,5 0 0 0,-4-2-4 0,4 2-3 0,-1-4 1 15,0-1-1-15,0 0 0 0,1-3-4 16,0-1 0-16,0-3 1 0,0 5-6 0,0-5-2 0,0 0-4 16,0 0-7-16,2 3-4 0,-2-3 2 0,0 0 0 15,0 0 0-15,0 0-2 0,5-11-1 0,-5 11 3 16,0-4 5-16,0 4 1 0,0 0-2 0,0-6 4 15,0 6-1-15,5-2-2 0,-5 2-3 0,0 0 5 16,0-4 2-16,0 4 1 0,0 0 0 0,3-6-1 16,-1 5 1-16,-2 1 1 0,0-6 1 0,0 2-3 15,0 4 3-15,2-6-4 0,-2 6-1 0,0 0 2 0,0-5 1 16,0 5-6-16,0 0-3 0,0 0-9 0,-2-4 7 16,2 4-4-16,0 0 3 0,0 0-5 0,0 0 3 15,0 0 1-15,-10 8 1 0,10-8 2 0,0 0 2 16,-4 4-2-16,4-4 1 0,-3 2 4 0,3-2 1 15,0 0-13-15,-6 4-15 0,6-4-26 0,-3 1-46 16,3-1-77-16,-6-6-248 0,6 6-467 0,-3-6 207 16</inkml:trace>
  <inkml:trace contextRef="#ctx0" brushRef="#br0" timeOffset="3455.49">28426 6620 48 0,'5'0'256'0,"3"0"-9"0,0 0-16 15,-2-1-22-15,-6 1-18 0,13-3-19 16,-6 3-17-16,2-1-14 0,3 0-16 0,-5 1-11 0,4-2-11 16,-1 1-12-16,1 1-7 0,2-1-8 0,-1 2-11 15,-1-2-10-15,1 1-17 0,-1 1-24 0,2 0-16 16,1 1-24-16,-4-1-25 0,4 3-22 0,-2-2-22 16,-2 1-33-16,3 0-69 0,-7-2-111 0,2 3-333 15,0-3 148-15</inkml:trace>
  <inkml:trace contextRef="#ctx0" brushRef="#br0" timeOffset="4262.13">28755 6710 95 0,'0'0'203'0,"3"5"-6"0,4-5-17 0,-7 0-17 15,11 1-13-15,-4 0-9 0,-1-1-9 0,2 1-14 16,3-3-7-16,-2 1-6 0,1 1-10 0,2-4-6 0,-6 2-7 15,4-1 2-15,-3 0-9 0,-1-1-6 16,-2-1-7-16,4 2-9 0,-2-2-2 0,-1 1-3 16,0-2 1-16,-1 1-2 0,-1 1-8 0,-1-1-5 0,0 1-2 15,-1-1-5-15,-1 2 1 0,0 3-5 0,-4-6-1 16,-1 5-4-16,-3-1 1 0,3 1-2 0,-4-1-5 16,-1 2-1-16,-2 0-2 0,2 2 1 0,4-1 1 15,-2 2-3-15,3-1 1 0,-4 1-4 0,4 1 4 16,-1 0-6-16,0 2 1 0,1 1 1 0,-1-2-2 15,2 2 4-15,0 0-3 0,2 0-2 0,-1 2-3 16,1 1 3-16,-2-2 3 0,2 0-3 0,1-1 1 0,1 0 0 16,1 0 0-16,-1 0 0 0,4 1-4 15,0 2 4-15,1-5 1 0,1 1-7 0,2-1 8 16,0 0-2-16,2 0-3 0,4-1 3 0,-1 0 0 0,1-2 0 16,-4 0-9-16,1-2 8 0,1 0 1 0,-1 0-2 15,0-3 2-15,-1 3 0 0,1 0 0 0,-5 0 5 16,-1 0 0-16,-5 0 3 0,12-1 2 0,-12 1-5 15,10-1-1-15,-6-1 0 0,-4 2-6 0,10 0 6 16,-10 0 0-16,7-3 0 0,-7 3-1 0,6-1-2 16,-6 1-1-16,7-1 0 0,-3-2 2 0,1 3-1 15,0-2 0-15,-1-1-2 0,1-1 0 0,0-1 1 0,1 0 0 16,2-2 0-16,-2-2-1 0,1 0-2 16,-2 1 6-16,2-2 1 0,-1 3 5 0,-2-3 6 0,1 2-1 15,-1 1 0-15,-3 0 0 0,2 1-2 0,-2 0 1 16,0 1-2-16,2-2 4 0,-2 2-2 0,4 0 3 15,-2 2-3-15,2-1-1 0,0 0 0 0,1 0-2 16,0 3-2-16,2-3-2 0,0 3 0 0,2-3-2 16,0 2 2-16,1 0-3 0,-1 2 1 0,3 0-1 0,-2 0-3 15,3 0-13-15,-1 2-16 0,0-2-19 16,1 2-17-16,-4 1-13 0,-1 0-8 0,1 0 3 0,-2-2 2 16,-3 3 8-16,0-1 2 0,-2 0 5 0,-1 0 11 15,1 1 0-15,-2-1 8 0,-1-3 7 0,-1 6 2 16,1-6 3-16,-5 8 7 0,5-5 5 0,-3 1 16 15,1 0 2-15,-1 0 8 0,-1 1 5 0,4-1 2 16,-2-1 2-16,2 1-2 0,-3 2 6 0,3 1 3 16,0-1 9-16,0 0 10 0,-1 2 0 0,-2 1-3 15,2 3-5-15,-3-2-3 0,3 1 1 0,-4 2-4 16,2-1 1-16,2 0-2 0,1-3-1 0,-1 1-5 16,-2-3-2-16,3 0-3 0,0 1 0 0,0-4-2 15,-1 1 0-15,-2 1-2 0,3-4 4 0,0-2-1 0,0 5-7 16,0-5 5-16,0 0-6 0,0 0-5 0,0 0-44 15,0 0-30-15,8-20-52 0,-3 9-46 0,0-2-246 16,0-4-452-16,2-8 200 0</inkml:trace>
  <inkml:trace contextRef="#ctx0" brushRef="#br0" timeOffset="4407.53">29351 6500 119 0,'-2'-4'267'0,"0"1"-6"0,4-2-26 0,-4 1-16 16,1 1-16-16,1 3-20 0,3-5-22 15,-3 5-13-15,1-5-16 0,-1 5-12 0,0 0-14 0,0 0-16 16,0 0-40-16,14 8-49 0,-8-5-50 0,1 1-66 16,3 0-69-16,-3 0-141 0,4 1-352 0,4 0 157 15</inkml:trace>
  <inkml:trace contextRef="#ctx0" brushRef="#br0" timeOffset="4762.54">29579 6581 209 0,'0'0'192'16,"0"0"-16"-16,0 0-18 0,0 0-15 0,0 0-13 15,0 0-5-15,0 0-6 0,0 0-6 0,-20 2 0 16,14 0-10-16,-1 0-5 0,-1-1-4 0,1 1-4 0,1 1-8 16,-3 1-4-16,4-1-5 0,-3 1-9 0,3 1-7 15,1 0-3-15,-2 0-5 0,5 0-4 0,-2 2-2 16,3 0-4-16,3 1-3 0,-2 3-2 0,5-1-4 15,-2 1-3-15,8 2-3 0,-2-1 0 0,1 0-4 16,0 1-1-16,0-1-3 0,-2-3-2 0,-1-1 3 16,-2 2-8-16,-1-3 0 0,0 0 0 0,-2-2-2 15,-1 3 1-15,0-2 0 0,-2-1-2 0,-3 2-3 16,-1-4 1-16,-2 3 1 0,1 0 1 0,-1-1 0 16,0-3 3-16,0 1 1 0,-3-2 1 0,4 2 5 15,1-2 0-15,0 1-1 0,-1 0-1 0,5-2-2 0,0 0 0 16,-8 3-2-16,5-3-1 0,0 3-2 0,3-3-1 15,0 0-33-15,-4 2-49 0,4-2-68 0,-5 2-93 16,5-2-172-16,0 0-443 0,0 0 197 0</inkml:trace>
  <inkml:trace contextRef="#ctx0" brushRef="#br0" timeOffset="5647.82">29854 6349 98 0,'3'-3'214'0,"-3"3"-15"0,5-1-19 15,-5 1-14-15,0 0-16 0,0 0-16 0,9 5-10 16,-9-5-13-16,2 3-6 0,0 2-1 0,0 0-7 15,-4 2-8-15,4-1-3 0,-2 4-3 0,2-1-1 16,-4 6 4-16,2-5 1 0,2 5-10 0,-6 2-3 16,4 1-3-16,0-2 1 0,-2 1-10 0,0-3-5 15,0 3-6-15,-1 2-5 0,-1-5-6 0,-1 2 0 16,2 1-4-16,-3-2-2 0,4 2-6 0,-2-5-3 0,1 4-2 16,0-5-2-16,1 5 0 0,1-4-2 0,-2 2 0 15,3-3-4-15,-2-1 1 0,-3 3-3 0,1-3-2 16,3 0-1-16,-1-3-3 0,2 0-6 0,0-4-10 15,-1 1-9-15,1 1-8 0,0-2-26 0,0-3-23 16,0 0-31-16,0 0-29 0,0 0-48 0,0 0-231 16,0 0-448-16,4-13 199 0</inkml:trace>
  <inkml:trace contextRef="#ctx0" brushRef="#br0" timeOffset="5960.86">29816 6672 90 0,'3'-2'238'0,"-3"2"-3"16,3-3-19-16,3 1-18 0,-2 0-15 0,3 0-16 16,1-1-18-16,2 2-13 0,-1-1-11 0,-2 2-14 15,0-1-12-15,3 0-8 0,-2 1-3 0,1-3-6 16,3 3-6-16,-2 0-6 0,-4 0-7 0,2 0-5 16,-8 0-9-16,14 0-5 0,-8 0-2 0,1 3-3 15,0-2-3-15,0 3-1 0,0 0-3 0,0 4-3 0,1-2-1 16,-2 0-3-16,2-2-2 0,-2 4-2 0,0 1-2 15,-2-1-3-15,1 2 3 0,-1 1-9 16,0-4 4-16,-1 3 0 0,0-3-3 0,-3 1 1 0,3-2-1 16,-2 1-2-16,-1 2-2 0,2-4 1 0,-2 2 0 15,0-2 0-15,0-1 2 0,0-4-2 0,-2 5 2 16,2-2-2-16,0-3 0 0,0 0-2 0,-2 2-33 16,2-2-48-16,0 0-54 0,-7-7-57 0,5 0-261 15,0 0-483-15,0-3 215 0</inkml:trace>
  <inkml:trace contextRef="#ctx0" brushRef="#br0" timeOffset="6139.56">30073 6534 202 0,'1'-5'241'0,"-1"5"-24"0,4-4-19 0,0 1-22 0,-4 3-16 16,7-1-17-16,0 1-28 0,-7 0-10 0,14 5-10 15,-10-2-19-15,3 0-44 0,1 1-44 0,-3-1-39 16,3 2-56-16,-3 0-158 0,3-4-288 0,2 3 128 16</inkml:trace>
  <inkml:trace contextRef="#ctx0" brushRef="#br0" timeOffset="6397.4">30275 6617 106 0,'-13'-1'231'0,"3"0"-11"16,-4 1-14-16,3 1-17 0,-1 0-18 0,2 1-14 15,0 3-11-15,1-1-12 0,0 2-8 0,0 3-8 16,2-2-3-16,1 1-9 0,2 1-6 0,0 0-7 16,4 1-6-16,0 0-8 0,0 2-10 0,4-2-6 15,0 3-6-15,2-4-3 0,1 1-5 0,-2 1-8 0,3-1-2 16,2 1-2-16,1 1-8 0,-2-6-7 15,3 4-25-15,-2-3-28 0,4 1-31 0,-1-1-26 16,-2-5-34-16,3 0-37 0,-3-1-47 0,0-2-157 0,3-3-392 16,-4 1 174-16</inkml:trace>
  <inkml:trace contextRef="#ctx0" brushRef="#br0" timeOffset="6777.68">30596 6620 99 0,'0'0'215'0,"-3"-8"-18"16,3 8-15-16,-1-5-17 0,1 5-10 0,-3-5-15 15,2 3-13-15,-3 0-10 0,4 2-8 0,-10-3-8 16,10 3-5-16,-8-3-8 0,3 1-5 0,5 2-6 0,-11 0-2 16,3 2-4-16,-1 1 3 0,3-3-3 0,-4 3-5 15,3 1-7-15,0 1-5 0,-1 0-3 0,0 0-4 16,-1 2-2-16,4 2-5 0,0 1-4 0,1 0-1 15,-1-1-3-15,4 3-4 0,0 0-1 0,2 4-1 16,4 0-3-16,-3 1-5 0,4 2 0 0,-1-2-2 16,1 2 0-16,1 1-4 0,1 4 0 0,-4-8-1 15,1 1-1-15,-1-1 0 0,-2-4-1 0,0 3 0 16,-1-4-2-16,3-3-2 0,-6 2 0 0,-1-3 5 16,-1 1 0-16,0-1 11 0,1-3 5 0,-1 1 1 15,2 0 7-15,-5-1 0 0,4 1 2 0,-4-1 1 16,0-1-1-16,-1 0-7 0,0-1-1 0,0 1-1 0,1-3-2 15,1 1-5-15,-3 1-3 0,3-2-2 0,-4 0-48 16,-2 0-70-16,3 0-91 0,0-6-319 16,0 2-554-16,-1 0 246 0</inkml:trace>
  <inkml:trace contextRef="#ctx0" brushRef="#br0" timeOffset="11577.36">26742 7020 94 0,'-4'-5'148'0,"1"3"-13"0,3 2-7 16,-3-3-15-16,3 3-8 0,-5-4-11 0,5 4-8 16,0 0-10-16,-3-4-2 0,3 4-11 0,0 0-5 15,0 0-2-15,-6-2-3 0,6 2 3 0,-3-1-1 16,3 1-3-16,0 0-3 0,0 0 4 0,0 0 2 16,-6-3 6-16,6 3 3 0,0 0-5 0,0 0 6 0,0 0-3 15,0 0-2-15,0 0-6 0,-4-2-4 0,4 2-4 16,0 0-4-16,0 0-2 0,0 0 0 15,0 0-6-15,-3-5 2 0,3 5-1 0,0 0-10 0,0 0 6 16,0 0-5-16,0 0-5 0,0 0 4 0,0 0-8 16,0 0 2-16,0 0-4 0,0 0 1 0,-6 10 3 15,2-5 0-15,3 1 1 0,-3 2-2 0,3-1 6 16,-3 5 2-16,0 3 5 0,0 2-1 0,-5 0 2 16,8 3-2-16,-1-1 0 0,-4 8-5 0,1-1-1 0,1-1-4 15,0 1 0-15,3-6-6 0,-5 5 2 16,2-5 4-16,0 3-10 0,0-5 2 0,1 0 1 0,1-1 1 15,-2-1-3-15,-1 1-7 0,0-5 6 0,1 0-2 16,2-2 3-16,-1 2-3 0,-1-3-7 0,3-2 4 16,0 0 2-16,0-1-2 0,-1-1 0 0,2 0-6 15,0-1 5-15,0 0 0 0,0-4 2 0,0 6-21 16,0-6-29-16,0 0-53 0,0 0-64 0,0 0-87 16,14-14-175-16,-7 4-458 0,0-5 203 0</inkml:trace>
  <inkml:trace contextRef="#ctx0" brushRef="#br0" timeOffset="11879.12">26691 7098 67 0,'6'-3'239'0,"3"-1"-18"0,0-1-15 0,1 1-12 0,0-1-17 16,-3 0-14-16,1 4-14 0,-1-1-16 15,1-2-12-15,-3 1-15 0,1 0-9 0,0 1-9 0,-1-1-7 16,2 2-12-16,-2 0-7 0,6 1-10 0,-5-1 0 16,4 1-7-16,-3 0-5 0,-1 1-2 0,4-1-4 15,3 1-1-15,-4 3-6 0,1 0-1 0,-2 0-5 16,1 0-20-16,0-1-21 0,0 3-24 0,-2 0-33 15,1 0-38-15,-1-1-47 0,-5-1-192 0,3 0-384 16,-2 0 170-16</inkml:trace>
  <inkml:trace contextRef="#ctx0" brushRef="#br0" timeOffset="12128.38">26778 7221 46 0,'-4'3'195'0,"-1"2"-14"16,1 1-12-16,0-3-11 0,-1 0-9 0,1 4-6 15,0 1-5-15,2-3-6 0,-1 1-15 0,1 1-8 16,0-2-5-16,1 1-3 0,0-1-2 0,2 0-10 16,-1-1 5-16,0 1-5 0,0-5-4 0,1 7-2 15,-1-5-1-15,0-2-4 0,0 4 3 0,0-4-3 16,0 0-1-16,0 0-6 0,0 0-10 0,0 0-4 16,0 0-6-16,0 0-4 0,0 0-7 0,0 0-2 0,0 0-7 15,18-4-2-15,-8 4-16 0,2 0-27 16,3 2-32-16,3-1-33 0,1 3-47 0,4-2-50 0,-5 0-270 15,4-1-483-15,-3 2 213 0</inkml:trace>
  <inkml:trace contextRef="#ctx0" brushRef="#br0" timeOffset="12593.53">26936 7420 61 0,'-7'2'259'0,"7"-2"-21"0,-6 1-23 16,6-1-13-16,-5 4-19 0,5-2-15 0,0-2-19 16,0 0-5-16,7 4-9 0,-2-2-4 0,1 0-14 15,6 0-9-15,-1-1-13 0,0-1-6 0,0 0-5 16,2-1-7-16,1-1-7 0,-1 0-5 0,4-4-8 16,-6 2-5-16,0 1-4 0,3-4-6 0,-1 3-5 15,-2-1-3-15,1 1-2 0,-2-2-2 0,3 0-3 0,-4 2-4 16,0-1-2-16,-3 1-2 0,4-2 6 15,-3 3-5-15,-2-3-6 0,-1 4-1 0,0-4 5 16,-3 3 1-16,0-2-4 0,0-1-1 0,1 2 0 0,-2-1-2 16,-2 2 7-16,1-3 6 0,1 1 0 0,-2 1-1 15,-2 2-3-15,1-3 1 0,3 5 3 0,-5-4 0 16,3 1-6-16,-5 3 0 0,7 0 0 0,-14 0-9 16,8 0 4-16,-2 0-3 0,-1 1 2 0,-2 4 0 15,0-3-5-15,2 6 3 0,-1-2 0 0,1 1-3 16,2 1-1-16,0 1 0 0,-3 2-2 0,2 0 1 15,1-1-2-15,0 2 1 0,0-2-2 0,0 2 1 0,1 2-3 16,2-2 3-16,0 0-3 0,3 0 3 0,-1 0-1 16,2-1 1-16,3 1-1 0,0-1 0 0,1 0 2 15,1-1-4-15,4 1 3 0,1-2-8 0,5 0 6 16,2-1-2-16,-2 1 2 0,7-4-24 0,-2 3-20 16,6-3-40-16,-6-3-37 0,-2-2-48 0,3-4-44 15,0 3-281-15,-2-5-532 0,-1 1 235 0</inkml:trace>
  <inkml:trace contextRef="#ctx0" brushRef="#br0" timeOffset="13377.57">27546 7445 177 0,'0'0'202'0,"-3"-6"-8"15,3 6-15-15,0-7-12 0,0 7-8 0,-1-4-10 16,-2 1-14-16,3 3-7 0,-1-5-4 0,1 0-8 16,-4 3-8-16,0 0-9 0,-1-2-13 0,-4 3-1 15,3-2-3-15,-2 3 1 0,-3 0-1 0,-3 0-5 0,1 0-4 16,-1 4-5-16,1-3 5 0,-5 6-5 0,3 1-3 16,2-3-3-16,0 0-4 0,2 3-9 0,-3 0-3 15,5-2-6-15,1 2-3 0,-1 0-6 0,3-1-1 16,2 1 0-16,0 1-2 0,1-4-6 0,2-1 1 15,1 2-4-15,1-2-2 0,3 2 3 0,3-4 0 16,-5 0-5-16,11 1-5 0,-3-3 3 0,3 0-3 16,0-3-4-16,0 0 2 0,-1-2 0 0,1 0-2 0,0 1-1 15,0 1 1-15,-2 1 0 0,-3-3-4 0,1 0 1 16,-3 3-5-16,-1 0 2 0,-1 0 2 0,1 1 0 16,0 0 1-16,-5 1-4 0,0 0 2 0,9 0 0 15,-9 0 1-15,4 4-1 0,-4-2-3 0,4 3 3 16,-4-3-1-16,0 3 1 0,0-1-1 0,1 0 2 15,2 0 1-15,-2 2-2 0,1-2-2 0,0 3 4 16,-1-2-6-16,8-1 3 0,-4-1 3 0,4 2-1 16,1 0 0-16,3-2-1 0,5-1 0 0,-1 0 1 0,-2-1-6 15,-2-1 3-15,5 0 4 0,-5 0-4 16,-1 0-4-16,1-1 9 0,-1-1-2 0,0 2-2 0,-1-1 5 16,-1-3-4-16,-3-1-1 0,1 1 5 0,-3 0-2 15,0 3-3-15,2-2 4 0,-1-5 3 0,-2 2-1 16,1-2 5-16,3 0 2 0,-2-1-1 0,-1-2-2 15,4 0 0-15,-2-3 0 0,-1-1 0 0,3-2 0 16,-4 3-1-16,3-2 0 0,-6-1 4 0,3 2-5 16,-1-1-1-16,1 3 2 0,-2 3-3 0,-2 0 5 15,-1 0 9-15,1 4-4 0,1-1-1 0,-1 0-2 16,-1 4-4-16,1 0 2 0,1-4-3 0,-1 5 1 0,-1 2 1 16,0-6-4-16,0 6 5 0,2-2-6 15,-2 2 5-15,0 0-7 0,0 0 3 0,0 0 3 0,0 0-5 16,-10 12 0-16,6-4 2 0,-2 1 1 0,1 1 1 15,-2 1-2-15,0 2 1 0,2 1 16 0,-3 4 4 16,4-4 4-16,-1 2-3 0,0 0-3 0,1-2 3 16,0 2-2-16,-2 0-4 0,2-4-2 0,3 3 2 15,-3 1-6-15,3-4-1 0,-2 3 2 0,3-1-7 16,0-1 3-16,0-1-1 0,0 1-4 0,3-1 0 16,-2 1 1-16,0-4-4 0,-1 1 1 0,4 0 4 15,0-2-3-15,-3-4-4 0,4 3-25 0,-2-3-14 0,2 1-30 16,0-1-31-16,0-2-39 0,-1-1-48 0,-4-1-58 15,17-3-74-15,-11-1-204 0,2-5-562 0,-1-2 248 16</inkml:trace>
  <inkml:trace contextRef="#ctx0" brushRef="#br0" timeOffset="14426.54">27836 7429 185 0,'0'0'247'16,"0"0"-18"-16,4-4-20 0,1 2-20 0,-1-1-21 0,3 0-15 15,1 1-14-15,1 0-14 0,2 1-10 0,-2-3-14 16,2 3-10-16,1 0-5 0,-3-2-11 0,4 2-6 16,-2-1-12-16,2 0-1 0,0 0-6 0,0-3-6 15,-3 5-3-15,0-1-5 0,2 1-3 0,-4 0-4 16,-1-1-4-16,-1 1 0 0,1 0-2 0,-7 0-2 15,10 0-5-15,-2 0-2 0,-3-3-1 0,-5 3 0 16,8 0-5-16,-8 0 2 0,0 0 0 0,0 0-2 0,7 0-1 16,-7 0-2-16,0 0-2 0,0 0 3 0,0 0-3 15,0 0 2-15,7 0-2 0,-7 0-1 0,0 0 0 16,0 0 2-16,0 0-4 0,-2 4 3 0,-1 2-3 16,0-2 12-16,-2-1-4 0,1 2 3 0,0 2 9 15,-1 0 0-15,-1 0-3 0,1 1 7 0,-2 1 0 16,-1 0 1-16,3 2-3 0,-2 1 2 0,3-4-2 15,-1 2-4-15,0 1 0 0,2 1-1 0,2-4-1 16,-2 1 0-16,3-1 2 0,0 4-6 0,3-8 1 0,-2 3-1 16,2-1-2-16,3-1 2 0,2-1-5 15,3 0 3-15,-2-1-1 0,4-2-1 0,-2 0-1 0,7-3-7 16,-4 0 6-16,2-2-3 0,-2 0 3 0,-1 2-1 16,-1-5-1-16,1 2-3 0,-4-2 3 0,1 2 1 15,-2 0-2-15,-3-2 2 0,0 5-1 0,-1-6 0 16,2 4-9-16,-3-2 9 0,1 3-4 0,-3-5 2 15,2 5 2-15,-1-2-3 0,-2 2 1 0,3-1 4 16,-1-1 2-16,-2 5 3 0,0 0 3 0,-1-5 3 16,1 5 0-16,0-3 0 0,0 3-4 0,0 0-1 15,3-3-1-15,-3 3-2 0,0 0-1 0,0 0-1 0,0 0 1 16,0 0-4-16,1 11-3 0,-1-4 2 0,1 3 2 16,2 1-1-16,-3-2 0 0,3 3-3 0,0-1 1 15,0-1 2-15,0 3-1 0,-1-3 0 0,2 3-2 16,-1-2 0-16,1-3 3 0,1 0-2 0,3 0 2 15,-2-3 1-15,2 2-2 0,0-5-1 0,-1 0 1 16,0-3 0-16,0 1-1 0,1-1 1 0,2-4-2 16,-3-1-5-16,2 0 7 0,2-4 0 0,-4 3 0 15,2-5-1-15,-2 3-1 0,6-2 2 0,-7 2-2 16,3 0-4-16,-1 1 3 0,-3 0-3 0,-4 3 5 0,3 1-3 16,0-1 0-16,-1 1 4 0,-1 1-5 0,-2 0 3 15,0 3-1-15,7-2 1 0,-7 2-2 16,0 0-3-16,0 0 3 0,12 2 0 0,-7 1 3 0,1 0-1 15,-3-1-4-15,5 5 6 0,0-3-3 0,-2-1 2 16,3 3 0-16,2-2-1 0,-3 0-1 0,2-1 2 16,2 2-1-16,-1-5 0 0,2 3 1 0,-1-1-7 15,1-4 3-15,0 2 4 0,0-3-7 0,5 1 5 16,-5-3 0-16,1 3 1 0,3-2-2 0,-6-3 2 16,1 2-2-16,-2 0-1 0,1-3 1 0,-3 3 1 15,2-1 0-15,-3 0 5 0,-1 0-6 0,0 2-1 0,-2-1 3 16,1 0 3-16,-3 0-3 0,0 1 1 0,-2-2 2 15,0 3 1-15,0-2 1 0,0 1-1 0,-2-1 5 16,0 0-1-16,-1 1 1 0,1 0-1 0,-4 0 0 16,1 0 1-16,-3 2 5 0,2-1 1 0,-1 3-1 15,2-3 1-15,-4 3-3 0,-1 3 2 0,1-2-1 16,-2 2-1-16,0 2 2 0,2 3-1 0,-3-1 3 16,3 2-3-16,0 4 8 0,2-3-4 0,-3-1 1 15,5 5-8-15,0-4 2 0,1 4 2 0,0 1 0 16,3 2-4-16,-2-1-7 0,3 0 6 0,0-4-1 15,3 0-1-15,-1 0-4 0,2-1 3 0,0 0-1 0,5-1-1 16,0-3 1-16,-1 1-5 0,1-1-23 0,7-1-17 16,-3 1-31-16,4-3-29 0,-1-2-44 0,3-2-34 15,-1-1-35-15,5-4-30 0,-5-3-245 0,0 3-527 16,1-3 233-16</inkml:trace>
  <inkml:trace contextRef="#ctx0" brushRef="#br0" timeOffset="14794.83">29052 7461 124 0,'0'-5'239'0,"0"5"-8"0,-1-3-6 16,1 3-12-16,-4-4-14 0,4 4-12 0,-2-5-16 16,-1 1-12-16,3 4-7 0,-8-4-2 0,5 3-5 15,3 1-9-15,-6-3-3 0,6 3-12 0,-6-3-12 16,6 3-5-16,-12 3-5 0,2 0-6 0,5-1-7 15,-3 1-5-15,3 1-9 0,-1 1-10 0,2 1 0 16,2 4-4-16,-1-1-6 0,3 3-6 0,-1 1-2 16,5-2-5-16,1 6-5 0,2 0-6 0,0-1 1 0,2 3-4 15,2-3-2-15,-4 2-7 0,0-3 4 0,1 0 2 16,-3-5-10-16,0 1 3 0,-4-1 0 0,2-2-5 16,-2-1-1-16,-2-2 3 0,-2 3-8 0,-2-4 1 15,0-2 1-15,0 1-1 0,0 1 4 0,-3-4 13 16,3 0 3-16,-6 0-2 0,0 0 1 0,0 0-4 15,1 0 4-15,3 0-2 0,0 0-4 0,7 0-3 16,-13 0-5-16,7 0 7 0,-1 0-16 0,2 3-28 0,0-1-40 16,0 2-55-16,-3 1-77 0,3-2-105 0,-1 0-262 15,-2-1-613-15,4 2 272 0</inkml:trace>
  <inkml:trace contextRef="#ctx0" brushRef="#br0" timeOffset="58329.95">26127 8390 51 0,'-1'-4'229'0,"1"-1"-11"16,3 0-13-16,-3 0-4 0,2-2-10 0,1 0-16 16,-1-3-14-16,1 5-16 0,-1-2-12 0,1 2-12 15,-2-1-14-15,2 0-9 0,-1 1-10 0,1 0-11 16,-1 0-7-16,-2 3-29 0,0 2-41 0,4-4-45 0,-4 4-51 16,12 0-64-16,-12 0-175 0,16 2-364 0,-5 0 162 15</inkml:trace>
  <inkml:trace contextRef="#ctx0" brushRef="#br0" timeOffset="59205.29">26448 8058 115 0,'-1'-2'183'0,"-2"-3"-17"0,3 0-15 0,0 0-15 16,0 5-13-16,-1-6-8 0,1 0-4 0,0 4-3 16,0 2-4-16,0-9-10 0,-3 5-10 0,3-2 11 15,0 4 1-15,-3-2-1 0,3-1-10 0,0 5-1 16,2-7 0-16,-2 7-6 0,-2-1-4 0,2 1-7 16,0-7-7-16,0 7-12 0,0 0-6 0,0 0 3 15,0-5-4-15,0 5-5 0,0 0-4 0,0 0-5 0,0 0-4 16,0 0 0-16,0 0 1 0,-10 12-6 0,9-11 0 15,-4 5-3-15,4 1-1 0,-3 1 0 0,0 1-3 16,2 0 1-16,-5 7-3 0,2-3-2 0,0 4 4 16,1-2-5-16,0 2 0 0,-1-2-1 0,-2 3 3 15,-1 0 0-15,0 1-1 0,-1-2 6 0,3 0 11 16,-1 1-6-16,1-2 5 0,0 1-1 0,1 1-4 16,0-1 8-16,1 0-1 0,1 1-4 0,-1 7 0 0,4-6 1 15,0 0-4-15,4-2 2 0,-3-2-3 0,1 2-1 16,-1 0-3-16,0-3 2 0,-1-4-3 15,2 2-3-15,-2-2 0 0,0-1 1 0,0 3-1 0,-2-5 1 16,4 0-4-16,-4-2 0 0,2 1 2 0,0-2 1 16,0 0-5-16,0-1 1 0,2 1 0 0,-2-4-6 15,0 0 6-15,0 6-2 0,0-6-11 0,0 3-15 16,0-3-22-16,2 3-27 0,-2-3-29 0,4 1-38 16,-4-1-30-16,0 0-50 0,0 0-196 0,0 0-447 15,0 0 198-15</inkml:trace>
  <inkml:trace contextRef="#ctx0" brushRef="#br0" timeOffset="59561.27">26077 8436 20 0,'-3'-3'239'0,"1"0"-12"16,0-1-12-16,-1 0-20 0,3 0-20 0,0 4-15 15,0-7-10-15,0 7-19 0,0-6 0 0,0 6-7 16,3-5-7-16,-2 2-5 0,-1 3-2 0,3-5-6 0,-3 3-7 16,1-2 1-16,0 0-2 0,-1 4-6 0,0-8-11 15,1 3-5-15,1 1-7 0,-1 0-6 0,0-3-8 16,2 2-6-16,0 1-3 0,0 0-3 0,2 2-5 16,0-5-7-16,6 5 0 0,1-3-4 0,1 2-3 15,6-4-2-15,1 6-2 0,1 1-1 0,6-1-1 16,-4 1-2-16,-2 0-1 0,-1 0-4 0,2 2 0 15,-4 1-1-15,-1-1-3 0,0 2-8 0,-3-3-11 16,0 2-8-16,0 0-7 0,-5 1-7 0,2-2-13 0,-3 1-8 16,-2 1-11-16,1-3-8 0,-3 1-5 0,1 0-14 15,0 3-15-15,-1-2-18 0,0 1-25 0,1-1-26 16,-1 1-193-16,-3-1-402 0,4 1 179 0</inkml:trace>
  <inkml:trace contextRef="#ctx0" brushRef="#br0" timeOffset="60225.02">26610 8485 30 0,'0'-5'187'0,"0"5"-16"16,0-3-16-16,0 3-17 0,0 0-11 0,-5-7-12 15,5 7-9-15,0-5-6 0,0 5-10 0,-2-2-2 0,2 2-4 16,-3-7-5-16,2 4-4 0,-2 1-4 0,3 2 4 15,-2-9 3-15,0 6 2 0,1-1-5 0,-1-2-6 16,0 1-7-16,-2-2-5 0,1 2-1 0,-1 0 0 16,1 0-3-16,1 1-5 0,-3-1-4 0,1 2-3 0,-1-2-7 15,-2 1-3-15,-2 1-3 0,3 1-6 16,-2 1 4-16,-2 0-7 0,-1 0 0 0,2 1-2 16,-2 0-1-16,1 0 1 0,1 1-4 0,-1 1-3 0,-3 0-1 15,8 2 0-15,-4 1-3 0,0 1 4 0,2-2-6 16,1 6 3-16,1-3 0 0,-2 3 3 0,2-1 0 15,3 0 2-15,-2 0-2 0,3 3 1 0,1-3 1 16,1 1 0-16,3 3 2 0,0-4-1 0,0 1 0 16,2-3 0-16,-1 0 3 0,3 1 0 0,6-4-3 15,-4-1-2-15,3-1-3 0,0-2 1 0,1 0-1 16,4-2 1-16,-7-1-3 0,5-1 1 0,-1-3-6 16,-2 2 4-16,1-5 1 0,-5 4-1 0,2-3-7 15,-2 4 5-15,-4-4 0 0,4 2 2 0,-4-3-1 16,-1 6-2-16,0-1 0 0,-1-3 1 0,1 5-1 0,-2-2-1 15,-1 1 2-15,4-2 0 0,-5 2-5 16,0-1 4-16,0 0-2 0,0 1 0 0,0 0 0 0,0 0 1 16,-2-2 0-16,2 6-1 0,-3-6 4 0,3 3-4 15,0 3 0-15,-1-6 3 0,-1 3 7 0,2 3-1 16,-2-5 0-16,2 5 3 0,-2-3-1 0,2 3-4 16,0 0 1-16,0 0-1 0,-3-2-2 0,3 2-1 15,0 0 2-15,0 0-2 0,0 0 0 0,-6 14-1 16,4-6 2-16,-3-2-2 0,0 5 2 0,1-1-4 15,1 1 1-15,-1 0-2 0,1 1 2 0,-1 4-2 16,0-3 1-16,3-1-2 0,-1-1 4 0,-2 1 0 0,4-1-1 16,2 1-6-16,0-2 7 0,0-1-1 15,3-2-1-15,-1 1-1 0,1 1 2 0,2-2 1 0,0-3 1 16,2 0-1-16,0 1-4 0,-4-2 2 0,5 1-5 16,2-2-20-16,-5-2-27 0,1 0-40 0,-8 0-40 15,16-2-43-15,-7-2-60 0,-2-2-172 0,1 0-439 16,1-1 195-16</inkml:trace>
  <inkml:trace contextRef="#ctx0" brushRef="#br0" timeOffset="60659.68">26926 8412 168 0,'0'0'183'15,"1"-5"-14"-15,-1 5-14 0,2-7-20 0,-1 3-13 16,0 3-10-16,2-4-8 0,-3 5 6 0,4-5-6 16,-4 2-2-16,0 3-6 0,0-4-5 0,0 4-6 15,0 0-10-15,-8-4-8 0,1 4-5 0,0 0-5 0,-5 1-7 16,3 0-2-16,-1 1 0 0,1-1-3 0,-2 3-3 16,0 0-6-16,1-1 0 0,1 3-3 0,0-1-4 15,3 1-5-15,0 0-1 0,0 3-3 0,4-1 1 16,-1 1 0-16,3 1-1 0,3 0 0 0,1 1-2 15,2 0-2-15,4 3-4 0,-1-1 1 0,4-1-9 16,-3-4 9-16,3 4-4 0,-2-5-2 0,-3 1-4 16,0 0 5-16,-3-3-3 0,0 1 1 0,1-1-2 0,-3 0 0 15,-2-3-1-15,2 4 2 0,-3-2-1 16,-3-1-5-16,3-3 5 0,-6 4 4 0,1-1-6 0,0 0 5 16,-2-1 2-16,2 0-2 0,0 0-2 0,-4-2 1 15,4 5 0-15,-1-3 2 0,-1 0-2 16,2 2-1-16,-4-1 1 0,4-2-2 0,-1 2 0 0,0-2-6 15,1 0 5-15,0 3 1 0,5-4-3 0,-5 4-20 16,1-2-17-16,4-2-16 0,0 0-30 0,0 0-27 16,0 0-28-16,0 0-74 0,0 0-139 0,0 0-377 15,18-12 168-15</inkml:trace>
  <inkml:trace contextRef="#ctx0" brushRef="#br0" timeOffset="61088.83">27218 8104 5 0,'-2'-2'206'0,"1"-2"-12"0,1 4-16 0,-5-3-10 0,5 3-16 16,-2-5-11-16,2 5-15 0,-3-2-15 0,3 2-9 15,0 0-13-15,-3-3-7 0,3 3-7 16,0 0-7-16,0 0-9 0,0 0-2 0,-3 10 2 0,1-5 2 16,-5 3-4-16,2-1 7 0,-1 4-2 0,3-1-4 15,-2 2-2-15,-1 4-1 0,1 1 0 0,1 3-2 16,-1 4 1-16,1-4-6 0,-1 5-4 0,4 2 1 16,-2 1-4-16,-1 0-3 0,2 1-1 0,0-1-3 15,1-2-3-15,2-1-4 0,-2-4-4 0,1-4 3 16,-1 4-6-16,-2-4 1 0,3 1-9 0,3-2 3 15,-6-5-2-15,3 3 0 0,-5-4 0 0,5 2-2 0,-1-2-3 16,1-3 3-16,-1 2-2 0,1-4-1 16,0 3 0-16,0-1-3 0,1-3 3 0,-1 2-1 15,1-2-1-15,-1 0 0 0,5 1 0 0,-5 0-1 0,5-2-1 16,-3-1 0-16,0 3-3 0,3-3-17 0,-2 1-22 16,-2-2-27-16,-1-1-30 0,4 3-34 0,-4-3-38 15,0 0-258-15,0 0-459 0,0 0 204 0</inkml:trace>
  <inkml:trace contextRef="#ctx0" brushRef="#br0" timeOffset="61490.82">27362 8459 84 0,'-3'-3'189'0,"2"0"-20"16,1 3-6-16,-3-7-17 0,2 4-13 0,-3 1-13 15,4 2-12-15,-4-2-13 0,4 2-9 0,0 0-6 16,-15 2-7-16,10-1-9 0,-3 3-2 0,4-2-3 16,-7 3-3-16,2 1-1 0,-1-1 6 0,3 1-6 0,-3 1-7 15,4 1 5-15,-1-2 4 0,-2 2-4 0,-2-1-3 16,4 0-7-16,-2 0-6 0,1 1-4 0,3 0 4 15,-2-1-4-15,3-2-8 0,0 4-1 0,1-4 0 16,-2 0 1-16,-1 2-3 0,4-1-7 0,-1-1 3 16,2 2 2-16,0-2-2 0,1-1-4 0,1 1 1 15,2 0 2-15,2-1-4 0,4 1-2 0,-3-2 4 16,2 2-6-16,3-1-1 0,2 1 1 0,1 0-7 0,5-2 3 16,-5-1-9-16,5-2-22 0,0 2-21 15,1-2-27-15,0-2-24 0,1 2-12 0,-2-3-31 0,3-4-55 16,-1 5-124-16,-1-3-346 0,0-2 154 15</inkml:trace>
  <inkml:trace contextRef="#ctx0" brushRef="#br0" timeOffset="61873.66">27634 8499 87 0,'0'0'183'0,"-3"-4"-7"15,3 4-11-15,-2-8-8 0,2 8-6 0,-1-2-8 0,1 2-6 16,-2-4-9-16,2 4-8 0,0 0-10 15,-1-4-5-15,1 4-3 0,0 0-2 0,0 0-8 16,0-5-1-16,0 5-7 0,0 0-2 0,0 0-9 0,0 0-4 16,0 0-8-16,0 0-6 0,0 0-7 0,-4-4-5 15,4 4-5-15,0 0 0 0,-13 7-4 0,8-5-9 16,-1 1 2-16,-2-1-3 0,-1 3 3 0,-2 3-12 16,3-4 3-16,-1 4-2 0,0-1 0 0,3 2-1 15,-1-1-3-15,2 3 2 0,4 0-1 0,-2-2-2 16,2 3-1-16,2-2-2 0,3 2 0 0,4 2 0 15,-2 0 1-15,4 1-3 0,1-5-2 0,-5 2 0 0,3 1 1 16,1-2 0-16,-2-1-2 0,-3-1 0 0,0 0-3 16,-1 0 1-16,1-4 1 0,-4 2-1 0,2-3 2 15,-2 0-1-15,2 1-1 0,-2-1-2 0,-1-4 4 16,0 5 0-16,-1 0-6 0,-3-1 4 0,1-1-2 16,-2-1 6-16,3 3 0 0,-2-2-2 0,1 1-5 15,0 0 5-15,-4 0-3 0,3 3-3 0,-1-5-20 16,-5 3-41-16,-3 0-58 0,3 0-91 0,-7-4-218 0,0-1-464 15,-1 0 205-15</inkml:trace>
  <inkml:trace contextRef="#ctx0" brushRef="#br0" timeOffset="63106.72">25324 8315 153 0,'0'0'170'16,"-4"-4"-15"-16,4 4-21 0,-3-3-14 0,3 3-5 0,0 0-14 15,-6-2-9-15,6 2-10 0,0 0-11 0,0 0-4 16,0 0-5-16,0 0-12 0,0 0-3 16,0 0-2-16,0 0-4 0,0 0 5 0,0 0 9 0,0 0 3 15,0 0 6-15,0 0-2 0,0 0 4 0,0 0-5 16,0 0-2-16,0 0-8 0,0 0-1 0,0 0-9 16,0 0-4-16,0 0 0 0,0 0-4 0,0 0 0 15,0 0-1-15,0 0-2 0,7 12 2 0,1-8 0 16,6-1-3-16,4 0-4 0,4 4-3 0,-2 0-3 15,11 0 1-15,-1 2-3 0,1-3-1 0,1 1-2 16,-3 0 0-16,2-2 0 0,-4 2 1 0,0-4-6 16,-7 1-2-16,-1-1 1 0,1-1-2 0,-8 1 1 0,1-1-1 15,-3 1 3-15,-3-1-4 0,1 0-1 0,-1 1-1 16,3-1-1-16,-6-1 1 0,5 1-2 0,-5 0 3 16,4-1-1-16,-1 0-1 0,-2 0-2 0,-1 2-2 15,3-3-5-15,-7 0-4 0,10 2-3 0,-9-1-5 16,-1-1 0-16,9 2-3 0,-9-2-6 0,7-2-5 15,-7 2-10-15,5-2-9 0,-5 2-4 0,5-5-1 16,-5 3-4-16,0-4-3 0,0 6 0 0,0-7-4 16,-3 3 2-16,1-3 9 0,-1 2-4 0,-2-2 4 15,1 0 7-15,-1 0 3 0,0 1 6 0,0-1 5 0,0 2 5 16,-2-4 7-16,2 2 8 0,1 2 8 16,0-2 11-16,3 3 2 0,-1-2 4 0,-1 2-3 0,3 0 7 15,0 0 1-15,0-1 1 0,5 3 2 0,-5-3 5 16,5 3 0-16,-1-1 2 0,1 0 0 0,-1 2 1 15,1-1-3-15,0 1-5 0,-5 1 21 0,9 0-9 16,-9 0-2-16,11 3-1 0,-9-2-6 0,2 3-1 16,0 0 1-16,-3 3 0 0,0 0-6 0,-1 0 5 0,0 1-5 15,0 1 2-15,0 3 1 0,-1-2 1 16,1 1-1-16,-1-1-4 0,-3 1 2 0,0-1-1 0,3 2-1 16,-3-1-1-16,-1-1-4 0,0 0 1 0,-4-2-1 15,4 1-17-15,-2-2-21 0,1 0-43 0,2-3-62 16,-5 0-191-16,2-1-352 0,1-3 156 0</inkml:trace>
  <inkml:trace contextRef="#ctx0" brushRef="#br0" timeOffset="67889.31">26210 6017 153 0,'8'-2'145'16,"-8"2"-16"-16,0 0-7 0,0 0-8 0,0 0-12 16,5-1-14-16,-5 1-2 0,0 0-12 0,0 0-6 15,0 0 1-15,1-3-10 0,-1 3-3 0,0 0 0 16,0 0-5-16,0 0-4 0,0 0-2 0,0 0-3 0,0 0-4 16,0 0 0-16,0 0-1 0,0 0-1 15,0 0-4-15,0 0 0 0,0 0-9 0,0 0-3 16,0 0 0-16,0 0 0 0,0 0-4 0,0 0-4 0,0 0 2 15,0 0-3-15,0 0-1 0,0 0-1 0,0 0-3 16,0 0 1-16,-14 8-2 0,14-8 4 0,0 0-4 16,-9 1 4-16,9-1-4 0,0 0 2 0,-5 4 0 15,1-4 2-15,4 0-9 0,-5 4 2 0,-1-3 4 16,6-1-3-16,-8 2-1 0,4-1 2 0,1 1 1 16,3-2-7-16,-7 4 7 0,3-1-3 0,-1-1-5 15,3 0 4-15,-2 1 4 0,4-3 1 0,-6 5-5 0,3-4 0 16,3-1 1-16,-8 6 5 0,4-1-4 15,-2 1 0-15,2 0-1 0,-1-1-1 0,0 1 5 0,-1 2-1 16,-3 2-3-16,1-2-7 0,0 3 8 0,-1-3 1 16,-3 4 1-16,0 2 0 0,-2-3-4 0,1 1-2 15,-1 1 4-15,1-3 5 0,1 2-8 0,2-5 5 16,1 1-5-16,1 3 1 0,-2-5 1 0,2 5-1 16,0-3 3-16,1 2 5 0,-1 1 0 0,3-2 8 15,0 3 3-15,0-1-3 0,-1-1-4 0,4 0-1 16,-1-1-1-16,0 4 0 0,0-2 3 0,1 1-2 15,-2-1 3-15,1 3-2 0,-1 2 1 0,2-5-3 0,-5 3 5 16,2 3 2-16,0-5-1 0,1 2 0 16,-1-2-2-16,1 1 2 0,-1-1-2 0,1-2-1 0,-2 4-1 15,1-2 3-15,1 0 1 0,-1-2-5 0,1 2 1 16,0-2 3-16,2 0 1 0,-1-1-1 0,2 1 0 16,-3-1-1-16,4 2-2 0,-4-2-1 0,4 0 2 15,-1 0-3-15,-2 2-3 0,3-2 2 0,-1 0 2 16,1 2-3-16,1-5 2 0,-2 0-3 0,-3 4-3 15,4 0 2-15,-2-1 1 0,2-1-2 0,-2 1-1 16,1-1 2-16,1 2-2 0,-3 1 3 0,2-1 0 16,1-1 2-16,-3 1-3 0,1 0 0 0,2 1 0 0,0 1 1 15,0-1-1-15,-2 0-8 0,0 0 8 16,2-1-2-16,0 1 0 0,0-3 1 0,0-1 0 16,2 0-4-16,-2 1 2 0,0-2 3 0,2 1-3 0,-2-2 4 15,0 2-2-15,2-1 0 0,-2 1 2 0,3-2 0 16,-3 1 0-16,0-1 3 0,0 1-4 0,1 0-1 15,2 0-1-15,-2-2 1 0,-1-1-1 0,2 4-1 16,0-2-2-16,-1 0 4 0,3 3-2 0,-1-3 1 16,-2-1-6-16,1 3 5 0,0-2-1 0,2 0 0 0,-3 0 1 15,4-1-2-15,-4 4 0 0,3-1 2 16,0-1 0-16,-3 1-1 0,3-1-3 0,-1 2 2 0,-2-1-1 16,2-2 1-16,-2 2 0 0,0-1-7 0,2 1 6 15,-1 1-4-15,1-2 5 0,-2 1 0 0,2 2 2 16,-2 1-3-16,0-3 1 0,-1 1 1 0,3-1-3 15,-2 2 3-15,3-1-3 0,0 1 4 0,0-1-4 16,1 0 4-16,-3-3-2 0,2 2-1 0,1 2 4 16,-1-4-4-16,0-2 2 0,0 3-4 0,0-1 1 15,1 0 0-15,-2 0-1 0,1 0 3 0,-1 0 0 16,1-3-2-16,-3 3-1 0,3-1 2 0,-2-1-2 16,2 1 2-16,0 0-3 0,-1 2 3 0,-2-2 0 15,3 0 1-15,0-1-1 0,-1 3-2 0,0 0 1 0,1-4 4 16,0 3-7-16,2-1 6 0,-4-1-6 15,2 0 3-15,2-1 0 0,-3 3 2 0,1-1 0 16,0-1-3-16,-4-3 2 0,1 4 1 0,4-3-6 0,-5-1 7 16,2 3-3-16,-2-3-2 0,0 0 6 0,2 4 0 15,-2-4 5-15,0 0 4 0,0 0-3 0,0 0-3 16,0 0 2-16,0 0 2 0,0 0-2 0,0 0-3 16,0 0 4-16,0 0-1 0,0 0-3 0,0 0 0 15,-10-9-2-15,10 9 1 0,-8-6-6 0,6 6 8 0,-1-5-3 16,-1 1 1-16,0 2-3 0,1-2 2 15,-2 1 0-15,2-2-3 0,-1 1 3 0,2 3-1 16,-2-2-1-16,1 0 0 0,3 3 2 0,-2-6 0 0,-1 3-2 16,3 3-2-16,-2-3 3 0,2 3-1 0,0 0-1 15,-7-3 0-15,7 3-6 0,0 0 8 0,0 0 0 16,-1-2-3-16,1 2 2 0,0 0-1 0,-3-6-2 16,3 6 2-16,-3-3-1 0,3 3 1 0,-3-1 2 15,3 1-1-15,-4-4-1 0,4 4 0 0,-4-5 2 16,2 1-5-16,-1 0 5 0,1-1-1 0,-2 2-1 15,1-3-2-15,0 1 1 0,0 0 2 0,-1 1-1 0,1-5-4 16,0 3 5-16,-1 0-1 0,0-5-4 0,-2 4 4 16,1 0-2-16,-2-2 0 0,3-1 4 15,-2 0-5-15,-2 1 5 0,3 0-1 0,1-2 1 0,-1 4-3 16,-3-4 6-16,2 1-3 0,2 1 2 0,1 0 7 16,0 0-7-16,0-4 4 0,-2 3-1 0,1-2 0 15,-1 1-1-15,2 0-1 0,-1-1-1 0,1 0 1 16,-1 0-3-16,0-4 4 0,3 7-4 0,-1-4 1 15,0 1 0-15,0-1-1 0,0 1 1 0,2 2-2 16,0-1-2-16,0 1 3 0,-2-3-2 0,0 1-1 16,0 1 3-16,4 1-8 0,-2 0 8 0,-2-3-1 15,4 3 4-15,0-5-5 0,2 2 4 0,0-1-3 0,1-1-3 16,1-2 4-16,-3 3-2 0,4-1-1 16,2-2-1-16,-4 3 0 0,3-2 0 0,2 2-2 0,-1 0 2 15,-1 4 1-15,-3-1-2 0,1 1-1 0,2-2 2 16,0 3-1-16,-3 1 2 0,5-1 0 0,-4-1 0 15,1 3 1-15,1-1 0 0,0 1-6 0,-1-1 5 16,0 1 0-16,1-3 0 0,-3 3-2 0,4-2 1 16,-2 1 2-16,0 0-2 0,0-1 4 0,0 1-3 15,2-1 1-15,-2 0 0 0,0 0 0 0,2-1-4 16,0-3 3-16,1 1-3 0,-1 2 3 0,0 1-1 16,-4-1 1-16,3-2-1 0,-2 5 0 0,1-5-3 0,-1 4 3 15,-2-1 3-15,1-1-1 0,-1 4-2 0,-1-1-1 16,2 1 2-16,-3-1-2 0,1-1 4 15,1 3-1-15,-2-1-3 0,2 0 2 0,1-3-1 0,0 1-3 16,3 2 6-16,-2 0-4 0,3-1-1 0,0 2 1 16,0 0 1-16,-1-2 1 0,1 3 1 0,0-1-2 15,-2-1 1-15,0 2 0 0,-3 1-2 0,2 1 2 16,-2-3 1-16,2 3-2 0,-1-1 0 0,-1 0-1 16,1 1 2-16,-1 0 2 0,2-1-4 0,-2 0-2 15,0 2 5-15,1-2-2 0,-1-1 1 0,4 3 0 16,-2-3 0-16,-1 1 0 0,3 1 1 0,-3-1-1 0,5-1 0 15,-1-1 0-15,1 2 0 0,-3-1 0 16,6-2 3-16,-3 2-7 0,-4 1 7 0,2 1-3 16,-3-2-1-16,0 0 0 0,-1 2 0 0,1 0 2 0,-2-1 1 15,1 1-1-15,0-2-3 0,0 1 1 0,-4 3 2 16,4-3-1-16,-4 3 2 0,3-2-2 0,-3 2 0 16,4-3 1-16,-4 3-2 0,2-4 2 0,-2 4-1 15,0 0-1-15,0 0-1 0,0-3-5 0,0 3 6 16,0 0 0-16,0-7 0 0,0 7 0 0,-2-5-1 0,2 5 1 15,-4-4 2-15,1 3 0 0,3 1-2 16,-4-4 1-16,0 0 1 0,-2 2-7 0,1-2 0 0,-1 4-1 16,-2 0 7-16,8 0-1 0,-18-2 3 0,9 4-1 15,-1-2-2-15,-2 0 3 0,2 2-3 0,-4 2 1 16,-1-3 0-16,-2 1 0 0,1 1-2 0,2-3 5 16,-2 2-3-16,2-2-7 0,1 0 7 0,-1 1 2 15,3-1-1-15,-1 0 2 0,0 2-2 0,3-2-1 16,1 4 2-16,0-2-2 0,3 1 0 0,-1-3-3 15,1 3 3-15,-2 0-3 0,3 2 4 0,-2 0-1 16,1-1-3-16,0 1 2 0,0 2 1 0,1 0 1 16,-3 0-1-16,0 1 0 0,-1 1 2 0,3-2-2 0,-3 2-2 15,2 0 3-15,-2-1-2 0,1 0 3 16,0 1-7-16,-3-1 9 0,4 1-2 0,-3 0 0 0,-3 2-2 16,5-4 1-16,-2 2-2 0,1 0 4 0,-2-2-9 15,2 2 10-15,0 1-3 0,-1 0 0 0,2-2-4 16,-1 1 0-16,-1 0 1 0,-1 0 4 0,2 2 1 15,-1-4-3-15,0 1 3 0,2 1 0 0,0-1-2 16,1-1-1-16,-2 0 4 0,3-2-4 0,0 3-2 16,0-4 4-16,1 3-5 0,0-2 0 0,0 2 2 15,3-1 2-15,-6 2 0 0,1 0 3 0,3 2-3 0,-1-1 0 16,0 1 2-16,1 1-1 0,-3 1-2 16,1-1 1-16,-2 4 3 0,2-2-2 0,-2 0-2 15,0 1 0-15,0 4 1 0,0-4-1 0,2 0 3 0,0-2 0 16,-3 1-3-16,-1 1-2 0,3 1 4 0,1-4 1 15,0-3-1-15,1 3-2 0,-4 0 2 0,3-2 0 16,4-1-2-16,-2 0 1 0,1 1 0 0,-1 2 2 16,3-3-1-16,0 1-1 0,0-1-1 0,0 1-1 15,0 1 1-15,0 2-2 0,0-3 2 0,0 2 3 16,0 0-1-16,0-1-1 0,0 1 1 0,-4 1-3 16,3-1 2-16,-3-1 2 0,3-2-5 0,-3 2 2 0,3 2 1 15,-3-3-1-15,0 3 1 0,3-2-2 0,-2 0 1 16,-1-1 3-16,4 2-2 0,-1 0-1 15,2-4 1-15,2 3-2 0,-3-3 3 0,1 5-1 0,2-4-1 16,-2-1-1-16,-1 2 2 0,3-2-1 0,-1 4 0 16,-3-5 0-16,2 1 0 0,2-2-6 0,-2 2 7 15,-1 1-1-15,5-3 1 0,-1 3 1 0,-3 0 2 16,-1-2-4-16,3 0 3 0,1 4-3 0,-2-5-1 16,0 4 3-16,0-3-1 0,2 4 3 0,1-3-6 15,-1 0 4-15,1 0-2 0,-1-1 1 0,0 0 1 16,1 1-2-16,0-2 2 0,-1 0 1 0,2 1-2 15,2 0 1-15,-1 0-3 0,-1-1 2 0,-1 0 1 0,2 2-5 16,4-3 0-16,-2 3 2 0,1 0-1 16,-1 1 4-16,0-4-2 0,2 4 1 0,-1-3 2 0,-2 2-1 15,2-3-1-15,-2-3-1 0,-2 4 3 0,1 0-2 16,0-2 1-16,0-1-4 0,-1 3 1 0,-1-1 0 16,-1-2 3-16,4 0 0 0,-3 2-4 0,0-3 0 15,3 2 3-15,-1 0-2 0,1 0 3 0,-2 0-2 16,3-2 2-16,-2 2-3 0,0-1 0 0,0 3 4 15,-1-3-3-15,2 3 2 0,-2-2-3 0,2-1 0 16,-2 2 4-16,-1-1-5 0,1 1 3 0,-1-1-1 16,2-1-1-16,-2 1-1 0,0-1 3 0,1 1-2 0,0 0 1 15,-5-1 2-15,4 0-1 0,-1 0-1 0,-4-2-4 16,8 3 3-16,-8-3 2 0,2 2-2 0,-2-2 1 16,4 1 3-16,-4-1-1 0,0 0-1 0,0 0-1 15,0 0 2-15,0 0 0 0,7 2 2 0,-7-2-5 16,0 0-1-16,0 0 2 0,0 0 3 0,0 0-3 15,0 0 0-15,0 0-1 0,0 0 1 0,0 0-1 16,0 0 1-16,0 0-1 0,0 0 1 0,0 0 1 16,0 0 0-16,0 0 1 0,-12-8-1 0,12 8-2 15,-9-4 3-15,5 0-2 0,-1 3 0 0,4-3-3 16,-5 1 1-16,0-2 2 0,1 1 2 0,0 0-5 0,1 0 3 16,-4-1-3-16,1 0 0 0,3 1 3 0,-4-1-1 15,0-1 1-15,1-3-1 0,0 4 2 0,-1-3 0 16,-1 1 1-16,1 3-1 0,2-6-1 0,-3 4-4 15,1-3 5-15,1 1 0 0,1-1 0 0,0 1 3 16,1-1-2-16,-4 1-3 0,5 0 2 0,-1-2 0 16,0 0-1-16,0 0 0 0,-3-2 0 0,3 0-1 15,1-5 1-15,-1 2-1 0,-3-1-4 0,2-2 5 16,1 0-1-16,1 1 2 0,0-3-3 0,-1 3 0 16,1-2 2-16,0-1-4 0,3 2-2 0,-2-1 5 15,1 0-1-15,2 1 2 0,0-2 0 0,0 3 3 0,5-1-2 16,-1-2-2-16,1 3 0 0,0-3 3 15,4 3-2-15,5-5 0 0,-2-1-2 0,-1 6 1 16,-3 0 1-16,2 3-1 0,-3-3 0 0,0 3-1 0,2-2 0 16,0 1 3-16,-1-1-4 0,1 1 4 0,-3 1-1 15,-1 4 2-15,3-5-5 0,-2 6 0 0,-1-3 2 16,-1 2 0-16,1-2-3 0,1 2 2 0,-1-3-1 16,1 2 3-16,0-1 3 0,2 0-4 0,-3 0 0 15,5-3-6-15,-1 3 5 0,-1 1 1 0,2-1 1 0,-1-1-4 16,0 3 3-16,-1-2 3 0,-1 4-7 0,2-3 5 15,-1 6 2-15,1-5-4 0,1 4 2 0,-2-1 1 16,0 1 0-16,-1 0 0 0,2 0-1 0,-1 2-6 16,0 0 1-16,2 1 4 0,0-1 4 0,-4 3-1 15,1 0-3-15,2-2-1 0,-2 1 0 0,2 0 0 16,1 1 2-16,-2 0 1 0,-1-1-4 0,0 1 3 16,-2 1 1-16,4-3-1 0,-5 3-2 0,1-2-2 15,-1 2 5-15,4 0-1 0,-2-2 1 0,-1 1-2 16,-5 1 1-16,9-2 0 0,-5 0 0 0,1 0 0 15,0 1 0-15,3-1-1 0,-2-1 1 0,1 1 1 16,-3-1-8-16,2 1 9 0,-2 0 0 0,-4 2-3 16,7-3 1-16,-3 1-1 0,1-1 0 0,-5 3 0 15,6 0-1-15,-6 0 3 0,6-2-1 0,-6 2 0 0,5-2 1 16,-5 2-2-16,0 0 1 0,5-1-2 0,-5 1 2 16,0 0-1-16,0 0 3 0,0 0-7 0,0 0 7 15,7 0-15-15,-7 0-4 0,0 0-9 0,0 0-12 16,0 0-16-16,0 0-18 0,0 0-16 0,0 0-20 15,0 0-24-15,0 0-46 0,-15 8-240 0,8-8-454 16,0 3 201-16</inkml:trace>
  <inkml:trace contextRef="#ctx0" brushRef="#br0" timeOffset="73818.48">24926 6589 42 0,'0'0'127'16,"0"0"-15"-16,-8-2-18 0,8 2-14 0,-3-2-1 16,3 2-11-16,0 0-3 0,0 0-11 0,0 0 8 15,0 0-9-15,0 0-1 0,0 0-4 0,0 0 11 0,0 0-4 16,0 0 4-16,0 0-5 0,0 0-3 0,0 0 4 15,0 0-3-15,0 0-11 0,0 0-1 16,0 0-9-16,0 0 4 0,0 0 6 0,0 0 1 0,11 10-4 16,-3-7-3-16,2 1-4 0,0 1 2 0,11 2-3 15,-2-1 3-15,10 2-7 0,1 0 3 0,4 0-5 16,7-2 7-16,9 4-5 0,-12-3-3 0,11 4 3 16,-8-5-9-16,11 3-2 0,-14 0 5 0,-3-3-3 15,-1 1-4-15,-2-1 0 0,-11-2 3 0,-1-1-5 16,-6 1-1-16,-3-2-1 0,-1-1 3 0,-3 1 10 15,1-2 12-15,-4 1-6 0,-4-1 9 0,0 0-3 16,6 0-2-16,-6 0-1 0,0 0-4 0,0 0-5 16,0 0-2-16,0 0-1 0,-2-7-2 0,2 7-5 15,0 0 2-15,0 0-5 0,0 0-4 0,0 0-33 0,0 0-27 16,0 0-28-16,0 0-44 0,0 0-76 0,0 0-123 16,0 0-354-16,0 0 157 0</inkml:trace>
  <inkml:trace contextRef="#ctx0" brushRef="#br0" timeOffset="75596.55">27470 8075 115 0,'-6'-2'104'16,"3"-1"-11"-16,-3-1-8 0,2 2-8 0,0-1 0 15,2 0-12-15,2 3-6 0,-5-5-10 0,3 1-5 16,0 1-4-16,0-1-1 0,2 4-10 0,-3-7-7 16,1 1-2-16,1 2 5 0,-1-1-9 0,-1 0-14 0,1 0-18 15,-1 1-34-15,2-2-100 0,-3 0-161 16,3 1 71-16</inkml:trace>
  <inkml:trace contextRef="#ctx0" brushRef="#br0" timeOffset="77989.14">27479 7877 8 0,'-5'-4'165'0,"1"-1"-16"16,-2 2-15-16,-2-2-13 0,3 2-12 0,1-1-13 0,-1 0-7 15,1 2-9-15,-1-1-14 0,0-1-2 16,-1 3-8-16,1-2 0 0,-2 0-8 0,2 1-3 16,-1-2-8-16,-3 1 2 0,1 0-8 0,-1 0-7 0,-5-1 2 15,5 0-3-15,-1 0-2 0,-3-2-2 0,3 2-5 16,-4 0 3-16,5-3-5 0,-8 1 2 0,3 2-2 16,-2-2-7-16,2 3 6 0,-4-2-1 0,5 2-1 15,-2-2-2-15,-3 1-3 0,1 0 1 16,-1-1 1-16,2 2 0 0,-1 1-3 0,-3-1 3 0,4-1-3 15,-6 3-1-15,3 1 2 0,1 0-3 0,-2 0 5 16,0 0-7-16,2 1 0 0,-3-1-1 0,1 1 1 0,-1 2-1 16,0-2 2-16,0 1 2 0,1-1-2 15,-2 2-1-15,0-2 2 0,4-1 0 0,-2 0 1 16,-2 1 1-16,3-1 0 0,-3-1-4 0,3 1-1 0,2-3-3 16,0 3 5-16,1-1 2 0,0 0 1 0,4 1-8 15,0 0 0-15,-1-3 8 0,0 0 0 0,3 3-5 16,-1 0 5-16,0 3-6 0,-2-3 4 0,3 1-2 15,-3 3 1-15,3 0 0 0,-4 1 1 0,1-2-2 16,0 4 4-16,1-2-1 0,-1 2-1 0,1-1-3 16,1 1 7-16,-4 2-3 0,4-2-1 0,2 0-3 15,-1 2 3-15,1-1 2 0,0 1 3 0,1 0-5 0,0-1 1 16,1 2 2-16,-2-2-6 0,3 1 0 0,-2 2 10 16,-1-4-13-16,0 1 4 0,3 3 3 15,-3-4-4-15,4 0 0 0,-3 3-2 0,0 0 2 0,2-3 0 16,1 1 5-16,-3 1 2 0,4 0-1 0,-1-1-3 15,-1 0 2-15,0 1-5 0,0-1 7 0,1 1-7 16,-1-1 1-16,-3 1 4 0,4 0-9 0,0-1 5 16,1-1 1-16,1 1 1 0,-2-2-2 0,0 2 4 15,0 1 4-15,0-1-5 0,2-1-2 0,1-1-5 16,-1 0 9-16,-1 0 2 0,2 0 4 0,-2-1 1 16,0 2 0-16,3 1 1 0,-1-2-1 0,-1 0 1 0,2 1 4 15,-2 1-6-15,0-4-2 0,2 5 4 0,0-3-3 16,0 3-4-16,-1-1 1 0,0-1-1 0,-1 0 4 15,3 0 0-15,-2 3-3 0,-1-1 1 0,1 1-1 16,-2 0-2-16,1-1 1 0,2-2-3 0,0 2 3 16,-2 2 1-16,2-3 6 0,1 2-3 0,0-1 0 15,-3 3 5-15,3 0-3 0,0-2 2 0,0 1-1 16,0-3-1-16,0 2-1 0,0-3-6 0,0 3 5 16,0-3-4-16,4 0 3 0,-4 1-1 0,0 1-1 15,4-1-3-15,-3 0-1 0,-1-2-1 0,4 5 2 16,-1-2 1-16,0-2 0 0,0 3 0 0,1-3-1 0,-3-1-2 15,3 2 4-15,-3 0-5 0,2-2 1 16,1 2-2-16,-2-1 5 0,0-2-4 0,0 2 2 0,2 0 2 16,-3-1-5-16,0 1 1 0,2-3 4 0,-1 2-4 15,0 1-1-15,0 0 3 0,1-2-3 0,-1 1 0 16,1 2 3-16,0-3-2 0,0 5 2 0,1-5-1 16,0 4 0-16,0-5-2 0,1 5 5 0,1-2-8 15,-3-1 3-15,2 0 5 0,3 1-2 0,-5 0 1 16,5-1 0-16,-3 1-4 0,1-1 2 0,-2 0 0 15,2 1-2-15,1 0 0 0,-3 0-8 0,0 0 10 0,-1-2 1 16,0 5-5-16,2-4 5 0,-1 0 1 0,0 1-5 16,0-2 6-16,1 5-5 0,0-3 2 0,-1 2-3 15,2-3 5-15,3 1-3 0,-5 0 1 0,5 0 3 16,1-1-3-16,-2 0 1 0,0 1-7 0,-2-2 6 16,2 0 0-16,1 0-1 0,-2 1-3 0,3 0 1 15,-1 0 7-15,1 0-3 0,-1-1-5 0,1-1-2 16,-1 2 5-16,0 0-2 0,3-1 4 0,-3 1-3 15,0-1 2-15,1-1 2 0,2 1-3 0,-2 0-5 16,4-1-6-16,-2 2-10 0,4 1 5 0,1-2-21 16,-4-1 6-16,0 2 7 0,0-1-3 0,0-1 8 0,5 1-1 15,-2-2 4-15,1 3-2 0,-4-1-5 0,-1-1 13 16,-1-2-9-16,0 2 5 0,0 1-1 0,-5-3 5 16,3 1 0-16,-1 0 3 0,2 1 3 0,-3 1 1 15,0-4 0-15,5 1-3 0,-6 1 0 0,4 1 2 16,-1-2-3-16,3 1-1 0,-3-3 4 0,3 4 0 0,-1 0 4 15,0 0-2-15,-1-2-5 0,1 1 5 0,0-1 1 16,-1 1 1-16,1 1-3 0,0 1 2 0,-1-1-1 16,2 2 2-16,-3-1-8 0,2-4 9 0,0 3-1 15,-1 1 1-15,0-4-2 0,-2 2 6 0,-1 0-2 16,2-1 2-16,-2 0-6 0,-1-1 0 0,2-1-2 16,-2 0 2-16,2 1 2 0,-2 2-3 0,2 0 5 15,-2-3-4-15,6 0 1 0,-5 0 6 0,4 0-1 16,-3 2 0-16,5-2 1 0,-1 0 1 0,-1 3 0 15,1-1 0-15,3 0-5 0,2-1 0 0,-6 0 1 16,3 0 10-16,4-1-5 0,-1 0 0 0,2 2 3 16,-7-1 6-16,1-1-3 0,0 2 3 0,1-2-3 15,0 2 4-15,-1 0 3 0,0-2 0 0,0-2 3 0,-2 2-1 16,2 0 1-16,1-2-3 0,-2 2 3 0,-1-2-6 16,0 2 0-16,0 0-1 0,0 0-5 0,1-1 1 15,-1-1-4-15,-4 2 4 0,3-2 1 0,0-1-8 16,-1 2-1-16,1 0 3 0,-1-2-1 0,-1 1-5 15,2-3 2-15,-4 3 0 0,5 1 1 0,-5-1-1 0,3 0 0 16,0-1 0-16,-1 0 0 0,3 2-1 16,-4-2-1-16,-1 1 1 0,2-1-7 0,-3 2 5 15,2 0 2-15,-2-2-2 0,1 2 0 0,-1-2 0 0,0 0-2 16,1 2 1-16,-2-1 3 0,1 0-5 16,0 0 4-16,-1-2 1 0,1 0-6 0,0 0 4 0,2 0-1 15,0-2-1-15,1 0-6 0,-1 2 6 0,1-1-1 16,1-1-2-16,0 0 4 0,1 1-1 0,-2 0 1 15,2-3 1-15,2 2-1 0,-2 1 3 0,-1-2-3 16,1 2 2-16,-1 1 1 0,-1-1-5 0,-3 1 5 16,6-3-1-16,-5 5-2 0,-1-2 3 0,0-1 2 15,-1-1-4-15,3 2 2 0,-3 2-6 0,3-6 5 16,-2 3-1-16,-1 1-12 0,-1 1 13 0,1-2-3 0,1 1 3 16,-2-1-3-16,2 1 4 0,-1 0-3 15,0 0 1-15,0 0 0 0,-1-1 4 0,1 0-4 0,1 0-2 16,0 2 0-16,-1-1 1 0,0 0-1 0,-1 0 0 15,-1 0 1-15,-2-1 2 0,5 1-4 0,0 0 3 16,-3-1 0-16,0 0 1 0,-1 1 1 0,3-1-5 16,0 0 0-16,-4 2 3 0,4-2 2 0,-3 1-3 15,2-2-1-15,-2 0 0 0,0 1 4 0,3-1-3 16,-4-1-1-16,5 0 1 0,-2 0 2 0,-1-2-4 0,1 1 0 16,-2-1 1-16,6-1-2 0,-5 1 3 15,2-2 1-15,0 1-1 0,0-1 5 0,-2-1 0 0,1 4-7 16,-3-4 2-16,2-1-3 0,1 1 0 15,-2 3 3-15,-1-3 0 0,0 2 0 0,0-1 1 16,3 1-2-16,-3 1-1 0,0 2-1 0,0-1-4 0,0-1 8 16,-3-1 1-16,3 5-1 0,0-3-3 0,0 3 2 15,0-2 0-15,0 0-1 0,0 1 4 0,0 0-6 16,4-1 6-16,-3-1-3 0,1 4 1 0,-2-4-2 16,1 3 0-16,-1 0 1 0,0-2 4 0,1 2-7 0,2-1 3 15,-2 0 3-15,-1 1 0 0,3-2-2 0,-3 1-8 16,3-2 6-16,-3 1-1 0,-1 0 0 15,-1 1 0-15,-1-1 3 0,1 2-1 0,2 0 2 0,-3 1-1 16,0-3-6-16,2 3 5 0,-3-1-3 0,4-1 0 16,-1 3 2-16,0-2-1 0,1 5-1 0,-2-9-2 15,1 8 0-15,0-3 4 0,1 4 0 0,0-7 2 16,-3 3-1-16,3 4-2 0,-1-7 0 0,0 3 4 16,1 4-3-16,-2-5 3 0,2 5-4 0,-2-7 2 15,1 2 3-15,-2 3-3 0,3 2-3 0,-1-4 5 16,1 4-1-16,-3-7-5 0,2 3 4 0,-3 1-6 0,0 0 7 15,4-1 0-15,-4 2 0 0,3-2-2 0,-3-1 1 16,-1 2-2-16,4-1 5 0,-3 0-3 0,3 1 1 16,1 3-1-16,-3-6 6 0,-1 1-3 0,3-1 0 15,-1 3-1-15,0 0-2 0,-2-1 1 0,3 0 2 16,-3 0-1-16,2 2 1 0,-2-1 3 0,0-1-5 16,0-1 0-16,3 0 1 0,-3 2-1 0,0-1 2 15,-1 0-3-15,0 0 3 0,-1 0-2 0,-1 0 4 16,4 0 0-16,-3-1 0 0,1 0 1 0,-2 2-6 0,-2-3 6 15,1 1-2-15,-2-2 0 0,2 0 2 16,-2 1-4-16,-3-2 2 0,-1 0 1 0,1-2-4 0,-2 0 1 16,-3-1 0-16,0 1 3 0,0-1-1 0,-6-3 2 15,4-2 0-15,-3 3-6 0,4 4 6 0,-3-7-4 16,-4 4-2-16,3-3 3 0,6 4-2 0,-2 2-1 16,0-1 2-16,1 1 1 0,-7-4-1 0,-1 2-1 15,7 5-6-15,-4-6-26 0,3 5-21 0,-2 0-42 16,1-3-68-16,-6 1-164 0,3 0-352 0,3 4 156 15</inkml:trace>
  <inkml:trace contextRef="#ctx0" brushRef="#br0" timeOffset="84035.04">28638 8335 45 0,'0'0'83'0,"0"0"-11"0,0 0-5 15,0 0-2-15,0 0-3 0,0 0-3 0,0 0-5 16,0 0 8-16,0 0-3 0,0 0 2 0,0 0 2 16,0 0-1-16,0 0-1 0,0 0 7 0,0 0-1 15,0 0-2-15,0 0 3 0,0 0-4 0,0 0 0 16,0 0-8-16,0 0-2 0,0 0-2 0,0 0-4 15,0 0-4-15,0 0-7 0,0 0-5 0,0 0-2 16,0 0-1-16,0 0-7 0,0 0 6 0,0 0-7 0,0 0-4 16,0 0-5-16,0 0 2 0,0 0-3 0,0 0-1 15,0 0 2-15,0 0-2 0,-2-4-2 0,2 4 4 16,0 0-4-16,0 0 6 0,0 0 0 0,0 0 1 16,0 0 1-16,0 0 4 0,0 0 0 0,0 0-1 15,0 0 5-15,0 0-2 0,0 0 0 0,0 0 1 16,0 0 0-16,0 0-3 0,0 0 1 0,0 0-4 15,0 0-3-15,0 0 0 0,0 0-1 0,0 0-2 0,0 0-1 16,0 0 0-16,0 0 0 0,0 0-4 16,0 0 4-16,0 0-2 0,0 0 2 0,0 0 5 0,12 8 3 15,-8-7-2-15,0 1 5 0,3 0-5 0,4 1 1 16,-1-1 1-16,1 0-1 0,2 3-3 0,4 0 1 16,4-1 0-16,7 2-2 0,-7-2-2 0,10 4-1 15,-3-1 0-15,3-1 0 0,-5 2-2 0,2-1 1 0,1-1-3 16,-3 2 3-16,-5-4-1 0,-2 0-5 0,3-1 3 15,-3 3-1-15,-2 0-3 0,-2-1 1 0,-5 1 0 16,2-4-1-16,-2 2 0 0,-1-1 1 0,-2-1 15 16,0-2-1-16,0 5-3 0,-1-3-2 0,-2-1-2 15,1-1 1-15,1 2-2 0,-1 0 0 0,-1-2-2 16,-4 0 0-16,9 0-1 0,-9 0-3 0,7 3 2 16,-7-3 4-16,5 0-1 0,-5 0 4 0,0 0 0 0,0 0 1 15,0 0-3-15,0 0 1 0,0 0-4 16,0 0 3-16,0 0-4 0,0 0 3 0,7-3-2 15,-7 3-2-15,0 0-1 0,0 0-1 0,0 0 1 0,0 0-1 16,0 0-12-16,0 0-20 0,0 0-22 16,0 0-27-16,0 0-40 0,0 0-44 0,0 0-233 0,-7-8-425 15,7 8 188-15</inkml:trace>
  <inkml:trace contextRef="#ctx0" brushRef="#br0" timeOffset="84972.48">29082 8346 126 0,'-7'-1'143'0,"7"1"-9"16,-4-3-18-16,4 3-8 0,0 0-15 0,0 0-7 0,0 0-10 16,0 0-10-16,0 0-2 0,-6-2-8 0,6 2-4 15,0 0 7-15,0 0 0 0,-4-3 0 0,4 3-1 16,0 0 6-16,0 0-1 0,0-5 4 0,0 5-2 15,0 0 4-15,-5-2-4 0,5 2-1 0,0 0-1 16,-4-3-1-16,4 3 0 0,-4-3-6 0,4 3-2 16,0 0-4-16,-1-4-2 0,1 4-7 0,0 0-3 15,0 0-12-15,-4-5-1 0,4 5 3 0,0 0-3 0,0 0 0 16,0 0-5-16,0 0-4 0,0 0 0 0,0 0-6 16,0 0 4-16,0 0-6 0,0 0-1 15,-4-2 0-15,4 2 4 0,0 0-3 0,0 0 2 0,0 0-1 16,0 0-2-16,0 0 2 0,0 0-3 15,0 0-2-15,0 0 2 0,0 0-2 0,0 0-1 0,0 0-3 16,0 0 5-16,0 0-3 0,0 0 3 0,0 0 1 16,0 0-2-16,0 0-1 0,0 0-1 0,0 0-1 15,0 0 2-15,0 0-3 0,0 0-6 0,0 0 6 16,0 0 3-16,0 0-2 0,0 0-1 0,0 0 1 16,0 0 2-16,0 0-5 0,0 0 5 0,0 0 2 0,0 0-5 15,0 0 3-15,0 0 1 0,0 0 1 0,0 0-1 16,0 0 1-16,0 0 1 0,0 0 0 0,16 9-2 15,-11-6 2-15,0 0-1 0,4 0 3 0,-3 1-4 16,3 0 0-16,4-1 0 0,0 4 2 0,0-2-4 16,-1-1 1-16,4 3 0 0,0 3-8 0,2-2 8 15,-2 1-1-15,1-4 1 0,-4 5-3 0,1-5 5 16,-1 0-5-16,-4 0-2 0,4-1 5 0,-7 0-1 16,2-1-4-16,-2 0-1 0,-1 0 3 0,-1-3 4 0,0 3-2 15,-4-3-3-15,5 1 6 0,-5-1-6 16,5 3 3-16,-5-3 1 0,0 0-2 0,0 0 1 0,0 0-2 15,0 0 2-15,0 0-2 0,0 0-5 16,0 0 7-16,0 0-2 0,2 3-2 0,-2-3 1 0,0 0-7 16,0 0 2-16,-7 7 6 0,7-4-1 0,-4 2-2 15,-1-1 4-15,1 0 1 0,-2 2 0 0,-2-2-1 16,2 5 3-16,-2-3-3 0,-2 3 0 0,2 0 0 16,-2 0-1-16,-4 2 2 0,3-1-4 0,-5 2 1 15,1-2-2-15,2 2 7 0,0-1-4 0,3-4 3 16,1 2-1-16,-1-1 1 0,1-2-1 0,0 2 1 15,1-1-1-15,3-3-4 0,0 1 5 0,0-2 0 16,1 1 3-16,-1-2-3 0,4 3 4 0,-3-2-8 0,4-3 5 16,-4 4 0-16,4-4-3 0,-1 3-4 0,1-3 6 15,0 0-4-15,-1 3 6 0,1-3-8 0,0 0 6 16,0 0 0-16,0 0 0 0,0 0 2 0,-2 4-1 16,2-4-13-16,0 0-30 0,0 0-34 0,0 0-46 15,0 0-62-15,0 0-214 0,9-10-427 0,0 4 189 16</inkml:trace>
  <inkml:trace contextRef="#ctx0" brushRef="#br0" timeOffset="86788.2">29663 8156 113 0,'0'0'180'0,"0"0"-12"16,0 0-18-16,0 0-10 0,0 0-10 0,0 0-6 15,0 0-7-15,0 0-9 0,0 0-3 0,0 0-6 0,-4-5-5 16,4 5-1-16,0 0-11 0,0 0-2 0,0 0-2 16,0 0-6-16,0 0-3 0,0 0-12 15,0 0-5-15,0 0 0 0,0 0-4 0,0 0-7 0,0 0-2 16,0 0-5-16,0 0-3 0,-9 7-3 0,9-2-6 16,-4 0 1-16,-2 2-1 0,4 3-3 0,-4 0-2 15,4 2 2-15,-3 5-5 0,-2-1-3 0,3 2 3 16,-2 1 0-16,-2 5-1 0,2 3 0 0,0 2-3 15,-1-4 3-15,4 4-4 0,-3-4 3 0,4-5-3 16,-1 1-4-16,2-1 4 0,1-2-1 0,1 2-1 16,-2-3 0-16,1-2-4 0,1-3 7 0,1 0-2 0,-2-2-4 15,1-1 2-15,0-1-6 0,0-2 7 0,-1 1-2 16,2-3 0-16,-2 2 1 0,0-2-2 0,0-2 1 16,0-2 1-16,0 6 3 0,0-6-5 0,0 4-1 15,0-4 3-15,0 0-4 0,0 0 3 0,0 0-3 16,0 0-3-16,0 0 4 0,0-12-1 0,0 6-1 15,0 2 1-15,1-3-5 0,2-3 5 0,-2 2-2 16,0-4 4-16,3 0-1 0,0-3-3 0,-2-2 2 16,2 1-2-16,1-1 4 0,-1-3-4 0,0 5 4 15,3-1-3-15,0-3-1 0,-1 4 0 0,-2 1-4 16,1 4 6-16,0 0-1 0,2 3 0 0,0-2-6 0,-3 2 4 16,1 2 2-16,-1 1-6 0,0-1 5 0,4 4-1 15,-1-2-3-15,-3 3 2 0,4 0 2 0,-8 0-1 16,11 4 1-16,-3-1-1 0,-4 0 0 0,2 4 2 15,2 2-1-15,-6-1 1 0,5-1-1 0,-2 3 2 16,-2 0 0-16,-1-1-3 0,2 2 1 0,-5-2-2 16,-2 3 2-16,2 0 0 0,-2-2-2 0,-1 2 2 15,-2-1 0-15,-4-3-2 0,2 4 4 0,-1-4-2 0,0 1 0 16,-4-2 1-16,3-2-7 0,-4 1 6 0,3 0-2 16,0-1 3-16,-3-3 0 0,3 1-1 15,0-2 4-15,0 0-3 0,1-1 2 0,2 1-1 0,1-1-5 16,0 0 5-16,7 0 2 0,-10-2-3 0,5 1 2 15,-1-2-1-15,2 1-2 0,4 2 0 0,-7-2 2 16,7 2-1-16,-4-5-24 0,4 5-13 0,0 0-21 16,6-6-40-16,-4 3-40 0,7 0-71 0,1 0-165 15,2-2-405-15,2 1 179 0</inkml:trace>
  <inkml:trace contextRef="#ctx0" brushRef="#br0" timeOffset="87255.02">29884 8598 71 0,'9'-1'148'0,"1"0"-7"15,-1-1-14-15,1 0-12 0,2 0-7 0,-2-2-10 16,2 2-5-16,-1-2-7 0,-1 0 2 0,-1 0-7 0,2 0-4 15,-2-2-4-15,-1 1-8 0,-1-4 2 0,1 3 1 16,-2-3-6-16,1 2 0 0,-1-3-6 0,-2 2-4 16,-1 2-3-16,0 1-4 0,0-1-1 0,-2 0-4 15,0 2-2-15,0-2-2 0,-1 1-3 0,0 0-4 16,0 0-1-16,2 1-6 0,-2 4-3 0,-3-5-2 16,2 0-1-16,-2 1-2 0,3 4-2 0,-6-3 1 15,6 3-2-15,-11-3-2 0,4 3-2 0,2 0 0 0,5 0-2 16,-13 0 4-16,7 0-3 0,-2 3 4 0,2-1-6 15,-2 1 1-15,-1 1 2 0,-1-1 0 16,5 2 0-16,-4 0 3 0,-3 2 1 0,3 0 3 0,4 0 0 16,-3 5 1-16,3-5-7 0,-1 5 9 0,-2-2 3 15,7 2 9-15,-3-2 0 0,4 0-4 0,0 0-1 16,-2 4 0-16,4-4-5 0,2 2 0 0,-1 0-2 16,4-3-5-16,-2 1 5 0,3 0 1 0,1 0-4 0,1 2 1 15,4-2-4-15,-1-3 0 0,5 2-5 16,-3-3-14-16,4 0-21 0,0-4-35 0,1 1-30 15,0-2-44-15,-1-1-69 0,-1-4-151 0,0 0-387 0,-1-1 170 16</inkml:trace>
  <inkml:trace contextRef="#ctx0" brushRef="#br0" timeOffset="88056.5">30238 8234 170 0,'0'0'174'0,"-1"-5"-12"0,1 5-6 16,1-3-13-16,-1 3-13 0,0 0-5 0,0-5-11 16,0 5-5-16,0 0-9 0,0 0-6 0,0 0-12 15,0-5-4-15,0 5-9 0,0 0-8 0,0 0-5 0,0 0-6 16,0 0-1-16,0 0-4 0,0 0-7 16,0 16-2-16,0-8 1 0,-1-2 0 0,0 6 0 15,-2 0 1-15,-1 4 4 0,0 4-3 0,-3-1-2 0,-1 5-2 16,2 2-2-16,-1-6-1 0,2 2-4 0,-1-3 2 15,-3 4-5-15,5-4-7 0,-1-2 5 0,2-1-5 16,-1 1 1-16,4-7-4 0,-1 0 0 0,-4 2 1 16,5-3-7-16,0 1 2 0,-1-3 3 0,2-2-2 15,-1 1 1-15,0-2-1 0,3 1 2 0,-3-2-2 16,0-3 1-16,2 6 4 0,-2-6-2 0,1 3 2 16,-1-3-2-16,8 0-3 0,-8 0 0 0,10-3 0 0,-3 2-4 15,0-3 1-15,-3 0-1 0,8-1-1 0,-3-2 0 16,2-1-1-16,-1 2-4 0,3 0 4 15,-3-1-1-15,1-2-1 0,1 3 0 0,-3-1-2 0,0-1-1 16,1 2-1-16,-1 0 2 0,-1-1 0 0,-3 4 1 16,-1-1 1-16,2 0-3 0,-2-1 1 0,1 2-1 15,-1 1-1-15,1 2-1 0,-5 0 1 0,7-2-1 16,-7 2-2-16,10 2 1 0,-5-2 0 0,-5 0 0 16,5 5 3-16,-1 0 1 0,0-1-5 0,1 1-3 15,-3 4 7-15,0-3-3 0,0 5 2 0,1-1 0 16,-2-2 0-16,0 1 0 0,-1 1 1 0,2-3 1 0,-1 4 1 15,0-5-4-15,1 1 1 0,-1 1-5 16,-1-4 5-16,0 2 3 0,1-3-5 0,-1 1 2 0,1 0 3 16,1-1-10-16,-2 2-21 0,0-5-20 0,2 2-31 15,-2-2-39-15,6 0-63 0,-6 0-225 0,9-4-439 16,-2 0 193-16</inkml:trace>
  <inkml:trace contextRef="#ctx0" brushRef="#br0" timeOffset="88939.06">30713 8492 109 0,'0'0'150'15,"0"0"-7"-15,0-5-5 0,0 5-6 0,0 0 2 16,0-5-8-16,0 5-11 0,0 0-10 0,-4-4-3 15,4 4-13-15,-1-3-8 0,-1 0-6 0,2 3-12 0,-9-2-1 16,4 0-9-16,5 2-7 0,-13 0-5 16,3 2-1-16,1 0-4 0,-2 3-8 0,0-4 2 15,0 3-5-15,-1 4-2 0,-1-1-3 0,3 0 1 0,-3 2-4 16,7-1-3-16,-3 0-1 0,1 3 1 0,-1-4-4 16,4 3 3-16,0-3-2 0,-1 3-2 0,4-4 0 15,-2 0 0-15,0 1-1 0,4-2 0 0,-2 0 4 16,4 0-1-16,-2-5 3 0,3 6 0 0,-2-5 0 15,5 2-3-15,-6-3 1 0,13-3-2 0,-6 2-1 0,3-2 0 16,3-2-1-16,0 2 0 0,-3-2-4 16,3 0 0-16,4 1 1 0,-7-1-1 0,1 0 0 0,1 1 1 15,-3 1-5-15,0 0 3 0,-3 1 1 16,0 0-2-16,0 0-3 0,1 0 5 0,-2 1-8 0,0-1 8 16,-5 2-1-16,0 0-4 0,7-1 2 0,-7 1 1 15,0 0-1-15,0 0-1 0,0 0 2 0,0 0 4 16,2 6-4-16,0-4-1 0,0 4 4 0,0-2-2 15,0 3-2-15,-1 1 5 0,4 0 2 0,-5 2 5 16,2 0-1-16,0 0-1 0,1-1-4 0,-1 1 2 16,0 2-5-16,0-3 5 0,2 1 1 0,-1-3-2 15,-1 0-2-15,-2-1 2 0,2 1-8 0,0-1 5 0,-2 0-4 16,1-1 8-16,-1-3-4 0,0-2 2 0,5 5 1 16,-5-3 0-16,0-2 0 0,0 0 0 0,0 0-5 15,0 0 3-15,5-7-12 0,-1 2-10 0,0-2-15 16,0 2-6-16,0-5-13 0,2 1-14 0,-1-1-2 15,3-3 0-15,-3 1 7 0,0 1-1 0,-1 0 11 0,4 0 1 16,-3 1 12-16,0 3 13 0,0-2 7 16,-1 1 6-16,0 4 11 0,1-2 8 0,-3 2 4 15,0 0 7-15,0-1 0 0,1 3-3 0,-1-1 0 0,-2 3-9 16,4-3 4-16,-4 3-7 0,5 0 6 16,-5 0 1-16,0 0-3 0,7 3 0 0,-7-3-2 0,5 5 2 15,-3-1-1-15,0 0-3 0,0 0 0 0,-1 2 3 16,1-1-4-16,0 5-8 0,1-3 3 0,-2 0 7 15,0 1-1-15,3 2-2 0,-2-2 4 0,0 3 0 16,2 0-5-16,-3-4 4 0,0 4-1 0,1-4 0 16,-1 0-4-16,0-1 2 0,0 2 1 0,-1-4 3 15,2 1-5-15,0-1 5 0,-2-1 5 0,0-3 19 16,2 4 14-16,-1-2 13 0,-1-2-7 0,0 0-2 16,0 0-4-16,0 0-2 0,12-5-5 0,-10-1-2 0,4 2-2 15,-2-2-2-15,1-3 1 0,0 0-2 0,3-2-4 16,0-1-1-16,-1-1 2 0,1-2-7 0,-3 6-2 15,5-7-3-15,-2 6-4 0,1 1 2 0,-4 1-3 16,4-1 0-16,-1-1-1 0,-3 6-2 0,3-2-3 16,0-2 1-16,-2 6-5 0,-1-3-15 0,1 2-28 15,1 1-32-15,-4 0-38 0,5 0-40 0,-8 2-46 16,10 0-185-16,-5 0-414 0,-5 0 183 0</inkml:trace>
  <inkml:trace contextRef="#ctx0" brushRef="#br0" timeOffset="89204.67">31205 8574 52 0,'0'0'172'15,"0"0"-8"-15,0 0-8 0,-13 7-12 0,11-2-2 0,0 2-7 16,0-1-11-16,2 4-2 0,-5-1-3 0,3 3-11 15,0-3-9-15,-2 3-7 0,3 1-7 0,-3-3 3 16,0 1-11-16,4 0-8 0,-3 1-7 0,0-1-3 16,-1-3-4-16,4 3-7 0,-4-5-5 0,3 1-3 15,0-2-2-15,1 2-3 0,-1-5-4 0,-1 3-6 0,2 0 2 16,0-2 0-16,0-3-14 0,0 0-46 0,0 0-52 16,0 0-60-16,0 0-220 0,7-13-396 15,-5 4 176-15</inkml:trace>
  <inkml:trace contextRef="#ctx0" brushRef="#br0" timeOffset="89375.53">31205 8411 236 0,'0'0'238'0,"0"-4"-20"0,0 4-21 0,4-3-21 15,-4 3-17-15,0 0-16 0,15 4-15 0,-4 1-15 0,-5 1-26 16,7 1-52-16,-3 0-51 0,-1 1-57 15,5-2-74-15,-5 0-102 0,3 2-270 0,-1-1 119 16</inkml:trace>
  <inkml:trace contextRef="#ctx0" brushRef="#br0" timeOffset="89907.02">31484 8601 66 0,'0'0'174'15,"0"0"-6"-15,0 0-12 0,0 0-5 0,0 0-16 16,0 0-7-16,-4-3-11 0,4 3-6 0,0 0-11 16,0 0-7-16,0 0-11 0,-1-5-6 0,1 5-4 0,0 0-5 15,0 0-3-15,0 0-2 0,0 0-4 0,0 0-10 16,0 0-3-16,0 0 1 0,1-7-9 15,-1 7-4-15,0 0-2 0,0 0-5 0,0 0-2 0,0 0-5 16,0 0 0-16,0 0-2 0,0 0 2 0,0 0-5 16,0 0 2-16,0 0-5 0,0 0 0 0,0 0-3 15,0 0-1-15,0 0 0 0,0 0 0 0,-18 8 1 16,13-4-2-16,0-1 0 0,-4 5 2 0,1-2 0 16,-2 2-2-16,1 1 0 0,0 1-1 0,0-3 3 15,4 5-1-15,-2-4 0 0,1 2 6 0,1 1-1 16,2 1 1-16,1-3-1 0,2 1 2 0,0-1-1 15,2 1 4-15,3-1-3 0,0 1 0 0,2-4-2 16,1 2 0-16,3 0 3 0,-1-3 0 0,2 3-5 16,1-3-3-16,-3-1 0 0,9-1 1 0,-6-1-1 15,1-1-1-15,-1 1 0 0,-3 1-1 0,2-6 0 0,-2 1-2 16,0-3 3-16,0 0 2 0,1 0 5 16,-5-3 7-16,2 0-2 0,-4-5-1 0,-1 1-3 0,3-1 3 15,-3-3 3-15,-3-3 5 0,0 2-2 0,0-2-1 16,-3 2-2-16,1 0 0 0,-2 2-1 0,-2 4-4 15,3-1 2-15,-4 1-4 0,4 4-1 0,-4-1-2 16,1-1 0-16,3 4-21 0,-4 3-34 0,2 0-49 16,-3-1-56-16,3 1-65 0,-2 2-196 0,7 0-445 0,-12 2 197 15</inkml:trace>
  <inkml:trace contextRef="#ctx0" brushRef="#br0" timeOffset="90842.95">31727 8668 111 0,'0'0'213'0,"0"0"-22"0,0 0-17 16,0 0-17-16,0 0-19 0,0 0-13 0,0 0-14 16,0 0-11-16,0 0-9 0,0 0-10 0,0 0-8 0,-1-3-8 15,1 3-6-15,0 0-5 0,0 0-1 0,0 0-2 16,0 0-4-16,0 0-5 0,0 0 1 0,0 0-9 16,0 0-3-16,0 0-4 0,0 0-1 0,0 0-5 15,0 0-1-15,0 0 0 0,0 0-5 0,0 0 0 16,0 0 1-16,-2 14-1 0,1-8-3 0,0-1 0 15,-1 5-3-15,0 1 2 0,0 0 0 0,1-1 2 16,-1 4 3-16,0-4-3 0,2 2 1 0,0 0-1 16,0-1 1-16,0 0-1 0,3 1 1 0,-2-2 0 15,2-1 2-15,-2 0 0 0,3-2 3 0,-1-2 1 16,2 1 0-16,-1-3-1 0,2 1 3 0,-1-2-5 16,1 1 0-16,-1-1-1 0,2-2-1 0,0-3-3 0,2 1-1 15,-3-3-1-15,0 1-1 0,3 1 3 0,-3-1-2 16,3-3-3-16,-4 3-1 0,4-3 2 15,-4 3 1-15,-1-1-2 0,1 0 2 0,-1 2-1 0,0 0-1 16,1 2 2-16,1-2-4 0,2 1 0 0,-3 1-2 16,-1-1 0-16,-4 2-1 0,13 0 1 0,-8 0 1 15,-5 0-2-15,8 2-1 0,-3 1 4 0,0-3-3 16,1 3-1-16,-1-2 1 0,-1 0-2 0,1 3-2 16,-1 0 3-16,1-2-1 0,0 3-3 0,-2-3 7 15,-1 1-1-15,1 1 0 0,-2 0-3 0,2 0 0 16,-1 0-3-16,1-2 4 0,0 1 0 0,-3-3-2 15,2 3 2-15,-1 0 1 0,-1-3 0 0,4 2 1 16,-4-2 0-16,0 0-1 0,0 0 3 0,0 0-3 0,0 0 1 16,12-2-1-16,-12 2 3 0,4-6-2 15,-1 3 3-15,0 1-1 0,0-4 3 0,0 3 1 16,0-2 1-16,2-1 1 0,-3 2 4 0,2-4-4 0,1 3-1 16,1 1-1-16,1-3 0 0,-2 2-2 0,2 0 1 15,-1 1 2-15,1-1-4 0,-1 0-1 0,0 1 0 16,3-2-1-16,0 6-1 0,-4 0 3 0,4 0-5 15,-1 0 1-15,-2 2-2 0,-2 1 0 0,1 0 0 16,0 1 0-16,2 0 3 0,-2 1-4 0,-4 1 2 16,4-1-1-16,-2 1-1 0,-1 1-1 0,1-2 1 15,-2 3-1-15,2-1-1 0,-3 0 4 0,0-1-2 16,0-1 2-16,0 2-4 0,0-3 3 0,0 1 0 16,0 0 0-16,-3 0-3 0,6-3 1 0,-6 3 4 15,3-5 0-15,0 4 0 0,0-4-3 0,0 0 1 0,0 0 3 16,0 0-3-16,0 0 2 0,0 0-1 0,4-13 2 15,-3 8 2-15,-1-2 14 0,3 2 4 0,-1-3 0 16,0-2-7-16,0 1 1 0,2 0 0 16,0-1 3-16,-1-2-1 0,2 1 4 0,2 1-2 0,2-3-1 15,-2 1-3-15,0 2-5 0,7-4-7 0,-3 2 6 16,1 0-2-16,-3 2 0 0,0 2-8 0,1 0-30 16,-2 1-35-16,-1-2-47 0,0 4-54 0,3-3-70 15,-6 4-207-15,1 0-478 0,-2-2 212 0</inkml:trace>
  <inkml:trace contextRef="#ctx0" brushRef="#br0" timeOffset="92005.06">31108 9140 32 0,'0'0'228'0,"-12"-12"-15"16,8 12-18-16,4 0-13 0,-9-4-16 0,5 3-14 15,-4-1-17-15,1 1-12 0,0 1-13 0,-2 0-11 16,9 0-9-16,-18 1-10 0,8 1-3 0,-4-1-3 0,-3-1 2 15,0 4-5-15,-3-1-4 0,1-3-5 16,-9 4-5-16,-3-3-4 0,0 1 1 0,0-2-7 16,-2-2-4-16,-6 3-2 0,2-3-5 0,0-2-5 0,-1 1-6 15,-16-6 6-15,17 5-7 0,-1-1 2 0,-2-1-3 16,6 4-1-16,2-1-9 0,2-2 4 0,7 5 1 16,5-1-6-16,3 0 1 0,4-1-4 0,0 4 1 15,3-1-16-15,2 0-31 0,1 2-23 0,5-1-31 16,0-2-56-16,15 8-269 0,2-5-451 0,2 1 199 15</inkml:trace>
  <inkml:trace contextRef="#ctx0" brushRef="#br0" timeOffset="92306.06">30942 9346 63 0,'-15'-8'226'15,"11"4"-10"-15,-1 1-16 0,-3-1 1 0,1 1-7 0,0 0-9 16,-3-1-11-16,0 1-9 0,-1-1-15 0,-1 1-19 15,-1 0-8-15,-9 1-14 0,3-1-9 0,1 1-7 16,-5 0-10-16,-7-1-6 0,1 1-7 0,-1 2-8 16,0 2-3-16,1 1-10 0,7 0-3 0,0-2-12 15,-4 2-44-15,5-1-68 0,-1-1-70 0,1 1-281 16,3-2-465-16,5 0 205 0</inkml:trace>
  <inkml:trace contextRef="#ctx0" brushRef="#br0" timeOffset="112237.01">26734 8835 8 0,'0'0'144'16,"0"0"-15"-16,0 0-5 0,0 0-14 0,0 0-1 0,0 0-9 16,0 0 1-16,0 0-3 0,0 0-2 0,0 0-7 15,-4-4-4-15,4 4-2 0,0 0-2 16,-11 1 2-16,11-1-2 0,0 0-3 0,-9 0-5 0,9 0-5 16,-8 0-4-16,8 0-7 0,0 0-5 0,0 0-7 15,-10-1-2-15,10 1-5 0,0 0-4 0,0 0 0 16,0 0-1-16,0 0-3 0,0 0-2 0,-5 0-5 15,5 0 5-15,0 0-4 0,0 0-1 0,0 0-2 0,0 0 3 16,0 0-2-16,0 0-1 0,0 0-6 0,0 0 0 16,0 0-1-16,0 0-1 0,0 0 0 15,0 0-3-15,0 0 0 0,0 0-1 0,0 0 2 16,0 0-2-16,0 0 2 0,0 0 0 0,14 5 6 0,-10-3 6 16,-4-2-1-16,5 4 1 0,0-3-6 0,2 1 5 15,3-1 3-15,2 2 1 0,6-2-2 0,-1 2 0 16,5-2-4-16,6 2-3 0,2-2 3 0,1 3-1 15,1-3-4-15,0 0-2 0,5-1 3 0,-6 3-2 0,-2-1 5 16,-1-2-8-16,3 2-1 0,-12-1-3 16,-1-1 1-16,-5 0-2 0,-2 0 4 0,-2 0-5 0,-1 0 8 15,-3 0-7-15,-5 0-2 0,8-1-3 0,-8 1-4 16,0 0-1-16,0 0-4 0,0 0 3 0,0 0-15 16,-23-2-4-16,15 4-10 0,-1-2-15 0,-2 3-10 15,3-3-26-15,-2 0-20 0,-2 1-22 0,2 1-26 16,-2 0-36-16,-2 0-165 0,4-1-382 0,-4 3 170 15</inkml:trace>
  <inkml:trace contextRef="#ctx0" brushRef="#br0" timeOffset="112503.69">26802 8939 120 0,'-5'3'251'15,"5"-3"-20"-15,0 0-20 0,0 0-14 0,0 0-20 16,-7 0-18-16,7 0-16 0,0 0-13 0,0 0-15 15,0 0-12-15,0 0-11 0,0 5-8 0,0-5-3 16,0 0 0-16,0 0 2 0,0 0-2 0,8 2-5 16,-4 0-2-16,0 0-12 0,0 1 0 0,2 2 0 0,4-5-1 15,1 3 3-15,0-3-4 0,3 0-9 0,0 0 0 16,5 1-5-16,2 0-6 0,-2 1-4 16,0-4-4-16,0 4-3 0,-2-1-6 0,2-1 2 0,-2 1-14 15,-5-1-14-15,-1 1-20 0,0 4-29 0,-1-3-27 16,-2 1-37-16,2-3-39 0,-1 1-29 0,-4 2-56 15,0-3-152-15,2 2-425 0,-3-1 187 0</inkml:trace>
  <inkml:trace contextRef="#ctx0" brushRef="#br0" timeOffset="120919.06">28171 9453 101 0,'-3'-1'172'0,"3"1"-12"0,-10-4-23 0,6 1-6 15,-2 3-13-15,6 0-14 0,-6-5-8 0,6 5-10 16,0 0-8-16,-5-2-13 0,5 2-4 0,0 0-13 0,0 0 3 16,0 0-3-16,0 0-9 0,0 0 0 0,0 0 2 15,0 0 1-15,0 0 7 0,0 0 2 16,0 0 0-16,0 0 2 0,-7 2 6 0,7-2-4 0,0 0-4 15,0 0 2-15,0 0-2 0,0 0-5 0,0 0-6 16,0 0 1-16,0 0-2 0,0 0-2 0,0 0-10 16,0 0 3-16,0 0-3 0,0 0-1 0,0 0-2 15,-8 3-7-15,8-3 0 0,0 0 7 0,0 0 0 0,0 0 1 16,0 0 0-16,0 0 0 0,0 0 4 0,0 0 4 16,10 6 9-16,-7-2-1 0,3-4 3 0,-1 1-19 15,5 2-2-15,-2 1 5 0,2-1 0 0,4 0 3 16,7-1-1-16,1 1 0 0,-1 2 1 0,7 2-4 15,0-2-4-15,4 2 0 0,0-2-1 0,0 0-5 16,3 0-1-16,-3 1-1 0,0 0-3 0,-2-2-1 16,-1 1 2-16,-8-2-4 0,-1-1 1 0,-3 1 3 15,-4 1-5-15,-4-4-2 0,0 3-2 0,-1-1-1 16,-3-2 1-16,0 0 3 0,0 2-1 0,-1-1 0 0,-4-1 0 16,0 0-2-16,9 0 1 0,-9 0 1 0,4 2-1 15,-4-2 0-15,0 0-2 0,5 1-3 0,-5-1-1 16,0 0 1-16,0 0 1 0,0 0-1 0,6 2-2 15,-6-2-4-15,0 0 0 0,0 0-3 0,0 0-9 16,0 0-8-16,0 0-4 0,0 0-13 0,0 0-18 16,0 0-15-16,0 0-23 0,0 0-34 0,0 0-39 15,0 0-52-15,0 0-174 0,0 0-430 0,0 0 191 0</inkml:trace>
  <inkml:trace contextRef="#ctx0" brushRef="#br0" timeOffset="121502.02">28587 9415 132 0,'-6'0'172'0,"6"0"-9"0,0 0-5 16,-8-4-9-16,8 4-11 0,-4-1-13 0,4 1-10 16,0 0-9-16,-6-3-9 0,6 3-11 0,-3-2-10 15,3 2-5-15,0 0-3 0,-7-2-3 0,7 2 4 16,0 0-10-16,-7 4-5 0,7-4-1 0,0 0-6 16,0 0-6-16,-7 2 1 0,7-2-2 0,0 0 2 0,0 0-4 15,0 0 1-15,-2 2-1 0,2-2 2 16,0 0 2-16,0 0-4 0,-2 4 2 0,2-4-8 0,0 0 1 15,0 0-3-15,0 0-1 0,5 5-2 0,-5-5-1 16,6 4-3-16,-1-2 0 0,0 0 1 0,2-2 3 16,1 4-5-16,4-1-3 0,-3 0 0 0,2 2 0 15,2-1-4-15,0-1 0 0,8 0-1 0,-8 1-3 16,0 1-2-16,-1 0-2 0,0-1 3 0,0-3-3 16,-1 4 1-16,-1 0-3 0,-3-3 1 0,0 0-3 15,-1 1 1-15,-3 0 0 0,1-1-1 0,1 3 3 0,-2-1-3 16,-1-1-1-16,0 0-1 0,-4 2 1 15,-1-1 3-15,2 1-4 0,-2 0 2 0,-3 2 1 0,2 2-3 16,-2-2 2-16,1 3-1 0,0-1 1 0,-3 3 0 16,0-4-2-16,3 6 4 0,-3-4 0 0,2-2 0 15,0 6-1-15,-1-2-1 0,2-2 3 0,0 0-3 16,0 0 0-16,1 0 2 0,-1-1-2 0,5-2-1 16,-4-2-1-16,3 0 2 0,1-1 0 0,-1 0-2 15,-2-2 2-15,3-2-4 0,-4 4-10 0,4-4-22 16,0 3-34-16,0-3-37 0,0 0-57 0,0 0-69 0,0 0-172 15,7-12-434-15,-3 7 193 0</inkml:trace>
  <inkml:trace contextRef="#ctx0" brushRef="#br0" timeOffset="122203.66">29097 9394 122 0,'0'0'162'16,"0"0"-9"-16,0 0-10 0,0 0-11 0,0 0-11 0,0 0 0 16,0 0-8-16,0 0-6 0,1-5-9 0,-1 5-10 15,-1-7-3-15,2 5 4 0,-1 2 3 0,-1-5 4 16,1 5-3-16,0-5-4 0,0 5-3 0,-4-5-7 15,4 5-1-15,0-2-8 0,0 2-3 0,0 0-6 16,-2-4-6-16,2 4-1 0,0 0-4 0,0 0-9 0,0 0-5 16,0 0-4-16,0 0-1 0,0 0 2 15,0 0-5-15,0 0 1 0,0 0-1 0,0 0 4 0,0 0 2 16,-2 11-1-16,1-5 22 0,-3 0-8 0,3 5 0 16,-2 2 2-16,-2 4-1 0,0 0 0 0,-4 9-5 15,4-3-4-15,0 2-1 0,-3-1-4 0,3-1-4 16,0-2 0-16,1-3-5 0,3 1-1 0,-3-2 1 15,0 0-4-15,3 0 0 0,-3-5-4 0,0 3-8 16,2-2 1-16,-1 0 8 0,0-1-7 0,1-3-1 16,2 1-2-16,0-4-3 0,0 1-5 0,0-2-6 0,0-1-7 15,-2 1-16-15,2-2-14 0,0-3-16 16,0 0-30-16,2 3-26 0,-2-3-48 0,0 0-38 0,0 0-65 16,10-15-166-16,-6 9-467 0,1-3 206 0</inkml:trace>
  <inkml:trace contextRef="#ctx0" brushRef="#br0" timeOffset="123071.04">29034 9418 25 0,'5'-4'208'15,"-5"0"-14"-15,8-1-18 0,-3-1-11 0,3 0-4 16,-3 0-15-16,1 1-10 0,2 0-7 0,-3 1-11 16,2 2-2-16,0-1-7 0,1 0-5 0,0 1-9 15,-1-1-9-15,1 2-5 0,2-2-7 0,-3 3-4 0,0 0-9 16,2 0-4-16,-1 2-7 0,1 0-7 16,1 2-5-16,-4 0-1 0,1 3-5 0,-1 0-3 0,-1 1 1 15,0 3-7-15,-1-1-3 0,-3 0 1 0,-1 2-3 16,0 2-3-16,4-4-2 0,-6 4 0 0,0 1 4 15,-3-3-7-15,0 3-2 0,0-5-2 0,-3-1 1 16,3 2 0-16,-7-5-2 0,4 1-1 0,0-2 2 16,-1 0 0-16,-2-1-2 0,-1 0-1 0,0-2 2 15,1 0-5-15,1-2 3 0,-1 0-2 0,0-2 0 16,1 2 2-16,-3-3-1 0,7 0 1 0,0-1 0 0,-1 2-3 16,-2-2 2-16,4 0 0 0,-3-3 3 0,3 5-1 15,3-2-1-15,-4 1 2 0,2 1 0 16,2-1 0-16,2 3-1 0,-5-7-1 0,3 6 2 0,2 1-2 15,-2-5 4-15,2 5-1 0,0-4 2 0,0 4 0 16,-2-4 2-16,2 4 0 0,0 0-1 0,0 0-1 16,6-3 0-16,-6 3 0 0,5-1-1 0,-5 1 2 15,0 0 9-15,16 4-2 0,-9-1 1 0,1 1-6 0,-2 1 1 16,5 1-2-16,-1 0 1 0,-4 0-1 0,4 4 0 16,-1 0 0-16,4-1-2 0,-3 1-2 15,2 1-1-15,1 2 4 0,-3-1-6 0,0 2 0 0,0-6 0 16,2 7-4-16,-3-6 1 0,2 3-3 0,-2-2-1 15,0-3 1-15,-2 3-4 0,1-3-5 0,0 1-2 16,1-1-3-16,-4 2 0 0,1-5-3 0,2 2 3 16,-3-1 4-16,-1-1-1 0,1-1 3 0,-1 0 2 15,1-1-1-15,-1 2 4 0,-4-4 0 0,9 3 1 16,-5-3-1-16,2 0 1 0,-6 0-1 0,14-3 1 16,-5-3-1-16,0 3 1 0,3-2 1 0,-2-3-1 0,-2 1 1 15,3 1 1-15,2-7 1 0,0 1 0 16,-3-1 1-16,0 0 1 0,2 1-3 0,-5 3 3 0,-2 0 0 15,1-2-2-15,1 5 2 0,-4-3 1 0,-1 6 0 16,2-3 5-16,-3 1 3 0,3-1 4 0,-4 4-3 16,1-5 18-16,-1 5-1 0,3-3-9 0,-3 5 4 15,-4-5-4-15,4 5-1 0,-4-2 1 0,-1-1-2 16,5 3-2-16,-12 0-3 0,12 0 4 0,-13 5 1 16,6-3-2-16,-2 1 2 0,4 3 0 0,-4 4 4 15,3-4-2-15,-2 5-4 0,2-1 5 0,-1 0-2 0,2 2-4 16,-1 0 2-16,0-1-1 0,4 1-5 0,-3-1 4 15,3 1-6-15,0 0-2 0,2-3 4 0,-1 2-4 16,1 0 3-16,1-3 0 0,2 2-4 0,-2-4 4 16,3 2-2-16,4-2-9 0,-2 2-14 0,3-4-7 15,1 1-22-15,0-3-29 0,3 2-15 0,6-2-24 16,-2-1-18-16,1-1-22 0,1 0-38 0,-1-3-42 16,0-2-148-16,0-1-415 0,1 0 184 0</inkml:trace>
  <inkml:trace contextRef="#ctx0" brushRef="#br0" timeOffset="123415.22">29732 9639 67 0,'-1'-3'198'0,"-3"1"-5"16,4 2 1-16,-4-6-7 0,0 2-5 0,0 2-12 16,3-1-12-16,-4 0-11 0,1 1-3 0,-2-2-6 15,6 4-8-15,-8-3-11 0,8 3-11 0,-4-3-11 16,4 3-9-16,-9 0-6 0,9 0-4 0,-12 3-7 15,5 0-5-15,1 2-6 0,1-1-5 0,-3-1-6 0,2 0-7 16,2 5-2-16,-1-2-6 0,2-2-8 0,-1 4 1 16,3-1 0-16,-2 0-3 0,3 3-3 0,0-2-2 15,0 2-1-15,0-1-3 0,3 0 0 0,-2 2-5 16,3-1-7-16,1-2-2 0,-3 0-8 0,-1 1-4 16,1-1-8-16,2-2-6 0,-2-1-1 0,0 1 2 15,2-2 0-15,-2-1 4 0,-2 0 1 0,2 3 2 16,0-4 3-16,-2-2 2 0,0 3 1 0,0-3 2 15,0 0 1-15,0 0 0 0,0 0 1 0,0 0-1 16,0 0 3-16,0 0-3 0,0 0-3 0,0 0-9 16,0 0-20-16,0 0-33 0,0 0-39 0,-14-5-43 0,14 5-247 15,-6-7-435-15,6 5 192 0</inkml:trace>
  <inkml:trace contextRef="#ctx0" brushRef="#br0" timeOffset="124103.33">29836 9565 92 0,'-2'-4'239'0,"2"4"-5"15,0 0-10-15,0-6-13 0,0 6-16 0,0 0-16 16,-2-4-20-16,2 4-18 0,0 0-13 0,0 0-11 16,0 0-5-16,0 0-9 0,2 13-8 0,-2-4-7 15,2 1 1-15,-4 1-8 0,0 5-5 0,0-1 2 16,0 4 3-16,0 0-5 0,2-1-2 0,-2 0-9 16,1 4-4-16,-3-3 0 0,1-2-3 0,1 10-11 15,-3-3 4-15,1-6-3 0,-1 6 0 0,0-5-9 0,-3 5-3 16,4-6-1-16,2 3-8 0,0-4-1 0,0 1 1 15,-1 0 0-15,2-2-4 0,0 0 0 0,-1-5-5 16,1 4 0-16,0-3-7 0,-2-3 5 0,3 1-3 16,0 2-6-16,0-5-2 0,0 0-5 0,0-1-3 15,0-2-4-15,0 1-4 0,0-2-8 0,0-3-7 16,-2 5-13-16,2-5-18 0,0 0-20 0,0 0-7 16,0 0-16-16,0 0-5 0,11-8-3 0,-11 3-3 15,3-1-4-15,1-2-2 0,-2 3-2 0,1-7 5 0,-1 2 11 16,0-3 8-16,-1 0 11 0,0-2-3 15,-1-3 16-15,-1 0 11 0,-2-3 9 0,-1-5 1 0,-1 3 8 16,3 5 15-16,-3-3 15 0,2 4 6 0,-1 0 9 16,1 1 9-16,0 3 13 0,2 2 6 0,-2 0 6 15,3-1 2-15,0 3-3 0,3 3 0 0,1-5 0 16,3 5 0-16,1-1 0 0,1 0-5 0,3 2-1 16,-1 1 1-16,2 1-4 0,1 1 0 0,-2 2-4 15,4 0 0-15,-5 0-3 0,3 0-2 0,-1 2-3 16,-3 1 1-16,0-2-4 0,-2 2-1 0,0 1 0 15,-3-3 4-15,0 4 2 0,-4 2 4 0,2-2 1 0,-6 3 5 16,-2-2 2-16,3-1-4 0,-2 5 5 0,-4-5 0 16,-1 5 1-16,0-3 4 0,0 0-1 0,0 0-3 15,2 1-2-15,-1-3-2 0,0 2-4 0,3-5-1 16,-1 3-3-16,2-2-2 0,0-1 1 16,-1 1-3-16,3-1-6 0,2-2-25 0,-6 2-33 0,6-2-37 15,0 0-59-15,0 0-55 0,4-12-203 0,5 6-436 16,1-2 194-16</inkml:trace>
  <inkml:trace contextRef="#ctx0" brushRef="#br0" timeOffset="124469.74">30192 9722 59 0,'0'0'232'0,"0"0"-17"0,0 0-15 16,-14 2-9-16,10 2-4 0,-5-1-12 0,4 3-12 15,-5 0-17-15,1 4-12 0,0-3-14 0,-2 4-8 16,4-4-11-16,-1 4-9 0,3-2-1 0,-4-1-13 0,6 3-7 16,1-6-6-16,-3 3-1 0,3-3-6 15,2 2-3-15,2-2-3 0,-1-1-10 0,7 1-3 16,2-1 1-16,-1-3-4 0,4 2-11 0,9-3 6 0,-2 0-5 16,1-3-3-16,-1 3-2 0,-1-5-1 0,-1-1-5 15,-1 0-7-15,0 0 2 0,-2-2 2 0,-4 0-6 16,-1 3 2-16,-2-3-2 0,-7 2 0 0,1-1-2 15,0 0 0-15,-2 1 4 0,-4-1-2 0,3 2 1 16,-7-5 5-16,0 4 2 0,-1 1 1 0,-2-1-3 16,1 2 4-16,1-1 7 0,-1 1-3 0,0 1 2 15,-2 1-1-15,5 0-10 0,0 1 2 0,0-1-3 0,1 0-4 16,1-1 3-16,5 3-9 0,-6-2-8 16,6 2-28-16,0 0-31 0,-8 0-34 0,8 0-40 0,0 0-66 15,0 0-245-15,0 0-488 0,17-3 216 0</inkml:trace>
  <inkml:trace contextRef="#ctx0" brushRef="#br0" timeOffset="124905.01">30386 9757 231 0,'0'0'248'0,"7"0"-17"0,-7 0-15 0,0 0-15 0,0 0-14 16,0 0-15-16,0 0-16 0,0 0-15 0,0 0-18 15,0 0-5-15,10 0-7 0,-10 0 0 0,0 0-2 16,4 4-7-16,-3 0-3 0,2 0-3 0,-2-1-6 16,0 1-3-16,0 4-5 0,-1-3-6 0,0 2-3 15,-1 1-6-15,1-1-4 0,-1 3-4 0,1 1-11 16,0-3-4-16,1 2-5 0,-1-4-1 0,1 2-3 16,-1-3-3-16,2 2-4 0,-1 0-4 0,2-1-2 0,-1-1 1 15,1 0-5-15,1-1-1 0,2-3-5 16,-2 1-6-16,-4-2 1 0,10-2-3 0,-5 1-5 0,2-4-1 15,-1 1 0-15,1-2-1 0,1-1 1 0,-1 0-1 16,1-1 2-16,-1 2-2 0,-3 0 3 16,2-1-2-16,-1 3 2 0,0-1-2 0,-2 0 3 0,1 2-1 15,0 0 0-15,-1-1-1 0,1 3 2 0,1-1 3 16,-5 2 0-16,14 1 5 0,-10 0 0 0,4 2 0 16,-2-1-2-16,3 1-4 0,-1 0 0 0,-3 1 1 15,3 1 0-15,-2-3 2 0,-1 3-4 0,2 0 4 0,0 1-2 16,-2-5-3-16,2 2 0 0,-2-2-5 15,-1 0-17-15,-4-1-19 0,6 5-19 0,-6-5-38 16,0 0-31-16,9-6-29 0,-6 5-21 0,2-3-17 0,0 0-44 16,-1 2-192-16,-1-3-467 0,1 0 207 0</inkml:trace>
  <inkml:trace contextRef="#ctx0" brushRef="#br0" timeOffset="125269.75">30822 9810 162 0,'0'-4'237'0,"6"-1"-9"15,-4 2-12-15,0-4-5 0,-2 3-3 0,0-1-16 0,0-3-13 16,0 5-12-16,0-2-17 0,0-1-13 0,-1 0-11 16,-3 2-11-16,-1-3-12 0,1 4-14 0,-1-2-6 15,1 2-8-15,-5 2 1 0,0-2-4 0,-1 1-12 16,1 2-7-16,-1 2 6 0,-2 1-8 0,3 1 1 16,-2 0-3-16,3 0-4 0,1 0-5 0,0 2-10 15,2-2 7-15,0 5-6 0,1-3-3 0,2-1 2 16,0 5-6-16,1 1 2 0,4-3-8 0,-1 3-3 15,2 0-1-15,4-1 0 0,-1 1-5 0,0 1-1 16,-1-1-2-16,4-2-9 0,-6 0-3 0,3 3-5 16,0-4 3-16,-3 1-1 0,1-4-5 0,0 3 7 0,-3-1-2 15,0-3 3-15,-2 3-2 0,-2-1 3 0,0 0 0 16,-3-1 0-16,2-1 2 0,-1 1 2 0,1-1 2 16,-3-1 1-16,0-1-2 0,1 0 2 0,5-2-2 15,-8 3 2-15,6-1 1 0,2-2-1 0,-9 2-1 16,9-2-13-16,-6 0-29 0,6 0-40 0,-4-4-27 15,4 4-26-15,4-7-33 0,0 2-27 0,3-2-43 16,-1 3-174-16,2-4-445 0,1 5 197 0</inkml:trace>
  <inkml:trace contextRef="#ctx0" brushRef="#br0" timeOffset="125436.71">30877 9919 97 0,'13'0'195'0,"-13"0"-12"0,4 2 3 0,-4-2 7 15,3 1 0-15,-3-1-5 0,-1 5-5 16,1-5-12-16,-1 9-9 0,1-6-15 0,-1 1-13 0,1 2-10 15,-2-2 3-15,2 2-4 0,0 0-14 0,-1-1-10 16,1-2-10-16,-1 1-11 0,1-4-5 0,0 6-8 16,0-6-5-16,0 4-4 0,0-4-9 0,0 0-1 15,0 0-17-15,0 0-47 0,0 0-44 0,0 0-58 16,7-14-59-16,-3 4-284 0,-1-2-503 0,3-6 223 16</inkml:trace>
  <inkml:trace contextRef="#ctx0" brushRef="#br0" timeOffset="125608.17">30954 9622 219 0,'-2'0'307'0,"2"0"-15"15,0-5-15-15,0 5-12 0,0-6-15 0,0 6-16 16,0 0-23-16,0 0-22 0,2-4-21 0,-2 4-15 16,0 0-13-16,0 0-19 0,12 8-32 0,-6-6-40 15,-2 2-49-15,2-3-51 0,1 5-50 0,-1-3-67 16,1-1-75-16,3 1-158 0,-1 0-433 0,2-3 192 15</inkml:trace>
  <inkml:trace contextRef="#ctx0" brushRef="#br0" timeOffset="126218.93">31168 9644 169 0,'0'0'265'0,"0"0"-10"0,0 0 7 0,0 0-3 16,-12 9-14-16,14-3-8 0,1 3-18 0,0 1-14 15,-3 2-18-15,4 3-16 0,-2 1-13 0,0-1-19 0,-2 3-6 16,0 0-13-16,0-1-13 0,-2 0-13 16,-2 2-7-16,-1-1-3 0,-2 0-7 0,0-1-16 15,0-1-3-15,2 0-4 0,-2-2-6 0,-1 1-6 0,1-3-4 16,1-4-5-16,1 1 1 0,-3 1-7 0,2-3-2 16,-2 0-9-16,4-2-7 0,-1 0-6 0,-1-1-11 15,3-1-6-15,1-1-4 0,2-2-13 0,0 0-10 16,0 0-15-16,0 0-2 0,0 0-3 0,2-14 3 15,7 6-2-15,-1-1 3 0,5-1 4 0,1-1 2 16,-4 5 4-16,2 1 8 0,-1-4 0 0,0 3 2 16,3 0 0-16,-3 1 12 0,0 2 1 0,1 3-2 0,-1-5 3 15,-2 2 3-15,1 3 8 0,-3 1 0 0,-1 1 7 16,2-1 3-16,-1 3 0 0,-3-1-2 0,4 3 5 16,-5 2 6-16,-2-3 0 0,0 4-2 0,-1-3 1 15,-1 1-1-15,-3 2-2 0,0-3 0 0,0 1-5 16,2 0 7-16,-6 0-7 0,4-2 3 0,2 0 3 15,-5 0-2-15,5-2-4 0,-2 1 7 0,-3-2-1 16,6 1 0-16,1-3-2 0,-6 2 1 0,6-2-2 16,0 0-3-16,0 0 2 0,0 0-4 0,0-10 3 0,0 10-3 15,7-7-5-15,-3 2 1 0,3 0-3 0,-2 1 3 16,4-1-1-16,-2 1-2 0,0 1 3 0,3 0 1 16,-2 2 4-16,2-2-2 0,-2 5-1 0,-2-2 4 15,3 1-2-15,-9-1 0 0,11 2-5 0,-4 2 3 16,4-2 3-16,-4 1 3 0,-2 2 1 0,1-1-1 15,-2 2 2-15,1-2 1 0,0 0 0 0,-3 2-1 16,1-1 2-16,1-3 1 0,-4 1-8 0,3 1 5 16,-2-1 2-16,-1-3 1 0,5 2 1 0,-5-2 0 15,0 4 0-15,0-4 1 0,0 0-1 0,0 0-1 0,0 4-2 16,0-4-1-16,0 0-6 0,0 0-35 0,0 0-39 16,0 0-57-16,-15-8-103 0,12 6-181 15,0-3-455-15,1 0 202 0</inkml:trace>
  <inkml:trace contextRef="#ctx0" brushRef="#br0" timeOffset="126409.1">31483 9653 259 0,'-3'-7'287'0,"3"0"-13"0,0 4-22 0,0-2-12 15,0 5-19-15,-1-7-23 0,1 7-20 0,0 0-10 0,0 0-21 16,0 0-14-16,0 0-10 0,14 10-8 0,-10-7-14 15,1 1-10-15,0-1-11 0,-1 1-16 0,0-2-31 16,1 1-40-16,-6 0-39 0,3 1-41 0,1 1-45 16,2-3-36-16,-3-1-67 0,1 2-147 0,-1 1-414 15,-2-1 184-15</inkml:trace>
  <inkml:trace contextRef="#ctx0" brushRef="#br0" timeOffset="126768.99">31596 9753 160 0,'2'2'283'0,"-4"3"-7"16,2 2-7-16,-2-2-6 0,1 5 1 0,-1-1-11 0,1 1-20 16,0 0-4-16,-1 2-14 0,-3 3-14 0,2 1-18 15,1-5-13-15,2 5-20 0,0 1-8 0,-2 2-15 16,4-2-16-16,-2-1-4 0,3-1-17 0,-1-3-7 16,0-1-1-16,3 0-17 0,-1-1-15 0,1-2 6 15,2 1 4-15,-1-3-8 0,2 0-14 0,-3-4-11 0,3 1-13 16,0-2-13-16,3 0-13 0,-3 1-2 15,-3-2 6-15,3-2-11 0,-1 1 2 0,0 1 7 0,-1-1-2 16,-2-2-1-16,-4 3 5 0,7-1 0 0,-7 1 2 16,6-3-4-16,-6 3-7 0,0 0 8 0,0 0 0 15,6 7 7-15,-3-6 0 0,-3-1-2 0,2 8-1 16,0-3 6-16,-1-1-8 0,3 1 4 0,-3 1 1 0,3-4-1 16,-1 3 1-16,3 2-2 0,-2-4 1 15,2 1 3-15,0-1-3 0,1 2 6 0,-1-5 0 16,1 2-12-16,-1-1-2 0,0-2-23 0,-6 1-28 0,14-4-23 15,-9-1-28-15,-1 2-44 0,0-2-43 0,1-7-50 16,-3 2-272-16,0-4-565 0,0 3 250 0</inkml:trace>
  <inkml:trace contextRef="#ctx0" brushRef="#br0" timeOffset="126910.68">31774 9772 140 0,'-1'-3'268'0,"1"3"-19"0,2-8-13 15,-2 8-14-15,3-4-18 0,-3 4-20 0,5-2-20 0,0 1-13 16,-5 1-18-16,15 1-23 0,-10 1-48 0,3 1-48 16,-1-1-65-16,0 1-69 0,-2 1-208 0,3-4-355 15,-2 2 157-15</inkml:trace>
  <inkml:trace contextRef="#ctx0" brushRef="#br0" timeOffset="127404.79">32037 9755 160 0,'0'0'219'0,"0"0"-3"0,0 12 6 16,-2-7-4-16,2 5-10 0,-1-3-16 0,-1 5-10 16,0 4-5-16,2-1-11 0,-4 0-10 0,2-1-11 15,0 3-11-15,-1-1-4 0,-1 2-17 0,1 2-6 0,-4-3-12 16,2 1-8-16,1 0-8 0,-2 1-11 15,1-2-5-15,-3-2-7 0,3 4-4 0,-1-5-6 0,-1 3-4 16,-2-2-12-16,-1-1-13 0,0 1-18 0,-3-3-13 16,2-2-16-16,0-1-5 0,-4-1-5 0,6-1-3 15,0-2-1-15,0-2 1 0,-1-2 3 0,2 2-1 16,3-2 2-16,-4-2 3 0,4-2 2 0,-1 0 3 16,1-1 5-16,1-1-5 0,0-1 9 0,6-4 2 0,-2 0 0 15,4 1 3-15,-1 0 1 0,5-2 7 16,1-3 8-16,1 4 7 0,1-2 8 0,1 2 1 0,-1 3 5 15,1 2 2-15,-1 0 3 0,-2-1 3 0,4 5 7 16,0 0 1-16,-2-1-3 0,1 4-5 0,-1-1-3 16,0 3-3-16,-2 0-4 0,-2 0 4 0,2 1-6 15,-4 2 3-15,0-1 3 0,-1 3 4 0,0-3-4 16,-3 4 3-16,2-1-6 0,-5 1-9 0,1 1 1 16,0-2 3-16,-3 0-3 0,3 1 1 0,-2 1 5 15,1-1 6-15,1-2-7 0,-1 0-1 0,0-1-1 0,2-2-3 16,-2 0 0-16,1-1 3 0,1-1 1 15,0-3-3-15,0 0-8 0,-4 4-23 0,4-4-24 16,0 0-39-16,0 0-45 0,-4-12-42 0,4 5-34 0,2 0-63 16,-1-3-159-16,0 1-459 0,3-4 203 0</inkml:trace>
  <inkml:trace contextRef="#ctx0" brushRef="#br0" timeOffset="127574.12">32138 9912 253 0,'0'0'256'0,"9"-1"-14"0,-9 1-9 0,10 4-12 0,-2-2-16 16,-3 0-14-16,5 1-21 0,-2 2-16 15,1 2-14-15,-1-2-15 0,-2-3-11 0,1 2-14 0,-4 0-33 16,1-2-41-16,1 1-52 0,0 1-67 0,-1 0-69 16,-3 1-208-16,3-1-400 0,-2 1 178 0</inkml:trace>
  <inkml:trace contextRef="#ctx0" brushRef="#br0" timeOffset="128069.46">32303 10118 191 0,'0'0'284'0,"5"-6"-5"0,0 4-11 16,0-2-17-16,-1 1-10 0,1 0-21 16,-1-1-22-16,0 3-17 0,-4 1-17 0,5-4-15 0,-2 2-16 15,-3 2-9-15,0 0-20 0,0 0-8 0,5-3-8 16,-5 3-14-16,0 0-7 0,0 0-6 0,0 0-10 15,0 0-5-15,0 0-1 0,0 0-7 0,0 0-3 16,5 5-3-16,-5-5-1 0,-3 10-4 0,3-5-2 0,0 1-6 16,0 0 0-16,0 1-1 0,3-1-2 15,-3 0-1-15,1-1 0 0,-1 2-5 0,1-2 1 16,-1 1-3-16,3-2 2 0,0-1-1 0,-1 2-2 0,2-1 5 16,-1-2-1-16,3 1-5 0,-1-3 3 0,1 1-2 15,-6-1-4-15,13-1 2 0,-5 1 6 0,-1-3-7 16,0 1 2-16,1-5-6 0,0 2 2 0,1-2-1 15,-1-1 3-15,1 1 2 0,1 0-5 0,-1-2 1 16,-2 1-2-16,0 2 12 0,2 0 15 0,-1 0 11 16,-3 1-1-16,5-1 4 0,-1-1-2 0,-1 2-6 15,1 2-4-15,-2 0-1 0,0 1-3 0,-1 2-3 0,1 0-1 16,1 2 8-16,-1-1-13 0,-2 1-7 16,0 1 5-16,2 2-6 0,-1 4 5 0,-2-1-7 0,-2-1 0 15,1 5 6-15,-2-1-11 0,-2 0 4 0,-2 0 3 16,-1-1 0-16,3 3-2 0,-4 1-1 0,1-4-2 15,1 2 4-15,0 0-5 0,-1-1-5 0,0-1 6 16,-1 3-2-16,1-4 4 0,-1 3-6 0,1-7 3 16,2 1-8-16,1 0-6 0,-2-3-6 0,2 1-4 15,-1 0-20-15,2-4-19 0,-6 2-36 0,6-2-34 16,-13-2-48-16,8-2-54 0,1 0-72 0,0-3-223 0,-1 0-570 16,4 1 253-16</inkml:trace>
  <inkml:trace contextRef="#ctx0" brushRef="#br0" timeOffset="128238.65">32665 10289 225 0,'2'4'275'0,"-2"-4"-12"0,0 0-13 0,0 0-19 15,-2 4-20-15,2-4-24 0,0 0-22 0,-2 4-66 16,2-4-99-16,-16-4-171 0,8-1-119 0,-1-2-313 0,0-1 139 15</inkml:trace>
  <inkml:trace contextRef="#ctx0" brushRef="#br0" timeOffset="132485.1">25520 5580 49 0,'0'0'135'0,"0"0"-9"16,-4-5-9-16,4 5-6 0,0 0-5 0,-1-4-15 0,1 4-2 15,0 0-7-15,0 0-3 0,0 0-5 0,0 0-4 16,0 0 1-16,0-4-3 0,0 4-3 0,0 0-5 15,0 0-5-15,0 0-3 0,0 0-10 0,0 0 0 16,0 0-8-16,0 0-2 0,0 0-4 0,0 0 3 16,0 0-1-16,0 0-1 0,5 11-4 0,-5-11 3 15,-2 6-6-15,0 1 0 0,-1-3 2 0,0 1 0 16,-1 4 3-16,-1 2-2 0,-3-2 3 0,2 6 2 16,-3 1 7-16,2-1 5 0,-3 2 4 0,0 0 2 15,1 7-3-15,3-4-4 0,-2 4-3 0,-3 0 0 0,3 0 0 16,2 3-1-16,-3-3-2 0,-3 4-5 0,3 0-3 15,-5 1 3-15,4 0-1 0,-3 2-3 0,-1 1-1 16,0-1-2-16,-2 1-2 0,0 1-3 0,1-3-1 16,-1 0 0-16,3-2-2 0,0 1-2 0,0-3 1 15,3 1 1-15,-2-4 1 0,2 2-2 0,4-8 6 16,-2 9 0-16,0-8 0 0,2 2-7 0,-2 3 6 16,-1 4-4-16,4-1 4 0,-2-1-1 0,0 0-3 15,2 3 1-15,1-1 0 0,4-2 0 0,-4 5-4 16,0-3 3-16,3 2-2 0,1 5 0 0,1-3-5 0,-1 3 0 15,0 0-2-15,0-1 1 0,4 4 3 0,-4-8-6 16,0 5 4-16,4-1-1 0,-4-2 4 0,0-1-5 16,0-1 0-16,-2-2-1 0,0-1-1 0,-3-6 1 15,-2-3 0-15,3 0 1 0,-3 0-3 0,0-3 3 16,-2 2-3-16,0 0 2 0,4-7-2 0,-3 3-1 16,2-1 1-16,-5 1 0 0,5-1-1 0,-4 3 0 0,-3 0-2 15,5 0-4-15,1 1 6 0,-5 2-1 16,3 1 3-16,0 0-2 0,-1 4 3 0,1 2-3 0,-4 2 2 15,3 3-1-15,-1-3-2 0,0 0 1 16,-4 2 0-16,5-1-2 0,-3 3 6 0,3-3-6 16,1 5 1-16,0-5 1 0,0 2-4 0,3-2 3 0,-1 3-2 15,2-4 1-15,5 2-1 0,-4-3-3 0,7 1 3 16,-2-7-3-16,2 1 2 0,-1 6 2 0,-1-9-5 16,1 3 4-16,-1-4-4 0,-1 2-1 0,0-1-2 15,1 2-1-15,-2-2 3 0,-2 0 0 0,1 0-5 16,-2 0 0-16,-1 2 1 0,0-3-1 0,-3 9-1 15,1-7 5-15,1 7 0 0,-2 0 1 0,1-1 0 16,2 0 0-16,1-5 2 0,0-2-2 0,4 1 0 0,0-2 2 16,-1-3-1-16,2 0 6 0,2-2-1 0,1 1-4 15,1-1 1-15,-4 0 0 0,7-1 2 16,-4 1-1-16,5-1-3 0,-4-1 3 0,0 0-1 0,0-1 6 16,1 0-3-16,1 1-2 0,-4-4 1 0,1 2 2 15,1-1-3-15,-1-2-3 0,2 1 3 0,0 2 1 16,-1-4 3-16,-1 2-4 0,0 0-1 0,-2-1 2 15,3-1 2-15,0 1-4 0,2 2 5 0,-2-2-1 0,1 0-1 16,3 1 4-16,1 1-3 0,-1-2 0 16,0 3 1-16,1-1-1 0,-1-1 2 0,0 2-5 15,3-2 3-15,-2 3 0 0,-1-2-4 0,4 0 2 0,-3 0 1 16,2 0 3-16,2-1-3 0,0 1-8 0,2 2-3 16,-4-4-3-16,0 1-3 0,5 2 2 0,-3-2-3 15,0 4 0-15,4-3 0 0,-4-1-2 0,4 2 2 16,-4 2 0-16,3-4 4 0,-2 0 1 0,2 2-3 15,-1-2 1-15,2 1 4 0,-2 0 1 0,-4-1 1 16,5 1-1-16,-2 0-1 0,-2 0 5 0,1 0-2 16,4-1 2-16,-8 0 1 0,3 1-1 0,2-1 1 0,-2 2 0 15,-3-2-6-15,6-1 2 0,-5 3-4 0,7-2 0 16,0 1-7-16,0 2 5 0,0-3-5 0,2 4 2 16,-1-2 0-16,9 1 3 0,-1 1 0 0,0 0 3 15,1-1 0-15,-1 2 2 0,-1-2 2 0,3-1 2 16,-5 3 0-16,3-2 4 0,-5 1-1 0,-4-2 1 15,1-2 2-15,-2 1-2 0,3 0 1 0,0-1-2 16,-4-1-1-16,-4 1 2 0,7 0-3 0,-6-1 1 0,4 1 3 16,-3-1 0-16,3 3 2 0,1-3 0 15,-3-1-1-15,4 4-4 0,2-3 3 0,-2 2-5 16,6 4-3-16,-4-3 1 0,8 0-1 0,-2 2 0 0,0-3 2 16,-8 3-1-16,3-4 3 0,3 2 3 0,-5 3-1 15,-4-3-3-15,4 0 3 0,0-2 1 0,-2 2 3 16,-7-2-1-16,4-1-2 0,-6 1 3 0,4 0-1 15,0-2 0-15,-3 0-4 0,0 2 0 0,2-1 4 16,-1-1 3-16,2 1-3 0,-1 1-3 0,2 0 0 16,1-2 3-16,2 2 0 0,1 1-5 0,3 0 4 15,-4-1 1-15,3 2-2 0,-1 0 1 0,3-1 5 0,5 1-3 16,-7 0-1-16,6 2 4 0,-6-1-1 0,-2-1 1 16,0 0 5-16,-4 0 2 0,4 3-1 0,-8-4-2 15,3-2 1-15,-4 1-4 0,0-1 4 0,0 3-3 16,1-4 2-16,-1 2-6 0,-2 1 4 0,-2-2 0 15,5 4-1-15,-2-3-1 0,3 1-5 0,1 1 6 16,-1-2 0-16,4 2-3 0,2 2-7 0,3-3 8 16,0 2-1-16,-2-1-1 0,8 2 0 0,4-2-6 0,-3-1 6 15,2 2-5-15,0-2 8 0,1 2-2 16,-1 1-1-16,-1 0 1 0,0-2 3 0,3 2 2 0,-4-1 0 16,1 1-2-16,-1-1-1 0,-5 1 6 15,4-1-2-15,0 4 8 0,-7-5-2 0,8 4 0 0,-1-1 4 16,0 1 0-16,0-1-3 0,1 2 4 0,-1 0 1 15,0-2-3-15,2 1 5 0,-1-1-2 0,0 2 1 16,1 0-4-16,-2-4-2 0,0 3-1 0,1-2-2 16,-4 0-1-16,-1-2 0 0,2 1-1 0,4 1 2 15,-2 0-3-15,1 1 2 0,-8-5-1 0,8 3-3 16,-7 0 1-16,8 0-3 0,0 0-1 0,-2 1-4 16,0 3-3-16,-6-9 9 0,7 9-3 0,0-5-3 15,-1 3 4-15,0 1-4 0,-2-3-4 0,3 3 2 0,3-3-7 16,0 2 3-16,0-3-5 0,2 1 2 15,-2 0-2-15,2 1 4 0,0-4-2 0,0 2 4 16,-1-2-1-16,-2 2 2 0,1-2-4 0,0-1 2 0,-2 1 3 16,-1-2 2-16,1-1 1 0,2 2-2 0,-9-1 5 15,0 0-3-15,7 0 0 0,-6 1 3 0,-1-1 1 16,-3-1 1-16,4 5 4 0,-2-4-1 0,-2 2-1 16,4 2-1-16,0 0 3 0,3 0-2 0,-4 0-6 15,-1-2-1-15,8 8 3 0,0-4-5 0,2 3 3 0,-1 0 2 16,3 1-7-16,0-1-2 0,3 0-3 0,-1 2-6 15,-1-2-2-15,2 2-1 0,2-2-2 0,-3-3 3 16,2 3 1-16,-1-3 1 0,-1-1 5 0,2 1-1 16,-5-1 1-16,-2-2 7 0,-1 1-1 0,-7-3 5 15,-1 0 4-15,-1-2 8 0,-5 1 8 0,4-2-3 16,1 0 1-16,-6 1 4 0,0-1 0 0,-2-1 1 16,0 0-10-16,3 0 4 0,-3-1-2 0,1-1-5 15,-3 0-20-15,0-1-44 0,2-2-53 0,-2-3-77 16,-1-1-247-16,-1-7-465 0,2-2 206 0</inkml:trace>
  <inkml:trace contextRef="#ctx0" brushRef="#br0" timeOffset="135868.51">25745 5496 67 0,'-2'-3'110'0,"2"-1"-5"0,0-1-1 0,0 5-2 15,-2-5-5-15,2 5-2 0,0-4-3 0,0 4-10 16,0 0-7-16,0-5-5 0,0 5-10 0,0 0-1 16,0 0-13-16,4-5-2 0,-4 5-4 0,0 0-5 0,0 0-3 15,0 0-3-15,0 0-2 0,0 0 1 16,0 0-5-16,0 0-1 0,0 0-4 0,0 0 1 15,0 0-1-15,0 0-6 0,0 0 8 0,0 0-3 0,0 0 6 16,0 0-3-16,0 0 6 0,0 0-2 16,0 0 4-16,0 0-1 0,0 0 0 0,0 0-1 0,0 0-4 15,0 0 5-15,0 0-7 0,0 0-2 0,0 14 6 16,0-14 7-16,5 5 1 0,1-4-2 0,2 1-2 16,-3 3 0-16,7-1 1 0,-2 1 7 0,3 0-3 15,5 2 1-15,1-2-6 0,9 2 0 0,-1 1 3 16,2-1-4-16,3-2 3 0,4 3-1 0,-1-2-6 15,3 1 6-15,-2 1-4 0,3-1-1 0,-3 0-7 16,1 0 3-16,-4 1 0 0,3-2-1 0,-4-1-3 16,-1 2-4-16,-3-3 1 0,1 0 0 0,-6-1 1 0,-5 0-2 15,1-1-5-15,1 2 3 0,1-2-2 0,0-1 0 16,-2 1-2-16,3-2 0 0,-1 2 1 0,7-1 2 16,3 3 2-16,1-3-1 0,0 4-3 0,2-1-3 15,1-1 1-15,0-1 0 0,-1 1 1 0,7 3 1 16,-7-3-5-16,2 2 0 0,3 0 1 0,-1 2 4 15,1-1-2-15,11 2-1 0,-13-2 0 0,0 1 0 16,1 1 0-16,-1-2-2 0,-1-1 2 0,0 2-1 0,4 0 0 16,-4-1-1-16,3-2 1 0,0 3 0 0,0-4-4 15,11 1-1-15,-10-1 2 0,-1 1 3 16,15 0-2-16,-18-2 0 0,3 0 0 0,11 1-2 0,-16-1-1 16,1 0 1-16,-2 1 1 0,3 0 0 0,1-1 3 15,0 3-2-15,2-1 0 0,-4 1-5 0,3-2 1 16,0 2 2-16,-2 0 0 0,2 4 1 0,0-3 2 15,-2 2-5-15,-3 0-2 0,3-1 1 0,-2 3-1 16,-2-3 3-16,0 3 0 0,-2-3-2 0,-1 0-2 16,3 3 6-16,-4-3-8 0,2 2-1 0,-1-3 8 15,2 3 0-15,-1-3 1 0,-1 3-1 0,0 0-2 16,-1 0 3-16,3-2-2 0,0 2-2 0,-2-1 5 0,2-2-1 16,-3 2 0-16,1-1-1 0,-1-1-1 15,-1 2 3-15,-3-3-1 0,8 3-1 0,-2 0-6 0,-2 0 9 16,2 4 0-16,-2-6-2 0,3 6 1 0,0-5-2 15,1 5 1-15,0-2 0 0,-2 2-4 0,4-1 3 16,-3 2 1-16,0-1 3 0,0-2-3 0,-2 1-1 16,3-1 4-16,0 2-7 0,-2 1 5 0,1-4-1 15,3 3 1-15,-2 0 1 0,-2-4-2 0,1 4 2 16,2 2-1-16,2-3-1 0,-3 0 2 0,2-1-15 16,1 2 2-16,0-2-1 0,3 1 3 0,11 2-1 15,-12-3 3-15,3 1 2 0,-2-1-3 0,-1 0 4 16,-1 0 0-16,-4-1-2 0,-4 0 1 0,0-3 1 0,-6 1 0 15,3 1 0-15,-5-2-4 0,0-1 5 16,-2 2-3-16,3-2 2 0,0 2-2 0,0-1 2 0,7 1 1 16,-1-1 0-16,-7 2 1 0,2-1-4 0,3 1 2 15,2 2-3-15,-1-4 2 0,-6 1-1 0,10 4-3 16,-1-2 1-16,2 1-1 0,2 0 1 0,0 2 2 16,0-3-1-16,3 1-2 0,1 0 2 0,0 2 2 15,12-1-1-15,-14-1-1 0,1-1 0 0,4 2-1 16,-2-1 0-16,13 2 1 0,-15-2 1 0,15 2-1 15,-14-3 1-15,-1 1 0 0,0-2 1 0,-2 1-3 16,-2-1 0-16,-1 1-4 0,-2 0 0 0,-5-1-2 16,-4-1 0-16,-1-2 0 0,-1 1 1 0,0 0-1 0,-4 0 3 15,4 0 1-15,-5-2 3 0,-1 2-2 16,0 0 3-16,-2-1-4 0,3 2 3 0,-2-2 0 0,1 1 2 16,-1-2-3-16,-2 1 4 0,5 2-1 0,0 2 6 15,0-2-7-15,-1 2 0 0,0-4 4 16,1 4-2-16,-4-1 4 0,3-1-4 0,-4-1 0 0,1 1 2 15,2-1 3-15,-2-1-3 0,-1 2 0 0,-3-3-1 16,2 2 2-16,-2 1-1 0,-2-3 1 0,1 2-2 16,0-1 4-16,-1 1 2 0,-3-1 3 0,1 1-4 15,0 0-2-15,0-3-2 0,0 4 2 0,-2 0 4 16,0-1-3-16,0 1 2 0,1-2-3 0,-1 0 0 0,-1 0 4 16,2 2-5-16,-1-3 0 0,0 2 1 15,3-2 1-15,-3 4-3 0,1-4 6 0,-1 4-3 0,4 1 6 16,-3 2-4-16,6 0 0 0,-4 0-2 0,4 3 2 15,-1 0 0-15,2 1 2 0,-2 2 2 0,2-3 0 16,-3 3-2-16,2 0 1 0,0 0 0 0,1 1 2 16,1 0 0-16,0 8 1 0,-3-9-2 0,2 6 3 15,0-4-3-15,-2 0 2 0,5 4-1 0,-2 0-1 16,2 1 0-16,-1 1-1 0,-1 1 2 0,2-2-1 16,3 0 1-16,-3 2-2 0,0-2 0 0,7 3 1 15,-3-6 1-15,2 5 0 0,1 1-3 0,-3-2 0 16,3 0-1-16,-1 1 1 0,0 2-2 0,-1-2 3 0,0-4-12 15,-3 2 10-15,1-2-2 0,-5 2 3 16,6-2-6-16,-2-1 2 0,0 2 1 0,-3-6-1 0,2 6-1 16,-2-7 0-16,0 1 3 0,1 1-2 0,1 4-1 15,-2-6 2-15,1 0 0 0,3 6-1 16,-5-6 2-16,1 2-2 0,1-1-3 0,2 5 4 0,1 0-1 16,-4-5-4-16,0 1 6 0,6 6-4 0,-6-2 0 15,-1-5 2-15,1 6-2 0,-1 1-3 0,-1-5 3 16,1 0 3-16,0 5-5 0,-3 0 4 0,2 0 1 15,0 0-2-15,-6-4 0 0,6 2 0 0,-3 7-1 16,-1-11 2-16,1 8 2 0,1-2-1 0,-2 0-5 16,1 2 3-16,-2 1 0 0,1-1-2 0,-2-3-2 0,-2 5 5 15,-1-4-1-15,1 1 1 0,-1 1 1 16,-2 0 1-16,1-1 0 0,0 2-3 0,1-2 0 0,1 1 2 16,-1 0 0-16,-1 2-1 0,2-3 2 0,0 0 0 15,-1-6-3-15,-3 0 0 0,3-2 1 0,-3 0-1 16,0 2 0-16,2-2-1 0,-1-3 4 0,1-1-4 15,-1 0 3-15,1-1 0 0,0-1-6 0,-3 6 4 16,4-5 1-16,0 4-2 0,-1 0 2 0,-1-5 1 16,3 4-1-16,2 0-2 0,-2 1 1 0,1-5 5 15,2 1-7-15,-2 0 0 0,2 1-3 0,-1 3 6 16,0-3 0-16,1-1-1 0,-1 1 1 0,0-3 0 16,0 2 2-16,-1 2-1 0,0-2 1 0,0 1-5 15,2-3 0-15,-3 1 3 0,1 0 0 0,-1 0-2 16,0-1 2-16,0 1-1 0,0-2-1 0,-1 3 2 15,1-3 0-15,1 1 1 0,-1 0-2 0,0-10 0 0,4 21 2 16,-4-21-4-16,5 19 1 0,-5-19-1 16,5 20-1-16,-1-8 1 0,-4-12 0 0,9 17 0 15,-9-17 1-15,13 20 2 0,-8-8-5 0,-5-12-2 0,12 18 2 16,-9-7-2-16,-3-11 2 0,12 19-2 0,-12-19-4 16,9 20 3-16,-9-20 6 0,6 16-1 0,-6-16 2 15,5 15-2-15,-5-15 0 0,5 14-3 0,-5-14-4 16,5 15 7-16,-5-15-2 0,0 0 3 0,4 19-1 15,-4-19 0-15,0 15 1 0,0-15 4 0,0 17-2 16,0-17-4-16,0 0 4 0,4 26-1 0,-4-26-5 16,1 15 6-16,-1-15-2 0,0 19 1 0,0-19 1 15,0 19 1-15,0-19-3 0,-5 18 1 0,5-18 0 0,-4 19 3 16,4-19-4-16,-5 21 3 0,0-11-1 0,5-10 0 16,-7 21 0-16,7-21-2 0,-7 21 4 15,1-9-1-15,6-12-4 0,-10 21-2 0,3-10 3 0,7-11 2 16,-10 23 2-16,5-13-3 0,1-1 1 0,-2 1-1 15,1 2-1-15,1-2 1 0,0 2-3 0,0 0 3 16,0-2 0-16,2 3 3 0,-1 1-3 0,-3-4 0 16,2 2 5-16,0 0-4 0,-2 4 2 0,-1-5-3 15,0 0 5-15,-1 1-2 0,-1 3-3 0,1-3 1 16,-2 0-3-16,2-1 6 0,-1 2-3 0,3-1-2 16,-3-2 2-16,1-1-5 0,3 2 7 0,0-2 1 15,-4 0-2-15,6 0-2 0,-3-1 3 0,4 0 1 16,-1 0-3-16,-1 0-1 0,-1 2 1 0,0-3 0 0,3-2-4 15,-3 3-3-15,-1-2 9 0,0 0 1 16,0 5-4-16,-3-5 2 0,1 1 2 0,0-2-5 0,-2 4 2 16,1-1 0-16,0-3 5 0,0 4-5 0,-2-2 2 15,2 1-3-15,0-3 1 0,-4 0 1 0,3 2-2 16,-3-3 0-16,4 0 1 0,0 0 0 0,-3 0 0 16,1-1 6-16,-2 0-6 0,1 1 5 0,-5-1-7 15,-1 1 10-15,1-2 0 0,-2 2-1 0,-1-4 3 16,1 1-2-16,-2 2 0 0,2-5 7 0,-3 1 1 15,1-1 0-15,-7 0-2 0,0-4 0 0,-2 1-6 16,1-6 1-16,-6 1 0 0,-1-1-6 0,-15-8 6 16,2-1-2-16,0 3 1 0,-1-2-3 0,0-6 2 0,-2 8 3 15,2 3-5-15,1-1-1 0,10 3-2 16,-11 1 2-16,14 3 3 0,1 0-4 0,1 4 0 16,2-5 2-16,0 1-4 0,-1 0 3 0,0-1 1 15,1 4-1-15,1-2-3 0,-1-1 2 0,0-2-3 0,0 2 2 16,2-1-1-16,-4 0 0 0,0-1 1 0,1-2 0 15,0 3-2-15,-4-1 0 0,3-1-2 0,0 0 3 16,-1-1 0-16,2 5-4 0,-1-3 3 0,0 3 3 16,6 2-3-16,1-1 0 0,-3 0 1 0,8 2-3 15,0 1 4-15,1 1-8 0,1 1 7 0,0-1 0 16,1 1-1-16,3 0 0 0,1-2 1 0,1 2 0 16,1-4 3-16,-1 2-1 0,1 0 2 0,1-2 6 15,0 0-2-15,-7 0 2 0,2-2 5 0,-2 2 2 16,-1-3-4-16,2 3 1 0,-9-6 1 0,4 5 3 15,-4-5-4-15,2 4-2 0,0-3 0 0,0 3 0 16,4-1-1-16,2 6-1 0,0-5 1 0,1 2-1 16,1 0 0-16,2-2-2 0,-3 2 2 0,4 2 7 0,-2-2 6 15,0 2 6-15,5-1 6 0,-3 2 7 16,2-2 1-16,-3 1-2 0,5-2-3 0,-2 1 1 16,-2 0-10-16,-1-1 0 0,-2-1-5 0,-1 1-1 0,-1 0-10 15,3-1-18-15,-2 3-35 0,-3-2-43 16,1 0-50-16,1 2-73 0,-2-4-300 0,3 2-545 0,0-2 241 15</inkml:trace>
  <inkml:trace contextRef="#ctx0" brushRef="#br0" timeOffset="-175869.49">27955 6941 74 0,'0'0'93'0,"0"0"-7"15,0 0-7-15,0 0-3 0,0 0 5 0,0 0-4 16,0 0-2-16,0 0 5 0,0 0 0 0,0 0-5 0,0 0 1 16,0 0-6-16,0 0 3 0,-9 2-7 0,9-2-13 15,0 0 4-15,0 0-5 0,0 0 0 16,0 0-10-16,0 0 0 0,0 0 4 0,0 0-6 0,0 0-1 16,0 0-2-16,0 0-8 0,20 3 1 0,-6 0-2 15,4-2 2-15,10 3 0 0,0 2-3 0,0-1-4 16,2 0 20-16,-1-1-7 0,-1 1-5 0,0 0 1 15,-5-1-2-15,-2 0-5 0,1 0 4 0,-3-1 3 16,-3 0-1-16,-2-1 4 0,-3 0 4 0,-4 0 11 0,-1-1 7 16,0-1 14-16,0 0 3 0,-6 0-7 15,7-3-8-15,-5 1-7 0,-2 2-7 0,1-8-5 0,-2 4-4 16,1-1-5-16,-2 2-1 0,0-2-3 0,0-2-4 16,-1 2-3-16,1 3-1 0,0-3 0 0,0 1-1 15,2 4-3-15,-4-3-1 0,2-1-2 0,2 4-4 16,-6-4-17-16,6 4-35 0,-6 0-50 0,6 0-52 15,-8 0-95-15,8 0-165 0,-11 0-439 0,4-1 193 0</inkml:trace>
  <inkml:trace contextRef="#ctx0" brushRef="#br0" timeOffset="-174889.76">27843 7732 62 0,'0'0'166'0,"-5"-3"-12"0,5 3 1 0,0 0-7 16,0 0-8-16,0 0-10 0,0 0-6 0,0 0-9 16,0 0-7-16,0 0-6 0,0 0-8 0,-2-1-7 15,2 1-6-15,0 0-10 0,0 0-3 0,0 0-7 16,0 0-8-16,0 0-1 0,0 0-5 0,0 0-7 0,0 0-1 16,0 0-8-16,0 0-1 0,0 0-3 15,0 0-4-15,0 0-1 0,0 0-3 0,0 0 0 16,0 0-2-16,25 1-3 0,-13 2-1 0,0-2-6 0,7 2-1 15,-6-3 1-15,8 4 3 0,-4-2-2 0,3 1-5 16,-7-2 5-16,-4 2 1 0,0-3-4 0,-2 1 4 16,0-1-3-16,-2 0 0 0,-5 0-3 0,10 2 2 15,-10-2-4-15,6 0-2 0,-6 0 2 0,0 0-1 16,0-6 2-16,0 6 1 0,0-4-3 0,0 4 2 16,0 0-1-16,-8-5-1 0,5 4 0 0,3 1 2 15,-5-4-7-15,2 1-21 0,3 3-25 0,-7-2-38 0,4 0-67 16,-1-1-192-16,0-1-377 0,2-4 166 15</inkml:trace>
  <inkml:trace contextRef="#ctx0" brushRef="#br0" timeOffset="-167229.86">29051 6133 103 0,'0'-2'114'0,"0"-2"-8"0,0 4-11 0,-3-11-12 16,2 9-9-16,1-2-8 0,0 0-3 0,0 4-3 0,0-10-10 15,-2 6-8-15,-1-2 0 0,0 1-11 16,2 3-4-16,-4 0 5 0,3-4-2 0,-1 5-1 0,-1-2-12 15,0-1 0-15,0 0 5 0,1 0-10 0,-3 2-6 16,0-1-1-16,0 1 6 0,-1-1 0 0,1-1 0 16,-5 1 1-16,0 1-3 0,0-2 0 0,-3 1 2 15,1-1-2-15,-5 0-2 0,5 2-4 0,-6-3 1 16,2 1 5-16,2-2-6 0,-3 2 0 16,0 1-2-16,1-2 4 0,-2 1 1 0,2-1-4 0,0 3-2 15,-1-2 0-15,0 0-5 0,0 0 11 0,-2-1-7 16,-2 2-3-16,0 0 2 0,-4-4 0 0,-1 2 8 0,5 5-6 15,2-5-5-15,-10 0 13 0,3-2-6 0,-1 4 1 16,8-3-3-16,-11-1 3 0,10 2-9 0,1 0-1 16,-8-1 7-16,1 2-3 0,1-1 4 0,4 3-1 15,1-2 4-15,-7 0-1 0,5 4-3 0,-4-4 3 16,5 4-2-16,-7-3 2 0,9 3-2 0,-2-1 4 16,-1 2-2-16,-5-2-3 0,0 2-2 0,2-1 3 15,3 0 2-15,4 3-6 0,-5-3-1 0,5 0 4 16,-3 0-14-16,-6 0 13 0,6 0 9 0,-6 1-5 15,6-1 1-15,-6 1-6 0,1-2 5 0,4 2-4 16,-6-2 4-16,0 1-1 0,1-1-2 0,-2 1 0 0,2-3 3 16,2 3-1-16,-2 0-4 0,0-1 2 0,1 0-1 15,6 1 3-15,0 0-2 0,1-2-6 16,-1 2 10-16,-2-1-5 0,4 1 0 0,-3 1 1 0,2-1 1 16,2 0 1-16,-1 3 1 0,0-2-4 0,1 2-1 15,0-2-2-15,1 2 3 0,2 0 1 0,-2-1-3 16,2-1 7-16,2 1-4 0,-1 0 7 0,-4 2-15 15,1 0 10-15,-4-1 4 0,2 1-9 0,0-3 6 16,1 3 3-16,-3-2-7 0,0 1 3 0,1 1 2 0,0-4 1 16,-3 3-1-16,4-3-1 0,-4 1-3 15,1 3 2-15,1-3-2 0,0 0 0 0,2 1-9 16,1 1 8-16,5-1 7 0,0 3-5 0,-1-2-3 0,5-1 2 16,-2 0 2-16,1 1-4 0,3 4 2 0,-4-3 0 15,2-1-1-15,1 0-4 0,-1 2 5 0,0 1-1 16,0-2 7-16,0 2-4 0,2-2 0 0,-2 2 2 15,1 0-3-15,-2-2-3 0,0-1 1 0,-2 2 0 16,-1 0-1-16,-1 0 2 0,-1 2-5 0,1-3 5 16,-3 5 4-16,5-4 1 0,1 2-3 0,-3 1 1 15,1-2 0-15,3 2 0 0,-1-1-2 0,-2 3-5 16,2-1 4-16,2-1-6 0,0 2 12 0,1-2-3 16,-2 2 2-16,2-1 0 0,0 1-6 0,-2 1 0 15,4 0 4-15,-1-1-4 0,1 1-1 0,-3 1 6 0,1-3 1 16,3 1-11-16,-4 2 6 0,4-4 3 0,-5 6 2 15,-2-1-12-15,5-3 9 0,-1 1 1 0,-1 2-1 16,1 0-2-16,3-3 3 0,-5 2-6 0,4 3 6 16,2-5 2-16,-1 1-10 0,1 2 8 0,1-1 5 15,-2 2 1-15,3-4-6 0,1 7 0 0,-2 0 0 16,0-2 3-16,1 1-1 0,1 1 3 0,-2 0-5 16,-1 0-1-16,0 2 1 0,-2-2-3 0,2 0 3 15,-1 1-6-15,1-2 9 0,-1-1-1 0,1 2-5 0,-1-3 1 16,0-2-2-16,4 2 5 0,-2-2-1 15,3 4-1-15,-1-2 0 0,-3 4 5 0,4-6-6 16,0 4 6-16,0 1-1 0,3-4-8 0,-2 1 5 0,0 2 0 16,3-1 1-16,-4-1 3 0,6 1-3 0,-2 2-1 15,0-2 0-15,0 1 2 0,-3-3 0 0,2-1 3 16,1 4-1-16,-2-1-4 0,0-1 3 0,1-1-6 16,2 2 0-16,-2-2-3 0,-1-2 13 0,0 7-9 15,0-1-2-15,1 1 5 0,-1-1-3 0,1-2 5 16,-2-2-7-16,3 1 7 0,-3-5-1 0,3 4-2 15,0 0-1-15,1-3-10 0,-1 1 18 0,1-1-11 0,0 1 9 16,5 0-2-16,-5-1-5 0,4-1 5 16,1 0-8-16,0-1 2 0,1 5 5 0,-2-3-3 15,3-2 2-15,-5 0-3 0,2 1-1 0,1-3 3 0,2 3-9 16,-4 1 9-16,-1-2-5 0,1-1 4 0,-2 0 1 16,1 2-1-16,-1-1 1 0,0-1-4 0,0 1 6 15,-3 1-3-15,4-3-3 0,1 2 2 0,-1 0 0 16,1 4-1-16,1-6 3 0,1 2-4 0,-1 0 1 15,6 2 6-15,-1 1-5 0,0-3-4 0,3 3 4 16,-3-1 0-16,1-2 1 0,2 1-2 0,-2-1 3 16,-1 0-3-16,-1-1 0 0,-4-2-1 0,0 0 3 15,2 2-7-15,-2-1 10 0,-1-1-1 0,0 2-6 16,3-3-1-16,-2 2 6 0,-2-1 1 0,3 0-1 16,-2-1-5-16,1 1 5 0,1 1 1 0,1 1-7 0,-2-3 5 15,4 3 0-15,-3 1-3 0,8-1 4 0,-4 3-5 16,4-5-1-16,-3 5 0 0,4-1 1 0,-2-3 1 15,2 3-1-15,0-2 5 0,-2 1 3 0,2-4-1 16,-2 2-5-16,-1 0 9 0,1-1 3 0,-2 2-2 16,-2-3 1-16,1 2-1 0,-2-1 2 0,-1-1-4 15,-2-1 3-15,3 2 2 0,-2-2-7 0,1 1-1 16,-2-1 0-16,1 2 2 0,-2-1 2 0,1 0-4 16,3 1 3-16,-3-2-2 0,2 2-4 0,4 0 1 0,5 0 0 15,-4 0 0-15,1 2 2 0,1 0-6 16,-2 1 5-16,2-3-1 0,3 1-3 0,0-2-2 15,-3 0 1-15,1 3 2 0,-2-3 2 0,2 0-1 0,0 1 2 16,1-1-3-16,0 0 3 0,2-2-2 0,-2 0 0 16,2 2 0-16,0-4 6 0,-2 2 0 0,3-1-3 15,-3 1 5-15,1-2-5 0,3 1 3 0,3 0-7 16,-5 1 1-16,-1-1 3 0,1-1-1 0,-1 1-4 16,0 0 5-16,0 0-5 0,-1 0 8 0,2 1-4 15,6-4-4-15,-7 2-6 0,2 2 7 0,3 0-2 16,3-2 1-16,1 2 0 0,-9 0 0 0,9-1 5 0,-2 1 1 15,-8 0 0-15,8-1-6 0,-1 0 11 16,1 2 0-16,-7-1-1 0,-3 1 3 0,10-1-2 0,-5 0-1 16,-2-1 0-16,-1 2 1 0,1 1 0 0,-1-3-2 15,-1 2 2-15,4-3-5 0,-4 3 2 0,-1 0-6 16,4-2 6-16,-2 2-1 0,1 0 4 0,1-2 1 16,-1 0-2-16,0-1 1 0,1 0 0 0,4 0 3 15,-3-1-6-15,4 0 2 0,-9-2 2 0,1 2 1 16,-1-2-3-16,-4 2 0 0,4-3-2 0,-4 3-2 15,5-1 4-15,-2 1 0 0,1-3-5 0,0 3 2 16,-4-2-4-16,3 2-1 0,4-1-7 0,0 0 7 16,-2-1 1-16,1 1 3 0,1 0-4 0,-1 0 1 0,7-3 0 15,-5 5-3-15,-1-3-3 0,6 0 1 16,-8 2 6-16,3-2-2 0,0 1 0 0,-4 1-2 0,0 0-2 16,-4-1 3-16,0 1 0 0,-1 1 5 0,4-1-7 15,-5 1 2-15,-2 0-3 0,2 0 1 0,-1-2 1 16,3 2-3-16,-4-1 4 0,2-1-4 0,-1 2 7 15,1-4-3-15,-2 3 3 0,3-2-2 0,-3 2-3 16,4-2 3-16,-1 0-3 0,5-3 0 0,-4 4 2 0,5-2-2 16,2-1 1-16,-4 4 3 0,1-3-1 15,-5 1 0-15,6 2 0 0,-1-3 3 0,0 1-2 16,-1 0-3-16,-5-1 2 0,3 1 4 0,2 0-5 0,0 1 4 16,-3 0-4-16,0 0-1 0,0-1 1 0,3 1 1 15,-3-1 0-15,3-2-2 0,-4 3 2 0,0 0 4 16,1-2 3-16,4-1 1 0,-1-1-4 0,-4 4-1 15,4-4 2-15,-2 3 0 0,2 0 0 0,4 0-1 16,-3 0 1-16,0 0 0 0,0 0-4 0,-1 1 1 16,-4 0-2-16,5-2 1 0,-4 4 4 0,4-3-3 15,0 2-2-15,0-1 1 0,0 1 0 0,0 0-3 16,0-2 3-16,-1 2-1 0,1-1-2 0,0-1 0 16,-2-1 3-16,1 1 0 0,3-2-4 0,-4 0 1 15,3-1 1-15,1 2-1 0,0-2 2 0,0-2-1 0,8 0 0 16,-2-5-3-16,1 5 4 0,-8-4-5 0,5 2 0 15,3-2 2-15,-4 0 2 0,2 0-5 16,1 1 4-16,-7 0-2 0,-2 4-1 0,7-6 3 0,-6 4 3 16,-1 0-4-16,2-2 1 0,-2-1-2 0,-1 5 5 15,1-5-3-15,1 5 0 0,-4-5 1 0,-3 6-1 16,1-8 2-16,-2 4 0 0,-2 1-5 0,-1-3 3 16,-1 3-14-16,2-2 0 0,-4-1 1 0,1 0 0 15,-1-1 2-15,0 0 1 0,-1-4 0 0,3 3 0 0,0-1 2 16,-2 2-1-16,3 3 3 0,-1-7 0 15,-1 3 1-15,4 2 1 0,-3 0-2 0,-2 2 2 16,5-4-1-16,3-1 2 0,-6 4 0 0,3 0-3 0,-2-2 3 16,-1 1-1-16,0 4 0 0,2-4 3 0,-2 1 1 15,2 0-1-15,0 2 0 0,1-5 0 16,-4 5-1-16,0 0-2 0,1-1 0 0,-2 4 6 0,-2-2-5 16,2 1 1-16,-1-1 3 0,-2-2-5 0,1 3 4 15,-1-2-2-15,1 1-1 0,-2 2-2 0,2-3 5 16,-2 3 0-16,0-6-1 0,0 2 1 0,0 2-2 15,0-3 1-15,-2 3 1 0,2-2 1 0,0 1 0 16,0-2-5-16,0 2 3 0,0-2 1 0,-2-2-4 16,1 3 2-16,-2-2 3 0,0 2-2 0,-1-2 0 15,2 1 1-15,-3 0-1 0,-1 0-1 0,0-1 0 16,0 1 0-16,0-3 2 0,-2 3 0 0,3 1-1 16,-3-5 1-16,2 4-2 0,-2 0-1 0,2 0 1 15,-1 1 2-15,1-1-3 0,-2 0 1 0,1 1 4 0,-1 0-2 16,0-1-3-16,4 1 7 0,-2-1-5 15,-2 2-1-15,3 0 1 0,0-3 1 0,-3 2 0 0,3-2-1 16,-5 2 2-16,6-1-4 0,-5 0 3 0,4 0 0 16,-5 1 0-16,4-1-2 0,-3-2 0 15,1 3 2-15,0 0-1 0,1 1 0 0,-1 1-1 0,-2-1 2 16,2 0 0-16,-1 0 1 0,3 0 1 0,-6 2-1 16,5 0 0-16,-1 0-5 0,-3-2 3 0,0 1 1 15,1 2 1-15,-7-3-4 0,7 4 4 0,-4-2-2 16,1-3 3-16,0 4-2 0,0-2 2 0,-2-1-2 15,-2 1 0-15,0 0-3 0,-1-2 1 0,0 2 1 16,0-2 1-16,-2 2-1 0,1-1 0 0,-2-1 2 16,6 2 0-16,-4-3-1 0,2 6 0 0,2-5 1 15,1 7-1-15,2-5 3 0,0 1-3 0,-5 0 0 16,0 0 1-16,6 3 0 0,-6-4 2 0,4 3-3 0,-2 1 0 16,5-1-3-16,-3 2 1 0,-5-3 1 0,5 3-1 15,-1-1-1-15,1 0 3 0,1 3 3 0,-1-3-3 16,0 0 0-16,0 1 1 0,-4-2 0 0,1 4-2 15,-3-3 2-15,2 0 0 0,-2 0-1 16,1-1-1-16,0 0-1 0,-1 1 2 0,1-1 1 0,-3-1-1 16,0 3-1-16,1-1 5 0,-1-2-3 0,1 0-1 15,-1 2-2-15,2-3 3 0,-1 0 0 0,3 3-2 16,-2-1 1-16,2-2-1 0,3 2 2 0,2 2-1 16,0 1 4-16,2-1-6 0,0 1 1 0,0-1-1 15,-1 1 2-15,1 0 1 0,-1 2-2 0,2 0-1 16,-3-3 2-16,-1 3-1 0,3-2 1 0,-4 2 5 0,1-2-7 15,-6-1 4-15,2-2-1 0,-2 3 1 0,1-2-3 16,-1 0-1-16,0-1 0 0,1 1 1 0,-2-3 2 16,2 2-1-16,-3 0 2 0,5-2-6 0,0 2 8 15,1 2-2-15,4-2 1 0,0 1-5 0,-3 2-1 16,5-1 1-16,-5 1 3 0,3 1-2 0,-1 1-1 16,0 0 1-16,-1 0 2 0,0 1-1 0,0-1 1 15,-1 2 2-15,-4-2-7 0,4 2 7 0,0-1-2 16,-4 3 3-16,-2-3-5 0,-1 0 1 0,-2 0 0 15,4 3 0-15,0-4-1 0,-1 0 3 0,3 0 2 16,-2-2-5-16,6 0 1 0,-1 2 0 0,1-1-1 16,-2 0 4-16,3 1-4 0,-2 0 2 0,5-1-1 0,-2-1-3 15,-1 2 3-15,2-2 0 0,2 4 0 0,1-4-2 16,7 2 2-16,-14 0-1 0,9 0 0 16,5 0 2-16,-11 0 0 0,4 2-1 0,7-2-1 0,-10 2 1 15,4 0 0-15,1-2-1 0,-1 3 1 0,2-1 1 16,-2 0-1-16,-1-1-2 0,2 1 2 15,-4 1 1-15,3-1 0 0,-2 0 0 0,-1-1-2 0,-3 1 2 16,1 0 0-16,-3-2 2 0,1 0-2 0,1 1 0 16,-6-2-3-16,5 0 4 0,-1 0-3 0,1 1 3 15,0-2-1-15,1 2-1 0,-2 0 0 0,1-1 2 16,0 1-4-16,-1 0 1 0,2 0 2 0,-3 1 1 16,-2 1-5-16,2-2 4 0,2 0-1 0,-1 1 2 15,0 0-1-15,2 0 1 0,-1 1 0 0,2-2-2 16,0 0-2-16,2 0 2 0,-1 0 4 0,-2 2-5 15,2-4 1-15,0 2 1 0,0-2-2 0,-1 0 4 16,2-1-4-16,-1 2 2 0,-3-1 1 0,4-2 1 0,-1 1 0 16,1 0 0-16,0-1-2 0,-5-1-2 15,1 3-1-15,1-1 3 0,-1 1-3 0,3-1 2 16,0 0 1-16,2 1-1 0,3 0 2 0,0 2-2 0,5 0 1 16,-9 0 1-16,9 0-3 0,-5-2 5 0,5 2-7 15,0 0 0-15,0 0 5 0,-8 2-1 0,8-2-1 16,0 0 0-16,-4 2 2 0,4-2-4 0,-4 4-6 15,4-4-21-15,0 0-17 0,-2 6-15 0,2-6-18 16,1 3-22-16,-1-3-30 0,-1 5-157 0,1-1-310 16,0-4 138-16</inkml:trace>
  <inkml:trace contextRef="#ctx0" brushRef="#br0" timeOffset="-165735.72">28682 5964 93 0,'-6'-4'100'0,"0"2"-11"0,0-5-4 16,-2 3-11-16,3 3-7 0,-3-3-8 15,1 0-3-15,0 0-7 0,2 2-4 0,0-1-5 16,0 1-3-16,-4 1-6 0,4-1-3 0,-3-2 2 0,0 4-2 16,2-3-7-16,-3 1-1 0,2 1-2 0,-4 1-2 15,-3-1-1-15,1 0 3 0,0-1-4 0,-2 1 2 16,-1 1-8-16,-1-1 7 0,-1 1 2 0,4-3 0 15,0 2-1-15,1 1 2 0,-6-1-3 0,6 1 4 16,-4 0-5-16,2 0 2 0,-2-3 2 0,-1 2-7 16,1 1 10-16,-1 0-14 0,2 0 5 0,-5 0-2 15,8 0 1-15,-1 0-5 0,-1 0 0 0,1 1 1 16,1-1 1-16,-5 0 0 0,5 0-4 0,0 3 5 16,0-3-1-16,1 1 2 0,1-1-4 0,-1 1 2 15,1-1-5-15,-1 3 2 0,-1-2-1 0,-1 0 0 0,3 1 3 16,1-1-4-16,-2 1 4 0,2-2-3 0,-3 2-2 15,2 1 1-15,0-3 4 0,-3 0-7 16,0 4 3-16,0-2-1 0,1-1 0 0,-4-1 1 0,2 2 3 16,-1-2-4-16,-2 0 4 0,0 0-5 0,0 2-1 15,4-2 4-15,0 1-1 0,-4-2 1 0,0 1 1 16,8 0-3-16,-4-2 2 0,1 2-4 0,2 0 2 16,-1 0 2-16,-1 0 2 0,1 0-2 0,0 0-1 15,2 0 2-15,-1 2-3 0,-1-2 0 0,0 1 1 0,1-1 4 16,1 2-6-16,-3 2-1 0,0-1 1 15,0-2 3-15,-2 3 0 0,2-4-1 0,-7 0 1 16,0 5-3-16,1-3-1 0,-2 1 6 0,-1-1-5 0,2-1 1 16,-2-1 0-16,0 2 1 0,4-2 2 0,0 0 4 15,-1 0-3-15,1 0-5 0,1 0 5 16,-2 0 0-16,0-1 0 0,2 1-3 0,0 1-2 0,-1-2 4 16,5 1 0-16,-1 0-1 0,5 0 1 0,-1 1-4 15,-3-2-2-15,4 2 4 0,0 1 2 0,-1-1-2 16,1-2-3-16,1 2 5 0,-1 3-5 0,1-2 6 15,-3 1-1-15,0 2-1 0,-3-3-3 0,2 1 3 16,-3 1-2-16,2-1 2 0,-1 0-1 0,1 1 0 0,-6-2-1 16,5 1 4-16,0-2-3 0,1 3 0 15,-4-2-1-15,2 0 2 0,1 1 0 0,3-1-3 0,1-1 2 16,1 1-5-16,2-2 5 0,1 2-4 0,6-2-2 16,-9-1 4-16,4 2 1 0,0 2 0 0,0-2-2 15,-2 2 2-15,1 0-4 0,1-1 3 0,-3 1 0 16,-1-1 0-16,5 1 0 0,-5 1 1 0,-1 1-1 15,0-1 1-15,-2 2 1 0,-2-3-4 0,1 1 5 16,2-1-2-16,-2-1 1 0,-1 3 0 0,3-3-3 16,-1 0 2-16,0 1-1 0,1 1-1 0,1 0 2 15,-3 0-1-15,2-3-1 0,-1 3 1 0,3 1 0 0,3-2-1 16,-3-1 0-16,1 1 3 0,2-1-4 16,1 0 0-16,-2 0-1 0,2 1 3 0,-1-1-1 15,-2 1-4-15,3-3 6 0,-3 4 0 0,3-3 1 0,-1 4 2 16,-2-1-7-16,3 1 2 0,-3 0 0 0,-2 0 0 15,1 0-1-15,0 2 2 0,-2-2 1 0,1 2 1 16,-1-2-1-16,0 2 0 0,-3 0 0 0,1 1 0 16,2 0 2-16,-1-4 0 0,-2 3 0 0,4-2-4 15,-3 0 0-15,0 1-1 0,3-3 0 0,-3 0 3 16,4-1-3-16,0 2 5 0,3 0-5 0,0-3 2 16,-1 0-1-16,1 2 1 0,2-3 1 0,-1 2 2 15,5-2 1-15,-8 3-10 0,4-1 7 0,4-2 0 16,-3 7 1-16,-1-4-3 0,2 1 8 0,0 2-8 0,-1 0-2 15,2-1 5-15,-3 0-1 0,0 3 0 16,2-2-3-16,-1 4 1 0,-1-5 7 0,2 4-6 0,-2 0 0 16,0 2-2-16,-1-2 3 0,-1 1-6 0,1 1 9 15,-1-2-6-15,1 1 3 0,0-2 0 0,0 2-2 16,-1-1-1-16,1-1 2 0,-2 0-4 0,2 1 0 16,-3 1 4-16,2-2 1 0,-3-1-2 0,4 1-1 15,-3-2 3-15,2 4-4 0,-2-1 6 0,1-1 0 16,1-1-4-16,-2 0 3 0,3 1-4 0,-2 1 3 15,3-1 0-15,-2-1-1 0,-2 2 3 0,3-1-1 16,0-1-3-16,0 1 3 0,0-2 1 0,1 0-3 0,-2 3-5 16,2-2 3-16,-1 1 0 0,-1-1 5 15,0 3-3-15,1-2 0 0,-1 0 1 0,1 2-1 0,-2 0-2 16,2-1 0-16,1 0 3 0,0-1-3 0,-1 4 4 16,3-1-2-16,-1 2 0 0,1-3-2 0,2 3 5 15,-2 1-1-15,4 0 0 0,-1 3 1 0,0-2-4 16,3-4 4-16,1 5-2 0,-1 0-1 0,1-5 2 15,1 5-1-15,0-6 2 0,4 5-4 0,-3-1 0 16,1 0 2-16,0 1-2 0,1-1 5 0,1 0-4 16,-2-1-7-16,-1 1-10 0,5 0-2 0,-6-3-12 15,1-1 0-15,1 2-6 0,-4-1 6 0,5 2 2 0,-5-1-6 16,1 0 6-16,-5 0 2 0,4 5-23 16,-4-3 3-16,-4 0 1 0,4-1 8 0,0-4 6 15,-2 1 10-15,0 2-7 0,2-5 0 0,-1 2 2 0,1-2 2 16,0-1 7-16,1-1 5 0,-1 0-2 0,2 1-4 15,0-2-11-15,-1-1-28 0,3-1-126 16,1-1-196-16,4-1 87 0</inkml:trace>
  <inkml:trace contextRef="#ctx0" brushRef="#br0" timeOffset="-165085.58">26125 7155 22 0,'0'0'63'0,"0"0"6"15,-2 6-4-15,1-4 3 0,1-2-8 0,0 8-2 0,0-5-2 16,-2 1-5-16,2 2-5 0,0-1-8 0,0 1 8 16,0 1-2-16,2-2 3 0,-1 5-4 0,1-3-2 15,-1 4-6-15,2-1 2 0,-1 1 6 0,1-2-8 16,2 0 2-16,-3 0-3 0,4 2 7 0,-4-1-8 16,4 1 0-16,-2-1-2 0,1 0-4 0,-1 1-4 15,1 0-5-15,-1 1-2 0,2-4 3 0,0 1-6 16,-3-1 2-16,1 1 0 0,0 0-3 0,1 1-1 15,-1-3 0-15,1 1-5 0,0 1 3 0,-1-1-4 0,4 1 7 16,-2-1-7-16,4 0-2 0,-2-1 3 0,5 4 2 16,-3-2-5-16,4 1 1 0,3-2 1 15,-3 4 0-15,2-4-3 0,-1 1 2 0,-3-4-4 0,2 4 2 16,-3-1 4-16,5 2 0 0,0-1-3 0,-2 1 0 16,2-3-6-16,-6 0 3 0,-1 0 0 0,3 0 1 15,-2 0 1-15,0 0-3 0,1-1 7 0,-1 2-7 16,0-1-2-16,3 0 7 0,-2 0-4 0,2 2-1 15,2 3 2-15,-2-3-4 0,4 3 1 0,-2 0-14 16,-1-2-4-16,4 2-12 0,1-2-39 0,4 4-45 16,-6-3-84-16,8 0-217 0,-6-1 97 0</inkml:trace>
  <inkml:trace contextRef="#ctx0" brushRef="#br0" timeOffset="-158570.99">30565 8015 76 0,'0'0'110'0,"4"-1"-9"15,-4 1-6-15,4-2 1 0,-4 2-13 0,0 0-1 16,0 0-13-16,0 0-8 0,1-4-7 0,-1 4 0 16,0 0-1-16,0 0-10 0,-8-2-6 0,8 2-2 15,-5-4-8-15,5 4 5 0,-5-3-9 0,5 3-5 16,-5-2 1-16,5 2 1 0,-7-3-7 0,7 3 2 0,-4-1-7 16,4 1 2-16,0 0 4 0,-5-3-2 0,5 3 5 15,0 0-7-15,-4-1-2 0,4 1 0 0,0 0 2 16,-2-6-3-16,2 6 1 0,-5-3-4 0,5 3 0 15,-3-3 0-15,3 3-1 0,-4-5 5 0,1 2-2 16,3 3-1-16,-6-5-2 0,2 3-1 0,1-2 3 16,-1 0-3-16,-3 2 0 0,2 0-2 0,1-2 3 15,-1 1 0-15,0 0 0 0,-1-2 1 0,4 2-1 0,-4 0 4 16,2-1-1-16,0 2 3 0,0-2 2 16,1 2-3-16,3 2 0 0,-5-3 1 0,1 0-2 15,2 0 0-15,-2 2-2 0,4 1-5 0,0 0 8 0,-7-5-5 16,3 3 0-16,-1 1-2 0,-1-2 5 0,-1 1-4 15,-1-1 6-15,-1-1-5 0,1 2 0 16,-3-4 1-16,-1 4-3 0,1-1 2 0,0-1-1 0,0 2 0 16,1-1-1-16,-1 0 5 0,0-1-5 0,1 2 1 15,1-1-2-15,1-2 3 0,1 2 4 0,-2-1-1 16,1 2-2-16,1-1 1 0,0 2-1 0,-3-5 1 16,4 4-2-16,-1-3 3 0,-2 1-6 0,2 1 3 15,0 1-1-15,2 0-3 0,-3-2 5 0,-2 3-1 16,1-1-3-16,0-1 0 0,-1 1-1 0,1-2 6 0,-4 1-3 15,-1 0-2-15,1 0 3 0,-4 2-1 16,4-1 1-16,-5 0 0 0,4-1-3 0,-3 0-2 0,3 1 3 16,0-3-2-16,-1 2 10 0,1-1-11 0,1 4 5 15,-1-3 0-15,5-1-8 0,1 3 5 0,-4-2-1 16,3 3 3-16,2-1-5 0,1 1 4 0,-2-3-1 16,2 1 0-16,-1 2-2 0,1-3 1 0,1 2-2 15,-3-2 4-15,-2 1 2 0,0-1-1 0,-3 0 4 16,0 2-6-16,1 0 2 0,-1-2-1 0,1 1-1 15,-2 0 0-15,4 0 0 0,-3-4 0 0,0 4 3 16,0 0-6-16,0 0 3 0,0-2 7 0,1-2-9 16,-1 3 2-16,0-1 3 0,-2-4-3 0,5 4 1 15,-4 1 3-15,4 0-7 0,-2 0 2 0,2 0 4 16,1 0-5-16,-5 2-2 0,5-3 4 0,-1 3 1 0,-3-1 0 16,4 1 1-16,-4 2-5 0,3-2 10 0,-3 1-8 15,1 0 2-15,1 0-6 0,0-1 5 16,-2 3 1-16,2-2-2 0,0 3 0 0,-1 0 4 0,1-2-3 15,0 1 2-15,-2 2-2 0,3-3 1 0,-3 2 1 16,0-2 1-16,3 4-4 0,0-5 2 0,-2 3-2 16,1 2 1-16,-2-1 1 0,2-2 1 0,-1 2-3 15,1 3-1-15,-1-3 4 0,2-2-4 0,0 1 2 16,-2 1-1-16,3 3 0 0,-2-1 2 0,-1-2 4 16,3 1-7-16,-2 3 4 0,1 0 0 0,-1-3-1 15,1 3 1-15,-3 0-1 0,1 2 0 0,-2 1 1 16,3-2 1-16,-3 2-3 0,-2 1 2 0,-1-3-3 0,3 2 2 15,1-1 1-15,-1 1-2 0,4-4 1 0,-1 0-2 16,3 2 2-16,3-1-6 0,-3 1 5 16,3 0 3-16,-1-1 0 0,2 1 2 0,0 2 0 0,0-2 3 15,-4 2 1-15,4 1-3 0,-2-3 8 0,2 1-6 16,0 0-1-16,2-1-2 0,-1 3 0 0,-2-3 0 16,1 2 0-16,-1 0-4 0,0 0 0 0,1-1 2 15,-1 1-1-15,1-1 1 0,-3 4-1 0,0-3 1 16,2-1 3-16,1 1-6 0,-1-1 3 0,1-1-1 15,-1 1 0-15,1 1-3 0,1-1 1 0,1 0 0 16,1 0 3-16,-1 0-1 0,0 2 2 0,2-5-4 16,0 1 2-16,-2 2 0 0,0-3 3 0,4 3-8 15,-2-4 5-15,0 4-1 0,2 0 1 0,-2-3-2 0,2 3 3 16,-1-2-3-16,0 0 3 0,0 0 2 16,-1 2-6-16,0-2 2 0,2 5-1 0,-2-4 3 0,0-1-3 15,3 4 0-15,-3-4 0 0,0 3 0 0,3-1 1 16,-2 1-1-16,0 1 0 0,1-3 2 0,0 0-3 15,-2 0 2-15,2 2-1 0,0-1 1 0,0-2 4 16,-1 2 0-16,3 0-4 0,-2 0 4 0,2-1-3 16,2-1-5-16,-2 2 4 0,1 0 0 0,-3-3 6 15,1 2-10-15,1-1 0 0,-1 1 3 0,0-1 0 16,-1 0-1-16,3-2 3 0,-4 4 4 0,3-3-4 16,0 4 1-16,0-2-3 0,-2-1 3 0,2 2-3 15,3 0 4-15,-4-2-3 0,1 1 0 0,3-1-2 0,-2 1 3 16,1-2 2-16,2 3-1 0,-2-2-3 0,2 1 0 15,2-1 2-15,0-1-4 0,-2 2 3 16,0-2 1-16,2 1-2 0,-2-2-1 0,-1 3 1 0,0-2 0 16,0-3 5-16,2 3-4 0,0 0-1 0,-2-1 0 15,3-1 1-15,-3 0 2 0,5 2-4 0,-2 0 4 16,-1-2 0-16,0 0 2 0,0 0 0 0,1 0-1 16,-1 2 2-16,0-3 1 0,3 1 1 0,-3 0-1 15,1 1 2-15,1-1-4 0,5 1 0 0,-5 0 6 16,-1-2-8-16,1 1 1 0,1-3-2 0,1 5 3 15,-3-3-4-15,3-3 7 0,0 4-2 0,1 0 2 16,0 0-3-16,1-1-1 0,-2-1 0 0,6 3-2 16,-6-3 1-16,5 0 2 0,-5 0-3 0,3 1-2 15,2 1 5-15,-4-3-4 0,4 3-2 0,-6-2 5 16,1-1-1-16,-1 0 0 0,-2 2-2 0,2-2 2 0,2 2-4 16,-1-1 1-16,-2 0 0 0,2-1-2 0,2 2 4 15,-2 1-2-15,5-4 3 0,-6 3-6 16,-1-2 3-16,2 1 0 0,-2-1 0 0,3 2 1 0,-1-1 0 15,-2 0 3-15,1 0-1 0,2 0 2 0,0-2-1 16,-1 3 1-16,4 0-2 0,-3 0 2 0,0-1-3 16,1 1 2-16,-1-1-2 0,-2 0 0 0,-1 1 3 15,2 0-4-15,0-1 2 0,-1-1 0 0,-1 6-3 16,0-5 2-16,3 1-2 0,-1 1 0 0,2 3-2 16,-3-3 2-16,6 2 2 0,-3-1-1 0,3 2-1 15,-3-2 1-15,2 0 1 0,0-1 2 0,-3-2-2 16,-3 0-1-16,4 1 0 0,2-1 1 0,-2 1-2 0,0-1 3 15,-2-1-2-15,0 0-3 0,0 1-1 16,-3-3 5-16,3 3-6 0,1-1 2 0,-1 0 4 16,2 0-2-16,-3 1-3 0,7-1 4 0,-4 2 1 0,3-1-2 15,1 0 1-15,1-1-4 0,0 1 2 0,-1-3 2 16,4 2-1-16,-4-2-1 0,-1 3 0 0,4 1-2 16,-2-1 3-16,-4-2-1 0,3-1-2 0,-6 1 4 15,1-1 0-15,-3 3 0 0,1-2-1 0,-5-1 0 16,2 0 1-16,-4 0-2 0,4 1 0 0,-4-1 0 15,3 3-2-15,-3-2 5 0,8 2-4 0,-3-2 2 16,1 1-3-16,0 3 2 0,0-1-1 0,5 1 4 16,0 2-1-16,-3-4-1 0,6 2 1 0,-1 4 1 0,-2-4-4 15,1 0 7-15,0 2-5 0,2-2-2 16,-3-2 0-16,3 2-3 0,-5-1 8 0,-3 1-6 0,2-4 2 16,0 1 0-16,-2 3-1 0,1-2 1 0,-5 1 2 15,3-2-2-15,-3-1-2 0,5 1 3 0,-1 1 0 16,-2-1 1-16,3 0-2 0,-1 0 1 0,-1 1-1 15,4-1-1-15,-1 0-1 0,1 1 1 0,3-1 3 16,-2-2 0-16,1 5 0 0,1-3 1 0,1 0-5 16,-4 0 5-16,-1 0-1 0,1 0-1 0,4 0-3 15,0 1-2-15,-4-2 5 0,1 0 0 0,-2 2-5 16,1-2 4-16,-2 2-2 0,0 0 1 0,1-1 2 16,1 2-1-16,-1-1 0 0,-1-2 1 0,2 3 1 0,-2-1-2 15,6 1 0-15,-5-1 0 0,2 0-1 0,2 1-1 16,1-3 2-16,-3 5-2 0,6-4 1 15,-4 1 2-15,2 0 0 0,0-1 2 0,-3 1-4 0,-2 1 3 16,-1-3-2-16,6-1 1 0,-6 1 0 0,1-1 1 16,-4-1-2-16,3 2 1 0,-3-1 0 0,3-1-3 15,-3 0 3-15,-1 1-2 0,4-2-1 0,-2 0 3 16,0 1 7-16,1-1-1 0,-1 0-5 0,0 2 5 16,3-3-1-16,-2 3-5 0,2-2 6 0,-1 0-6 15,0 1 1-15,3-1-1 0,1-3-1 0,-5 3-2 16,6 0-3-16,-1 1 6 0,1-1-3 0,-5-1 1 0,1 1 2 15,-2 0-2-15,1 2 4 0,1-3-2 16,-2 3-1-16,2-3-1 0,-3 2 2 0,3 0-1 16,-1-2-5-16,-4-1 7 0,6 4-1 0,-2-4 0 0,1 1 1 15,-1 1-3-15,5-3 3 0,-3 0 0 0,-2-1-2 16,0 2 0-16,3-1-1 0,2-1-1 0,-5 0 1 16,4 1-2-16,-5 0 8 0,1 1-4 0,0 0 0 15,-2-1 0-15,2 0-2 0,5 2 2 0,-1-2 1 16,-6 1-1-16,1 1 1 0,-1 0-3 0,-1-1 1 0,0-1-3 15,0 2-1-15,1 0 3 0,-2-1-2 16,2 1 2-16,-4-1 4 0,1 2 4 0,-1-2 2 16,1 2 0-16,2-2-4 0,-1 0 3 0,0-2 0 15,1 3-1-15,-2-1 3 0,-2-3-6 0,2 1 4 0,2 2-1 16,-2-1 4-16,0-1-1 0,2 2-2 16,-4-1-1-16,-1 3 1 0,4-2-5 0,0-2 5 0,-2 1-1 15,-1 1-11-15,3-1 13 0,-1 1-4 0,2-1 0 16,-1 0 2-16,0-1-3 0,0 0 0 0,0 2 1 15,0-1 3-15,-1-2-2 0,0 3-2 0,-1-1-2 16,-1 0 2-16,2-2-1 0,-2 2 3 0,-1 2 2 16,3-6-1-16,-3 4 1 0,1-3-1 0,-1-1-5 15,-1 2 4-15,1-3-1 0,-2 0 1 0,1 2-4 16,-3-2 3-16,4 0-1 0,0 0 2 0,-2 0 1 16,-1 0-4-16,1 1-2 0,-2-1 2 0,4 1 0 0,-2 0 1 15,1 0-4-15,0-1 4 0,-2 0-6 0,2 1 3 16,-3 0 0-16,3 1-1 0,-1 0 5 15,-2 0-3-15,0 3 2 0,2-2-3 0,-2 2 1 0,2-3 2 16,-2 2-2-16,0 0-2 0,0-3 0 0,1 4 2 16,-1-2-2-16,3 0 0 0,-4 2 0 0,1-5 3 15,-1 2-3-15,0 1 0 0,1-3 0 0,-2 1 0 16,1-1 1-16,-1 0-2 0,-2 1 1 0,1-1 4 16,0 0-1-16,1-1-2 0,-1 1 0 0,0 1 3 15,0 0-6-15,2-2 1 0,-2 1 2 0,1 0 0 16,0 2-3-16,1 1 3 0,-3-3-3 0,2 2 2 15,1 0 0-15,-4 4 0 0,4-4 2 0,-4 3-2 0,1-3 1 16,0 2-3-16,-2-2 3 0,-3-1 0 16,-1 1-2-16,-1 0 4 0,1 0-4 0,-4-2-1 15,-1 0 3-15,0-1-2 0,0 2 4 0,-3 0-2 0,0-4-1 16,1 0 2-16,-2 3 0 0,-3-7 0 0,0 1 1 16,-2-2-1-16,0 2-2 0,3-1 2 0,3 5 2 15,1 1-3-15,0-3 2 0,-2 1-1 0,2 2-2 16,-6-4 3-16,3 7-3 0,1-3 4 0,0 1-4 15,0 1-1-15,0 0 2 0,-1-1 4 0,1 2-2 16,-1-2 0-16,-6 0-1 0,5 3 1 0,-7-2 0 16,1 1-1-16,0-1-2 0,-1 1 2 0,-1-1-1 15,0 1 2-15,-1 0-1 0,1 0 2 0,-2-1-3 16,1 1 1-16,3-2 3 0,-2 3-1 0,1-2 0 16,4 3-3-16,4-1 1 0,-1 1 2 0,-1-1-2 15,1 0 0-15,3 2-4 0,-1-2 8 0,0 1-1 16,-1 1 1-16,4 0-5 0,-3 0 1 0,6 2 1 0,-7-2 1 15,0 0-6-15,1 0 3 0,-2 0 1 0,-8 0 1 16,1-2 1-16,6 5-1 0,-7-3 0 0,0-2-2 16,7 2 2-16,0 1 0 0,-10-3-2 0,2-1 1 15,0 0-1-15,1-1 2 0,-3 0 0 0,4 1-1 16,-5 1 0-16,6 0 2 0,5-1-2 0,-6 1 0 16,8-2 1-16,0 4 2 0,-2-2-3 0,2 0-3 15,5 3 1-15,2 2 4 0,1-3-2 0,2 1-2 16,1 1 6-16,0 0-4 0,2 2-1 0,1-2 0 15,-1 2-2-15,-1-1 4 0,-3 0-3 0,-1 2 1 16,2 0 1-16,-3 0-1 0,2 0-2 0,-2 0 3 16,0 0 0-16,0 0 1 0,-2 0-2 0,3 0 0 15,-6 0-1-15,8 3 3 0,-5-3 1 0,1 0-3 16,0 1 0-16,2-1 1 0,-2 0-1 0,4 1 1 16,-5-2 0-16,4 1 0 0,1 0-3 0,1 0 3 15,1 0 1-15,-2 0-2 0,0 1 1 0,3-2-2 16,-2 2 3-16,1-2-2 0,1 2 0 0,6-1 1 0,-14 2-4 15,9-1 4-15,-7-1 3 0,2 0-3 16,0 0 2-16,-2 1 0 0,1-1-1 0,-2-1-3 16,0 1 5-16,1-1-6 0,-2-1 1 0,3-1 1 0,-2 1-1 15,-1-3 0-15,2 1 4 0,-2 1-3 0,-2 1-1 16,-3-6 3-16,4 3 2 0,-3 1-4 0,1-2-1 16,-2 0 3-16,1 0-1 0,0-1 0 0,-1 3 1 15,-1 0-4-15,0-2 1 0,3 2 1 0,4 3-1 16,-1-2 3-16,2 3-2 0,-2-2-1 0,3 1 1 15,-1-3-1-15,2 4 5 0,2 0-7 0,-2 0 4 16,-3 0 0-16,3 1 1 0,-5 1-1 0,-4-2 0 16,-3-2-3-16,-9 0-29 0,-3 1-70 0,-17-1-272 15,-7-5-402-15,-6-4 178 0</inkml:trace>
  <inkml:trace contextRef="#ctx0" brushRef="#br0" timeOffset="-154220.24">30525 7965 101 0,'0'0'135'16,"0"0"-15"-16,4-7-3 0,-4 7-24 0,0 0-6 0,0 0-10 15,-2-4-9-15,2 4-6 0,0 0-2 0,-6-2-5 16,6 2-10-16,-8-2-6 0,3 1-5 15,0-1-1-15,5 2-1 0,-14-2-8 0,6 0-3 0,0-1-4 16,0 3 1-16,-2-4-1 0,0 1-2 0,0-2 8 16,-2 2-7-16,2-1-2 0,-4-1-6 0,1 2 5 15,3-2-1-15,-4-1-4 0,1 3-3 0,-5-5 2 16,0 2-1-16,1 0-6 0,-2 0 7 0,3 1 2 16,-2-2-8-16,2 3 1 0,2 0 5 0,2-1-5 0,-1 1 1 15,-1 0-3-15,4-1 6 0,-3-1-3 16,0 1-1-16,-2 0 1 0,0-2 0 0,-2 1 2 0,4 0 0 15,-4-2-1-15,1 0-1 0,0 2 5 0,-1-3-2 16,0 3 0-16,6 0 2 0,-6-2-4 16,-1 1-4-16,3 0 8 0,3 1-3 0,1 2 0 0,-2-1-5 15,-1 0 3-15,1 1 2 0,0 1 0 0,1 1 1 16,0-2-1-16,-2 0-1 0,3 0 0 0,-2 1 1 16,0 2 1-16,-5-3-6 0,7 4 4 0,-6-4-8 15,-1 3 5-15,-1 0 4 0,2-1-3 0,2 1 3 16,-2-2-11-16,5 1 6 0,0 2 1 0,1-2 3 15,-3 0-2-15,3-2-2 0,0 3 3 0,1 0-3 16,-1-1 2-16,4-1 1 0,-6 3 1 0,5-3-2 16,2 1 2-16,-7 0-3 0,7 1-3 0,-2-1 5 0,-1 2-3 15,9 0-4-15,-10 0 5 0,10 0-6 16,-9 0 7-16,1 0-4 0,8 0 3 0,-10 2 0 16,5-2 0-16,5 0-3 0,-11 0 1 0,-1 1 2 0,4 0 5 15,-1-5-4-15,-1 6-4 0,-3-4 5 0,3 4-1 16,-4-2-1-16,3-2 5 0,-2 1-6 0,3 1 3 15,-2 0-3-15,-2-1-1 0,5 1 3 0,0-5-1 16,0 5-3-16,3 0-1 0,-2 3 6 0,0-6-8 16,2 3 5-16,-3 0 0 0,9 0 4 0,-13 3-4 15,8-3-2-15,-2 2 1 0,7-2 2 0,-11 0-1 16,6 4 0-16,-2-3-4 0,-1 1 2 0,2 0 2 16,-3 4 5-16,-3-2-1 0,2 0-5 0,-2-1 0 0,1 3 5 15,-2-3 5-15,3 3-11 0,-3-3 0 16,4-1 2-16,-2 3-2 0,3-1 6 0,-1-1-1 0,5 1-1 15,-5-1 0-15,4 2-4 0,0-2-1 0,-3-1 0 16,3 2 3-16,0 0-2 0,0 0 2 0,-1 0 2 16,-1 0 0-16,2 1 1 0,1-1-6 0,-3 0 2 15,2 1 2-15,-3 2 1 0,2-3-2 0,-5 2-1 16,5-2 0-16,-3 2 2 0,3 1 2 0,-2-3-4 16,3 1 4-16,-2 1-5 0,5 0 4 0,-2-1 0 15,0-1-1-15,2 3 0 0,-2-3-2 0,0 3 2 16,2-2-3-16,-2 3 5 0,0-3-4 0,1 5-2 0,1 0 2 15,-2-3 1-15,0 2 0 0,1-1-1 16,-3 3 2-16,6 0 1 0,-8-1 1 0,6 1-5 16,-5 0 11-16,2 1-4 0,0-1-5 0,-1 0-5 0,-2 1 9 15,4-2-2-15,-1 1 6 0,-4 1-6 0,6-3-1 16,-1 0-1-16,0 1-3 0,1-2 2 0,-1 0 5 16,0 1-3-16,1-4-2 0,-2 0 2 0,2 1-5 15,1 1 6-15,0-3 1 0,-2 3 0 0,2-3 0 16,-1 1-4-16,2 0 3 0,-2 0-6 0,2 2 4 0,-1 1-2 15,-1-3 3-15,-1 2-2 0,3 0 2 16,0 3-1-16,-2-3 1 0,2 2-1 0,-3 1 2 16,-1-2-1-16,1 1-2 0,-1 0-3 0,1-3 3 0,0 1 1 15,1 0 0-15,0-2 2 0,0 0 0 0,1 0 0 16,-1-2 0-16,3 1-1 0,-2-1-1 16,2-3 1-16,-3 7 3 0,2-4-1 0,1 1 6 0,0-4 0 15,0 5 1-15,0 0-1 0,1-1 3 0,0-1 0 16,1-1-5-16,-2-2-1 0,2 8-1 0,0-3 3 15,0-2-2-15,-1 1-1 0,1 1-3 0,-1 0 3 16,2-3 0-16,-3 4 1 0,1-1 2 0,0 2-5 16,-1-1-3-16,1 1 4 0,1-2-4 0,0 5 2 15,-1-5 3-15,1 4-5 0,0-4 7 0,1 1-8 16,-2 0 1-16,0 0 3 0,2 0-3 0,1 2 3 16,-2-1 2-16,1-2-3 0,-1 2-1 0,1-2-3 0,1 5-1 15,-2-6 3-15,1 1 0 0,-1 3 2 16,0-4-2-16,0 1 3 0,-2 2-4 0,3-2 2 15,-3 2-1-15,2-2-1 0,0 0-2 0,0 0 3 0,-2 0-1 16,0-2 2-16,0 3-1 0,2-3 1 0,-1 0 0 16,-1 2-2-16,1-1 4 0,0 0-2 0,1-1-2 15,1 2 4-15,-3 0 0 0,2-3-4 0,0 4 1 16,3-2 4-16,-5 1-3 0,4 0 0 0,-2-1 2 16,1 1 0-16,1 0-4 0,-2-1 2 0,0 3 5 0,4-3-3 15,-1 2 6-15,-1 0-2 0,1-4 5 16,2 2-6-16,-1 2 7 0,3 0-1 0,-1 0-1 15,1 1 0-15,-2-2 0 0,2 2-2 0,-1-2-1 0,0 2 1 16,2-2 0-16,-1 0-4 0,0 0 2 16,0 2-1-16,0-4-2 0,-3 2 0 0,-1 1-1 0,4-1 5 15,1 0-4-15,-3 3-1 0,-1-5 2 0,4 3 0 16,-1 2-4-16,-2-3 1 0,4 2 1 0,-4-3-2 16,0 4 1-16,2-6-1 0,1 5-1 0,2-2 0 15,-3 2 1-15,2-1 1 0,-2-2-2 0,2 3 2 16,0-2 0-16,1 0 0 0,-2 0-3 0,0 0 1 15,2 0 5-15,-3-1-2 0,1 1-5 0,0 0 2 16,-1-2 0-16,0 2 3 0,-2-1-3 0,-1 1 0 16,1-2 0-16,2 1-1 0,0-1 2 0,-4 2-1 0,4 0 2 15,-3-1 0-15,4 1-2 0,0 1 1 0,-4 0 2 16,4-3-6-16,2 4 4 0,-1-2-4 16,0-3 2-16,-1 3-1 0,1 2 2 0,0-3-1 0,0 0 2 15,6 3 2-15,-6-2-3 0,3-1 0 0,2 3 0 16,-4-2-3-16,1 0 2 0,-3 0-2 0,4-2 6 15,-5 1-2-15,4 1-2 0,-3 0 2 0,2-2 0 16,-1 2-1-16,1 1 0 0,-1-3-2 0,2 2 5 16,0-2 0-16,0 2-2 0,3 1-2 0,2-1 4 15,-4-2-1-15,5 0 2 0,0-1-4 0,-1 2 2 16,3 1-2-16,-2-2-2 0,0-2 1 0,3 2-1 16,-4 1 2-16,1-4-3 0,1 1 5 0,-4 2-5 0,2 1 4 15,0-1-4-15,-4 0 2 0,2 1 0 0,3 0 0 16,-1-1 2-16,-5 0-2 0,5 0 1 0,-4 1-2 15,4-1 2-15,-1 1 0 0,0-3-3 0,-1 1 3 16,0 4 0-16,-2-3 0 0,4 2 0 0,-1-2-2 16,-3 2 5-16,-4 0-5 0,4-1 2 0,0-1-2 15,0 0 0-15,-3 2 1 0,1-1 6 0,0 1-7 16,-2-2 5-16,0 1-3 0,0-1 1 0,-3 1-1 16,1-1-1-16,0 1 1 0,-1-1-2 0,1-1-2 15,-3 1 4-15,1 0 2 0,2 1-4 0,-1-2 2 16,2 3-1-16,-3-2 2 0,2-2-1 0,1 6 0 0,-2-3-1 15,2 0-1-15,1 2 2 0,0-2-2 0,3 1 5 16,-2 2-2-16,1-2 0 0,3 2 0 16,1 0-1-16,-4 0 1 0,6 1-3 0,-2-1 3 0,-5-2 1 15,6 1-2-15,-4 0 4 0,4-1-2 0,-4 0-3 16,-3-2 0-16,3 3 0 0,-4-2 1 0,4 0-1 16,-3-2-4-16,0 3 5 0,2-2 2 0,-2 0-3 15,-1 1 2-15,1-1-4 0,0 1 3 0,3-1 0 16,-1 0 1-16,-1 1-2 0,3-2-1 0,0 3 1 0,0-3 0 15,0 4 3-15,-1-2-4 0,1 0 3 16,-1 1-1-16,1 1 0 0,-4-1-1 0,2-1 1 16,-3 1-2-16,1-2 1 0,1 2 1 0,-2 0-1 0,2-3 0 15,-4 0 3-15,1 2 1 0,-2-1-4 16,3-2 3-16,-2 1-1 0,4 0-1 0,-4 0-1 16,2-1 1-16,1-1 0 0,0 2-2 0,0 0 2 0,0 3 1 15,2-4-2-15,-2 0-1 0,4 2 0 0,-1 0 1 16,1 0 0-16,-1 1 2 0,1 0-3 0,-1-1 2 15,3 3-1-15,1 0 0 0,-1-1-1 0,-3 0 0 16,6 0-1-16,-7-3 8 0,-2 3-6 0,4-3-3 16,-1 2 3-16,-2-4 4 0,0 1-5 0,-2-1 3 15,2 0 0-15,-3 0 1 0,1 0-1 0,2-1-1 16,-1 0 0-16,2-1 0 0,2 1 1 0,-2 0-2 16,2-2-1-16,0 3-1 0,3-3 4 0,0 3-4 0,2-4-1 15,-1 2 5-15,4-1 0 0,-3 2-3 0,0 0 2 16,2 0 3-16,-2-1-3 0,-1 2 0 15,2-1-1-15,-7-1 1 0,4 1 1 0,-6 1-1 0,3 0-2 16,-5-1-2-16,5-1 4 0,-4 2 6 0,2-1-7 16,1 1-4-16,-3 0 5 0,2-1 6 0,-1-2-6 15,-1 3 4-15,0-2 0 0,2 1-3 0,-3-1 1 16,3 1 3-16,1-1-4 0,-4 0 1 0,5-2 2 16,-1 3-5-16,-1-1 3 0,0 1-1 0,1-1 0 15,1-1-3-15,0 1 0 0,2 0 1 0,-4 0 0 16,6-1 1-16,-5 1 0 0,1 2-1 0,-1-3-1 15,1 0-1-15,5-2 3 0,-7 1-3 0,0 0 0 0,0 1 0 16,-1-2 1-16,2 3 2 0,-3-3 1 16,2 2 1-16,-2-4-6 0,0 5 2 0,-1-4 3 0,0 2 1 15,0 2 0-15,3-2-4 0,-3 0-1 0,0-1 3 16,1 1 2-16,-1 0-7 0,0 0 5 0,1 0 1 16,1 1-2-16,-3-1-3 0,4 1 3 0,-3-1 2 15,2-2-3-15,3 4-2 0,-4-2 3 0,-1 1-2 16,4 0 3-16,-4-3 2 0,1 3-7 0,0 1 6 15,1-1-3-15,-1 2 2 0,-4-1 1 0,5-1-1 16,-6 3 1-16,3-1-7 0,-1 0 0 0,-1-1 7 16,2 2-1-16,-1-3 2 0,0 2-5 0,-1 0 1 0,0-1 2 15,-3-1-1-15,5 1 4 0,-2-1 7 16,-2 1-2-16,1 0 0 0,1-3 2 0,1 3-2 16,-2-1 1-16,5-2 2 0,-2 2-2 0,1-2-4 0,1 1-1 15,-1-1 2-15,0 1-5 0,3 1-5 0,-3-2 7 16,0 3 1-16,1-2-4 0,-4 3 1 0,2-4-1 15,-2 2 3-15,2 1-3 0,-2-4 3 0,1 3-3 16,-2 1 2-16,0-1 3 0,-1 0 0 0,1 3 1 16,-1-4-3-16,0 3 9 0,-1-1 3 0,1-2-1 15,0 1-3-15,-1 0-3 0,2 1 3 0,-2-2-2 16,1 1-1-16,-2 0 1 0,1-3-1 0,1 0-3 16,0 4 1-16,0-1-3 0,-1-2 6 0,2 1-5 0,-3 1 2 15,2 1-2-15,-1-1-3 0,-1-1 1 16,-2-1 0-16,4 2 3 0,-3-1-1 0,-1 1-1 15,3-2 0-15,-2 0 0 0,0 0-3 0,2 1 2 0,-2-3 2 16,3 1-5-16,-3-1 0 0,-1 0 1 0,2 2 1 16,0-1-2-16,-1-1 2 0,3 2-1 0,-4-3 1 15,4 3 1-15,-3 0 1 0,2-2-5 0,-2 2-1 16,3-2 4-16,-1 2 0 0,-2-2-13 0,0 2 12 16,-1-1-1-16,5-2 3 0,-5 2-3 0,0-1 3 15,3 0-2-15,-3 0-1 0,1 2-13 0,0-3 16 16,-1 0-2-16,0 1 3 0,2 1-2 0,-2 1-1 15,0-3 4-15,0 1 0 0,0 1-2 0,1-2 0 16,0 3-1-16,-1-2 2 0,3 0-2 0,-3 0 1 0,0 1 1 16,0-1 0-16,0 2 5 0,0 0 0 15,0-1 0-15,-3 0-1 0,2-2 1 0,-2 1 0 16,-2-2-3-16,0 1-2 0,3-2 2 0,-2 3-1 0,-3-2-3 16,2 4 3-16,4-3 0 0,-3 3 1 0,0 0-1 15,-1-1-5-15,0-1 5 0,1 2 1 0,3 0-6 16,-3 1 3-16,4 1 0 0,-4-2-3 0,4 0 1 15,-5 1 0-15,3-1 1 0,-3 2-1 0,2-2 0 16,-1-1 2-16,0 1 1 0,-1 1-3 0,1-3-3 16,-3 3 4-16,0-1-2 0,2 0 1 0,1 1-1 15,-2 0-1-15,1-3 2 0,0 4 3 0,1-1-3 16,-1 0 0-16,1-1 1 0,0 2 2 0,0 1-1 16,2-4-1-16,-1 1-2 0,-2 1 2 0,1 0 0 15,2 3-2-15,-2-6-1 0,1 2 0 0,-1 3 4 16,1-3-1-16,0 0 1 0,0 1-3 0,-3 1-3 0,0-4 7 15,1 2-4-15,-3-2 2 0,-1 4 0 0,0-6-1 16,4 4 0-16,-3 0 0 0,2-2 3 0,-2 4-1 16,3-2 0-16,1-4-2 0,-1 6 3 0,1 0 2 15,0-1-5-15,0-2-1 0,0 5-2 0,1-5 3 16,-1 2 2-16,0-1-1 0,2 1 0 0,-1 1 0 16,-1-3-4-16,-1 5 0 0,5 1 0 0,-3-7 3 15,-1 4 0-15,0 0 1 0,1-1 1 0,-3-1-2 16,1 1-4-16,-4-4 2 0,2 5 2 0,2-3-1 15,-4 0 3-15,-1-1-2 0,1 0 1 0,1-1-1 16,1 2 1-16,-2-1-1 0,3 2 0 0,0 1 0 16,0-1 0-16,-3-1 3 0,5 0-4 0,-2 0 3 15,-2 2 1-15,4 0-1 0,-2 1 1 0,1-2-5 16,-1 1 1-16,3 0-1 0,-5 0 1 0,3 0 1 16,-2-1 0-16,0 1 0 0,1 0 0 0,1-2 0 0,-4 2 1 15,0-2 1-15,0 1-3 0,0-1 2 0,0-1 2 16,0 2-1-16,0-1-3 0,-1 1 1 0,1-2 0 15,0 2 3-15,0 0-2 0,3 0-1 0,-3 0-1 16,1 0 0-16,0 1 0 0,2 0 4 0,-2 1-6 16,4 0 1-16,-2-1 2 0,-3 1 2 0,5 0-3 15,-5 0 2-15,4 2-2 0,-4-2 1 0,2 0 0 16,0-1 3-16,-1 2-5 0,-2-1 4 0,-1 0 0 16,0 1 0-16,1-1-2 0,-1-1 5 0,2-1-4 15,-4 4-1-15,4-2 2 0,-1 0-1 0,-3-2-2 16,2 0 0-16,-2 3-1 0,1-3 2 0,1 3 2 15,-2-5-2-15,0 2 1 0,2 1 0 0,-1-3 2 16,-1 3-1-16,3-1-3 0,-1-1 2 0,0 1-1 0,1-1 0 16,-1 1 0-16,-2 0-1 0,4 1 0 0,-1-1 5 15,0-1-6-15,3 3 4 0,-3-1-3 16,1 0 3-16,-2 0-2 0,4 2-1 0,-2 0 2 0,-5-3-3 16,4 3 2-16,-9-5 2 0,0 3-1 0,-6-5 2 15,-4 1-2-15,1 0 1 0,0-4 0 0,-3 1 0 16,-2-3 1-16,-6 3-17 0,-13-9-22 0,-1 0-22 15,-2-1-24-15,-3 2-17 0,-1-3-23 0,3-1-4 16,0 3-10-16,2 5-2 0,4-2-134 0,13 8-294 16,2 1 131-16</inkml:trace>
  <inkml:trace contextRef="#ctx0" brushRef="#br0" timeOffset="-148624.79">26337 8641 53 0,'6'-2'135'16,"-1"0"-15"-16,2 1-12 0,-2 0-9 0,1-2-12 16,-6 3-8-16,9 0-7 0,-9 0-9 0,9 0-5 15,-9 0-13-15,0 0-16 0,0 0-15 0,0 0-14 16,0 0-7-16,0 0-23 0,0 0-14 0,-25 5-37 15,16-1-53-15,-3-3-144 0,1-1 64 0</inkml:trace>
  <inkml:trace contextRef="#ctx0" brushRef="#br0" timeOffset="-143370.39">26255 8647 14 0,'-4'-6'82'15,"4"6"-5"-15,0 0-16 0,0 0-3 0,0 0-1 16,0 0-6-16,0 0-3 0,-4-4-12 0,4 4 2 16,0 0 0-16,0 0-12 0,0 0-1 0,0 0-1 15,0 0-3-15,0 0-2 0,0 0 1 0,0 0 1 16,0 0-3-16,0 0-1 0,0 0-4 0,0 0-2 0,0 0 1 16,0 0-5-16,0 0 10 0,0 0-11 0,0 0 3 15,0 0 2-15,0 0-14 0,-10 5 13 0,10-5-7 16,-5 3-1-16,5-3 6 0,-1 2-5 0,1-2-5 15,-3 4 3-15,3-4-2 0,0 6 4 0,0-6-2 16,-4 7 4-16,7-6-1 0,-2 3 2 0,-1 1 10 16,4-1 0-16,-3 0 6 0,6-1-5 0,-2 2-1 15,4 0 1-15,-4 2 3 0,0-2-1 0,3 0-7 16,-1 3 0-16,-3-4-1 0,4 3-3 0,-2 1 1 16,3-1-3-16,-4-2-6 0,3 2 6 0,-2 0-3 15,2 0 2-15,1 1 5 0,-1-2 5 0,-2 2-2 0,1-1 2 16,1 1 0-16,1-3 8 0,-4-1-10 15,6 3 13-15,-2-1 5 0,0-2-2 0,0 1 4 0,2-1 6 16,-2 0-10-16,1 0 2 0,0-1-5 0,2 0 4 16,2 2-5-16,-4-1-6 0,-1 0 7 0,1 0-9 15,-2-2 0-15,-2 2-5 0,1 1 2 0,-1-1 0 16,0 0-6-16,1 0 8 0,-2 1-6 0,-2 0-4 16,1 1-2-16,-1-2 2 0,2 0 2 0,-1 2-1 0,1-2-2 15,-2 1-1-15,1 0-2 0,1 0 8 16,1-1-7-16,-1 2 0 0,0 1 0 0,3-6-1 0,1 5-2 15,1 1 0-15,-1-2 3 0,2 0 0 0,0 1-3 16,-1-2 3-16,2 1-3 0,-1-1 0 0,-2-1-1 16,3 1 2-16,-1 1-1 0,-2 0 0 0,-1-3 0 15,2 2 3-15,0 0-3 0,0 0 1 0,-1 0 0 0,-2-2-4 16,0 1 4-16,5-1-1 0,-6 2 3 16,3-3-1-16,0 3 0 0,0-3-1 0,-3 0 1 15,2 2 0-15,0-1-3 0,-1 1 3 0,1-3-1 0,4 3 0 16,-2 1 1-16,0-2-1 0,-1-1 5 0,0 1-2 15,2 0 1-15,1-2 3 0,-1 3 4 0,2-1-2 16,0 0 0-16,0-1-2 0,-2 3-1 0,1-4 0 16,-1 3 2-16,2-3-2 0,-1 0 1 0,-1 2 4 15,3-2-5-15,-5 0 0 0,3 3-4 0,-1-3 1 16,-6 1-1-16,2-1-1 0,-1 1 1 0,-2 2-2 16,-4-3-2-16,11 2 10 0,-4 0-12 0,-2 1 6 0,0-3-5 15,-1 1 3-15,3-1 1 0,-1 3-2 16,0-2 2-16,-1 0 2 0,0 3-5 0,3-3 3 0,-3-1 1 15,1 0-3-15,1 3 0 0,2-3 1 0,-2 3-6 16,2-3 8-16,0 2 1 0,0 0-7 0,0-2 4 16,0 0-2-16,1 0 1 0,-1 0 0 0,0 2 2 15,0-2 4-15,-4 0-3 0,0 1-5 0,2-1 3 0,-7 0-6 16,14 0 5-16,-8 2-3 0,2 0-1 16,-2-2 8-16,-1 1-3 0,3-1 0 0,-3 1 0 15,-5-1 0-15,13 0 1 0,-7-1-4 0,2 1 3 0,-2-1 3 16,1 1-4-16,1 0 1 0,0-2-2 0,1 0 1 15,2-1 3-15,1 3-8 0,-1-3 4 0,0 2 4 16,3-2-6-16,-4-2 3 0,3 2 2 0,-3 2-1 16,1-2 2-16,0 2 0 0,-3 0-4 0,2-2 3 15,-1-1 0-15,1 0 0 0,-1 2-2 0,-1 0 6 16,2 0 1-16,0-1 3 0,0-1-2 0,1 3-2 16,-4-2 2-16,2 2 3 0,-3-2 5 0,2 1-3 0,1 0 1 15,0 0 0-15,-3-2-3 0,2 3 0 16,-3-1 1-16,3-2-2 0,-3 4 1 0,4-2-2 0,-4 0-2 15,0-1 1-15,4 1 2 0,-4-1 1 0,3 1-5 16,-3-2 2-16,2 1-1 0,-2 2 3 0,1-3-1 16,0 1 0-16,-1-2 0 0,2 1-3 0,-1-1 2 15,3-1 0-15,-4 0-2 0,2 3 0 0,-1-5-3 16,-1 2 2-16,5-1-2 0,-4 2 0 0,1-5-1 0,0 3 5 16,0-3-2-16,-2 3-2 0,4-3-2 15,-1 1 1-15,-2-1 2 0,2 1-1 0,-3 1 2 0,3-2 0 16,-2 0 0-16,2 1-2 0,-3-3 2 0,0 5-2 15,0-3 0-15,2 0-2 0,-1 1 2 0,-2-1-1 16,0-2 1-16,1 4 2 0,1-1-1 0,-2-3-5 16,4 2 2-16,-3-2 1 0,1 2-3 0,1-2 2 15,0-2 3-15,5 2-2 0,-7 2 0 0,1-2 2 16,-2-1-5-16,1 2 2 0,-1-1-1 0,-2-1-1 16,2-1 2-16,-1 2-2 0,-3 0 0 0,1 0 0 15,0 1 2-15,-1 0-4 0,2-2 4 0,-2 3-3 16,0-1 1-16,0 0 1 0,2 0 2 0,-2 1-4 15,0-2 3-15,0 5-1 0,0-3 0 0,0 1-1 0,0-1 1 16,0-1-3-16,-4 1 2 0,3-1-1 0,-1 4 2 16,0-4-6-16,2 1 4 0,-2 0-1 0,0-1-2 15,0 3-2-15,-1-2-2 0,0-2 2 0,-1 4-3 16,-1-4-3-16,-2 0 2 0,1-2 0 0,-4 0 0 16,5 3 0-16,-3-3 4 0,1-1 1 0,-1 5-9 15,1-2 4-15,-2-2-1 0,0 1 1 0,3 2 19 16,-7-4-6-16,5 6 2 0,-2-6 3 0,0 3-4 15,2 3-1-15,-1 1 0 0,1-2 3 0,2 1-4 16,-3 2 1-16,2-1 0 0,-1 0-1 0,2 1-1 16,-1 0 2-16,1-2-1 0,-3 2-1 0,3 0 2 0,-3-1 0 15,2-2 1-15,-4 2-6 0,-1-4 2 0,2 5 4 16,-4-4-3-16,0 1 1 0,-3-1 0 0,3 0-2 16,-4 2 3-16,4-1-4 0,-5 0 4 0,1-1-3 15,4 3 2-15,-2 1 1 0,0-1-2 0,4 1-2 16,0 0 3-16,0 2-8 0,1 3 7 0,2-2 0 15,0-1-2-15,0 2 2 0,3 0 0 0,2 2-1 16,-4 0 3-16,4-3-2 0,-2 2-2 0,2 0 2 0,-2 0 1 16,-2 0 1-16,0 2-2 0,0-3-4 0,-3 0 4 15,-2-1 1-15,-1 0-1 0,2 1 0 16,-8-1 3-16,8-1-1 0,-7 0-6 0,1 1 3 0,1 0 2 16,-2-2-2-16,6 2 0 0,-1 0-3 0,1-1 1 15,3 1 0-15,-4 0 3 0,1 0-2 0,-1 1 1 16,3-1 3-16,0 0 3 0,0 2-4 0,1-3 1 15,-3 2 0-15,3-1 0 0,-2 0-4 0,-1 0-1 16,2 0 5-16,-2 2-2 0,2-1 1 0,-1-4-1 0,1 5 1 16,-2-1-2-16,-1 2 3 0,1-3-8 15,0 1 6-15,3-1 2 0,-3 2-1 0,1-1 1 0,0 2-1 16,2-3-2-16,-2 1 3 0,1 2 0 0,0-4-1 16,-1 4-2-16,1 0-9 0,0-4 10 0,0 3-1 15,-2-1 1-15,0 0 0 0,0 0 0 0,-1 1 4 16,1 0-6-16,-6-1 1 0,6 2 0 0,-3 0 1 15,-1-1-5-15,-1-2 7 0,3 1-2 0,1 0 0 16,1 1 0-16,-1-4 2 0,3 4-6 0,-1 0 4 16,-2 2 2-16,2 1-2 0,1-1-1 0,-1 3 1 15,2-3-1-15,1 3 3 0,-1-2 1 0,0 1-3 0,-3 0-6 16,3 1 1-16,3-1 6 0,-3 0-1 16,0 3 1-16,1-3 2 0,-2 1-3 0,0 0 0 15,0 0 2-15,-3-2-5 0,1 4 1 0,0-5 7 0,-1 2-6 16,0 1 5-16,1-2-4 0,-1 2-1 15,4-2 3-15,-1 1-2 0,-3 1-1 0,5-2 4 0,1 1-4 16,-3 4 0-16,-1-3 2 0,4-2-5 0,0 5 3 16,-3 1 1-16,2-2 1 0,0 2 2 0,-1 2-1 15,1-1-3-15,0 0 2 0,-2 1-2 0,0-1 0 16,2 0 0-16,-1 0 4 0,1-3-3 0,0 2-4 16,0 1 6-16,3-2-2 0,-4 1-3 0,3 1 6 0,1-1-2 15,0 2 1-15,0 0 0 0,1-3-2 0,1 2 0 16,-1-1 4-16,0 3-5 0,2-3-2 15,-1 1 0-15,1 3 3 0,-1-1 6 0,2-1-5 0,-2 1-2 16,-1 0 4-16,-2 0-3 0,2-1 0 0,0 1 3 16,-1 0-2-16,1-1 0 0,-2 2 0 0,1 1-2 15,1-6-1-15,0 5 4 0,-2-5-3 0,3 6 0 16,-3-4 3-16,2 1 1 0,1-1-2 0,-1 1 2 16,1-1-1-16,0-1-5 0,1-1 5 0,1 1-4 15,1 3 5-15,-2-4-3 0,2 4 1 0,1-3 0 16,-3-2 1-16,3 5-4 0,0-3 3 0,0 0-1 0,0 1 0 15,-1-2 1-15,1 2-2 0,0 0 0 0,0-1 1 16,0-1 2-16,-3 1-3 0,2-1 1 16,1 1 0-16,-1 0 3 0,-2 0-2 0,2-1-1 0,-3 3-1 15,2-4-4-15,0 1 2 0,-3 1 2 0,5 0 3 16,-5 1-4-16,3 0 4 0,0-3 1 0,2 6-4 16,-1-5 4-16,1 2-5 0,-3-1 1 0,2 0 4 15,1-2-1-15,0 4 1 0,0-2 1 0,0 0-3 16,1 1-4-16,2-1 2 0,-6-2 2 0,7 1-4 15,-4 2 2-15,2-1 1 0,0-1 0 0,2 1 2 16,-3-2 0-16,3 1 4 0,-3-2-7 0,3 3 4 0,0-2-1 16,0 3-3-16,-2-3-1 0,5 1 2 0,-2-1 2 15,1 0-1-15,1 0 1 0,-2-3-3 0,1 5 4 16,3-2-2-16,-4 2-1 0,2-2-2 0,-2-1 1 16,-1 1 4-16,2 1-2 0,-1-1-6 0,3 1 9 15,-4-1-8-15,-1-1 2 0,1 2 2 0,0-1 0 16,1 0-2-16,-2 0 2 0,-1 0 1 0,1 0-1 15,-1 2-2-15,2-1 2 0,0 0-2 0,0-1 4 0,-1 2-3 16,3-1-1-16,-1 0 5 0,-1 2-1 16,2-1-4-16,-1-1 2 0,-1 0-3 0,4 0 5 15,-2 2-1-15,3-3-1 0,0 5 3 0,0-3 1 0,0 2-2 16,1-4-1-16,0 3 0 0,-1-1-1 0,2 1 0 16,-4-2 0-16,1 0-1 0,0 1-1 0,-2-3 0 15,0 0 3-15,3 2 1 0,-2-1-1 0,-3-2 1 16,2 1-3-16,-2 1-1 0,3 0 0 0,-2-2 3 15,-1 4 0-15,2-5 1 0,0 5-4 0,5-2 3 16,-2-1 2-16,0 2-5 0,0 0 3 0,0-1 0 16,0 3-2-16,1-4 0 0,-1 0 4 0,0 3 0 15,0-2-4-15,1 1 2 0,-1-3-1 0,0 2 0 0,0 0 1 16,3 0 0-16,-7-1-3 0,5 1 2 0,-4 0 2 16,1-3-8-16,-2 1-4 0,0-1-4 0,3 2 1 15,-3 0-4-15,1-1 1 0,1-1 1 16,-1 3 2-16,2-2 0 0,1 1 3 0,0 0-2 0,3 1 1 15,-3-1 4-15,0 0 3 0,1-3-1 0,-1 2 0 16,3 1 0-16,-6 0-3 0,7-2 1 0,-4 1-14 16,0-1-1-16,1 5-1 0,-2-7-10 0,1 4-2 15,0-3 8-15,-3 3-1 0,0-1 6 0,1 0 0 16,-2 2 5-16,1-4-1 0,-1 2 0 0,2-1 4 16,-2 1 2-16,3 0 2 0,-2 1-6 0,-1-3 5 0,0 3 2 15,2-3-1-15,-1 3 4 0,0-1 2 0,1 0 0 16,-1 0-3-16,-2 0 5 0,1-1-4 0,0 1 6 15,2-2-3-15,-1 0-2 0,-3 0-1 0,0 2 3 16,1-2 1-16,0 2-11 0,-4-3 8 0,6 2 3 16,-3 0 4-16,-3-2 1 0,5 3-17 0,-5-3 13 15,9 2-1-15,-4-1 7 0,-1 1-13 0,-4-2 7 16,10 2 2-16,-6-1 3 0,-4-1 4 0,9 2-8 16,-5 0 2-16,-4-2 2 0,9 0 1 0,-5 1 0 15,1 1 1-15,0-2 2 0,-1 3-3 0,-4-3 0 16,8 1-1-16,-5 2-2 0,2-2 5 0,-5-1-8 0,8 1 10 15,-4 2-3-15,-4-3 1 0,6 1 1 0,0 1 5 16,-2-1 3-16,2 2 1 0,-3-2 2 0,-3-1 4 16,13 2-5-16,-10 0 2 0,4 0 0 0,-3-2-3 15,1 3-4-15,-5-3 2 0,8 0-4 0,-8 0 2 16,5 2-4-16,-5-2 1 0,6 2-1 0,-6-2-1 16,4 3 2-16,-4-3-2 0,0 0-3 0,4 2 2 15,-4-2-4-15,0 0-1 0,0 0-1 0,0 0 0 0,0 0 6 16,5 0-2-16,-5 0-4 0,0 0 6 15,0 0 4-15,0 0-2 0,8 0 2 0,-8 0-1 0,5 3 1 16,-5-3 0-16,6 0 1 0,-6 0-1 0,0 0 0 16,8 0-3-16,-8 0 3 0,4 2 3 0,-4-2-4 15,5 0-5-15,-5 0 6 0,5 2 0 0,-5-2 1 16,8 0-4-16,-8 0 0 0,6 2-1 0,-3-1 0 16,-3-1 2-16,0 0-3 0,4 3-4 0,-4-3 5 15,5 2-1-15,-5-2-4 0,0 0 3 0,0 0-1 16,6 2-2-16,-6-2 3 0,0 0 1 0,4 3-6 15,-4-3 2-15,0 0 0 0,0 0 2 0,0 0-1 0,0 0-5 16,0 0 5-16,5 1-1 0,-5-1-1 16,0 0-2-16,0 0 4 0,0 0-3 0,0 0 6 0,0 0-6 15,0 0 2-15,0 0-2 0,0 0 2 0,8-4-9 16,-8 4 7-16,0 0 3 0,0 0-1 0,0 0-2 16,0 0 3-16,0 0-1 0,4-2 2 0,-4 2-1 15,0 0-2-15,0 0 0 0,0 0 2 0,0 0 0 16,0 0-5-16,0 0 4 0,2-3-2 0,-2 3 5 15,0 0-2-15,0 0 0 0,5-2 0 0,-5 2-4 16,0 0 2-16,0 0 1 0,0 0-1 0,0 0-1 16,0 0 3-16,0 0-1 0,0 0-1 0,8-1 1 0,-8 1-1 15,0 0-7-15,0 0 8 0,0 0-2 0,0 0-3 16,0 0 5-16,0 0 0 0,8 3-2 0,-8-3 0 16,0 0 0-16,0 0 2 0,0 0 1 0,0 0 0 15,0 0 0-15,0 0-12 0,0 0 7 16,0 0 1-16,0 0 2 0,0 0-1 0,0 0 0 0,0 0 0 15,0 0 2-15,0 0-3 0,0 0 2 0,0 0 0 16,0 0 0-16,0 0-1 0,0 0-1 0,0 0 1 16,0 0-1-16,0 0 5 0,0 0-5 0,0 0 1 15,0 0 1-15,0 0-2 0,0 0 1 0,0 0 2 16,0 0-4-16,0 0 3 0,0 0 1 0,0 0-3 0,0 0 0 16,0 0-1-16,0 0 3 0,0 0-1 0,0 0 0 15,0 0-1-15,0 0 1 0,0 0 0 0,0 0-1 16,0 0-1-16,0 0 1 0,0 0 1 0,0 0-8 15,0 0 8-15,0 0-4 0,0 0-2 0,0 0 3 16,0 0-2-16,0 0-2 0,0 0 5 0,0 0 1 16,0 0-2-16,0 0 2 0,0 0-4 0,0 0 2 15,0 0-5-15,0 0 5 0,0 0 2 0,0 0 1 16,0 0-7-16,0 0 6 0,0 0 6 0,0 0-4 16,0 0-1-16,0 0-6 0,0 0 6 0,0 0 0 15,0 0-2-15,0 0 4 0,0 0-1 0,0 0 1 0,0 0-2 16,0 0 0-16,0 0-3 0,0 0 5 0,0 0-2 15,0 0 1-15,0 0 0 0,0 0-2 0,0 0 3 16,0 0 0-16,0 0 0 0,0 0-2 0,0 0-3 16,0 0 3-16,0 0 2 0,0 0 1 0,0 0-3 15,0 0 0-15,0 0 2 0,0 0 0 0,0 0 0 16,0 0 1-16,0 0 0 0,0 0-6 0,0 0 6 16,0 0-6-16,0 0 3 0,0 0 1 0,0 0 0 0,0 0 0 15,0 0-3-15,0 0 1 0,0 0-1 0,0 0 2 16,0 0 1-16,0 0-5 0,0 0 3 15,0 0 3-15,0 0-6 0,0 0 6 0,0 0-1 0,0 0-2 16,0 0-2-16,0 0 6 0,0 0-1 0,0 0-2 16,0 0 1-16,0 0-1 0,0 0 3 0,0 0-5 15,0 0 0-15,0 0 6 0,0 0-6 0,0 0 1 16,0 0-8-16,0 0 8 0,0 0 2 0,0 0-5 16,0 0-3-16,0 0 7 0,0 0 2 0,0 0-2 15,0 0 1-15,0 0-3 0,0 0 1 0,0 0 1 16,0 0 1-16,0 0 3 0,0 0-3 0,0 0-2 0,0 0 1 15,-18 3-5-15,18-3 6 0,0 0-3 0,0 0 1 16,0 0-5-16,0 0 9 0,0 0 0 16,0 0-1-16,0 0-5 0,0 0 3 0,0 0 1 0,0 0 2 15,0 0-1-15,0 0 0 0,0 0-1 0,0 0-1 16,0 0 2-16,0 0 1 0,0 0-3 0,0 0 0 16,0 0 1-16,0 0 1 0,0 0-2 0,0 0-5 15,0 0 5-15,0 0-4 0,0 0 5 0,0 0-7 16,0 0 6-16,0 0 3 0,0 0-3 0,0 0 3 15,0 0-4-15,0 0 2 0,0 0 2 0,0 0-3 16,0 0 0-16,0 0 2 0,0 0-2 0,0 0-1 0,0 0 3 16,0 0 0-16,0 0 0 0,0 0 0 0,0 0 0 15,0 0-4-15,0 0 1 0,0 0 1 16,0 0 2-16,0 0-1 0,0 0-3 0,0 0 7 0,0 0-5 16,0 0-2-16,0 0 4 0,0 0-3 0,0 0-1 15,0 0 0-15,0 0 6 0,0 0-3 0,0 0 0 16,0 0 1-16,0 0-1 0,0 0-1 0,0 0-1 15,0 0-2-15,0 0 3 0,0 0-1 0,0 0 2 16,0 0-4-16,0 0 0 0,0 0 3 0,0 0 2 16,0 0-4-16,0 0 2 0,0 0 1 0,0 0-3 15,0 0 4-15,0 0-1 0,0 0-1 0,0 0-2 0,0 0 1 16,0 0 0-16,0 0 2 0,0 0 2 0,0 0-1 16,0 0-2-16,0 0-1 0,0 0 1 0,0 0 2 15,0 0-2-15,0 0-2 0,0 0 4 0,0 0-5 16,21-5 4-16,-21 5-1 0,9-1-4 0,-2 0 3 15,-2 0-5-15,-5 1 5 0,11-2-5 0,-4 0-5 16,0-1 3-16,0 2 1 0,-1 0 3 0,1-2 0 16,0 1-1-16,-2 1 0 0,4 0-1 0,-4-2 2 15,3 2 2-15,1 0-2 0,-7-1 0 0,6 1 1 0,-8 1 0 16,9-2 1-16,-2 0 2 0,0 1-6 16,-2 1-2-16,2-3 7 0,-2 2-1 0,0 1 1 0,0-3 2 15,0 2-4-15,3-2-1 0,-2 1-2 0,-1-1-1 16,2 0-4-16,0-1-6 0,2-1-1 15,-1 2-3-15,2-2 1 0,0 3 0 0,-2-1 1 0,2-1 0 16,-1 1 4-16,0 0-3 0,-4-1 4 0,2 1-2 16,0 2-3-16,-3-2 7 0,4 0-2 0,-3 3 4 15,0-2 0-15,0 0-1 0,0 2 0 0,-5 0 4 16,7-5-4-16,-5 4 6 0,-2 1-5 0,7-4 3 16,-4 3 1-16,-3 1-2 0,0 0 4 0,8-4-2 0,-8 4 6 15,4-2-4-15,-4 2 1 0,4-1 5 16,-4 1-9-16,5-3 5 0,-5 3 5 0,5-1-4 0,-1-2-3 15,-4 3 6-15,8-5-1 0,-6 3-1 0,-2 2-5 16,9-3 8-16,-6 1-3 0,2 1 2 0,-5 1-7 16,9-1 7-16,-6-2-5 0,3 3-5 0,-2-3 8 15,-4 3 2-15,6-1-4 0,-2-3 1 0,3 3 5 16,-3-2-6-16,1 1 5 0,2-1 1 0,-1 1-5 16,2-3 0-16,-2 3 4 0,1-1-6 0,0-1 1 15,1-1 3-15,2 0-4 0,-1 1 4 0,-2-2-2 16,4-1 6-16,-5 2-1 0,3 0-10 0,1-2 9 0,-3-1-5 15,-1 3 4-15,2-2-1 0,1 0 4 0,-3 2-10 16,2-2 3-16,-3 2 4 0,-1 0-6 0,2-2 3 16,-2 0 3-16,0 1-4 0,1 2 6 0,-1-4-3 15,-2 2-2-15,1 0 3 0,1 0-6 0,1 1 1 16,-3-3 3-16,4 1 3 0,-3 1-3 0,1 0-4 16,1 0 3-16,-1 0-3 0,2-1-1 0,0 2 8 15,-1 0-5-15,-3 0-1 0,2-1 5 0,1 3-4 0,4-2 5 16,-4 0-3-16,-1 0-6 0,0 2-5 15,-1-2-2-15,1 0-2 0,-1 1 4 0,2-1-4 16,-1-2-11-16,0 5 9 0,-1-4-4 0,-1 0 6 0,3 1 1 16,-1 0 2-16,0-2 2 0,1 2 2 0,-1-2-2 15,-2 2-1-15,2 0 3 0,0-2 1 0,1 2-3 16,-1 0 3-16,-1 0 2 0,3 0-3 0,-5 1-1 16,4 1-5-16,-2-1-4 0,-2 0 0 0,3 0-2 15,-1-1-11-15,-1 1 10 0,1 1-3 0,-2-5-13 16,-1 6 8-16,3-3 0 0,-3 1 1 0,2-3 3 15,-4 2-4-15,2-1 7 0,-3 1 4 0,3-2 2 0,-1 0-2 16,0 2 10-16,1-4-11 0,-2 4 5 0,1-3 0 16,-2 1 5-16,2 2 3 0,0-2-2 15,-2 3 3-15,3-2 1 0,0-4 0 0,-2 3-6 0,0 0 5 16,0 1 0-16,-1 0 2 0,2-4-3 0,-2 5 2 16,0-1 2-16,0-2-1 0,-2 3-6 0,0-4 1 15,-2 3 11-15,2 1-5 0,-1-1 0 0,1 1-13 16,-3-2 19-16,-1 0-3 0,0 2 1 0,4 0-1 15,-4-3-2-15,1 4 1 0,0-4 3 0,1 2-1 16,-2 0 5-16,1 1-3 0,1 0 2 0,1-1-10 16,-1 1 3-16,1 2 2 0,-3-2-6 0,2-1-7 15,0 1 16-15,-1-1-6 0,-2 0 0 0,0 0 7 0,1 2-5 16,-3-2 2-16,2-1-1 0,-2 0 2 16,1 0 1-16,-2 2-11 0,1-2 9 0,1 0 3 0,-4-3-5 15,0 3 4-15,0 2-9 0,-1-5 5 0,2 0-1 16,-1 4-4-16,0-2-1 0,-1 1 14 0,4 2-6 15,1-2 0-15,-1 1 2 0,-1-1-5 0,-2 0-3 16,2-1 10-16,2 3-8 0,-1-1 3 0,0 0 0 16,0 0-1-16,2 0-2 0,-1 0 7 0,0 1-7 15,1-2 3-15,-1 2-2 0,0 0 6 0,0-1-11 16,-1 2 9-16,1-1 0 0,-6-1-3 0,4 2 2 16,1 0-6-16,-1 0 9 0,1 0-4 0,-2 1 3 0,1-1-5 15,-2 0 0-15,0 1-5 0,-2-2 7 0,2 0-3 16,1 1-12-16,1 1-8 0,-5-1-42 0,0-2-20 15,2 1-47-15,-1 2-143 0,-2-1 64 0</inkml:trace>
  <inkml:trace contextRef="#ctx0" brushRef="#br0" timeOffset="-141104.79">26138 7957 71 0,'-3'6'79'0,"-1"1"-11"0,0 0-8 16,0-2-8-16,-1 2-1 0,0 1-7 0,-1 1-5 15,1-5-3-15,-2 4-4 0,0-1 3 0,0 0-8 16,2 2 1-16,-1-1-11 0,1-1 2 0,2-2 2 16,-3 4 3-16,1-1-1 0,1-1 6 0,0 1-2 15,3-1-18-15,-2 0 11 0,-1 0 2 0,4 1 2 16,0 1-6-16,0 0 6 0,0 0 1 0,0 0-12 16,0-2 4-16,4 1 4 0,-4-2-3 0,1 2-11 0,1 0 3 15,-2 0 4-15,1 0-6 0,-2 0 4 16,1-1-6-16,-2 1 2 0,4 0 1 0,-4 0-6 15,2 2 5-15,2-1 10 0,-4 2 2 0,4-5 2 0,-2 5 2 16,0 0-10-16,1-4 5 0,0 5 3 0,2-4 2 16,1 4 3-16,-2-1-1 0,2 2-2 0,2-1 0 15,-2 0-1-15,4 3-1 0,-2-5-5 0,1 0 1 16,2 1 1-16,-2-1-8 0,4 3 5 0,-3-5-6 16,-1 2-1-16,1-1-1 0,-2-1 8 0,3 0-4 15,-3-1 0-15,1 0-2 0,0 0 1 0,-3-2-3 16,0 0 1-16,0 0-3 0,0-1-5 0,-2 2 8 15,1-2-1-15,1-1-3 0,-2 0-4 0,-1 1-2 0,3-2 4 16,-4 3 0-16,4-3 2 0,-3 1-5 16,3-1 3-16,-3 2-4 0,-1-4 4 0,0 6-4 0,3-3 6 15,-2 0-12-15,-1 1 10 0,2-2-2 0,0 3-2 16,-1-2 2-16,3 1-1 0,-4-1-1 0,3 1 0 16,-2-2 8-16,3 2-4 0,-3 0-4 0,2-1 2 15,-2-1 0-15,3 3-2 0,-2 0-1 0,1-3 6 16,-2 1-6-16,4 2 4 0,-5-1-3 0,4-1 3 0,-4-1-5 15,4 3 3-15,-1-1 3 0,-1-1-3 16,3 2-5-16,-5 0 7 0,0-1 2 0,3-1-12 0,1 2 2 16,-3 2 5-16,0-4 3 0,6 1 1 0,-5 1 0 15,2 0-4-15,-1-3 4 0,-1 4-5 0,4-2 6 16,0 1-6-16,-1 0 3 0,-1 0-4 0,5 3 3 16,-2-3 2-16,-1-1-6 0,1 3 3 0,-1-1 0 15,3-1-1-15,0 3 3 0,-4-3 5 0,2-1 0 16,-1 2-4-16,2-1-5 0,-2-3 3 0,1 6 0 15,-1-4 3-15,0 0-3 0,2 0 1 0,-3 2 2 16,-1 0-7-16,1-2 7 0,0 1-3 0,0 0-1 16,3 0 6-16,-3 0-5 0,0-2-4 0,2 2 1 15,0 1 7-15,0-2-4 0,-1-1 1 0,3 1 0 0,-3 0-1 16,1-1 2-16,-1 2-6 0,1-3 3 0,-1 2 1 16,1-1 2-16,0 1 1 0,-1-1-8 0,1-1 0 15,-2 2 4-15,2-3-4 0,0 3 9 0,1-3-8 16,-1 2 6-16,-2 0 2 0,2 1-4 0,-1-4 3 15,1 2-5-15,1 0 0 0,-3 0 5 0,3 1-4 16,-3-1 2-16,3 4-3 0,-2-5-1 0,2 2 3 16,-3 0 2-16,4 1-3 0,-1-1 0 0,-2 0-1 15,3 1 0-15,-1-3 3 0,4 1 1 0,-3 2-2 16,1-2 0-16,1 2 0 0,-1-2 1 0,0 0-3 0,1-1-4 16,-1-1 8-16,-1 4-6 0,2-4 5 0,-2 1-7 15,-2 1 4-15,0-2 4 0,2 2-4 0,0-1-2 16,-4-1 4-16,4 1-5 0,-4 1 4 0,4-1-4 15,-5 1 8-15,4 0-17 0,-1 1 14 0,0-2-2 16,-1 0 4-16,-2 2 0 0,3-1-2 0,1 3 1 16,-3-5 1-16,2 3-2 0,-1-3 2 0,2 3-1 15,-2-1-3-15,-1 0-1 0,2 0 3 0,1-1 2 16,0 3-4-16,1-3-4 0,2 1 7 0,1 0-5 0,-1-1 4 16,0 1-1-16,-1 1 6 0,3-3-2 0,-4 1-1 15,0 2-2-15,0-3-2 0,1 3-2 0,2-2 10 16,-5 2-4-16,1-2 1 0,2 1-2 0,-2-2-7 15,0 2 3-15,-2-1-1 0,3 0 2 0,-3-1 2 16,1 3 2-16,0-2-4 0,5 2 6 0,-7-2-7 16,3-1 3-16,-2 3-2 0,4-2 6 0,-1-1-7 15,1 5 6-15,3-2-2 0,-6-2-1 0,5 0-1 16,2 1 6-16,-2 1-1 0,-1-1-2 0,2 1 1 16,0-3 5-16,0 1-5 0,-3 0 6 0,3 1 2 15,-3-2-10-15,2 0-3 0,-2 1 4 0,0-1 5 16,-1 0 2-16,0-1-4 0,0 1-4 0,2-2 4 0,-4 4-2 15,4-5 0-15,-4 3 5 0,4 0-5 0,-5 0 0 16,2-1 2-16,2 1-4 0,-2-4 1 0,2 1-2 16,-1 2 1-16,4-2 5 0,-7 2-4 0,6-2 1 15,-1 1-3-15,2 2 2 0,-1-3-4 0,0-1-1 16,1 1 6-16,2 1-5 0,-4-1 3 0,0 1-4 16,3-1 4-16,-1-1-1 0,-3 2-1 0,-1-1 2 0,0-2-4 15,4 1 6-15,-7 1-2 0,1 0-2 16,-1 1 3-16,2-2-4 0,-2 1 5 0,1 1 0 15,-2-1 4-15,0 0-1 0,1 1-3 0,0-1 3 0,1-1-1 16,-1 1-6-16,1 3-3 0,0-5 7 0,-2 5 0 16,3-5 1-16,-3 3-6 0,0-2 8 0,-1 3-1 15,4-1-2-15,-2-1 1 0,1-1-2 0,2-1 0 16,-1-2-5-16,0 4 6 0,1-4 2 0,1 0-6 16,-1 2 3-16,3-5-4 0,-6 3 4 0,11-3 1 15,-4 1-2-15,-2 1-1 0,1 1 1 0,-3 0-3 16,1-2 2-16,-1 2 2 0,-2 1 9 0,1 1 5 15,-2 0 0-15,0 0-8 0,1-4 1 0,0 4 0 0,1-2-1 16,0-1-7-16,-1 1 3 0,-1 0 2 0,0 1-5 16,-2 1-5-16,5-6 5 0,-5 4 0 0,1-1-9 15,-4 1 6-15,6-2-1 0,-3 1 3 0,2-1-3 16,-1 1 0-16,-1-1 0 0,0-1-4 0,-2 2 1 16,3-2-4-16,-2 4 10 0,-2-4-4 0,2 5-1 15,-1-3 1-15,-2-1 2 0,4 1 0 0,-4 2 3 16,3-2-3-16,-2 2 2 0,0-4-2 0,1 3 1 15,-2-1-8-15,-2 1 5 0,5-3-2 0,-3 4 2 16,1-1-1-16,-1 1-3 0,4-4 7 0,1 1 0 16,-4 2-2-16,3-3 4 0,-4 4-2 0,5-3-2 0,-2 0-1 15,1 0-2-15,-2 2 2 0,2-4 0 16,-1 4 4-16,-1-2-4 0,1-2 5 0,-2 1-4 0,2-1 3 16,-2 3-3-16,-1-2 4 0,-1 1-4 0,-2-2-1 15,0 1 5-15,-1-1-1 0,0 3-3 0,-3-1 7 16,3-1-3-16,-2 1-1 0,-3 0-2 0,4-1 1 15,-3 3-1-15,3-1-1 0,-3-1 2 0,2 4-3 16,2-4 1-16,-3 2 1 0,4 3 4 0,-1-2-1 16,0 0 2-16,0 1-5 0,-2 0-3 0,4 1 6 15,-1-3 1-15,-1 2-3 0,0 0 4 0,0 0-4 16,1 0-2-16,-4 0 3 0,4 0 5 0,-1-2-3 0,-3-1-5 16,-1 2 2-16,-3-1 1 0,2 1-5 15,-1-2 0-15,-2 2 8 0,3-1-4 0,-2-1 2 0,0 1 0 16,-1 0-1-16,-2-3-4 0,0 2 3 0,-3-2 0 15,8 3 3-15,-4-1-1 0,-2 0-1 0,2 1-3 16,-1 1 5-16,3-1-2 0,0 1-5 0,-1 0 5 16,2 1 2-16,-1 0-7 0,0-1 5 0,-1 3 3 15,5-1 2-15,-3 0-6 0,-2 3 2 0,-1-5-14 16,3 4 7-16,-2-2-9 0,-3 1-7 0,1-3 2 16,-2 3-8-16,-1 0 0 0,0-2-1 0,-3 0 2 15,2-2 7-15,-1 2-2 0,1-1 1 0,-4 0 2 0,3-3 7 16,-2 1-6-16,-4 0 5 0,-1-3 5 0,7 2-3 15,-7 1 2-15,1-2-1 0,6 2 3 0,-1 1-5 16,0 1 5-16,-3-2-1 0,4 3 4 0,-8-4 0 16,8 3 3-16,1 1-9 0,0 1-3 0,-1-1-2 15,0 0-8-15,2 2 1 0,-2 2-11 0,4-2 1 16,1 0-9-16,0 3 2 0,0 0 2 0,2 2-1 16,-2-1 6-16,4 2 10 0,-3-2-6 0,-1-1 8 0,3 1 2 15,-1 2 0-15,-2 0 6 0,0-1-5 0,1 1 0 16,0-2 1-16,-4 2 1 0,0-2 6 0,2 0-3 15,-2 2 0-15,-1-1-6 0,0 0-35 0,0 1-59 16,-1-1-120-16,1 0 53 0</inkml:trace>
  <inkml:trace contextRef="#ctx0" brushRef="#br0" timeOffset="-139971.86">27831 8027 49 0,'2'-5'133'15,"-1"-2"-17"-15,-2 0-7 0,1 2-17 0,-1-1-6 16,0-1-1-16,-2 0-11 0,0 1-7 0,0-2 3 15,-5 0-12-15,6 1 0 0,-4 0-14 0,0 0-2 0,-2 1-7 16,-2 1 0-16,1 0-3 0,0-1-2 16,-5 3-5-16,5-1 2 0,-5 1-5 0,-3-1 1 0,2 0-6 15,4 3-3-15,-7-3-5 0,0-1 1 0,-1 4 0 16,-2-3 3-16,2 1-2 0,-4-1-3 0,-4-2-9 16,-1 2 5-16,0-6 7 0,0 8-5 0,1-6-1 15,-1 0 0-15,-1 1 1 0,-2 1-3 0,-1 0-1 16,1-1 3-16,-1 0 0 0,-1 2 0 0,4-2-1 15,1 1-3-15,1 0 0 0,-3 1-2 0,7 5 3 16,3-3 2-16,-2 2-4 0,2-2-2 0,-7 0 1 16,5 1 0-16,3 1 5 0,-1 1 0 0,-1-1-5 0,2 1 0 15,-3 1 1-15,5-1 1 0,-2 2 3 16,2-1-5-16,3 0-2 0,-2 1 4 0,0 0-1 0,-1-1 1 16,3 3 0-16,-4-3-3 0,-1 2 4 0,6-1-4 15,-6 0 6-15,6 1-8 0,-6 0 4 0,6 0 2 16,-1-2-2-16,-1 3 1 0,1-2 2 0,0 0-3 15,1 1-2-15,-5 1 1 0,5-1 4 0,-1 1 2 16,-4-1-6-16,4 0-2 0,1 3 4 0,-2 3-1 16,1-5 1-16,-4 5-2 0,7-3 4 0,-1 1-6 15,-3 3 6-15,1 1-2 0,1-1-4 0,1 2 2 16,-1-1-4-16,0 1 2 0,3 2 0 0,-2-2-5 0,4-2 11 16,-4 3-6-16,5-3-3 0,-2 3 9 0,-1-4 1 15,5 3 1-15,-3-1-2 0,3-1-6 0,-3 1 8 16,2-1-5-16,2-1 0 0,-1 1 3 0,1 0-3 15,2-2 5-15,-1 2-5 0,-1-4-2 0,0 1 5 16,2-1 3-16,0 1-4 0,0-3 2 0,2 2-1 16,0 1-4-16,-2-3-2 0,2 1 3 0,0 2 0 15,-2-1 2-15,2-2-11 0,0 5 10 0,0-3 2 0,0 4-3 16,0-3 0-16,0 3 4 0,2 0-2 16,0 2 3-16,-2 0-4 0,4 4 6 0,0-1 2 15,-2-3 1-15,2 0-3 0,-3 0 3 0,3 4-6 0,-4-4 4 16,4 4-1-16,0-6-7 0,-1 3 7 0,0-4-5 15,2 2 3-15,-1-3 5 0,0-1-14 0,0-1-6 16,-3 0-26-16,3-2-29 0,-3-1-182 0,3-1-265 16,-4-2 118-16</inkml:trace>
  <inkml:trace contextRef="#ctx0" brushRef="#br0" timeOffset="-132520.83">29981 9312 2 0,'0'0'132'15,"0"0"-10"-15,0 0-8 0,0 0-4 0,0 0-16 0,0 0-8 16,0 0-1-16,-4-2-8 0,4 2-11 15,0 0-3-15,-3-6-4 0,3 6-11 0,-2-2-1 0,2 2-3 16,-1-4-7-16,1 4-1 0,-4-8-9 0,3 6 2 16,-3-1-5-16,0 0-3 0,-1-1-2 0,1 2-1 15,-1-3-10-15,0 3 3 0,0-1 3 0,0 2-5 16,-7-3 0-16,3 2 2 0,0-4 0 0,-1 2 0 16,0 2-7-16,-2-2-1 0,3 0 2 0,-1 0 6 15,3 1-6-15,0 2 2 0,-3-2-7 0,0 1 2 16,1-1 0-16,-1 1 3 0,-2 1-6 0,2-4 2 15,-1 3 3-15,0-2 0 0,0 1-3 0,-2 3 0 16,0-3 7-16,1 1-7 0,1 0-2 0,-2 0-9 16,1 1 14-16,1-3-4 0,-3 0 0 0,3 0-2 0,-1-1 1 15,1 2 2-15,-1 1 2 0,1-3 1 0,-2 0-3 16,1 3 2-16,1-3 1 0,0 1-3 0,-1 1-1 16,-1-2 0-16,-2-2-1 0,-2 4 4 0,1-4-7 15,2 2-4-15,1 0 10 0,-4-2 2 0,1-1-2 16,-2 4-4-16,0-2 2 0,3 0 2 0,2 1-2 15,-1 1 5-15,2 1-8 0,-2-1 4 0,4 1 2 16,-3 0-3-16,3-1 2 0,-2 2 1 0,4-1-3 16,1 1-4-16,-2 1 2 0,1-1 4 0,0-1-3 0,-1 3 0 15,1-1 5-15,1 0-5 0,-1-1 4 0,-3 1 0 16,1 1-1-16,0 0 1 0,0-1-5 0,2 1 1 16,-5 1 1-16,3-1 3 0,0 1-1 0,-3 1-4 15,0-1-1-15,-1 0 3 0,4-1 0 0,-7 1 3 16,7 3-2-16,-8-4 1 0,4 1 0 0,1 1 1 15,-2-2-3-15,2 2 2 0,1-2-2 0,0 0-1 16,0 0-2-16,1 0 6 0,2 1-4 0,1 0 2 16,-3 2 1-16,3-2-4 0,-2-1 2 0,1 1-2 15,0 2 5-15,0-3-6 0,-1 3 7 0,-2-1-3 16,3 2 1-16,-2 0-1 0,0 1-4 0,-2-1 8 0,1 0-6 16,-6 3 0-16,3-1 0 0,-2 1 4 0,0-2-3 15,-1 1 1-15,2 2 1 0,-3-3-2 16,5 4 3-16,-4-1 0 0,5 1-6 0,-1-2 6 0,3-2-3 15,-1 2-3-15,0-1 4 0,0 1-5 0,1 0 3 16,2-2-4-16,0 2 5 0,1-1 6 0,-1 1-6 16,0 0-8-16,4-3 4 0,-2 1 5 0,-1 2 4 15,0-1-5-15,0 2 2 0,-2-4-1 0,4 3 2 0,-2 2 5 16,-1-4 0-16,-1 5-7 0,1-2 2 16,1 1-5-16,-2-2 8 0,1 3-7 0,-2-2-2 15,3 3 3-15,0-4 4 0,-1 1 5 0,2 2 1 0,-1-1-4 16,2-2 6-16,-1 1-3 0,2 1 4 15,2-4-3-15,0 3 3 0,-4-1-4 0,5-1 1 0,-2 0 0 16,3 3 6-16,-2-4 3 0,2 3-2 0,-2-1-2 16,2 5 0-16,1-4-1 0,0 3-6 0,-1-5 1 15,-2 3-1-15,3 1 0 0,0 1 1 0,-1-1-1 16,1 0-2-16,0-3 2 0,1 3-4 0,-1-1 3 16,0-1-2-16,-1 1-5 0,1-1 2 0,0 1 4 0,2 0-4 15,1 0-5-15,-2-2 3 0,3 2-3 0,-1-3 5 16,-2 3-4-16,0-1-3 0,2-1 7 0,-2-1 1 15,3 2-1-15,0 1 2 0,-2-1-1 0,-1 0 4 16,3 1-3-16,-1 0-3 0,1 1 4 0,0-3-5 16,0 3 1-16,0-1-2 0,2-1 3 0,-1 0 1 15,1 1-3-15,1 1-4 0,1-3-7 0,0 1 10 16,1 1 2-16,-4-1-1 0,5 0 0 0,-1 0 5 16,-1-2-2-16,0 2-1 0,2 0 0 0,-4 0 2 15,3-3-4-15,0 0 0 0,0 2 2 0,0-3 0 16,-2 5 0-16,4-2 0 0,-3 1-5 0,1-1 3 0,1 2 1 15,-1-3 1-15,1 3 0 0,0-3-2 16,0 3 1-16,3 1-4 0,1 1 3 0,-3-1 3 16,2 2-1-16,-1-4-7 0,1 4 0 0,1-3 3 0,0 1 3 15,1 0 0-15,-2 0 1 0,2 1-1 0,-2 0-1 16,0 0 5-16,-3 1-5 0,2 0 4 0,-2-2-4 16,-1 0 4-16,0-3 4 0,2 1 5 0,-2-1 1 15,0 1 5-15,-2-3-2 0,4 3-1 0,-2-3-3 16,-4 2 8-16,7 1-7 0,-1-6 0 0,3 5 6 15,-4-2-3-15,2 0-6 0,2-1 2 0,-4 2-1 16,2-1 1-16,2 0-6 0,1 2 6 0,3-2-4 0,-3 1 0 16,3 0 0-16,1 1-2 0,-1-2 0 0,1 0-5 15,4 3 2-15,-5-2 3 0,4 0-5 16,-2 2 2-16,0 1 2 0,0-3-7 0,0 1 3 0,-3-2 1 16,4 0-4-16,-5 2 0 0,2-2 2 0,0-1 4 15,-5-1-4-15,-2-1 1 0,2 4-2 0,0-5 1 16,-1 0-2-16,0 1 4 0,1-2-2 0,1 1-2 15,-1 0 2-15,5-1-2 0,-6 1 3 0,8-1 0 16,-8 0-3-16,10 2-1 0,-3-1-4 0,3 1 8 16,0-2-1-16,7 4-2 0,-6-1 2 0,4-1-1 15,0 1-1-15,-1 2 1 0,-5-2-3 0,7 1 4 0,-9 0 1 16,9 2 1-16,-1-2-4 0,-1 1 2 0,-4-2-1 16,-1 0-4-16,7 2 2 0,-7-1 0 0,-1-1 3 15,3-1 0-15,0 1-1 0,4 2 2 0,-9-4-4 16,2 0 1-16,12 1 1 0,-4 0-7 0,-1-2 4 15,-5 0 0-15,6 0 1 0,3 0 2 0,-2 2-3 16,2-2 1-16,-9 1 1 0,8 1 2 0,-2 0-10 16,-6 1 8-16,5-1 1 0,-8 1 0 0,3 1-2 15,-2-1 0-15,-1 0 4 0,-1-1-5 0,0 3-2 16,0-1 0-16,-1 0 5 0,-5 0-1 0,1 0-2 16,1-2 4-16,-1 1 2 0,0 0-4 0,4 2 1 0,-2-2 1 15,-2 0 0-15,4 2-2 0,-5 1 0 0,6-2 0 16,-7-1 0-16,8-1 4 0,-2 4-4 0,1-2 1 15,0-1 0-15,1-2 0 0,-1 2 0 0,-1 2-1 16,-2-3 1-16,-4 1-2 0,3-1 4 0,-1-2-6 16,0 3 4-16,0 0-1 0,0-2 1 0,-1 2 0 0,1-3 0 15,-2 1 1-15,1 0-4 0,-3 0 4 16,0 1 0-16,5-1-1 0,-1 0 0 0,2 2 0 16,-2-3 3-16,5 3-3 0,-1-3 0 0,3 2 1 15,-2 1-2-15,-2-1 3 0,2 0-1 0,2 0 1 16,-3 0-2-16,5-1 0 0,-3 1 1 0,-1 0-1 15,4-1 0-15,-2 2 2 0,-2 1-1 0,4-4-3 0,-4 2-2 16,4 3 2-16,-3-3 2 0,0 1-1 0,0-1 1 16,-1 1-3-16,1 1 3 0,-2 0 0 0,1 0-1 15,-2 1-1-15,0-1 0 0,-2 1-4 0,2 1 6 16,0-2 0-16,0 1-3 0,2 4 3 0,-2-5-2 16,1 0-3-16,-5 3 5 0,3-3 1 0,-2-1-5 15,5 2 7-15,-1-1-7 0,0-1 6 0,1 0-4 16,-1 1-16-16,2 0 4 0,0 0 1 0,-1-2-3 0,-1 1 9 15,-1 0-6-15,3-2 6 0,-2 0-1 0,2 2-1 16,-3-1 1-16,-2-2 0 0,-2 2 3 0,8-2 0 16,-8 0 1-16,5 2-2 0,-4-2 6 0,7 2-5 15,-6-1 1-15,2-3 2 0,-1 1-4 0,-1 1 1 16,-1-2 2-16,2 2 1 0,-2-2-1 0,1 0-1 16,-1-1 0-16,2 2 2 0,-3 0 2 0,5-2 0 15,1 0-1-15,-4 1 0 0,-1-1-3 0,1 1 0 16,2-1 3-16,-4-1 1 0,5 3 0 0,-4-2 2 15,5 2-7-15,-6-3 3 0,6 1 0 0,-1-2 0 0,-2-1 3 16,2-3-1-16,-6 4 3 0,6-4-8 0,-2 2 3 16,3 2 0-16,-4-5-1 0,1 5 9 0,2-2-3 15,-3 1-1-15,-2 2 1 0,1-1 0 0,-1 3-1 16,-1-4-1-16,2 2-1 0,-2 2 0 0,-1-2 0 16,3 1 0-16,-2 2 1 0,-6 0 1 0,4-2 1 15,0 3-3-15,-4-2 0 0,4 1 0 0,0 0-1 16,-4-2 4-16,3 2-7 0,-3 0 4 0,4-2 2 15,-3 1-3-15,3 1-2 0,-1-1 3 0,2 0-1 16,-10 2 3-16,0 0-5 0,0 0 4 0,42-10-5 16,-42 10 5-16,22-3-4 0,-22 3 7 0,24-9-6 15,-24 9 2-15,21-8-1 0,-21 8 5 0,24-14-7 0,-15 8 9 16,-9 6-15-16,21-14 9 0,-21 14 4 0,21-12-6 16,-21 12 1-16,14-13 0 0,-14 13 2 0,14-13 1 15,-14 13-2-15,13-16 3 0,-13 16-1 0,13-15 1 16,-13 15 0-16,9-17 1 0,-9 17 4 0,8-15-3 15,-8 15-3-15,6-21-3 0,-6 21 7 0,3-22-4 16,-1 6 3-16,-2 16-2 0,0-30 0 0,-2 15-2 16,-2-4 0-16,1 1-1 0,-3 2 1 0,1-2-1 15,-7-6 0-15,7 5 3 0,-3 2-3 0,-1 0 2 16,-1-1 0-16,1 1-9 0,-1 1 9 0,-1 2-1 16,2 0 4-16,2 2-2 0,7 12-5 0,-16-22 3 15,9 11-1-15,7 11-2 0,-13-19 1 0,6 10 0 0,7 9 3 16,-13-21 2-16,6 13-4 0,2-1-1 0,-2-1 3 15,0 0-1-15,-2 0-1 0,-1-2 0 16,0-2-4-16,-3 4 5 0,1-2 2 0,1 4-3 0,-4-2 3 16,1-1 1-16,-3-1-4 0,3 2 1 0,1-1 2 15,-1-2-3-15,-1 1 0 0,0 2-1 0,1-4 2 16,-2 4 0-16,2-2-7 0,-1-1 6 0,-2 3 4 16,2-2-4-16,-3 1 3 0,1-1-2 0,1 2 2 15,-1 0-3-15,-2 0 1 0,0 1 1 0,-5-2-2 16,3 2 1-16,1 2 0 0,2 0 0 0,-1 0 4 0,-1 0-2 15,0 2 4-15,2-1-5 0,-2-2-5 16,1 5 4-16,-1-3-1 0,1 1 0 0,-8-2 2 16,1 2 3-16,-4-4-8 0,2 4 8 0,-3-4-1 0,-2-1-2 15,-1 1 0-15,2 1 0 0,-2 1 3 0,4 0-3 16,-1-2-4-16,3 1 4 0,6 4 0 16,-6-2 0-16,5 2-1 0,4 0 1 0,-3 0 0 15,3-1 3-15,0 0-3 0,0 3-1 0,1-1 0 16,-4-2 1-16,4 1 1 0,-2 4-3 0,-1-3 2 0,2 0-1 15,-4-1 4-15,4-1-3 0,-1 2 3 0,-2 1-3 16,-4-5 1-16,-2 2-3 0,5 2 0 0,-2-2 2 16,-3-1 4-16,1-1-3 0,0 2-3 0,1-3 2 15,-1 1 0-15,6 2 1 0,-9 0 1 0,4-2-3 16,5 5 1-16,2-3 1 0,0 1-4 0,2 1 2 16,-1-2 2-16,5 2 3 0,-2 1-10 0,4 0 1 15,-2-1 4-15,1 1-1 0,-2 1-2 0,4-1 1 0,-1 1 3 16,-1-2 0-16,-1 3-3 0,-1-2 2 15,2 2 0-15,0-1-5 0,-6 2 7 0,5-2-2 16,-5 1 3-16,-1-2-5 0,0-1 4 0,-9 3-2 0,-1-3 3 16,-5-1 1-16,-2 1-6 0,0-1 4 0,0 1-1 15,4 0 1-15,2-1-3 0,9 0 1 0,0 1 4 16,1 1-4-16,1-1 3 0,1-2-1 0,0 0-5 16,2 2-4-16,3 1 9 0,1-2-2 0,0 1-2 15,0-1 0-15,0-1 2 0,3 1 0 0,-5 0 0 16,4 2-1-16,-3-3 3 0,-3 0 0 15,-2 0-1-15,0 0-1 0,-1-2 2 0,2 2-2 0,-1-1 1 16,-1 0 0-16,1 2-2 0,-1 1-2 0,-3-2 6 16,4 0-3-16,-5 1 2 0,-5 1-1 0,7 0-4 15,0-1 6-15,-7-1-3 0,7 2-2 0,1 1 3 16,2-1-3-16,-4-3 0 0,3 5 3 0,6-3-3 16,3-1 3-16,-4 2-3 0,-3-2 5 0,0-4-5 15,-1 6-2-15,1-4 8 0,2 2-3 0,-1-2-4 16,0 2 4-16,3 0-5 0,-5-2 5 0,3 2 1 15,1 0-3-15,2 1 2 0,-3 0-2 0,2 0 3 16,0 2-8-16,-1-1 8 0,-4-1-7 0,4 1 5 0,-2 1 1 16,-2-2-2-16,4 1 1 0,1 1-4 0,0 1 2 15,-2-1 1-15,2 0-11 0,2 1 15 16,-1-1-5-16,-1 0 3 0,3 0-1 0,-1 1 2 0,-1-1 2 16,-1 1-4-16,2-1 1 0,-2-2-2 0,2 2-3 15,-3-1 5-15,1 1-1 0,0 1 0 16,-5-4 0-16,5 2 0 0,-1 0-2 0,-1-2-1 0,-3 2 3 15,5 1 3-15,-5-1-2 0,6 1-3 0,0 1 3 16,-1-1-2-16,1 1-5 0,0 1 7 0,0-1-2 16,2 1 1-16,10 0 2 0,-16 1-1 0,7-1-4 15,9 0 1-15,-17 1 0 0,3 1 5 0,5-1-7 16,-4 1 5-16,2 1-1 0,-2-1-4 0,-1 0 7 16,3-1-4-16,-8 3-8 0,0-2 7 0,-1 3-2 15,3 0 1-15,-3-3 0 0,1 3 3 0,2 0 2 0,-2 0-3 16,6-2 0-16,-1 2 0 0,1 0-1 15,2 0-1-15,-1 0 1 0,2-1-1 0,0 3 1 16,-1-2 2-16,1 0-2 0,0 2 5 0,1 2-3 0,2 0 0 16,-2-1 0-16,-3 6-2 0,3-1 2 0,-1 0-2 15,0 1 2-15,0 0-3 0,-2-2 0 16,2 0 2-16,1 1 3 0,-4-1-3 0,4 2 1 16,-1-4-3-16,-4 1 3 0,1 2-2 0,2-2 3 0,1-2 1 15,-1 3-6-15,2-3 3 0,-1 0-1 0,2-1 2 16,1-1 2-16,2 1-2 0,-2-4 2 15,2 1-4-15,1 2 0 0,2-2 1 0,-2 0 0 0,1 1 3 16,1-1 3-16,-1 1-5 0,2 0 1 0,-1 0-1 16,0-1-4-16,2 2 3 0,-1-2 0 0,1 3-3 15,0-1 4-15,-1 0-5 0,1 0 3 0,0 5 3 16,-2-4-2-16,1 4 1 0,-1-3-4 0,-1 1 5 16,0-1 0-16,0 0-3 0,0 0 2 0,0-1-2 15,-1 0 1-15,1-2 0 0,0 1-3 0,1-1 0 0,-1 0 3 16,2 3 0-16,0-4 3 0,-2 0 1 15,3 4 0-15,-1-2-5 0,1 4 0 0,0-4 1 16,0 0 0-16,0 0 5 0,0 1-3 0,0 1-1 16,1-1-1-16,0 1 0 0,1-1-1 0,0 0 0 0,-2-2 1 15,0 2 2-15,3-1-2 0,-2 0 5 16,-1 0-5-16,1 2-3 0,-1-3 6 0,0 3-5 0,2-6 2 16,-2 4 3-16,1 0-3 0,-1-2 1 0,0 3 2 15,0-3-6-15,1 0 2 0,3 3-1 0,-3-2 3 16,0-1-2-16,2 2 4 0,1-2-3 0,0 2 2 15,0-2-5-15,-1 2 3 0,3-2 0 0,1 3-1 16,-1 1 1-16,2-2 0 0,0-2 2 0,-1 1-3 16,-1 1 1-16,1-2 3 0,-2 4-2 0,4-5 1 15,0 6-2-15,-2-5 2 0,-1 2-1 0,2 1-4 16,-2-2 3-16,-1 0 1 0,0-2 0 0,3 2-1 16,-2-2-2-16,-2 0 4 0,0 0-2 0,-4-4 0 15,6 9-2-15,-2-6 3 0,3 1-7 0,-7-4 6 16,10 7-6-16,-4-2 6 0,1 0 2 0,-2-2 1 15,0 1-3-15,2 3 0 0,0-2 0 0,-1 0 1 16,2-1-4-16,1 3 6 0,-3-6 2 0,-1 3-4 16,1 0 1-16,-6-4-4 0,12 8 0 0,-8-4 3 0,3-3 1 15,0 3-2-15,-7-4-1 0,13 7-2 16,-7-5 5-16,1 1-4 0,-1-1 4 0,1 3-3 16,1 0 3-16,1-1-4 0,-1-2 1 0,2 4 5 0,-1-1-4 15,0-1-1-15,1 1 0 0,3 0 1 0,-2 1 0 16,5 1 2-16,0 0-2 0,-1 2-2 0,-4-3 4 15,3-1 1-15,-3 1-6 0,0 1 5 0,0-2-1 16,-1 2 0-16,2-2-1 0,-2 2-1 0,-1-2 1 16,0 0 1-16,2-1-5 0,-1 2 4 0,-4-1 2 15,4-1 0-15,3 1-1 0,0-1 2 0,-3 0 6 16,8-2-1-16,-4 0 0 0,3 1 2 0,-3 0-1 16,4-1-1-16,0-2-11 0,-1 3 11 0,1-1-2 15,4 2 1-15,-3-1-12 0,2 1 9 0,-1-1 3 16,-1-1-2-16,1 4-2 0,2-2 0 0,-1-1 1 0,6 2-3 15,-7-1 1-15,8-1-1 0,-1 1-1 16,4-1 3-16,-3 0-2 0,3 1 2 0,-1-1-11 16,-2-3 11-16,-6 3-1 0,6-1-1 0,-1 1-3 0,-6 1 0 15,-1-2 0-15,-3 3 4 0,2-2-1 0,-6 0 1 16,1-2-4-16,-3 3 2 0,2 0 1 16,-4 0-2-16,1 1 3 0,0-1-3 0,-5 1 1 0,4 1-1 15,-4-2-2-15,6 2-1 0,-1 1-4 0,0-5-6 16,0 5 1-16,2-1-6 0,4 0 1 15,2 2-3-15,4-3 9 0,7 4-1 0,1-3-6 16,0 2-2-16,2-2-2 0,-1 2-5 0,2-1 2 0,-1-2 4 16,-1 1-1-16,-2 1 0 0,-1-2-3 0,-6 0 1 15,-4 2 6-15,1-2 1 0,-1 0 0 0,-4-1 1 16,-4-1 5-16,2 2-5 0,-2-1 2 0,0 0 3 16,0 0 1-16,2 0 4 0,-2 0-2 0,2 0 1 15,1-1-2-15,0 3 3 0,4-2 1 0,2 2-2 16,-1 1 4-16,5-2 1 0,5 3 0 0,0-1-1 15,1 0-2-15,0 1 4 0,0 1-1 0,-1-1 2 16,3 2 2-16,-3-2-5 0,-1 0-1 0,-1 0 2 16,-6-1-1-16,0 0 3 0,-3 0-1 0,2-2-1 0,-6 1 2 15,1-3 2-15,-4 2-2 0,4-2 4 0,-5 4-9 16,2-3 5-16,-1 0-2 0,-4 0 0 16,1-1 2-16,-2 0-8 0,1-2 9 0,3 0-3 15,0 4 3-15,1 1 0 0,2-3 3 0,4 0 0 16,3 1-3-16,-2 1 1 0,4-2-7 0,0 0 8 15,7 3-3-15,-1-2 4 0,-1 0-3 0,-4-1 1 0,6 1 0 16,-7-2-6-16,-1 1 5 0,1-1-2 0,2 1 2 16,-4-2-6-16,-1 2 4 0,-4 1-3 0,-1-2 1 15,-1-2 5-15,0 2-3 0,-1-2 3 0,0 2 0 16,-2-2-1-16,3 3-5 0,-1-2 10 0,2 0-3 16,0 2-5-16,1-1 0 0,-3-1-2 0,3 0 2 15,0 2 3-15,5-3 0 0,2 2 0 0,-3 2 2 16,1 0-4-16,-1-2 7 0,2 0-3 0,-1 1-5 15,1 0-1-15,1 0 1 0,-3 0 6 0,0 2-8 16,1-3 6-16,-1 3-1 0,1-4-1 0,-7 2 5 0,3-2-5 16,2 2 0-16,-3 0-10 0,3 0-3 0,-3-2-2 15,-2 1 4-15,4-2-2 0,0 0 0 16,2 1 2-16,1-2 1 0,2 2 1 0,-1-1-5 0,2 1 12 16,-2-1-12-16,0 0 2 0,0 1-1 0,-2-1 7 15,0 3 3-15,-5-1 1 0,1-2-17 0,-3 5 16 16,-1-4 2-16,-1 0-1 0,2-1 4 0,-4 1 0 15,-2-1-3-15,4 0 2 0,-1 0 0 0,-2 1 0 16,3-1 2-16,-4 0 3 0,-5 0 3 0,13-1-1 16,-4 0-2-16,-3 1-2 0,3 0 5 0,-2-1 4 15,3 1-5-15,-1-1 3 0,1 1-3 0,-1-1 5 16,3-3-7-16,-2 4-3 0,1 0 1 0,3-2 2 16,-3-1 3-16,3 3-5 0,-2-1 1 0,5 0 1 0,-4-3-2 15,5-2 0-15,0 2-4 0,-2-2-9 0,0-3 8 16,0 0 6-16,-2 0-3 0,0-3-9 15,-1 3 10-15,2-4 1 0,-2 1 0 0,1 0 4 0,-1-1-3 16,-3 0 2-16,4-4 0 0,-2 4 1 0,-1-1-3 16,-2 3 7-16,2-2-1 0,-1-1-1 0,-10 14 9 15,12-21 3-15,-6 10-4 0,-1-1-4 0,-5 12 1 16,9-27-2-16,-11 10-5 0,0 0 3 0,-5-3-4 16,0 2-11-16,-5-7-13 0,-4 4-10 0,-1-3-32 15,-1 0-42-15,-5 0-168 0,5-1-291 0,0-2 130 16</inkml:trace>
  <inkml:trace contextRef="#ctx0" brushRef="#br0" timeOffset="-130460.85">30722 10147 160 0,'0'0'155'0,"0"0"-17"15,-9 0-10-15,9 0-11 0,0 0-16 0,0 0 1 0,0 0-18 16,0 0-5-16,0 0 2 0,0 0-7 0,0 0-6 16,0 0-5-16,0 0 0 0,13 8-2 0,-8-4-7 15,4 1-6-15,0 0-6 0,0 2-3 0,3 1-4 16,3 1 1-16,0 1-10 0,1 1-6 0,-1-1 10 15,-3-1-9-15,-1-1-5 0,-1-1 0 0,0-1-1 16,-2 1 1-16,0-1-11 0,-3-3-20 0,0-1-25 16,-2 1-16-16,-3-3-20 0,0 0-44 0,0 0-145 0,0 0-286 15,-13-13 127-15</inkml:trace>
  <inkml:trace contextRef="#ctx0" brushRef="#br0" timeOffset="-130305.22">30634 10210 140 0,'5'7'172'0,"3"-2"-18"0,3-3-5 0,1 5-16 16,1-1-11-16,2 1-13 0,3 2-10 0,-1-1-15 15,3 2-8-15,-1 1-8 0,-2 1-6 0,2-1-48 0,0-2-75 16,-2 0-160-16,-1-4-238 0,-2 0 106 16</inkml:trace>
  <inkml:trace contextRef="#ctx0" brushRef="#br0" timeOffset="1542.73">23191 467 15 0,'0'0'65'0,"0"0"-3"0,0 0-7 16,0 0 1-16,0 0-11 0,0 0-2 0,0 0 7 15,0 0-8-15,0 0-2 0,0 0 1 0,0 0-4 16,0 0-3-16,0 0-3 0,0 0-6 0,0 0 4 16,0 0-4-16,0 0-5 0,0 0 5 0,0 0-3 15,0 0 0-15,0 0-4 0,15-17 5 0,-15 17 4 16,0 0-1-16,0 0 6 0,0 0 4 0,0 0 1 15,0 0 2-15,0 0-10 0,0 0-1 0,0 0 1 16,0 0 3-16,0 0-12 0,0 0 2 0,0 0-5 16,0 0 1-16,0 0-3 0,0 0-2 0,0 0 0 15,0 0-4-15,0 0 2 0,0 0 0 0,0 0-4 16,0 0 0-16,0 0-1 0,0 0 3 0,0 0-3 16,0 0-3-16,0 0-1 0,0 0-2 0,0 0 2 15,0 0 1-15,0 0 0 0,0 0-4 0,0 0-4 16,0 0 6-16,0 0-2 0,0 0 0 0,0 0 2 15,0 0-1-15,0 0-4 0,0 0 1 0,0 0-3 0,0 0 8 16,0 0-2-16,0 0-1 0,0 0 1 16,0 0 0-16,0 0 0 0,0 0 4 0,-13 47-7 15,13-47 0-15,-1 20 9 0,1-20-5 0,0 19-1 16,0-19 2-16,0 21-3 0,0-21 1 0,0 24 5 0,0-8-6 16,-1 1 8-16,-2-1-8 0,2 1 0 0,-2 2 0 15,2 0 0-15,-4-1 8 0,1 0-2 0,0-1-2 16,3-2 2-16,-3 3-4 0,4-18-1 15,0 24 1-15,-1-12-5 0,-2 3 7 0,3-4-1 16,0 1 1-16,0 1 1 0,3-1 2 0,-3 0 0 0,0-2-10 16,0 0 8-16,1 0-4 0,-2-1 2 0,2-4 0 15,-1 7 2-15,0-6-7 0,2 2 12 16,0 1-8-16,-2-3 0 0,0 3 3 0,1-4 0 16,-1 0-11-16,3 3 10 0,-3-4 1 0,0 4-4 0,0-4 4 15,1 1-7-15,4-2 0 0,-5 3 4 0,2-2 0 16,0-1-1-16,-1 1 2 0,2 1 1 0,-2-1 0 15,3-2-2-15,-3 1 2 0,3-1 3 0,-1 1 3 16,-3-3-5-16,5 4 2 0,-5-4 0 16,6 2-8-16,-6-2-27 0,0 0-44 0,0 0-57 0,8-10-72 15,-4 4-217-15,-3-5 96 0</inkml:trace>
  <inkml:trace contextRef="#ctx0" brushRef="#br0" timeOffset="3334.82">23302 483 3 0,'0'0'75'0,"0"0"4"0,0 0-10 15,0 0-8-15,0 0-6 0,0 0-4 0,0 0-3 16,0 0-5-16,0 0-5 0,0 0-3 0,0 0-2 16,0 0 5-16,0 0 3 0,0 0-2 0,0 0 0 15,0 0-5-15,0 0-2 0,-26-14-4 0,26 14-3 16,0 0-2-16,0 0 0 0,0 0-5 0,0 0 0 16,0 0 2-16,0 0-6 0,0 0 0 0,0 0 1 15,0 0 6-15,0 0-4 0,0 0 1 0,0 0 1 16,0 0-1-16,0 0 3 0,0 0-5 0,0 0-1 15,0 0 3-15,0 0-1 0,0 0-5 0,0 0-4 16,0 0 0-16,0 0 4 0,0 0 1 0,0 0-6 16,0 0-5-16,0 0 6 0,0 0-4 0,0 0 2 15,0 0 6-15,0 0-6 0,0 0-5 0,0 0 1 16,0 0 2-16,68 1 3 0,-68-1-3 0,0 0 3 16,32-2 0-16,-32 2-1 0,24-2 6 0,-24 2-5 15,30-5 0-15,-30 5-2 0,34-2 5 0,-34 2 0 16,37-6-4-16,-37 6-1 0,38-2-1 0,-18 1-3 15,-20 1-2-15,33-2 7 0,-33 2-6 0,0 0 1 16,43-2 4-16,-43 2-5 0,26 0 5 0,-26 0-3 16,0 0 2-16,38 0-5 0,-38 0 2 0,0 0 1 15,37 2 7-15,-37-2-3 0,0 0-7 0,32 1 3 16,-32-1 0-16,0 0 0 0,27 0-1 0,-27 0 1 16,0 0-2-16,0 0 6 0,31 1-1 0,-31-1-1 0,0 0-2 15,0 0-1-15,0 0-2 0,25 3-1 16,-25-3 7-16,0 0-6 0,0 0 1 0,21 6 0 15,-21-6 1-15,0 0 4 0,0 0-7 0,0 0 2 16,0 0-2-16,0 0 3 0,0 0 3 0,0 0 0 0,18 7-6 16,-18-7 1-16,0 0 0 0,0 0 2 0,0 0 2 15,0 0-4-15,0 0 6 0,0 0-6 16,0 0 2-16,0 0 0 0,0 0 1 0,0 0-2 16,0 0 1-16,0 0-3 0,0 0 4 0,0 0-3 0,0 0 5 15,0 0-3-15,0 0-1 0,0 0 1 0,0 0 4 16,0 0-7-16,-5 22 1 0,5-22 1 0,0 0-3 15,0 0 6-15,0 0-1 0,0 0-2 0,-4 21 1 16,4-21-1-16,0 0-2 0,-3 19 2 16,3-19 5-16,0 0-4 0,-1 23 3 0,1-23 3 0,0 19-8 15,0-19-2-15,1 19 6 0,-1-19 0 0,0 23-6 16,0-9 2-16,0-14 9 0,4 21-9 0,-1-9 1 16,-3-12 3-16,1 22-2 0,-1-22-1 15,1 23 4-15,-1-23-4 0,0 23-2 0,0-23 3 0,-2 19-1 16,2-19-2-16,-7 23 6 0,6-12-2 0,1-11-3 15,-9 22 5-15,8-10-1 0,-4 0-3 0,1 0 5 16,0-2-2-16,0 2-3 0,3-4 5 0,-4 5 1 16,1-2-2-16,4-2 4 0,-2 1-1 0,2-2-2 15,0 1 6-15,0 1-3 0,-2-4 0 0,4 2-2 16,0-1 5-16,-2-1-3 0,0 2 1 0,1-3-5 16,2 1 4-16,-3 1-1 0,2-3-1 0,-2 2 2 15,3 0-1-15,-2-3-2 0,-1 0-4 0,0 4 3 16,0-4-1-16,0 1 2 0,0-4 0 0,1 6-4 15,-1-4 2-15,0-2 1 0,3 7-5 0,-3-4 2 16,0 1-1-16,0-4 9 0,-3 6-10 0,6-2 6 16,-3-1-2-16,0-3 3 0,4 5-2 0,-3-1 2 15,-1-2-2-15,4 1-3 0,-3 0-3 0,-1-3 2 16,0 0 2-16,3 6 2 0,-3-6-5 0,1 3 1 16,-1-3 0-16,3 2-1 0,-3-2 6 0,0 0-2 15,1 3-1-15,-1-3 0 0,0 0-6 0,0 0 4 16,0 0 2-16,0 0-3 0,0 0-1 0,0 0 6 15,0 0-4-15,0 0 0 0,0 0 3 0,1 5-4 16,-1-5-2-16,0 0 2 0,0 0 0 0,0 0 2 16,0 0 2-16,0 0-3 0,0 0 2 0,-10 2 4 15,10-2-1-15,-8 0-5 0,8 0 3 0,-11-2-1 16,5 1-2-16,0 0 4 0,-3 0-1 0,-1-2-1 16,3 3 4-16,0-2-4 0,-2 2-1 0,-2-2 1 15,-1-1-1-15,2 3 4 0,-3-1-5 0,2 0-1 16,-1-2 2-16,-1 2 0 0,2 0-1 0,-1-1 4 15,-2-1-6-15,-1 3 6 0,2-2-3 0,-1 0 1 16,-3-1 1-16,2 3-2 0,1-3-1 0,1 0 2 16,-1 3-3-16,3-2 1 0,-3 0 1 0,2 1 0 15,0 1-4-15,3-1 1 0,-3-1 4 0,3 4-3 16,0-2 0-16,0 0 3 0,3 1-2 0,-3-1-1 16,1 1 2-16,2 1-1 0,-1-2 0 0,7 0 2 15,-11 2 1-15,6-2 0 0,5 0-2 0,-8 1 3 0,8-1-7 16,-8 0 4-16,8 0 5 0,-8 0-4 15,8 0 4-15,-7 1 3 0,3 0-7 0,4-1-1 16,-9 0 4-16,9 0-5 0,-7 1 4 0,7-1 1 0,-8 3-5 16,8-3 4-16,-4 2 2 0,4-2-4 0,0 0-2 15,0 0 2-15,-6 0-1 0,6 0-1 0,0 0-1 16,0 0 1-16,0 0 1 0,0 0 1 16,-7 2-2-16,7-2 2 0,0 0 6 0,0 0-5 15,0 0-2-15,0 0 1 0,0 0-1 0,0 0 3 0,0 0 2 16,0 0-5-16,0 0-1 0,0 0 5 0,0 0 14 15,0 0-21-15,0 0 3 0,0 0 1 0,0 0-5 16,0 0 6-16,0 0 6 0,0 0-12 16,0 0 3-16,0 0 3 0,0 0-6 0,0 0 3 0,0 0 0 15,7-10-18-15,-5 7-15 0,0-1-8 0,-2 4-10 16,0-10-12-16,-2 4-18 0,2-1-25 0,-2-1-39 16,-3-2-89-16,-2-2-252 0,2 2 111 0</inkml:trace>
  <inkml:trace contextRef="#ctx0" brushRef="#br0" timeOffset="3894.09">23514 539 80 0,'0'0'101'0,"0"0"-9"0,0 0-6 0,0 0-7 16,0 0-11-16,0 0-3 0,0 0-6 0,0 0-4 0,0 0-5 15,0 0-9-15,0 0-4 0,0 0 0 0,0 0-6 16,0 0-4-16,0 0 2 0,0 0-6 0,0 0-6 15,-55 18 2-15,39-12-2 0,16-6 0 16,-30 14 3-16,16-7-7 0,-2 1-3 0,3 2 5 0,-2 0-3 16,15-10-1-16,-26 21-2 0,12-10 0 0,1 4 0 15,0-2 1-15,3 0 1 0,10-13-8 0,-19 19 8 16,11-8-1-16,8-11-5 0,-19 17 9 0,10-7-3 16,9-10-10-16,-14 14 12 0,14-14-10 0,-13 12 3 15,13-12-1-15,0 0 6 0,-9 10-9 0,9-10 4 16,0 0 1-16,0 0 1 0,0 0-3 0,0 0 4 15,0 0-4-15,0 0-4 0,0 0 1 0,0 0-45 16,0 0-61-16,0 0-88 0,0 0-208 0,0 0 92 16</inkml:trace>
  <inkml:trace contextRef="#ctx0" brushRef="#br0" timeOffset="4270.2">23738 596 148 0,'0'0'150'15,"0"0"-12"-15,0 0-11 0,0 0-12 0,0 0-12 16,0 0-6-16,0 0 5 0,0 0-6 0,0 0-3 15,-79 9-9-15,59-5-9 0,20-4-10 0,-38 9 0 16,21-6-9-16,17-3 0 0,-37 14-10 0,18-7-5 16,1 2 1-16,3 0-10 0,1 0-4 0,0 0-2 15,14-9 4-15,-24 20-8 0,11-10-4 0,4-1-1 16,9-9 0-16,-18 21 0 0,6-8-4 0,2-3 0 16,10-10 0-16,-14 16 1 0,14-16-5 0,-16 16-1 15,16-16 0-15,-9 13-3 0,9-13 4 0,0 0-2 16,-8 16 1-16,8-16 0 0,0 0 1 0,0 0-2 15,-8 12-14-15,8-12-24 0,0 0-44 0,0 0-47 16,0 0-40-16,0 0-112 0,0 0-296 0,0 0 132 16</inkml:trace>
  <inkml:trace contextRef="#ctx0" brushRef="#br0" timeOffset="4594.42">23774 722 85 0,'0'0'123'0,"-41"25"-12"0,24-19-6 0,0 5 1 16,-3-2-8-16,1 2 3 0,-3 2-9 0,-5 0 5 15,8-1-16-15,-4 2-11 0,4-4-5 0,1 2-6 16,1 0 4-16,1-2-16 0,-1 2 3 0,2-4-7 16,5 1-8-16,-2-2-5 0,3 0 1 0,0 0 0 15,-1-2-7-15,5 0-3 0,1-1 0 0,-1-1-3 16,-1 1 1-16,4-3 2 0,2-1-4 0,-4 4 0 16,4-4-1-16,0 0-33 0,0 0-41 0,17-1-52 15,-4-4-142-15,-3-1-273 0,7 0 120 0</inkml:trace>
  <inkml:trace contextRef="#ctx0" brushRef="#br0" timeOffset="4850.04">23864 914 51 0,'-2'4'117'0,"-5"1"5"0,2-2-2 0,-5 2-8 16,-2-1-8-16,0 1-10 0,0-1-6 0,-6 2-9 16,-1-1-7-16,1-3-9 0,-1 5-4 0,1-2-20 15,4-1-60-15,-2-1-72 0,-5-3-75 0,11 0-182 16,-2 0 81-16</inkml:trace>
  <inkml:trace contextRef="#ctx0" brushRef="#br0" timeOffset="11644.35">23597 514 34 0,'0'0'72'0,"0"0"-4"0,0 0-6 0,0 0-1 16,0 0-8-16,0 0 2 0,0 0-8 0,0 0-5 16,0 0 6-16,0 0-13 0,0 0 9 0,0 0-4 0,0 0 4 15,0 0 7-15,0 0-16 0,0 0 0 0,0 0-1 16,0 0 2-16,0 0-11 0,0 0-6 15,0 0 5-15,0 0-4 0,0 0-3 0,0 0-5 16,0 0 1-16,0 0-2 0,0 0 1 0,0 0-8 0,0 0 0 16,0 0 6-16,0 0-8 0,0 0 1 15,0 0 3-15,0 0-2 0,0 0 8 0,0 0-9 16,0 0-5-16,0 0 8 0,0 0 5 0,0 0-13 16,0 0 3-16,0 0-1 0,0 0 6 0,0 0-3 15,42 23 2-15,-42-23-1 0,16 12 4 0,-16-12 1 0,19 16-5 16,-9-9-8-16,-10-7 10 0,20 16-5 0,-8-8 0 15,2 2 2-15,-14-10-1 0,22 15 0 0,-8-3 3 16,-4-5-3-16,-10-7-6 0,17 15 0 16,-17-15 15-16,15 12-6 0,-15-12-1 0,15 14 2 0,-15-14 0 15,13 13-7-15,-13-13 2 0,10 10 1 0,-10-10 9 16,13 12-12-16,-13-12-2 0,12 11 2 0,-12-11 1 16,0 0-3-16,11 13 2 0,-11-13 7 0,0 0-6 15,9 10 0-15,-9-10 0 0,0 0 5 16,0 0-19-16,12 11 16 0,-12-11 4 0,0 0 6 0,0 0-32 15,0 0 6-15,0 0-17 0,0 0-14 0,0 0-19 16,0 0-27-16,0 0-67 0,0 0-172 0,0 0 77 16</inkml:trace>
  <inkml:trace contextRef="#ctx0" brushRef="#br0" timeOffset="12288.99">23376 552 11 0,'0'0'45'0,"0"0"-6"0,0 0 1 16,0 0-5-16,0 0-3 0,0 0-4 0,0 0-4 0,0 0 5 16,0 0-3-16,0 0 0 0,0 0-1 0,0 0 3 15,0 0-6-15,0 0-6 0,0 0 1 0,0 0 4 16,0 0-4-16,0 0 0 0,0 0-4 0,0 0-3 16,0 0 2-16,0 0 2 0,0 0-6 0,0 0 3 15,0 0 2-15,0 0-2 0,0 0 1 0,0 0-3 16,33 32 2-16,-33-32 3 0,14 13 0 0,-5-4-2 15,-9-9-2-15,25 21 1 0,-15-8 1 0,1 2-4 16,0-8 4-16,0 8-8 0,3-2 6 0,-1-1-8 16,-3-1 7-16,-10-11-3 0,21 24 5 15,-14-14 0-15,7 2-11 0,-14-12 3 0,18 17-2 0,-9-8 8 16,-9-9-4-16,14 16 2 0,-14-16-15 0,18 10 11 16,-18-10 5-16,9 10 1 0,-9-10-2 0,0 0-2 15,0 0 6-15,12 10 5 0,-12-10 5 0,0 0-2 16,0 0-8-16,0 0 0 0,0 0 2 0,0 0-3 15,12 12 1-15,-12-12 0 0,0 0-8 0,0 0 8 16,0 0-8-16,0 0-6 0,0 0 1 0,4 14-34 16,-4-14-10-16,0 0-33 0,0 0-55 0,0 0-145 15,0 0 64-15</inkml:trace>
  <inkml:trace contextRef="#ctx0" brushRef="#br0" timeOffset="12803.57">23204 696 9 0,'0'0'61'0,"0"0"-9"15,0 0 0-15,0 0-10 0,0 0-2 0,0 0 1 16,0 0-11-16,0 0 2 0,0 0-6 0,0 0 1 15,0 0-6-15,0 0 5 0,0 0-3 0,0 0 3 16,0 0-11-16,0 0 5 0,37 24 0 16,-37-24-6-16,11 12 3 0,-11-12-4 0,14 15-1 0,-14-15-1 15,17 16-3-15,-8-8 4 0,-9-8-7 0,20 22-2 16,-7-9 5-16,-4-2 0 0,1 0-1 0,2 2 1 16,-1-5-2-16,-2 3-3 0,0-1 1 0,1-2-11 15,-2 2 12-15,-2-2-12 0,2-1 20 0,-2 1-21 16,-2-2 10-16,0 0-1 0,0-3 4 0,-3 2-1 15,3-1-3-15,-1 1 0 0,-2-2-2 0,0-1 4 16,2 1 0-16,-3-3-2 0,1 4 2 0,-1-4 2 16,0 4 1-16,0-4-1 0,0 4-8 0,0-4-8 15,0 0-8-15,4 4-27 0,-4-4-64 0,0 0-119 16,0 0 52-16</inkml:trace>
  <inkml:trace contextRef="#ctx0" brushRef="#br0" timeOffset="13260.89">23201 921 58 0,'5'5'57'0,"3"-1"4"0,-4 1-15 15,1 0-7-15,0 0-1 0,0 1-1 0,1-2-10 16,-2 0 1-16,3 1-5 0,-1-2 0 0,-2 3-2 16,1-3-1-16,-1 0 3 0,-2 2-13 0,2-3 5 15,-1 2-7-15,-1-3 4 0,-2-1-4 0,4 4 3 16,-1-1-2-16,-1-2-2 0,-2-1 1 0,7 6-4 15,-2-4-5-15,-3 1-17 0,-2-3-25 0,4 3-46 16,-4-3-96-16,0 0 43 0</inkml:trace>
  <inkml:trace contextRef="#ctx0" brushRef="#br0" timeOffset="15400.32">23259 849 8 0,'0'0'59'0,"0"0"-4"0,0 0-7 15,0 0 2-15,0 0-8 0,0 0 2 0,0 0-8 16,0 0 1-16,0 0-5 0,0 0 4 0,0 0-8 16,0 0-1-16,0 0 2 0,0 0-3 0,0 0 5 15,0 0-11-15,0 0 0 0,0 0-2 0,0 0-7 16,0 0-10-16,0 0 15 0,0 0-2 0,0 0-2 16,0 0 6-16,0 0-10 0,0 0-1 0,0 0 0 15,0 0-1-15,0 0-2 0,0 0-6 0,0 0 10 16,0 0 2-16,0 0-2 0,0 0-11 0,0 0-4 15,0 0 7-15,0 0 3 0,0 0 1 0,0 0-4 16,0 0 4-16,0 0-4 0,0 0 4 0,0 0-5 16,0 0-12-16,0 0 13 0,0 0 6 0,0 0-5 15,0 0 1-15,0 0 3 0,0 0-2 0,0 0 0 16,0 0 0-16,0 0 0 0,0 0-3 0,0 0 2 16,0 0 0-16,0 0 7 0,0 0-6 0,0 0 8 15,0 0-8-15,0 0-8 0,12 14 6 0,-9-14 3 16,-1 3-3-16,1 1-4 0,0 0 9 0,0-1-6 15,1 0 8-15,1 1-1 0,3 1-3 0,-2 0 9 16,0 0-15-16,1-1 2 0,3 3 4 0,-3 0 0 16,2-1 3-16,0 0-7 0,0 0-1 0,-2 1 3 15,4-1 3-15,1 2-6 0,-4-2 10 0,1 1-12 16,1 1 6-16,-2-1 5 0,-2 0-8 0,-2-3-3 16,1 0-2-16,-1 3 9 0,4-3-2 0,-6 1 0 15,2-2 0-15,0 2 0 0,-2-1-2 0,2-1-3 16,-2-2 6-16,0 2-4 0,-2-3-1 0,4 4-2 15,-4-4 7-15,2 4-3 0,-2-4 4 0,0 0 6 16,0 0-10-16,0 0-14 0,0 0-25 0,0 0-104 16,0 0-154-16,0 0 69 0</inkml:trace>
  <inkml:trace contextRef="#ctx0" brushRef="#br0" timeOffset="16503.9">23303 548 34 0,'0'0'61'0,"0"0"-8"0,0 0-13 0,0 0 2 15,0 0 1-15,0 0-5 0,0 0-6 0,0 0-4 16,0 0-2-16,0 0-4 0,0 0-2 0,0 0 5 16,0 0-8-16,0 0-3 0,0 0-1 0,0 0-3 15,0 0-5-15,0 0 8 0,0 0 0 0,0 0-1 16,0 0-2-16,-21 24 1 0,21-24-9 0,0 0 5 15,0 0-3-15,0 0-1 0,0 0 10 0,0 0-11 16,0 0 1-16,0 0 1 0,0 0 1 0,0 0-2 16,0 0 2-16,0 0 2 0,-4 18-1 0,4-18-2 15,0 0 1-15,0 0-2 0,0 0 3 0,0 0-2 16,0 0 0-16,0 0-2 0,0 0 6 0,11 22-1 16,-11-22-4-16,0 0 5 0,0 0 4 0,0 0 2 15,7 15 8-15,-7-15-11 0,0 0-5 0,0 0 5 16,0 0-2-16,0 0 6 0,8 13-5 0,-8-13-1 15,0 0 2-15,0 0 5 0,0 0-7 0,0 0 6 16,10 15-7-16,-10-15 9 0,0 0-4 0,11 12-12 16,-11-12 2-16,0 0 2 0,19 17 3 0,-19-17-10 15,13 14 9-15,-13-14-3 0,17 12-1 0,-17-12-3 16,17 12 5-16,-17-12 0 0,16 12 1 0,-16-12 2 16,14 12-6-16,-14-12 2 0,10 13-2 0,-10-13 3 15,9 10-3-15,-9-10-4 0,13 11-2 0,-13-11 2 16,10 12 2-16,-10-12-6 0,10 10 1 0,-10-10 13 15,16 10 4-15,-16-10-12 0,14 11 5 0,-14-11-2 16,15 10-8-16,-10-4 10 0,3-1-5 0,-2-1 3 16,2 4-7-16,-2-4 6 0,2 2 3 0,-2 1 0 15,-1-3 2-15,0 1 0 0,1 1-9 0,1 0-7 16,-3-1 7-16,0-1-2 0,1 3-3 0,0-1 6 16,0-1 7-16,0 0-4 0,-1 0 1 0,1 2-4 15,-1-3 3-15,1 2 9 0,-1-2-3 0,0 1-7 0,0 0 0 16,-2 0-6-16,1-1 10 0,-2 1-4 15,3-2 2-15,-1 2-9 0,-1 0 2 0,2-1 11 16,-3-1-7-16,2 2 3 0,-1 1-3 0,1-1 0 16,1-2-3-16,-3 4 1 0,3-2-1 0,-2-1 11 15,2-1-10-15,-1 1 5 0,0 0-2 0,0-1 2 0,-3-3-4 16,3 7-1-16,-1-4 6 0,1 0-6 16,-3-3 7-16,4 3 0 0,-2-1-5 0,-2-2 0 15,8 1 3-15,-8-1-5 0,4 2 15 0,-4-2-16 16,0 0-2-16,0 0-10 0,0 0-18 0,6-4-4 15,-6 4-28-15,-3-7-84 0,0 2-162 0,-2-1 73 16</inkml:trace>
  <inkml:trace contextRef="#ctx0" brushRef="#br0" timeOffset="17378.31">23550 514 29 0,'0'0'52'16,"0"0"0"-16,0 0-6 0,0 0-3 0,0 0-7 15,0 0 4-15,0 0-4 0,0 0-9 0,0 0-6 16,0 0 2-16,0 0-12 0,0 0 6 0,0 0 1 16,0 0-2-16,0 0-1 0,0 0-2 0,0 0-1 15,0 0-2-15,0 0 1 0,0 0-1 0,0 0-2 16,0 0 6-16,0 0-6 0,0 0 6 0,0 0-1 16,0 0 1-16,0 0 1 0,0 0-1 0,0 0-9 15,0 0 2-15,0 0-2 0,0 0 2 0,0 0-1 0,9 41 1 16,-9-41 2-16,0 0-5 0,0 0 11 15,0 0-7-15,8 16 4 0,-8-16 0 0,0 0-4 16,12 14 6-16,-12-14-3 0,5 11-5 0,-5-11-3 16,12 16 6-16,-12-16 0 0,14 15-2 0,-9-4-4 15,-5-11 8-15,13 17-2 0,-13-17 0 0,15 14 3 16,-15-14-8-16,13 12-2 0,-13-12 1 0,18 15 5 16,-18-15-5-16,14 14 1 0,-14-14 4 0,15 14-5 15,-15-14 5-15,13 14-10 0,-13-14 7 0,10 12-3 16,-10-12 6-16,9 11-9 0,-9-11 6 0,0 0-7 0,9 16 1 15,-9-16 4-15,0 0 3 0,10 15-5 0,-10-15-6 16,0 0 6-16,0 0 5 0,7 17-8 16,-7-17 3-16,0 0-8 0,0 0 9 0,7 13-10 15,-7-13 10-15,0 0 1 0,0 0-2 0,0 0 0 16,9 16 6-16,-9-16-10 0,0 0 10 0,14 6-2 0,-14-6-8 16,0 0 13-16,0 0-6 0,17 7-5 0,-17-7-3 15,0 0 8-15,0 0-2 0,0 0-4 16,0 0 4-16,0 0-11 0,0 0-3 0,0 0-15 15,0 0-24-15,0 0-28 0,0 0-48 0,0 0-137 16,0 0 61-16</inkml:trace>
  <inkml:trace contextRef="#ctx0" brushRef="#br0" timeOffset="18071.75">23717 466 43 0,'0'0'43'0,"0"0"-6"16,0 0-1-16,0 0-7 0,0 0-1 0,0 0-1 15,0 0-1-15,0 0 6 0,0 0-4 0,0 0-6 16,0 0 0-16,0 0-4 0,0 0-4 0,0 0 6 0,14 32-3 16,-14-32 2-16,0 0 4 0,0 0-6 15,11 9-2-15,-11-9 2 0,0 0 1 0,0 0-6 0,12 12-2 16,-12-12 5-16,0 0-8 0,0 0 3 16,18 9 1-16,-18-9-8 0,0 0 5 0,17 12 9 15,-17-12-12-15,0 0-4 0,15 11 2 0,-15-11-3 0,0 0 6 16,14 9 1-16,-14-9-7 0,0 0 5 0,0 0 0 15,14 10 9-15,-14-10-4 0,0 0-12 0,0 0 10 16,0 0 4-16,0 0-6 0,14 8 1 16,-14-8-5-16,0 0 2 0,0 0-2 0,0 0 0 15,0 0-2-15,0 0 5 0,0 0 0 0,0 0-6 0,0 0-17 16,0 0-27-16,0 0-70 0,0 0-124 0,0 0 55 16</inkml:trace>
  <inkml:trace contextRef="#ctx0" brushRef="#br0" timeOffset="18726.59">23813 499 31 0,'0'0'46'16,"0"0"-1"-16,0 0-4 0,0 0-2 0,-41 7-9 16,41-7 10-16,0 0-6 0,-32 5 3 0,32-5 0 15,-25 8-12-15,9-3-1 0,16-5 3 0,-34 15-10 16,15-6 5-16,-4 1-5 0,-4 2-3 16,0 1 0-16,-3-1 0 0,4 6-1 0,-5-3 0 0,3 2-19 15,1-1-24-15,-1-3-22 0,5 1-30 0,4-4-90 16,7-2 40-16</inkml:trace>
  <inkml:trace contextRef="#ctx0" brushRef="#br0" timeOffset="19488.96">23838 577 61 0,'0'0'68'0,"0"0"1"0,-32 12-12 15,32-12-6-15,-20 11-6 0,20-11 5 0,-28 18-12 16,12-9-3-16,-1 2-5 0,-1 0 0 0,-5 4-1 0,-1-1-1 16,-2 2-6-16,3 0-1 0,-5 1-5 0,4-2 4 15,0-2-6-15,2 5 0 0,-2-1-3 0,2-1 3 16,4-5-8-16,4 3 1 0,0-1 8 16,1 0-2-16,2-2-4 0,4-1-1 0,-2-1-1 0,2-1-9 15,3-2-3-15,1-1-15 0,1 1-23 0,0-1-23 16,0-1-43-16,2-2-118 0,0-2 53 0</inkml:trace>
  <inkml:trace contextRef="#ctx0" brushRef="#br0" timeOffset="19923.13">23795 764 29 0,'0'0'53'0,"-41"19"4"0,23-12-5 0,1 3-4 16,-7 1-10-16,-2 4 3 0,0-5-18 0,-1 2 5 15,8-2 6-15,1-1-5 0,0 1-5 0,0 0-5 0,2-1 6 16,3 1-8-16,0-2 4 0,4-1-5 0,-1 2 4 16,0-1-5-16,2-1 1 0,2 0-19 15,2 0-25-15,-1-2-68 0,1-2-104 0,4-3 46 16</inkml:trace>
  <inkml:trace contextRef="#ctx0" brushRef="#br0" timeOffset="20301.45">23661 967 39 0,'-5'4'51'0,"1"1"-6"16,-1 0-1-16,-3 0-8 0,4 3 2 0,-2-4-7 16,2 3 3-16,-1-4-5 0,1 2-16 0,3-3-12 15,-3 3-28-15,4-2-29 0,0-3-61 0,0 0 28 16</inkml:trace>
  <inkml:trace contextRef="#ctx0" brushRef="#br0" timeOffset="20584.13">23840 1056 25 0,'-5'2'67'16,"-3"1"-7"-16,-1-1-6 0,0 1-20 0,4-1-35 16,-2 1-40-16,-1-3-42 0,2 0 19 0</inkml:trace>
  <inkml:trace contextRef="#ctx0" brushRef="#br0" timeOffset="24118.79">23374 526 14 0,'0'0'56'0,"0"0"-5"0,0 0 1 15,0 0 5-15,0 0-6 0,0 0 0 0,0 0-1 0,0 0-7 16,0 0 3-16,0 0-11 0,0 0-1 0,0 0-4 16,0 0-1-16,0 0-11 0,0 0 5 0,0 0-1 15,0 0-9-15,0 0 0 0,0 0 2 0,0 0 5 16,0 0-10-16,0 0 0 0,0 0-2 0,-36 11-4 15,36-11 2-15,0 0 4 0,0 0-2 0,-21 12-5 16,21-12 9-16,-10 9-8 0,10-9 3 0,0 0-6 16,-16 14 5-16,16-14-4 0,-8 10 6 0,8-10-3 15,0 0 9-15,-10 17-8 0,10-17 6 0,0 0-7 16,-8 13 7-16,8-13-7 0,0 0-2 0,0 0 2 16,0 0-1-16,-5 15-6 0,5-15 14 0,0 0-6 15,0 0-5-15,0 0 1 0,0 0-5 0,-9 11-11 16,9-11-20-16,0 0-33 0,0 0-66 0,0 0-143 15,0 0 64-15</inkml:trace>
  <inkml:trace contextRef="#ctx0" brushRef="#br0" timeOffset="24491.55">23477 544 23 0,'0'0'44'0,"0"0"7"0,0 0-11 0,0 0-2 16,0 0 0-16,0 0 2 0,0 0 5 15,0 0-7-15,-46 18 2 0,46-18-5 0,-18 8-3 0,18-8-5 16,-19 8 1-16,19-8-4 0,-20 11 0 0,20-11-5 16,-16 11 2-16,16-11-4 0,0 0 0 0,-22 12-3 15,22-12-2-15,-12 7-1 0,12-7 1 0,0 0-1 16,-16 12-15-16,16-12-29 0,0 0-78 0,-14 9-120 15,14-9 53-15</inkml:trace>
  <inkml:trace contextRef="#ctx0" brushRef="#br0" timeOffset="25846.18">24742 659 58 0,'0'0'61'0,"0"0"-7"0,0 0 1 0,0 0-7 0,0 0-1 16,0 0-4-16,0 0-5 0,0 0-9 0,0 0 5 15,0 0-1-15,0 0-1 0,0 0 4 0,0 0-5 16,0 0-4-16,0 0-1 0,0 0-6 0,0 0 4 16,0 0-4-16,0 0-1 0,0 0-6 0,0 0-1 15,0 0 2-15,0 0-2 0,0 0 2 0,-50-8-6 16,50 8 6-16,0 0-1 0,0 0-5 0,0 0 2 15,0 0-4-15,0 0 4 0,0 0-8 0,0 0 9 16,-41 6 1-16,41-6 0 0,0 0 9 0,0 0-11 16,-38 0-1-16,38 0 0 0,-35 0 9 0,35 0-2 15,-36 0-5-15,36 0 2 0,-39-1 11 0,39 1-5 16,-41-1 5-16,20-2-8 0,21 3 5 0,-41-3-3 16,41 3 3-16,-41 2-4 0,41-2 3 0,-32-2-3 15,32 2 0-15,-31 0-3 0,31 0 1 0,0 0-3 16,0 0-1-16,-32 2-2 0,32-2 1 0,0 0-4 15,0 0 4-15,0 0-2 0,0 0 1 0,-26 4-3 16,26-4-1-16,0 0-4 0,0 0 4 0,0 0 11 16,0 0-14-16,-20 4 3 0,20-4-4 0,0 0 8 15,0 0-3-15,0 0-2 0,0 0 1 0,0 0-4 16,0 0 1-16,0 0 6 0,-27 2-4 0,27-2 4 16,0 0-6-16,0 0-12 0,0 0-13 0,0 0-30 15,0 0-41-15,0 0-114 0,0 0-223 0,0 0 99 16</inkml:trace>
  <inkml:trace contextRef="#ctx0" brushRef="#br0" timeOffset="26718.6">24338 574 81 0,'0'0'77'16,"0"0"-5"-16,0 0-7 0,0 0 0 0,0 0-11 15,0 0 5-15,0 0-3 0,0 0 3 0,0 0 8 16,0 0-4-16,0 0 1 0,0 0 0 0,0 0-1 16,0 0-8-16,0 0-3 0,0 0-5 0,0 0-7 15,0 0 0-15,0 0-7 0,0 0 5 0,0 0-3 16,0 0-10-16,0 0 1 0,0 0-5 0,0 0 1 0,0 0-6 16,0 0 5-16,0 0-4 0,0 0-4 15,0 0 0-15,0 0 0 0,0 0-2 0,0 0 3 16,0 0-4-16,0 0 3 0,0 0 2 0,0 0-5 15,0 0-2-15,0 0 1 0,0 0-3 0,0 0 4 16,0 0-4-16,0 0 1 0,0 0-2 0,0 0-3 16,0 0 1-16,0 0-1 0,0 0 0 0,0 0-1 15,0 0 3-15,0 0-4 0,0 0 5 0,0 0-5 16,0 0 0-16,0 0-2 0,0 0 4 0,0 0-1 16,0 0-2-16,-52 18-2 0,52-18 2 0,-16 8 5 0,16-8-1 15,-15 9-1-15,15-9-1 0,-14 9-1 0,14-9-1 16,0 0 5-16,-23 10-4 0,23-10-4 15,-14 7 5-15,14-7-4 0,0 0 3 0,-19 12 7 16,19-12-4-16,0 0-4 0,-14 8 2 0,14-8 6 0,0 0-2 16,0 0-2-16,0 0 2 0,0 0 2 15,0 0 1-15,0 0 4 0,0 0 3 0,0 0-6 0,0 0 2 16,0 0 0-16,0 0-8 0,0 0 0 16,0 0 3-16,0 0 0 0,0 0 0 0,0 0-5 15,0 0 6-15,0 0-3 0,0 0 3 0,0 0-1 0,0 0-4 16,0 0-7-16,0 0 4 0,0 0 2 0,0 0-3 15,0 0 4-15,0 0 0 0,0 0-5 0,0 0 4 16,0 0 4-16,0 0-5 0,0 0 0 16,0 0-2-16,0 0-1 0,0 0 0 0,0 0 8 0,0 0-7 15,-1 17 2-15,1-17-3 0,0 0 4 0,0 0-3 16,28 18 4-16,-28-18-1 0,20 11-2 0,-20-11 5 16,20 12-5-16,-8-5-3 0,-12-7 6 0,18 11-1 15,-18-11 0-15,19 8-2 0,-19-8 1 0,0 0-2 16,19 11 1-16,-19-11 3 0,0 0 0 0,0 0-2 15,13 6-3-15,-13-6 3 0,0 0-1 16,0 0 4-16,0 0-4 0,0 0-1 0,0 0 2 0,0 0-2 16,14 10 2-16,-14-10-3 0,0 0-2 0,0 0 7 15,0 0-2-15,0 0-1 0,0 0 1 0,0 0 4 16,0 0-3-16,0 0-2 0,0 0 11 0,0 0-9 16,0 0 1-16,0 0-26 0,0 0-40 0,0 0-41 15,0 0-153-15,0 0-278 0,0 0 123 0</inkml:trace>
  <inkml:trace contextRef="#ctx0" brushRef="#br0" timeOffset="122654.27">24238 977 5 0,'0'0'101'0,"0"0"4"0,0 0-8 16,0 0-14-16,0 0 4 0,0 0-16 16,0 0-5-16,0 0-4 0,0 0-7 0,0 0-9 15,0 0-7-15,0 0 7 0,0 0-8 0,0 0-3 0,0 0-2 16,0 0-8-16,0 0-1 0,0 0 1 0,0 0-5 16,0 0-3-16,0 0 11 0,0 0 3 15,0 0 2-15,0 0 3 0,0 0 0 0,0 0 0 16,0 0-7-16,0 0 3 0,0 0-5 0,0 0-5 0,0 0 1 15,0 0-3-15,0 0-1 0,0 0-2 0,0 0 3 16,-15-1-8-16,15 1-1 0,0 0 1 0,-9 0-1 16,9 0-9-16,0 0 6 0,-8 0-1 15,8 0 5-15,0 0-9 0,0 0 4 0,-7 0 0 0,7 0-2 16,0 0-2-16,0 0 1 0,0 0 1 0,0 0-1 16,0 0-2-16,0 0-1 0,0 0 7 0,11 8 0 15,-3-8 5-15,-3 1-1 0,3 0 4 0,3-1-5 16,2 4-4-16,0-3-1 0,1 1 0 0,5-1-1 15,-1 0-2-15,1 0 0 0,-1 1-3 0,5-2 4 16,-2 3-2-16,5-1 0 0,5 2-8 0,-12-3 7 16,3 1 2-16,1 1 2 0,-4-1-10 0,2-2 6 15,-1 3 4-15,-2-1-3 0,0 0 1 0,-7-1 0 16,1 0 9-16,-4 0-12 0,-1-2-1 0,-2 0 7 16,4 1 7-16,-9 0 3 0,9 0 2 0,-9 0 0 15,5-3-6-15,-5 3 2 0,0 0-3 0,8 0-4 16,-8 0 3-16,0 0 0 0,0 0-4 0,6-2-2 15,-6 2 1-15,0 0 1 0,4 5-16 0,-4-5-23 16,1 4-18-16,3-4-27 0,-4 0-28 0,4 3-30 16,-4-3-110-16,0 0-267 0,8 1 118 0</inkml:trace>
  <inkml:trace contextRef="#ctx0" brushRef="#br0" timeOffset="123331.92">24388 897 36 0,'0'0'69'0,"0"0"-5"0,0 0 2 15,10 0 0-15,-10 0 5 0,0 0 1 0,0 0-5 16,0 0 4-16,0 0 3 0,2 4-14 0,-2-4-2 0,0 0 3 16,0 0-4-16,0 0-22 0,0 0 3 15,0 0-10-15,0 0-5 0,-16 2 13 0,11 0-6 0,0-1-8 16,0 3 0-16,-2-2-9 0,1 2 8 15,0-1-13-15,-1-1 5 0,2 3-6 0,-2 0 12 0,-5 2-11 16,3-1 1-16,0 2-2 0,-1-1 0 0,1 1 4 16,0-4-1-16,-1 3-10 0,1-1 2 0,-3 0 13 15,6-2-12-15,-3 0 4 0,1 4 6 16,3-4 4-16,-3-1-10 0,4-1 9 0,-1 3 9 0,1-2-8 16,1-1 4-16,3-2-2 0,-5 3 7 0,5-3-1 15,-3 3-1-15,3-3 7 0,0 0-4 0,-1 2 8 16,1-2 3-16,0 0-7 0,0 0-3 0,10 4-1 15,-6-3 0-15,0 1-8 0,1 0-1 0,-1 0 1 16,4 0 1-16,-1 3-6 0,-2-2-3 0,3 1 0 16,2-1 6-16,-5 0-8 0,4 1-1 0,-1-1 5 15,2 2-5-15,-5-2-2 0,3 1 3 0,-3-2 6 16,0 1-8-16,0-1-4 0,-1 1-37 0,1-1-57 16,-2 0-73-16,-3-2-113 0,0 0-299 0,0 0 133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08T06:44:16.95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26205 9286 38 0,'0'0'133'0,"0"0"-9"16,0 0-16-16,0 0-6 0,0 0-16 0,0 0-12 15,0 0-4-15,0 0-3 0,0 0-8 0,0 0-7 16,0 0 1-16,0 0 3 0,0 0-1 0,0 0-1 15,0 0 1-15,0 0-5 0,0 0-3 0,0 0 1 16,0 0 3-16,0 0-9 0,0 0 3 0,0 0 0 16,0 0-1-16,0 0 0 0,0 0-6 0,0 0 7 15,0 0 8-15,0 0-1 0,0 0 8 0,0 0-1 16,4-1-6-16,-4 1-3 0,0 0-6 0,0 0-3 16,-2-9-4-16,2 9-4 0,-3-6 1 0,3 6 0 0,-3-4-4 15,2 2-3-15,1 2-2 0,0-8-4 0,-2 4 3 16,2 4-3-16,-2-8-1 0,2 3-2 0,-2 2-1 15,0-1 3-15,1-1 2 0,-1-1-1 0,4-4-2 16,-2 2-2-16,-2-1 2 0,2 1 1 0,-2-3 4 16,2 2-1-16,0-3-3 0,-2 3 0 0,-2-3-4 15,4 0 1-15,-4 0 4 0,4 0-2 0,-4-4 1 16,0 3 10-16,-1 3 2 0,3-7-2 0,0 5-1 0,0-1-1 16,-1-3-5-16,1 3 3 0,-2 1 5 0,3-2-6 15,0-3-1-15,1 4-1 0,-3-3 3 0,2 0-6 16,1 1 2-16,2 0-3 0,0-2-2 0,0 0-5 15,2-3 5-15,-2 4-3 0,3-2 0 0,-1 1-3 16,3 0-4-16,-3 1 2 0,4-1-2 0,0 1 1 0,1 1 3 16,-2-3-5-16,1 2 1 0,0-1-3 15,0 3 1-15,1-3-2 0,1 1 1 0,-1 2-1 16,-1 0-3-16,3 0 4 0,1-1-3 0,-2 2 3 16,5-1 0-16,1 5-2 0,-4-3-1 0,4 0 1 15,-2 3-1-15,-2-2 0 0,4-1 1 0,-1 2-3 0,-4 3 2 16,5-2-1-16,-1 1 0 0,-2 2 0 0,2 0 0 15,1-1-1-15,-3 2-1 0,2 3 4 0,0-3-4 16,3 3 1-16,0-2 3 0,-1 3-5 0,0 0 3 16,0-1-1-16,2 2 1 0,0 0 0 0,-6 2-5 15,0-1 2-15,0-1 3 0,-2 1-4 0,3 2 0 16,-5-2 3-16,-2 1 1 0,0 1 0 0,1-1 0 16,0 3 0-16,-2 0-2 0,5-1 2 0,-4 2-3 0,-1 2 3 15,-2-2 1-15,3-1-4 0,-1 5 4 0,-2-2-3 16,1 1 2-16,-1 0 3 0,-2 1 0 15,2 1-3-15,-4-1 0 0,1 3 1 0,3-2-5 0,-4-1 2 16,2 3 3-16,0 0 1 0,-4 0-2 0,4 0-1 16,-2-1 1-16,-2 0 0 0,0 4 0 0,2-4 0 15,-4 3 3-15,-1-1-1 0,1 3-2 0,-1 0 1 16,-5 0-2-16,4-2 4 0,-3 4-2 0,0-4-4 16,-4 6 1-16,3-4 3 0,-2 2-3 0,-2 3 2 15,3-7-3-15,-2 2 4 0,0-1 0 0,-1 1 2 16,-3 3-1-16,6-5 0 0,-10 4-2 0,6-2-1 0,-2 2 1 15,-2 1 3-15,0-2 0 0,5-3-3 0,0 0 3 16,1-1-2-16,-1 1 0 0,2-1-2 0,0-1 4 16,-1 1-2-16,3 0 1 0,-2 1 2 0,1 0-5 15,-2-3 0-15,4 0 3 0,-1-2 1 0,1-1-3 16,0-2-2-16,0 3 7 0,0-3-3 0,0 3-1 16,3-3 1-16,-3 0-6 0,1 1 5 0,3-2 2 15,0 0-3-15,-1-1-1 0,2-1 4 0,1-1 0 16,0 3-1-16,0-3-3 0,0 0 1 0,1 0 1 0,2-3 1 15,-1 2-2-15,1-2 2 0,0 0-2 16,0 5 0-16,0-5 2 0,0 0-3 0,3 4 3 0,-3-4-3 16,0 0-1-16,3 3 2 0,-3-3 0 0,0 0 0 15,3 2 3-15,-3-2 0 0,1 3 0 0,-1-3-4 16,0 0 1-16,1 4-6 0,-1-4 9 0,3 3-3 16,-3-3-1-16,0 0 0 0,0 0-1 0,0 0 1 15,0 0 1-15,0 0-2 0,0 0-1 0,-4 5-4 16,4-5-14-16,0 0-14 0,0 0-22 0,0 0-26 15,0 0-27-15,0 0-16 0,0 0-31 0,18-8-17 0,-11 7-49 16,-1 0-169-16,0-1-424 0,3 1 188 16</inkml:trace>
  <inkml:trace contextRef="#ctx0" brushRef="#br0" timeOffset="1347.74">26310 9331 129 0,'0'0'180'16,"-8"-4"-14"-16,8 4-11 0,-1-2-14 0,1 2-18 15,0 0-9-15,0 0-11 0,5-8-9 0,-5 8-9 0,5-2-8 16,-5 2-6-16,4-5-12 0,-1 5-2 16,-3 0-4-16,0 0-2 0,4-3 4 0,-4 3-3 15,0 0-7-15,0-4-4 0,0 4-2 0,0 0-4 16,-7-4-6-16,7 4-2 0,-8-4-1 0,6 3-1 16,-4-1-2-16,2 0-5 0,4 2 1 0,-9-3-3 0,9 3 4 15,-7-1-5-15,7 1 1 0,-5-1-2 0,5 1-2 16,0 0 0-16,0 0-2 0,0 0-7 0,0 0 7 15,0 0-6-15,0 0 2 0,0 0 2 0,-5 3-3 16,5-3 3-16,0 0-5 0,0 0 0 0,0 0-1 16,5 9-1-16,-5-9 4 0,0 0-1 0,0 0-1 0,3 3 0 15,-3-3-2-15,0 0 0 0,0 0 1 16,0 0-2-16,0 0 4 0,0 0-2 0,0 0 3 16,0 0-3-16,0 0 4 0,0 0-1 0,0 0 4 0,-8 3-7 15,8-3 4-15,-5 1 0 0,1 0 2 0,4-1-4 16,-9 0-3-16,9 0 4 0,-6 2 0 0,6-2 2 15,-5 1-3-15,5-1 1 0,0 0-3 0,-8 0 4 16,8 0-7-16,0 0 4 0,0 0 3 0,0 0-1 16,0 0 7-16,0 0 3 0,-8-1-6 0,8 1 3 15,0 0-8-15,0 0 4 0,-5-3 1 0,5 3-8 16,0 0 6-16,0 0-1 0,0 0 3 0,-4-1-4 16,4 1 1-16,0 0-4 0,0 0-2 0,0 0 3 15,0 0 2-15,-10 4 0 0,10-1-2 0,0-3 0 0,-4 2 0 16,4-2 0-16,-1 5-4 0,-1-1 3 0,2-4 1 15,-2 4 1-15,0-2-3 0,2-2 0 0,-3 9-2 16,3-6 1-16,-4 1-3 0,2 1 4 0,0 0 0 16,0 0 1-16,-2 0-2 0,2 0 3 0,0 0-2 15,-2 2 3-15,3-2-3 0,-3 3-2 0,4-2 4 16,0 2-1-16,0-1 3 0,0-1-2 0,-2 2 0 16,4-1-3-16,-2-2 3 0,0 5 3 0,4-5-5 15,-4 2-3-15,3-2 6 0,-3 0 1 0,2-5 5 16,-2 5 5-16,4-1-1 0,-4-4 1 0,2 2-1 15,-2-2 0-15,0 0-3 0,12-1-5 0,-12 1 14 0,0 0 0 16,9-3 0-16,-9 3 2 0,0 0-5 0,5-2 0 16,-5 2-1-16,0 0-7 0,0 0 5 0,0 0-6 15,4 5 2-15,-4-5-1 0,0 4 0 0,1-1-4 16,-1-3-1-16,0 4 1 0,0 1-1 0,0-5 2 16,4 5-1-16,-4-2-2 0,0-3 0 0,0 3 0 15,0-3 2-15,0 0 0 0,0 0-4 0,0 0 3 16,-5 4-1-16,5-4 1 0,0 0 1 0,0 0-2 15,0 0 3-15,0 0-3 0,0 0 4 0,-13-5 0 16,13 5-4-16,-9-2-1 0,9 2 3 0,-6 0-4 0,6 0 1 16,0 0-1-16,-10-2 2 0,10 2-2 0,-5 0 0 15,5 0 1-15,0 0-4 0,0 0 3 0,0 0 3 16,-6 2-4-16,6-2 1 0,0 0 0 0,0 0 0 16,0 0 0-16,17 5 1 0,-9-3-1 0,3-2-1 15,2 1 1-15,1 0-1 0,4-1 1 0,4 0 2 16,-4 2-1-16,0-2-1 0,-4 1-3 0,0-1 5 15,0 0-1-15,-3-1-2 0,0 1 2 0,-3 0-1 16,-3-2 1-16,-5 2 1 0,11-2-3 0,-7 0-1 0,2 1 1 16,-6 1 2-16,6-1 0 0,-6 1-1 0,4-5 0 15,-4 5 0-15,0-1-3 0,0 1 1 0,0-5 2 16,0 5-2-16,0 0-1 0,-4-7 0 0,4 5 3 16,0 2-3-16,-5-5 2 0,4 0-1 0,-3-2 4 15,4 4-3-15,-2-2-3 0,0-6 3 0,4 1 2 16,0 0-1-16,-2-3-1 0,0 2 0 0,3-1 1 15,-3 0-1-15,0 2-1 0,1-1 2 0,-1 1-3 16,-1 0 3-16,1 5-2 0,-3-2 1 0,3 1-1 0,-2 1 0 16,2 1 4-16,-2-1-3 0,2 5-1 0,0-8 2 15,-2 7 1-15,2 1-8 0,-3-4 3 0,3 4 3 16,-4-4-1-16,-1 3 2 0,5 1-1 0,-8-2 1 16,8 2-3-16,-12-2-1 0,5 2-4 0,2-2 3 15,-3 2 6-15,8 0-2 0,-11 0 2 0,11 0-3 16,-8 4 2-16,5-2-7 0,-1 1 1 0,1-1 6 15,3-2-3-15,-6 4 3 0,6 0-2 0,-3-1 1 16,3 3 3-16,-2-3-1 0,0 0-2 0,2 1 2 16,-1 2-4-16,0-2 2 0,1-1 3 0,0-3-3 15,-1 7 1-15,-1-2 0 0,2 0 2 0,2-2-3 0,-2 1-1 16,2 1 3-16,-2-1-2 0,1 1 2 0,1 0-3 16,0 3 2-16,0-1 2 0,0-1-2 0,2 1 3 15,-3-1-6-15,2 1-1 0,-2-2 3 0,0 3 2 16,-1-1-1-16,0-1-3 0,-1-2 3 0,1 0-1 15,-1 3 0-15,-1-4 2 0,0 2 0 0,2-5-2 16,-6 2-1-16,3 1 0 0,3-3 0 0,-3 4 4 16,3-4-6-16,0 0 3 0,0 0 2 0,0 0-3 15,0 0 3-15,-5-9-2 0,5 9 2 0,0 0-2 16,0 0 0-16,3-6 0 0,-3 6 3 0,2-4-3 0,0 0 0 16,2 3-4-16,-4 1 2 0,6-4-17 0,-4 1-16 15,-2 3-21-15,8-2-16 0,-5 1-20 0,-3 1-24 16,7-7-37-16,-3 4-76 0,2 1-141 0,1-5-402 15,1 2 178-15</inkml:trace>
  <inkml:trace contextRef="#ctx0" brushRef="#br0" timeOffset="2967.29">26416 9128 46 0,'-4'3'120'0,"2"-1"-8"0,-1 1-13 15,1-1-6-15,2-2-8 0,-2 7-10 0,0-4-4 16,2-3 2-16,-2 6-11 0,2-2 5 0,0-4-6 15,0 8-3-15,0-8 1 0,-1 5-11 0,1-5 1 16,-1 3-8-16,1-3 2 0,0 0-5 0,0 3-7 16,0-3-3-16,-1 6 5 0,1-6-10 0,0 0 1 15,0 5-5-15,-3-4 0 0,3-1-4 0,-4 4 2 16,4-4 3-16,0 0 4 0,0 0 7 0,-2 4 5 0,2-4 9 16,0 0 8-16,0 0 4 0,0 0-8 15,0 0-1-15,0 0-8 0,0 0-1 0,0 0-3 0,-2-11-2 16,2 11 0-16,-1-7-1 0,1 3-1 0,0 4-2 15,0-6-1-15,0 6-4 0,0-3-2 0,-2-1 1 16,2 4-4-16,0 0-5 0,0 0 2 0,0 0-5 16,2-5 2-16,-2 5-4 0,0 0 2 0,0-4-1 15,0 4-4-15,0 0 0 0,0 0-1 0,0 0 0 16,0 0-1-16,0 0 1 0,0 0-4 0,0 0-2 16,0 0 3-16,0 0-1 0,0 0 0 0,0 0 0 0,0 0 1 15,0 0-1-15,0 0-2 0,0 0 1 16,0 0 1-16,-13 7-1 0,11-5 2 0,2-2-2 15,0 0-1-15,-3 7 1 0,0-7-1 0,3 0 5 0,-3 3 12 16,3-3 12-16,0 0 5 0,0 0 8 16,-4 2-3-16,4-2-5 0,0 0 0 0,-4-8-2 0,2 4-3 15,0-1 5-15,2 0-5 0,0-3-3 0,-1 0 1 16,1 3-4-16,-1-6-3 0,1 2 2 0,-2-3-3 16,1 2-3-16,0-1 1 0,0 1-5 0,1-2 1 0,-2 2-1 15,1 0 1-15,2 0 1 0,1 1 2 16,-1-1 1-16,1 2-1 0,2 1-1 0,-1 0-1 0,1-2-4 15,-2 1 2-15,2 1-4 0,4-2-6 0,-2 4 5 16,1-6 1-16,0 6 0 0,1-3-1 0,0 0-1 16,-1 2-1-16,1-2-1 0,-1 1 0 0,1 1-2 15,-4-1-1-15,1 1 1 0,-1 2-1 0,0-3 1 16,1 3-1-16,-4-1 1 0,0 2-1 0,2 0 1 16,-2-2-3-16,-1 5 2 0,0-4 0 0,0 4-1 15,0-5 1-15,0 5 0 0,-4-4-2 0,4 4 3 0,-6-3-2 16,6 3-2-16,-5 0 0 0,5 0 2 0,-4-3-2 15,4 3 3-15,0 0-2 0,-4-5 4 16,4 5-2-16,0 0 1 0,0 0-2 0,0 0-1 0,0 0 4 16,0 0-2-16,-5-1-2 0,5 1 1 0,0 0 0 15,0-5-2-15,-1 2 2 0,1 3-1 0,0-8 3 16,0 8 2-16,-3-6-4 0,6 3 2 0,-3 3 2 16,-3-5-4-16,3 5-3 0,0 0 5 0,0-4-4 15,0 4 2-15,0 0 2 0,0-5-2 0,0 5 0 16,0 0-2-16,0-4 2 0,0 4 0 0,0 0 1 15,3-4 2-15,-3 4-4 0,0 0-1 0,0 0 5 0,0 0-3 16,0 0-1-16,0 0-4 0,1-4 4 0,-1 4 3 16,0 0-2-16,0 0 0 0,0 0-2 15,0 0-1-15,0 0 2 0,0 0-2 0,0 0 2 0,0 0 0 16,0 0-1-16,-14 5 2 0,9-2-3 0,-1 1 3 16,1-2-1-16,1 1 2 0,0-1-1 0,4-2 0 15,-8 4 1-15,3-1-2 0,1 0 0 0,0-3-1 16,4 0 2-16,-3 2 0 0,3-2 0 0,0 0 4 15,0 0-4-15,0 0 4 0,0 0-2 0,0 0 1 16,9-8-3-16,-2 4-4 0,2 2 3 0,0-5 1 16,0 2 3-16,1 0-4 0,1 1-3 0,-1 0 1 0,0 2 6 15,-4 0-7-15,1-1 2 0,-1 3 0 16,1 0 6-16,-7 0-5 0,10 3 0 0,-6 0-1 0,-2-1 1 16,1 2-1-16,-2-1 3 0,-1-3-7 0,0 4 5 15,1 0 4-15,-1-4-1 0,0 5 0 0,0-5-1 16,2 4-1-16,-2-4-3 0,0 0 1 0,0 4 4 15,0-4-1-15,0 0 1 0,0 0-3 0,1 5 1 16,-1-5-1-16,0 0-2 0,0 0 5 0,2 3-1 0,-2-3-4 16,3 2 3-16,-3-2 3 0,3 3-3 0,-1 1 2 15,0-1-4-15,-2-3-1 0,3 5-2 16,-4-1 7-16,1-1-7 0,0 4 6 0,-3-4 0 0,3-3-1 16,-5 5 0-16,3 1 3 0,0-4-3 0,2-2-6 15,-2 4 8-15,2-4-5 0,0 4 5 0,0-4-1 16,0 0 1-16,-1 5 0 0,1-5 1 0,0 0 0 15,0 0 2-15,0 0-2 0,0 0 0 0,0 0-2 16,0 0 1-16,0 0-5 0,15-7 6 0,-11 5-6 16,-4 2 2-16,6-3 4 0,-3 1-3 0,-3 2-2 15,0 0 3-15,5-1 0 0,-5 1-3 0,0 0 2 16,0 0-1-16,0 0-1 0,0 0 1 0,0 0 1 16,0 0-3-16,0 0 2 0,5 4-13 0,-5-4-15 15,0 6-17-15,0-6-27 0,0 5-33 0,1-4-45 0,-1-1-68 16,0 0-205-16,0 0-459 0,0 0 203 0</inkml:trace>
  <inkml:trace contextRef="#ctx0" brushRef="#br0" timeOffset="3663.59">26164 8554 39 0,'0'0'157'0,"-5"-6"-16"0,3 4-10 16,2 2-5-16,-4-4-8 0,1 0-2 0,3 4-6 0,-3-7-4 15,3 7-3-15,-2-3-4 0,2 3-7 0,0 0-12 16,-1-2-6-16,1 2-9 0,0 0-9 0,0 0-3 16,0 0-2-16,0 0-1 0,0 0-1 0,0 0-5 15,0 0-3-15,0 0-5 0,0 0-1 0,3 11 3 16,-3-11 18-16,0 0 3 0,0 0 5 0,0 0 9 16,0 0 6-16,0 0 3 0,0 0-1 0,0 0-3 15,0 0 0-15,0 0-4 0,0 0-7 0,0 0-8 16,0 0-6-16,0 0-4 0,0 0-6 0,0 0-2 0,0 0-9 15,0 0-1-15,0 0-2 0,0 0-4 16,0 0-3-16,0 0 0 0,0 0-3 0,0 0-6 0,0 0-26 16,0 0-37-16,0 0-40 0,0 0-54 0,0 0-53 15,0 0-261-15,0 0-496 0,17-6 220 16</inkml:trace>
  <inkml:trace contextRef="#ctx0" brushRef="#br0" timeOffset="4002.39">26371 8151 106 0,'0'0'160'0,"0"0"-19"16,0 0-12-16,0 0-14 0,0 0-11 0,0 0-15 15,0 0-7-15,0 0-9 0,0 0-6 0,0 0-6 16,0 0-5-16,0 0-5 0,3 13 1 0,-2-12-7 16,-1-1-8-16,0 0-6 0,0 0 0 0,0 7-8 0,0-7 2 15,0 5-6-15,0-5 1 0,-1 2 5 0,1-2-8 16,0 6 2-16,0-6-4 0,1 6 5 0,2-3-6 15,-1 0 0-15,2-1-3 0,-1 2-7 0,1-1-36 16,3-1-52-16,-2-2-173 0,4 0-279 0,-1-1 124 16</inkml:trace>
  <inkml:trace contextRef="#ctx0" brushRef="#br0" timeOffset="4294.3">26803 8182 98 0,'0'0'192'0,"4"0"-18"0,-4 0-16 15,0 0-16-15,0 0-16 0,0 0-10 0,0 0-15 16,0 0-8-16,9 4-14 0,-9-4-13 0,6 3-1 0,-6-3-8 15,4 2-3-15,-4-2-5 0,5 4-4 0,-5-4-5 16,4 2-6-16,-2 2-3 0,-2-4-1 0,5 3-4 16,-3 1-1-16,0-1 1 0,0 2-5 0,4 0 0 15,-6 0-8-15,4 1-26 0,-3-3-43 0,3 2-51 16,-2-2-178-16,4 0-308 0,-1-1 137 0</inkml:trace>
  <inkml:trace contextRef="#ctx0" brushRef="#br0" timeOffset="4538.93">27294 8275 152 0,'0'0'147'0,"0"0"-17"0,0 0-10 16,0 0-2-16,-6 8-15 0,6-8-6 0,-2 6-14 15,2-2-17-15,-4 1 7 0,4-2-10 0,0-3-8 16,-1 7-1-16,1-1-8 0,-4-2-3 0,1 1-4 0,-1 0-1 16,1-2-8-16,-1 1-4 0,-1 0 3 15,1 1-1-15,-2-2-37 0,3 1-45 0,-2-1-193 0,4 1-266 16,-3 1 118-16</inkml:trace>
  <inkml:trace contextRef="#ctx0" brushRef="#br0" timeOffset="4795.45">27242 8649 121 0,'0'0'146'16,"-8"2"-18"-16,8-2-7 0,-9 2 2 0,4 2-9 15,1-3-9-15,-2 2-11 0,1 0-7 0,-1-3-4 16,0 0-12-16,0 1 1 0,-1 0-8 0,1 2-11 16,-1-1-3-16,2 1-6 0,0-1-6 0,-2 0 0 15,0 2-18-15,1-1-33 0,1 0-39 0,-2 1-67 16,2-1-113-16,3 2-250 0,-1-1 110 0</inkml:trace>
  <inkml:trace contextRef="#ctx0" brushRef="#br0" timeOffset="5033.76">26940 8947 104 0,'4'2'146'0,"-4"-2"-10"0,0 0-12 0,0 7-7 16,0-7-9-16,-4 5 0 0,3-2-2 0,-2-2-5 15,-2 2-5-15,3-1-7 0,-1 1-7 0,3-3-11 0,-9 3-1 16,0-1-6-16,3-2-11 0,-1 0-4 0,2 3-4 16,-3-3-12-16,2 1-9 0,6-1-38 15,-11 1-44-15,5 1-82 0,6-2-113 0,-11 0-273 0,5 0 121 16</inkml:trace>
  <inkml:trace contextRef="#ctx0" brushRef="#br0" timeOffset="5642.9">25739 8803 176 0,'0'0'229'16,"0"0"-15"-16,-1-4-14 0,1 4-23 0,-2-2-11 16,2 2-14-16,0 0-13 0,0 0-21 0,0 0-3 15,0 0-11-15,20 6-10 0,-8-1-10 0,-3 1-12 16,3-4-2-16,-1 7-9 0,-2-3 0 0,4-1-10 15,-7 2-3-15,5-1-3 0,-1 0-6 0,-1-1-8 16,-3 2-5-16,2 0-8 0,-4-5-36 0,2 3-41 16,-2-2-42-16,0-1-53 0,-1-2-206 0,4 2-390 0,1-4 173 15</inkml:trace>
  <inkml:trace contextRef="#ctx0" brushRef="#br0" timeOffset="5945.42">26020 8387 211 0,'0'0'213'0,"4"-5"-21"0,0 4-20 16,2-2-15-16,-1 3-18 0,-5 0-13 0,12 0-13 16,-6 1-12-16,3 1-11 0,-3 0-9 0,2 0-8 15,-1 1-4-15,0 2-10 0,-1-2-6 0,0 2-3 16,0-1-5-16,-2 1-7 0,0-3-16 0,1 1-28 16,-1 1-36-16,-3-1-39 0,3-1-56 0,-4-2-153 0,6 0-314 15,-6 0 139-15</inkml:trace>
  <inkml:trace contextRef="#ctx0" brushRef="#br0" timeOffset="6213.49">26259 8147 30 0,'-3'-4'221'0,"3"4"-16"0,-5-4-20 0,5 4-13 16,0 0-20-16,0 0-16 0,0 0-13 0,0 0-13 15,9-3-10-15,-9 3-11 0,14 7-8 0,-7-2-9 16,-1 0-6-16,2 0-8 0,-3 2-8 0,5 3-5 16,-2-3-4-16,-1 3-2 0,-1 0-5 0,0-1-27 15,0 1-47-15,-2-2-50 0,0 1-98 0,0-2-95 16,0-5-308-16,0 1 137 0</inkml:trace>
  <inkml:trace contextRef="#ctx0" brushRef="#br0" timeOffset="6530.06">26840 8136 129 0,'0'0'207'0,"-5"-5"-19"0,5 5-17 15,0 0-19-15,0 0-12 0,0 0-19 0,0 0-13 0,0 0-10 16,-4 12-10-16,2-8-9 0,0 0-8 0,1 3-7 15,-1-2-3-15,0 0-4 0,2 1-9 0,-2-1-4 16,-2 3-9-16,3-1-32 0,-2-2-43 0,3 0-54 16,-4-1-195-16,1 1-312 0,3-5 139 0</inkml:trace>
  <inkml:trace contextRef="#ctx0" brushRef="#br0" timeOffset="6747.76">27042 8197 154 0,'0'0'155'0,"-11"9"-20"0,11-9-11 0,0 0-8 16,0 5-17-16,0-1-7 0,0 1-7 15,-1 1-9-15,-1-1-26 0,2 1-33 0,-2 0-51 0,0-1-145 16,2 1-193-16,0 2 86 0</inkml:trace>
  <inkml:trace contextRef="#ctx0" brushRef="#br0" timeOffset="6994.08">27295 8465 102 0,'0'0'210'0,"-9"-4"-20"16,4 2-11-16,-4 2-17 0,-4-3-12 16,3 3-14-16,-2-3-15 0,1 3-7 0,0-2-14 0,-5 2-10 15,9 0-8-15,-6 2-5 0,1-2-11 0,0 3-6 16,3-3-5-16,1 3-7 0,0-1-2 0,2 2-21 15,-3-1-28-15,5 1-46 0,0-1-60 0,2 0-200 16,2-3-335-16,0 4 148 0</inkml:trace>
  <inkml:trace contextRef="#ctx0" brushRef="#br0" timeOffset="7270.4">27180 8786 29 0,'0'0'194'0,"-6"0"-23"15,6 0-9-15,-10 1-10 0,1 1-10 0,0-2-15 16,-3 2-9-16,2 1-14 0,-3-3-9 0,3 3-11 0,-3-1-7 15,3-2-6-15,-3 3-9 0,3-1-7 0,-2 3-3 16,3 0-7-16,3-4-11 0,-3 2-38 0,3 0-37 16,2 2-47-16,-1 0-186 0,0-3-297 0,1 1 133 15</inkml:trace>
  <inkml:trace contextRef="#ctx0" brushRef="#br0" timeOffset="7476.78">26948 9103 69 0,'-9'0'196'0,"1"-1"-17"0,-1 1-18 0,-1 1-18 15,0 0-13-15,-2-1-14 0,-3 2-7 0,3 1-13 16,-3-3-23-16,4 1-56 0,1-1-89 0,-2-1-132 15,5-2-219-15,2 1 98 0</inkml:trace>
  <inkml:trace contextRef="#ctx0" brushRef="#br0" timeOffset="9031.16">25768 9162 79 0,'0'0'128'0,"0"0"-10"16,0 0-10-16,0 0-3 0,0 0-16 0,0 0-8 15,0 0 3-15,0 0-12 0,0 0-5 0,0 0-8 16,0 0-5-16,0 0 0 0,0 0-7 0,0 0-7 16,0 0-1-16,0 0-1 0,0 0-2 0,0 0 5 15,0 0 2-15,0 0 5 0,0 0 4 0,0 0 7 0,0 0 10 16,5-4 5-16,-5 4-4 0,4-1-7 0,0-1-2 15,-4 2-8-15,19-2-4 0,-10 2-7 0,5 0-3 16,0-1-1-16,5-1-6 0,1 1-2 0,-1 1-4 16,1 0-30-16,-2 0-39 0,3 0-36 0,-2-1-48 15,-3 1-196-15,-2 0-349 0,-1-1 154 0</inkml:trace>
  <inkml:trace contextRef="#ctx0" brushRef="#br0" timeOffset="12579.35">28682 8002 34 0,'-2'5'88'0,"2"0"-7"16,-2 3-9-16,-2 1 1 0,0 3-10 0,-1 0-3 0,1 2-8 16,-2 3-6-16,-3 1-5 0,-4 6-7 15,0-1 0-15,-6 2 3 0,1 2-13 0,-3 1 2 0,0 0-3 16,2-2-6-16,1 2 3 0,0 2-7 0,4-2 5 16,-2 0-2-16,3 1-1 0,0-2-2 0,0 0-7 15,3 0 9-15,-3 1-9 0,4-5 1 0,2 4-6 16,0-1 13-16,-2 0-6 0,0 1-2 0,0-1-1 15,-1-2 0-15,2 2-4 0,-2-1 4 0,-2 1 2 16,3 1-1-16,-4-1 1 0,0-1-3 0,5-6 6 0,-2 3-6 16,-3 0 6-16,-1 3-5 0,0-1-4 0,1-2 9 15,-2 1-1-15,4-6-2 0,-2 4-5 0,0 4 2 16,3-7 2-16,-2 6 2 0,1-2 2 0,-3 4-7 16,5-2-1-16,-1-1 0 0,2-7-3 0,3 1 4 15,-2-2-4-15,2 1 5 0,0 2 1 0,1-4 0 16,0 2-1-16,-1-4 3 0,2-2 5 0,-1 1 5 15,1 0-7-15,-1-1-2 0,2 0-1 0,2 2 5 16,-3-3-2-16,1 3-5 0,-2-4 2 0,1 2 2 16,-1 1 4-16,1-3-7 0,0 2-3 0,-1-1-6 15,3 1 6-15,-3-1 4 0,-1 2 0 0,1-2 1 0,0 0-7 16,-1-1-1-16,0 1 3 0,1-1 0 16,0-2 5-16,1 2-5 0,0-1-2 0,-1-2 6 15,4-2-8-15,-4 3 4 0,2-1-3 0,-1-2 1 16,3 0 1-16,-3 1 1 0,1-1-3 0,2-3 3 0,-2 4 0 15,2-4-3-15,-2 3 3 0,2-3 1 0,0 0-8 16,-1 4 10-16,1-4-15 0,0 0 3 0,-3 4 9 16,3-4-3-16,0 0 4 0,3 4-2 0,-3-4 0 15,0 0-4-15,0 5 7 0,0-5-2 0,-3 3-1 16,3-3-1-16,-1 6-1 0,1-6-1 0,-2 3 7 16,2-3-4-16,-2 3 0 0,2-3 1 0,-5 3-3 0,5-3 0 15,-2 2-4-15,2-2 5 0,0 0-4 0,0 0-2 16,0 0 3-16,0 0-3 0,0 0 8 15,-3 6 2-15,3-6-6 0,0 0-3 0,-2 3 7 0,2-3-4 16,0 0 0-16,0 0 3 0,0 3-1 0,0-3 1 16,0 0-6-16,0 0 9 0,-2 4-2 0,2-4-2 15,0 0 3-15,2 5-3 0,-2-5 2 0,7 5 1 16,-6-3-10-16,3 1 9 0,1-1 0 0,5 3-4 16,-2-2 2-16,-3 0 0 0,4 1 2 0,3-2 0 15,-1 3-5-15,2 1 0 0,1-2-1 0,-5 1 0 16,4-1 6-16,7 0-13 0,-2 0 18 0,-1 1-10 0,-1 1 1 15,1-3 6-15,-3 1-9 0,4 4 3 0,0-5-2 16,-4 1 7-16,1 1-3 0,2 0-4 16,-2-2 6-16,-2 0-6 0,5 3 4 0,1-4 0 0,-1 2-3 15,2 1-3-15,1 1 5 0,-2-3 3 0,2 1-1 16,1 0 1-16,4 2-4 0,1-1-1 0,0 1 7 16,0-2-1-16,3 1-8 0,-4 2 5 0,-5-5 5 15,9 5 1-15,-6 1-3 0,6-6-1 0,-9 5-1 16,6-2 1-16,-6-1-3 0,-1 0 3 0,1 1-2 0,0-1 4 15,-3-1-1-15,1 2 0 0,3-1 0 16,-3-1-13-16,3 2 13 0,-2 1 0 0,-2-2 4 16,4 0-4-16,-2 0 3 0,0 1 1 0,1-2-3 15,7 3 2-15,-5-2 1 0,-2 1 2 0,7 0-4 16,0 0 5-16,0 2-4 0,2-4-1 0,0 1 3 0,-2 1-6 16,2-1 7-16,-1 0-7 0,3 1 3 0,-1-4-3 15,-2 3 3-15,1 2 2 0,0-1-2 0,-2 0-2 16,-1 3 1-16,0-3 1 0,-8 0 0 0,8 1 0 15,-7-1-6-15,7 0 6 0,-5 1-3 0,-3-3 0 16,0 1 0-16,-1 2-3 0,4-4 1 0,-2 1 8 0,-2 2-4 16,0-3 2-16,0 3-6 0,-5-3 0 0,0-1 3 15,-1 1-2-15,-1-2 3 0,-2 2 1 16,3 0-4-16,-8-2-1 0,3 0-2 0,-1 0 3 0,0 2-13 16,-6-2-19-16,8-1-22 0,-8 1-58 0,6-1-125 15,-2-3-254-15,-4 4 112 0</inkml:trace>
  <inkml:trace contextRef="#ctx0" brushRef="#br0" timeOffset="14381">28992 8098 26 0,'14'6'103'0,"0"1"-15"0,5-1-10 16,-2 1-7-16,-2-1-7 0,2 0-3 0,1 2-6 16,-3-1-7-16,3 0-2 0,2-1 0 0,-3 2-9 15,2-2 2-15,-1 1 0 0,0-1 2 0,2 0-4 16,1 0-4-16,6-1 4 0,-7 1-2 0,1 0 2 15,-1-1-1-15,2-2 5 0,0 2-12 0,-2 0 4 16,1 0-10-16,0-3-3 0,-7 3 2 0,8-3-6 0,-8 0 1 16,7 2 0-16,-2-1-1 0,-3-1-4 15,3 0-2-15,0 0 0 0,0 0 1 0,2 3 0 0,1-4 4 16,6 0-6-16,-9 2 6 0,4-2-4 0,8 2-3 16,-4 0 3-16,-1 0 3 0,-5-2-3 0,3 2 2 15,-2-3-1-15,6 4-2 0,-7 0-10 0,7-2 8 16,-1 2-6-16,-6-3 7 0,1 2-5 0,-1 1-1 15,0 1 5-15,7 0-3 0,-9-2-4 0,2-1-1 16,-1 0 4-16,1 3 3 0,-2-2-2 0,3-1-6 16,-2 2 0-16,1-3-4 0,0 5 10 0,0-2-2 15,-1-3 3-15,8 5-7 0,-1-2-2 0,-3-2 7 16,-2 2-2-16,-1 0-1 0,0 0-1 0,6 4-3 16,-8-5 0-16,1 2 5 0,1 1-4 0,-2-2-1 15,-1 2 4-15,3-1 2 0,-5 1-4 0,-3-1-3 0,3 0-3 16,-5-4-1-16,-2 4 7 0,-1-2 1 0,2 1 1 15,-5-1 3-15,1 2-3 0,-1-2 0 0,-1-1-8 16,1 0 2-16,0 0 8 0,-1 1-6 0,-4-3 1 16,5 2 2-16,-5-2 3 0,4 2-4 0,-4-2 6 15,5 2-12-15,-5-2 11 0,2 3-5 0,-2-3 2 0,2 1 0 16,-2-1 0-16,0 0 1 0,5 3-1 16,-5-3 0-16,0 0 2 0,0 0-4 0,0 0-2 15,4 1-1-15,-4-1 2 0,0 0 1 0,0 0 3 0,0 5-6 16,0-5 3-16,0 8 1 0,-4-6 0 15,8 2 3-15,-4-4-3 0,-4 7-3 0,4-2 3 16,0-2-2-16,0 4 3 0,0-2 3 0,-1-2-4 0,1 3 2 16,-2 0-2-16,2-2-5 0,0 2 8 0,-2-2-6 15,2 1-1-15,-2 1-3 0,2 0 6 0,-2 0 1 16,-2 0-3-16,-1 2 4 0,0 1-1 0,-2 1 3 16,2-1-2-16,-3 1-2 0,1 2 7 0,0 2-4 15,-3-1-3-15,3 1 5 0,-1 1-2 0,0 0-4 16,0 1 6-16,0 2-2 0,3-2 2 0,-4 4-1 15,0-3-5-15,2 1 2 0,-4 0 0 0,0 4 1 0,-1-5 3 16,-2 5-1-16,1-6-8 0,3 1 2 0,-8 4 6 16,4-5-3-16,2 0 3 0,1-1 1 0,-5 1 1 15,3-2 1-15,-1 0-1 0,1 1-6 0,1-2 4 16,0 1-1-16,2-1-2 0,-2 2 3 0,2-1 4 16,2 0-5-16,-3-1 0 0,3 3-2 0,0-1-2 15,2-2 1-15,-3 3 8 0,1 1-7 0,1 0 2 16,0 0-1-16,1 2 2 0,-2-1-6 0,-1 0 0 15,-2 3 0-15,2-3 6 0,1 0-6 0,0 1 6 16,-3-2-1-16,2 0-3 0,-1-1 3 0,-3-1 1 16,-1-1-3-16,0-1 3 0,1 1-3 0,3-2 0 15,0-2 2-15,1 0 0 0,1-1-1 0,0 2 2 0,-2-2-4 16,1 1 1-16,2 1 4 0,-1-2-7 16,0 2 1-16,1 0 2 0,0-2 5 0,3 5-8 0,-4 0 8 15,2 1-4-15,1-3-1 0,-1 2 0 0,-3 1 4 16,3-1-6-16,0-2 1 0,-1 0-1 0,2-2 5 15,-4 4-5-15,2-3 4 0,0-2 1 0,-1 4-6 16,-5 0 4-16,8-3 2 0,-1 0-1 0,-1-3-2 16,0 4 5-16,0-5-4 0,3 1-4 0,2 1 0 15,-2-2 4-15,0 2 4 0,0 0-6 0,-1 1 3 16,0-4-3-16,1 5 1 0,3-5-5 0,-5 2 9 16,3-2-4-16,-1 0 1 0,-1 2 1 0,1-2-2 0,-1 2 0 15,1-2-2-15,0-2 2 0,1 1-2 0,1 1 3 16,0-2 4-16,-1-1-4 0,0 2-1 0,1 0 3 15,2-4-3-15,0 7-1 0,-4-5-18 0,4-2-19 16,0 0-17-16,2 7-40 0,0-5-139 0,-2-2-253 16,0 0 112-16</inkml:trace>
  <inkml:trace contextRef="#ctx0" brushRef="#br0" timeOffset="89266.56">18648 9549 47 0,'0'0'185'0,"0"0"-20"0,0 0-7 15,-6-2-15-15,6 2-8 0,0 0-9 0,-7 0-16 16,7 0-6-16,0 0-7 0,0 0 2 0,0 0-6 15,0 0-1-15,0 0-2 0,0 0-3 0,0 0-1 0,0 0 1 16,0 0-1-16,0 0-5 0,0 0-4 16,0 0-10-16,-5-3 4 0,5 3-5 0,0 0-6 0,0 0-7 15,0 0-2-15,0 0-5 0,0 0-4 0,0 0-3 16,0 0-3-16,0 0-5 0,0 0-2 0,0 0 0 16,0 0-1-16,0 0-3 0,22 5-4 0,-16-5-8 15,5 0 6-15,0 2-25 0,3-2 0 0,4 3 1 0,3-1 3 16,0-2-1-16,7 0 0 0,-1 1 0 0,-4 2 0 15,5-3 1-15,-1 4 0 0,-4-4 5 16,-1 0-4-16,-2 0-2 0,-2 1 1 0,-1-1 2 0,-4-1-2 16,-1 2 0-16,-3-1 0 0,0 0 3 0,-4-1 0 15,-5 1 5-15,12 1-3 0,-12-1 7 0,7 0 2 16,-7 0 0-16,7-1 2 0,-7 1-2 0,0 0 0 16,5 0-2-16,-5 0-2 0,0 0-1 0,0 0 2 15,0 0-4-15,0 0-1 0,0 0-1 0,0 0 0 16,8 0 1-16,-8 0-1 0,0 0 1 0,0 0 2 0,0 0-7 15,0 0 1-15,0 0 1 0,0 0-8 0,0 0-13 16,0 0-20-16,-8 8-22 0,8-8-32 16,-3 2-38-16,3-2-52 0,0 0-223 0,0 0-441 0,0 0 196 15</inkml:trace>
  <inkml:trace contextRef="#ctx0" brushRef="#br0" timeOffset="90123.75">18890 9472 29 0,'0'0'193'0,"0"0"-7"0,0 0-13 0,0 0-10 15,0 0-15-15,-4-3-10 0,4 3-11 0,0 0-12 16,0 0-9-16,-3-3-12 0,3 3-10 0,0 0-4 0,-5-2-6 15,5 2-10-15,-4-3-3 0,4 3-6 0,0 0-3 16,0 0-2-16,0 0-3 0,-1-4-2 0,1 4 0 16,0 0-1-16,0 0-4 0,0 0-1 0,0 0 4 15,0 0-6-15,0 0 3 0,0 0-3 0,0 0 0 16,0 0 1-16,0 0 0 0,0 0-2 0,0 0-1 16,0 0 0-16,0 0-3 0,0 0-2 0,0 0 2 15,0 0-6-15,14 0-3 0,-14 0-4 0,11 0 1 0,-5 1-1 16,-6-1 1-16,9 3-7 0,-3-3-2 0,-2 3 2 15,3-1-2-15,0 1-2 0,-1-3 5 0,0 3-6 16,1-1-3-16,-1 3 1 0,0-2 0 0,-1-1-2 16,0 2-2-16,0-1 2 0,-1-1 1 0,1 1-3 15,-1 0 0-15,-2 1-1 0,1-3 4 0,-3-1-5 16,8 4 6-16,-6-3-6 0,-2-1 0 0,5 5-1 16,-5-5-1-16,5 4 2 0,-5-2 0 0,0 1 0 15,0 2 0-15,0-5 3 0,-2 7 0 0,-1-3-4 16,3 1 2-16,-4 0 2 0,4 0-4 0,-3-2 2 0,1 1-1 15,2 0 2-15,-4 1 0 0,2 1-3 0,-1 0 3 16,-1-1-1-16,2 1-2 0,-3-1 3 0,1 1 3 16,0 0-3-16,0-1-3 0,-1-1 3 0,0 1-2 15,-1 2 1-15,-2-2 0 0,2-2-1 0,-3 2 2 16,1 1 1-16,0-3-2 0,-2 2 3 0,4-2 0 16,-2 1 2-16,-1-1-4 0,5 0 0 0,-2 1-1 0,3-2-1 15,-2-1 2-15,0 2 0 0,5-3 0 0,-6 2 1 16,6-2 1-16,-3 2-2 0,3-2-1 0,0 0-28 15,0 0-47-15,0 0-73 0,0 0-99 0,0 0-179 16,0 0-459-16,13-9 203 0</inkml:trace>
  <inkml:trace contextRef="#ctx0" brushRef="#br0" timeOffset="92224.37">18920 9449 16 0,'0'0'125'0,"-2"3"-2"0,2-3-7 15,0 0-4-15,0 0-3 0,0 0-11 0,0 0-6 16,0 0-7-16,0 0-4 0,0 0-6 0,0 0-7 0,0 0-7 16,0 0-3-16,0 0-9 0,0 0-6 15,0 0-4-15,0 0 2 0,-8 1-7 0,8-1-1 0,0 0-2 16,0 0-7-16,0 0 2 0,0 0-11 0,0 0 2 16,0 0-2-16,0 0 1 0,0 0 0 0,0 0 6 15,0 0-3-15,0 0 1 0,0 0 6 0,0 0-2 16,0 0-1-16,0 0 4 0,0 0 7 0,0 0-4 15,0 0 7-15,0 0 1 0,0 0 0 0,0 0 2 16,-9-5-1-16,9 5-3 0,0 0-2 0,-3-5-5 16,3 5 1-16,0 0-3 0,-7-3-2 0,7 3-5 0,0 0-1 15,-4-3-2-15,4 3 0 0,0 0-3 0,0 0 0 16,-4-1 3-16,4 1-7 0,0 0 3 0,0 0-2 16,0 0-1-16,0 0-3 0,0 0 2 0,0 0 0 15,-2-4 2-15,2 4 4 0,0 0 0 0,0 0 2 16,0 0 5-16,0 0-2 0,0 0 0 0,0 0 0 15,0 0 2-15,0 0 0 0,0 0-2 0,0 0 0 0,0 0 1 16,0 0-2-16,0 0 3 0,0 0-1 0,0 0-2 16,0 0 0-16,0 0-4 0,0 0-2 0,6 11 1 15,-2-9-1-15,-1 2-1 0,1-1 3 0,2-1-4 16,0 1 0-16,1 1-1 0,-1 0-1 0,4 0-3 16,-1-1 5-16,3-1-5 0,-1 5 1 0,1-2-5 15,-2-2 6-15,1 1-4 0,2 2 4 0,-3-4-4 16,-5 0-1-16,3 1-1 0,-1 0-1 0,-1 1 0 15,0-3 1-15,-2 0-2 0,-4-1 1 0,5 3 1 0,-1-3 1 16,-4 0-3-16,4 3 1 0,-4-3-1 0,0 0-1 16,5 2 1-16,-5-2 0 0,0 0 1 0,5 2 0 15,-5-2 0-15,0 0-1 0,4 2 0 0,-4-2-2 16,1 3 2-16,3-1 0 0,-4-2 3 0,0 0-3 16,5 3-1-16,-5-3 2 0,5 2-2 0,-5-2 2 15,0 0 1-15,0 0 0 0,3 1-2 0,-3-1 5 16,0 0-3-16,0 0 3 0,0 0-1 0,0 0 3 15,0 0 6-15,0 0-7 0,1 4-2 0,-1-4 1 16,0 0 1-16,0 0-2 0,0 0 0 0,0 0-2 16,0 0 6-16,0 0-8 0,0 0 1 0,0 2 3 0,0-2-2 15,0 0-1-15,0 0 3 0,0 0-3 0,0 0 2 16,0 0 0-16,0 0-1 0,0 0-1 0,0 0 1 16,0 0-2-16,0 0 2 0,0 0-1 0,0 0-1 15,0 0 2-15,-6 5-2 0,6-5 3 0,-7 2 0 16,7-2 0-16,-5 0-3 0,5 0 0 0,-4 3 0 15,4-3 0-15,0 0 0 0,-6 1 2 0,6-1-3 16,0 0 2-16,0 0-1 0,-4 2-1 0,4-2 0 0,-4 4 0 16,4-4 3-16,-5 5-2 0,1 1 1 0,-1-2 0 15,-1 2 2-15,-2 0 2 0,-1 4-2 0,0-1 1 16,-3 3-1-16,1-6 1 0,-4 6 1 0,2 0-1 16,3-3-3-16,-3 1 2 0,0 2 1 0,3-3-1 0,3 1-10 15,-2-2-35-15,-1-1-63 0,3-2-103 16,-1 0-250-16,3-1-496 0,-1-4 219 0</inkml:trace>
  <inkml:trace contextRef="#ctx0" brushRef="#br0" timeOffset="93423.46">18874 9482 21 0,'0'0'136'0,"0"0"-9"16,0 0-14-16,0 0-15 0,0 0-5 0,-5 1-10 0,5-1-9 16,0 0-6-16,0 0-11 0,0 0-1 15,0 0 1-15,0 0-2 0,0 0 4 0,0 0-9 0,0 0 2 16,0 0-4-16,0 0-3 0,0 0-3 0,0 0-6 15,0 0 0-15,0 0-1 0,-6-6-4 0,6 6 0 16,0 0-3-16,0 0-2 0,0 0-1 0,0 0 4 16,0 0-1-16,-5-3-3 0,5 3-2 0,0 0 4 15,0 0 2-15,0 0-1 0,0 0 0 0,-3-2 0 16,3 2-2-16,0 0-3 0,-4-1 1 0,4 1-1 16,0 0 3-16,-4-2-1 0,4 2 2 0,0 0 2 0,0 0-1 15,0 0 7-15,0 0-1 0,0 0-2 0,0 0-1 16,0 0 0-16,0 0-4 0,-5-3-2 0,5 3-1 15,0 0-4-15,0 0-1 0,0 0-2 0,0 0-5 16,0 0 2-16,0 0-4 0,0 0 1 0,0 0-1 16,0 0-1-16,0 0 2 0,0 0 0 0,0 0-4 15,0 0 0-15,0 0 1 0,0 0 4 0,0 0-1 16,0 0 3-16,17 6-3 0,-12-6-1 0,0 4 0 0,3-1 0 16,2 1-1-16,-1-1 3 0,0 0-9 0,0 1 1 15,1 1-1-15,0 0-2 0,2 0 5 0,-3 0-3 16,1-3-1-16,-1 3 1 0,0 0 2 0,1 0-4 15,-3-3 2-15,2 3-1 0,-2-3 0 0,-1 2-1 16,2-3 0-16,-3-1 2 0,-1 3-1 0,1-3-3 16,0 2 2-16,-5-2 1 0,9 2 0 0,-5-1-1 15,-4-1 1-15,5 2 0 0,-5-2 1 0,7 0-3 16,-7 0 4-16,0 0-2 0,0 0 5 0,6 1-3 0,-6-1 2 16,0 0-4-16,0 0 3 0,5 1-1 0,-5-1-1 15,0 0 1-15,0 0-4 0,0 4 3 0,0-4-2 16,0 0 0-16,0 0-3 0,0 0 3 0,0 4-2 15,0-4 4-15,-1 8-1 0,-2-4-3 0,-3-2 2 16,5 2 0-16,-2 0-1 0,-2 0-1 0,1 1 2 16,0 2 1-16,-1-2-1 0,-1-1 1 0,-2 4 0 15,-1-5-40-15,0 6-66 0,-1-4-77 0,-5-2-212 16,1-1-424-16,-4 3 187 0</inkml:trace>
  <inkml:trace contextRef="#ctx0" brushRef="#br0" timeOffset="99707.47">18658 10564 101 0,'0'0'118'16,"0"0"-1"-16,3 3-9 0,-3-3-6 16,0 0-2-16,0 0-10 0,0 0-3 0,0 0-7 0,0 0-3 15,0 0-4-15,0 0-9 0,0 0-13 0,0 0 12 16,0 0-7-16,0 0-4 0,0 0 0 0,0 0 0 15,0 0-11-15,0 0 7 0,0 0 1 0,0 0-3 16,0 0-4-16,0 0-4 0,0 0-3 0,0 0-4 16,0 0 4-16,0 0-7 0,0 0-2 0,0 0-5 15,0 0 0-15,0 0-2 0,0 0 0 0,0 0-5 16,0 0 5-16,0 0-4 0,0 0 2 0,0 0 3 0,0 0-3 16,0 0 2-16,0 0-2 0,0 0 0 0,0 0-3 15,0 0 1-15,0 0 1 0,0 0-3 0,0 0 0 16,0 0 4-16,0 0-4 0,0 0 1 0,0 0-2 15,0 0 0-15,0 0-2 0,0 0 0 0,0 0-2 16,0 0 3-16,0 0-3 0,0 0 3 0,9-7-1 16,-5 7-4-16,-4 0 1 0,6-4 2 0,-3-1 0 15,2 4-4-15,0-1 0 0,1-2-2 0,2 2 2 0,1-4-4 16,1 3 1-16,2-2 0 0,0 1 3 0,0 2-3 16,2-1-1-16,-1 0 0 0,0-1 2 0,4-1-26 15,-4 3 4-15,5-2 2 0,-5 1-2 0,5-2 3 16,-5 1 3-16,3-1 4 0,2-1 5 0,-1 1-1 15,2-1 4-15,-4 1-2 0,2-2 6 0,-1 3-2 16,2 0 7-16,-5-1-2 0,1 1 4 0,-1-1-4 16,-2 1-1-16,2 2 7 0,-4-4 0 0,4 3 1 15,-3-1-4-15,-1 2 1 0,2-2-1 0,-2 0 3 16,-2 1-5-16,3 0-1 0,-4 0 0 0,3-1 0 0,-2 4-1 16,0-2 1-16,-2-2-3 0,1 2 2 0,-1 1 0 15,1 0-1-15,-6 1 3 0,5-3-6 0,-5 3 0 16,7-1 3-16,-7 1-2 0,0 0-1 0,3-3 1 15,-3 3 2-15,0 0-4 0,0 0 0 0,0 0-1 16,6 0 1-16,-6 0 0 0,0 0-2 0,0 0 2 16,0 0 0-16,0 0 2 0,0 0-2 0,3-2 2 15,-3 2-5-15,0 0 3 0,0 0-1 0,0 0-1 0,0 0 4 16,0 0-4-16,0 0-1 0,0 0 3 0,0 0-2 16,0 0-15-16,0 0-23 0,-10 6-28 0,10-6-36 15,-9 3-34-15,9-3-51 0,-7 2-122 0,2-1-338 16,5-1 150-16</inkml:trace>
  <inkml:trace contextRef="#ctx0" brushRef="#br0" timeOffset="100356.76">19090 10369 38 0,'0'0'133'0,"0"0"-2"16,0 0-11-16,0 0 1 0,0 0 0 0,0 0-14 16,0 0-6-16,0 0-8 0,-1 3-10 15,1-3-7-15,0 0-7 0,0 0-4 0,0 0-9 0,0 0-8 16,0 0-4-16,0 0 0 0,0 0-6 0,0 0-4 15,0 0-4-15,0 0-2 0,0 0-4 0,0 0-4 16,0 0-3-16,0 0 2 0,0 0-1 0,0 0-1 16,0 0 4-16,0 0 1 0,0 0-4 0,0 0-1 15,0 0 3-15,0 0-3 0,0 0-3 0,0 0 0 16,0 0-1-16,0 0 5 0,14-6-7 0,-14 6-3 16,10-1 2-16,-3 1 0 0,-1-1-2 0,1 1 1 0,4 0 0 15,-5-2-3-15,3 2-1 0,-1 0-2 0,3-2 0 16,-4 2 1-16,-1 0 1 0,1 0 1 0,0-3-2 15,-7 3 0-15,11 0 1 0,-11 0 0 0,9-2 6 16,-6 2-4-16,-3 0 1 0,9-3-1 0,-6 2-6 16,-3 1 13-16,0 0-5 0,6-2-3 0,-6 2-2 15,0 0 2-15,4-1-2 0,-4 1-2 0,0 0 1 0,0 0-1 16,0 0 3-16,0 0-3 0,0 0 1 16,0 0-2-16,0 0 0 0,0 0-1 0,5 4-2 15,-5-4 2-15,4 3-1 0,-4-3 5 0,0 0-4 0,0 2 0 16,0-2 0-16,0 0 0 0,5 3-4 0,-5-3 5 15,0 5 2-15,0-5 9 0,-4 7 7 0,4-5 2 16,-1 2 1-16,-1 2 1 0,0 0-4 0,0-1 1 16,-1 3 8-16,0-1 0 0,-2 1-5 0,3 1-1 15,-1-3-3-15,3 0-1 0,-4 2-1 0,2-1 0 16,-2 1-1-16,0-3 0 0,0 1-6 0,3-1 0 0,0 0-4 16,0 0 3-16,-1-3-2 0,2 1-2 0,0-3-1 15,-2 8 4-15,4-4-2 0,-2-2-1 0,0-2-14 16,0 7-28-16,2-5-32 0,-2-2-58 0,3 3-67 15,-3-3-149-15,6 3-371 0,-6-3 164 0</inkml:trace>
  <inkml:trace contextRef="#ctx0" brushRef="#br0" timeOffset="102230.16">19141 10338 59 0,'0'0'73'0,"0"0"-6"0,2-4 1 0,-2 4-7 15,0 0 2-15,-2-6-14 0,2 6 1 0,-1-4-6 16,1 4 1-16,0 0-8 0,-4-5 2 0,4 5-3 16,-2-3-4-16,2 3 4 0,-4-5-4 0,4 5-2 15,0 0-3-15,-4-2-1 0,4 2-1 0,0 0-4 16,-2-3 0-16,2 3-2 0,0 0 0 0,0 0 2 16,-3-2-8-16,3 2 1 0,0 0-11 0,0 0 13 15,0 0-6-15,0 0 10 0,0 0-2 0,0 0 3 0,0 0 16 16,0 0-1-16,0 0 2 0,0 0 0 0,0 0 1 15,0 0 3-15,0 0-5 0,0 0 3 0,0 0-3 16,0 0 0-16,0 0-7 0,0 0 0 0,0 0 2 16,0 0-7-16,-1-5-4 0,1 5-3 0,0 0 3 15,0 0-8-15,0 0 2 0,0 0 1 0,0 0 1 16,0 0 0-16,0 0-3 0,0 0-6 0,0 0 4 16,0 0-2-16,0 0 0 0,0 0-2 0,0 0-2 15,0 0 2-15,0 0-2 0,0 0 0 0,0 0 1 0,0 0-2 16,0 0 2-16,0 0-2 0,0 0 1 0,0 0 1 15,0 0-5-15,0 0 0 0,0 0 4 0,9 10-3 16,-9-10-1-16,2 2 1 0,-2-2 1 0,4 3-2 16,-1-1-2-16,-3-2 1 0,6 2 4 0,-6-2 0 15,4 1 2-15,0 2-5 0,-4-3 6 0,6 1-5 16,-2 0 5-16,1 1-5 0,0-2 0 0,0 2-2 16,-1 0 5-16,0-1-3 0,-4-1-1 0,8 4 1 15,-5-1-3-15,2-1 2 0,0 1-2 0,-1-1 0 0,0 1 0 16,-4-3 1-16,7 5 1 0,-3-3 0 0,-1 0 1 15,2 2 3-15,-1-3-3 0,-1 2-4 0,-1-1-1 16,-2-2-1-16,5 2 9 0,-2 1-3 0,-3-3-6 16,3 2 3-16,-3-2 3 0,0 0-3 0,0 0 8 0,4 3-2 15,-4-3-3-15,0 0-1 0,0 0 1 16,0 0-2-16,0 0-2 0,3 2 4 0,-3-2-3 16,0 0 0-16,5 2 0 0,-5-2-6 0,0 0 7 0,0 0-2 15,0 0 2-15,0 0-3 0,8 0-2 0,-8 0 6 16,0 0-2-16,0 0 4 0,0 0 10 0,0 0 5 15,0 0 7-15,0 0-7 0,0 0 7 0,0 0-1 16,0 0-2-16,0 0 2 0,0 0-2 0,0 0-2 16,0 0-3-16,0 0-3 0,0 0-1 0,0 0-4 15,0 0 2-15,0 0-4 0,0 0 1 0,0 0 1 0,-4 8-4 16,4-8 3-16,4 2-3 0,-3 0 0 16,-1-2 1-16,3 5-4 0,-2-2-1 0,-1-3 2 15,4 7-2-15,-3-5 2 0,-1-2 3 0,0 4-5 0,0-4 2 16,0 6-8-16,0-6-33 0,-4 2-41 15,4-2-70-15,0 0-205 0,-10 0-381 0,10 0 168 0</inkml:trace>
  <inkml:trace contextRef="#ctx0" brushRef="#br0" timeOffset="-171167.23">19034 14894 126 0,'0'0'174'16,"-6"-3"-12"-16,4-1-15 0,2 4-6 0,-1-3-7 0,1 3-9 16,-4-5-9-16,4 5-5 0,-2-4-6 0,2 4-5 15,0 0-5-15,-5-2-4 0,5 2-4 0,0 0-2 16,0 0-4-16,0 0-2 0,0 0-3 0,-3-3 1 16,3 3-4-16,0 0 0 0,0 0-3 0,0 0-4 15,0 0-1-15,0 0-2 0,0 0-7 0,0 0-5 16,0 0-2-16,0 0-5 0,-4-3-1 0,4 3-4 15,0 0-4-15,0 0-2 0,0 0-3 0,0 0-1 16,0 0-1-16,0 0-5 0,0 0 1 0,0 0 0 16,0 0-2-16,0 0-8 0,-4-3 6 0,4 3-8 0,0 0 3 15,0 0-2-15,0 0-1 0,0 0 1 0,0 0 6 16,0 0-8-16,0 0 3 0,0 0 6 16,0 0 2-16,0 0-1 0,0 0 0 0,0 0 0 0,0 0 2 15,0 0 7-15,0 0-4 0,18 6-2 0,-13-3-2 16,3-1-6-16,1 2 3 0,1 0-3 0,-1 0-2 15,3 1-8-15,-2-1 6 0,0 1-4 0,2-2 2 16,-1 4-3-16,1-2 3 0,2-1-3 0,-4 1-5 16,1-1-1-16,1 0-3 0,-3-1-2 0,-1-1-3 15,-2 1-3-15,1 1-4 0,1-2 0 0,-4-2-3 16,1 3 0-16,-1-1-11 0,0 0-14 0,-4-2-17 0,6 4-26 16,-5-3-21-16,-1-1-27 0,3 6-27 0,-3-6-38 15,-1 6-246-15,-2-2-479 0,1 0 213 16</inkml:trace>
  <inkml:trace contextRef="#ctx0" brushRef="#br0" timeOffset="-170822.64">19009 15029 118 0,'-8'0'200'0,"8"0"-14"15,0 0-9-15,-8 0-6 0,8 0-11 0,-6-2-11 0,6 2-12 16,0 0-6-16,0 0-9 0,0 0-7 0,0 0-2 16,-9 0-7-16,9 0 0 0,0 0-3 0,0 0-4 15,0 0 0-15,0 0-7 0,0 0-4 0,0 0-7 16,0 0-5-16,0 0-4 0,0 0 0 0,0 0-11 16,0 0 3-16,23 3-7 0,-12-2-9 0,2 0-5 15,5 3-1-15,-4 0-14 0,4-2 5 0,-4 2-6 16,-1-1 1-16,1-1-5 0,-4 1-5 0,0 1 2 15,0-1-4-15,-3-2-1 0,-2 3-3 0,-1 0 1 0,-2-3-1 16,0 3-4-16,-2 0-7 0,0-4-9 0,0 0-4 16,-7 7-15-16,3-7 1 0,4 0-7 15,-9 4-11-15,4-2-19 0,-1-2-11 0,6 0-23 0,-6 1-30 16,6-1-42-16,-4 2-65 0,4-2-171 0,0 0-439 16,-3-8 194-16</inkml:trace>
  <inkml:trace contextRef="#ctx0" brushRef="#br0" timeOffset="-165587.33">19656 17665 34 0,'0'0'72'0,"0"0"4"0,0 0-4 16,0 0 9-16,0 0-5 0,0 0-3 0,0 0 2 15,0 0-11-15,0 0-2 0,0 0-3 0,0 0-8 16,0 0-2-16,0 0-9 0,0 0 4 0,0 0-7 15,0 0-3-15,0 0 7 0,0 0-6 0,0 0 6 16,0 0 1-16,0 0 9 0,0 0 1 0,0 0-7 16,-6-8 9-16,6 8-3 0,0 0 2 0,0 0-3 15,0 0-7-15,-3-4 0 0,3 4-5 0,0 0 0 16,0 0-2-16,-1-3-2 0,1 3-1 0,0 0 2 16,0 0-1-16,-2-3-5 0,2 3-4 0,0 0 1 15,-2-4 2-15,2 4 2 0,0 0-3 0,-2-4-5 16,2 4-2-16,-3-3-3 0,3 3 3 0,0 0-1 15,-4-3-5-15,4 3-1 0,0 0-1 0,-2-2 7 16,2 2-9-16,0 0 2 0,-4-3 1 0,0-1 3 16,4 4 8-16,0 0-5 0,-4-3 4 0,4 3-1 15,0 0 6-15,0 0-4 0,-3-2-2 0,3 2 2 16,0 0-2-16,0 0-1 0,0 0-1 0,-4-3-4 16,4 3-2-16,0 0 2 0,0 0-2 0,0 0-3 0,0 0-3 15,0 0 1-15,0 0 2 0,0 0 0 0,0 0-3 16,0 0 1-16,0 0-3 0,0 0 7 15,0 0 2-15,0 0-2 0,0 0-1 0,0 0 5 16,0 0 1-16,0 0-2 0,0 0 2 0,0 0-2 0,0 0 7 16,2-7-6-16,-2 7 1 0,0 0-1 0,0 0-4 15,0 0 6-15,0 0-3 0,0 0-1 0,0 0-2 16,0 0-1-16,0 0 0 0,5-1-2 16,-5 1 0-16,0 0-4 0,0 0 3 0,0 0 0 0,0 0-5 15,10 5-3-15,-10-5 5 0,6 3 0 0,-4-2-2 16,2 1-4-16,-4-2 7 0,6 0-4 15,-6 0 0-15,9 2-3 0,-9-2 1 0,5 3 1 0,-1-2 0 16,1 0-1-16,-5-1 1 0,0 0-1 0,0 0-2 16,8 0 2-16,-8 0 1 0,0 0-3 0,4 3 1 15,-4-3 1-15,0 0 0 0,0 0-2 0,6 2 4 16,-6-2-3-16,4 0 1 0,-4 0 1 0,7 3-2 16,-4-1 0-16,-3-2 0 0,9 2 2 0,-5-1-4 15,-4-1 3-15,6 2 0 0,-6-2-1 0,7 2 0 16,-7-2-2-16,0 0 1 0,4 2 2 0,-3 1-1 15,-1-3-3-15,0 0 2 0,0 0-1 0,0 0 4 16,5 0-1-16,-5 0-3 0,0 0-8 0,0 0-18 16,3 3-18-16,-3-3-19 0,0 0-26 0,0 0-26 15,0 5-34-15,0-5-32 0,0 0-203 0,0 0-418 16,-3 5 185-16</inkml:trace>
  <inkml:trace contextRef="#ctx0" brushRef="#br0" timeOffset="-164795.47">19580 17706 63 0,'0'0'158'0,"0"0"-2"0,0 0-21 0,0 0-12 16,0 0-7-16,0 0-9 0,0 0-8 0,0 0-12 15,0 0-3-15,0 0-9 0,0 0-4 0,0 0-5 16,0 0-11-16,0 0-5 0,-3-3-9 0,3 3 1 16,0 0-4-16,0 0-8 0,0 0-2 0,0 0 1 15,0 0-2-15,0 0-5 0,0 0-4 0,0 0-3 16,0 0 1-16,0 0 2 0,0 0-6 0,0 0 0 16,0 0 3-16,0 0 1 0,0 0 5 0,0 0 1 15,0 0 5-15,0 0 1 0,0 0 3 0,0 0 5 0,0 0-3 16,0 0 2-16,0 0-3 0,0 0 1 0,0 0-4 15,0 0-3-15,0 0-1 0,0 0-5 16,0 0-1-16,0 0 1 0,0 0-6 0,0 0-1 16,0 0-1-16,0 0-1 0,0 0 2 0,0 0-6 15,0 0 1-15,0 0-2 0,0 0 5 0,14-1-1 16,-14 1-4-16,9 4 1 0,-6-4 2 0,2 2-4 16,0 1 2-16,-1-1 1 0,0 0-2 0,1 1 2 0,-2-1 2 15,1 1-4-15,0-2 2 0,-4-1-5 0,5 3 3 16,-5-3-3-16,4 2 2 0,-4-2-4 0,4 3 4 15,-4-3-2-15,0 0 0 0,6 1 0 0,-6-1-2 16,0 4 0-16,0-4 2 0,4 3-6 0,-4-3 4 16,3 1-4-16,-3-1-3 0,2 3 3 0,-2-3-1 15,0 0 0-15,0 3 5 0,0-3-8 0,4 5 1 16,-4-5 4-16,0 2 1 0,0-2-2 0,0 0-2 16,0 0 2-16,0 0 3 0,1 4 0 0,-1-4-1 15,0 0 0-15,0 0 3 0,0 0-1 0,0 0-4 16,0 0 2-16,0 0-3 0,2 4 3 0,-2-4-3 15,0 4 2-15,0-4-4 0,2 4 7 0,-2-4-3 16,0 0 0-16,0 0 7 0,0 0-2 0,0 4-1 16,0-4-2-16,0 0 1 0,0 0-1 0,0 0 1 15,0 0-1-15,0 0 2 0,0 0 1 0,0 0-5 16,0 0 2-16,0 0 0 0,0 0-4 0,0 0-18 16,0 0-25-16,0 0-41 0,0 0-36 0,-2 5-65 15,2-5-137-15,0 0-353 0,0 0 157 0</inkml:trace>
  <inkml:trace contextRef="#ctx0" brushRef="#br0" timeOffset="-163898.64">19618 17616 38 0,'-4'-3'120'0,"4"3"-8"16,-2-2-14-16,2 2-2 0,0 0-5 0,0 0-24 16,-7-3 7-16,7 3 1 0,0 0-7 0,-4-2-4 15,4 2 1-15,0 0 1 0,-2-2-2 0,2 2-5 16,0 0 1-16,0 0 6 0,0 0-8 0,0 0-4 16,-9-3-2-16,9 3-4 0,0 0 0 0,0 0-3 0,0 0 0 15,-5-2-8-15,5 2 0 0,0 0 4 0,0 0-4 16,0-4-4-16,0 4 5 0,0 0-6 15,0 0-3-15,0 0-3 0,0 0 0 0,0 0 3 16,0 0 0-16,0 0 0 0,0 0-4 0,0 0-4 0,0 0 4 16,0 0-5-16,0 0 0 0,0 0-2 0,0 0-4 15,0 0-3-15,0 0 0 0,0 0 2 16,0 0-2-16,0 0 4 0,0 0-7 0,0 0 7 16,0 0-8-16,11 12 0 0,-7-10-1 0,0 1 2 0,1 1-11 15,-1-3 11-15,1 1 1 0,0 2-10 0,1-2 7 16,0 1-1-16,0 0 1 0,0-1-2 15,-2 1-2-15,1-3-1 0,-1 5 4 0,1-3-2 0,-1 2 0 16,-4-4-6-16,5 1 7 0,-3 1-4 0,-2-2 2 16,2 2-5-16,-2-2 4 0,5 4-5 0,-3 0 2 15,1-2 3-15,1 1-3 0,-4-3 5 0,5 5 0 16,-3-1-3-16,0-1-1 0,2 1 0 0,-3-1 5 16,3-1-3-16,-4-2-4 0,1 4 0 0,-1-4-4 15,0 4-23-15,0 0-26 0,-1 1-31 0,-1-2-38 16,-1-1-54-16,-1 3-133 0,-4 1-338 0,4-1 149 15</inkml:trace>
  <inkml:trace contextRef="#ctx0" brushRef="#br0" timeOffset="-163406.58">19531 17741 11 0,'0'0'154'0,"0"0"-13"0,0-4-8 0,0 4-15 15,0 0-13-15,0 0-5 0,0 0-9 0,0 0 1 0,0 0-18 16,0 0-6-16,0 0-4 0,5-2-9 0,-5 2-1 16,0 0-6-16,0 0-2 0,0 0-4 0,0 0-5 15,7-3 5-15,-7 3-3 0,0 0-3 16,6-2 3-16,-6 2-1 0,0 0-2 0,9 2-3 0,-9-2-6 16,8 1-1-16,-8-1 3 0,9 4-3 0,-4-4 1 15,0 0-3-15,1 3 5 0,3-1-6 0,-4 0-7 16,0-1 5-16,1-1-6 0,-1 1 3 0,1 2-2 15,-2 0-5-15,-4-3 1 0,5 2-1 0,-5-2-4 16,5 2 3-16,-5-2-5 0,0 0 1 0,5 1 2 16,-5-1-3-16,0 0 9 0,0 0-4 0,0 0 2 15,5 1-2-15,-5-1 0 0,0 0-3 0,0 0 1 16,0 0 2-16,0 0-7 0,0 0 3 0,0 0-2 16,0 0 2-16,0 0-4 0,0 0-1 0,0 4-3 15,0-4-27-15,2 2-33 0,-2-2-50 0,3 5-70 16,-3-5-116-16,0 4-322 0,0-4 143 0</inkml:trace>
  <inkml:trace contextRef="#ctx0" brushRef="#br0" timeOffset="-161017.77">22363 17506 183 0,'-4'-4'192'0,"4"4"-9"0,0 0-15 16,-4-2-13-16,4 2-23 0,0 0-10 0,0 0-12 15,0 0-11-15,-5-3-13 0,5 3 0 0,0 0-12 16,0 0-9-16,0 0-7 0,0 0-5 0,0 0-4 16,0 0-6-16,0 0-4 0,0 0-2 0,0 0-3 15,0 0-5-15,-4-2-5 0,4 2-4 0,0 0 1 16,0 0 0-16,0 0-4 0,0 0-1 0,0 0-4 15,0 0 1-15,0 0-2 0,0 0 2 0,0 0-5 0,0 0-2 16,0 0 3-16,0 0 1 0,0 0-6 0,-1-5 2 16,1 5 0-16,0 0-7 0,0 0 3 15,0 0 4-15,0 0-13 0,0 0 14 0,0 0-1 0,0 0 2 16,0 0-1-16,0 0 4 0,0 0-3 0,0 0 3 16,0 0-3-16,0 0 1 0,0 0-1 0,0 0-2 15,0 0-3-15,0 0 5 0,0 0-2 16,0 0 4-16,14 7-1 0,-9-4 2 0,0 0-3 0,3 0-4 15,0-2 7-15,0 2-4 0,1-1 1 0,2 1-3 16,-1 0 1-16,0-1 2 0,-3 1-2 0,0-2 2 16,-1 2-5-16,2-3 2 0,-1 0-3 0,-2 2 2 15,-5-2-1-15,10 1-2 0,-4 0-2 0,-6-1 0 16,4 1 4-16,-4-1-1 0,0 0 5 0,7 2-7 16,-7-2-1-16,0 0 1 0,6 1-5 0,-6-1-20 15,0 0-17-15,0 0-21 0,0 0-27 0,-4 6-29 16,4-6-27-16,-8 4-41 0,5-1-109 0,-1 0-320 15,0-1 142-15</inkml:trace>
  <inkml:trace contextRef="#ctx0" brushRef="#br0" timeOffset="-160598.27">22360 17608 70 0,'0'0'157'0,"0"0"-15"0,0 0-13 0,0 0-4 16,0 0-6-16,0 0-3 0,0 0-18 0,-10-4-8 15,10 4-5-15,0 0-6 0,0 0-2 0,0 0-15 16,0 0 2-16,0 0-10 0,0 0-8 0,0 0 0 0,0 0-2 16,0 0-2-16,0 0 5 0,0 0 0 15,0 0-10-15,0 0 3 0,0 0-3 0,0 0 10 0,0 0-7 16,0 0 5-16,0 0-1 0,0 0-5 0,0 0 1 15,0 0 15-15,0 0 0 0,0 0-1 16,23 4-7-16,-17-1-1 0,3-1 2 0,2 2-6 0,0-2-8 16,2 4 1-16,-2-1-4 0,1-2-3 0,6 3-4 15,-9-2-3-15,1 0 2 0,-4-3-3 0,3 3-2 16,-4-4-6-16,8 4 3 0,-9-4-4 0,-1 2 0 16,0 0-1-16,-3-2-1 0,7 3 1 0,-7-3-4 15,2 2 1-15,-2-2 0 0,0 0 0 0,8 2-3 16,-8-2 1-16,0 0-4 0,0 0 4 0,0 0-2 15,1 2-1-15,-1-2 4 0,0 0-4 0,0 0-2 16,0 0 0-16,0 0-15 0,0 0-25 0,0 0-32 16,0 0-53-16,0 0-33 0,0 0-61 0,-10 5-147 15,10-5-396-15,-4 0 176 0</inkml:trace>
  <inkml:trace contextRef="#ctx0" brushRef="#br0" timeOffset="-159234.77">25892 17599 58 0,'-4'-3'155'0,"4"3"-4"0,-5-2 4 16,5 2-23-16,-6-2-2 0,6 2 2 0,-3-2-5 16,3 2-1-16,-1-4 2 0,1 4 5 0,0 0-2 15,0 0-2-15,-2-6-3 0,2 6-5 0,0 0-6 16,0 0-7-16,0 0-4 0,-2-3-9 0,2 3-7 15,0 0-5-15,0 0-7 0,0 0-5 0,0 0-9 16,7-2-5-16,-7 2-5 0,0 0 0 0,16 4-5 16,-8-1-7-16,6-2-3 0,-3 6-3 0,0-5-8 0,1 1 1 15,-1-1-2-15,1 5-5 0,-1-3-1 0,-4-3-4 16,2 1 1-16,0-1-2 0,-4 0-1 16,-1-1-2-16,-4 0 1 0,9 0-6 0,-5 3 3 0,1-3-3 15,-5 0 0-15,5 3 8 0,-5-3-12 0,4 0-18 16,-4 0-19-16,0 0-20 0,0 0-15 0,1 6-21 15,-1-6-30-15,0 0-15 0,-5 6-24 16,1-3-19-16,0-1-51 0,-2 3-138 0,1-1-398 0,0-1 177 16</inkml:trace>
  <inkml:trace contextRef="#ctx0" brushRef="#br0" timeOffset="-159010.14">25837 17704 131 0,'0'0'157'0,"0"0"-6"0,-6-2-10 16,6 2-9-16,0 0-7 0,0 0-1 0,0 0-2 16,0 0-6-16,0 0-4 0,25 1-7 0,-18 0-8 15,-2 1-10-15,1-2-8 0,2 2-5 0,2 1-5 16,-3-2-6-16,-1 0-6 0,3-1-4 0,-4 2-4 16,3-1-7-16,-3 2-5 0,-5-3-1 0,9 4-5 15,-6-4-1-15,3 2-4 0,-2 1-2 0,-2 1-4 16,3 1-4-16,-3-1-11 0,0 0-35 0,1 0-40 15,0 1-42-15,1-2-43 0,-3 3-169 0,2-2-351 16,-2 0 155-16</inkml:trace>
  <inkml:trace contextRef="#ctx0" brushRef="#br0" timeOffset="-156723.36">19631 18447 86 0,'0'0'99'0,"0"0"6"0,0 0 11 16,0 0-2-16,0 0 7 0,0 0-3 0,0 0 0 16,0 0 4-16,0 0 2 0,0 0 1 0,0 0-1 15,0 0 1-15,0 0-3 0,0 0 1 0,0 0 4 16,0 0-11-16,0 0-4 0,0 0-9 0,0 0-7 15,0 0-13-15,0 0-4 0,0 0-9 0,0 0-6 16,0 0-5-16,0 0-9 0,0 0-3 0,0 0-5 16,0 0-5-16,0 0-2 0,0 0-3 0,0 0-6 15,0 0-2-15,0 0 5 0,0 0 2 0,0 0 2 16,0 0 4-16,0 0 4 0,0 0-2 0,0 0 1 16,0 0-1-16,0 0-2 0,0 0 2 0,0 0-4 15,0 0 1-15,0 0-7 0,0 0 0 0,0 0-4 16,0 0-6-16,0 0-1 0,0 0-2 0,0 0 1 15,0 0-4-15,0 0-2 0,0 0-1 0,0 0 1 16,0 0 0-16,0 0-2 0,57-3-3 0,-57 3-1 16,0 0-1-16,0 0-1 0,27 9 2 0,-27-9-8 15,0 0-18-15,22 7-19 0,-22-7-18 0,0 0-15 16,0 0-22-16,18 10-15 0,-18-10-20 0,0 0-13 16,0 0-16-16,0 0-17 0,-14 25-2 0,14-25 4 15,0 0 8-15,-21 13 17 0,21-13 13 0,-23 11 16 16,23-11 13-16,-19 10 4 0,19-10 13 0,-20 6 17 15,20-6 5-15,0 0 6 0,-25 7 15 0,25-7 21 16,0 0 13-16,-21 5 20 0,21-5 11 0,0 0 17 16,0 0 14-16,0 0 2 0,0 0 8 0,-28 1 0 15,28-1 0-15,0 0-2 0,0 0-1 0,0 0-1 16,0 0-5-16,0 0-2 0,0 0 2 0,0 0 2 16,0 0 3-16,0 0 4 0,0 0 5 0,0 0-5 15,0 0 6-15,0 0-2 0,0 0-3 0,0 0-2 16,0 0-6-16,0 0-22 0,0 0 3 0,0 0-2 15,0 0-14-15,0 0 1 0,0 0-4 0,0 0 2 16,54 12-5-16,-54-12 0 0,0 0-2 0,0 0-15 16,0 0-42-16,11 16-40 0,-11-16-64 0,0 0-222 15,4 14-403-15,-4-14 179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08T06:52:18.65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28748 7849 6 0,'-4'-4'131'0,"4"4"-1"0,-2-4-14 15,2 4-9-15,-3-2-12 0,2-2 1 0,1 4-5 16,-3-4-3-16,3 4-15 0,-2-4-11 0,2 4 0 16,0 0-5-16,-4-5-11 0,4 5 1 0,0 0-2 15,0 0 1-15,-3-4-1 0,3 4-3 0,0 0-11 16,-1-4 0-16,1 4-1 0,0 0 2 0,0 0-4 15,0 0-4-15,0 0-1 0,0 0 1 0,0 0-5 0,0 0 4 16,0 0-4-16,0 0-2 0,0 0 0 0,0 0-3 16,0 0-5-16,0 0-1 0,0 0 3 0,0 0-3 15,0 0 2-15,-2-3-2 0,2 3 2 0,0 0-5 16,0 0 0-16,0 0 4 0,0 0-5 0,0 0 4 16,0 0 0-16,0 0 1 0,0 0-4 0,0 0 2 15,0 0-6-15,0 0 6 0,0 0-4 0,0 0-1 16,0 0-3-16,0 0 3 0,0 0 1 0,0 0-2 15,0 0 1-15,0 0 2 0,0 0-3 0,-6 8 0 0,6-8-2 16,0 0 1-16,-1 3 0 0,1-3 6 16,-2 5-6-16,2-5-3 0,-2 3 6 0,2-3 0 0,0 6-2 15,-1-3 3-15,1-3-6 0,-1 5 2 0,1-5 5 16,0 5-7-16,-2-1 4 0,2 1 0 0,-1-2 4 16,1-3-1-16,-2 9 4 0,0-6 3 0,-1 1-7 15,1-2 3-15,1 4-1 0,1-6 4 0,-2 6 3 16,0-1-1-16,2-2 2 0,-2 1-4 0,0 0 0 15,0 0 2-15,1-1-3 0,-1 1 4 0,2 2-5 16,-1-2-1-16,1 2-2 0,-1 0 3 0,-1-1-6 16,1-1 5-16,1 0 1 0,-1 3-3 0,-2-2-5 15,2 2 5-15,0-2 1 0,-3 0-3 0,0 2 4 16,4-5-5-16,-1 5 5 0,1-2-7 0,-3 0-2 0,2 2-4 16,1-2 8-16,-1 0 2 0,-2-1-1 0,3 3 1 15,0-2-1-15,-1 1 1 0,1-1 0 0,0 1 0 16,0-1-2-16,-3-1 2 0,3 2-3 0,0-1 1 15,-1 0 2-15,0 2-3 0,-1-2-3 0,1-2-1 16,1 2 2-16,-1 2 0 0,-2-3 1 0,3 2 1 16,-1-1 2-16,-3 1 0 0,3-1-3 0,-3 0 2 15,4 2 0-15,-1-2-4 0,-2 0 3 0,2 1 0 16,-3 0 0-16,4 1 0 0,-4-3 2 0,4 2-2 0,-4-1 0 16,3 0 2-16,1 2-5 0,0 0 5 0,0 1 1 15,0-2-4-15,0 0 2 0,0 0-1 0,0 0 1 16,0-1-2-16,0 1 1 0,1 1 3 0,2 0-4 15,-3-1 4-15,1 0-4 0,-1 0 4 0,0 1 0 16,4-1-4-16,-4 1 2 0,0-3-6 0,1 1 8 16,2 2-2-16,-2-1 0 0,-1-2-3 0,0 3 1 15,3-4 0-15,-3 2 1 0,1 1-3 0,-1-1 0 0,0 1 5 16,0 0-2-16,0 2-4 0,0-1 2 16,0-2 0-16,0 3 1 0,3-1 0 0,-6-1 1 15,6 0-3-15,-3 1 3 0,1-2 1 0,-1 2 0 0,1-1 0 16,-1 0 0-16,0-1-3 0,4 1 2 0,-4-1-2 15,1-1 2-15,2 2-2 0,-2-2-2 0,-1 0 1 16,0-1 2-16,0 2-1 0,0 0 0 0,1-3 0 16,-1 3 1-16,2-1-2 0,-2-2-1 0,1 3 2 15,-1-5 0-15,0 5-1 0,1-2 0 0,-1-3 1 16,0 5 3-16,0-5-1 0,0 5 0 0,3-3-4 16,-3-2 2-16,1 5 3 0,-1-5-4 0,0 4-1 15,0-4 4-15,0 0-2 0,0 4 0 0,0-4 0 16,0 7 2-16,0-5-3 0,0-2-4 0,3 5 4 15,-3-5 1-15,1 4-1 0,-1 0 1 0,0-4 1 0,0 6-1 16,0-6 0-16,1 2 0 0,-1-2 3 0,2 5 0 16,-2-5-1-16,0 0-2 0,1 4 3 15,-1-4-1-15,0 0 2 0,0 0-2 0,0 0-2 0,0 0 1 16,0 0-5-16,0 0 2 0,0 0-16 0,0 0-31 16,-5-11-28-16,2 6-55 0,2 1-209 0,-2-1-370 15,2-2 165-15</inkml:trace>
  <inkml:trace contextRef="#ctx0" brushRef="#br0" timeOffset="992.69">28565 8351 50 0,'-5'-4'117'0,"5"4"-9"0,0 0-12 15,0 0-11-15,-2-3-7 0,2 3-11 0,0 0-8 16,0 0-2-16,0 0-9 0,0 0-2 0,0 0 1 16,0 0-16-16,0 0 14 0,0 0-6 0,0 0-10 15,-2-4 1-15,2 4 0 0,0 0 3 0,0 0 3 0,0 0 2 16,0 0 3-16,0 0-7 0,0 0 0 16,0 0-6-16,0 0-4 0,0 0 5 0,0 0-4 0,-3-3-8 15,3 3 5-15,0 0-1 0,0 0-9 0,0 0 1 16,0 0 6-16,0 0-5 0,0 0-6 0,0 0 2 15,-7-2-5-15,7 2 4 0,0 0-3 0,0 0 0 16,0 0 2-16,-6 0 0 0,6 0 1 0,0 0 3 16,0 0-3-16,0 0 1 0,0 0 4 0,0 0 4 15,0 0-2-15,0 0 6 0,0 0 1 0,-5-3-2 16,5 3-5-16,0 0 1 0,0 0 1 0,0 0-6 0,-8-1-1 16,8 1 1-16,0 0 3 0,0 0-8 0,0 0 7 15,-9-1-2-15,9 1-3 0,0 0-4 16,0 0 1-16,0 0-1 0,0 0 1 0,0 0 4 0,0 0-1 15,0 0 3-15,-6 2-4 0,6-2 3 0,0 0-1 16,0 0 1-16,0 0 1 0,0 0 2 0,0 0 2 16,0 0-2-16,0 0-1 0,0 0-6 0,-5 3 3 15,5-3-1-15,0 0-1 0,0 0-2 0,0 0-2 16,0 0 3-16,0 0-4 0,0 0 3 0,0 0-1 16,0 0 1-16,0 0-1 0,0 0 2 0,0 0 0 15,4 6 4-15,-4-6 1 0,0 5 3 0,0-5 1 0,2 3-1 16,-1 1 1-16,1 0-2 0,-1 0 0 0,3-1-3 15,-4 2 0-15,3 1 1 0,0 0-4 0,0 0 2 16,-2 2-5-16,1-5 3 0,2 6-3 0,-1-4 4 16,-1 1-1-16,2 0-2 0,-2 0-1 0,3 0-1 15,-2 1 3-15,-1-2 16 0,0 0-1 0,2 1-3 16,1-1-4-16,-3-1-1 0,0 2 2 0,3-2-4 16,-2 0-3-16,-1 1 3 0,-1 0-3 0,2 0-2 0,-2-3 1 15,1 1 0-15,0 2-4 0,-1-1 1 16,2-2 3-16,-3-2-2 0,1 2-7 0,-1-2 6 0,0 5-4 15,0-5 3-15,4 3 1 0,-4-3-1 0,0 0-1 16,4 2 1-16,-4-2-2 0,0 0 3 0,0 4-6 16,0-4 4-16,1 2-1 0,2 3 1 0,-3-5 3 15,2 4-4-15,1 1 0 0,-3-5-12 0,2 5-8 16,1-2-22-16,-2-1-12 0,3 0-22 0,-4-2-14 16,0 5-28-16,0-5-29 0,0 0-195 0,0 0-367 15,0 0 162-15</inkml:trace>
  <inkml:trace contextRef="#ctx0" brushRef="#br0" timeOffset="2312.89">28787 8349 93 0,'-2'-3'129'0,"2"3"-10"0,0 0-7 16,0 0-11-16,0 0-8 0,0 0-6 0,0 0-3 15,7-2-8-15,-7 2-2 0,0 0-3 0,7-2-2 16,-7 2-9-16,0 0-1 0,0 0-5 0,0 0 2 0,9 2-2 16,-9-2-5-16,0 0-1 0,0 0 0 15,0 0-8-15,0 0-2 0,0 0-8 0,0 0-1 0,0 0-5 16,0 0 2-16,8-3-3 0,-7 1-2 0,-1 2-3 15,0 0 0-15,0 0-1 0,0 0-2 0,5-4-1 16,-5 4-2-16,0 0 2 0,0 0-3 0,0 0 0 16,0 0-1-16,0 0-6 0,0 0 8 0,0 0-4 15,4-3 1-15,-4 3 4 0,0 0 2 0,0 0-2 16,0 0-3-16,1-2 0 0,-1 2 5 0,0 0-5 16,0 0 3-16,4-3 0 0,-4 3 1 0,0 0 2 15,4-3-3-15,-4 3-2 0,0 0 9 0,0 0 0 0,4-2 1 16,-4 2 2-16,0 0 2 0,0 0 0 0,1-4 1 15,-1 4-1-15,0 0 0 0,0 0 1 0,0 0-3 16,0 0-3-16,5-3-4 0,-5 3 0 0,0 0-4 16,0 0 1-16,0 0 0 0,0 0-2 0,4-1 0 15,-4 1-2-15,0 0 1 0,0 0-1 0,0 0-2 16,0 0 2-16,0 0 0 0,0 0 0 0,0 0 2 16,0 0 4-16,0 0-7 0,0 0 6 0,0 0 1 0,0-4-9 15,0 4 7-15,0 0 1 0,0 0 0 16,0 0 1-16,0 0-2 0,0 0-1 0,0 0-3 15,0 0 1-15,0 0-1 0,0 0-1 0,0 0 1 0,0 0-3 16,0 0-1-16,0 0-2 0,0 0 2 0,0 0 0 16,0 0-1-16,0 0-1 0,0 0-1 0,0 0 3 15,0 0-2-15,0 0-2 0,0 0 2 0,0 0-2 16,0 0 1-16,0 0-5 0,0 0 4 0,0 0 0 16,0 0-1-16,0 0 0 0,0 0 1 0,0 0-2 15,0 0-1-15,0 0 2 0,0 0-1 0,0 0 0 16,0 0-1-16,0 0 3 0,0 0-3 0,0 0 2 0,0 0 3 15,0 0-4-15,0 0 1 0,0 0 1 0,0 0 1 16,0 0-5-16,0 0 5 0,0 0-1 16,-9 12-7-16,5-10 3 0,3 2 3 0,1-4 1 0,-4 4 1 15,4-1-2-15,-4 3 0 0,-1-2 0 0,4-2 1 16,-3 0 1-16,0 3-2 0,4-1 1 0,-5-1 1 16,3 1-2-16,-1 0 0 0,-1 1 3 0,2-1-8 15,-3 3 4-15,3-2-10 0,1 0 11 0,-1-2 1 16,-2 1 0-16,2 1-1 0,-1-1 1 0,-1-1 0 15,2 1-1-15,-2 0 3 0,1-2-2 0,1 3 1 16,-3-2-2-16,2 1-1 0,1-1-1 0,2-3-1 0,-7 5 5 16,4-2 2-16,0 1-3 0,0-2 0 0,0 1 0 15,-1 1 2-15,0 0-4 0,1 0-1 16,1-2 3-16,0 3 2 0,-2-2-1 0,4-3 1 0,-5 4-9 16,2-1 2-16,1 2 1 0,-1-3 5 0,3-2-2 15,-6 5 3-15,6-5-3 0,-4 2 0 0,4-2 2 16,-3 2-4-16,1 1 5 0,2-3-2 0,-3 4 2 15,3-4-2-15,-2 3 1 0,2-3-1 0,0 0-3 16,-2 4 4-16,2-4 0 0,0 0-1 0,0 0 0 16,0 0-2-16,0 0 0 0,0 0-1 0,-2 3 3 15,2-3-2-15,0 0 3 0,0 0-2 0,0 0 0 0,0 0 1 16,0 0 0-16,0 0 1 0,0 0-7 16,0 0 2-16,0 0 3 0,0 0 1 0,0 0-3 0,0 0 5 15,-3 3 2-15,3-3-9 0,0 0 6 0,0 0 3 16,0 0-7-16,0 0-2 0,0 0 2 0,0 0 5 15,0 0 2-15,0 0-4 0,0 0 1 0,0 0-6 16,0 0 4-16,0 0 1 0,0 0-5 0,0 0 4 16,0 0 3-16,0 0-2 0,0 0-1 0,0 0 0 15,0 0 0-15,0 0 4 0,0 0-1 0,0 0-2 16,0 0-3-16,0 0 5 0,0 0-4 0,0 0-1 16,0 0 1-16,0 0 2 0,-1 5-2 0,1-5 2 0,0 0-1 15,-5 2-1-15,5-2 2 0,0 0 0 0,0 0 0 16,0 0 0-16,-4 3-1 0,4-3-3 0,0 0 3 15,0 0 0-15,0 0 1 0,0 0 1 0,0 0 1 16,0 0-3-16,0 0-11 0,0 0-70 0,0 0-140 16,0 0-196-16,0 0-450 0,0 0 199 0</inkml:trace>
  <inkml:trace contextRef="#ctx0" brushRef="#br0" timeOffset="12515.72">24843 13768 35 0,'0'0'88'0,"0"0"-12"16,0 0-7-16,-6-4-5 0,6 4-11 0,0 0 1 16,0 0-3-16,0 0 2 0,0 0 2 0,0 0-3 15,0 0-1-15,0 0-3 0,0 0 0 0,0 0 2 16,0 0-16-16,0 0 5 0,0 0 12 0,0 0-12 15,0 0 3-15,0 0-6 0,0 0-1 0,0 0-2 16,0 0-1-16,0 0-4 0,0 0-2 0,0 0 0 0,0 0-2 16,0 0 0-16,0 0 4 0,0 0-2 0,0 0 2 15,0 0-2-15,0 0 3 0,0 0-2 0,0 0-1 16,0 0-4-16,0 0 1 0,0 0-5 0,0 0-2 16,16-3 1-16,-16 3 0 0,7-2 7 0,-5-1-10 15,-2 3-2-15,9-2 1 0,-9 2 1 0,4-3-2 16,2 2 0-16,-2-2 1 0,0 3-1 0,-1-3-3 0,1-1 2 15,2-1-1-15,1 3 0 0,1-2-8 16,1-3 4-16,0 3 0 0,4-1-1 0,-4 0 1 16,-3 1 4-16,2 1-3 0,1-3 2 0,1 1-4 0,1 2-2 15,-2-1 4-15,0-1-5 0,3 2 0 0,-2 0 2 16,0-2 17-16,-3 1-2 0,2 1-1 0,-3 0 0 16,3-1 0-16,1-1-7 0,-1 0-2 0,0 0-1 15,1-1 1-15,-1 0 3 0,3-2-3 0,-1 4 0 16,1-1-5-16,-3-3 4 0,5 4 0 0,0-5-5 15,-1 4 1-15,-3 1 3 0,5-4-4 0,-1 3-1 16,-3-2 1-16,1 2-3 0,0 0 4 0,-1 0-5 0,3 0 5 16,-5 0 1-16,0 3-3 0,1-2 1 0,-2 1 0 15,0 1-3-15,-1 0 1 0,1-2-2 16,1 0 1-16,-1 1 0 0,-1 1 0 0,4-3 1 0,-5 1 6 16,2 1 1-16,-1 0 2 0,2-1 2 0,-2 1 1 15,-1-2-6-15,5 1 6 0,-1 3 1 0,-3-3-1 16,3-1-2-16,-1 0 1 0,-4 2-4 0,1-1 2 15,1-1-2-15,-2 2 0 0,0 0 0 0,1-1-6 16,-3-1 3-16,5 3-2 0,-2-3 3 0,-2 2-1 16,4-1-2-16,-3 1 0 0,-1-1 1 0,1 2 0 15,-3-1-4-15,6-2 0 0,0 2 0 0,-3 2 3 0,-1 0-2 16,2-3 2-16,-6 4-4 0,5-4 3 0,-1 2-3 16,-4 2 1-16,8-2 2 0,-7-1 1 0,-1 3-4 15,7-4 0-15,-7 4 5 0,6-1-5 0,-6 1 3 16,0 0-1-16,4-4 0 0,-4 4-1 0,4 0 2 15,-4 0-2-15,0 0 0 0,0 0-2 0,0 0-2 16,2-4 8-16,-2 4-11 0,0 0 9 0,0 0-2 16,0 0-4-16,9 0 5 0,-9 0-2 0,0 0-3 15,7-1 5-15,-7 1-1 0,0 0 3 0,8-2-2 16,-8 2-4-16,5-1 4 0,-5 1-3 0,3-2 2 16,-3 2-4-16,4-3 4 0,-4 3 2 0,6-2-2 0,-4 0 1 15,0-1-1-15,-2 3-7 0,5-2 8 0,-5 2 2 16,0 0-4-16,4-4 0 0,-4 4-3 0,1-3 5 15,-1 3 1-15,3-3-2 0,-3 3 2 0,2-2-6 16,-2 2 5-16,0 0 2 0,0 0-1 0,0 0-2 16,4-2 2-16,-4 2-3 0,0 0 0 0,0 0 0 15,0 0 5-15,0 0-3 0,4-3 1 0,-4 3-3 16,0 0 2-16,0 0 0 0,0 0 0 0,0 0-1 16,0 0-3-16,0 0 4 0,0 0-2 0,0 0 0 0,0 0 1 15,0 0 3-15,0 0-5 0,0 0 0 0,0 0 0 16,0 0 5-16,0 0-3 0,0 0 0 0,0 0-1 15,0 0 0-15,0 0 1 0,0 0-2 0,0 0-5 16,0 0 0-16,0 0-4 0,-6-5-6 0,6 5-2 16,0 0-7-16,0 0-6 0,-13 2-6 0,13-2-2 15,-12-1-1-15,12 1-2 0,-9 1 8 0,9-1-2 16,-10-1 2-16,10 1 5 0,-10 0 3 0,10 0 0 16,-6 0 6-16,6 0 7 0,-5-1-2 0,5 1-3 15,-7-2 3-15,7 2 6 0,0 0-4 0,-9-1 6 16,9 1 0-16,-5-2 2 0,5 2 0 0,0 0 1 0,0 0 3 15,0 0-2-15,-4-2 8 0,4 2 3 0,0 0 1 16,0 0 2-16,0 0 1 0,0 0-2 0,0 0-2 16,0 0 2-16,0 0 0 0,0 0 1 0,0 0-8 15,0 0 2-15,0 0 1 0,0 0-4 0,0 0 9 16,0 0-2-16,0 0 1 0,-5-1-3 0,5 1 3 16,0 0-4-16,0 0 3 0,0 0 4 0,0 0 1 15,0 0-1-15,0 0 5 0,0 0-5 0,0 0 4 16,0 0-4-16,0 0 3 0,0 0-3 0,0 0-3 15,0 0-2-15,0 0 5 0,0 0-2 0,0 0-2 16,0 0-5-16,0 0 2 0,0 0-2 0,0 0 0 0,0 0-3 16,0 0 3-16,0 0-5 0,0 0 5 0,0 0 1 15,0 0-6-15,0 0-1 0,0 0 6 0,0 0 1 16,0 0 0-16,0 0-4 0,0 0 4 0,0 0 0 16,0 0-5-16,0 0 3 0,0 0-4 0,0 0 8 15,0 0-7-15,0 0 2 0,0 0 0 0,0 0 2 16,0 0-3-16,0 0 3 0,-6-1-3 0,6 1 0 15,-8-1 4-15,8 1-4 0,-6-2 3 0,6 2-2 0,-7-2 2 16,2 1 1-16,5 1 1 0,-5-1-5 16,5 1 2-16,-9-1 4 0,9 1-1 0,0 0 0 15,-5-2-5-15,5 2 2 0,0 0 4 0,0 0-1 0,-5-1-1 16,5 1-5-16,0 0 2 0,0 0 1 0,-8-2 0 16,8 2 4-16,-9-3-1 0,9 3 3 0,-7-1 0 15,7 1 4-15,-7-3 3 0,2 1 6 0,5 2 5 16,-6-2-3-16,6 2 0 0,-5-1 3 0,5 1-2 15,0 0-4-15,0 0 2 0,0 0 4 0,0 0-1 16,-3-3-2-16,3 3 4 0,0 0 0 0,0 0 0 16,0 0 3-16,0 0-3 0,0 0 1 0,0 0-1 15,0 0-1-15,0 0-1 0,0 0-3 0,0 0-1 16,0 0-2-16,0 0-3 0,0 0-1 0,0 0-2 16,0 0-3-16,0 0 0 0,17 4-6 0,-17-4 4 0,11 0 1 15,-6 0-2-15,4 4 0 0,-4-2-1 0,3 0-3 16,-3 1 2-16,8-3-6 0,-7 3 5 0,6-3 2 15,-1 3-2-15,-4-2 0 0,4 0-4 0,-3 1 1 16,0 0 4-16,-2-1-5 0,2 0 2 0,0-1 0 16,-8 0-1-16,13-1 2 0,-6 1 0 0,-7 0-2 15,11 0 2-15,-7-1 0 0,-4 1-1 0,6-2-6 16,-6 2 8-16,7-2 1 0,-7 2-3 0,4-1-1 0,-4 1-2 16,0 0 1-16,0 0 1 0,8 0-3 15,-8 0 4-15,0 0-3 0,0 0 3 0,0 0-1 16,0 0 0-16,0 0-1 0,0 0 2 0,8-1 1 0,-8 1-5 15,3-3 0-15,-3 3 5 0,0 0-4 0,6 0-1 16,-6 0 1-16,0 0 1 0,4-3-1 0,-4 3-3 16,0 0 2-16,7 0 2 0,-7 0 1 0,7-3 0 15,-7 3-2-15,0 0 1 0,0 0 0 0,5-2 0 16,-5 2-3-16,0 0 2 0,0 0 2 0,0 0-1 0,0 0-1 16,4-2 0-16,-4 2 2 0,0 0-1 15,0 0 1-15,0 0-3 0,0 0 6 0,0 0-6 0,0 0 1 16,0 0-2-16,0 0 1 0,0 0 5 0,0 0-3 15,0 0 0-15,0 0 1 0,0 0-2 0,0 0 0 16,0 0 2-16,0 0-7 0,0 0 6 0,0 0-1 16,0 0-3-16,0 0 1 0,0 0 3 0,0 0 2 15,0 0-4-15,0 0 2 0,0 0 1 0,0 0 1 16,0 0-2-16,0 0 0 0,0 0 0 0,0 0 0 16,0 0-1-16,0 0 4 0,0 0-4 0,0 0 0 15,0 0 1-15,0 0-1 0,0 0 2 0,0 0-1 16,0 0 1-16,0 0-1 0,5 5-1 0,-5-5-2 15,0 0-1-15,0 0 2 0,0 0-3 0,0 0 5 0,0 4-3 16,0-4 3-16,0 0 0 0,0 0 1 0,0 4 0 16,0-4 0-16,0 0 2 0,0 0-4 15,0 4 1-15,0-4 1 0,0 7-1 0,0-4 3 0,0 1-9 16,0 2 7-16,0-2 0 0,-1 2 2 0,-2-1-2 16,3 1-3-16,-1 0 4 0,1 0-2 0,-3 1 0 15,2-2-1-15,1 3 0 0,0 0 2 0,-2-2 0 16,2 1 1-16,-2 1-4 0,2 1 5 0,-4 1-9 15,3 0 5-15,-4-1 2 0,3-4 2 0,-1 4-3 0,1-3 0 16,0 1 0-16,0 3 0 0,-1-5 1 16,2 2 0-16,0 0 2 0,-1 0-3 0,2-1 1 0,0-1 2 15,-4 1 0-15,4 1-1 0,0-2-6 0,0-1 3 16,0 3 2-16,0-3-5 0,0-2 3 0,0 3 1 16,0 1 2-16,0-2 0 0,0-4 2 0,0 4-4 15,0-4 1-15,0 5 1 0,0-5-3 0,0 0 0 16,-2 5 3-16,2-5-2 0,-2 3-1 0,2-3 1 15,0 0-1-15,0 0 1 0,0 0 1 0,0 4-5 16,0-4 1-16,0 0 3 0,2 5 2 0,-2-5-2 16,0 0 0-16,2 2 0 0,-2-2 4 0,0 0-3 15,0 0-2-15,0 0 3 0,0 5-1 0,0-5 0 16,0 0 0-16,0 0-1 0,0 0-2 0,0 6 2 0,0-6 2 16,-4 4-3-16,4-4 3 0,2 5 0 0,-4-1-2 15,2-4-1-15,2 5 2 0,-2-5-7 0,2 1 0 16,-2-1 1-16,0 0 5 0,0 5-1 0,0-5-2 15,0 0 6-15,0 0 1 0,0 0-1 0,0 4 3 16,0-4 5-16,0 0 1 0,0 0 1 0,0 0-5 16,0 0 3-16,0 0-3 0,0 0 2 0,0 0-1 15,0 0-1-15,0 0 0 0,0 0-2 0,0 0 2 16,0 0-2-16,0 0-3 0,0 0 4 0,0 0-6 0,0 0 1 16,0 0 1-16,0 0-1 0,0 0 2 0,0 0-2 15,0 0 3-15,0 0-2 0,0 0 1 0,0 0 2 16,0 0-4-16,0 0 2 0,0 0-4 0,0-14 0 15,0 14 1-15,0 0 2 0,0-5-5 0,0 5 4 16,0-5 1-16,0 5-1 0,0-7 0 0,2 5 1 16,0-1 0-16,-2 3-3 0,2-7 1 0,-1 4-5 15,1-1 7-15,0 1-3 0,0-1 2 0,-2-2-3 0,4 2 4 16,-4 0-2-16,0-3-1 0,0 3 1 16,1-1-2-16,1-2 2 0,0 2 1 0,-2 0-2 15,2 0 0-15,1 1-1 0,-3-3 1 0,4 2-3 0,-3-3 5 16,1 2 0-16,0 0-2 0,2-1 1 0,-3-2-7 15,3-1 8-15,0 4-1 0,0-2-2 0,-3-1 3 16,2 3-1-16,-1-1-3 0,-2-3 0 0,1 4 0 16,-1-3 3-16,0 3-2 0,0-1 2 0,0 1-2 15,3-1 4-15,-6 2-3 0,3 0 2 0,0-2-5 16,0 4 1-16,-1-1 2 0,1-1-2 0,0 5 2 16,0-5 0-16,0 5 0 0,-2-7 2 0,2 7-3 15,0-5 0-15,0 5-2 0,-3-3 2 0,3 3 3 0,-4-4-3 16,4 4 4-16,-1-6 0 0,1 6-4 0,0 0 2 15,0-4-3-15,0 4 1 0,0 0 3 0,0 0-3 16,-4-3 0-16,4 3 1 0,0 0 2 0,0 0-1 16,0-4 1-16,0 4-4 0,0-5 3 0,0 5-2 15,0 0 0-15,0 0 2 0,0-5 1 0,0 5-2 16,-1-5 1-16,1 5-8 0,0 0 7 0,1-3-2 16,-1 3 2-16,0 0-1 0,0 0-4 0,0 0 5 15,0-6-2-15,0 6 1 0,0 0 0 0,0 0-3 16,0 0 1-16,0 0-1 0,0 0 1 0,0 0 2 0,0 0 0 15,0 0 0-15,0 0 1 0,0 0-1 16,0 0-1-16,0 0 1 0,0 0 3 0,0 0-4 16,0 0-2-16,0 0 3 0,0 0-4 0,0 0 4 0,0 0-1 15,0 0-1-15,0 0 1 0,0 0 0 0,0 0 0 16,0 0 1-16,0 0 1 0,0 0-2 0,0 0 0 16,0 0 1-16,0 0 1 0,0 0-2 0,0 0 1 15,-8 11-1-15,8-11 1 0,-5 2 0 0,0-1 1 16,5-1 0-16,-10 2 0 0,6 0-1 0,-2-2 0 0,-1 1-5 15,-1-1 5-15,-3 0 0 0,1 4 3 16,-1-4-2-16,0 0-2 0,4 1 2 0,-2-1-1 0,0 1 1 16,-1 2 1-16,-2-3-4 0,3 0 0 0,-4 3 3 15,3-3 0-15,5 2-1 0,-3-1 1 0,2 1 1 16,-3 0-1-16,5 0 1 0,4-2-8 0,-9 1 7 16,9-1 0-16,-9 1-1 0,7 0 0 0,2-1 1 15,0 0-1-15,-8 2 2 0,8-2-4 0,0 0 3 16,-4 1 0-16,4-1 2 0,0 0-4 0,0 0 2 15,-7 2 0-15,7-2-1 0,0 0 2 0,0 0-1 16,0 0 3-16,0 0-3 0,0 0 4 0,0 0-2 16,0 0-2-16,0 0-1 0,0 0-2 0,0 0 0 15,0 0 3-15,0 0 0 0,0 0-4 0,0 0-2 0,0 0 5 16,0 0-5-16,0 0-5 0,0 0 4 0,0 0 3 16,0 0-1-16,0 0-1 0,0 0 2 0,0 0-1 15,0 0 1-15,0 0-3 0,0 0 4 0,11-8 1 16,-11 8 0-16,0 0-2 0,5-5 4 0,-5 5-3 15,0 0 0-15,0 0-2 0,0 0 4 0,0 0-1 16,5-1 4-16,-5 1-4 0,0 0 1 0,0 0 3 16,0 0-3-16,0 0-2 0,0 0 5 0,4-1-3 15,-4 1 1-15,0 0-1 0,0 0 1 0,0 0-2 16,0 0 2-16,0 0-4 0,5-2-2 0,-5 2 7 16,0 0-9-16,0 0-10 0,0 0-22 0,0 0-32 0,0 0-55 15,0 0-90-15,0 0-176 0,4-6-426 16,-3 5 189-16</inkml:trace>
  <inkml:trace contextRef="#ctx0" brushRef="#br0" timeOffset="14998.83">31085 13801 6 0,'0'0'105'16,"0"0"-15"-16,0 0 8 0,0 0-5 0,0 0-1 16,0 0-14-16,0 0-9 0,0-5-2 0,0 5-8 15,0 0 0-15,0 0-3 0,0 0-11 0,-2-6 0 16,2 6-8-16,-2-5 0 0,2 5-1 0,-1-4-6 0,1 4-4 15,0 0 0-15,-2-5-8 0,2 5 2 16,0 0-7-16,-4-2 9 0,4 2-3 0,0 0-9 16,0 0 3-16,0 0-5 0,-6-3 1 0,6 3-3 0,0 0 2 15,0 0 1-15,0 0-2 0,0 0-2 0,0 0 4 16,0 0 1-16,0 0 1 0,0 0 3 0,0 0-3 16,0 0-2-16,0 0-2 0,0 0-3 0,0 0 5 15,0 0-1-15,0 0-3 0,0 0-2 0,0 0 3 16,0 0-6-16,0 0 5 0,0 0-3 0,0 0 5 15,0 0 7-15,0 0 0 0,0 0-1 0,2 13 6 16,-2-13-1-16,4 6 3 0,-3-3 1 0,0 3 4 16,2 0-6-16,-1-1 3 0,4 3-5 0,-1-1 0 15,-1 0-2-15,3 2 0 0,0-1-2 0,-1-2-2 16,2 2 1-16,0 0 0 0,0 1-1 0,0-1-6 16,2 1 3-16,4 3-2 0,-5-3 8 0,2 4-2 0,1-1 0 15,1 0-6-15,-2-1 7 0,2 0-1 0,1-1 0 16,-1 2-4-16,-3 0 4 0,6-1 1 15,-5 1-4-15,3 1 2 0,0-4-3 0,-1 4 2 0,2-1 3 16,-1-2-1-16,-2 2-4 0,3-3 5 0,-5-1-2 16,2 1-3-16,-1-1 2 0,-2-1-3 0,0 0-1 15,0 3-1-15,3-3 1 0,-2 0-2 0,1 1-2 16,-2-2 2-16,-1 0 3 0,0 0-1 0,2 0 1 16,-5-1 0-16,3 2 1 0,0-2-4 0,0 2 2 0,0 0-2 15,0-1 0-15,1 0 4 0,-2-1-4 16,2 1-1-16,-2 0 0 0,-1-3 0 0,0 2-1 15,-2-2-1-15,0 1 1 0,-1-2-3 0,-1 1 1 0,3-1 3 16,-5-2-6-16,4 3 8 0,-4-3-5 0,4 3 0 16,-4-3-3-16,5 4-2 0,-5-4 5 0,0 0-6 15,0 0 7-15,1 2 1 0,-1-2-3 0,0 0 0 16,0 0 1-16,0 0-2 0,0 0-6 0,0 0-24 16,0 0-28-16,0 0-52 0,0 0-217 0,-14-6-356 15,10 1 158-15</inkml:trace>
  <inkml:trace contextRef="#ctx0" brushRef="#br0" timeOffset="19693.93">31278 13845 88 0,'0'0'105'0,"0"0"-6"0,0 0-3 0,0 0-8 15,0 0-7-15,0 0-5 0,0 0-3 0,0 0-3 0,0 0-1 16,0 0-8-16,0 0-4 0,0 0 3 16,0 0-6-16,0 0-4 0,0 0-12 0,0 0-3 0,0 0 2 15,0 0-6-15,0 0 2 0,0 0 4 0,0 0-7 16,0 0-2-16,0 0 0 0,0 0 4 0,0 0-5 15,0 0-1-15,0 0 1 0,0 0-3 0,0 0 1 16,0 0 3-16,0 0-5 0,0 0 6 0,3-5 1 16,-3 5-2-16,0 0 5 0,0 0-3 0,0 0-3 15,0 0 3-15,0 0-3 0,0 0 0 0,0 0-2 16,0 0 1-16,0 0-6 0,0 0-4 0,0 0 3 16,0 0-6-16,0 0 0 0,2-3-3 0,-2 3 3 0,0 0-7 15,0 0 2-15,0 0-1 0,0 0 1 0,0 0-3 16,0 0-1-16,0 0-1 0,0 0 4 15,0 0-1-15,-7-3 1 0,7 3-3 0,-5-1-2 0,5 1-1 16,-8-1 0-16,8 1-1 0,-9-4 4 0,3 1-3 16,-1 0 5-16,1 1-7 0,-1 0 5 15,-3 1-1-15,1-3-1 0,2 3-3 0,1-1 4 0,-8 0-2 16,5 1 1-16,0-1 1 0,-3 0 2 0,5 1-4 16,0 0 4-16,0-2-5 0,0 1 3 0,2 0-6 15,-3-1 0-15,1 2 3 0,0 0 1 0,0-2 1 16,2 2 1-16,1-3 5 0,4 4-3 0,-9-4-1 15,3 1-1-15,2 1-2 0,4 2 1 0,-6-4 2 0,3 3-3 16,-2 0-1-16,5 1-2 0,-4-5 4 16,4 5 3-16,-6-2-3 0,6 2-1 0,-5-3 1 0,5 3 0 15,0 0 0-15,0 0 0 0,0 0-3 0,0 0 4 16,-8 0-3-16,8 0 2 0,0 0-2 0,0 0 3 16,0 0-1-16,0 0 0 0,0 0 1 0,-4-2-1 15,4 2-1-15,0 0 3 0,0 0 0 0,0 0-3 16,0 0-1-16,0 0 3 0,0 0-3 0,0 0 0 15,0 0 3-15,0 0-6 0,0 0 3 0,0 0 0 16,0 0 0-16,0 0-1 0,0 0 1 0,0 0-1 16,0 0 0-16,0 0 0 0,0 0 0 0,0 0 1 15,0 0-1-15,0 0 1 0,0 0 0 0,0 0 2 0,4 10 1 16,-4-10 1-16,0 0-4 0,4 3-3 16,-4-3 4-16,3 4 0 0,-3-4-1 0,1 3-2 15,-1-3 1-15,1 3 0 0,-1-3 1 0,0 0-1 0,4 2 2 16,-4-2-2-16,0 0-1 0,0 0 2 15,0 0 0-15,0 0 2 0,0 0-1 0,0 0 1 0,0 6-2 16,0-6-1-16,0 0 0 0,0 4 0 0,0-4 0 16,0 0 2-16,0 0-3 0,5 2 5 0,-5-2-1 15,0 0-1-15,0 0-2 0,0 0 1 0,1 3 0 16,-1-3 2-16,3 2-1 0,-3-2-4 0,0 0 1 16,1 5 2-16,-1-5-2 0,0 0 3 0,3 2-1 15,-3-2-1-15,0 0 1 0,0 0-4 0,0 0 6 16,0 0-2-16,1 5 1 0,-1-5 0 0,0 0-3 15,3 2 5-15,-3-2-3 0,1 6 3 0,0-4-2 16,-1 2-1-16,0 1-1 0,3-2 3 0,-1 1-3 0,0 3-1 16,0-2 5-16,0 0-8 0,0 2 3 0,0-2 2 15,0 0 0-15,-1 0 0 0,0 2-1 16,1-2 2-16,-1 0-3 0,1 2 3 0,0-4-3 0,0 1 4 16,0-1-2-16,-1 2 0 0,0-1 1 0,2-2-1 15,-3 2 2-15,1 0-2 0,0-1 1 0,-1-3 2 16,2 4-2-16,-2-4-2 0,1 3-1 0,-1-3 2 15,1 5 0-15,0-2-1 0,-1-3-1 0,3 7 3 16,-3-7 0-16,1 6 2 0,0-5-2 0,2 3-1 16,-2 2-1-16,1-4-1 0,0 1 1 0,-1-1 1 15,1 2-2-15,-2-4 3 0,1 5-1 0,-1-5 3 16,1 5-4-16,-1-5 2 0,0 0-1 0,2 3 0 0,-2-3-1 16,0 0 4-16,0 0 1 0,0 0-2 15,2 4-5-15,-2-4 7 0,0 0-3 0,0 0 1 0,0 0 1 16,0 0-2-16,0 0-6 0,0 4 5 0,0-4 1 15,0 0 4-15,0 0-5 0,-1 4 0 0,1-4 6 16,0 0-9-16,0 0 6 0,0 0-1 0,0 0-4 16,-1 4 5-16,1-4-1 0,0 0-2 0,0 0 3 15,0 0-5-15,0 0 5 0,0 0-4 0,-4 3 2 16,4-3 1-16,0 0-2 0,0 0 0 0,0 0 0 16,0 0 2-16,0 0-2 0,0 0-2 0,0 0 5 15,0 0 0-15,0 0 0 0,0 0-1 0,0 0 1 16,0 0 1-16,0 0 0 0,0 0-1 0,0 0-2 15,0 0 1-15,0 0-1 0,0 0-7 0,0 0 6 16,0 0 3-16,0 0-1 0,0 0 2 0,0 0-11 16,0 0 8-16,0 0 1 0,0 0-1 0,0 0-1 15,0 0-6-15,0 0 8 0,0 0 3 0,0 0-5 16,0 0 0-16,0 0-2 0,0 0 2 0,0 0 2 0,0 0-2 16,0 0 0-16,0 0-4 0,0 0 3 0,0 0 0 15,0 0 2-15,0 0-2 0,0 0 2 0,0 0-1 16,0 0 0-16,0 0 0 0,0 0-2 0,0 5 2 15,0-5 0-15,0 0 2 0,-3 5-4 0,2-4 2 16,1-1-1-16,0 0 2 0,0 0-1 0,0 0-1 16,0 0 2-16,0 0 0 0,-1 6 0 0,1-6 4 15,0 0 2-15,0 0 1 0,0 0-2 0,0 0 1 16,0 0 0-16,0 0 1 0,0 0-1 0,0 0-6 16,0 0 0-16,2 5 7 0,-2-5-6 0,0 0 4 15,0 0-3-15,0 0 1 0,0 0 0 0,0 0-4 16,0 2 1-16,0-2 3 0,0 0-1 0,0 0-1 15,0 0 3-15,0 0-2 0,0 0 0 0,0 0-1 0,0 0 4 16,0 0 5-16,0 0 0 0,0 0 1 16,0 0-9-16,0 0 7 0,0 0-1 0,0 0-2 15,0 0 0-15,0 0-2 0,0 0 3 0,0 0-6 0,0 0 3 16,0 0-2-16,0 0-3 0,0 0 6 0,0 0-3 16,0 0 2-16,0 0-2 0,0 0 0 0,0 0-1 15,0 0 1-15,0 0 1 0,0 0-5 0,0 0 3 16,0 0-1-16,-4-13 2 0,4 13-1 0,-2-1-2 15,2 1 0-15,0 0 3 0,0 0-3 0,-2-5 4 16,2 5-2-16,0 0-3 0,0 0 0 0,0 0-1 16,-2-2 4-16,2 2-1 0,0 0-3 0,0 0 2 15,0 0 0-15,-4-3 1 0,4 3-1 0,-2-4 3 16,2 4-1-16,0 0-2 0,-3-6 0 0,3 6 2 16,-1-4-3-16,1 4 1 0,0-6-2 0,0 6 0 15,-4-4 4-15,4 4-10 0,0-5 8 0,0 5 2 16,-1-5-4-16,-2 3 6 0,2-2-2 0,2-1 1 0,-1 5-3 15,0-5 0-15,0 5 3 0,0-6-2 0,0 6 0 16,0-4 1-16,0 4-1 0,0 0 2 16,1-8-2-16,1 6 0 0,-1-3-1 0,-1 3 0 0,0 2 2 15,0-8-6-15,0 4 4 0,0 4 0 0,-1-6 0 16,-1-1-1-16,2 3 0 0,-1-1 1 0,1 5-2 16,-1-7 1-16,1 7-2 0,-2-6 5 0,0 2 0 15,1 1-4-15,-1-1 4 0,2 4-3 0,-2-5 3 16,2 5-1-16,-3-3-1 0,3 3 2 0,0 0-8 15,-3-2 5-15,3 2 2 0,-3-4 0 0,3 4 1 16,-1-4-2-16,1 4-2 0,0 0 1 0,0 0 2 16,-2-4-3-16,2 4 3 0,0 0-1 0,0 0 0 15,0 0 1-15,0 0-2 0,0 0 1 0,0 0 0 0,0 0-1 16,0 0 0-16,0 0 4 0,0 0-1 16,0 0 0-16,0 0-4 0,0 0 3 0,0 0 2 15,0 0-4-15,0 0 4 0,0 0-3 0,0 0 0 16,0 0-1-16,0 0-1 0,0 0 2 0,0 0 1 0,0 0 1 15,0 0-2-15,0 0 0 0,0 0-1 16,0 0-1-16,0 0 2 0,0 0 0 0,0 0 0 16,-5-3 1-16,5 3 1 0,0 0-4 0,0 0 1 0,0 0 2 15,0 0 0-15,0 0-1 0,0 0 1 0,0 0-4 16,0 0 3-16,0 0 1 0,0 0-1 0,0 0 2 16,0 0-2-16,0 0 0 0,0 0 0 0,0 0-2 15,0 0 0-15,0 0 3 0,0 0-1 0,0 0 0 16,0 0 0-16,0 0 0 0,0 0 0 0,0-5-4 15,0 5 2-15,0 0 2 0,0 0 1 0,0 0 2 16,0 0-1-16,0 0-4 0,0 0 1 0,0 0 3 16,0 0-3-16,0 0 0 0,0 0 1 0,0 0 0 15,0 0-1-15,0 0 3 0,0 0-3 0,0 0 1 16,11 8 0-16,-11-8 0 0,6 3 1 0,-6-3 1 16,5 2-2-16,-5-2 1 0,0 0-3 0,6 2 2 15,-3 0 0-15,-1-1-1 0,2 1 2 0,-4-2 1 0,8 2 1 16,-8-2-3-16,9 3 3 0,-4-3-4 15,0 1 2-15,0-1-1 0,-5 0-1 0,10 0 3 16,-10 0 1-16,11 0-3 0,-6 1 2 0,1-1-1 0,-6 0-4 16,12 0 3-16,-12 0 0 0,11-2-2 0,-11 2 2 15,9 1 2-15,-3 0-5 0,-6-1 1 0,9-1 1 16,-9 1-1-16,8 0 2 0,-8 0 3 0,0 0 0 16,10 0-5-16,-5 1-2 0,-5-1 5 0,0 0 1 15,7 2-3-15,-7-2 1 0,6 0-2 0,-6 0 0 16,5 3 1-16,-5-3 0 0,0 0 1 0,4 2 0 15,-4-2 0-15,6 0 3 0,-6 0-5 0,4 3 2 16,-4-3 2-16,7 0-2 0,-7 0 1 0,4 1-1 16,-4-1 1-16,0 0-2 0,0 0-2 0,0 0 3 15,0 0 0-15,2 3 2 0,-2-3-1 0,0 0 2 16,0 0-2-16,0 0-4 0,0 0 3 0,0 0-1 16,0 0 1-16,0 0-1 0,0 0 1 0,0 0-1 15,0 0 3-15,0 0-1 0,0 0-2 0,0 0 0 0,0 0 2 16,0 0-3-16,0 0 1 0,8 1-1 0,-8-1 3 15,0 0 0-15,0 0-1 0,0 0-7 0,0 0 4 16,0 0 3-16,0 0-4 0,0 0 4 0,0 0 1 16,0 0 1-16,0 0-3 0,0 0 1 0,0 0-3 15,0 0 4-15,0 0 1 0,0 0 0 0,-17-5-2 16,17 5 1-16,-4-3-6 0,4 3 5 0,-2-2 0 16,2 2-1-16,0 0 3 0,-10 0-2 0,10 0 0 15,0 0-1-15,-7-2 1 0,7 2 1 0,0 0 1 16,0 0-4-16,-4-1 2 0,4 1 0 0,0 0 0 15,0 0-1-15,-6-2 1 0,6 2 0 0,0 0-4 16,-4-2 4-16,4 2 0 0,0 0 2 0,-5-3-2 16,5 3-1-16,-8-2 2 0,7-1 0 0,1 3 0 0,-8-4-2 15,7 2 2-15,1 2-1 0,-6-3-6 0,6 3 6 16,-8-3-1-16,4 1 4 0,-1 0-2 16,5 2-1-16,-8-3-3 0,8 3 3 0,-5-2 1 0,5 2-1 15,-4-2 3-15,4 2-1 0,-8-3 2 0,8 3-3 16,-6-3-4-16,6 3 3 0,-7-1 1 15,3-2 3-15,0 2-3 0,4 1 0 0,-9-2-2 0,9 2 0 16,-5-2-3-16,5 2 4 0,-6-4 5 0,6 4-5 16,0 0-2-16,0 0 1 0,0 0-3 0,-8 0 0 15,8 0 5-15,-5-1 0 0,5 1 0 0,0 0 2 16,-8-3-3-16,8 3-1 0,-7-4 0 0,7 4 0 16,-4-2 4-16,4 2-3 0,0 0 0 0,-4-1 0 15,4 1 4-15,0 0-7 0,0 0 6 0,-7-2-3 16,7 2-1-16,0 0 3 0,0 0-2 0,0 0-2 15,0 0-1-15,-2-3 4 0,2 3-2 0,0 0 3 16,0 0 0-16,0 0-5 0,0 0 3 0,0 0 0 0,0 0 0 16,0 0-1-16,0 0 4 0,0 0-1 0,0 0-2 15,0 0 1-15,0 0-3 0,0 0 3 0,0 0-3 16,0 0 4-16,0 0 0 0,0 0-1 16,0 0-1-16,0 0-3 0,0 0 6 0,0 0-2 0,0 0-2 15,0 0 3-15,0 0-7 0,0 0 7 0,0 0-6 16,0 0 6-16,0 0 1 0,0 0-1 0,0 0-3 15,0 0 4-15,0 0-7 0,0 0 4 0,0 0 0 16,0 0 1-16,0 0-1 0,0 0 2 0,0 0-1 16,0 0 3-16,0 0-7 0,0 0 1 0,0 0 2 15,0 0-1-15,0 0-1 0,0 0-1 0,0 0 3 16,-6 6 2-16,6-6-2 0,0 0-2 0,0 0 3 16,0 0-2-16,0 0 2 0,4 9 0 0,-4-9-2 15,2 5 0-15,-2-5-1 0,1 5 1 0,0-2 0 16,-1-3 0-16,-1 7-1 0,1-3 2 0,-1-1 1 15,2 1-3-15,-1 2 3 0,0-2-3 0,-1-1 2 16,-1 1 1-16,0-1 1 0,1 2-4 0,0-1 1 0,1 0 2 16,-2 0-4-16,2 1 3 0,0 2 2 15,-2-5-2-15,2 3 0 0,-3 2 2 0,3-4-4 0,0 1-1 16,0 1 3-16,-1-2 0 0,0 3-4 0,1-6 8 16,-2 6 0-16,0-1-4 0,-1-1 0 0,3-4-2 15,-1 5 0-15,-2-2 4 0,3-3-1 0,-6 5-1 16,6-2 1-16,0 1 0 0,-1-1 0 0,1-3-1 15,0 5 2-15,-3-1 0 0,3-4-1 0,0 2 0 16,0-2-1-16,-1 8-3 0,2-5 3 0,-1-3-1 16,0 0 0-16,0 0-2 0,-2 6 5 0,2-6-4 15,0 0 2-15,0 0-1 0,1 3 2 0,-1-3 1 16,0 0-4-16,0 0 1 0,-3 4 2 0,3-4 0 16,0 0 0-16,-1 5-6 0,1-5 3 0,-1 3 1 0,1-3 2 15,0 0-1-15,-3 2 3 0,3-2-4 0,0 0 4 16,-4 3-5-16,4-3 2 0,0 0 0 15,0 0 2-15,0 4-2 0,0-4-1 0,0 0 3 0,0 0-3 16,0 5 3-16,0-5-1 0,0 0 2 0,0 0-3 16,0 0 0-16,0 0 0 0,0 0 0 15,0 0 0-15,0 4-4 0,0-4-1 0,0 0 4 0,0 0 1 16,-2 5 2-16,2-5 1 0,-3 3-1 0,3-3-2 16,0 5 1-16,0-5 1 0,0 4-2 0,0-4-2 15,3 5 1-15,-3-5 3 0,1 6-4 0,0-4 0 16,-1-2 2-16,0 0-1 0,0 4 4 0,0-4 2 15,0 0-5-15,0 0 1 0,3 3-2 0,-3-3 2 16,0 0 1-16,0 0 1 0,1 3-3 0,-1-3 0 0,0 0 2 16,0 0-3-16,3 3 2 0,-3-3 0 15,0 0-2-15,0 0 2 0,0 0-2 0,0 0 1 16,1 4 3-16,-1-4-2 0,0 0 2 0,0 0-2 16,0 0 0-16,0 0 2 0,0 0 1 0,0 0 1 0,0 0-3 15,0 0-2-15,0 0 0 0,0 0 0 0,0 0 2 16,0 0-3-16,0 0 1 0,0 0 2 15,4-9-2-15,-4 9 1 0,0 0 0 0,0 0 0 0,0 0-1 16,1-4 1-16,-1 4-3 0,0 0 2 0,0 0-1 16,0 0 0-16,0 0 3 0,3-2-1 15,-3 2 2-15,0 0-3 0,0 0-2 0,0 0 1 0,0-7-2 16,0 7 3-16,0 0 0 0,0 0 0 0,0-4 1 16,0 4-2-16,0-5-2 0,0 5 6 0,-3-3-3 15,3 3 0-15,3-8 0 0,-3 4 0 0,0 4 2 16,0-5-1-16,1 1-1 0,-1 0 0 0,4 0 3 15,-3-1-2-15,2 0 1 0,-2-2-2 0,0 2 2 16,3-1-2-16,-3 0 0 0,2 1-2 0,-2-2 4 16,2 1-2-16,-1-2 0 0,0 3 1 0,0-2 0 15,0-1 0-15,0 3-1 0,0-2 0 0,0-2 1 16,-1 4-2-16,0-2-3 0,1 2 3 0,-1-2 2 0,0 2 1 16,0 0-6-16,2-2 3 0,0 2 2 15,-2 0 0-15,-1 0-1 0,1 1 2 0,0 1-2 0,1-1 3 16,-2 4-2-16,1-6-1 0,-1 6 2 0,0-4-2 15,0 4 0-15,0 0 1 0,1-6-2 0,-1 6 1 16,0 0-2-16,2-2 0 0,-2 2 0 0,0 0 2 16,0 0 0-16,0 0-2 0,1-4 4 0,-1 4-1 15,0 0-2-15,0 0 3 0,0 0-3 0,0 0 0 16,0 0 4-16,0 0-5 0,0 0-1 0,0-6 5 16,0 6-4-16,0 0 4 0,0 0-2 0,0 0 2 15,0 0-5-15,0 0 7 0,0 0-4 0,1-4-5 16,-1 4 5-16,0 0 0 0,0 0-3 0,0 0 3 15,0 0 2-15,0 0-3 0,0 0 0 0,0 0 0 0,0 0 2 16,0 0-1-16,0 0 3 0,0 0-5 16,0 0-6-16,0 0 12 0,0 0-12 0,0 0 5 15,0 0 1-15,0 0 2 0,0 0 2 0,0 0 1 16,0 0-1-16,0 0 0 0,0 0 0 0,0 0-3 0,0 0 3 16,0 0-5-16,0 0 6 0,0 0-1 0,0 0-2 15,0 0 0-15,0 0 3 0,0 0-4 16,0 0 2-16,10 7 2 0,-10-7-6 0,8 3 2 0,-4-1 2 15,0 0-2-15,1 0-2 0,2 1 2 0,-2-1 2 16,2 0 0-16,-1 1-1 0,1-2 1 0,0 3 0 16,0-3-3-16,-1 0 4 0,-1 2-8 0,4-3 8 15,-4 1-4-15,0 1 3 0,1 0-2 0,0-2 1 16,-6 0 0-16,7 2 4 0,-7-2 0 0,8 1-1 16,-8-1-6-16,5 2 1 0,-1 0 1 0,-4-2-1 15,0 0 3-15,5 2 0 0,-5-2-2 0,0 0-1 16,4 0-1-16,-4 0 1 0,0 0 2 0,0 0 0 15,0 0 3-15,0 0-3 0,0 0 0 0,0 0-3 0,0 0 5 16,0 0-1-16,0 0-3 0,0 0 4 16,0 0-1-16,0 0-5 0,0 0 2 0,0 0 1 15,0 0 1-15,0 0 2 0,0 0-1 0,0 0 1 0,0 0-3 16,0 0 3-16,0 0-6 0,0 0 5 0,0 0 3 16,0 0-2-16,0 0-5 0,0 0 4 0,0 0 0 15,0 0-3-15,0 0 2 0,0 0 0 0,8 0 0 16,-8 0 0-16,0 0-2 0,0 0 2 0,0 0 2 15,0 0 1-15,0 0-3 0,0 0 0 0,0 0-3 16,0 0 6-16,0 0-13 0,0 0-42 0,0 0-59 16,0 0-106-16,0 0-150 0,0 0-397 0,0 0 175 15</inkml:trace>
  <inkml:trace contextRef="#ctx0" brushRef="#br0" timeOffset="30798.01">31720 13592 30 0,'-2'-5'120'0,"2"5"-9"15,0-4-9-15,0 4-4 0,0 0-4 16,0-4-5-16,0 4-4 0,0 0-6 0,-2-6-1 15,2 6-2-15,0 0-2 0,0 0-5 0,0 0-3 0,-1-2-7 16,1 2-5-16,0 0-4 0,0 0-8 0,0 0-1 16,0 0-6-16,0 0-3 0,-1-5-2 0,1 5 1 15,0 0-6-15,0 0-5 0,0 0-3 0,0 0 4 16,0 0-5-16,0 0-2 0,0 0-1 0,0 0-4 16,0 0 3-16,0 0-4 0,0 0 1 0,0 0-1 15,0 0-3-15,0 0 1 0,0 0 2 0,0 0-3 16,0 13-6-16,0-13 5 0,-1 6-1 0,-1 1 0 15,2-2 1-15,-1 0 2 0,-4 4-2 0,4-2 0 16,-3 4 0-16,1-2 0 0,2 1-3 0,-3 0-2 16,3 0 2-16,-2 0 1 0,1 1-1 0,-2 1 6 15,1-1 1-15,1-2 6 0,-2 3-2 0,3-1 0 0,-2-3 4 16,2 4-5-16,-2-2-2 0,2-1 2 0,1 1-2 16,0-1-1-16,-1-3 1 0,1 3 1 0,-3-1-3 15,3-3 0-15,-1 2 0 0,1-3 3 0,-3 0-1 16,6 1-6-16,-6-1 2 0,3-4 2 0,0 7-3 15,0-7-3-15,-1 5 2 0,1-5 0 0,0 2 5 16,0-2 0-16,1 4 8 0,-1-4 3 0,0 0 6 16,0 0 0-16,0 0 4 0,0 0 4 0,0 0-4 15,0 0 0-15,0 0-4 0,0 0-4 0,0 0 2 16,0 0-5-16,0 0 0 0,7-9-3 0,-6 5 0 16,0 0-3-16,2-1 1 0,-2-1-2 0,3-4 0 15,0 1-3-15,-3 0 0 0,0 0-2 0,2-2 0 0,-2-6-1 16,4 6-1-16,-2-5 1 0,2-1-1 0,-2 3 3 15,1 1-3-15,-2 1-2 0,-2-4 3 16,4 6-5-16,-2-2 1 0,1 2 1 0,-2 1 2 0,0-1-5 16,-1 0-1-16,0 3 6 0,2 2-3 0,-1-2 0 15,0 0-1-15,1-2 4 0,-1 5 0 0,0-3 0 16,1 2-1-16,-1 1 0 0,0 2-2 0,2-5 3 16,-2 3-3-16,2 0 1 0,-2 2-1 0,2-2 0 15,0 0 1-15,0 1-1 0,-3 3 3 0,3-5-5 16,0 3-1-16,-3 2 5 0,3-4-3 0,-3 4 3 15,2-3-3-15,-2 3 2 0,3-3-4 0,-3 3 0 16,0 0 2-16,4-2-2 0,-4 2 3 0,0 0-1 16,0 0-2-16,0 0 0 0,0 0 0 0,8 6 2 15,-8-6-2-15,4 4-1 0,-2 0 1 0,-1 1 4 16,1 0-2-16,0 0-2 0,0 1 2 0,0 0 2 16,-2 1-3-16,0 1 0 0,0-2-6 0,1 1 8 0,-1 2-4 15,1-2 4-15,-1 0 3 0,0 3-4 0,1 0 0 16,-2 1 1-16,2 0-1 0,-2 1 1 0,1-1 0 15,-1 0 2-15,1-2-2 0,0 3 4 0,0-4-3 16,0 1-4-16,0 0 1 0,0-1 1 0,1 1 3 16,0-5 0-16,1 4 0 0,-1-3 0 0,2-1 5 15,1 0 1-15,0 0-1 0,0-1 1 0,1-1 0 16,-3 2-3-16,3-3 7 0,1-1-5 0,-6 0-1 16,0 0 2-16,14 0 1 0,-14 0-2 0,7-1-2 15,-1 0 0-15,-2-4-1 0,2 3 3 0,-2 1 0 16,1-1-4-16,-5 2 2 0,8-6-1 0,-3 4-1 15,4-5 0-15,-4 2-5 0,0 1 4 0,0-2 0 16,-1-1-3-16,0 0 4 0,1-2 1 0,0 1-5 0,-1 0 2 16,0-1-1-16,1-3-1 0,-1 3 1 15,1-1 1-15,1 0-2 0,-1-1 0 0,-1 2 2 0,1 0-1 16,0 0-4-16,1 1 6 0,1 0-3 0,-3 1 1 16,2-2-1-16,0 4 2 0,-1 1-2 0,1-1-2 15,-2 0 0-15,0 1 0 0,1 0-1 0,1 1 5 16,-3-1 0-16,4 2 0 0,-3-1-2 0,-1-1 3 15,3 3-2-15,-6 1-3 0,5-4 3 0,-1 1-3 16,-4 3 1-16,5-2 2 0,-5 2-2 0,3-3 2 16,-3 3 0-16,0 0-3 0,0 0 3 0,7-2-3 15,-7 2-1-15,0 0 1 0,0 0 2 0,0 0-4 16,0 0 3-16,0 0-1 0,0 0-1 0,3 7-1 0,-3-2 4 16,1 0-2-16,-1 2 2 0,2-3-1 0,-4 3 2 15,2-1-2-15,-4 2 0 0,4-1-3 16,-1 2 1-16,-2-1 4 0,2 3 0 0,-4-3 2 0,0 5-2 15,3-1-1-15,-1-1-3 0,-1-1 1 0,0 0 1 16,0 2 1-16,1-3 0 0,-2 1 2 0,3 2-2 16,-3 3 3-16,1-4-2 0,2-3 0 15,-1 6 0-15,1-3-10 0,0-2 11 0,0 1 0 0,-1 2-1 16,-2-3 1-16,4-1-2 0,0-1 3 0,1-2-1 16,-2 0 1-16,2 2-3 0,0-5 3 15,-2 2-4-15,2 0 5 0,0-4 2 0,0 5 0 0,0-5-2 16,2 7 2-16,-2-7-5 0,0 0-19 0,0 0-30 15,3 0-28-15,-3 0-38 0,0 0-51 0,11-5-214 0,-8 2-412 16,-1-1 183-16</inkml:trace>
  <inkml:trace contextRef="#ctx0" brushRef="#br0" timeOffset="31264.36">32299 13729 125 0,'-18'8'105'16,"13"-5"-9"-16,0 3 8 0,-3-2-6 0,3 0-1 15,-5 6-7-15,1-2-4 0,1 1-7 0,1 1-8 16,-2 0-4-16,3 0-3 0,-1 0-7 0,2 1-5 0,-1-1-7 16,2-1 6-16,3 3-7 0,-1-3-2 15,2 2-2-15,3-2-1 0,-1-1 1 0,3-4-9 16,-1 3 3-16,3-2 4 0,-1-3-5 0,2 3-3 0,3-2-5 16,-1-2-6-16,4 1 3 0,-5-5-1 0,-1 3-4 15,6-7 0-15,-4 5-2 0,-2-4-2 16,1-3 4-16,0 4 3 0,-3-4-3 0,-2 1-4 0,1-4 2 15,-1 2 1-15,1-1 6 0,-2 1-3 16,-1-2 6-16,2 3-1 0,-4 1 0 0,0-1 0 0,-1 0-2 16,-2 3-1-16,1-2 1 0,0 1 1 0,-1 2-15 15,-1 0 9-15,-1-2-1 0,-2 2-4 0,1 1 0 16,-2 0 1-16,3 0-4 0,-4 3 0 0,5 0 2 16,-3-2-6-16,7 3 1 0,-8 0 3 0,8 0-25 15,-9 0-38-15,9 0-50 0,-8 0-83 0,8 0-130 16,0 0-342-16,0 0 152 0</inkml:trace>
  <inkml:trace contextRef="#ctx0" brushRef="#br0" timeOffset="31698.34">32436 13721 123 0,'0'0'144'0,"0"0"-8"0,-6 13-7 16,6-7-16-16,-2 4-11 0,2-5-7 0,-2 4-5 16,0 1-3-16,2 1 0 0,0-3-7 0,2 2 0 15,-2-1-12-15,1 1-2 0,-1-2-2 0,0-1-1 16,0 3-6-16,0-3-5 0,0 0-2 0,1-4-2 16,-1 4-5-16,0-3-7 0,0 1-2 0,0-2-2 15,2 1-6-15,-2-4 0 0,-2 5 0 0,2-5-7 16,-1 4 8-16,1-4 8 0,0 0 2 0,0 0 2 0,-3 4 6 15,3-4-3-15,0 0-2 0,0 0-5 16,0 0-2-16,0 0 5 0,0 0 1 0,4-15 0 0,-1 10 0 16,2 0 1-16,-3 1 1 0,1-1 2 0,3-6-4 15,1 5-7-15,-1-4 0 0,4 1-4 0,-1-4-2 16,-1 4-1-16,-1-1-3 0,1 2-5 0,4-3 1 16,-3 3 0-16,1-1-6 0,-4-1-3 0,5 5 1 15,-5-3 0-15,2 4 1 0,-2-1-3 0,-1 4 1 16,0-3-3-16,1 0-2 0,-2 4 0 0,-4 0 0 15,8-3-3-15,-4 1 1 0,-4 2-17 0,0 0-22 16,10 2-18-16,-3 1-28 0,-4-2-32 0,1 2-12 16,1 1-30-16,1-3-21 0,0 3-184 0,0 1-391 0,2 0 173 15</inkml:trace>
  <inkml:trace contextRef="#ctx0" brushRef="#br0" timeOffset="32597.7">32758 13764 78 0,'-3'-9'156'0,"6"5"-7"0,-6 3-9 0,3 1-5 0,3-7-12 16,-3 7-6-16,0-6-6 0,0 2-5 0,0 4-10 15,-3-3-4-15,3 3-17 0,0-7 0 0,0 7-6 16,0-2-11-16,0 2-5 0,-5-3-4 0,5 3-4 16,-7-2-4-16,7 2-7 0,-12 2 0 0,4-2 1 15,-2 3-7-15,0-2-8 0,-3 3 11 0,4 0-1 16,-2 0 3-16,-1 2-5 0,-3 4 10 0,1-1-2 15,4-1-6-15,1 1 3 0,-3 4 0 0,4-4-6 16,0 1 2-16,1 0-3 0,2 1-3 0,0-3 0 16,1 0-2-16,-1-2-2 0,5 1-1 0,-4-1-1 15,4 1-4-15,-1-2-1 0,1-1 5 0,0-1 6 16,0-3 1-16,1 5 4 0,-1-5-1 0,9 1 4 16,-4-1-3-16,-5 0-4 0,13-2-5 0,-3-2-1 15,0-3-2-15,0 2 0 0,1 0-6 0,-1 0 5 0,-1-1-3 16,1-2-1-16,-1 2-6 0,0-1 3 0,0 3-1 15,-3 1-3-15,2-2 0 0,-3 1 1 16,1-1 0-16,-1 2-1 0,2 0 0 0,-2 1-1 0,-1-1-7 16,0 2 8-16,-4 1-1 0,5-7 2 0,-5 7-1 15,4-3-5-15,-4 3 0 0,0 0 2 0,1-1-1 16,-1 1 1-16,0 0-2 0,0 0 3 0,0 0-1 16,0 0-3-16,0 0 1 0,0 0 4 0,5 6-4 15,-5-6 2-15,-5 11-1 0,5-6-1 0,0 3 0 16,-1 1 1-16,1 1-1 0,-4 0 3 0,4 2 2 15,1-1-3-15,-1 1 1 0,4 1 0 0,0-4-2 16,-3 2 5-16,4 1-1 0,-1-3 0 0,1-1 3 16,3 1 1-16,-3-3 2 0,4-1-1 0,-9-5 0 15,0 0 0-15,28 12 2 0,-28-12-5 0,0 0 0 16,0 0-2-16,40-5 3 0,-40 5-6 0,0 0 5 16,29-16 1-16,-20 7-2 0,-9 9-3 0,21-22-3 0,-14 12-16 15,2-6-23-15,1 1-8 0,-2 1-25 0,-1-3-12 16,1 0-7-16,-4 5-10 0,-4 12-2 0,8-22-6 15,-4 10-13-15,-4 12-13 0,6-23 1 0,-6 23-6 16,4-18 0-16,-4 18-6 0,5-20 4 0,-5 20-76 16,1-18-236-16,-1 18 104 0,0-18 915 0,0 18-612 15,0 0 32-15,0-22 20 0,0 22 10 0,0-17 9 16,0 17 22-16,0-16 6 0,0 16 6 0,0 0 4 16,0-21 0-16,0 21 10 0,0 0 2 0,0-18 10 15,0 18 1-15,0 0-3 0,4-15 3 0,-4 15-2 16,0 0-7-16,0 0 1 0,0 0-3 0,0-17-6 15,0 17-2-15,0 0-2 0,0 0-2 0,0 0-2 16,0 0-6-16,0 0-5 0,0 0-1 0,0 0-9 16,0 0-2-16,0 0-3 0,0 0 0 0,0 0-4 15,0 0-6-15,0 0-2 0,0 0-1 0,0 0-2 16,0 0-1-16,0 0 0 0,0 0-2 0,0 0 6 0,0 0 3 16,0 0 0-16,0 0 2 0,0 0 2 15,4 55 6-15,-5-38 0 0,-2 0-2 0,3 1-5 0,3 2 1 16,-2-1-4-16,-1 6-3 0,0 2 1 0,-1-8-1 15,1 1-4-15,0 4 2 0,2 1-5 16,0-6-1-16,-1 1-1 0,0-1-1 0,3-2-2 16,-4 0 0-16,1 0 1 0,-1-17-6 0,4 28-24 0,-4-18-57 15,0-10-74-15,3 20-100 0,-3-20-188 0,0 0-475 16,0 18 209-16</inkml:trace>
  <inkml:trace contextRef="#ctx0" brushRef="#br0" timeOffset="33430.47">31948 14183 177 0,'0'0'176'0,"0"0"-11"0,0 0-14 0,0 0-11 15,0 0-6-15,0 0-12 0,0 0-10 0,0 0-11 16,0 0-5-16,0 0-10 0,0 0-15 0,0 0 1 16,0 0-7-16,0 0 1 0,-5 9 4 0,2-4-10 15,2 2 21-15,-3 5 2 0,0-4-2 0,0 4-7 16,-2 5-2-16,-2-1 1 0,2 1 0 0,-2 1-5 15,4-2-4-15,-3 2 1 0,0-1 0 0,5 1-4 16,-2-1-5-16,0 1 4 0,0-1 3 0,0 3-9 16,-2-4-7-16,2 2-1 0,3-2-3 0,-3-4-7 15,2 0-2-15,0 5 1 0,2 1-3 0,-4-7-5 16,3-1 0-16,-1 2-6 0,2-3-1 0,-2-3-2 16,2 3-3-16,0-2 0 0,0-1 1 0,0-1-4 15,0-1 3-15,0 1-3 0,2-1 0 0,-2-4-2 0,2 5 2 16,3-2-21-16,-5-3-24 0,5 0-34 15,-5 0-51-15,13-3-65 0,-4-3-68 0,-1-2-217 0,7-2-505 16,2-9 225-16</inkml:trace>
  <inkml:trace contextRef="#ctx0" brushRef="#br0" timeOffset="33847.37">32150 14217 123 0,'0'0'167'0,"0"0"-21"0,0 0-9 0,0 0-15 0,5 1-12 16,-5-1-12-16,0 0-3 0,-3 6-2 0,3 0-2 16,0-1 7-16,0 1 5 0,-1 3-7 0,0-1 2 15,-3 3-3-15,3-1-5 0,-2 6-3 0,0 0 1 16,1 1-4-16,-1 0 0 0,2 0-1 0,-1 3-6 16,-2-1 3-16,0 0-3 0,0 6-5 0,0-7-5 15,0 7-3-15,2-4-6 0,-5 4-1 0,2-7-7 16,4 0-6-16,1 1-1 0,-4 0-5 0,3-1-7 15,-2-1-1-15,0-1-4 0,1 0 0 0,1-5 0 16,-2 3-3-16,2-3-4 0,1 0-3 0,0-1-2 16,0-1-2-16,0-2 1 0,1-1-3 0,-1-1-18 15,0 2-26-15,0-4-28 0,0-3-45 0,0 5-54 16,0-5-68-16,0 0-198 0,0 0-462 0,0 0 204 0</inkml:trace>
  <inkml:trace contextRef="#ctx0" brushRef="#br0" timeOffset="34442.58">31848 14493 14 0,'0'0'216'0,"-4"-2"-15"15,4 2-10-15,0 0-21 0,0 0-16 0,9-4-16 0,-9 4-15 16,14 0-13-16,-5 0-8 0,0-2-11 0,1 2-12 15,-1-1-3-15,2 1-11 0,0-1-8 0,-1-2-7 16,1 1-5-16,-1-2-5 0,-1-1-5 0,0 2 0 16,-2 0-4-16,0-1 2 0,-1 2-3 0,1-1-8 15,-1 0-5-15,1 2 1 0,-1 0-2 0,1-1-1 16,4 2 0-16,-3 2-3 0,4 0-1 0,-2 1-1 0,3 1-3 16,0 0-1-16,-2 2 0 0,1-1-1 0,-2 0-1 15,1 1 4-15,1 1-5 0,-3-1 0 0,2-2-6 16,1 3 2-16,-4-1 2 0,3-2 1 0,-4-1 0 15,-2 1 0-15,-1-3 2 0,-1 2-3 0,2 1-4 16,-1-1 9-16,-4-3 1 0,5 0-2 0,-5 0 6 16,3 3-3-16,-3-3 3 0,1 4 10 0,-1-4 13 15,-4 8 1-15,2-5-3 0,-2 1-2 0,0 3-4 16,0-2 1-16,2 3 1 0,-1 1-3 0,1-2 1 16,2 0-3-16,-3-1 1 0,2 3-6 0,2-4 1 15,0 3-1-15,1-1 0 0,0 2-1 0,1-3 0 16,-1 1-1-16,1-1 2 0,2-2-2 0,-1 3-12 15,0-3 8-15,-1 0-4 0,1-1 2 0,0 0 0 0,-4 1 3 16,3-1-1-16,2 1 0 0,-5-4 2 16,0 0 0-16,0 0-3 0,11-7 2 0,-11 7 6 15,5-4 3-15,-1 1-8 0,0-3 3 0,2 1-3 16,-2-6-1-16,1 4 1 0,-1-3-2 0,-2 0-4 0,1-1-1 16,0-1 0-16,-2 2 1 0,2-3-2 15,-3 3-1-15,-3-1 0 0,3-1-3 0,-4 4 7 16,3-3-3-16,-3 1 0 0,-1 3-2 0,1-1-1 0,0 3-1 15,-2 0 0-15,4 1 0 0,0-1 1 0,-2 2-3 16,4 3-6-16,-3-7-39 0,1 6-54 0,2 1-61 16,-4-4-73-16,4 4-202 0,0 0-470 0,0 0 209 15</inkml:trace>
  <inkml:trace contextRef="#ctx0" brushRef="#br0" timeOffset="35281.39">32427 14521 98 0,'0'0'194'0,"0"0"-8"0,0 0-21 0,0 0-6 15,-4-3-15-15,4 3-15 0,0 0-12 16,0 0-5-16,0 0-6 0,0 0-11 0,0 0-10 0,-1-4-6 15,1 4-3-15,0 0-5 0,0 0-10 0,0 0-3 16,0 0-4-16,0 0-4 0,0 0-6 0,0 0-4 16,0 0 2-16,0 0-5 0,0 0 1 0,-3 12-2 15,3-12 5-15,0 8-2 0,0-6 1 0,-1 3-1 16,1 0-5-16,0 1 0 0,-1-1-6 0,1 2-1 16,-2-1-3-16,2-1-2 0,0 1-5 0,0 0 3 15,2-1-4-15,-4-1-1 0,2 1 0 0,2 1-4 16,-2-2 3-16,0 1 0 0,0-5-2 0,0 4 0 15,1-1-2-15,3 0-2 0,0-1-6 0,1-1 8 16,4-1-4-16,2-1 0 0,-6-1 0 0,3 1-6 16,2-1 4-16,1-2-2 0,1-1-2 0,-3-1 1 15,0 0 1-15,0 0-1 0,5 0 0 0,-5-1-4 0,-4 4 3 16,3-4 0-16,-4 4 0 0,1 1-3 0,-1-1 2 16,0 1 0-16,-1 0-2 0,-3 2 1 0,6-3 0 15,-6 3 1-15,0 0 1 0,0 0 1 0,0 0-2 16,7 5-1-16,-7-5 2 0,1 6 0 0,1-2-3 15,-1-2 2-15,-1 5-1 0,0-7 3 0,-1 9 0 16,2-4 1-16,0 1-3 0,0-1 0 0,1 2-2 16,-1 0 2-16,2-2 0 0,-1 2 4 0,2-3 1 15,4 4-6-15,-3-3 3 0,0 3 0 0,1-4-1 16,1 1 3-16,2 2 0 0,-2-2-4 0,2-2-1 16,0 1 3-16,1 0 0 0,1-1 1 0,-2-1-2 15,3 0 1-15,-3 2-1 0,0-2-1 0,0-2 0 16,-4 0 0-16,3 0 0 0,-3-1 2 0,-5 1 0 0,15-1-1 15,-8 0 3-15,1-4-3 0,-5 1 3 16,4 0 0-16,-2-1-2 0,-5 5-3 0,0 0 3 16,18-23-1-16,-18 23-1 0,12-19 1 0,-12 19 3 0,7-20-4 15,-3 11 3-15,-4 9-2 0,7-20 0 0,-7 20 1 16,5-16 0-16,-5 16-1 0,0 0-2 0,2-17-1 16,-2 17 1-16,-5-7 2 0,1 4-2 0,1 0 4 15,-1 1-2-15,4 2 1 0,-9 0-3 0,3 0 0 16,6 0-1-16,-15 2-2 0,7 1 4 0,3-1 2 15,-3 0-1-15,-1 1 0 0,3 0-1 0,-3 4 5 16,0 0-2-16,1 2 3 0,3-3-2 0,-2 6 0 16,0-3 2-16,2 1 1 0,-3 2-1 0,3-2-1 15,0 0-2-15,1 2 1 0,-1-3 2 0,4 0-1 16,-3 1 1-16,4 2-3 0,-2-6 4 0,4 3-3 16,0-3 0-16,1 1 0 0,6 0 3 0,-2-2-1 15,3 2-20-15,1-2-26 0,1 0-37 0,-12-5-41 16,29 7-36-16,-29-7-38 0,37 2-187 0,-37-2-409 0,36-4 181 15</inkml:trace>
  <inkml:trace contextRef="#ctx0" brushRef="#br0" timeOffset="35629.22">33048 14570 155 0,'0'0'177'0,"0"0"-14"0,0 0-11 0,0 0-16 16,0 0-15-16,0 0-12 0,-20-15-10 0,20 15-7 16,0 0 1-16,0 0-6 0,0 0-6 0,0 0-6 15,0 0-4-15,0 0 3 0,0 0-5 0,-32 23 3 16,32-23-5-16,0 0 2 0,-7 19-4 0,7-19-6 16,-4 17-3-16,4-17-9 0,0 0-3 0,8 27-6 15,-8-27-1-15,9 21-6 0,-5-9-1 0,-4-12-5 16,7 21-3-16,-3-11-2 0,-4-10-1 0,5 20-1 15,-5-20-5-15,7 20 1 0,-7-20-2 0,2 12 0 16,-2-12-4-16,0 0 1 0,3 16-1 0,-3-16 0 16,0 0 1-16,0 0-3 0,0 0-2 0,-12 14 3 15,12-14-1-15,0 0 3 0,0 0 6 0,0 0-3 16,0 0 1-16,-24 5-2 0,24-5-1 0,0 0-3 0,0 0 1 16,0 0-2-16,0 0-33 0,0 0-53 0,0 0-88 15,0 0-234-15,0 0-434 0,0 0 193 0</inkml:trace>
  <inkml:trace contextRef="#ctx0" brushRef="#br0" timeOffset="35984.79">33172 14429 21 0,'0'0'212'0,"0"0"-13"0,0 0-16 0,0 0-18 15,0 0-16-15,0 0-9 0,0 0-10 0,0 0-3 16,0 0-4-16,0 0-10 0,0 0 3 0,14 32-9 16,-14-32-3-16,1 22-6 0,-1-22-4 0,-2 29 1 0,-1-12-2 15,3 0-3-15,-1 1-6 0,-2 1-6 0,2 0-10 16,-3-1-2-16,4-2-6 0,-1 2-6 15,1-18-6-15,-3 28-7 0,3-15-2 0,0 4-4 16,0-17-3-16,-6 22-1 0,6-22-5 0,0 23-4 0,0-23 1 16,0 16-4-16,0-16 0 0,0 0-3 15,0 15-8-15,0-15-19 0,0 0-18 0,0 0-30 0,0 0-39 16,0 0-32-16,0 0-42 0,0 0-56 0,0 0-173 16,0 0-433-16,0 0 192 0</inkml:trace>
  <inkml:trace contextRef="#ctx0" brushRef="#br0" timeOffset="36219.61">33098 14583 137 0,'0'0'195'0,"0"0"-16"0,0 0-21 15,0 0-14-15,34-10-11 0,-34 10-7 0,0 0-16 16,31-3-11-16,-31 3-14 0,27-1-4 0,-27 1-8 16,0 0-9-16,39-2-4 0,-39 2-13 0,25 0-36 15,-25 0-35-15,0 0-42 0,35-2-47 0,-35 2-138 0,0 0-269 16,0 0 119-16</inkml:trace>
  <inkml:trace contextRef="#ctx0" brushRef="#br0" timeOffset="36898.26">33359 14614 8 0,'0'0'160'0,"0"0"-8"0,0 0-4 0,0 0-11 0,0 0-5 15,0 0-8-15,0 0-12 0,0 0-10 0,0 0-11 16,0 0-4-16,0 0-10 0,0 0-2 0,0 0-11 16,0 0-7-16,0 0-6 0,0 0-1 15,0 0-12-15,0 0-5 0,0 0 1 0,0 0-4 0,0 0-2 16,0 0 3-16,0 0 3 0,0 0 0 0,0 0 2 16,0 0 4-16,0 0 5 0,0 0-14 0,0 0-3 15,0 0-5-15,0 0-1 0,0 0 1 0,0 0-2 16,0 0 5-16,0 0-6 0,0 0 9 0,0 0-4 15,0 0-3-15,-11 23 1 0,11-23-4 0,0 0-3 16,-10 18 1-16,10-18-3 0,-8 14 0 0,8-14-4 16,-5 14 2-16,5-14 1 0,0 0-2 0,0 17-1 15,0-17 0-15,0 0-1 0,7 17-1 0,-7-17 1 16,0 0 0-16,19 13-2 0,-19-13-2 0,0 0 2 16,24 6-2-16,-24-6-14 0,23 1 1 0,-23-1-3 0,0 0-4 15,0 0-1-15,40-14 0 0,-40 14 4 16,14-12 4-16,-14 12-1 0,11-11-2 0,-11 11 5 15,0 0-5-15,10-17 3 0,-10 17 2 0,0 0 2 0,3-15 3 16,-3 15 0-16,0 0-2 0,0 0 4 0,0 0-2 16,0 0 0-16,0 0 2 0,0 0-3 0,0 0 0 15,5-14 0-15,-5 14 3 0,0 0 2 16,0 0-3-16,0 0 5 0,0 0-2 0,0 0 2 0,0 0 2 16,0 0 4-16,0 0 0 0,0 0 3 0,0 0-2 15,0 0 1-15,-4 50 4 0,4-50 1 0,-4 21 5 16,1-7 0-16,-4 4 0 0,2-2 3 15,1 2-2-15,-1-1-3 0,1 1-1 0,-1-1-3 0,-1 9 1 16,-2-9-4-16,2 1-2 0,-1-3 1 0,0 2-1 16,-1-3 1-16,-1 1-1 0,4-1 0 0,5-14 1 15,-18 18 0-15,18-18 4 0,-13 11 8 0,13-11 5 16,-19 11 2-16,19-11 3 0,0 0 0 0,-23 6-6 16,23-6-4-16,0 0 2 0,0 0-6 0,-54-14-4 15,35 8-37-15,-2-2-75 0,-6-4-81 0,0-1-287 16,5-1-503-16,-1-4 223 0</inkml:trace>
  <inkml:trace contextRef="#ctx0" brushRef="#br0" timeOffset="54064.95">28348 10004 27 0,'0'0'141'0,"0"0"-19"0,0 0-15 0,0 0-6 16,-6-2-12-16,6 2-6 0,0 0-7 0,-4-2-12 15,4 2-3-15,0 0-5 0,0 0-6 0,0 0-8 0,0 0 8 16,-10 0-8-16,10 0 6 0,0 0 1 0,-5-1 0 16,5 1 0-16,0 0 0 0,0 0 6 0,0 0-5 15,-7-2 4-15,7 2-1 0,0 0 1 0,0 0 2 16,0 0 0-16,0 0-5 0,0 0 0 0,-5 3 0 15,5-3-6-15,0 0 0 0,0 0-2 0,0 0 0 16,0 0-1-16,0 0-4 0,0 0-3 0,0 0-4 0,0 0 2 16,0 0-4-16,0 0-3 0,21-3-1 0,-13 5-2 15,0-4-2-15,1 4-2 0,0-2-5 16,3 1 1-16,-1 0-1 0,3 0-3 0,-1-2 0 0,1 2 0 16,-1 1-2-16,-2 0-1 0,3-2-2 0,-1-1 2 15,-2 2-2-15,-2 0 0 0,2 2-2 0,-5-3-2 16,0 1-1-16,0-1 3 0,-1 3-6 0,-5-3 1 15,7 0-6-15,-7 0-14 0,0 0-16 0,6 1-17 16,-6-1-19-16,0 6-31 0,0-6-27 0,-7 3-64 16,7-3-121-16,-11 2-340 0,4 0 151 0</inkml:trace>
  <inkml:trace contextRef="#ctx0" brushRef="#br0" timeOffset="54316.86">28218 10108 80 0,'2'4'192'0,"1"-1"-6"15,-3-3-6-15,8 5-4 0,-6-4-13 16,6 3-9-16,-1-2-8 0,0 1-14 0,1-2-8 0,1 3-9 16,1-1-15-16,0-1-10 0,-4 1-10 0,6-2-2 15,-3 2-11-15,2 0-4 0,-1-1-8 0,-1 0-6 16,2 0-4-16,-5 1-8 0,4-2-1 0,-5 0-2 15,-1 2-1-15,1-1-7 0,-1-1-8 0,-4-1-28 16,9 2-33-16,-9-2-32 0,4 3-44 0,-4-3-33 16,0 0-192-16,0 0-371 0,0 0 164 0</inkml:trace>
  <inkml:trace contextRef="#ctx0" brushRef="#br0" timeOffset="65700.47">24035 7668 41 0,'0'0'98'16,"0"0"-4"-16,0 0 10 0,0 0-7 0,-11 0 6 0,11 0-5 16,-6-4 0-16,6 4-1 0,0 0-7 0,-7-1-6 15,7 1-11-15,-9-1-7 0,9 1-7 0,-10-1-3 16,8 0 0-16,2 1-4 0,0 0-4 0,-7-3 1 15,7 3-6-15,0 0-4 0,0 0 4 0,0 0 0 16,0 0-4-16,-6 0 1 0,6 0-2 0,0 0 1 16,0 0 0-16,0 0-1 0,0 0 1 0,0 0-2 15,0 0-1-15,0 0-5 0,25 0 0 0,-20 0-3 0,8 0-1 16,-1 0-3-16,-1 0-3 0,2 3-4 0,2-3-2 16,-2-3 2-16,6 8-4 0,-1-4 0 0,-6 0-2 15,7 0-2-15,-6 1-1 0,-2-2-1 0,3 1 2 16,-2 1-3-16,0-1-3 0,-1 0 0 0,-5 1 3 15,-1 1-3-15,3-3-1 0,-2 0-1 0,-6 0-7 16,7 0-13-16,-7 0-16 0,6 1-16 0,-6-1-13 16,0 0-21-16,0 0-35 0,-3 7-25 0,3-7-148 0,-5 4-318 15,5-4 142-15</inkml:trace>
  <inkml:trace contextRef="#ctx0" brushRef="#br0" timeOffset="66050.09">23956 7852 108 0,'4'1'122'0,"-4"-1"-7"15,5 3-10-15,-5-3 1 0,0 0 2 0,0 0 0 0,0 0-2 16,0 0 0-16,5 2 0 0,-5-2-2 0,0 0-2 15,0 0-5-15,0 0-8 0,0 0-4 0,0 0-6 16,0 0-10-16,0 0-5 0,0 0-7 0,0 0-6 16,7 0-2-16,-7 0-7 0,9 0-3 0,-2 2-4 15,2-1-4-15,4 0-5 0,-3 0-2 0,4-1-1 0,-1 2-1 16,6 1-4-16,-6-1 17 0,6-2-5 16,0 3-4-16,-2-1-2 0,-2-2-4 0,-3 3-2 15,2-3-5-15,-4 1-11 0,0-1-11 0,-3 0-5 0,0 3-10 16,-2-3-11-16,-5 0-10 0,8 0-5 15,-8 0-11-15,4 3-13 0,-4-3-27 0,0 0-15 0,0 0-48 16,0 0-115-16,0 0-301 0,0 0 133 0</inkml:trace>
  <inkml:trace contextRef="#ctx0" brushRef="#br0" timeOffset="66393.39">23947 8122 136 0,'-2'4'156'0,"-2"-2"-14"16,4-2 1-16,-4 5-11 0,-1-3-8 0,5-2-1 15,-2 4 0-15,2-4-5 0,0 0-1 0,0 0-2 16,-3 1-6-16,3-1-4 0,0 0-8 0,0 0-7 15,0 0-6-15,0 0-3 0,0 0-2 0,11 4-6 16,-4-2-5-16,3-2-8 0,0 1-10 0,3 1 0 16,-1 0-6-16,0 3-1 0,1-3-7 0,-3 1-1 0,4 0-6 15,-1-2-2-15,0 4-1 0,-4-2-5 0,-3-1-2 16,3 0-4-16,-4-1-5 0,4-1-8 0,-5 1-11 16,1 2-7-16,-1-3-13 0,1 3-4 0,-5-3-14 15,8 1-16-15,-8-1-20 0,0 0-27 0,10-4-40 16,-5 4-207-16,1-3-387 0,1 2 171 0</inkml:trace>
  <inkml:trace contextRef="#ctx0" brushRef="#br0" timeOffset="67146.84">24875 7742 118 0,'0'0'209'0,"-4"-3"-9"0,4 3-10 0,-5-3-16 0,5 3-22 16,0 0-6-16,0 0-14 0,-4-1-12 16,4 1-12-16,0 0-10 0,0 0-8 0,0 0-11 0,0 0-10 15,0 0-2-15,0 0-9 0,13-6-3 0,-7 5-3 16,-2 1-7-16,-4 0-6 0,13 0-1 0,-8-1-2 15,-5 1-9-15,14-2-1 0,-5 1-3 0,4 1-2 16,-3-1-3-16,4 1 2 0,-1-1-6 0,0 1 3 16,-1 0-7-16,3 1 2 0,-4-1 2 0,3 1-7 15,-2-1 2-15,0 1-2 0,-5-1-3 0,1 2 2 16,-3-1-9-16,2-1-10 0,-2 0-10 0,-1 1-8 0,-4-1-12 16,7 3-9-16,-7-3-7 0,0 0-14 15,0 0-8-15,0 0-27 0,0 0-7 0,-13 4-27 0,8-3-153 16,-3 2-319-16,2-2 141 0</inkml:trace>
  <inkml:trace contextRef="#ctx0" brushRef="#br0" timeOffset="67443.67">24833 7907 34 0,'0'0'170'16,"8"1"-12"-16,-2-1-17 0,-6 0-14 0,10 3-8 0,-2-3-13 16,-2 0-4-16,4 0-15 0,-1-3-11 0,-1 3-9 15,-1 0 4-15,1 0-9 0,1 0-5 0,0 0-9 16,4 0 2-16,-4 0-8 0,1-1-1 0,0 0-6 16,-2 1-4-16,0-2-3 0,-2 1-2 0,3 0-5 15,-3 1 1-15,2-2-3 0,-1 1-8 0,0 1 0 16,0 0 2-16,0-2 0 0,-7 2-5 0,11 2 1 15,-5-2 2-15,-6 0-4 0,10 0 0 0,-5 0 0 0,-5 0-8 16,5 4-21-16,-1-1-18 0,1-1-25 0,-5-2-37 16,5 0-167-16,-5 0-289 0,2 5 129 0</inkml:trace>
  <inkml:trace contextRef="#ctx0" brushRef="#br0" timeOffset="67738.89">24867 8098 102 0,'8'2'193'0,"-8"-2"-14"16,0 0-9-16,11-2-16 0,-11 2-9 0,12-1-16 15,-7 1-11-15,4-1-16 0,-9 1-4 0,10 0-13 16,-2 1-11-16,-3-1-4 0,1 1-6 0,1-1-5 15,-7 0-9-15,10 2-4 0,-3-2-5 0,-1 1-6 16,-6-1-4-16,9 0-3 0,-9 0-2 0,8 2 0 16,-8-2-3-16,5 0-8 0,-5 0 4 0,6 4-5 0,-4-3 1 15,0 3-3-15,-2-4-13 0,2 5-24 0,0-3-17 16,-2-2-25-16,-3 9-13 0,3-6-30 16,-1 1-41-16,-2 0-124 0,0-2-297 0,1 4 132 0</inkml:trace>
  <inkml:trace contextRef="#ctx0" brushRef="#br0" timeOffset="67995.08">24833 8277 84 0,'0'0'181'0,"2"4"-6"0,-2-4-2 16,6 4-3-16,-5-3-5 0,4 2-6 0,-1-2-7 0,-2 2-13 15,3-2-11-15,1 1-10 0,1 0-8 0,-3-1-11 16,2 1-9-16,2-2-10 0,-3 2-6 0,0-2-9 16,4 3-7-16,-2-3-4 0,0 1-6 0,-2-1-5 15,3 0-5-15,1 1-21 0,-4-1-28 0,-5 0-27 16,13-1-36-16,-8 0-29 0,4-2-49 0,-9 3-189 16,12 0-368-16,-7-2 163 0</inkml:trace>
  <inkml:trace contextRef="#ctx0" brushRef="#br0" timeOffset="68478.32">25422 7724 41 0,'5'-2'188'0,"0"0"-9"0,0 0-14 15,-5 2-18-15,11-3-13 0,-3-1-13 0,3 1-14 16,-1 3-13-16,1-2-3 0,2 2-14 0,-1-3-5 15,0 3-7-15,1 3-5 0,1-3-8 0,-1-3-7 16,1 3-4-16,3 3-5 0,-6-3 0 0,3 0-4 16,-2 0-2-16,1 0-7 0,-4 0 2 0,-2 0-7 15,1 0-3-15,-8 0 0 0,10 0-20 0,-10 0-32 0,6 0-37 16,-6 0-48-16,0 0-157 0,0 0-301 16,0 0 133-16</inkml:trace>
  <inkml:trace contextRef="#ctx0" brushRef="#br0" timeOffset="68727.98">25460 7931 83 0,'0'0'198'15,"0"0"-17"-15,0 0-18 0,9 0-17 0,-9 0-14 0,14 0-14 16,-6 0-14-16,0 1-10 0,-1-1-8 15,-1 1-6-15,2 0-11 0,1-1-5 0,-4 1-8 0,3-1-3 16,0 1-5-16,-2 1-6 0,1-2-5 0,0 0-4 16,-7 0-3-16,14 0-2 0,-6 2-1 15,-2-2-9-15,3 2-19 0,0-1-35 0,0 1-19 0,2-2-32 16,-1 2-56-16,-5 0-119 0,2-1-283 0,2 0 126 16</inkml:trace>
  <inkml:trace contextRef="#ctx0" brushRef="#br0" timeOffset="68975.44">25552 8140 76 0,'5'4'174'0,"3"-1"-3"0,0-1-8 0,-1 0-7 0,2-2-10 15,0 2-10-15,3-2-8 0,-6 3-14 0,3-3-13 16,-4 0-6-16,3 0-11 0,-8 0-10 0,9 0-4 16,-9 0-5-16,8 0-9 0,-5-3-6 0,-3 3-7 0,0 0-5 15,7-2-19-15,-7 2-30 0,0 0-31 16,3 5-29-16,-3-5-34 0,0 0-184 0,0 0-312 16,-6 8 139-16</inkml:trace>
  <inkml:trace contextRef="#ctx0" brushRef="#br0" timeOffset="69199.89">25490 8373 120 0,'0'0'198'0,"0"0"-18"16,-7 2-18-16,7-2-12 0,0 0-18 15,0 0-7-15,0 0-10 0,5 7 1 0,-1-3-1 16,3 0-5-16,-2 1-7 0,4 0-6 0,-2-3-7 0,4 4-6 15,0-1-10-15,-1 0 1 0,3-3-8 0,1 3-10 16,-4-1-4-16,3-2-6 0,0 0-8 0,-3 1-36 16,1 0-57-16,-3-6-77 0,-4 2-224 0,6-3-384 15,-4-3 170-15</inkml:trace>
  <inkml:trace contextRef="#ctx0" brushRef="#br0" timeOffset="70742.84">23822 7303 59 0,'0'0'96'0,"0"0"-12"0,0 0-4 15,0 0-2-15,0 0-13 0,0 0 2 16,0 0-5-16,0 0-3 0,0 0-6 0,0 0 8 0,0 0-6 16,0 0-1-16,4-4 2 0,-4 4-4 0,0 0-2 15,0 0 0-15,0 0-1 0,0 0-8 0,0 0-2 16,0 0-3-16,0 0-4 0,0 0-7 0,0 0-4 15,6-3 2-15,-6 3-4 0,0 0-1 0,8 0-6 16,1 0 2-16,-3 0 0 0,1 0-5 0,3 0 1 16,-1 3 1-16,1-3 2 0,3 0-13 0,1 0 3 15,-1 1 2-15,1 1 4 0,-3-1-5 0,8-1 4 0,-4 1-1 16,4 0-7-16,1 0 7 0,-2-1-7 16,1 1 4-16,-1 0-1 0,4 2 0 0,-1-3 0 0,-1 2 0 15,3-2-1-15,-2 3-2 0,2-3 0 0,-1 0 3 16,-1 0-3-16,0-1 0 0,0 1 0 0,-3 1 3 15,-4-2 0-15,0-1 0 0,-3 2-3 0,1-2 1 16,-1 2-2-16,0-3 1 0,1 3 0 0,-3-1 1 16,3 0-2-16,-2 0 0 0,1-2 1 0,2 3 1 15,-3-3-7-15,2 3 11 0,3-3-5 0,4 2 1 16,-2-2 3-16,2 1-5 0,-1-1 2 0,5 2 0 0,4 0 2 16,4-1-3-16,-10 2 2 0,7-1-2 0,3 2 0 15,-5-1 4-15,1 2-3 0,1-1-2 0,-7 0-2 16,6 0 3-16,-5 1 0 0,-3-1 0 0,0 0-2 15,-1-1 2-15,-4 2 2 0,-1-2 0 0,1 0-3 16,-4 1 0-16,3-2 1 0,-3-1-2 0,0 1 3 16,2-2-3-16,-1 2 5 0,1 0-3 0,1-2-3 15,0 2 3-15,0-2-2 0,4 2 0 0,2-2 5 16,-1 2-5-16,3 2 2 0,-1-2-1 0,-2 1 0 16,2 1-2-16,-1 1 0 0,-2-2-1 0,2 0 5 15,-2 0 2-15,-4 1 0 0,-2-1-3 0,3 1 2 0,-5-1-3 16,3 0 4-16,-5 0 1 0,1-1-4 15,-3 1 2-15,4-1 0 0,-1-1 3 0,-2 1 3 0,-6 1 1 16,12-1-1-16,-6 1 2 0,0-1 0 0,2-1 2 16,1 2-3-16,0 0 1 0,4-3-6 0,-2 3 0 15,3 0-1-15,-1 0 1 0,2 3 0 0,-2-3 3 16,0 0 3-16,1 2-8 0,-1 0 2 0,-2-2 1 16,-3 1 5-16,1 1-10 0,-4-1 1 0,5-1 1 0,-2 1 0 15,-3-1-2-15,3 0 0 0,-2 3 2 0,-6-3-2 16,9 0 0-16,-5 1 2 0,-4-1 0 0,5 2 8 15,-5-2-4-15,0 0 3 0,7 0-1 0,-7 0-2 16,0 0-3-16,0 0 5 0,0 0-2 0,0 0-1 16,0 0-1-16,0 0-1 0,0 0 3 0,0 0-4 15,4 2 0-15,-4-2-2 0,0 0 0 0,0 0 1 16,0 0 9-16,0 0-13 0,0 0-15 0,0 0-16 16,0 0-18-16,0 0-47 0,0 0-165 0,0 0-286 15,0 0 126-15</inkml:trace>
  <inkml:trace contextRef="#ctx0" brushRef="#br0" timeOffset="71882.72">24462 7236 42 0,'0'0'141'15,"0"0"-3"-15,0 0-12 0,-9-9-6 0,9 9-11 16,0 0-11-16,0 0-14 0,-7-3-7 15,7 3-5-15,0 0-4 0,0 0-13 0,0 0-7 0,0 0 0 16,-3-3 6-16,3 3-1 0,0 0 2 0,0 0 1 16,0 0 5-16,0 0-3 0,0 0 2 0,-2-2 0 15,2 2-2-15,0 0-4 0,0 0 0 0,0 0 3 16,0 0-4-16,0 0-2 0,0 0-9 0,0 0 0 0,0 0-8 16,0 0-2-16,0 0-4 0,0 0-8 15,0 0-1-15,0 0 0 0,0 0-1 0,0 0-6 0,0 0 3 16,7 9 0-16,-7-9-3 0,7 4 0 0,-7-4-3 15,3 4 2-15,1-4-5 0,-4 0 3 0,4 4-1 16,-4-4-2-16,4 1-6 0,-4-1 8 0,0 0-5 16,5 4 3-16,-5-4-1 0,0 0 2 0,4 1-2 15,-4-1-5-15,5 3 5 0,-5-3 1 0,0 0-2 16,0 0-7-16,0 0 7 0,6 0 0 0,-6 0 1 0,0 0-2 16,0 0-1-16,7 1 2 0,-7-1-2 15,5 3-2-15,-4 0 0 0,-1-3-3 0,4 5 6 0,0-1 0 16,-2 1-4-16,-2 0-1 0,4 2 2 15,-1-2 0-15,-6 2-2 0,3-2 2 0,0 2-3 16,0 2 3-16,0-3 2 0,0 2-3 0,-1-2 2 0,1 1-1 16,-3 0-1-16,1-2 2 0,-1 1-1 0,1 1 0 15,-2-3 0-15,0 2 4 0,0-2-4 0,-4 1 2 16,2-1-2-16,1 0 0 0,-3 2 1 0,1-3 1 16,2 2-11-16,-6-1-27 0,6-1-36 0,-4 2-44 15,2-3-70-15,-2-1-154 0,4-1-367 0,5 0 162 16</inkml:trace>
  <inkml:trace contextRef="#ctx0" brushRef="#br0" timeOffset="74080.53">24043 7328 13 0,'0'0'84'0,"0"0"-5"15,0 0 2-15,0 0-7 0,0 0-6 0,-4-4-3 0,4 4-1 16,0 0-1-16,0 0-7 0,0 0-4 0,0 0 4 16,0 0-3-16,0 0-5 0,0 0-7 15,0 0-2-15,0 0 0 0,0 0-1 0,-9 0-6 0,9 0-4 16,0 0 0-16,0 0-6 0,0 0-2 0,-8 0 1 16,8 0-11-16,-6-1 4 0,6 1 0 0,0 0 3 15,-5-1-5-15,5 1 4 0,0 0-1 0,0 0-1 16,0 0-2-16,-9 0 5 0,9 0-8 0,0 0 3 15,0 0-2-15,0 0 7 0,0 0-9 0,0 0 3 0,0 0 1 16,0 0-1-16,0 0-1 0,-9 0-2 16,9 0-2-16,0 0 6 0,-9-1-10 0,9 1 6 0,-6-1 3 15,6 1-2-15,-6-2 1 0,6 2-3 0,0 0 1 16,-9 0 3-16,9 0 1 0,-5-1 4 0,5 1-7 16,0 0 8-16,0 0-6 0,-7-2 0 0,7 2-8 15,0 0 6-15,0 0 1 0,0 0-5 0,-6-2-1 16,6 2 3-16,0 0-2 0,0 0-3 0,0 0 3 15,0 0-1-15,0 0 2 0,0 0-1 0,0 0-3 16,0 0-1-16,0 0 3 0,0 0 4 0,0 0-1 0,0 0 1 16,0 0-1-16,0 0 1 0,0 0 2 0,0 0-2 15,0 0 2-15,0 0-1 0,0 0-6 16,0 0 5-16,0 0-2 0,0 0 5 0,0 0-8 0,0 0 0 16,0 0 4-16,0 0-3 0,0 0 2 0,0 0 2 15,16-2-1-15,-16 2-2 0,0 0 0 0,0 0-5 16,7 0 8-16,-7 0-4 0,5-3 1 0,-5 3-7 15,10-1 4-15,-5 1 4 0,-5 0-4 0,15 0-2 16,-7 0 5-16,1-1 1 0,1 0-6 0,-1 1 3 16,0 0-5-16,1-1 5 0,-1 1-1 0,3 0-2 15,-2-1 1-15,-2 0-2 0,2 1 2 0,-1 0-2 0,0-2 4 16,-3 2-4-16,2-1 0 0,0 1 3 0,1 0 1 16,-2 0 0-16,0-3-3 0,0 3 1 0,1 0 3 15,-8 0 0-15,13 0-3 0,-5-1-1 0,0 0 2 16,-1 1 4-16,0 0-2 0,1-2-4 0,0 1-3 15,-2 0 5-15,3-1-1 0,0 1 2 0,1 1-1 16,-2-1 2-16,2 0-7 0,0-1 7 0,3 2-3 16,-1 0-3-16,-1 0 4 0,-1 0-4 0,3 0 2 15,0 0 5-15,-1 0-4 0,0 0-1 0,0 0 4 0,0 0-5 16,1 0-3-16,1 2 3 0,-5-2 5 0,2 0-4 16,-4 1-1-16,3-1 2 0,2 1 3 0,-6-1-2 15,3 0-5-15,-1 0 5 0,-2 0 4 0,1-1 0 16,-7 1 3-16,15 0 2 0,-9 0 0 0,1-1-2 15,2 1-1-15,-9 0 0 0,13 0 1 0,-6 0-6 16,6 1 2-16,-4-1 1 0,-3 1-3 0,2-1 0 16,0 0 2-16,-1 1 0 0,2 1-5 0,-2-2 1 15,1 0 2-15,0 1-2 0,0 0 3 0,-2-1-2 16,3 2 2-16,-4-1 0 0,4 0-3 0,-1-1-6 0,5 0 7 16,-3 0-1-16,1 0 1 0,-4 3-2 15,2-3-3-15,-3 1 6 0,3-1-3 0,-3 2-2 16,1-1 2-16,1-1 0 0,0 2-1 0,-1-2 4 0,1 1-3 15,-1-1 3-15,1 1-6 0,-2 0 5 0,3 2-3 16,-2-3 3-16,-1 0 3 0,2 0-4 0,-1 2 0 16,-7-2-1-16,9 0 0 0,-3 0 4 0,-6 0-1 15,12 0 0-15,-4 0-6 0,-2 0 5 0,-6 0 0 16,10 0 4-16,-6 0-2 0,-4 0 2 0,9 0-3 16,-2-2 1-16,-2 2-2 0,-5 0 0 0,11-3 3 15,-4 2 0-15,-1 1-2 0,-6 0-2 0,13-1 3 0,-8 1 0 16,3 0 0-16,-2-1-2 0,2 2 1 15,-3 0 0-15,2-1 0 0,1 0 2 0,2 0-5 16,-2 1 0-16,-2-1 2 0,5 0-4 0,-1 3 4 0,-3-3-1 16,1 0 4-16,2 2-9 0,-1-2 11 0,0 0-1 15,0 0 2-15,-1 2-2 0,-2-2 2 0,3 0-4 16,-2 0 1-16,0 0 2 0,1 0-3 0,-2-2-1 16,-6 2-1-16,12 0 2 0,-5 2-2 0,0-2 2 15,-7 0-1-15,11-2-1 0,-3 4 1 0,-8-2 0 0,10-2-1 16,-3 2 2-16,-7 0 4 0,9 0 9 15,-3 0-2-15,0-2-1 0,-6 2 3 0,11-3-1 0,-6 3 1 16,2-1-3-16,-7 1 3 0,7-3-7 0,-1 3 0 16,1-1 0-16,-1-2 2 0,0 3-4 0,-6 0 1 15,9-1-3-15,-5 1 2 0,1-3 0 0,-5 3-3 16,10 0-9-16,-10 0 6 0,7 0 4 0,-7 0-4 16,0 0-4-16,10 0 4 0,-10 0-2 0,9 0 2 15,-3 0-2-15,-6 0 4 0,11 3-5 0,-6-3 0 16,-5 0 6-16,10 0-2 0,-4 0-7 0,-6 0 5 15,9 0 1-15,-4-3-1 0,-5 3 4 0,8 0-3 16,0 0-1-16,-2-1-1 0,-1 0 1 0,-5 1 0 16,12 0 0-16,-6-2 0 0,0 2 1 0,2 0-2 0,-3-1 2 15,2 0-1-15,-7 1 0 0,11 0 2 0,-11 0-1 16,9-2-2-16,-6 1 3 0,-3 1-4 0,0 0 2 16,6-1 0-16,-6 1 2 0,6-1-7 0,-6 1 4 15,0 0 2-15,9 0-2 0,-9 0-1 0,8-2 3 16,-3 1-4-16,-5 1 4 0,10 0-1 0,-10 0-3 15,8 0 2-15,-8 0 0 0,8 0-2 0,-8 0 4 16,0 0-3-16,10 0 0 0,-10 0 3 0,5 1-2 0,-5-1-2 16,0 0 1-16,8-1 0 0,-8 1 0 0,0 0 1 15,0 0-3-15,0 0 2 0,0 0-4 0,0 0 5 16,5 1 0-16,-5-1 2 0,0 0 0 0,0 0-1 16,0 0-1-16,0 0-5 0,0 0-1 0,0 0 1 15,0 0 1-15,8 0 7 0,-8 0-5 0,0 0 1 16,0 0 4-16,0 0 0 0,0 0-2 0,0 0 1 15,7 0-4-15,-7 0-2 0,0 0 7 0,5 2-2 16,-5-2-4-16,0 0-3 0,0 0 10 0,0 0-2 0,4 2 1 16,-4-2-2-16,0 0 9 0,0 0-2 15,0 0 4-15,0 0 2 0,0 0 0 0,0 0 0 0,0 0-3 16,0 0-2-16,0 0 1 0,0 0 1 0,0 0-3 16,0 0 1-16,0 0-2 0,0 0 0 0,0 0-4 15,0 0 6-15,0 0 1 0,0 0-3 0,0 0-1 16,0 0 4-16,0 0-6 0,0 0 8 0,0 0-8 15,0 0 5-15,0 0-3 0,0 0 1 0,0 0-2 16,0 0 3-16,0 0-4 0,0 0 1 0,0 0-1 16,0 0-2-16,0 0 1 0,0 0-2 0,0 0 2 0,0 0-11 15,0 0 13-15,0 0-2 0,0 0-2 16,0 0 0-16,0 0-3 0,0 0 5 0,0 0-6 16,0 0 4-16,0 0-2 0,0 0 6 0,0 0-1 0,0 0-1 15,0 0-2-15,0 0-1 0,0 0 0 0,0 0-3 16,0 0 7-16,0 0-3 0,0 0 1 0,0 0-1 15,0 0 3-15,0 0-8 0,0 0 6 0,0 0-1 16,0 0 1-16,0 0-1 0,0 0-3 0,0 0-12 16,0 0-31-16,0 0-24 0,0 0-47 0,0 0-48 15,0 0-224-15,0 0-420 0,0 0 186 0</inkml:trace>
  <inkml:trace contextRef="#ctx0" brushRef="#br0" timeOffset="76477.67">26016 7258 35 0,'0'0'105'0,"0"0"-13"16,0 0-1-16,0 0 1 0,0 0-4 0,0 0 0 16,0 0-4-16,0 0-7 0,0 0 5 0,0 0-11 15,0 0 3-15,0 0-9 0,0 0-3 0,0 0-3 0,0 0-10 16,0 0-9-16,0 0 1 0,0 0-4 0,0 0 2 15,0 0-3-15,0 0-5 0,0 0-7 16,0 0 0-16,0 0 3 0,0 0-5 0,0 0-3 0,0 0 1 16,0 0-5-16,0 0 3 0,0 0 0 0,0 0-3 15,0 0-2-15,0 0-1 0,0 0 1 0,0 0-5 16,0 0 2-16,19 3 0 0,-19-3-1 0,9-1-1 16,-9 1-3-16,8 0 7 0,-8 0-9 0,8 0 4 15,-8 0-3-15,11-2-1 0,-5 2-1 0,-6 0-2 0,12 0 9 16,-3-1-10-16,-3 1 0 0,1-1 6 15,7 1-5-15,-8 0-3 0,1-3 6 0,3 3-1 0,-1-3-2 16,2 3-6-16,2-2 7 0,-3 0-2 0,0 1 2 16,3 1-4-16,-4-1 6 0,0 1-2 0,0-3-6 15,1 3 3-15,3-1 8 0,0 0-6 0,-3 0-3 16,3 1 6-16,0 0 0 0,-1 0 1 0,6 1-2 16,-6-2 0-16,0 1 0 0,1 1-4 0,-2 0 3 15,1-1-2-15,1 0 1 0,-3 0 1 0,1 0 0 16,0 0-3-16,0 0 5 0,1-1-2 0,-2 0 1 15,2 1 1-15,-1 0-3 0,0-2-3 0,1 2 4 16,1-1 1-16,0-2-3 0,0 0-1 0,1 2 4 16,-2-3-4-16,4 2-1 0,0 1 8 0,2-1-6 0,-4 0 0 15,0-1 2-15,4-1-1 0,0 1 0 0,-5 0 1 16,1 1-1-16,-1 1 2 0,6-1-4 0,-6-2 2 16,1 2-5-16,2 1 4 0,2-2-1 0,0 2 0 15,-6-2 1-15,0 2 2 0,2-1 0 0,-1 1-1 16,0 1 1-16,1 0 2 0,-2 0-1 0,-1-2-7 15,1 4 5-15,-1-1 0 0,1 1 0 0,-2-2-4 16,0 0 5-16,2 0-5 0,-2 1 4 0,4 1-1 0,-3-2 1 16,2 1 0-16,1 0-1 0,-5 0 2 0,6-1-3 15,-3 0 1-15,-2 2 4 0,4-1-3 0,-5-1 2 16,4 0-3-16,-2 0-3 0,1 2 0 0,-3-2 3 16,2-2 1-16,1 2 2 0,1 0-5 0,-2-1 6 15,3 1-5-15,0 0 1 0,4 0 0 0,-4 1 4 16,1-1-1-16,-2 2-1 0,4-2-2 0,-4 0-4 15,7 5 6-15,-2-5-1 0,3 1-1 0,-2 0 1 16,0-1 5-16,1 1-7 0,-1-1 4 0,-1 1-4 16,5 1 0-16,-6-1-1 0,2-1 1 0,-1 0 3 15,-3 0-9-15,4 0 8 0,-2 0 1 0,-3 0 2 0,3 0-3 16,-3 0-2-16,-1-1 1 0,-1-1 1 0,1 1 4 16,-2 0-6-16,1 1 0 0,1-2 2 0,-2 1 3 15,2-3-1-15,1 2-7 0,2 1 8 0,-2-1-6 16,2 0 3-16,2-1-6 0,1 2 6 0,-5 1 3 15,-1-3-2-15,6 1 1 0,-1 1 3 0,0 1-4 16,-4 0 1-16,0 0-3 0,-1 1 2 0,1-1-1 16,-1 0-2-16,1 2 4 0,-3-1-4 0,2-1 5 0,-1 2-4 15,-3-2-2-15,-2 0 5 0,3 1-1 0,1-1 2 16,-2 2-1-16,2-2-1 0,3 0 5 16,-2 0-9-16,-1 1 3 0,2-2 2 0,2 1-4 0,2 0 4 15,2-2 3-15,-2 4-3 0,-3-4 5 0,4 1-6 16,-5 1-5-16,0 0 9 0,0 0-1 0,0 0-1 15,-1 0-8-15,-1 0 12 0,-2 0-9 0,1 1 14 16,-1-2 3-16,-1 1-4 0,-1 0 4 0,0 0-1 16,-7 0 4-16,10-2-2 0,-5 2 1 0,-5 0-5 15,9-1 1-15,-1 1-4 0,-2-2 1 0,1 4-1 16,-7-2 0-16,12 0 2 0,-5 0-3 0,-7 0 0 16,11 0-6-16,-3 0 0 0,-2 1 4 0,1 1-1 0,-2-2 2 15,-5 0 1-15,8-2 6 0,-8 2-1 16,0 0-2-16,10 2 4 0,-10-2-4 0,0 0 0 0,0 0-3 15,6 0-1-15,-6 0-2 0,0 0-2 0,0 0 6 16,0 0-1-16,0 0-4 0,0 0 0 0,0 0 1 16,0 0-2-16,0 0-4 0,0 0-3 0,0 0-19 15,0 0-34-15,0 0-31 0,0 0-48 0,0 0-173 16,0 0-335-16,-21-3 148 0</inkml:trace>
  <inkml:trace contextRef="#ctx0" brushRef="#br0" timeOffset="77411.98">29135 6960 81 0,'-5'1'120'0,"-1"0"-4"0,-1 2-6 0,1-3-12 16,-2 2 0-16,-2 2-5 0,0 0-13 0,1 0-2 15,-4 1-7-15,4 2-6 0,0-2-2 0,-3 3-1 16,3-1-5-16,0-1-10 0,2 1-5 0,-4 3-1 16,4-2-3-16,-2 2-2 0,1-1 1 0,2 1 1 15,1 1 0-15,-2 1-2 0,3 0 0 0,0-1-3 0,0 1 1 16,3 1-3-16,0-1-1 0,1 0-1 0,0 1-2 15,0-2-2-15,2 2-4 0,-1-1 1 0,3 0 1 16,1-3-4-16,0 3 1 0,-2-4-1 0,2 1-2 16,0 0-3-16,5-1 6 0,-5 1-5 0,3-4 1 15,-1 2 4-15,3 1-6 0,0-3 3 0,0 0 2 16,0-2 1-16,-2 1-1 0,2 0 1 0,3-1 0 16,-5-2 2-16,1 1-1 0,-3-1 6 0,3 0 6 15,1-1-4-15,-3-1-1 0,5 0-5 0,-3-2-3 16,3 1-2-16,1-2 1 0,-3-2-2 0,0 1 0 15,2 0-2-15,-1-3-3 0,1 2 1 0,-3-5 1 0,0 2-1 16,3-3-2-16,-4 1-2 0,1-4-2 0,-3 1 0 16,2-2-1-16,-2 0 5 0,-2 3 3 0,1-3 7 15,-1 2 2-15,-1 0-2 0,-2 3 0 0,-1-6 2 16,3 5 0-16,-3 0-3 0,-2-3-2 0,1 3-3 16,-3 1 2-16,4 0-3 0,-4-1 1 0,4 3-1 15,-1-1-1-15,-3-1-1 0,3 2-3 0,-2 0-1 16,-2-1 2-16,4 1-1 0,-4 4 0 0,1-2 1 0,0 1 0 15,3 2 1-15,-3-3-3 0,-1 2 4 16,1 2-4-16,-3-3-2 0,1 1-3 0,-1-2 3 16,-2 5-1-16,2-4-2 0,-7 1-3 0,3 2 5 0,-2-1-5 15,-2-4 3-15,-3 6 0 0,1-3-1 0,4 3 3 16,-1 1-2-16,0-3 0 0,3 3 0 0,-2 0-1 16,4 0-2-16,0-1-1 0,4 4 1 0,-4 0-1 15,5-1 1-15,-5 5-8 0,4-2-17 0,-1-2-23 16,-2 5-26-16,1-3-27 0,1 2-28 0,0-1-45 15,3 2-229-15,-3-2-436 0,5 0 192 0</inkml:trace>
  <inkml:trace contextRef="#ctx0" brushRef="#br0" timeOffset="77815.25">29184 6921 45 0,'0'0'178'0,"6"0"-11"0,-6 0-14 0,0 0-6 0,0 0-15 16,0 0-11-16,0 0-15 0,0 0-4 0,0 0-20 15,0 0-1-15,5-1-6 0,-5 1-7 16,0 0-6-16,0 0-10 0,0 0-2 0,0 0-7 0,0 0-2 15,0 0-6-15,0 0-8 0,-6 9-1 0,2-5-1 16,0-1-4-16,-1 1 2 0,-1 4 1 0,-1-3-6 16,-3 4 4-16,3-1 0 0,-2 0-2 0,-3 0-7 15,2 2 3-15,-2 0 2 0,-2 1-3 0,0 0 1 16,0-2 1-16,0 1-5 0,6-3 2 0,-3 3-2 16,-2-3 2-16,4 3 2 0,0-3-4 0,0 0-1 15,0 1-3-15,1-1 3 0,0-2-1 0,1 1-1 16,2 1-4-16,-4-1-1 0,6-2 6 0,-1 2-5 15,1-1-1-15,-1-1 1 0,2 0-1 0,-2 2-18 16,0-4-23-16,1 1-30 0,1 0-26 0,2-3-20 0,0 0-62 16,0 0-114-16,0 0-312 0,11 0 139 0</inkml:trace>
  <inkml:trace contextRef="#ctx0" brushRef="#br0" timeOffset="78211.28">29198 7052 36 0,'0'0'197'0,"0"0"-20"0,1-5-13 16,-1 5-20-16,0 0-9 0,0 0-11 0,0 0-12 0,0 0-14 16,0 0-11-16,0 0-10 0,0 0-8 0,0 0-9 15,3-4-5-15,-3 4-7 0,0 0-4 0,0 0-5 16,0 0-1-16,0 0-2 0,0 0-8 0,0 0 3 15,0 0 3-15,-14 9 7 0,6-8-5 0,4 2-1 16,-1-2-1-16,1 4 1 0,-2 1-9 0,0-3-2 16,-1 0 3-16,-1 2-2 0,-1 2-4 0,-1-3-2 15,4 0 0-15,-2 1 0 0,-1 2-4 0,-2-3-3 16,2 1 2-16,1 1-1 0,-1 0-2 0,0-1 1 0,2-1-3 16,1 1 1-16,0 0-1 0,-2-1-3 0,2 0 3 15,0-1-1-15,0 3-2 0,0-3-2 0,2 1-5 16,-1-1 7-16,-1-1-4 0,2 1 1 0,1 0-3 15,-2 0 2-15,2-2 2 0,3-1-3 0,-4 5 2 16,2-3-2-16,2-2-7 0,0 0 2 0,8 8-18 16,-2-7-24-16,3 0-20 0,0 3-24 0,5-3-28 15,4-1-56-15,0 3-131 0,4-3-330 0,-2 0 146 16</inkml:trace>
  <inkml:trace contextRef="#ctx0" brushRef="#br0" timeOffset="78495.78">29236 7141 160 0,'0'0'166'0,"-5"-3"-20"16,5 3-9-16,-6-1-14 0,6 1-12 0,0 0-8 15,-12 4-12-15,12-4-8 0,-5 4-10 0,5-4-12 16,-4 4-3-16,-1-3-5 0,1 3-2 0,2-1-7 16,-2 3-4-16,-1-3-7 0,1 1-4 0,0-1-2 15,0 2 2-15,-1-1 4 0,-3 3 2 0,0-1 3 16,0 0-7-16,0-1 3 0,-2-1 8 0,0 4-3 15,2-5 5-15,-2 3-1 0,0-1-4 0,2 1-4 0,0 0-3 16,1-1-2-16,-1 2 0 0,3-3-11 0,-1 1 6 16,3 0-3-16,-1-1 1 0,-1 1-4 0,1-1-1 15,-1 1-4-15,5-1-5 0,-2 0 5 0,0-1-3 16,2-3-8-16,-1 6-22 0,1-6-24 0,-3 3-41 16,3-3-65-16,0 0-186 0,0 0-362 0,0 0 161 15</inkml:trace>
  <inkml:trace contextRef="#ctx0" brushRef="#br0" timeOffset="79427.92">28974 6564 175 0,'-2'-5'168'0,"2"0"-16"0,-1-3-6 0,-3 3-13 0,2-2-6 16,1 0-7-16,-1 1-11 0,0 0-10 0,0-1-11 15,0 2-11-15,0 0-3 0,-2 0-7 0,0 0-8 16,-1 1-7-16,3 2-6 0,0-2-4 0,2 4-6 16,-5-4-1-16,5 4-9 0,-5-3-2 0,5 3 4 15,0 0-5-15,-10 7-10 0,8-3 8 0,-2 0-2 16,1 0-1-16,-2 1-4 0,1 0 0 0,1 0-1 15,1 2-4-15,-2-2-1 0,0 2 1 0,-1-2-4 0,5 2 4 16,-1-1 2-16,2 1-5 0,-2-1 2 0,1 0 0 16,1-2 4-16,3 3-2 0,0-1 10 15,1-2-1-15,0-1 1 0,3 1-2 0,2 0-3 0,0-2 1 16,-1 1 6-16,4-3-6 0,-2 1 5 0,1-3-7 16,-1 2-3-16,0-4 1 0,-2 1 2 0,1 0-3 15,-1-2-1-15,-2 0 1 0,3-1-4 0,-4-2-7 16,1 1 7-16,-3 0-2 0,1-1 3 0,-1 3-2 15,1-2 0-15,-4-1-3 0,2 2 0 0,-2-1-1 0,-1 2 2 16,3-3-8-16,-2 1 6 0,-1 2-2 16,-1 0 3-16,-2 1-1 0,3 0 1 0,-1 0-2 15,-2 2-6-15,3 2 7 0,-1-7-2 0,1 7 1 0,0 0 1 16,0 0-1-16,0 0-1 0,0 0 0 0,0 0-1 16,-14 7 4-16,14-4-4 0,-1 1 0 0,1 1 3 15,-3 0-3-15,2 2 2 0,-3-1 0 0,4 3 1 16,-2 1-1-16,0-1 0 0,1 3 0 0,-2-2 1 15,3 1-8-15,0 1 8 0,0-1-2 0,0 3 1 16,3-4 0-16,-2 3-1 0,-1-2 4 0,0-1-2 16,4 2-3-16,-3-2 1 0,3-1 2 0,-4 2-7 15,3-3 8-15,-2 1 0 0,3 1-2 0,-3 1 1 0,2-3 1 16,-2 2-2-16,3-1 0 0,-3-2 0 16,0 0-1-16,2 3 0 0,-2-6-6 0,2 2 5 0,-6 0-1 15,6-1 2-15,-3 1 0 0,0-2-3 0,0 1 6 16,0-5-3-16,-4 5 2 0,1-1-1 0,2-1 2 15,1-3-1-15,-6 5 1 0,2-4 2 0,0 2-6 16,-1 0 5-16,-3-2 5 0,3-1-1 0,-4 0-2 16,9 0 5-16,-14 0 4 0,6-1 2 0,8 1-2 15,-12-6-2-15,7 5-2 0,-2-4 0 0,3 2 0 16,-1-1-2-16,0-1 1 0,1 0 0 0,1-3-3 0,0 2 2 16,2-1-3-16,2 1 0 0,-1-1-3 0,1-1 2 15,3 0-5-15,1-1-11 0,3 1-9 16,-1-1-15-16,4 2-8 0,3-4-14 0,1 1-14 0,0 2-18 15,2 1-13-15,1-1-16 0,-3 2-6 0,3-1-14 16,3 2-26-16,-6-2-116 0,-2 4-303 0,1-2 134 16</inkml:trace>
  <inkml:trace contextRef="#ctx0" brushRef="#br0" timeOffset="79743.99">29223 6621 467 0,'4'-1'29'0,"0"-2"31"0,1 0 3 16,-5 0 3-16,0 3 5 0,2-7-5 0,-2 7 5 16,0-4-12-16,0 4-6 0,0 0-3 0,-4-5 0 15,4 5-6-15,-3-2-5 0,3 2-10 0,0 0 4 16,0 0-4-16,0 0 4 0,-13 5-7 0,13-5-2 15,-3 5-4-15,1-1 5 0,2-1-5 0,-2 1 3 16,2-4 3-16,0 8 1 0,0-4 3 0,2 1-2 0,-2-3 2 16,5 1-5-16,-5-3 3 0,5 8 2 0,-1-6-7 15,0 1 3-15,3 1-3 0,-1-3 0 0,0-1 1 16,-1 0-1-16,-5 0 7 0,16-1 4 0,-10-2 0 16,-1 2-4-16,3-3-1 0,-2 0-3 0,-2-1-7 15,4 1 9-15,-3-2-5 0,0-3 1 0,-2 3-3 16,-1-3-1-16,2 0-4 0,-3-1-1 0,-1 1-1 15,-2-1-4-15,-1 5 1 0,-1-4-4 0,-1 3 1 16,-1 1-3-16,-2 0 4 0,2 0-6 0,-1 1 2 0,1 1-3 16,-3 2 0-16,1 0 3 0,8 1-7 0,-13 0 1 15,7 1 4-15,1 0 2 0,1 3-5 0,-1 2 4 16,1-1-14-16,2 3-22 0,0 0-33 0,2 2-26 16,0-5-52-16,0 4-176 0,0-4-347 0,4 2 154 15</inkml:trace>
  <inkml:trace contextRef="#ctx0" brushRef="#br0" timeOffset="80716.21">29572 6532 73 0,'-5'0'101'0,"5"0"0"16,0 0-12-16,0 0-2 0,-9 4-1 0,5-2-8 15,-1 1-13-15,0 0 0 0,0 2 5 0,0-3-11 0,0 1-3 16,-2 2-9-16,1 0-4 0,0-2 1 16,-1 1 1-16,-2 2-8 0,2-1-4 0,0-4-2 15,-2 4-16-15,4-1 12 0,0 1-7 0,-2-3-3 0,1 1 5 16,3-1-7-16,1 1 2 0,-2 0-4 15,2-1-1-15,2-2 5 0,-3 3-2 0,3-3 3 16,-5 4-6-16,5-4 3 0,0 0 1 0,0 3 4 0,0-3-4 16,0 0 5-16,5 4-2 0,-5-4 1 0,9-2-3 15,-9 2-4-15,11 0-6 0,-3-2 6 0,1 1 1 16,0 1-3-16,0-2-2 0,1-2 0 0,-2 1-7 16,-3 1 4-16,5-1-4 0,-6-1-3 0,4 3 11 15,-4-3-2-15,1 1 2 0,-2-2 0 0,-1 2-5 16,2-1 11-16,-3 1-5 0,0-3 1 0,1 4-8 15,-2 2 2-15,0-8 4 0,0 8-5 0,-2-3 0 0,2 3 0 16,0 0 0-16,-2-5 1 0,2 5-1 0,0 0-5 16,0 0 0-16,0 0 1 0,-13 8 0 0,12-5-2 15,-2 1 1-15,1 2-1 0,0-2 4 0,0 0-3 16,-1 1 4-16,3 0-7 0,0 0 5 0,0-1 0 16,0 2-2-16,0-1 7 0,0 0-7 0,3 1 5 15,-1-3 1-15,1 1 3 0,2-1-4 0,-1-1 9 16,2 1-5-16,1 0 1 0,-1-3-3 0,-1 1 7 15,3-1-4-15,1-1-4 0,-2 0 2 0,4-2 2 16,1 1-1-16,-6 0 0 0,3-3 1 0,0 1 3 16,1-2-3-16,-1 0 0 0,-2 0 0 0,1-1-4 15,-2 0-2-15,3-1 3 0,-4-1-3 0,-1-1 0 0,5 3-2 16,-8-3 2-16,3 3-2 0,-4-3 0 0,4 0-5 16,-4 1 4-16,5-2 2 0,-2 2-3 0,-2 0 3 15,-1-3 2-15,0 3-2 0,-1 0-3 0,1-2 1 16,-3 1-2-16,3 0-2 0,-1-1 4 0,-2 2-3 15,2-1 1-15,1 1 2 0,-4 0-1 0,4-1 3 16,-4 2-5-16,0-1 2 0,2 1-5 0,-3-1 2 16,0 0 5-16,1 1-7 0,-4 1 2 0,4 1 3 15,-2 0 0-15,2 0 3 0,-1 0 0 0,-1 2-6 16,3 0 3-16,-3-2-2 0,-2 3 0 0,6 1 0 0,-3 0 1 16,1-1 0-16,4 3 0 0,-8 0 2 0,8 0-6 15,0 0 5-15,-13 2-1 0,9-1-2 0,1 1 0 16,-1 1 3-16,0 3-2 0,0-3 0 15,-1 2 3-15,0 2-2 0,2-2 2 0,-2 0 2 0,3 2 1 16,-1-2-9-16,0 3 3 0,2-1 3 0,-1 2 1 16,2 1 1-16,-3 1 0 0,4-1 5 0,-1 2-3 15,0-2 2-15,0 4 4 0,2-3 4 0,-1 3-7 16,1-2 6-16,4-2 0 0,-4 2 1 0,1 0-2 16,1 0 1-16,0-2-3 0,2 1 5 0,-2-1-4 15,2-1 2-15,-2-1 0 0,2 1 0 0,0-1-4 16,0-1 0-16,-1-1-1 0,1 0-1 0,-3 1-1 15,1-3 2-15,1 2 0 0,0-1-3 0,1-2 0 0,-1 1-3 16,-1 0 3-16,1 2-1 0,1-1-2 0,2 0 3 16,-3 0-3-16,2-1-1 0,-2 1-28 0,2 0-27 15,0 0-42-15,-2-2-41 0,4 1-199 0,-4-4-362 16,5 3 160-16</inkml:trace>
  <inkml:trace contextRef="#ctx0" brushRef="#br0" timeOffset="80938.78">29911 6634 64 0,'0'0'155'0,"0"0"-14"0,0 0-14 16,0 0-11-16,0 0-21 0,0 0-59 0,-4 6-78 16,4-6-74-16,-8 6-124 0,7-2 55 0</inkml:trace>
  <inkml:trace contextRef="#ctx0" brushRef="#br0" timeOffset="83007.87">25464 8254 35 0</inkml:trace>
  <inkml:trace contextRef="#ctx0" brushRef="#br0" timeOffset="91693.72">28642 7923 129 0,'0'0'140'15,"0"0"-7"-15,0 0 4 0,0 0-7 0,0 0-4 16,0 0-2-16,0 0 0 0,0 0-6 0,0 0-2 16,0 0-10-16,0 0-8 0,0 0-5 0,0 0-6 15,0 0-8-15,0 0-8 0,0 0-8 0,0 0-6 16,0 0-4-16,0 0-8 0,0 0-2 0,0 0-7 0,0 0-2 16,0 0-3-16,0 0-2 0,10-8-5 0,-10 8-6 15,0 0 2-15,0 0 1 0,0 0-3 16,0 0-3-16,0 0 0 0,0 0-1 0,0 0-2 0,3-4-2 15,-3 0-2-15,0 4-1 0,1-7-4 0,-1 4 5 16,0 0-2-16,0 3 1 0,0-5-2 0,0 5-2 16,0-7 1-16,0 7-3 0,0-4 1 0,0 4 2 15,0 0-2-15,0-6 2 0,0 6-2 0,0-4 0 16,0 4-4-16,0 0 6 0,0-6-4 0,0 6 1 16,0 0-2-16,3-4 2 0,-3 4 1 0,0 0-1 15,-3-2 0-15,3 2-1 0,0 0 2 0,0 0 1 0,0 0-3 16,3-4 1-16,-3 4-2 0,0 0 0 15,0 0-1-15,0 0 1 0,0 0 0 0,0 0 2 0,0 0-2 16,0 0 2-16,0 0 0 0,0 0-6 0,0 0 5 16,0 0-1-16,0 0 0 0,0 0-2 0,0 0 2 15,0 0 1-15,0 0 0 0,0 0-3 0,0 0 2 16,0 0-2-16,0 0 2 0,0 10-1 0,1-4 1 16,-2-2-1-16,1-4-5 0,0 10 2 0,-3-7 8 0,3 2-1 15,0 1-2-15,-1 0-4 0,2 0 3 16,-2 4 3-16,-2 1-3 0,2 0 3 0,-2 0-6 15,1 1 4-15,-1-1 2 0,-2 5-7 0,3 0 0 0,-2 0 9 16,0-3-1-16,-1 1-2 0,2-2-3 0,-2 5-1 16,1-5 6-16,-1-1 0 0,0 0 0 0,4 1 1 15,-2 0-2-15,2-1-7 0,-2 0 7 0,2 4-5 16,1-3 5-16,0-1 1 0,0 1-6 0,0-1 4 16,4-1 4-16,-3 3-5 0,-1-3 6 0,4 1-5 15,-2 0 0-15,0 0-1 0,2 0-5 0,1-1 6 16,-4-2 0-16,4 2-1 0,-2-2 0 0,-2 4 3 0,3-3 0 15,-3 1-8-15,2 0 6 0,-2-2 1 0,2 1-1 16,-1-3 3-16,2 2-4 0,-3 0-3 0,4-1 6 16,-2-1-3-16,1 0 0 0,2-1-3 0,-2 1 1 15,6 0 3-15,-1-3 0 0,-1 5-3 0,3-4 4 16,-2-2-5-16,0 5 6 0,-2-2-2 0,3-1 0 16,-4 0-2-16,-2-3-2 0,1 4 0 0,-1-2-6 15,-1-2 1-15,2 1 2 0,-3 0-1 0,-2-2 0 0,3 3-1 16,-3-3-1-16,0 6 3 0,0-6 1 15,0 0 1-15,-2 7-7 0,2-6 6 0,0-1 1 16,-2 5-10-16,2-5-16 0,-1 4-20 0,1-4-35 0,0 0-49 16,0 0-204-16,0 0-366 0,-17-10 162 0</inkml:trace>
  <inkml:trace contextRef="#ctx0" brushRef="#br0" timeOffset="92261.06">28531 8320 133 0,'-4'-5'150'15,"4"5"-15"-15,-5-1-13 0,5 1-10 0,-5-4-13 16,5 4-3-16,-4-2-12 0,4 2-13 0,-8-2-15 16,6-1-5-16,2 3 7 0,-7 0-4 0,7 0 3 15,-5-2-4-15,5 2 3 0,-7 0 7 0,7 0-3 0,-7-3-7 16,7 3-8-16,-4-2 0 0,4 2-8 16,-5-4-1-16,5 4-3 0,-8-3-6 0,8 3 2 0,-6-3-3 15,1 2-4-15,5 1-3 0,-6-4-3 0,2 3 2 16,-1-2-9-16,1 1 3 0,4 2-3 0,-9-1 3 15,5-1-3-15,4 2 4 0,0 0-2 0,-9-3 2 16,9 3-9-16,0 0 3 0,0 0 3 0,-4-1-3 16,4 1 0-16,0 0-2 0,0 0 6 0,0 0 0 15,0 0 2-15,0 0 0 0,0 0 1 0,0 0 0 16,3 8 2-16,-3-8 5 0,4 7 5 0,-2-1 1 16,1-2-2-16,2 1-7 0,0 0 4 0,0-1-1 15,0 0-4-15,2 3-2 0,2 2 1 0,-1-1 0 16,2 1-3-16,-3-2-4 0,2 3 2 0,1 0-2 0,2 1 1 15,-2-3-3-15,3 3 1 0,-4-1-2 0,-1-1-2 16,2 0 3-16,-1-2-3 0,-3 3 3 0,2-3-3 16,-1 3-1-16,-2-3-1 0,-1 0 0 0,0-2 2 15,1-1-1-15,0 2-3 0,-1-1 3 0,0 0 1 16,0 1-2-16,-2-1 1 0,2-2 1 0,-1 4-3 16,1-4-15-16,-2 0-24 0,3-1-33 0,0 3-31 15,2-4-66-15,-1-1-182 0,2-2-379 0,-1 0 168 16</inkml:trace>
  <inkml:trace contextRef="#ctx0" brushRef="#br0" timeOffset="92712.97">28881 8286 50 0,'0'0'181'16,"0"0"-13"-16,-2-3-13 0,2 3-13 0,0 0-18 15,-2-3-12-15,2 3-14 0,0 0-3 0,0 0-9 16,0 0-14-16,0 0-3 0,0 0-8 0,0 0-7 15,0 0-7-15,0 0 4 0,0 0-6 0,0 0 5 16,0 0 3-16,-5-4-1 0,5 4 0 0,0 0-3 16,0 0-2-16,0 0-2 0,0 0-4 0,-4-2-6 15,4 2 1-15,0 0-7 0,0 0-3 0,0 0 2 0,0 0-4 16,-9 3-6-16,9-3 0 0,-10 3-1 16,5-1-2-16,1 2-2 0,0-1 9 0,-3 2 3 0,-1 2 3 15,-1 0 0-15,-3 3 1 0,1-1-1 0,-2 1 6 16,0 2 0-16,-2 2 1 0,2-1-1 0,1 1-1 15,-1-2-1-15,1 1-6 0,1 2-3 0,2-3 2 16,-4 2-3-16,8-5-7 0,-3 0-1 0,3 2 5 16,0-1-4-16,-4 1 0 0,5-2-8 0,-1 1-46 15,1-2-96-15,-1-3-126 0,1-1-134 0,-2-3-427 16,2-1 189-16</inkml:trace>
  <inkml:trace contextRef="#ctx0" brushRef="#br0" timeOffset="115058.43">26407 6353 70 0,'0'0'133'0,"0"0"-11"0,0-4-14 0,0 4-1 0,0 0-16 16,0 0-8-16,0 0-11 0,0 0-3 0,0 0-10 15,0-5-6-15,0 5-4 0,0 0-3 0,0 0-7 16,0 0-1-16,0 0-9 0,0 0-6 0,-2-3 8 16,2 3-9-16,0 0 1 0,0 0-10 0,0 0 6 15,0 0-15-15,0 0 13 0,0 0 6 0,0 0-9 16,0 0 6-16,0 0 3 0,0 0-2 0,0 0 5 15,0 0-8-15,0 0 6 0,0 0-1 0,0 0 2 0,0 0 4 16,0 0-2-16,0-5-1 0,0 5-1 0,0 0 5 16,0 0-7-16,0 0 3 0,0 0-3 0,0 0 2 15,0 0-3-15,2-3 3 0,-2 3-5 0,0 0-2 16,0 0-2-16,0 0-2 0,0 0-2 0,0 0 0 16,0 0-2-16,-4-4-1 0,4 4-4 0,0 0 3 15,0 0-5-15,0 0 3 0,0 0 0 0,0 0-2 16,0 0 3-16,0 0 0 0,0 0-3 0,0 0 2 15,0 0-3-15,0 0 3 0,0 0 3 0,0 0-5 16,0 0 4-16,0 0-4 0,0 0 2 0,0 0 4 16,0 0-1-16,0 0-5 0,0 0 0 0,-2-3 0 0,2 3 1 15,0 0-3-15,0 0 0 0,0 0-1 0,0 0 2 16,0 0-3-16,-3-5 3 0,3 5 2 0,0 0-4 16,0 0-1-16,0 0 5 0,-1-4-5 0,1 4 2 15,-4-3-2-15,4 3 0 0,-2-3-1 0,2 3-1 16,-2-4 4-16,2 4-3 0,-4-3 3 0,4 3-2 15,-1-5 1-15,1 5-3 0,-4-4 4 0,4 4-2 16,0-5 1-16,0 5-1 0,-2-5-2 0,2 5 3 0,-2-3-1 16,2 3-1-16,0 0-2 0,-3-2-1 0,3 2 6 15,0 0 1-15,0 0-6 0,0-5 3 0,0 5-3 16,0 0 1-16,-2-4 1 0,2 4-1 0,0 0 0 16,0 0 4-16,-5-5 1 0,2 3-3 0,3 2-1 15,0 0 2-15,0 0-1 0,0 0 1 0,-4-1-1 16,4 1 2-16,0 0-5 0,0 0 0 0,0 0 3 15,0 0 0-15,0 0-1 0,0 0 2 0,-4-2 0 16,4 2-5-16,0 0 6 0,0 0 0 0,0 0-3 16,0 0 0-16,0 0 0 0,0 0-4 0,-7-2 4 15,6-2 0-15,1 4-1 0,0 0 4 0,-9-1-4 0,4 0 1 16,5 1 2-16,-5-4-4 0,5 4 3 0,-5 0 1 16,5 0-2-16,0 0 2 0,0 0 0 15,-5-3-2-15,5 3 0 0,0 0 1 0,0 0-1 0,-5 0 3 16,5 0 2-16,0 0-6 0,-4-2 1 0,4 2-3 15,0 0 4-15,-8-1 2 0,8 1 1 0,-5-4-2 16,5 4-2-16,0 0 2 0,-4-2-2 0,4 2 1 16,0 0 0-16,0 0 0 0,-9 0 0 0,9 0 2 0,0 0-3 15,0 0 0-15,-9 0-5 0,9 0 4 0,0 0-1 16,0 0 5-16,0 0-3 0,0 0 0 16,0 0 1-16,-10 1-2 0,10-1-1 0,0 0 2 0,-5 1 4 15,5-1-3-15,-5 4 0 0,5-4 2 0,-4 1 1 16,4-1-6-16,-9 2-1 0,5-2 0 0,4 0 5 15,-5 3 1-15,5-3-1 0,-4 4-2 0,3-2-8 16,-3 3 12-16,4-2-3 0,-4-2 3 0,4-1-4 16,-4 9-1-16,4-7 2 0,-1 3 3 0,-3-3-4 15,4-2-1-15,0 8 5 0,-1-5 0 0,1-3-5 16,0 9 0-16,-2-7 3 0,0 3 2 0,2-5 0 0,0 7-3 16,-1-4 0-16,1 2-1 0,-3-2-1 0,3-3 3 15,0 9 1-15,0-7 0 0,3 4-3 16,-3-2 0-16,0 1 3 0,1-1-1 0,-1 1 0 0,0-1 1 15,2 0-4-15,0 0 3 0,-2-1-1 0,0-3 2 16,1 7 2-16,-1-5-4 0,4 1-2 0,-4-3 4 16,0 6-1-16,0-6 1 0,1 4-5 0,-1-4 7 15,0 6-4-15,0-6-3 0,3 6 2 0,-3-3 0 16,0-3 2-16,1 6 1 0,-1-1-1 0,4-3-1 16,-4 1 4-16,0-3-6 0,4 5 2 0,-3-2-2 15,-1 1 3-15,3-1-1 0,-3-3-4 0,1 5 6 16,0-3-1-16,-1-2 1 0,4 4 0 0,-1-3 1 0,-3-1-3 15,5 4-2-15,-3-3 4 0,-2-1-2 16,0 0 0-16,7 2 3 0,-7-2 1 0,0 0-4 0,5 1 3 16,-5-1-1-16,0 0-1 0,8 1-2 0,-8-1 2 15,0 0-2-15,0 0 2 0,10-2-2 0,-10 2 5 16,0 0 0-16,9-2-4 0,-5 1 3 0,-4 1-5 16,5-2 3-16,-5 2-2 0,6-3 4 0,-1-1-1 15,-1 2-3-15,0 1 6 0,1-3-7 0,-1 1 0 16,0-1 2-16,1-1-1 0,1 3 3 0,-1-1-1 15,-1 0-10-15,0-2 11 0,1 1 2 0,-1 1-5 0,1 0 2 16,-1-2 1-16,0 1-1 0,-2 2-3 0,3-2 1 16,-3 1 1-16,0-1 0 0,3 0-5 0,-3 2 6 15,0-1 5-15,2-1-1 0,-2 0-4 0,2 0 1 16,-4 0-2-16,2 1 1 0,0-2 1 0,-1 0 0 16,1 1-1-16,-2-1-2 0,0 0 3 0,0 0 2 15,-2 1-5-15,1-2-1 0,1 1 4 0,-4 1-1 16,4-1-2-16,-4 1-1 0,2 0 0 0,-2 0-2 0,0 2-10 15,2 0-10-15,2 2-20 0,-9-2-10 16,4-2-25-16,-2 4-27 0,7 0-192 0,-11 0-322 16,11 0 143-16</inkml:trace>
  <inkml:trace contextRef="#ctx0" brushRef="#br0" timeOffset="116074.9">26331 6490 21 0,'0'0'144'0,"0"0"-19"0,0 0-1 0,0 0-11 16,0 0-11-16,0 0-10 0,0 0-5 0,0 0-6 15,-2-4-2-15,2 4-6 0,0 0-13 0,0 0 1 16,0 0-5-16,-2-3-9 0,2 3-2 0,0 0 1 16,0 0-7-16,0 0-1 0,0 0-4 0,0 0-4 15,0 0 3-15,-2-4-1 0,2 4-1 0,0 0 0 16,0 0 0-16,0 0 0 0,0 0-2 0,0 0 1 16,0 0-10-16,0 0 8 0,0 0 2 0,0 0-6 15,0 0-7-15,0 0 7 0,0 0-5 0,-1-3-1 16,1 3-3-16,0 0-3 0,0 0 0 0,0 0 0 0,0 0-2 15,0 0 0-15,0 0-4 0,0 0-1 0,0 0-2 16,0 0-1-16,0 0 0 0,0 0 2 0,0 0-1 16,0 0 3-16,1 12-4 0,1-9-1 0,-2-3 4 15,0 8-3-15,1-4-1 0,0 2 2 0,-1 0-3 16,0 0 3-16,2-1-2 0,-4 3 1 0,1-1 0 16,1-2-3-16,1 3-2 0,1 2 5 0,-1-2 0 15,-1 2-1-15,1 0 1 0,1 0-3 0,-2 2 1 16,0-2 1-16,0 2-3 0,2 0 3 0,-2-2 0 15,1 3 1-15,0 0 1 0,1-2 0 0,-2 3-2 16,1-2 0-16,-1 5 3 0,0-3-4 0,-1 1 4 0,-1-3-2 16,1 4 1-16,0 1 0 0,-1 0-2 0,-1-5 0 15,3-1-1-15,-1 2 0 0,-1-4 3 0,0 2 2 16,0-1-3-16,0-2-8 0,2 0 6 0,0 0-2 16,-1 0 5-16,-2-3 1 0,4-1-5 0,-3 1-3 15,2 0 5-15,-2-1 3 0,0-1-4 0,2-3 2 16,-3 7-1-16,2-5-4 0,1-2 5 0,0 0 1 15,0 5-3-15,0-5 4 0,0 0 4 0,1 3-6 16,-1-3 0-16,0 0-21 0,0 0-28 0,0 0-36 16,0 0-30-16,0 0-195 0,7-9-334 0,-6 5 147 0</inkml:trace>
  <inkml:trace contextRef="#ctx0" brushRef="#br0" timeOffset="116942.78">26374 6567 34 0,'0'0'107'0,"10"-2"-9"0,-10 2-7 0,0 0-5 15,0 0-4-15,7 0 3 0,-7 0 0 0,0 0 6 16,0 0-6-16,6-1-6 0,-6 1-2 0,0 0-5 16,1-5-5-16,-1 5-4 0,0 0-4 0,0 0 1 15,0-5 2-15,0 5-3 0,0 0-3 0,-1-5-9 0,1 5 2 16,0 0-9-16,0 0-9 0,0 0 4 0,0 0-9 15,-4-4-4-15,4 4 3 0,0 0-5 0,0 0-1 16,-13 8-1-16,9-6-2 0,-1 2-4 0,-1 1 3 16,0 1 1-16,-2 1-5 0,0-1-5 0,0 1 1 15,-2 0 0-15,4-2 2 0,-3 2-3 0,4-1-3 16,-1-1 3-16,-1 1 0 0,1-3 0 0,1 2-4 16,1-1 2-16,1-2-3 0,-2 1 1 0,0-1-3 15,1 1 4-15,4-3-3 0,-9 1 6 0,4-1-4 0,5 0 8 16,-9 0 11-16,9 0-2 0,-9-1 3 15,9 1-4-15,-5-2 1 0,5 2 0 0,-5-3 6 0,5 3 1 16,-9-3-2-16,7 1 5 0,2 2-2 0,-3-4 1 16,3 4-9-16,-4-5-5 0,4 5 1 0,-2-5 6 15,2 5 0-15,0-4 3 0,0 4-4 0,-2-5 0 16,2 5-2-16,0-5-2 0,0 5-3 0,0-7 0 16,0 7 1-16,0-4-4 0,0 0 1 0,4 1 0 15,-3 0-2-15,3-1 1 0,0 2-4 0,2-1 3 16,-2-3-3-16,1 3-1 0,4-3-1 0,3 2 2 15,-6-1-1-15,3 0 0 0,-2 0-2 0,0 2-1 0,1-2-1 16,-3 1 0-16,4-1 1 0,1 0-2 0,-5 1 2 16,2-1 1-16,-2 2 0 0,0 0 0 0,-2-1 0 15,3 2-3-15,-4-2 2 0,5-1 1 0,-6 2 0 16,2 0-2-16,-1 1 1 0,2-1-4 0,0 1 1 16,-4 2 1-16,0-5 3 0,0 5-9 0,5-2 6 15,-5 2-1-15,0 0 3 0,6-3-4 0,-6 3 1 16,0 0-1-16,2-2-1 0,-2 2 2 0,0 0 1 15,0 0-3-15,0 0 3 0,0 0 0 0,0 0 0 0,0 0-3 16,0 0 0-16,0 0 2 0,0 0 1 16,0 0 0-16,0 0 1 0,0 0-1 0,0 0-2 0,0 10 0 15,1-5 3-15,0-1-1 0,2 1-2 16,-1 0 1-16,0 1 1 0,0 2 2 0,1-3-1 0,1 7-2 16,1-3 0-16,-2 2 1 0,5-1-2 0,-3-1 1 15,0 3 2-15,1-2 0 0,2 0-9 0,-2-1 11 16,1 1-12-16,2-1 11 0,-3-1 0 0,2 1 1 15,-3-1-1-15,2-1-2 0,-3-2 3 0,-1 0-3 16,1-1-20-16,0 1-26 0,-1 0-23 0,-2-1-33 0,-1 1-57 16,0 1-207-16,-3-3-396 0,1-1 175 0</inkml:trace>
  <inkml:trace contextRef="#ctx0" brushRef="#br0" timeOffset="117824.91">26218 6967 37 0,'5'0'131'0,"-5"0"-13"0,9 0-12 0,-9 0-14 15,9-2-6-15,-9 2-6 0,10 2-12 0,-7 1-3 0,-3-3-9 16,6 0 1-16,-6 0-9 0,7 1-4 16,-6 2-5-16,-1-3-5 0,6 1 4 0,-6-1 2 15,0 0-3-15,0 0-2 0,0 0-8 0,9-4 2 0,-9 4-8 16,5-1 0-16,-2-2-1 0,-3 3-4 0,8-2-2 15,-2 0-2-15,0-1 3 0,1 0-2 0,0 2 0 16,0-2-3-16,0 3-1 0,0 0-4 0,-2-3 2 16,-5 3-3-16,8-2 2 0,-6 0-1 0,-2 2 4 15,10-3 5-15,-8 0 7 0,0 2 5 0,-2 1 6 16,0 0 4-16,5-5 6 0,-5 5-3 0,0 0 4 16,4-2-6-16,-4 2 3 0,0 0 1 0,0 0-8 0,0 0-1 15,0 0 0-15,0 0-3 0,0-5-8 16,0 5 0-16,0 0 1 0,0 0-4 0,0 0-5 0,0 0 4 15,-17 6-1-15,13-3-2 0,-2-1-3 0,3 1-1 16,0 1-3-16,-1-3-2 0,-1 3 1 0,0-1 2 16,1 1-2-16,-2 1-2 0,2-2 1 0,-1 2-3 15,2-3 4-15,-1 4 0 0,2-5-2 0,-2 4-1 16,-1-2-3-16,2 1-2 0,1 0 7 0,-1-3-1 16,3-1-2-16,0 0-1 0,-2 4 4 0,2-4 0 15,-3 3 4-15,3-3 5 0,0 0 1 0,0 0-1 16,0 0-4-16,0 0 2 0,0 0 2 0,0 0-4 0,0 0 0 15,-6-9 1-15,6 9-2 0,1-8-2 0,-1 4-7 16,0 4 9-16,-1-5-4 0,-1 0 1 0,2 3 2 16,0 2-3-16,2-5 8 0,-1 1 2 0,-1 4 5 15,0-7 0-15,0 7 1 0,5-4-10 0,-4 2 6 16,2-2-7-16,2 0 5 0,-1 2-5 0,1-2 3 16,-1-1-3-16,0 3 0 0,-1-4-3 0,3 2 0 15,-3 1-1-15,1-4 0 0,0 3-9 0,0-1 3 16,0 2 5-16,-2-2-5 0,1 2 3 0,-3 3 0 15,2-4-4-15,0 1 5 0,-2 3-2 0,2-6-2 0,-2 6 3 16,2-3-9-16,-2 3 6 0,0 0 0 0,0 0-3 16,0 0-2-16,0 0 7 0,0 0 0 15,0 0-1-15,0 0-6 0,0 0 5 0,9 9 3 0,-9-6-3 16,0-3 0-16,0 4-3 0,2-1 1 0,-1 2 7 16,0 2-4-16,3-3 3 0,-2 2-4 0,1-1 0 15,3 0-3-15,-3 2 1 0,3 0 5 0,2 0-3 16,0 0-1-16,-1-1 2 0,0 0 3 0,-1-1-5 15,1-1 5-15,-1 2 0 0,2-1-5 0,-3-1-16 16,0 1-23-16,0 0-24 0,-1-2-29 0,1 0-36 16,2-3-68-16,-7 0-148 0,7 0-373 0,-7 0 165 0</inkml:trace>
  <inkml:trace contextRef="#ctx0" brushRef="#br0" timeOffset="125848.86">28664 10452 39 0,'33'-8'64'0,"4"-3"-11"15,12-4-2-15,-15 2-8 0,4-2-3 0,7-6-10 0,-12 1-27 16,13-6-58-16,-9-4-57 0,3-3 26 16</inkml:trace>
  <inkml:trace contextRef="#ctx0" brushRef="#br0" timeOffset="131137.39">26495 7195 23 0,'0'0'91'0,"0"0"-2"15,0 0-3-15,0 0-4 0,0 0 2 0,0 0-5 16,0 0 5-16,-1-3-3 0,1 3-5 0,0 0-21 16,0 0 9-16,0 0-1 0,0 0-7 0,0 0 6 15,0 0-14-15,0 0-3 0,0 0 2 0,3-4-2 16,-3 4-3-16,0 0-4 0,1-4-1 0,-1 4-2 16,0 0 0-16,0 0-1 0,0 0-8 0,0 0 4 15,0 0-3-15,0 0 0 0,0-5 1 0,0 5 0 16,0 0-6-16,0 0 7 0,0 0-2 0,0 0 2 0,0 0 0 15,0 0-2-15,0 0-1 0,0 0 2 0,-3-4 1 16,3 4-5-16,0 0 1 0,0 0-2 0,0 0-6 16,0 0-1-16,0 0 1 0,0 0-3 0,0 0-3 15,0 0 1-15,0 0-1 0,0 0 1 0,0 0-4 16,0 0 2-16,0 0-3 0,0 0-3 0,0 0 1 16,0 0 1-16,0 0 0 0,0 0-2 0,0 0 0 15,0 0 0-15,0 0 0 0,0 0-1 0,0 0 1 0,0 0-2 16,0 0 3-16,0 0-1 0,0 0-2 0,0 0-1 15,0 0 5-15,0 0-3 0,0 0 5 0,0 0 0 16,0 0 0-16,0 0 2 0,0 0 3 0,0 0 0 16,0 0 1-16,2-4 4 0,-2 4-5 0,0 0 1 15,0 0-2-15,0 0 0 0,0-5-2 0,0 5-5 16,0 0 4-16,-4-3-2 0,4 3-5 0,0 0 6 16,0 0-1-16,1-6 0 0,-1 6-2 0,0 0 3 15,0 0-2-15,0 0-7 0,0 0 8 0,0 0-1 16,0 0-3-16,0 0-1 0,0 0 0 0,0 0-1 15,0 0 2-15,0 0-1 0,0 0 1 0,0 0 0 0,0 0-4 16,0 0-3-16,0 0 5 0,0 0-2 0,0 0 4 16,0 0-7-16,0 0 3 0,0 0 2 0,0 0-3 15,0 0 2-15,1 17-1 0,-1-12 2 0,0 1-8 16,0 1 8-16,2 3-1 0,0-2 2 0,-2 2 0 16,0-2 3-16,0 3-4 0,3-1-3 0,-1-1-1 15,0 3 6-15,-2-3-2 0,1 2-4 0,-1-1 7 16,1-2-8-16,-1 2 4 0,1 0 1 0,-1-2 1 15,-1-1-4-15,0 3 1 0,1-3 2 0,-1 0 1 0,-1-3-4 16,1 2 1-16,0 2-2 0,-2-3-1 16,3 1 4-16,-1-2 2 0,0 2 0 0,1-4 2 0,-2 1-3 15,1 1-2-15,1-4 2 0,0 5 0 0,0-5 1 16,0 4 1-16,0-4-8 0,0 0 5 16,-1 4 4-16,1-4-2 0,0 0 0 0,0 0 0 0,0 5-1 15,0-5-36-15,0 4-45 0,0-4-76 0,0 0-203 16,0 0-388-16,0 0 172 0</inkml:trace>
  <inkml:trace contextRef="#ctx0" brushRef="#br0" timeOffset="133380.39">25510 7229 47 0,'0'0'59'0,"0"0"-1"0,0 0 9 0,0 0 2 15,0 0 2-15,0 0-3 0,0 0-3 16,0 0 2-16,0 0-2 0,0 0-1 0,0 0 1 0,0 0-5 16,0 0-4-16,0 0-2 0,0 0-3 0,0 0-1 15,0 0-5-15,0 0-4 0,0 0-2 0,0 0-5 16,0 0 3-16,0 0 0 0,0 0 3 0,0 0-10 15,0 0-1-15,0 0 1 0,0 0-7 0,0 0-2 16,0 0 3-16,0 0-6 0,0 0-1 0,0 0-6 0,0 0 4 16,3-8 4-16,-3 8-4 0,0 0-6 15,0 0 9-15,0 0-10 0,0 0 3 0,0 0-1 0,0 0-3 16,0 0 2-16,0 0-5 0,0-3 0 0,0 3 1 16,0 0-4-16,0 0-1 0,0 0 2 0,0 0 0 15,0 0 0-15,0 0-2 0,0 0 5 0,0 0-5 16,0 0 4-16,0 0-1 0,0 0-1 0,0 0 0 15,0 0-1-15,2 11-1 0,-2-7-2 0,0-4 4 16,1 7 1-16,1-3-1 0,0 2 3 0,-2 0-2 16,0 0 0-16,-2 2 0 0,2-1 1 0,2 2 3 15,-2 0-5-15,0 0-2 0,2 2 4 0,-2 2-1 16,1-7-1-16,0 3 1 0,0 4-4 0,1-1 4 0,0-3 1 16,0 3 1-16,0-1-6 0,-1 0 4 0,3 2-1 15,-4-1 1-15,2-2-4 0,-2 0 10 16,2-1-8-16,-2 0-2 0,0-1 1 0,0-2 1 0,0 2 3 15,1-1-1-15,3-3 0 0,-4 3 0 0,0-2-2 16,0-5 6-16,1 5-4 0,-1-2 4 0,0-3 7 16,0 4 4-16,0-4-2 0,0 0 3 0,0 5 5 15,0-5-6-15,0 0 4 0,0 0 0 0,0 4-5 0,0-4 3 16,0 0-6-16,4 0 0 0,-4 0-2 16,0 0-5-16,0 0-13 0,0 0-15 0,0 0-32 15,0 0-40-15,0 0-89 0,0 0-94 0,0 0-299 0,9-4 132 16</inkml:trace>
  <inkml:trace contextRef="#ctx0" brushRef="#br0" timeOffset="136956.29">25552 7149 49 0,'0'0'114'0,"1"4"-18"0,-1-4-5 0,0 0-16 0,0 0-5 15,0 0-4-15,0 0-8 0,0 0-6 0,0 0-6 16,0 0-5-16,0 0 0 0,0 0-10 0,0 0-3 16,0 0 4-16,-1 4-10 0,1-4 7 0,0 0-13 15,0 0 2-15,0 0-1 0,0 0 1 0,0 4 6 16,0-4-15-16,0 0 4 0,0 5-3 0,0-5 1 16,0 0-5-16,0 0-3 0,0 0 6 0,-4 1 4 15,4-1 6-15,0 0-1 0,0 0-5 0,0 0 4 16,0 0-5-16,0 0-1 0,0 0 4 0,0 0-4 0,0 0-4 15,0 0 0-15,0 0 4 0,0 0 0 0,0 0-5 16,0 0-4-16,0 0 4 0,0 0-3 0,0 0-4 16,0 0 3-16,0 0-8 0,0 0 9 0,0 0-6 15,0 0 6-15,0 0 0 0,0 0 0 0,0 0 0 0,0 0 3 16,0-12-4-16,0 12-3 0,0 0 3 16,0 0 1-16,-5-3 4 0,5 3-5 0,0 0 2 15,0 0-3-15,-1-3 1 0,1 3 0 0,0 0-2 0,0 0 0 16,0 0 2-16,0 0-3 0,0 0 6 0,0 0 1 15,0 0-8-15,0 0 1 0,0 0 1 0,-2-5 0 16,2 5 2-16,0 0-5 0,0 0 1 0,0 0 3 16,0 0-2-16,0 0-5 0,0 0 4 0,0 0 2 15,-2-3 0-15,2 3 0 0,0 0 2 0,0 0-2 16,0 0 4-16,0 0-3 0,0 0 3 0,0 0-2 16,0 0-1-16,0 0 4 0,0 0 3 0,0 0 1 15,0 0-5-15,0 0 3 0,0 0 3 0,0 0-3 0,0 0 2 16,0 0-4-16,0 0 1 0,0 0 0 0,0 0-4 15,0 0 2-15,0 0 1 0,0 0-6 0,0 0 5 16,0 0-5-16,0 0 4 0,0 0 2 0,0 0-3 16,0 0 1-16,0 0 3 0,0 0 1 0,0 0 0 15,0 0 4-15,0 0 2 0,0 0 1 0,0 0-2 16,0 0 3-16,0 0-4 0,0 0 2 0,0 0 1 16,0 0-3-16,0 0 1 0,0 0 2 0,0 0-3 15,0 0 1-15,0 0 1 0,0 0-4 0,0 0-1 16,0 0 1-16,0 0 1 0,0 0 1 0,0 0-4 0,0 0 3 15,0 0-6-15,0 0 4 0,0 0 1 0,0 0 5 16,0 0-2-16,0 0-5 0,0 0-1 0,0 0 0 16,0 0-3-16,0 0-1 0,0 0 1 0,-2-4-1 15,2 4 5-15,0 0-7 0,0 0-1 0,0 0 4 16,0 0 0-16,0 0-3 0,0 0 0 0,0 0-1 16,0 0-1-16,0 0 2 0,0 0-2 0,0 0 1 15,0 0 0-15,4 12 0 0,-4-12 3 0,0 5-3 16,0-5 1-16,-2 7 2 0,4-5-2 0,-4 2-1 15,2-4 0-15,-2 7 1 0,0-3-3 0,4 2 2 0,-2-2 5 16,2 1-3-16,-2 2 2 0,4-3-1 0,-4 2-2 16,5 2 1-16,-4-4-1 0,-1 5-2 0,0 0 2 15,0 1 2-15,0-2 1 0,0-1 3 0,2 3-5 16,0 0-2-16,-2 0 1 0,0-3 3 0,1 2-2 16,2-2-4-16,-3-1 2 0,0 2-2 0,1-1 1 15,-1 1 4-15,0-1-2 0,3 0 0 0,-3 3 1 16,0-4 2-16,1 3-2 0,-1-4 0 0,4 6-3 0,-4-5-1 15,4 3 5-15,-3-2-2 0,2 1-2 16,-2 1 3-16,-1-4 2 0,5 2-5 0,-4 1 1 16,-2-3 3-16,1 0-2 0,1-1-1 0,-2 0 3 0,1 1-2 15,0-5 1-15,0 6-2 0,0-6 2 16,1 5 3-16,-1-5-6 0,0 0 0 0,0 2 3 0,0-2 0 16,0 0 2-16,0 0-5 0,0 0 1 0,4 3-1 15,-4-3 2-15,0 0 1 0,1 2 0 0,-1-2-3 16,0 0 2-16,0 0-1 0,-1 5-2 0,1-5 2 15,0 0 1-15,0 6 6 0,0-1-5 0,0-5-14 16,0 0-16-16,1 3-11 0,-1-3-16 0,0 0-13 0,0 0-28 16,0 0-48-16,0 0-79 0,0 0-242 0,8-8 107 15</inkml:trace>
  <inkml:trace contextRef="#ctx0" brushRef="#br0" timeOffset="137356.82">25639 7478 35 0,'0'0'87'0,"0"0"-11"0,0 0-1 0,0 0-8 15,0 0 6-15,-1 4-8 0,1-4 6 0,0 0 5 0,0 0 7 16,0 0 0-16,0 0 5 0,0 0-5 0,0 0-6 15,0 0-2-15,0 0-8 0,0 0-7 0,0 0-4 16,0 0-9-16,-13-8-2 0,13 8-6 0,0 0-5 16,-4-3-4-16,-1 0 0 0,5 3-2 0,-4-2-5 15,4 2-1-15,-6-2-4 0,1 1-4 0,5 1 0 0,-9-2 1 16,9 2-1-16,-9-3-3 0,9 3 0 16,-9-2 4-16,9 2-5 0,-9-1-1 0,5 0-3 0,4 1 2 15,0 0-2-15,-9 0-2 0,9 0 3 0,0 0-5 16,0 0 1-16,0 0 4 0,-4-1 1 0,4 1-6 15,0 0 3-15,0 0 2 0,0 0 1 0,0 0-1 16,0 0-2-16,0 0 2 0,0 0-3 0,0 0-1 16,0 0 3-16,-1-4-4 0,1 4 2 0,0 0-23 15,0 0-25-15,0 0-32 0,0 0-54 0,5-9-132 16,-4 5-283-16,3 1 126 0</inkml:trace>
  <inkml:trace contextRef="#ctx0" brushRef="#br0" timeOffset="138507.71">26495 7096 136 0,'0'0'142'0,"0"0"-9"0,0 0-4 16,0 0-2-16,0 0-9 0,0 0-7 0,0 0-8 16,0 0-9-16,0 0-8 0,0 0-3 0,0 0-5 15,0 0-8-15,0 0-8 0,0 0-14 0,0 0-3 16,0 0-3-16,0 0 0 0,0 0-8 0,0 0 5 15,0 0-2-15,0 0-4 0,0 0 0 0,0 0 0 16,0 0 0-16,0 0-3 0,0 0 0 0,0 0-8 16,0 0 5-16,0 0-2 0,0 0 0 0,0 0-6 0,0 0 1 15,0 0-4-15,0 0-1 0,0 0 0 0,0 0-5 16,0 0-1-16,0 0-1 0,0 0-1 16,0 0-1-16,0 0-1 0,0 0-6 0,0 0 6 0,0 0-2 15,0 0 1-15,0 0 1 0,0 0-5 0,2 14 0 16,-4-9 3-16,1 0-1 0,1 0-2 0,0 2 6 15,0-2-5-15,-1 4 1 0,1 1 0 0,1 0-3 16,-1 1 5-16,0 2-2 0,1-1 1 0,-1 4-1 16,-1 1 2-16,2-2-7 0,-1 0 1 0,0-1 5 15,-1 3 3-15,0-6 1 0,1 6-1 0,0-5-2 16,0 1-6-16,1 4 3 0,-2-2 0 0,-2-3 1 16,3 1-2-16,3-2 4 0,-6 4 0 0,3-5-3 15,0 2 0-15,-1-1 3 0,-4-2-2 0,4 0 2 0,-2-3-1 16,2 1 0-16,-2-1 2 0,2-1-3 0,-2 4-1 15,2-4-1-15,-3 1 2 0,3-2 1 0,-2 1 1 16,2-1-2-16,-2 0 0 0,2 2-1 0,1-3-1 16,-1 2 3-16,1 2-3 0,1-2 3 0,0 0 0 15,3-1-3-15,-1 2 0 0,-2-1 1 0,3 1 0 16,-3-2-4-16,3 2-10 0,0-1-5 0,-1-2-7 16,0-2-13-16,-3-1-18 0,0 0-26 0,0 0-21 15,0 0-27-15,9-9-177 0,-6 2-332 0,-2-1 146 0</inkml:trace>
  <inkml:trace contextRef="#ctx0" brushRef="#br0" timeOffset="139456.24">26431 7146 51 0,'0'0'84'0,"0"0"5"16,0-5 6-16,0 5-3 0,3-4 1 0,-3 4-2 16,1-3-1-16,-1 3 1 0,0-5 1 0,0 5 0 15,0-5-2-15,0 5 3 0,0-4-10 0,0 4-6 0,0-5-6 16,0 5-13-16,0-4 2 0,0 4-10 0,4-5-4 16,-3 2-7-16,3 0-1 0,-4 3-6 0,5-4-1 15,3 2-11-15,-6-1 3 0,5 1 0 0,-2 2-4 16,0-1 1-16,3 1-6 0,1 0 0 0,1 0-2 15,0 1 2-15,-2-2-3 0,0 2-9 0,-2-1 4 16,0 0 1-16,-6 0-3 0,10 1 3 0,-6 0-3 16,-4-1 3-16,7 0 0 0,-7 0 2 0,0 0 1 0,4 2 2 15,-4-2-5-15,0 0 1 0,0 0 0 16,0 0 0-16,0 0-2 0,0 0 2 0,0 0 0 0,0 0-1 16,0 0-1-16,6 0-2 0,-6 0 0 0,0 0-4 15,0 0 2-15,0 0-2 0,0 0 1 0,0 5-1 16,0-5 3-16,-1 5-1 0,1-5 4 0,1 5-6 15,-1-1 1-15,0-1 3 0,0 2-3 0,1 0-1 16,1-1 4-16,-1 1-2 0,1-1-3 0,0 2 2 0,-2-4 2 16,0 4-1-16,1-2-2 0,0 1 2 15,-1-1-1-15,0 1-2 0,0 0 0 0,0 2 3 16,0 0 0-16,0-1 5 0,0 1 0 0,0 1 3 0,1 3-3 16,3 0-1-16,-4-2 2 0,2 3-1 15,-1-2 0-15,1 1-3 0,2-2 3 0,-4 4-1 0,2-3 0 16,-2 0-3-16,0 2 0 0,1-4 3 0,-2 2-1 15,1 0-2-15,-2 0 2 0,0-4-1 0,-1 0 0 16,2 2-1-16,-2-3 2 0,1 2-3 0,0-2 0 16,1 0-1-16,-1 2 1 0,2 0-2 0,0-1-1 15,0-1 4-15,-2 2-3 0,2-1 4 0,2 0-3 16,-2 0 2-16,1 0-4 0,0 1 2 0,-1 0 0 16,3-2 1-16,-1 1-3 0,-2 0 0 0,2-1 1 0,-2 1 4 15,0-2-2-15,-2 0-1 0,2 2-1 0,-4-4 1 16,2 0 0-16,2-2-2 0,-5 4 4 0,5-4-2 15,-8 1 3-15,8-1 1 0,-9-1-1 0,3 0-3 16,6 1 3-16,-10-3 0 0,5 3-2 0,1-3-3 16,4 3 4-16,-9-1-2 0,9 1-1 0,-6 0 3 15,6 0-3-15,0 0 0 0,-7-1 1 0,7 1-2 16,0 0 1-16,0 0 2 0,0 0-1 0,0 0-2 16,-6-1-5-16,6 1 5 0,0 0 3 0,0 0-2 15,0 0 0-15,0 0 3 0,0 0-3 0,0 0 3 16,-9 0 0-16,9 0-2 0,0 0 3 0,-7-4-1 0,7 4-3 15,-4-3 0-15,4 3 3 0,0 0-1 0,-3-4-1 16,3 4-1-16,-3-1 3 0,3 1-12 0,0-4-26 16,0 4-34-16,0-7-54 0,0 1-220 0,3 1-370 15,-2-1 164-15</inkml:trace>
  <inkml:trace contextRef="#ctx0" brushRef="#br0" timeOffset="140306.7">26596 7163 30 0,'0'-4'194'0,"0"4"-26"15,0-5-14-15,0 1-11 0,0 4-17 16,-2-6-8-16,0 1-15 0,2 5-6 0,-1-5-9 0,1 5-17 16,-1-5 0-16,1 5-8 0,0-4-8 15,0 4-2-15,0 0-8 0,0 0-5 0,0-5-5 16,0 5 3-16,0 0-10 0,0 0 0 0,0 0-3 0,-1-3-10 16,1 3 2-16,0 0-1 0,0 0-7 0,0 0 4 15,0 0-1-15,0 0 0 0,-11 0-1 0,11 0-3 16,-14 3 0-16,8-2 1 0,-1 1-6 0,0-1 5 15,1 2 0-15,2-2-2 0,0 0-3 0,-1 2 1 0,5-3 0 16,-7 4-1-16,6-1-5 0,-1 0 2 16,2-3 4-16,-2 7 0 0,2-7 2 0,2 6-3 15,1-4-3-15,0 2 6 0,2 0-3 0,-1 1 1 0,0-2-5 16,1-1-3-16,-1 1 9 0,1 0-10 16,-3 0 6-16,2-2-2 0,-4-1 2 0,5 4 0 0,-5-4 0 15,3 1-1-15,-3-1-1 0,2 3-1 0,-2-3 0 16,0 0 0-16,2 7 3 0,-2-7 1 0,0 2-1 15,0-2-1-15,-3 5 1 0,3-5 3 0,-3 7-3 16,3-7 3-16,-2 5-2 0,1-3-3 0,1-2 1 16,-6 3 3-16,3-3-4 0,3 0 3 0,-8 4-4 15,8-4 5-15,-5 3-4 0,1-1 3 0,4-2-5 0,-4 3 6 16,4-3-5-16,-1 4 2 0,1-4-1 16,1 5 4-16,1-1 0 0,1 0-1 0,1-1-5 0,0 2 5 15,1-1-1-15,1-2-4 0,0 3 0 0,-1-2 4 16,0 1-1-16,-1-1 2 0,1 0 0 0,-1-1 1 15,-1 1-7-15,-3-3 2 0,4 4 0 0,-4-4 6 16,3 2-2-16,-3-2-2 0,0 0 4 0,0 0-8 16,0 0 6-16,0 0-1 0,0 0 0 0,0 0 0 15,-22-1-3-15,22 1 2 0,-9-1 3 0,9 1-1 16,-8 0 2-16,8 0-5 0,-8 2-1 0,3 1 2 16,2 0-2-16,0 0 4 0,1 0-2 0,-2 2 1 15,1-1 1-15,2 1 2 0,-2-2-3 0,-1 3 0 16,2-3 1-16,1 2-2 0,0-2 4 0,-1 1-5 0,1 1-1 15,1-5 5-15,0 6-1 0,1-3-2 0,1-1 3 16,-1 4-1-16,0-3-2 0,4-2 3 0,-1 4-2 16,1 1-5-16,-1 0 2 0,1-4 7 0,0 1-6 15,-1 3-2-15,2-3 2 0,-2 0-5 0,-1-1 6 16,-2 2 3-16,2-1-4 0,-3-3 5 0,2 2-7 16,-2-2 5-16,0 0-1 0,0 0 1 0,0 0 1 15,0 0-6-15,0 0 3 0,-16-5 1 0,9 4-1 0,7 1-4 16,-9-4 5-16,3 3-2 0,-1 1-3 0,0 0-17 15,7 0-21-15,-13-3-34 0,9 3-59 0,-5 3-155 16,9-3-314-16,-11 0 139 0</inkml:trace>
  <inkml:trace contextRef="#ctx0" brushRef="#br0" timeOffset="141677.35">25561 7167 61 0,'-5'-2'112'0,"5"2"-3"16,0 0-10-16,0 0-4 0,0 0-9 0,0 0-7 15,0-4-11-15,0 4 0 0,0 0-10 0,0 0-4 16,0 0-8-16,0 0-4 0,0-6-2 0,0 6-1 15,-4-3-4-15,4 3-6 0,-5-3-4 0,5 3 1 16,-7-4-2-16,7 4-1 0,-6-4 5 0,6 4 1 16,-3-3 3-16,3 3 1 0,-4-2 0 0,4 2 4 15,0 0 3-15,0 0-5 0,0 0-5 0,0-4 1 0,0 4-3 16,0 0-1-16,0 0 2 0,-5-3-1 16,5 3 1-16,0 0-1 0,0 0 2 0,0 0-4 0,0 0 1 15,0 0-9-15,0 0 1 0,0 0-2 0,5-5 0 16,-5 5-3-16,6-3 1 0,-5 2-2 0,3-2-4 15,1 1-1-15,2-2 1 0,-1 0-1 0,-1 3-1 16,-1-2 0-16,1-1-4 0,4 1 4 0,-4 1-3 16,-4-1-1-16,6 1 0 0,-7 2 3 0,6-5-2 0,-3 3 0 15,-3 2-1-15,6-4 2 0,-3 3 6 0,-3 1 1 16,2-3 1-16,-2 3 2 0,0 0-4 0,4-3 2 16,-4 3-1-16,0 0-4 0,0 0-2 0,0 0 0 15,0 0-1-15,0 0 1 0,0 0-3 0,0 0 1 16,7 8 1-16,-6-4-2 0,0-1-2 0,2 1 3 15,-2 1 1-15,0 0-4 0,3 1 1 0,0 1 5 16,-2 0-6-16,1-2 2 0,0 4 0 0,-1 1-3 16,2-2 0-16,-3-1-1 0,1 0 0 0,-1 1 4 15,1 0-2-15,0-1-2 0,-2 3 3 0,2-5-1 0,1 5-1 16,-1-2 0-16,2 2 2 0,0-2-4 16,-3 1 23-16,2-1-6 0,1 0-3 0,-2 2 5 0,2-2-6 15,-1 0-5-15,-3 0 3 0,2-2-3 0,1 0 3 16,-1 0-3-16,-3 0 0 0,1 0 3 0,0 0-5 15,-4-1 1-15,2 4-6 0,-1-5 7 0,-1 3 0 16,0 0-2-16,0-3 0 0,2-1 0 0,-3 5 2 16,0-1-2-16,2-3-6 0,-1 2 0 0,-1-2 6 15,3 1 2-15,-1 0-5 0,2-1 1 0,-2 2 0 0,2-2-8 16,0 1 7-16,-1-1 1 0,2 1 1 16,2 0-2-16,-2 1 3 0,-2 0-1 0,1-1-3 0,1 2 3 15,0-2-2-15,0 1 0 0,0 1 0 0,0 0-1 16,0-2 3-16,0-1-6 0,1 2 4 0,-1-2-1 15,0 1 4-15,0-5-3 0,-2 5-1 0,2-5 1 16,0 5-5-16,0-5 1 0,0 6 3 0,0-6 5 16,0 0-3-16,-4 1 4 0,4-1-8 0,0 0 8 15,0 0-6-15,0 0 2 0,0 0 2 0,-14-8-4 16,10 7-2-16,0-2 1 0,2 0 1 0,-6 3 3 16,3-2-10-16,0-1 7 0,-2 0 1 0,2 1-1 15,-1 1-4-15,2-2 6 0,-1 2-4 0,5 1 4 16,-9-3-2-16,9 3-1 0,-4-1 5 0,4 1-2 0,-4-2-8 15,4 2-14-15,0 0-14 0,0 0-21 0,0 0-50 16,-6-4-49-16,6 4-181 0,6-7-362 0,-2 1 161 16</inkml:trace>
  <inkml:trace contextRef="#ctx0" brushRef="#br0" timeOffset="142507.04">25739 7159 117 0,'0'0'206'0,"0"0"-9"15,0 0-18-15,0 0-11 0,0 0-18 0,0 0-13 16,0 0-19-16,0 0-5 0,0 0-19 0,0 0-4 15,0 0-12-15,6-5-11 0,-6 5 1 0,0 0-11 16,0 0-4-16,0 0-8 0,2-2-10 0,-2 2-2 0,0 0-1 16,0 0-4-16,0 0 1 0,0 0-6 0,0 0-1 15,-21 4 1-15,15-3-6 0,-1 3 0 0,-2-4-8 16,2 4 1-16,-2-2 2 0,-2 1-1 0,1-2-5 16,1 1 5-16,3-1-3 0,-2 0-2 0,2 2 3 15,-2-2-7-15,1 2 4 0,0-1 2 0,3-1-2 16,-1 1-3-16,5-2 0 0,-6 2-1 0,2-1 1 15,4-1-2-15,-5 2 4 0,5-2-2 0,0 0-4 0,-3 3 4 16,3-3 0-16,0 0-2 0,0 0 3 16,18-2-3-16,-10 2 0 0,-8 0 2 0,13 0-3 0,-5 2 5 15,-2-2-2-15,0 0 1 0,-6 0-3 0,9 4 0 16,-4-4 1-16,-5 0-8 0,6 1 5 16,-6-1 4-16,4 1-5 0,-4-1-4 0,0 0 6 0,0 0 2 15,0 0-4-15,-14 6 2 0,9-6 0 0,-1 3 1 16,-1-2 3-16,-1 3-3 0,1-4 1 0,1 3-4 15,-1-2 1-15,2 0-3 0,-4 0 5 0,4 0-3 16,5-1 3-16,-8 5-1 0,7-3 2 0,-3 2 0 16,4-1 0-16,-1 1-2 0,1-4-1 0,5 9 7 15,0-2-4-15,4-1-2 0,0 2 2 0,0 0-3 16,3 0 5-16,-2 0-5 0,0-2 2 0,-3 1-8 0,0 1 9 16,1-2-2-16,-3 1 0 0,0-3-2 0,-2 0 4 15,0-1 1-15,0 0 0 0,-3 0-5 0,0-3-1 16,-1 6 2-16,1-6-1 0,-7 3 4 0,3-1 0 15,4-2-4-15,-6 4 1 0,2-4-3 0,4 0 4 16,-10 2 2-16,5 2 0 0,0-3-1 0,5-1-4 16,-9 2 0-16,3-1 1 0,-1 0 2 0,7-1-1 15,-6 3 2-15,3-3 3 0,3 0-2 0,-5 3-2 16,1 1 2-16,4-4-2 0,0 4 2 0,-5-3-3 16,5-1 2-16,0 5 0 0,4 0-1 0,-4-5 0 15,1 7 1-15,-1-4-1 0,3-1 1 0,-2 5-1 0,0-2 1 16,3-1-1-16,-1 1 2 0,-1 2-2 0,1-1-1 15,-2 1 1-15,2-1-6 0,-2 2 7 0,0-1 0 16,-1-2-1-16,2 2 2 0,-2 0-3 0,0-1 2 16,1 1-4-16,-1-3 7 0,1 0-5 0,-1 0 2 15,-1 1-4-15,1-2 6 0,0-3-3 0,-1 6-1 16,-1-3-1-16,2-3 3 0,-2 5-2 0,-1-2-2 16,3-3-5-16,-5 1-22 0,5-1-30 0,-8 0-47 0,8 0-88 15,0 0-131-15,-10-4-353 0,6 3 157 0</inkml:trace>
  <inkml:trace contextRef="#ctx0" brushRef="#br0" timeOffset="146775.34">25320 6897 160 0,'0'0'183'0,"0"0"-12"0,0 0-9 0,0 0-17 16,0 0-12-16,0 0-14 0,0 0-10 0,0 0-14 15,-3-7-6-15,3 7-9 0,0 0-12 0,0 0-2 16,0 0-9-16,0 0-6 0,0 0-7 0,0 0-5 0,0 0-3 15,0 0-2-15,0 0-3 0,0 0-6 0,0 0 1 16,0 0-4-16,0 0-3 0,0 0-2 0,0 0 1 16,0 0-7-16,-4-2 3 0,4 2-3 0,0 0 1 15,0 0-5-15,0 0 0 0,0 0 0 0,0 0 0 16,0 0-1-16,0 0-3 0,0 0 2 0,0 0-2 0,0 0 2 16,0 0 0-16,0 0-1 0,0 0 2 0,0 0-4 15,0 0 3-15,0 0-1 0,21 7 2 0,-14-7-4 16,5 0-1-16,-1 2 2 0,5-1 1 0,-1 0-3 15,-2 2 1-15,5-2-1 0,-3 0 4 0,0-1-2 16,-2 2 0-16,-1-2-1 0,0-2 1 0,-4 4-1 16,1-1 1-16,-4-2-4 0,0 2 2 0,-5-1-1 15,11 0 3-15,-11 0-3 0,7 0 2 0,-7 0 0 16,5 0 0-16,-5 0-4 0,0 0 4 0,0 0 0 16,0 0-2-16,9 3-1 0,-9-3-1 0,0 0 0 15,0 0 1-15,0 0 2 0,0 0-4 0,0 0 4 16,0 0-4-16,0 0 0 0,5 0 6 0,-5 0 1 0,0 0-5 15,0 0-2-15,0 0 3 0,0 0-2 0,0 0 1 16,0 0-2-16,0 0-8 0,8 0-12 0,-8 0-7 16,4-4-10-16,-4 4-17 0,4-4-11 0,-4 4-15 15,1-3-2-15,-1 3-1 0,0-4-4 0,0 4 6 16,0-7 2-16,0 7 6 0,-4-4 3 0,3 0 9 0,-2-1 6 16,3 5 7-16,-5-4 4 0,4 1 5 15,-3 1 1-15,0-3 2 0,-1 3 7 0,0-1 4 0,5 3 4 16,-4-4 6-16,0 1 15 0,4 3 7 0,-1-3 4 15,1 3 11-15,0 0 2 0,-4-3 7 16,4 3-3-16,0 0 5 0,0 0 4 0,0 0-11 0,0 0 0 16,0-6 2-16,0 6-3 0,0 0-5 0,4-3 4 15,-4 3 0-15,0-5-5 0,0 5 4 0,5-1-5 16,-5 1 1-16,0 0 2 0,0 0 2 0,0 0-2 16,0 0-5-16,4-3 0 0,-4 3 0 0,0 0-3 0,0 0-1 15,0 0-4-15,0 0 2 0,0 0-5 16,0 0 8-16,0 0-8 0,0 0 7 0,11 4 1 0,-4-4-1 15,-7 0 4-15,0 0-2 0,5 3-5 0,-5-3 3 16,4 2 2-16,-4-2-8 0,0 0 3 0,5 3-8 16,-5-3 7-16,0 6 3 0,0 0-6 0,2-1-1 15,-2 1 2-15,-2 1 2 0,2 0-2 0,0 3 11 16,0-2-3-16,-4 3 1 0,4-2 4 0,-1 0-12 16,-2-1 3-16,0-1-1 0,1 2 1 0,2-4-4 15,-1 2 4-15,-3-1-5 0,0 1-1 0,2-2-10 0,0-1-39 16,1 1-67-16,-6-1-116 0,5-1-250 0,2-3 112 15</inkml:trace>
  <inkml:trace contextRef="#ctx0" brushRef="#br0" timeOffset="149472.4">25805 6880 47 0,'0'0'63'0,"-4"-3"-3"0,4 3 1 16,0 0-5-16,0 0-3 0,0 0-8 0,0 0 5 16,0 0-10-16,0 0-3 0,0 0-6 0,0 0 1 0,0 0-4 15,0 0-1-15,0 0-6 0,0 0-2 0,0 0-1 16,0 0 6-16,0 0 4 0,0 0-1 0,0 0 1 15,0 0 0-15,0 0 2 0,0 0-2 0,0 0 5 16,0 0-2-16,11 8-5 0,-11-8 19 0,0 0-17 16,7 0 1-16,-7 0 0 0,0 0-8 0,12-2 2 15,-12 2 4-15,9 0-7 0,-3 0-1 0,2-1-7 16,1-3 1-16,1 3-3 0,0 2 1 0,2-4-1 16,-1 3-3-16,3 0 1 0,-1 0-5 0,6-3 7 15,-3 3-6-15,4 0 5 0,-3-1-1 0,-1 1-7 16,1 0 6-16,-4-1-6 0,6-3 3 0,-5 4-1 0,0 0 8 15,0-1-2-15,4 2 0 0,-5-1 8 0,4 0 0 16,-4 1 3-16,1-2-3 0,-3 3 2 0,0-2 0 16,3 0 1-16,-1 2-5 0,-2-1-2 0,1 0 0 15,1 1 1-15,2 4-2 0,-3-4-3 0,-1-1-2 16,1 0-1-16,-1-1 0 0,2 1 0 0,-3 1 1 16,-3-1-1-16,1-1 0 0,-1 1 0 0,-1 0 1 15,-6-1 0-15,7 0 8 0,-7 0 3 0,7 0 10 0,-7 0 6 16,0 0 0-16,7 0 1 0,-7 0-6 0,0 0-4 15,3-2-3-15,-3 2-1 0,4-3-3 0,-4 3 0 16,0 0-3-16,0 0 0 0,0-2-2 0,0 2-5 16,0 0 3-16,0 0-2 0,0 0 0 0,0 0-1 15,0 0 0-15,4-3-2 0,-4 3-2 0,0 0-1 16,0 0 2-16,0 0-3 0,0 0 3 0,0 0-5 16,0 0 9-16,0 0-9 0,0 0 4 0,0 0-3 0,0 0 0 15,0 0 0-15,0 0 3 0,-2-7-5 16,2 7 0-16,2-5 0 0,-2 5-2 0,0 0-11 0,0 0-4 15,-2-7-8-15,2 7-6 0,-2-6-7 0,0 4 3 16,0-5 7-16,1 3-2 0,-1 0-1 0,2 4 4 16,-4-4 4-16,1-1 4 0,1 3 1 0,2 2 8 15,-3-6-4-15,-1 5 2 0,4 1-2 0,0 0 4 0,0 0-4 16,-2-5 5-16,2 5 1 0,0 0 1 16,0 0-1-16,0 0 1 0,0 0-4 0,0 0 9 15,11 0-3-15,-11 0 1 0,0 0 4 0,0 0-5 16,9 0 5-16,-9 0 1 0,0 0 5 0,0 0-2 0,5 0 3 15,-5 0 6-15,0 0 2 0,0 0-4 0,0 0 2 16,0 0 1-16,0 0-1 0,0 0-5 0,0 0 3 16,0 0-2-16,0 0 3 0,0 0 1 0,9 0-4 15,-9 0-2-15,0 0-1 0,6-2 0 0,-6 2 0 16,0 0-6-16,8-1 5 0,-8 1-2 0,0 0-2 16,5-2 1-16,-5 2 1 0,0 0-1 0,0 0 0 15,0 0-2-15,0 0 1 0,0 0 0 0,0 0 1 16,0 0 2-16,0 0-3 0,0 0-2 0,0 0 4 0,0 0 1 15,7 2-3-15,-7-2 5 0,0 0-5 0,0 0 7 16,0 0-1-16,0 0-1 0,0 0 3 0,0 0-2 16,0 0 4-16,0 0 2 0,0 0 1 0,0 0-2 15,0 0 0-15,0 0-3 0,0 0-1 0,0 0-1 16,0 0 0-16,0 0-1 0,0 0 0 0,-12-9 0 16,12 9 4-16,-1-3 4 0,1 3 5 0,-3-5 8 15,3 5-1-15,0 0 2 0,-1-4-5 0,1 4 1 0,-3-5-4 16,3 5 1-16,0-4-3 0,0 4-1 0,-1-5-3 15,-4 2 3-15,5 3-4 0,0-5-2 0,0 5 1 16,0-5-4-16,0 5 1 0,0-5-3 0,0 5 1 16,0 0 0-16,0 0 2 0,0 0-3 0,0-7 1 15,0 7-1-15,0 0-2 0,0-3 3 0,0 3-2 16,0 0 2-16,0 0-4 0,0 0-2 0,0 0 1 16,0 0-2-16,0 0 0 0,0 0 1 0,0 0 3 15,0 0 0-15,0 0-2 0,0 0 1 0,0 0-3 16,0 0 3-16,-7 10-3 0,5-7 3 0,2 1-1 15,-2 1 1-15,0 1-1 0,2-2-3 0,-1 4 6 0,1-2-5 16,0 2 3-16,1 2 0 0,1 4 3 0,-4-3-5 16,4 0-2-16,0 1 0 0,-2-1 1 0,0 0 1 15,2-4 0-15,0 2 3 0,-2-2-3 0,-2 1-2 16,4-2 4-16,-2-2-3 0,-2 1 1 0,4-1 2 0,-2-1-1 16,0 1-1-16,0-4-1 0,0 6-1 15,1-3 3-15,-1-3-1 0,3 4 3 0,-3-4 1 16,0 0 0-16,0 0 1 0,0 0-2 0,0 0 1 0,0 0-4 15,0 0 2-15,0 0 1 0,0 0-1 16,0 0-1-16,0 0 1 0,3-14 1 0,-3 11-2 0,0-1-1 16,3-1 1-16,-3-1 0 0,0 1-1 0,1-1 0 15,2-2 0-15,-2 1 0 0,2 0 0 16,-2 1 1-16,1-5 1 0,0 5-1 0,-1-1-2 0,-4 1 1 16,5 0 2-16,-1 1-1 0,-1 1 0 0,0 1 0 15,3-2 0-15,-3 5-4 0,0-5 2 0,0 5 0 16,1-4 0-16,-1 4 1 0,0-5-1 0,0 5-1 15,0 0 0-15,0 0-1 0,0 0 3 0,0 0-2 16,0 0 2-16,0 0-4 0,3 13 4 0,-3-7-3 0,0 2-2 16,-3 0-29-16,3 3-23 0,-1 0-46 0,-2-1-18 15,2-2-44-15,-4 4-137 0,1-3-327 0,-5 0 145 16</inkml:trace>
  <inkml:trace contextRef="#ctx0" brushRef="#br0" timeOffset="154676.24">27556 6661 46 0,'0'0'136'0,"0"0"-15"0,0 0-19 0,0 0-9 16,0 0 2-16,0 0-21 0,0 0-4 0,0 0-5 15,0 0-6-15,0 0-7 0,0 0-8 0,0 0-5 16,0 0-2-16,0 0-1 0,0 0-6 0,0 0-13 16,0 0 10-16,0 0-2 0,0 0-6 0,0 0-2 15,0 0 1-15,0 0-16 0,0 0 12 0,0 0-3 16,-9 9 2-16,9-9-6 0,-1 5 1 0,1-5-5 0,-4 3 3 16,4-3 1-16,-3 4 1 0,3-2-3 0,0-2-5 15,0 0 3-15,-1 5 5 0,1-5-3 16,-4 3-1-16,4-3 4 0,-1 4-4 0,1-4 2 0,-3 4-3 15,3 0 0-15,-1 0 7 0,1-4-5 0,0 8 7 16,0-1-4-16,0 0 2 0,0 2 5 0,0 2-4 16,-3 0 3-16,3 5-6 0,0 0 0 0,-1-1 2 15,0 1 1-15,-2-1-6 0,2-2 4 0,-4 2-3 16,5-2-2-16,-2-3-3 0,0 2 8 0,1 0-4 16,1 1 1-16,1-4-6 0,-2 1 3 0,1 0 1 15,0-1-2-15,1 1 1 0,-1-1 5 0,0-2-9 0,2-2 6 16,0 4-3-16,-2-1-4 0,1-3 1 0,4 1 4 15,-5 2-3-15,3-3-2 0,-2 1 7 0,4 2-8 16,-2-2 0-16,-2 2 1 0,3-2 1 0,0 2 4 16,-3-3-2-16,2 2 7 0,-2-2-5 0,1 2-1 15,1-4 2-15,-2 2-2 0,-1 1-1 0,4-2 0 16,-4 0 0-16,0 0-2 0,3 1 7 0,-3 0-4 16,2 0-3-16,-2-3 5 0,0 2-1 0,0 0 1 15,3-1-5-15,-2 1 1 0,-1-4-1 0,0 4 2 16,0-4-1-16,3 3 0 0,-3-3-6 0,0 5-8 15,0-5-14-15,0 0-8 0,0 0-20 0,0 0-18 0,0 0-33 16,0 0-103-16,0 0-227 0,-8-12 100 0</inkml:trace>
  <inkml:trace contextRef="#ctx0" brushRef="#br0" timeOffset="156389.1">27615 6703 87 0,'0'0'143'16,"0"-7"-6"-16,0 7-8 0,0-3-10 0,0 3-16 16,0 0-4-16,1-4-9 0,-1 4-8 0,0 0-10 15,0 0-13-15,0 0 0 0,0 0-5 0,0-5-6 0,0 5-3 16,0 0-9-16,0 0-2 0,0 0-5 16,0 0-1-16,0 0-1 0,0 0 3 0,0 0-2 15,0 0 0-15,0 0 1 0,0 0 0 0,0 0 2 0,-1-5-3 16,1 5-1-16,0 0-4 0,0 0 2 0,0 0-3 15,-2-3-6-15,2 3-5 0,0 0 7 0,-2-4-8 16,2 4 2-16,0 0-1 0,0 0-3 0,0-5 1 16,0 5-5-16,0 0 6 0,0 0-2 0,0-4 3 15,0 4 6-15,0 0 2 0,0 0 2 0,0 0-1 16,-4-2-6-16,4 2-2 0,0 0 2 0,0 0 3 16,0 0-5-16,0 0 0 0,0 0-3 0,0 0-4 0,0 0-1 15,0 0 1-15,0 0 1 0,0 0-2 16,0 0-2-16,0 11 3 0,1-5-3 0,-2-2 3 15,0 2-1-15,0-1-1 0,-1 2-4 0,2 1 1 0,0 0 2 16,0 0 0-16,-1 3 0 0,1 2-2 0,-1-4 1 16,1 1 2-16,0 1-1 0,0 1-2 0,1 3 3 15,0 1 2-15,1 2-2 0,0-2-4 0,2 2 1 16,-2-2 4-16,0-1-4 0,0 2 4 0,-1 1-1 16,-1-3-1-16,0 1-2 0,0-2 2 0,2-2-4 15,-2-2 2-15,-2 2-3 0,0 2 6 0,1-6-1 16,-3 4-4-16,0-2 3 0,3-1-2 0,-2 2 2 0,2-3 1 15,-2 2 1-15,2 0-1 0,-1 0-1 16,2-1 2-16,0 1 0 0,1 0-4 0,-2 2 0 0,2-1 2 16,0 1-5-16,-1-1 10 0,1 4-2 0,1-1-6 15,-1 2 2-15,0 1 2 0,3 0 2 0,-3-3-4 16,2 0 1-16,-1 1 4 0,1-3 0 0,-2 1-1 16,2 2-3-16,-1-2 0 0,2 2-1 0,-1-4 1 15,-1 0-3-15,2-1 3 0,-1 1 0 0,3-2-1 0,-3 0 4 16,0 1-1-16,-1-2 1 0,0-1-1 15,1 0-3-15,-1 1-1 0,2-2 2 0,-2 2-1 16,-1-2 3-16,0-1-3 0,0 2 1 0,-1-3 0 0,0 2-1 16,0 1 0-16,-1-2 0 0,1-1 0 15,-1 4-1-15,0-4 4 0,-1 1-5 0,2 2 0 0,0-1 5 16,0 2-3-16,-2 2 2 0,4-3-3 0,-2 1 0 16,0 0 1-16,2 2 3 0,-1 0-1 0,1 0-4 15,1-3 2-15,-1 3 0 0,-2-2 1 0,3-4-5 16,0 2 5-16,-2 3 0 0,0-7 2 0,2 3 0 15,-1 2 0-15,-2-4-3 0,0-1-3 0,0-2 7 16,0 0-6-16,2 7 1 0,-2-7 2 0,1 3 2 16,-1-3 0-16,0 0 0 0,0 0-1 0,0 0 2 15,0 0-5-15,0 0 4 0,-1-12-5 0,-1 8 2 0,0-3 2 16,0 2-7-16,0 4 4 0,-1-6-1 0,2 2 5 16,-2-1-6-16,1 2 3 0,-2 0-1 15,2 2 5-15,-2-2-2 0,-1 0-1 0,1 1-1 0,-1-1 2 16,-2-2-2-16,0 4-1 0,-4-2-3 0,2-2 2 15,1 1 5-15,-3 0-4 0,2 0 3 0,-2 0-4 16,-1 1 2-16,6-1 2 0,-3 2-1 0,1 1-1 16,2-2 3-16,-1 1-1 0,2 1-1 0,-3-1 0 15,2 3 0-15,1-3 0 0,1 2-5 0,4 1 4 0,-9 0-2 16,9 0-4-16,-10 1 5 0,6 2 3 16,4-3-3-16,-5 4-2 0,5-4-3 0,-5 5 4 0,4-2 3 15,1-3-5-15,-1 2 8 0,1-2-2 0,0 0 2 16,-2 7 1-16,2-7-4 0,3 5 3 0,-3-5-3 15,4 3 3-15,1-3-2 0,-1 3 1 0,2-1-8 16,-6-2 1-16,15-2-10 0,-7 1-1 0,-3-4-5 16,4 0-5-16,-5-2-7 0,2 0-11 0,-2-4 3 15,0 0 6-15,-3-3-1 0,-1 0-7 0,3-6 3 16,-6 0-6-16,1-6 2 0,-1-1-2 0,-2 1 9 16,-3-3-7-16,2-1-1 0,1-2 2 0,-3 2-2 15,1-4 12-15,1 1 3 0,-2 1 3 0,4-3 1 16,0 4 0-16,1 3 11 0,1-4-9 0,2 8 12 0,0 2 1 15,2 3 7-15,-2-1-2 0,3 3 6 0,-1 1 10 16,2 0-1-16,0 3 6 0,-1-7 1 0,4 8-6 16,-3 1 1-16,1 0 1 0,-3 3-4 0,4-2-1 15,-5 1 5-15,3 4-9 0,1-2 6 0,-1 2-6 16,-3-2-1-16,3 2 3 0,-3 0-7 0,-1 1 6 16,0-1-6-16,-1 1 6 0,-2-1-2 0,2 1-2 15,-3 0 2-15,4 0 0 0,-6 0-2 0,2 3-1 0,0-2 0 16,1-1 6-16,3 4-10 0,-6-1 8 15,6 1-5-15,0 0-1 0,-9-2 1 0,9 2-1 16,-5 4 4-16,5-4 2 0,-1 8-10 0,-1-3 9 0,2-1 2 16,2 1-1-16,-2 2-2 0,1 0-4 0,4 3 4 15,-3 1 0-15,0-1 5 0,0 1-1 16,1 1-4-16,-1 0 3 0,0 2-4 0,2-2-1 0,-3 0 2 16,3-1 3-16,-4 3-2 0,2-4-3 0,0 2 0 15,-2 1 4-15,0 0 2 0,0 2-4 0,0 1-1 16,0 2-1-16,-2 0 11 0,0 0-6 0,2 1 5 15,-1-1 3-15,-3 1 1 0,2 0-2 0,0 0 2 0,-2 0 4 16,4 5-1-16,0-6 1 0,0 3 1 0,0-1-4 16,2 1 4-16,2-2-2 0,-1 0-1 0,1-1-3 15,0 0 1-15,-3 3-2 0,4-2 1 0,-1-2-7 16,1 2-1-16,-1-1 3 0,0-2-5 0,-3-4 6 16,-1 1-6-16,0-2 3 0,3 2-1 0,-3-4 0 15,1 2-2-15,-1-1 3 0,0-2 0 0,-1 2-4 16,2 0 1-16,-1-1 3 0,3-3-5 0,-3 1 4 15,1 0-1-15,-1-2 0 0,0-2-1 0,5 1 2 16,-5 0-3-16,1-1-1 0,-1-3 0 0,3 7 0 16,-2-3 3-16,2-1-10 0,-3-3 6 0,2 6 0 15,-2-6-2-15,0 4-4 0,0-1-8 0,3 1-9 0,-3-4-11 16,0 0-6-16,-3 6-7 0,3-6-1 0,0 5-10 16,-2-2 4-16,2-3-18 0,-4 1-8 0,1 2-16 15,3-3-42-15,0 0-71 0,-10 0-224 0,10 0 100 16</inkml:trace>
  <inkml:trace contextRef="#ctx0" brushRef="#br0" timeOffset="158289.97">27777 7690 35 0,'-8'3'32'15,"4"-2"1"-15,4-1-10 0,-10 1-44 0,10-1-22 16,-13-2 9-16</inkml:trace>
  <inkml:trace contextRef="#ctx0" brushRef="#br0" timeOffset="160105.79">26682 6283 76 0,'0'-3'84'16,"0"-2"-7"-16,0-4-12 0,-3 4-1 0,2-1-6 15,-3-2-15-15,3-1 2 0,-3 0 10 0,-3 0 3 16,1-1-7-16,2 0 2 0,-1 1 0 0,0 0-5 0,-1 1-5 15,0-1 0-15,0 1-5 0,1-1 0 0,-1 1-7 16,-2-1-4-16,1 3-1 0,-1-3-10 0,0 4 8 16,1-1-8-16,0-3-1 0,2 5-2 0,-1-2-2 15,-2-1 4-15,2 3-3 0,-1-1 0 0,0-2-3 16,-1 1 4-16,-1-1-4 0,0 3-4 0,-1 0-1 16,-4-2-5-16,2 2 5 0,2 0-2 0,-3 0 6 15,0 1-2-15,2-1-9 0,-10-2 10 0,4 4-8 16,0-3-1-16,-1 3-5 0,0-2 11 0,0 3 1 0,-1-1-6 15,1 0 6-15,-1 1-3 0,-3 0 0 16,7 0 1-16,-5 2-3 0,3-2 6 0,-4 2-3 16,1 0-3-16,-2 0 1 0,2 1-5 0,2 1 4 0,0-1 0 15,0 2 3-15,5-1-6 0,-1 0-3 0,4 1 6 16,-4-1-1-16,5 1-1 0,-2 1 0 0,1 2 7 16,-1-2-2-16,0 0-7 0,1 2 5 0,-2 0 4 15,1 1-8-15,0-2 2 0,2 2 0 0,-3 0-1 16,1 1 1-16,2 0 2 0,2 0 0 0,-5-1-2 15,3 2 1-15,0-1-3 0,2 0 7 0,-1 1-3 16,3 0 2-16,-3 1-3 0,2-1 3 0,-2 4-1 0,7-2-1 16,-3-2-1-16,1 2-3 0,2 2 3 15,1-3 2-15,-2 3-4 0,0 3 2 0,2-5 4 16,-4 0-7-16,3 1 2 0,-2 0 10 0,1-1-8 0,0 1-1 16,-1-1 4-16,1 1-5 0,0-3 6 0,0 1-6 15,0 3 6-15,1-2-13 0,0 0 11 0,0 0-3 16,-1 1 6-16,2-1-11 0,0 1 7 0,0 0 2 15,0-1 3-15,2 0-7 0,-2 1-1 0,1-2 2 16,1 2-3-16,0 1 4 0,0-3 3 0,2 1-6 16,-1 0-6-16,1 4 10 0,-1-5-9 0,1 0 13 15,-1 0-1-15,0 0-3 0,4 1-2 0,-4 0-1 16,3-2 8-16,-2 0-9 0,3-1-2 0,-3 3 4 0,4-2 2 16,-2 2 1-16,3 0-2 0,0 0-3 15,-1-2 2-15,1-1-2 0,-2 6 3 0,2-6 0 0,-2 0 0 16,2 1-4-16,0-2 6 0,-2 2-5 0,1-1 6 15,3 1-13-15,-2-3 11 0,0 3 0 0,1-3 0 16,3 4 0-16,1 0-3 0,-5-4 5 0,5 5-6 16,0-3-3-16,-1 2 6 0,1-2-4 0,-1 2 4 15,4-2 0-15,-5 1 3 0,4 2 0 0,-2-3-11 16,1 1 8-16,-1-1-3 0,0 1 3 0,0-3-1 16,-1 3 4-16,1 1-5 0,-5-4 0 0,6 2 1 0,-6-3-2 15,4 2-2-15,0-1 1 0,-3 1 4 0,4-3 0 16,0 2 1-16,-2-2 3 0,1 0-11 0,-1-1 12 15,1-1-1-15,-1 1-14 0,-1-2 8 0,3 3 1 16,0-4-2-16,0 2 1 0,3-1 3 0,-3 0-4 16,0 1 6-16,-3 1-9 0,6-3 12 0,-3-1-5 15,2 2-6-15,-1-1 6 0,-2 0-6 0,2 2 2 16,2-3 5-16,-3 0-4 0,0 0 2 0,0-1 4 16,-1 1 8-16,-1-4-7 0,2 3 6 0,-1-5-1 15,1 1-4-15,-1 2 6 0,5-5 0 0,-4 1 9 16,1-2-3-16,1 1 2 0,1-1-5 0,-2-1-3 15,0 1-1-15,-2-3 2 0,3 0-4 0,-3-1 2 0,2 2-5 16,-2 0-4-16,1-4 5 0,-1 1-1 0,0-1 1 16,-2 1-3-16,2 0 7 0,-4-3-4 0,6 1 5 15,-4-1-3-15,0 0 2 0,2-6 2 0,-3 5 2 16,2-5-2-16,0 0 8 0,0-2-4 0,-1 3-5 16,-6 4 8-16,3-9 1 0,-3 1-2 0,0 1-2 15,-3-4-6-15,-4 2 1 0,2-4 1 0,-4 2 2 16,1-3 2-16,-4 1-3 0,2-3-2 0,-4 4-1 0,-2-4 2 15,-1 1-1-15,1 1-2 0,-5-1 0 0,-2-9-3 16,2 14-3-16,-2-1-4 0,1 0 5 16,-4 3-1-16,0-1-2 0,-2 2 3 0,-4 3-1 0,1 2-1 15,-6 1-2-15,-3 3-22 0,-1 1-35 0,-15 1-35 16,15 4-86-16,-16-5-129 0,-3 8-329 0,0 0 146 16</inkml:trace>
  <inkml:trace contextRef="#ctx0" brushRef="#br0" timeOffset="168872.57">27562 6754 18 0,'0'0'135'0,"0"0"-12"0,0 0-14 0,0-14-6 15,0 14-27-15,-5-2-5 0,5-2 5 0,0 4-16 16,-8-4 2-16,6 2-4 0,-2-2-7 0,4 4-11 15,-4-4 0-15,4 4-3 0,-1-4-1 0,1 4-8 16,0 0-2-16,0 0-2 0,-4-1-1 0,4 1 3 0,0 0-5 16,0 0-3-16,0 0-1 0,0 0 2 15,0 0-2-15,0 0-8 0,0 0 4 0,15 3-2 0,-15-3 0 16,0 0 1-16,0 0-3 0,0 0 0 0,0 0 0 16,7 2 1-16,-7-2 2 0,0 0 4 15,0 0-2-15,0 0-2 0,0 0 0 0,0 0 4 0,0 0 1 16,0 0-2-16,0 0 2 0,0 0-1 0,6-4 1 15,-6 4-1-15,0 0 0 0,0 0-5 0,0 0-1 16,0 0 4-16,0 0-8 0,7 0 0 0,-7 0-1 16,0 0 3-16,0 0-2 0,0 0-2 0,0 0 3 15,0 0 1-15,0 0-4 0,0 0 7 0,0 0-5 16,0 0-1-16,0 0 2 0,0 0-5 0,-20-3 1 16,20 3 3-16,-10-2-3 0,10 2-3 0,-5 0-2 0,5 0 3 15,0 0 1-15,-8 2-2 0,8-2 0 0,0 0 1 16,-5 3 2-16,5-3 2 0,0 4-3 0,0-4-1 15,-5 2-4-15,5-2 6 0,0 0 0 0,-1 6-1 16,1-6-3-16,0 0 3 0,0 0-5 0,0 3 6 16,0-3-3-16,0 0 2 0,0 0 1 0,0 0-5 15,0 0 2-15,0 0 2 0,10 3 0 0,-10-3-4 16,9 3 4-16,-5-2-6 0,1 0 6 0,-2 0-10 16,0 4 8-16,1-3 0 0,-4-2-9 0,4 1 5 15,-4-1 6-15,5 2-3 0,-5-2 2 0,3 2-1 16,-3-2-2-16,0 0 0 0,0 0-1 0,0 0 4 0,1 4-1 15,-1-4 3-15,0 0-1 0,0 0-5 0,0 0 1 16,0 0 2-16,-4 6 3 0,4-6-3 0,0 0 1 16,0 7 1-16,0-7-2 0,3 5 0 0,-2-2-3 15,-1-3 3-15,0 5 3 0,3-3-3 0,-3-2 3 16,2 6 1-16,0-5-2 0,-2-1 1 0,2 4-4 16,2-1 6-16,-4-3 0 0,6 2-1 0,-4 1-2 15,0-2 1-15,3 0 0 0,-5-1-1 0,7 3-1 16,-2-1 2-16,0 0-5 0,-1 1 7 0,-1-3-4 0,1 2 0 15,-4-2 1-15,6 4 1 0,-5-1-1 16,1 0-2-16,0-1-4 0,-2 3 2 0,0-5 4 0,-2 7 0 16,1-4-3-16,0 2-3 0,-3-4 5 0,1 3-1 15,-1 0 2-15,3-2-4 0,-1 3 4 0,-1-4-4 16,3-1-1-16,-5 4 1 0,4-1-5 0,1-3 7 16,-4 7 0-16,3-4-3 0,1-3 4 0,-3 2 1 15,3-2-3-15,-2 4 2 0,0-1-2 0,0 0 3 16,2-3 3-16,-3 4-2 0,3-4-9 0,-1 4 2 15,1-4 7-15,0 0-4 0,-1 7 4 0,1-7-4 16,0 4 3-16,0-4-4 0,-2 5 7 0,2-5-4 0,2 3-2 16,-1 2-1-16,-1-5 3 0,1 4 3 0,-1-1-3 15,0-3 4-15,3 6-2 0,-2-2-6 16,0-2 3-16,1 2 0 0,0-1-3 0,-2-3 4 0,-2 7-4 16,2-7-2-16,0 7 6 0,-3-4-3 0,-1-1 5 15,0 1-5-15,0 0 1 0,-2 1 1 0,2-2-1 16,-1 0 2-16,1 1-1 0,-1 2 3 0,1-3 0 15,-2 1-2-15,1 1-2 0,1-1 1 0,-1 1 2 0,2-1-7 16,-2 0 5-16,1 1 1 0,3-1-5 16,-4-1 7-16,5 1-7 0,-4 3-1 0,3-3 8 15,-2 0-9-15,2 0 7 0,1 2 2 0,0-5 1 0,0 5-2 16,0-1 1-16,1 0 1 0,2 1-6 16,-2-1 2-16,3-2 5 0,2 4-8 0,-2-1 5 0,1-2-1 15,-1 2 0-15,1-1-1 0,-1 0-2 0,0 0 3 16,2 0-2-16,-2 0-2 0,-1-2-1 0,-1 0 7 15,1 0-6-15,-3-2 5 0,1 4-1 0,-1-4-5 16,3 4 6-16,-3-4-3 0,0 0-2 0,-3 4 1 16,3-4 2-16,-4 3 2 0,4-3 1 0,0 0-4 0,0 0-1 15,-5 5 2-15,5-5 2 0,-1 2-2 16,1-2 1-16,0 0-1 0,-3 6-1 0,3-6-1 16,-4 4 3-16,2-1-2 0,2-3 6 0,-1 3-3 0,-2 1-1 15,3-4-1-15,0 4-2 0,0 0 3 0,3 0-3 16,-2-1 5-16,1 1 0 0,2 2-6 0,-1-3 2 15,-2 0 1-15,2 6-1 0,-1-6 3 0,1 2 3 16,-2-1-1-16,2 2 0 0,-1-2-2 0,1-1-2 16,-2 1-2-16,-1 0-1 0,4 0 4 0,-3 0-3 15,-1-4 2-15,0 8 2 0,0-6-6 0,1 1 8 16,-1-3-2-16,-1 9-3 0,1-6-2 0,-1 2 3 16,-3-2-1-16,4-3-1 0,-1 6 5 0,0-3-5 15,-2-2 4-15,-1 2-2 0,4-3 0 0,-5 4 3 16,0-2-5-16,5-2 3 0,-7 3 2 0,7-3-2 0,-6 1-4 15,6-1 3-15,-4 3-3 0,4-3 3 0,-1 3 4 16,1-3-2-16,-4 3-3 0,3 0 2 0,1-3-1 16,-3 5 0-16,3-1 2 0,0 1-6 0,3-2 0 15,-2 3 5-15,2-2-5 0,-1 1 1 0,2 1 6 16,0 0-3-16,1-1 0 0,-1 0-6 0,0 2 11 16,-2-2-1-16,5 2-3 0,-3-2 1 0,-2 0-1 15,3 2 1-15,-1-2 1 0,-1 0-1 0,-1 0 0 0,-2-1 0 16,3 1-3-16,-3-2 2 0,1 1 1 0,-1-4-2 15,-4 3 1-15,3 1-4 0,1-4 5 16,-7 4 0-16,1-3 0 0,6-1-1 0,-5 3 0 0,1-2-2 16,4-1 1-16,-10 0 2 0,10 0-5 0,-9 0 0 15,9 0-2-15,0 0 0 0,-8 0 8 0,8 0 0 16,-5 1-5-16,5-1 4 0,0 0-2 0,0 0-5 16,0 0 7-16,0 0-2 0,-4 3 2 0,4-3-5 15,0 0 5-15,0 0 0 0,9 6 5 0,-6-5-12 16,-3-1 6-16,7 5-1 0,-3-3 5 0,3-1-4 15,-2 2 1-15,0-2-2 0,-1 3 4 0,1-3-3 16,-1 1-1-16,0 1 1 0,-4-3 1 0,5 3-6 16,-5-3 6-16,4 2 0 0,-4-2-3 0,2 2 3 0,-2-2-5 15,0 0 6-15,0 0 2 0,0 0-8 0,-11 4 4 16,5-3-1-16,0-1-2 0,6 0 1 0,-13 2 2 16,8 1 1-16,5-3-5 0,-10 0 1 0,10 0 2 15,-8 2-4-15,7 0 4 0,1-2-3 0,-4 3-1 16,4-3 2-16,-4 2 4 0,4-2-4 0,0 6 4 0,0-6 2 15,0 6-1-15,4-2-3 0,0-2-3 0,-3 3 4 16,3-1 1-16,-1 1-2 0,0-2 3 16,1-1-1-16,-1 2-1 0,1 1-4 0,-2 1 0 0,2-4 4 15,-4-2 2-15,4 5-1 0,-1-3-5 0,-2 1 3 16,-1-3 3-16,0 0-4 0,1 4 2 0,-1-4-1 16,0 0-23-16,0 0-47 0,-14 1-220 0,2-4-314 15,2-2 139-15</inkml:trace>
  <inkml:trace contextRef="#ctx0" brushRef="#br0" timeOffset="172166.49">26035 6883 32 0,'-33'-39'154'16,"-4"5"-15"-16,1 1-20 0,7 6-8 0,-10-2-10 15,9 8-6-15,-1 3-13 0,-3-2-12 0,0 2-17 0,2 2-4 16,2 2-15-16,-2 0-14 0,0 3 0 0,0 2-10 15,5 2-27-15,-2-1-50 0,2 4-101 0,0-3-181 16,-1 2 80-16</inkml:trace>
  <inkml:trace contextRef="#ctx0" brushRef="#br0" timeOffset="174473.12">7944 12371 35 0,'0'0'124'0,"0"0"-8"0,0 0-23 16,-8 0-8-16,8 0-6 0,0 0-8 0,0 0-5 15,0 0 1-15,0 0-15 0,0 0-2 0,0 0-10 16,0 0-1-16,0 0-1 0,0 0-3 0,0 0 3 15,0 0 1-15,0 0 3 0,0 0 0 0,0 0-3 16,5 7-5-16,-5-7 0 0,0 0-3 0,0 0-4 16,0 0-7-16,0 0-2 0,0 0 6 0,4 2-7 15,-4-2-2-15,5 5 0 0,-1-5 2 0,2 1-8 0,3-1 4 16,4 0-4-16,5 0-1 0,0-1 0 0,5-4 3 16,5 2-6-16,6-3-1 0,0 3 6 0,2-6-10 15,-2 5 10-15,3-3-4 0,-4 1 4 0,-2 3-9 16,-13 3 3-16,0-2-10 0,-5 2 5 0,-1 0 1 15,-1 0 2-15,-4 2-1 0,-2 1-2 0,2 2-1 16,-4-1-1-16,1 1-2 0,0 2-2 0,-3-2 4 16,2 0-6-16,-3 2 4 0,0-2 1 0,0-2 2 0,-4 3-8 15,0 0 4-15,0-2 0 0,-1 0-1 16,-3 3 1-16,-3-2-6 0,-5 1-13 0,0 1 6 16,-1 1 4-16,0-3 4 0,-1 4 2 0,4-4-2 0,-4 1 2 15,5 0 2-15,-1 2-5 0,1-1 0 0,-2-1 2 16,6 2 1-16,0-1 0 0,-4 0 0 0,4 0-4 15,3-3 10-15,-3 3-5 0,1-3 6 0,2 3-1 16,1-4 1-16,1 0 1 0,0 0 5 0,0-1 2 16,1 2 8-16,3-4 0 0,-4 5 1 0,4-5 7 15,-5 0-8-15,5 0 9 0,-4 1-4 0,4-1 2 16,0 0-2-16,0 0-6 0,-3 4-2 0,3-4 1 0,0 0-6 16,0 0 3-16,5 5-1 0,-5-5 3 15,7 1 3-15,-7-1-5 0,12-1 2 0,-4-2 3 16,2 2-6-16,6-4 1 0,0 1 0 0,-2 0 1 0,4-1-4 15,0 0 3-15,0 3-2 0,0-3 2 0,1 3-7 16,-2-1-3-16,-5 1 6 0,0 2-6 0,-4-1 1 16,1 1-7-16,-4 0-2 0,1 0-13 0,-1 1-15 15,0 1-7-15,-5-2-22 0,10 1-33 0,-7 0-124 16,-3-1-241-16,0 0 106 0</inkml:trace>
  <inkml:trace contextRef="#ctx0" brushRef="#br0" timeOffset="177755.33">13189 12297 26 0,'0'0'117'0,"-6"2"-5"0,6-2-13 16,0 0-13-16,-8 0-6 0,8 0-7 0,0 0 8 16,0 0 2-16,0 0-4 0,0 0 5 0,-5-3 1 15,5 3-1-15,0 0 3 0,0 0-1 0,0 0-2 16,0 0-5-16,0 0-5 0,0 0-7 0,0 0-3 15,0 0-11-15,0 0-2 0,0 0-7 0,0 0-4 0,23-3-6 16,-17 3-3-16,6-2 0 0,2 0-5 0,-1 1 1 16,1 1-4-16,3 1-3 0,2-1-3 0,-3 2-3 15,6-2-6-15,-4 0 0 0,1 2-17 0,0 1-8 16,2-2-13-16,-5 1-12 0,1-2-15 0,-3 4-13 16,-2-4-14-16,-2 2-12 0,0-2-12 0,-4 0-29 15,-6 0-98-15,8 0-254 0,-8 0 112 0</inkml:trace>
  <inkml:trace contextRef="#ctx0" brushRef="#br0" timeOffset="177993.07">13267 12450 39 0,'0'0'106'0,"-1"5"-12"16,1-5-8-16,0 0-3 0,3 3-4 0,-3-3-7 16,6 2-4-16,3 0-5 0,-2-4-10 0,4 2-2 0,3 0-3 15,2-2 2-15,5-1-19 0,-1 2 7 0,7-3-1 16,4 0-5-16,-3 1 2 0,0 1-12 0,-6 2-38 16,-1 0-56-16,-4 2-95 0,2-2-180 0,-7 3 80 15</inkml:trace>
  <inkml:trace contextRef="#ctx0" brushRef="#br0" timeOffset="187341.47">18450 12291 45 0,'0'0'138'0,"0"0"-9"0,0 0-3 0,0 0-7 16,0 0-6-16,0 0-7 0,0-5-7 0,0 5-12 15,0 0 2-15,0 0-14 0,0 0-8 0,-4-4-6 16,4 4-5-16,0 0-5 0,0 0-3 0,3-7-4 16,-3 7-6-16,1-4 1 0,-1 4-3 0,0 0-7 15,0-4-1-15,0 4-5 0,0 0 0 0,5-2-1 0,-5 2-7 16,9-1 2-16,-2 1-4 0,-7 0-1 0,15 0 0 15,-6 0-1-15,0 0-2 0,0 1-6 0,-2-1 10 16,1 1-5-16,1 0 0 0,1-1-2 0,-3 0-13 16,-3 2-13-16,-4-2-26 0,11 0-26 0,-9 1-18 15,-2-1-15-15,0 0-32 0,0 0-87 0,0 0-242 16,0 0 107-16</inkml:trace>
  <inkml:trace contextRef="#ctx0" brushRef="#br0" timeOffset="187504.05">18478 12355 156 0,'8'-1'143'0,"2"0"-3"0,4-1-17 0,3 2-15 16,-3 0-10-16,3 0-13 0,2 3-2 0,2-1-6 16,-4 3-10-16,-2 0-52 0,3 2-91 0,-4-3-95 15,-5 1-183-15,-5-2 81 0</inkml:trace>
  <inkml:trace contextRef="#ctx0" brushRef="#br0" timeOffset="198872.21">13734 12251 143 0,'0'0'188'0,"0"0"-6"16,0 0-2-16,0 0-6 0,0 0-6 0,0 0-6 15,0 0-8-15,0 0-1 0,0 0-7 0,0 0-6 16,0 0-9-16,0 0-12 0,0 0-12 0,0 0-8 15,0 0-3-15,3-14-3 0,-3 14 0 0,0-2-8 0,0 2-9 16,0 0-3-16,0 0-3 0,0 0-8 0,2-7-6 16,-2 7-7-16,0 0-2 0,0-6-5 0,0 6-5 15,0-4-2-15,0 4 0 0,0 0 2 0,1-4 1 16,-1 4-1-16,0 0 0 0,0 0-5 0,0-5-2 16,0 5 0-16,1-3-5 0,-1 3 1 0,0 0-2 15,0 0 1-15,0 0 0 0,0 0-4 0,0 0-5 0,0 0 1 16,0 0-8-16,0 0 2 0,0 0 0 0,0 0-2 15,9 2-6-15,-9-2 7 0,8 2-4 0,-3 1-6 16,3-1 6-16,-2-1 2 0,0 1-8 0,4 3 3 16,-2-2 3-16,1 1-9 0,-1-1 2 0,2 0-7 15,0-1-6-15,-2 3-12 0,-3-5-15 0,0 2-16 16,4-2-22-16,-5 3-20 0,0-1-22 0,-4-2-30 0,5 1-18 16,-5-1-29-16,0 0-36 0,0 0-182 15,0 0-451-15,0 0 199 0</inkml:trace>
  <inkml:trace contextRef="#ctx0" brushRef="#br0" timeOffset="199079.2">13767 12315 172 0,'0'0'220'15,"0"0"-7"-15,0 0-7 0,0 0-6 0,0 0-3 16,0 0-4-16,0 0-11 0,0 0-12 0,0 0-13 15,0 0-15-15,0 0-15 0,0 0-12 0,0 0-14 16,0 0-9-16,0 0-11 0,0 0-14 0,0 0-38 16,0 0-37-16,0 0-56 0,0 0-69 0,0 0-91 15,0 0-149-15,19-2-404 0,-19 2 180 0</inkml:trace>
  <inkml:trace contextRef="#ctx0" brushRef="#br0" timeOffset="-207940.06">3154 13711 104 0,'0'0'127'0,"0"0"-7"0,-7-3-18 15,7 3-4-15,0 0-12 0,0 0-5 0,0 0-8 16,-3-3-6-16,3 3-8 0,0 0-9 0,0 0 1 16,0 0-5-16,0 0-1 0,0 0 1 0,0 0 2 15,0 0 4-15,0 0 2 0,0 0 5 0,0-4 5 16,0 4 4-16,0 0 0 0,0 0-1 0,0 0 1 16,0 0-6-16,0 0-6 0,0 0-6 0,0 0-1 15,0 0-9-15,0 0-4 0,0 0-2 0,0 0-1 0,0 0-5 16,0 0-6-16,0 0-1 0,0 0 1 15,0 0-2-15,0 0-1 0,0 0 1 0,0 0 4 0,0 0 5 16,0 0 0-16,0 0-2 0,0 0 2 0,0 0 0 16,0 0-1-16,10-2-4 0,-10 2 0 0,0 0-3 15,0 0 0-15,0 0-1 0,12 1-1 0,-12-1 12 16,13 0-2-16,-6-1-2 0,1 1-4 0,0-3-3 16,3 3 0-16,1-1-5 0,2-2 0 0,4 3 0 15,0-3-4-15,-6 1-2 0,8-1 4 0,-8 2-4 16,7 0-1-16,-6-1-2 0,0 1-3 0,1-1-6 0,-4 0-15 15,1 2-19-15,0 0-16 0,-5 0-22 16,2 0-21-16,-8 0-33 0,8 0-37 0,-8 0-204 0,0 0-400 16,0 0 178-16</inkml:trace>
  <inkml:trace contextRef="#ctx0" brushRef="#br0" timeOffset="-207491.91">3135 13872 61 0,'-6'0'162'0,"6"0"-21"0,0 0-12 0,0 0-10 16,-5 1-9-16,5-1-6 0,0 0-7 0,0 0-10 15,-5 3-4-15,5-3-1 0,0 0-4 0,0 0-2 16,0 0-2-16,0 0 1 0,0 0-15 0,0 0 2 16,11 4 2-16,-11-4 9 0,9 0 18 0,0 0-4 15,-1 0-3-15,-1 0-7 0,6 0 9 0,-4 0-10 16,4-2-4-16,6-3-8 0,-1 3-9 0,0 2-7 0,1 0-10 16,0 0-25-16,0 2-42 0,3-3-57 0,-1 1-68 15,-4 1-223-15,1 1-408 0,-7-2 181 0</inkml:trace>
  <inkml:trace contextRef="#ctx0" brushRef="#br0" timeOffset="-201673.71">7034 13522 16 0,'6'0'82'16,"1"-1"-11"-16,-1 1-4 0,3 0-4 0,-1-1-3 16,-1 1-21-16,6-2 5 0,-4 2-2 0,0 0-3 0,2 0-4 15,1 0-6-15,0 0 0 0,-1-1-3 0,3 2-8 16,-1-1 6-16,0 0-6 0,4 0 4 0,0-1-14 16,-2 2 4-16,3-2 0 0,0 0 0 0,2 0 8 15,-3-1 0-15,2 2 4 0,2-2 2 0,-3 1-1 16,2-1-1-16,0 1 6 0,0-1-5 0,0-3 2 15,-3 4-7-15,2 0 3 0,-1 2-5 0,1-2-4 16,-1-1 2-16,0 2-6 0,0 0 1 0,-4 0-1 16,4 0 2-16,-4-2-1 0,0 2 0 0,3-1 1 15,0 1-4-15,0-2 2 0,-3 2-15 0,-1 0 10 16,6 0-6-16,-5 0 1 0,4-1 2 0,0 1 4 16,-3 0-9-16,3-1 10 0,-3 1-4 0,2-1 7 0,1-1-7 15,1 2 0-15,-3 0-3 0,3 2-2 0,-3-2 1 16,2 0 1-16,0-2-1 0,0 2-1 0,0 2 0 15,0-2 1-15,0-2 4 0,1 4 4 0,0-4-8 16,0 0 4-16,0 2-1 0,0-1 10 0,-1 2 2 16,-5-1-5-16,8-1 5 0,-4 0-9 0,-4 1 6 15,0 0 0-15,4-1 0 0,2 1 5 0,0 0-8 16,-1 0 0-16,0 0 1 0,2-2-1 0,-1 2 5 0,1 0-5 16,1 0-1-16,1-2-1 0,-3 2-1 15,3-1 0-15,1 1-10 0,-2-2 6 0,9 1 3 16,-3 0 2-16,0 0 0 0,2-1-20 0,-9 2 22 0,10-2-1 15,-9 4-6-15,4-2 2 0,-1 0 2 0,4 3-5 16,-5-1 3-16,4 0 0 0,1-1 5 0,0 1 0 16,2 0-7-16,-2 0-3 0,-1-1 4 0,0 1-7 15,3-4 6-15,-2 2 3 0,3 2-2 0,2-2 5 16,-1-2 0-16,0 2 6 0,1-1-1 0,-1 0-2 16,-3 3-2-16,1-3 7 0,2 1-4 0,-3 0-3 15,2 0 1-15,-3 1 5 0,0 3-13 0,0-3 4 0,-1 1 4 16,1-2-10-16,-3 2 6 0,-4 1-2 0,0-3 3 15,0 2 0-15,2-2-5 0,-2 0 2 0,-2 0-3 16,1 0 1-16,2 0 4 0,-4-2-1 0,5 2-2 16,-5-3 1-16,4 3 3 0,-1-2 5 0,1 2 3 15,6 0-4-15,0 0 0 0,3 0 0 0,6 0 3 16,-5 2-5-16,0-2-2 0,0 1-2 0,1 1 0 16,-3-2-1-16,0 2 4 0,5-1-10 0,-3 0 3 15,-3 0-9-15,-2-1 0 0,4 2-5 0,-5 0 0 16,-4-2 3-16,5 0-1 0,-4 0 2 0,-1 0 6 15,-2 3-4-15,2-3 1 0,-2 0 6 0,1 2-6 16,-1-4 5-16,3 4-3 0,-1 0 0 0,-3-1-5 16,11 1 9-16,-9 0-3 0,7-1 2 0,-1 3 3 15,2-3-3-15,3 1 2 0,0 0 0 0,3-2-3 0,-1 1-3 16,0 0-11-16,0-1-5 0,1 0-1 0,-1 1 3 16,2-1 1-16,-3 2-1 0,2-1 4 0,1 0-1 15,-1-1 3-15,0 0 1 0,3 0 3 0,-2 0 14 16,-3 0 9-16,3 0 1 0,-1-1 3 0,-3 0 8 15,-1 1-1-15,1-2 3 0,-4 2 2 0,-7-1 4 0,-2 0-5 16,2 0-3-16,8-1-4 0,-9 2 0 16,3-2-4-16,8 4-8 0,-2-2 0 0,3 3 5 0,0 1-1 15,3-2-8-15,-1 3 1 0,3 2-2 0,0-2-7 16,2 3-9-16,-2-1-5 0,14 3-9 0,-13-3 2 16,-1-2 3-16,0 2-2 0,3-1-1 0,-4 2 8 15,-1-1-4-15,1-1 4 0,-3-1 1 0,-2 2 9 16,1-1-5-16,-1 0 0 0,-2-1 10 0,2-1-3 15,-1-1-2-15,2 0 5 0,-10 1 1 0,6-3 3 16,-6 1 12-16,0 2 0 0,4-1-6 0,-6 0 8 16,1-2-3-16,1 2 3 0,-4-2-4 0,5 0 2 15,-4 4-1-15,-1-3-3 0,2 1-2 0,2-1-3 16,-1-1 2-16,6 3-2 0,1-1-3 0,1-3 2 0,-1 5-5 16,3 0 0-16,-2-3-1 0,2 3-12 0,-1-4-11 15,1 2-5-15,1 1-8 0,0-3-10 0,0-1-11 16,0 0 1-16,3 0-2 0,-3 0-7 0,0 0-25 15,3 0 10-15,-6 0 0 0,2 3 7 0,1-3 5 16,-3-3 5-16,5 6 9 0,-4-2 10 0,2-1 4 16,-1-1 13-16,0 1 7 0,-2-3 30 0,3 3 13 15,-1 0 0-15,1-4 1 0,0 3-4 0,-2-1 6 0,2 1-2 16,0 1 4-16,-1 1-3 0,-1-3-6 0,2 2 0 16,0-3-5-16,4 1 0 0,0 2-3 0,-2-2 0 15,0 2-2-15,0 2 9 0,2-2-3 0,-3 0-4 16,3-2 5-16,0 2-7 0,-2 2 7 0,3-2-13 15,-1 0 4-15,0-2 8 0,2 4-8 0,3-2 5 16,-3 0-6-16,16 0 1 0,-17 2 2 0,4-2-2 16,-4 3 3-16,-1-3 0 0,-2 1 7 0,2 0-12 15,-4 1 14-15,5 2-3 0,-3-4-1 0,0 0 0 16,2-3-1-16,1 6-1 0,-3-2-15 0,3-2 20 16,-2 1-11-16,-3-3 0 0,-2 3-1 0,0-1 7 15,0-1-7-15,-3 1 6 0,4 0-6 0,-1-2-7 0,-1 3-9 16,-2-2 1-16,3 0 0 0,3 2 2 0,-6 0-1 15,4 0-7-15,-3-2 4 0,4 3 2 0,-3-2-8 16,1 0-2-16,-1-1-12 0,-1-1-9 0,-6 2-24 16,-2 0-96-16,1-2-173 0,2 2 76 0</inkml:trace>
  <inkml:trace contextRef="#ctx0" brushRef="#br0" timeOffset="-201379.19">16756 13580 28 0,'21'-3'139'0,"-1"-2"-14"0,-1 4-8 0,0-2-9 16,1 1-6-16,-1-2-11 0,3 4-9 0,-4-4-13 16,1 4-3-16,-2 0-10 0,2 0 0 0,-5 1-14 15,4 3-2-15,0-3 1 0,-5 1-3 0,1 0-5 16,-1 1-8-16,4 3-4 0,0-3-2 0,-3 1-3 15,-4 0 4-15,3 2-6 0,1-3 2 0,-2 1-2 16,-1-1-11-16,2 2 2 0,0-2 1 0,1 2-13 16,1 2-2-16,3-4-2 0,-3 2-5 0,5 1-11 0,-1-3 4 15,1 2-18-15,-1-3-4 0,3 0-12 0,-1 1-4 16,5-1-13-16,-4-2-15 0,0 2-2 0,6-4-50 16,-8 2-151-16,3 0 67 0</inkml:trace>
  <inkml:trace contextRef="#ctx0" brushRef="#br0" timeOffset="-198912.35">15806 13666 73 0,'0'0'117'0,"0"0"-11"16,0 0-12-16,0 0-8 0,0 0-8 0,0 0-6 15,0 0-8-15,0 0-2 0,0 0-1 0,0 0 1 16,9 6-9-16,-9-6 17 0,8 0-23 0,-8 0-3 16,5 0-6-16,-5 0-3 0,6 1-3 0,-6-1 0 15,11-1-3-15,-11 1 0 0,6 1-10 0,2 1-1 0,-2-2 0 16,2-2-5-16,-8 2 4 0,14-1-2 0,-3 1-5 16,0 0 0-16,-1 0 3 0,2 0-4 0,1-2 0 15,6-1 0-15,-2 2-1 0,0-2 2 0,3 1-1 16,-2-1 7-16,4 2-3 0,-2-1 6 0,1-2-1 15,0 3-4-15,1-3-5 0,-1 4 5 0,7-3-3 16,-7 1-2-16,2 2 0 0,-5-1 0 0,4 0-5 16,0-2 2-16,-3 2 2 0,-1-3 2 0,2 2-3 15,-2 0-1-15,1-1-5 0,-6 1 4 0,6-1-3 16,0 1 0-16,-2-1-3 0,-3 1-1 0,0-1 0 0,3 3 5 16,-2-3-1-16,5 1-7 0,-2 2 2 15,2 0-19-15,1 0 1 0,-1 0-9 0,1 0-1 16,2 2-2-16,5-2 1 0,2 1-6 0,-1-1 13 0,0 0-8 15,1 0 6-15,-1 2 6 0,3 1 2 0,-4-1 1 16,0 1-5-16,1-3 8 0,-9 1 7 0,2 0-7 16,-1-1 6-16,-3 4-2 0,3-3 0 0,-2 1 2 15,0-2 2-15,-4 1 1 0,3 1-1 0,3-2-4 16,-6 0-11-16,-1 2-6 0,0-1-9 0,0-1 3 16,3 2 4-16,-2 0-4 0,2 0 17 0,-3-1-8 15,3 0-1-15,0 0 4 0,1-1-1 0,0 0 7 0,0 0-2 16,-1 0 7-16,2 2-6 0,0-2 9 0,-2 0 9 15,4 1-6-15,7 1 0 0,-6-2 6 0,5 0 8 16,1 0 0-16,0 2 0 0,3 0 3 0,1 1-5 16,-1-1-2-16,-3 1 8 0,-7 0-2 0,7-1 8 15,-1 1 2-15,-5-2 1 0,0 2 3 0,1-1-9 16,-2-1 7-16,0 1-4 0,-1 1 4 0,3-1-8 16,-5 1-1-16,5-2 2 0,-1-1 3 0,-3 0-8 0,4 3-6 15,-1-3 1-15,6-3 1 0,0 6 1 0,-1-3-3 16,-5 2 4-16,11-1-2 0,-5 0-3 0,3 0 0 15,-3 1-2-15,2-2 7 0,1 0 5 16,1 0-2-16,0 5 3 0,-1-4 2 0,1 3 2 0,-3-4-2 16,2 2 0-16,-2-2-7 0,-1 0 4 0,-7 2-7 15,1-2 2-15,8 0 3 0,-12 1-2 0,2-2-1 16,-1-1-3-16,-1 2-1 0,1-1 2 0,-2 0-4 16,2 1 1-16,-1-3 4 0,0 1-5 0,1-1-3 15,3 1 1-15,-3-2 4 0,4 1-3 0,-1 0 1 0,-2-2-3 16,8 1 2-16,-5 1-1 0,5 1-5 0,-6-2 1 15,6 0 4-15,-8 3-1 0,0-2-3 0,2 2 6 16,-3-1 2-16,1 0-5 0,1-1-1 0,-1 3 3 16,-1 0-2-16,-2 0 3 0,2 0-4 0,0 0 2 15,-6 0-6-15,6 0-1 0,-2 1 9 0,2 1-7 16,-1 0 5-16,0 0 1 0,-2-1-1 0,2-1 3 16,5 3-6-16,-4-2 8 0,3-1 0 0,0 1-8 15,6-1 1-15,-8 3-1 0,8 1 6 0,-7-2-1 0,7-1-5 16,0 1 0-16,0-2 5 0,3 5-5 0,-3-1-4 15,3-1 7-15,-3 0-4 0,1 1 0 0,1-3 1 16,-1 1 1-16,-2 2 1 0,1-1 1 0,0-1-2 16,-1-2 0-16,0 5 0 0,2-5 1 0,-8 2 4 15,8 1 0-15,-1-1 8 0,-5 1-2 0,5 5-1 16,-6-7-2-16,5 4 2 0,-7-1 3 0,8 1 4 16,2 1-3-16,-11-5 0 0,8 7-4 0,-7-3 2 15,1-1-3-15,-2 0 1 0,3 3-1 0,-2 0-2 0,-1-2-1 16,0-3 1-16,2 1-1 0,-2 3 1 0,-3-1 0 15,4-4-1-15,-6 2 1 0,-1-2-2 0,1 0 0 16,-3-1 0-16,-1-1 1 0,2 0 3 0,-7 2-2 16,1 0-2-16,1-1-3 0,-7 0 2 0,11 0-3 15,-6 2 0-15,-5-2 4 0,7 0-1 0,-7 0-5 16,0 0 0-16,0 0 4 0,6-3 1 0,-6 3-1 16,0 0-5-16,0 0 5 0,6-1 1 0,-6 1-2 0,0 0 9 15,0 0-3-15,0 0 2 0,0 0 2 16,0 0-4-16,0 0 0 0,0 0-3 0,3-3-3 0,-3 3 12 15,0 0-5-15,0 0-1 0,0 0-3 0,4-3-1 16,-4 3 1-16,1-4-1 0,-1 4 0 0,0 0-3 16,5-5-6-16,-5 5-8 0,0-5-7 0,3 0 2 15,-1 4-12-15,2-5 9 0,0 3 1 0,0-2 2 16,2 1-2-16,-2-1 6 0,1-1 4 0,3 0-5 16,-3 0 4-16,5-1-1 0,-1 0 3 0,-1 2-1 15,-1-2 3-15,1 5-4 0,-3-1 8 0,-1-1-3 0,3 0 1 16,-1 3-2-16,-2-2 6 0,-4 3 0 0,6-2 0 15,-2-1-6-15,-4 3 2 0,5-1-5 0,-5 1 7 16,4-3 2-16,-4 3-1 0,0 0 0 0,0 0 0 16,0 0 2-16,0 0-1 0,0 0-5 0,7 5 12 15,-7-5-8-15,0 4 6 0,0 0-6 0,2 0 2 16,-2 0-3-16,1 1 3 0,-1-2 2 0,0 2 1 16,0 2-2-16,0-2 0 0,0 3-3 0,0 1 3 0,0-2 1 15,0-2-2-15,0 2-4 0,3-2 5 16,-3 2 0-16,1-2-3 0,0 0 0 0,-1 0 13 0,0-1-4 15,0-4-4-15,0 5 0 0,0-5 10 0,0 5 3 16,0-5 9-16,1 3-2 0,-1-3-6 0,0 0-1 16,0 0-2-16,0 0 0 0,0 0 0 0,7-8-1 15,-7 8-4-15,3-7 6 0,-2 3-5 0,-1-1 1 16,1 0-4-16,0-1-7 0,-1 2 6 0,0-3 2 16,0 3-3-16,0 4 5 0,-1-7 0 0,1 7 2 15,0-6-4-15,0 2 1 0,0 4 1 0,0 0-2 0,-1-4-1 16,1 4-1-16,0 0 0 0,0 0 0 0,0 0-3 15,0 0-1-15,0 0 2 0,0 0-3 0,-11 8 6 16,10-4-6-16,-1-1 3 0,2 2 0 0,-3-1-15 16,3 1-22-16,-3 0-71 0,0-1-156 0,2-3-283 15,-2 6 125-15</inkml:trace>
  <inkml:trace contextRef="#ctx0" brushRef="#br0" timeOffset="-196729.52">6831 13477 8 0,'0'0'106'0,"0"0"-4"0,13 0 3 16,-8 2-8-16,-5-2-11 0,7-2-2 0,-7 2-4 15,0 0 2-15,8 0 8 0,-8 0-3 0,0 0 2 16,0 0-5-16,0 0 1 0,0 0-10 0,0 0-4 16,0 0-7-16,6 2-10 0,-6-2-1 0,0 0-10 0,0 0-4 15,0 0-4-15,0 4-9 0,0 1 1 0,0-5-4 16,3 5-3-16,-3 0 2 0,0 0-7 0,1-1 4 15,3 0-13-15,-3 1 4 0,-1 0 3 0,2-1-4 16,-2 3 4-16,0-5 0 0,2 3-2 0,-2-2-8 16,0 2 9-16,0-1-5 0,0-4 4 0,0 8 5 15,0-4-1-15,0-1 0 0,-2 2 4 0,2 0-4 16,-2-1-1-16,2-4-2 0,-1 5 0 0,1-1 1 16,0 1-6-16,0-5-1 0,0 6-2 0,1-4 4 0,-1-2 2 15,0 7-8-15,0-4 5 0,0-3-3 0,0 0 2 16,0 6-9-16,0-6-4 0,-1 4-9 0,1-4-1 15,0 0-17-15,-5 2-5 0,5-2-9 0,0 0-8 16,0 0-17-16,0 0 2 0,-9-7-16 0,9 7 0 16,0-5 8-16,-3 0 10 0,2 0 3 0,-1 0 7 15,2 2 16-15,-2-3 4 0,2 1 16 0,-1 1 15 16,1-3 16-16,0 7 6 0,-1-6 2 0,1 2-3 16,1 1 3-16,-1 3-6 0,0-5-3 0,0 5 5 15,-1-4 1-15,1 4-7 0,0 0 3 0,0 0-4 16,0 0-8-16,0 0-2 0,0 0 1 0,0 0 3 15,10 8 9-15,-10-8-1 0,3 5 0 0,-1-4-16 0,-2-1 23 16,4 2-16-16,-4-2 2 0,1 5 15 0,-1-5 4 16,4 1 11-16,-4-1 4 0,0 0 9 0,0 0 1 15,0 0 1-15,0 0-1 0,0 0-3 0,0 0-2 16,-5-10-3-16,5 10-2 0,0-8 2 0,0 8-7 16,0-7-5-16,0 7-1 0,0-5 0 0,0 5-7 15,1-3 0-15,-1 3-4 0,4-2-1 0,-4 2 5 16,0 0-5-16,0 0-1 0,9 5-2 0,-8-1-3 0,3 0-1 15,0 0 1-15,1 1 2 0,-1 2-1 0,-2-2-2 16,2 3-2-16,1-4 3 0,-2 2 0 16,2 0-4-16,-1-1 2 0,0-1 0 0,2 1 0 0,-3-3 2 15,-2-1-4-15,-1-1 2 0,4 4 2 0,-4-4 0 16,0 0-1-16,0 0-2 0,5-9-2 0,-4 3 2 16,-1 2 0-16,3-1 1 0,-3-3-3 0,1 3-1 15,2-3-1-15,-2 0-5 0,-1 0-5 0,5 2-1 16,0-2-3-16,1 4-1 0,1-1-2 0,-1 1 2 15,3 1-5-15,-1 3 4 0,2 0 1 0,0 0-1 16,2 3 7-16,-6-1 0 0,3 5 0 0,-1 0-3 0,-1 0 8 16,1 0-4-16,-4 1 0 0,1-1 1 0,0 0 3 15,-2-2-1-15,-1 3 7 0,2-4-6 16,0 0 4-16,-3 1-1 0,3-2 1 0,-3 0 1 0,2-1 3 16,-3-2-2-16,11 3-2 0,-3-4-9 0,1-3-23 15,5 1-37-15,4-6-45 0,1 3-136 0,7-8-271 16,0 5 121-16</inkml:trace>
  <inkml:trace contextRef="#ctx0" brushRef="#br0" timeOffset="-111533.18">29834 14441 112 0,'-1'-4'168'0,"1"4"-12"0,-1-3-1 15,1 3-9-15,0-7-5 0,0 7-11 0,0-5-1 0,0 5-14 16,0-5-2-16,0 5-3 0,-2-4-6 0,2 4-5 16,0-5-9-16,0 5-3 0,0 0-5 0,-2-3-7 15,2 3-6-15,0 0-4 0,0 0-9 0,-4-3-1 16,4 3-6-16,0 0-4 0,0 0-5 0,0 0-4 16,0 0 1-16,0 0-12 0,0 0 4 0,0 0 3 15,0-5-1-15,0 5-2 0,0 0-4 0,0 0 9 16,0 0-5-16,0 0 10 0,0 0-6 0,0 0-4 0,0 0-1 15,0 0-3-15,2-6 0 0,-2 6 0 0,0 0 6 16,0 0-3-16,0 0-5 0,-4-2 0 0,4 2-4 16,0 0-1-16,0 0-4 0,0 0 0 0,0 0-9 15,0 0 6-15,0 0-1 0,0 0-1 0,0 0-5 16,0 0 2-16,0 0-2 0,0 0 1 0,0 0-1 16,0 0 0-16,-8 8-1 0,5-4 0 0,-1-2-1 15,-1 2 1-15,1 0-7 0,-3 4 8 0,2-4-1 0,1 3-1 16,0 0 1-16,1 0-2 0,-3 1 2 15,2 3-1-15,-1-5 0 0,-1 1-1 0,3 2-1 16,-3-1 2-16,3 1 1 0,1 1-2 0,-2 0 1 0,-1-2-3 16,1 3-1-16,0 2 4 0,0 0-1 0,0-2-1 15,3 0 3-15,0-3-3 0,-2 2 1 0,3 1-3 16,0-1 3-16,0-4 0 0,0 1 1 0,0-1-1 16,3 1 0-16,-1-2 1 0,2 0 2 0,4-1-2 15,-3 0-2-15,8 0 1 0,-3-1 4 0,9 4-4 16,-7-7-1-16,2 0 0 0,0 1-2 0,0 1-2 15,-1-4-11-15,0 2-14 0,-1 0-10 0,-1-1-11 0,-1 0-15 16,-3-1-13-16,1-1-7 0,-2 2-11 16,1-2-13-16,-1 2-13 0,-2-3-24 0,0 0-39 0,-2 1-177 15,1-2-391-15,-2 1 173 0</inkml:trace>
  <inkml:trace contextRef="#ctx0" brushRef="#br0" timeOffset="-111084.25">29773 14402 44 0,'0'-4'183'0,"2"-1"-11"0,4 2-12 0,0-1-13 16,5 2-16-16,0 1-11 0,-1-3-18 0,4 4-3 15,-1 0-13-15,-1-3-6 0,1 3-9 0,0 3-8 16,-1-3-8-16,-1 3-7 0,-3-2-4 0,-1 0-3 15,5 0-4-15,-7 0-7 0,4 1-8 0,-3 1 5 16,-2-3-7-16,1 6 4 0,-1-3-6 0,-4 1-5 16,3-3-3-16,-3 2-16 0,0-3-10 0,-3 10-10 0,2-8-19 15,-2 1 9-15,-2 1-9 0,1-2-2 16,-1-1-13-16,-1 3 11 0,-2-4-4 0,3 2 2 0,-3-1 6 16,1-1 8-16,-1 2 5 0,-5-2-6 0,3 0 18 15,1 1 8-15,1-1 14 0,3 1 5 16,-3 0 7-16,-3-1 17 0,5 0 5 0,1 2 5 0,5-2 6 15,-12 0 3-15,12 0 1 0,-6 1 1 0,6-1 0 16,-7 0 0-16,7 0 16 0,0 0 2 0,-2 4-4 16,2-4 0-16,0 0 0 0,6 9 9 0,-2-5 6 15,0 0-1-15,1-1-8 0,1 2-4 0,3 0-7 16,-3-1-8-16,1-2-7 0,-1 3-3 0,0-2-4 0,1-1-3 16,-1 0-7-16,-1 2 2 0,2-1-5 0,0 0-3 15,-4-1-4-15,1 1-1 0,0 1-12 0,1-2-19 16,0 1-25-16,-1-1-28 0,0 1-39 0,0 0-33 15,1-2-47-15,0 2-193 0,-5-3-408 0,10-3 182 16</inkml:trace>
  <inkml:trace contextRef="#ctx0" brushRef="#br0" timeOffset="-110468.35">30099 14470 28 0,'0'0'180'15,"2"-4"-11"-15,-2 4-14 0,0 0-15 0,2-3-12 16,-2 3-10-16,0 0-17 0,0 0 0 0,0 0-9 16,0 0-12-16,0 0-7 0,3-4 0 0,-3 4 0 15,0 0-10-15,0 0 4 0,0 0-3 0,0 0-4 16,0 0-4-16,0 0-3 0,0 0 1 0,0 0-4 15,0 0-4-15,0 0-3 0,0 0-6 0,0 0-4 0,0 0 5 16,0 0-6-16,0 0-3 0,0 0-2 0,0 0-1 16,0 0-4-16,0 0 1 0,0 0-1 15,0 0-3-15,0 0 2 0,0 0-7 0,0 0 5 0,0 0-2 16,0 0 0-16,0 0-2 0,0 0 1 0,0 0-2 16,-15 7 2-16,15-7-2 0,0 0 1 0,0 0 3 15,0 0-3-15,0 0 2 0,0 0 0 0,0 0-4 16,0 0 6-16,0 0-1 0,0 0 0 0,0 0-2 15,0 0 2-15,0 0-5 0,0 0-1 0,0 0-1 0,0 0-4 16,0 0 2-16,0 0 1 0,0 0 0 16,0 0-2-16,0 0 0 0,0 0-3 0,0 0 1 0,0 0-2 15,0 4 1-15,0-4-4 0,0 0 2 16,0 0 1-16,0 0-3 0,0 0 2 0,0 0-1 0,0 0-5 16,0 0 5-16,0 0 1 0,-6 1 1 0,6-1-1 15,-3 4-2-15,1 1 0 0,0-2 0 0,-3 2 4 16,1 2 0-16,-1-2 1 0,0 3-1 0,1 0 1 15,-2 1 1-15,2 0-3 0,-1 0 2 0,0 3 3 16,-1 5-1-16,-2-2-2 0,3 0-1 0,0-4 1 16,2 1-1-16,-3 3 1 0,3-5-1 0,1 2-2 0,2 0 0 15,-3-3 0-15,2 1-2 0,-1-2-4 0,2-2 6 16,0 0-1-16,0 1 3 0,0-2-1 0,0 3-3 16,2-2 2-16,0-3 1 0,-2 4-4 0,3-5-18 15,-1 1-35-15,1 0-40 0,-3-3-43 16,11-3-51-16,-5 0-229 0,0 1-449 0,-1-5 198 0</inkml:trace>
  <inkml:trace contextRef="#ctx0" brushRef="#br0" timeOffset="-109702.21">29962 14587 81 0,'-4'-4'219'0,"4"4"-16"15,0 0-18-15,0 0-9 0,9-2-16 0,-9 2-18 16,14 1-10-16,-5 0-14 0,1 0-11 0,3 2-8 16,-1 1-12-16,-1-3-8 0,2 2-8 0,0-1-9 15,-2 0-5-15,-1 1-7 0,-2-1-5 16,2-2-5-16,-1 3-14 0,-4-3-6 0,3 0-9 0,-2-3-12 16,-2 0-9-16,1 1-9 0,-1-2-12 0,0 1-12 15,0 0-5-15,0 0-8 0,0 0-12 0,-1-2-1 16,0 0-5-16,1 1 1 0,-2-1-20 0,2-4 6 15,0 5-7-15,-1-4 2 0,-1 1 8 0,1 1 13 16,-1 1 26-16,2-1 33 0,-1 1 13 0,-2 0 13 16,0 1 11-16,-1 0 4 0,0 0 3 0,3 0 11 0,-3 4 5 15,-3-8 2-15,3 8 7 0,0-5 7 0,0 5 1 16,0 0 3-16,0-5 1 0,3 3 1 0,-3 2-1 16,0 0-4-16,0 0 0 0,1-5-4 0,-1 5-6 15,0 0-9-15,0 0 0 0,0 0-4 0,0 0-6 16,0 0-1-16,0 0-4 0,0 0-3 0,0 0-3 15,0 0 0-15,10 6-5 0,-8-1 2 0,-4-1 2 16,2 3 4-16,-4-2-3 0,2 0-2 0,-2 2-12 0,-1 0 10 16,1-3 0-16,-2 4-1 0,-1 2-1 15,2-3-2-15,0 3-3 0,0-2 0 0,-4 0 1 16,5-4-1-16,3 5-5 0,-3-4-2 0,0 2 5 0,0-1-5 16,4-2 0-16,-4 0 1 0,3 2-2 0,1-2 0 15,0 1-3-15,-1-2 5 0,2 1-1 0,0 0-2 16,2 0 1-16,1 0 0 0,0 1-2 0,1-2-1 15,0 1 0-15,1-3 2 0,2 3-3 0,-3-1-1 16,4-3 2-16,-1 2-3 0,2-2 3 0,-1 2-1 16,2-2-1-16,-4 0-6 0,1-2 6 0,-2 4-1 15,-1-1 4-15,-5-1-4 0,11 0 3 0,-5 0-2 0,1 1 0 16,-7-1-1-16,7 1-4 0,-2 1 3 0,-5-2 2 16,6 4-1-16,-3-3-6 0,-1 5 8 15,2-2-5-15,-4-1 9 0,1 3-4 0,1 1 1 0,0-2 2 16,2 1-3-16,-3 1 2 0,4 0 0 0,-1 0 1 15,3 0-1-15,-1 1-2 0,-1-3 0 0,4 4 1 16,-3-3 0-16,1-2 0 0,-1-1-3 0,-2 1-1 16,1-1 4-16,0 0-1 0,-1-2 0 0,1 0 2 15,-1 2-3-15,-4-3 2 0,8 1 1 0,-8-1-2 16,6 0-2-16,-6 0-1 0,0 0 3 0,8 0 1 16,-8 0 1-16,0 0-1 0,4-2 1 0,-4 2-3 15,0 0 2-15,0 0-6 0,0 0 2 0,0 0 5 0,0 0-4 16,9 1-8-16,-9-1-32 0,5 1-43 15,-5-1-54-15,9-6-65 0,-4 3-200 0,1-2-434 0,1-3 192 16</inkml:trace>
  <inkml:trace contextRef="#ctx0" brushRef="#br0" timeOffset="-109552.33">30455 14557 149 0,'0'0'212'0,"0"0"-15"0,0 0-9 15,0 0-10-15,0 0-21 0,0 0-11 0,10 8-15 0,-3-1-14 16,1 1-15-16,1-1-55 0,-1 0-69 0,0-1-88 16,0 1-139-16,3-3-270 0,-4 1 120 0</inkml:trace>
  <inkml:trace contextRef="#ctx0" brushRef="#br0" timeOffset="-109269.25">30740 14711 3 0,'0'0'230'0,"0"0"-19"0,0 0-18 0,0 0-20 0,0 0-9 16,0 0-10-16,0 0-14 0,-20 1-6 0,13 0-16 15,-3 4-4-15,0-1-12 0,-3-1-8 0,2 2-4 16,-1-2-9-16,1 1-7 0,-2 1-8 0,4 2-5 15,0-2-7-15,0 2-10 0,0-2 1 0,4 0-3 16,0 4-5-16,2-3-4 0,-2 0-1 0,5-1-5 16,0 3-2-16,5-1-5 0,-1-1-26 0,0 1-39 15,6 0-21-15,1 0-24 0,1-1-31 0,4 1-26 16,1-4-53-16,1-1-115 0,-6-1-341 0,1-1 152 16</inkml:trace>
  <inkml:trace contextRef="#ctx0" brushRef="#br0" timeOffset="-108734.78">30825 14814 94 0,'2'-5'165'0,"-1"0"-6"0,1 1-6 0,-2-1-4 16,0 1 3-16,0-1 4 0,0 5-11 0,-2-7-12 16,2 7-12-16,-1-6-12 0,1 6-13 0,-5-4-9 15,5 4-9-15,-9 1-3 0,9-1-9 0,-9 4-5 16,0-3-5-16,4 3-2 0,0-3-1 0,-1 5-2 16,0-4-3-16,1 3-4 0,4-1-2 0,-8-1-6 15,7 4-1-15,-1-5-5 0,-1 5 0 0,4 1-5 16,0-3 0-16,0 2-1 0,1-2-2 0,3 2-3 15,0 0 0-15,1-3-4 0,2 1 0 0,0 0-2 0,2-1-2 16,4-2-2-16,-3 0 0 0,2 0-2 0,-2-2 0 16,2-2 0-16,-2 0 0 0,0 0 1 15,0-1-3-15,-5 0 1 0,5-2-1 0,-3 2-1 0,-2-1 1 16,-1 2-2-16,0 1 1 0,0-3 0 0,-2 2 1 16,3-1 2-16,-2 1 1 0,-3 2 3 0,5-2 2 15,-5 2 1-15,4-2 1 0,-4 2-3 0,7-1-1 16,1-2 1-16,0 2-1 0,3-2-4 0,0-1 0 15,2-2 1-15,-1 3 0 0,3-4-2 0,-2 1 2 16,4-2-6-16,-2-4-1 0,2 0 2 0,-2 2-1 16,-1-3 2-16,-1-1 0 0,-2 2-2 0,-4 2 0 15,0 2 0-15,-4 0-1 0,1 1 8 0,0 1 3 16,-2 2 2-16,1-1 2 0,-2-1-1 0,-1 4-2 0,0 2 1 16,0 0 6-16,0 0 2 0,-23 8-1 15,12-2 8-15,0 1 8 0,-2 3-4 0,-2 1 7 0,4 3-6 16,1-2 0-16,-2 2 12 0,3 1 1 0,0 0-5 15,1 0 0-15,-1 1-7 0,4 1-2 0,1 0 4 16,-2 2-8-16,2-1 4 0,3 0-7 0,-2 0 0 16,2-1-5-16,1-3 1 0,0 2-2 0,0 0-3 15,0-7 0-15,0 1-6 0,0 0 4 0,1-3-5 16,2 1 2-16,-2-1 1 0,3-1-8 0,2-2-20 16,2-2-28-16,0-2-30 0,2 0-35 0,3-1-40 15,0-3-46-15,3-6-52 0,0 3-261 0,3-2-548 0,-2-4 243 16</inkml:trace>
  <inkml:trace contextRef="#ctx0" brushRef="#br0" timeOffset="-107204.12">29993 14996 199 0,'-7'-1'228'0,"7"1"-22"0,0 0-6 0,-7-1-23 16,7 1-10-16,0 0-14 0,0 0-15 0,-7-1-18 15,7 1-11-15,0 0-7 0,0 0-11 0,0 0-8 16,0 0-7-16,0 0-3 0,0 0-7 0,0 0 0 0,9 12 0 16,1-8-7-16,1 1-12 0,4 3-10 0,2-3-3 15,4 0-3-15,6 4-5 0,-8-3-4 0,-1 1-3 16,4-2-1-16,-5-2-12 0,-5 1-38 0,0-1-47 15,-3-1-54-15,-5 0-63 0,-4-2-168 0,0 0-393 16,0 0 174-16</inkml:trace>
  <inkml:trace contextRef="#ctx0" brushRef="#br0" timeOffset="-107051.83">29806 15093 110 0,'7'4'202'0,"-1"2"-13"0,5-1-13 0,1 0-10 15,6 2-13-15,-1-1-18 0,9 5-14 0,-8-2-15 16,-1 0-7-16,-1 1-16 0,-3 0-63 0,5-4-96 16,-9 0-172-16,0-1-267 0,-3-4 118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08T07:02:52.63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18804 7651 2286 0,'-22'21'-2'0,"1"-3"-58"0,6-6-40 0,5-7-21 16,3 0-16-16,1 1 41 0,5-4 0 0,1 3-17 16,1-2-148-16,5 2-281 0,3 2 124 0</inkml:trace>
  <inkml:trace contextRef="#ctx0" brushRef="#br0" timeOffset="1136.56">18710 8315 2 0,'-4'-2'178'0,"4"2"-16"0,0 0-20 15,0 0-13-15,0 0-13 0,-4-3-9 0,4 3-12 16,0 0-11-16,0 0-7 0,0 0-4 0,0 0-16 16,0 0-3-16,0 0-4 0,0 0-5 0,0 0 5 15,0 0-1-15,0 0 1 0,0 0-2 0,0 0 0 0,0 0 0 16,0 0-3-16,0 0-3 0,0 0-3 0,0 0-5 16,0 0 0-16,0 0-2 0,0 0-2 0,0 0-2 15,0 0 3-15,0 0 2 0,0 0-4 0,0 0 5 16,0 0 5-16,0 0-7 0,0 0 7 0,0 0 0 15,0 0-4-15,0 0-2 0,0 0-2 0,0 0-1 0,0 0-2 16,0 0-1-16,0 0-1 0,0 0-23 16,0 0-2-16,0 0 6 0,0 0 0 0,0 0 2 15,0 0 5-15,0 0 1 0,0 0 6 0,0 0-1 0,10 8 3 16,-10-8 0-16,10 0 2 0,-3 0 1 0,-2 2-2 16,0 0-1-16,4-2 0 0,-3 1-4 0,1 0-1 15,3-1 3-15,-1 0-5 0,-2 1-2 0,2 1-3 16,-1-1-3-16,2-2 3 0,-2 2-1 0,-3-1-4 15,6 3 0-15,-2-3-2 0,-1 1 3 0,0-1-2 16,1 0-2-16,-3 3-1 0,2-3 0 0,-3 0 2 0,4 2-1 16,-3 0-1-16,-6-2-2 0,9 0-1 0,-6 2 0 15,-3-2-7-15,0 0-8 0,8 0-10 0,-8 0-12 16,0 0-10-16,0 0-14 0,4 1-14 0,-4-1-14 16,0 0-23-16,0 0-32 0,-8 7-37 0,8-7-162 15,-7 4-373-15,2-4 164 0</inkml:trace>
  <inkml:trace contextRef="#ctx0" brushRef="#br0" timeOffset="1653.3">18739 8390 50 0,'0'0'122'16,"0"0"-15"-16,0 0-4 0,-4 2-13 0,4-2-6 16,0 0-8-16,0 0-2 0,0 0-6 0,0 0 1 0,0 0 0 15,-1 4-1-15,1-4-2 0,0 0 1 0,0 0-1 16,0 0 1-16,0 0 2 0,0 0 0 16,-1 2 0-16,1-2 0 0,0 0-6 0,0 0-1 0,0 0-9 15,0 0 1-15,0 0-4 0,2 6-7 0,-2-6-3 16,0 0-4-16,0 0-5 0,0 0-3 0,0 0 2 15,0 0 2-15,0 0-1 0,4 4 2 0,0-1-1 16,-1-2-1-16,3 0-2 0,-1 3-3 0,1-3 0 16,1-1-1-16,1 1-1 0,0-1-5 0,1 1 0 15,0 1-2-15,1 0-3 0,-2-2 2 0,-2 1-1 0,7-1-4 16,-4 1 4-16,-1-1 2 0,-2 0-1 0,-6 0-1 16,13 0 1-16,-9 0 1 0,-4 0 1 0,5 3 1 15,-5-3 1-15,0 0 2 0,8 0-1 0,-8 0 3 16,0 0-2-16,0 0 0 0,0 0-1 0,0 0-1 15,0 0 2-15,7 0-2 0,-7 0 0 0,0 0-2 0,0 0 0 16,0 0-3-16,0 0 0 0,0 0 4 16,0 0-9-16,0 0 0 0,0 0-1 0,0 0-2 0,0 0-1 15,7 1 1-15,-7-1-1 0,0 0 2 0,0 0-4 16,0 0-1-16,0 0-5 0,0 0-16 0,0 0-22 16,0 0-16-16,0 0-27 0,0 0-23 0,0 0-32 15,1-5-33-15,-1 5-55 0,0 0-123 0,1-6-379 16,-1 1 168-16</inkml:trace>
  <inkml:trace contextRef="#ctx0" brushRef="#br0" timeOffset="6318.62">3212 9261 118 0,'0'0'143'0,"0"0"-7"0,0 0-6 16,0-5-15-16,0 5-2 0,0 0-12 15,0 0-4-15,0 0-4 0,0-5-8 0,0 5-11 16,0 0 4-16,0 0-8 0,0-4 1 0,0 4-8 0,0 0 0 16,0 0 0-16,0 0 1 0,0 0 1 0,0 0 1 15,-4-4 4-15,4 4-3 0,0 0-5 0,0 0-4 16,0 0-7-16,0 0 1 0,0 0-7 0,0 0-3 15,0 0-3-15,0 0-5 0,0 0-2 0,0 0-8 16,0 0 2-16,0 0-4 0,0 0 0 0,0 0-1 16,0 0-6-16,0 0-2 0,0 0 3 0,0 0-1 15,0 0-1-15,0 0-3 0,0 0 2 0,0 0-3 0,0 0-2 16,0 0 3-16,0 0-5 0,0 0 2 16,0 0-3-16,0 0-1 0,-4 13-2 0,2-8 2 15,2 0 0-15,-3 2 0 0,2 1 0 0,1-3 1 0,-3 3-1 16,3-2-2-16,-1 1 3 0,1 3-9 0,0-1-1 15,0 1 4-15,0 1 5 0,-2 0-1 0,0-1 2 16,4 0-5-16,-5 0 2 0,3-1-1 0,0 1-1 16,1-2 2-16,1 3-2 0,-5-1 1 0,3-3 1 0,0 2 2 15,0-4-2-15,0 3-2 0,0-1 0 16,0 0 0-16,0-2 1 0,0 0-2 0,0 2 4 16,0-2-2-16,0 0 1 0,3-1 1 0,-1 0-3 0,-2 0 1 15,1-1 1-15,2 1 0 0,-2-2-2 0,2 2 1 16,-3-4-2-16,3 4 2 0,0-2-11 0,-3-2-25 15,4 3-20-15,-4-3-24 0,0 3-41 0,0-3-43 16,0 0-209-16,0 0-402 0,9-11 179 0</inkml:trace>
  <inkml:trace contextRef="#ctx0" brushRef="#br0" timeOffset="7703.1">3189 9402 84 0,'0'0'160'0,"0"0"-10"0,0 0-15 16,0 0-11-16,0 0-14 0,-4-3-2 0,4 3-13 15,0 0-4-15,0 0-12 0,0 0-9 0,0 0-7 16,0 0-5-16,0 0-6 0,0 0-3 0,0 0-5 16,0 0-7-16,0 0-3 0,0 0 0 0,0 0-8 15,0 0-4-15,0 0 1 0,0 0-2 0,0 0 6 0,10 0-6 16,-10 0 4-16,0 0-3 0,0 0 0 16,7 0 0-16,-7 0 5 0,0 0 2 0,11-2 3 15,-11 2-3-15,8 0 0 0,-8 0-1 0,9 0-1 0,-3 0-2 16,-6 0-11-16,12 0 10 0,-12 0-4 0,10 0 1 15,-6 0-3-15,5 0-3 0,-9 0 10 0,10 2 1 16,-4-2-5-16,2 2 1 0,-2-1-4 0,0 2-3 16,0-2 2-16,0-1 0 0,2 1 1 0,-2 1-2 15,1-2-3-15,-1 1 3 0,3 0 3 0,0-1 1 16,-1 0-2-16,1 3 0 0,-1-3-3 0,4 0 0 16,-3 0-1-16,5-3-3 0,-5 3 2 0,5 0 0 0,-4 0-3 15,2 0 1-15,3 0-3 0,-2-1 0 0,0 1-6 16,-1-3 3-16,1 3 3 0,4-1-1 0,-4 0 0 15,1-1-4-15,1 1 1 0,-1 0 1 0,-1-1-2 16,1 2 0-16,-3 0 1 0,2-2 0 0,0 2-2 16,1-3 2-16,-1 3 1 0,-2-2-2 0,2 2 3 15,-1-2 2-15,-1 1-2 0,1 0 2 0,-1 1 1 16,0-3-1-16,2 3 2 0,0 0 0 0,1-3-4 16,-1 2 2-16,2 0-1 0,-2 1 0 0,5-3-4 15,0 3 0-15,4-1 2 0,-3 0 0 0,-1 1-1 16,2-3-1-16,0 3 1 0,-1-1 1 0,-4 0-4 15,-1 1 3-15,1-2-2 0,-2 2-4 0,-3-3-7 0,3 3 14 16,0 0-3-16,-2 0 1 0,2-1-1 16,-4 1 0-16,5-1 4 0,-1-1 0 0,-1 2-4 15,0-1 6-15,1 2-4 0,1-2 1 0,-1 1-1 0,1-1 2 16,2 2-2-16,2-1-1 0,4 0 1 0,-4 0-2 16,1 1-2-16,0-2 6 0,0 1-4 0,0 0 1 15,1 0-8-15,-1 0 7 0,-5 1 1 0,3-2 1 16,0 1-3-16,0 0 2 0,-3 0-1 0,0 0 1 15,0-1-5-15,-1 1 4 0,3 0 2 0,-3 0-1 16,-1 0-2-16,3-1-1 0,-2 1 3 0,1 0-2 16,0-2 1-16,0 2-3 0,0 0 0 0,4 0 2 15,0-2-1-15,1 4 2 0,-1-5-5 0,0 3 6 16,1-2 0-16,3 1-2 0,-2 1 1 0,1 0-4 16,0 0 4-16,0-2-2 0,1 1-4 0,-2 1 5 0,2 0-1 15,-2 1 4-15,3-2-4 0,-2 0 3 0,7-1-2 16,-8 2-3-16,3-1 1 0,0-1 2 0,-4 0-2 15,3 2 1-15,0-1 3 0,-3-1-2 0,4-1-1 16,-1 3 1-16,-4-1 0 0,2 2 0 0,0-1 1 16,-3 1 0-16,1-1-4 0,0-1-1 0,1 1 3 15,0-1 0-15,-2 1 2 0,2 0 2 0,-1-1-5 16,0-3 2-16,1 4-1 0,-1-1-2 0,2 0 4 16,-1 0-1-16,-2-1 0 0,2 2 1 0,-1 0-3 0,1 0 1 15,2 0-2-15,-6 0 4 0,5 0-2 16,0 0-1-16,1-3 2 0,0 3-1 0,-4 0 0 15,2 0 0-15,-2 0 3 0,0 0-3 0,-3 0 3 0,4 0-3 16,-4 0 1-16,-1 0-3 0,5 0 2 0,-4 0 1 16,0 0 1-16,0 0 2 0,4 0-4 0,-3 0 0 15,4-2 1-15,-1 1-1 0,1 0-5 0,3 0 4 16,-5-1 2-16,2 0-2 0,-2 2 2 0,0 2-1 16,-4-2 2-16,6 0-2 0,-1 0 1 0,0 0-1 15,-1-2-2-15,-1 4 1 0,2-4 0 0,0 4 2 16,-5-2-2-16,6 0 1 0,-1-2 0 0,-4 4-4 15,4-2 5-15,-3 0-2 0,2 2 1 0,2-4 2 0,-2 2-5 16,-1 0 4-16,3-2 0 0,-2 2-5 0,2 0 9 16,4 2-5-16,-5-4 0 0,4 4 1 0,6-2 1 15,-6 2 0-15,-3-2-2 0,1 2 2 0,-2-3-1 16,4 2-2-16,-3-1 3 0,-1 0-2 0,1 1-4 16,0-1 6-16,1 2 0 0,-4 0-3 0,2-1 2 15,1-1-1-15,-2 0 0 0,-1 2-3 0,-2 0 0 16,0-2 7-16,-2 1-6 0,2-1 2 0,-1 2 1 15,-2-2 0-15,2 0 0 0,-4 2-1 0,4-2 1 16,-7 1-1-16,2-1 1 0,1 0 0 0,-3 1-1 16,1 0-1-16,-7-1 1 0,9 2 3 0,-4-2-3 0,1 0 0 15,-6 0-2-15,8 0 4 0,-3 2 1 16,-5-2-4-16,8 1 1 0,-8-1-5 0,8 0 4 16,-8 0 1-16,4 2 0 0,-4-2 0 0,0 0 1 0,0 0-6 15,0 0 6-15,9-2 0 0,-9 2 0 0,0 0 1 16,0 0 0-16,0 0-1 0,5 0 1 0,-5 0-1 15,0 0-2-15,0 0-9 0,0 0-41 0,0 0-60 16,0 0-106-16,0 0-202 0,-14-5-455 0,5 2 202 16</inkml:trace>
  <inkml:trace contextRef="#ctx0" brushRef="#br0" timeOffset="10486.84">7029 9269 76 0,'0'0'81'15,"0"0"-2"-15,0 0 0 0,0 0-9 0,0 0-4 0,0 0-1 16,0 0-1-16,0 0-4 0,0 0 3 16,0 0-9-16,0 0 4 0,0 0-1 0,0 0-8 0,0 0-3 15,0 0-8-15,0 0-4 0,0 0-1 16,0 0 1-16,0 0-1 0,0 0 1 0,7 12-8 0,-7-12 4 16,0 0 4-16,0 0 6 0,8 0 2 0,-8 0-1 15,5 0-6-15,-5 0 0 0,7 2-2 16,-7-2-1-16,9 0-5 0,-9 0 2 0,7 0-3 0,-7 0 1 15,8 2-3-15,-8-2-8 0,10 2 0 0,-7-2 3 16,3 1 1-16,-2 1-4 0,5-2 0 0,-4 0 4 16,4 2-4-16,-4-2 3 0,4-2-2 0,-1 2 1 15,2 0-4-15,0 0 4 0,0 0 0 0,2 2-1 16,-3-2 4-16,1-2-1 0,1 2 0 0,1 0 4 0,1 0-7 16,-3-2 2-16,2 2-2 0,0 0-1 0,1 0-4 15,-2-1 4-15,1 1-1 0,2 0-2 0,0-1 2 16,-1 0 0-16,1 1-1 0,-1 0-4 0,2 0 1 15,1 0-1-15,3 0 0 0,-5 0 1 0,4-2 0 16,-2 2-3-16,5-2-1 0,-4 3-1 0,0 2 0 16,5-3-3-16,-7 0-1 0,2 0 4 0,1 1-2 15,0 0 0-15,2-1-2 0,-3 1 0 0,2 1 0 0,0 0 4 16,-2-2-4-16,3 2-2 0,-1-1 1 16,-1-1 2-16,5 0-1 0,-5 0 2 0,4 0-2 0,-3 3 3 15,2-1-3-15,0 0 1 0,-1-1-2 0,2-1 0 16,0 0-2-16,1 2 1 0,-4 0 3 0,-1-2-2 15,4 0 0-15,-3 0-4 0,-1 3 6 0,2 1-2 16,-1-4 1-16,-1 1-2 0,1 0-1 0,2 0 1 16,-2-1 0-16,0 0 1 0,-1 0 2 0,9 0-4 15,-5 2 0-15,-1-2 4 0,0 0-1 0,7 0-3 16,-6 0 2-16,1 0 2 0,-4 2-3 0,1-2-2 0,2 1 2 16,-4-1-1-16,4 0 0 0,-3 2 2 0,0-2-3 15,0-2 0-15,1 5-2 0,-1-3 4 0,-2 1 4 16,-3 0-5-16,8-2 3 0,-3 2-1 0,1-2-2 15,-1 0 2-15,-1 3 1 0,2 2 2 0,0-2 4 16,0 1 1-16,0-3 1 0,3 2-1 0,-4-1 2 16,3-1-3-16,-3 0-1 0,4 2-2 0,-5 0 3 15,5-1-4-15,-3 1 1 0,0-1 0 0,1 0 1 16,1 2-1-16,1-1 5 0,-1-1 0 0,6 1 0 16,0 1 4-16,-8-2 1 0,1 2-4 0,-1-2 0 15,1-1 1-15,-3 1-3 0,2-1 0 0,-1 0-1 0,-2 3-2 16,-2-3-2-16,3 0 7 0,-4 2 1 0,4-2 1 15,0 0-5-15,-1 1 4 0,0-1-2 0,-4 1 2 16,3 0 0-16,0-1-2 0,3 2 5 0,-1-1-2 16,3-1-1-16,-9 2 2 0,9-2 0 0,2 2 7 15,-1-1-2-15,6 0-4 0,-7-1-1 0,5 0 0 16,2-1-1-16,-1 2 0 0,4 2-4 0,-5-6 1 16,3 3-1-16,-6 3-1 0,-3-1-1 0,2-2 0 0,-1 1-2 15,1-1 1-15,-3 1-4 0,11-2 3 0,-11 2 2 16,-6 2-4-16,1-2-1 0,5 0 1 0,0-1 1 15,0 0-1-15,-2 0 2 0,3 0-2 0,-3 3 0 16,2-3 0-16,0 0-3 0,-1-3 3 0,4 3-3 16,1 3 0-16,-3-3 2 0,2 2-3 0,9-2 3 15,-2 0-1-15,3 0 0 0,0 0-1 0,-1 0 2 16,2 0-1-16,0-2 2 0,-2 4 0 0,0-2-2 16,-1 0-2-16,-3 0 5 0,-5 0-3 0,-2 0 1 15,1 0-1-15,-1 2-1 0,0-2 0 0,1 2 3 0,-2-2-2 16,0 3-1-16,-1-2-2 0,3 1 4 0,-5-1-1 15,7-1 0-15,0 1-1 0,4-1 2 16,2 0 0-16,-2 0-3 0,1 0 3 0,2 0-1 0,-1-1 1 16,3 1-2-16,0 0 6 0,0-1-1 0,-4 1 1 15,0 0-2-15,-1-2 6 0,-4 2-9 0,5 0-2 16,-9 0 4-16,2 0-3 0,-2 0 0 0,-1 2 1 16,0-1 2-16,-4-1-1 0,-1 0-1 0,2 0-2 0,-2 0-1 15,1 1 3-15,-2-1 1 0,1 0 0 16,1 0 0-16,-1 0-4 0,1 0 4 0,-1 3 0 0,2-3-2 15,-2 0 3-15,1-3-2 0,-2 3-2 0,-1 0 1 16,-2 0 4-16,3 0-1 0,-3 0-5 0,-1 0 3 16,0 0 0-16,-8 0 2 0,12 0 0 0,-6 0-4 15,2 0 2-15,-2 0 0 0,-6 0-2 0,9 0 0 16,-4 0 2-16,4 0-2 0,-3 3 2 0,2-3-1 16,0 1-1-16,2-2 0 0,0 1 0 0,-1 1-2 15,3-1 4-15,-6 0 1 0,3 0-2 0,-3 0 1 16,3-1 0-16,-4 1-1 0,-5 0 2 0,11 1-3 0,-7-1 2 15,-4 0-1-15,7 1 4 0,-7-1-3 0,4 2 0 16,-4-2-3-16,0 0 3 0,0 0 0 0,9-2-3 16,-9 2 2-16,6 0 0 0,-6 0 0 0,12 2 2 15,-7-2-3-15,3 0 6 0,-1 1-6 0,5 1 2 16,-2 0-1-16,-4-1-1 0,7-1 1 0,-7 2-1 16,6-2 2-16,-3 0 0 0,4 2-2 0,-7-2 3 15,3 0-3-15,0 0 1 0,-4 0 0 0,4 0 0 0,-2 0-1 16,0 0 2-16,0 0-1 0,0 0 2 15,1 0-4-15,1 0 2 0,1 0 2 0,-1-2 1 0,4 2-5 16,-3 2 3-16,5-2 0 0,-4 0-4 0,0-2 4 16,3 4 0-16,-1-2-3 0,-3-2 0 0,3 2 2 15,-3 0-1-15,-2 0 0 0,-2 0 0 0,2 0 1 16,-8 0 1-16,8 0 3 0,-8 0 2 0,6 0 0 16,-6 0 1-16,6-3-2 0,-6 3-1 0,3-3 2 0,-3 3-2 15,0 0-1-15,0 0 1 0,0 0 1 16,0 0-1-16,0 0-4 0,0 0 0 0,0 0 2 0,0 0-1 15,0 0-1-15,0 0 0 0,0 0 4 16,0 0-3-16,0 0 0 0,0 0 1 0,0 0-2 16,0 0 1-16,-5-6-1 0,5 6 0 0,0 0 2 0,0 0 1 15,0 0-1-15,0 0-1 0,3-4-1 0,-3 4-2 16,3-3 3-16,-3 3 1 0,0 0-1 0,0 0-1 16,0-6-2-16,1 4 2 0,-1 2-2 0,0 0 1 15,-2-5 1-15,2 5 2 0,0-5-1 0,0 5 1 0,-2-4-2 16,1 0 0-16,1 4-2 0,0 0 4 15,0-6-3-15,0 6 0 0,0 0 1 0,-1-7 5 16,1 4-8-16,0 3 2 0,0-5 3 0,0 5-3 0,-1-4 2 16,1 4-1-16,0-6 1 0,0 6-2 0,0-6 0 15,0 6 1-15,-4-5 0 0,4 5 0 0,0-3 1 16,0 3-1-16,0-4 2 0,0 4-4 0,0 0 1 16,0 0 2-16,0-7 0 0,0 7 0 0,0 0-2 15,-1-3 0-15,1 3-1 0,0 0 1 0,0 0 0 16,0 0 2-16,0 0-1 0,0 0 0 0,0 0-2 15,0 0 1-15,0 0 0 0,0 0-1 0,0 0 1 16,0 0-1-16,0 0 1 0,0 0-1 0,0 0 2 0,0 0-2 16,0 0-1-16,5 12 5 0,-5-12-2 0,0 5 0 15,1-1 1-15,-1 0-1 0,-1 2 3 0,-3-3-4 16,4 4 2-16,0-2-2 0,0 0 1 0,0 0 0 16,0 2 2-16,4-2-4 0,-4-1-2 0,0 1 4 15,0-1-1-15,2 3 1 0,-1-3-1 0,1 0 2 16,-1-1 1-16,0 0-2 0,1 1 1 0,-1 0-2 0,-1-4 0 15,2 3 0-15,-2-3 0 0,3 5 0 16,-3-5 0-16,1 3 2 0,-1-3 1 0,2 4-1 0,-2-4-1 16,0 0 1-16,0 0 5 0,1 3-8 15,-1-3 3-15,0 0-2 0,0 4 3 0,0-4-3 16,0 0 0-16,0 0 1 0,0 0-1 0,0 0-1 0,0 0 2 16,0 0 2-16,1 3 2 0,-1-3-5 0,0 0 5 15,0 0 3-15,0 0 2 0,0 0 8 0,0 0 8 16,0 0-1-16,0 0 3 0,0 0-3 0,0 0 0 15,0 0-5-15,0 0 0 0,0 0-3 0,0 0 1 16,0 0-4-16,0 0-4 0,0 0 4 0,0 0 0 16,0 0-2-16,0 0-2 0,0 0-1 0,0 0-3 0,0 0-5 15,0 0-30-15,0 0-43 0,0 0-57 0,0 0-72 16,-17-4-298-16,10 3-542 0,1-3 239 0</inkml:trace>
  <inkml:trace contextRef="#ctx0" brushRef="#br0" timeOffset="31651.31">2329 10914 53 0,'0'0'119'16,"-8"3"-7"-16,8-3-8 0,0 0 3 0,-6 0-3 15,6 0-5-15,0 0-3 0,0 0 0 0,0 0-7 16,0 0-5-16,-10 0 1 0,10 0 0 0,0 0-7 15,-5-3 1-15,5 3-2 0,0 0-4 0,-6-2-2 16,6 2-5-16,0 0-5 0,-5-3-5 0,5 3-3 16,0 0-11-16,-3-3 3 0,3 3-3 0,0 0-6 15,0 0-10-15,-7-2 5 0,7 2-3 0,0 0-9 0,0 0 4 16,0 0 6-16,-6-3 0 0,6 3 2 0,0 0 0 16,0 0-1-16,0 0 0 0,0 0-1 0,0 0-1 15,0 0-3-15,0 0-2 0,0 0 0 0,0 0-1 16,0 0 2-16,0 0-2 0,0 0-1 0,0 0 1 0,0 0-7 15,0 0-1-15,0 0 1 0,0 0-3 16,0 0 2-16,0 0-1 0,13-4-1 0,-11 3-2 16,6-1-2-16,-1 1 1 0,1 1-2 0,0-2 0 0,2 1 1 15,-1 1-3-15,0-1-1 0,2 1-1 0,1 0 1 16,-3-4 0-16,4 4-4 0,-4 0-2 0,1 0-10 16,-1 0-20-16,0 4-20 0,-2-3-23 0,-1 0-27 15,2 0-36-15,-3 0-68 0,1 2-145 0,-3-2-379 16,0 1 167-16</inkml:trace>
  <inkml:trace contextRef="#ctx0" brushRef="#br0" timeOffset="32063">2249 11015 103 0,'0'0'103'0,"0"0"-13"0,0 0-8 0,0 0 1 15,0 0-15-15,0 0 5 0,0 0-14 0,0 0-4 16,0 0-2-16,0 0 5 0,0 0-6 0,0 0 6 0,0 0-6 15,9 7 9-15,-9-7 4 0,0 0-10 0,0 0 5 16,0 0 2-16,0 0-10 0,0 0-4 0,0 0-7 16,12-7 1-16,-9 5-5 0,-3 2-5 0,7-2-2 15,-1-1-7-15,1 2-1 0,-2 1 1 0,2-2-2 16,3 0-4-16,0 0-3 0,3 0 0 0,-3-1 1 16,4 1-6-16,-1 0 4 0,1-1-4 0,-1 0-2 15,-4 2 3-15,6-3-2 0,-5 1-3 0,-3 3 0 16,2-1-3-16,-4 0 0 0,-5 1 2 0,11-1-13 15,-11 1-16-15,9 1-15 0,-5-2-25 0,-4 1-34 16,0 0-39-16,9 2-100 0,-9-2-256 0,0 0 114 16</inkml:trace>
  <inkml:trace contextRef="#ctx0" brushRef="#br0" timeOffset="34006.35">2199 13525 19 0,'0'0'143'0,"-2"-4"-13"0,2 4-9 16,0 0-12-16,-2-3-5 0,2 3-15 0,-1-5-7 0,1 5-5 16,0 0-11-16,0 0-8 0,0 0-3 0,0-5-1 15,0 5-4-15,0 0-6 0,0 0-6 0,-3-3-6 16,3 3-3-16,0 0-1 0,0 0-5 0,0-5-5 16,0 5 1-16,0 0 3 0,0 0 4 0,-3-4-4 15,3 4 3-15,0 0-1 0,0 0 3 0,0 0-4 16,-2-2 5-16,2 2-4 0,0 0 0 0,0 0 1 15,0 0-1-15,0 0-3 0,0 0 3 0,0 0 0 16,0 0-5-16,0 0 4 0,0 0-3 0,0 0 0 0,0 0 0 16,0 0-4-16,-4-3 5 0,4 3-2 15,0 0 4-15,0 0 2 0,0 0 0 0,0 0-2 0,0 0 4 16,0 0-1-16,0 0 3 0,0 0 1 0,0 0 1 16,0 0 1-16,0 0 1 0,0 0 1 0,0 0-2 15,0 0-5-15,-4-2 0 0,4 2-2 0,0 0-4 16,0 0-2-16,0 0 0 0,0 0-6 0,0 0 2 15,0 0-2-15,0 0-2 0,0 0 0 0,0 0-2 16,0 0-4-16,0 0 1 0,0 0 3 0,0 0-3 16,0 0 0-16,0 0-2 0,0 0-1 0,0 0 0 15,0 0 0-15,0 0 2 0,0 0-5 0,0 0 6 0,0 0 9 16,17 1 3-16,-17-1 1 0,10 1-3 16,-2-2 1-16,-2 0-5 0,2-2-2 0,1 1 1 0,-2 1-2 15,1 0-3-15,-1 1 4 0,4-1-2 0,-1 1 0 16,-2 1-5-16,5-2 1 0,-2 1-4 15,-4-2-6-15,0 2 1 0,-7 0-1 0,13 0-2 0,-4 0 2 16,-9 0 0-16,9 0 1 0,-9 0 0 0,6 0 3 16,-6 0-3-16,0 0 1 0,0 0 0 0,8-2 0 15,-8 2 1-15,0 0-7 0,0 0-9 0,1 4-10 16,-1-4-12-16,0 5-20 0,0-5-23 0,0 5-25 16,3-3-26-16,-3-2-41 0,0 0-154 0,-4 7-357 0,4-4 158 15</inkml:trace>
  <inkml:trace contextRef="#ctx0" brushRef="#br0" timeOffset="34647.01">2233 13723 23 0,'0'0'205'0,"0"0"-9"0,0 0-6 0,0 0-14 0,0 0-14 16,0 0-14-16,0 0-14 0,0 0-12 0,3-12-13 15,-3 12-9-15,0 0-11 0,0 0-9 0,0-5-8 16,0 5-9-16,0 0-3 0,0 0-9 0,0 0-1 15,0 0-9-15,0 0-3 0,0 0-3 0,0 0-4 16,1-2-4-16,-1 2 0 0,0 0-7 0,0 0 0 16,0 0 5-16,0 0 7 0,0 0 2 0,0 0 3 15,0 0 0-15,0 0-1 0,0 0 0 0,0 0-4 0,0 0-3 16,0 0-2-16,0-5-5 0,0 5-2 0,0 0-1 16,0 0-1-16,-3-4-2 0,3 4-2 15,0 0-3-15,-1-4-1 0,1 4 0 0,0 0 0 0,0 0-2 16,0 0-1-16,0 0 0 0,0 0-3 0,0 0 2 15,0 0-1-15,0 0-1 0,1-4 0 0,-1 4 5 16,0 0 3-16,0 0-1 0,0 0 6 0,0 0 2 16,0 0 1-16,4-3 3 0,-4 3-3 0,0 0 1 15,1-4-3-15,-1 4-2 0,0 0-2 0,3-3-1 16,-3 3 3-16,7-2-5 0,-7 2-2 0,0 0 2 16,12 2-2-16,-5-2-1 0,-1-2-1 0,2 2 0 15,3 2 0-15,-1-1-2 0,2-1 2 0,2 0-4 0,-5 0 2 16,0 1-3-16,1 2 5 0,-1-3-4 0,0 2 0 15,1-2 0-15,-3 3-3 0,-1-1 3 0,2-1-5 16,-3 1 2-16,4 0 1 0,-4-1-2 0,0-1 3 16,-5 0 0-16,9 1-1 0,-6 0 1 0,-3-1 0 15,6 2-1-15,-6-2 0 0,0 0 1 0,6 1-5 16,-6-1 3-16,0 0 0 0,0 0-8 0,0 0-9 16,0 0-9-16,0 0-27 0,0 0-24 0,0 0-39 15,0 0-49-15,0 0-74 0,0 0-168 0,-6-11-438 16,3 9 193-16</inkml:trace>
  <inkml:trace contextRef="#ctx0" brushRef="#br0" timeOffset="64382.53">26354 6099 73 0,'0'0'166'0,"0"0"-17"0,0 0-10 0,0 0-16 16,0 0-10-16,0 0-12 0,0 0-11 0,0 0-1 15,-4-3-6-15,4 3-10 0,0 0-1 0,0 0-2 0,0 0 1 16,0 0 2-16,0 0 0 0,0 0 7 16,0 0 2-16,0 0-5 0,0 0-2 0,0 0 1 0,0 0-4 15,0 0-3-15,0 0-3 0,0 0-8 0,0 0-4 16,0 0-4-16,0 0-7 0,0 0-3 0,0 0-7 15,0 0-3-15,0 0-2 0,0 0-1 0,0 0 0 16,0 0-5-16,0 0-6 0,0 0 4 0,4 13-7 16,-4-13-1-16,3 2 3 0,-1 1-3 0,0-1-1 15,-2-2-3-15,4 9-3 0,-6-7 3 0,2-2-1 16,2 6-4-16,-2 1 2 0,1-4 1 0,-1 2-3 0,0 1 1 16,-1 0 0-16,-1-1-1 0,0 1 4 0,1 0-2 15,-3 0 2-15,4-3-3 0,-1 3 0 0,0 1 3 16,1-2-2-16,-2 0-1 0,2 2-2 0,0-2 1 15,2-1 1-15,-2 0-2 0,-3 1 2 0,3-5 3 16,-3 4-7-16,3 1 1 0,0-5 0 0,0 0 0 16,0 0 0-16,-1 4 1 0,1-4 2 0,0 0-5 15,0 0 1-15,1 4-2 0,-1-4-13 0,0 0-22 0,0 0-27 16,0 0-30-16,0 0-37 0,0 0-45 16,0 0-204-16,12-8-411 0,-7 3 182 0</inkml:trace>
  <inkml:trace contextRef="#ctx0" brushRef="#br0" timeOffset="65041.37">26437 6091 91 0,'0'0'106'15,"0"0"-19"-15,0 0 4 0,-2 3-14 16,2-3-4-16,0 0-2 0,0 0 0 0,0 0-1 16,0 0-5-16,0 0 4 0,0 0 4 0,0 0-1 0,0 0-3 15,0 0 2-15,0 0-3 0,0 0-3 0,0 0-13 16,0 0-3-16,0 0-1 0,0 0 0 0,0 0-5 16,0 0-2-16,0 0-4 0,0 0-3 0,0 0-1 15,0 0-1-15,0 0-3 0,0 0 2 0,0 0 1 16,0 0 3-16,0 0-3 0,0 0-1 0,0 0 4 0,0 0-1 15,0 0-6-15,0 0-2 0,0 0-3 16,0 0-7-16,0 0 1 0,0 0-2 0,0 0 1 0,0 0-2 16,0 0-3-16,0 0 0 0,0 0-5 0,0 0 2 15,0 0 1-15,0 0 5 0,-1 3 10 0,1-3 3 16,0 8-8-16,0-8-1 0,1 5 1 0,1-1-3 16,-4 2 1-16,4-1 0 0,-4-2-2 0,2 2 2 15,0 2-3-15,2-2 1 0,-2-1 0 0,0 1-3 16,2 2-3-16,-1-2 3 0,-1 0-2 0,0 1 1 15,0 0 4-15,0-1-4 0,3 2 0 0,-3-3 3 0,0 0-5 16,0 1 4-16,0-1-1 0,0 1 7 16,0-1 1-16,0 0-1 0,-3 0-6 0,6 1 1 0,-3-5 0 15,1 4 0-15,-1 1-3 0,0-5-2 0,0 3-2 16,0-3 3-16,0 3 0 0,0-3-3 0,3 6 1 16,-2-2 0-16,-1-4-4 0,0 4 3 0,1-3 1 15,-1-1-3-15,4 5-2 0,-4-1-21 0,5-2-30 0,-5-2-40 16,1 3-45-16,-1-3-71 0,3 3-175 15,-3-3-410-15,0 0 182 0</inkml:trace>
  <inkml:trace contextRef="#ctx0" brushRef="#br0" timeOffset="65949.25">26729 6312 95 0,'0'0'169'16,"0"-5"-6"-16,0 5-7 0,-2-8-5 0,4 4-3 0,-2 4-8 15,-2-5 2-15,0 0-2 0,2 5-4 0,-1-4-5 16,1 4-5-16,0 0-4 0,-1-3-6 0,1 3-6 16,0 0-4-16,-1-3-7 0,1 3-2 0,0 0-13 15,0 0-2-15,0 0-5 0,0 0-7 0,0 0-4 0,0 0 0 16,0 0-9-16,0 0-6 0,0 0-5 15,0 0-2-15,0 0-2 0,0 0-1 0,0 0 2 16,0 0-4-16,0 12 3 0,-2-6-2 0,2 0-5 0,-1 4 3 16,0 0 4-16,-2 0-4 0,3 6-3 0,0-1-6 15,-2 1-1-15,2 0 1 0,1 0-7 0,0 1 4 16,-1-1-4-16,0-5-3 0,0 2-4 0,3-1 2 16,-2-1-2-16,-1 1-4 0,0-1 1 0,-1-1-2 0,2-2-1 15,-1 0 4-15,0-2-3 0,1 0-4 16,1-1-2-16,-2 0-19 0,0-1-21 0,0-2-33 15,0 3-33-15,0-5-49 0,0 0-45 0,0 0-77 16,0 0-207-16,0 0-520 0,8-12 230 0</inkml:trace>
  <inkml:trace contextRef="#ctx0" brushRef="#br0" timeOffset="66386.97">26682 6295 57 0,'6'0'165'0,"2"0"-13"0,1-2-14 0,-1 4-8 15,-2-4-9-15,2 2-12 0,-8 0 2 0,14-1-2 16,-7 2-2-16,1 1-8 0,0-2-7 0,-2 0-2 15,0 3-1-15,3 1 6 0,-1-2-9 0,-3 3-12 16,3 0 3-16,0 2-7 0,2 1-7 0,-3 1-5 16,1 3-3-16,2 0-7 0,0 3-3 0,-1 0-5 15,-1 4 0-15,1-2-8 0,-4 0-3 0,0 0 0 16,-1 0-4-16,-1-1-2 0,-2-4-1 0,-5 1-4 0,3-1 0 16,-7 2-5-16,3-2 3 0,-8 1-5 0,4-4 6 15,-6 0 8-15,0 1 3 0,-2-2-2 0,0 0 5 16,-2-3-2-16,1-1 3 0,-1 0 9 0,0-3-5 15,1 1 9-15,3-1-2 0,-1 0-2 0,5 0 2 16,-1-2-10-16,2 1-3 0,-2-1 0 0,3 0-2 16,1-1-6-16,0 1 4 0,2 0-4 0,1 0-1 15,5 1-8-15,-9-2 4 0,5 0-6 0,-2 0-1 16,6 2-15-16,-5-4-21 0,5 0-23 0,0 4-22 0,1-8-27 16,0 6-40-16,3-3-57 0,2 0-251 15,2-2-483-15,2 2 213 0</inkml:trace>
  <inkml:trace contextRef="#ctx0" brushRef="#br0" timeOffset="66695.31">26973 6450 109 0,'0'0'227'0,"0"0"-17"0,0 0-20 0,8 11-16 16,-4-6-6-16,0-1-11 0,1 4-14 0,0 0-6 0,2-1 5 16,-4 3-6-16,2-1-11 0,-1-1-13 0,0 1 3 15,-4 1 4-15,0 0-2 0,0 0-8 0,-1-4-6 16,-1 7-2-16,0-4-1 0,-1-1-11 0,1-1-8 16,-1 0-8-16,0-1-6 0,1 0-7 0,-3-1-3 15,4 0-9-15,-1 0-2 0,0-3-5 0,0 1-7 16,1 1-6-16,-1-1 0 0,2-3-3 0,0 0-2 15,0 0-25-15,0 0-38 0,0 0-45 0,0 0-46 16,-3-14-53-16,6 6-65 0,-2-3-219 0,0 0-506 16,2 2 225-16</inkml:trace>
  <inkml:trace contextRef="#ctx0" brushRef="#br0" timeOffset="66881.5">27000 6299 168 0,'0'0'280'0,"0"-6"-22"0,0 6-25 0,5-3-20 16,-1 0-22-16,2 1-24 0,2 0-11 0,0 4-16 15,3 0-13-15,2 0-13 0,0 1-16 0,0 0-16 0,4 1-37 16,-4 1-49-16,0-2-55 0,-3 0-66 0,2 2-223 16,-2-3-376-16,-1 2 167 0</inkml:trace>
  <inkml:trace contextRef="#ctx0" brushRef="#br0" timeOffset="67325.44">27387 6353 53 0,'2'-4'226'0,"-2"-1"-16"0,0-1-18 0,0 1-11 15,0 0-7-15,0 1-11 0,-2-1-14 0,2-2-9 16,0 4-9-16,-1-2-8 0,0 1-6 0,1 4-6 16,-4-7-9-16,0 4-6 0,0 0-9 0,-1-1-5 15,-4 3-1-15,4 0-5 0,0 0-7 0,-3-1-6 16,-2 2-3-16,10 0-4 0,-13 3-8 0,5-2-1 0,2 0-4 16,-3 3 2-16,2 0-6 0,0-2-6 15,-2 4-2-15,2 2-2 0,-2-1 2 0,2 0-2 16,0 4-4-16,-2 2 3 0,3 1 1 0,1 1-8 0,1 0 6 15,1 1 5-15,-1 1 3 0,1 2-4 16,5-3 5-16,-1 3-2 0,-4-1 0 0,3 0-1 0,2-1 2 16,-1-1-6-16,4 2 3 0,-1 0-5 0,1-2-4 15,-4-1 6-15,4 2-8 0,-3 2 4 0,2-2-6 16,1 0-2-16,-2 3 3 0,1-1-4 0,-1 0-3 16,3 7-2-16,-1-6-1 0,-1 6 0 0,1-6 6 15,0-2-6-15,-1 2-6 0,1-2 1 0,-1 0 4 0,-4-5-2 16,1 4 3-16,2-3-8 0,-2-2 3 15,3-2-7-15,-3 0 2 0,2-4-21 0,-6 2-24 16,6-2-30-16,-2-2-45 0,-1-1-60 0,0-3-68 0,0 0-285 16,0 0-578-16,4-18 257 0</inkml:trace>
  <inkml:trace contextRef="#ctx0" brushRef="#br0" timeOffset="67581.88">27152 6607 242 0,'0'0'225'0,"8"-5"-20"0,-8 5-21 0,10-2-16 16,0 1-16-16,2 0-15 0,-2 1-14 0,4-1-14 15,-1 1-10-15,0 0-10 0,3-2-8 0,3-1-8 16,-1 0-8-16,0 2-6 0,-1-4-7 0,-1 2-12 15,-3 1-28-15,1-3-38 0,0 0-40 0,3 0-44 16,-6 1-55-16,2-2-127 0,-4-1-315 0,3 2 139 16</inkml:trace>
  <inkml:trace contextRef="#ctx0" brushRef="#br0" timeOffset="67983.33">27637 6307 42 0,'-3'-4'278'0,"0"-1"-12"15,1 0-18-15,-1 3-12 0,1-2-19 0,-1 0-14 16,2 1-19-16,1 3-17 0,-4-5-12 0,4 5-17 0,-1-4-14 16,1 4-9-16,-7-5-16 0,7 5-10 0,-3-3-1 15,0 1-2-15,3 2-12 0,-6-1 1 0,6 1-3 16,-7-1-7-16,7 1-3 0,0 0 0 0,-9 2 0 15,3-2-3-15,-2 3-1 0,4 1-10 0,-2 3-2 16,-3 0 5-16,1 3-4 0,3 5-5 0,-4-1-5 16,5 3 5-16,-6 7 2 0,5-7 0 0,3 9-5 15,-2-6-2-15,-1 7-6 0,3 0-1 0,2 1 3 0,0-3-3 16,0 4-6-16,0-1 5 0,2 2-4 16,-2-4 1-16,3 1-1 0,-3-3-5 0,2 2 5 0,0 0-11 15,2 0 7-15,1-1-7 0,-1-7-3 0,1 1 0 16,0 0 0-16,0-2 2 0,-1 1-7 15,0-5-1-15,0 4 4 0,1-6-3 0,-3-1 3 0,2 2-8 16,0-2 3-16,-1-2 5 0,-2-1-4 0,0-1-2 16,-1-2-24-16,0 0-33 0,0-4-46 0,0 4-65 15,0-4-82-15,0 0-364 0,0 0-662 0,0-14 294 16</inkml:trace>
  <inkml:trace contextRef="#ctx0" brushRef="#br0" timeOffset="68564.57">27437 6640 146 0,'0'0'260'15,"0"0"-3"-15,-1-4-29 0,1 4-16 0,0 0-18 0,0 0-21 16,0 0-15-16,13-2-17 0,-6 1-16 0,1 0-12 15,2 3-11-15,2-2-9 0,0 0-12 16,1 2-8-16,1-2-3 0,4 0-9 0,0 0-3 0,1 0-10 16,0 2-2-16,-1-2-7 0,0 0-5 0,0 0-8 15,0 2-8-15,-1-2-13 0,-4 0-5 0,0-2-6 16,0 0-1-16,0 2-5 0,-4-3 5 0,1 2 3 16,0-3-2-16,-1 0 4 0,0 1 0 0,-1-1 0 15,-3 1 0-15,3-1 1 0,-3 1-4 0,0-2 10 0,2 2 1 16,0-1 2-16,-1-1 1 0,1 2 3 15,2-1 4-15,-4 1-4 0,1-4 8 0,2 4 3 0,2-3-4 16,-2 1-1-16,3-1 1 0,-6 2-5 0,5-1 6 16,-4 3-1-16,1-3 7 0,-3 2 1 0,1-2-6 15,0 1 9-15,-1 0 13 0,1 3 4 0,-3-2 4 16,1-1-1-16,0 2-1 0,-2-2-2 0,2 0-2 16,-3 4-2-16,0 0-4 0,-3-5-4 0,3 5 1 15,-5-3-9-15,5 3-1 0,-5-1-4 0,5 1-2 16,-13 1-3-16,13-1-1 0,-9 4 1 0,2 0-1 0,1-3-3 15,0 3-2-15,0 3-5 0,-1-2 5 16,0 1 0-16,-1 2-2 0,-2 1 1 0,1-1 0 16,1 0 1-16,1 1-3 0,0 1 3 0,1-1-3 0,1 2-7 15,-1-2 8-15,0 4 2 0,5-2-1 0,0 1-4 16,1-2 1-16,1-1 1 0,0 1-3 0,4 2 5 16,2-4 0-16,0 0-6 0,2 0 1 0,4-1 1 15,2-1-2-15,2-2 2 0,0 1 0 0,-3-3-17 16,2 1-25-16,2 0-35 0,1-3-42 0,-6 0-50 0,2-1-45 15,2-4-69-15,-5 1-228 0,4-1-545 16,2 0 242-16</inkml:trace>
  <inkml:trace contextRef="#ctx0" brushRef="#br0" timeOffset="69251.14">28209 6561 165 0,'0'0'260'0,"-4"3"-8"15,3 1-2-15,-2 2-12 0,3 1-29 0,-4 0-15 16,4 2-18-16,3 1-14 0,-3 0-19 0,0 1-13 0,0-1-17 16,0 1-9-16,-3 0-11 0,3-1-6 0,0 2-6 15,0-3-11-15,0-1-4 0,0-2-13 0,0 0-1 16,0 0-2-16,0-1-9 0,0-2-4 0,-1 2-5 15,2-1-1-15,-1-4 0 0,-2 4-1 0,2-4-3 16,0 0-2-16,-3 5-2 0,3-5-3 0,0 0-2 16,0 0 0-16,0 0-2 0,0 0-4 0,4-15 9 15,-3 10-3-15,-1 0 1 0,0 0 9 0,3 0 6 16,-2-3 0-16,3 1 0 0,0 1 12 0,-3 1 5 16,2-3 7-16,4-1-2 0,-3 1-14 0,5 0 0 0,-2-1-4 15,0 2-2-15,0 1-3 0,0-1 0 0,1 1-4 16,1 1-3-16,0-1 1 0,0 2-3 0,-1 0-9 15,0 1-1-15,1-1 1 0,4 1 2 0,-3 1 0 16,1 2-3-16,0 0-1 0,1 0-5 0,-1 0 2 16,3 4-9-16,-4-3 9 0,-2 0-5 0,2 2-1 15,-1-2 1-15,3 1 4 0,-1 0-9 0,-2-1 3 16,-1 0-2-16,0 0 3 0,3-1-1 0,-3 0-1 16,-2 0 2-16,2-1-3 0,-1 0 0 0,2-2 2 0,-4 1 0 15,4-2-1-15,-4 0 1 0,1-1-3 0,-3-1 4 16,3 2-3-16,-3-2 3 0,1 1-2 0,1 0 3 15,-5 0-5-15,1-2 3 0,-1 2-1 0,0 0-5 16,0 0 0-16,-1 0 5 0,1 0-1 0,-5 1-6 16,1 0 6-16,1-1-2 0,-3 1 2 0,1 2 2 15,-1-1-7-15,-2-1 3 0,1 1 1 0,-1 3 7 16,-1-2-4-16,0 0-7 0,3 1 5 0,-1 1 1 16,-3 3-2-16,-1-3 0 0,4 4 2 0,-1 1-2 15,0 0 0-15,1-1 3 0,-2 4 1 0,3 0-2 0,-2 4 3 16,2-1 1-16,-1 4 3 0,2-1-1 15,1 2-7-15,0-2 4 0,3 0 4 0,1-2-4 16,0 4-2-16,0-5 0 0,0 1 2 0,5 3-2 0,-1-3-6 16,1-1-3-16,4 0 9 0,0-3-4 0,0 2-4 15,5-1-5-15,-1-2-25 0,2 2-43 0,2-4-38 16,-3-2-47-16,4 0-41 0,2-3-40 0,-2 0-65 16,-4-3-216-16,4 1-569 0,1-4 252 0</inkml:trace>
  <inkml:trace contextRef="#ctx0" brushRef="#br0" timeOffset="70002.95">28753 6549 226 0,'0'0'249'16,"0"0"-15"-16,0 0-10 0,-5-3-14 0,5 3-19 15,0 0-16-15,0 0-19 0,0 0-11 0,0 0-12 16,0 0-11-16,0 0-11 0,0 0-4 0,0 0-2 16,0 0-3-16,0 0-14 0,0 0 0 0,0 0-4 15,0 0-12-15,0 0 0 0,0 0-10 0,0 0-1 0,0 0-15 16,-6 7 16-16,4-4 14 0,1 2-15 0,0-2-2 16,0 1-4-16,-2 2-6 0,3 1-1 0,-4-1-5 15,4 0-6-15,-2 1 1 0,0 0-7 0,1 0-5 16,1 3-3-16,0-5-1 0,0 2 1 0,1-2-6 15,-1 2 0-15,3-2 0 0,1-1-1 0,1 0-6 16,0-2 5-16,0 0-9 0,3-2 4 0,-8 0-2 16,12-2-4-16,-4-1 0 0,1-2 2 0,-5 3 0 0,6-3 0 15,-1-2-4-15,0 2 0 0,-5 0 6 0,4-2-7 16,-5 3-1-16,4 0 1 0,-5 0 4 0,2 2-7 16,-4 2 2-16,4-6-1 0,-1 4 1 0,-3 2 3 15,3-2-5-15,-3 2 2 0,0 0 0 0,0 0 2 16,11 4 0-16,-10 1-2 0,0-3-2 0,6 1 0 15,-3 2 4-15,-2-3-4 0,6 3-2 0,2-3 0 16,-1 2 5-16,-2-2 5 0,4 0-6 0,-2-2 6 16,2 2-5-16,2-2-4 0,-3 0 6 0,2-2-2 15,-1-1 2-15,-2-1-1 0,3-1 3 0,-3 0-2 16,2-2-4-16,-1-1-2 0,-1 2 6 0,0-4-7 0,0 0 1 16,-1-1 4-16,-2 2-1 0,-2 0 0 0,0-2-2 15,-3 5 1-15,4-2 4 0,-5 1-1 0,0-2-4 16,0 1-1-16,0 3 3 0,-1-2 1 0,-3 2 2 15,4-1 2-15,-4 3 14 0,2-2 10 0,-3 0 4 16,2 0-2-16,-1 2-1 0,0-1 11 0,-2 1-3 16,6 3 11-16,-4-4 4 0,0 1 9 0,4 3-8 15,-5-4-2-15,5 4 0 0,0-3-1 0,0 3-5 0,0 0-2 16,-4-3-9-16,4 3-4 0,0 0-1 16,0 0-5-16,0 0 2 0,0 0 1 0,0 0-10 15,-5 11-4-15,4-4 6 0,-2 3-5 0,3 1-5 0,0 0 5 16,0 5-6-16,0-1 7 0,3 1-16 0,-3 4 11 15,-3-4-5-15,7 2 3 0,0 1 2 0,-3 0-1 16,3-2-2-16,1 0-2 0,2 2 3 0,-1-1 0 16,-2-2-4-16,1 0-4 0,0-1 4 0,-1 0-4 15,0-2 3-15,1-2-3 0,-1 0-2 0,-2 0-16 16,2-1-35-16,0-3-39 0,-1-3-50 0,-2 4-62 16,1-5-92-16,-2-3-400 0,0 0-752 0,0 0 333 0</inkml:trace>
  <inkml:trace contextRef="#ctx0" brushRef="#br0" timeOffset="70198">29098 6551 35 0,'5'-1'316'0,"2"0"-24"0,-1 1-12 15,7 0-6-15,0 1-18 0,4 2-24 0,3-1-22 16,1 2-22-16,2 0-17 0,4-2-16 0,-6 4-21 0,-1-3-47 15,-1 1-74-15,-6-1-89 0,1-2-112 16,-2-1-209-16,-6 1-430 0,-1-2 191 0</inkml:trace>
  <inkml:trace contextRef="#ctx0" brushRef="#br0" timeOffset="71128.99">30340 6348 11 0,'-1'-4'293'0,"1"-2"-22"0,0 1-25 16,1-1-14-16,3 3-18 0,-4-4-14 0,1 2-15 16,3 0-16-16,-4 1-7 0,4 1-11 0,0 0-16 15,0-1-10-15,1 1-8 0,-1 0-12 0,-1-1-6 16,1 3-2-16,-1-1-7 0,-3 2-2 0,6-3-2 16,-6 3-6-16,3-2-4 0,-3 2 0 0,0 0 1 15,0 0-1-15,0 0-9 0,0 0 0 0,0 0-9 16,0 0 4-16,0 0-6 0,-22 7-7 0,12 0-1 15,-2-1-6-15,-5 1-5 0,0 3 1 0,0-1-10 0,1 2-3 16,2 1 4-16,2-2-5 0,-1 3 1 16,6-3-2-16,0 0-1 0,3 0-6 0,1 7 0 0,1-6-3 15,6 5-2-15,3 0-4 0,2-2 3 0,2-1 1 16,3 1-2-16,0-3-1 0,1 2-2 0,0-1-1 16,1-2-1-16,-3 0 4 0,-2-3-4 0,-3 0-1 15,0-1-1-15,-2-2 4 0,-1 0-1 0,-1-1-5 16,0 0 3-16,-3 1-1 0,-1-4 0 0,0 5-4 15,-4-2 6-15,0 0-4 0,-2 1 2 0,2-1-1 16,-1 1 1-16,-3-1 1 0,3 0-3 0,-3-1 3 16,1 2-1-16,3-2 5 0,-1 1-6 0,-1 0 1 0,-2-1-3 15,4 0-1-15,-1 3 0 0,3-3-15 0,-2 1-24 16,4-3-31-16,-5 2-36 0,5-2-47 0,-2 3-56 16,2-3-77-16,0 0-286 0,0 0-621 0,0-10 275 15</inkml:trace>
  <inkml:trace contextRef="#ctx0" brushRef="#br0" timeOffset="71504.36">30655 6096 197 0,'0'0'223'0,"0"0"-10"0,0 0 7 0,0 0 5 15,0 0-14-15,-3 12-17 0,3-6-5 0,-3 5-9 16,1 0-9-16,-3 3-10 0,2 2-7 0,-2 1-17 16,1 0-7-16,-1 3-4 0,1-3-3 0,2 4-12 15,-1 4-4-15,0 2-9 0,1 1 1 0,4 0-9 0,-2-10-13 16,0 11-7-16,2-4 7 0,-1-4-9 0,2 4-8 15,-2-6-3-15,0-1-10 0,1-1-1 0,-1-1-4 16,0 1-6-16,1-1-3 0,0-4-2 0,-1 1-1 16,2-1-2-16,-2-3-3 0,2 2-3 0,-1-2-7 15,2 0 1-15,0-1-5 0,-3-4-13 0,0 1-24 16,1-2-28-16,-2-3-28 0,0 5-44 0,0-5-50 16,-2 4-41-16,2-4-75 0,0 0-238 0,0 0-573 0,0 0 254 15</inkml:trace>
  <inkml:trace contextRef="#ctx0" brushRef="#br0" timeOffset="71770.38">30482 6511 66 0,'0'0'339'0,"-8"-3"-24"0,8 3-30 0,3-5-29 16,-3 5-24-16,14-5-22 0,7 1-21 16,0 3-9-16,7-2-16 0,3 1-20 0,-2 0-8 0,2 2-17 15,0 0-14-15,-3 0-11 0,1 2-11 0,-7-2-21 16,-3 0-29-16,0-2-33 0,-2 2-32 0,-4 0-31 16,-3-2-31-16,-4 1-29 0,3-3-43 0,-2 2-51 15,-2-1-170-15,-1 0-418 0,-2-1 186 0</inkml:trace>
  <inkml:trace contextRef="#ctx0" brushRef="#br0" timeOffset="72165.07">30853 6457 91 0,'0'0'324'0,"0"0"-24"0,0 0-29 0,0 0-25 16,0 0-20-16,0 0-23 0,0 0-15 0,0 0-19 15,12 10-19-15,-6-6-10 0,-1 3-27 0,1 1-12 16,2 0-10-16,-2-2-8 0,1 3-6 0,-2-1-10 16,-1 4-5-16,-1-4-5 0,1 1-8 0,-3-1-4 15,2-1-6-15,-2-1-3 0,0 0-4 0,-1 1-2 16,2-2-3-16,0-1-4 0,-2 2 0 0,0-3-3 0,0 1-6 16,0-4 3-16,0 5 1 0,0-5-5 0,0 0-1 15,0 4 1-15,0-4-3 0,0 0 2 0,0 0-4 16,0 0 0-16,0 0-1 0,0 0 3 0,0 0 3 15,0 0-3-15,0 0 0 0,-6-13 0 0,7 8 10 16,0 0 0-16,3-2 3 0,0-3-2 0,1 2 5 16,2-2-1-16,0 0 0 0,2 1-1 0,0 0-6 15,5-1 0-15,-1-2-4 0,1 4 3 0,0-1-3 16,-1 4-1-16,2-5-6 0,-2 6-3 0,4-2 6 0,-6 4-16 16,3-1-30-16,-2-1-34 0,-1 1-35 15,1 2-38-15,-3 0-29 0,0-1-37 0,2 0-21 16,-6 1-38-16,4 0-154 0,-3 0-456 0,0-1 202 15</inkml:trace>
  <inkml:trace contextRef="#ctx0" brushRef="#br0" timeOffset="72472.52">31249 6467 131 0,'-3'4'156'0,"3"-4"-2"0,-1 7 3 0,-3-2 10 16,3-2 5-16,-2 2-6 0,-2 2-6 0,0-1-1 15,1 1-2-15,-5-1-11 0,3 1-6 0,-2 1-6 16,3-2-11-16,0 0-10 0,-3 3-12 0,5-3-8 15,1 0-9-15,0 2-9 0,2 0-3 0,0 0-8 16,2-2-7-16,3 2-3 0,1-2-6 0,2 0-5 16,1 0-2-16,3-3-5 0,-1 0-4 0,2-1-4 0,1-2-3 15,0 0-2-15,-2-1-1 0,-1-1 5 0,0 0-9 16,-1-3-1-16,-1 0-3 0,-2-2 1 0,0 0-2 16,-3 2-4-16,2-5 1 0,-5 3-3 0,0-3 0 15,-1 3 13-15,-1-3 4 0,-5 1 0 0,3-1 8 16,-2 2 7-16,-1 1 1 0,-1-1-5 0,-3-1-3 15,-1 4-1-15,0-4-6 0,0 2-2 0,1-1-4 16,-1 3-2-16,1-1 1 0,4 3-7 0,-2-2 1 16,4 2-38-16,-1 1-45 0,0 0-58 0,5 2-62 15,-4-3-69-15,4 3-240 0,0 0-541 0,0 0 240 16</inkml:trace>
  <inkml:trace contextRef="#ctx0" brushRef="#br0" timeOffset="72815.59">31487 6242 36 0,'0'0'285'0,"0"0"-25"0,0 0-21 0,0 0-20 15,-2-5-20-15,2 5-13 0,0 0 2 0,0 0-7 16,4 12-12-16,0 0-6 0,0-2-6 0,-1 2-10 16,-1 2-3-16,0 3-12 0,2 1-8 0,1 5-3 15,-5-3-5-15,0 5 1 0,-1 2-9 0,2-2-17 0,-2-6-4 16,-1 0-9-16,0-1-9 0,-2 3-11 0,3-1 3 16,-2-5-9-16,2 4-7 0,-5 0-1 0,6-1-7 15,-4-2-2-15,4-2-4 0,3 3-3 0,-2-5-3 16,1-3-3-16,0 2-15 0,-1-4-34 0,3 2-43 15,-3-3-65-15,0-2-73 0,5-1-85 0,-6-3-262 16,11-4-601-16,-3 2 266 0</inkml:trace>
  <inkml:trace contextRef="#ctx0" brushRef="#br0" timeOffset="73448.35">31672 6503 166 0,'-4'0'207'0,"4"0"-17"0,0 0-9 0,0 0-16 16,-5 2-7-16,2 1-6 0,3-3-10 0,-9 5-14 0,5-3-8 15,-2 0-8-15,1 3 2 0,-4 0-1 0,-1 0-5 16,0 0-6-16,-1 1-8 0,2 0-1 15,-5 1 8-15,2 1-6 0,0-2-7 0,3 1-8 0,-1-3-10 16,2 3 0-16,2 0 2 0,0-2-12 0,0-2-1 16,2 4-6-16,1-5-6 0,-1 3-1 0,0 0-7 15,4 0-2-15,4-1-2 0,1-1-5 0,3 1 4 16,1 1-8-16,3-2-4 0,1 1-2 0,6-1-4 16,-1 1 0-16,1-1-3 0,-2-3 1 0,2 0-1 15,0 0 0-15,-2-2-9 0,2 1 3 0,-5-1 3 16,1 0-3-16,-2 2 1 0,1-5 0 0,-1 1-3 15,1-2 1-15,-2 2-1 0,-2 1 2 0,3-4-1 0,-2 2-2 16,0-3-1-16,5 0-2 0,-6 3-1 16,3-3 0-16,-4 0 1 0,1 0 4 0,0 1-2 0,1 1-3 15,-4-1 0-15,1 2 0 0,-3 0 2 0,0 0 0 16,-1 0-2-16,-1 0 1 0,-1 2-1 16,-2-1 5-16,1-1 2 0,-1 5 2 0,0-6-4 0,-2 2 2 15,-1 0-2-15,3 4-1 0,-9-3 2 0,3 3-2 16,0-1 4-16,6 1-3 0,-12 0 3 0,7 1-7 15,1 2 3-15,-2-2 3 0,-1 0-7 0,2 2 3 16,1 1 1-16,-1 1-1 0,1-2-2 0,3 4 4 16,-4 0-1-16,1-3 2 0,3 3-1 0,-3 1 3 0,2 0-8 15,0-2 6-15,1 1-1 0,-3 2-2 16,0 0 3-16,4 1 2 0,-4-5-3 0,3 5-2 0,-2-3 2 16,1 0-3-16,2-2 2 0,0 0-3 0,0 3 3 15,0-3 0-15,2 1 0 0,2-1 3 0,0 0-5 16,1-1-1-16,4 1-14 0,4-2-24 0,-3 1-23 15,2-2-32-15,2-2-41 0,3 0-51 0,3-2-62 16,-1 0-261-16,0-3-549 0,2 0 244 0</inkml:trace>
  <inkml:trace contextRef="#ctx0" brushRef="#br0" timeOffset="73749.39">32202 6479 184 0,'-6'0'297'0,"6"0"-8"0,-13 0-14 0,13 0-17 0,-9 2-23 15,4 0-19-15,0 1-22 0,1 1-15 0,1 0-16 16,3 2-18-16,0 2-14 0,0 1-11 0,4 3-11 0,1 2-13 16,-1-2-11-16,3-2-9 0,-1 6-7 15,0 1-5-15,2-1-6 0,-2-2-5 0,1 1-12 16,-2-5 1-16,-2 2-5 0,0-1-3 0,-3 1-2 0,3-1-1 15,-6-1-8-15,1-1 0 0,-2 1-4 16,0-3 4-16,-1-2-6 0,-3 2 5 0,-1-2-7 0,0 0-7 16,-1 2 4-16,-1-4 1 0,-1 0-3 0,3-2-11 15,-2 2-44-15,-1-3-54 0,3 3-89 0,-5-6-114 16,5 0-209-16,0 1-553 0,-1-1 245 0</inkml:trace>
  <inkml:trace contextRef="#ctx0" brushRef="#br0" timeOffset="74865.42">28182 6999 202 0,'-4'-4'226'0,"-1"0"-4"0,0 2-18 0,-1 0-10 16,0-1-10-16,0 1-9 0,2 2-8 0,4 0-16 16,-7-5-15-16,3 2-11 0,1 0-9 0,-3 2 0 15,6 1-7-15,-10-5-5 0,10 5-4 0,-7 0-4 16,7 0-11-16,0 0-4 0,-4-2-10 0,4 2-5 0,0 0-6 15,-14 4-4-15,9 1-2 0,1 1-1 0,-2 0 2 16,1 5-6-16,-3-1-6 0,2 6 10 0,-1 1-5 16,2 1 2-16,0 0 1 0,1 8 1 0,1 2 1 15,0-4-8-15,2 1-1 0,1 0 4 0,0 1-13 16,-1-1-4-16,2-5 10 0,3 6-14 0,-4-8-4 16,5 1 1-16,-4 1-2 0,3-2-3 0,-3 1-3 15,-2-1 0-15,1-2 0 0,-2 1-1 0,0-3-3 0,1-1 6 16,-2-3-6-16,1-3-1 0,-1 1 1 15,3-1-4-15,-2 0-1 0,-1-1-2 0,0-1-1 0,1 2 13 16,-1 1-9-16,1-3-6 0,2-1 3 0,-2 1-14 16,2-5-17-16,-1 6-35 0,1-6-37 0,0 0-52 15,0 0-54-15,0 0-56 0,0 0-297 0,-1-15-604 16,1 10 267-16</inkml:trace>
  <inkml:trace contextRef="#ctx0" brushRef="#br0" timeOffset="75549.83">27833 7389 47 0,'0'-6'304'0,"4"-5"-8"15,0 5-20-15,4-6-13 0,4 0-23 0,2 1-28 16,9-3-21-16,4 2-18 0,-6 3-13 0,9 0-19 16,-4 0-15-16,2 1-11 0,1 3-15 0,0 1-8 15,-8 1-11-15,0 1-7 0,-1 2-9 0,-6 0-10 16,-1 0-1-16,-2 1-6 0,-2 0-8 0,3 2 0 15,-7-1-7-15,0 0-4 0,0 3-4 0,-1-2-1 16,-4 2-2-16,1-1-4 0,-3 0-2 0,3 2 4 0,-5-2-2 16,3 3-1-16,-2-2-3 0,-3 2 1 0,5 0 1 15,-3-1 1-15,-1 1-6 0,1 1 1 0,0 0 1 16,3-3-1-16,-2 0 1 0,-1 4-4 0,4-5-2 16,3 3-2-16,-3-3 3 0,0 1-3 0,0-4 6 15,1 4 2-15,-1-5 1 0,9 2 6 0,-9-2-7 16,13-5 4-16,-7 2 2 0,5-2-3 0,-2-2-1 15,-1 3 0-15,-1-3-4 0,-1-3 2 0,1 2 0 0,-3-1 1 16,3 0 2-16,-3-1 7 0,-2 4 8 0,0-3-6 16,-1-1-1-16,-1 4-1 0,0-1 2 15,0 1 0-15,-3-1-1 0,1 2-5 0,-1-2-4 0,-3 2 4 16,1 0-4-16,1-3 4 0,-1 4-7 0,-4-1 0 16,3-2 5-16,1 4 7 0,-2 0-4 0,2 0-1 15,1-2-7-15,-1 2 10 0,0 0 3 0,1 1-7 16,4 2 5-16,-1-2-1 0,1 2-3 0,0 0-4 15,4-8-4-15,3 6 2 0,4 1-11 0,2-1 10 16,0 2-8-16,8-3 7 0,1 3-2 0,-1 0-2 16,0 3-6-16,-1-1 9 0,-1 1-3 0,3 0-7 0,-8 4 0 15,0-2-3-15,-2 3-3 0,-2-2 4 16,-1 1-1-16,-1 1-8 0,-3 0 8 0,0 1-6 0,-1 0 5 16,-2 1 3-16,0-3-4 0,-2 0 4 0,0 1 1 15,-2-2 0-15,1 1-3 0,0-1 3 0,1 1-1 16,-2-2 2-16,2-1-4 0,0 0 2 0,-1-1-9 15,1-3 12-15,0 4-4 0,0-4 8 0,0 0-3 16,0 0-1-16,0 0-2 0,0 0 0 0,0 0 0 16,0 0-5-16,10-12 9 0,-7 5-8 0,-1 1 9 15,3-4-2-15,1 1 0 0,-2-1 0 0,2 1-4 0,0-1 5 16,1 1-10-16,0 0-8 0,0 0 18 0,2 4-2 16,-2-3-2-16,2 2-1 0,3 3-3 0,-3-1-11 15,2 0-22-15,2 1-17 0,-3 3-24 0,4 0-32 16,0 0-36-16,-1 0-33 0,5 3-53 0,-4-3-53 15,-1 0-254-15,6 0-583 0,0 0 259 0</inkml:trace>
  <inkml:trace contextRef="#ctx0" brushRef="#br0" timeOffset="76115.19">29314 7244 267 0,'-4'-4'273'15,"-1"0"-19"-15,-1 1-16 0,-2 2-14 16,2-2-13-16,-2 2-15 0,-1 0-10 0,0 2-6 0,0 0-13 16,-1 1-13-16,-3 3-5 0,-1-1-13 0,-1 2-4 15,0 1-11-15,-1 2-5 0,2 1-5 0,0 0-9 16,-1 0-8-16,3 1-10 0,3-1-8 0,3-2-8 16,-3 0-6-16,3 1-3 0,2-4-9 0,-3 4-3 15,6-4-9-15,0 0 1 0,-3 3-12 0,4-4-5 0,0 3 13 16,0-2-6-16,5-2-4 0,-1 1-2 15,0-1-6-15,2 0 4 0,3 0-3 0,4-3-4 16,0 1-12-16,2-2-17 0,6-3-16 0,5-1-15 0,1 1-33 16,3-2-31-16,-4 0-41 0,1-1-40 0,1-3-54 15,-7 1-289-15,2-8-577 0,0 0 255 0</inkml:trace>
  <inkml:trace contextRef="#ctx0" brushRef="#br0" timeOffset="76365.03">29335 7034 241 0,'-7'-6'302'0,"1"5"-18"0,-2-1-21 0,4 1-27 15,4 1-19-15,-10-1-20 0,10 1-15 0,0 0-15 0,-6 5-14 16,3 2-6-16,3 0-11 0,-1 4-4 0,1 1-7 16,0 4-16-16,0 1-5 0,0 0 3 0,-3 0-15 15,6 0-6-15,-3 0-7 0,1 1-11 0,-1-1-4 16,3 0 4-16,-2-2-8 0,0 1-7 0,-1 0-2 15,4 1-8-15,-4-4 0 0,3-1-6 0,1 3-3 16,-3-2-6-16,1-1 0 0,-2 1-6 0,4-2-1 16,-1 3 1-16,-2-5-5 0,3 3-4 0,0-5-35 0,-2 3-43 15,2-4-51-15,-1-2-61 0,4 0-80 0,0-4-309 16,-1 0-613-16,3 0 271 0</inkml:trace>
  <inkml:trace contextRef="#ctx0" brushRef="#br0" timeOffset="76592.41">29566 7336 221 0,'-3'4'329'16,"2"1"-10"-16,0 1-26 0,1 0-12 0,-2 3-19 0,5-1-35 15,-2 3-14-15,-1-3-15 0,3 2-19 0,-2 2-27 16,2-3-6-16,1-1-16 0,-2-1-12 0,0-2-10 15,-1 0-18-15,1-1-4 0,1-1-9 0,-3-3-6 16,1 5-5-16,-1-5-27 0,0 0-43 0,0 0-46 16,0 0-49-16,8-12-64 0,-6 3-67 0,-2-3-281 15,3-3-551-15,-2-2 244 0</inkml:trace>
  <inkml:trace contextRef="#ctx0" brushRef="#br0" timeOffset="76750.28">29539 7110 362 0,'0'0'364'0,"-1"-4"-26"0,1 4-35 0,0 0-28 16,1-7-23-16,-1 7-31 0,13-1-19 0,-6 1-18 15,6 1-22-15,0 3-20 0,4 0-32 0,-3 1-52 16,-3 0-65-16,1 2-65 0,0-2-70 0,0 0-72 16,-5 2-209-16,1-3-459 0,1 0 203 0</inkml:trace>
  <inkml:trace contextRef="#ctx0" brushRef="#br0" timeOffset="77108.97">29869 7115 16 0,'-3'-3'290'0,"-1"-1"-10"0,-1-1-5 15,2 2-11-15,-3-1-10 0,4 2-12 0,-3-1-19 16,3 0-18-16,-3 1-19 0,5 2-17 0,-6-3-20 15,6 3-13-15,0 0-14 0,-9 3-5 0,6 1-10 0,1 0-10 16,1 2 1-16,-2 4-6 0,-1 0-4 16,3-1-10-16,-2 3 1 0,2 8-3 0,1-4-1 15,-1 6-11-15,2-3 1 0,-1 7 3 0,3 0-15 0,-2-1 12 16,0-2-6-16,3 1-4 0,-1 5-10 0,-3-4-3 16,1-4-16-16,0 6 9 0,3-3-6 0,-4 3 1 15,1-1-2-15,-1-7-6 0,2 6-1 0,0-7-1 16,4 2-7-16,-4-2 0 0,2 1-4 0,-1-3-7 15,0 0 9-15,2 2 3 0,2-2 2 0,-1-4-4 16,0-2-6-16,-3 1 4 0,3-1-16 0,-2-3-5 16,1 0-17-16,-5-2-10 0,3 0-18 0,-1 0-17 0,-2-1-23 15,4 0-25-15,-4 2-44 0,1-3-62 16,-1-3-87-16,0 0-256 0,0 0-617 0,0 0 273 16</inkml:trace>
  <inkml:trace contextRef="#ctx0" brushRef="#br0" timeOffset="77320.38">29823 7402 45 0,'-7'-9'323'0,"4"5"-25"0,1 1-21 16,0-5-21-16,3 4-29 0,3 0-18 0,0 0-18 0,6-2-22 15,3 3-15-15,6-1-14 0,1 2-16 0,3-2-14 16,-1 2-6-16,-3-1-17 0,3 1-18 0,0 0-32 15,-2-1-40-15,-5 0-41 0,3-1-47 0,-6 0-49 16,-2 0-34-16,0-3-61 0,-1 1-121 0,0-1-385 16,-1-1 171-16</inkml:trace>
  <inkml:trace contextRef="#ctx0" brushRef="#br0" timeOffset="77615.39">30168 7048 19 0,'0'0'251'0,"-3"-5"-9"0,3 5-11 16,0 0-6-16,0 0-5 0,0 0-10 0,-11 0-8 0,11 0-9 16,-8 7-5-16,4-5-14 0,0-1-15 0,0 5-2 15,2 0-8-15,-3 3 1 0,1 3-3 0,-1 0-12 16,1 3-11-16,-2 1-3 0,3 1 5 0,-1 2-7 16,2 1-7-16,-2 5-5 0,0 1-4 0,4 1-9 15,0 1-9-15,0-2-5 0,1 0-6 0,3 2 1 16,1 0-11-16,-1-2-5 0,1 1-10 0,4-1-3 15,-5-2 1-15,2 1-8 0,-2 1-3 0,1-6-8 16,-2-1 0-16,-2 0-3 0,4-1 1 0,-1-1-7 0,-1-1 1 16,-2-4 0-16,5 0-13 0,1-5-28 0,-5 2-33 15,1-4-35-15,-2-1-41 0,3 3-56 0,0-2-66 16,5-4-92-16,-5-1-275 0,-4 0-669 0,11-4 296 16</inkml:trace>
  <inkml:trace contextRef="#ctx0" brushRef="#br0" timeOffset="78716.92">30063 7381 130 0,'-1'-7'318'0,"1"2"-34"15,1-4-22-15,5 3-19 0,-4 1-13 0,1-2-22 16,5 0-20-16,1 1-21 0,1-2-15 0,-3 0-12 15,4 2-17-15,-1-1-10 0,3 1-11 0,-1-1-14 16,-1-1-7-16,-2 3-5 0,3-2-3 0,-2 3-8 16,-4-2-2-16,3 2-3 0,1 1-4 0,-3-1 0 15,-1 3-3-15,-1-4-8 0,2 4 2 0,-1 0-6 16,-6 1 0-16,6-2-6 0,-2 1-2 0,1-1-2 16,-5 2-5-16,11 0-2 0,-4 0-5 0,-7 0-4 0,9 2 4 15,-4-1-5-15,3-1 0 0,0 3-2 0,-1-2-3 16,-1 0 2-16,1 2-3 0,2-1 1 0,-4 0 2 15,3-1-6-15,-3 0 1 0,0-1 0 0,4 3 2 16,-4-3 0-16,-5 0 1 0,9-3-6 0,-4 2 0 16,-1-2 4-16,4-2-2 0,-3 3 3 0,0-1-4 15,-1-2-2-15,1 1 0 0,-1-2 4 0,2 4-1 16,-2-2 3-16,-2 0-1 0,2 3 7 0,-4 1-1 0,4-6 2 16,0 4-4-16,-4 2 6 0,4-1-9 0,-4 1 5 15,3-6-3-15,-3 6 5 0,3-5-4 0,-3 5 5 16,3-1-3-16,-3 1-1 0,0 0 0 0,0 0-4 15,0 0-2-15,0 0-3 0,0 0 2 0,0 0 0 16,0 0 2-16,0 0 1 0,0 0-5 0,-3 13 1 16,-2-8 0-16,3 5-1 0,-1-5 1 0,2 4-5 15,-2-2 3-15,1 1 1 0,-1 2 0 0,0 1 0 0,2-1 0 16,1-1 2-16,-1 1-8 0,2-3 4 0,-2-2 1 16,3 3-3-16,1-2 7 0,0 0-7 15,2 0-1-15,-1-2 4 0,2-2 1 0,2 1 1 0,2 0 1 16,-4-2-7-16,2-1 2 0,2 0 4 0,-2-1-1 15,3-2-1-15,-4 2 1 0,0-1-6 0,2 0 6 16,0 0-3-16,-1 2 1 0,-2-1-5 0,3 1 4 16,0 0-2-16,0 1 1 0,-1 1 1 0,3 0 0 15,-4 1 0-15,0 0 0 0,0 2 0 0,3-2 3 16,0 0-5-16,-1 2 1 0,1 1-1 0,-2-3-1 16,0 0 8-16,-1 0-13 0,3-2 8 0,-2 4-2 0,-1-2-7 15,0-3 11-15,0 3-1 0,-2-3-2 0,1 1 4 16,-6-1-6-16,7 0 3 0,-7 0 1 15,6-1 4-15,-6 1-2 0,1-6-10 0,-1 1 11 0,0 1-12 16,0 0 3-16,0-4 7 0,0 3 1 0,0-3 2 16,0-1-1-16,-1 4-5 0,1-5 12 0,0 1 0 15,-2-1 9-15,2 0 0 0,3-1-1 0,-3-1 3 16,5-3-12-16,-1 5 14 0,0 0 9 0,-1 1-6 16,4 1-2-16,1 2-2 0,-2-3-9 0,6 4 3 15,-2-3-3-15,0 2 0 0,1 3-3 0,-1 0 0 16,1-1 4-16,-1 4-4 0,-1 1-11 0,3-1 10 0,-2 1-5 15,0 2 0-15,0 0-12 0,1 1 6 16,-2 0-10-16,0 2-2 0,0-3-3 0,-2 1-6 0,2-3-6 16,-4 3 7-16,0 0 7 0,3-1-5 0,-4-1 2 15,1-1 3-15,1 2 0 0,-2-3 4 0,1 4 0 16,-1-3 3-16,-4-1 3 0,8 0-6 0,-4 2 6 16,-4-2-8-16,0 0 9 0,11-4 3 0,-8 1-11 15,1 0 9-15,-4 3 3 0,6-2 0 0,-5 0-4 0,2-4 1 16,-3 6 4-16,5-4 1 0,-5 4-3 0,2-3 2 15,-2 3-3-15,2-3 7 0,-2 3-7 16,-2-8 2-16,2 8-1 0,0 0 4 0,-4-6 1 0,1 4-2 16,3 2-10-16,-8-3 4 0,3 2 3 0,5 1 8 15,-14 1 1-15,8 1 2 0,-2 1 0 0,0 0-3 16,-1 0-2-16,3 4 1 0,-2-1 0 0,3-1-10 16,-4 6 12-16,2-1 2 0,0-1-5 0,3 3-15 15,0 0 11-15,3-2 2 0,1 2 2 0,-2 0-2 16,4 0-1-16,1-2 1 0,3 1-1 0,-1-1 4 15,4 1-3-15,0-2-5 0,0 0-11 0,0-3-32 16,4 2-23-16,-3-4-37 0,-1 0-45 0,5-1-41 0,-2-1-37 16,2-2-47-16,-2-2-281 0,1-3-600 15,0 3 265-15</inkml:trace>
  <inkml:trace contextRef="#ctx0" brushRef="#br0" timeOffset="79767.17">31255 7229 207 0,'0'0'212'0,"0"0"-5"0,0 0-9 0,0 0-6 15,0 0-6-15,0 0-11 0,0 0-7 0,0 0-9 16,0 0-8-16,0 0-4 0,0 0-7 0,0 0-10 16,0 0-1-16,0 0-6 0,0 0-2 0,0 0-13 0,0 0-1 15,0 0-3-15,0 0-6 0,0 0-5 0,0 0-2 16,0 0-3-16,0 0-6 0,0 0-4 0,0 0-1 15,0 0-3-15,0 0-6 0,0 0-1 0,0 0-11 16,0 0-10-16,0 0 8 0,0 0-2 0,0 0-5 16,0 0 2-16,0 0-8 0,0 0-3 0,0 0-4 15,0 0-2-15,0 0-1 0,0 0-10 0,0 0-2 16,0 0-3-16,0 0-4 0,0 0 7 0,0 0-5 16,0 0-4-16,0 0-3 0,0 0 6 0,0 0-4 0,0 0 2 15,0 0 1-15,0 0 0 0,0 0 0 0,0 0-2 16,0 0-7-16,0 0 1 0,0 0 7 0,0 0 2 15,0 0-8-15,0 0 4 0,0 0-3 0,0 0 2 16,0 0-5-16,0 0 5 0,0 0-2 0,0 0-1 16,0 0-5-16,0 0 8 0,0 0 0 0,0 0-2 15,0 0-2-15,0 0 0 0,0 0-3 0,0 0 5 16,0 7-6-16,0-7 4 0,0 4 1 0,0-4-8 16,0 6 5-16,0-6-4 0,0 4 5 0,0-4-2 15,0 0-3-15,0 0 8 0,0 0-3 0,-1 6 1 16,1-6-14-16,0 0 18 0,0 0-1 0,-4 4 12 0,4-4-4 15,0 0 15-15,0 0 1 0,0 0-4 16,0 0 0-16,0 0-5 0,0 0-1 0,0 0 0 0,0 0 1 16,0 0-2-16,0 0-7 0,0 0-3 0,0 0 4 15,0 0-3-15,0-12 4 0,0 12-4 0,0 0-9 16,0 0 10-16,0 0-6 0,0 0-4 0,0 0 2 16,0 0 2-16,0 0-8 0,0 0-4 0,0 0-4 15,0 0 17-15,0 0-3 0,0 0-3 0,0 0 4 0,0 0 0 16,0 0-2-16,0 0 3 0,0 0-20 15,0 0 8-15,0 13 10 0,4-9-4 0,-4 1 6 16,-4 2 1-16,4-1-7 0,0 2 6 0,0 0-2 0,0-3-7 16,0 4 2-16,0-2 1 0,0-2 4 0,4 2 2 15,-3-1-11-15,0-2 7 0,2 1-1 0,-2 0 4 16,3-3-5-16,3 0-8 0,-5-1-6 0,6-1 9 16,-8 0-1-16,13-1-11 0,-8-2 17 0,2 1-12 15,1-3 1-15,-3-1 5 0,1 2 1 0,1 1-2 16,-2-1 4-16,1 0-3 0,-1 1 5 0,-1-1-4 15,0 2 3-15,1 1 2 0,-5 1 2 0,4-4-5 16,-4 4 3-16,5 0-3 0,-5 0-2 0,0 0 5 16,0 0-3-16,0 0-5 0,10 2 6 0,-10-2-2 15,0 0 4-15,8 2 0 0,-3 0-3 0,-5-2-13 0,12 1 11 16,-5 1 3-16,2-2 6 0,4 0-2 0,-3 0-1 16,3-2-2-16,1 1-5 0,-1-1 7 0,1-2 0 15,-2 0 2-15,-2 1-2 0,2-2-3 0,-1-2 4 16,-2 1-5-16,1-1 6 0,-2 1-3 0,-1-2-3 15,-2-1 2-15,2-1 5 0,-2 0-1 0,-3-2-4 16,0 3-1-16,0-2 2 0,1 0-3 0,-1 3 6 0,-2-2-8 16,0 1 8-16,0 2-2 0,0 2-7 0,0 0 7 15,0 0 0-15,0 0 1 0,0 2 1 0,0 3 2 16,0-4-2-16,0 4 2 0,0-5-2 0,0 5-2 16,0 0-1-16,0-6 0 0,0 6 0 0,0 0-5 15,0 0 12-15,0 0-11 0,0 0 8 0,0 0 1 16,2 15-2-16,-2-5-6 0,-2-2 1 0,2 4 4 15,0 1-3-15,-2 3 2 0,1 0-1 0,1 4-2 16,0-3 2-16,-2 2-3 0,2-1 9 0,3 0-3 16,-1 0 1-16,2-1-2 0,0-1-2 0,2 2 7 0,-2-1-6 15,1 0 4-15,-1-8-3 0,5 1-5 0,-5 1 2 16,2-1-28-16,-1-4-51 0,2-2-44 0,-6-2-58 16,4 1-70-16,-5-3-83 0,0 0-312 0,10-7-701 15,-7 2 311-15</inkml:trace>
  <inkml:trace contextRef="#ctx0" brushRef="#br0" timeOffset="79919.78">31660 7295 90 0,'0'0'276'0,"8"-1"-4"16,-8 1-1-16,18 1-3 0,-8-1-4 0,3 1-19 16,0 2-25-16,6-2-19 0,1 2-17 0,-1 2-18 15,2 2-12-15,-6-4-19 0,-1 1-15 0,-4-3-58 16,2 4-71-16,-7-5-98 0,4 0-121 0,-9 0-203 15,0 0-467-15,-3-10 207 0</inkml:trace>
  <inkml:trace contextRef="#ctx0" brushRef="#br0" timeOffset="80730.55">31025 7589 152 0,'-4'-4'248'16,"-1"1"-8"-16,1 0-15 0,3-1-19 0,-4 2-16 16,1-1-18-16,4 3-15 0,-1-5-17 0,1 5-14 15,0 0-7-15,0 0-3 0,0 0-10 0,0 0 3 0,0 0 1 16,-8 9 16-16,8-4-1 0,-1 2 6 15,-2 3 2-15,3 2-9 0,-3 1 7 0,-1 4-12 0,1 1-8 16,-2 0 1-16,1-1-27 0,-1 3 10 0,1 6-5 16,-1-6-11-16,-4 7 2 0,4 1-3 0,-2 0-5 15,-1 2-6-15,-1-1 3 0,0 0-10 0,4 1-9 16,-2 1 7-16,0 0-6 0,0-2-3 0,6-3 4 16,-4 3-1-16,2-2-6 0,1 0-5 0,2 1 2 15,-1-3-2-15,1-1-4 0,1-7 0 0,1 1-13 16,2-2 7-16,0 1-6 0,-1-5-2 0,0 4 0 0,1-3-3 15,0-3-1-15,-1 1-2 0,1 0-5 0,1-1 3 16,0-1-4-16,0-4-3 0,-1 2-21 16,1-3-38-16,-1-1-39 0,0 0-38 0,-1-2-51 0,1 3-68 15,-4-4-79-15,0 0-351 0,0 0-734 0,3-9 326 16</inkml:trace>
  <inkml:trace contextRef="#ctx0" brushRef="#br0" timeOffset="80960.25">30690 8122 14 0,'2'-7'337'0,"-5"3"-18"0,2 0-22 16,3-5-8-16,1 4-22 0,5-3-24 0,-1 4-19 16,4-2-11-16,-1 2-23 0,2-2-24 0,5-1-5 15,1 3-24-15,-3-1-15 0,3 2-15 0,1-1-6 16,-1-2-6-16,3 2-13 0,-3 0-9 0,3-1-5 15,-2 0-12-15,1-1-10 0,9 0-32 0,-10 0-26 16,3 3-24-16,-3-1-46 0,0 1-36 0,-1 2-36 0,-1-3-44 16,-3 1-37-16,-4 3-230 0,3-2-503 15,-2 2 223-15</inkml:trace>
  <inkml:trace contextRef="#ctx0" brushRef="#br0" timeOffset="81315.82">31290 7993 29 0,'0'0'277'0,"0"0"-20"0,0 0-14 16,0 0-15-16,-23-2-17 0,16 5-13 0,3 0-22 15,-2-1-14-15,0 2-14 0,-1 1-8 0,1 1-5 0,-2 2-7 16,-1-1-11-16,4 1-4 0,-2 2 6 16,1-3-7-16,0 3-6 0,2-1-14 0,2-1-4 15,-1 1-8-15,1-2-5 0,2-1-5 0,0 1 0 0,2-3-15 16,1 2-4-16,1-1-1 0,3-1-8 0,-2-1-1 15,4 0-8-15,4-2 5 0,-3 2-9 0,-1-2-1 16,4-1-6-16,-3 0-4 0,-2 0 2 0,-3-1-2 16,3 1 0-16,-3-3-2 0,-1 2-1 0,1-3-7 15,-5 4-2-15,4-5 3 0,-4 1 1 0,1 1 0 16,-1 3-5-16,-1-7 4 0,-1 2 1 0,2 0 11 16,0 0 1-16,-2 0 6 0,0-1 1 0,0 3-12 0,-2-2 5 15,1-2-11-15,-2 1 5 0,-1-1-4 16,1 0-3-16,0-3-3 0,-2 4-9 0,5-4-33 0,-2 3-33 15,-2 0-35-15,3 2-53 0,-1-2-56 0,4-1-67 16,3 6-265-16,-1-6-589 0,2 4 260 0</inkml:trace>
  <inkml:trace contextRef="#ctx0" brushRef="#br0" timeOffset="81697.78">31522 7729 30 0,'-1'-4'254'15,"0"1"-12"-15,1 3-17 0,-4-4-18 0,4 4-18 0,-1-7-15 16,1 7-19-16,0-3-16 0,0 3-13 0,0 0-13 16,0 0-10-16,0 0-8 0,0 0-4 15,0 0 18-15,0 0 23 0,0 0 12 0,-3 16 6 0,4-11-4 16,-2 6-13-16,0-5-2 0,0 6 28 0,-3 4-5 15,1-6-20-15,2 6 7 0,-2 1-15 0,2 2-6 16,0 1-10-16,-4 3-13 0,5-3-2 0,3-2-6 16,0 7-8-16,-3 1-8 0,1-5-6 0,3 1-6 15,-1 4-8-15,1-2-5 0,1-6-2 0,1 1-5 0,-1 0 7 16,-1-4-19-16,-2-1 1 0,1-2-3 0,0-2-6 16,-2 1-3-16,0 0 2 0,2-4 1 0,-2 2-6 15,-1-4-1-15,0-1-3 0,0 0-1 0,0 1-7 16,1-3-31-16,-1-2-47 0,0 0-43 0,0 0-45 15,0 0-49-15,16-11-55 0,-9 4-67 0,0-2-309 16,0 1-695-16,4-1 308 0</inkml:trace>
  <inkml:trace contextRef="#ctx0" brushRef="#br0" timeOffset="82099.31">31770 7786 83 0,'0'0'198'0,"0"0"-18"0,0 0-12 15,0 0-20-15,0 0-12 0,0 0-15 0,0 0-10 16,0 0-5-16,0 0-3 0,0 0-3 0,0 0 4 15,0 0 5-15,0 0 1 0,0 0 5 0,0 0-10 0,0 0-5 16,0 0-5-16,4 11-3 0,-4-11 4 0,0 6 0 16,0-2-12-16,1-1-3 0,-1 1-4 0,-1 1 2 15,1 0-3-15,0 1-5 0,1 4-3 0,-1-2-3 16,0 2 0-16,0 4 3 0,-1-1-1 0,4 4-5 16,-2-1-6-16,-2 4 2 0,1 0 0 0,0 5-10 15,1 0-2-15,-1-4-5 0,-3 4-2 0,3-4 1 0,0-1 0 16,-1-2-7-16,0 0-5 0,2 0 3 0,-2 1-3 15,2-2-6-15,0-5-2 0,2-1 0 16,-1 1-4-16,-2-3 1 0,2 2-5 0,-1-6 3 0,0 1-10 16,1-3-33-16,-2 1-45 0,0-4-63 0,5 3-78 15,-5-3-78-15,0 0-254 0,10-7-590 0,-8 5 262 16</inkml:trace>
  <inkml:trace contextRef="#ctx0" brushRef="#br0" timeOffset="82453.59">31966 8075 108 0,'0'0'212'0,"0"0"-20"0,0 0-20 0,0 0-19 15,0 0-14-15,0 0-8 0,0 0-5 0,0 0 3 16,0 0-1-16,0 0 3 0,0 0 3 0,0 0-3 15,-23 7-11-15,14-7-6 0,-3 1 1 0,1 0-8 16,-2 1 3-16,-1 2 0 0,1-2-10 0,-6 1-7 16,2 2 4-16,3-2-6 0,3 2-2 0,0 0-6 15,0-1-14-15,3-1-1 0,-1 2-9 0,3 0 1 0,2-2-7 16,0 3-10-16,1-1 1 0,3 0-4 0,1 2-9 16,1-3 4-16,4 1-8 0,0 0-1 15,5 2-2-15,-2-2-5 0,5 0-2 0,4 2-1 0,0-4 2 16,0 2-9-16,4 0 0 0,-2-1-13 0,2-2-27 15,-5-1-27-15,2 1-30 0,-3 1-32 0,-2-3-33 16,-1-1-42-16,2-1-30 0,-2 2-63 0,-4-2-149 16,1-1-474-16,2 0 211 0</inkml:trace>
  <inkml:trace contextRef="#ctx0" brushRef="#br0" timeOffset="82850.75">32288 8049 64 0,'2'-3'231'0,"-2"3"-14"0,0 0-17 0,-2-5-12 16,2 5-12-16,0 0-10 0,0 0-4 0,0 0-6 0,0-5-5 15,0 5-4-15,0 0-6 0,-10-4-1 16,6 1-4-16,-3 3-1 0,7 0-7 0,-13 0 0 15,5 0 2-15,-3 0-7 0,0 0-4 0,-1 6-7 0,3-6-8 16,2 1-10-16,-2 3-10 0,4 0-1 0,-2 3-11 16,2-1-7-16,3 2-6 0,0 2-6 0,4-1 4 15,-1 2-13-15,4-2-7 0,4 6-3 0,2 1-6 16,1 0-1-16,-3-2-8 0,1 2 1 0,0-1-7 16,1-3 2-16,1 3-4 0,-7-6-6 0,-1 1-3 15,0-4 2-15,-1-1 3 0,-1 2-4 0,-2-3 5 16,0-1-7-16,-2 0 5 0,2-3-1 0,-5 4 0 15,-1-4 2-15,6 0-2 0,-14 1-1 0,7-2-5 16,0 1 3-16,7 0 1 0,-11-4-1 0,5 3-3 0,6 1 4 16,-9-2-29-16,5 2-51 0,4 0-66 0,-7-4-87 15,7 4-102-15,-2-6-224 0,2 0-601 0,0 2 266 16</inkml:trace>
  <inkml:trace contextRef="#ctx0" brushRef="#br0" timeOffset="83213.2">32593 7595 182 0,'-3'-4'313'0,"2"2"-15"0,0-4-24 16,-3 5-27-16,4 1-21 0,0 0-24 0,-1-5-19 15,1 5-19-15,0 0-15 0,0 0-18 0,0 0-11 16,0 0-11-16,6 10-12 0,-3-6-4 0,1 1-3 0,-3 7-6 16,1-3-8-16,0 2-6 0,-1-3-5 15,0 3-10-15,-1-1-6 0,-1 0-5 0,1 0-1 0,-1 2-7 16,1-5 0-16,-2 4-4 0,2 0-5 0,-1-2-3 15,0-3-1-15,0 2-3 0,1-3-1 0,0 1-3 16,1 0-12-16,-1-3-25 0,2 2-38 0,0-2-47 16,0 1-57-16,-2-4-67 0,0 0-274 0,0 0-546 15,12-7 242-15</inkml:trace>
  <inkml:trace contextRef="#ctx0" brushRef="#br0" timeOffset="83431.25">32750 7628 276 0,'-4'-3'301'0,"4"3"-24"0,0 0-22 0,0 0-24 0,0 0-20 15,0 0-23-15,3-5-18 0,-3 5-18 0,0 0-14 16,0 0-14-16,0 0-16 0,0 0-9 0,0 0-7 16,5 12-15-16,-5-12-1 0,0 3-12 0,0 2 0 15,-4 1-9-15,4 0-3 0,-4-1-6 0,1 6-4 16,0-2-3-16,-5 0-37 0,6 0-78 0,-2 2-91 15,-2-7-316-15,4 1-523 0,-3 0 231 0</inkml:trace>
  <inkml:trace contextRef="#ctx0" brushRef="#br0" timeOffset="85247.88">31200 7661 56 0,'0'0'194'16,"-2"-4"-14"-16,2 4-21 0,0 0-14 0,0 0-13 0,0 0-12 16,4-6-11-16,-4 6-9 0,0 0-2 0,0 0 4 15,6-2-1-15,-6 2 13 0,0 0 11 0,1-4 4 16,-1 4 3-16,0 0 6 0,0 0-2 0,0 0-10 15,0-5-7-15,0 5-10 0,0 0-8 0,0 0-10 16,0 0-7-16,0 0-8 0,0 0-9 0,0 0-5 0,0 0-5 16,0-5-7-16,0 5-2 0,0 0-7 15,0 0-2-15,0 0-5 0,-4-4-3 0,4 4-5 16,-1-3-2-16,1 3-5 0,-2-7 1 0,0 3-6 0,-2 2 7 16,4 2-5-16,-4-4 0 0,4 4 4 0,-4-4-4 15,0 1 2-15,2-1 2 0,2 4-1 0,-7-1 1 16,7 1-1-16,-5-3 2 0,3 1 3 0,2 2 1 15,-4-3-9-15,4 3 6 0,0 0-9 0,-10-1 1 16,10 1 1-16,-7-1-7 0,7 1 1 0,-7-3-5 16,7 3 0-16,-11 0 0 0,7-3 4 0,4 3-7 15,-8-1 4-15,8 1 3 0,-6 0 3 0,6 0 0 0,-9 0 2 16,9 0-5-16,-9 1 5 0,9-1 2 16,-8 2-2-16,8-2-7 0,-7 1 1 0,7-1 3 0,-7 1-5 15,7-1 1-15,-6 3-3 0,6-3-8 0,-8 1 6 16,8-1 4-16,0 0-1 0,-9 0-1 0,5 1 3 15,-2 1-10-15,1-1 9 0,0 0-3 0,1 2 4 16,-1-3-7-16,2 4 4 0,-1-1 0 0,-1-1 0 16,5-2 1-16,-2 3-1 0,-1 0 0 0,3-3-2 15,-5 2-3-15,3 0 6 0,2-2-6 0,-6 5 3 16,5-3-2-16,-3 1 4 0,4-3-1 0,-4 4-6 16,4-4 9-16,-1 4-9 0,-2-1 6 0,3-3-3 15,-2 6 4-15,2-4-4 0,0-2-3 0,-2 7 3 16,0-1-2-16,2-2 3 0,0 3-4 0,-1-1 1 0,1-1 8 15,0 2 0-15,0-2-3 0,0 1 2 0,0 0-4 16,0-2 0-16,-3 4 1 0,3-3 3 0,-1 0-5 16,1 2-3-16,0-1-1 0,-2-1 3 0,2 2 3 15,-2-2-3-15,2 3 4 0,-2-3-1 0,0 2 4 16,2-3-2-16,-1 0-2 0,1 2 2 0,1-2-1 16,-2 1 3-16,2 0 0 0,-1 0-5 0,-1-2 0 15,1 2 1-15,1 0 1 0,-1 1-2 0,-1-3 1 16,2 4-2-16,3-2 3 0,-4 3 0 0,2-3-2 0,0 0-4 15,-1 5 7-15,2-1-3 0,-2-4-3 0,-1 2 6 16,0-2-8-16,0 3 7 0,0-2-1 0,0 0-4 16,0 0 8-16,-1 1 1 0,1-1 1 0,0-1-6 15,-4 1-4-15,4-2 13 0,-2 1-11 0,0 0 4 16,2 0-1-16,0-1 3 0,0 2-2 0,-2-1-1 16,2 1 0-16,-2-1 3 0,2 0-5 0,-1 2-3 15,1-2 1-15,0 2 2 0,0-1 3 0,0-1 2 16,0 5 1-16,-2-5-2 0,2 0 2 0,-2 2 1 0,2 0 0 15,0 3 0-15,0-4 6 0,-5 5-1 0,4-5-5 16,0 1 3-16,1 0-1 0,0 0 2 0,-3 2-3 16,3-2-2-16,0 0 6 0,-2 0-6 0,0 2-1 15,2-5 0-15,0 1 0 0,0 2 2 0,-2-2 2 16,1 0-11-16,-1-1 5 0,2 0 3 0,-1 0-10 16,0-1 12-16,-1 2-6 0,2 0 2 0,-2-4 0 15,2-1-1-15,-4 10 0 0,1-5-2 0,1 0 2 16,2 0 1-16,-3 2-6 0,1-1 4 0,-1 1 1 15,2-2 6-15,0 5-4 0,-2-4 0 0,3 1-4 0,-1 1 2 16,0 0-6-16,1 2-1 0,-2-4-3 0,1-1 12 16,0 2 1-16,-1-2-6 0,1 0 5 0,-1 2-2 15,0-2 5-15,1 1-5 0,0-2 1 0,-1 0-5 16,0 0-2-16,1 2 11 0,-1 1-10 0,1-3 5 16,2 4-5-16,-2-3 8 0,0 2 2 0,0-2 1 15,1 3-13-15,-2-1 9 0,2 0-2 0,0-1 2 16,-1-2-1-16,1 1-1 0,-1 0-4 0,-1 2 4 15,1-2 3-15,0 2-6 0,-2-1 0 0,1 0 0 16,0-1 2-16,0 2-1 0,1-2 0 0,-1 2 1 16,0 0 2-16,2-4-5 0,-3 3 9 0,2 0-11 0,1-1 4 15,-1 1 1-15,1-1-2 0,-1 0 1 0,1 2-5 16,0-1 3-16,-2 1 2 0,2-2-2 0,-2-1 6 16,0 2-4-16,2-2-6 0,-1 1 8 0,1-2 2 15,0-3-10-15,-1 5 5 0,1-5 8 0,-3 4-13 16,3-4 9-16,0 0 10 0,0 0-10 0,0 0 1 15,0 0 5-15,-1 3 0 0,1-3 1 0,0 0-6 16,0 0 2-16,0 0-4 0,0 0-10 0,0 0 16 0,0 4-9 16,0-4 6-16,0 0 0 0,0 0-13 15,0 0-25-15,0 0-30 0,0 0-48 0,0 0-65 0,-3-11-81 16,2 6-124-16,0 0-206 0,-2-5-633 0,1 2 280 16</inkml:trace>
  <inkml:trace contextRef="#ctx0" brushRef="#br0" timeOffset="187456.17">4250 10851 143 0,'-9'2'144'0,"9"-2"-20"0,0 0-14 16,0 0-12-16,-9 7-5 0,9-7-13 0,-1 3-6 16,1-3-11-16,0 0-5 0,-3 4-4 0,3-4-6 15,0 0 14-15,0 0 3 0,-1 1 10 0,1-1 2 16,0 0 6-16,-2 6 3 0,2-6-1 0,0 0-2 16,0 0-5-16,0 0-3 0,-4 5-6 0,4-5-7 0,0 0-6 15,-1 1-5-15,1-1-7 0,0 0-1 16,0 0-9-16,0 0-3 0,-1 5-2 0,1-5-2 15,0 0-9-15,0 0 5 0,0 0-4 0,0 0-1 0,0 0-4 16,0 0 1-16,0 0-2 0,0 0 2 16,0 0 2-16,-3 4-1 0,3-4 0 0,0 0-2 0,0 0 1 15,0 0-3-15,0 0-2 0,0 0 2 0,-2 3-3 16,2-3 1-16,0 0-4 0,0 0 0 0,-4 2-3 16,4-2 2-16,0 0-1 0,0 0 3 0,0 0-3 15,0 0-1-15,-4 3 3 0,4-3 2 0,0 0 1 16,0 0 6-16,0 0 5 0,0 0-2 0,0 0 2 0,0 0 0 15,0 0-2-15,0 0-3 0,0 0-1 0,0 0-1 16,0 0-8-16,0 0 4 0,0 0-1 16,0 0 1-16,0 0-1 0,0 0-1 0,0 0-2 0,0 0-1 15,0 0 3-15,0 0-1 0,0 0-3 0,0 0 4 16,0 0-3-16,0 0-5 0,0 0 7 0,14-1-3 16,-14 1 1-16,11-2 1 0,-4 2-11 0,1 0 9 15,-1 0-1-15,6 0 1 0,-3-1 0 0,2 1-1 16,-1 0 3-16,1 0-3 0,-2 1-1 0,4-3-5 15,-1 3 7-15,0-1-3 0,-3 0 1 0,3 0-2 16,-2 0 3-16,0 0-4 0,-1 0 1 0,1-1 0 16,-1 1 3-16,-2 0-1 0,5 0-1 0,-5 0 2 0,-1 0-4 15,2 0 4-15,-4 1-1 0,3-1 0 16,-8 0 2-16,10 0 0 0,-4 0-7 0,-6 0 6 16,12 3 0-16,-7-3-2 0,-5 0 2 0,5 1 0 0,-5-1-1 15,8 0-2-15,-8 0 0 0,5 0 4 0,-5 0-1 16,0 0-4-16,0 0-1 0,5 0 4 0,-5 0-7 15,0 0-12-15,0 0-18 0,4 3-18 0,-4-3-17 16,0 0-21-16,4 4-14 0,-4-4-25 0,0 0-21 16,0 0-47-16,0 0-143 0,0 0-369 0,0 0 163 15</inkml:trace>
  <inkml:trace contextRef="#ctx0" brushRef="#br0" timeOffset="188136.01">4178 11062 116 0,'0'0'155'0,"0"0"-14"0,0 0-13 0,0 0-12 16,0 0-17-16,0 0-13 0,0 0-7 0,0 0-6 16,-13-3-6-16,13 3-10 0,0 0-3 0,0 0-6 15,0 0-10-15,0 0 3 0,0 0-1 0,0 0-10 16,0 0 5-16,0 0-8 0,0 0 3 0,0 0 2 15,0 0 1-15,0 0-2 0,0 0 0 0,0 0 1 16,0 0-7-16,0 0 2 0,0 0-11 0,0 0 5 16,0 0 2-16,0 0-9 0,0 0 3 0,0 0-6 15,-4-2-3-15,4 2 4 0,0 0 1 0,0 0-4 16,0 0 2-16,0 0-2 0,0 0-2 0,0 0 4 16,0 0 16-16,0 0 1 0,0 0-1 0,14-7 1 0,-10 4-4 15,3 3-3-15,-2-1-1 0,3-1-1 0,0 1-4 16,3 0 1-16,-1-2-4 0,3 1 1 0,-2 0-2 15,3 2-2-15,-1-2 2 0,1 1-3 0,1-1-2 16,-3 1 0-16,3 1 1 0,-2 0-3 0,0 0 0 16,-3 0 2-16,-1-1-1 0,0 2-1 0,-4-1-3 15,-5 0 1-15,9 0 6 0,-9 0-4 0,8-1-4 16,-8 1 2-16,7 0 1 0,-7 0-4 0,7 1 2 16,-7-1 3-16,6 0-4 0,-6 0 3 0,9 1 1 15,0-1 1-15,-4 2 3 0,3-2-1 0,-2 0-2 16,4 0 3-16,-3 0-5 0,-1 0 4 0,3 0-4 15,-9 0 5-15,10 0-5 0,-10 0 0 0,9 0 2 0,-9 0 1 16,5 0 3-16,-5 0 4 0,7-2 7 0,-7 2 1 16,0 0 2-16,0 0 4 0,5-1-5 0,-5 1 0 15,0 0-3-15,0 0 2 0,0 0-10 0,0 0 3 16,0 0-1-16,0 0-6 0,6 0-29 0,-6 0-22 16,0 0-34-16,0 0-34 0,0 0-54 0,0 0-185 15,0 0-381-15,0 0 168 0</inkml:trace>
  <inkml:trace contextRef="#ctx0" brushRef="#br0" timeOffset="190577.85">4656 13747 123 0,'-5'-1'166'0,"5"1"-3"0,-8-3-7 15,8 3-14-15,-6 0-10 0,6 0-8 0,-5-3-11 16,5 3-10-16,0 0-8 0,0 0-11 0,0 0-7 16,0 0-7-16,0 0-6 0,0 0-8 0,0 0-7 0,0 0-9 15,0 0 3-15,0 0-1 0,-11 3-6 16,11-3 0-16,0 0-2 0,0 0-6 0,0 0-1 15,0 0-2-15,0 0-4 0,0 0 2 0,0 0-5 0,0 0-2 16,-3 3-3-16,3-3 1 0,0 0-1 0,0 0 3 16,0 0 1-16,0 0 1 0,0 0 2 0,0 0 4 15,0 0-2-15,0 0 3 0,0 0 1 0,0 0-1 16,0 0 7-16,0 0 2 0,0 0-3 0,0 0-6 16,0 0 11-16,0 0 1 0,0 0-4 0,0 0 0 15,0 0-1-15,0 0 0 0,0 0 0 0,0 0-4 16,0 0-2-16,0 0 1 0,0 0 2 0,0 0-3 0,0 0-1 15,0 0-2-15,0 0 0 0,16-8-7 16,-8 5-2-16,0 3 3 0,3-2-2 0,1 2 1 16,0 0-4-16,6-3 0 0,0 3 0 0,0 3-2 0,0-3 1 15,0 1-2-15,1 0-3 0,9 2 1 0,-5-1 2 16,5 2-5-16,-7-2 0 0,5-1-1 0,-4 2 1 16,-4-3-5-16,1 0 6 0,-6 1-2 0,1 0-5 15,-5 1-4-15,-1-2-16 0,-2 1-7 0,-1 3-15 16,-4 1-8-16,-1-2-9 0,0-3-15 0,-2 7-12 15,-2-2-12-15,-4-3-7 0,5 3-5 0,-4-2-3 16,2-1 0-16,-1 1-3 0,-3-1-24 0,1-2-17 0,3 2-132 16,-7-1-314-16,5-1 138 0</inkml:trace>
  <inkml:trace contextRef="#ctx0" brushRef="#br0" timeOffset="191091.24">4673 13927 152 0,'0'0'164'16,"0"0"-6"-16,-6 2-7 0,6-2-5 15,0 0-2-15,-5 0-12 0,5 0-3 0,0 0-15 16,0 0-5-16,-5 4-15 0,5-4-8 0,0 0-8 0,0 0-10 16,0 0-9-16,-5 2-5 0,5-2-6 0,-2 1 0 15,2-1-9-15,0 0 0 0,-6 5-8 0,6-5-2 16,-2 0-3-16,2 0-1 0,0 0-4 0,0 0 1 15,-4 5 2-15,4-5 4 0,0 0 6 0,0 0 6 16,0 0 5-16,0 0 1 0,0 0-3 0,0 0 2 16,0 0-3-16,0 0-4 0,0 0-5 0,0 0-9 15,0 0-3-15,0 0 4 0,0 0-2 0,0 0 0 16,0 0-6-16,0 0 1 0,17-3-4 0,-7 3 0 16,-4-2 0-16,5 2-1 0,2 0-2 0,4 0-3 15,-2 0-1-15,6 0-2 0,-6 0 0 0,6 0 4 0,-2 0-1 16,0 2-2-16,3-2 0 0,-9 1-3 0,1 1 3 15,0-2-5-15,1 2 2 0,-4-2 0 0,1 0 0 16,-6 2-3-16,3-2 2 0,-4 1 2 0,2-1-1 16,-7 0 0-16,9 1 3 0,-9-1-2 0,6-2 0 15,-6 2 0-15,5-4 0 0,-5 4-4 0,3-5 6 16,-3 5 4-16,0-5-3 0,0 5-1 0,1-2 2 16,-1 2-6-16,3-3 3 0,-3 3-1 0,0 0-3 15,0 0 3-15,0 0-2 0,0 0 1 0,0 0 1 16,0 0-2-16,0 0 0 0,0 0-3 0,0 0-7 15,-7 10-8-15,7-10-4 0,0 9-6 0,3-6-2 16,-3 2-6-16,0-5-1 0,0 4-6 0,0-4-8 0,0 7-18 16,0-4-29-16,1 0-33 0,-1-3-71 0,0 0-171 15,0 0-402-15,0 0 179 0</inkml:trace>
  <inkml:trace contextRef="#ctx0" brushRef="#br0" timeOffset="-209074.79">12736 11321 109 0,'0'0'166'0,"0"0"-16"0,0 0-11 0,0 0-22 16,0 0-4-16,0 0-14 0,0 0-10 0,-3 2-7 15,3-2-12-15,0 0-3 0,0 0-12 0,0 0-2 16,0 0-5-16,0 0-1 0,0 0-8 0,0 0-8 16,0 0-1-16,0 0-3 0,0 0-1 0,0 0 4 15,0 0-1-15,0 0-4 0,0 0-1 0,0 0 0 16,0 0-7-16,0 0 2 0,5 6 1 0,-5-6-3 16,0 0 0-16,0 0-4 0,0 0-1 0,0 0-1 0,0 0-1 15,0 0-3-15,0 0 1 0,0 0-1 0,0 0 0 16,0 0 0-16,0 0-7 0,0 0 1 0,0 0 8 15,0 0-2-15,7 0-5 0,-7 0 4 0,0 0-3 16,0 0 2-16,0 0-1 0,0 0-3 0,0 0 3 16,0 0-1-16,0 0-2 0,0 0 0 0,0 0-3 15,0 0-7-15,0 0-5 0,0 0-5 0,0 0-10 16,0 0-8-16,0 0-4 0,0 0-17 0,0 0 14 16,0 0-11-16,0 0 4 0,0 0 11 0,0 0 2 15,0 0 13-15,0 0-7 0,0 0 3 0,0 0-6 16,0 0 9-16,0 0 14 0,-7-11 9 0,7 11 7 0,-7-5-1 15,5 2 1-15,1 0 10 0,1 3 0 16,-6-3-5-16,6 3 4 0,-3-6 8 0,-1 3-2 0,2 1 1 16,-2-1 5-16,4 3-5 0,-6-4 9 0,6 4-7 15,-4-2 0-15,4 2-2 0,-4-2-5 0,4 2 0 16,-4-2-5-16,4 2 0 0,-4-3 1 0,4 3 1 16,0 0-3-16,-5-1 0 0,5 1-5 0,0 0 2 15,-10-3 0-15,10 3 4 0,-7 0-8 0,7 0 0 0,0 0 1 16,-7-1 1-16,7 1-4 0,-7 0 3 15,7 0 1-15,-10-3 2 0,4 3-13 0,1-1 8 0,-1 0 3 16,6 1-1-16,-6-2-6 0,6 2 2 0,-7-1 1 16,7 1-2-16,-7-1 8 0,7 1 1 15,-4-1 2-15,4 1-1 0,0 0-6 0,0 0 4 0,0 0 0 16,-9 0 3-16,9 0-2 0,0 0 2 0,0 0-3 16,0 0 8-16,-5-2 0 0,5 2 2 0,0 0 7 15,0 0 0-15,0 0 0 0,0 0 1 0,0 0-2 16,0 0-2-16,0 0 0 0,0 0-4 0,0 0 3 15,0 0-3-15,0 0-4 0,0 0 8 0,0 0-3 16,0 0-1-16,0 0-1 0,0 0 5 0,0 0-5 16,0 0 3-16,0 0-4 0,0 0 0 0,0 0-2 0,0 0 1 15,0 0-3-15,0 0 1 0,0 0 2 0,0 0-5 16,0 0 1-16,0 0 0 0,0 0-1 0,0 0 3 16,0 0-2-16,0 0 1 0,23-5 0 0,-11 3-3 15,7 0 2-15,3-2 2 0,4-1 1 0,1-2-4 16,-4 6 0-16,-1-2 1 0,-2 1-2 0,1 2 1 15,-2-3 0-15,-1 0-3 0,-5 3-1 0,-3-1 1 16,0-2 1-16,-3 3-1 0,-2-1-4 0,-5 1-4 0,10 1 5 16,-10-1 4-16,6 0-2 0,-6 0-1 15,4 3 1-15,-4-3-1 0,0 0 0 0,0 0-4 0,0 0-1 16,0 0 5-16,0 0-1 0,0 0-2 0,-19 3 3 16,19-3-6-16,-9 4 1 0,4-4-15 0,0 1-10 15,1 0-15-15,4-1-19 0,-9 2-25 0,5-1-19 16,4-1-55-16,-8 1-167 0,2 2-354 0,2-1 157 15</inkml:trace>
  <inkml:trace contextRef="#ctx0" brushRef="#br0" timeOffset="-208524.35">12544 11371 144 0,'0'0'137'0,"-3"4"-9"15,3-4-10-15,0 0-6 0,0 0 3 0,0 0-6 16,13 1-7-16,-13-1-8 0,5 3-2 0,-5-3 4 16,4 0-6-16,-4 0-1 0,0 0-3 0,12 0-2 0,-12 0-4 15,6 0-5-15,3-3-2 0,1 2-9 0,-1-3-1 16,3 1-7-16,-3 2-3 0,3-2-7 0,2 0-5 15,-2-1-3-15,2 2-5 0,4-2-2 0,-5 3 0 16,2-2-4-16,-1 3-6 0,-1-1-1 0,-2-1-1 16,2-1-1-16,-4 3-2 0,1-1-4 0,-2 0-1 0,-3-1-1 15,1 2-1-15,-6 0 0 0,9-1-3 16,-9 1 3-16,0 0-2 0,8 0 0 0,-8 0-4 16,0 0 2-16,6-1 2 0,-6 1-1 0,0 0 0 0,0 0-3 15,0 0-1-15,0 0 2 0,0 0 0 0,7 0 0 16,-7 0-4-16,0 0 2 0,0 0-3 0,0 0 6 15,0 0-4-15,0 0-4 0,5-3 4 0,-5 3 1 16,0 0 0-16,0 0-3 0,0 0-2 0,0 0-2 16,0 0-7-16,0 0-3 0,0 0-3 0,0 0-9 15,0 0 3-15,0 0-3 0,0 0-2 0,0 0 0 16,0 0 2-16,0 0-5 0,0 0-2 0,0 0-2 16,0 0-1-16,0 0-1 0,0 0 3 0,0 0-2 15,0 0 2-15,0 0 7 0,0 0-3 0,0 0 7 0,0 0 2 16,0 0 3-16,0 0-1 0,0 0 1 0,0 0 0 15,0 0 9-15,0 0 0 0,0 0 3 16,0 0-4-16,0 0 2 0,0 0-3 0,0 0-9 0,0 0-2 16,0 0-14-16,0 0-2 0,-15-3-17 0,15 3-34 15,-3-4-165-15,-2 2-276 0,2-2 124 0</inkml:trace>
  <inkml:trace contextRef="#ctx0" brushRef="#br0" timeOffset="-205818.9">12089 12525 132 0,'-4'2'126'0,"4"-2"-13"0,0 0-19 0,0 0-2 16,0 0-8-16,0 0-11 0,0 0-7 0,0 0-1 15,0 0-15-15,0 0 1 0,0 0-8 0,-1 3 1 16,1-3-6-16,0 0-11 0,0 0 5 0,0 0-2 16,0 0-4-16,0 0 4 0,-3 3 1 0,3-3-3 15,0 0-5-15,0 0-1 0,0 0 2 0,0 0-2 16,-7 2 1-16,7-2-11 0,0 0 3 0,0 0 2 0,-6 1 1 15,6-1-5-15,0 0 2 0,-4 1 0 0,4-1 0 16,-4 3-4-16,4-3 3 0,-7 3-3 16,7-3-1-16,0 0 6 0,-6 1 4 0,6-1 2 0,0 0-1 15,-5 1 1-15,5-1 5 0,0 0-6 0,0 0 2 16,0 0-1-16,-5 2-2 0,5-2 1 0,0 0-1 16,0 0-5-16,0 0-1 0,0 0-6 0,0 0 0 15,0 0 3-15,0 0-4 0,0 0 2 0,15 0 2 16,-15 0 0-16,9 0-6 0,-9 0 1 0,11-2-3 15,-3 2 3-15,-8 0-2 0,13 0 1 0,-3-1-1 16,-5 0 1-16,3 1-7 0,-2-1 3 0,3-1 1 0,0 0 1 16,0 1 1-16,1 0-3 0,-2 0 4 0,0 1-5 15,-1 0-2-15,1 0 2 0,-3-3 2 16,1 1-3-16,0 2 4 0,0-3-2 0,-2 2-1 0,-4 1 1 16,10-1 0-16,-10 1-2 0,4-2-5 0,-4 2 6 15,0 0-2-15,6-2-3 0,-6 2-10 0,0 0-8 16,0 0-14-16,5 0-16 0,-5 0-22 0,0 0-35 15,0 0-163-15,0 0-295 0,6 5 131 0</inkml:trace>
  <inkml:trace contextRef="#ctx0" brushRef="#br0" timeOffset="-205322.74">12080 12702 7 0,'0'0'154'0,"0"0"-10"0,0 0-9 0,0 0-9 16,0 0-14-16,0 0-8 0,-2 2-8 0,2-2-12 15,0 0-4-15,0 0-3 0,0 0 0 0,0 0-1 0,0 0-2 16,0 0-4-16,5 5-5 0,-4-2-3 0,-1-3-6 15,5 2-5-15,-5-2-6 0,4 2-3 0,-4-2 0 16,3 3-6-16,-3-3-3 0,3 2-5 0,-3-2-1 16,0 0-2-16,0 0-1 0,4 3-6 0,-4-3 2 15,0 0-9-15,0 0 4 0,0 0-1 0,0 0-1 16,0 0-1-16,0 0-1 0,0 0 1 0,9-2 0 16,-9 2-4-16,5-3 0 0,-1 0-2 0,1 1 2 0,4 0-1 15,0-1 2-15,3-1-1 0,-1 2-4 16,2-1-1-16,-2 1 5 0,1 1-4 0,-2-2 1 15,-1 2-3-15,-1 0 3 0,-2-1-6 0,0 1 1 0,2 0 2 16,-3 1 1-16,0-2 4 0,-5 2-5 0,8-2-2 16,-8 2 1-16,5-2 2 0,-5 2-3 0,0 0 3 15,3-2 1-15,-3 2-6 0,0 0 1 0,0 0-1 16,0 0-3-16,0 0 4 0,0 0 4 0,0 0-1 16,0 0-1-16,0 0 1 0,0 0-3 0,-11 8 3 15,8-7-3-15,-1 2-3 0,4-3-15 0,-7 3-12 16,2-1-14-16,5-2-17 0,-5 3-24 0,5-3-33 0,-2 2-58 15,2-2-99-15,0 0-298 0,0 0 131 16</inkml:trace>
  <inkml:trace contextRef="#ctx0" brushRef="#br0" timeOffset="-188088.69">12591 15083 35 0,'0'0'142'0,"0"0"-12"0,0 0-10 0,0 0-10 15,-5-3-12-15,5 3-15 0,0 0 0 0,0 0-14 0,0 0-7 16,0 0-6-16,0 0-3 0,0 0-3 0,0 0-10 15,0 0 1-15,0 0-5 0,0 0-4 0,0 0-3 16,-10 3 6-16,10-3-7 0,0 0 6 0,0 0-2 16,-4 3 1-16,4-3-3 0,0 0 1 0,0 0-6 15,0 0 3-15,0 0-3 0,0 0-2 0,-4 0-3 0,4 0 2 16,0 0-2-16,0 0 0 0,0 0-2 16,0 0-2-16,0 0-3 0,0 0 0 0,0 0-3 15,0 0-1-15,0 0 0 0,0 0-1 0,0 0 0 0,0 0-3 16,0 0 5-16,0 0-5 0,0 0 2 15,0 0 0-15,0 0-2 0,0 0-5 0,0 0 3 0,0 0 1 16,-5 1-5-16,5-1 3 0,0 0-3 0,0 0 3 16,0 0 1-16,0 0 3 0,0 0-1 0,0 0-2 15,13 3 2-15,-9-1-1 0,-4-2 4 0,10 1-1 16,-5-1 1-16,0 2-4 0,-5-2 3 0,14-2-1 16,-4 2 1-16,1 0-2 0,0 0-4 0,1 0 3 15,-1 0-3-15,3 2 1 0,-2-2 2 0,2-2 0 0,-3 4-1 16,0-2 1-16,1-2-2 0,-4 2 0 15,1 0 0-15,1 2 1 0,-5-2-6 0,3 0 4 0,-8 0-2 16,9 0-1-16,-3 0 2 0,-6 0 2 0,8 0 0 16,-8 0 2-16,5 0 0 0,-5 0 0 0,6 2-2 15,-6-2-7-15,9 0 8 0,-5 3-3 0,-4-3 2 16,4 0-2-16,1 3 2 0,-5-3 2 0,4 1-4 16,-4-1 4-16,6 3-2 0,-3-1-8 0,-3-2-16 15,6 3-12-15,-5-2-14 0,-1-1-21 0,0 0-14 16,2 4-55-16,-2-4-123 0,0 0-282 0,0 0 125 15</inkml:trace>
  <inkml:trace contextRef="#ctx0" brushRef="#br0" timeOffset="-187565.91">12559 15271 55 0,'0'0'120'0,"0"0"-5"15,-4 3-3-15,4-3-1 0,0 0-6 0,0 0 0 16,0 0-8-16,0 0 2 0,-2 2-16 0,2-2-2 16,0 0-8-16,0 0-7 0,0 0-7 0,0 0-7 0,0 0-6 15,0 0-6-15,0 0 2 0,0 0-3 16,0 0-2-16,0 0-2 0,10 3-5 0,-10-3-5 0,13-3 5 15,-8 3-6-15,9 0 1 0,-2 0 2 0,2 0 2 16,-3-1-4-16,3 0 1 0,-1-1-6 0,0 1 3 16,1 0-2-16,-1 0-2 0,-2 1-3 0,1 0-1 15,-1-2-5-15,3 4 2 0,-9-2 1 0,3 0-4 16,-1 0-2-16,0 1 4 0,-7-1-4 0,6 1 1 0,-6-1-1 16,7 0-10-16,-7 0 4 0,0 0 4 15,5 4 1-15,-5-4-3 0,0 0-8 0,-4 5 9 16,4-5-8-16,0 6-14 0,0-6-11 0,-1 5-11 0,-2-2-30 15,3-3-32-15,0 0-61 0,0 3-103 16,0-3-289-16,0 0 128 0</inkml:trace>
  <inkml:trace contextRef="#ctx0" brushRef="#br0" timeOffset="-187071.08">12591 15552 50 0,'0'0'126'15,"0"0"-9"-15,0 0-5 0,0 0-11 0,0 0-8 16,0 0-5-16,0 0-2 0,0 0-9 0,0 0-6 16,0 0 1-16,0 0-3 0,0 0 6 0,0 0-2 0,0 0 0 15,0 0-4-15,0 0-2 0,-15-2-6 16,15 2-9-16,0 0-4 0,0 0-7 0,0 0 1 0,0 0-8 15,0 0 3-15,0 0-5 0,0 0-2 0,0 0-4 16,19-2-2-16,-5 2-4 0,-1-3-1 0,4 0-3 16,2 2-2-16,-2-2-10 0,2 1-4 0,-2-2-8 15,-4 1-5-15,-1 1 1 0,-1 1-10 0,-1-1 4 16,-1 2 3-16,-1-1 0 0,-2-1-1 0,1 2 4 16,-7 0 0-16,0 0-1 0,11 2 0 0,-7 1-1 15,-4-3 2-15,0 0-2 0,0 3 6 0,0-3-1 16,0 0-11-16,-4 7-10 0,4-7-24 0,0 0-28 15,0 0-52-15,-5 2-96 0,5-2-247 0,0 0 110 16</inkml:trace>
  <inkml:trace contextRef="#ctx0" brushRef="#br0" timeOffset="-186588.99">12572 15790 56 0,'0'0'212'16,"0"0"-19"-16,0 0-21 0,0 0-11 0,0 0-18 16,0 0-12-16,9-13-15 0,-5 12-10 0,-4 1-11 15,1-4-8-15,-1 4-12 0,0 0-5 0,5-2-3 16,-5 2-5-16,4-3-1 0,-4 3-6 0,0 0-4 16,0 0-4-16,0 0-5 0,5-2 0 0,-5 2-6 0,0 0-2 15,8 0-1-15,-8 0-1 0,10-1-5 0,-4 1-5 16,2-1 1-16,0 1-5 0,3-1 1 0,-2-2-3 15,3 2-2-15,0-1 1 0,1 1-4 0,-1 0-2 16,-1 0 0-16,0 1-1 0,-3 0-2 0,0-2 0 16,1 4-4-16,-4-2 3 0,1 1-1 0,1-1-14 15,-7 0-2-15,6 1 3 0,-2 0 0 0,-4-1 3 16,8 0-4-16,-8 0 4 0,6 2-5 0,-6-2-9 16,0 0-6-16,0 0-2 0,0 0-10 0,4 1-11 15,-4-1-10-15,0 0-11 0,0 0-18 0,4 3-22 16,-4-3-23-16,0 0-151 0,0 0-307 0,-1 5 137 0</inkml:trace>
  <inkml:trace contextRef="#ctx0" brushRef="#br0" timeOffset="-185975.07">12481 16002 112 0,'-1'-4'118'0,"1"4"-5"0,0 0-18 0,0 0-6 16,0 0-12-16,0 0-6 0,0 0-8 0,-8 0-4 15,8 0-13-15,0 0-8 0,0 0-13 0,0 0-5 0,-4 5 4 16,4-5-2-16,0 0-2 0,0 0-6 0,0 0 2 15,0 0 7-15,0 0 5 0,0 0 4 16,0 0 2-16,0 0 8 0,0 0-1 0,0 0 7 0,0 0 1 16,0 0-2-16,19-3-6 0,-19 3-4 0,6-2 1 15,-6 2 1-15,9-3-3 0,-3 2-2 16,-2 0-5-16,7-1-2 0,-3 1-3 0,1-2-4 0,5 3 0 16,-1-1-2-16,1 1-4 0,0-3 1 0,5 3-1 15,-2-2-5-15,1 0-3 0,-2 0 3 0,3-2 2 16,-7 2 1-16,1 0-8 0,-2-1 3 0,0 3 3 15,1-1 2-15,-4-2 5 0,1 3-3 0,-3 0 1 16,2 0-2-16,-8 0-2 0,10-1 4 0,-6 2-4 0,-4-1 3 16,10-2-1-16,-10 2-3 0,0 0-2 15,8 1 0-15,-8-1 2 0,8 0-1 0,-8 0-5 16,0 0-1-16,9-1 2 0,-9 1 0 0,7-5-19 0,-4 4-32 16,-2-3-52-16,3 1-81 0,-4 3-105 15,-1-7-306-15,1 7 135 0</inkml:trace>
  <inkml:trace contextRef="#ctx0" brushRef="#br0" timeOffset="-184167.86">12239 15092 59 0,'0'0'151'0,"0"0"-10"16,0 0-18-16,0 0-7 0,0 0-17 0,0 0 0 15,0 0-17-15,0 0-4 0,0 0-12 0,-8 0-4 16,8 0-8-16,0 0-4 0,0 0-7 0,0 0-5 16,0 0-2-16,0 0-3 0,0 0-5 0,0 0-2 0,0 0-4 15,0 0-1-15,0 0-2 0,0 0-4 16,0 0-4-16,0 0 1 0,0 0-1 0,0 0 1 0,0 0 4 16,0 0-8-16,0 0-2 0,0 0 2 0,0 0 0 15,0 0-1-15,0 0 0 0,0 0-5 16,0 0 6-16,0 0-6 0,0 0 0 0,0 0 6 0,0 0-5 15,0 0 1-15,0 0 0 0,0 0-3 0,0 0 0 16,0 0-1-16,0 0 4 0,0 0-5 0,-3 3 1 0,3-3-3 16,0 0 0-16,0 0 6 0,0 0-6 15,0 0 0-15,0 0 7 0,0 0 0 0,0 0-2 16,0 0-7-16,2 7-6 0,-2-7-5 0,0 0-1 0,0 0-2 16,0 0 2-16,2 3 4 0,-2-3 0 0,0 0 8 15,0 0 0-15,0 0 4 0,0 0 0 0,0 0 7 16,0 0 2-16,0 0-2 0,0 0 5 0,0 0 1 15,0 0-5-15,0 0 0 0,0 0-13 0,0 0 11 16,0 0-2-16,0 0-19 0,0 0-22 0,0 0-58 16,0 0-136-16,0 0-252 0,0 0 112 0</inkml:trace>
  <inkml:trace contextRef="#ctx0" brushRef="#br0" timeOffset="-183041.93">12313 14776 104 0,'0'0'151'0,"-3"-3"-14"0,3 3-18 15,0 0-11-15,0 0-8 0,0 0-9 16,0 0-15-16,0 0-4 0,0 0-9 0,0 0-4 16,0 13-6-16,0-13-4 0,0 6-12 0,-4-3-3 0,3 3 1 15,1 0-3-15,0-1-1 0,0 1 3 0,0 0-4 16,-2-1 5-16,0 2 0 0,2-2-2 0,0 0-6 15,0 2-5-15,0-2 2 0,0 4 8 0,0-1 0 16,2 3 1-16,0-1-4 0,-2 2-3 0,5 4-3 16,-4-3 2-16,1 3-9 0,-2 1 4 0,0-1-2 15,-2 3-8-15,1-1 6 0,1 3-1 0,-4 4 5 16,3 1 1-16,-3-6 2 0,2-1 2 0,-1 5-1 0,1-3 0 16,0 4 0-16,0-5 1 0,0-2 2 0,2 6 3 15,-1-4 6-15,1-1 6 0,1 1 0 0,1-1 1 16,0 2 2-16,-2 0 3 0,0-3 1 0,0 2-8 15,2 0 7-15,-2 4-3 0,-2 1-6 0,2 1 0 16,-5-2-12-16,4 4-6 0,1-2-1 0,0 3 0 16,0-1-4-16,-2-2-1 0,2 3-1 0,2-4 0 15,-2 0-2-15,2-1-3 0,2 3-2 0,-2-8 0 16,0 5-1-16,-1-6-2 0,1-2 1 0,2 0 1 16,-4-3-1-16,2-3-2 0,-2 2 1 0,0 0 6 15,1 0 4-15,-1-3-2 0,4 1 0 0,-4 0-2 0,-4-1-3 16,3 1 1-16,1-1 1 0,0 3-4 0,-2 0 5 15,2-1-5-15,-2 1-1 0,2-2-2 16,0 4 2-16,0-2-1 0,0-1-1 0,2 7 0 0,-2-9 0 16,2 1 0-16,-2 2 1 0,5-2-1 0,-5 0-2 15,3 1 1-15,0-3-1 0,0 0-2 0,-2-1-5 16,2-1-2-16,-2-1-1 0,-1 3 1 0,1-2 6 16,-2 0-2-16,1 1-1 0,0-1 3 0,-4 0 1 15,0 4-1-15,3-3 1 0,-3 1 5 0,3-1-4 16,-3 0-2-16,3 3 1 0,-1-5-3 0,0 2-8 15,2-2 0-15,-2-1 0 0,2-1 2 0,-2 2-2 16,2-5 4-16,-1 4 0 0,1-4 2 0,0 3 0 0,0-3 1 16,0 5-1-16,0-2 1 0,0 3 2 0,-2-1-1 15,0 1 1-15,0 1 0 0,-1 0-5 16,2-2-7-16,-2 2-3 0,3-2-4 0,0 2 0 0,-5-1 1 16,5 0 3-16,0-3 5 0,-1 1-2 0,1-4 2 15,0 0 1-15,0 0 0 0,0 0 2 0,0 0 5 16,0 0-1-16,11-7-1 0,-7 3 1 0,-4 4-1 15,4-4 3-15,-1 1-1 0,-1 0 1 0,-2 3-1 16,2-6 3-16,-2 6-3 0,2-4-3 0,-2 4 2 16,0-2-2-16,0 2-4 0,0 0-3 0,0 0 4 15,1-6 2-15,-1 6-1 0,4-2 5 0,-4 2-2 16,0 0 1-16,0-5 0 0,0 5 4 0,3-4-3 16,-1 0 3-16,-1 0-6 0,2-1 7 0,2 1-1 0,-1 0 3 15,1 0-7-15,-1 1 8 0,2 1 4 0,-2-1-1 16,1 1-4-16,2-1 0 0,-5 2 0 15,-2 1 2-15,12 0 2 0,-12 0-1 0,6 0-5 0,-6 0 3 16,9 1-1-16,-5 0 0 0,1 1 2 0,-5-2 2 16,11 0-1-16,-4 1-4 0,-1-2 5 0,2 1-4 15,3-2-3-15,1 1-2 0,1 0 5 0,1-2 0 16,6-2 1-16,-2-2 1 0,1 0 0 0,8 2 3 16,1 0-1-16,-1 0 2 0,-6 3-1 0,-1-3 0 15,0 3-7-15,0 2 4 0,0-3-4 0,-1 1-13 16,-1-1-9-16,1 3-13 0,-2 0-1 0,2 0-11 15,-2 0 3-15,-3 1 6 0,-1-1 7 0,1-1 1 16,-4 1 9-16,1 0 9 0,-1 0 7 0,-2 0-1 16,2 0 2-16,-6 3 2 0,1-1 0 0,0-2-5 15</inkml:trace>
  <inkml:trace contextRef="#ctx0" brushRef="#br0" timeOffset="-179307.64">12398 14829 19 0,'0'0'109'0,"0"0"-4"0,0 0 1 15,0 0 8-15,0 0-7 0,0 0-2 0,-10 1-3 16,10-1 5-16,0 0-7 0,0 0-7 0,0 0-2 15,0 0-9-15,0 0-8 0,0 0-7 0,0 0-8 16,0 0 1-16,0 0-12 0,0 0-1 0,0 0-9 16,0 0-10-16,0 0 3 0,0 0-4 0,0 0 1 0,0 0-4 15,0 0-5-15,0 0 3 0,0 0-3 16,-5-1 11-16,5 1 7 0,0 0 10 0,0 0 4 16,0 0 13-16,0 0 4 0,0 0 3 0,0 0 2 0,0 0-3 15,0 0-5-15,0 0-3 0,0 0-7 0,0 0-6 16,0 0-4-16,0 0-4 0,0 0-6 0,0 0-2 15,0 0-6-15,0 0 0 0,0 0-3 0,0 0-5 16,0 0 0-16,0 0 0 0,0 0-4 0,0 0-4 16,0 0 1-16,0 0-1 0,0 0 2 0,0 0-3 15,0 0-2-15,0 0 2 0,0 0 5 0,0 0 5 16,0 0 2-16,0 0-4 0,0 0-2 0,9-8-1 0,5 3-4 16,-3 1 0-16,1 1 1 0,1-1-2 0,-2 2 1 15,2-1-4-15,-1 3-4 0,-1-3 5 0,2 6-1 16,2-3-3-16,-1 0-1 0,-1 0-1 0,1 0 3 15,0 1-3-15,0 1 0 0,-1-2 1 0,0 0-2 16,1 1 3-16,-1-1-1 0,2 1 0 0,2 1-2 16,-4-1-1-16,0 0 1 0,5-1-3 0,-2 3 5 15,1-1-1-15,2 0-4 0,2 0 2 0,-3 1 2 16,0 0-3-16,1-1 3 0,1-2-2 0,0 3 1 16,-1-3-2-16,0 1 2 0,-2-1-5 0,3 2 7 15,-5-2-1-15,-1 0-2 0,2 1 0 0,-5-1 2 0,1 1-4 16,-3 1 3-16,2-2 1 0,-3 0-3 0,-3 0 1 15,5 1-1-15,-4-1-4 0,1 2 4 16,-7-2 1-16,12 2 1 0,-6-2 1 0,0 0-2 0,-6 0 1 16,9 0-1-16,-2 2-1 0,-7-2 2 0,12 0 0 15,-8 0-1-15,0 2 0 0,-4-2 0 0,6 2-1 16,-6-2 1-16,9 1-1 0,-5 3-2 0,1-3 3 16,-5-1 0-16,4 2 0 0,-1 1 0 0,-1 0 3 15,-2-3-6-15,4 6 6 0,-3-4-3 0,3-1-1 16,-4-1 1-16,4 3-1 0,-4-3 3 0,5 2-4 15,-5-2 4-15,1 4-2 0,-1-4 0 0,0 0-5 0,3 3 6 16,-3-3-6-16,0 0 8 0,0 0-3 0,0 0-2 16,1 4 1-16,-1-4 2 0,0 0 1 0,-1 6-1 15,-3-2 1-15,4 1-3 0,-4-2 2 0,3 4-1 16,1-3 0-16,0 1-1 0,0 0-1 0,0 0 4 16,0 1-2-16,0-2 1 0,0 1-1 0,1 0 0 15,-1-1 1-15,4 1 1 0,-4 1-3 0,1 0 2 16,3 2-5-16,-4 1 2 0,4 1 2 0,-4 1-2 15,0 2 1-15,0 2 3 0,0 2 2 0,-3 2-4 16,3-1 0-16,-1 0-1 0,1-2-1 0,0 2 2 0,-1 0 0 16,-2 0 0-16,3-2 0 0,-1 1 1 0,1 0 1 15,1-4-5-15,3 3 2 0,0 0 2 0,0-3 0 16,-3 4 1-16,4-1-2 0,2 4-1 0,0-1 1 16,-4-2 0-16,1 2 1 0,1-2-1 0,-1 1 3 15,-3 1-3-15,-1 2-5 0,4 3 9 0,-4-6-4 16,1 0 3-16,-1 2-2 0,0-4-10 0,0 1 1 15,0 0 2-15,5-4 0 0,-5 3 0 0,3-2 1 16,-2 1 3-16,1-4 1 0,1 3-2 0,1 1 2 16,-1 2 5-16,-1-6 4 0,2 1 1 0,-1 4-3 0,-1 0-1 15,4-3 0-15,-4 4 1 0,-1-5-3 16,0 2 0-16,0-4 0 0,1 2 0 0,-1-2 0 0,0 2 0 16,-1-3-1-16,3 0 2 0,-2 2-2 0,2-2 1 15,-1 1 0-15,1-3-1 0,0 0 0 0,-1 1 2 16,0-1-1-16,2 1 0 0,0 0-3 0,0 1 1 15,2 0 1-15,-2 0-2 0,0-4 2 0,0 0-2 16,-2 3 2-16,2-1-1 0,-2-1 1 0,-1 4 2 16,0-4-2-16,-2 3-3 0,0 0 2 0,-1-3-2 15,-2 1 1-15,3 0-1 0,-2-1 3 0,-1 3-3 16,1-2 3-16,2 0-3 0,-1-1 1 0,2 0-2 0,0 1 0 16,0 1 3-16,0-3-2 0,0 2 0 0,0-2 3 15,2 0-3-15,-1 2 0 0,-1-2 1 16,1-1 0-16,-1-1 1 0,2 2-4 0,-1 1 2 0,-1-1 4 15,1 0-4-15,-1 0 1 0,-1-2-4 0,2 2 1 16,-1-5 1-16,0 7-4 0,-2-4-2 0,2 1 1 16,-2 1 2-16,2-5-1 0,-1 5-3 0,0-1 8 15,1-4-3-15,0 7 0 0,0-3-3 0,-2 2 6 16,1-2-3-16,0 1 3 0,0 1-3 0,-1 4 0 16,1-3 1-16,0-1 0 0,-2 0-6 0,3 2 4 15,-4 1-2-15,3-2-3 0,0 1-7 0,-1-2 0 16,1 0 3-16,1 3 0 0,-1-4 3 0,2 0 2 0,-1 2-3 15,1-2 2-15,1 0 1 0,-1 2 2 16,-1-2 0-16,1 1 1 0,-1 0 0 0,2-1 2 0,-2 0-1 16,0 1 0-16,0 0-2 0,-2 1 1 0,2-2-5 15,-1 3 0-15,1-1 1 0,-3-2 1 0,2 0 1 16,0 2 0-16,-1-2 2 0,-1 2-7 0,2-2 6 16,-1 0 4-16,2-3 1 0,0 4-3 0,-1-2 0 15,0 0 3-15,1 1-3 0,0-5 0 0,0 7 5 16,0-7-3-16,0 5 3 0,-2-2-6 0,4 2 8 15,-2 0-2-15,0-1-2 0,-3-1 0 0,2 3 2 16,0-1 0-16,-1-1-1 0,1 0 2 0,0-1-1 16,1-3 1-16,-3 6 1 0,3-3 1 0,0-3-4 0,-2 5 0 15,2-5 2-15,0 0-2 0,0 0 1 16,0 3 3-16,0-3-3 0,0 0 0 0,0 0 1 0,0 0-1 16,0 0-3-16,0 0 4 0,0 0-1 0,0 0-4 15,0 0-1-15,0 0-4 0,0 0-2 0,0 0-1 16,0 0-4-16,0 0-2 0,0 0 2 0,0 0 1 15,0 0-1-15,-9 0 6 0,9 0 1 0,0 0 2 16,0 0-2-16,0 0 4 0,0 0-2 0,0 0 3 16,-4-7-5-16,4 7 1 0,-1-4 6 0,-2 2-9 15,3 2 10-15,-2-6-3 0,2 6 1 0,-2-4-1 16,2 4 4-16,-2-2-1 0,-1-1-3 0,3 3-2 16,0 0 0-16,-6-2 1 0,6 2-5 0,-8-3 0 15,8 3 1-15,-9 0 1 0,9 0 0 0,-9 1-1 0,9-1 1 16,-14 0 4-16,9-1-1 0,-3-1-1 0,8 2-2 15,-10-1 7-15,1 0 1 0,4-1-3 16,-3 0 1-16,3 1 0 0,-4 1 3 0,3-2 6 0,0 0-1 16,-2 2 2-16,3-1-4 0,-7 1-2 15,5 0 3-15,-1 0-3 0,-2-2 3 0,-2 2 1 16,1-1-2-16,-3 0 1 0,2-1 4 0,-2 2 3 0,0 2 5 16,0-2 7-16,1 0 3 0,-2-3 0 0,2 3 6 15,0-1-1-15,-1 0-1 0,3 1 0 0,-3-1 3 16,2-1 6-16,2 2-1 0,-1-3-3 0,2 1-5 15,-1-1-6-15,0-1 2 0,3 1-3 0,-1 1-2 16,2-1-1-16,-3 1-6 0,-3-1-1 0,3 2 0 16,-5 1-2-16,0 0-2 0,0-3 2 0,1 1-4 15,-6 2-1-15,6 2 2 0,1 1-3 0,-3-3 1 16,-2 1 0-16,-1-1-4 0,0 0 2 0,5-1-1 16,-1 1 2-16,1 0-2 0,-1-3-1 0,5 1-3 0,0 2 1 15,3-1 1-15,-3 1-1 0,9 0 2 16,-9-1 1-16,5 0-1 0,-1-1-2 0,5 2 1 15,-9-1-2-15,9 1 0 0,-8-1 3 0,8 1-4 0,-5-1-1 16,0-1 3-16,5 2 0 0,-9 0-2 0,9 0 0 16,-7 3 1-16,7-3 0 0,-7 0 0 0,7 0 3 15,-8 1-5-15,8-1 3 0,-8-1-1 0,8 1 1 16,-7 1 1-16,7-1-2 0,-6-2 2 0,6 2 2 16,-3-4-7-16,3 4 3 0,-2-3 3 0,2 3-6 15,0-5 2-15,-2 1 2 0,2 4 2 0,-1-7-2 16,1 7-8-16,-1-5-12 0,1 5-18 0,-4-4-19 15,4 4-24-15,-5 0-25 0,5 0-35 0,-4-4-41 16,4 4-84-16,0 0-133 0,0 0-431 0,-4-2 191 16</inkml:trace>
  <inkml:trace contextRef="#ctx0" brushRef="#br0" timeOffset="-145791.17">18376 10982 14 0,'0'0'76'0,"0"0"-1"15,0 0-7-15,0 0 2 0,0 0-3 0,0 0-6 16,0 0 5-16,0 0-7 0,0 0-2 0,0 0-1 15,0 0 4-15,0 0-8 0,0 0 0 0,0 0 2 16,0 0-7-16,0 0-3 0,0 0-3 0,20 3-5 16,-20-3-4-16,8 1-6 0,-8-1 4 0,10 0-9 15,-6 0 0-15,-4 0-2 0,10 0 1 0,-3 0-3 16,-7 0-1-16,11 3-4 0,-3-3 2 0,-3 0-2 16,4 0-3-16,-3 0 1 0,-1 1-8 0,2 1 0 15,-2-1 5-15,3-1-4 0,-2 1 4 0,-1 0-1 0,-5-1-2 16,9 1-1-16,-5 0-3 0,-4-1 3 0,5 4 2 15,-5-4-12-15,0 0 0 0,6 0-12 0,-6 0-6 16,0 0-1-16,3 2-16 0,-3-2-12 0,2 4-41 16,0-1-86-16,-2-3-194 0,-4 5 86 0</inkml:trace>
  <inkml:trace contextRef="#ctx0" brushRef="#br0" timeOffset="-145258.09">18295 11234 81 0,'0'0'134'0,"0"0"-12"0,0 0-7 16,0 0-13-16,0 0-9 0,13-5-8 0,-13 5-4 16,4-3-13-16,-4 3-8 0,0 0-5 0,7 0-3 15,-7 0-8-15,0 0-10 0,8-3 0 0,-8 3 3 16,7 0-7-16,-7 0 1 0,10 2-3 0,-5-1-7 15,3-1 0-15,-2 0-2 0,-6 0-1 0,7 3 1 16,-3-3-10-16,-4 0-3 0,8 1 8 0,-4 0-8 16,-4-1 2-16,9 2-3 0,-5-1 1 0,-4-1 4 15,5 1-1-15,-5-1-2 0,0 0-4 0,10 0 2 0,-10 0-5 16,5 3 6-16,-5-3-6 0,7 1 7 16,-7-1-12-16,6 0 6 0,-6 0-2 0,0 0 0 0,0 0 6 15,7 0-6-15,-7 0 4 0,0 0-1 0,0 0-5 16,0 0 1-16,6 1 0 0,-6-1 1 0,0 0 5 15,0 0 0-15,0 0-2 0,0 0 0 0,0 0-4 16,0 0 2-16,0 0 2 0,0 0-2 0,0 0 4 16,0 0-3-16,0 0 1 0,0 0-4 0,0 0-7 15,0 0-15-15,0 0-22 0,0 0-18 0,0 0-43 16,-10 7-102-16,10-7-224 0,-3 4 100 0</inkml:trace>
  <inkml:trace contextRef="#ctx0" brushRef="#br0" timeOffset="-142658.18">18509 13740 130 0,'0'0'126'0,"0"0"-15"0,0 0-11 0,0 0-10 15,-3-2-1-15,3 2-10 0,0 0-7 0,0 0-8 16,0 0-9-16,0 0 3 0,0 0-8 0,0 0-8 16,0 0-1-16,0 0-5 0,0 0-11 0,0 0 5 15,0 0-9-15,0 0 2 0,0 0-2 0,0 0-3 0,0 0-1 16,0 0 4-16,0 0-1 0,0 0 2 16,0 0-7-16,0 0 8 0,0 0-2 0,0 0-3 0,0 0 5 15,0 0-3-15,0 0 2 0,0 0-7 0,0 0 3 16,0 0-2-16,0 0-3 0,0 0-1 0,0 0 4 15,0 0-4-15,0 0 2 0,0 0-1 0,0 0-1 16,0 0-4-16,0 0-1 0,25 2-1 0,-17-3-1 16,3 2 5-16,-1-1-7 0,5 4 3 0,-4-4-2 15,3 0 3-15,-3-1-5 0,8 1 4 0,-6 0-2 16,2 0-1-16,-2 1 1 0,-4-5-1 0,3 4 0 0,-2-1 0 16,-4 1-6-16,2 0 4 0,-8 0-1 0,11-1 1 15,-7 2 1-15,-4-1 3 0,0 0-1 16,9-2-2-16,-9 2 0 0,0 0 1 0,0 0-2 0,8 1-1 15,-8-1 2-15,0 0-5 0,0 0-6 0,0 0-5 16,7 0-5-16,-7 0-15 0,0 0-4 0,3 2-14 16,-3-2-15-16,4 4-30 0,-4-4-43 0,1 3-73 15,-1-3-230-15,0 0 101 0</inkml:trace>
  <inkml:trace contextRef="#ctx0" brushRef="#br0" timeOffset="-142212.62">18554 13983 61 0,'0'0'161'0,"0"0"-2"0,0 0-14 0,0 0-8 16,0 0-12-16,0 0-12 0,0 0-9 0,0 0-12 16,-4 1-9-16,4-1-8 0,0 0-7 0,0 0-11 15,0 0-4-15,0 0-3 0,0 0-7 0,0 0-4 16,0 0-3-16,0 0-5 0,0 0-2 0,0 0-5 0,0 0-3 15,0 0-1-15,0 0 5 0,0 0-8 0,18-2 3 16,-18 2-6-16,9 0-1 0,-3-2-1 16,-6 2-1-16,15 0 0 0,-4-1-4 0,-4 1-2 0,2 1 0 15,1-1-1-15,2-1 4 0,-1 2-4 0,0-1 0 16,-1 0 1-16,-4 2-6 0,1-2-11 0,-7 0-9 16,10 1-13-16,-5 0-7 0,-1-1-10 0,1 3-8 15,-5-3-11-15,5 2-2 0,-5-2-13 0,2 2 0 16,-2-2-14-16,3 5-112 0,-3-5-227 0,0 0 101 0</inkml:trace>
  <inkml:trace contextRef="#ctx0" brushRef="#br0" timeOffset="-134010.71">18575 16578 29 0,'0'0'72'0,"0"0"-8"0,0 0-2 0,0 0-9 0,0 0-8 15,0 0-1-15,0 0 1 0,0 0-10 16,0 0 0-16,0 0-10 0,0 0 0 0,0 0-2 0,0 0 0 15,0 0-6-15,14 1 14 0,-14-1-18 0,9 2 7 16,-9-2 0-16,9 0-3 0,-9 0 1 0,12 0 0 16,-6 0-1-16,-1 0-5 0,0-2-1 0,2 1 3 15,-1 0 1-15,-2 0-2 0,5-2-1 0,-4 2 1 16,0 0 0-16,3-1-8 0,-2-1 2 0,-1 1 2 16,2-1-4-16,-2 1 3 0,0 0-1 0,-1 0 3 15,2-1-6-15,-3 2-3 0,-3 1-9 0,6-7 13 16,-3 5-4-16,1-2 3 0,-3 1-1 0,1 1-1 15,1-3 2-15,0 1-1 0,3 0 0 0,-1 0 0 16,-1-1 13-16,1-1-8 0,1-1 7 0,2-3 2 16,-2 3 0-16,3-1 0 0,-4 0-7 0,3-1 11 0,2 1-5 15,-5-4 6-15,3 3 1 0,-3 0 8 0,4-2-3 16,-4 4 4-16,-1-5-11 0,0 4 4 0,0-2-2 16,-3 1 7-16,4 1 1 0,0-1-4 0,-2 2-2 15,-2 1 3-15,0 0 3 0,2 0-1 0,-2 2-7 16,-1 0-2-16,3-4 0 0,-3 5-4 0,1-2 0 15,-1-1-5-15,1 3-3 0,-2-2 5 0,1 5-1 16,-1-9-4-16,-2 6-1 0,3-4 4 0,0 1-7 16,0 4-1-16,0-4 6 0,0 1-3 0,0-1-1 0,0-1-2 15,0-3-2-15,3 1 1 0,-2 1 1 16,0 0 1-16,1-1-2 0,-1 0 1 0,0-2 0 16,-1 3-4-16,3 0 1 0,-2-2-1 0,-1 3-1 0,3 3-1 15,-3-4 2-15,0 3-2 0,0-2 6 0,1 2-5 16,-1-2 3-16,1 0-2 0,-1 1 2 15,0-1-1-15,0 3 1 0,-1-1-3 0,1-1 3 0,0 2-3 16,1-1 4-16,-1 0-3 0,0 0 2 0,0 0-1 16,0-1 2-16,-1 1 0 0,1-1-2 0,0 0-1 15,0 3 1-15,0 3 0 0,0-12-5 0,1 10 2 16,-1-5 4-16,2-1-1 0,0 3-2 0,-1-2 3 16,-1-2 0-16,3 1-4 0,-1 1 3 0,0-2 0 0,-1 1-1 15,0 1-4-15,2 0 4 0,-2 2 0 0,0-2 0 16,2 2 5-16,-2-1-3 0,0 1 0 15,2 0-2-15,-2 1 0 0,1 0 3 0,1-1-4 0,-3 1 1 16,1 0 3-16,1 1-4 0,-2 3 2 0,4-4 0 16,-4 4-4-16,0-5 4 0,0 5-5 0,0 0 0 15,2-2 6-15,-2 2 2 0,0 0-1 0,0 0 0 16,0 0-4-16,0-4-1 0,0 4 1 0,0 0-1 16,0 0 3-16,0 0-2 0,0 0-3 0,0 0-3 15,0-6 7-15,0 6-1 0,0 0 0 0,0 0-1 16,0 0 1-16,0 0-2 0,0 0 0 0,0 0 1 15,0 0 0-15,0 0 2 0,0 0 2 0,0 0-3 16,0 0 1-16,0 0 6 0,0 0-4 0,0 0-1 16,0 0 1-16,0 0-1 0,0 0-5 0,0 0 1 0,0 0 1 15,-8 12 1-15,8-12-1 0,0 0 2 0,0 0 0 16,0 0-3-16,0 0 12 0,0 0-12 0,0 0 2 16,0 3 2-16,0-3 0 0,0 0 3 0,0 0-4 15,0 0-2-15,0 0 1 0,0 0 5 0,0 0-4 16,0 0 0-16,0 0 6 0,0 0-4 0,0 0-6 15,0 0 5-15,-7 0-3 0,7 0 2 0,0 0-1 16,0 0 2-16,0 0-2 0,0 0 1 0,0 0-5 16,-1 6 3-16,-3-4-1 0,4-2 4 0,-5 4-1 0,1-3 1 15,-1 3 6-15,2-2-8 0,-3 1-1 16,2 1 3-16,-1-2-2 0,1 1 0 0,-1 0 1 16,0 1-2-16,1-2 1 0,0 0 0 0,-1 1 3 0,1 0-3 15,-1 1-1-15,1-1 4 0,0 0-2 0,0-1 3 16,0 1-3-16,1-1-3 0,3-2 3 0,-4 2 2 15,4-2-4-15,-4 3 5 0,4-3-4 0,-5 2 2 16,5-2-2-16,0 0 2 0,0 0-2 0,0 0 0 16,0 0 1-16,0 0 2 0,0 0 2 0,0 0-4 15,-4-8 0-15,4 8-1 0,0 0 3 0,0-5-4 16,0 5 3-16,0 0 3 0,0-6-2 0,0 6-3 16,0 0-1-16,2-5 2 0,-2 5-1 0,-2-3 3 0,2 3-2 15,0 0-2-15,0-5 4 0,0 5-3 16,0 0 6-16,0 0-3 0,-2-5 1 0,2 5-1 15,0 0 0-15,0 0-6 0,2-5 3 0,-2 5 5 0,2-2-4 16,-2 2-6-16,0 0 3 0,2-4 3 0,-2 4-1 16,0 0-1-16,1-3 1 0,-1 3 1 15,0-5 2-15,0 5-2 0,0-4 1 0,0 4 5 0,0 0-5 16,-1-4-1-16,1 4-1 0,0 0 2 0,0-6 1 16,0 6 1-16,0 0-5 0,0 0 4 0,0 0-4 15,1-5 3-15,-1 5 1 0,0 0-3 0,0 0 0 16,0 0 2-16,0 0-3 0,0 0-3 0,0 0 6 15,0 0 0-15,4-2-1 0,-4 2-1 0,0 0 2 16,4-3-1-16,-4 3-3 0,5-2 0 0,0 0 3 16,-5 2 2-16,4-5 5 0,-3 2-7 0,-1 3 0 15,4-2-2-15,-3-1 4 0,-1 3 0 0,3-5 4 0,-3 5-4 16,0-4-1-16,0 4 0 0,0 0-3 0,4-4 0 16,-4 4-1-16,0 0 2 0,0 0-1 0,1-3 0 15,-1 3-3-15,0 0 4 0,0 0-1 0,0 0-2 16,4-1 1-16,-4 1 4 0,0 0-2 0,0 0-1 15,0 0 1-15,0 0 2 0,0 0-1 0,0 0-1 16,0 0 1-16,0 0-2 0,0 0 3 0,0 0-2 16,0 0 1-16,0 0 0 0,0 0 0 0,0 0-1 15,0 0 2-15,0 0-1 0,0 0 3 0,0 0-6 0,-12 5 3 16,12-5 0-16,0 0 3 0,4 11-2 16,0-7 4-16,-4-2-1 0,4 1-3 0,-3 2-4 0,3-1 2 15,1 1 2-15,0-2-4 0,2 2 2 0,-1-1 1 16,-2-1 1-16,3 2-3 0,0-3 4 15,-2 3-5-15,0-1 4 0,0-2-2 0,3 1-3 0,-4-1 3 16,1 1 2-16,0 0-5 0,-1-1 2 0,0 2 0 16,-2-3 4-16,1 3-8 0,1-1 1 0,-2 0 3 15,-2-3-3-15,4 6 3 0,-1-1 1 0,-2-2-8 16,-1-3-4-16,1 7-1 0,0-2 0 0,1-2 1 16,-1 0-5-16,0 1 2 0,-1-4-2 0,3 7 6 0,-3-7-1 15,1 3-4-15,0 1 0 0,-1-4-3 0,2 4 4 16,-2-4 2-16,0 4-6 0,0-4 5 15,0 0 0-15,2 3 0 0,-2-3 4 0,0 0 5 0,0 0 0 16,0 0 2-16,0 0 0 0,0 0-2 0,0 0 5 16,0 0-3-16,0 0 3 0,0 0-3 0,-5 4 3 15,5-4-1-15,0 0-5 0,0 0 1 0,0 0 5 16,0 0 0-16,0 0 1 0,-8 0 0 0,8 0 0 16,0 0 1-16,-7 0-2 0,7 0-2 0,-5 1-3 15,5-1 6-15,-9 0-1 0,9 0 1 0,-11 2 0 16,5-2 7-16,-1 2-12 0,0-2 2 0,-2 0 3 15,0 0 1-15,-2 0-3 0,3 2 2 0,-1-2 1 16,-4 0 1-16,3 0-2 0,2 0 1 0,0 0-4 16,1 3 5-16,-1-3-2 0,1 0 6 0,-1 0-18 15,0 0-10-15,8 0-26 0,-12-3-28 0,6 3-33 0,6 0-70 16,-10-2-193-16,6 2 85 0</inkml:trace>
  <inkml:trace contextRef="#ctx0" brushRef="#br0" timeOffset="-101974.73">17662 11367 22 0,'-3'4'-4'0,"-1"1"-4"16,3-2 2-16</inkml:trace>
  <inkml:trace contextRef="#ctx0" brushRef="#br0" timeOffset="-85643.56">22598 11083 40 0,'0'0'95'0,"0"0"-19"0,0 0-10 0,0 0 3 15,0 0-5-15,0 0-3 0,0 0-11 16,0 0-17-16,0 0 9 0,0 0 4 0,0 0 0 0,0 0-5 15,0 0 3-15,0 0-12 0,0 0 12 0,0 0-1 16,0 0 1-16,0 0-9 0,0 0 7 0,0 0 0 16,0 0-5-16,0 0-7 0,0 0 5 0,0 0 1 15,0 0-5-15,0 0-3 0,0 0 1 0,0 0-6 16,0 0 1-16,0 0-6 0,0 0 5 0,0 0-9 16,0 0 5-16,0 0-6 0,0 0-2 0,0 0 2 0,0 0 3 15,0 0-15-15,0 0 12 0,0 0 1 0,0 0-4 16,0 0 2-16,15-7 0 0,-15 7-2 0,4-1-2 15,-4 1 2-15,7-2-1 0,-7 2-1 0,8-2 3 16,-5-1-5-16,-3 3 5 0,6-1-4 0,-6 1-3 16,0 0 5-16,7 0-3 0,-7 0 4 0,5-3-9 15,-1 3 14-15,-4 0-6 0,10-4 3 0,-4 3-3 16,-6 1 1-16,9-2-1 0,-4 1 0 0,4 1 1 0,-4-4-3 16,3 3-2-16,1 1-1 0,-1-1-3 15,-1 1 3-15,6 0-7 0,-3 0 9 0,-1 0 0 0,-1 0-3 16,-3 0 0-16,4 1-2 0,-4 0 3 0,-5-1-1 15,9 4-12-15,-4-4 11 0,-5 0-1 0,8 1 4 16,-8-1-1-16,0 0-2 0,6 0 0 0,-6 0-4 16,0 0-11-16,0 0-6 0,0 0-11 0,0 0-5 0,0 0-23 15,0 0-32-15,0 0-52 0,0 0-87 16,-10 7-248-16,10-7 110 0</inkml:trace>
  <inkml:trace contextRef="#ctx0" brushRef="#br0" timeOffset="-84895.27">22620 11255 101 0,'0'0'125'0,"0"0"-12"0,0 0-4 0,0 0-8 0,0 0-7 16,0 0-7-16,0 0-5 0,0 0-8 0,0 0-6 15,0 0-3-15,0 0-9 0,0 0-3 0,0 0-5 16,0 0-2-16,0 0-8 0,0 0-6 0,0 0 2 15,0 0-3-15,0 0-9 0,0 0 4 0,0 0-4 16,0 0-1-16,0 0-11 0,0 0 8 0,0 0-5 16,0 0 1-16,0 0 3 0,0 0-2 0,0 0 4 0,0 0 1 15,0 0-4-15,0 0 8 0,0 0 1 0,0 0-3 16,0 0-1-16,0 0 3 0,0 0-2 0,0 0 0 16,-4-9-3-16,4 9 8 0,0 0 0 0,0 0 2 15,0 0-7-15,0 0 0 0,0 0 0 0,0 0-3 16,0 0 0-16,0 0 2 0,0 0-5 0,0 0-1 15,15 6 2-15,-11-5-2 0,-2 1-3 0,2 0 4 16,1 1 0-16,1-3 3 0,-1 3-1 0,2 1-2 16,2-2 1-16,0 1 0 0,1-3 2 0,1 1-1 0,0 1-3 15,-1 0 1-15,3 1 0 0,-4-4-4 16,4 2 1-16,-7 0-4 0,2-1 3 0,-8 0-2 0,10 3-5 16,-5-2 1-16,-1-1 1 0,-4 0-1 0,9 0 1 15,-9 0-1-15,0 0-1 0,8-3 0 0,-8 3-2 16,2-1-1-16,-2 1 3 0,0 0-2 0,0 0-1 15,7-1-2-15,-7 1 2 0,0 0-1 0,0 0-1 16,0 0-1-16,0 0-1 0,0 0-8 0,0 0-5 0,0 0-13 16,0 0-11-16,0 0-21 0,0 0 2 0,0 0-22 15,0 0-18-15,5 5-38 0,-5-5-173 0,0 0-333 16,0 0 147-16</inkml:trace>
  <inkml:trace contextRef="#ctx0" brushRef="#br0" timeOffset="-82963.57">23274 11526 55 0,'1'4'88'0,"-1"-4"-5"0,-1 5-7 0,1-5-10 16,0 0-12-16,0 0-6 0,0 0-4 15,0 7 0-15,0-7-17 0,0 0-13 0,0 0-19 0,0 0-27 16,0 0-62-16,-3 1-101 0,3-1 44 0</inkml:trace>
  <inkml:trace contextRef="#ctx0" brushRef="#br0" timeOffset="-82280.73">23271 11543 8 0,'0'0'44'0,"0"0"14"15,0 0 14-15,0 0-4 0,0 0 10 16,0 0-24-16,0 0 20 0,0 0-9 0,0 0-1 0,0 0-8 16,0 0-2-16,0 0-6 0,0 0-20 0,0 0 2 15,0 0 4-15,0 0-2 0,0 0-8 0,0 0-3 16,0 0 1-16,0 0-5 0,0 0-3 0,0 0-4 15,0 0 3-15,-10-8 1 0,10 8 4 0,0 0-5 16,0 0 2-16,0 0-1 0,0 0 3 0,0 0-1 16,0 0 0-16,-4-2 2 0,4 2 3 0,0 0-5 15,0 0-3-15,-2-4-10 0,2 4 12 0,-2-3-3 0,2 3 5 16,0 0-7-16,0-6 12 0,0 6 6 16,0 0 0-16,0 0-2 0,0 0 4 0,0 0-2 0,0 0 5 15,0 0-3-15,0 0 4 0,0 0-3 0,0 0 0 16,0 0 0-16,-3-3-12 0,3 3 7 0,0 0-2 15,0 0-5-15,0 0 2 0,0 0-5 0,0 0-1 16,0 0 1-16,0 0 0 0,0 0 0 0,0 0 0 16,0 0 0-16,-2-3 0 0,2 3-2 0,0 0-1 15,0 0 2-15,-2-3-3 0,2 3-5 0,-3-4 5 16,3 4 1-16,0 0-2 0,0 0 4 0,-1-4-3 0,1 4-2 16,0 0-9-16,0 0 8 0,-3-2-1 0,3 2-4 15,0 0 0-15,0 0 2 0,0 0 2 0,0 0-6 16,0 0 0-16,0 0 3 0,11 7 0 0,-9-4-3 15,-2-3 1-15,4 3 1 0,0-3-1 0,-2 3-13 16,5 1 11-16,-3-2 1 0,1 1-1 0,0-3-3 0,0 4 3 16,3-1 0-16,0-1-3 0,2 2 4 0,-1 3-4 15,1-2-6-15,-1-1-1 0,0 3-2 0,1-2-11 16,-1 1 3-16,1 1-6 0,0-2-5 0,-1 2-8 16,0-1 1-16,0 3-4 0,0-1 0 0,-3 0-6 15,2 1-6-15,-3-2 1 0,5 1 3 0,-3 2-4 16,0 0 2-16,0-4 13 0,2 5-15 0,-4 1 0 15,0-3 8-15,-1 3-1 0,1 0 8 0,-2-1 0 16,-1 0-2-16,4 6 11 0,-4-5 9 0,-2 4-1 0,0-4 17 16,-2 5 4-16,1-5 6 0,0 1 8 0,-3 2 0 15,3-3 6-15,-2 3 0 0,1-3 4 0,2-1-1 16,-3-2 0-16,2 2 5 0,0-3 5 0,1 2-6 16,0 1 0-16,-2-3-4 0,2 3-1 0,0-3 0 15,0 2-8-15,-1-3 3 0,0 4-3 0,1-5-2 16,0 5 4-16,-2-5-4 0,4 0-4 0,-2-1-3 0,-2 0 2 15,1 1 3-15,0-1-6 0,0 2 1 0,-1-1-1 16,1-1-6-16,1 0-11 0,-1 0-10 16,1 0-12-16,-2-2-14 0,4 2-32 0,-2-5-41 0,0 0-67 15,-2 5-205-15,2-5 90 0</inkml:trace>
  <inkml:trace contextRef="#ctx0" brushRef="#br0" timeOffset="-81682.87">23381 12042 44 0,'0'0'145'0,"0"0"-16"0,-11 1-9 16,11-1 0-16,0 0-9 0,-9 0-6 0,9 0-15 0,0 0-6 15,-10-2-8-15,10 2-6 0,-4-2-8 0,4 2-13 16,0 0 4-16,0 0-6 0,0 0-5 0,0 0-2 16,-5 0-3-16,5 0-2 0,0 0 0 0,0 0 2 15,0 0-3-15,0 0 1 0,0 0 3 0,-4-3-6 16,4 3 3-16,0 0-3 0,0 0 2 0,0 0-4 15,0 0-3-15,-4-2 2 0,4 2-4 0,0 0 0 0,0 0-6 16,0 0 0-16,0 0-5 0,-10 9 2 0,6-4 0 16,-1 2-2-16,1-2 1 0,0 0-3 0,0 1 0 15,0 0 2-15,-1 0-2 0,3-2-4 0,1 1 3 16,-1 0 0-16,1 0-5 0,1 1-1 0,0 0 1 16,1 0-3-16,1 0-1 0,-1-2 4 0,-1 3-3 15,0-3 3-15,2 3-7 0,1 0 4 0,1-4-5 16,-1 3-4-16,1-2 5 0,0-1 0 0,1-2-8 15,2 2 6-15,2-3-3 0,0 0-1 0,0 0 0 16,3-3-4-16,-5 3 3 0,4-2 0 0,-1-1-4 0,-1 0 2 16,0-1 5-16,-2 2-1 0,0-1 0 0,-3 2-1 15,-4 1 5-15,9-3-1 0,-5 2 2 0,-4 1-3 16,4-2 3-16,-4 2 2 0,1-5-2 0,-1 5 2 16,0 0 2-16,0 0-3 0,4-2-1 0,-4 2 3 0,0 0 1 15,0 0-5-15,0 0 0 0,0 0-3 16,0 0-10-16,0 0-18 0,0 0 4 0,0 0-3 0,4-4-15 15,-4 4-13-15,5-3-23 0,-1-1-21 0,0 0-48 16,-1 3-92-16,0-3-262 0,0 0 116 0</inkml:trace>
  <inkml:trace contextRef="#ctx0" brushRef="#br0" timeOffset="-81387.56">23616 12012 39 0,'-5'13'150'0,"1"-7"-3"0,-2-1-8 15,2 1-9-15,-3 0-21 0,0 4-3 0,-3-2-11 16,-2 0-6-16,0 3-14 0,-2 2-4 0,1 1-3 16,-2 0-14-16,3-2-2 0,-1 3-11 0,-1-1-14 15,1 0-13-15,1-1-27 0,1-4-23 0,1 4-52 0,1-4-124 16,0-2-229-16,2-1 102 0</inkml:trace>
  <inkml:trace contextRef="#ctx0" brushRef="#br0" timeOffset="-80866.96">23423 12031 122 0,'-10'0'242'0,"10"0"-15"0,0 0-18 0,0 0-23 16,0 0-10-16,0 0-17 0,0 0-19 15,0 0-12-15,0 0-15 0,0 0-10 0,0 0-13 16,0 0-7-16,0 4-9 0,0-4-9 0,4 6-3 0,-4-6-9 15,5 5-5-15,-4-3-8 0,3 1-12 0,0 2-10 16,-3-1-2-16,2 0-12 0,1 1-8 0,1 0-12 16,-4 1-10-16,7-1-6 0,-3 0-16 0,0 2-3 15,0 0-9-15,-1-2-7 0,5 2-16 0,-3 0-17 16,-1-4-26-16,2 3-42 0,-3-1-100 0,1-1-290 16,2 1 128-16</inkml:trace>
  <inkml:trace contextRef="#ctx0" brushRef="#br0" timeOffset="-80416.88">23278 12129 80 0,'-7'-3'174'15,"7"3"-15"-15,-7-1-12 0,7 1-23 0,-3-3-3 16,3 3-14-16,-5-3-6 0,5 3-8 0,-4-4-14 15,4 4-5-15,0 0-7 0,0 0-7 0,-4-1-7 16,4 1-1-16,0 0-4 0,0 0-4 0,0 0-1 16,0 0-5-16,0 0-3 0,0 0 1 0,-5-2-5 15,5 2-5-15,0 0-3 0,0 0-5 0,0 0-1 16,0 0-4-16,0 0 2 0,0 0 0 0,0 0-4 0,0 0 0 16,0 0 1-16,17 4-3 0,-12-3-5 0,1 2 7 15,2-2-3-15,-3 0 2 0,2 0-2 0,1 1-5 16,1-1 2-16,-2-1-3 0,3 3-1 0,1 0-3 15,-3-1-15-15,3 2-21 0,-1-3-11 0,1 3-29 16,-1-1-18-16,3-3-50 0,-5 5-115 0,-2-2-282 16,3-2 125-16</inkml:trace>
  <inkml:trace contextRef="#ctx0" brushRef="#br0" timeOffset="-80017.74">23687 11976 87 0,'0'0'139'0,"0"0"-10"0,0 0-11 16,0 0-1-16,0 0-7 0,0 0-1 0,0 0-3 16,0 0-5-16,0 0-11 0,0 0 6 0,-3-5-3 0,3 5 2 15,0 0-4-15,0 0 5 0,-5-1-1 0,5 1-3 16,0 0-4-16,0 0-4 0,0 0-8 0,0 0-10 16,-9 5-3-16,5-1-8 0,-3 3-5 0,-4 3-7 15,2-1-3-15,3 7-4 0,-7-3-5 0,4 1-3 16,-3 3-5-16,3-2-6 0,-2-3-9 0,1 5 0 15,0 0-8-15,1-2-5 0,1-1-14 0,-1 2-7 16,4-5-5-16,0-1-9 0,0-1-11 0,2-2-12 16,1 1-12-16,-2-1-12 0,4 0-37 0,-1-2-64 15,1 1-108-15,-1 0-320 0,1-3 142 0</inkml:trace>
  <inkml:trace contextRef="#ctx0" brushRef="#br0" timeOffset="-79393.01">23302 12061 128 0,'0'0'168'16,"-5"3"-18"-16,5-3-12 0,0 0-13 0,0 4-9 0,0-4-15 15,2 6-5-15,0-2-7 0,1 1-11 0,1-2-5 16,0 2-9-16,1-2-7 0,2 3-1 0,3-1-14 15,-2-1 3-15,1 2-8 0,3 0 2 0,-3-1-8 16,0-1-3-16,1 4-3 0,-1-3-5 0,0 5-15 0,-1-3-9 16,-2 4-14-16,2-3-16 0,-3 4-13 0,-2-2-14 15,-2 3-26-15,2-1-35 0,-2 2-101 0,-1 3-243 16,0-5 108-16</inkml:trace>
  <inkml:trace contextRef="#ctx0" brushRef="#br0" timeOffset="-78812.84">23612 11991 4 0,'0'0'116'0,"0"0"-10"15,0 0-6-15,0 0-1 0,0 0-12 0,0 0-17 16,0 0 10-16,0 0-2 0,0 0 1 0,3 14-2 16,-6-7-6-16,2 3-6 0,0-3-9 0,-2 3-1 15,-3 6-5-15,1 1-4 0,-5 8-11 0,1-8-4 16,-3 7-2-16,1 3-10 0,-1-3-17 0,-2 0-3 0,1 0-22 15,-1-1-13-15,2 3-37 0,-4-7-131 0,1 2-221 16,2-1 98-16</inkml:trace>
  <inkml:trace contextRef="#ctx0" brushRef="#br0" timeOffset="-75298.55">23260 11390 98 0,'0'0'135'0,"-3"-4"-11"0,3 4-10 16,0 0-9-16,-2-2-8 0,2 2-10 0,0 0-6 15,0 0-22-15,0 0 7 0,-3-3-5 0,3 3-7 16,0 0 2-16,0 0-8 0,0 0-2 0,0 0-1 16,0 0 2-16,0 0 3 0,0 0-2 0,0 0-9 15,0 0 1-15,0 0 3 0,0 0-15 0,0 0 0 16,0 0 1-16,0 0-2 0,0 0-3 0,0 0-1 16,0 0-5-16,0 0 4 0,0 0-2 0,0 0-3 15,0 0-6-15,0 0 3 0,-2-2-1 0,2 2 0 16,0 0 3-16,0 0-3 0,0 0-1 0,0 0 4 0,0 0-2 15,0 0-1-15,0 0 1 0,0 0 0 0,0 0-2 16,0 0 2-16,0 0-2 0,0 0 1 0,0 0-1 16,0 0 1-16,0 0 1 0,0 0-1 0,0 0 2 15,0 0-3-15,0 0 2 0,0 0-2 0,0 0-1 0,0 0 6 16,14 6 7-16,-9-6-4 0,0 4-1 16,0 0-1-16,0-1-3 0,0-1 2 0,5 3-4 0,1 2 1 15,-1-3-11-15,1 4 8 0,0-3-5 0,4 3 7 16,0 0-6-16,-1 3-5 0,3 0 6 0,-4-1-2 15,1 1 3-15,0 0-2 0,1 6-2 0,1-8-2 16,-1 6-4-16,0-2 5 0,2-1-2 0,-3 2 1 16,0-1 0-16,-4 2-1 0,4-2 1 0,-2-2 1 15,-1 0-2-15,-1-1 0 0,-2-1-2 0,0 2 2 16,-2 2 1-16,-1-3-2 0,0 2 2 0,2-3-12 0,-2 6 10 16,-1-5-5-16,1-1 5 0,0-1 0 15,0 4 0-15,0-4 1 0,-1 3-3 0,0 0 3 0,2-1-4 16,0-2 4-16,0 2 1 0,-1 0-1 0,0-3 1 15,0 4-7-15,-1 0 6 0,2-1-3 0,-1 0 1 16,0 1 0-16,1-3 1 0,0 3-1 0,-2-2 0 16,1 0-1-16,-3 0 2 0,1 1-1 0,-2 0-1 0,2-2 2 15,-2-2-1-15,-1 4 0 0,0 0 2 16,0-1-4-16,0-1 1 0,0 0 0 0,0-4-4 16,0 5 7-16,-1-4 0 0,1-1 0 0,1 1-6 0,-1 0 6 15,-1 0-3-15,3 0 0 0,-2-5 3 0,0 5-5 16,2-2-8-16,-2-3-8 0,2 3-11 0,0 0-8 15,-2-3-18-15,2 5-8 0,-2-5-11 0,0 0-14 16,5 1-18-16,-5-1-20 0,0 0-40 0,0 0-98 16,0 0-288-16,0 0 128 0</inkml:trace>
  <inkml:trace contextRef="#ctx0" brushRef="#br0" timeOffset="-74767.73">23319 12051 48 0,'0'0'144'0,"-5"-4"-13"0,5 4-11 0,-4-3-15 15,4 3-4-15,-3-3-7 0,3 3-8 0,0 0-10 0,0 0-6 16,0-5-1-16,0 5-3 0,0 0 0 0,5-4 1 16,-5 4-1-16,4-3-5 0,-3-1 0 0,-1 4 0 15,0 0-2-15,6-3-4 0,-6 3-4 0,0 0-4 16,3 0-2-16,-3 0-3 0,0 0-5 0,5-3 7 15,0 2-5-15,-5 1-1 0,6-1-2 0,-6 1-5 16,11-2 1-16,-3 1-1 0,-1 0-2 0,2 3-4 0,5-2-4 16,-5-1 4-16,4 0-8 0,1 2 0 0,2-1 0 15,0 1-5-15,1-1-2 0,1 3 1 16,-4-2-1-16,0 1-2 0,-1-1-8 0,1-1 8 0,-2 0-6 16,4 3-5-16,-5 2 0 0,2-4-5 0,-2 2-3 15,1-1-1-15,2-1-1 0,-6 1-1 0,2 0 3 16,-1-1-5-16,-3 1 2 0,2-2 0 0,0 3-1 15,0-2-3-15,-1-1-4 0,-1 3 2 0,2 0-8 16,-3-2 0-16,3 2-6 0,-3-2-10 0,0 0-2 16,0 0-4-16,0 1-13 0,-5-2-6 0,12 1-5 0,-8-1-13 15,-4 0-35-15,7 2-23 0,-7-2-74 0,9 2-235 16,-9-2 104-16</inkml:trace>
  <inkml:trace contextRef="#ctx0" brushRef="#br0" timeOffset="-74300.9">24015 11812 45 0,'-3'-2'185'0,"3"2"-12"15,-1-5-11-15,1 5-17 0,-2-2-7 0,2 2-14 16,-2-3-7-16,2 3-7 0,-4-4-5 0,4 4-4 16,0 0-6-16,0 0-9 0,-1-4-7 0,1 4-4 15,0 0-6-15,0 0-2 0,-4-5-6 0,4 5-11 16,0 0-2-16,0 0-5 0,0 0-7 0,0 0 2 15,0 0-6-15,0 0-6 0,0 0 0 0,0 0-9 16,0 0 3-16,0 0-1 0,0 0-5 0,0 0-1 0,0 0 0 16,0 0 0-16,0 0-4 0,0 0-1 0,0 0 4 15,0 0 1-15,0 0 3 0,-6 10 9 0,2-4 5 16,-2 1-5-16,1 3-2 0,-2 0 0 0,0-1-1 16,-2 4-3-16,-2 3-2 0,-2-2 0 0,3-2-3 15,1 3-3-15,-2-1 0 0,2 0-2 0,-1 0-1 16,-3-3-2-16,8 0-7 0,-4 3-9 0,4-4-7 0,0-2-11 15,1 2-22-15,2 0-18 0,0 0-22 0,1-1-30 16,2-2-51-16,-1 2-181 0,-1-3-380 0,2 0 168 16</inkml:trace>
  <inkml:trace contextRef="#ctx0" brushRef="#br0" timeOffset="-73438.74">23560 11998 81 0,'0'0'177'0,"-9"0"-11"15,9 0-8-15,-9 2-14 0,9-2-10 0,-7 0-9 16,7 0-11-16,0 0-8 0,-8 0-13 0,8 0-5 15,0 0-13-15,0 0-5 0,0 0-7 0,-5-3-6 0,5 3-5 16,0 0-8-16,0 0-3 0,0 0-4 0,0 0-4 16,0 0-3-16,0 0-5 0,0 0 2 0,0 0-2 15,0 0-4-15,0 7-4 0,0-7-3 0,0 0 2 16,6 6-2-16,-3-2-5 0,-2 0 1 0,3 0-2 16,3-1 1-16,-1 2 0 0,1 2-4 0,2 0 1 15,0 0 2-15,3 0-5 0,-1-1 0 0,7-1-3 0,1 4 5 16,-1-4-7-16,4-2 5 0,1 2-3 15,-4-4-3-15,10 0 3 0,-7 3-4 0,0-4-4 0,-2 0-3 16,-1 0 0-16,-1 0-6 0,-5 1 2 0,1-1 4 16,-5 0-2-16,0 2 4 0,-4-2-1 0,-5 0 2 15,10 0 11-15,-10 0 9 0,5 0 6 0,-5 0 2 16,0 0 0-16,0 0-3 0,0 0-1 0,0 0 1 16,0 0-4-16,0 0 1 0,-2 4-3 0,2-4-2 0,0 0-3 15,0 0 2-15,-6 6-5 0,6-6-8 16,-3 4-4-16,3-4-12 0,0 0-9 0,0 0-19 0,-1 3-12 15,1-3-21-15,0 0-23 0,0 0-45 0,0 0-130 16,0 0-303-16,0 0 134 0</inkml:trace>
  <inkml:trace contextRef="#ctx0" brushRef="#br0" timeOffset="-73034.56">24093 11615 136 0,'0'0'171'16,"0"-6"-15"-16,0 6-15 0,0 0-14 0,0 0-11 16,0 0-23-16,1-4-5 0,-1 4-10 0,0 0-1 15,0 0-10-15,0 0-8 0,0 0-6 0,0 0-6 16,0 0-1-16,0 0 10 0,-2 20 6 0,-6-5-4 16,-1 9-3-16,-1-1-1 0,-4 5-3 0,1-3-7 0,-3-1-1 15,5-1-6-15,2-5-6 0,0 0 0 0,-3 7-4 16,3-1-3-16,-4 1-3 0,4-7-5 0,1-1-9 15,-1-1-10-15,4 1-14 0,-3-1-15 0,3 0-16 16,-1-1-25-16,1-5-34 0,1 3-47 0,3-4-119 16,-2 1-296-16,2-3 131 0</inkml:trace>
  <inkml:trace contextRef="#ctx0" brushRef="#br0" timeOffset="-69034.59">24015 12276 40 0,'0'0'90'0,"-4"-3"-9"0,4 3-7 0,-4-2 12 16,4 2-4-16,0 0 2 0,-4-4-9 0,3 2-11 0,1 2 3 16,-7-1-11-16,7 1-6 0,0 0-7 0,0 0 2 15,-9-2-11-15,9 2 2 0,-5-3-5 0,5 3-2 16,0 0 1-16,-8 0-15 0,8 0 18 0,0 0-4 16,-10 1-1-16,10-1 3 0,-7 2-5 0,7-2-4 15,0 0-3-15,0 0-4 0,-10-2 17 0,10 2 4 16,0 0 0-16,0 0 0 0,-8-1-3 0,8 1-6 15,-7-2-3-15,3 0 3 0,4 2-3 0,0 0 6 16,-7-1-9-16,7 1 0 0,-5-2-2 0,5 2-2 16,-4-2-3-16,4 2-1 0,-3-3-1 0,3 3-4 0,0 0-1 15,0 0-1-15,0 0-5 0,0 0 3 0,0 0 5 16,0 0-3-16,0 0 3 0,0 0-5 0,18 1 1 16,-18-1 1-16,11 4-1 0,-3-4-3 0,2-1-1 15,0 1 2-15,3-1 2 0,0-1-1 0,1 1-5 0,-3-1 9 16,8-2 0-16,-2-1-4 0,2-1 1 15,0 2 5-15,2-1-2 0,-2 2-1 0,3-4-1 0,-4 2 3 16,10 0-4-16,-8 0 6 0,0 1-6 0,1-1 0 16,-3 0-1-16,0 2 0 0,-3-4 0 0,6 6 2 15,-9-3-8-15,-3-1 6 0,3 3-2 0,-6 2-7 16,2-2 4-16,-3 2 1 0,0-3-3 0,0 3 3 16,-5 0 0-16,8 0 0 0,-4-2-1 0,-4 2 2 15,5-3-1-15,-5 3-1 0,8 0 5 0,-8 0-4 16,6-2-4-16,-6 2 2 0,2-2 5 0,-2 2-5 0,0 0 0 15,6-3-1-15,-6 3 2 0,0 0-10 0,0 0-6 16,0 0-9-16,0 0-16 0,2 8-14 0,-2-8-32 16,0 0-44-16,-9 9-126 0,2-4-279 0,-2 2 124 15</inkml:trace>
  <inkml:trace contextRef="#ctx0" brushRef="#br0" timeOffset="-68501.98">23909 12513 7 0,'0'0'155'0,"0"0"-16"0,0 0-13 16,0 0-14-16,0 0-8 0,0 0-15 0,0 0-25 0,0 0 8 15,0 0-3-15,0 0-6 0,0 0-5 16,0 0-5-16,0 0-7 0,0 0-4 0,11-9-5 15,-4 6-1-15,3-5-1 0,0 4-9 0,2-3-2 0,2 0 2 16,1 0 0-16,2-3-1 0,7-2-4 0,0-4 9 16,3 0-4-16,4-1 6 0,0-3-7 0,1 1 1 15,1-2 2-15,1 5-3 0,-1-2 0 0,-2 1-5 16,-3 1-3-16,3 0 2 0,-1 3-6 0,-4 2-4 16,0-1-4-16,-6 3 4 0,-1 1-4 0,-1-1-3 15,0 2 7-15,-6 2-2 0,2-3-4 0,-4 7 0 0,-1-6-4 16,-3 3 2-16,0 4 1 0,0-2 2 15,-1-1 2-15,-1 2-1 0,-4 1 1 0,6-3-1 0,-3 0 1 16,-3 3-5-16,6-2-2 0,-6 2 7 0,0 0-4 16,0 0 1-16,4-3-3 0,-4 3-9 0,0 0-2 15,0 0-16-15,0 0-13 0,0 0-24 0,0 0-13 16,-7 12-22-16,2-9-154 0,2 1-272 0,-3 2 121 16</inkml:trace>
  <inkml:trace contextRef="#ctx0" brushRef="#br0" timeOffset="-68051.08">24075 12615 56 0,'0'0'118'15,"0"0"-7"-15,9-10-25 0,-9 10 12 0,9-4-10 16,-5 3-6-16,1-3-6 0,0 1-3 0,3-1-6 0,1-1-10 15,-2 2-9-15,2-2-3 0,0 0 0 0,3-1-6 16,-2 1 1-16,6-3-1 0,1-1-5 0,0-2-3 16,3 1-3-16,2-3 5 0,2-4 1 0,-1 2 2 15,4 1-2-15,-2 1 1 0,-3-1-2 0,4 0-1 16,-6 6-10-16,-4-5 3 0,4 4-2 0,-2 2-4 16,-3-3 3-16,3 3-6 0,-9 4 2 0,0-2-3 15,3 3-6-15,-3-3 5 0,-3 0-7 0,-1 4 0 0,-1-3-5 16,1 3 5-16,-5 1-11 0,6 0 1 0,-6 0-5 15,0 0-8-15,0 0-12 0,0 0-4 0,0 0-19 16,0 0-33-16,-5 12-62 0,-2-8-76 0,-1 2-241 16,-1-1 106-16</inkml:trace>
  <inkml:trace contextRef="#ctx0" brushRef="#br0" timeOffset="-67617.15">24255 12685 64 0,'19'-9'137'0,"-2"-1"-17"0,7-2-13 0,1 0-6 0,-6 4-15 16,0-1-6-16,5-4-4 0,-6 2-11 0,1 1-8 15,0 2-5-15,-1 1-6 0,0-2-4 16,5 2-5-16,-11 0-11 0,3 1 7 0,-2-1-5 0,-2 2-3 15,1 2 2-15,-1-2-3 0,-2 1-7 0,1 0 0 16,-1 3-3-16,-2-1 4 0,-3 0-3 0,1 1-5 16,-5 1 3-16,5-4-1 0,-5 4-2 0,4-1-2 15,-4 1 1-15,0 0-7 0,0 0 2 0,6 0-6 16,-6 0-8-16,0 0-6 0,0 0-18 0,0 0-23 16,0 0-34-16,0 0-105 0,0 0-211 0,0 0 93 0</inkml:trace>
  <inkml:trace contextRef="#ctx0" brushRef="#br0" timeOffset="-66363.28">24852 12162 56 0,'0'0'58'15,"0"0"-3"-15,0 0-9 0,0 0-6 0,0 0 2 16,0 0 8-16,0 0 7 0,0 0 11 0,0 0 0 15,0 0 0-15,0 0-2 0,5-7-3 0,-5 7 2 16,0 0-4-16,1-2-6 0,-1 2 6 0,0 0-4 16,-1-7-1-16,1 7-7 0,-4-5-5 0,3 3-6 15,1 2-2-15,0 0 3 0,-3-3-4 0,3 3-5 16,-6-2-4-16,6 2 6 0,-4-4-6 0,4 4-4 16,-4-4-5-16,1 3 2 0,3 1-1 0,-6-3 2 0,6 3 3 15,0 0-4-15,-6-5 3 0,3 3-10 0,3 2 4 16,-6-5 2-16,4 3 2 0,-1-1 2 0,0 0-4 15,0 1 3-15,-1-1 4 0,-3-2-7 0,1 0 1 16,0 3-4-16,2-3 3 0,-4 1-6 0,3-1 0 16,-4-1-1-16,0 1 0 0,3 1-3 0,-2-1 4 0,-5-2-5 15,3 2 2-15,-4 0 0 0,1 0-3 16,-3-3 0-16,0-1 1 0,1 2-4 0,0-1 1 0,1 2 2 16,-2 1-2-16,-3-5 0 0,1 4-2 0,3-2-1 15,-2 3 3-15,-1 0-6 0,3 0 2 0,-3 2 1 16,0 0 1-16,3 0-3 0,-3 3 4 0,1 0-5 15,-2 0-5-15,0 3 7 0,-1-1-1 0,-2 2-1 16,-6 0-1-16,1 2-1 0,0-1 2 0,-2-1-2 16,8 1 0-16,-6 0 2 0,-1 2 0 0,0-2 2 15,0 0-7-15,5 0 14 0,-4 2-1 0,9-4-4 0,-1 4 3 16,-1-3-4-16,2-1 2 0,-1 4 1 0,-2-2 3 16,2 0-1-16,5-2-1 0,0 1 1 0,1-3-1 15,3 3-4-15,1-1 5 0,-3 2-4 0,2-1-2 16,5 2 11-16,-4 2-7 0,1 0 3 0,0 0-4 0,1 2 6 15,2 1 0-15,1-4-3 0,0 2 1 16,2 2 0-16,1 1 3 0,-3-3-4 0,1 1 6 0,3 4-4 16,2-2 5-16,-2 0-1 0,3 1 2 0,0-1 0 15,-1 5-5-15,2-2-1 0,-4-2 1 16,3 3 3-16,1-4 1 0,2 2 0 0,1 3-6 0,-3-5-1 16,2 0 0-16,0 3-2 0,1 2 0 0,0-2 1 15,-2 0 0-15,3 1-1 0,-2 1-3 0,-2-3 0 16,6 3 0-16,-5-2 1 0,3-1-2 0,-3-2 0 15,3-4 2-15,-2 2-4 0,2 1 2 0,-3-3-1 16,4 1 1-16,0-1-8 0,-3 1 5 0,1-1 0 16,-1-1-3-16,1 1-1 0,0-2 3 0,1 3-1 0,0-1-1 15,-3-5-2-15,4 6 0 0,-4-2 1 0,2-2 0 16,2 3-2-16,0-4 0 0,0 1 0 0,-4 0-1 16,3 0 2-16,3 0-4 0,-2 0-2 0,0-2 5 15,3 1 0-15,-2 0 2 0,-1-1-2 0,4-1 6 16,-3-1-4-16,4 2 3 0,-1-1-6 0,0 2 6 15,1-4 1-15,2 2 0 0,0-1 1 0,-3 1 2 0,2-1-4 16,2-2 0-16,-4 2 2 0,0 0-2 0,4 0 1 16,-2-1 0-16,4 0 0 0,-6 0 1 0,1 0-4 15,-1 2-4-15,6-2 2 0,-6 0 0 0,2-2 3 16,-3 1 2-16,4 1-3 0,0-1 3 0,-2 1-10 16,1-2 11-16,-1 0 3 0,0 0-6 0,4 2-1 15,-5-2 6-15,0-1-3 0,-1 1 1 0,1 0-7 16,1 1 6-16,-2-1-2 0,2 2 1 0,-1-3-1 0,-1 1-11 15,0 2 6-15,-1-4-2 0,2 1-3 16,0-2-2-16,1 1 6 0,-3 0-2 0,2-1 4 0,5-2 0 16,-1 1-8-16,-2-4 7 0,0 3 5 0,2-4-1 15,0 1 1-15,-1-2 0 0,2 0 4 0,-2 2 9 16,0-3 0-16,-3 1 1 0,0 2 5 0,-2 0 2 16,2-1-1-16,-7 1 6 0,2 2 7 0,-3-1-2 15,0 1 1-15,-1-1 2 0,0-1 10 0,0-3 0 16,-3 5 2-16,0-5-4 0,-1 4 7 0,0-3-6 0,-2 3 0 15,-2-2-5-15,0-6-4 0,-1 5 0 0,0-4-5 16,1 5-1-16,-1-1-4 0,-3-3-3 0,2 5 0 16,-2-6-4-16,-1 2-2 0,1-1-11 0,-3 3-1 15,-1-1-6-15,1-2-12 0,2 0-6 0,-2-1-9 16,-2 3 0-16,4-4 1 0,1 4-19 0,0-1-6 16,1 3-14-16,-1-6-36 0,2 1-44 0,-1 2-153 15,0-2-331-15,6-2 147 0</inkml:trace>
  <inkml:trace contextRef="#ctx0" brushRef="#br0" timeOffset="-65593.13">24774 10864 24 0,'0'0'172'0,"-4"1"-14"16,4-1-14-16,0 0-15 0,-5-4-11 0,5 4-10 15,0 0-9-15,-1-3-16 0,1 3-1 0,0 0-13 16,-3-5-5-16,3 5-7 0,0 0-7 0,-1-5-14 16,1 5 8-16,-3-4-3 0,3 4-10 0,0 0-2 15,0 0 1-15,0 0-1 0,0 0 0 0,0 0-3 0,0 0 14 16,0 0-6-16,0 0-3 0,0 0-4 0,8-1 0 15,-8 1 9-15,9 5 9 0,-4-3-2 0,-1 1-3 16,2 0-5-16,1 1-2 0,0-1-4 0,1 2 1 16,4 2-7-16,-1-2-2 0,2 4-3 0,2-1 3 15,4 3-6-15,3 3 2 0,1-1-4 0,-4 5-2 16,-1 3 0-16,1 1 0 0,-1 7-2 0,-4 2-2 16,-2 2 0-16,-1 13-1 0,-6-12-2 0,-1 14-8 15,-8-2 6-15,3 2-5 0,-1-12-2 0,-1 13-6 16,-6-1-17-16,7-13 2 0,-2 0 4 0,1-3 1 0,1 1 1 15,0-6-1-15,1-1-1 0,-2-1 7 0,1-6-3 16,-1 1 0-16,1-2 4 0,-4-1 2 0,-1 0-1 16,2 0 4-16,-3-2 3 0,3-2-8 0,-2 3 5 15,-1-3 7-15,-1 1-2 0,0 0 0 0,0-4-2 16,0 5 6-16,1-4-5 0,-2-1 3 0,5 0-3 16,-1-1 4-16,3-1-8 0,-1-1-6 0,0 0-16 15,2-1-12-15,-2-1-16 0,2 0-50 0,0 0-39 0,0-3-110 16,2-2-279-16,0 0 124 0</inkml:trace>
  <inkml:trace contextRef="#ctx0" brushRef="#br0" timeOffset="-64979.14">25201 10940 57 0,'0'0'137'0,"0"0"-7"16,0 0-8-16,0 0-8 0,0 0-16 0,0 0-5 0,0 0-11 15,0 0-6-15,0 0-8 0,0 0-9 0,0 0-5 16,0 0 0-16,0 0-9 0,0 0-8 0,0 0-14 16,0 0-16-16,0 0-25 0,0 0-32 0,0 0-58 15,-1 6-72-15,1-6-195 0,-8 4 86 0</inkml:trace>
  <inkml:trace contextRef="#ctx0" brushRef="#br0" timeOffset="-64398.91">24927 11212 65 0,'-1'5'89'0,"1"-5"-4"0,0 0-4 0,0 0-5 16,9 2-2-16,-3 1 2 0,-2 0-4 0,0-2 3 16,-4-1-14-16,9 3 6 0,-5-3-8 0,0 2-2 15,-4-2-3-15,6 4-1 0,-2-4-1 0,-3 4 2 0,-1-4-2 16,5 4-9-16,-2 0 7 0,-3 1 3 15,3-2-3-15,-1 2 0 0,1 0-1 0,-1-1 2 16,2 4-9-16,1-1 1 0,1-1-7 0,1 2-2 0,-3-2 0 16,1 3-8-16,2 0-1 0,-1-1 0 15,-1-1-5-15,-1-2 2 0,-1 3-3 0,4-1-3 0,-4 0-4 16,1-4 1-16,-1 2-3 0,1 2 2 0,-3-3-4 16,2-1 2-16,-1 3 2 0,-2-2-4 0,3 0 2 15,-1-2-2-15,2 1-5 0,-4 0 0 0,0-3 0 16,5 5-1-16,-5-5 1 0,0 2 1 0,0-2-3 0,0 0-1 15,0 0 3-15,1 4 0 0,-1-4-4 0,0 0-6 16,0 0-8-16,0 0-1 0,0 0 1 16,0 0-1-16,0 0-1 0,0 0 0 0,-17-4-3 0,17 4 13 15,-4-2-3-15,4 2 7 0,0 0-5 0,-4-3 3 16,4 3 2-16,-1-5 3 0,1 5 1 0,0 0 1 16,-2-5-1-16,2 5-7 0,3-10 7 0,-1 4-3 15,2-2 1-15,0-1-1 0,0-1 3 0,1 0 1 0,0-1 0 16,-2 0 0-16,1-1 0 0,3-3-3 15,-3 1 0-15,3-2 5 0,-4 0-2 0,1 6-8 0,1-2 10 16,-1 4-3-16,-4 0-1 0,1 2-3 0,2-1-8 16,-2 3-15-16,-1 0-18 0,4 0-53 0,-4 4-46 15,1-6-114-15,-1 6-279 0,0 0 124 0</inkml:trace>
  <inkml:trace contextRef="#ctx0" brushRef="#br0" timeOffset="-34555.46">17931 15066 95 0,'0'0'97'0,"0"0"-7"0,4 0-3 0,-4 0-12 0,5 3-9 15,-5-3-3-15,9 0-6 0,-9 0-5 16,9 0-5-16,-6 1-2 0,-3-1-7 0,11 0 0 0,-6 0-3 16,2 0-11-16,0 1 1 0,1-1-2 0,-8 0-4 15,9 2 4-15,-9-2-9 0,9 0 1 0,-9 0-1 16,6 0-10-16,-6 0-3 0,0 0-6 0,4 1-12 15,-4-1-4-15,0 0-19 0,0 0 9 0,0 0-16 16,0 0-37-16,0 0-50 0,-19 5-145 0,14-5 64 16</inkml:trace>
  <inkml:trace contextRef="#ctx0" brushRef="#br0" timeOffset="-34348.52">17931 15113 104 0,'-5'2'112'0,"5"-2"-9"16,0 0-14-16,0 0-8 0,0 0-6 0,0 0 1 15,0 0-19-15,0 0 0 0,0 0-6 0,9 4-5 16,-9-4-5-16,7 2-1 0,-5 1-9 0,-2-3 1 16,5 2-5-16,-3 1-3 0,-2-3-11 0,2 4-17 15,-2-4-23-15,5 2-28 0,-2 1-108 0,-3-3-175 16,0 0 78-16</inkml:trace>
  <inkml:trace contextRef="#ctx0" brushRef="#br0" timeOffset="-32600.92">18495 15241 28 0,'-13'2'69'0,"-1"0"-10"16,4 0 1-16,-2 1-12 0,2-1-6 0,0-2-3 16,2 0-2-16,-1 0-5 0,4 1 0 0,5-1-3 15,-11-1-8-15,11 1-19 0,-7-2-85 0,7-1-91 16,0 3 41-16</inkml:trace>
  <inkml:trace contextRef="#ctx0" brushRef="#br0" timeOffset="-32228.45">18602 15032 11 0,'5'-5'73'0,"0"1"-9"0,2 1-4 0,-1-1-5 15,-2 1-6-15,-2 1-4 0,2-1-7 0,0 0-8 16,-4 3-5-16,5 0-5 0,-5 0-1 0,0 0-2 16,0 0 0-16,8 0-3 0,-8 0-3 0,6 3 4 15,-6-3-4-15,4 1-7 0,-4-1 5 0,3 4-5 16,-3-4 3-16,4 2-1 0,-4-2-1 0,2 4 0 16,-2-4-7-16,0 0 5 0,0 0-6 0,0 0-6 15,-1 4-17-15,1-4-71 0,0 0-103 0,0 0 46 16</inkml:trace>
  <inkml:trace contextRef="#ctx0" brushRef="#br0" timeOffset="-19786.22">27363 10957 2 0,'0'0'70'0,"0"0"-9"15,0 0-3-15,0 0-10 0,0 0-3 0,0 0-7 0,0 0-3 16,0 0-8-16,-6-2 3 0,6 2-2 0,0 0-5 16,0 0 1-16,0 0-7 0,0 0-2 0,0 0-2 15,0 0-1-15,0 0 0 0,0 0-2 0,-3-2-2 16,3 2 2-16,0 0 0 0,0 0-5 0,0 0 5 15,0 0 4-15,0 0-9 0,0 0 0 0,0 0-4 0,0 0 5 16,0 0-4-16,0 0-1 0,0 0-1 16,0 0 2-16,0 0 0 0,0 0-1 0,0 0 2 15,0 0-3-15,0 0-2 0,0 0 4 0,0 0-2 0,0 0 0 16,0 0 3-16,0 0-3 0,0 0 0 0,0 0 12 16,0 0 4-16,0 0 5 0,0 0 3 0,0 0 1 15,0 0 4-15,0 0 3 0,0 0-4 0,0 0 2 16,0 0-2-16,0 0-5 0,0 0-3 0,17 4 1 15,-17-4-9-15,10 0 3 0,-4 0-7 0,1 0 3 16,-7 0-1-16,15 3 3 0,-9-3-3 0,2 0-4 16,3 0 3-16,0 0-5 0,0 0 4 0,1 1 1 15,-1-1-5-15,1 2 1 0,-1-1-2 0,0 0 5 16,1-1-5-16,-3 2 1 0,3-1 0 0,-5 0 2 0,1 2-3 16,-3-3 3-16,2 0-6 0,-7 0-4 0,8 0 5 15,-8 0 5-15,8 2-4 0,-8-2 0 0,0 0-6 16,5 1 0-16,-5-1 6 0,0 0 3 0,0 0-10 15,0 0 6-15,4 1-1 0,-4-1 0 0,0 0-1 16,0 0-8-16,0 0-11 0,-2 6-11 0,2-6-9 0,0 4 11 16,0-4-63-16,-2 4-59 0,2 0-165 15,0-4 73-15</inkml:trace>
  <inkml:trace contextRef="#ctx0" brushRef="#br0" timeOffset="-19305.21">27337 11097 27 0,'3'-7'133'0,"-3"7"-12"0,1-4-11 0,2 2-13 15,-3 2-6-15,5-5-14 0,-4 4-3 0,4-1-5 16,-1 1-7-16,-4 1-2 0,9-3-3 0,-9 3-6 15,5-4-1-15,0 3-6 0,-5 1-6 0,12 0-2 16,-3 0-2-16,-3 0-8 0,3 1 2 0,-1 2 1 0,1-2-5 16,0-1-8-16,2 1 4 0,1 2-4 0,-1-1 3 15,1 1-4-15,0 1-1 0,-3-1 2 16,0-1-6-16,1 1 2 0,-2 0-6 0,0-2 2 0,-3 0-1 16,4 1 2-16,-5-1-6 0,2 1 2 0,-6-2-1 15,8 2 2-15,-8-2-1 0,5 0-2 0,-5 0-10 16,0 0-1-16,2 5-18 0,-2-5-8 0,0 0-27 15,0 0-49-15,0 0-105 0,-15 0-232 0,15 0 103 16</inkml:trace>
  <inkml:trace contextRef="#ctx0" brushRef="#br0" timeOffset="-17786.52">28120 12559 75 0,'0'0'82'0,"-4"-4"3"0,4 4-10 0,-4-2-7 15,0-1-3-15,4 3-14 0,-7-2 0 16,7 2-2-16,-3-1-14 0,3 1 7 0,-9-3-14 16,9 3 3-16,-7-1 1 0,4 0 2 0,3 1-3 0,-4-4-4 15,4 4 4-15,0 0-4 0,0 0-4 0,-8 0-14 16,8 0 15-16,0 0-6 0,0 0-2 0,0 0-3 16,0 0 1-16,-9 0-1 0,9 0 0 0,0 0-6 15,0 0-1-15,0 0 3 0,0 0 5 0,-5 4-9 16,5-4 2-16,0 0 8 0,0 0-5 0,0 0 2 15,0 0 4-15,0 0 2 0,0 0 3 0,0 0-6 16,0 0 2-16,-5 1 10 0,5-1 1 0,0 0-4 0,0 0 9 16,0 0-3-16,0 0-1 0,0 0 2 15,0 0-5-15,14 4 1 0,-6-4 1 0,-1 1-8 16,0 1 1-16,-1 0-1 0,2 0-2 0,-3-1 1 0,1 1-3 16,1 1 2-16,0-1-7 0,3 0 0 0,-1-1-2 15,-1 0 1-15,2 3 1 0,-1-2-1 0,-4 0-1 16,3 0-6-16,-2 0-2 0,1-1 3 0,-5 1-1 15,2-1 2-15,0 1-2 0,-1 1-11 0,-3-3-5 16,1 4-13-16,-1-4-11 0,-9 5-19 0,0-3-15 16,-5-1-46-16,-7 3-119 0,2-2-255 0,-2 2 114 15</inkml:trace>
  <inkml:trace contextRef="#ctx0" brushRef="#br0" timeOffset="-17486.05">27952 12705 128 0,'0'0'121'0,"3"4"-8"0,-3-4-8 0,0 0-3 15,7 2-6-15,-3-1-7 0,0 1-4 0,1-1-1 16,0 0-5-16,0 2 0 0,-1-2 1 0,4 1 0 16,3 2-12-16,-2 0-3 0,4-1-6 0,1 1-3 15,-1 0-8-15,5 1-2 0,-5 0-4 0,-2-1-7 16,-2-1 0-16,1 2-10 0,0 0 3 0,-3-1-10 16,-1-1-24-16,-1 1-35 0,-1 0-49 0,-3-3-182 15,-1-1-294-15,0 0 130 0</inkml:trace>
  <inkml:trace contextRef="#ctx0" brushRef="#br0" timeOffset="-9005.51">28112 12505 64 0,'0'0'71'0,"0"0"-5"16,-3-6-16-16,3 6-7 0,-2-3 3 0,-2 0-6 0,4 3-6 15,-4-2 0-15,4 2-4 0,0 0-3 16,-4-4 1-16,4 4-6 0,0 0-8 0,-4-3 4 16,4 3-6-16,0 0 0 0,0 0 1 0,0 0 0 0,-3-4 1 15,3 4-8-15,0 0 1 0,0 0 1 0,0 0-1 16,0 0 1-16,0 0-4 0,0 0-1 0,0 0 0 16,0 0-4-16,0 0 3 0,0 0 1 0,3 12 2 15,-3-12-5-15,0 0 3 0,0 4 1 0,0-4-2 16,0 0 1-16,0 5-5 0,0-5 5 0,2 4-4 15,-2-4 6-15,0 0-4 0,2 4-1 0,-2-4-3 16,0 0 6-16,0 0 0 0,0 0-7 0,1 4 4 16,-1-4 3-16,0 0-4 0,0 0 0 0,0 0 2 0,0 0 0 15,0 0 0-15,0 0 1 0,0 0-3 16,0 0 1-16,0 0-1 0,0 0 5 0,0 0-6 0,0 0-1 16,3 2 3-16,-3-2 2 0,0 0-4 0,0 0-1 15,0 0 8-15,0 0-4 0,0 0-1 0,0 0 1 16,0 0 0-16,0 0 1 0,0 0-2 0,0 0 5 15,0 0-3-15,0 0 4 0,0 0-1 0,0 0-1 16,0 0 6-16,0 0 4 0,0 0-7 0,0 0 1 16,0 0-2-16,0 0-1 0,0 0-2 0,0 0 3 15,0 0 2-15,0 0-3 0,0 0-3 0,0 0 5 16,0 0-4-16,0 0-1 0,0 0 3 0,0 0-7 0,0 0 8 16,0 0-6-16,0 0-4 0,0 0 3 0,0 0 5 15,0 0 5-15,0 0-7 0,0 0 3 0,0 0-5 16,0 0 3-16,0 0-6 0,1 3-5 0,-1-3 8 15,5 3 1-15,-5-3-2 0,0 0 2 0,3 4 0 16,-3-4 1-16,4 3 3 0,-2-1-7 0,2 0 4 16,-4-2-3-16,2 3 0 0,-2-3 1 0,6 2 2 15,-4 3 1-15,2-3-1 0,1 1-2 0,-1 0-3 16,1 0 5-16,-1 1-3 0,2-1 2 0,0 1-2 16,1-2-2-16,-2 1 32 0,3-1-16 0,-2 2 10 15,1 0 4-15,-1-1-8 0,-1 1 0 0,-1-2 0 0,4 1-2 16,-6-3-4-16,1 2-3 0,-3-2-2 0,5 3 0 15,-5-3 0-15,4 2 0 0,-4-2-3 0,0 0 4 16,4 3 2-16,-4-3-5 0,0 0-7 0,0 0 6 16,4 2-1-16,-4-2 2 0,0 0-7 0,0 0 1 15,0 0-2-15,0 0-4 0,0 0-28 0,-9 2-48 16,5 1-87-16,-3-2-181 0,1 2 81 0</inkml:trace>
  <inkml:trace contextRef="#ctx0" brushRef="#br0" timeOffset="-8119.71">28059 12751 39 0,'0'0'76'15,"0"0"-3"-15,0 0-12 0,0 0-4 0,0 0-7 0,0 0-8 16,0 0-1-16,0 0-1 0,0 0-4 0,0 0-5 15,0 0-3-15,-1-5-4 0,1 5-9 0,0 0 7 16,0 0-1-16,0 0 1 0,0 0-6 0,0 0 7 16,0 0 7-16,0 0-3 0,0 0 10 0,0 0 2 15,0 0-10-15,0 0 1 0,0 0-2 0,0-5-3 16,0 5-2-16,1-3-2 0,-1 3 3 0,0 0 1 16,3-5 3-16,-3 5-2 0,4-2 2 0,-4 2-15 15,1-3 8-15,-1 3 1 0,0 0 1 0,3-6-4 16,-3 6 1-16,0 0 8 0,0 0-11 0,6 0 2 15,-6 0-4-15,0 0 2 0,10 4-3 0,-5 0 0 0,4-2 0 16,0 3-5-16,0-1 2 0,1 1 1 0,-6-1-2 16,3 0-1-16,2 1-2 0,-1 1-1 0,0-1-3 15,-3-3 0-15,0 2 2 0,2 2-6 0,-5-4 5 16,3 1-2-16,-1 1 3 0,1-3 0 0,-5-1 2 16,4 2-2-16,-4-2-4 0,4 2 0 0,-4-2-3 15,0 0 9-15,0 0-2 0,0 0-8 0,0 0 8 16,0 0-2-16,0 0-1 0,0 0 0 0,0 0 1 15,-10-9-3-15,7 5 2 0,3 4 0 0,-5-3-1 0,0 0-1 16,1 1-1-16,4 2 1 0,-4-3 1 16,4 3 3-16,-5 0-4 0,0-4 1 0,5 4-1 15,-8-2 2-15,2 2-5 0,6 0 5 0,-8-3-6 0,8 3 0 16,-10-1 2-16,10 1 2 0,-4-2-5 0,4 2 2 16,-10-1 2-16,10 1-1 0,-8 0 2 0,8 0 5 15,-7 0-7-15,7 0 2 0,-7 3-1 0,7-3 2 16,-8 0-4-16,8 0 2 0,-7 1-2 0,7-1 0 15,0 0 5-15,-6 0 1 0,6 0-3 0,0 0 2 16,0 0-2-16,-7 2-3 0,7-2 3 0,0 0 2 16,0 0-4-16,0 0 1 0,0 0 1 0,0 0-2 0,0 0 2 15,0 0 1-15,0 0-10 0,0 0 11 16,0 0-2-16,0 0-13 0,0 0 0 0,0 0-25 0,14-10-40 16,-11 8-149-16,0-2-243 0,-1-1 107 0</inkml:trace>
  <inkml:trace contextRef="#ctx0" brushRef="#br0" timeOffset="-7534.41">28052 12493 24 0,'7'11'97'0,"0"-10"-6"0,-3 2-10 0,1 0-6 16,0 2-13-16,0-2-9 0,1 1-2 0,1-1-1 15,-2 1-9-15,-1-1-4 0,-2 0-1 0,3 1-6 16,-3-1-3-16,0 1 5 0,0-3-11 0,0 1-2 16,-2-2 2-16,6 5 1 0,-6-5-17 0,0 4 6 0,0-4-1 15,0 0-2-15,0 0 5 0,0 0-7 0,0 0 2 16,0 0-2-16,-10 2 3 0,10-2 1 15,-9 0-3-15,9 0-1 0,-8 1-1 0,8-1-5 0,-8 2 3 16,8-2 1-16,-8 0 0 0,5 2-2 0,3-2-2 16,-7 5-22-16,3-4-42 0,-1 2-87 0,1 1-162 15,-1-1 72-15</inkml:trace>
  <inkml:trace contextRef="#ctx0" brushRef="#br0" timeOffset="-7238.58">27885 12827 28 0,'10'-1'128'0,"-3"2"-14"16,-7-1-3-16,14 1-16 0,-9-1-6 0,3 0-4 16,-8 0-15-16,10 2-1 0,-5-2-4 0,-5 0-9 0,5 2-6 15,-1-1-8-15,0 1-6 0,-3 1-10 0,3-1-20 16,-4 2-19-16,4-1-31 0,-4-3-40 0,0 3-72 16,0-3-167-16,5 2 75 0</inkml:trace>
  <inkml:trace contextRef="#ctx0" brushRef="#br0" timeOffset="-2689.46">27824 11531 21 0,'0'0'45'0,"0"0"-3"0,0 0-4 0,0 0 1 0,0 0 0 15,0 0-4-15,0 0 0 0,0 0-2 0,-1-5-2 16,1 5-4-16,0-4-1 0,0 4-4 0,0 0-3 16,0 0 0-16,1-5-2 0,-1 5-2 0,0 0-1 15,0 0-5-15,0-3 6 0,0 3-6 0,0 0-2 16,0 0 1-16,0-6 0 0,0 6 0 0,0 0-3 0,0 0 3 16,0 0-4-16,0 0 3 0,0 0-1 15,0 0 4-15,0 0 4 0,0 0-3 0,0 0 3 16,0 0 4-16,3-3 1 0,-3 3-1 0,0 0-6 0,0 0-1 15,0 0 2-15,0 0 0 0,0 0-1 0,10 9-5 16,-6-9 5-16,0 3-4 0,1 0 5 0,2 0-10 16,-1 3 7-16,0-2-5 0,3-1-1 0,2 7 1 15,-2-4 2-15,-1 2-2 0,3-1-7 0,2 2 10 16,-1 0-4-16,3 2 0 0,-2-2 2 0,2 1-1 16,-2 3 1-16,1-2-2 0,-2 2 2 0,0-1 3 15,0 0 3-15,-1 1-8 0,1 1-2 0,-2 0 1 0,0-1 1 16,2 1 3-16,-1-1-3 0,-3 1-4 0,2-2-1 15,-1 1 2-15,0 1 4 0,1-1-4 16,1 2-7-16,-4-1 10 0,3-2-5 0,-1-1 5 0,-2 0-2 16,-1-1-1-16,2-1 5 0,-2 0-3 0,-2-1-3 15,0 0-1-15,1-2 0 0,-2 0 3 0,-1-1-2 16,1-1 4-16,-1 0-3 0,1 0 3 0,-3-1-4 16,1 1 0-16,0 0 1 0,-1-4 0 0,2 3-10 15,-2-3 39-15,0 3 1 0,0-3-7 0,0 0-4 16,-3 5-4-16,0-2 2 0,3-3 1 0,-7 2-11 15,7-2-35-15,-10 1-67 0,3-1-75 0,7 0-181 16,-10 0 81-16</inkml:trace>
  <inkml:trace contextRef="#ctx0" brushRef="#br0" timeOffset="-2168.87">28035 11973 22 0,'4'-3'90'16,"-4"3"-10"-16,0 0-12 0,2-2-1 0,-2 2-7 15,2-4-13-15,-2 4 0 0,1-5-5 0,-1 5 2 16,0-5-10-16,0 5 2 0,1-3 4 0,-1 3-2 16,4-4-5-16,-4 4 2 0,4-3-4 0,-4 3-9 15,8-2 5-15,-8 2-6 0,9 1-2 0,-9-1 0 0,9 4-1 16,-4-4-15-16,-1 1 11 0,-1 1-2 0,2 0 2 15,0 0-4-15,1 1 5 0,-1 0-4 16,1-1-3-16,2 2-5 0,-1 0 7 0,1-1-4 0,1 3 6 16,-1-2 2-16,-2-1-8 0,3-1 8 0,-4 1-3 15,4-1-4-15,-4 3 0 0,3-2 5 0,-3-1-1 16,0 0-3-16,-1 1-3 0,2-3-1 0,-2 2 4 16,-1 1 3-16,-3-3-5 0,6 1 1 0,-6-1-5 15,4 3 4-15,-4-3-1 0,3 2-3 0,-3-2-1 16,0 0-1-16,0 0 2 0,5 2 1 0,-5-2 0 15,0 0-2-15,0 0 2 0,0 0 4 0,0 0 5 0,0 0-13 16,0 0-11-16,0 0-23 0,0 0-38 16,0 0-114-16,0 0-200 0,0 0 89 0</inkml:trace>
  <inkml:trace contextRef="#ctx0" brushRef="#br0" timeOffset="-1605.93">28326 11822 25 0,'0'0'77'0,"0"0"-5"16,0 0-3-16,4-3-13 0,-4 3-4 0,0 0-5 15,0-3 0-15,0 3-5 0,0 0 1 0,0 0 6 16,0-4-15-16,0 4 1 0,0 0-2 0,0 0-4 16,0 0 1-16,0 0-5 0,0 0 1 0,0 0-5 0,0 0 8 15,0 0-10-15,0 0 1 0,0 0-14 0,0 0 10 16,0 0-3-16,2-4-5 0,-2 4 7 0,0 0-6 15,0 0-2-15,0 0 1 0,0 0 0 0,0 0-1 16,0 0 1-16,0 0-2 0,0 0-9 0,0 0 5 16,0 0 2-16,0 0-1 0,0 0 0 0,0 0-10 15,0 0 5-15,0 0 7 0,0 0-2 0,0 0 1 16,0 0 1-16,-6 11 0 0,5-8-2 0,0 1 7 16,1 4-4-16,0-3-4 0,-1 2 14 0,1 2 6 15,-2 3-10-15,2-3 6 0,0 2 4 0,-2 0 0 16,0 0 1-16,0 1 1 0,2-1-11 0,-1 1 8 15,1-1-4-15,-2 0-3 0,1-1 3 0,0 2 0 0,-1-2-2 16,-1-3 1-16,0 5-2 0,3-7-3 16,-1 2-3-16,-2-1 1 0,2-2 2 0,0 1-8 0,-2-1 3 15,2 1-3-15,-2-3 0 0,3-2 2 0,-2 6 1 16,2-6-3-16,-4 4 1 0,0-1 3 0,-1 0-2 16,0-1-17-16,0 1-40 0,1-1-175 0,-1 0-245 15,1 0 109-15</inkml:trace>
  <inkml:trace contextRef="#ctx0" brushRef="#br0" timeOffset="-940.59">28082 11955 63 0,'0'0'101'0,"0"0"-11"0,11 2-7 0,-11-2-1 16,8 5-3-16,-2-5-6 0,-1 3-3 0,1 1-8 15,-1-1-8-15,4 1-2 0,-2-1-9 0,0 2-1 0,3-3-7 16,-6 1-3-16,0-1-5 0,1 0-1 0,0 2-4 16,2-1 0-16,-6 0-8 0,5-1 2 0,-3-2 0 15,1 3-3-15,-3 1 3 0,-1-4-9 0,5 3-4 16,-5-3 5-16,4 4-5 0,-4-4 3 0,3 2 6 16,-3-2-2-16,0 0 1 0,2 1 2 0,-2-1 0 15,0 0 3-15,4 3 1 0,-4-3 1 0,6 4-3 16,-2-2 1-16,-4-2-1 0,7 1-5 0,-7-1 0 0,2 2-2 15,-2-2 0-15,7 3-1 0,-5-1 0 16,-2-2 3-16,9 2-4 0,-6 0-6 0,0-1 4 16,0 2-5-16,0-2 6 0,-3-1 2 0,7 3-11 0,-2-1 7 15,0 0 0-15,-5-2 0 0,8 4 3 0,-5-3-8 16,-3-1 3-16,4 3 3 0,-4-3 4 0,0 0-6 16,5 1-1-16,-5-1 2 0,0 0-1 0,0 0 4 15,0 0 4-15,0 0-3 0,0 0-2 0,0 0-3 16,0 0 3-16,0 0-1 0,0 0-9 0,0 0-9 15,0 0-33-15,-12-10-30 0,8 7-144 0,0 0-239 16,-1 2 106-16</inkml:trace>
  <inkml:trace contextRef="#ctx0" brushRef="#br0" timeOffset="-150.95">28298 11758 39 0,'0'-5'89'0,"0"5"-13"0,-1-5-4 0,1 5-12 0,0 0-5 15,-2-4 2-15,2 4-6 0,-2-4-4 0,2 4 4 16,0 0-11-16,0 0-4 0,-1-3 11 0,1 3-2 16,0 0-7-16,0 0 6 0,0 0 1 0,0 0-8 15,0 0-3-15,0 0 4 0,0 0-8 0,0 0-3 16,0 0 0-16,0 0 7 0,0 0-10 0,0 0 1 15,0 0-6-15,0 0 0 0,0 0 0 0,0 0-1 16,0 0 3-16,4-3-4 0,-4 3-6 0,0 0 6 0,0 0-4 16,0 0-3-16,0 0 0 0,0 0-1 0,0 0-3 15,0 0-1-15,0 0 4 0,0 0-4 0,0 0 4 16,0 0 5-16,0 0-10 0,2 13 9 0,-2-9-1 16,2 0 2-16,-1 2-1 0,2-2 1 0,-2 3 0 15,-1 1-5-15,3-2 3 0,-1 1-1 0,-1 2-3 16,0-1-3-16,-1 2 1 0,2-1 3 0,-2-1-3 15,1 1 2-15,-1-1 0 0,0-2-3 0,0 2 2 16,-1-1-1-16,1 3 10 0,0-3 4 0,-2 2 0 16,1-3-4-16,1 5 1 0,0-4-4 0,-1 3 5 15,1-4-6-15,0 4 4 0,0-2-2 0,0-1 1 0,1 0-9 16,-1 1 4-16,0-1 1 0,-1-2-1 0,1 3-2 16,0-4 0-16,0 3-4 0,0-2 2 15,0 0 1-15,0-2-2 0,0 1-2 0,-2-1-1 0,2-3 2 16,-2 7 0-16,1-3 0 0,1 0-9 0,0-4 5 15,1 4-3-15,-1-4 4 0,-1 5-2 0,2-2 5 16,-1-3 3-16,0 9-3 0,0-6-1 0,0 0 1 16,0 3-9-16,-1-1-24 0,1-2-29 0,0-3-33 15,-1 6-72-15,-1-3-91 0,2-3-274 0,0 0 121 16</inkml:trace>
  <inkml:trace contextRef="#ctx0" brushRef="#br0" timeOffset="395.72">28079 11991 62 0,'0'0'95'0,"0"0"1"15,0 0-11-15,0 0-7 0,0 0-4 0,0 0 1 16,0 0-2-16,0 0-13 0,0 0 7 0,0 0-13 16,0 0 2-16,5-2-2 0,-5 2-1 0,0 0-6 15,0 0 0-15,0 0-4 0,0 0-7 0,7 0-6 0,-7 0 2 16,0 0-6-16,16 2 0 0,-13 0-5 0,5 1-2 16,-4-1 0-16,4 1-2 0,-1 0 5 0,2-2-2 15,1 4-11-15,-1-1 2 0,0-1 2 0,0 2-5 16,4-2 2-16,-4 2 4 0,-4-1-5 0,4-2 0 15,-4 1-2-15,0-1 0 0,-1-1-2 0,1 1 0 16,-5-2-2-16,6 3-3 0,-5-2 5 0,-1-1-1 16,6 3 2-16,-6-3-12 0,0 0 6 0,4 3 6 15,-4-3-2-15,0 0 0 0,0 0 0 0,0 0-5 16,0 0 5-16,2 2-2 0,-2-2 1 0,0 0-5 16,0 0 0-16,0 0-15 0,0 0-21 0,0 0-34 0,0 0-57 15,0 0-83-15,0 0-230 0,0 0 101 0</inkml:trace>
  <inkml:trace contextRef="#ctx0" brushRef="#br0" timeOffset="3260.26">25639 17152 28 0,'-9'2'104'0,"2"0"-7"15,0 0-13-15,2 2-11 0,-4 0-12 0,4-2 1 16,-3 3-8-16,-1 3-3 0,3-3-9 0,1 6-15 16,1-3-20-16,-1 2-51 0,-2 2-64 0,6 0-117 15,1-2 52-15</inkml:trace>
  <inkml:trace contextRef="#ctx0" brushRef="#br0" timeOffset="4104.84">27716 18412 1 0,'0'0'61'0,"0"0"-11"0,0 0-14 0,0 0-36 15,0 0-25-15,0 0-27 0,0 0 12 0</inkml:trace>
  <inkml:trace contextRef="#ctx0" brushRef="#br0" timeOffset="5010.78">27400 17997 39 0,'0'0'82'0,"2"-3"-6"0,-2 3 2 15,0 0-6-15,0-3-1 0,0 3-5 0,0 0-1 16,0 0-12-16,0 0 0 0,0 0-2 0,0 0-11 16,0 0-5-16,0 0-7 0,0 0 5 0,0 0-9 15,0 0-5-15,-5-4 2 0,5 4-9 0,0 0 10 16,-12 2-13-16,12-2 6 0,-13 2 0 0,0 1-5 16,7-3 3-16,-1 2-1 0,-3 0-4 0,1 1-1 15,0-1 3-15,-5 1-2 0,1-1 3 0,-4 3-8 16,1 0 4-16,3 0 3 0,-6-1-8 0,3 1 7 15,3-2-5-15,1 3 0 0,1-3 6 0,-1-1-1 0,1 1-3 16,1 0-1-16,3 1-2 0,2-3 8 16,0 0-8-16,0 2 7 0,0-2-5 0,5-1-7 15,-7 2 10-15,7-2-6 0,-5 1 2 0,5-1-5 16,0 0 9-16,-1 5-12 0,1-5-27 0,0 5-31 16,0-5-119-16,5 6-194 0,-1-1 86 0</inkml:trace>
  <inkml:trace contextRef="#ctx0" brushRef="#br0" timeOffset="5410.32">27399 18098 73 0,'0'0'71'15,"0"0"-3"-15,0 0-5 0,0 0-12 0,0 0-3 16,0 0-4-16,0 0-4 0,0 0-7 0,-10-3-3 15,10 3 0-15,0 0 6 0,-16 3-7 0,11-3-6 16,-4 0 0-16,0 0 2 0,9 0-6 0,-16 0-1 16,5 0 0-16,-3 0 0 0,0 0-2 0,-4 0 4 15,-5 0-4-15,3 2 4 0,2-2-8 0,-2 0 0 16,-1 2 13-16,3 1-23 0,-1 1-26 0,6-3-43 16,-7 1-65-16,6-1-143 0,1 1 63 0</inkml:trace>
  <inkml:trace contextRef="#ctx0" brushRef="#br0" timeOffset="21570.94">13073 9714 95 0,'0'0'97'0,"0"0"0"0,0 0-4 0,1-5-5 16,-1 5-8-16,0 0-4 0,0 0-3 0,0 0-12 15,-1-5-7-15,1 5 1 0,0-5-7 0,0 5 0 0,0 0-7 16,0-5 2-16,0 5-10 0,0 0 11 0,1-5-12 16,-1 5-2-16,0-4-1 0,0 4-5 0,4-4-1 15,-4 4-7-15,1-4 1 0,-1 4 1 0,2-4-2 16,-2 4 6-16,2-2-2 0,-2 2-1 0,0 0 0 15,0 0-3-15,0 0 4 0,0 0 0 0,0-4-5 16,0 4-1-16,0 0 1 0,0 0-2 0,0 0 5 16,0 0-7-16,0 0-3 0,0 0 2 0,0 0-2 0,0 0 1 15,0 0-5-15,0 0 3 0,0 0 0 0,0 0-3 16,0 0 7-16,0 0-5 0,0 0 5 0,0 0-2 16,0 0-1-16,0 0 4 0,0 0 0 0,0 0 0 15,0 0-6-15,0 0 4 0,0 0 2 0,0 0-1 16,0 0-3-16,0 0-3 0,0 0 0 0,0 0-2 15,0 0 0-15,0 0 4 0,0 0-1 0,0 0-2 16,0 0 3-16,0 0-5 0,0 0 2 0,0 0-3 0,0 0 4 16,0 0-3-16,0 0-2 0,0 0 2 15,0 0 0-15,0 0-2 0,0 0 0 0,0 0 2 0,0 0-3 16,0 0 3-16,0 0 0 0,0 0-4 0,1 10 2 16,1-6 0-16,-4 2 2 0,2-1 1 0,0 0 2 15,3 5-1-15,-2-2-1 0,-1 3 2 0,0 0-5 16,-1 2 4-16,0 3 0 0,-1 1-1 0,0-1 0 15,1 0 0-15,-1 1 1 0,0 0 1 0,0 0-5 0,0 3 1 16,-1 1 3-16,0 5-1 0,1-8 3 16,1 8 2-16,-1-6-3 0,-1 0 0 0,3-2 2 0,-1-1 4 15,1 3-2-15,-2-3-1 0,1 0-2 0,1-1-6 16,0-3 10-16,0-4 2 0,0 3-7 0,0 0-1 16,-1 1 3-16,1-4-3 0,0 1 1 0,0 0-1 15,-1-1-2-15,-1-4 1 0,2 2-2 0,-1-1 5 0,1 0-4 16,-1-3 2-16,-2 2-4 0,3 0-4 15,0-5-14-15,-1 5-21 0,1-5-15 0,1 6-25 16,-1-6-21-16,0 0-42 0,-1 3-118 0,1-3-279 0,0 0 123 16</inkml:trace>
  <inkml:trace contextRef="#ctx0" brushRef="#br0" timeOffset="21959.47">12876 10231 22 0,'0'0'113'16,"0"0"-9"-16,0 0-9 0,0 0-10 0,0 0-2 15,0 0-6-15,0 0 0 0,0 0-3 0,0 0 2 16,0 0-1-16,0 0 1 0,0 0 0 0,0 0-2 15,0-5-5-15,0 5-1 0,0 0-3 0,0 0-6 16,0 0-1-16,0 0-11 0,0 0-3 0,0 0-4 16,0 0-4-16,0 0-5 0,0 0-4 0,0 0 2 15,3 15-2-15,-2-12-2 0,2 2-2 0,-2 2-2 16,5 0 0-16,-3 1-3 0,1 0-1 0,1 0-1 16,1 2-2-16,-1-3-1 0,2 0 1 0,-1 0-2 0,-1-1 2 15,2 1-3-15,0 1-3 0,2-4 0 0,-4 2-5 16,3-2 3-16,-3 0-1 0,4-1-2 0,-4-1-4 15,0 1-12-15,3-2-11 0,-3 2-10 0,1-3-10 16,-2 3-9-16,-4-3-16 0,9 0-24 0,-9 0-41 16,9-3-115-16,-6 0-270 0,3-1 119 0</inkml:trace>
  <inkml:trace contextRef="#ctx0" brushRef="#br0" timeOffset="22199.15">13127 10229 95 0,'-5'-2'122'0,"5"2"-10"0,0 0-16 0,0 0-8 15,-11 2-8-15,7 1-11 0,1 1-4 0,-4 0-10 0,4 1-3 16,-3 1-2-16,1-1-9 0,-1 0 0 0,-2 4-16 15,1-1 2-15,0-1-3 0,-2 1-1 0,3 0-2 16,-2-2-36-16,3 1-74 0,0-3-75 0,1 0-178 16,0 0 80-16</inkml:trace>
  <inkml:trace contextRef="#ctx0" brushRef="#br0" timeOffset="23076">16688 9687 34 0,'5'-2'108'0,"-1"0"-6"0,1 1-7 0,0 0-7 15,-5 1 5-15,9-3-12 0,-4 2-5 0,-5 1-7 0,9-1-8 16,-9 1-4-16,8-1-6 0,-8 1-8 16,0 0-2-16,10 1-4 0,-10-1 1 0,5 1-3 0,-5-1-5 15,1 5 5-15,-1-5-8 0,-2 6 2 0,1-1-4 16,-1 1 4-16,0 1-8 0,-1-2-2 0,-3 7 4 15,1-4-5-15,0 4-3 0,-2 0 4 0,3 4-6 16,-1-1 2-16,0 0-2 0,3 2 2 0,-1 2-5 16,3-2 4-16,-1 3 4 0,1-1-3 0,0-2-4 15,1 0-5-15,-1 1 2 0,0 2-6 0,3-2 6 16,-1 0-4-16,1 0 3 0,-1 2-4 0,-2-4 1 0,0 1 5 16,0 0-5-16,-6 0-1 0,2-2-1 15,0 1 0-15,0-4 0 0,2 3-4 0,-2-3 5 16,-4-2-4-16,3 1-1 0,-1-1-7 0,-2 2-13 0,-1-3-4 15,2-1-24-15,0 0-19 0,1-1-16 0,-1-2-33 16,1-1-83-16,2-2-218 0,0-1 96 0</inkml:trace>
  <inkml:trace contextRef="#ctx0" brushRef="#br0" timeOffset="23360.52">16463 10190 60 0,'0'0'146'0,"0"0"-10"0,0 0-8 0,0 0 0 15,14 8-9-15,-10-6-6 0,1 3-11 0,4 0-4 16,1-1-5-16,2 1-7 0,4 0-3 0,-4 0-11 15,1 1-3-15,3 0-6 0,-4-2-8 0,6 4-7 0,-7-3-3 16,1-1-6-16,-1 1-7 0,-4-1-12 0,4 0-13 16,-6 0-16-16,3-1-18 0,-3 0-16 0,-1-1-18 15,-2 0-14-15,3 1-27 0,-1-2-35 0,-4-1-78 16,0 0-233-16,0 0 104 0</inkml:trace>
  <inkml:trace contextRef="#ctx0" brushRef="#br0" timeOffset="23625.48">16873 10161 99 0,'-5'5'126'16,"1"0"-11"-16,-2-2-10 0,2 4-5 0,-2 1-12 15,-1 0-11-15,1 1-2 0,-2 1-9 0,1 0-7 16,-1 0-4-16,0-1-4 0,-2 2-4 0,2-2-6 16,-1-1-4-16,-1 1-2 0,1 1-1 0,0-2-8 0,-3-1-5 15,3 0-1-15,-2 2-1 0,1 1-6 16,1-4-55-16,-1-1-170 0,0-1-229 0,1 0 102 0</inkml:trace>
  <inkml:trace contextRef="#ctx0" brushRef="#br0" timeOffset="24776.52">21482 9583 51 0,'0'0'89'0,"0"0"-4"0,0 0-6 0,0 0-5 16,11 0-4-16,-11 0 0 0,0 0-9 0,10 2 3 15,-4-2 3-15,-6 0-2 0,8 0-1 0,-8 0-5 16,6 1-7-16,-6-1 1 0,7 0-8 0,-7 0 4 15,5 1-3-15,-5-1-5 0,7 1 1 0,-7-1-1 0,0 0-5 16,0 0-2-16,0 0-4 0,0 0-4 0,9-2 2 16,-9 2-8-16,0 0-1 0,0 0-2 15,3 7-2-15,-3-7 1 0,1 6-1 0,1-2-4 0,-2 0 2 16,1 0-7-16,-1 4 7 0,1 2-3 0,2-2 0 16,-1 5 0-16,0-4-3 0,-2 7 4 0,4 1-3 15,-2-4 0-15,0 4 1 0,0 1 1 0,-1 2-1 16,1-2 2-16,0 8-9 0,-1 2-1 0,0-3 10 0,1 0-2 15,-2 0-4-15,0-6 0 0,-3 3-2 0,3 1 1 16,-1-5-4-16,-1-3 4 0,1 2-5 16,0-2 1-16,1-2 1 0,0-1 0 0,-1 1-2 0,-1 0-1 15,2 3 6-15,0-1-1 0,3-2 1 0,-3-2-8 16,1-1 6-16,2 2-1 0,-3 0 1 0,2-2-2 16,1 1 1-16,1-2 1 0,-2 0-4 0,2 0 2 15,-1-1-29-15,0-3-55 0,1-1-185 0,-1 0-291 16,-1-3 129-16</inkml:trace>
  <inkml:trace contextRef="#ctx0" brushRef="#br0" timeOffset="25184.15">21449 10139 22 0,'0'0'98'0,"-5"4"-4"0,5-3-6 15,0-1-10-15,-4 3-3 0,3 1-3 16,1-4-13-16,0 0 17 0,-4 5-26 0,2-2 5 0,2-3 5 16,0 5-6-16,0-1-2 0,2 0-4 0,-2 0-2 15,1 1-4-15,3-2-2 0,0 3-8 0,1-2-1 16,0 1 0-16,-1 2-4 0,1-3-6 0,0 2 1 16,2 0-3-16,-1-1-5 0,-1 1 3 0,0-2-5 0,2 0 4 15,-2 0-9-15,1 2 6 0,2-3-5 0,0 1-1 16,-1-1 0-16,2-1-1 0,-2 3 0 0,0-3-9 15,0 0-32-15,4-1-44 0,-5-1-136 0,1 0-233 16,-1-2 104-16</inkml:trace>
  <inkml:trace contextRef="#ctx0" brushRef="#br0" timeOffset="25492.43">21747 10110 61 0,'1'-4'142'0,"-1"4"-7"0,0 0-17 16,0 0-11-16,0 0-7 0,0 0-11 0,0 0-14 15,0 0-9-15,-9 0-2 0,9 0-5 0,-14 4-3 16,4-3-9-16,0 3-5 0,-2-1-4 0,-2 1 1 15,4 1-5-15,-3 1-4 0,3 0-5 0,-6 2-4 16,6 1 0-16,-2 2 0 0,-2 0-6 0,2 0 5 0,0 0-3 16,0 1-1-16,2 0-5 0,0 0-8 0,0 0-28 15,1-2-30-15,2 0-68 0,-3-3-89 0,2 0-229 16,3-1 102-16</inkml:trace>
  <inkml:trace contextRef="#ctx0" brushRef="#br0" timeOffset="26791.91">27068 9576 84 0,'0'0'99'0,"0"0"-6"15,6 0-8-15,-6 0 0 0,0 0-16 16,5-3 6-16,-5 3-13 0,0 0 0 0,0 0-3 0,4-3-3 15,-4 3-2-15,4-2 0 0,-4 2-5 0,0 0-5 16,0 0-5-16,5-2-3 0,-5 2-1 0,0 0-2 16,0 0-7-16,0 0-3 0,0 0 5 0,0 0-11 15,0 12 3-15,0-5-5 0,0 2-1 0,-1 1-1 16,-2 5 2-16,2 0-5 0,-3 4 1 0,2-2 4 16,0 2-7-16,1 6-2 0,-3-2 5 0,4 2-3 15,-4 2 2-15,2-1 0 0,0-1 2 0,1 1 0 16,-1 2 0-16,2 0 0 0,0 1 4 0,2 0-6 0,-2-2 6 15,5-1-8-15,-3 1 0 0,4-1 4 0,-3-1 2 16,4 1-5-16,-3-2 0 0,1-4-4 0,-4-1 2 16,2 0-4-16,-2-2 4 0,3-2-1 0,-4-1-1 15,1-2 0-15,2-2 2 0,-3-1-4 0,0-3 4 16,0 1-7-16,1-2 3 0,-1 0-3 0,-1-1 2 16,-2-1 0-16,3-3-5 0,-1 7 3 0,-3-5-9 15,4-2-29-15,-1 3-36 0,1-3-51 0,-9 0-108 16,9 0-253-16,-8-4 113 0</inkml:trace>
  <inkml:trace contextRef="#ctx0" brushRef="#br0" timeOffset="27159.61">26904 10157 24 0,'0'0'142'0,"0"-3"-13"0,0 3-10 16,0 0-13-16,0 0-9 0,12-2-10 0,-12 2-4 0,10 4-15 16,-5-3-6-16,2 2-4 0,0-2-7 0,-1 4-5 15,1-2-7-15,-1 1-3 0,2-1 2 0,-2 2-5 16,-1 0-10-16,1-1-1 0,1 3 0 0,1 1-1 15,-2-2-5-15,2 2-1 0,0-1 0 0,2 0 1 16,-3 1-4-16,2 2-5 0,2-1-2 0,-2-1 8 16,0 1-8-16,1-1 4 0,-3-1 2 0,1-2-3 15,1 3-8-15,0-2 5 0,-4-1 1 0,0 0 1 0,0-2-3 16,-1 1-3-16,3-2 5 0,-1 1-4 16,-1-1 0-16,-1 1-12 0,1-3-32 0,-5 0-29 0,8 0-46 15,-8 0-89-15,10-3-222 0,-4 2 99 0</inkml:trace>
  <inkml:trace contextRef="#ctx0" brushRef="#br0" timeOffset="27429.67">27309 10084 63 0,'0'0'101'0,"0"0"-2"0,0 0-21 15,-5-3-11-15,5 3 1 0,0 0-11 0,-9 5-6 0,0-2-2 16,2 1 0-16,-5 2-8 0,1-1-1 0,0 2 1 16,-5 0-11-16,3 4 0 0,-2 0 1 0,1 1-5 15,0 0-1-15,-2 2 0 0,2 2 1 0,-1 4-10 16,-2 2 0-16,-2-2 3 0,1 3-5 0,2-5-38 15,-2 2-149-15,0-1-188 0,2-6 83 0</inkml:trace>
  <inkml:trace contextRef="#ctx0" brushRef="#br0" timeOffset="49889.95">10487 9303 72 0,'0'0'123'0,"-2"-4"-6"0,2 4-7 16,0-4-12-16,-1-1 1 0,1 5-12 0,0 0-4 0,-1-5-2 15,1 1-3-15,0 4 4 0,-1-8 0 0,-1 4-2 16,2 4 0-16,0-5-7 0,0 1-3 0,0-2-11 16,-1 3-2-16,1 3 5 0,-3-7 0 0,2 3-3 15,1 4-3-15,-1-8-4 0,0 7-2 0,1-4-6 16,0 5-2-16,0 0-8 0,-2-6 5 0,2 6-6 16,-2-5-3-16,2 5-4 0,0 0-1 0,-2-4 0 15,2 4-5-15,0 0-3 0,0 0-3 0,0 0 3 0,0 0-5 16,-3-2-4-16,3 2 0 0,0 0-1 15,0 0 0-15,0 0-2 0,0 0-1 0,0 0 1 0,0 0-2 16,0 0 0-16,1 12 0 0,-1-7 2 0,-1 1-2 16,-2 2 0-16,3-1 4 0,-1 3-3 0,-4 1-1 15,4-1-3-15,-2 2 4 0,2 1-2 0,-1-1 0 16,0-1-1-16,2 2 2 0,-1-1 2 0,1 0-2 16,0 5-1-16,1 0 2 0,-1 0 0 0,0-3-2 15,2 5-1-15,-2-4 3 0,3-5-3 0,0 6 1 16,0-4 0-16,0-1 1 0,-2 0-2 0,2-1-4 0,-1 1 5 15,1-3 2-15,-2 2-2 0,-1-2-2 0,1 1 3 16,1-2-1-16,-1-2-1 0,0 0 1 0,-1 3 1 16,1-4-4-16,1 0 0 0,-1 2 3 0,0-2-6 15,-1-1 8-15,2 2-3 0,-1-1 3 0,-1-4-2 16,2 8 0-16,2-5-2 0,-1 1-15 0,-1-2-22 16,1 1-37-16,-3-3-34 0,5 1-42 0,-5-1-187 15,0 0-363-15,0 0 161 0</inkml:trace>
  <inkml:trace contextRef="#ctx0" brushRef="#br0" timeOffset="50173.21">10290 9590 6 0,'-3'-4'179'16,"3"4"-15"-16,-4-3-14 0,3-2-16 0,1 5-13 0,0-4-12 15,0 4-11-15,0 0-10 0,5-8-8 0,-2 6-10 16,2-1-5-16,-2 1-6 0,2-1-3 0,2 1-11 16,-3-1-2-16,3-1-4 0,-2 1-3 0,1 2-6 15,4-2-1-15,-5 2-1 0,7-1-13 0,-6 0 8 16,4 2-4-16,2 0-7 0,2-3 4 16,-4 6-1-16,3-3-2 0,1 0-1 0,-2 2-4 0,2-1-27 15,-3 0-23-15,3 0-15 0,0 1-28 0,-2-1-39 16,0 0-116-16,-1 2-259 0,-1-3 116 0</inkml:trace>
  <inkml:trace contextRef="#ctx0" brushRef="#br0" timeOffset="50777.29">10682 9539 80 0,'3'-4'138'0,"-3"4"-5"0,2-4 3 0,-2 4-12 16,2-6-8-16,-1 3-7 0,-1 3 1 0,0-4 1 15,0 4-7-15,0 0-7 0,-3-7-7 0,2 5-8 16,1 2-5-16,-4-3-1 0,4 3-1 0,-2-5-7 16,2 5-2-16,-6-1-5 0,6 1-5 0,-2-4-2 15,2 4-4-15,-6-3-8 0,6 3-1 0,0 0-6 16,0 0 0-16,-15 3-5 0,12 0-2 0,-4 1-6 0,1-1 2 16,-2 0-5-16,2 2 1 0,-2 1-3 0,-2 0-3 15,1 0-1-15,4 0-1 0,-3 3-3 0,-1-2 2 16,4 0-5-16,0 1 2 0,1-1 0 0,0 2-2 15,2-4 0-15,0 3-1 0,0-2 0 0,2 0 1 16,0 1-1-16,0-2-1 0,2-2 2 0,1 4-1 0,2-3 2 16,-1-3-3-16,2 3 4 0,1-2 0 15,-1-1-7-15,2 1 2 0,-3 0 0 0,4-2 1 0,-4 0-1 16,-5 0 0-16,13-4 1 0,-13 4 0 16,9-1-1-16,-9 1 1 0,5-2-2 0,-1 0-4 15,-4 2 6-15,6-5 1 0,-6 5-3 0,4-3 0 0,-2 0-1 16,1-1-1-16,1 2 0 0,0-1 2 0,0-2-1 15,1-2 0-15,-2 2-2 0,0-2 3 0,2 2-2 16,-2 0 2-16,-2-2 0 0,3 3-2 0,-3-1 0 16,0 1 4-16,1 0 0 0,-2 4 4 0,2-6-5 0,-2 6 2 15,2-4 0-15,-2 4-1 0,1-2-3 16,-1 2 0-16,0 0 0 0,0 0-1 0,0 0 5 16,0 0-3-16,0 0-2 0,-5 11 2 0,5-7-2 0,0-4 0 15,-3 8 0-15,3-4 0 0,-1-2 0 0,1 3 0 16,0-1 2-16,0-4-4 0,-1 8 2 0,2-1 0 15,-1-5 0-15,-1 4 2 0,2-1-2 0,-1-1 0 16,2-1 0-16,0 3 2 0,-2-2-2 0,1 0-1 0,0 1 3 16,1-2 4-16,-1 1-4 0,1 1-3 15,2-4 3-15,-4-1 0 0,5 4-3 0,-5-4 3 16,5 1-3-16,-5-1 0 0,4 1 3 0,-4-1 3 16,8 0-7-16,-8 0-13 0,10 0-28 0,-4-1-38 15,0-2-38-15,0 0-42 0,2 0-204 0,-3-3-393 0,5-1 175 16</inkml:trace>
  <inkml:trace contextRef="#ctx0" brushRef="#br0" timeOffset="51258.25">10933 9506 121 0,'-4'-2'175'0,"-4"1"-7"15,3 1-10-15,5 0-6 0,-17 0-9 0,11 0-13 16,-2 1-8-16,-1 1-12 0,-1 0-10 0,4 0-7 0,-3 1-12 15,1-1-7-15,3 1-7 0,0 1-6 0,0 2-4 16,-3-2-6-16,3 4-8 0,1-1 3 0,3-2-7 16,-3 2-5-16,0-2-4 0,6 3-2 0,0-2-4 15,-2 1-1-15,4 1-2 0,-4-2-2 0,5-1-2 16,-1 1 0-16,2 0-1 0,2-1-4 0,-4-2 2 16,2 2-5-16,-2 2 5 0,5-4-3 0,-4-1-2 15,0 1 0-15,-1 2-4 0,2-1 0 0,0-4 1 16,-1 3 0-16,-2-1-1 0,-3-2 1 0,3 3 6 0,1 1 6 15,-4-4 3-15,0 0-2 0,0 0 1 16,0 3-3-16,0-3-1 0,0 0-4 0,-5 4-1 16,1-3 0-16,0 2-2 0,-2-1 1 0,-2 1-3 0,3-1 4 15,-3 0-5-15,1 3-1 0,-1-1 1 0,3-1-10 16,-3 1-25-16,3 1-36 0,0-2-49 0,1-1-54 16,-1 1-193-16,5-3-390 0,0 0 173 0</inkml:trace>
  <inkml:trace contextRef="#ctx0" brushRef="#br0" timeOffset="51649.87">10956 9341 58 0,'0'0'189'16,"0"0"-19"-16,0 0-16 0,0 0-15 0,0 0-18 15,0 0-7-15,0 0-15 0,0 0-7 0,0 0-11 0,0 0-6 16,3 15 5-16,-1-10-11 0,-4 5 7 16,2 0-3-16,-1-1-5 0,-3 2-2 0,3 2-4 15,0 1-4-15,-2 5-2 0,1-4-1 0,-1 2-5 0,-2 2-2 16,3-3-3-16,-1 1-5 0,0-1-2 0,2 1-4 15,-1 0-4-15,2-3-2 0,-3 2-4 0,6 1 2 16,-5-6-5-16,4 3 0 0,-1-4-5 0,1 3-2 16,2-2-1-16,-2 1-1 0,-1-5 0 0,1-2-1 15,0 3-1-15,1-1-3 0,-1-2 1 0,-1-1-3 16,0 1-13-16,0-1-17 0,-1-4-14 0,2 6-21 16,-2-6-12-16,1 3-11 0,-1-3-11 0,0 2-13 0,0-2-18 15,0 0-27-15,0 0-133 0,0 0-307 0,0 0 137 16</inkml:trace>
  <inkml:trace contextRef="#ctx0" brushRef="#br0" timeOffset="52041.15">11094 9566 150 0,'0'0'153'0,"0"0"-8"15,-3-2-19-15,3 2-12 0,0 0-9 0,-1-4-8 16,1 4-5-16,0 0-6 0,0 0-8 0,0 0-4 16,0 0-1-16,0 0-6 0,0 0-8 0,0 0 1 15,0 0 2-15,-14 4 0 0,7-2-1 0,1 4 3 16,1-2-2-16,-3 2-2 0,-1-2-2 0,-2 3-4 16,1-1-3-16,3 0-3 0,1-1-6 0,-1 2-5 15,-2-2-5-15,4 1-1 0,0 2-2 0,1-3-3 0,-1 0-4 16,1-1 3-16,3 0-8 0,-3 1 0 0,3-1-1 15,0 0-3-15,1-4 0 0,-2 5-4 0,2-1 1 16,0-4-1-16,0 6 2 0,0-6-1 0,4 3-2 16,0-1 0-16,-4-2 1 0,5 5-1 0,0-5-2 15,0 2 2-15,-1 1-1 0,4-1 0 0,-3-2 0 16,3 2-1-16,2 1 1 0,0-3-2 0,4 0-2 16,-2 1 0-16,-2-1-1 0,4 0 6 0,5 1-12 15,-2-1-4-15,-6 1-32 0,7-2-24 0,-5 0-38 16,1-3-35-16,0 2-39 0,0 0-158 0,-4-1-362 0,3-2 161 15</inkml:trace>
  <inkml:trace contextRef="#ctx0" brushRef="#br0" timeOffset="52393.16">11371 9471 115 0,'0'0'146'0,"0"0"-13"0,-4-4-12 15,4 4-11-15,0 0-12 0,0 0-10 0,0 0-7 16,0 0-10-16,0 0 4 0,0 0-6 0,0 0 3 16,0 0 4-16,0 0 9 0,0 0 9 0,0 0 10 15,0 0 7-15,0 0-7 0,5 14 3 0,-6-9-8 16,1 0-9-16,0 2-5 0,-1 1-7 0,-2 0-6 15,3 0-7-15,-1 2-6 0,0 2-4 0,-2 0-7 16,2 0 0-16,-2 1-8 0,2 1-4 0,1-2-2 0,-1 2-3 16,1-1-4-16,1-3-4 0,0 2 0 0,0 0-2 15,1 0-3-15,-2-2 0 0,0 2-3 0,1-3-3 16,-1 1 1-16,0-3-2 0,0 0-2 0,1-2 0 16,-1 3-18-16,-1-2-56 0,1-3-63 0,0-3-86 15,-4 4-201-15,4-4-447 0,0 0 198 0</inkml:trace>
  <inkml:trace contextRef="#ctx0" brushRef="#br0" timeOffset="54276.37">8468 10626 30 0,'0'0'119'0,"0"0"-4"16,0 0-2-16,0 0-10 0,0 0-7 0,0 0-8 15,0 0-6-15,0 0-8 0,0 0-7 0,0 0-5 0,0 0-9 16,0 0-4-16,0 0-6 0,0 0-3 15,0 0-4-15,-9-4-6 0,9 4 2 0,0 0 3 0,0 0-12 16,0 0 0-16,0 0-1 0,0 0-3 0,0 0-2 16,0 0 3-16,0 0 13 0,0 0 1 0,0 0 0 15,0 0 7-15,0 0-3 0,0 0 3 0,0 0-3 16,0 0-3-16,-8-1-5 0,8 1-2 0,0 0 0 16,0 0-3-16,0 0-5 0,0 0-3 0,0 0 2 0,0 0-1 15,0 0-5-15,-5-2-2 0,5 2 1 0,0 0-1 16,0 0-8-16,0 0 5 0,0 0-1 0,0 0 2 15,0 0-3-15,0 0 0 0,0 0 3 0,19 4-4 16,-19-4 1-16,12-1 2 0,-1-2-4 0,-1 2 2 16,1 0 1-16,3 1-4 0,2-3 2 0,2 1 1 15,2 2-2-15,-1-2 1 0,2 1-2 0,7-3 0 0,-10 1 1 16,4 3-3-16,1-2 2 0,-5-1 0 16,2 3-5-16,-2 0 1 0,-5 0 2 0,-3-1-2 15,0 1 1-15,-2 0 2 0,-1 0-1 0,-2-2 4 0,-5 2-1 16,11 2 2-16,-11-2-4 0,5 0 0 15,-5 0 0-15,0 0 11 0,0 0 6 0,0 0-6 0,0 0 3 16,0 0 1-16,0 0-6 0,0 0 0 0,0 0 0 16,0 0-2-16,0 0 2 0,0 0-3 0,0 0-2 15,-11-8 2-15,11 8-4 0,0 0-2 0,0 0 3 16,0 0-4-16,0 0 1 0,0 0 0 0,0 0-1 16,0 0-3-16,0 0-26 0,0 0-30 0,0 0-34 15,0 0-35-15,-5 9-195 0,5-9-347 0,0 4 154 16</inkml:trace>
  <inkml:trace contextRef="#ctx0" brushRef="#br0" timeOffset="55816.2">8482 13111 78 0,'-4'5'151'16,"4"-5"-18"-16,0 0-15 0,0 0-10 0,0 0-15 16,0 0-12-16,0 0-3 0,0 0-8 0,0 0-6 0,0 0-2 15,0 0-9-15,0 0 5 0,0 0 0 0,0 0 3 16,0 0 3-16,0 0 2 0,0 0 2 0,0 0 2 16,0 0-5-16,0 0 1 0,0 0-5 0,0 0-6 15,0 0-3-15,0 0-11 0,0 0 2 0,0 0-4 16,0 0-9-16,0 0 0 0,0 0-5 0,0 0-1 15,0 0 0-15,0 0-3 0,0 0-3 0,0 0-1 16,0 0 0-16,0 0 0 0,0 0 7 0,0 0-3 0,0 0 0 16,0 0-3-16,0 0 4 0,0 0-2 0,0 0 1 15,0 0 2-15,0 0 10 0,0 0 5 0,0 0 3 16,0 0 4-16,13 2 1 0,-13-2-2 0,0 0-2 16,9-2-2-16,-9 2-1 0,0 0-7 0,10 0-2 15,-7-3-2-15,1 1-6 0,2 0 1 0,-1-1-2 16,-5 3-3-16,9 0-1 0,-5-2-2 0,-4 2-2 15,12-3-1-15,-5 3-4 0,0 0 2 0,3 0-4 16,-2 3-22-16,3-3 5 0,-2 2-2 0,3 0 3 0,-3-1-3 16,4 0 3-16,-4-1 2 0,-3 0 0 0,2 1 0 15,1-1 2-15,-3 0 3 0,1 2-1 0,-7-2-1 16,9 0 2-16,-9 0-1 0,7-2 3 0,-7 2-1 16,0 0 2-16,7 0 3 0,-7 0-5 0,0 0 2 15,0 0-4-15,0 0 3 0,0 0-1 0,0 0-1 16,-13-6-2-16,13 6-9 0,0 0-13 0,-4-1-18 15,4 1-19-15,0 0-28 0,0 0-30 0,-13 1-21 0,13-1-35 16,0 0-180-16,-5 1-389 0,5-1 172 0</inkml:trace>
  <inkml:trace contextRef="#ctx0" brushRef="#br0" timeOffset="67073.27">13596 9193 53 0,'0'0'180'16,"0"0"-15"-16,0 0-16 0,0 0-18 0,0 0-4 0,0 0-6 15,0 0-11-15,0 0-7 0,0 0-4 0,0 0-3 16,0 0-10-16,0 0 0 0,0 0-2 0,0 0-5 16,0 0-6-16,0 0-3 0,0 0-3 0,0 0-4 15,0 0-3-15,0 0-8 0,0 0-2 0,0 0-5 16,0 0-6-16,0 0-3 0,0 0 1 0,0 0-3 16,0 0 2-16,-6 10-2 0,5-4 1 0,1-1-1 15,0 2-2-15,0 0 1 0,-2 0-3 0,2 0-1 0,0 2 1 16,0 1-5-16,0 2 3 0,2 0 1 15,-2-2-5-15,4 0 0 0,-4 4 0 0,1-2 3 0,-1-2-3 16,0 2-1-16,4 0-1 0,-4 1-23 0,1 3 2 16,2-3 4-16,-2 3 1 0,3-1 0 0,-4 2 0 15,4 0 7-15,-3 0 1 0,3 0-2 0,-3-2 2 16,3-1-1-16,-3 0-2 0,-1 1 0 0,4-3 1 16,-4 0-3-16,3 0-3 0,-2-2 2 0,0 1-1 0,-1 0 1 15,0-2-4-15,0-2 2 0,3-1-3 16,-3 0-1-16,1-1 1 0,2 1-5 0,-2-1-20 0,0 0-26 15,2-1-26-15,-2-1-37 0,4 1-34 0,-1-2-41 16,-3 1-33-16,-1-3-150 0,4 2-399 16,-4-2 177-16</inkml:trace>
  <inkml:trace contextRef="#ctx0" brushRef="#br0" timeOffset="67376.4">13418 9552 19 0,'0'-5'222'16,"0"5"-16"-16,0-4-23 0,0 4-14 0,5-5-17 15,-1 2-15-15,2 0-19 0,3 2-9 0,0-2-8 0,5 0-10 16,-4 1-14-16,3 0-3 0,0 1-8 0,0-1-6 16,1 2-9-16,-3 0-4 0,1-1-9 0,1 1-17 15,0 1-21-15,-1-1-23 0,-3 0-26 0,0 0-19 16,1-1-24-16,-1 2-22 0,-1-2-37 0,-2 2-90 16,3-1-261-16,-1 0 116 0</inkml:trace>
  <inkml:trace contextRef="#ctx0" brushRef="#br0" timeOffset="67961.77">13897 9532 21 0,'0'0'195'0,"0"0"-13"15,0-5-12-15,0 5-12 0,0-5-17 0,0 5-12 0,-1-4-9 16,1 4-12-16,-1-4-7 0,1 4-7 15,-2-4-6-15,2 4-5 0,0 0-7 0,-6-2-6 0,6 2-6 16,-4-2-7-16,4 2 4 0,-6-3-3 0,2 1-4 16,4 2-6-16,-9 0-1 0,0 0-5 0,9 0-5 15,-14 2-3-15,6-2-2 0,-2 3-5 0,1-1-4 16,0 1-1-16,0 1 0 0,4-1-3 0,-3 1-1 16,2 1 0-16,1-1-5 0,0 0-2 0,0 1 2 15,1 2-1-15,0-3-3 0,3 1-1 0,1-1 1 16,-1 0-3-16,1 1 3 0,1-1-1 0,1-1-3 0,-2-3 1 15,6 5 0-15,0-4-1 0,-1 0 1 16,0 1-5-16,3-2 1 0,0-2-3 0,0 2-6 0,0-1-2 16,1 0-3-16,1 1-4 0,-4-3-3 0,2 3 3 15,0-4 2-15,-2 4 3 0,2-1-2 0,-3-2 1 16,0 2 4-16,-1-2 1 0,1 2 0 0,-1 0 1 16,1-3 1-16,-2 1 0 0,-3 3 0 0,2-5 2 15,1 2-1-15,-3 3 0 0,4-6 2 0,-3 3-1 16,0 0-1-16,-1 3 0 0,0-5-2 0,0 5 8 15,3-4-5-15,-3 4 4 0,0 0-2 0,1-3-4 0,-1 3 4 16,0 0-3-16,0 0 3 0,0 0-3 0,0 0-2 16,0 0 3-16,0 0 2 0,0 0-3 0,0 0 1 15,0 0 2-15,0 0 0 0,0 0 3 0,0 0-1 16,0 0-1-16,-5 14-2 0,4-11 0 0,1-3 1 16,-3 7 1-16,3-5 1 0,3 2 1 0,-3-4-4 15,1 6 4-15,-1-1 2 0,0-1-2 0,1-1-4 16,-1-3 1-16,4 5 1 0,0 0-2 0,1-3 4 15,-4-1-2-15,-1-1 0 0,10 4-7 0,-6-4-20 16,0 3-15-16,3-3-26 0,-7 0-30 0,11 0-29 0,-3-3-42 16,-2 1-127-16,1-1-321 0,1-1 141 0</inkml:trace>
  <inkml:trace contextRef="#ctx0" brushRef="#br0" timeOffset="68268.35">14099 9431 64 0,'-2'-3'201'0,"2"3"-16"0,-12 3-24 16,12-3-9-16,-12 1-17 0,6 0-17 0,1 2-9 15,1-1-10-15,0 0-9 0,0 3-8 0,1-1-8 16,0 1 1-16,0-1-7 0,1 5-7 0,2-4-7 16,-2 0 3-16,2 4-9 0,2-3-3 0,-2 2-3 15,5-2-3-15,-5 1-2 0,5 0-2 0,-1 3-8 16,1-2 0-16,-1-2-3 0,0 1-3 0,2 2-1 0,-2-3-2 15,1 2-1-15,-1-1-4 0,0-2 4 16,-3-1-5-16,3 1-1 0,-4 3-4 0,3-6 0 16,-2 3-1-16,-2 1 0 0,-2-1 2 0,-1-4-2 0,0 1 0 15,-1 2 0-15,1-3-3 0,0 2 4 0,-2-2-1 16,6-1 2-16,-9 1-4 0,5 1-1 0,4-2-4 16,-9 0-5-16,5 1-36 0,4-1-41 0,0 0-57 15,0 0-202-15,-10-1-370 0,10 1 164 0</inkml:trace>
  <inkml:trace contextRef="#ctx0" brushRef="#br0" timeOffset="68672.75">14229 9308 101 0,'0'0'243'0,"0"0"-21"0,0 0-17 0,0 0-25 0,0 0-15 16,0 0-18-16,0 0-15 0,0 0-13 0,0 0-12 15,0 0-10-15,8 13-7 0,-10-9-12 0,4 2-2 16,-2 1-10-16,0-2-4 0,0 5-7 0,0-2-4 15,1 2-3-15,-2 0-5 0,1 1-1 0,-4-1-3 16,2 2-2-16,-1-2-4 0,2 2-2 0,-2 1-4 0,3-4-4 16,-3 5-2-16,3-2 2 0,3-2-4 0,-6 2-3 15,6-1-1-15,-3-1 4 0,1 0-7 16,1 0 2-16,-1-1-3 0,2 0-3 0,-1 0-2 0,0-1 2 16,0 0-1-16,-1 1-5 0,3-4-11 0,-4 1-15 15,2 1-16-15,0-2-11 0,-2-2-19 0,1 3-15 16,-1-3-29-16,0-3-24 0,3 5-29 0,-3-5-167 15,6 2-361-15,-6-2 159 0</inkml:trace>
  <inkml:trace contextRef="#ctx0" brushRef="#br0" timeOffset="69005.05">14351 9469 135 0,'-9'0'174'16,"3"3"-14"-16,-1-3-7 0,3 4-6 0,-1 1-8 0,1-2-11 15,-1 1-11-15,4 1-9 0,-3 1 3 0,-1 1 1 16,4-2-9-16,-3 2-7 0,0-3-8 0,0 2-9 16,3 1-2-16,-2-2-4 0,2-1-9 15,-3 4-6-15,3-3-3 0,1-1-8 0,0 1-2 0,0 2-5 16,0-2-6-16,1 2-1 0,-1-4-3 0,4 2-2 15,-3 1-4-15,-1-2-1 0,0 0-1 0,0-4-3 16,3 7-2-16,-2-4-3 0,0-1 1 0,3 1-3 16,-4-3-2-16,9 0 3 0,-1 0-12 0,1 0-11 15,1 0-19-15,2 0-19 0,2 0-26 0,-3-3-27 0,10 0-28 16,-5-3-46-16,1 3-165 0,3-1-368 0,-6-4 163 16</inkml:trace>
  <inkml:trace contextRef="#ctx0" brushRef="#br0" timeOffset="69473.21">14627 9415 99 0,'8'-4'172'0,"-5"3"-17"0,4 0-13 0,2 1-13 15,2-3-17-15,0 2-9 0,1-1-10 0,1 1-12 16,1 1-5-16,0-3-11 0,-1 5-8 0,-3-2 0 16,2 0-10-16,0 1-3 0,-8-1-7 0,4 1-2 15,-3-1-2-15,-1 3-7 0,-1 0 1 0,0 2-1 16,-4 0-6-16,1 2 2 0,-5 2-5 0,0-1-4 16,0 1 2-16,-3 1-1 0,0 0 0 0,-2 0-6 0,-3 1-1 15,-1 0 0-15,8 0-1 0,-6-3 0 0,4 1 2 16,1-1 2-16,-2 1 9 0,1 1 6 0,4-5-3 15,-2 0-5-15,2 2-1 0,0-1-1 0,3-2 8 16,-3 0 5-16,3 1 6 0,1 2 2 0,-1-5 2 16,2 1 0-16,-2 4 2 0,1-7-1 0,2 5 0 0,-2-5 2 15,4 3 3-15,-1-1-1 0,1-1 4 16,0 2-1-16,-4-3-4 0,16 1-2 0,-10-2-4 16,2 1 1-16,2-4-7 0,2 2-3 0,-3 2-1 15,5 0-2-15,-5 0-2 0,0 0 0 0,1 0 2 16,1 0 0-16,2 0 2 0,-3 0-4 0,2 0-3 0,-1 0 0 15,-3 0-1-15,0 0-6 0,3 0 2 0,-1 0-2 16,-2 2-5-16,-1-2 2 0,0 4-3 0,-2-1-7 16,0-2-27-16,-1 1-34 0,0 0-34 0,-4-2-57 15,4 3-58-15,-4-3-189 0,0 0-434 0,0 0 192 0</inkml:trace>
  <inkml:trace contextRef="#ctx0" brushRef="#br0" timeOffset="76210.07">15116 9598 43 0,'0'0'118'0,"0"0"-9"16,0 0-17-16,0 0 2 0,0 0-8 0,0 0 0 15,0 0-2-15,0 0-2 0,0 0 2 0,0 0-5 16,0 0-4-16,0 0-7 0,0 0-6 0,0 0 0 0,0 0-5 16,-2-5-3-16,2 5-3 0,0 0-2 0,-6-3-4 15,6 3-4-15,0 0 0 0,0 0-6 0,-3-3-5 16,3 3-2-16,0 0-5 0,0 0 5 0,0 0-3 16,0 0-1-16,0 0-2 0,-8-2 4 0,8 2-4 15,0 0 2-15,0 0-1 0,0 0 1 0,0 0 3 16,0 0-3-16,0 0 0 0,0 0-1 0,0 0-2 15,0 0-4-15,0 0 2 0,0 0-3 0,0 0-3 16,0 0 1-16,0 0-8 0,0 0 6 0,0 0-2 16,0 0-3-16,0 0 1 0,0 0-1 0,0 0-3 0,0 0 0 15,0 0 2-15,0 0-2 0,0 0 2 0,0 0-2 16,0 0-2-16,0 0 2 0,0 0 0 0,0 0 2 16,0 0-1-16,0 0 0 0,0 0-4 0,0 0 4 15,0 0-1-15,0 0-1 0,0 0-1 0,0 0 1 16,0 0-1-16,0 0 4 0,0 0 2 0,0 0-2 15,0 0-2-15,14 8 5 0,-9-8 1 0,0 1-2 0,3 0 2 16,0 3-5-16,3-3 3 0,2 1 0 0,1 0-2 16,5 1-2-16,-1 0 3 0,4 2-4 0,-4-1 2 15,3-1 2-15,1-1-3 0,-3 5-3 0,4-5-23 16,-1 1 4-16,-3 0 3 0,-2-1-2 0,-3-2 3 16,-4 3 3-16,2-3 0 0,-4 2 0 0,-1-2 6 15,1 0-5-15,-3-2 6 0,-5 2-3 0,0 0 2 16,6-3 6-16,-6 3-1 0,0 0-3 0,0-2-2 0,0 2 1 15,0 0 1-15,-9-6-1 0,9 6-2 0,-9-2 1 16,4 0-13-16,5 2-18 0,-10-1-25 0,10 1-27 16,-8 0-46-16,3-3-170 0,5 3-329 0,0 0 146 15</inkml:trace>
  <inkml:trace contextRef="#ctx0" brushRef="#br0" timeOffset="76588.81">15334 9547 29 0,'0'0'149'0,"0"0"-15"0,0 0-11 15,0 0-15-15,0 0-10 0,0 0-5 0,0 0-8 16,0 0-7-16,0 0-4 0,0 0-10 0,17 4-7 15,-13-1 1-15,0-1 3 0,1 1-8 0,-1-1-3 16,0 1-5-16,-3-2 1 0,4 2-1 0,0 1 7 16,-1 0-1-16,1 1-12 0,-1-3 4 0,0 2-3 0,1 2-5 15,0-1 6-15,0 0-5 0,-1-1-5 0,1 3-4 16,-1-2 1-16,0-2-1 0,1 4-6 0,-3 0 3 16,0-2 7-16,-1 3 2 0,-1-4-7 0,0 3 2 15,-1 0 3-15,-2 2 6 0,-3-2-1 0,0 2 1 16,-5-2-3-16,0 3-2 0,-5 0 3 0,0-1-6 15,-1 0-4-15,-1-1 1 0,2 0-4 0,-3-1-2 16,-1 0-2-16,4-2-1 0,-3 4-10 0,3-4-54 0,4-2-93 16,-4 4-241-16,2-2-412 0,4-2 183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08T07:15:58.38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20157 12061 60 0,'0'0'124'15,"0"0"-16"-15,0 0-5 0,-9 0-12 0,9 0-10 0,0 0-4 16,0 0-1-16,0 0-11 0,0 0-1 0,0 0-4 16,0 0-10-16,0 0 6 0,0 0-7 0,0 0-2 15,0 0-6-15,0 0 4 0,0 0 0 0,-5-1-2 16,5 1-4-16,0 0-6 0,0 0-2 0,0 0 2 15,0 0-6-15,0 0 3 0,0 0-3 0,-10-1 2 16,10 1-3-16,0 0 2 0,0 0-2 0,-6 0-2 16,6 0-6-16,0 0 5 0,0 0-6 0,-6-3 2 0,6 3-2 15,0 0 4-15,0 0-2 0,0 0-4 16,0 0 3-16,0 0-2 0,0 0-4 0,0 0 6 16,0 0-6-16,-7 0-1 0,7 0 5 0,0 0-6 0,0 0 2 15,0 0-1-15,0 0 1 0,0 0-2 0,0 0 7 16,0 0-3-16,0 0 0 0,-8 0-1 0,8 0-5 15,0 0 2-15,-5-3-1 0,5 3 1 0,0 0-2 16,0 0-3-16,0 0 3 0,0 0-1 0,-6 0-3 16,6 0 2-16,0 0-1 0,0 0 1 0,0 0-5 15,0 0 3-15,0 0-2 0,0 0 2 0,0 0 2 16,0 0-2-16,0 0 2 0,0 0-2 0,0 0 1 0,0 0 5 16,0 0-4-16,0 0 1 0,0 0 4 15,0 0-6-15,0 0 1 0,0 0-4 0,0 0 4 0,0 0 3 16,0 0 0-16,0 0-1 0,0 0 1 0,0 0-3 15,0 0 1-15,0 0-1 0,0 0 4 0,0 0-3 16,15-5-2-16,-5 5 4 0,-3-1-2 0,4 0 3 16,3-2-7-16,-1 3 0 0,5-1 3 0,0 1-1 15,2-3-4-15,-2 3 1 0,-3 0 1 0,6-2-5 16,-1 2 5-16,-2-1 4 0,-4 0-4 0,0 0 0 16,0-1-1-16,-5 2-4 0,3 0 5 0,-1-1-1 0,-2 0 2 15,-1 1-3-15,0 0 4 0,-2-1-3 0,-6 1-2 16,10 0 4-16,-10 0-3 0,9-2 2 15,-9 2 0-15,0 0-2 0,7 0 1 0,-7 0-5 0,0 0 3 16,0 0 2-16,6-2-3 0,-6 2 3 0,0 0-9 16,0 0 10-16,8 0-5 0,-8 0 5 0,3 4-3 15,-3-4-5-15,4 2-11 0,-4-2-22 0,0 0-17 16,2 5-28-16,-2-5-33 0,1 3-75 0,-1-3-117 16,0 0-331-16,-5 4 146 0</inkml:trace>
  <inkml:trace contextRef="#ctx0" brushRef="#br0" timeOffset="505.16">20156 12151 118 0,'0'0'131'0,"0"0"-18"16,0 0-3-16,0 0-9 0,0 0-10 0,0 0-5 0,0 0-10 16,0 0-7-16,0 0-14 0,0 0 0 0,0 0-2 15,0 0-9-15,0 0-10 0,0 0-1 0,0 0 0 16,0 0-2-16,0 0-5 0,0 0-6 0,0 0 3 15,0 0-8-15,0 0 1 0,0 0 2 0,-3 4 6 16,3-4 3-16,0 0 7 0,0 0-2 0,7 0 2 16,-7 0 2-16,6 3-1 0,2-3-1 0,-2 0-3 15,6 0-1-15,2 2 1 0,2-4-6 0,4 4 5 0,8-2-4 16,1 2 0-16,-1 1 3 0,0-4-7 0,3 2 1 16,-5 1 0-16,-3-2-6 0,-4 1 2 0,-1 1-2 15,-3 0-2-15,-2-2-2 0,-1 0-7 0,-1 0 5 16,-5 0-5-16,2 3 3 0,-2-3 5 0,-1 0 6 15,-5 0 5-15,5 1-3 0,-5-1-2 0,0 0-8 0,0 0 4 16,0 0-2-16,0 0-2 0,4-4 1 16,-4 4 0-16,0 0-6 0,0 0-2 0,-9-4 2 15,9 4-2-15,0 0 1 0,0 0-15 0,0 0-22 0,-14 3-16 16,14-3-25-16,0 0-35 0,0 0-82 16,-4 1-107-16,4-1-319 0,0 0 141 0</inkml:trace>
  <inkml:trace contextRef="#ctx0" brushRef="#br0" timeOffset="3937.95">25938 12073 56 0,'0'-2'129'0,"0"2"-13"0,3-3-9 15,-3 3-9-15,2-5-3 0,-2 5-9 0,3-4 1 16,-3 4-4-16,0-4-3 0,2 0-4 0,-2 4-3 15,0-4-2-15,0 4-1 0,4-5-3 0,-4 2-6 16,0 0-7-16,0 3-7 0,2-6 8 0,-1 3 0 16,0 1-3-16,-1 2-4 0,0 0 4 0,1-6-2 15,-1 6-6-15,2-4-4 0,-2 4 2 0,0 0-2 16,0 0-1-16,-2-5-1 0,2 5 0 0,0 0-4 16,0 0-3-16,0 0 1 0,0 0-5 0,0 0-1 0,-1-5-4 15,1 5 1-15,-2-2-6 0,2 2-3 0,-4-3-2 16,4 3 1-16,-4-7 5 0,2 5-5 0,2 2 1 15,-2-3 3-15,2 3-1 0,0 0-3 0,0 0 2 16,0 0 1-16,0 0-1 0,0 0-5 0,0 0 8 16,0 0-2-16,0 0-4 0,0 0 0 0,15-1-2 0,-6 3 2 15,4 0-3-15,-3 0 0 0,3 2-3 16,-3 2 1-16,3-4-5 0,0 1 5 0,0 1-3 16,-1-1 1-16,-1 1 0 0,-1-1-2 0,4 0 2 0,-6 1-3 15,-2-2-5-15,-1-1-14 0,1 2-14 0,-2-2-23 16,0 2-28-16,-4-3-24 0,5 4-25 0,-2-3-67 15,-3-1-131-15,0 0-355 0,0 0 158 0</inkml:trace>
  <inkml:trace contextRef="#ctx0" brushRef="#br0" timeOffset="4190.01">25855 12082 28 0,'0'0'177'0,"0"0"-16"0,0 0-14 15,0 0-13-15,0 0-9 0,0 0-14 0,13-5-9 16,-7 5-5-16,-6 0-6 0,16 0-9 0,-5 1-5 16,-2-1-9-16,3 2-7 0,-1 0-6 0,0-1-5 15,1 2-3-15,0-1-7 0,0 1-2 0,-3-2-2 16,0 4-4-16,0-2-8 0,-1-1-13 0,-3 1-32 15,0-1-29-15,1 0-35 0,-2 1-75 0,-4-3-87 16,4 2-267-16,-4-2 119 0</inkml:trace>
  <inkml:trace contextRef="#ctx0" brushRef="#br0" timeOffset="6427.46">10301 13004 31 0,'-5'1'82'0,"5"-1"4"16,0 0 10-16,0 0 6 0,0 0 0 0,0 0 7 16,0 0 2-16,0 0 0 0,0 0-4 0,0 0-10 15,0 0-12-15,0 0-9 0,0 0-6 0,-9-3-7 16,9 3-4-16,0 0-6 0,0 0-9 0,0 0 0 16,0 0-11-16,0 0 2 0,-6-2-2 0,6 2 2 0,0 0 0 15,0 0 3-15,-4-2 1 0,4 2 3 0,0 0 1 16,-4-3 1-16,4 3 2 0,0 0-1 15,0 0 0-15,0 0-4 0,0 0-2 0,0 0-2 0,0 0-3 16,0 0-3-16,0 0-4 0,0 0-2 0,0 0-2 16,0 0-2-16,0 0-4 0,0 0-2 0,0 0-1 15,0 0-3-15,0 0-2 0,0 0 1 0,0 0 1 16,0 0-2-16,0 0 0 0,0 0 2 0,0 0-5 16,0 0-2-16,19 5 2 0,-12-3-1 0,4-2 0 0,-3 0 0 15,4 2 1-15,1-2-1 0,3-2-2 16,0 2 0-16,4 2-2 0,-4-2 0 0,5-2 0 0,-3 0 14 15,-2 2-2-15,1-2 3 0,-2 1-4 0,-3-1-1 16,0 1 0-16,-1-1 2 0,-1-1-3 0,-1 2-1 16,-3 0 2-16,-1 1-1 0,-5 0 1 0,8 0-1 15,-8 0-3-15,0 0 3 0,10-2-5 0,-6 1 1 16,-4 1 0-16,0 0-4 0,5-2-4 0,-5 2 4 16,0 0-1-16,0 0-4 0,0 0-4 0,0 0-5 15,8 2-10-15,-8-2-5 0,0 0-15 0,0 0-10 0,0 0-15 16,5 1-24-16,-5-1-28 0,0 0-40 15,0 4-187-15,0-4-374 0,0 0 165 0</inkml:trace>
  <inkml:trace contextRef="#ctx0" brushRef="#br0" timeOffset="6904.7">10386 13091 42 0,'0'0'171'0,"0"0"-14"0,0 0-15 0,-7 1-17 0,7-1-12 16,0 0-9-16,0 0-10 0,0 0-13 0,0 0-1 16,0 0-7-16,0 0 5 0,0 0-2 0,0 0-1 15,0 0-3-15,0 0 1 0,0 0 0 0,0 0-5 16,0 0-6-16,0 0-5 0,0 0-4 0,0 0-10 15,0 0-1-15,0 0-5 0,0 0-3 0,0 0-4 16,0 0-5-16,0 0-6 0,0 0 4 0,0 0-4 16,0 0-4-16,0 0 2 0,-6 0-3 0,6 0 4 0,0 0-8 15,0 0-2-15,0 0 4 0,0 0-3 16,0 0-3-16,0 0 0 0,0 0 0 0,0 0-4 16,0 0 5-16,0 0-6 0,0 0 4 0,0 0 2 0,0 0-8 15,0 0 4-15,0 0-6 0,0 0 5 0,0 0-4 16,0 0 0-16,0 0 4 0,0 0-3 0,-4 2 3 15,4-2 1-15,0 0 1 0,0 0-2 0,0 0 2 16,10 7-3-16,-10-7 7 0,9 0-6 0,-1 3 3 16,1-3 4-16,-3 0-5 0,6 0 8 0,-2 0-3 15,0-3 0-15,-2 3-3 0,-2 0-1 0,1-1 1 16,-7 1 1-16,10 1-3 0,-6-2 2 0,-4 1-4 0,7 0-2 16,-7 0-1-16,0 0-11 0,8 1-28 0,-8-1-28 15,1 4-47-15,-1-4-81 0,2 4-131 0,-2-4-354 16,2 2 157-16</inkml:trace>
  <inkml:trace contextRef="#ctx0" brushRef="#br0" timeOffset="8023.61">15801 12950 185 0,'0'0'185'15,"-5"-4"-16"-15,5 4-7 0,-4-3-13 0,4 3-8 0,0 0 10 16,-1-4-16-16,1 4-6 0,0 0-3 0,-3-2-6 16,3 2-3-16,0 0-7 0,0 0-5 0,0 0-6 15,0 0-5-15,-1-4-8 0,1 4-8 0,0 0-6 16,0 0-7-16,0 0-5 0,0 0-6 0,4-6-4 15,-4 6-6-15,0 0-2 0,6-1-6 0,2 0-4 16,-8 1-2-16,10 0-4 0,-2 0-1 0,-8 0-5 16,15 0-4-16,-7 0 2 0,0 0-4 0,2 0 0 0,-4 0 0 15,6 0-3-15,-5 0-5 0,5 0 2 0,-4 0-19 16,3 0-19-16,-1 0-25 0,-3 1-29 16,-7-1-32-16,11 0-31 0,-5 0-34 0,-6 0-215 0,6 1-429 15,-6-1 190-15</inkml:trace>
  <inkml:trace contextRef="#ctx0" brushRef="#br0" timeOffset="8262.64">15788 13012 3 0,'0'0'160'16,"-1"2"-14"-16,1-2-5 0,0 0-6 0,0 0 0 0,0 0-2 15,5 5-13-15,-5-5-4 0,4 3-5 0,-4-3-5 16,6 4-7-16,-2-4-9 0,-4 0-7 0,9 2-3 16,-4-1-7-16,3 1-8 0,-2 0-3 0,1 1-3 15,-1-2-7-15,2 1-8 0,1 2-5 0,-3-1-1 16,2-1-6-16,-3 0-10 0,4 2-43 0,-5-3-67 16,2 4-75-16,-3-3-149 0,1-1-338 0,-4-1 149 15</inkml:trace>
  <inkml:trace contextRef="#ctx0" brushRef="#br0" timeOffset="88988.97">26856 7307 124 0,'-2'-4'129'0,"2"4"-14"0,0 0-8 15,0 0-5-15,0 0-8 0,0 0-10 0,0 0-1 0,0 0-10 16,0 0-5-16,0 0-4 0,2-4 2 16,-2 4-4-16,0 0-2 0,0 0 1 0,0 0-5 0,0 0 3 15,2-3-3-15,-2 3-2 0,0 0 1 0,0 0-5 16,0 0 0-16,0 0 1 0,0 0-5 0,0 0 0 16,0 0-2-16,0 0-2 0,0 0 4 0,0 0-4 15,0 0-1-15,0 0 2 0,0 0-5 0,0 0 2 16,0 0-6-16,0 0-1 0,0 0-2 0,0 0-3 0,0 0-5 15,0 0-2-15,0 0-2 0,0 0-5 16,0 0-2-16,0 0 2 0,0 0-2 0,0 0-2 16,0 0-2-16,-9 11 2 0,8-5-9 0,1-2 6 0,-2 0 1 15,0-1-2-15,2 2-1 0,-2 0 2 0,2 1-1 16,-2 1 0-16,1 0 0 0,1 1-1 0,-2 2 2 16,2 1 11-16,-2-4-2 0,-2 5 0 0,4-6 1 15,0 6-6-15,-4-3-2 0,3 2 4 0,-1-2 4 16,0 0-10-16,0 1 6 0,-2 1 2 0,3-1-2 15,0 1-1-15,-3-1 0 0,2 2 1 0,0 1-3 16,-2 2 5-16,-1 0-1 0,1 2 0 0,3-5-1 16,-1 0-2-16,-1-1 4 0,0 1-5 0,2-1 4 15,0 2 2-15,-2-1-2 0,2-3-1 0,-2 3-3 16,2-2-1-16,0 2 1 0,-1-2 0 0,1 0-3 0,0 1 0 16,-1-1 0-16,0-2-3 0,2 0 2 0,0 1-2 15,-1-2-4-15,-1 0 4 0,2 2 1 0,-1 1 2 16,1 0-3-16,1 0 0 0,-1-4-1 0,2 1 0 15,-1 1 1-15,1 0-1 0,0-3-2 0,-1 2 2 16,2 0-1-16,-1 0 3 0,-1 0-2 0,2 0-6 16,-2-1-14-16,1 0-19 0,-1-1-15 0,0 0-14 15,0 0-19-15,1 0-32 0,-2-2-24 0,0-3-41 0,0 0-199 16,0 0-411-16,0 0 182 0</inkml:trace>
  <inkml:trace contextRef="#ctx0" brushRef="#br0" timeOffset="89499.27">26814 7423 80 0,'2'-3'167'0,"-2"3"-15"15,6-3-10-15,-2 1-15 0,-4 2-15 0,5-7 0 16,-1 7-11-16,-2-2-10 0,1-1-4 0,-3 3-6 16,8-3-8-16,-2 2-7 0,-6 1 0 0,5-5-6 15,1 5-3-15,0-1-8 0,-1-1-5 0,1 1 0 16,-6 1-6-16,13 0 1 0,-4 1-6 0,0-1-2 15,1 5-3-15,1-1-2 0,-1-1 1 0,-1 0-4 0,0-1-5 16,1 3 2-16,-2-1-1 0,-2 2-3 16,0-2-5-16,2 2 0 0,-2 3 4 0,-2-1-1 0,0 0-5 15,-3 0 1-15,-1 4 1 0,-2-5-1 0,-1 3 0 16,-1-1-3-16,0 0-1 0,1 0 3 0,-4 0 4 16,2 0-6-16,-1 1 6 0,2-4 2 0,-3 3-2 15,0-2-2-15,2 0-1 0,-3 0 2 0,-2 1-4 16,6-3 3-16,-1 0-1 0,-1-1 0 0,-2 2-1 15,-1 0 0-15,3-4-1 0,-1 1 1 0,1 1 1 16,2-1-5-16,-5-2 2 0,5 1-2 0,-1 1-2 0,1-2 1 16,-1 0-3-16,5-1-17 0,-10 0-25 0,10 0-24 15,-9-2-23-15,7-3-27 0,0 0-48 0,-2 2-149 16,4-2-337-16,0-1 150 0</inkml:trace>
  <inkml:trace contextRef="#ctx0" brushRef="#br0" timeOffset="90432.77">26989 7565 31 0,'2'3'153'0,"-2"-3"-3"0,5 4-9 0,-2-2-14 0,3-1-9 16,-6-1-6-16,9 3-9 0,-4-2-8 0,2-1-5 15,0 0-4-15,-2 3 0 0,0-2-5 0,3-1-1 16,1 0-6-16,-3-1-2 0,2 1-6 0,-3-3-7 16,0 1-4-16,5-5-4 0,-2 5-3 0,1-5 0 15,-2 4-4-15,-1-2-4 0,2-3-3 0,-2 3-3 0,-1-2-4 16,2-2-2-16,-1 3-1 0,-2-2 4 0,0 2 1 16,-2 1-2-16,1-2-1 0,-2 3-4 0,2-1 1 15,-2 0-1-15,1 1 0 0,-2 0-1 0,3-1-2 16,-3 1-1-16,0 4 1 0,-3-6-3 0,3 3 0 15,0 3-4-15,-5-6 2 0,4 5-2 0,1 1-4 16,-5-4 2-16,5 4 0 0,-8-2 0 0,8 2-8 16,-6 0 8-16,6 0-3 0,-8 2 1 0,8-2-3 15,-10 1 1-15,5 2 0 0,1 1-4 0,-2-3 2 16,2 3-1-16,-3 0-4 0,2 3 0 0,1-2 0 0,-2-2-1 16,1 2 4-16,1 2-3 0,0 0 2 0,-1 0-4 15,1-2 1-15,0 1 1 0,3 0-2 0,-4-1 4 16,1 1-3-16,0 2 3 0,1-3 1 0,1-1-2 15,0 2-2-15,-1 0 0 0,3-4 1 0,0-2 1 16,-2 9 2-16,2-4 2 0,2 0-9 0,-1 0 10 16,1 0 0-16,2 3 3 0,-1-4-2 0,5 4 0 15,2-2-1-15,-1-2-3 0,0 1 1 0,5 1-2 0,-2-5 1 16,3 2-2-16,-3 0-5 0,3 0-21 16,2-2-13-16,2 0-16 0,-1-3-13 0,-6 2-6 15,0-2-10-15,2 1-3 0,-1-1-4 0,0-2-14 0,-1 0 1 16,2-5-5-16,-4 1-11 0,1 2 7 0,-5-2-1 15,4-1 10-15,-3 1 10 0,-2-1 14 0,-1 2 22 16,-2 2 40-16,2-2 22 0,-1 1 17 0,-1 2 9 16,2 0-4-16,-3-2-3 0,-1 1-1 0,0 5 1 15,2-4 1-15,-2 4 2 0,0-6 0 0,0 6-4 16,0 0 0-16,0 0-1 0,-3-4 2 0,3 4-3 16,0 0 5-16,0 0-1 0,0 0-1 0,0 0 9 0,0 0 4 15,-9 9 3-15,7-7 1 0,2-2-4 0,-3 7-4 16,-1 0 10-16,0-3 2 0,4 0-8 0,-2 2-1 15,-1 1 1-15,2-3-4 0,-2 3-2 0,3 3 1 16,-3 0-5-16,0-3-6 0,2 1 4 0,-2-2-3 16,3 0 1-16,0 1-6 0,0 0 1 0,0-1-1 15,-1 0 2-15,2 0-2 0,-1 0-4 0,4-1 4 16,2 0-2-16,-2 0 0 0,1-1 1 0,2-3-5 0,-1 1-7 16,6 1 8-16,-1-3-3 0,1 0 4 15,2-3-3-15,1 0-1 0,-2 0-1 0,-2-2 0 16,3-1 2-16,-5-1 2 0,0 0 3 0,1-3 3 0,-2 2 5 15,-3-1 1-15,-1 0-3 0,0-2 9 16,-3 2-1-16,-1 0-2 0,0-1 2 0,-1 2-3 0,-3 1-1 16,0-2 0-16,0 5-2 0,-1-7 0 0,1 9-5 15,-4-4-3-15,1 1-2 0,-2-1-2 0,0 3-2 16,2-1 1-16,0 3-1 0,1-2-5 0,1 3-3 16,5 0 3-16,-12 0 0 0,7 3 0 0,0-3 1 15,1 5-18-15,1-2-26 0,0 0-37 0,-2 2-41 16,2-2-42-16,3-3-57 0,-1 6-232 0,2-4-482 15,-1 4 213-15</inkml:trace>
  <inkml:trace contextRef="#ctx0" brushRef="#br0" timeOffset="90931.64">27684 7478 167 0,'0'0'191'0,"0"0"-15"0,0 0-14 0,-2-5-19 16,2 5-13-16,0 0-14 0,4-3-8 0,-4 3-9 0,0 0-5 15,0 0-6-15,0 0-3 0,0 0-10 0,0 0-6 16,0 0-2-16,0 0 0 0,0 0-1 0,0 0-6 16,0 0 3-16,0 0 3 0,0 0 10 0,-4 13-1 15,4-8-1-15,0 2-4 0,-1 1-2 0,1 5-7 16,0 4-3-16,-1-6-5 0,1 3-3 0,-3 13-1 15,2-9-5-15,4 7-7 0,-3-4-2 0,-2-2-1 16,0 8-2-16,2 1-2 0,1-2-2 0,0-8-4 0,1 8 3 16,-4-7-1-16,4 0-3 0,-1 2-7 15,-1-3 2-15,2 2 1 0,-2-2 0 0,0-1 1 0,2 0-5 16,0-1-6-16,1-2 4 0,-3 0-1 0,1-3-3 16,2 0 1-16,-1-1 0 0,-2-1-1 0,4-1-6 15,-2-2 4-15,0 0-1 0,0 0-10 0,-2-2-21 16,0 0-23-16,4-2-36 0,-4-2-37 0,0 0-46 15,0 0-47-15,9-7-219 0,-9 0-470 0,2 0 208 16</inkml:trace>
  <inkml:trace contextRef="#ctx0" brushRef="#br0" timeOffset="91281.56">27677 7616 110 0,'3'-8'185'0,"-1"3"-17"0,0-2-8 0,0 2-15 16,1-1-10-16,-1 0-11 0,2 2-13 0,0-1-13 16,0 0-6-16,2-2-13 0,-2 5-8 0,1-2-4 15,-1 0-7-15,3-1 1 0,1 2-10 0,-3 2-2 16,2-2-8-16,-1 3-2 0,2-1-4 0,-2 1-5 16,2 1-4-16,-3-1 2 0,3 3 3 0,1-2 0 0,-3 0-6 15,1 2 1-15,-1 3-3 0,-1-3-1 16,0 2-4-16,-1 0 0 0,0 2 2 0,-3-2 2 15,0 2 4-15,-1 3 1 0,2-2 2 0,-4 3-2 0,0-4 0 16,0 3 1-16,-1-4-3 0,-1 0 0 0,-1-1 1 16,-3 1-1-16,0 0-2 0,2-2-1 0,-4 0 3 15,1-1-5-15,0 0-1 0,0 0 1 0,0 0-2 16,0 2-2-16,0-2-4 0,0-2-4 0,2-1-20 16,1 3-30-16,-1-3-36 0,7 0-40 0,-10-3-77 15,6-1-173-15,4 4-397 0,-3-5 175 0</inkml:trace>
  <inkml:trace contextRef="#ctx0" brushRef="#br0" timeOffset="91966.66">28006 7406 45 0,'1'-3'181'0,"-1"3"-13"0,1-4-1 0,-1 4-7 15,4-5-8-15,-4 5-7 0,0 0-7 0,3-4-8 16,-3 4-9-16,0 0-4 0,0 0-10 0,0 0-7 16,2-1-7-16,-2 1-6 0,0 0-5 0,0 0-6 15,0 0-2-15,0 0-2 0,0 0-4 16,0 0-4-16,0 0-8 0,0 0-1 0,0 0 0 0,0 0-7 15,0 0-7-15,0 0 1 0,0 0-3 0,0 0-7 16,0 0-5-16,0 0-2 0,-19 2-8 0,19-2 4 16,-5 8-3-16,0-4 0 0,-2 0 1 0,1 4-2 0,-3-1-6 15,4 0 0-15,-3 3 1 0,3 0 0 16,-1-1 4-16,0 1-2 0,2 1-8 0,1 0 7 0,-1 2-4 16,0 0 0-16,4-2 1 0,-2 2 1 0,0 0-3 15,2-1 0-15,2-2-1 0,0 1 0 0,2-1-1 16,0 0 1-16,-1-2-2 0,4-1 0 0,2 3-3 15,0-3 9-15,0-2-3 0,6 2 1 0,-4-4-4 16,3 1 4-16,-3-1-7 0,5-3 5 0,-2-3-4 16,0 3 3-16,0-4-2 0,4 0-2 0,-2-5 2 15,-5 4 2-15,4-5 0 0,-2-2-3 0,-3 2-1 0,1-1 0 16,-3 1 0-16,-2 1-1 0,3-1 1 0,-4 3 2 16,-1-1 3-16,3-1 0 0,-5 5-1 15,2-4 1-15,0 3-2 0,-3 2-2 0,0-2 1 0,-1 1 3 16,0 4-1-16,0-7-1 0,-1 4 0 0,1 3 1 15,-6-4-1-15,6 4-4 0,-5-1 4 0,5 1 1 16,-8 0 0-16,8 0 0 0,-8 0 3 0,8 0 4 16,-14 2-3-16,9 1 2 0,1-1-3 0,0 2-1 15,-1 0 1-15,1 0-1 0,-2 3-2 0,2 1 4 16,-1 3-3-16,1 2-1 0,-1-3 4 0,1 4-1 16,-1 0-1-16,3-2-5 0,-1 3 3 0,3 0 2 0,-2-2 1 15,2 1-4-15,0-3 1 0,2-1-1 0,2 0 2 16,0 2 2-16,0 0-3 0,3-3 1 0,2 0-4 15,1 0 5-15,5-1-4 0,2 0-2 0,-1-2-29 16,0-2-51-16,-3-1-70 0,10-3-91 0,-5-2-260 16,0-1-540-16,-2-5 239 0</inkml:trace>
  <inkml:trace contextRef="#ctx0" brushRef="#br0" timeOffset="92799.41">29169 7050 27 0,'0'-7'250'16,"0"7"-12"-16,0 0-16 0,-3-3-15 0,3 3-16 15,0 0-17-15,0 0-17 0,0 0-21 0,0 0-8 16,0 0-16-16,0 0-12 0,0 0-7 0,0 0-11 16,0 0-6-16,0 0 2 0,0 0 2 0,-10 12-7 0,6-7 3 15,0 7 6-15,-1-3-6 0,1 3 2 0,0 4 5 16,-1 1-5-16,-2 1-3 0,-1 8-6 15,0-3-7-15,2 7 5 0,-2-4-8 0,3 2-5 0,0-2-4 16,0 2 1-16,1-2-3 0,0 1-7 0,3-8 0 16,-4 1-5-16,2 0 1 0,2-2-7 0,-2-2-3 15,2 0-1-15,1-3 1 0,-1 4-8 0,-2-4-2 16,6-3 0-16,-6 0-2 0,6 0 4 0,-6-3-2 16,3 1-5-16,3-3-1 0,-2 3 2 0,-1-3-4 15,0 2-10-15,4-2-21 0,0 2-27 0,-3-2-31 16,5 0-39-16,-2-1-38 0,0 0-43 0,1-1-44 0,-2 0-252 15,1-2-537-15,-4-1 238 0</inkml:trace>
  <inkml:trace contextRef="#ctx0" brushRef="#br0" timeOffset="93265.32">29222 7595 95 0,'0'-4'244'0,"0"4"-23"0,0 0-17 16,0 0-20-16,5-5-12 0,-5 5-11 0,7-1-17 0,-1 1-10 16,1-3-14-16,1 3-8 0,1 0-9 0,0-3-7 15,5-1-6-15,-5 3-8 0,5-3-4 0,-3-1-11 16,0-2-4-16,3 5-3 0,-2-6-6 0,0 0-4 16,4-3-2-16,-5 4 0 0,-2 3 0 0,0-7-1 15,0 6-9-15,-1-2 10 0,-1-2 3 0,-3 5-2 16,1-4-3-16,-1 4 1 0,0-1-3 0,1-2-4 15,-4 3-3-15,-1-1 3 0,0 2-5 0,0 3 0 16,-6-7-7-16,2 3-3 0,0 1 0 0,-1 0-2 16,-1 2-4-16,-2-2-3 0,1 3-1 0,-4-1 0 15,4 0-1-15,-5 1-8 0,3 0-5 0,1 1 9 0,1 0-1 16,-1 3-1-16,2-1 3 0,-2 2-5 0,3 0 2 16,-4 2 2-16,4 2-2 0,-1-2 1 0,2-1-2 15,-3 4-1-15,2-2 0 0,0 0 4 0,1 2-1 16,-1 2-4-16,1-3-2 0,-1 2 0 0,4-2-5 15,-3 0 5-15,-1 4-3 0,4-1 4 0,1-2-2 16,0 0 2-16,0-1-4 0,1 0 6 0,3 0-3 16,1 0 2-16,0-2 2 0,0 0-2 0,4-2 2 15,1 3-3-15,3-2-1 0,0-3-6 0,5 4-20 16,-5-2-26-16,2-2-25 0,0-3-33 0,4 1-33 16,-1-1-30-16,0-4-30 0,-3 0-45 0,1 2-187 0,-1-4-468 15,-1 0 207-15</inkml:trace>
  <inkml:trace contextRef="#ctx0" brushRef="#br0" timeOffset="93864.9">29804 7536 77 0,'0'0'253'0,"0"0"-13"15,-3-5-19-15,3 5-20 0,0 0-19 0,-3-3-16 0,3 3-14 16,0 0-16-16,0 0-13 0,-1-4-16 0,1 4-7 16,0 0-9-16,-6-3-6 0,1 3-8 0,5 0-8 15,-11-2-2-15,4 2-3 0,-3-1-2 0,2 1-4 16,-4 0 4-16,0 1-4 0,0 1-2 0,-6 1-7 16,4 0 1-16,-2 3-8 0,0 0-2 0,2-5-6 15,5 4 0-15,-2 2-4 0,2-2-4 0,0 1-3 16,5 1-1-16,-1-3 0 0,1 1-7 0,0 2 1 0,2-1 0 15,1 1-1-15,1 0-6 0,0-2-1 0,1-1 5 16,0 1 2-16,3-3-5 0,-4-2-1 16,6 1-2-16,-2 1 2 0,2 1 1 0,1-3-2 0,-7 0-2 15,14-5 1-15,-6 2 1 0,-1-1-3 0,-2 1-7 16,4-2 5-16,-2 5 1 0,0-2 0 0,-1-1-6 16,2-1 7-16,-4 4-3 0,1-5-1 0,3 3-4 15,-3 0 6-15,1-1 0 0,1 1-1 0,-2 0 0 16,0 1 0-16,-1-2 0 0,-4 3 1 0,10-2-2 15,-6-1 0-15,-4 3 0 0,6-2-1 0,-6 2 2 16,4-2-1-16,-4 2 1 0,0 0 1 0,8 0 0 0,-8 0 0 16,6-2-2-16,-6 2 2 0,0 0-3 0,0 0 1 15,0 0 1-15,0 0-4 0,0 0 5 0,0 0-4 16,5 4 0-16,-5-4 1 0,0 5 1 0,0-5 0 16,0 6-1-16,3 0-2 0,-4 0 4 0,2 1 1 15,-2 2-3-15,-1-3 1 0,4 5-2 0,0-3 2 16,-1 1 0-16,-1-1 1 0,2 2 0 0,0-2-1 15,0-2 3-15,-1 2-4 0,0-4 0 0,2-2 3 0,-2 3-2 16,0 1 2-16,3-5 2 0,0 2-3 0,-4-3 0 16,8 1-32-16,-3-1-27 0,-5 0-42 15,13-4-47-15,-3-4-53 0,-1 3-271 0,0-3-509 0,1-2 225 16</inkml:trace>
  <inkml:trace contextRef="#ctx0" brushRef="#br0" timeOffset="94648.54">29944 7513 33 0,'0'0'189'0,"0"0"-17"16,0 0-14-16,0 0 5 0,0 0-3 16,0 0-9-16,0 0-13 0,10 9 1 0,-8-3-2 0,-1 1 2 15,0-2-8-15,-1 0-10 0,0 3-7 16,3-1-8-16,-3 1-12 0,0-2 1 0,1 2-10 0,2-1-6 15,-5 3 0-15,2-1-10 0,0-1-2 0,0 1-12 16,0-2-1-16,2 1-7 0,-2 2-3 0,0-4-3 16,2 0-4-16,-2-1-4 0,0-1-5 0,3-1 1 15,-3 0-6-15,0-3-2 0,1 8 2 0,0-7 4 16,-1-1 1-16,5 4-2 0,-5-4 3 0,0 0 0 0,0 0-3 16,8-8 1-16,-5 6-4 0,-1-1-4 0,-1-2 0 15,2 3-5-15,0-3 4 0,-2 2 0 0,0-2-4 16,3 1-2-16,-1-2 1 0,2-1-1 0,-2 3-2 15,3-1-4-15,-1-1 4 0,0 1-1 0,4-2-3 16,-2 0 0-16,2 0 2 0,2-2-3 0,-1-2 0 16,3 2 2-16,-3 0 7 0,-3 4-3 0,2-2 6 15,-1-1-6-15,2 3 2 0,-5-2-1 0,-1 5-4 16,1-3 1-16,-1 3-2 0,0 1 1 0,-4 1-7 16,10-3 0-16,-6 1 2 0,1 1 2 0,-5 1-3 15,12 1 0-15,-5-1 1 0,1 4-8 0,-2-2 7 0,5 0-3 16,0 3-1-16,-2-4 4 0,1 4 0 0,2-2-9 15,-6 1-4-15,6-1-14 0,-1 2-9 0,-2-1-3 16,1-3 0-16,-1 2 4 0,2-2 0 0,-4 0 2 16,3 1 2-16,-2-2-7 0,-3 0 12 0,3 1 4 15,-8-1 1-15,10-3 5 0,-5 2 0 0,-5 1-4 16,8-1 8-16,-3-2 2 0,-2 0 5 0,-3 3-2 16,7-6 1-16,-4 3 4 0,-1 2 0 0,1-3-2 0,1 3 3 15,0-5-3-15,-2 4 4 0,-2 2 0 0,5-5 7 16,-2 3-1-16,0 0 0 0,-1-2 5 0,0 1 2 15,-2 3 4-15,2-4 5 0,-2 4 3 0,0-5-2 16,0 5 4-16,-2-5-4 0,2 5 1 0,-1-5-4 16,1 5-3-16,-6-4-6 0,2 2 3 0,-1 1-2 15,0 0 0-15,-3 0-3 0,-1 0 0 0,-4 0 1 16,4-1-7-16,-1 4 2 0,1-4 0 0,-1 4-1 16,-3-2 0-16,4 0-1 0,-4 2-2 0,3 0 2 15,3 1-1-15,-1-1-2 0,1 3 3 0,-3-3 0 16,3 4 0-16,-2 1 3 0,0 1-5 0,2-2 0 0,2 6 2 15,1-4 1-15,1 4 1 0,0-1-1 0,3 1 0 16,1 5-1-16,2-2 0 0,2-1 3 0,1 4-1 16,3-4-3-16,3 0 0 0,-1 4 1 0,3-7 1 15,-3 0-5-15,-2 0 2 0,5-1 0 0,-3-3-2 16,-2-1-18-16,2-1-26 0,0-1-34 0,-5-1-43 16,4-2-53-16,-1-5-48 0,-1 3-283 0,-3-3-546 15,4-1 241-15</inkml:trace>
  <inkml:trace contextRef="#ctx0" brushRef="#br0" timeOffset="96399.84">26940 8376 197 0,'0'0'207'0,"0"0"-9"0,0 0-9 15,5-2-9-15,-5 2-8 0,0 0-10 0,0 0-9 0,0 0-4 16,0 0-6-16,0 0-4 0,0-5-14 16,0 5-6-16,0 0-6 0,0 0-11 0,0 0-12 0,0 0-8 15,0 0-7-15,0 0-10 0,0 0-7 0,0 0-6 16,0 0-7-16,0 0-3 0,0 0-6 0,-6 10 2 15,3 1-7-15,2-3-2 0,-3 4-4 0,2-4 0 16,-2 3-3-16,0-1-2 0,1 0-1 0,2 0-4 16,-2-4 1-16,2 3-4 0,0-2 0 0,-3-1 0 15,4 4-2-15,-1-8 0 0,-2 1-1 0,3 2-3 16,0-5 1-16,0 6-2 0,0-6 2 0,-1 3-1 0,1-3-1 16,-1 5-1-16,1-5 3 0,-3 4-3 0,3-4 3 15,0 0-2-15,0 0 0 0,0 0 6 0,0 0-8 16,0 0 0-16,18-10 2 0,-13 6-2 0,2 1 0 15,-2-1-1-15,1-1-1 0,4 1 0 0,-3-1 0 16,-1 0 1-16,1 1-3 0,1 1 7 0,-1 0 0 16,-1-4-7-16,2 0 0 0,1 5-1 0,-3-4 4 15,1 2-3-15,0-1 2 0,-1 3 0 0,2-4-2 16,-3 2-1-16,0 2 1 0,1-1 1 0,-1 1 1 0,0 1-1 16,1-3 3-16,-1 1-3 0,-3 1 4 0,-2 2-6 15,7-3 1-15,-3 2 0 0,2 0 1 0,-6 1-1 16,8-2-3-16,-8 2 5 0,8 3 2 15,-4-1 1-15,-4-2-4 0,7 5-3 0,-3 1 1 0,-1 0-2 16,-2 0 0-16,0 1 1 0,2 3 1 0,-2 1 2 16,-2 0 1-16,1 0-1 0,-3 0 0 0,3 0-2 15,0-1 1-15,0 0 1 0,0 0 1 0,-1-3 4 16,0 1-7-16,1-4 6 0,1 1-5 0,0-2 0 0,-1 3 3 16,3-3 1-16,-3-3 2 0,0 3 7 0,0-3 3 15,0 0-2-15,0 0-2 0,0 0 3 0,13-8-5 16,-7 4-1-16,-1-3 3 0,3-1-6 0,1-2 2 15,-2-1-2-15,2 2 1 0,0 0-1 0,0-1-3 16,0 1 3-16,-3-1-3 0,4 5 1 0,-2-2 6 16,1 2-7-16,-5 0-1 0,1 1 2 0,-1 1-1 15,1 1-1-15,4-1 0 0,-4 1-3 0,0-1 2 0,3 2-2 16,-3 0 1-16,-5 1 1 0,10-2 0 16,-3 2 2-16,-7 0-1 0,10 0 1 0,-4 2-2 15,-6-2 0-15,9 3 4 0,-5 1-5 0,3-1 5 0,-2 2-7 16,1-2 3-16,-1 3 7 0,0 1-11 0,-1-1 9 15,-1 1-4-15,1 5-4 0,-3-5 6 0,1 0-2 16,0 0 0-16,1 1-1 0,-3-3 0 0,2 4 0 16,-1-3-2-16,-1 0 6 0,-1-1-6 0,1 0 1 15,-2 1-1-15,4 0 1 0,-2-4 1 0,0 2 0 16,0 0-1-16,0-4 0 0,1 6-13 0,-1-6-25 16,2 2-27-16,-2-2-44 0,0 0-47 0,11-2-59 15,-11 2-263-15,15-6-518 0,-5 1 230 0</inkml:trace>
  <inkml:trace contextRef="#ctx0" brushRef="#br0" timeOffset="96965.22">27849 8485 210 0,'0'0'248'0,"0"0"-17"15,1-5-18-15,-1 5-18 0,0-5-16 0,0 5-12 16,2-5-13-16,-2 5-10 0,0 0-12 0,0-5-10 0,0 5-11 16,0 0-10-16,0 0-8 0,-6-4-9 0,6 4-8 15,-8-1-2-15,8 1-9 0,-11 1-4 0,-2-1-2 16,4 2-2-16,-4 0-4 0,-1 3-4 0,1-3-2 16,-2 6 0-16,2-3-4 0,-2 4-5 0,2-4-2 15,1 2-5-15,-3 0-3 0,6 0-3 0,-1 1-3 16,3-1-1-16,0 0-1 0,1-1 11 0,1 0-3 15,1 0-3-15,0-2-3 0,2 1-1 0,0 0-2 0,2 0-3 16,2-3 4-16,1 1-3 0,3-1-1 0,1-2-1 16,3 0-3-16,2-1-3 0,2-2-3 0,1 0 0 15,0-2 0-15,1 3 0 0,-1-5 0 0,-1 4-1 16,0-1-3-16,-5 1 1 0,5 0 0 0,-5-1 0 16,0 1-1-16,-2 1 1 0,-1-1 1 0,-2 1-4 15,1 0 3-15,-1-1 1 0,-4 3 0 0,6-2-1 16,-5-1-3-16,-1 3-3 0,6-2 4 0,-6 2 2 15,5-1-3-15,-5 1 2 0,0 0 0 0,2-5-3 0,-2 5 2 16,3-5-1-16,-3 5 2 0,0 0-1 16,0 0 2-16,0 0-7 0,0 0 5 0,0 0-7 0,0 0 4 15,0 0-1-15,0 0-3 0,0 0 6 0,0 0-2 16,0 0 1-16,-2 13 1 0,0-8 0 0,-1 0 0 16,1 0-1-16,-1 2 1 0,2 0 2 0,1-1-2 15,-1 2 1-15,1 1 0 0,0-3 2 0,1 1-3 16,-1-1-3-16,1 1-2 0,1 0 1 0,1-2 7 15,-1 0-3-15,1 0 4 0,0-2-5 0,1-2-13 16,0 2-30-16,2-3-39 0,-6 0-39 0,15-3-52 0,-8-1-61 16,-1-1-244-16,3-3-519 0,3 1 230 0</inkml:trace>
  <inkml:trace contextRef="#ctx0" brushRef="#br0" timeOffset="97465.51">28086 8424 88 0,'3'-5'218'15,"-3"5"-23"-15,2-2-17 0,-2 2-21 0,0 0-11 0,0 0-11 16,0 0-9-16,0 0-9 0,7 8-10 0,-6-6-12 16,-1-2-2-16,0 8 4 0,1-2 10 15,0-1 10-15,1 2 4 0,-2 3-10 0,0-1-3 0,-2 0-11 16,1 2-2-16,0-1-5 0,0 3-10 0,-2-2-10 15,1 1-3-15,-1-2-5 0,2 3-5 0,0-2-9 0,1 1 0 16,-2-3-6-16,0 1-6 0,3-2-2 16,0-1-3-16,1-2-3 0,-1 0-3 0,-1-1 1 15,1 1-4-15,0-1 2 0,-1-4-1 0,2 6-2 16,-2-6-4-16,0 0-3 0,0 0 2 0,17-12-3 16,-11 5 0-16,1-1-3 0,0-1-3 0,0-1 1 0,-2 2-2 15,1 0 3-15,2-1-1 0,0 0-3 0,-1 3 2 16,0-1-3-16,3-1 2 0,-3 4-3 0,-1-1-1 15,1 1 2-15,-2 0-3 0,2 3 1 0,4-4 0 16,-5 2 1-16,4-1 0 0,-2 3-2 0,0 1-3 16,-2-1 2-16,5 1 1 0,-4 1 0 0,3-2 1 15,-3 2-5-15,1-1 2 0,1 3 0 0,-4 0 1 16,3 0 1-16,0 1-8 0,-2-1 5 0,-1 1-1 0,0 1 2 16,-1 0 0-16,0 0-1 0,2 2 1 0,-4-3 2 15,0 3-6-15,0-1 3 0,0 1 4 16,-1 1 0-16,-1-4-1 0,0 2 1 0,0 1-1 0,0-4 1 15,0 2-2-15,0-1-14 0,0-2-14 0,0-2-24 16,0 8-25-16,0-8-28 0,0 0-33 0,0 0-35 16,0 0-38-16,0 0-239 0,0 0-486 0,6-13 216 15</inkml:trace>
  <inkml:trace contextRef="#ctx0" brushRef="#br0" timeOffset="98016.01">28717 8504 101 0,'3'-3'222'0,"1"1"-14"0,-3 0-8 16,-1 2-8-16,5-3-8 0,-5 3-10 0,4-4-6 16,-3-1-10-16,-1 5-5 0,0 0-5 0,3-3-4 0,-3 3-9 15,0 0-10-15,0 0-10 0,0 0-12 0,-9-2-12 16,9 2-9-16,-14 0-9 0,5 1-3 15,-4 0-2-15,2 2-3 0,-3 2-1 0,1-1-9 0,-5 1-8 16,1 4 0-16,2-2-2 0,-2 2-7 0,2-2-2 16,4 2-2-16,0-3-8 0,1 2 3 0,1-2-4 15,1 1-3-15,0 0-4 0,3-1 0 0,1-1 0 16,1 1-5-16,3-1 1 0,-1 0 0 0,3 0-2 16,1-1 1-16,1 1-6 0,1-2 0 0,2-1 1 15,2 0 1-15,0-1-3 0,3-2-1 0,-2-1-2 16,2 0 2-16,0-1-2 0,-3-4 1 0,5 0 4 0,-2 4-6 15,-2-4-1-15,0 2-3 0,-1 1 6 0,0-1-1 16,-1 0 5-16,-2 0-3 0,-1 1-2 0,-1 1 0 16,1 0 1-16,-1-2-2 0,0 0-1 0,1 3 4 15,-2-1-1-15,-3 3-2 0,3-6 2 0,0 3-7 16,-2 1 1-16,-1 2 5 0,0 0-5 0,3-3 4 16,-3 3-6-16,0 0 7 0,0 0-4 0,0 0-2 15,2-4 5-15,-2 4-5 0,0 0-6 0,0 0 8 0,0 0 3 16,0 0-2-16,-6 9 1 0,6-9-3 0,0 7 1 15,-1-2 1-15,1-3 0 0,-2 5 1 16,4-3 1-16,0 3-2 0,1 0 0 0,-1-2-2 0,0 3-6 16,3-1 6-16,-3-1 4 0,5 2 1 0,-3-1-1 15,-1-2 0-15,1 0-4 0,0 0-5 0,1-1-22 16,-1-4-18-16,2 0-35 0,1 3-33 0,-1-3-41 16,3-3-48-16,1 2-68 0,-1-3-187 0,4-3-496 15,-1 2 220-15</inkml:trace>
  <inkml:trace contextRef="#ctx0" brushRef="#br0" timeOffset="98603.12">29146 8453 19 0,'0'0'232'16,"0"0"-10"-16,0 0-12 0,0 0-6 0,5 0-6 0,-5 0-9 15,2-4-13-15,-2 4-7 0,0 0-12 0,0 0-6 16,0 0-12-16,0 0-12 0,0 0-9 16,0 0-11-16,0 0-11 0,0 0-5 0,0 0-10 0,0 0-9 15,0 0-9-15,0 0-1 0,-22 4-6 0,12-1-2 16,3 0-9-16,-4 2-2 0,-1 1-9 0,1 2 2 16,1-1-4-16,-4 0-3 0,3-2-2 0,-1 4-2 15,3-2-4-15,0-2-1 0,0 3-3 0,0-3-1 16,2 4-1-16,1-4-1 0,3-2 0 0,-1 4-6 15,0-4 4-15,2 2-1 0,2 0-4 0,1-1 2 16,0-1-5-16,-1-3 3 0,4 5-1 0,1-4 1 16,1-1 0-16,3 0-3 0,1-1 1 0,3-2 0 15,-4 1-2-15,5-2 1 0,-5-3-1 0,3 1-2 16,-2 0-1-16,-1 0 3 0,-1 0-1 0,-2 1-1 0,-2-2-3 16,0 3 4-16,-2 0-3 0,3-1 1 0,-2 1-1 15,-2 0 3-15,2-1-1 0,-2 2 0 0,-1 3 3 16,1-2-6-16,-1 2-1 0,0 0 2 0,2-5 0 15,-2 5-5-15,0 0 3 0,0 0-1 0,5 14-4 16,-4-9 8-16,1 0 0 0,1 7 0 0,0-2 5 16,0 7-3-16,0 0-2 0,0 2-1 0,-1 5 1 15,-1 2 1-15,-1-6 0 0,2 6 1 0,-2-6-4 0,-2 4 3 16,1-6 2-16,0 1-8 0,0-2 4 16,-2-1 4-16,0-3-2 0,1-1 0 0,-2 0 0 0,1-2 2 15,0-3-3-15,-2 1 0 0,1-2 2 0,-1-1 1 16,-2 0-4-16,5-2 2 0,-5 1-1 0,0-4 3 15,-1 0 0-15,0 0-2 0,8 0 3 0,-15-2-1 16,7-2-1-16,1-2-1 0,-5 1-1 0,4-4-6 16,-2-3-29-16,-4-1-32 0,5-2-45 0,-2-2-48 15,-1-4-61-15,1 4-263 0,3 0-525 0,-2-1 232 16</inkml:trace>
  <inkml:trace contextRef="#ctx0" brushRef="#br0" timeOffset="98905.52">29215 8432 47 0,'-2'-5'312'0,"-2"2"-10"16,3-3-9-16,-1 0-12 0,0 1-19 16,0-1-15-16,2 1-26 0,0 2-20 0,0 3-25 0,2-8-17 15,0 4-11-15,0-1-21 0,5 3-9 0,0-1-14 16,0 1-11-16,4-2-8 0,0 4-9 0,2 0-10 16,-1 0-20-16,-1 0-34 0,1 5-46 0,-3-2-58 15,2 0-61-15,1-1-78 0,-7-1-247 0,2 5-517 0,0-3 228 16</inkml:trace>
  <inkml:trace contextRef="#ctx0" brushRef="#br0" timeOffset="99681.83">29377 8601 296 0,'0'0'272'0,"-9"0"-25"16,9 0-24-16,0 0-20 0,0 0-18 0,0 0-18 16,0 0-12-16,0 5-12 0,0-5-13 0,0 0-9 15,13 2-13-15,-13-2-12 0,14 1-9 0,-7 0-6 0,2-2-8 16,2 0-5-16,1-1-8 0,1-1-12 0,-3 1 1 16,4 0-7-16,-5 0-2 0,4-3-3 15,-3 2-6-15,-1-1-2 0,-1 0 1 0,-2 0-7 0,2 1-1 16,-3 0-2-16,0 0 0 0,-2-1-1 0,-1 3 1 15,-2 1-3-15,7-5-1 0,-6 4-3 0,-1 1-1 16,1-5-4-16,-1 5 0 0,-4-5-2 0,4 5-1 16,-6-2 3-16,6 2 0 0,-5-2-4 0,1-1 3 15,4 3-1-15,-5-2-3 0,5 2 0 0,-10 0 1 0,2 0 1 16,8 0 2-16,-9 2-6 0,1 1 2 0,3-1-1 16,-1 0 1-16,-2 3-7 0,3 0 8 0,1-1-1 15,-1 2-1-15,0-1-1 0,0 2 1 0,3-2 0 16,0 1-1-16,0 0 3 0,0-1-4 0,2 0 5 15,4 2-2-15,-4-2 2 0,4 1-2 0,2 0 1 16,2-4 0-16,-2 1-2 0,6 1-3 0,-2-1 3 16,4-1 2-16,-2-4-1 0,1 2-1 0,-1-1 0 0,1-1-4 15,-3 0 7-15,4 1-4 0,-2 0-2 16,1-3 4-16,-1 1 0 0,1-1 0 0,-3 0-7 16,1 4 5-16,-2-2 2 0,-1-1-1 0,0 3-3 0,1-1 0 15,-4-2 1-15,4 3 2 0,-4 0-2 0,-5 0 0 16,12 2-1-16,-7-1 0 0,0 0 4 0,1 2-4 15,1-1 4-15,2 2-3 0,-4 0 0 0,1-1 0 16,2 1 0-16,-2-2-4 0,-2 3-1 0,3-2 6 16,-2-1 0-16,0 0-1 0,0 1-1 0,-1-2 0 15,0 3 2-15,-4-4-1 0,6 1 1 0,-6-1 1 16,4 3-1-16,-4-3 2 0,0 0 0 0,0 0-2 16,0 0 2-16,7-7 2 0,-7 7-4 0,0-5 4 15,0 5-4-15,2-4 1 0,-1 0 0 0,-2-2 1 16,-1 2-2-16,2 0 1 0,0-3 0 0,0 1 3 0,0-2 6 15,0 0 1-15,0-1 14 0,2-1 8 0,-2 0-6 16,0-1-5-16,1 0-2 0,0 2 13 0,2-1-5 16,1 2 0-16,0-1-5 0,-2 2-1 0,1 2-2 15,-1 0-2-15,2 1 1 0,-2-1-6 0,4 2 1 16,-4 1-5-16,3 0 2 0,-5 2-4 0,9 0 0 16,-9 0-11-16,13 3-27 0,-8 1-27 0,-1-3-22 15,-1 5-23-15,4-1-29 0,-2-3-12 0,0 5-20 0,3-2-24 16,1-1-27-16,-4-1-54 0,7 2-140 15,-5-2-441-15,0-1 196 0</inkml:trace>
  <inkml:trace contextRef="#ctx0" brushRef="#br0" timeOffset="99948.7">30044 8537 132 0,'0'0'206'0,"1"-4"-1"0,-1 4-1 16,0 0 0-16,0-7-16 0,0 7-6 0,-1-6-11 16,1 6-5-16,-3-5-6 0,2 3-5 0,1 2-20 15,-1-5-2-15,1 5-16 0,-4-2-10 0,4 2-9 16,0 0-12-16,0 0-7 0,-4-4-12 0,4 4-5 15,0 0-5-15,0 0-6 0,-6 9-6 0,4-5-3 16,2 2 0-16,0 1-7 0,2-2-8 0,0 2 0 16,2 1-2-16,-1 1-2 0,2 2-2 0,-2-3-3 15,-1 2-1-15,2 1 1 0,-3-2-4 0,-1 0-1 0,1 3-3 16,-1-4-2-16,-1 2 1 0,0-2-1 0,-2 0 1 16,0-1 0-16,1 1-4 0,-3-3 0 0,2 2 1 15,-2 0-3-15,-1-2-1 0,1 0 1 0,0 0 2 16,-2-2-3-16,2 1 3 0,-3 0-3 0,2-1 1 15,1-2-17-15,-4 1-49 0,-1 0-70 0,2-4-99 16,-6 0-266-16,4-1-539 0,-2-2 239 0</inkml:trace>
  <inkml:trace contextRef="#ctx0" brushRef="#br0" timeOffset="101099.23">30852 8487 89 0,'2'-2'234'0,"-1"-3"-12"0,-2 2-10 0,2-2-13 0,-1 5-17 15,3-4-11-15,-2 1-12 0,-1 3-15 0,3-5-4 16,-3 5-9-16,0 0-11 0,0-4-15 0,0 4-5 16,0 0-3-16,0 0-9 0,1-3-6 0,-1 3-3 15,0 0 0-15,0 0 6 0,0 0 3 0,1 11-3 16,0-7-3-16,1 2-7 0,-2 1-4 0,1 3-2 0,-2-2-2 15,2 4-3-15,-1 1-16 0,-1-2 2 0,-1 0-3 16,4 1-9-16,-2-1-1 0,0 0-6 16,1 0 0-16,0-1-6 0,2-1-2 0,-2-1-2 0,2-2 1 15,-1 0-5-15,3-1 1 0,2 1 1 0,-2-3-1 16,3 0-4-16,-1-3-8 0,2 0-1 0,1-5-5 16,6-2-8-16,-4 2 0 0,5-5-6 0,-2 1 2 15,1-3-1-15,-5 4 2 0,-2-2 0 0,0 3 2 16,0-2-3-16,-4 2 1 0,2 4-3 0,-2 0 5 0,-3-2 1 15,2 3 2-15,-4 2 0 0,5 0-3 16,-5 0 7-16,0 0-5 0,0 0 3 0,4 7 1 0,-3-4 0 16,1 2 0-16,0-1 0 0,1 3-1 0,-1-2 2 15,1 0 3-15,-1 3-4 0,2-4-5 0,0 1 9 16,1 0 1-16,-1 1-3 0,1-1 4 0,0-1-5 16,-1-2 0-16,1 2 1 0,1 0-8 0,2-1 0 15,-3-2 1-15,4 2 4 0,-1-2 3 0,0-1-4 16,-1 1 1-16,0 3-3 0,1-3 0 0,0 2 4 15,1-1 0-15,-1 0-7 0,-2-2 1 0,-1 2 0 16,3 0 2-16,-4-1-2 0,1 2-1 0,-5-3 5 16,10 1 0-16,-6 0 0 0,0 1 1 0,-4-2-2 15,0 0 5-15,10-2-1 0,-10 2-1 0,7-1 2 0,-7 1-1 16,6-1 1-16,-6 1-2 0,0 0 7 0,5-3-7 16,-5 3 2-16,0 0-3 0,0 0 2 0,0 0-4 15,0 0 4-15,0 0-4 0,6 4 4 0,-6-4 2 16,3 3-4-16,-2 1 3 0,-1-4-3 0,5 3 4 15,-2 0-1-15,2 0-1 0,-1 1 2 0,1-3-1 16,0 2-2-16,2 0 4 0,-1-3 1 0,4 0-3 16,-2 0 1-16,-1 2 1 0,2-4 1 0,-4 2 1 15,4-4-4-15,-3 1 3 0,1 0 1 0,-2-3-1 0,-1 1-1 16,1-1 5-16,-3-1 22 0,0 3 0 16,-1-6-2-16,-1 4-4 0,-1-5 0 0,-3 2-5 0,0 1-2 15,-3-1-1-15,-3 1-1 0,2 1 1 0,-2 0-4 16,-3-1 2-16,1 2-4 0,-2 2-1 0,1 0 1 15,2 1-3-15,0-2-1 0,2 0-1 0,2 3-7 16,0-2-31-16,0 4-44 0,7 0-59 0,-10 0-48 16,10 0-69-16,-4 4-242 0,4-4-537 0,0 0 238 15</inkml:trace>
  <inkml:trace contextRef="#ctx0" brushRef="#br0" timeOffset="101432.11">31778 8297 117 0,'2'-3'294'15,"-2"3"-19"-15,0-5-26 0,0 5-25 0,0 0-22 16,0 0-20-16,0 0-17 0,0 0-13 0,0 0-11 15,6 14-4-15,-4-6-12 0,1 5 1 0,-1-2-15 16,2 7-7-16,0-2-6 0,-2 3-3 0,0 5-7 0,-1-4-6 16,-1-3-8-16,-1 2-3 0,-1 3-9 15,2-4-3-15,-4 2-6 0,1-2-7 0,-1-1-4 16,0 1-2-16,2-1-2 0,0 0-6 0,0 0-6 0,0-2 0 16,0-4-1-16,1 2-6 0,-1-2 2 15,4 2-10-15,-4-3-25 0,4 0-32 0,-1 0-42 0,1-3-50 16,-2 0-56-16,2-5-75 0,2-1-209 0,-4-1-516 15,7-1 228-15</inkml:trace>
  <inkml:trace contextRef="#ctx0" brushRef="#br0" timeOffset="101588.33">31714 8569 94 0,'2'-5'258'16,"1"2"-15"-16,4-1-11 0,3 0-19 0,4 3-19 0,5-1-18 15,1 4-17-15,9 0-17 0,-1 1-13 0,2 0-12 16,0 1-11-16,0 1-24 0,-8-3-54 16,-3 1-70-16,0-3-75 0,-6 1-219 0,-1-2-364 0,-5-1 161 15</inkml:trace>
  <inkml:trace contextRef="#ctx0" brushRef="#br0" timeOffset="102490.24">26939 8961 254 0,'0'0'257'0,"0"0"-17"0,5-3-22 0,-5 3-16 15,0 0-19-15,0 0-15 0,0 0-20 0,0 0-14 0,0 0-15 16,0 0-12-16,0 0-6 0,0 0-12 16,4 6-3-16,-4-2 1 0,0-1 0 0,1 4-7 15,-2 0-3-15,3 0-6 0,-3 3-6 0,0 0-5 0,-1 2-5 16,0 0 0-16,-2 5-12 0,3-2-3 0,0 3-1 15,-3 2-4-15,0-3-4 0,1 2-3 0,1-3-3 16,2 1-2-16,-2 0-1 0,0-1-3 0,2-3-3 16,0 2 0-16,1-4-1 0,0-1-8 0,-2-1-23 15,1-1-38-15,0 0-47 0,1-4-54 0,1 0-75 16,-2-4-228-16,0 0-496 0,0 0 219 0</inkml:trace>
  <inkml:trace contextRef="#ctx0" brushRef="#br0" timeOffset="103499.19">26613 9220 213 0,'-2'-5'296'0,"2"5"-17"0,-1-4-16 16,-1 1-25-16,2 3-21 0,-3-7-17 0,3 7-17 0,3-7-19 15,-3 7-17-15,-3-5-16 0,3 2-11 16,5-2-10-16,-4 0-13 0,3 3-8 0,0-3-10 0,0 0-7 16,3-4-11-16,1 2-2 0,4-1-4 0,2-1-9 15,4-2-6-15,1 1-5 0,-1-1-5 0,7-2-2 16,2 5-2-16,1-2 0 0,-1 2-10 0,1 1-8 16,0-2-5-16,-7 4-9 0,7 2-11 0,-9 1-5 15,3-2-6-15,-4-2-2 0,2 3 0 0,-4-1-2 16,-2 1 4-16,-3 1 1 0,1 0 5 0,-1-1 2 15,-6 1 1-15,4-1 3 0,-5 0 0 0,2-1 7 16,-2 2-5-16,0-1 3 0,-3 0 2 0,3 1 1 16,-1-2 0-16,-2 1 1 0,-1 3 0 0,-1-9 4 15,-2 5 0-15,3 4 3 0,-1-7-3 0,-3 2 6 0,4 5-2 16,-1-4 3-16,1 4 4 0,-4-2-1 0,4 2 0 16,0 0 2-16,-3-4 6 0,3 4-7 0,0 0 2 15,0 0-3-15,-4-4 2 0,4 4-1 0,0 0 1 16,0 0 5-16,0 0 0 0,-2-4 5 0,2 4 7 0,0 0-3 15,0 0 5-15,0 0-2 0,0 0 6 16,0 0 0-16,-4 0 0 0,4 0 6 0,0 0-8 16,0 0-4-16,0 0-1 0,0 0-2 0,0 0-3 0,0 0-3 15,0 0 1-15,-5-3-3 0,5 3-5 16,0 0 0-16,0 0-1 0,0 0 0 0,0 0 2 0,-2 10 1 16,0-5-5-16,1-1 2 0,-2 2 6 0,2 2 3 15,-3 0-3-15,4 2-3 0,-4 0 1 0,3 2-4 16,1 2 0-16,-2-4-1 0,2 2 2 0,2 1-3 15,-2-2 2-15,1 2-2 0,3-1-2 0,0 2 3 16,1 2 0-16,3-4 2 0,-3-2-4 0,8-2 0 0,-4-1-3 16,-3 2 3-16,8-3-4 0,-5-3-3 15,3-1-7-15,-5 1-6 0,5-2-6 0,-1-3-2 0,0-2-3 16,-1 0 5-16,0 2-3 0,1-3 5 0,-4 1 1 16,-1 1 0-16,1-1 2 0,0 1 3 0,-3 0-1 15,-1 0 4-15,3 1-3 0,-5-3 8 0,-1 5-6 16,4-2 0-16,-4 2 1 0,0 0 1 0,0 0 1 15,0 0-1-15,0 0 3 0,0 0-5 0,0 0 4 16,0 0-1-16,-9 9 2 0,9-9 1 0,0 6-2 16,-2-3 5-16,2-3 0 0,2 4-2 0,-2 1 2 0,4-1 3 15,-3 1 0-15,3-2-3 0,3-2 1 16,2 4 1-16,-2-1 3 0,2 1-5 0,4-2-2 0,0 1 1 16,-2-3 2-16,3 0-1 0,0 0-8 0,-2-1-2 15,-2 2-6-15,1-2 5 0,0-2 2 0,-1 1-2 16,0-1 1-16,-1-1-1 0,-2 1 4 0,-2 0 0 15,2-1 1-15,-3-2-1 0,1-1 3 0,0 2 1 16,1-1 1-16,-4-1 2 0,-1 0-3 0,4 2 1 16,-3-2 6-16,0 0 8 0,-2 1 0 0,0 0-1 15,0 0 0-15,0 0 3 0,-2 1-2 0,0 0-1 0,-4 0 0 16,4 1-2-16,-2 1 5 0,4 2-6 0,-9-4 1 16,4 1 4-16,5 3 6 0,-16 3-5 0,10-3-2 15,-1 4 2-15,1-3 1 0,-1 3-1 0,0 1 1 16,1-1-3-16,2 2 0 0,-1 4-2 0,0-1-1 15,1 4 2-15,3-1 5 0,-1-1-6 0,2 2-1 16,4 2 1-16,-1-1-3 0,0-2 1 0,4 5 0 16,1-3-1-16,-1 1 0 0,5-4-2 0,-3 0-1 0,0-2 3 15,5 1-19-15,-4-2-34 0,0-1-45 0,7 0-67 16,-6-4-88-16,3-2-267 0,-1 0-555 16,1-2 246-16</inkml:trace>
  <inkml:trace contextRef="#ctx0" brushRef="#br0" timeOffset="104369.64">28293 9034 174 0,'-6'-4'197'16,"2"3"-21"-16,4 1-10 0,-13 0-15 0,13 0-17 16,-14 2-10-16,5 1-8 0,0 1-3 0,0 0-9 15,-2 3-8-15,-1 0-6 0,2 2-7 0,-3 4 1 16,3 1-6-16,1-2-7 0,1 3 0 0,2-3-3 15,2 0-6-15,4-2-2 0,0 3 5 0,4 0-2 16,-3-3-5-16,8 2-2 0,0-3-5 0,0 1-2 16,8-2-8-16,-3 2-2 0,1-1-7 0,3-5-1 0,-4-1 0 15,2 0-2-15,-1-3 2 0,-2-1-9 16,-1-2-1-16,-1-1-2 0,-2-1 6 0,-1 1 5 0,0-1 1 16,-3-3 4-16,-1-1 0 0,-3-1 3 0,-1 1-5 15,-1 1 14-15,-1-3-7 0,-2 2 2 0,-1-2-3 0,-1 1-3 16,-2 2-3-16,-3-2-1 0,4 1-1 15,-3 2-2-15,2 1-9 0,-1-1 4 0,-8-2 3 16,8 7-9-16,-1-4-5 0,1 5-2 0,0-2 4 0,0 1-5 16,3 2-1-16,-2 0-23 0,2 1-26 15,6-1-41-15,-13 1-41 0,5 2-37 0,8-3-49 0,-2 2-61 16,-1 3-176-16,3-5-481 0,0 0 213 0</inkml:trace>
  <inkml:trace contextRef="#ctx0" brushRef="#br0" timeOffset="104731.4">28389 9104 238 0,'5'-1'222'0,"-5"1"-8"16,0 0-16-16,10 7-18 0,-6-3-17 0,1 3-13 0,-1-3-15 15,1 3-11-15,3-1-13 0,-3 5-11 0,0-2-9 16,0 2-7-16,2-3-8 0,-3 3-8 0,-2-5-7 15,3 3-7-15,-4-4-5 0,2 2-6 0,-2 0-4 16,-1-2-4-16,3 0-4 0,-2-1-2 0,0 0-3 16,-1 0 1-16,2-1 7 0,-2-3 13 0,0 0 7 15,1 4 5-15,-1-4-5 0,0 0-7 0,0 0-3 16,0 0-4-16,5-12-3 0,-2 5-6 0,-1 1-5 0,2-2 2 16,-2-2-2-16,1 0-2 0,1 4-1 0,0 0-6 15,1-5 4-15,0 2-3 0,3 0-3 0,-2 1 0 16,0 1-2-16,2 0-3 0,2 0 1 0,1-1-2 15,-2 3 0-15,3 1-2 0,1 0-2 0,-3 0-1 16,4 3 0-16,-1 0-11 0,2 1-31 0,-2 0-34 16,2 1-42-16,-3 0-47 0,2 0-33 0,-2 1-45 15,-1 1-171-15,1-1-443 0,-1 1 197 0</inkml:trace>
  <inkml:trace contextRef="#ctx0" brushRef="#br0" timeOffset="105314.54">28836 9184 70 0,'0'0'181'0,"0"0"-6"0,0 0-6 0,0 0 0 15,0 0-6-15,0 0-2 0,0 0-3 0,0 0-7 16,-4-12-9-16,4 12-14 0,-3-3-6 0,3 3-14 16,-8-3-11-16,3 3-8 0,5 0-7 0,-12 0-9 0,5 3-6 15,-1-3-5-15,-2 5-5 0,1-2-4 0,-1 1-3 16,3-1-4-16,0-1-10 0,-1 1-4 0,0 1-3 15,3 1-2-15,0 0-2 0,1 0-3 0,0 0-1 16,2-3-2-16,-1 4 0 0,2-1 1 0,0 0-5 16,1-1-1-16,1 1-7 0,1-1 3 0,2-1 1 15,-4-3-5-15,7 4 2 0,-2-4 0 0,1 1-2 16,2 0 1-16,-8-1-4 0,15 0 1 0,-8-1 3 0,0-2 3 16,2-2-9-16,0 1 3 0,-4 0-4 15,5-1 2-15,-4 1 0 0,0 0 0 0,-2-1-1 0,1 1 1 16,1-1-2-16,-2 0 2 0,-3 2 2 0,3-1-1 15,-1 0 2-15,-2 0-2 0,0 1-5 16,3 1 4-16,-4 2-3 0,3-5-1 0,-3 5 2 0,4-4-3 16,-4 4 3-16,0 0 0 0,7 0-2 0,-7 0 0 15,0 0 1-15,9 2-2 0,-5 2 3 0,0-1-1 16,0-1-3-16,2 3 3 0,-1-2 1 0,-2 4 0 16,-1 1 0-16,3 3 1 0,2 0-2 0,-6 2 1 0,1 3 6 15,-2 0-7-15,2 3 6 0,-3 0 0 0,-2-1 2 16,-2 6 0-16,1-7-1 0,0 2 5 15,-1 0 0-15,0-2-1 0,-4-2 2 0,0 0 6 0,4 1 0 16,-3-1-1-16,1-4 3 0,-1-3 2 0,-1 2 3 16,-1-5 1-16,1 3 15 0,-3-2-2 0,1-1 5 15,-2-3-7-15,2-2-1 0,-5 3-3 0,0-3-5 16,2-3 5-16,1 2-2 0,-2-4-1 0,-1-1-4 16,4 4-3-16,-4-5-4 0,2 2 1 0,5-2-1 15,-1-1-1-15,1 3-8 0,0-4 5 0,1 3-11 16,3-3-14-16,0 4-26 0,1-2-29 0,3-1-18 0,1 2-29 15,1-2-28-15,3 0-41 0,1-3-40 0,4 1-252 16,0-2-511-16,5 1 227 0</inkml:trace>
  <inkml:trace contextRef="#ctx0" brushRef="#br0" timeOffset="105882.33">29165 9214 22 0,'0'-3'254'0,"0"3"-8"0,0 0-15 16,-2-5-10-16,2 2-24 0,-2-2-14 0,-3 1-20 16,4-1-18-16,1 5-16 0,-6-3-7 0,3 1-13 15,-4 2-7-15,7 0-14 0,-15 2-7 0,7-2-7 16,-2 0-14-16,2 3-1 0,1-3-3 0,-1 3-7 15,-4-1-4-15,2 0-6 0,5 0-3 0,-4 3-11 0,0-2 6 16,0 0-5-16,4-1 0 0,-4 1-7 16,5 1-1-16,-1-2 0 0,0-1-2 0,5-1-3 0,-9 4 2 15,7-1-9-15,-2 0 4 0,1-2 1 0,3-1-1 16,-4 3-3-16,2 0 1 0,2-3-2 0,0 6 2 16,0-6 1-16,0 0-2 0,5 3-1 0,-5-3-1 15,8 0-4-15,-8 0 5 0,11-3-4 0,-1 3 1 16,-5 0-1-16,7-1 0 0,-1 0 0 0,5-2-5 15,-2 0 4-15,1 2 1 0,-1-3 0 0,-1 4-1 16,0-1 0-16,0-1-7 0,-3 0 7 0,-2 2 1 16,-1 0-7-16,0 0-1 0,-7 0 8 0,11 0 0 0,-3-1-1 15,-8 1 1-15,7-2-4 0,-7 2 4 0,0 0-7 16,7 2 5-16,-7-2 2 0,0 0 0 0,4 1-3 16,-4-1 1-16,0 0-1 0,2 4 0 0,-2-4 2 15,0 5 1-15,0-1 0 0,-2 1 0 16,2-2-2-16,0-3 2 0,-2 10-1 0,2-3 3 0,-2-2-2 15,2 0-1-15,-2 2-2 0,2-3 0 0,0 1 2 16,-1 0 0-16,0 0-4 0,1-5 6 0,1 7-1 0,-2-2-1 16,2-1 0-16,-1-4 0 0,1 6 7 15,3-4-5-15,-4-2-1 0,4 3-7 0,1-3-37 0,-5 0-36 16,9 0-37-16,-9 0-53 0,14-3-80 0,-9 0-153 16,5-2-433-16,-2 4 192 0</inkml:trace>
  <inkml:trace contextRef="#ctx0" brushRef="#br0" timeOffset="106451.71">29365 9228 76 0,'0'0'227'16,"0"0"-12"-16,0 0-11 0,-1-3-16 0,1 3-14 0,0 0-17 15,0-5-10-15,0 5-13 0,0 0-11 0,0 0-14 16,0 0-2-16,0 0-5 0,0 0 8 0,0 0-2 15,0 0-9-15,0 0 0 0,0 0-6 0,3 12-11 16,-3-6-2-16,0-1-9 0,-2 1 0 0,2 1-3 16,-2-2-11-16,-1 0-4 0,1 2-6 0,-1 1-3 15,3-4-7-15,-2-2-2 0,-1 5-4 0,2-2-12 16,-2-1 9-16,2-2-4 0,-2 1 0 0,3-3-4 16,-2 4 0-16,2-4-3 0,1 7 0 0,-1-7-7 0,0 0 4 15,0 0 4-15,0 0-7 0,0 0 2 0,0 0-6 16,13-9 4-16,-8 4-3 0,0 2 2 0,1-1-1 15,-1 0-3-15,2-2-2 0,2 3 1 0,-3 0-4 16,3 2 4-16,-2-4-5 0,0 2 3 0,0 1 0 16,5 1-3-16,-4-1-1 0,2 0 4 0,-1 2 0 15,-4 0-1-15,3 0 1 0,0 3-3 0,-1-2-2 16,1 0 2-16,-3 2 2 0,3-1-1 0,-4 3 1 16,3-5-2-16,-3 2-4 0,-1 1 7 0,-3-3-7 15,6 4 6-15,-3-2-7 0,-3-2 5 0,5 5 2 0,-5-5-3 16,2 2-1-16,-2-2 1 0,4 4 2 0,-4-4 1 15,1 5-3-15,2-1 0 0,-3 0-1 0,0-4 4 16,2 6-1-16,1-3 2 0,1 1 1 0,-1 3-1 16,2-4-2-16,0 1 2 0,4 3-4 0,-2-3-1 15,2 1 2-15,1-1-6 0,-1-2 7 0,0 4 1 16,5-4-2-16,-7 0 1 0,4-1-2 0,-3 0 5 16,2 0-8-16,-2-2 2 0,-2 1 5 0,-2-2-2 15,5-1 1-15,-3-1 0 0,1 1 1 0,-1 1-1 16,-2-2-12-16,4 1-11 0,-3 0-20 0,0 0-16 0,-1-3-16 15,-3 1-17-15,4 2-14 0,-3-1-21 0,-1-1-35 16,1 0-51-16,-4 2-221 0,1-4-467 0,-3 0 208 16</inkml:trace>
  <inkml:trace contextRef="#ctx0" brushRef="#br0" timeOffset="106609.58">29603 9124 188 0,'-4'-3'299'0,"2"1"-17"15,-1-1-24-15,3 3-20 0,-5-2-22 0,5 2-23 0,0 0-18 16,0 0-20-16,0 0-14 0,0 0-15 16,0 0-12-16,0 0-13 0,22 4-31 0,-13-1-41 0,-2 1-50 15,2 2-64-15,3-5-60 0,-5 3-244 0,-1 0-422 16,1 1 186-16</inkml:trace>
  <inkml:trace contextRef="#ctx0" brushRef="#br0" timeOffset="108080.84">29944 9298 26 0,'0'0'139'0,"0"0"-15"0,-6 5-6 0,6-5-13 16,0 0 2-16,-3 4 0 0,3-4 1 0,0 0-3 15,0 0 3-15,-4 3 4 0,4-3 4 0,0 0 5 16,0 0-4-16,-1 4 0 0,1-4-13 0,0 0-2 0,0 0-3 16,0 0-9-16,0 0-12 0,0 0-7 0,0 0-10 15,0 0-4-15,0 0-2 0,0 0-6 0,-8-9-1 16,8 9-1-16,0 0-3 0,-1-2 3 0,1 2 1 15,0 0-2-15,0 0-1 0,-4-3 0 0,4 3-2 16,0 0-1-16,0 0-4 0,0 0-5 0,0 0 1 16,0 0-4-16,0 0-1 0,0 0-6 0,0 0-2 15,-5-3 0-15,5 3-1 0,0 0-1 0,0 0-3 16,0 0 2-16,0 0 1 0,0 0-1 0,0-5 4 16,0 5 0-16,0 0-1 0,0 0-1 0,0 0-1 15,0 0 2-15,0 0-3 0,0 0-4 0,0 0 4 0,0 0-3 16,0 0 0-16,0 0-4 0,0 0 4 15,0 0-3-15,0 0-2 0,0 0 4 0,0 0-3 0,14 2-1 16,-14-2 0-16,12 1 0 0,-7 1-4 0,4-1-2 16,0 3 0-16,1-2 1 0,3 2 0 0,2 4 0 15,-2-2-1-15,1 3 3 0,2-1-5 0,-1 3 1 16,0 0-2-16,-5 3-2 0,-1-4 3 0,-4 4-1 16,0-2 0-16,-1 1 1 0,-4-2-1 0,-4 2-1 0,-1-3-1 15,0 1 2-15,-4-1-3 0,1-1-1 0,-3-4 1 16,0 3 4-16,-1-5-2 0,1 1 2 15,0-1-5-15,1-1 4 0,2-1 1 0,2 2-2 0,0-2 0 16,2-1 0-16,4 0-2 0,-9 3 2 0,6-2 0 16,3-1-1-16,0 0-1 0,7 9 2 0,-5-5 1 15,7 1-5-15,0 2-1 0,1 1-3 0,-2 1-2 16,0 0-2-16,-1 1-4 0,3 0-1 0,-3 0 0 16,-1 1 6-16,-2-3-3 0,-1 4 0 0,-1-2 0 15,-2 0 1-15,0 1 1 0,-1-3 2 0,1 0-3 16,-2-2 5-16,-1-1 1 0,0-3 2 0,3 3-3 0,-3 0 2 15,0-3 1-15,3-2 3 0,-4 5-2 0,3-2 0 16,1-3 3-16,-4 1-2 0,4-1 0 0,-6 1-6 16,6-1 6-16,-4 2 1 0,4-2 4 0,0 0-9 15,0 0 5-15,-13-4 1 0,10 1 3 0,3 3 2 16,-6-5-5-16,2 1 1 0,2 1-2 0,0-3 3 16,1 1 3-16,2-2-2 0,2-3-3 0,3 0 2 15,1 2 0-15,3-8 2 0,3 1-4 0,0 0-2 16,9-4-15-16,0 1-14 0,5-3-8 0,-3 0-7 0,-1 2-10 15,7-1-5-15,-6 3-1 0,-2 2 4 16,-6 6 5-16,3-3 5 0,-6 4 4 0,-2 0 6 0,1 3 4 16,-1-1-1-16,-2 0 6 0,-1 2 4 0,0-1 3 15,-3 4 2-15,-1-3 7 0,-3 2 4 0,2-3 5 16,-3 5 9-16,6-2 4 0,-6 2-4 0,1-3 3 16,-1 3-2-16,0 0-1 0,3-4 0 0,-3 4 2 15,0 0-1-15,0 0 0 0,0 0 4 0,0 0 5 16,0 0 3-16,0 0 3 0,0 0 8 0,0 0 1 15,0 0 7-15,0 0-2 0,-9-3 3 0,9 3 0 0,0 0-1 16,0 0 2-16,0 0-1 0,0 0-2 16,0 0 1-16,-9-2 0 0,9 2-4 0,0 0 4 15,0 0-15-15,-4 0 7 0,4 0-5 0,0 0-2 0,0 0 1 16,0 0-6-16,-4-3-1 0,4 3 0 0,0 0-3 16,0 0 3-16,0 0-3 0,0 0 1 0,0 0-2 15,0 0-1-15,0 0-7 0,0 0 2 0,0 0 1 16,-11 3-3-16,9 0 2 0,2-3 2 0,-3 5-2 15,0-3-1-15,3-2-1 0,-1 7 4 0,1-4-4 16,0-3 1-16,0 9 0 0,0-7-3 0,1 4 1 16,3-2 2-16,-4-2-2 0,4 3 3 0,2-1 1 0,-2-1-3 15,4 0-5-15,-4 2 7 0,1-4 3 16,1 2-8-16,-1-3 3 0,3 1-3 0,1-1 1 16,2 0-2-16,-2-1-1 0,2 1 4 0,-3 0 1 0,0-2-4 15,0 1 3-15,-2 0 2 0,4 1-3 0,1-3 1 16,0 1-2-16,-4 2 2 0,3 0 1 0,-1-2-1 15,2 2 0-15,3-1-2 0,-2-1 3 0,-1 0-4 16,2 1 3-16,1-1-1 0,-1 0-1 0,2-3 3 16,3-2-2-16,-3 2 0 0,-2-2-2 0,3-1-2 0,-2-2 3 15,0 1 1-15,-1-3-3 0,-2 0 2 16,0-1-2-16,-3 1 4 0,3-2 0 0,-3-1 2 0,-4 6-4 16,1-2 6-16,-5 0 5 0,2 4-1 0,0-1-1 15,-2 0 2-15,0 2-3 0,-2-1 2 0,0 3-4 16,2 0 3-16,-4 0-4 0,3 1-1 0,-3 1 3 15,4 2-1-15,-1-8-6 0,1 8 5 0,-4-4-7 16,4 4 6-16,0-3-6 0,0 3 5 0,0-3 3 16,0 3-5-16,0 0 5 0,0 0-3 0,0 0 0 15,0 0 0-15,-5 13 4 0,3-8-3 0,0 2 0 0,1 3-1 16,1-1 2-16,1 0-3 0,-1 2 1 16,-4 7-4-16,4-2 3 0,3 1 3 0,-2 0-4 15,-1-1-2-15,4-1 2 0,-4 2 1 0,2-2-1 0,1 1 3 16,-3-3-3-16,4-1 1 0,-3 1-4 0,1-2-13 15,0-1-23-15,3 1-22 0,-3-3-32 0,0-3-37 16,2 2-33-16,1-5-49 0,-1 0-281 0,2-1-532 16,-6-1 236-16</inkml:trace>
  <inkml:trace contextRef="#ctx0" brushRef="#br0" timeOffset="108265">30873 9394 5 0,'0'0'310'0,"-1"-5"-22"0,1 5-24 0,0 0-22 0,0 0-19 16,0 0-17-16,0 0-15 0,8-1-14 0,-8 1-13 16,11 0-20-16,-11 0-12 0,10 2-15 0,-5 0-9 15,-1-1-10-15,-4-1-11 0,8 1-8 0,-8-1-6 16,0 0-10-16,7 0-5 0,-7 0-35 0,0 0-49 16,0 0-73-16,7-4-85 0,-7 4-274 0,1-5-495 15,2 2 220-15</inkml:trace>
  <inkml:trace contextRef="#ctx0" brushRef="#br0" timeOffset="108485.88">31028 9295 73 0,'10'-1'191'0,"-10"1"-18"0,9-2-16 16,-5 0-8-16,-4 2-14 0,5 0-13 0,-5 0-10 16,0 0-10-16,0 0-10 0,0 0-15 0,6-2-8 0,-6 2-42 15,0 0-47-15,2 6-81 0,-2-6-126 0,1 4-245 16,-1-4 108-16</inkml:trace>
  <inkml:trace contextRef="#ctx0" brushRef="#br0" timeOffset="109211.84">31258 9435 78 0,'-4'2'228'0,"4"-2"-6"0,-6 6-7 0,4-1-19 16,-3-1-15-16,5-2-18 0,-4 2-13 0,3 2-14 16,-3-3-13-16,4 2-8 0,-4-1-7 0,4 3-5 15,0-2-18-15,0-1-8 0,0 0-5 0,0-4-4 16,0 5-6-16,0-5-3 0,0 5-7 0,0-1-4 0,4-1-2 16,-4-3-3-16,3 4-3 0,-3-4-2 15,6 1-6-15,2-1-2 0,-8 0-4 0,11 0-2 0,-4 0-1 16,-1-1-5-16,2-1-1 0,-1-2 0 0,0-1-1 15,-2 3 3-15,1-2-5 0,2-2-2 16,-2 0 2-16,-2 1 2 0,1-6-4 0,-1 8-2 0,-1-8 2 16,1 5-2-16,-3-6 1 0,-1 7-5 0,-1-2 2 15,-2-1 3-15,2 3 0 0,-3-1-3 0,0-4 4 16,0 5 8-16,2 0 3 0,-1-2-2 0,0 5 1 16,2-2-3-16,-1 0 0 0,-2 2-2 0,4 2 0 15,-1-5-5-15,1 5 1 0,0 0-1 0,0 0 3 16,-2-4-2-16,2 4 3 0,9-1-4 0,-9 1 1 15,12 1-3-15,-3-1-2 0,0 0-1 0,2-1 4 16,-2 2-2-16,3-1-3 0,-5 2 4 0,2-2-2 16,3 1-2-16,-1 3-2 0,-6-2-1 0,3-1 0 0,2 3-3 15,-5-1 3-15,2 1-5 0,-2 1 4 0,0 1-1 16,1-2 3-16,1 4-4 0,-5-2 0 0,2 2 1 16,3 1-2-16,-2-2 1 0,2-2 1 0,-2 3-1 15,-2-3 0-15,1-1 2 0,0 1-3 0,0 0 1 16,-1-1 2-16,1-3 0 0,-1 3-2 0,-3-4 1 15,5 3 1-15,-4 0 2 0,-1-3-1 0,6 1-2 16,-6-1-1-16,12 0 2 0,-4-1 0 0,-8 1 0 16,14-1-5-16,-2-1 3 0,-5 0 1 0,4 2-2 15,-2-3 1-15,4 1 1 0,-3 4 1 0,0-4-7 16,-1 4 5-16,-1-2-2 0,1 2-2 0,1-1 3 16,-3 3-1-16,3-1 1 0,0 1 1 0,-1 1-1 0,0 3-1 15,1-3 1-15,-1 3 4 0,-1-2-1 0,1 2 1 16,0-1 1-16,-2-2 0 0,-3-1-1 0,1 1-3 15,-2 0 6-15,0-3-5 0,1 1 3 0,-4-3-4 16,4 2-8-16,-4 1-38 0,0-3-52 0,0 4-67 16,0-4-91-16,0 0-231 0,0 0-525 0,0 0 233 15</inkml:trace>
  <inkml:trace contextRef="#ctx0" brushRef="#br0" timeOffset="109372.99">31922 9619 48 0,'0'0'343'0,"0"0"-27"0,0-9-27 15,0 9-29-15,0 0-29 0,0 0-23 0,0 0-28 16,9 0-87-16,-9 0-136 0,0 0-279 0,9 0-347 16,-9 0 154-16</inkml:trace>
  <inkml:trace contextRef="#ctx0" brushRef="#br0" timeOffset="111718.45">27926 8768 101 0,'0'0'163'0,"0"0"-8"16,0 0-13-16,0 0-10 0,0 0-9 0,0 0-11 15,0 0-10-15,0 0-9 0,0 0-11 0,0 0-6 0,0 0-12 16,0 0-4-16,0 0-8 0,0 0-6 15,0 0-4-15,-7 0-1 0,7 0-5 0,0 0-4 16,0 0-6-16,0 0 1 0,0 0-1 0,0 0 3 0,0 0 4 16,0 0 3-16,0 0 5 0,0 0 4 0,0 0 0 15,0 0 5-15,0 0-1 0,0 0 1 0,0 0-5 16,0 0-2-16,0 0-1 0,0 0-3 0,-5 0-1 16,5 0-5-16,0 0 16 0,0 0-6 0,0 0-2 15,0 0-5-15,0 0-6 0,0 0 2 0,0 0-8 16,0 0-3-16,0 0 0 0,0 0-4 0,0 0-2 15,0 0-1-15,0 0 4 0,0 0 1 0,0 0-1 16,0 0-1-16,0 0 0 0,0 0-4 0,0 0 0 16,0 0 3-16,0 0-2 0,0 0 1 0,11 7-1 0,-11-7 2 15,9 3 0-15,1 1-2 0,-1-1 1 0,3-1-2 16,2 1-2-16,1 4-2 0,6-7 5 0,-1 5-4 16,-1-1 1-16,2 1-7 0,-3-2 1 0,1-1 0 15,-1 0 1-15,-6 0-2 0,2-1 2 0,-2 2 1 16,-7-2-4-16,3 0 2 0,-1-1-3 0,-3 0-1 0,-4 0-11 15,9 0-15-15,-9 0-12 0,0 0-13 16,7-1-18-16,-7 1-19 0,0 0-16 0,0 0-16 0,0 0-15 16,0 0-30-16,0 0-51 0,-26-1-125 0,21 2-366 15,-3-1 162-15</inkml:trace>
  <inkml:trace contextRef="#ctx0" brushRef="#br0" timeOffset="111980.95">28021 8876 126 0,'-8'0'228'0,"8"0"-16"0,-5 1-8 0,5-1-16 0,0 0-15 16,0 0-11-16,0 0-14 0,0 0-14 0,0 0-11 15,0 0-11-15,0 0-14 0,0 0-18 16,0 0 5-16,0 0-16 0,0 0-5 0,0 0-6 0,0 0-5 16,0 0-5-16,0 0-3 0,0 0-6 0,0 0-1 15,0 0-7-15,7 7-1 0,-7-7-4 0,0 0-2 16,0 0-3-16,0 0 1 0,5 2-6 0,-5-2 1 15,4 3-2-15,1-2-5 0,1 0-5 0,4 0 8 16,3 1 1-16,2 0-6 0,2 0 1 0,2 3-28 16,2-2-30-16,-3-1-45 0,2 1-50 0,0-1-87 15,-3-1-138-15,-2-1-399 0,-3 1 176 0</inkml:trace>
  <inkml:trace contextRef="#ctx0" brushRef="#br0" timeOffset="128020.96">26320 9654 252 0,'-2'-1'245'0,"2"1"-42"16,-5-4-12-16,5 4-20 0,0 0-14 0,-2-5-19 15,2 5-14-15,0 0-13 0,0 0-8 0,-1-3-10 0,1 3-9 16,0 0-8-16,0 0-6 0,0 0-11 16,0 0-6-16,0 0-3 0,0 0-2 0,0 0 1 0,-3-4-4 15,3 4 3-15,0 0-3 0,0 0-3 0,0 0-4 16,0 0-5-16,0 0 0 0,-2-4-4 0,2 4-5 15,-5-2 0-15,5 2-2 0,-5-6-4 0,2 3 0 16,3 3-3-16,-4-3-3 0,-1 1 1 0,4-4-3 16,-3 2-1-16,-2 1-1 0,-2-3-2 0,3 1 1 15,-3-2-2-15,-2-1-2 0,2 2 3 0,2-2 0 16,-3 1-1-16,-2-1-3 0,2 2 1 0,-6-5 2 16,1 4-3-16,0-3 3 0,-1 3 1 0,4 0-3 0,-1 0-3 15,-1 1 0-15,-2-1 1 0,5-2 0 0,-2 6-2 16,-2-2 0-16,4-2 3 0,-2 2 4 0,-2-2-4 15,4 2-2-15,-3 0 0 0,4 2-1 0,0-1 2 16,4 2-4-16,-3 0 6 0,4-1-5 0,4 3 0 16,-7-2 0-16,3 1 3 0,4 1-1 0,-6-3-2 15,6 3 0-15,0 0 3 0,-6 0-3 0,6 0 4 0,0 0-3 16,0 0-4-16,0 0-15 0,0 0-24 0,10 11-19 16,-8-11-24-16,2 2-27 0,-4-2-18 15,7 4-40-15,-5-3-194 0,-2-1-395 0,7 2 175 0</inkml:trace>
  <inkml:trace contextRef="#ctx0" brushRef="#br0" timeOffset="128513.45">26083 9343 61 0,'0'0'201'0,"0"0"-13"0,-4-2-12 0,4 2-17 16,0 0-14-16,0 0-15 0,0 0-15 0,0 0-6 15,0-3-10-15,0 3-12 0,0 0-10 0,0 0-4 16,0 0-7-16,0 0-4 0,0 0-6 0,0 0 3 16,0 0-2-16,0 0 1 0,0 0-1 0,0 0-1 0,0 0-2 15,0 0-3-15,0 0-6 0,0 0-3 16,0 0-5-16,0 0-3 0,-7-2-4 0,7 2-3 0,0 0-2 15,0 0-4-15,-10 0 0 0,10 0-1 0,-9 2-5 16,9-2 2-16,-9 1-5 0,4-1 2 16,0 2-3-16,-1-1-2 0,-1 0-1 0,2 2-1 0,-4-2-1 15,0 0 1-15,2 1-1 0,-4 1 2 0,4-3-4 16,-1 1 3-16,-1 1-5 0,1 0 0 0,1-1 3 16,-3 1-5-16,3-2 4 0,1 2-1 0,2-1 1 15,4-1 4-15,-9 0 0 0,9 0 0 0,-6 1-2 0,6-1 1 16,0 0 4-16,-4 3 1 0,4-3 3 15,1 5 0-15,-1 0 1 0,0 2-1 0,0 1-1 16,0 1-2-16,0 3-1 0,-1 0-2 0,2 0 0 0,0 3 0 16,1 3-2-16,-1-3 1 0,0-2-3 0,2-1 1 15,-2 4 13-15,0-4 0 0,3 1-3 0,-1-1-3 16,-1-4-17-16,1 3-50 0,-1-1-61 0,3 1-105 16,-3-5-203-16,2-1-458 0,-3-1 204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08T07:19:45.46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11164 8994 10 0,'0'0'115'0,"0"0"-18"15,0 0 1-15,0 0-2 0,0 0 0 0,0 0-2 16,0 0 0-16,0 0-3 0,0 0-1 0,0 0-3 15,0 0-5-15,0 0-6 0,0 0-1 0,0 0-11 16,0 0 0-16,0 0-8 0,0 0 5 0,0 0-13 16,0 0 3-16,0 0-3 0,0 0 2 0,0 0-1 0,0 0-4 15,0 0 4-15,0 0 0 0,0 0 2 16,0 0-3-16,0 0-1 0,0 0 2 0,0 0-2 0,0 0-1 16,-9-2-1-16,9 2-1 0,0 0 0 0,0 0-2 15,0 0-3-15,0 0 0 0,0 0-2 0,0 0-3 16,0 0 2-16,0 0-4 0,0 0 1 0,0 0-1 15,0 0-2-15,0 0 0 0,0 0-1 0,0 0-1 16,0 0-2-16,0 0-4 0,0 0 0 0,0 0-4 16,0 0-1-16,0 0-3 0,14-6-1 0,-14 6-1 15,8-1-2-15,-2 1 0 0,4 0-2 0,-3 0 0 16,0-2-1-16,1 1-1 0,6 1 1 0,-5 0-1 0,2 1-1 16,1-2-2-16,-2 1 0 0,3-1 2 0,-4 1-2 15,-1 1 0-15,0-1-2 0,0 0 1 0,-1 0-3 16,-1 1-4-16,1-1-8 0,0 2-17 0,-1-2-14 15,-6 0-14-15,9 0-16 0,-9 0-27 0,0 0-17 16,11 0-19-16,-8 0-18 0,-3 0-27 0,0 0-153 16,0 0-364-16,0 0 162 0</inkml:trace>
  <inkml:trace contextRef="#ctx0" brushRef="#br0" timeOffset="796.71">11193 9092 106 0,'-6'1'129'0,"6"-1"2"0,-4 1-6 0,4-1-9 16,0 0-8-16,0 0-6 0,0 0-11 0,0 0-6 16,0 0-10-16,0 0-3 0,-13 0-10 0,13 0-7 15,0 0-2-15,0 0-7 0,0 0-6 0,0 0-3 16,0 0-3-16,0 0-4 0,0 0-4 0,0 0-1 16,0 0-7-16,-5 0 2 0,5 0 1 0,0 0-1 15,0 0-5-15,0 0-2 0,0 0 0 0,0 0 2 16,0 0-1-16,0 0 0 0,0 0 8 0,0 0 1 0,0 0 0 15,0 0 1-15,0 0 0 0,0 0 1 0,0 0-2 16,0 0 2-16,0 0-1 0,0 0 6 0,0 0-12 16,0 0 3-16,0 0-6 0,0 0 0 0,0 0-3 15,0 0 1-15,0 0 1 0,0 0-1 0,0 0-4 16,0 0 1-16,16 3-6 0,-16-3 2 0,10 2 0 0,-10-2 1 16,13 0-1-16,-7 0-1 0,1 0-3 15,-7 0 2-15,12 0-1 0,-8 2 1 0,1-1-1 0,-5-1 0 16,5 1 1-16,-5-1-4 0,9 1-1 0,-9-1 0 15,0 0 2-15,5 2 0 0,-5-2 0 0,0 0-1 16,9 0 1-16,-9 0 1 0,9 0-1 0,-4 3 2 16,-1-2-3-16,-4-1 0 0,0 0 0 0,9 1 2 15,-9-1-1-15,5 0 3 0,-5 0-2 0,0 0-1 16,0 0-2-16,4 3 1 0,-4-3 0 0,0 0 1 16,0 0-1-16,4 1 1 0,-4-1-2 0,0 0 4 0,0 0-1 15,0 0 0-15,0 0-2 0,0 0-1 16,0 0 1-16,5 1 0 0,-5-1 3 0,0 0 2 0,0 0 5 15,0 0 4-15,0 0 0 0,9-1 7 0,-9 1 1 16,0 0 2-16,5 1 1 0,-5-1 2 0,0 0 1 16,5 2-1-16,-5-2-2 0,0 0 0 0,0 0-2 15,0 0-1-15,0 0-3 0,7-3-1 0,-7 3 2 16,0 0-3-16,0 0-1 0,0 0 0 0,0 0-2 16,0 0-3-16,0 0 2 0,0 0-1 0,0 0 0 15,0 0-1-15,0 0 1 0,0 0-4 0,0 0-3 0,0 0 1 16,0 0-1-16,0 0 0 0,0 0 0 0,0 0 0 15,0 0-1-15,0 0 0 0,0 0-1 0,0 0-1 16,0 0 3-16,0 0-2 0,0 0 1 0,0 0 1 16,0 0-3-16,0 0 0 0,0 0-2 0,0 0 2 0,4-1-3 15,-4 1 2-15,0 0-6 0,0 0-28 16,0 0-48-16,0 0-41 0,0 0-61 0,0 0-206 16,3-4-422-16,0 0 188 0</inkml:trace>
  <inkml:trace contextRef="#ctx0" brushRef="#br0" timeOffset="2283.63">15387 8988 141 0,'0'0'131'16,"0"0"-12"-16,0 0-11 0,0-3-9 0,0 3-10 16,0 0-11-16,0 0-7 0,0 0-8 0,0 0-9 15,0 0-5-15,0 0-7 0,0 0-3 0,0 0-4 16,0 0-3-16,0 0-6 0,0 0 0 0,0 0 2 16,0 0-2-16,0 0-4 0,0 0 6 0,0 0-5 15,0 0 0-15,0 0 0 0,0 0-5 0,0 0 6 16,0 0-4-16,0 0 3 0,0 0 3 0,0 0-4 15,0 0-2-15,0 0 0 0,0 0 3 0,0 0-1 0,0 0 1 16,0 0 11-16,0 0 3 0,0 0 3 16,0 0 3-16,0 0-3 0,13-2-6 0,-4 1 2 0,-3 1-5 15,5-1 3-15,-2 1-8 0,3-3-4 0,-2 3 1 16,2 0-5-16,1 3 0 0,-3-3-1 0,1-3 0 0,2 3-4 16,-4 0 0-16,-1 0-3 0,-2 0 2 0,1 0-7 15,-1 0 6-15,-6 0-3 0,10 0-1 16,-5 0-2-16,-5 0-2 0,0 0 4 0,9 0-2 0,-9 0 1 15,0 0 1-15,0 0-1 0,8 0 0 0,-8 0-3 16,0 0-1-16,0 0 3 0,0 0-4 0,0 0 3 16,0 0-6-16,0 0-7 0,0 0-33 0,6 0-27 15,-6 0-27-15,0 0-28 0,0 0-38 0,0 0-126 16,0 0-310-16,0 0 138 0</inkml:trace>
  <inkml:trace contextRef="#ctx0" brushRef="#br0" timeOffset="2720.97">15459 9069 73 0,'2'3'112'15,"-2"-3"-5"-15,0 0-7 0,0 0-3 0,2 4 0 0,-2-4-5 16,0 0 2-16,0 0-8 0,0 0-4 0,0 0 5 16,0 0-2-16,0 0-4 0,0 0-1 0,0 0-6 15,0 0-3-15,0 0-8 0,0 0-3 0,0 0-9 16,0 0 2-16,0 0 0 0,0 0-9 16,0 0-6-16,0 0-2 0,0 0-3 0,0 0-4 0,0 0 3 15,1 4-2-15,-1-4 2 0,0 0 6 0,11-2 4 16,-11 2 1-16,9 0-2 0,-4 2-2 0,-5-2-2 15,14-3-4-15,-6 3-5 0,-1-1-1 0,0 1-3 16,5-1 0-16,-6 1-4 0,3-2 0 0,-1 1-2 0,-2 0-4 16,-6 1-1-16,9 0-4 0,-9 0 2 15,9-2-3-15,-9 2 6 0,6 2-9 0,-6-2 1 16,0 0-1-16,8 0 1 0,-8 0 2 0,0 0-6 0,0 0 2 16,0 0 2-16,6-2-2 0,-6 2-1 0,0 0-2 15,0 0 5-15,0 0-6 0,0 0-1 0,0 0-4 16,0 0-38-16,0 0-37 0,0 0-47 0,-9 9-33 15,9-9-193-15,0 0-382 0,0 0 169 0</inkml:trace>
  <inkml:trace contextRef="#ctx0" brushRef="#br0" timeOffset="4711.32">15832 8853 12 0,'0'0'89'0,"-4"-3"-16"15,4 3 7-15,-4-5-12 0,4 5-7 0,-4-5-3 0,3 3-7 16,1 2-3-16,-5-5-8 0,1 3-6 0,0-3 4 16,0 0-6-16,-2 2-4 0,2 0 3 0,-1-1-6 15,-4-1 3-15,0 1 2 0,2 1 5 0,0 1 8 16,-1-5-8-16,3 3-3 0,-5 0-4 0,2 2-6 0,2-2-1 16,0 1-2-16,-3 0-4 0,2 1 3 15,1-1-7-15,-1 3-1 0,0-2 1 0,-2 0 0 16,4 2 3-16,-2-1-5 0,7 1 0 0,-11 0-2 0,5 1 0 15,6-1-2-15,-12 0 0 0,7-1 0 0,-4 2-1 16,4 1 1-16,-3-2 1 0,0 1-2 0,1 0-2 16,7-1-8-16,-13 0 15 0,5 0-5 0,3 0-3 15,-4 0 2-15,3 3-1 0,-2-3-2 0,2 0 2 16,-2 0 2-16,3 2-1 0,5-2-3 0,-15-2 4 16,6 2-2-16,3 0-1 0,-2 0 4 0,0 0-8 15,-1 2 4-15,3-2-3 0,-2 0-2 0,3 3 6 0,5-3-5 16,-11 3-2-16,7-3 2 0,-1 2 2 15,-2 1 6-15,5-2-1 0,2-1-5 0,-12 4 8 0,10-1-8 16,-1-1 0-16,-1 4 6 0,0-6-8 0,-1 4 3 16,0-3 0-16,4 3 0 0,-7 1 3 0,7-2-5 15,-3-2 1-15,-1 2 1 0,2-1 5 0,2 2-5 16,-3-2-1-16,4-2 8 0,-5 5-5 0,0-3-4 16,3 0 1-16,-1 1 0 0,3-3-3 0,-4 6 5 0,0-4 3 15,2 1-6-15,-1 2 6 0,-1-2-8 16,2 0 1-16,-2 1 1 0,2 1 0 0,-1 0 3 15,2-4 0-15,-1 3-1 0,2-4 4 0,-3 7-8 0,1-3 3 16,2-2 1-16,-2 2 6 0,4 1 5 16,-6-2-15-16,2-1 3 0,-1 2 1 0,3-4-5 0,-4 5 4 15,4-2-3-15,-2-1 3 0,2-2 1 0,-3 7 2 16,3-7-2-16,3 5-1 0,-2-2-1 0,-1 2 3 16,0-5 1-16,-1 7-1 0,2-2-2 0,2 1 1 15,-2 0 3-15,0-2 2 0,2 4-1 0,-1-3-5 16,0-1 2-16,0 1 2 0,0 2 1 0,0-1-9 15,-1-1 8-15,1 0-3 0,0 3 4 0,0-3 1 16,0 1-5-16,3 0-1 0,-4-1 1 0,3 1 2 0,-1 1-2 16,-1-3 0-16,2 4-1 0,0-3 1 0,-3 0-2 15,3 2 6-15,1-3-2 0,-4 1 8 16,3 0-2-16,0 0-2 0,0 0 1 0,0 1-7 0,-2-3-1 16,1 2 4-16,2 0 1 0,1 0 1 0,1-2-1 15,-2 3 0-15,-1-4 4 0,1 3-7 0,0 1 3 16,3 1-1-16,-3 0-3 0,-1-4 0 0,1 1 0 15,0-1 3-15,1 2-1 0,-2-1-2 0,4-1-5 0,-3 2 14 16,0-3-4-16,3 3 1 0,-3-4-3 16,1 1-1-16,2 2-2 0,-2-1-2 0,2-1 6 15,-2 3-3-15,1-2 2 0,-1 0-3 0,2 1-2 0,-3-2 1 16,2 1-1-16,-1-3 8 0,0 3 0 0,2-3-6 16,-1 1 6-16,-7-1-2 0,9 1-5 0,-4-1 8 15,4 2-2-15,-9-2-1 0,12-2 5 0,-6 1-2 16,-2 0 10-16,5-1-7 0,-9 2-4 0,13-1 5 15,-8-2-3-15,3 3 0 0,3-2 0 0,-3 2-3 16,-2 0 0-16,3-2 8 0,-1 1-6 0,2 1 4 16,-4 0-9-16,2-1 1 0,0 0-1 0,-2-1 3 15,-1 1-5-15,3-1 3 0,-3 0 8 0,1-1-1 16,-1 3 8-16,1-1-8 0,-3-3-3 0,1 2 1 16,-4 2 1-16,9-4-2 0,-4 1 3 0,-1 0 1 0,0-2-4 15,1 1 4-15,0 1-1 0,-4-3-3 0,3 1 0 16,0-1-1-16,1 1-3 0,-1-1 2 0,0 1 1 15,0 0-3-15,2-5 5 0,-2 5-1 0,-3 0-4 16,3-3 4-16,1 3 9 0,-2 1 0 0,-2-3-2 0,2 2 0 16,-1 0 9-16,-1 1-11 0,2-1-1 15,-3-2-1-15,4 1 0 0,-4-1-2 0,1 2 0 16,-1-2-1-16,1 1-1 0,-1-2 1 0,0 3-3 16,-1-3 1-16,0 1 2 0,1 0-2 0,-4 0 0 0,4 0-6 15,-1-4 1-15,-2 5 0 0,1-5 2 0,-2 2-1 16,0 0-1-16,0 0 1 0,0 1 1 0,0-1 2 15,-2 1-4-15,5 0 0 0,-3-1-2 0,0-1-1 16,-1 1 4-16,1 1 1 0,0-1 0 0,-1 1-3 16,0 0 2-16,0-1-1 0,-1 2 1 0,3-1 2 15,-3-1-1-15,-2 4-2 0,4-3-3 0,-1 2-1 16,1 3 4-16,0-4-2 0,-1 2-1 0,1 4-2 16,-3-2-1-16,2 0-22 0,-3 1-27 0,0 1-22 0,-1 1-19 15,-1 0-45-15,1 1-114 0,-2 2-276 0,0-1 122 16</inkml:trace>
  <inkml:trace contextRef="#ctx0" brushRef="#br0" timeOffset="10637.45">19031 9010 69 0,'0'0'91'0,"0"0"-6"0,0 0-3 16,-9-3-5-16,9 3-6 0,0 0-2 0,0 0-10 15,0 0-9-15,0 0-2 0,0 0-5 0,0 0-2 16,0 0-4-16,0 0-2 0,0 0 2 0,0 0-9 16,0 0-6-16,0 0-6 0,0 0-3 0,0 0 2 0,0 0 2 15,0 0-2-15,0 0-2 0,0 0 4 16,0 0-8-16,0 0 10 0,0 0-11 0,0 0 1 15,0 0-6-15,0 0 1 0,0 0 6 0,0 0-7 0,0 0 2 16,0 0-2-16,0 0 6 0,0 0 5 16,0 0 2-16,0 0 2 0,0 0 1 0,0 0 13 0,0 0-4 15,0 0-3-15,0 0-3 0,0 0 2 0,0 0-2 16,0 0-2-16,0 0-1 0,0 0-3 0,0 0-3 16,0 0 3-16,27 0-2 0,-27 0 1 0,5 0-5 15,-5 0-2-15,8 0-2 0,-8 0 1 0,8 0 1 16,-8 0-6-16,6 0 4 0,-6 0-4 0,9 0 2 15,-9 0-2-15,0 0 6 0,8 0-3 0,-8 0-4 16,8-2 3-16,-8 2-1 0,10 0-1 0,-4 0 0 0,-2-2 0 16,-4 2-1-16,12 2-1 0,-4-4 2 15,-1 4 1-15,-1-2-5 0,1 0 4 0,-7 0 7 0,15 2-6 16,-9-2-4-16,-1-2 0 0,-5 2 0 0,14 0 8 16,-6-2-2-16,-1 4-4 0,-7-2 0 0,11 2-3 15,-5-2 4-15,-6 0-5 0,11-2 1 0,-5 2 0 16,-1-2 9-16,-5 2-8 0,10 0 8 0,-6-1-6 15,-4 1 3-15,9-3-1 0,-5 2-7 0,-4 1 10 0,5-1-7 16,1-1 0-16,1 1 1 0,-2 0-5 16,0 0 5-16,-5 1 0 0,13 0 3 0,-7 0-1 0,1 0 1 15,-1 0-2-15,2-2 3 0,1 2-3 0,-2 0-8 16,-7 0 8-16,13 0 3 0,-5-2-10 0,-1 2 8 16,1 2-2-16,-3-4 5 0,-5 2-6 0,14-1 3 15,-9 0-3-15,2 1 1 0,-7 0 1 0,14 0-1 16,-8 0 5-16,1 1-5 0,-1-1 8 0,0 0-5 0,2 1 1 15,-3 1-4-15,0-2 5 0,3 2-2 16,-1-1 3-16,1 0-6 0,-3 0 1 0,3 1-3 0,-3-1 3 16,3 0-3-16,-2 0 1 0,2 1 4 0,0-2-3 15,-1 0-2-15,0 0 4 0,-1 1 0 0,0-1-4 16,1 2 1-16,2-2 3 0,-2 2-4 0,0-2 2 16,-7 0-2-16,11 1 0 0,-3-1 5 0,-2 2 0 15,1-2-4-15,0 0 6 0,-2 3-5 0,3-2-2 16,-3 1 4-16,3-1-3 0,-2-1-1 0,2 2 0 0,-3 0 0 15,4 1 4-15,-4-3-1 0,4 2-1 0,-1 1 3 16,-2-1-5-16,2 1 2 0,1-1 0 16,0 1 4-16,-2-1-12 0,1-1 8 0,0 1-1 0,-3 1 3 15,3-2-3-15,-5 0 3 0,5 1-2 0,-4 0 0 16,-4-2 2-16,7 0-3 0,-7 0 2 0,7 1 0 16,-7-1-1-16,5 0-1 0,-5 0-1 0,0 0 5 15,6 2-4-15,-6-2-1 0,0 0 5 0,0 0-1 16,0 0-2-16,3 3 0 0,-3-3 1 0,0 0-2 15,0 0-1-15,0 0 7 0,0 0-5 0,0 0 0 0,0 0 1 16,2 2-9-16,-2-2 9 0,0 0-8 0,0 0-21 16,0 0-39-16,0 0-49 0,0 0-121 0,0 0-255 15,0 0 113-15</inkml:trace>
  <inkml:trace contextRef="#ctx0" brushRef="#br0" timeOffset="13977.93">19071 9032 5 0,'0'0'103'16,"-9"2"-13"-16,9-2-1 0,0 0-14 0,0 0-5 15,-9-2-2-15,7 6-1 0,2-4-7 0,-8 0 5 16,8 0-26-16,-6 2 3 0,6-2-5 0,-7 1 0 16,5 1 2-16,2-2-6 0,-7 5-2 0,2-4-5 0,1 1-1 15,1 2-4-15,-1-4 1 0,4 0 2 0,-7 3 0 16,2 0 5-16,-2-1 3 0,1 2-9 15,1-1 5-15,0-3-5 0,0 4 1 0,0-1-9 0,0-2 7 16,0 3-9-16,0-3 2 0,1 3-2 0,-1-3 1 16,1 2-4-16,0-2-3 0,4-1 7 0,-10 3-6 15,6-2-1-15,0 2 0 0,0 1 0 0,2-2 3 16,-2 1 1-16,-2 0-7 0,6-3-2 0,-7 2 0 0,6 2 7 16,1-4-2-16,-8 0 0 0,8 0-1 15,-4 3 2-15,2-1-2 0,-6 1-2 0,8-3 0 16,-5 5 2-16,4-2 0 0,-2-1-3 0,3-2 2 0,-8 2 2 15,7 0-3-15,1-2 8 0,-4 3-5 16,4-3 3-16,-4 4 3 0,4-4-4 0,-6 3 3 0,6-3-3 16,-4 2-1-16,4-2 2 0,-1 4 2 0,1-4-6 15,0 0-3-15,-4 0 5 0,4 0 0 0,0 0 1 16,0 0 3-16,0 0-5 0,-4 4-4 0,4-4-2 16,0 0 2-16,0 0-2 0,0 0 2 0,0 0 1 0,0 0-1 15,0 0 1-15,-3 1 2 0,3-1-3 16,0 0 6-16,0 0-1 0,0 0 6 0,0 0 0 15,0 0 0-15,0 0 2 0,0 0-3 0,0 0 8 0,0 0-3 16,0 0-1-16,0 0 0 0,0 0 0 0,0 0 0 16,0 0-1-16,0 0-3 0,0 0 3 0,0 0-4 15,0 0-3-15,0 0-2 0,0 0-2 0,0 0 5 16,0 0-4-16,0 0 4 0,0 0-4 0,0 0 4 16,0 0-7-16,15-5 2 0,-12 4 0 0,4-2-3 15,-3 1 6-15,1 0-4 0,-5 2 0 0,9-3-3 0,-4 1 0 16,0 0 1-16,-5 2 1 0,9-2-3 0,-5 1 2 15,1-2 1-15,2 2-2 0,-3-2-1 0,2 0-1 16,-2 1 1-16,-4 2 2 0,7-4-1 0,-4 3 1 16,-3 1 1-16,6-2-3 0,-6 2 2 0,8-1-1 15,-4-3-1-15,1 3 3 0,-1-3-2 0,0 1 1 16,-1 1 0-16,0 0-2 0,2-3-2 0,-1 4 2 16,0-2 2-16,-1-1 0 0,0 3 1 0,0-3-3 0,0 1-1 15,0 1 0-15,1-2 2 0,1 1-3 0,-1 2 2 16,1-2 0-16,-1 1 0 0,-4 2-3 15,6-4 2-15,-1 3 1 0,0-1 0 0,-5 2-3 0,7-3 1 16,-4-1 1-16,3 2-1 0,0 1 7 0,-6 1-5 16,8-3-3-16,-5 2 3 0,4-2-1 0,-7 3 0 15,9-1 3-15,-5-1-1 0,-4 2 3 0,7-2-6 16,0 0 4-16,-7 2-3 0,9-1-1 0,-4 0 1 16,0-2 1-16,-5 3 2 0,10-1-2 0,-3 0-1 15,-2 0-4-15,0 1 7 0,1-2-3 0,-1-1 3 0,-1 3-4 16,-4 0 3-16,10-3-1 0,-5 1 0 0,-1 1 2 15,3 0 3-15,-7 1-2 0,6-4-3 16,-2 3 0-16,0-1-2 0,0 0 1 0,-4 2 0 0,8-1 2 16,-4-1 0-16,-4 2-3 0,7-2 3 0,-3 1-1 15,-4 1 3-15,9-2-3 0,-6 1 0 0,4 0 1 16,-7 1-5-16,5-3 2 0,-5 3 3 0,6 0 0 16,-6 0 0-16,7-2 1 0,-3 0-1 0,-4 2 3 0,10 0-5 15,-4-1-1-15,-6 1 2 0,10 1 1 0,-6-1-2 16,5-1-3-16,-9 1 8 0,10 0-5 0,-6 0 2 15,-4 0 3-15,9 0-1 0,-9 0 2 0,9-2-2 16,-9 2 2-16,10 2 3 0,-10-2-5 0,7 0 3 16,-7 0-2-16,8 0 2 0,-8 0-4 0,9-2 3 15,-9 2-1-15,8 2-1 0,-3-2 1 0,-5 0-5 16,0 0 2-16,10 0 5 0,-10 0-3 0,9 0-1 0,-9 0 2 16,9 0-4-16,-9 0 1 0,7 0-2 15,-1-2 3-15,-6 2 3 0,10-1-4 0,-10 1 1 0,9-1 0 16,-9 1-3-16,10 0 0 0,-10 0 4 0,8-3 0 15,-8 3 0-15,9 3 1 0,-9-3-2 0,5-3-3 16,-5 3 3-16,5 3-1 0,-5-3-1 0,0 0 4 16,9 0-2-16,-9 0 1 0,5 0-1 0,-5 0-2 15,7 1 1-15,-2 0-1 0,-5-1 2 0,10 3-2 16,-2-2-2-16,-3 2 3 0,0-1 3 0,0-1-4 16,3 0 2-16,-3 0-1 0,3 1-1 0,-2-1-1 0,2 0 0 15,-5 0 5-15,4 1-4 0,-3-1 1 16,-4-1-5-16,9 0 3 0,-4 4-3 0,-5-4 7 0,7 0 0 15,-3 1-3-15,-4-1 1 0,7 2 0 0,-5 1 0 16,-2-3-2-16,4 3 2 0,-1 0-3 0,-3-3 2 16,7 2-2-16,-2-1 0 0,-2 1 4 0,-3-2-2 15,8 2 0-15,-2-2-1 0,0 1 6 0,-6-1-4 16,7 3-4-16,-1-1 4 0,-6-2-3 0,7 2 5 16,-1 0-3-16,-3-2 0 0,-3 0 1 0,11 3 0 15,-8-1-2-15,0-1 1 0,3 1-1 0,-6-2-2 0,6 4 5 16,-1-1-3-16,-5-3 2 0,6 3-2 0,-2-1 1 15,-1 1-1-15,-1-1 1 0,2 1 0 0,0 1 1 16,0-3-2-16,2 2 3 0,-2 0-4 0,1-1 2 16,0-1 0-16,-1 3-1 0,0-1-1 0,1-2 2 15,-1 0 1-15,1 4-4 0,-2-4 2 0,2 0 1 16,-1 2 0-16,-1-3 0 0,-3 0-1 0,8 2 4 16,-4 1-4-16,-4-3 1 0,5 2-1 0,-1 0 0 0,0 1 1 15,0-2-1-15,-4-1 2 0,7 1-2 16,-7-1 0-16,6 3 2 0,-2-2-1 0,-4-1 1 0,7 1-2 15,-5 1 3-15,-2-2-2 0,5 1 5 0,-2 1-7 16,-3-2 3-16,0 0-2 0,8 2-1 0,-8-2 1 16,7 2-2-16,-5 1 2 0,-2-3 3 0,3 3-3 15,-3-3 3-15,6 1-3 0,-6-1 1 0,7 1 0 16,-7-1-1-16,1 2 0 0,-1-2 0 0,4 3 0 16,-4-3 2-16,5 2 0 0,-1 1-1 0,-4-3 2 15,0 0-4-15,4 1 3 0,-4-1-3 0,0 0 2 0,4 3 0 16,-4-3 1-16,0 0 1 0,0 0-2 0,0 0-2 15,0 0 5-15,0 0-2 0,0 0 1 0,0 0-2 16,5 1 1-16,-5-1 1 0,0 0-4 0,0 0 2 16,0 0 1-16,0 0 0 0,0 0 0 0,0 0-2 15,0 0 0-15,0 0 3 0,0 0 1 0,0 0 0 16,0 0-5-16,6 2 4 0,-6-2-1 0,0 0 0 16,0 0-2-16,0 0-1 0,0 0 3 0,0 0 2 15,0 0-4-15,0 0 3 0,0 0 0 0,0 0-4 16,0 0 6-16,0 0-2 0,0 0-2 0,0 0 2 0,0 0-3 15,0 0-2-15,0 0 3 0,0 0 1 0,0 0-4 16,0 0 6-16,-15-7-4 0,15 7 2 0,-4-3 0 16,4 3-3-16,0 0 2 0,-4-3 3 0,4 3-3 15,0 0 0-15,-5-1 1 0,5 1-2 0,-4-1 2 16,4 1-2-16,-6-4 0 0,4 1 2 0,2 3-2 16,-4-3-2-16,4 3 4 0,-7-1-2 0,7 1 2 15,-4-3 1-15,4 3-4 0,-5-2 2 0,5 2 1 0,0 0-4 16,-6-4 5-16,6 4 1 0,0 0-4 0,0 0 2 15,-6 0-3-15,4-4 4 0,2 4-4 0,-4-4 2 16,4 4 0-16,-5-4 2 0,3 2-2 0,2 2 0 16,-7-2-4-16,4 0 4 0,3 2 1 0,-8-3-5 15,4 2 2-15,4 1 4 0,-8-4 1 0,3 1-2 16,5 3-5-16,-9-1 6 0,6-2 1 0,-4 3-3 16,7 0-3-16,-10-1 1 0,1 0 1 0,9 1 4 15,-9 1-4-15,4-2 1 0,5 1 1 0,-8-3-2 16,8 3-2-16,-7-2 0 0,7 2 7 0,-8-2-6 0,8 2 4 15,0 0-3-15,-8-1-1 0,8 1-1 16,-8-1 5-16,8 1 0 0,-6-2-1 0,6 2 0 0,0 0 1 16,-10-1 0-16,4 1-4 0,6 0 3 0,-11 0 1 15,11 0-1-15,-10 0-3 0,4 0 3 0,6 0-4 16,-11-3 4-16,6 3 1 0,5 0-1 0,-11-1-4 16,11 1 2-16,-10-1 3 0,6-1-1 0,4 2-1 15,-10-1 3-15,5 0-4 0,5 1 1 0,-8-3 0 0,4 3-1 16,4 0 3-16,-8-3-2 0,2 3 1 0,6 0-1 15,-12-2-1-15,7 0 0 0,0 1 2 0,5 1-3 16,-11-1 1-16,6-2 4 0,-3 3-4 0,3-1 2 16,-3 0-1-16,8 1-3 0,-10 0 3 0,5-1-2 15,5 1 3-15,-13 0-2 0,13 0 3 0,-9 0-1 16,9 0-2-16,-9-2 4 0,5 2-3 0,4 0-2 16,-12 0 1-16,12 0 0 0,0 0 0 0,-11-1 0 0,7-1 6 15,4 2-4-15,-5-2-3 0,5 2 3 16,-10 0 0-16,10 0-1 0,-9 0 0 0,9 0 0 0,-6-2 3 15,6 2-4-15,-9 0 2 0,9 0-2 0,-10-1 0 16,10 1 4-16,-8 0-3 0,8 0-1 0,0 0-2 16,-9 0 4-16,9 0 1 0,-9-1-2 0,9 1-3 15,-10 0 3-15,10 0 0 0,-9 1 4 0,5 0-4 0,4-1-1 16,-14 0 4-16,10 2-3 0,-2 0 0 16,-1-2 0-16,7 0-1 0,-12 3 3 0,5-3-4 15,2 2 0-15,-3-1 2 0,2 0 1 0,6-1-1 0,-9 0 1 16,9 0-2-16,-9 3 1 0,4-2-1 0,-2 1-1 15,3 0 1-15,-2 0 2 0,6-2-2 0,-9 1 1 16,6 1 2-16,-1 0-1 0,4-2-3 0,-8 2 0 16,8-2 2-16,-6 3 1 0,3-1-1 0,3-2 0 0,-9 0 0 15,7 3-1-15,2-3 3 0,-12 0 0 16,12 0 1-16,-9 3-1 0,5-3-1 0,4 0-3 0,-7 2 1 16,7-2 1-16,-9 2 1 0,9-2-2 0,-8 1 0 15,4 0 2-15,4-1-1 0,-6 3 2 0,6-3-4 16,-8 0 0-16,5 1 1 0,3-1 3 0,-4 1-4 15,4-1 2-15,-5 3-1 0,5-3 0 0,0 0-1 16,-7 0 4-16,7 0-3 0,-4 2 1 0,4-2 0 16,0 0 2-16,-6 3-4 0,6-3 3 0,0 0-2 15,-4 2 0-15,4-2 2 0,0 0 3 0,0 0-5 16,0 0 4-16,-10-2-2 0,10 2-4 0,0 0 2 16,-5 2 3-16,5-2-2 0,-3 2-1 0,3-2 1 15,0 0-2-15,0 0 3 0,0 0-2 0,0 0 1 0,-10 0 1 16,10 0-1-16,0 0 0 0,0 0 3 0,-4 3-4 15,4-3 2-15,0 0-1 0,0 0 0 0,-5 0 0 16,5 0-2-16,-5 2 0 0,5-2 2 0,0 0 1 16,-8 0-2-16,8 0 2 0,0 0-2 0,-6 0-1 15,6 0 0-15,0 0 1 0,-6 3 1 0,6-3 1 16,-6 1 2-16,6-1-1 0,-4 3 0 0,4-3-3 0,-6 1 2 16,6-1 0-16,-4 2 2 0,4-2-4 15,-5 2-1-15,5-2 2 0,-4 3-4 0,4-3 5 16,0 0-1-16,0 0-2 0,0 0 3 0,-7 0 1 0,7 0-2 15,0 0 2-15,-4 1-1 0,4-1-2 0,0 0-2 16,-7 4 2-16,7-4 2 0,-2 1-2 0,2-1 1 16,0 0 1-16,0 0-1 0,0 0 0 0,0 0 0 15,0 0 3-15,-5 3-1 0,5-3-2 0,0 0 0 0,0 0-1 16,0 0 2-16,0 0-1 0,0 0-4 16,0 0-1-16,0 0-13 0,0 0-10 0,0 0-7 0,0 0-10 15,0 0-21-15,0 0-11 0,0 0-8 0,0 0-15 16,0 0-11-16,20-4-24 0,-18 1-120 0,-2 3-274 15,2-2 121-15</inkml:trace>
  <inkml:trace contextRef="#ctx0" brushRef="#br0" timeOffset="14661.51">19189 9081 42 0,'0'0'96'0,"0"0"-9"0,0 0-13 15,0 0 1-15,0 0-7 0,0 0 0 16,0 0-2-16,0 0 2 0,0 0 10 0,0 0-6 0,0 0 11 16,0 0-3-16,0 0 0 0,0 0 0 0,0 0-6 15,0 0-4-15,0 0-1 0,0 0-9 0,0 0-6 16,0 0-6-16,0 0-5 0,0 0-7 0,0 0-3 15,0 0 1-15,0 0-5 0,0 0-4 0,0 0-3 0,0 0 1 16,0 0-4-16,-14 6 1 0,14-6-4 16,-3 5-2-16,3-5-1 0,-5 5-5 0,4-3 3 15,-2 1-2-15,2 1-2 0,1-4 0 0,-4 8 4 0,1-7-4 16,2 2 0-16,-1 0 0 0,-2 4-1 0,-1-4-2 16,0 1-4-16,2-2 0 0,1 3 0 0,-1 0 5 15,-1-3-4-15,4 2-1 0,-2 1 3 0,0-1-1 16,0 1 1-16,-1-3 3 0,-1 3-1 0,4-3-2 15,0-2-3-15,-2 4 2 0,2-4 1 0,-4 4-2 16,3 0-1-16,1-4 3 0,-3 1 2 0,3-1-2 0,0 0-1 16,0 0-1-16,0 0 0 0,0 0-2 0,0 0-16 15,0 0-25-15,0 0-34 0,0 0-29 16,0 0-181-16,14-5-308 0,-7 4 136 0</inkml:trace>
  <inkml:trace contextRef="#ctx0" brushRef="#br0" timeOffset="15218.85">19250 9110 48 0,'0'0'112'16,"0"0"-6"-16,0 0-5 0,0 0-12 0,5-4 0 0,-5 4-10 16,0 0 0-16,0 0 5 0,0-7-4 0,0 7-3 15,0 0-5-15,0 0-5 0,0-2-6 0,0 2-4 16,-2-4-8-16,2 4-4 0,-2-6-2 0,2 6-8 15,0-5 2-15,0 5-9 0,0-4 1 0,0 4-4 16,0 0 0-16,0 0-2 0,-1-5-3 0,1 5 2 16,0 0-3-16,0 0 6 0,-3-4-13 0,3 4 1 15,0 0-4-15,0 0-2 0,0 0-4 0,0 0 5 16,0 0-2-16,0 0-1 0,0 0-1 0,0 0-2 0,0 0 1 16,0 0 1-16,0 0 6 0,0 0-9 15,0 0 2-15,0 0-3 0,-5 11 4 0,5-11-2 0,-1 2 2 16,1-2-3-16,-3 7-2 0,2-3 4 0,1-4-2 15,-4 6 3-15,-1-3 6 0,5 2-12 0,-1-1 5 16,1 0 0-16,0-4-5 0,0 5 1 0,0-1 3 16,0 3-4-16,-2-5 2 0,0 1 1 0,2-3 3 15,0 6-4-15,0-6 4 0,0 5-2 0,0-5 5 16,-2 5-5-16,2-5-3 0,-2 3 2 0,4 2 1 16,-2-5-4-16,-2 7 0 0,2-7 1 0,-1 5 2 0,2-3 0 15,-1-2 2-15,2 7-7 0,-4-2 0 0,2-5 3 16,2 5-25-16,0-4-40 0,-2-1-38 0,2 5-157 15,-2-5-282-15,0 0 125 0</inkml:trace>
  <inkml:trace contextRef="#ctx0" brushRef="#br0" timeOffset="15727.21">19333 9082 144 0,'0'0'134'0,"0"0"-12"0,0 0-14 0,0 0-8 16,0 0-8-16,0 0 2 0,0 0-10 0,-1-2-9 0,1 2-6 15,0 0 4-15,0 0-8 0,0 0-2 16,0 0 0-16,-3-4-3 0,3 4-1 0,0 0-3 0,0 0-3 16,0 0-3-16,0 0 0 0,0 0-7 0,0 0 0 15,0 0-6-15,0 0-4 0,0 0-6 0,0 0-6 16,0 0 1-16,0 0-1 0,0 0-4 0,0 0-1 16,0 0 2-16,0 0-7 0,0 0 6 0,0 0-9 15,0 0 0-15,0 10 2 0,0-10-5 0,0 0 2 16,0 6-1-16,0-6 0 0,0 5 0 0,0-5-3 15,0 5 2-15,0-1 1 0,-1 0-2 0,2 0 0 16,-1-4-5-16,0 0 4 0,-2 7 1 0,2-4-1 0,0 1 1 16,0-4-4-16,-3 7-3 0,2-2 7 0,-3-1 2 15,4 1-5-15,0-1-1 0,0 1-1 0,0-1 4 16,0 1-4-16,0 0 0 0,4-2 2 0,-4-3 3 16,0 6-3-16,2-1 2 0,1-3-4 0,-2-1 1 15,-1-1 2-15,0 5-19 0,3-2-12 0,-3-3-28 16,0 0-25-16,0 0-24 0,0 0-50 0,0 0-111 0,0 0-290 15,5-8 128-15</inkml:trace>
  <inkml:trace contextRef="#ctx0" brushRef="#br0" timeOffset="16204.78">19392 9058 88 0,'0'0'123'0,"0"0"-8"0,0 0-12 15,0 0-3-15,0 0-12 0,0 0-4 0,0 0-8 16,0 0-8-16,0 0-7 0,0 0-3 0,0 0-8 16,0 0-5-16,0 0-4 0,0 0 2 0,6 10-9 15,-6-10-4-15,3 4-4 0,-1-1-3 0,0 0-1 16,-2-3-4-16,2 4-2 0,0 0 1 0,-1 0-1 15,0 0-1-15,0 1-2 0,3-2-1 0,-1 4 1 16,-2-2-4-16,1-1 3 0,1 1-5 0,-2-3 4 16,3 4-1-16,-2-1 2 0,-1-1-6 0,-1 0 2 0,0-4-2 15,1 6 2-15,-1-3-1 0,0-3 1 0,1 7-1 16,-1-7 0-16,0 5-6 0,2-3 4 0,-2-2-1 16,2 5-3-16,-2-5 4 0,0 0-6 0,2 2-4 15,-2-2-31-15,0 0-34 0,0 0-71 0,0 0-73 16,0 0-230-16,0 0 102 0</inkml:trace>
  <inkml:trace contextRef="#ctx0" brushRef="#br0" timeOffset="16808.28">19472 9072 179 0,'0'-4'191'0,"0"4"-13"0,0 0-15 0,-3-3-16 0,3 3-16 15,0 0-9-15,0 0-14 0,0 0-13 16,0 0-7-16,0 0-11 0,0 0-10 0,0 0-3 0,0 0-9 15,0 0 2-15,0 0-14 0,0 0-2 0,0 0-5 16,0 0-1-16,0 0-6 0,0 0-4 0,0 0 0 16,0 0-3-16,0 0-4 0,2 13 4 0,-1-10 4 15,-1-3-4-15,4 6 0 0,-4-1-2 0,1 0-5 0,2 2-2 16,-2 0-1-16,3-2-1 0,-3 0 0 16,2 5-5-16,1-4 4 0,-3 1 1 0,-1 1-4 15,4-3-1-15,-3 3-1 0,3-4-2 0,1 1 1 0,-5-2 4 16,1 1-4-16,3 1 1 0,-4 0-1 0,0-3-3 15,0-2 0-15,4 5 3 0,-4-5 1 0,0 5 0 16,0-5-1-16,0 0-1 0,0 0 1 0,0 3 1 16,0-3-1-16,0 0-4 0,0 0-2 0,0 0 3 0,0 0-3 15,4 2 2-15,-4-2-1 0,0 0-3 16,0 0-16-16,0 0-21 0,1 3-21 0,-1-3-34 0,0 0-33 16,0 0-52-16,0 0-110 0,0 0-315 0,0 0 141 15</inkml:trace>
  <inkml:trace contextRef="#ctx0" brushRef="#br0" timeOffset="17279.91">19558 9076 45 0,'0'0'135'0,"0"0"-13"0,0 0-17 0,0 0-8 16,0 0-13-16,0 0-9 0,0 0-6 0,0 0-3 15,0 0-11-15,0 0 1 0,0 0-11 0,0 0-2 16,0 0 3-16,0 0-8 0,0 0 4 0,0 0 0 15,0 0 3-15,0 0 3 0,0 0-3 0,0 0 11 0,0 0-2 16,0 0-6-16,0 0-1 0,0 0-7 0,0 0-1 16,0 0-8-16,0 0 2 0,0 0-6 0,0 0-2 15,0 0-2-15,0 0-3 0,4 11 2 0,1-8 0 16,-5-3 1-16,4 4-3 0,-3-1-5 0,3 1 1 16,-2-1-4-16,0 2 1 0,0 0 0 0,1-3-2 15,1 2-3-15,-3 1 5 0,0 1-4 0,1-2-1 16,1-1-5-16,-2 3 2 0,1-2 0 0,-1 1 1 0,0 0 0 15,1 1-4-15,-1-1 2 0,0 0 1 0,-1-3-5 16,0-2 2-16,1 7 5 0,1-4-3 0,-2 0-3 16,0-3 3-16,2 3-8 0,-2-3-8 0,0 4-34 15,0-4-31-15,0 0-44 0,0 0-171 0,0 0-314 16,0 0 139-16</inkml:trace>
  <inkml:trace contextRef="#ctx0" brushRef="#br0" timeOffset="17710.25">19633 9076 11 0,'0'0'153'16,"0"0"-6"-16,0 0-9 0,0 0-5 0,0 0-7 16,20 4-10-16,-20-4-6 0,0 0-4 0,0 0-6 15,8-3-10-15,-8 3-4 0,0 0-12 0,0 0-5 16,6 3-8-16,-4-2-5 0,-2-1-4 0,0 0-5 15,0 0-5-15,1 5-2 0,-1-1-6 0,0 0-1 16,0-4-7-16,2 5-1 0,-2-5-3 0,2 10-4 16,-2-5-2-16,0-1 3 0,2-1-2 0,0 4-2 0,-2 0 1 15,0 0-3-15,1-2-3 0,2 1 1 16,-2 1-3-16,1-1 1 0,1-1-2 0,1-1-1 0,-3 2 0 16,3-1-3-16,-2-2-5 0,0 2-17 0,2 0-30 15,-3-1-26-15,1-1-38 0,0 0-59 0,-2-3-102 16,5 2-297-16,-5-2 133 0</inkml:trace>
  <inkml:trace contextRef="#ctx0" brushRef="#br0" timeOffset="18132.84">19751 9103 90 0,'0'0'118'16,"0"0"0"-16,0 0-1 0,0 0-11 0,0 0-6 0,0 0-9 15,0 0-10-15,-6 11-10 0,6-11-3 16,0 2-6-16,0-2-13 0,3 7-3 0,-3-5-3 0,3 4-6 15,-2-2 0-15,2 1-4 0,-3 2-6 0,2-2 1 16,2-2-9-16,-1 4-29 0,1 0-42 0,-2-2-62 16,1-3-81-16,2 3-210 0,-3-2 94 0</inkml:trace>
  <inkml:trace contextRef="#ctx0" brushRef="#br0" timeOffset="20134.43">19097 9080 104 0,'0'0'114'0,"0"0"-12"0,0 0-3 0,1 12-17 0,-1-12-6 16,0 0-12-16,0 0 2 0,0 0-9 15,0 0-6-15,0 0-6 0,0 0-3 0,0 0 2 16,1 2-8-16,-1-2-4 0,0 0-6 0,0 0 1 0,0 0-2 15,0 0 4-15,0 0 2 0,0 0 2 0,0 0-5 16,0 0 2-16,0 0-4 0,0 0-1 0,0 0-5 16,0 0 1-16,0 0-2 0,-5 3 0 0,5-3-5 15,-4 2-4-15,4-2 0 0,0 0 1 0,-9 0-3 16,4 3 10-16,5-3-10 0,-6 2 4 0,-1 1-4 16,6 0 3-16,-3 1-2 0,0-3-4 0,3 4 2 0,-3-2 1 15,-1 2-5-15,4-1 6 0,-3-1-2 16,0-1-3-16,0 3-2 0,3-2 1 0,-3 1 4 15,0-1-5-15,3-2 0 0,1-1 0 0,-5 5 0 0,3-3-5 16,2-2 7-16,-3 7 0 0,1-5-8 0,2-2-40 16,-2 5-55-16,2-5-137 0,0 0-255 0,0 0 113 15</inkml:trace>
  <inkml:trace contextRef="#ctx0" brushRef="#br0" timeOffset="32412.91">23255 9036 89 0,'0'0'88'0,"0"0"-6"0,0 0-9 0,0 0 0 0,-7 0-9 16,7 0-7-16,0 0-7 0,0 0-4 0,-5-5-7 15,5 5 3-15,-4-1-5 0,4 1 0 0,-6-3-4 16,6 3 0-16,-9-1-6 0,9 1-2 0,-10 0-3 16,1 0-2-16,1 0 4 0,-2 0-9 0,2 0 7 15,-4-2-10-15,3 2 2 0,-2 0-2 0,-1 0 0 16,1 0-1-16,-3 0-5 0,3 0 4 0,-1 0 1 0,-3 0-3 15,2 0 1-15,1 0 2 0,0 0-8 16,-2-2 3-16,1 1 6 0,-1 1-13 0,1 0 10 0,-1 1-7 16,1-1 1-16,3 2-1 0,1-2-2 15,-5 0-2-15,5 0 8 0,-2 1-7 0,1 0 3 0,-1-1 3 16,0 1-2-16,-1-1-4 0,2 0 3 0,-3 3-1 16,3-3 3-16,-3 1-2 0,1 0-1 0,0-1-2 15,-2 4-5-15,1-4 9 0,-1 0 2 0,0 0-2 16,-2-2-3-16,1 2 1 0,-2 0 5 0,1-2 3 15,1 2 9-15,2-1-4 0,-2 0 3 0,1 1-3 0,0-1-2 16,1 1-1-16,0 0-4 0,-2 1 4 16,3 0-1-16,-2 0-11 0,1 3 10 0,2-2 3 0,-2 2-10 15,0-2-1-15,-1 2 4 0,1 1-1 0,0 0 8 16,0-3-8-16,-1 3 2 0,2 1 0 0,1-2-3 16,-3 1 4-16,2 0-8 0,-2 0 5 0,4-1-1 15,-2 1-3-15,-2-1 1 0,5 3-3 0,-3-2 0 0,5-1 2 16,-2 2 1-16,0 1 1 0,0 1 3 15,4-3-4-15,-1 3 9 0,-1-1-9 0,1 4-2 16,1-5-1-16,1 5-1 0,-1-3 1 0,0 2-2 0,-2-2 7 16,5 0-1-16,-6 0-1 0,2 0-1 0,2 1 3 15,1-4-1-15,-3 4 1 0,-3-2-4 0,4-1 3 16,-1 1-2-16,-1-2-3 0,3-1 3 0,-2 4 4 16,1-3-6-16,-3-1 3 0,3 3 4 0,1-2-6 15,-2-2 2-15,-2 0-7 0,7 1 5 0,-7 0 4 16,4 1 1-16,1-1-5 0,0 0 5 0,-4 1-1 15,1-3 3-15,2 3 3 0,1 0 1 0,-3 0-9 0,3 2 4 16,-5 0 1-16,4-1-1 0,-1 3 1 16,1-3-1-16,-5 2 0 0,2 0-1 0,0 1-1 0,1-1-1 15,1-1 1-15,0 0 6 0,-2-2-4 0,4 4 0 16,-3-2 3-16,0-1-4 0,2 1-2 0,1 0 1 16,0 0-1-16,-1-2-1 0,0 1 3 0,0 0 0 15,3 0-8-15,0 0 6 0,-2-1-2 0,3 3 0 0,-1-1 6 16,0 2-3-16,-2-4 0 0,3 3 0 15,-1 1-1-15,-2-2 4 0,2 1-8 0,-2 1 7 16,2-4-3-16,0 3 4 0,-3-1-3 0,0 0-3 0,2 0 3 16,-2 0-3-16,0 0 3 0,0 1-3 0,-1-1 2 15,1 0-4-15,-2 1 2 0,2-1 5 0,0 0-5 16,0 0 0-16,0 2 0 0,0-3-1 0,3 1 0 16,1 1 2-16,-4-4-2 0,4 1 3 0,-1 0-3 15,1 2-4-15,-4-4 5 0,4 2 1 0,-1 0 0 16,1-1 2-16,0 1-7 0,1 2 4 0,-2-2 0 0,1 0 0 15,0 0-1-15,0 0-1 0,0 0 9 16,-2 0-3-16,0 2-7 0,2-2 4 0,0 2-2 16,-1-2 2-16,-2 2-4 0,3-2 7 0,0 2-3 0,0 3 0 15,0-3 2-15,0 3-3 0,0-2-2 0,3 0 4 16,-3 2 0-16,1 0 1 0,-1-1-5 0,0 1 1 16,0-2 2-16,2 1-1 0,-2-3 0 0,2 3-3 15,-1-4 2-15,4 2 1 0,-5-2 3 0,4 2-2 16,-4-2 0-16,5 3-1 0,-5-2 3 0,4 0-5 15,-4 0-2-15,4-1 0 0,-3-1 5 0,3 2 3 16,-1-1-5-16,-1 1 5 0,3 0-2 0,-2-1 1 0,1 1-4 16,-2 0 3-16,2 0 2 0,0 0-2 0,-1-1-3 15,2 5 8-15,-2-5-13 0,1 1 5 0,0 1-2 16,1-2 4-16,-1 0 1 0,1 1-1 0,3 3 1 16,-3-4-5-16,0 3 1 0,0 1 4 0,2-2-2 15,-2 0 0-15,0-1 0 0,1 0-3 0,1 1 4 16,-2-1-1-16,0-2 2 0,4 1-2 0,-2 2 0 0,0-2 0 15,1 0 0-15,-2 1-1 0,0 0 0 0,-1-1 2 16,-1 2 0-16,5 1 1 0,0-1-4 0,-4-2 4 16,3 3-4-16,-2-1 0 0,3-3 5 0,-4 4-1 15,4-2-3-15,-1-1-3 0,1 3 3 0,0-1 4 16,-1-2-7-16,-6 2 4 0,11-2 2 0,-6 0-3 16,1 2 2-16,0-5-2 0,2 3 1 0,-2 0 3 15,1 0 2-15,-3-3-6 0,3 2 0 0,-4-1 1 0,2 0 0 16,-2 2 0-16,2-4 5 0,-2 0 4 15,0 2-7-15,1-1-6 0,-3 1 7 0,5-1-8 16,-2 1 4-16,2-2 2 0,0 2-4 0,-2-1-1 16,3 0 3-16,0 0-3 0,0 2 3 0,4-2 3 0,-3 0-7 15,-1 1 11-15,4 0-7 0,-4-2 1 0,2 3-2 16,-1-2-1-16,2 0 3 0,-2-1-1 0,2 1-4 16,-1 0 5-16,-1 0-1 0,1 0 1 0,0-1 1 15,-1 1-1-15,1-1-2 0,0 0 2 0,-1 2-1 16,3-2 8-16,-5 1-5 0,2 1-2 0,0 1-6 0,2-4 4 15,-1 3 4-15,-1-2-4 0,1 0 2 16,-3 1-1-16,3 0-1 0,-1-1 3 0,3 1-5 16,-2 0 1-16,3 0 3 0,-3-1-1 0,0 2 0 0,3-1-4 15,-1 0 2-15,2 0 5 0,-2-2-2 0,2 3 0 16,-2-3 3-16,2 1-4 0,-2 0 0 0,0 1 8 16,5-2-8-16,-4 1-1 0,0 1 1 0,-2-2 1 15,0 0 2-15,1 0-5 0,-2-2 4 0,2 2-1 16,0-1-1-16,0-1-2 0,-4 2 1 0,1-1-2 15,0 0 5-15,3 1 0 0,0-3 6 0,-3 3-5 0,2-1-2 16,0 1-2-16,-4-3-2 0,4 3 3 16,-1-1 6-16,1 0-5 0,1-2-3 0,0 0 0 0,1 1 4 15,-3 2 1-15,1-2-9 0,1-1 5 0,0-1-1 16,1 1 5-16,-1 3-1 0,6-3-6 0,-4 1 7 16,-1-2 0-16,-1 1 0 0,5-2 3 0,-4 5-4 15,-1-5 2-15,0 2-4 0,-2-1 4 0,3 1-1 16,-4 0 1-16,4 2 2 0,-6-4-1 0,2 3-1 0,2-1-1 15,-6-1 0-15,2 2 2 0,0 0 1 0,2-1 1 16,-4 0-1-16,4 0-2 0,-3 1-4 16,2-1 3-16,-3 1 0 0,2-1-2 0,1 1 1 0,1-5 4 15,-1 2-1-15,-1 2-4 0,4-2 10 0,-3 1-3 16,0-1 6-16,3 2 2 0,-1-3-2 0,2 2-6 16,-3-3 8-16,2 3-5 0,-1-1 0 0,-2 0-1 15,3-2 2-15,-2 2 3 0,-1 1-5 0,-1-4 2 0,1 3 3 16,-3 0-1-16,1-2-1 0,1 0-2 15,1-3 0-15,-1 3 1 0,-3 2-3 0,0-3 1 0,0 1 2 16,0-1-5-16,4 2-3 0,-5 1 5 0,1-5-5 16,3 4-1-16,-4-1 2 0,3-2-2 15,-2 1 0-15,3 2 2 0,-3-6-3 0,3 5 4 0,-2 0-3 16,2 0 2-16,-2-1-2 0,2 2 1 0,-4-3-3 16,2 0-1-16,-1 4 3 0,-1-5-3 0,1 3 0 15,-1 0 2-15,1-1-1 0,0 3 3 0,-2-4-3 16,2 1 4-16,-1 0-3 0,0 3-1 0,-2-3 4 0,2-1-1 15,-4 2-4-15,8-3 3 0,-6 2-4 0,1 0 0 16,1-1 4-16,-2-3-2 0,3 3 3 0,-1 3-3 16,1-2 3-16,2 2-5 0,-2 0 4 0,0-5-6 15,0 4 7-15,-1-2-2 0,-3 2-3 0,2 1 1 16,-1-5 4-16,2 5-8 0,-3-4 8 0,1 1-3 16,-1 3 2-16,-1-2 1 0,0 0 0 0,0-1 2 15,0 0-1-15,0-2-2 0,0 4-5 0,1-3 5 16,-1 2-2-16,1-2 3 0,1 0 0 0,-2 3 2 15,-2-4-4-15,2 4-1 0,-1-1 0 0,2-1-3 0,-2 1 3 16,1 2 0-16,-1-2 0 0,1-2-2 0,-1 3-6 16,1-1 11-16,-4 1 0 0,0-4-4 0,1 1-1 15,0 2 3-15,-1-4 1 0,0 4 0 0,1-3-3 16,-1 1 5-16,1 1-2 0,-2-1 3 0,1 0-5 16,1 3 0-16,1-3 2 0,-1 1-1 0,2-1-1 15,-2 0 0-15,2 1 3 0,1 1 0 0,-1 1-3 16,-2-1-2-16,3 1 1 0,-1-2 1 0,-1 1 0 0,1-1 2 15,-1-1-2-15,-3 2-2 0,1-1 5 0,0 0-6 16,-1 1 4-16,0-2 4 0,-2 1-6 0,0-1 2 16,-1 1-3-16,-4-3 1 0,1-1 1 0,-1 1 0 15,3 2 3-15,-1 1-3 0,-4-4 2 0,0 1-2 16,0 1 8-16,1-4-6 0,2 8 5 0,-3-8 5 16,1 6-1-16,5-1 1 0,-2-4 3 0,-3 1-2 15,3 4 3-15,1-1-7 0,-1-2 2 0,0-1 1 16,-3 2-2-16,-1 0 4 0,1-2-7 0,-1 1-1 15,-1 2 1-15,-1 0-1 0,0 3-2 0,-3-4-5 0,-8 5 4 16,0-3 1-16,-5 2-5 0,-1 1 0 16,-2 1-3-16,-3 1-7 0,-3 1-23 0,-9 3-28 0,-1 1-35 15,11 0-33-15,-14 2-179 0,0-1-333 0,-1 1 147 16</inkml:trace>
  <inkml:trace contextRef="#ctx0" brushRef="#br0" timeOffset="40634.36">21698 8526 22 0,'0'-5'130'0,"0"5"-5"0,0 0-13 0,3-6 0 16,-3 6-9-16,0 0-7 0,0 0-4 15,-3-4-10-15,3 4-1 0,3-3-7 0,-3 3-9 16,0 0-5-16,0 0-7 0,0-7-2 0,0 7-1 0,0 0-10 16,-3-4-2-16,3 4 2 0,0 0-7 15,0 0 0-15,0 0 1 0,0 0-5 0,0 0 7 0,3-2-2 16,-3 2-2-16,0 0 0 0,0 0 2 0,0 0-3 16,0 0-2-16,0 0-3 0,0 0-1 0,0 0-3 15,0 0-4-15,0 0-2 0,0 0 0 0,0 0-2 16,0 0-1-16,0 0-4 0,0 0 1 0,0 0-4 0,0 0-2 15,0 0 5-15,-4 12 0 0,3-8-4 0,-2 3 1 16,3 3-1-16,0-1 1 0,-5 0-1 16,5 2-2-16,-1 1 3 0,-3 0-1 0,4-1-2 0,0 3 1 15,0-2-2-15,0 0 3 0,-1 0 15 0,1-2-3 16,-3 3-4-16,3-2 1 0,3 0-1 0,-6-1-1 16,6 0-2-16,-3 2-2 0,-3-4-1 0,3 1 3 15,0 1-4-15,0-3-1 0,-1-1 0 0,-2 0 0 0,2 1 3 16,1-1-11-16,0-2 6 0,0 3 2 15,0-2-2-15,0 0 1 0,0-1-5 0,0-4 5 16,-3 8 0-16,2-4-15 0,1-4-21 0,0 5-22 0,0-1-26 16,0-4-49-16,0 0-189 0,4 4-343 15,-4-4 153-15</inkml:trace>
  <inkml:trace contextRef="#ctx0" brushRef="#br0" timeOffset="41083.71">21527 8889 78 0,'0'0'166'0,"0"0"-17"0,0 0-14 0,-1 4-16 16,1-4-6-16,0 0-16 0,0 0-11 0,1 5-4 15,-1-5-12-15,0 5-3 0,0-5-7 0,4 3-9 16,-4-3-4-16,4 4-1 0,-3-1-7 0,-1-3 0 16,0 0-6-16,8 2-4 0,-4 1 1 0,-4-3 1 0,6 0 4 15,-1 1-5-15,3-1 0 0,1 0-1 0,0 0 0 16,2 0-4-16,2-1-1 0,0 1-3 0,7 0-1 15,-2-3-3-15,-4 3 3 0,-1-1-1 0,1-2-2 16,-1 3-5-16,-2-2 4 0,2 1-2 0,0-1-5 16,-7 2 0-16,4-2 0 0,-3 1 1 0,-2 1-6 0,2-2 4 15,-7 2-5-15,9-2 6 0,-5 1 1 16,-4 1-3-16,5-2-4 0,-2-1 1 0,-3 3-4 0,5-2 3 16,-5 2-2-16,1-3 0 0,-1 3-4 0,-1-7-4 15,1 7-24-15,-2-5-21 0,-1 1-23 0,-1-1-52 16,0-2-160-16,0 2-311 0,1-2 138 0</inkml:trace>
  <inkml:trace contextRef="#ctx0" brushRef="#br0" timeOffset="41425.33">21503 8594 94 0,'0'0'146'0,"-1"-3"-12"15,1 3-10-15,0 0-14 0,1-7-7 0,-1 7-9 16,1-4-2-16,-1 4-1 0,4-4-1 0,-4 4-3 16,5-4-8-16,-4 1 3 0,2-1-6 0,1 1-3 15,-2 1-13-15,2-3 1 0,1 2-7 0,-1-2-3 16,4 1-6-16,-3-1-7 0,4 0-4 0,-3 1-2 15,4-1-3-15,-2 1-7 0,-3-1 0 0,2 3-2 0,0 0-1 16,1-1-8-16,2-3 2 0,-5 3-1 0,7 1 3 16,-5 2-3-16,5 0 0 0,-1-5-6 15,-3 4-2-15,1 0-13 0,1 1-16 0,-5 1-22 0,4 0-24 16,-1-1-20-16,0 2-55 0,-2-1-131 0,2 1-299 16,-1 0 133-16</inkml:trace>
  <inkml:trace contextRef="#ctx0" brushRef="#br0" timeOffset="42476.66">21845 8760 37 0,'0'-4'150'0,"0"4"-7"15,4-5-12-15,-4 5-12 0,0-3-9 0,0 3-12 16,0-4-9-16,0 4-6 0,0 0-8 0,0 0-10 15,3-4-9-15,-3 4-2 0,0 0-8 0,0 0-3 16,0 0-7-16,0 0 1 0,0 0-3 0,2-2-13 16,-2 2 2-16,0 0-1 0,0 0-5 0,0 0 3 15,0 0-8-15,0 0 7 0,2 11 2 0,-2-7 0 16,0 2 2-16,2-1-4 0,-2-1-1 0,0 1-5 0,1 2 1 16,2-2 0-16,-6 4-3 0,6-4 1 0,-3 0 0 15,1 2-2-15,-2-3 0 0,1 2 2 0,0 1-5 16,0-4 1-16,1 1-2 0,-1 1-4 0,0-5 7 15,0 6-5-15,0-2 1 0,0-4 1 0,0 5 1 16,0-3-1-16,0-2-3 0,4 3 4 0,-4-3-4 16,6 0 4-16,-6 0 0 0,9 0-3 0,-4-3 3 15,2 0-6-15,-3-1 2 0,6-1 1 0,-5 0-2 16,3-2-2-16,-3-2 0 0,2 0-3 0,0-2 2 16,-2 4 2-16,0-5-1 0,2 2-3 0,-4 0 6 15,2 1 0-15,-1 4-3 0,-1-2 3 0,-1 3 0 0,1 0-7 16,-1 0 2-16,0 1 1 0,-1-1-1 0,-1 4 1 15,0 0-1-15,0 0 3 0,0 0-1 0,0 0 1 16,0 0-5-16,4 11 0 0,-4-5 2 0,0-1 2 16,-1-1 2-16,1 3-5 0,0 0-2 0,1-2 8 15,-1 3 0-15,1-1-7 0,1 2 4 0,-2-2-3 16,1 3 6-16,0-5-2 0,0 3-4 0,-1-1 4 16,3-2-1-16,-3 1 3 0,0 0-3 0,0-1 2 0,0-1-2 15,1-1 5-15,0 0-5 0,1 1-2 16,-1 0 6-16,1-1 6 0,-2-3 8 0,6 0 0 0,-6 0-7 15,9 0 3-15,-9 0 1 0,11-5 4 0,-7 3-3 16,2-3 0-16,3-2 2 0,-4 2-3 0,5-1-4 16,-4-2 0-16,0 0-1 0,1-2 0 0,0 1 0 15,3-3-3-15,-5 0 3 0,3 0-6 0,2-3 0 16,-6 3 4-16,4-3-2 0,-4 5-3 0,2-6 1 16,-2 4-4-16,0 1 0 0,-3 0-1 0,0-1 3 15,2 2-2-15,-2-3 1 0,-1 5-1 0,4-2 2 16,-1 0-3-16,-1-1 2 0,1 3 1 0,-3-1-2 0,0 3-5 15,1-1 5-15,-1 1 0 0,1 0 3 0,-2 1-2 16,0 1-10-16,1 4 11 0,0-8-2 0,0 6 0 16,0 2 0-16,0-7 0 0,-3 6 0 0,3 1 3 15,0 0-4-15,3-5 3 0,-3 5-3 0,0 0 0 16,0 0 0-16,0 0 0 0,0 0 3 0,-3-5-4 16,3 5 6-16,0 0-8 0,0 0 1 0,0 0 3 15,0 0 0-15,0 0 1 0,0 0 1 0,0 0-7 0,0 0 7 16,-4 17 2-16,3-12-5 0,0 1 0 15,-2 1 2-15,2 1 1 0,-2 0 2 0,3 3-3 0,0 0-2 16,0-1 1-16,0 2 3 0,0-1 2 0,3 1-5 16,-3 1 6-16,1-1 3 0,-1 1-5 0,0 0 4 15,4 3 2-15,-1-5-8 0,-1 1 4 0,1 1 0 16,1-1-2-16,-1-2 3 0,0 1-6 0,1-2 5 16,-1 0-4-16,0 0-1 0,1 0 5 0,0-3-2 15,-2 0 1-15,0 0-2 0,1-1-6 0,0-1-29 16,-1 1-32-16,0-3-43 0,0 0-73 0,-2-2-127 15,0 0-330-15,5 1 146 0</inkml:trace>
  <inkml:trace contextRef="#ctx0" brushRef="#br0" timeOffset="42992.33">22192 8729 184 0,'6'-4'190'0,"-3"3"-15"0,-3 1-20 0,7-5-14 0,-4 3-11 16,1 0-13-16,-4 2-10 0,9-3-10 0,-4 1-10 15,-1-1-9-15,2 1-9 0,-1 0-1 0,1-1-14 16,1-1-5-16,-1 1 0 0,4 0-8 0,-1-2-4 15,0 1-4-15,0 1 0 0,-4 0-11 0,3-1 7 16,-3 2-11-16,0-1 4 0,4 2-6 0,-4 0 4 16,-1-2-9-16,1 3 1 0,2-2-3 0,-1 0 2 15,-1-1 0-15,-5 3 0 0,5-1-7 0,-5 1 1 16,7-1 2-16,-7 1-1 0,0 0-1 0,5-1 0 0,-5 1 2 16,0 0-5-16,0 0 2 0,0 0 0 0,4-2-1 15,-4 2 1-15,0 0-3 0,0 0 0 0,0 0 1 16,0 0-4-16,0 0 1 0,0 0 5 0,0 0-4 15,0 0 1-15,0 0-4 0,0 0 1 0,-16 9 1 16,12-6-1-16,-1 1 2 0,-1 0-1 0,-2 2 1 16,3-2 0-16,0 5-2 0,-3-1 4 0,2 0-2 15,-2 0 2-15,4 2 0 0,-1-1 1 0,1 0-2 0,3 2 0 16,1-1-4-16,-5-1 6 0,5 3-6 16,5-3 8-16,-4 1-5 0,3-2 4 0,-4-2-2 0,8 0 4 15,-3 1-7-15,0 0 5 0,3-4-1 0,1 2 2 16,0 0-6-16,2-3-6 0,-2 1-21 0,0-3-30 15,4 0-39-15,-2-3-59 0,0 1-149 0,1-2-329 16,0 0 145-16</inkml:trace>
  <inkml:trace contextRef="#ctx0" brushRef="#br0" timeOffset="44019.35">22572 8719 79 0,'0'0'172'16,"0"0"-8"-16,0 0-16 0,0 0-13 0,0 0-11 0,0 0-8 15,0 0-8-15,0 0-17 0,0 0-1 0,0 0-12 16,-1-5 2-16,1 5-7 0,0 0-1 16,0 0 1-16,0 0-4 0,0 0-6 0,0 0-3 0,0 0-4 15,0 0-5-15,0 0-6 0,0 0-5 0,0 0-1 16,0 0-4-16,-5-3-6 0,5 3-1 0,0 0 0 16,-4-3-9-16,4 3 3 0,-5-1-7 0,5 1 0 15,-8 0 0-15,8 0-3 0,-11 0-2 0,6 1 1 16,-3 2-1-16,4-1 0 0,-5 2-1 0,3 0-3 15,-4-1 0-15,3 2-4 0,1 1 5 0,-3 1-5 0,5-1 3 16,0-1-2-16,0 2 0 0,1-2-1 0,1 3 2 16,0 0-1-16,2-3 2 0,0 3-3 15,2-3 1-15,-2-1-2 0,3 2 2 0,-1-1 3 0,2-3 1 16,2 1-1-16,2 2-1 0,-3-4-2 0,3-1 0 16,-1 0 0-16,0-1-1 0,2 1-1 0,0-5 0 15,-4 4-2-15,5-3 0 0,-2 1 4 0,0-2-1 16,-6 1 0-16,6 1 1 0,-2 1-2 0,-2 2 2 15,3-3-3-15,-5 0-3 0,-2 3 5 0,10 0-4 0,-3 3 1 16,-7-3-2-16,6 5 4 0,-2-2 2 0,0 3-7 16,0 1 1-16,0 2 0 0,-2-1 3 0,1 2 3 15,2 0-6-15,-3-2 6 0,2 1-1 0,-3-3-1 16,2 3-1-16,1-1 1 0,-3-1 2 0,2 0-1 16,-1-2-2-16,-2 2 3 0,3-3-4 0,-4 0 2 15,2 1 1-15,-1-5 1 0,-1 5-8 0,-1-2 8 16,2-3-3-16,-5 4 4 0,5-4-3 0,-6 1 4 15,6-1-5-15,-9 0 2 0,9 0 1 0,-13-4 0 16,8 3-2-16,0-2 2 0,0 2 2 0,1-3-2 16,-1 0-1-16,0 2 7 0,2-4-1 0,-1 2 1 15,4 0-1-15,-1-1 3 0,2-2-2 0,-1 0-5 16,5-3-2-16,-2 2 3 0,2-3 1 0,3 1-6 0,2-3 3 16,-1 1-3-16,5-2 9 0,-3-1-2 0,3 2-1 15,-1 0-2-15,2 3 4 0,-2-2-8 0,-2 4 5 16,5 1-4-16,-7 1-1 0,1 2 0 0,-1 2 2 15,0-2 0-15,-1 3-1 0,1-1-1 0,-3 2 0 16,-6 0-3-16,12 4 4 0,-5-1-2 0,0-1 1 16,-1 3 0-16,-2 2-2 0,0-2 2 0,0 1-1 15,-3 1 0-15,4 1 1 0,-1-2-2 0,-2 2 3 0,1-1 2 16,-3-2-2-16,1 2-2 0,0-3-1 0,1-1 0 16,-2 4 2-16,0-4 0 0,0-3 3 0,1 4-2 15,-1-4 1-15,1 3 1 0,-1-3 3 0,0 0-3 16,0 0-6-16,0 0 8 0,0 0 1 0,0 0 4 15,7-7-6-15,-7-1 7 0,1 3-4 0,-1 1 0 16,-1-6-2-16,1 4 2 0,0 0-3 0,-2-1 1 16,2-1-1-16,-1-1 4 0,2 2-4 0,-1 2 0 15,2 0 1-15,-2 1-4 0,1 0 3 0,0 2-2 0,-1 2-1 16,2-5-1-16,-2 5 1 0,4-4 1 16,0 3-1-16,-4 1 0 0,0 0-3 0,0 0 2 0,12 3 3 15,-9 0-3-15,-3-3-1 0,5 4 2 0,-3-3 0 16,1 1 0-16,2 2-3 0,-3-1 2 0,2-1 0 15,0 2 0-15,-1-1-1 0,-1 1 0 0,2 0-3 16,-3-2 1-16,1 1-11 0,0 0-25 0,-2-3-20 16,5 5-26-16,-5-5-19 0,0 1-35 0,0-1-77 15,0 0-119-15,0 0-362 0,0 0 160 0</inkml:trace>
  <inkml:trace contextRef="#ctx0" brushRef="#br0" timeOffset="44298.3">22874 8453 80 0,'0'-4'207'0,"-2"-1"-22"0,2 2-16 16,0 3-18-16,0-6-16 0,0 6-11 0,2-4-17 15,-2 4-8-15,5-1-14 0,-5 1-8 0,0 0-24 16,0 0-33-16,12 3-31 0,-9 0-45 0,1 0-182 16,-4-3-258-16,4 4 115 0</inkml:trace>
  <inkml:trace contextRef="#ctx0" brushRef="#br0" timeOffset="44626.1">23082 8494 137 0,'0'0'148'0,"0"0"-19"0,0 0-6 15,0 0-4-15,0 12-16 0,0-12-5 0,0 8-9 16,2-4-5-16,-1 3-8 0,-1-1 0 0,2-1-3 0,-2 2-3 16,-2 0-5-16,2 3-6 0,0-1 2 15,-1 2 7-15,1 0-10 0,0-1-1 0,-2 3-4 0,2-3-1 16,0 2-7-16,0 1-2 0,-1-1-2 0,-2 1-6 16,2-2-3-16,1 0-2 0,0 1-2 15,0 0-7-15,0-3-2 0,0 0 6 0,-1-1-4 0,2-1-2 16,0 1-2-16,-1-1-4 0,2-2 1 0,-1 2-2 15,0-2-1-15,-1 1-4 0,2 0-28 0,1-2-35 16,-1-1-60-16,-1 1-72 0,-1-4-121 0,2 3-334 16,-2-3 148-16</inkml:trace>
  <inkml:trace contextRef="#ctx0" brushRef="#br0" timeOffset="44940.77">23017 8746 183 0,'0'0'223'0,"0"-6"-18"0,0 6-21 0,4-4-17 0,1 2-15 15,0-1-16-15,4 2-15 0,3-2-10 0,0 2-14 16,1 2-9-16,2-1-9 0,-2 0-7 0,1 0-5 16,-1 0-8-16,2 2-4 0,-4-2-10 0,0-2-6 15,-1 1-3-15,-1 1-27 0,-4-1-27 0,3 0-20 16,1 1-25-16,-4-3-26 0,0-1-20 0,2-1-45 16,-2 3-123-16,-1-1-298 0,1-2 132 0</inkml:trace>
  <inkml:trace contextRef="#ctx0" brushRef="#br0" timeOffset="45424.33">23275 8668 146 0,'0'0'165'0,"0"0"-15"0,0 0-15 16,0 0-16-16,0 0-7 0,0 0-9 0,0 0-20 15,0 0-1-15,0 0-10 0,0 0-15 0,0 0-3 0,0 0-4 16,0 0 0-16,0 0-10 0,0 0-3 15,0 0-6-15,4 8-5 0,-4-8 11 0,-6 6-10 16,2-1 3-16,0 0 2 0,-1 3-6 0,2-1-1 0,-2 1 1 16,0 1-7-16,0 1 6 0,1-1-6 15,-1 1 0-15,4 0 0 0,-2-1-4 0,1 1-1 0,-1 2 3 16,3-7-4-16,3 5-3 0,-2-4-1 0,3-1 1 16,0 3-1-16,1-3 1 0,0 0-1 0,1-1 1 15,-1-1-2-15,3 0 0 0,2-3 1 0,-1 1-4 16,-1-2 1-16,1-1-4 0,0 0 3 0,0-2 0 15,-3 2-1-15,3-1-2 0,-3-1 1 0,-1-1 1 16,3-1-7-16,-5 1 7 0,2 4-1 0,-1-2 6 0,-2 0-7 16,1-1 2-16,-3 4-5 0,0 0-1 0,6-1 2 15,-6 1 3-15,0 0-4 0,0 0 0 0,4 8 0 16,-3-4 3-16,3 1 1 0,-4 3 5 0,5-1-6 16,-4 0 13-16,5 1 0 0,0 2 10 0,-2 1 0 15,2-2 6-15,-2 0-4 0,5-1-2 0,-3-1-1 16,-2 0-8-16,0 0 2 0,-1-2-3 0,-2 0-2 15,0-1 4-15,2 0-3 0,-2-1-3 0,-1-3 5 16,-1 5-4-16,1-5 0 0,-4 3-1 0,4-3-1 0,-8 2-1 16,4-2 1-16,4 0-1 0,-11 2-5 15,3-2 0-15,-1 0-8 0,2-2-48 0,0 2-32 16,-2-2-50-16,2 2-224 0,0-3-389 0,-4-1 172 0</inkml:trace>
  <inkml:trace contextRef="#ctx0" brushRef="#br0" timeOffset="49606.59">25888 7111 168 0,'0'0'183'0,"-2"-4"-18"0,0 0-9 15,2 4-14-15,0-4-13 0,-1 0-19 0,1 4 2 16,0-5-11-16,0 5-9 0,-1-4-10 0,1 4-10 16,1-5-10-16,-1 5-6 0,0 0-1 0,0-7-8 15,0 7 0-15,0-3-8 0,0 3-6 0,0 0 0 16,0 0-3-16,0 0-6 0,0-5 3 0,0 5-2 15,0 0-5-15,0 0 2 0,0 0-1 0,0 0 1 16,0 0 1-16,-1-5-1 0,1 5-1 0,0 0 0 0,0 0 0 16,0 0-6-16,0 0 0 0,0 0 1 15,0 0-3-15,0 0 0 0,0 0-3 0,2-4 1 0,-2 4-3 16,0 0 0-16,0 0 1 0,0 0-4 0,0 0 3 16,0 0-5-16,0 0 0 0,0 0-1 0,0 0-1 15,0 0 1-15,0 0-2 0,0 0 1 0,0 0 1 16,0 0-2-16,0 0-2 0,0 0 4 0,-11-1-2 15,11 1 0-15,0 0-1 0,0 0 0 0,0 0 0 0,0 0 3 16,0 0-7-16,0 0 9 0,0 0-4 16,-9 1-1-16,9-1 3 0,0 0 2 0,0 0-2 0,0 0 0 15,0 0-3-15,0 0 1 0,0 0-1 0,0 0 2 16,0 0-1-16,0 0 2 0,0 0-2 0,0 0 1 16,0 0 2-16,0 0 0 0,0 0-4 0,0 0 3 15,0 0-4-15,0 0 3 0,0 0-1 0,0 0-4 16,0 0 4-16,0 0-13 0,0 0-21 0,0 0-33 15,-6 5-44-15,6-5-79 0,-7 2-131 0,7-2-348 16,-7 1 154-16</inkml:trace>
  <inkml:trace contextRef="#ctx0" brushRef="#br0" timeOffset="50774.8">25944 7103 66 0,'-2'-5'137'16,"2"5"-21"-16,1-4-3 0,-1 4-11 0,0 0-9 15,0 0-11-15,0-5-6 0,0 5-3 0,1-3-9 16,-1 3-4-16,0 0-12 0,0 0 0 0,-2-8-10 16,-2 4 1-16,4 1-6 0,0 3-6 0,-6-3 2 15,3-1-12-15,-1 1-5 0,4 3 8 0,-6-5 1 0,2 2 0 16,0 2-5-16,-2-1-4 0,6 2-1 16,-6-3 3-16,2-1-5 0,4 4-1 0,-7-3 1 0,7 3-2 15,-7-2-3-15,2 1 4 0,5 1-4 0,-8 0 3 16,8 0-6-16,-8 0 4 0,8 0 0 0,-6 1-8 15,2 1-5-15,-2-2 11 0,1 3-10 0,-3 1 15 16,-1 1-5-16,-1-1 4 0,-2 1-7 0,3 0 6 16,-1 0 1-16,-2-2-9 0,6 5 4 0,-5-2 0 15,2 0-3-15,-2 0 7 0,1 1-3 0,3 1-3 16,0 0-4-16,1-2 2 0,2 2 3 0,-1 0-4 0,2-3 6 16,-1 6-6-16,2-4 1 0,1 3 6 0,-1-3 1 15,2 1-7-15,2 2 5 0,-1 1 0 0,0-4 1 16,2 3-1-16,-1-2 3 0,2-1 0 0,1 0-6 15,0 0 6-15,2 0 1 0,-1 0-6 16,2 1 0-16,3-2-2 0,-2 2 6 0,0-2-7 0,3-2 3 16,-1 1 0-16,3 0-4 0,-5-1 7 0,4-2 1 15,0-1-6-15,0-1 6 0,-1 1 2 0,0-2 13 0,-2-1 14 16,1-2-3-16,-2 0 1 0,0-3 3 16,0 0 3-16,-4-1 3 0,-1-4-6 0,-1 3-1 0,-1-8-3 15,-2 0-1-15,-2 1-4 0,-1-2-4 0,-1-2-1 16,-1 3 3-16,-2-2 1 0,0 2-2 0,1 3-3 15,-1-1-4-15,0 5-2 0,1 1-5 0,0-1 0 16,2 5 1-16,-1 0-1 0,0 1-1 0,-1 3-10 16,0 1-39-16,6 0-51 0,-13 3-43 0,1 4-42 15,3-2-105-15,0 3-305 0,-1 1 136 0</inkml:trace>
  <inkml:trace contextRef="#ctx0" brushRef="#br0" timeOffset="51392.64">25841 7360 8 0,'0'0'156'0,"0"0"-11"0,0 0-14 0,0 0-18 16,3-4-8-16,-3 4-13 0,0 0-4 0,0 0-14 15,0 0-4-15,0 0-5 0,0 0-14 0,0 0-6 16,5 12 0-16,-4-10-3 0,-1-2-7 0,0 4-6 15,0-4 0-15,-4 11 2 0,3-6-2 0,1 1-7 0,-1 4-1 16,-2-4-2-16,3 4 0 0,0 0-4 0,-1 3-1 16,0-2-3-16,-1 1-1 0,1 1 1 0,1 1-5 15,-1 1-3-15,-2-1 6 0,2 3-4 0,-2 0 5 16,3 3 0-16,-1-2-4 0,-3-1 2 0,4-1 0 16,-4 1-4-16,4-1 6 0,-5-1-1 0,4 1 1 15,0-2-4-15,-2-3 5 0,3 4-4 0,-1-2-2 16,-2-1-7-16,3-3 2 0,0 2 2 0,0-3-1 15,0 3 6-15,0-2-5 0,0-2 4 0,3 1-5 16,-2 0 2-16,-1-2 3 0,3-1 3 0,-2-1-15 0,0 1-25 16,-1-1-25-16,5-1-69 0,-5-3-121 0,0 0-265 15,0 0 119-15</inkml:trace>
  <inkml:trace contextRef="#ctx0" brushRef="#br0" timeOffset="52024.14">25865 7432 20 0,'0'0'145'16,"2"-4"-5"-16,-2 4-12 0,0 0-9 0,0 0-5 16,0 0-1-16,1-4-11 0,-1 4-6 0,0 0-6 15,0 0-9-15,0 0-4 0,0 0-8 0,0 0-4 16,0-4-6-16,0 4-13 0,0 0 1 0,0 0-3 16,0 0-7-16,0 0-8 0,-14 2 0 0,14-2-1 15,-15 3-2-15,4 0-2 0,-3 1-9 0,4 0 5 0,-3-1-4 16,1 2 1-16,1 0-2 0,-1-1 1 0,1 1-3 15,-2-2 3-15,3 1-1 0,1-1-6 0,0 1 3 16,4-2-1-16,-1 2 0 0,1-1 0 0,2-1-2 16,-1 0-1-16,2 1 1 0,2-3-4 0,-4 2 4 15,4-2 2-15,0 0 6 0,-4 2 10 0,4-2-6 16,0 0-1-16,0 0-1 0,0 0 0 0,17-6-6 16,-11 3 3-16,4-2-2 0,-1 0-10 0,0 0 10 15,3 1-5-15,-1-2-2 0,-2 0-1 0,1 0-1 16,2 1 1-16,-6-1 0 0,3 0-4 0,0 1 1 0,-4 1-3 15,3-1 1-15,-2-2-1 0,-2 5 2 0,1-1 2 16,-1-2-4-16,0 1 2 0,0 1-2 0,0 2 1 16,-4 1-1-16,7-4-4 0,-2 3 4 0,-3-2 1 15,-2 3-1-15,6-4 2 0,-6 4-7 0,0 0 6 16,12 4 0-16,-6-3 2 0,-1 1-2 0,1-1-1 16,0 2 1-16,0-2-2 0,2 2 1 0,-3 3 1 15,1-2-3-15,2-1 3 0,-2-1-3 0,0 5 1 0,2-2 3 16,-3-2-3-16,1 2 2 0,-3-1-3 0,4 3 0 15,-5-1 0-15,2-1-1 0,-3 3 4 0,1 0-2 16,0 1 1-16,-2 0-14 0,0 2-31 0,0 1-43 16,0 0-85-16,-2-3-141 0,2 3-341 0,-2 0 151 15</inkml:trace>
  <inkml:trace contextRef="#ctx0" brushRef="#br0" timeOffset="52609.8">25768 7889 8 0,'5'-3'110'16,"-5"3"-5"-16,0 0-4 0,8-1-8 0,-8 1-7 15,0-6-4-15,0 6-4 0,0 0-1 0,0 0-4 16,0 0-2-16,-8-4 7 0,8 4 1 0,0 0-3 15,-7-1 0-15,7 1-8 0,-10 1-4 0,10-1-1 16,-11 2-4-16,6-1-5 0,-3 0-4 0,2 2-4 16,2 0-2-16,-2 1-7 0,3-1-5 0,-3 1-6 0,3-1 3 15,1 0-4-15,0 1 0 0,0-2-3 0,2-2-1 16,-1 7-2-16,-2-5-2 0,3-2-1 0,0 6 1 16,0-6-3-16,0 0 0 0,0 0 0 0,0 0-1 15,0 0-5-15,0 0-1 0,19-10-2 0,-14 5 3 16,2-3 0-16,2 2-2 0,-3-3-2 0,1 1 0 15,5-1 0-15,-5-2-2 0,0 1 2 0,1 2-4 16,2 0 2-16,-1 1-2 0,-1 1 4 0,-2 2 0 0,-1 1-4 16,-1-1 0-16,1 1-1 0,-1 2-3 0,-4 1 1 15,0 0 0-15,0 0 1 0,7 7 3 0,-6-4 0 16,0 3 5-16,-1-1-8 0,3 3 5 0,-1-1 4 16,2 3 8-16,0-1 4 0,-2 3 6 0,3-3 6 15,1 1-3-15,1 0-5 0,2-1 1 0,0 4-2 16,0-5-3-16,0 3-6 0,0-4-1 0,-1 2-22 15,-2-4-54-15,3-1-68 0,-3-1-215 0,0-1-376 16,-3-3 167-16</inkml:trace>
  <inkml:trace contextRef="#ctx0" brushRef="#br0" timeOffset="54490.98">24464 7539 123 0,'0'0'107'0,"0"0"-11"0,0 0-3 0,0 0-15 16,0 0-4-16,7-8 4 0,-7 8-15 0,0 0 2 16,0 0 3-16,0 0 0 0,2-4-2 0,-2 4-7 15,0 0-11-15,0 0 9 0,0 0-7 0,0 0-5 16,0 0-5-16,0 0-6 0,0 0 0 0,0 0-3 16,2-3-8-16,-2 3 9 0,0 0-14 0,0 0 0 15,0 0-2-15,0 0-3 0,0 0 3 0,0 0-5 16,0 0 3-16,0 0-4 0,10 0 3 0,-10 0-3 0,12 3 6 15,-6-3-7-15,7 2-1 0,-3 2 2 0,8-1 0 16,-5 0-4-16,6-1 3 0,0 2 2 0,2 3 0 16,7-3-8-16,1-2 9 0,3 5-2 0,-4 1-1 15,4-2 3-15,-1-2 2 0,-2 4-4 0,2-3 2 16,-2 1-2-16,-1 0-4 0,-1-1 4 0,-6-2-4 16,-5 3 2-16,0-3-3 0,1 0 1 0,-5 1-1 15,-1-4 3-15,-2 3-5 0,2-2-2 0,-4 2 1 16,-2-2 2-16,2 2-3 0,-1-1 2 0,-3-2 1 15,1 2-2-15,-4-2 1 0,7 2-1 0,-2-1 0 0,-5-1-4 16,0 0 1-16,0 0 4 0,9-3 0 0,-9 3-2 16,0 0 1-16,8 0-2 0,-8 0 4 0,6 2-6 15,-6-2 4-15,0 0-5 0,4-3 2 0,-4 3-1 16,0 0 3-16,0 0-2 0,0 0-4 0,5-3-4 16,-5 3-4-16,0 0-6 0,0 0-3 0,-1-7 0 15,1 7 2-15,-6-7 1 0,4 3-8 0,-4 1 0 16,2-2-4-16,0 3-3 0,-1-5-5 0,1 3-6 0,-3-1-9 15,2 1 7-15,-2-4 6 0,-1 0-4 16,3 4 1-16,0-3-1 0,-2-3 11 0,2 8-1 0,-1-4 11 16,3 0-5-16,-3 2 2 0,4 0 4 0,-3 3 9 15,1-6 16-15,1 3 10 0,2 1 12 0,1 3 8 16,-2-3 2-16,0-1 3 0,2 4-1 0,-2-4-3 16,2 4-5-16,0 0 2 0,0 0-8 0,6-3 4 15,-6 3-8-15,0 0 1 0,17 3 0 0,-11 0-3 0,1 0 1 16,2 0-6-16,-1-1 0 0,1 4-1 15,0-4 1-15,0 4 0 0,-2-2-2 0,0 0 0 0,1 6-1 16,0-5-3-16,-1 2-2 0,1 2 0 0,-3-4 1 16,0 2 0-16,0 2-4 0,0 2 2 0,-1-3 2 15,0 1-1-15,-1 1 3 0,-2-3-1 0,-2 5 10 16,1-2 2-16,-3-1 9 0,2 2-1 0,-2-2-4 16,-1 2 2-16,-1-3 3 0,-1 2 4 0,-2-2 4 15,-1 1-3-15,0 0-3 0,-1 1-2 0,-3-1-2 16,3 0-1-16,-5 0-3 0,4-2-2 0,0 2 0 0,3-2-3 15,-2 2-41-15,1-2-86 0,0 2-197 0,2-1-334 16,0-2 148-16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370E-C621-4758-89B4-A525CF603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Leadership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A7638-B92E-4E3D-9AD0-80C256223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Koliya </a:t>
            </a:r>
            <a:r>
              <a:rPr lang="en-US" dirty="0" err="1"/>
              <a:t>pulasinghe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1A08D2-6DDD-4976-9323-4E4CF2D051BF}"/>
                  </a:ext>
                </a:extLst>
              </p14:cNvPr>
              <p14:cNvContentPartPr/>
              <p14:nvPr/>
            </p14:nvContentPartPr>
            <p14:xfrm>
              <a:off x="583200" y="65880"/>
              <a:ext cx="5753160" cy="246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1A08D2-6DDD-4976-9323-4E4CF2D051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840" y="56520"/>
                <a:ext cx="5771880" cy="247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6255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05D-5DEB-4391-AEAA-F12E6008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Theories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39A22E-1442-4771-A40A-4EE0B8DBA90D}"/>
              </a:ext>
            </a:extLst>
          </p:cNvPr>
          <p:cNvSpPr txBox="1">
            <a:spLocks/>
          </p:cNvSpPr>
          <p:nvPr/>
        </p:nvSpPr>
        <p:spPr>
          <a:xfrm>
            <a:off x="1436914" y="2210857"/>
            <a:ext cx="9144000" cy="367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GB" altLang="en-US" sz="2000" dirty="0"/>
          </a:p>
          <a:p>
            <a:pPr algn="just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2800" b="1" dirty="0"/>
              <a:t>Ethical Leadership (Alan Chapman, 2006)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GB" altLang="en-US" sz="2800" b="1" dirty="0"/>
          </a:p>
          <a:p>
            <a:pPr>
              <a:lnSpc>
                <a:spcPct val="80000"/>
              </a:lnSpc>
            </a:pPr>
            <a:r>
              <a:rPr lang="en-GB" altLang="en-US" sz="2800" dirty="0"/>
              <a:t>Four P</a:t>
            </a:r>
            <a:r>
              <a:rPr lang="en-GB" altLang="en-US" sz="2800" dirty="0">
                <a:latin typeface="Arial" panose="020B0604020202020204" pitchFamily="34" charset="0"/>
              </a:rPr>
              <a:t>’</a:t>
            </a:r>
            <a:r>
              <a:rPr lang="en-GB" altLang="en-US" sz="2800" dirty="0"/>
              <a:t>s - Purpose, People, Planet, Probity</a:t>
            </a:r>
          </a:p>
          <a:p>
            <a:pPr>
              <a:lnSpc>
                <a:spcPct val="80000"/>
              </a:lnSpc>
            </a:pPr>
            <a:r>
              <a:rPr lang="en-GB" altLang="en-US" sz="2800" dirty="0"/>
              <a:t>CSR, sustainability, equality, humanitarianism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GB" altLang="en-US" dirty="0"/>
          </a:p>
        </p:txBody>
      </p:sp>
      <p:pic>
        <p:nvPicPr>
          <p:cNvPr id="5" name="Picture 3" descr="businessballs_management_diagram">
            <a:extLst>
              <a:ext uri="{FF2B5EF4-FFF2-40B4-BE49-F238E27FC236}">
                <a16:creationId xmlns:a16="http://schemas.microsoft.com/office/drawing/2014/main" id="{552B765C-78E7-4DF0-8174-6247DFB9E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4171660"/>
            <a:ext cx="21590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22F2E6-A348-431C-957F-C69E574FA789}"/>
                  </a:ext>
                </a:extLst>
              </p14:cNvPr>
              <p14:cNvContentPartPr/>
              <p14:nvPr/>
            </p14:nvContentPartPr>
            <p14:xfrm>
              <a:off x="4015800" y="2533320"/>
              <a:ext cx="5338800" cy="1247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22F2E6-A348-431C-957F-C69E574FA7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6440" y="2523960"/>
                <a:ext cx="5357520" cy="126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51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6B58-FE2B-4B2E-9421-E6C8F853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Team Leader Responsibilities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F6189C-2737-469B-A66F-929331875106}"/>
              </a:ext>
            </a:extLst>
          </p:cNvPr>
          <p:cNvSpPr txBox="1">
            <a:spLocks/>
          </p:cNvSpPr>
          <p:nvPr/>
        </p:nvSpPr>
        <p:spPr>
          <a:xfrm>
            <a:off x="1154953" y="2363559"/>
            <a:ext cx="9861390" cy="416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GB" altLang="en-US" sz="2800" b="1" dirty="0"/>
              <a:t>Guide/coordinate team</a:t>
            </a:r>
            <a:r>
              <a:rPr lang="en-GB" altLang="en-US" sz="2800" dirty="0"/>
              <a:t> members – encourage teamwork and motivate individuals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GB" altLang="en-US" sz="2800" b="1" dirty="0"/>
              <a:t>Provide structure</a:t>
            </a:r>
            <a:r>
              <a:rPr lang="en-GB" altLang="en-US" sz="2800" dirty="0"/>
              <a:t> for team – set mission and purpose, clarify roles and responsibilities, allocate tasks and set objectives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GB" altLang="en-US" sz="2800" b="1" dirty="0"/>
              <a:t>Clarify working methods</a:t>
            </a:r>
            <a:r>
              <a:rPr lang="en-GB" altLang="en-US" sz="2800" dirty="0"/>
              <a:t>, practises and protocol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GB" altLang="en-US" sz="2800" b="1" dirty="0"/>
              <a:t>Focus on performance</a:t>
            </a:r>
            <a:r>
              <a:rPr lang="en-GB" altLang="en-US" sz="2800" dirty="0"/>
              <a:t> – anticipate challenges, monitor performance, delegate and provide CPD support  </a:t>
            </a:r>
          </a:p>
          <a:p>
            <a:pPr marL="533400" indent="-533400">
              <a:lnSpc>
                <a:spcPct val="90000"/>
              </a:lnSpc>
            </a:pPr>
            <a:endParaRPr lang="en-GB" alt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16F67D-8EF0-4639-9379-1D28286D581E}"/>
                  </a:ext>
                </a:extLst>
              </p14:cNvPr>
              <p14:cNvContentPartPr/>
              <p14:nvPr/>
            </p14:nvContentPartPr>
            <p14:xfrm>
              <a:off x="166680" y="1633680"/>
              <a:ext cx="11635200" cy="4443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16F67D-8EF0-4639-9379-1D28286D58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320" y="1624320"/>
                <a:ext cx="11653920" cy="446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892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1605-E5C7-47D8-860F-C3371224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668873"/>
            <a:ext cx="8761413" cy="1116389"/>
          </a:xfrm>
        </p:spPr>
        <p:txBody>
          <a:bodyPr/>
          <a:lstStyle/>
          <a:p>
            <a:r>
              <a:rPr lang="en-US" dirty="0"/>
              <a:t>Accountability, Responsibility, and Authority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A1AA67-99F3-468D-AB35-299D8D0B76BA}"/>
              </a:ext>
            </a:extLst>
          </p:cNvPr>
          <p:cNvSpPr txBox="1">
            <a:spLocks/>
          </p:cNvSpPr>
          <p:nvPr/>
        </p:nvSpPr>
        <p:spPr>
          <a:xfrm>
            <a:off x="1154953" y="2305050"/>
            <a:ext cx="9992018" cy="4378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GB" altLang="en-US" sz="2400" dirty="0"/>
              <a:t>Accountability the state of being accountable, liable, or answerable</a:t>
            </a:r>
          </a:p>
          <a:p>
            <a:pPr>
              <a:lnSpc>
                <a:spcPct val="80000"/>
              </a:lnSpc>
            </a:pPr>
            <a:r>
              <a:rPr lang="en-GB" altLang="en-US" sz="2400" dirty="0"/>
              <a:t>Responsibility (for objects, tasks or people)  can be delegated but accountability can not </a:t>
            </a:r>
            <a:r>
              <a:rPr lang="en-GB" altLang="en-US" sz="2400" dirty="0">
                <a:latin typeface="Arial" panose="020B0604020202020204" pitchFamily="34" charset="0"/>
              </a:rPr>
              <a:t>–</a:t>
            </a:r>
            <a:r>
              <a:rPr lang="en-GB" altLang="en-US" sz="2400" dirty="0"/>
              <a:t> buck stops with you! </a:t>
            </a:r>
          </a:p>
          <a:p>
            <a:pPr>
              <a:lnSpc>
                <a:spcPct val="80000"/>
              </a:lnSpc>
            </a:pPr>
            <a:r>
              <a:rPr lang="en-GB" altLang="en-US" sz="2400" dirty="0"/>
              <a:t>A good leader accepts ultimate responsibility: 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will give credit to others when delegated responsibilities succeed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will accept blame when delegated responsibilities fail</a:t>
            </a:r>
          </a:p>
          <a:p>
            <a:pPr>
              <a:lnSpc>
                <a:spcPct val="80000"/>
              </a:lnSpc>
            </a:pPr>
            <a:r>
              <a:rPr lang="en-GB" altLang="en-US" sz="2400" dirty="0"/>
              <a:t>Accountability can not operate fairly without the leader being given full authority for the responsibilities concerned</a:t>
            </a:r>
          </a:p>
          <a:p>
            <a:pPr>
              <a:lnSpc>
                <a:spcPct val="80000"/>
              </a:lnSpc>
            </a:pPr>
            <a:r>
              <a:rPr lang="en-GB" altLang="en-US" sz="2400" dirty="0"/>
              <a:t>Authority is the power to influence or command thought, opinion or behaviour</a:t>
            </a:r>
          </a:p>
          <a:p>
            <a:pPr>
              <a:lnSpc>
                <a:spcPct val="80000"/>
              </a:lnSpc>
            </a:pPr>
            <a:r>
              <a:rPr lang="en-GB" altLang="en-US" sz="2400" dirty="0"/>
              <a:t>Cross-functional team – less authority - more difficult to manage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9B0955-4071-44D7-9D31-00FB75F39209}"/>
                  </a:ext>
                </a:extLst>
              </p14:cNvPr>
              <p14:cNvContentPartPr/>
              <p14:nvPr/>
            </p14:nvContentPartPr>
            <p14:xfrm>
              <a:off x="89640" y="2671200"/>
              <a:ext cx="10442520" cy="2257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9B0955-4071-44D7-9D31-00FB75F392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80" y="2661840"/>
                <a:ext cx="10461240" cy="22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702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141E-1183-4B0F-A702-D96B642F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improve your leadership skills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CCE4A9-19D8-4D2D-9647-DD8034E5FF9E}"/>
              </a:ext>
            </a:extLst>
          </p:cNvPr>
          <p:cNvSpPr txBox="1">
            <a:spLocks/>
          </p:cNvSpPr>
          <p:nvPr/>
        </p:nvSpPr>
        <p:spPr>
          <a:xfrm>
            <a:off x="936172" y="2420938"/>
            <a:ext cx="10276114" cy="4321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GB" altLang="en-US" sz="2800" dirty="0"/>
              <a:t>Reflect and identify the skills YOU need to lead effectively and create your action plan to develop them</a:t>
            </a:r>
          </a:p>
          <a:p>
            <a:pPr>
              <a:lnSpc>
                <a:spcPct val="80000"/>
              </a:lnSpc>
            </a:pPr>
            <a:r>
              <a:rPr lang="en-GB" altLang="en-US" sz="2800" dirty="0"/>
              <a:t>Ask for feedback from work colleagues, line managers, tutors, your ‘followers’</a:t>
            </a:r>
          </a:p>
          <a:p>
            <a:pPr>
              <a:lnSpc>
                <a:spcPct val="80000"/>
              </a:lnSpc>
            </a:pPr>
            <a:r>
              <a:rPr lang="en-GB" altLang="en-US" sz="2800" dirty="0"/>
              <a:t>Practise! Take on responsibility (work, volunteering, clubs &amp; Societies) and reflect on your performance</a:t>
            </a:r>
          </a:p>
          <a:p>
            <a:pPr>
              <a:lnSpc>
                <a:spcPct val="80000"/>
              </a:lnSpc>
            </a:pPr>
            <a:r>
              <a:rPr lang="en-GB" altLang="en-US" sz="2800" dirty="0"/>
              <a:t>Find a mentor – learn from positive leadership role-models</a:t>
            </a:r>
          </a:p>
          <a:p>
            <a:pPr>
              <a:lnSpc>
                <a:spcPct val="80000"/>
              </a:lnSpc>
            </a:pPr>
            <a:r>
              <a:rPr lang="en-GB" altLang="en-US" sz="2800" dirty="0"/>
              <a:t>Attend further leadership and management training</a:t>
            </a:r>
          </a:p>
        </p:txBody>
      </p:sp>
    </p:spTree>
    <p:extLst>
      <p:ext uri="{BB962C8B-B14F-4D97-AF65-F5344CB8AC3E}">
        <p14:creationId xmlns:p14="http://schemas.microsoft.com/office/powerpoint/2010/main" val="217111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DBED-7CB2-40D8-9045-D3642D60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your performance as a leader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7A6D7D0-1C76-4B9C-A402-3CAC96501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73" y="2123377"/>
            <a:ext cx="1073426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dirty="0">
                <a:latin typeface="Calibri" panose="020F0502020204030204" pitchFamily="34" charset="0"/>
              </a:rPr>
              <a:t>Exercise:</a:t>
            </a:r>
          </a:p>
          <a:p>
            <a:pPr>
              <a:buFontTx/>
              <a:buAutoNum type="arabicPeriod"/>
            </a:pPr>
            <a:r>
              <a:rPr lang="en-GB" altLang="en-US" dirty="0">
                <a:latin typeface="Calibri" panose="020F0502020204030204" pitchFamily="34" charset="0"/>
              </a:rPr>
              <a:t>Assess yourself as a Leader </a:t>
            </a:r>
          </a:p>
          <a:p>
            <a:pPr lvl="1">
              <a:buFontTx/>
              <a:buChar char="•"/>
            </a:pPr>
            <a:r>
              <a:rPr lang="en-GB" altLang="en-US" dirty="0">
                <a:latin typeface="Calibri" panose="020F0502020204030204" pitchFamily="34" charset="0"/>
              </a:rPr>
              <a:t>Conduct a SWOT analysis - Strengths, Weaknesses, Opportunities, Threats</a:t>
            </a:r>
          </a:p>
          <a:p>
            <a:pPr>
              <a:buFontTx/>
              <a:buAutoNum type="arabicPeriod" startAt="2"/>
            </a:pPr>
            <a:r>
              <a:rPr lang="en-GB" altLang="en-US" dirty="0">
                <a:latin typeface="Calibri" panose="020F0502020204030204" pitchFamily="34" charset="0"/>
              </a:rPr>
              <a:t>Develop an Action Plan to improve as a leader</a:t>
            </a:r>
          </a:p>
          <a:p>
            <a:pPr lvl="1">
              <a:buFontTx/>
              <a:buChar char="•"/>
            </a:pPr>
            <a:r>
              <a:rPr lang="en-GB" altLang="en-US" dirty="0">
                <a:latin typeface="Calibri" panose="020F0502020204030204" pitchFamily="34" charset="0"/>
              </a:rPr>
              <a:t>list 2 actions you will undertake to address Weaknesses or capitalise on Opportunities identified</a:t>
            </a:r>
          </a:p>
          <a:p>
            <a:pPr lvl="1">
              <a:buFontTx/>
              <a:buChar char="•"/>
            </a:pPr>
            <a:r>
              <a:rPr lang="en-GB" altLang="en-US" dirty="0">
                <a:latin typeface="Calibri" panose="020F0502020204030204" pitchFamily="34" charset="0"/>
              </a:rPr>
              <a:t>Apply SMART targets to your actions – Specific,</a:t>
            </a:r>
          </a:p>
          <a:p>
            <a:r>
              <a:rPr lang="en-GB" altLang="en-US" dirty="0">
                <a:latin typeface="Calibri" panose="020F0502020204030204" pitchFamily="34" charset="0"/>
              </a:rPr>
              <a:t>		Measurable, Achievable, Realistic, Time-bound</a:t>
            </a:r>
          </a:p>
          <a:p>
            <a:r>
              <a:rPr lang="en-GB" altLang="en-US" dirty="0">
                <a:latin typeface="Calibri" panose="020F0502020204030204" pitchFamily="34" charset="0"/>
              </a:rPr>
              <a:t>3. </a:t>
            </a:r>
            <a:r>
              <a:rPr lang="en-US" altLang="en-US" dirty="0">
                <a:latin typeface="Calibri" panose="020F0502020204030204" pitchFamily="34" charset="0"/>
              </a:rPr>
              <a:t>Write a reflective journal about one of the Leadership experiences you faced with a team or in your life  </a:t>
            </a:r>
          </a:p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Submit your assignment on or before midnight 14</a:t>
            </a:r>
            <a:r>
              <a:rPr lang="en-US" altLang="en-US" baseline="30000" dirty="0">
                <a:solidFill>
                  <a:srgbClr val="FF0000"/>
                </a:solidFill>
                <a:latin typeface="Calibri" panose="020F0502020204030204" pitchFamily="34" charset="0"/>
              </a:rPr>
              <a:t>th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 August, 2021 (Next Saturday).</a:t>
            </a:r>
          </a:p>
        </p:txBody>
      </p:sp>
    </p:spTree>
    <p:extLst>
      <p:ext uri="{BB962C8B-B14F-4D97-AF65-F5344CB8AC3E}">
        <p14:creationId xmlns:p14="http://schemas.microsoft.com/office/powerpoint/2010/main" val="73592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1A49-69F1-4B0C-885F-31454451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85E1C-2FD4-4551-AE0B-78F4341C8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881" y="2285999"/>
            <a:ext cx="10210800" cy="437605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2800" dirty="0"/>
              <a:t>What is leadership?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Identify the traits and skills of an effective leader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Key leadership theories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Examine the role, duties and responsibilities of a Team Leader 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Understand the limits of authority in a Team Leader role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Develop a plan to develop your own leadership potential </a:t>
            </a:r>
          </a:p>
          <a:p>
            <a:pPr marL="0" indent="0" algn="ctr">
              <a:buNone/>
            </a:pPr>
            <a:r>
              <a:rPr lang="en-US" sz="2400" b="1" dirty="0"/>
              <a:t>Most parts of this lecture is taken from University of Exeter, UK – Leadership Skills module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446706-89FE-46CF-AEC6-7958AD2FD922}"/>
                  </a:ext>
                </a:extLst>
              </p14:cNvPr>
              <p14:cNvContentPartPr/>
              <p14:nvPr/>
            </p14:nvContentPartPr>
            <p14:xfrm>
              <a:off x="4793040" y="3279600"/>
              <a:ext cx="2630880" cy="161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446706-89FE-46CF-AEC6-7958AD2FD9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3680" y="3270240"/>
                <a:ext cx="2649600" cy="163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017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3CF3-EC64-4E05-858D-7A8AAB28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Leadership?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0B9F-6F0A-45AF-A81A-26AFF148F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817845" cy="353604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z="3200" i="1" dirty="0"/>
              <a:t>"Leadership is a function of </a:t>
            </a:r>
            <a:r>
              <a:rPr lang="en-GB" altLang="en-US" sz="3200" b="1" i="1" dirty="0"/>
              <a:t>knowing</a:t>
            </a:r>
            <a:r>
              <a:rPr lang="en-GB" altLang="en-US" sz="3200" i="1" dirty="0"/>
              <a:t> yourself, having a </a:t>
            </a:r>
            <a:r>
              <a:rPr lang="en-GB" altLang="en-US" sz="3200" b="1" i="1" dirty="0"/>
              <a:t>vision</a:t>
            </a:r>
            <a:r>
              <a:rPr lang="en-GB" altLang="en-US" sz="3200" i="1" dirty="0"/>
              <a:t> that is well communicated, </a:t>
            </a:r>
            <a:r>
              <a:rPr lang="en-GB" altLang="en-US" sz="3200" b="1" i="1" dirty="0"/>
              <a:t>building trust</a:t>
            </a:r>
            <a:r>
              <a:rPr lang="en-GB" altLang="en-US" sz="3200" i="1" dirty="0"/>
              <a:t> among colleagues, and </a:t>
            </a:r>
            <a:r>
              <a:rPr lang="en-GB" altLang="en-US" sz="3200" b="1" i="1" dirty="0"/>
              <a:t>taking effective action</a:t>
            </a:r>
            <a:r>
              <a:rPr lang="en-GB" altLang="en-US" sz="3200" i="1" dirty="0"/>
              <a:t> to realize your own leadership potential."</a:t>
            </a:r>
            <a:r>
              <a:rPr lang="en-GB" altLang="en-US" sz="3200" dirty="0"/>
              <a:t> </a:t>
            </a:r>
          </a:p>
          <a:p>
            <a:pPr algn="r">
              <a:buFont typeface="Arial" panose="020B0604020202020204" pitchFamily="34" charset="0"/>
              <a:buNone/>
            </a:pPr>
            <a:r>
              <a:rPr lang="en-GB" altLang="en-US" sz="3200" dirty="0"/>
              <a:t>Prof. Warren Bennis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7672BCB-545A-4543-B219-8CF4EA55F37D}"/>
                  </a:ext>
                </a:extLst>
              </p14:cNvPr>
              <p14:cNvContentPartPr/>
              <p14:nvPr/>
            </p14:nvContentPartPr>
            <p14:xfrm>
              <a:off x="3204360" y="3040560"/>
              <a:ext cx="6342840" cy="1589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7672BCB-545A-4543-B219-8CF4EA55F3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5000" y="3031200"/>
                <a:ext cx="6361560" cy="160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166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6273-2EAF-4523-9A3B-6AF9993C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Theories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06DCD-F36C-4D56-A074-7C4DAF38D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220686"/>
            <a:ext cx="9992018" cy="44195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GB" altLang="en-US" sz="2400" b="1" dirty="0"/>
              <a:t>Early Theories: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GB" altLang="en-US" sz="2400" b="1" dirty="0"/>
              <a:t>Great Man Theories </a:t>
            </a:r>
            <a:r>
              <a:rPr lang="en-GB" altLang="en-US" sz="2400" dirty="0"/>
              <a:t>	</a:t>
            </a:r>
          </a:p>
          <a:p>
            <a:pPr>
              <a:lnSpc>
                <a:spcPct val="80000"/>
              </a:lnSpc>
            </a:pPr>
            <a:r>
              <a:rPr lang="en-GB" altLang="en-US" sz="2400" dirty="0"/>
              <a:t>Leaders are exceptional people, born with innate qualities, destined to lead </a:t>
            </a:r>
          </a:p>
          <a:p>
            <a:pPr>
              <a:lnSpc>
                <a:spcPct val="80000"/>
              </a:lnSpc>
            </a:pPr>
            <a:r>
              <a:rPr lang="en-GB" altLang="en-US" sz="2400" dirty="0"/>
              <a:t>Term 'man' was intentional - concept was primarily male, military and Western </a:t>
            </a:r>
            <a:br>
              <a:rPr lang="en-GB" altLang="en-US" sz="2400" dirty="0"/>
            </a:br>
            <a:endParaRPr lang="en-GB" altLang="en-US" sz="2400" dirty="0"/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GB" altLang="en-US" sz="2400" b="1" dirty="0"/>
              <a:t>Trait Theories </a:t>
            </a:r>
            <a:r>
              <a:rPr lang="en-GB" altLang="en-US" sz="2400" dirty="0"/>
              <a:t>	</a:t>
            </a:r>
          </a:p>
          <a:p>
            <a:pPr>
              <a:lnSpc>
                <a:spcPct val="80000"/>
              </a:lnSpc>
            </a:pPr>
            <a:r>
              <a:rPr lang="en-GB" altLang="en-US" sz="2400" dirty="0"/>
              <a:t>Research on traits or qualities associated with leadership are numerous </a:t>
            </a:r>
          </a:p>
          <a:p>
            <a:pPr>
              <a:lnSpc>
                <a:spcPct val="80000"/>
              </a:lnSpc>
            </a:pPr>
            <a:r>
              <a:rPr lang="en-GB" altLang="en-US" sz="2400" dirty="0"/>
              <a:t>Traits are hard to measure. For example, how do we measure honesty or integrity?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B928BE-38B6-49A0-9D08-5EE438204C33}"/>
                  </a:ext>
                </a:extLst>
              </p14:cNvPr>
              <p14:cNvContentPartPr/>
              <p14:nvPr/>
            </p14:nvContentPartPr>
            <p14:xfrm>
              <a:off x="8337960" y="160560"/>
              <a:ext cx="3556440" cy="3761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B928BE-38B6-49A0-9D08-5EE438204C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8600" y="151200"/>
                <a:ext cx="3575160" cy="378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484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3C95-0B83-49BD-A173-84EB4A76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Traits and Skills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F5CAC87-E1FA-4AA6-9BBA-77D947A7E2D7}"/>
              </a:ext>
            </a:extLst>
          </p:cNvPr>
          <p:cNvSpPr txBox="1">
            <a:spLocks/>
          </p:cNvSpPr>
          <p:nvPr/>
        </p:nvSpPr>
        <p:spPr>
          <a:xfrm>
            <a:off x="1154953" y="2104118"/>
            <a:ext cx="4608512" cy="479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GB" altLang="en-US" sz="2400" b="1" dirty="0"/>
              <a:t>Traits </a:t>
            </a:r>
            <a:endParaRPr lang="en-GB" altLang="en-US" sz="2400" dirty="0"/>
          </a:p>
          <a:p>
            <a:pPr>
              <a:lnSpc>
                <a:spcPct val="80000"/>
              </a:lnSpc>
            </a:pPr>
            <a:r>
              <a:rPr lang="en-GB" altLang="en-US" sz="2000" dirty="0"/>
              <a:t>Adaptable to situations 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Alert to social environment 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Ambitious and achievement orientated 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Assertive 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Cooperative 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Decisive 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Dependable 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Dominant (desire to influence others) 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Energetic (high activity level) 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Persistent 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Self-confident 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Tolerant of stress 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Willing to assume responsibility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GB" altLang="en-US" sz="900" dirty="0"/>
              <a:t>	</a:t>
            </a:r>
          </a:p>
          <a:p>
            <a:pPr>
              <a:lnSpc>
                <a:spcPct val="80000"/>
              </a:lnSpc>
            </a:pPr>
            <a:endParaRPr lang="en-GB" altLang="en-US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51D9C0-1B36-41FC-AC31-BBF97834CDD0}"/>
              </a:ext>
            </a:extLst>
          </p:cNvPr>
          <p:cNvSpPr>
            <a:spLocks/>
          </p:cNvSpPr>
          <p:nvPr/>
        </p:nvSpPr>
        <p:spPr bwMode="auto">
          <a:xfrm>
            <a:off x="6536418" y="2256515"/>
            <a:ext cx="4067175" cy="3404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GB" altLang="en-US" sz="2400" dirty="0"/>
              <a:t>Skills </a:t>
            </a:r>
            <a:endParaRPr lang="en-GB" altLang="en-US" sz="2400" b="0" dirty="0"/>
          </a:p>
          <a:p>
            <a:pPr>
              <a:lnSpc>
                <a:spcPct val="80000"/>
              </a:lnSpc>
            </a:pPr>
            <a:r>
              <a:rPr lang="en-GB" altLang="en-US" sz="2000" b="0" dirty="0"/>
              <a:t>Clever (intelligent) </a:t>
            </a:r>
          </a:p>
          <a:p>
            <a:pPr>
              <a:lnSpc>
                <a:spcPct val="80000"/>
              </a:lnSpc>
            </a:pPr>
            <a:r>
              <a:rPr lang="en-GB" altLang="en-US" sz="2000" b="0" dirty="0"/>
              <a:t>Conceptually skilled </a:t>
            </a:r>
          </a:p>
          <a:p>
            <a:pPr>
              <a:lnSpc>
                <a:spcPct val="80000"/>
              </a:lnSpc>
            </a:pPr>
            <a:r>
              <a:rPr lang="en-GB" altLang="en-US" sz="2000" b="0" dirty="0"/>
              <a:t>Creative </a:t>
            </a:r>
          </a:p>
          <a:p>
            <a:pPr>
              <a:lnSpc>
                <a:spcPct val="80000"/>
              </a:lnSpc>
            </a:pPr>
            <a:r>
              <a:rPr lang="en-GB" altLang="en-US" sz="2000" b="0" dirty="0"/>
              <a:t>Diplomatic and tactful </a:t>
            </a:r>
          </a:p>
          <a:p>
            <a:pPr>
              <a:lnSpc>
                <a:spcPct val="80000"/>
              </a:lnSpc>
            </a:pPr>
            <a:r>
              <a:rPr lang="en-GB" altLang="en-US" sz="2000" b="0" dirty="0"/>
              <a:t>Fluent in speaking </a:t>
            </a:r>
          </a:p>
          <a:p>
            <a:pPr>
              <a:lnSpc>
                <a:spcPct val="80000"/>
              </a:lnSpc>
            </a:pPr>
            <a:r>
              <a:rPr lang="en-GB" altLang="en-US" sz="2000" b="0" dirty="0"/>
              <a:t>Knowledgeable about group task </a:t>
            </a:r>
          </a:p>
          <a:p>
            <a:pPr>
              <a:lnSpc>
                <a:spcPct val="80000"/>
              </a:lnSpc>
            </a:pPr>
            <a:r>
              <a:rPr lang="en-GB" altLang="en-US" sz="2000" b="0" dirty="0"/>
              <a:t>Organised (administrative ability) </a:t>
            </a:r>
          </a:p>
          <a:p>
            <a:pPr>
              <a:lnSpc>
                <a:spcPct val="80000"/>
              </a:lnSpc>
            </a:pPr>
            <a:r>
              <a:rPr lang="en-GB" altLang="en-US" sz="2000" b="0" dirty="0"/>
              <a:t>Persuasive </a:t>
            </a:r>
          </a:p>
          <a:p>
            <a:pPr>
              <a:lnSpc>
                <a:spcPct val="80000"/>
              </a:lnSpc>
            </a:pPr>
            <a:r>
              <a:rPr lang="en-GB" altLang="en-US" sz="2000" b="0" dirty="0"/>
              <a:t>Socially skilled </a:t>
            </a:r>
          </a:p>
          <a:p>
            <a:pPr algn="r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GB" altLang="en-US" sz="2000" b="0" dirty="0"/>
              <a:t>	Stogdill, 1974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8B36925-35D8-4935-A8E7-FF7E75CEA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1343" y="5660569"/>
            <a:ext cx="40322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000" dirty="0">
                <a:latin typeface="Calibri" panose="020F0502020204030204" pitchFamily="34" charset="0"/>
              </a:rPr>
              <a:t>Leaders will also use: </a:t>
            </a:r>
          </a:p>
          <a:p>
            <a:r>
              <a:rPr lang="en-GB" altLang="en-US" sz="2000" b="0" dirty="0">
                <a:latin typeface="Calibri" panose="020F0502020204030204" pitchFamily="34" charset="0"/>
              </a:rPr>
              <a:t>Integrity, Honesty, Compassion, Humility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8E5288-707C-4A86-97C9-AFB311EE5AA8}"/>
                  </a:ext>
                </a:extLst>
              </p14:cNvPr>
              <p14:cNvContentPartPr/>
              <p14:nvPr/>
            </p14:nvContentPartPr>
            <p14:xfrm>
              <a:off x="6706800" y="2880720"/>
              <a:ext cx="4369680" cy="381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8E5288-707C-4A86-97C9-AFB311EE5A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7440" y="2871360"/>
                <a:ext cx="4388400" cy="38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955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AC25-5960-4871-84E4-190D1E53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Theories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2BBC69A-31B3-4EFE-84BE-497F189A3591}"/>
              </a:ext>
            </a:extLst>
          </p:cNvPr>
          <p:cNvSpPr txBox="1">
            <a:spLocks/>
          </p:cNvSpPr>
          <p:nvPr/>
        </p:nvSpPr>
        <p:spPr>
          <a:xfrm>
            <a:off x="786463" y="2634570"/>
            <a:ext cx="8408110" cy="3613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GB" altLang="en-US" sz="2400" b="1" dirty="0"/>
              <a:t>Functional Theories </a:t>
            </a:r>
            <a:r>
              <a:rPr lang="en-GB" altLang="en-US" sz="2400" dirty="0"/>
              <a:t>(John Adair, Action Centred Leadership, 1970) 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2400" dirty="0"/>
              <a:t>Leader is concerned with the interaction of 3 areas:</a:t>
            </a:r>
          </a:p>
          <a:p>
            <a:r>
              <a:rPr lang="en-GB" altLang="en-US" sz="2400" b="1" dirty="0"/>
              <a:t>Task </a:t>
            </a:r>
            <a:r>
              <a:rPr lang="en-GB" altLang="en-US" sz="2400" dirty="0"/>
              <a:t>– goal setting, methods and process</a:t>
            </a:r>
          </a:p>
          <a:p>
            <a:r>
              <a:rPr lang="en-GB" altLang="en-US" sz="2400" b="1" dirty="0"/>
              <a:t>Team </a:t>
            </a:r>
            <a:r>
              <a:rPr lang="en-GB" altLang="en-US" sz="2400" dirty="0"/>
              <a:t>– effective interaction/communication, </a:t>
            </a:r>
            <a:br>
              <a:rPr lang="en-GB" altLang="en-US" sz="2400" dirty="0"/>
            </a:br>
            <a:r>
              <a:rPr lang="en-GB" altLang="en-US" sz="2400" dirty="0"/>
              <a:t>clarify roles, team morale</a:t>
            </a:r>
          </a:p>
          <a:p>
            <a:r>
              <a:rPr lang="en-GB" altLang="en-US" sz="2400" b="1" dirty="0"/>
              <a:t>Individual </a:t>
            </a:r>
            <a:r>
              <a:rPr lang="en-GB" altLang="en-US" sz="2400" dirty="0"/>
              <a:t>– attention to behaviour,  feelings, </a:t>
            </a:r>
            <a:br>
              <a:rPr lang="en-GB" altLang="en-US" sz="2400" dirty="0"/>
            </a:br>
            <a:r>
              <a:rPr lang="en-GB" altLang="en-US" sz="2400" dirty="0"/>
              <a:t>coaching, CPD</a:t>
            </a:r>
            <a:endParaRPr lang="en-GB" altLang="en-US" sz="2400" b="1" dirty="0"/>
          </a:p>
          <a:p>
            <a:pPr>
              <a:buFont typeface="Arial" panose="020B0604020202020204" pitchFamily="34" charset="0"/>
              <a:buNone/>
            </a:pPr>
            <a:endParaRPr lang="en-GB" altLang="en-US" dirty="0"/>
          </a:p>
        </p:txBody>
      </p:sp>
      <p:pic>
        <p:nvPicPr>
          <p:cNvPr id="5" name="Picture 5" descr="adair_circles">
            <a:extLst>
              <a:ext uri="{FF2B5EF4-FFF2-40B4-BE49-F238E27FC236}">
                <a16:creationId xmlns:a16="http://schemas.microsoft.com/office/drawing/2014/main" id="{339FC8A7-718D-41FC-9BB4-86D7A56E1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573" y="3026229"/>
            <a:ext cx="2210964" cy="2168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C11304-79A0-47E4-A193-B5DB6AF8A1D7}"/>
                  </a:ext>
                </a:extLst>
              </p14:cNvPr>
              <p14:cNvContentPartPr/>
              <p14:nvPr/>
            </p14:nvContentPartPr>
            <p14:xfrm>
              <a:off x="1122840" y="2150280"/>
              <a:ext cx="10930680" cy="3319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C11304-79A0-47E4-A193-B5DB6AF8A1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3480" y="2140920"/>
                <a:ext cx="10949400" cy="333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329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56A3-4AD2-4E4D-97AC-9DD9C91A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Theories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B3A86B6B-EA48-44F7-AA29-7A94C6C6E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676" y="2680405"/>
            <a:ext cx="1012264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b="1" dirty="0">
                <a:latin typeface="Century Gothic" panose="020B0502020202020204" pitchFamily="34" charset="0"/>
              </a:rPr>
              <a:t>Behaviourist Theories </a:t>
            </a:r>
            <a:r>
              <a:rPr lang="en-GB" altLang="en-US" b="0" dirty="0">
                <a:latin typeface="Century Gothic" panose="020B0502020202020204" pitchFamily="34" charset="0"/>
              </a:rPr>
              <a:t>(Blake and Mouton, Managerial grid, 1964)</a:t>
            </a:r>
          </a:p>
          <a:p>
            <a:pPr>
              <a:buFontTx/>
              <a:buChar char="•"/>
            </a:pPr>
            <a:r>
              <a:rPr lang="en-GB" altLang="en-US" b="0" dirty="0">
                <a:latin typeface="Century Gothic" panose="020B0502020202020204" pitchFamily="34" charset="0"/>
              </a:rPr>
              <a:t>Leaders behaviour and actions, rather than their traits and skills e.g. production orientated or people orientated </a:t>
            </a:r>
          </a:p>
          <a:p>
            <a:pPr>
              <a:buFontTx/>
              <a:buChar char="•"/>
            </a:pPr>
            <a:r>
              <a:rPr lang="en-GB" altLang="en-US" b="0" dirty="0">
                <a:latin typeface="Century Gothic" panose="020B0502020202020204" pitchFamily="34" charset="0"/>
              </a:rPr>
              <a:t>Different leadership behaviours categorised as ‘leadership styles’ e.g. autocratic, persuasive, consultative, democratic</a:t>
            </a:r>
          </a:p>
          <a:p>
            <a:pPr>
              <a:buFontTx/>
              <a:buChar char="•"/>
            </a:pPr>
            <a:r>
              <a:rPr lang="en-GB" altLang="en-US" b="0" dirty="0">
                <a:latin typeface="Century Gothic" panose="020B0502020202020204" pitchFamily="34" charset="0"/>
              </a:rPr>
              <a:t>Doesn’t provide guide to effective leadership in different situations </a:t>
            </a:r>
            <a:endParaRPr lang="en-GB" alt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23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EE39-CB30-4056-9283-5C1092C2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Theories</a:t>
            </a:r>
          </a:p>
        </p:txBody>
      </p:sp>
      <p:graphicFrame>
        <p:nvGraphicFramePr>
          <p:cNvPr id="4" name="Group 43">
            <a:extLst>
              <a:ext uri="{FF2B5EF4-FFF2-40B4-BE49-F238E27FC236}">
                <a16:creationId xmlns:a16="http://schemas.microsoft.com/office/drawing/2014/main" id="{9AEF5DC2-B0CA-4F09-8890-3B2A7BDCD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466375"/>
              </p:ext>
            </p:extLst>
          </p:nvPr>
        </p:nvGraphicFramePr>
        <p:xfrm>
          <a:off x="1090270" y="3537855"/>
          <a:ext cx="10100242" cy="3017520"/>
        </p:xfrm>
        <a:graphic>
          <a:graphicData uri="http://schemas.openxmlformats.org/drawingml/2006/table">
            <a:tbl>
              <a:tblPr/>
              <a:tblGrid>
                <a:gridCol w="2020439">
                  <a:extLst>
                    <a:ext uri="{9D8B030D-6E8A-4147-A177-3AD203B41FA5}">
                      <a16:colId xmlns:a16="http://schemas.microsoft.com/office/drawing/2014/main" val="2623470714"/>
                    </a:ext>
                  </a:extLst>
                </a:gridCol>
                <a:gridCol w="2020437">
                  <a:extLst>
                    <a:ext uri="{9D8B030D-6E8A-4147-A177-3AD203B41FA5}">
                      <a16:colId xmlns:a16="http://schemas.microsoft.com/office/drawing/2014/main" val="794806190"/>
                    </a:ext>
                  </a:extLst>
                </a:gridCol>
                <a:gridCol w="2018490">
                  <a:extLst>
                    <a:ext uri="{9D8B030D-6E8A-4147-A177-3AD203B41FA5}">
                      <a16:colId xmlns:a16="http://schemas.microsoft.com/office/drawing/2014/main" val="348387107"/>
                    </a:ext>
                  </a:extLst>
                </a:gridCol>
                <a:gridCol w="2020439">
                  <a:extLst>
                    <a:ext uri="{9D8B030D-6E8A-4147-A177-3AD203B41FA5}">
                      <a16:colId xmlns:a16="http://schemas.microsoft.com/office/drawing/2014/main" val="3295026445"/>
                    </a:ext>
                  </a:extLst>
                </a:gridCol>
                <a:gridCol w="2020437">
                  <a:extLst>
                    <a:ext uri="{9D8B030D-6E8A-4147-A177-3AD203B41FA5}">
                      <a16:colId xmlns:a16="http://schemas.microsoft.com/office/drawing/2014/main" val="707286669"/>
                    </a:ext>
                  </a:extLst>
                </a:gridCol>
              </a:tblGrid>
              <a:tr h="502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Competency</a:t>
                      </a:r>
                      <a:endParaRPr kumimoji="0" lang="en-GB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Low competence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Some competence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High competence</a:t>
                      </a:r>
                      <a:endParaRPr kumimoji="0" lang="en-GB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High competence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219051"/>
                  </a:ext>
                </a:extLst>
              </a:tr>
              <a:tr h="12010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Motivation</a:t>
                      </a:r>
                      <a:endParaRPr kumimoji="0" lang="en-GB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Low commitment/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Unable and unwilling or insecure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Variable commitment/</a:t>
                      </a:r>
                      <a:endParaRPr kumimoji="0" lang="en-GB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Unable but willing or motivated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Variable commitment/ Able but unwilling or insecure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High commitment/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Able and willing or motivated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206860"/>
                  </a:ext>
                </a:extLst>
              </a:tr>
              <a:tr h="606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Leadership style</a:t>
                      </a:r>
                      <a:endParaRPr kumimoji="0" lang="en-GB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DIRECTIVE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(Telling)</a:t>
                      </a:r>
                      <a:endParaRPr kumimoji="0" lang="en-GB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COACHING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(Selling)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SUPPORTIVE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(Participating)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DELEGATORY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(Observing)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392197"/>
                  </a:ext>
                </a:extLst>
              </a:tr>
            </a:tbl>
          </a:graphicData>
        </a:graphic>
      </p:graphicFrame>
      <p:sp>
        <p:nvSpPr>
          <p:cNvPr id="5" name="Rectangle 6">
            <a:extLst>
              <a:ext uri="{FF2B5EF4-FFF2-40B4-BE49-F238E27FC236}">
                <a16:creationId xmlns:a16="http://schemas.microsoft.com/office/drawing/2014/main" id="{45C74A14-F025-4B5B-A88D-DCB07FA0B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957" y="2214770"/>
            <a:ext cx="1027441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altLang="en-US" sz="2400" b="1" dirty="0">
                <a:latin typeface="Calibri" panose="020F0502020204030204" pitchFamily="34" charset="0"/>
              </a:rPr>
              <a:t>Situational/contingency Leadership  (</a:t>
            </a:r>
            <a:r>
              <a:rPr lang="en-GB" altLang="en-US" sz="2400" b="1" i="1" dirty="0">
                <a:latin typeface="Calibri" panose="020F0502020204030204" pitchFamily="34" charset="0"/>
              </a:rPr>
              <a:t>Hersey-Blanchard, </a:t>
            </a:r>
            <a:r>
              <a:rPr lang="en-GB" altLang="en-US" sz="2400" b="1" dirty="0">
                <a:latin typeface="Calibri" panose="020F0502020204030204" pitchFamily="34" charset="0"/>
              </a:rPr>
              <a:t>1970/80)</a:t>
            </a:r>
            <a:br>
              <a:rPr lang="en-GB" altLang="en-US" sz="2400" b="1" dirty="0">
                <a:latin typeface="Calibri" panose="020F0502020204030204" pitchFamily="34" charset="0"/>
              </a:rPr>
            </a:br>
            <a:r>
              <a:rPr lang="en-GB" altLang="en-US" sz="2400" b="0" dirty="0">
                <a:latin typeface="Calibri" panose="020F0502020204030204" pitchFamily="34" charset="0"/>
              </a:rPr>
              <a:t>Leadership style changes according to the 'situation‘ and in  response to the individuals being managed – their competency and motivation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E214E8-AF39-46AC-B088-C6D5EEA19782}"/>
                  </a:ext>
                </a:extLst>
              </p14:cNvPr>
              <p14:cNvContentPartPr/>
              <p14:nvPr/>
            </p14:nvContentPartPr>
            <p14:xfrm>
              <a:off x="784080" y="2192760"/>
              <a:ext cx="11007720" cy="4435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E214E8-AF39-46AC-B088-C6D5EEA197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720" y="2183400"/>
                <a:ext cx="11026440" cy="445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831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A575-5550-47B6-A649-0A4353E7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Theories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FD13CB6-B0DA-428D-BE6F-E577BA49E6B7}"/>
              </a:ext>
            </a:extLst>
          </p:cNvPr>
          <p:cNvSpPr txBox="1">
            <a:spLocks/>
          </p:cNvSpPr>
          <p:nvPr/>
        </p:nvSpPr>
        <p:spPr>
          <a:xfrm>
            <a:off x="1001485" y="2438400"/>
            <a:ext cx="10080171" cy="3635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GB" altLang="en-US" sz="2800" b="1" dirty="0"/>
              <a:t>Transformational Theory  </a:t>
            </a:r>
            <a:r>
              <a:rPr lang="en-GB" altLang="en-US" sz="2800" dirty="0"/>
              <a:t>(Bass and Avolio, 1994)</a:t>
            </a:r>
            <a:br>
              <a:rPr lang="en-GB" altLang="en-US" sz="2800" dirty="0"/>
            </a:br>
            <a:endParaRPr lang="en-GB" altLang="en-US" sz="1400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sz="2800" dirty="0"/>
              <a:t>Leaders inspire individuals, develop trust, and encourage creativity and personal growth</a:t>
            </a:r>
            <a:br>
              <a:rPr lang="en-GB" altLang="en-US" sz="2800" dirty="0"/>
            </a:br>
            <a:endParaRPr lang="en-GB" altLang="en-US" sz="2800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sz="2800" dirty="0"/>
              <a:t>Individuals develop a sense of purpose to benefit the group, organisation or society. This goes beyond their own self-interests and an exchange of rewards or recognition for effort or loyalty. </a:t>
            </a:r>
            <a:endParaRPr lang="en-GB" altLang="en-US" sz="2800" b="1" dirty="0"/>
          </a:p>
          <a:p>
            <a:pPr algn="just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GB" alt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D2C2F9A-18FB-49F1-9308-06280071A83F}"/>
                  </a:ext>
                </a:extLst>
              </p14:cNvPr>
              <p14:cNvContentPartPr/>
              <p14:nvPr/>
            </p14:nvContentPartPr>
            <p14:xfrm>
              <a:off x="3698280" y="2534400"/>
              <a:ext cx="7832160" cy="2185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D2C2F9A-18FB-49F1-9308-06280071A8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8920" y="2525040"/>
                <a:ext cx="7850880" cy="220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49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2843</TotalTime>
  <Words>897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Ion Boardroom</vt:lpstr>
      <vt:lpstr>Team Leadership</vt:lpstr>
      <vt:lpstr>Agenda</vt:lpstr>
      <vt:lpstr>What is Leadership?</vt:lpstr>
      <vt:lpstr>Leadership Theories</vt:lpstr>
      <vt:lpstr>Leadership Traits and Skills</vt:lpstr>
      <vt:lpstr>Leadership Theories</vt:lpstr>
      <vt:lpstr>Leadership Theories</vt:lpstr>
      <vt:lpstr>Leadership Theories</vt:lpstr>
      <vt:lpstr>Leadership Theories</vt:lpstr>
      <vt:lpstr>Leadership Theories</vt:lpstr>
      <vt:lpstr>Key Team Leader Responsibilities</vt:lpstr>
      <vt:lpstr>Accountability, Responsibility, and Authority</vt:lpstr>
      <vt:lpstr>How to improve your leadership skills</vt:lpstr>
      <vt:lpstr>Review your performance as a leader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Leadership</dc:title>
  <dc:creator>Koliya Pulasinghe</dc:creator>
  <cp:lastModifiedBy>Koliya Pulasinghe</cp:lastModifiedBy>
  <cp:revision>18</cp:revision>
  <cp:lastPrinted>2019-07-23T11:41:51Z</cp:lastPrinted>
  <dcterms:created xsi:type="dcterms:W3CDTF">2019-07-23T05:14:53Z</dcterms:created>
  <dcterms:modified xsi:type="dcterms:W3CDTF">2021-08-08T15:09:18Z</dcterms:modified>
</cp:coreProperties>
</file>