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46" r:id="rId2"/>
    <p:sldId id="359" r:id="rId3"/>
    <p:sldId id="347" r:id="rId4"/>
    <p:sldId id="348" r:id="rId5"/>
    <p:sldId id="313" r:id="rId6"/>
    <p:sldId id="349" r:id="rId7"/>
    <p:sldId id="314" r:id="rId8"/>
    <p:sldId id="358" r:id="rId9"/>
    <p:sldId id="316" r:id="rId10"/>
    <p:sldId id="350" r:id="rId11"/>
    <p:sldId id="317" r:id="rId12"/>
    <p:sldId id="351" r:id="rId13"/>
    <p:sldId id="318" r:id="rId14"/>
    <p:sldId id="319" r:id="rId15"/>
    <p:sldId id="320" r:id="rId16"/>
    <p:sldId id="353" r:id="rId17"/>
    <p:sldId id="354" r:id="rId18"/>
    <p:sldId id="355" r:id="rId19"/>
    <p:sldId id="356" r:id="rId20"/>
    <p:sldId id="321" r:id="rId21"/>
    <p:sldId id="323" r:id="rId22"/>
    <p:sldId id="324" r:id="rId23"/>
    <p:sldId id="352" r:id="rId24"/>
    <p:sldId id="33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EE6"/>
    <a:srgbClr val="191B0E"/>
    <a:srgbClr val="FF1010"/>
    <a:srgbClr val="2AFF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1" autoAdjust="0"/>
    <p:restoredTop sz="94660"/>
  </p:normalViewPr>
  <p:slideViewPr>
    <p:cSldViewPr snapToGrid="0" showGuides="1">
      <p:cViewPr varScale="1">
        <p:scale>
          <a:sx n="72" d="100"/>
          <a:sy n="72" d="100"/>
        </p:scale>
        <p:origin x="696" y="66"/>
      </p:cViewPr>
      <p:guideLst>
        <p:guide pos="3840"/>
        <p:guide orient="horz" pos="2160"/>
        <p:guide orient="horz" pos="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6:08:41.135"/>
    </inkml:context>
    <inkml:brush xml:id="br0">
      <inkml:brushProperty name="width" value="0.05292" units="cm"/>
      <inkml:brushProperty name="height" value="0.05292" units="cm"/>
      <inkml:brushProperty name="color" value="#002060"/>
    </inkml:brush>
  </inkml:definitions>
  <inkml:trace contextRef="#ctx0" brushRef="#br0">5084 3824 28 0,'0'0'99'0,"-8"0"-2"0,8 0-12 16,0 0-7-16,0 0-4 0,0 0-6 0,0 0-1 16,0 0 4-16,0 0-1 0,0 0-6 0,0 0 13 15,0 0 3-15,0 0 3 0,0 0-4 0,0 0 0 16,0 0-5-16,0 0 1 0,0 0-8 0,0 0-6 15,0 0-7-15,0 0-2 0,-3 3-3 0,3-3-4 0,0 0-3 16,0 0-3-16,0 0-9 0,0 0 1 0,0 0-8 16,0 0 5-16,0 0-7 0,-8-3 0 0,8 3-3 15,-5 3-5-15,5-3 1 0,0 0 1 0,-8 1-3 16,8-1-5-16,-4 2 2 0,-1 0 0 0,3 0-4 16,-2 4 3-16,-4-1-2 0,-2-1 2 0,3 2-4 15,0 5-1-15,-2-2 2 0,-4 1-1 0,0 5 0 16,3-2-1-16,0 1 3 0,-3 1-1 0,-5 5 0 15,-1-1-4-15,2 1 2 0,0 0 1 0,1 1-2 0,-3 0 2 16,5-7-3-16,0 2 4 0,1 0 7 16,-1-1-3-16,5 0-5 0,-1 0 4 0,1 1-4 15,0-2 2-15,1 3-1 0,2 0-5 0,-3-1 1 0,1 0 7 16,1 1 1-16,-2 0 4 0,1-2-3 0,-1 2 3 16,0 0-1-16,-1 1-2 0,1-3 2 0,0 0-3 15,1-1-1-15,-2 1 0 0,2-1-7 0,1-1 8 16,-2 3 3-16,4-6-3 0,-2 1-1 0,1 3-2 15,-1-3 4-15,3-3-6 0,-3 2 4 0,5 1-4 16,-1-1 1-16,-2 2 1 0,1-1-1 0,0 1 1 16,-1-1 2-16,0 1 1 0,1 0 1 0,-1 0-1 15,-3 2-3-15,2 3 5 0,-3-1-2 0,1 0-1 16,2-2-3-16,-2-1 0 0,1 2 3 0,-1 0-1 16,2-3 4-16,0-1-3 0,1 0 0 0,2-1 2 15,-1 1-1-15,1-1 1 0,-2 1 4 0,0-3 1 16,1 3-1-16,-2-4-3 0,3 1 3 0,-1 2-3 0,-1-2-7 15,1 2 7-15,0-2 0 0,1 5-4 0,-1-5 3 16,-2 1-4-16,0 0-2 0,0 2 2 0,0-2 3 16,-1 0-3-16,1 5 2 0,-2-4-5 0,2 3-1 15,-2-2-1-15,3-3 5 0,0 4-1 0,0-2-2 16,-3 2 2-16,4-2 3 0,-1 2 1 0,0-3 2 16,1 3-5-16,0-3 2 0,1 2 0 0,-3-4 2 15,5 0-7-15,-4 1 4 0,2 1-3 0,2-2 4 16,-4 0-5-16,3-1 2 0,-2 3-1 0,1-2 1 15,-3 3-2-15,1 0-1 0,1-1 2 0,-4 1-2 16,3 1-1-16,-1 0 1 0,0 3 1 0,1-4 0 16,-2 2-3-16,0 3 3 0,2-6-1 0,0 1-2 15,0 2 4-15,-1-5 0 0,2-2-3 0,0 1 1 16,0 5-1-16,-1-6 0 0,2 1-1 0,0 0 3 16,0 0-3-16,-2 0 2 0,5 1 0 0,-5-1-3 15,4 1 3-15,-2 2 0 0,-1-2-2 0,3-1 3 0,0 1-3 16,-2 0-3-16,3 0 3 0,-4 0 0 0,2 1 3 15,-1-3-3-15,-2 1 0 0,5 5 0 0,-4-7 1 16,3 3 1-16,0-1-3 0,-2-2 0 0,-1-1 0 16,3 0 1-16,-2 2 3 0,2-1-3 0,1 1 1 15,-4-2 0-15,3 2-3 0,-4-1 0 0,5 0 3 16,-3 0 0-16,3-4-1 0,-2 5-2 0,-1-1 4 16,3-4-3-16,-1 5 2 0,-2-2-1 0,2 1 1 15,-1-2 0-15,2-2 0 0,-2 3-1 0,2-3 0 16,-1 5-2-16,1-5 1 0,0 0 4 0,0 0-1 15,-3 4 1-15,3-4-4 0,0 0 2 0,0 0 0 16,3 3 1-16,-3-3 4 0,0 0-6 0,0 0 0 16,0 0 2-16,0 0-1 0,0 0-2 0,0 0 0 0,0 0 2 15,0 0-1-15,0 0 0 0,0 0 1 16,0 0 1-16,0 0 3 0,0 0-4 0,0 0 1 0,0 0-4 16,0 0 5-16,0 0-4 0,0 0 3 0,0 0-2 15,0 0-1-15,0 0 1 0,0 0 0 0,0 0-2 16,0 0 6-16,0 0-1 0,0 0-1 0,0 0-1 15,0 0-2-15,0 0-1 0,9-9 1 0,-9 9-1 16,6-2 0-16,-2 0 2 0,-4 2-2 0,9-2 2 16,-1 2-1-16,-3-2 0 0,5 2 1 0,-1 0 1 15,0 0-1-15,-1 0 0 0,4 0-2 0,-3 0 0 16,3-3 4-16,-1 3-1 0,1 0 0 0,1 0-3 16,-1-1 1-16,1 0-1 0,0 1 1 0,-1-2 1 0,-1 2 3 15,-1-1-3-15,3 2 1 0,-3-1-2 16,2 0-2-16,-6 2 3 0,3 0-1 0,-4-2 1 15,4 0-1-15,-1 3 4 0,2-3-4 0,2 2 2 0,-2-2-1 16,1 2 1-16,0 0-2 0,2 0 1 0,-1-1 0 16,3 2 2-16,1-1-2 0,1-2 2 0,-1 0-1 15,3 0-1-15,-1 0 3 0,1 0-7 0,-2 0 6 16,1 3 0-16,-1-3-2 0,0 2-1 0,-3 0 1 16,0-2-2-16,-3 2 1 0,3-2 2 0,-3 3-1 15,0 0 2-15,1 2-3 0,-3-5-3 0,1 4 7 16,-1-2-1-16,-1 1-3 0,-2 0 0 0,6 2 1 15,-3-4 2-15,1 0 2 0,0 1-3 0,-1 0-2 16,4-1 2-16,-2 1-1 0,7-2 0 0,1 3 1 16,-1-2-1-16,-1-1 2 0,3 0-3 0,-1 3 0 15,-1-5 2-15,0 1-1 0,-1 0-2 0,5-2 5 16,-3 3-2-16,-3 0-2 0,-2 0 3 0,-1 3-1 0,-2-2-2 16,1-1 1-16,-2 1 1 0,3 2-2 15,-1-1 0-15,-2-2 1 0,1 0 0 0,1 2 0 0,-3 1 1 16,5 0 0-16,-1-2 0 0,-2 0-1 0,1 1 3 15,7 0-5-15,-8-1 3 0,4 0-1 0,-2 0-3 16,7-1 6-16,-4 0-2 0,2-1-1 0,-4 0 0 16,0 1-1-16,4 0 2 0,-4 0-4 0,4-1 6 15,0-1-5-15,-5 2 4 0,2 0-3 0,-3 2 0 16,5-2 1-16,-4 1 2 0,1 0-2 0,-1 0-1 16,0 1 2-16,1-2 1 0,-2 0-4 0,0 2 0 15,1-1 4-15,-4 1 0 0,5-2 0 0,-1 1-3 16,-3-1 3-16,2 1-4 0,-2-1 2 0,1 1 0 15,1 1 0-15,-2-1-1 0,3-1 2 0,0 2-1 0,-1-1-1 16,0 2 2-16,2-3-4 0,-1 3 3 16,-2-1 0-16,3 0 0 0,-5 1 0 0,1-3 3 0,2 1-1 15,-2 0-2-15,0-1 0 0,-3 2 3 0,-1-2-4 16,1 1 2-16,-1-1-1 0,0 0 0 0,1 2-2 16,-7-2 4-16,10 1-1 0,-6-1 0 0,-4 0-1 15,9 2 0-15,-6-2 1 0,-3 0 1 0,0 0-3 16,12 0-1-16,-12 0 3 0,10 0-1 0,-4-1-1 15,-6 1 2-15,11 0 0 0,-11 0-3 0,9 1 3 16,-9-1-1-16,6-2 3 0,-6 2-1 0,0 0-1 16,8 0-4-16,-8 0-9 0,0 0-13 0,0 0-8 15,0 0-7-15,0 0-16 0,0 0-13 0,0 0-32 0,-10-7-39 16,6 4-58-16,-4-2-173 0,2-1-401 16,-4-3 178-16</inkml:trace>
  <inkml:trace contextRef="#ctx0" brushRef="#br0" timeOffset="1649.51">5057 3759 11 0,'0'0'104'0,"0"0"-8"0,0 0-12 0,0 0-5 15,0 0-14-15,0 0-3 0,0 0-6 0,0 0-2 16,0 0-11-16,-1-7 4 0,1 7 3 0,0 0-3 0,0 0 4 16,0 0-5-16,0 0-4 0,0 0-5 15,0 0 0-15,0 0-2 0,0 0 0 0,0 0-10 16,0 0 8-16,0 0-10 0,0 0 0 0,0 0-1 0,0 0 6 15,0 0-4-15,0 0 4 0,0 0 8 0,0 0-5 16,0 0-2-16,0 0-2 0,0 0 0 0,0 0-3 16,0 0 1-16,0 0-3 0,0 0-4 0,0 0 1 15,0 0-4-15,0 0 2 0,0 0-6 0,2 12-1 16,-2-12-4-16,0 0 3 0,0 0 2 0,0 0-5 16,4 4 2-16,-3-1 1 0,-1-3 4 0,7 3-2 15,-4-1 2-15,2 2 9 0,0-2-3 0,1 4-3 16,-2-2-2-16,0 0-1 0,1 2 1 0,0 1 0 0,-2 0-3 15,1-1-4-15,-1 1 1 0,4 1 2 0,-5 0-4 16,3 0 1-16,-1 2 0 0,-3-2 5 0,5 4-5 16,-2-2 9-16,3 2 19 0,-2 1-4 0,-1 0-4 15,1 1 2-15,0 2-1 0,0-4-3 0,3 4-4 16,-3-1 2-16,3 1 0 0,-2 1 2 0,3 2 1 16,3 3 0-16,-3-5 2 0,-1 1-2 0,4 3 0 15,-2 3-2-15,0-4 2 0,-1-3-3 0,3-3 0 16,-1 1-4-16,0-1-5 0,-4 3 3 0,5-4-3 15,-3 1 1-15,-2 0-2 0,2-2-3 0,-4-2 1 16,3 2 0-16,-3-3-3 0,3 6 2 0,-2-2-3 16,-1-2 3-16,2 0-2 0,-2 5 4 0,3-1 1 15,-2-1 2-15,-1-3 2 0,0 5-1 0,-1 1 0 16,2 0-2-16,1-3 0 0,-4-2 0 0,1 5-2 16,3 0 0-16,-3-5 2 0,1 0-2 0,1-1-4 0,0 3 0 15,0-2 1-15,-1 0-1 0,2 2 12 0,0-2-5 16,2 2 1-16,-2-3-2 0,0-2-2 15,3 5 0-15,-4-3-4 0,2-3 1 0,-3 3-2 0,5 0 1 16,-2 0-1-16,-3-2 2 0,0 3-4 0,3-1 2 16,-3-5-2-16,0 3 1 0,-1 1 1 0,1 0-2 15,-1-3 0-15,1 3-2 0,0-3 1 0,-1 3-1 16,0-2 1-16,0 0 1 0,0-1-1 0,1 2-3 16,1 0 1-16,2 1 2 0,-3 0-3 0,0-2 0 15,3 1-1-15,-2 0 2 0,0 0 3 0,-2 1-5 16,4 0 0-16,-2 0 0 0,-1 0 2 0,-1-3 0 15,3 1-1-15,-2 1 0 0,0-1 1 0,0 1-1 16,-1-4-5-16,1 3 6 0,1-1-1 0,-3 0-1 16,2 0-4-16,0 1 5 0,-2 0 0 0,4 1 2 15,-6-4-2-15,5 3 0 0,-4-1 1 0,2 3 0 16,1-2-1-16,-1 4 1 0,0-3-1 0,-2-1-1 16,2 2 2-16,0-1-1 0,0-1 2 0,-2 3-1 0,2-1-1 15,0 0 1-15,0-1-1 0,0 3 1 0,-2-3-2 16,2 2 3-16,1-1 0 0,-2-2-3 0,-2 2 0 15,3-4 0-15,-1 3 0 0,-2-1 2 0,0-2-3 16,2 0 1-16,-2 1 1 0,2-2 0 0,-1 0 2 16,-1 2 0-16,2-2-4 0,-3-1 1 0,1 2 2 15,3-2-2-15,-3-1-2 0,3 2 2 0,-4 2 0 16,0 0 0-16,4 0 0 0,-2-3 3 0,2 4-1 16,-1-3-1-16,1 0-1 0,-2 5 0 0,-1-4-3 15,2 2 5-15,0-3 2 0,0 6-2 0,1-3-3 16,-1 0 3-16,-1-1-2 0,1 0-2 0,3 1 4 15,-3-1-1-15,1-2 1 0,-2 2-2 0,1-2 0 16,-2-1-3-16,2 1 3 0,-2 1 3 0,0-1-3 16,2 0 2-16,-2-1-2 0,2 1 2 0,-2-1-4 15,0 1 2-15,3 1 0 0,-2-1 3 0,1 0 0 16,0 1-3-16,-1-1 0 0,1 5 3 0,-1-3-3 0,1-2 1 16,-2 1 1-16,3 1-2 0,-4-1 0 0,4 2 1 15,0 0-3-15,-2-2 3 0,2 2-1 0,-3 1 0 16,3-2-1-16,-4 2 2 0,4-1-1 0,-3-3 1 15,1 3-2-15,0-2-1 0,-1 1 1 0,2 1 2 16,-2-3-2-16,4 2 4 0,-1-1-4 0,-4-1-1 16,4 1 1-16,-4-1 2 0,0-1-1 0,4-2 2 15,-3 1-1-15,0 1 1 0,-1-4-1 0,3 4-1 16,-3-4 4-16,1 2 0 0,-1-2-1 0,0 0-5 16,0 0-22-16,0 0-33 0,-1-12-58 0,-2 4-84 0,-3-11-247 15,-2-5-482-15,-2-5 213 0</inkml:trace>
  <inkml:trace contextRef="#ctx0" brushRef="#br0" timeOffset="2832.22">4699 4337 47 0,'0'0'130'0,"0"0"-10"0,0 0-9 0,0 0-6 16,0 0-14-16,5-4-4 0,-5 4-6 0,0 0-1 16,0 0-9-16,0 0-1 0,0 0-6 0,0 0-1 15,0 0-4-15,0 0-8 0,0 0-4 0,0 0-8 16,0 0-3-16,0 0-2 0,0 0-2 0,0 0-7 0,0 0 0 16,0 0-6-16,0 0 0 0,0 0 2 15,0 0-2-15,0 0 3 0,0 0 5 0,0 0-7 16,0 0 6-16,0 0-2 0,0 0 3 0,0 0 1 0,0 0-1 15,0 0-1-15,0 0-3 0,0 0-3 0,0 0-3 16,0 0 1-16,0 0-2 0,0 0 4 0,0 0-3 16,13 4-1-16,-4-4 8 0,-9 0-3 0,13 0-4 15,-4 0-3-15,5 1 3 0,-5-1-3 0,5 1 0 16,3-2-4-16,-3 0 2 0,4 2-1 0,-2 0-3 16,-2 2-1-16,7-3 0 0,-2 0-3 0,-6 3 0 15,7 1 4-15,-6-3-4 0,0 0 3 0,-1 0-2 16,0 2 1-16,-2-2-3 0,-1 0-1 0,-3 1-1 0,6 1 1 15,-6-3 0-15,1 0 3 0,-2 1-3 16,3-1 1-16,3 1 0 0,-2-2-3 0,1 1-1 16,0 0 4-16,1 0-2 0,1 0 0 0,0 1 3 0,-1 1-3 15,-1-1-3-15,2 0 5 0,-3-1-2 0,2 3-1 16,-1-3 0-16,1 0 2 0,-6 0 0 0,3 3-3 16,0-1 3-16,-3-2 1 0,1 3-1 0,0-3-2 15,0 1 1-15,-2 0-1 0,3-1 1 0,-8 0-1 16,11 0 3-16,-5 2-5 0,-1-2 2 0,-5 0 0 15,11 0 3-15,-5 1-4 0,-6-1-2 0,6 0 2 16,0 1 1-16,-6-1 0 0,7 1 1 0,-7-1 0 16,8 0 1-16,-8 0-3 0,6 2 1 0,-2-2 0 0,-4 0 0 15,6 3 1-15,-6-3-4 0,7 0 5 16,-7 0 0-16,0 0-2 0,6 1 1 0,-6-1 1 16,0 0-2-16,8 1 0 0,-8-1-1 0,0 0 3 0,0 0-1 15,0 0 2-15,4 1 0 0,-4-1-2 0,0 0 0 16,0 0-2-16,0 0 4 0,0 0-1 0,0 0-1 15,0 0-20-15,0 0-15 0,0 0-43 0,-21-5-34 16,17 4-68-16,-2-3-118 0,-3 0-322 0,4 0 142 16</inkml:trace>
  <inkml:trace contextRef="#ctx0" brushRef="#br0" timeOffset="3926.54">5107 4171 45 0,'0'0'92'0,"0"0"-10"0,0 0 4 16,0 0-12-16,0 0-5 0,0 0-8 0,0 0 4 15,0 0-9-15,0 0 5 0,0 0-1 0,0 0-8 0,0 0 3 16,0 0-7-16,0 0 7 0,0 0-6 16,0 0 1-16,0 0-6 0,0 0-6 0,0 0 1 15,0 0-10-15,0 0 0 0,0 0 4 0,0 0-6 0,0 0 2 16,0 0-9-16,0 0 9 0,0 0-8 0,0 0-3 16,0 0 0-16,0 0 2 0,0 0-1 15,0 0 2-15,0 0-1 0,0 0 1 0,0 0 2 0,0 0-1 16,0 0-1-16,0 0 0 0,0 0-2 0,0 0-3 15,0 0 2-15,0 0 2 0,-10 1 0 0,10-1 5 16,0 0 4-16,0 0-2 0,0 0-5 0,0 0-1 16,-9 0-8-16,9 0 5 0,0 0-7 0,0 0 3 15,0 0-2-15,0 0 0 0,0 0 0 0,0 0-1 16,0 0 1-16,-9 0-17 0,9 0 15 0,0 0-1 16,0 0-4-16,0 0 1 0,-6-1-3 0,6 1 7 15,-4-3-7-15,4 3 1 0,0 0 3 0,0 0-6 16,-8-1 2-16,8 1 5 0,0 0 1 0,0 0 1 0,0 0-1 15,0 0 8-15,-9-1-3 0,9 1 1 16,0 0-1-16,0 0-5 0,0 0-1 0,0 0 0 16,0 0 2-16,0 0-3 0,0 0 1 0,0 0-2 0,0 0-1 15,-2-3 2-15,2 3-5 0,0 0 2 0,0 0-2 16,0 0 2-16,0 0 0 0,0 0-3 0,0 0 7 16,0 0 0-16,0 0-4 0,0 0 3 0,0 0 2 15,0 0 0-15,0 0 0 0,0 0 1 0,0 0 0 16,0 0-3-16,0 0-3 0,0 0 6 0,0 0-4 15,11-1 2-15,-5-2-3 0,0 2-1 0,1 0 1 16,2 0-1-16,3-1 0 0,-2 1-2 0,5-2 0 16,-2 2 1-16,1-2 2 0,4 0-4 0,0 0 2 15,1 1 1-15,-2-2-2 0,2 2-8 0,-3-1 7 16,1-1 1-16,-3 2-1 0,0 1 3 0,0-1-2 16,0-1 0-16,-1 0-2 0,2 1-1 0,-6 1 1 0,3-1 2 15,-5 0-3-15,1 2-1 0,1-2 2 0,-1 2-1 16,3-2 2-16,-2 2-4 0,1-1 5 0,2 1-1 15,-2-2-4-15,0 1 3 0,-1 1 4 0,1 0-4 16,1 0 3-16,0-1-4 0,-3-1 1 0,2 2 2 16,-2 0-2-16,-1 0 0 0,1 0 0 0,-3 2 3 15,4-2-4-15,-4-3 2 0,-5 3-4 0,8 0 5 16,-8 0-1-16,5-2 0 0,-5 2 0 0,0 0 0 16,9 1 3-16,-9-1-6 0,0 0 1 0,0 0 0 15,0 0-1-15,0 0-1 0,0 0 1 0,0 0-10 16,0 0-20-16,0 0-23 0,0 0-27 0,0 0-42 15,0 0-62-15,0 0-125 0,0 0-336 0,0 0 149 16</inkml:trace>
  <inkml:trace contextRef="#ctx0" brushRef="#br0" timeOffset="5165.6">5899 3935 59 0,'0'0'168'16,"0"0"-7"-16,0 0-14 0,0 0-4 0,0 0-12 15,0 0-11-15,0 0-10 0,0 0-9 0,0 0-12 16,0 0-6-16,0 0-9 0,0 0-7 0,0 0-10 16,0 0 1-16,0 0-8 0,0 0-2 0,0 0-8 15,0 0 2-15,0 0-2 0,0 0 0 0,0 0-2 16,0 0 1-16,0 0-7 0,0 0 2 0,0 0-6 0,0 0-4 16,0 0-3-16,0 0-1 0,0 0-1 0,0 0-6 15,0 0-1-15,16 0-2 0,-16 0 0 16,1 4-2-16,-1 1 1 0,0 0 0 0,1-1-2 0,-1 2-5 15,0-2 4-15,0 4 0 0,0-1-1 0,0 4-1 16,-1-4-3-16,1 4 2 0,-1-1 1 0,-1 3 1 16,0-1-3-16,-1-3 0 0,2 3 1 0,0 0 1 15,-4-2-3-15,2 0 2 0,2 0 0 0,1-1-1 16,-3 2 2-16,3-4-1 0,-1 1-3 0,-3-2 0 16,3-1 0-16,-1 2-1 0,1-2 1 0,0 0 5 15,1-1-3-15,0 2 0 0,-1-4-4 0,1-2 2 16,1 5 0-16,-1-5 2 0,0 4 3 0,0-4-1 15,0 6-4-15,0-6 7 0,5 4 4 0,-5-4 2 16,6 0 3-16,-2 1 0 0,-4-1 1 0,14 1-2 16,-7-3-1-16,0 0-1 0,2 2-1 0,-9 0 1 0,14-2-2 15,-7 2-3-15,2-3 2 0,-3 0-2 0,-1-1-2 16,0 2-2-16,-1-1-5 0,1-2-17 16,0 0-2-16,-1 1-5 0,-4-3-15 0,4 1-16 0,-3-1-13 15,1 2-13-15,0-2-7 0,-1 2-21 0,2-1-21 16,0 1-44-16,-1-1-96 0,-2 0-291 0,4-1 129 15</inkml:trace>
  <inkml:trace contextRef="#ctx0" brushRef="#br0" timeOffset="5460.99">5820 3962 79 0,'0'0'119'0,"6"-2"-14"0,-2 1-15 0,-4 1-12 16,8-2 6-16,-8 2-16 0,9-1-3 0,-4 0-7 15,-5 1-13-15,5-2-2 0,3 2-1 0,-3-1-4 16,-5 1-9-16,10-2 0 0,-2 2-10 0,-1 0 5 15,0-1-4-15,3 1 3 0,-2 1-6 0,-1 1 3 16,2-2-17-16,-1 0-1 0,1 1-29 0,1 1-22 16,-2-2-29-16,-2 1-80 0,2 0-171 0,-8-1 75 15</inkml:trace>
  <inkml:trace contextRef="#ctx0" brushRef="#br0" timeOffset="5716.04">5886 4021 79 0,'0'0'139'0,"0"0"-2"0,0 0 0 15,0 0-5-15,0 0-12 0,0 0-6 0,13 1-14 16,-13-1-12-16,7 3-8 0,-7-3-4 0,5 0-6 16,-5 0-8-16,0 0-3 0,0 0-6 0,5 3-3 15,-5-3-6-15,0 0-2 0,0 0-5 0,6 0-6 16,-6 0 0-16,0 0-1 0,7 2-9 0,-7-2 1 15,8 2-3-15,-2-2-2 0,-6 0 1 0,10 1-4 16,-4-1 4-16,2 1-5 0,-3 0-2 0,0-1-30 16,0 2-25-16,-5-2-45 0,9 0-48 0,-4 1-126 0,-5-1-284 15,0 0 126-15</inkml:trace>
  <inkml:trace contextRef="#ctx0" brushRef="#br0" timeOffset="6241.1">6127 4059 70 0,'0'0'194'0,"0"0"-21"16,0 0-12-16,0 0-21 0,0 0-11 0,0 0-11 16,0 0-14-16,0 0-6 0,0 0-13 0,0 0-8 0,0 0-8 15,0 0-2-15,0 0-7 0,0 0 2 16,0 0-9-16,0 0 0 0,0 0-4 0,0 0-1 16,0 0-2-16,0 0-3 0,0 0-2 0,-6-10-3 0,6 10-2 15,0 0-1-15,0 0-1 0,0 0-3 0,0 0 0 16,-3-3-5-16,3 3-5 0,0 0-1 0,0 0-1 15,0 0-4-15,0 0 0 0,0 0-3 0,0 0-1 16,0 0-1-16,0 0 1 0,0 0-2 0,0 0 1 16,0 0-5-16,0 0 3 0,0 0-3 0,11 0 1 15,-11 0-3-15,9 5 2 0,-5-4-4 0,2 4 2 16,-1 0-1-16,2 1 4 0,1 1-4 0,-2 1 3 16,3 0-7-16,-3 0-1 0,1 2 5 0,-1-2-3 15,2 0 1-15,-4 1-1 0,1 0 4 0,-1-1-1 0,-1 3 0 16,0-7 0-16,-2 1 0 0,3 2-1 15,-3-2 1-15,3-3-1 0,-3 2 2 0,2 2-1 0,-2-4-4 16,-1 2 7-16,0-4-4 0,4 3 2 16,-4-3-1-16,5 5-5 0,-1-5-11 0,0 2-22 0,-4-2-4 15,0 0-21-15,9 2-19 0,-9-2-19 0,2 1-26 16,-2-1-38-16,0 0-134 0,0 0-321 0,0 0 142 16</inkml:trace>
  <inkml:trace contextRef="#ctx0" brushRef="#br0" timeOffset="6586.05">6234 4038 118 0,'0'0'143'0,"0"0"-3"0,0 0-12 0,0 0-10 0,0 0-9 16,0 0-15-16,0 0-7 0,0 0-3 0,0 0-7 15,-2 9-15-15,2-9 2 0,-3 4-9 0,0 1-3 16,2-1-1-16,-3 2 3 0,2 1 2 0,-1-2-5 16,-2 5 0-16,0-3-1 0,-1 3-5 0,-1-2 4 15,1 1-9-15,1-1 3 0,-2 1-3 0,2-2-1 16,0-2 0-16,0 3-6 0,1-4-6 0,0 3 1 15,2-2-3-15,-2 0-5 0,0-2 2 0,2 1-2 0,-1-2-6 16,0 1-11-16,0 1-34 0,3-4-45 16,-3 4-56-16,3-4-184 0,0 0-341 0,0 0 150 15</inkml:trace>
  <inkml:trace contextRef="#ctx0" brushRef="#br0" timeOffset="7348.98">6344 4209 110 0,'0'0'170'0,"0"0"-14"16,0 0-18-16,0 0-11 0,0 0-10 0,0 0-8 15,0 0-12-15,0 0-3 0,0 0-6 0,0 0-2 0,0 0-5 16,3 2-3-16,-3-2-1 0,0 0 3 0,0 0 3 15,0 0-5-15,0 0-1 0,0 0-4 16,0 0-2-16,0 0-11 0,0 0-3 0,0 0-5 0,0 0-7 16,0 0-3-16,0 0-5 0,0 0-3 0,0 0-5 15,0 0 0-15,0 0-5 0,0 0-4 0,0 0 2 16,0 0-5-16,0 0-1 0,0 0-1 0,0 0-4 0,7-9 1 16,-7 9-4-16,8-1 3 0,-3 1 0 15,-5 0-2-15,9-1-3 0,-3-2-5 0,-1 2 6 16,3 0-2-16,-2-5 1 0,2 6 0 0,-3-2-5 15,0-1 6-15,4 1-1 0,-4-2 0 0,4-2-1 16,-1 0-2-16,-2 3-1 0,2-6 0 0,0 1 2 16,-2 2 1-16,-1 0-7 0,-1 0 5 0,-3 1-4 0,3-1 2 15,-1 0 2-15,-2 0-3 0,-1 1 2 0,1 0-2 16,-1 2 2-16,0-4-3 0,0 3 0 0,-1-1 1 16,0 0 0-16,-2 2 0 0,2-1-2 0,-2 0 1 15,2 1 2-15,1 3-2 0,-5-6 2 0,0 4-4 16,1-1 1-16,0 2 2 0,-1-2-1 0,5 3-1 15,-14-3-2-15,9 2 4 0,5 1 0 0,-9 1-2 16,9-1 1-16,-13 3-1 0,6 0 2 0,0-2 1 16,1 2-2-16,-1-1 1 0,0-1 0 0,2 4 0 15,-1 0-2-15,1 0 4 0,1-1-6 0,1 2 2 16,-4 1 0-16,5-3 1 0,-2 4 2 0,3 1-2 16,-2-2 1-16,2 1 0 0,1 0 0 0,-1-2 1 15,1 1-1-15,1 2-1 0,0-1 4 0,2 0-3 0,-1-3 4 16,2 2-4-16,2 0 1 0,1 3-2 15,-1-4 5-15,-1-2-1 0,7 3-6 0,-3-3 4 0,2-2 0 16,3 1 3-16,-3 1-1 0,0-2-21 0,-1-1-19 16,3 1-29-16,-4-2-31 0,0-2-26 0,-3 1-29 15,6-1-46-15,-6 0-124 0,2-3-348 0,-3 3 153 16</inkml:trace>
  <inkml:trace contextRef="#ctx0" brushRef="#br0" timeOffset="7733.12">6684 4068 80 0,'-4'-4'166'0,"4"4"-14"0,-4-4-10 15,4 4-15-15,0 0-8 0,0-4-11 0,0 4-9 16,0 0-8-16,-5-2-4 0,5 2-17 0,0 0 0 16,-9 0-6-16,9 0-5 0,0 0 1 0,-11 3 0 15,11-3-1-15,-9 2-10 0,3 1 3 0,2 1-2 16,-3-2-1-16,2 4 1 0,-3-2-5 0,0 3-3 16,0-1-5-16,1 1-3 0,5 0-3 0,-5 1-1 15,3 1-1-15,1-1-6 0,-1 2-3 0,3-1 3 16,-2-1-7-16,2 1-1 0,-1 3-1 0,0-7 2 15,4 1-1-15,0 4-2 0,2-2 2 0,-2-3-3 16,3 1-1-16,0-1-1 0,2 0-2 0,-1 0 5 0,4-3-2 16,1 1-6-16,-1 0-9 0,2-3-21 0,1 0-28 15,-1-2-34-15,2 1-37 0,-4-3-51 16,0-2-140-16,3 1-339 0,-1-1 150 0</inkml:trace>
  <inkml:trace contextRef="#ctx0" brushRef="#br0" timeOffset="8398.39">6800 4075 149 0,'0'0'151'0,"0"0"-11"0,0 0-10 0,-2-2-13 15,2 2-16-15,0 0 0 0,0 0-8 16,0 0-5-16,0 0-7 0,0 0-2 0,0 0-2 15,0 0-6-15,0 0-5 0,0 0-7 0,0 0 2 0,0 0-6 16,0 0-5-16,-8 5 0 0,8-5-6 0,0 0-6 16,-3 6 2-16,3-2 0 0,-1-1 8 15,-3 1-1-15,3 1-4 0,0 1-3 0,-2 1-8 0,1 2 0 16,-2-1-3-16,0 1-5 0,0-2-5 0,3 4 4 16,-1-2-2-16,1-1 0 0,0 0-2 0,-4-1-4 15,5 0-1-15,-1-2 1 0,1-1-5 0,0 2 5 16,0-3-4-16,0-3 3 0,0 4 0 0,1 1 3 15,-1-5-1-15,6 1-4 0,-6-1 2 0,10-6-5 16,-2 1-2-16,-3 1 1 0,7-4-2 0,-1 2 1 16,1-2-4-16,-1 1 0 0,-2 1-1 0,3-1 2 15,-3 3 1-15,0-1-2 0,-3 1-2 0,-1 1 0 16,0 2 2-16,-1 0-3 0,-4 1 0 0,6-4 1 0,-3 2 2 16,-3 2-2-16,5-2-1 0,-5 2 2 15,0 0-3-15,6-1 2 0,-6 1 0 0,0 0-1 16,4-2-2-16,-4 2-1 0,0 0 3 0,0 0 2 0,4-4-1 15,-4 4-1-15,0 0-1 0,0 0 0 0,0 0 0 16,12 4-2-16,-12-4 4 0,2 2-2 0,1 0 0 16,-2 2-3-16,-1-1 3 0,4 2 2 0,-3 3-3 15,-1-4 1-15,0 1-1 0,0 2 2 0,0-1-2 16,0-1 3-16,0 1-1 0,0-1 1 0,0-3-4 16,0 5 4-16,-1-4 0 0,1-3 2 0,1 5 0 15,-1-5-2-15,0 4 1 0,0-4-2 0,3 3 8 16,-3-3-1-16,0 0 1 0,0 0 3 0,0 0 0 0,5 1-3 15,-5-1-1-15,0 0 3 0,0 0-1 16,0 0-6-16,0 0 3 0,0 0-1 0,0 0 1 16,0 0 2-16,0 0-4 0,0 0-2 0,5 1 0 0,-5-1 3 15,0 0 1-15,0 0-3 0,5-5 1 0,-5 5 0 16,4-3 0-16,-1 2-2 0,-3 1-1 0,2-8-8 16,2 0-32-16,-3-1-44 0,3-1-52 0,0-6-73 15,-3-1-155-15,-1-2-394 0,4 0 174 0</inkml:trace>
  <inkml:trace contextRef="#ctx0" brushRef="#br0" timeOffset="8732.94">7047 3917 118 0,'0'0'141'0,"0"0"-13"0,0 0-7 16,5 13 7-16,-2-9-3 0,-2 1-5 0,0 2 1 15,3 2 3-15,-2 2 0 0,-2 2-7 0,4-2-4 16,-4 6-14-16,1 1-9 0,-1 2 0 0,0-2 3 16,0 2-6-16,0-1-8 0,-1-3-5 0,2 3-3 15,-1-3-11-15,-1 2-1 0,1-2-9 0,0-1-3 16,0 1-4-16,0-4-4 0,0-1-4 0,-2 0-2 15,4-2-4-15,-4-3 0 0,2 1-5 0,0-2-3 16,0 1 2-16,0-1-4 0,0 0-1 0,0-5 0 16,2 4 0-16,-2-4-3 0,0 0-15 0,0 0-38 0,0 0-57 15,0 0-58-15,0-15-86 0,0 3-131 16,1-4-400-16,-1-1 176 0</inkml:trace>
  <inkml:trace contextRef="#ctx0" brushRef="#br0" timeOffset="8982.78">7068 4112 133 0,'0'0'185'0,"0"0"1"0,12 10-5 0,-6-8-13 15,7 3-17-15,-3 0-3 0,3 1-11 0,0-1-15 16,2 3-11-16,-2 1-11 0,-1-5-11 0,-1 4-4 16,-2 0-8-16,1-1-10 0,0 3-6 0,-2-4-9 15,-1 3-1-15,-2 0-4 0,-1-4-8 0,-1 2 3 16,0-1-1-16,-1-1-4 0,0 2 6 0,-2-3 2 15,0 1 3-15,0 0 0 0,0-1 0 0,0-4-7 16,-2 7 3-16,2-7-5 0,-2 4-1 0,2-4-4 0,0 0-3 16,0 0-6-16,0 0-5 0,0 0-30 15,-13-11-48-15,12 3-52 0,0-3-56 0,-1 0-246 16,1-7-446-16,-2 2 198 0</inkml:trace>
  <inkml:trace contextRef="#ctx0" brushRef="#br0" timeOffset="9149.7">7177 4045 149 0,'0'0'155'0,"0"0"-13"0,0 0-18 16,17 6-24-16,-11-6-49 0,2 1-56 0,1-1-115 15,-2-1-129-15,1-1 57 0</inkml:trace>
  <inkml:trace contextRef="#ctx0" brushRef="#br0" timeOffset="9765.73">7319 4132 118 0,'1'2'178'0,"-1"5"-16"0,2 1-12 15,0-3-12-15,-2 3-5 0,0-3-8 0,1 3-8 16,2 0-8-16,-3 4-11 0,1-7-6 0,3 2-6 16,-3-1-2-16,-1-1-8 0,0 0-10 0,0 0-3 15,0 0-6-15,0 0-12 0,1-2 3 0,2-1-3 16,-3-2-3-16,0 3-2 0,0-3-3 0,5 4-3 16,-5-4-3-16,0 0-2 0,13-6-5 0,0 4-1 0,-3-2-3 15,-1 0-3-15,4-2-2 0,-3 2-1 16,0 1-1-16,2-1-2 0,-1 0-3 0,-1 2 3 15,-3 0 2-15,-1-2-6 0,-1 0-2 0,0 3 0 0,2-3-1 16,-4 0 2-16,0 0 0 0,1 0 2 16,-3 0 3-16,1-1-1 0,-2 0 1 0,-2 1-1 0,1 0 1 15,1-2-1-15,-1-1 0 0,-1 1-2 0,1 1 1 16,0-1 3-16,-1 1-5 0,1 1-1 0,-1-1-4 16,-2 1 3-16,3 2-4 0,1 2 2 0,-3-5 0 15,3 5-4-15,0 0 1 0,0 0 1 0,0 0 2 16,-10 6 1-16,9-2-1 0,-1 0-4 0,2-4-1 15,4 11 4-15,-3-6-4 0,2 0 6 0,1 2-1 16,0-3-1-16,3 2 0 0,-2 1-1 0,4-2 1 16,0 2 0-16,1-5 3 0,2 0 1 0,-3-1-6 15,2-1 3-15,1 0 0 0,-2 0-1 0,-1-1-2 16,-1-1 3-16,0 0 3 0,-3-2-6 0,1 0 0 0,-1 0 3 16,-2 1 2-16,-2-1-2 0,1-1-3 0,-2 5 0 15,-1-5 9-15,1 5 1 0,-8-3-8 16,2 2 4-16,-1 1 1 0,0 1 1 0,-2 2 6 0,-1 1-1 15,1 1 0-15,0 3 2 0,1-2-2 0,2 5 0 16,-2-2 0-16,4 0-2 0,3 2 3 0,1 0-12 16,-2 0 12-16,4 5 1 0,3 0-1 0,1 0-3 15,1-6 0-15,2 5 0 0,0 1 0 0,0-5-4 16,5 6 1-16,-6-4-22 0,-2-2-68 0,4-2-103 16,-2-4-247-16,-3 0-467 0,-1-2 207 0</inkml:trace>
  <inkml:trace contextRef="#ctx0" brushRef="#br0" timeOffset="16164.65">4536 4896 28 0,'0'0'96'15,"0"0"-12"-15,-4-6-3 0,4 6-3 0,0 0-12 16,-4-1-3-16,4 1-7 0,0 0-4 0,0 0-9 15,0 0 0-15,0 0-7 0,0 0-3 0,0 0-4 0,-5-3-7 16,5 3 3-16,0 0-4 0,0 0 0 16,0 0-7-16,0 0 12 0,0 0-3 0,0 0 10 15,0 0 10-15,0 0 2 0,0 0 3 0,0 0 1 0,0 0-2 16,0 0 0-16,0 0-2 0,0 0 0 0,0 0-3 16,0 0-2-16,0 0-5 0,0 0-2 15,-8-1-6-15,8 1-3 0,0 0-2 0,-5-3 1 0,5 3-4 16,-6-1-4-16,6 1 1 0,-4-3 4 0,4 3-10 15,0 0 2-15,-8-3 3 0,8 3 1 0,-4-2-1 16,4 2 2-16,-6-1-2 0,6 1-4 0,-4-1 2 16,4 1-5-16,-7-1 3 0,7 1-2 0,0 0-5 15,0 0 3-15,-7-2-3 0,7 2-1 0,0 0 4 0,0 0 3 16,0 0-2-16,0 0 1 0,0 0-2 16,0 0 2-16,0 0-1 0,0 0 0 0,0 0 1 15,0 0 1-15,0 0-2 0,0 0 2 0,0 0-1 0,0 0 2 16,0 0-6-16,0 0 0 0,0 0-3 15,-7 0 5-15,7 0-2 0,0 0 2 0,0 0-5 16,0 0 3-16,0 0-1 0,0 0-4 0,0 0 6 0,0 0-1 16,0 0 1-16,0 0 1 0,0 0 4 0,0 0 0 15,0 0 8-15,0 0-2 0,18 3-3 0,-18-3 1 16,8 0-3-16,-8 0-2 0,9 1 7 0,-3-1-4 16,-6 0-6-16,12 0 0 0,-4 0 2 0,-3 1-4 15,-5-1-1-15,10 1 2 0,-2-2-1 0,-3 2 0 16,3 0 1-16,-2 1-2 0,1-2 2 0,0 0 1 15,2 0-4-15,-2 0-1 0,-1 1 1 0,7 2 0 16,-3-2-4-16,1-1 3 0,0 2-1 0,-4-2-2 16,2 0 5-16,0 0-1 0,-2 1-4 0,-1-1 5 15,0 0-1-15,3 1-1 0,-4 0-3 0,3 1-2 16,-2-1 6-16,2 0-2 0,-3-1 0 0,-5 0-1 16,13 0 0-16,-8 0-1 0,-5 0 3 0,14 0 0 0,-9 0-2 15,6 0-1-15,-5 1 3 0,3 1-1 0,-4-2 0 16,4 1-1-16,0 0 5 0,-3 1-5 0,6-1 1 15,-2 0 4-15,3 0-5 0,-4 1 0 0,2-1-1 16,-2 1 4-16,1-1-5 0,-2 0 2 0,0 0 3 16,-1 1-6-16,1-2 2 0,-2 0 2 0,2 0 1 15,-8 0-2-15,13 0-2 0,-8 2 3 0,0-2 1 16,4 0-4-16,-4 0 2 0,3 3 1 0,-8-3-2 16,10 0 4-16,-2 0-2 0,-2 0-2 0,3 2 4 15,-3-1-1-15,5 0-2 0,-4 0 0 0,1 2-1 16,2-3 4-16,-2 1-3 0,2-1 2 0,1 3-1 0,0-3-1 15,-4 2 0-15,3 0 1 0,-2-1-1 0,3 1-1 16,-2 0 4-16,-2-1-4 0,2 2-1 0,-4-2 3 16,3-1 0-16,2 3-2 0,-2-3 1 0,-3 1-2 15,5 0 1-15,-1 1 3 0,0 0-3 0,0-2 2 16,2 3-1-16,0-3-3 0,-1 3 4 0,0-1-2 16,0-2 2-16,1 0-2 0,0 2 2 0,-1-1-2 15,3 0 7-15,-3 0-7 0,1 2 2 0,1-2-4 16,-2 0 3-16,1 1 0 0,-4-2-1 0,1 3 3 15,0-3 0-15,-2 1 0 0,3 2-3 0,-4-2 3 16,3 3-3-16,-3-3 3 0,1 1-3 0,1 0 2 16,-1-2-2-16,-2 3 1 0,2-3 0 0,-6 0 0 15,9 1 2-15,-4 2-2 0,0-1 0 0,1-1 0 0,-1 1 0 16,1-2-1-16,2 2 2 0,-2-1 0 0,2 0-1 16,0-1 2-16,-2 1-2 0,0 0 1 15,2 0 0-15,-3-1-1 0,-5 0-1 0,10 2-2 0,-6-1 3 16,1 2 2-16,-5-3-1 0,5 1 0 0,-5-1 0 15,0 0-5-15,4 1 4 0,-4-1-2 0,5 2 0 16,-5-2 1-16,0 0 2 0,0 0-1 0,0 0-3 16,0 0 5-16,7 0 1 0,-7 0-4 0,0 0 0 15,0 0 3-15,6 1-1 0,-6-1 1 0,5 2-5 16,-5-2 3-16,0 0 3 0,9 0-4 0,-9 0 1 16,0 0 4-16,4 0 1 0,-4 0-3 0,0 0 5 15,0 0-6-15,0 0 2 0,0 0-2 0,0 0-3 0,0 0 2 16,4-3 1-16,-4 3-2 0,0 0 4 15,0 0-3-15,0 0 2 0,0 0-4 0,-4-8 2 16,4 8 2-16,0 0-7 0,0 0 2 0,0 0 1 0,0 0-2 16,0 0 2-16,4-2 1 0,-4 2-2 0,0 0 4 15,6-1-1-15,-6 1-3 0,0 0 4 0,8-1-2 16,-8 1-1-16,0 0 1 0,0 0 2 0,0 0-2 16,0 0-4-16,0 0-16 0,0 0-15 0,0 0-12 15,0 0-25-15,-13-5-30 0,13 5-40 0,-9-2-169 16,1 1-337-16,6-3 149 0</inkml:trace>
  <inkml:trace contextRef="#ctx0" brushRef="#br0" timeOffset="19581.25">5259 4683 36 0,'0'0'133'0,"0"0"-18"0,0 0-3 15,0 0-15-15,0 0-7 0,0 0-7 0,0 0-3 16,0 0-13-16,0 0-6 0,0 0-6 0,0 0-1 16,0 0-9-16,0 0-4 0,0 0-3 0,0 0 0 15,0 0-9-15,-4 2-1 0,4-2-7 0,0 0 11 0,0 0-10 16,-11-1-7-16,11 1 4 0,-9 0 3 16,9 0 5-16,0 0 4 0,0 0 3 0,-8-1-3 0,8 1 2 15,0 0-3-15,-5 1 0 0,5-1-6 0,0 0-2 16,0 0-3-16,0 0 5 0,0 0-5 0,0 0-3 15,-5-4-3-15,5 4 1 0,0 0 3 0,0 0-3 16,0 0 0-16,0 0 1 0,-8 0-5 0,8 0 3 16,0 0-4-16,-11 0-1 0,11 0 4 0,-8 0 4 15,8 0 3-15,0 0 2 0,-5-1 2 0,5 1-1 16,0 0-2-16,0 0-3 0,-8 1 1 0,8-1-1 16,0 0-4-16,0 0 2 0,0 0-4 0,0 0-2 15,0 0-1-15,0 0 3 0,0 0-2 0,0 0-2 0,0 0-1 16,0 0-1-16,0 0 2 0,0 0 0 15,0 0 0-15,0 0-1 0,25 0-3 0,-14 0 2 0,-2 0-2 16,0 0 2-16,4 0-2 0,-2 0 1 0,4-1-4 16,0 1 2-16,2-1 0 0,4-2-1 0,7 1-1 15,-5 0 2-15,5 2 0 0,2 0-1 0,-2 0-2 16,-2-3 4-16,-5 3-4 0,-1 0 3 0,-1 0-1 16,0 0 1-16,1 0-1 0,-10 0-2 0,4 0 2 15,-1 0 2-15,-3 0-3 0,-1 0-1 0,-2 0 1 16,-1 3 3-16,-6-3-6 0,10-3 1 0,-4 3 4 15,-6 0-2-15,9 0 2 0,-5 0 2 0,-4 0-5 16,12 0 1-16,-7 0-2 0,3 0 3 0,1-1-2 16,1 0-1-16,-4 1 5 0,4 0-1 0,2 0-1 0,-3 1-2 15,1-2 2-15,0 1 0 0,-3 0-1 0,0-2 0 16,1 4 0-16,-3-2-1 0,-5 0 3 0,10 0-3 16,-10 0 1-16,8 0-1 0,-8 0 1 0,8 0 2 15,-8 0 1-15,0 0-6 0,0 0 1 0,7 0 2 16,-7 0 2-16,0 0-4 0,3 2 2 0,-3-2 1 15,0 0-2-15,0 0 0 0,0 0 3 0,0 0-3 16,0 0-1-16,9-1 3 0,-9 1-3 0,5 1 4 16,-5-1-2-16,0 0 3 0,0 0-4 0,9-1 0 0,-9 1 3 15,0 0-2-15,6 1 2 0,-6-1 1 16,0 0-1-16,0 0-1 0,4 0 2 0,-4 0-3 16,0 0 5-16,0 0-1 0,0 0 1 0,0 0 3 0,0 0 1 15,0 0-2-15,0 0-2 0,0 0 0 0,0 0 2 16,0 0-4-16,0 0-2 0,0 0 1 0,0 0-2 15,0 0-5-15,0 0-19 0,0 0-21 0,0 0-41 16,0 0-40-16,0 0-199 0,-14-9-350 0,13 7 155 16</inkml:trace>
  <inkml:trace contextRef="#ctx0" brushRef="#br0" timeOffset="21176.35">5320 5245 66 0,'0'0'137'0,"0"0"-7"15,-5 1-14-15,5-1-11 0,0 0-6 0,-7 1-6 0,3 2-9 16,4-3-8-16,-8 2 2 0,8-2-3 0,-9 2 1 16,7 1-4-16,2-3-4 0,-7 2-2 15,7-2 3-15,0 0-7 0,-5 2-1 0,5-2-6 0,0 0-8 16,-4 2-2-16,4-2-5 0,0 0 0 0,0 0-1 15,0 0-8-15,0 0-4 0,0 0 1 0,0 0 1 16,0 0-1-16,-5 3-1 0,5-3 0 0,0 0 1 16,0 0 0-16,0 0-3 0,0 0-2 0,0 0 0 15,0 0-1-15,0 0 1 0,0 0-5 0,0 0-3 0,0 0-1 16,0 0 1-16,0 0-1 0,0 0-2 16,0 0-1-16,0 0 0 0,0 0-1 0,0 0-1 0,0 0 0 15,0 0 4-15,0 0 0 0,19-4 3 0,-19 4-2 16,8 0-1-16,-3 1-1 0,-5-1-1 15,10-2-2-15,-5 0-1 0,3 2-1 0,-3 0 1 0,-5 0 0 16,14 0-4-16,-7-2-5 0,0 2 6 0,2 0 1 16,-1-3 0-16,-2 3-1 0,6 0-2 0,-3 0 0 15,0-1 2-15,-3 1-2 0,3-1-1 0,-1 1 2 16,-2-2-1-16,1 4 1 0,-7-2 0 0,12-3-4 16,-8 1 0-16,-4 2 1 0,9-2-1 0,-5 2 2 0,1-3-1 15,-5 3 1-15,9 0-5 0,-4 0 4 16,-5 0 1-16,9-1-3 0,-4 2 1 0,0-3 1 0,-5 2-1 15,13 1 0-15,-3-2 1 0,2 1-2 0,-3 1 2 16,2-2-2-16,1 1 1 0,-1-2 0 0,1 1 1 16,-1 0-2-16,1 2-5 0,-6-1 6 0,3 0-3 15,0 0 2-15,-1-1 5 0,-2 1-4 0,-6 0 4 16,13 0-2-16,-8 0 0 0,3-1-1 0,-2 1 3 16,-6 0 0-16,15-2-4 0,-4 1 0 0,-3 0 2 15,4-1-1-15,2 2-4 0,-1-1 2 0,-2 1 2 16,3 0-2-16,-1 0-2 0,-3 0 4 0,4-3-1 15,-2 2-2-15,2 1 1 0,-2-1 2 0,-1 1 0 16,-1 1-2-16,-2-1 2 0,0 0-2 0,-1 0 2 0,0 0 0 16,-2-1 1-16,-5 1-9 0,10-2 10 0,-4 1-8 15,-6 1 7-15,10 0-3 0,-4 1 3 0,-6-1-3 16,10-1 4-16,-10 1-1 0,15-2-1 0,-11 2 2 16,1-2-2-16,3 2-3 0,-1 2 2 0,1-2 0 15,-1-2 0-15,-7 2 0 0,16 2 1 0,-7-4 1 16,-1 2-2-16,-2 0 0 0,3 0-2 0,0 0 2 15,-4 0-2-15,2 0 2 0,0 0-1 0,1 0 3 16,0 0-4-16,-1 0 1 0,-1 0-3 0,-6 0 6 0,12 0-2 16,-7-2-1-16,2 2 2 0,-7 0-1 15,11 0-1-15,-5 0 0 0,1-1-3 0,-1 1-1 0,-6 0 4 16,13 1 0-16,-8-1 3 0,4 0 0 0,-4-1 1 16,-5 1-2-16,10 0-2 0,-10 0 4 0,12-2 0 15,-7 2-1-15,-5 0 1 0,9 0 2 0,-9 0 2 16,6 0-1-16,-6 0-1 0,8 0 2 0,-8 0-2 15,5 0 4-15,-5 0-1 0,0 0 3 0,8-2 3 16,-8 2 3-16,0 0 3 0,0 0 0 0,0 0 0 16,0 0 3-16,0 0-1 0,0 0-1 0,6 2 1 15,-6-2-3-15,0 0-1 0,0 0-4 0,0 0 4 0,0 0-5 16,0 0 1-16,0 0-2 0,0 0 0 0,0 0-7 16,0 0 3-16,0 0 1 0,4 2-4 0,-4-2 2 15,0 0-1-15,0 0 2 0,0 0-3 0,0 0 1 16,0 0-4-16,0 0-26 0,0 0-35 0,0 0-54 15,0 0-82-15,0 0-230 0,-1-9-458 0,1 9 203 16</inkml:trace>
  <inkml:trace contextRef="#ctx0" brushRef="#br0" timeOffset="22297.63">6668 5071 68 0,'0'0'186'0,"0"0"-7"0,0-3-18 0,0 3-5 16,-1-4-12-16,1 4-12 0,0 0-12 0,0 0-2 15,0 0-12-15,0 0-7 0,0 0-6 0,-6-3-6 16,6 3-9-16,0 0-6 0,0 0-7 0,0 0-8 15,0 0-5-15,0 0-4 0,-4-3-6 0,4 3-2 16,0 0-6-16,0 0-3 0,0 0-7 0,0 0 1 16,-12 8-8-16,11-6 4 0,-4 1-4 0,1 1 3 15,-3 0-9-15,2 0 2 0,1 1-1 0,0 2-1 0,-1-3-4 16,1 4 2-16,-4-3 1 0,3 4-3 16,-1-4 3-16,2 3-3 0,3-1-2 0,-3-3 2 15,1 3-2-15,2-2 2 0,1-2-4 0,-4 4-5 0,3-1 7 16,2-2-2-16,-1 3-2 0,3-4 4 15,-2 4-1-15,1-3-1 0,0 0 0 0,2-2-4 0,-1 3 3 16,0-3 0-16,3 1 2 0,1 1 2 0,2-2-1 16,-2 1 0-16,2-2-1 0,3 0-2 0,-2 2 0 15,-1-3 1-15,-4 0 2 0,4 0-3 0,0 1 0 16,0-2 1-16,0 1 3 0,-3-3-2 0,2 3-1 16,5-2 2-16,-8-1-2 0,2 1 4 0,0-2 0 0,-2-1-1 15,4 0-2-15,-4 0 3 0,1 0-4 16,2-3 3-16,-3 4 1 0,0-1 6 0,-1 0 3 0,0 0 1 15,0 0-1-15,-3 1-3 0,0-2 1 0,2 1 0 16,-2-1-1-16,-1 3 0 0,0-1 0 0,0-2 2 16,0-1-2-16,-2 2-6 0,0-2 6 0,0 2-1 15,-1-2 0-15,-2 0-6 0,0 0 3 0,0 2 0 16,2 0-1-16,0-2 1 0,-3 2-4 0,3 1-1 16,-3 0 1-16,3 1-7 0,-5 1 4 0,2-1-2 15,-1 2 3-15,-2 1 0 0,9 0-6 0,-14 2-25 16,5 1-33-16,0 1-29 0,-1-1-47 0,0 0-63 15,-4-1-185-15,1 3-417 0,1-5 185 0</inkml:trace>
  <inkml:trace contextRef="#ctx0" brushRef="#br0" timeOffset="22797.77">6869 5099 159 0,'0'0'156'0,"0"0"-5"0,0 0-10 0,0 0-6 15,14-7-5-15,-14 7-6 0,0 0-7 0,0 0-9 16,0 0-8-16,0 0-11 0,0 0-12 0,0 0-2 0,0 0-13 16,0 0-3-16,0 0-4 0,1 8-6 0,-2-4-2 15,1 3-3-15,0 2 1 0,0-5-6 0,0 8-3 16,0-3 0-16,0 3 3 0,0-2-9 0,0 0 7 15,0 7-9-15,0-2 7 0,0 1-6 0,0 1 2 16,1 0 3-16,-2-1-3 0,1 1 3 0,-2-1 0 16,-1-2-4-16,3-2-9 0,0 0 1 0,-5 5 1 15,5-7 4-15,-3 2-6 0,3-1 1 0,-1 0-3 16,1-4-6-16,0 0 1 0,0 1 1 0,-2-1-3 16,2-2 1-16,0-3-3 0,0 3 2 0,0-5 1 15,0 6-3-15,2-3-12 0,-2-3-24 0,0 0-29 16,0 0-34-16,0 0-42 0,4-15-52 0,-3 4-186 15,4-4-398-15,-1-3 177 0</inkml:trace>
  <inkml:trace contextRef="#ctx0" brushRef="#br0" timeOffset="23102.28">6851 5099 73 0,'-2'-3'191'16,"2"3"-23"-16,3-4-14 0,-3 4-17 0,8-5-10 15,-1 3-12-15,4 0-16 0,-1-1-12 0,2 3-2 16,-2-2-12-16,-1 2-5 0,0-3-8 0,4 3-2 0,-7 0-9 16,-1 0-3-16,2 3-9 0,-1-3-3 15,-6 0-6-15,11 2 0 0,-8 1-4 0,1 1-4 0,-2 0-3 16,0 0 1-16,-1 0-4 0,0 1 0 0,-2 0-3 16,0 4 2-16,-2-3 1 0,1 0-4 0,-1 2-1 15,0-1-1-15,1 0 2 0,-2-1-6 0,3 0 7 16,-4-3 1-16,1 2 1 0,0 0 5 0,-1 0 0 15,1-2 2-15,-1 1-4 0,0 1 3 0,-3-3-2 16,3 0-1-16,0-1-4 0,5-1-7 0,-8 2 7 16,8-2-3-16,-10 0-16 0,5 0-23 0,5 0-27 15,-9-2-41-15,9 2-70 0,-8-3-123 0,8 3-314 16,-1-6 140-16</inkml:trace>
  <inkml:trace contextRef="#ctx0" brushRef="#br0" timeOffset="23799.05">7011 5185 166 0,'0'0'173'0,"0"0"-16"16,0 0-15-16,0 0-11 0,0 0-17 0,10-8-14 15,-5 8-6-15,3-4-9 0,0-1-11 0,-3 2-3 0,1-3-13 16,2-1-3-16,-2-2-3 0,1 1-5 15,-1-3-9-15,-1 1-1 0,1 0-2 0,-2 1-10 16,0 0 3-16,0 1-3 0,-3 1-5 0,3 2 2 0,-4 0-6 16,1 1-2-16,2-1 3 0,-2 3-6 0,-1 2 3 15,3-5-5-15,-3 5-1 0,1-5-3 0,-1 5 1 16,0-3 3-16,0 3 6 0,0 0 0 0,0 0-3 16,0 0 2-16,0 0-3 0,0 0-2 0,-9-1-5 15,9 1 5-15,-11 4-2 0,7-2 4 0,1 1-5 16,-2 1-1-16,0-1 1 0,1 1-1 0,2 1-3 15,-2 0-2-15,1 0 5 0,-1 2-1 0,0 1-3 0,0-2 4 16,1 2 3-16,0-1 2 0,1 0-4 0,0 0 1 16,0 0-2-16,1 0 3 0,-1-1-6 15,2-1 1-15,0 1 4 0,0-1-3 0,0-2 1 0,2 4 1 16,0-6 5-16,1 3 1 0,1-2-2 0,1 1 2 16,2-3-4-16,1 0 3 0,1-3-1 0,1 3-4 15,-3-1 0-15,2 0 1 0,-2-1 2 0,2 2-4 16,-4-3 0-16,-5 3-3 0,12 0-3 0,-8-2 6 15,-4 2-3-15,7 0-4 0,-7 0 3 0,0 0-1 0,9 0 2 16,-9 0-3-16,4 3 0 0,1-1-1 0,-2 2 3 16,-2-1-1-16,4 2 1 0,-1-2 0 15,-3 1 2-15,3-1-1 0,-1 1 0 0,0-1 1 0,0 1-2 16,0 0 2-16,0-2-3 0,-3-2 0 0,4 4 5 16,-4-4-4-16,3 3-1 0,-3-3 12 0,0 0-2 15,0 0-1-15,0 0 0 0,9-7-2 0,-8 2-1 16,-1 0-2-16,1-2 0 0,-1 1-1 0,0-3 1 15,0 4-1-15,1-2 2 0,-1 0 6 0,0-1 14 16,-1 1 7-16,1 2 5 0,0-2-3 0,1 1 2 16,-1 2 4-16,2-1 4 0,-4 0 5 0,2 1 4 15,2-1 0-15,-2-2-2 0,0 4-6 0,0 3-1 16,2-9-10-16,1 5 0 0,1 0-2 0,0 0-6 16,0 1-2-16,2-1-3 0,-1 1-4 0,1 0-7 0,2 1-25 15,0 0-32-15,-1 1-30 0,2 2-34 0,-1-1-42 16,3 0-59-16,-3 2-193 0,-1-2-439 0,-1 1 194 15</inkml:trace>
  <inkml:trace contextRef="#ctx0" brushRef="#br0" timeOffset="24733.29">7406 5080 111 0,'0'0'192'16,"0"0"-9"-16,0 0-20 0,0 0-8 0,0 0-13 15,-5-2-16-15,5 2-17 0,0 0-9 0,0 0-13 0,0 0-9 16,0 0-4-16,0 0-8 0,0 0-5 0,-10 2 3 16,7 1 0-16,-2 0-4 0,1-1-9 0,0 2 0 15,-1-1-6-15,1 2 0 0,-5-1-7 0,4 1-1 16,0 0 0-16,1 2-5 0,0-2-6 0,-1-1 0 16,0 4-1-16,1-4-3 0,3 1-2 0,-1 2-2 15,-1-3 1-15,3 0-5 0,0 1 2 0,0-2-3 16,3 1 2-16,-1-1-6 0,2-1-2 0,-4-2-5 15,10 0-12-15,-10 0-4 0,13-5-10 0,-8 1-8 16,5-1 0-16,-5-1 2 0,6 2 7 0,-2-1 0 16,-3 0 1-16,-2 1 4 0,1 1-2 0,-1 0 10 0,0-1 5 15,-2 2 2-15,-2 2-1 0,5-4 3 0,-5 4-1 16,6-1 1-16,-6 1-3 0,0 0 1 0,0 0 1 16,0 0 2-16,0 0-3 0,7 6 0 0,-7-2 3 15,0-4-1-15,1 4 2 0,2-1 1 0,-3-3 1 16,4 4-2-16,-2-2 2 0,2 1-3 0,2 0 2 15,-1-2 1-15,-5-1-3 0,11-1 1 0,-5 0 2 16,4-1 0-16,-6-3-1 0,4 1-2 0,0-2 1 0,-2-3 0 16,0 1-1-16,-1-1 4 0,3-3-2 15,-4 1-2-15,1 0 3 0,0 0-3 0,-4 0 1 16,2 2 0-16,-2-1 5 0,-1-1 5 0,0 3 1 0,0-1 6 16,0 3 0-16,0-2 8 0,-1 4 5 0,1-3 6 15,0 0 2-15,-4 4 5 0,4-4-1 0,0 2 6 16,0 5-2-16,0-6-2 0,-5 2-8 0,5 0 2 15,0 4 0-15,-4-7-1 0,4 5-3 0,-1-2 0 16,1 4-5-16,-3-4-10 0,3 4 5 0,0 0-6 16,0 0-1-16,-4-3-3 0,4 3 3 0,0 0-6 15,0 0-3-15,0 0 3 0,0 0-2 0,0 0-1 16,3 13-7-16,-3-6 2 0,-3-1 3 0,3 0-3 0,-1 1 1 16,1 3 1-16,0 1 1 0,0-3 0 15,1 3-1-15,-2 0-1 0,2-2 1 0,-1 1-3 0,3-2-6 16,-2 2 4-16,2-1-3 0,0 0 6 0,0 0 0 15,2 0-2-15,0-1 0 0,-2 0 1 0,2-3 3 16,-1 6-4-16,1-5 1 0,-1 2 0 0,-3-1-2 16,4-3-5-16,-1 1-2 0,0-1-2 0,-3 0-4 15,3-2-7-15,-4 3-4 0,3-2-5 0,-3-3-11 16,1 4-9-16,-1-4-10 0,0 0-11 0,0 0-4 16,0 0 0-16,0 0-4 0,0 0 2 0,0 0 7 15,-17-7 5-15,12 6 5 0,3-4 7 0,2 5 6 0,-4-5 3 16,0 1 9-16,1 0-2 0,2-1 5 0,0 2 15 15,-2-1 15-15,2-2 0 0,1 2 0 0,0 4 4 16,4-8 3-16,-3 3-1 0,3 3-1 0,1-3-3 16,-1 4 0-16,2-2 6 0,2 0-1 0,-3 1 0 15,3 2 9-15,-2 0-2 0,3 0-7 0,-1-3 2 16,-3 3-3-16,-5 0 1 0,13 3-2 0,-10-3-7 16,-3 0 9-16,8 4 0 0,-5-1 4 0,-2-1 4 15,2 1 9-15,-2 2-5 0,1-1 2 0,0 1-1 0,-2-1-4 16,1 2 2-16,1 1-2 0,-2-4-2 15,2 2-3-15,-1 1 4 0,2 0-6 0,-2-4 1 0,0 3 0 16,-1-2-4-16,0-3 2 0,1 6 1 0,-1-6 0 16,0 5 0-16,0-5-1 0,2 3-2 0,-2-3-28 15,0 0-43-15,0 0-38 0,0 0-70 0,-5-14-174 16,5 10-375-16,-2-3 167 0</inkml:trace>
  <inkml:trace contextRef="#ctx0" brushRef="#br0" timeOffset="24921.4">7690 4988 4 0,'-4'0'244'16,"4"0"-22"-16,0 0-19 0,0 0-27 0,0 0-15 16,0 0-12-16,0 0-18 0,0 0-11 0,0 0-14 15,12 4-9-15,-7-1-9 0,-2-1-20 0,2-1-33 16,-2 3-39-16,1-2-39 0,2-1-47 0,-1 1-189 15,-2 1-300-15,3 1 133 0</inkml:trace>
  <inkml:trace contextRef="#ctx0" brushRef="#br0" timeOffset="25493.75">7797 5130 142 0,'-4'4'219'0,"0"0"-15"0,-2-1-16 0,2-3-18 15,0 4-15-15,0 1-11 0,3-1-6 0,-3 0-15 16,4 0-5-16,0 1-12 0,0-2-6 0,0-3-14 16,0 7-3-16,0-3-1 0,0-1-12 0,4-1 8 15,-4-2-4-15,5 4-3 0,0-4-9 0,-5 0-6 16,10-1-2-16,-2-1-8 0,1-1-6 0,0-2-1 16,1-1-10-16,-1 0 2 0,-1-2-4 0,-1 3-4 15,-1 1-2-15,-1-4 0 0,-1 4-6 0,1-3 1 16,-3 0 0-16,1 4-3 0,0-4-7 0,-3 2 0 15,2 3-2-15,-2-2 5 0,0 0-2 0,0 4 1 0,-2-7-8 16,2 7 7-16,-3-6 1 0,3 3-4 0,0 3 1 16,0-5 1-16,0 5-2 0,-1-5-1 0,1 5-1 15,4-4 1-15,-4 4-3 0,8-3 1 0,-3 0 0 16,2 1 0-16,-1 2 2 0,3 0-1 0,1 0 2 16,-1 0-11-16,1 3 3 0,-2-1 4 0,1 3-1 15,-5-1 1-15,-1 3 0 0,1-1 2 0,-1 3-3 16,-2 1 0-16,2-1 0 0,-3 1 2 0,0 5-1 0,-4-6-3 15,0-1 5-15,1 2-2 0,0-1-2 0,0-2 2 16,2-1 0-16,1 0 2 0,0-1 0 16,0-2-3-16,-2 1 4 0,0-1-5 0,2-3 2 0,0 0 8 15,0 0-1-15,0 0-3 0,0 0 0 0,15-8 1 16,-7 3 0-16,0-2-2 0,-2 0-6 0,3-1 5 16,-1 0 0-16,0 2 2 0,-2 1-3 0,4 0 1 15,-3 0 0-15,-2 3-2 0,1 0-2 0,1 1 0 16,0 1 2-16,0 1-1 0,-7-1 2 0,11 3-2 15,-3 1-1-15,1 1 4 0,-4-1-7 0,1 2 7 16,-1-1-2-16,2-1-3 0,-4 1 6 0,1 0-3 16,0-2 0-16,0 2 1 0,1 1 0 0,-4-3-5 15,2 0 4-15,-2 0 0 0,3-1-4 0,-1 0-27 16,-3-2-33-16,0 0-48 0,0 0-72 0,0 0-247 0,0 0-467 16,0 0 207-16</inkml:trace>
  <inkml:trace contextRef="#ctx0" brushRef="#br0" timeOffset="25660">8202 5218 45 0,'1'3'278'0,"-1"-3"-28"0,0 0-25 0,4 3-19 15,-4-3-22-15,13 1-35 0,-8 2-96 16,0-3-136-16,-5 0-136 0,13-3-235 0,-11-1 104 0</inkml:trace>
  <inkml:trace contextRef="#ctx0" brushRef="#br0" timeOffset="27321.99">5213 4657 120 0,'0'0'126'0,"0"0"-18"0,0 0-34 0,0 0-27 0,0 0-33 16,0 0-45-16,0-5-46 0,0 5-82 0,8-5 36 16</inkml:trace>
  <inkml:trace contextRef="#ctx0" brushRef="#br0" timeOffset="118224.41">5015 9701 106 0,'0'0'115'16,"0"0"-10"-16,0 0-2 0,0 0-13 0,0 0 1 0,0 0-11 15,0 0 3-15,0 0-10 0,0 0 1 0,0 0-3 16,0 0-8-16,0 0-4 0,0 0-2 0,0 0-8 16,0 0 2-16,0 0-9 0,0 0 6 0,0 0-5 15,0 0 1-15,0 0-3 0,0 0-3 0,0 0 0 16,0 0 3-16,0 0-4 0,0 0-4 0,0 0-5 16,0 0 1-16,-4 1-2 0,4-1 0 0,0 0 0 15,0 0-2-15,0 0-2 0,0 0 1 0,0 0 6 16,0 0-5-16,0 0-3 0,0 0 4 0,0 0-1 0,0 0-3 15,0 0-2-15,0 0 0 0,0 0-3 0,0 0-5 16,0 0-1-16,0 0-1 0,0 0-3 16,0 0 4-16,0 0-3 0,0 0-1 0,0 0-5 0,0 0 8 15,0 0-1-15,0 0-5 0,0 0 3 0,0 0-3 16,0 0-4-16,0 0 4 0,0 0-2 0,0 0 5 16,0 0-2-16,0 0 0 0,0 0-1 0,0 0-1 15,0 0 3-15,0 0-1 0,0 0 2 0,0 0-2 16,0 0-2-16,0 0-1 0,0 0 2 0,0 0-4 15,10-8 2-15,-5 7 1 0,-2-2-4 0,2 1 1 16,0-1 1-16,-1 0 0 0,1-1-2 0,0 2 0 16,2-2 3-16,-2 0-3 0,1 1 3 0,2-2-2 0,1 1-1 15,-4 1 0-15,5-1-2 0,-1-4 5 0,1 4-1 16,1-1-3-16,0-3 1 0,-1 3 4 0,3-3-1 16,-3 2-2-16,3 0 0 0,-1 0 0 0,-1-2 2 15,-2 1-1-15,7-2-1 0,-4 4 1 0,0-3-2 16,0 3-1-16,0-2 4 0,2-2-4 0,-4 4 1 15,0-3 4-15,4 3-4 0,-5-2 0 0,3 0-4 16,-2 2 0-16,0-2 7 0,2 2 0 0,-2-2 1 16,-1 0-1-16,0 4-1 0,0 0 0 0,0-5 0 15,1 5-3-15,0-2 3 0,-2 0 1 0,4 0-3 16,-4 0 2-16,3-2 0 0,-2 3-3 0,2-2 4 0,-1-1-3 16,2 3-5-16,-1-2 6 0,3-1-2 15,-1 2 4-15,-3 1-1 0,2-3 0 0,-2 2 0 16,0 0 1-16,2 1-3 0,-2-2 3 0,2 2 0 0,-2-2-4 15,1 2 0-15,-3-1 0 0,5 0 4 0,-1-2-5 16,-1 2 6-16,1-1-3 0,-3 0-1 0,3 0 0 16,1 2-1-16,0-2-1 0,3-1 0 0,-3 2 6 15,2-3-4-15,-2 3 3 0,2-3-3 0,1 1 0 16,-3 2 2-16,3-1 2 0,-3-1-2 0,5 3 2 16,-2-3-5-16,-4 2-3 0,6-2 7 0,-3 2-1 15,-2 0 1-15,2-2-1 0,-2 2 0 0,-2-2 0 0,6 2-4 16,2 0 6-16,-3 0-2 0,0 0-5 0,2-5 6 15,-4 4-1-15,-1 1 2 0,5-3-6 16,-3 1 3-16,0-1 0 0,-3 3 1 0,7-1-1 0,-10 0 2 16,5 2-2-16,-5-1 1 0,4 3 0 0,-3-4-2 15,2 2 0-15,-1 0-3 0,1 1 5 0,-2-3-3 16,0 2 0-16,-1 2 4 0,4-2 0 0,-3-1-2 16,-1 2 3-16,-3-1-3 0,1 1 0 0,2 0 3 15,-3 1-1-15,-1-1-1 0,0 1 1 0,0-1 0 16,2-1-4-16,-4 2 5 0,4 1 1 0,-2-2-2 15,-1 1-1-15,-4 2-2 0,5-3 1 0,0 1-9 16,-5 2-14-16,4-2-10 0,-4 2-16 0,0 0-25 0,0 0-24 16,0 0-5-16,0 0-21 0,0 0-42 0,0 0-103 15,0 0-289-15,-4 10 129 0</inkml:trace>
  <inkml:trace contextRef="#ctx0" brushRef="#br0" timeOffset="119823.18">5037 9723 52 0,'0'0'108'16,"0"0"-13"-16,0 0-4 0,0 0-6 0,0 0-7 0,0 0-9 16,0 0 1-16,0 0-9 0,0 0 1 15,0 0-5-15,0 0-5 0,0 0-3 0,0 0 1 0,0 0-5 16,0 0-2-16,0 0 1 0,0 0 6 0,0 0 0 15,0 0-3-15,0 0-2 0,0 0 6 0,0 0-2 16,0 0 2-16,0 0-2 0,0 0-3 0,0 0-1 16,0 0-2-16,0 0-8 0,0 0 1 0,0 0-6 15,0 0-3-15,0 0-4 0,0 0-3 0,0 0 0 16,5 1-12-16,-5-1 7 0,0 0 0 0,0 0 1 16,0 0-9-16,0 0 1 0,0 0-1 0,0 0 1 15,0 0 2-15,0 0-3 0,0 0 1 0,0 0-8 16,0 0 5-16,0 0-2 0,5 2 2 0,-5-2 1 0,6 0-3 15,-6 0 0-15,7 2-3 0,-7-2 7 0,7 0-10 16,-1 3 2-16,-6-3 6 0,7 4 0 0,1-4-4 16,-3 1-1-16,1 0 5 0,1 1-4 0,-1-1-2 15,3-1 0-15,1 3 0 0,-2-2 3 0,3 2-7 16,-2-2 8-16,3 3 2 0,-2-3-3 0,-1 0-3 16,3 2 3-16,-1-3 1 0,3 4-3 0,0-3 0 15,4 4 3-15,-4-3-3 0,3 1 1 0,2 2-1 0,-2-1 2 16,0 1-2-16,1-2 3 0,0-1 0 15,0 5-5-15,0-4 1 0,0 2 3 0,0-1 0 16,0 1 0-16,-2-2 1 0,1 0-6 0,-3 1-1 0,3 1 5 16,-4-2-1-16,4 1 1 0,-3-1 0 0,-1 0 3 15,2-2-4-15,-2 2 2 0,5 1-8 16,-6-1 1-16,0 0 9 0,5 1-6 0,3 0 7 0,-7-1-4 16,4 1 2-16,-6 0 1 0,1 1-4 0,2-4-1 15,-4 3 3-15,7 3 1 0,-5-5 1 0,2 5-8 16,-1-3 4-16,1 0 2 0,2 5 7 0,0-2-5 15,1 0 1-15,2-1 1 0,-2-2-3 0,2 4 3 16,0-3-7-16,-4 4 10 0,4-4-3 0,-2 1 2 16,1-2-3-16,-1 3-2 0,-1-2-3 0,2 0 2 15,0 0-1-15,-5 0 2 0,0-1 0 0,2 4-1 0,-2-3 0 16,-2 2 1-16,4 1 0 0,-3-4-3 0,5 3 2 16,-2 3 0-16,0-4 2 0,2 2-3 0,-2-1-2 15,3 1-1-15,0-2 0 0,1 2 5 0,-3-3 2 16,4 2-2-16,-2-1 1 0,2 0-7 0,1 0 2 15,-2-1 4-15,1 0-3 0,-1-1 1 0,-2 0-2 16,1 1 2-16,-5-1 5 0,5 0-6 0,-6-2-1 16,2-1 3-16,-3 1-1 0,-1 2-2 0,1-1-5 15,-3-1 5-15,1 1 4 0,1 1-2 0,-1 0-1 16,-1 0 3-16,2-2 0 0,0 3-2 0,-1 0 2 16,0 0 0-16,4-1-3 0,-5 1 1 0,1 0-1 15,-2-1 0-15,3 1 0 0,0-1 3 0,0 0-4 0,-1-1 2 16,-3-1 0-16,0 3-6 0,2-5 4 0,-3 3-7 15,-1-3-4-15,-4 0-16 0,0 0-33 0,0 0-44 16,5-5-216-16,-9-1-347 0,-2-2 153 0</inkml:trace>
  <inkml:trace contextRef="#ctx0" brushRef="#br0" timeOffset="121440.33">5048 9760 50 0,'0'0'142'15,"0"0"-14"-15,0 0-8 0,0 0-12 0,5-3-6 16,-5 3-14-16,0 0-3 0,0 0-10 0,0 0-3 0,0 0-11 16,0 0-2-16,0 0-6 0,0 0-7 15,0 0-2-15,0 0-4 0,0 0 1 0,0 0-12 16,0 0 0-16,0 0-4 0,0 0-10 0,0 0 8 0,0 0-2 15,0 0 0-15,0 0-2 0,0 0-3 0,0 0-1 16,0 0-7-16,0 0 0 0,0 0 3 0,0 0-2 16,0 0-4-16,0 0 4 0,0 0-3 0,0 0 4 15,0 0 0-15,0 0-3 0,0 0 3 0,0 0 0 16,0 0 1-16,0 0-2 0,0 0-2 0,0 0-5 16,0 0 5-16,0 0-1 0,-5 10-3 0,5-10 6 15,0 5-1-15,0-5-3 0,-1 5 5 0,1 0 5 0,0-5-5 16,0 5 0-16,0-1 0 0,1 0 3 0,1 0 7 15,-2 0 3-15,2 1 2 0,-2 2 0 16,4-2-1-16,-3 2-9 0,-1 1 2 0,1 1 3 0,1 2-4 16,0-2-1-16,1 3 9 0,-1 2 0 0,2 0-7 15,-1 1 2-15,1-2-4 0,1-2-1 0,-2 2 0 16,1 2 10-16,0-3-4 0,1 4 0 0,0-1 0 16,1-1-3-16,1 2 5 0,-4-3 3 0,1 1-1 15,-1-4 1-15,3 5-8 0,0-3-1 0,-1 3 4 16,1 0-2-16,2-2 0 0,1 2-3 0,1-3 3 15,-2 4 3-15,-3-3-1 0,4 2-2 0,0 0-2 0,-4-3-1 16,4 2 0-16,-3 2 0 0,1-2-4 0,0 0 0 16,-1 1-1-16,-3-3 0 0,3-1 1 15,-3 5 2-15,3-1 0 0,-2 0 1 0,2-2-1 0,-3-2-4 16,1 3 1-16,2-3 0 0,-3 1-1 0,1 0-1 16,2 4-1-16,-2-3 2 0,1 1-2 0,-1-2 4 15,0-2-1-15,0 3-4 0,1-4-1 0,-3 3 2 16,1 0-3-16,4-2 4 0,-4 1-8 0,3-1 5 15,0 2-2-15,-2-2 2 0,2 0-1 0,-2 0-6 0,-2 2 8 16,2 2 0-16,-1-2-1 0,2-2-2 0,-5 1-1 16,4-1 3-16,2 1-3 0,-3-2-2 15,-1 1 0-15,2 0 0 0,0 0 3 0,0-3 0 0,0 2 0 16,0-2-6-16,-2 1 4 0,3 1 1 0,-1-4 0 16,1 5-1-16,-1-1 3 0,1-1-1 0,-1 1 0 15,1-4-2-15,-1 4-1 0,1 1 2 0,-2-2-1 16,2 2-1-16,-4-4 0 0,4-1 0 0,-2 3 2 15,2 0-1-15,-3-3-4 0,-1 2 5 0,3-1-4 16,-1 2 4-16,1 1-2 0,-3-4 3 0,2 3-2 16,0 2 2-16,4-1-1 0,-2-1-2 0,-1 1 3 15,1 0-1-15,-1 0-2 0,1 1 1 0,-1 2 1 16,1-3-3-16,-2 1 1 0,1-2-1 0,2 2-2 16,-3 1 6-16,-1-3-4 0,4 0 4 0,-5 2-3 15,3-3 0-15,-1 2 0 0,-1 0 0 0,2-1 0 0,1 1 2 16,-5-2-3-16,4 2 0 0,0-3 3 15,-4 1-1-15,5 1-1 0,-4-2 1 0,4 2 2 16,-1-4-2-16,-3 1 0 0,2 1-4 0,1 0 6 0,0-1-4 16,-3 0 4-16,4-1-3 0,-2 1 0 0,-1-1 3 15,2-1-2-15,-3-1 1 0,2 3-1 0,-3-5-5 16,4 3 7-16,-4-3-1 0,1 4 1 0,-1-4 1 16,0 3-2-16,0-3 1 0,0 0-4 0,0 0 2 15,0 0 3-15,5 1-8 0,-5-1 4 0,0 0-2 0,0 0-6 16,0 0-10-16,0 0-8 0,0 0-12 15,0 0-10-15,0 0-14 0,0 0-23 0,0 0-23 16,0 0-39-16,0 0-243 0,0 0-421 0,0 0 186 0</inkml:trace>
  <inkml:trace contextRef="#ctx0" brushRef="#br0" timeOffset="125024.23">5089 9678 49 0,'-5'3'85'0,"5"-3"-8"0,0 0-4 0,0 0-8 15,0 0-2-15,-4 2 0 0,4-2-1 0,0 0-14 16,0 0 4-16,-5 2-13 0,5-2-4 0,-4 3-4 15,4-3-2-15,-4 1 2 0,4-1-3 0,-4 3-7 16,4-3 4-16,0 0-1 0,-3 2-20 0,3-2 4 16,0 0 3-16,0 0 6 0,-7 0-6 0,7 0 6 15,0 0-7-15,0 0-2 0,0 0 0 0,0 0 7 16,0 0-5-16,-2 5-7 0,2-5 9 0,0 0 2 16,0 0-1-16,0 0 2 0,0 0 1 0,0 0-12 15,0 0 9-15,2 6 1 0,-2-6-3 0,0 0 1 16,0 0 1-16,5 2 0 0,-5-2 3 0,0 0-3 0,0 0 7 15,5 2 2-15,-5-2 6 0,0 0-3 0,0 0 1 16,0 0 0-16,11-5 1 0,-7 3-1 0,-4 2-5 16,8-3 1-16,-4 1 3 0,1-1-8 0,-1 2 3 15,0-2 5-15,1 2-5 0,4-1-2 0,-4 0-5 16,-1-1-2-16,5 1-2 0,-4-2-4 0,4 1 5 16,-4 0-2-16,0 1-1 0,2-1 0 0,-2-1 1 15,4 2-3-15,-3-1 1 0,-2 0 2 0,4-1-5 16,-3-1 1-16,4 2 3 0,-3-1-1 0,1 1 1 15,-1 1-3-15,-2-5 0 0,6 4 0 0,-4 2-4 16,0-3 2-16,0 1-4 0,0-1 3 0,1-1 2 16,-2 3-1-16,3-2-3 0,-3-1 8 0,3 4-7 0,-1-4 3 15,-1 2-3-15,2 0 3 0,1-1-4 16,1-1-5-16,-3 1 7 0,-1 0-1 0,1 0 3 0,1-1-3 16,0 0-3-16,1 1 1 0,0-1 1 0,-3 1-4 15,2-2 2-15,-3 1 3 0,1 1 2 0,2-1-3 16,-3 2-1-16,3-1 2 0,-3-1 2 0,4 2-5 15,-4-1 8-15,0-2-6 0,-1 4 2 0,2 0-3 16,1-1-1-16,-2-1 7 0,1 1-3 0,-1 0-1 0,2-1 2 16,0 1-1-16,0 0-4 0,-1-1 7 15,3-1 0-15,1 2 2 0,-1-1-3 0,2-1 2 16,-1 0-13-16,0 0 5 0,-5 2 3 0,4-3 1 0,1 3 10 16,-2-1-2-16,-2 0-2 0,6 0 0 0,-6 0 2 15,1 0 0-15,-2 0-2 0,1 2 6 16,-1-1-6-16,1 1 1 0,0-1 4 0,-3-1-2 0,3 1-2 15,-1 2-3-15,1-2 1 0,-2 1 0 0,2-1-6 16,2 1 4-16,-2-1 1 0,2 0-2 0,0 2 2 16,-2-3-2-16,1 2 1 0,5-2 0 0,-3 0-6 15,2 0 0-15,1 0 3 0,-3 1-3 0,-1 0 0 16,3-1 5-16,-2-1 0 0,3 3-4 0,-2-1 0 16,-2 0 4-16,-2 1-1 0,4-1 2 0,-3-1-1 15,2-1 0-15,-3 3-3 0,-2-1-1 0,3 1 3 16,1-2 2-16,-1 0-1 0,-2 0 2 0,5 1-1 0,-1-2-5 15,1 0 2-15,0 0 2 0,0 2 1 16,2-2-1-16,-2-1-2 0,-3 4 2 0,0-1-4 0,1 1 0 16,-1-1 2-16,0 1 1 0,2-1-1 0,-4-1 5 15,4-1-3-15,-1-2 0 0,-2 5 0 0,2-1 2 16,-2-1 0-16,-1 1 3 0,-1 0 4 0,5-4-6 16,1 0 3-16,-1 2-3 0,1 2 3 0,-1 0 1 15,3-4-2-15,-2 2 4 0,0 1-4 0,0 1 0 0,-1-1-2 16,3 1 0-16,-2-1-2 0,-1 3 2 15,1-3-5-15,3 0 7 0,-5 3-2 0,1-5-1 16,1 4 1-16,0-2 5 0,-1 1 4 0,3-2-1 0,-3 0 0 16,1 1 0-16,0-3-1 0,-1 2-2 0,1 0 0 15,0 0-1-15,-2-1 2 0,-2 5-2 0,2-6 1 16,-2 2-1-16,0 1 6 0,-1 3-2 0,1-3-1 16,-2 1-1-16,1 1 2 0,-4-1-2 0,4 1-1 15,-1 1-2-15,0-3-3 0,-4 4 1 0,7-3 1 16,-4 1-2-16,-3 2 2 0,10-3-4 0,-6 1-1 15,1-1 1-15,2 3 3 0,-2-4-3 0,0 1-5 16,4-1 1-16,-4 3 3 0,4-4-3 0,-2 3 2 16,0-2 3-16,-3 1-7 0,4 0-2 0,-3 1 7 15,-1 0 4-15,0-1 2 0,-4 3 4 0,6-2 4 16,-2 1-1-16,-4 1-1 0,0 0-1 0,6-3 0 0,-3 1-3 16,-3 2-2-16,0 0-1 0,3-5-1 0,-3 5 3 15,4-2-2-15,-4 2-1 0,4-3-7 0,-4 3 6 16,4-4 1-16,-2 2-1 0,-2 2 2 0,6-3-4 15,-4 0-2-15,-2 3 1 0,4-5 2 0,-4 5-13 16,4-1 11-16,-2-2 3 0,-2 3-6 0,0 0 6 16,2-4 2-16,-2 4-4 0,0 0 0 0,2-3-1 15,-2 3 1-15,0 0-2 0,0 0 1 0,0 0-1 0,0 0 0 16,-10 10-8-16,6-9-7 0,-2 4-13 16,-2 0-19-16,0 1-10 0,-1-1-16 0,0 3-27 15,1 0-16-15,-1-2-31 0,0 3-204 0,0-1-376 0,0 1 166 16</inkml:trace>
  <inkml:trace contextRef="#ctx0" brushRef="#br0" timeOffset="126523.25">5090 9750 1 0,'0'0'125'0,"0"0"-1"0,0 0-8 15,0 0-15-15,0 0-1 0,0 0-5 0,0 0-20 16,0 0 1-16,0 0-6 0,0 0-5 0,0 0-13 16,0 0-1-16,0 0 1 0,-4 3-10 0,4-3-2 0,0 0-8 15,0 0 4-15,0 0-8 0,0 0-2 16,0 0 0-16,0 0-2 0,0 0 1 0,0 0-4 0,0 0 6 16,0 0-5-16,0 0 4 0,0 0 3 0,0 0 1 15,0 0 7-15,0 0-2 0,0 0-2 0,0 0-4 16,0 0 2-16,0 0-5 0,0 0 0 0,0 0 2 15,0 0-6-15,0 0-4 0,0 0 4 0,0 0-1 16,0 0 0-16,0 0 1 0,0 0-2 0,0 0-2 16,0 0 1-16,0 0-6 0,6 4-3 0,-6-4 1 15,0 0 2-15,0 0-4 0,0 0 4 0,0 0-3 16,11-2-4-16,-11 2 3 0,9 0-2 0,-3 2-5 0,2-2 5 16,-3 0-7-16,3 0 7 0,2 3-2 0,-1-3 0 15,4 1 0-15,-3 0-2 0,2 2 4 16,-3-1-6-16,2 0 1 0,2-2-1 0,-4 3 3 0,5-3-2 15,-4 2 2-15,3 0-3 0,-3 3 3 0,0-2 0 16,2-1-5-16,-3 1 1 0,1-1 2 0,1 2 1 16,0-1-3-16,0 0 0 0,2 0 3 0,0-1-7 15,1 2 4-15,-3 1-7 0,3-2 8 0,3 2 0 16,2 2-1-16,-2-4 5 0,-1 2-4 0,1-1 2 16,2 1-1-16,-2-2 3 0,2 2-4 0,-3 1 0 15,1-3-1-15,-3 2-2 0,4 0 5 0,0-1-3 0,0 3-2 16,1-2 5-16,0-2-2 0,-2 3 3 0,2-1-6 15,-1 2 2-15,-3 1 0 0,3 0-1 0,-4-2 0 16,1 0 3-16,2 3-2 0,-4-3-5 0,-3-1 4 16,2 1 1-16,-1 0 3 0,-2-1-3 0,0 0 3 15,0 1 0-15,-1-4-2 0,-2 2 1 0,2 0 0 16,-1-2 1-16,0 1-3 0,-1 2 0 0,3-2 0 16,1 1 2-16,-1-1-4 0,0 2 2 0,3-1 0 15,-1 1-1-15,-1-3 4 0,3 4 1 0,-4-1-4 16,4 1 3-16,2 1-2 0,-2-2 0 0,0 2 2 15,2-2-4-15,-1-1 3 0,-2 2-2 0,2-3-1 16,-3 1 4-16,0-2-2 0,0 1 3 0,-1 2-3 0,0 0-8 16,3-1 8-16,-4 1-3 0,0-2 1 0,1 0 3 15,-2 2-1-15,-2-1 2 0,2-1-1 16,2 1-4-16,-5-1 5 0,3 4-3 0,1-4 0 0,-4 1 1 16,3 1-2-16,-1-3-4 0,0 3 4 0,0-2 3 15,2 2-1-15,-3-1 2 0,3 2-1 0,-1-2 0 16,3 1-3-16,-2-3 4 0,1 2-1 0,0-1 1 15,0 2-1-15,2-2 2 0,-3-1 1 0,1 2-2 16,0 2-1-16,-4-6-3 0,2 4 2 0,-3-2 0 16,4 1-1-16,-5-1 3 0,1 1-5 0,-1 0 1 15,1-1 1-15,-1 0 0 0,1 3 0 0,0-2 2 0,-1 0 1 16,0 1-3-16,0-1 2 0,1-1 0 0,0 2 2 16,1-1-2-16,3-2 3 0,-1 1-3 0,2 2-4 15,0-3 5-15,2 0-4 0,-3-1 1 0,4 2 0 16,-3-1 1-16,2-1-4 0,-4 0 5 0,3 1-1 15,-5-1 1-15,4 2-2 0,-5-2 1 0,0 2-2 16,-5-2 4-16,13 1-3 0,-8 0-5 0,-1 0 3 16,-4-1 3-16,9 3-1 0,-9-3 2 0,9 1-2 15,-4-1 1-15,-5 0 0 0,5 3 0 0,-5-3-2 16,5 0 4-16,-5 0-8 0,0 0-9 0,4 3-7 16,-4-3-11-16,0 0-18 0,0 0-35 0,0 0-44 15,0 0-189-15,0 0-344 0,-13-10 152 0</inkml:trace>
  <inkml:trace contextRef="#ctx0" brushRef="#br0" timeOffset="128056.57">5082 9740 8 0,'4'-3'146'0,"-4"3"-6"0,0 0-10 0,4-1-3 0,-4 1-8 15,0 0-12-15,0 0-14 0,0 0-6 0,0 0-14 16,0 0-10-16,0 0-2 0,0 0-4 0,0 0-8 16,0 0-5-16,0 0-2 0,0 0-6 0,0 0-5 15,0 0-6-15,0 0 4 0,0 0-6 0,0 0-4 16,0 0-1-16,0 0 3 0,0 0-7 0,0 0 4 15,0 0 5-15,0 0-1 0,0 0-6 0,0 0 7 16,0 0-4-16,0 0 0 0,0 0-1 0,0 0-1 0,0 0 0 16,0 0-2-16,-6 12 3 0,2-8-3 15,2-2-4-15,2-2 4 0,-4 3-2 0,4-3-5 16,-3 5-2-16,2 2 3 0,1-4-1 0,-1 2 1 0,1 4-1 16,1-4 2-16,-1 3 0 0,1-1-4 0,1 0 2 15,-1 2 0-15,3 1 1 0,-3 0 5 0,2-1-1 16,-1 1 1-16,2 2 1 0,-2 0 3 0,2 5 1 15,0-4 1-15,-3 5-6 0,2-7 4 0,-1 1 5 16,0 4-3-16,-1 2 1 0,0-1 1 0,2-1 0 16,-2 0 2-16,4 0-2 0,-5 1-2 0,3 0 1 15,-1 0 0-15,2-1-4 0,-1 2 4 0,1-1-1 16,-2-1 2-16,2 1-4 0,1-1-1 0,0 0 0 0,-1 1-1 16,1 0-7-16,-1-1 5 0,0-3-3 15,1 2 0-15,-1-1 1 0,-2-2-1 0,2 1-2 0,1 0 0 16,-1-3 1-16,1 2-2 0,-1-1-3 0,5 0 5 15,-4 0-1-15,0 0-1 0,-1 0 2 0,1-3-2 16,-1 1-5-16,0 0 4 0,3 0-1 0,-4-2-3 16,3 2 2-16,-2 0-1 0,0-1 2 0,-1 0-1 15,3-2-1-15,-4 2-1 0,4 1 1 0,-4-1 2 16,2 2-5-16,-1-5 2 0,1 6 0 0,-3-3 2 16,3 1 0-16,-3 0-6 0,3 0 4 0,-2 1 1 15,2 1 0-15,0-3-4 0,-3 0 3 0,2 1-1 0,1-2 0 16,-2 0 0-16,1-2 2 0,-2 2-6 0,4-2 5 15,-4 2-1-15,2 1 1 0,1-4-1 16,-2 2-1-16,2-2 3 0,-3 3-1 0,2-3-1 0,2 4 0 16,-1-2 1-16,-3-2-4 0,4 3 2 0,-4-2-1 15,2 2 1-15,1-2-2 0,-2 3 4 0,2 0 0 16,-1-2-3-16,1 0 1 0,-3 0 0 0,3 4 0 16,1-5 0-16,-4 2 1 0,2 0 1 0,-2 1-1 15,3-1-4-15,-3-1 2 0,3 2 0 0,-3-3 2 16,3 3-2-16,-4 2-1 0,3-2 1 0,-2-2-1 15,2 1-5-15,-1 1 9 0,2 3-3 0,-3-5 1 16,2 1 3-16,1 2-8 0,-2-2 0 0,2-1 8 0,0 0-3 16,0-1 1-16,2 5-1 0,-1-5 0 0,-1 0 1 15,0 3-2-15,1-1-1 0,0-2 1 0,0 4 1 16,0-1 1-16,-1 3 1 0,0-6-2 0,1 6 1 16,0-5 0-16,-2 4 1 0,-1-3-5 0,2-4 3 15,0 8-5-15,-2-4 5 0,1-2-1 0,0 3 1 16,-1-1 1-16,1 2-2 0,-2-4 1 0,2 2 2 15,-2 1-1-15,1-3-2 0,0 1-1 0,1 0 1 16,0-2 0-16,-1 1 3 0,0-2-8 0,-1 2 7 16,2-2 2-16,-3-3-2 0,1 4 2 0,-1-4-4 15,1 4 2-15,-1-4 3 0,2 1 0 0,-2-1 0 16,2 3 2-16,-2-3-2 0,0 0-1 0,0 0 1 0,0 0-2 16,0 0-1-16,3 4 2 0,-3-4-1 15,1 3 0-15,-1-3-1 0,3 3-1 0,-3-3 3 0,3 4 0 16,-3-4-2-16,7 3 1 0,-4-3-6 0,0 2 3 15,2 2 1-15,-1-1 0 0,-3-1 2 0,6 1-3 16,-5 0 0-16,6-2 2 0,-3 3 0 0,0-1 0 16,-1 1-5-16,0-3 4 0,2 0 1 0,-2 2-2 15,0-2 1-15,-3 3 1 0,-1-4 2 0,4 3-5 16,-4-3 18-16,5 1 11 0,-5-1 11 0,0 0 1 16,0 0-8-16,0 0-3 0,0 0-3 0,7-8-2 15,-7 6-3-15,0 2-5 0,-3-7 0 0,3 7-18 16,-1-8-22-16,-2 4-30 0,3 0-28 0,-1 0-42 0,-3-2-47 15,4-1-89-15,-1-4-145 0,-2 0-437 0,3-2 195 16</inkml:trace>
  <inkml:trace contextRef="#ctx0" brushRef="#br0" timeOffset="133090.51">5117 9681 36 0,'0'0'65'0,"0"0"2"15,0 0-10-15,0 0 3 0,1 4-3 0,-1-4 4 16,0 0 0-16,0 0-21 0,0 0-1 0,0 0 2 16,0 0 5-16,0 0-9 0,0 0-3 0,0 0-1 15,0 0-7-15,0 0 2 0,0 0-6 0,0 0-2 16,0 0-14-16,0 0 11 0,2 3 1 0,-2-3 6 0,0 0-7 15,0 0-1-15,0 0-7 0,0 0 7 0,0 0-1 16,6 1 4-16,-6-1-2 0,0 0 2 16,0 0-7-16,0 0 0 0,0 0-1 0,0 0 0 0,0 0-2 15,0 0 1-15,0 0 0 0,0 0-2 0,0 0 3 16,0 0-13-16,0 0 6 0,0 0 4 0,0 0-1 16,0 0 0-16,7 1 6 0,-7-1-5 0,0 0 2 15,0 0-6-15,0 0 1 0,0 0 1 0,0 0-5 16,0 0 7-16,7-2-2 0,-7 2 3 0,0 0-1 15,0 0-3-15,0 0 2 0,0 0-3 0,0 0-4 16,0 0 1-16,0 0 5 0,0 0-4 0,0 0-2 16,0 0 3-16,0 0 1 0,0 0 2 0,0 0-5 0,0 0 1 15,0 0-1-15,0 0-5 0,0 0 8 0,0 0 2 16,0 0-4-16,0 0-4 0,0 0-4 0,0 0 12 16,0 0-7-16,0 0-1 0,0 0 2 0,0 0-6 15,0 0 12-15,0 0-3 0,4 2-3 0,-4-2-6 16,0 0 9-16,0 0-3 0,0 0 5 0,0 0-8 15,0 0 1-15,0 0 2 0,0 0 4 0,0 0-3 16,0 0 7-16,0 0-4 0,0 0-4 0,0 0-9 0,0 0 10 16,0 0-2-16,0 0 2 0,0 0 3 15,0 0-2-15,0 0 2 0,0 0-1 0,9-3 0 16,-9 3-4-16,5-5 8 0,-1 3 1 0,0-1-2 0,-2 1-3 16,2-1-4-16,-4 3 4 0,8-4 5 15,-6 4-9-15,2-3 9 0,0-1-6 0,0 2-2 0,-4 2 1 16,5-3 2-16,-1 1 3 0,-4 2-10 0,6-3 6 15,-2 2 0-15,0-1-1 0,0-2 2 0,-4 4 3 16,7-3-4-16,-1 1-1 0,0 2 2 0,-1-2-2 16,0 1 4-16,0-1-8 0,2 1 5 0,-1-1 1 15,0 0-7-15,-1-3 3 0,2 3 1 0,-1 2 0 16,1-3 0-16,-2 1 2 0,0 1 1 0,-1-1-6 16,0-2-1-16,-4 4 7 0,7-3-1 0,-2 0-6 15,-1 2 6-15,0-3-3 0,1 3 1 0,0-3 2 16,0 3 1-16,2-2 3 0,-1 1-5 0,0 1 1 0,1-1-6 15,2 0 2-15,0 0 5 0,-3-3-1 0,3 2 1 16,4-1 0-16,-4-1 5 0,1 2 2 0,0-2 9 16,1 1-3-16,-2-1 2 0,1 0 4 0,0 0-2 15,0 0-1-15,0 0 0 0,-3 1-1 0,0-1 0 16,0 1 2-16,0 1-1 0,-2 0-9 0,2 1 6 16,-2-1-3-16,2 0 0 0,0 1-4 0,-2-2 3 15,3 2 0-15,-3-1-2 0,3 2-3 0,-2-1 2 16,0-1 2-16,1 1-7 0,-2 0 6 0,0-3-8 15,4 3 3-15,-4-1 6 0,2 0-5 0,2-2 10 16,-2 1-9-16,-1 0-2 0,1-1 4 0,1 0-4 0,3 0 3 16,-2 2-5-16,0-4 0 0,-3 5 2 0,1-1 1 15,0-1-3-15,1 0-1 0,-1 0 1 0,-1 3 1 16,0-3-1-16,2 1 2 0,-2-1 2 0,0 2-2 16,1-1-4-16,-2 2 3 0,0-2-1 0,0 2 3 15,2-1-5-15,-5 0 0 0,6-2 3 0,-3 1 0 16,0 1-4-16,2-2 0 0,0 0 1 0,0 1 2 15,-1-1-3-15,1 1 2 0,-1 1-4 0,4-3 1 16,-4 1 4-16,3 0-3 0,-2 0 6 0,0 3-7 16,-1-3 5-16,-1 2-4 0,1-4 1 0,1 4-3 15,-3-1 1-15,2-1 4 0,-3 1 0 0,1-1-5 16,2 2 0-16,-3-2 3 0,5 0 0 0,-3 1-3 0,0 0 0 16,0-1 5-16,3 1 0 0,-2 1-10 15,-1-2 8-15,4-3-5 0,-1 1 4 0,3-1 0 0,1 5 0 16,-3-4 0-16,5 2 0 0,-2-2 6 0,2 1-3 15,-3-1 4-15,6 0-2 0,-6 1-2 0,1-1 1 16,-1 4 3-16,-1-3 3 0,1 1 2 0,-2 3-7 16,-3-3 4-16,0 2-1 0,0-2-4 0,0 0 9 15,2 3-2-15,-3-3 3 0,-1 1-3 0,2-1 4 16,-3 2-2-16,0-1-4 0,2-2 0 0,-1 2-6 16,0-1 3-16,0 1 2 0,0-1-2 0,-2 3 1 15,2-3-1-15,0 0-3 0,1 2 2 0,-1-2-1 0,0 2-4 16,-4 2 4-16,6-1-4 0,-6 1 4 0,4-2-1 15,-4 2 0-15,3-2-9 0,-3 2 9 0,0 0-3 16,2-3 3-16,-2 3-9 0,0 0 8 0,0 0 2 16,4-3-2-16,-4 3 0 0,0 0-6 0,0 0 4 15,8-1-1-15,-8 1 2 0,6-3 1 0,-2 1 2 16,-4 2 2-16,8-3-1 0,-5 2-2 0,2 0-1 16,-1-2 1-16,3 2 1 0,-2-3-2 0,1 1-1 15,3 2-2-15,-3 0 6 0,2-1-5 0,0 0 3 0,-1 2-4 16,0 0 3-16,-2-3 0 0,0 2-3 15,-5 1 5-15,10-1-3 0,-10 1-2 0,9-2 1 0,-9 2 5 16,5 0-2-16,-5 0 0 0,6-1-3 0,-6 1 2 16,0 0 1-16,6-2 3 0,-6 2-1 0,0 0-1 15,7-1 0-15,-7 1 3 0,7-1-1 0,-7 1-4 16,5-3 3-16,-5 3-3 0,5-1 0 0,-1 0 0 16,-4 1 1-16,0 0 2 0,5-4-1 0,-5 4 6 15,6-1 3-15,-6 1 1 0,7-2 0 0,-7 2 0 16,4-4 3-16,-4 4-2 0,5-1-3 0,-5 1-1 15,0 0 2-15,4-3-2 0,-4 3 0 0,0 0-3 0,4-1-4 16,-4 1 2-16,0 0 3 0,0 0-8 0,0 0 5 16,0 0 0-16,2-3-1 0,-2 3 0 15,0 0 1-15,0 0 6 0,0 0-7 0,0 0 9 0,0 0-1 16,0 0 2-16,5-2-1 0,-5 2 0 16,0 0 1-16,0 0-3 0,0 0-3 0,0 0-2 0,0 0 2 15,0 0-1-15,0 0-3 0,0 0-1 0,0 0 3 16,0 0-4-16,0 0 0 0,0 0 0 0,0 0-6 15,0 0 9-15,0 0-3 0,0 0 1 0,0 0-1 16,0 0 0-16,0 0-2 0,0 0 4 0,0 0-2 16,0 0-3-16,0 0 1 0,0 0 0 0,0 0 1 0,0 0-1 15,0 0 3-15,0 0-2 0,0 0 1 0,0 0-4 16,0 0-1-16,0 0 5 0,0 0-5 16,0 0 3-16,0 0 1 0,0 0 0 0,0 0-8 0,0 0 7 15,0 0 0-15,0 0 0 0,0 0 2 0,0 0-3 16,0 0 2-16,0 0 0 0,0 0-3 15,0 0-2-15,0 0-6 0,0 0-9 0,0 0-16 0,0 0-15 16,0 0-15-16,0 0-14 0,-14 6-17 0,9-3-28 16,0-3-32-16,-3 1-188 0,2-1-371 0,-2 2 164 15</inkml:trace>
  <inkml:trace contextRef="#ctx0" brushRef="#br0" timeOffset="135481.9">5048 9726 101 0,'0'0'104'0,"0"0"-12"0,0 0-5 0,0 0-9 0,0 0-6 15,9-5-7-15,-9 5-10 0,0 0-2 0,0 0-4 16,5-2-8-16,-5 2-3 0,0 0-9 0,0 0 1 16,0 0-4-16,0 0 4 0,0 0-6 0,0 0 0 15,0 0-5-15,0 0-3 0,0 0 1 0,0 0-6 16,0 0-1-16,0 0-1 0,8 0 4 0,-8 0-4 15,0 0 1-15,0 0-1 0,0 0-1 0,0 0-6 16,0 0 4-16,0 0-3 0,0 0 5 0,0 0-8 16,0 0 0-16,0 0 1 0,5 3-2 0,-5-3 7 0,0 0-6 15,0 0 8-15,0 0-11 0,0 0 9 0,0 0-1 16,0 0-2-16,0 0-2 0,0 0 7 16,0 0-8-16,0 0 9 0,0 0 9 0,0 0-4 0,0 0 1 15,0 0 5-15,0 0 7 0,0 0 2 0,0 0-6 16,0 0 4-16,0 0-12 0,0 0 4 0,0 0 2 15,0 0-1-15,0 0-6 0,0 0-3 0,0 0 6 16,0 0-5-16,0 0 2 0,0 0-6 0,0 0 1 16,0 0-3-16,0 0 4 0,0 0-3 0,0 0-7 15,0 0 3-15,0 0 4 0,0 0-4 0,0 0 2 16,0 0-6-16,0 0 8 0,0 0-7 0,0 0 3 0,0 0 4 16,0 0-7-16,0 0 1 0,0 0-1 15,0 0 3-15,0 0-3 0,0 0-2 0,0 0 6 16,0 0 0-16,0 0 2 0,0 0-4 0,0 0-2 0,4-6-1 15,-4 6 5-15,5-2-4 0,-5 2-1 0,6 0 4 16,-6 0-1-16,5-3 2 0,-5 3-6 0,4-4 2 16,0 2 9-16,-4 2-8 0,4-3 1 0,-4 3-1 15,0 0-3-15,4-3 1 0,-4 3 1 0,0 0 3 16,6-2-3-16,-6 2 1 0,5 0-5 0,-5 0 11 16,0 0-8-16,7-3 0 0,-6 1 5 0,-1 2-8 15,9-2 0-15,-9 2 4 0,7-2 2 0,-3-1-2 16,-1 3 2-16,3-3 3 0,-2 1-3 0,1-2-2 0,2 1 1 15,-2 0-3-15,0 1 0 0,0-1 1 0,3-1-1 16,-3 1 0-16,1-1 2 0,2 3 4 0,-3-2 0 16,0 1 0-16,-1-2-10 0,0 1 1 0,2 1 6 15,-2 0 4-15,1 1-6 0,-1-1 3 0,1 0 0 16,0-1-1-16,1-1 0 0,-2 1-4 0,1 3 2 16,1-1 3-16,-6 1-4 0,7-2 2 0,0 0 0 15,-1-1-5-15,-1 0 6 0,0 2-2 0,0-2 0 16,1 0 1-16,1-1 0 0,2 2 4 0,-2-6-4 15,0 6-1-15,2-1 5 0,-3-4-5 0,2 2 1 16,-3 1 3-16,4-1-4 0,-4 2 4 0,-1-2-3 0,1 0 2 16,3-2-11-16,2 1 5 0,-6 0 7 0,4 2-3 15,-1-1 6-15,1 2-4 0,1-3-2 16,-3 2-1-16,0 2 3 0,-1 0 0 0,2-1 1 0,1 3-6 16,-2-3 3-16,1 2 0 0,0-2-4 0,0 1 2 15,-1 0 3-15,1-1-4 0,1 2 3 0,-1-1 2 16,-2-1-1-16,0 1 0 0,-1 0 1 0,1-3-5 15,0 3 3-15,0-1 0 0,0 0 2 0,0-1-6 16,-2-1 5-16,6 1-1 0,-3 0 1 0,-1 0-2 0,2-1-1 16,2 2-3-16,-3 1 7 0,-2 2-3 15,1-3 2-15,2-1 1 0,-1 2-7 0,0 0 5 16,1 1 1-16,-1-1 4 0,-2 0-6 0,4-1 5 16,-3 2-7-16,4-3 4 0,-3 3 3 0,0 0-6 0,0-2 1 15,1 2-1-15,-2-3 2 0,0 2 0 0,-1-3 5 16,3 4-5-16,-2-3 0 0,2 0-2 0,0 0 5 15,3-1-3-15,-3-1-8 0,0 1 13 0,2 1-10 16,-3-1 6-16,1 2 0 0,0 0-2 0,2-4-1 16,-2 5 4-16,2-3-1 0,-3 3 1 0,2-1-2 15,-3-1-2-15,0 1 4 0,5-2-3 0,0 3 0 16,-3 0-1-16,-2-3-5 0,3 5 6 0,-2-3 4 16,-1 0-1-16,-1 2 0 0,2-2-2 0,-2 1 0 15,2-2-2-15,0 0 2 0,-3 2 5 0,3-1 2 0,-2 1-2 16,1 0 4-16,1-3-7 0,-4 2 6 0,4 0-2 15,-1 1 4-15,-1-1-2 0,-1-1-3 0,1 3 1 16,1-2-2-16,0 0 2 0,-2 1-2 0,2-1-1 16,-5 3-2-16,5-2-1 0,0-1 4 0,-1 2 1 15,1-2-3-15,-1 1-4 0,0-1 6 0,2 0 0 16,2 1-2-16,-3-2-3 0,3 1 4 0,-2-2 0 16,-2 2 1-16,5 1-5 0,-4-2-1 0,0 1 1 15,5 0 5-15,-1-2-5 0,-1 1 2 0,4 2 1 16,-3-1-1-16,2 0 0 0,0-2-1 0,0 1 1 15,0 2-3-15,-1 1-3 0,2-2 2 0,-2 1-3 0,0-2 5 16,3 3 4-16,-7-1-6 0,2 0 4 0,0 0 0 16,1 1-2-16,-4-1 2 0,0 0-2 15,0 2 3-15,2-1-2 0,-1-2 2 0,-1 1 3 0,0-1-3 16,-1 1-1-16,1-2 1 0,-1 1 1 0,0 0 6 16,1 2-6-16,-3-2 0 0,1-1-4 0,2 0 5 15,-1 0 0-15,0 2-3 0,1-2 0 0,0 0-1 16,1 1 4-16,1-1-2 0,-2 2 3 0,1-1-5 15,-1 1 0-15,3-1 0 0,-2 0 1 0,0 2 0 0,0 1-4 16,0-3-2-16,3 3 8 0,-4-2-4 16,3-1 1-16,-8 3-1 0,9 0 5 0,-4-1-8 15,-5 1 8-15,0 0-2 0,9 0 1 0,-9 0-1 0,5-3 2 16,-5 3 2-16,4-1 4 0,-4 1-3 0,10-4-8 16,-2 1 8-16,-3 1-10 0,-1 0 8 0,1 1 0 15,-1-1-2-15,-4 2 1 0,6-2 1 0,-2-1-3 16,-4 3-1-16,5-2 0 0,-5 2 9 0,0 0-4 15,0 0 0-15,4-3 10 0,-4 3 2 0,0 0 1 16,0 0-6-16,0 0 2 0,0 0-2 0,0 0-1 16,0 0-4-16,0 0 1 0,4-1-4 0,-4 1 3 0,0 0-1 15,0 0-2-15,0 0 1 0,0 0-1 16,0 0-1-16,0 0 1 0,0 0 1 0,0 0-1 16,0 0 5-16,0 0-1 0,0 0 4 0,0 0 4 0,2-3 1 15,-2 3-2-15,0 0-2 0,0 0-2 0,0 0 0 16,0 0-4-16,0 0 1 0,0 0-3 0,0 0 1 15,0 0 2-15,0 0-2 0,0 0-3 0,0 0 2 16,0 0 2-16,0 0 2 0,0 0-5 0,0 0 11 16,0 0 1-16,0 0 2 0,0 0-2 0,0 0-1 15,0 0-1-15,0 0-2 0,0 0 0 0,0 0-1 16,0 0-3-16,0 0-3 0,0 0-1 0,0 0 5 16,0 0-4-16,0 0-1 0,0 0-3 0,0 0 0 15,0 0 0-15,0 0 2 0,0 0-1 0,0 0-3 16,0 0 1-16,0 0-4 0,0 0 3 0,0 0 0 0,0 0 2 15,2-5-1-15,-2 5 1 0,0 0-2 0,0 0 4 16,0 0 0-16,0 0-4 0,0 0 2 0,0 0-3 16,0 0-16-16,0 0-12 0,0 0-16 0,0 0-17 15,0 0-19-15,-8 12-24 0,4-9-45 0,-1-1-178 16,1 0-353-16,4-2 157 0</inkml:trace>
  <inkml:trace contextRef="#ctx0" brushRef="#br0" timeOffset="137589.57">5067 9709 94 0,'0'0'106'0,"0"0"-20"16,0 0 2-16,0 0-12 0,0 0-3 0,0 0-9 0,0 0-4 16,0 0-13-16,0 0-2 0,0 0-7 0,0 0-5 15,0 0-1-15,0 0-10 0,0 0 3 0,0 0 0 16,0 0 5-16,2 5 8 0,-2-5 0 0,0 0 4 16,0 0-6-16,0 0-3 0,0 0 1 0,0 0-3 15,0 0-2-15,0 0-4 0,0 0-3 0,0 0-2 16,0 0 3-16,0 0-11 0,0 0 2 0,0 0 1 15,0 0-3-15,0 0-3 0,0 0-2 0,0 0-2 16,0 0-3-16,0 0 2 0,0 0 5 0,0 0-6 0,0 0-1 16,0 0 4-16,0 0 0 0,0 0-4 15,0 0-1-15,0 0 2 0,0 0-2 0,0 0 4 16,0 0-2-16,0 0 5 0,0 0-6 0,0 0-1 16,0 0 4-16,0 0-2 0,0 0-3 0,0 0 2 15,0 0-2-15,0 0-2 0,0 0 1 0,0 0 2 0,0 0 5 16,0 0-8-16,0 0-2 0,0 0 7 0,0 0-10 15,0 0 6-15,0 0-9 0,0 0 12 0,0 0 5 16,0 0-8-16,0 0 5 0,0 0-6 0,0 0 4 16,0 0-6-16,0 0 6 0,0 0-2 0,0 0-9 15,0 0 3-15,0 0 3 0,0 0 5 0,0 0 4 16,0 0-10-16,0 0-3 0,0 0 9 0,0 0-4 16,0 0-2-16,0 0 6 0,0 0 1 0,0 0 0 15,0 0-4-15,0 0 0 0,0 0 2 0,0 0-1 0,7 0-2 16,-7 0 4-16,0 0-1 0,0 0-6 0,0 0 6 15,0 0 3-15,0 0-1 0,0 0-3 0,0 0 0 16,0 0 5-16,0 0-5 0,0 0 3 0,0 0-6 16,0 0 8-16,0 0-2 0,0 0-8 0,0 0 6 15,0 0-3-15,0 0 2 0,0 0 1 0,8-5 2 16,-8 5-3-16,0 0-4 0,5-2 5 0,-5 2-6 16,5-2 4-16,-5 2 0 0,5-3 4 0,-5 3-7 15,5-1 1-15,-5 1 6 0,6-2-2 0,-6 2-5 0,0 0 7 16,0 0-3-16,7 0 0 0,-7 0 1 15,0 0-2-15,0 0-1 0,0 0 1 0,0 0 0 0,0 0 2 16,5-2 1-16,-5 2-1 0,0 0-4 0,0 0-1 16,0 0 3-16,5 0-3 0,-5 0 3 0,6-3-2 15,-6 3 1-15,3-1 9 0,-3 1-3 0,4-4-6 16,-4 4 5-16,9-4-2 0,-8 2-3 0,-1 2 2 16,8-3-2-16,-4 0 5 0,0 1-6 0,1-1 3 15,-1 2 1-15,-4 1-1 0,6-3 0 0,-2 2 2 16,-4 1-3-16,5-4-1 0,-1 1 3 0,1 1-4 15,0 0 1-15,3 0 0 0,-3-1 2 0,-1 2-7 0,1 0 11 16,0-2-6-16,-2 0 1 0,3 1-1 0,-2 0 5 16,0 0 0-16,-4 2 1 0,7-3-6 15,-2 0 3-15,1 0 1 0,1-3 0 0,-2 6-4 0,0-3 1 16,2 1-5-16,2 0 4 0,-3-3-2 16,2 5 2-16,-2-5 2 0,1 4 4 0,1-1-2 0,0-2 1 15,-3-1-5-15,3 2 2 0,-1 0 2 0,0 1-4 16,-1-2-1-16,1-1 2 0,0 2-1 0,1-1 3 15,-3 0 1-15,0 0-5 0,3 2 8 0,-2-2-2 16,2 0-4-16,-3 0 3 0,3 1 0 0,-3 1 2 16,2-2-14-16,0-2 11 0,-2 4 2 0,2-2-4 0,0 0 6 15,2 0 2-15,-1-1-8 0,-1 1-1 0,1 1-3 16,0-2-1-16,-1 0 9 0,2 0-1 16,1 2-4-16,-2-2 3 0,1-1 2 0,1 1-4 0,-1 2 3 15,0 0-2-15,4-1 1 0,-3-1 0 0,-1 2-2 16,4 2-3-16,-1-3 6 0,-1 2-2 0,2-2 0 15,-2-1 1-15,5 3 3 0,-1-2-5 0,3 0 1 16,-7-1-3-16,3 1 3 0,4-1 0 0,0-2 0 16,-4 1 6-16,-1-1-3 0,-3 3 4 0,2-1 4 15,-1-3 3-15,-3 2 2 0,1-1 10 0,-3 3-4 16,1 0 4-16,-2-1-5 0,1-2-1 0,-2 4-6 16,4 0 3-16,-3-2 0 0,1 3-2 0,2-5 3 15,1 5-5-15,1-1-4 0,0-1 2 0,2 3-3 16,-1-1 5-16,-1 0-2 0,3-1-1 0,0 3-1 15,-4-2 1-15,5 2 1 0,-4-1 0 0,-2 1-5 0,2 1-3 16,-1-1 2-16,-4 0-2 0,4-1 3 0,-9 1-4 16,5-1 7-16,-5 1-5 0,7-1-1 0,-7 1 4 15,6 0-4-15,-6 0 4 0,6-3-3 0,1-1 0 16,-2 3-1-16,-1-1-2 0,2 0 0 0,-2-1 2 16,1 1 1-16,-1 0 0 0,2 0-3 0,-2-1 1 15,1-1-1-15,-1 1 3 0,3 1 0 0,-4 1 5 16,2-2-5-16,-1 2 8 0,-1-2-4 0,-3 3 1 0,6-4 0 15,-2 1-1-15,1 0-3 0,-1 1 0 0,0-3-1 16,2 4 3-16,-2-3 2 0,2 1-3 0,2-1-1 16,2-2-3-16,-2-2-1 0,2 1 2 0,7-3 4 15,-4 1-3-15,1-3-4 0,0 3 0 0,3-2 4 16,-1 1-6-16,-1 2 2 0,-3 1 5 16,-1 0 0-16,-2 0 0 0,0 2 2 0,-4 3-1 0,4-6 5 15,-3 3-4-15,0 3 2 0,-2 0 1 0,2-2-6 16,-5 1 4-16,3 0-2 0,-4 3-3 0,9-2-1 15,-8-1 4-15,3 1 0 0,1 0-4 0,0 1 1 16,4-3 0-16,-1 0-2 0,1 3 2 0,0-4-3 16,1 2 5-16,-1 1-3 0,0-2-2 0,-2 1 3 0,2-1 0 15,-3 3 0-15,0-1 0 0,-3 0 2 0,2-1 5 16,-5 3 3-16,6-1 1 0,-6 1-3 0,4-2 6 16,-4 2-3-16,0 0-2 0,0 0-3 0,6-2 1 15,-6 2-7-15,0 0 6 0,0 0 1 0,0 0-1 16,3-3 0-16,-3 3-2 0,0 0-3 0,0 0 1 15,0 0-1-15,0 0 0 0,0 0 0 0,0 0-7 16,0 0-6-16,0 0-17 0,0 0-17 0,0 0-23 16,0 0-22-16,0 0-35 0,-13 12-204 0,8-8-355 15,-1-2 157-15</inkml:trace>
  <inkml:trace contextRef="#ctx0" brushRef="#br0" timeOffset="163587.29">9726 8385 109 0,'0'0'127'15,"0"0"-9"-15,0 0-3 0,0 0-8 0,0 0-6 16,0 0-2-16,0 0 0 0,0 0-3 0,0 0 1 16,0 0 1-16,0 0 0 0,0 0 3 0,0 0-5 0,0 0-3 15,0 0-6-15,0 0-6 0,9-7-10 16,-9 7-4-16,3-4-7 0,-3 4-5 0,1-4-5 0,-1-1-3 15,0 5-6-15,0 0-6 0,0 0-4 0,1-4 2 16,-1 4-1-16,0 0-4 0,0-5 3 0,0 5-5 16,0 0-2-16,0-5 2 0,0 5-4 0,0 0 0 15,-2-5-1-15,-1 1 1 0,3 4 14 0,-1-5-3 16,-3 3-4-16,0-2-2 0,3 1 0 0,-3-1-1 16,3 0-4-16,-3-1 1 0,0 1-3 0,3 1-4 15,-3 1-5-15,0-3 3 0,3 2-2 0,-4 1 1 0,1-2-4 16,0 1 1-16,4 3 0 0,-7-4-4 0,3 0 2 15,-1 2 0-15,-2-1-7 0,2 1 7 16,-1-2 0-16,1 2 5 0,-1 1-5 0,-2-2-1 0,1 2 2 16,1 1-3-16,-1-1-2 0,7 1 1 0,-12-2 0 15,7 2 0-15,5 0-2 0,-12 0 3 0,12 0-2 16,-9 0 0-16,2 0-1 0,0 1 1 0,7-1-1 16,-9 1 0-16,5 0 4 0,4-1 0 0,-10 2 1 15,5 1-1-15,0-2-1 0,-3 4 0 0,-1-3-1 0,0 1 1 16,3-1-2-16,-2 3 3 0,-2-1-2 15,1 3-1-15,-1-1 2 0,0-1-1 0,-1 0-2 0,4 0 2 16,-3 1-4-16,2 0-1 0,1 1 1 0,1 0 1 16,-3-2 2-16,4 0-2 0,-1 2 2 0,-1-3-4 15,1 5 2-15,0-1-1 0,0 0-3 0,0-1 5 16,2 3 1-16,-1-4-1 0,1 5-1 0,0-6-2 16,-2 2 4-16,2 3-1 0,-1 0-2 0,1-2 4 15,0 3 1-15,2 0 0 0,-6 4-3 0,4-3 4 16,2 0-4-16,-2 3 1 0,0-2 2 0,0-1 0 15,3 0 2-15,-3 1-7 0,4-2 5 0,-3-1 3 0,2-1-4 16,1 3 3-16,0 1 1 0,-3-5 8 16,3 4-4-16,0 1 2 0,0-4-2 0,3 2 2 15,-3 2 0-15,1 0-6 0,2-3 4 0,1 2 0 0,-3 0 0 16,3-2-1-16,-4 2-3 0,4-2 0 0,-3 2-2 16,2 0 0-16,-1-1 1 0,1-1-2 0,-2-2 4 15,4 1-3-15,-1-4 0 0,-3 3 2 0,3 1-2 16,0-4 0-16,0 0-1 0,0 1 1 0,0-2 0 15,-1 1-1-15,1 0 4 0,0 0-1 0,1-1 1 16,-1-2-2-16,5 2-1 0,1 0-2 0,-1-1 1 16,1 1-1-16,2-2-1 0,-1 1 0 0,0-2 0 0,1 2 3 15,-1-2-1-15,1 1-3 0,1-2 3 16,-3 0-4-16,4 0 2 0,-1-2 1 0,0 1-2 16,0-3-3-16,-3 1 2 0,7-1-2 0,-6-1 0 0,2 0 5 15,-2 2-3-15,1-2 0 0,-1 1-1 0,1-1 2 16,-2 0-2-16,0 0 0 0,-3 2 1 0,0-1 0 15,2 1-4-15,-4-1 3 0,4 1 2 0,-1-2-1 16,-3-1-2-16,1 1 3 0,2-1-4 0,-3-2 3 0,0-1-3 16,0 2-1-16,2-5 1 0,-5 5 4 15,1-3 0-15,-2 5-1 0,2-4-2 0,-2 2-1 16,-1 1 1-16,0-1 2 0,0 3-4 0,0 1 3 0,0-2 2 16,-1 1-2-16,1 4 1 0,-3-5-1 0,3 5 0 15,-1-3-3-15,1 3 4 0,-3-2-3 0,3 2 0 16,0 0 3-16,-5-3-1 0,5 3 0 0,0 0-1 15,0 0 2-15,0 0-1 0,-4-2-5 0,4 2 2 16,0 0 2-16,0 0-4 0,0 0 6 0,0 0-1 16,0 0-1-16,0 0 2 0,0 0-3 0,-6 9 0 15,5-5-1-15,-3 0 6 0,4 1-7 0,-4-1 3 16,3 1-2-16,-2 0 2 0,2 1 0 0,-2 0-1 16,2-1-1-16,1 2 1 0,-4-2 3 0,3 4-2 15,-3-2 5-15,3 2-6 0,1-2 0 0,-4-2 3 0,4 5-2 16,0-2 0-16,0-2 0 0,2 1 2 0,0 2 1 15,-1-3-2-15,4 2-1 0,-1-4 1 16,-3 3 0-16,3-2-1 0,1 0 3 0,-1-1 0 0,5 0-3 16,-4 0-1-16,-1-1-1 0,4 1 4 0,-3-2-3 15,0-2 3-15,4 3 1 0,-1-2-2 0,-2-1-2 16,3 0 4-16,1 0-6 0,0-1 6 0,-2 1-5 16,2 0 1-16,-2-3 0 0,-2 3 2 0,2-1 2 15,0-2-2-15,-3 1 2 0,1-1-2 0,1-1 1 16,-2 0-3-16,2 0 1 0,-2 1 4 0,-1-4-2 15,1 3 2-15,-1-2-4 0,0-1 11 0,1 0 4 16,-4 1-4-16,2-5 0 0,0 3-5 0,-1-4 3 0,-2 3 0 16,1-6-2-16,-1 5-4 0,0-2 5 0,-1 0-8 15,1 0 4-15,0 1 4 0,-4 0-1 0,3 1 4 16,-3-2 2-16,-3 1 2 0,4 3 0 0,-3-3 2 16,0 2 5-16,1 0-8 0,-2-1 6 0,0 3-7 15,1 0 2-15,-4 0-8 0,-2 4 6 0,1-4-4 16,0 5 0-16,1-1-6 0,0 1 5 0,0 0-3 15,-3 2 1-15,0 0-6 0,2 4-10 0,-2-1-16 0,0 1-17 16,0 2-30-16,-1 0-35 0,2 2-48 16,-3-1-44-16,3 1-61 0,0-4-248 0,1 3-550 0,-1-2 243 15</inkml:trace>
  <inkml:trace contextRef="#ctx0" brushRef="#br0" timeOffset="164603.76">9978 8690 85 0,'0'0'145'0,"0"0"-9"0,3-3-10 0,-3 3-2 16,0 0-1-16,0 0-6 0,0 0 1 0,0 0-4 16,0 0-2-16,0 0-5 0,0 0 7 0,0 0-9 0,0 0-3 15,0 0-7-15,0 0-2 0,0 0-6 16,0 0-5-16,0 0-5 0,0 0-6 0,0 0-9 0,0 0-8 15,0 0 2-15,0 0-6 0,0 0 0 0,0 0 0 16,0 0-2-16,-7 15-4 0,7-10-3 0,-1 1-3 16,1 5-3-16,-4-4-6 0,3 4 1 0,1 0-2 15,0 1-5-15,0-1-1 0,-1-1-3 0,1 1 1 16,1 3 0-16,-1-6-5 0,0 4-2 0,1-1 1 16,-1-1 0-16,5-2 1 0,-5 1 0 0,4-3-4 15,0 0 1-15,0 1 3 0,-3-3 1 0,2-2-2 16,-2 2 1-16,3-1 0 0,-4-3 4 0,5 0-1 0,-5 0-4 15,0 0-1-15,14-5-2 0,-10 0 0 16,1 0-1-16,-3-2 0 0,2 2-1 0,1 0-3 0,-2-4-6 16,-1 3 7-16,0 0-1 0,-1 1-3 0,1-2 2 15,1 3-2-15,1-2 0 0,-3-1 1 0,2 3-1 16,-1-2 1-16,1-1-2 0,4 2-4 0,-1-6 0 16,-3 3 5-16,3 0 0 0,-1-1-1 0,2-1 0 15,0 1-2-15,-1-1 1 0,-1 2 0 0,0-2 1 16,4 3-2-16,-5-3 0 0,1 5 2 0,-1 0-1 15,-3 0 3-15,2-1 0 0,0 4 2 0,-1-3-1 16,-1 2 0-16,-1 3-7 0,0 0 4 0,4-1 3 0,-4 1-1 16,0 0-2-16,5 10 0 0,-5-4 2 0,4 1-3 15,-4 2 2-15,0 1-1 0,1 2 2 0,2-1 1 16,-2 0-7-16,-1 1 3 0,3 0 3 0,-3 1-1 16,1 3 1-16,-1-6 0 0,1 2 1 0,-1 0 3 15,4 0 1-15,-4-2 2 0,0 0-4 0,3-1 3 16,-2-1-1-16,-1 1 1 0,3-4-4 0,-1 2 2 15,-2-1-4-15,1-2 3 0,-1 1 1 0,3-3-2 0,-2 2-1 16,-1-4 2-16,0 4 0 0,0-4 0 0,4 2 2 16,-4-2 3-16,0 0-1 0,13-7-4 15,-9 3 1-15,4-4-1 0,0 0 2 0,0-2-3 0,0-4-1 16,2-2 1-16,-3 0-2 0,1 0-4 0,1 1-4 16,-4-2 6-16,0 1-3 0,-2 6 0 0,1-2 2 15,-2 4 3-15,2-1-1 0,-3 1-1 0,1 2-3 16,0 2 5-16,1-3-3 0,-1 4-1 0,-2-1-1 15,0 4-3-15,2-5 3 0,-2 5 0 0,1-5 0 16,1 3 2-16,-2 2 0 0,2-3-4 0,-2 3 2 16,6-2 3-16,-6 2-2 0,5-2 0 0,-5 2 1 0,9-1 0 15,-9 1-1-15,10 0 0 0,-6 3 0 16,1-1-1-16,-1 1-1 0,1 2 2 0,0 2 0 16,3 0-3-16,-4 3 1 0,1 1 2 0,-4 1 3 0,7 2-1 15,-6-2-3-15,2 0 2 0,0 4 1 0,0-3 2 16,0-1 0-16,-3 0 0 0,2-1-3 0,1 0 4 15,-2-2-2-15,3 1-2 0,-1-1 2 0,0-3-3 16,2 1 2-16,-3-2-3 0,1 0 2 0,-3-1-11 16,4-1-26-16,0-3-31 0,-5 0-45 0,0 0-60 15,10-7-91-15,-8 0-215 0,-1-4-519 0,-2-1 230 16</inkml:trace>
  <inkml:trace contextRef="#ctx0" brushRef="#br0" timeOffset="165037.64">10529 8486 98 0,'0'0'200'0,"4"-1"-23"0,-4 1-18 0,0 0-13 16,0 0-12-16,0 0-10 0,7 7-11 0,-5-2-3 15,0 0 0-15,0 4-5 0,2 0-5 0,0 2 2 16,1 5 6-16,-1 0-5 0,0 1 0 0,1 6 0 16,4 2-3-16,-5 1 0 0,0 2-4 0,-3-3-1 15,0 3-5-15,3-2-5 0,-4 2 1 0,4-1-8 16,-5 2-4-16,2 0-3 0,0-2 0 0,2-1-9 15,-3-1 2-15,5 4-5 0,1-5-2 0,2 1-4 16,-4-7-5-16,4 7-7 0,-1-5-3 0,0 1-3 0,2 1 3 16,-3-4-10-16,3 2 6 0,-4-3-7 0,1-2-6 15,-2 0-1-15,0-1 0 0,-1-2-3 0,-1-2-1 16,1 1 2-16,-1-1-5 0,-2-3-2 0,1-2 1 16,1 2-7-16,-4-4-10 0,2 0-16 0,0-3-27 15,0 0-26-15,0 0-34 0,0 0-27 0,-15-11-40 16,10 1-41-16,0-7-284 0,-4-6-540 0,4-4 239 15</inkml:trace>
  <inkml:trace contextRef="#ctx0" brushRef="#br0" timeOffset="165320.51">10608 8744 82 0,'10'-12'187'0,"-2"2"-10"16,1 0-15-16,1 1-10 0,-1 1-10 0,4 1-13 15,1 1-6-15,-4 2-10 0,4 0-10 0,-4 3 5 16,1 2-12-16,1 1 2 0,-1 1 4 0,-1 3-8 16,-1 4-7-16,-2-1-1 0,-1 1-6 0,0 2-2 15,-1 4-3-15,-4 1-2 0,-1-1-2 0,0-1 6 16,-5 1-7-16,4-1-6 0,-3-3-9 0,-1 4 2 16,-1-5-4-16,-1-2-4 0,2 1-1 0,0-1-6 15,1-1 0-15,-5 0-8 0,1-1-2 0,0 0-2 0,-1-5-3 16,-3 3-8-16,-1-3-23 0,1-3-39 0,-2 1-51 15,-4-6-53-15,0-1-70 0,1-2-219 16,-1-2-471-16,5-1 208 0</inkml:trace>
  <inkml:trace contextRef="#ctx0" brushRef="#br0" timeOffset="166021.06">10949 8358 147 0,'3'-4'207'0,"-3"-1"-7"0,0 5-13 0,2-5-5 16,0 1-10-16,-2-1-17 0,0 5-2 0,2-7-11 15,-1 6-9-15,-1 1-8 0,2-4-14 0,-2 4-8 0,0 0-11 16,0 0-11-16,0 0-8 0,0 0-5 16,0 0-3-16,0 0-3 0,0 0 0 0,6 9-1 15,-6-2-4-15,0-1-3 0,0-2 7 0,0 5-7 0,0 3 2 16,0-1-8-16,-4 5 4 0,2 1-5 0,0 1 5 16,0-1 0-16,-2 2-3 0,-1 7-5 15,1-2 1-15,4 3 1 0,-2-4-8 0,2-2 1 0,-2-2-3 16,1 8-5-16,0-3-1 0,1-5-6 0,1-2-3 15,0 2-1-15,-2-1-6 0,6-1 5 0,-2-1 1 16,0-3-6-16,1-2 5 0,0-1-2 0,0 2-1 16,1-4-4-16,-1 1-6 0,2-4 8 0,-1-2-11 0,1 1 7 15,0-1-3-15,0-1-2 0,4-1 1 16,0-1-1-16,1-2 3 0,-1 0-4 0,2 0-2 16,-2-3 4-16,0 1-3 0,2-2-2 0,-3-1 6 0,1 3-2 15,-1-6-4-15,0 3 0 0,-2 0 3 0,1-1-2 16,-3-1 0-16,-1 0-1 0,3-2 1 0,-1 0 0 15,-2 1-3-15,-1 0 0 0,3-2 2 0,-5-1-3 16,0 4 0-16,0-1-1 0,-1-2 0 0,-1 4 0 16,0-1 5-16,1 5 0 0,-1-4 2 0,-1 3-1 15,0 1-8-15,-2 0 5 0,0 0 1 0,-3 4 2 16,7 0 1-16,-13 3-3 0,5-2-2 0,-1 3-1 0,0 3 4 16,1-3 0-16,1 4-3 0,-2-2 2 0,1 5-1 15,3-2 2-15,-4-1 2 0,4 1-3 16,0-1 1-16,0 4-1 0,2-2 0 0,2 0-1 0,-3 1-4 15,4-1 1-15,0 0-2 0,0 1 9 0,0-1-3 16,-1 2 1-16,2-4 0 0,-1 4 0 0,5-5-2 16,-1 4 5-16,-1-1-2 0,2 0 0 0,1-4 0 15,-1 3-4-15,4-2 5 0,0-1-6 0,2 0 4 0,0-1-5 16,3-2-6-16,2 1-13 0,-2-3-29 0,1 1-22 16,2-4-30-16,0 1-42 0,-3 0-44 15,4-5-61-15,-8 1-244 0,3-4-534 0,1 1 237 0</inkml:trace>
  <inkml:trace contextRef="#ctx0" brushRef="#br0" timeOffset="166438.49">11340 8661 80 0,'0'0'222'0,"4"-4"-9"0,-4 4-11 15,3-5-11-15,-3 5-16 0,3-3-12 0,-3 3-10 16,6-2-9-16,-6 2-6 0,5 0-7 0,-5 0-10 16,0 0-8-16,5-2-4 0,-5 2-6 0,0 0-8 15,0 0-2-15,7 4-8 0,-3-2-5 0,-1 4-8 16,-2-2-2-16,2 1-3 0,-1 4-6 0,1-2-6 15,1 3-7-15,3 1 3 0,-3-1-6 0,2 1-3 0,4 3 1 16,2-3-7-16,-3 3-2 0,1-2 1 16,3 0-5-16,0 0-2 0,-4 3-3 0,1-8-1 15,3 5-3-15,-4-3 0 0,1-1-2 0,-1-1-4 0,9 3 1 16,-9-3-3-16,0 0 0 0,2 0-3 0,0-2-1 16,-5 1-2-16,0-1 1 0,1-1 0 0,-2-1 0 15,-1 0 2-15,1-2-4 0,-3 2 3 0,2-1-6 16,-4-2-1-16,5 3-13 0,-5-3-26 0,0 0-36 15,0 0-36-15,0 0-38 0,0 0-50 0,7-5-59 16,-7 5-202-16,-4-9-496 0,4 6 220 0</inkml:trace>
  <inkml:trace contextRef="#ctx0" brushRef="#br0" timeOffset="166704.66">11639 8725 98 0,'-1'-4'227'0,"-3"2"-6"0,4 2-8 0,0-5-10 16,0 5-11-16,0 0-9 0,-5-3-11 0,5 3-10 15,0 0-10-15,-3-3-10 0,3 3-7 0,0 0-10 16,-7 0-6-16,7 0 2 0,-12 5-2 0,3-1-1 0,-1 1-6 16,-3 0-4-16,1 6-6 0,-5-3-7 0,-1 2-11 15,-1-1-5-15,-4 6-3 0,1-1-7 0,-5 1-4 16,3 1-9-16,2-1-6 0,6-3-3 0,-2-1-3 15,5 0-7-15,0 1-6 0,4-4-8 0,2 2-12 16,-2-3-38-16,4 0-44 0,2 0-66 0,2-2-64 16,1-3-359-16,0-2-606 0,0 0 269 0</inkml:trace>
  <inkml:trace contextRef="#ctx0" brushRef="#br0" timeOffset="170153.67">9212 9326 81 0,'0'0'169'16,"0"0"-2"-16,0 0-12 0,0 0-4 0,-8-4-15 16,8 4-8-16,0 0-10 0,0 0-6 0,0 0-5 15,-7 0-12-15,7 0-8 0,0 0-6 0,0 0-11 16,0 0-5-16,0 0-5 0,0 0-8 0,0 0-3 16,0 0-2-16,0 0-2 0,0 0 0 0,0 0 0 15,0 0 1-15,0 0 5 0,0 0 0 0,0 0 8 16,0 0 3-16,0 0 3 0,0 0 0 0,0 0 2 15,0 0-1-15,0 0-1 0,0 0-2 0,0 0-3 0,0 0-4 16,0 0-4-16,0 0-4 0,0 0-2 0,0 0-2 16,0 0-7-16,0 0-4 0,0 0-4 0,0 0-6 15,0 0 0-15,0 0-2 0,0 0-4 0,0 0 0 16,0 0-2-16,0 0-4 0,0 0 2 0,0 0-3 16,0 0 1-16,0 0 0 0,0 0 2 0,0 0 0 15,0 0 4-15,0 0 8 0,0 0 6 0,0 0 3 16,0 0 2-16,0 0 1 0,0 0-1 0,0 0 0 0,0 0-4 15,0 0 0-15,0 0-2 0,0 0-7 0,0 0-2 16,0 0-3-16,0 0-1 0,0 0 0 0,0 0-2 16,0 0-1-16,0 0-3 0,3 7-3 0,-3-7 0 15,0 0 2-15,8 3 0 0,-8-3-3 0,4 2-1 16,-4-2-1-16,0 0-3 0,4 2 0 0,-4-2 2 16,0 0 1-16,4 2-4 0,-4-2 4 0,0 0 0 15,13 0-2-15,-9 0 0 0,-4 0 0 0,15 0-4 16,-8 1 4-16,-1-2-2 0,4 1 0 0,-5-2-3 15,3 2 3-15,0 2 1 0,-2-2-1 0,3 1 1 16,0-1-2-16,-1 0 6 0,2 0 4 0,-2 0-2 0,1 2 2 16,2-1-2-16,-2-1-5 0,1 0 3 0,2-1 1 15,-3-1-11-15,1 4 8 0,1-4-9 0,1 2 11 16,1 0-6-16,-1 0 2 0,0 0-5 0,1 0 10 16,-2 2-4-16,2-1 2 0,1 0-1 0,-4-2-1 15,4 2 1-15,-1 2-1 0,1-3-3 0,-1 1-3 16,1-1 5-16,1 1-4 0,1-1 5 0,3-1 0 15,-5 0-4-15,-1-1-1 0,3 2 2 0,1 0 4 0,-2 0-7 16,-2 0 6-16,1 0-4 0,-1-2-3 0,-3 3 5 16,4-1 0-16,0 0-4 0,-1 0 0 0,-2-1 3 15,2 1 0-15,1-1 2 0,-2-1-2 0,3 2-3 16,3-1 1-16,-4-1 5 0,4 2-2 0,-4-2-3 16,3 0-3-16,3 3 4 0,-1-3 0 0,0 3 8 15,2-1-10-15,-3-1 7 0,-6 1 1 0,6-4-2 16,-1 6-3-16,-2-4 6 0,-2 2-4 0,1 0-1 15,0-2-3-15,-1 2 6 0,1-1-2 0,-1 1-2 16,-1 0-2-16,1 0 5 0,-4 0-3 0,3-2 3 16,-2 2-7-16,3 0-5 0,0 0 5 0,-2 2 6 0,3-1-1 15,4-2-5-15,1 2 5 0,-1-2 0 0,-1 2-1 16,3-2-1-16,-2 1 4 0,0 0-11 0,1 0 13 16,0 0-2-16,-5 0-10 0,6 1 8 0,1 0-1 15,-8-1 4-15,1 0 1 0,-4 0-11 0,3 0 9 16,1 1 0-16,-5-1 0 0,4 0-3 0,-3 0 1 15,3 2 0-15,-3-2-1 0,2-2 4 0,-1 2-1 16,1 0-1-16,0 0-1 0,1 0 1 0,0 0 0 0,0 0-4 16,0-1 3-16,0 1-2 0,4-1-1 15,1 0 6-15,-4-1-2 0,0 2 0 0,-1-1-2 0,1 1-2 16,-4-2 3-16,3 2-1 0,-2 2 3 0,0-2 0 16,-4 0-6-16,2 0 3 0,2 0-3 0,-1-2 6 15,2 2-4-15,-1 0 6 0,3 0-5 0,-3 0 0 16,2-2-5-16,-2 4 3 0,2 0 4 0,1-2 1 15,2 0-3-15,-2 0-1 0,1 0 0 0,4 0 2 16,-5 0-2-16,4-2 1 0,0 2 1 0,-4-2-3 16,4 1 3-16,-4 1 1 0,-2-2-3 0,-1 2-3 0,-1 0 3 15,2 0 1-15,-1 1 1 0,1-2 3 16,-2 1-5-16,0 0 1 0,-2 0-3 0,1 0 1 16,1 1 3-16,-2-2-3 0,0 2 0 0,-2-1 5 0,3 0-6 15,-2 0 1-15,0 0 4 0,3 1-2 0,-1-1 2 16,1-1-2-16,1 1 1 0,1-1-2 0,-3 2 4 15,5-2-2-15,-5 1-5 0,1 0 2 0,3 0 3 16,-5 0-2-16,1-2 3 0,-3 4-6 0,3-1 3 16,-4 0 4-16,3 0-3 0,-8-1 2 0,13 2-6 15,-10-2 4-15,3 2 2 0,-3-1-6 0,-3-1 5 16,8 2 0-16,-4-1-2 0,-4-1-2 0,11 2 3 0,-5 0 0 16,1 1 3-16,2-6 5 0,0 3-6 0,-2 0 7 15,0 0 4-15,-7 0-9 0,15 0 2 16,-7 0 3-16,-1 0-2 0,-1 0-2 0,-6 0-5 0,11 0 4 15,-5 2-1-15,0-1 1 0,-6-1 4 0,5 0-9 16,-5 0 4-16,5 1-5 0,-5-1 4 0,0 0 2 16,9 0-4-16,-9 0-3 0,0 0 6 0,5 3 5 15,-5-3-3-15,0 0 2 0,0 0 0 0,0 0 10 16,0 0-2-16,0 0 9 0,0 0 7 0,0 0 9 16,0 0-4-16,0 0-2 0,0 0 3 0,0 0-9 15,0 0 3-15,0 0-6 0,0 0-3 0,5 0-15 0,-5 0 15 16,0 0-13-16,0 0 12 0,0 0-9 0,0 0 2 15,0 0-5-15,0 0 2 0,0 0-3 0,0 0-5 16,0 0-3-16,0 0-4 0,0 0 12 0,0 0 3 16,0 0-3-16,0 0 0 0,0 0-2 0,0 0-4 15,0 0 4-15,0 0-6 0,0 0 2 0,0 0-6 16,0 0 4-16,0 0 1 0,0 0 5 0,0 0-12 16,0 0 10-16,0 0-1 0,0 0 0 0,0 0 2 15,0 0-8-15,0 0-1 0,0 0 8 0,0 0-7 16,0 0 2-16,0 0 3 0,0 0-1 0,0 0 3 0,0 0-4 15,0 0-2-15,0 0 0 0,0 0 1 0,0 0 1 16,0 0-2-16,0 0 3 0,0 0 0 0,0 0-3 16,0 0-2-16,0 0 7 0,0 0-6 0,0 0 6 15,0 0-9-15,0 0-2 0,0 0 2 0,0 0-1 16,0 0-4-16,-9 6-6 0,9-6 19 0,0 0-2 16,0 0-3-16,3 6 3 0,-3-6 4 0,0 0-3 15,0 0-1-15,0 0-5 0,0 0 0 0,0 0 3 0,0 0 3 16,0 0-4-16,0 0 6 0,0 0-4 0,0 0-2 15,0 0 8-15,0 0-3 0,0 0-10 0,0 0 10 16,0 0-4-16,-4 3 9 0,4-3-9 0,0 0-10 16,0 0 13-16,0 0-4 0,0 0 7 0,0 0-8 15,0 0 5-15,0 0 1 0,0 0-1 0,0 0 3 16,0 0 2-16,0 0-8 0,0 3 9 0,0-3-9 16,0 0 4-16,0 0-1 0,0 0-4 0,0 0 2 15,0 0 2-15,0 0-4 0,0 0 4 0,0 0-2 0,0 0 3 16,0 0-2-16,0 0-2 0,0 0 8 15,0 0-4-15,0 0-3 0,0 0 1 0,0 0-15 0,0 0 6 16,0 0 6-16,0 0 6 0,0 0-5 0,0 0 5 16,0 0-1-16,0 0 0 0,0 0-4 0,0 0 3 15,0 0 2-15,0 0-5 0,0 0 6 0,0 0 1 16,0 0-8-16,0 0 2 0,0 0 2 0,0 0-5 0,0 0 6 16,0 0 3-16,0 0-8 0,0 0 2 15,0 0-3-15,0 0 5 0,0 0 5 0,0 0-8 16,0 0 5-16,0 0-7 0,0 0-1 0,0 0 6 0,0 0-7 15,0 0 2-15,0 0-8 0,0 0 3 0,0 0 0 16,0 0-6-16,0 0 3 0,0 0-11 0,0 0 9 16,0 0 5-16,0 0-8 0,0 0 9 0,0 0-13 15,0 0 1-15,0 0-2 0,0 0-8 0,0 0-2 16,0 0-13-16,0 0-9 0,0 0-18 0,0 0-21 16,0 0-32-16,0 0-50 0,0 0-62 0,0 0-104 15,0 0-186-15,-4-11-570 0,3 7 252 0</inkml:trace>
  <inkml:trace contextRef="#ctx0" brushRef="#br0" timeOffset="173877.38">9228 9356 62 0,'5'0'101'0,"-5"0"0"0,0 0-2 0,4 3-4 0,-4-3-2 16,0 0-1-16,5 1 2 0,-5-1 4 0,0 0-2 15,0 0-3-15,0 0-1 0,0 0-5 0,0 0-7 16,0 0-9-16,0 0-3 0,0 0-7 0,0 0-3 16,0 0-7-16,0 0-6 0,0 0-4 0,0 0 0 15,0 0-6-15,0 0-7 0,0 0-3 0,0 0-2 16,0 0-1-16,0 0-4 0,0 0-1 0,0 0-1 15,0 0-2-15,0 0 0 0,0 0-1 0,0 0 4 0,0 0 7 16,0 0 1-16,0 0 5 0,0 0 3 16,0 0 4-16,0 0-3 0,0 0-2 0,0 0-2 0,0 0-3 15,0 0-2-15,0 0-3 0,0 0-3 0,0 0-2 16,0 0-3-16,0 0 0 0,0 0-1 0,0 0-3 16,0 0 1-16,0 0 1 0,0 0-4 0,0 0-1 15,0 0 2-15,0 0-4 0,-17-4 3 0,17 4-3 16,0 0-1-16,0 0 1 0,0 0-2 0,0 0 2 0,0 0-2 15,0 0 0-15,0 0 1 0,0 0-3 16,0 0 1-16,0 0-1 0,-3-3 3 0,3 3-3 0,0 0 3 16,0 0 1-16,0 0-4 0,0 0 0 15,0 0 1-15,0 0-1 0,0 0 0 0,0 0-1 16,0 0 1-16,0 0 0 0,0 0-3 0,0 0 3 0,0 0-2 16,0 0 1-16,0 0 0 0,0 0 0 0,0 0 1 15,0 0-2-15,0 0 1 0,0 0-1 0,0 0 0 16,0 0 3-16,0 0-1 0,0 0 4 0,-2-5-5 15,2 5 0-15,0 0 0 0,0 0 0 0,0 0-1 0,0 0 2 16,0 0 0-16,0 0-1 0,0 0-1 0,0 0 1 16,0 0-1-16,0 0 2 0,0 0-1 15,0 0 0-15,0 0 0 0,0 0-12 0,0 0-11 0,0 0-21 16,0 0-16-16,0 0-23 0,0 0-17 0,0 0-41 16,0 0-197-16,0 0-366 0,0 0 162 0</inkml:trace>
  <inkml:trace contextRef="#ctx0" brushRef="#br0" timeOffset="187718.91">12131 8729 84 0,'0'0'139'0,"0"0"-13"16,-1 2-19-16,1-2-7 0,0 0-7 0,0 0-12 16,-4 3-8-16,4-3-13 0,0 0 13 0,0 0-9 15,0 0 0-15,0 0 1 0,0 0 1 0,0 0 2 16,4 6 2-16,-4-6 0 0,0 0 2 0,0 0-2 16,0 0 1-16,0 0-3 0,0 0-2 0,0 0-4 15,0 0-4-15,0 0-5 0,0 0-9 0,0 0-1 16,0 0-3-16,0 0-4 0,0 0-6 0,0 0-4 15,0 0-3-15,0 0-1 0,0 0-1 0,0 0-2 16,0 0 3-16,0 0-5 0,0 0-3 0,0 0 1 0,0 0-2 16,14-5 0-16,-10 2-1 0,1 1-3 0,1 1 1 15,1-2-3-15,2 1 1 0,0-3-8 16,2 0 4-16,1 1 5 0,-2-1-2 0,4 0 2 0,1-2 0 16,2-1 4-16,3 1 3 0,-2-2-4 0,9-1 0 15,-4 0 0-15,5 2 1 0,-2-1-4 0,-2-1-4 16,2 2 6-16,-5 0-1 0,6 1 2 0,1 4-7 15,-10-2-1-15,1 0-1 0,-1 3 4 0,0-2-1 16,-1-1 3-16,-1 2 9 0,2-1 7 0,-6-1 4 16,5-1 0-16,-5-1 5 0,5 0 1 0,-1 0 2 15,2 0-2-15,-1 1 11 0,-2-2-5 0,4 1-4 0,-1 0-2 16,-1 1-4-16,-4 1-7 0,-1 0 1 0,-3 1 0 16,2 0-4-16,-1-3-3 0,-4 5 2 15,0-1-2-15,-2-1-2 0,0 3-1 0,0 0 2 0,-1-2 3 16,-3 3-5-16,6-3 0 0,-6 3-4 0,2-4-1 15,-2 4-1-15,0 0-3 0,0 0-10 0,0 0-18 16,0 0-22-16,0 0-25 0,0 0-24 0,0 0-28 16,0 0-32-16,0 0-52 0,0 0-224 0,0 0-464 15,0-3 206-15</inkml:trace>
  <inkml:trace contextRef="#ctx0" brushRef="#br0" timeOffset="188402.18">13338 8178 78 0,'0'0'168'0,"0"0"-15"0,-4-4-13 0,4 4-12 16,0 0-13-16,0 0-14 0,-3-2-13 0,3 2-3 15,0 0-10-15,0 0-6 0,0 0 1 0,0 0-4 16,0 0 9-16,-2-4 1 0,2 4-5 0,0 0-2 16,0 0-2-16,-8 0-8 0,8 0-6 0,-8 5-4 15,1-5-4-15,0 4-3 0,1-2 1 0,-1 1-7 16,-4 1-6-16,2 2-3 0,-4-1 0 0,3 2 0 0,1 0-1 15,-4 0-7-15,-1 3 2 0,1 2-2 0,3-4-1 16,3 1-3-16,0 1-1 0,-2-1-3 0,4 1 3 16,-1 0-4-16,1 0-1 0,2-2 0 0,2 2 3 15,-1-3 4-15,1-1-3 0,2 2-3 0,1-2 2 16,0 6-2-16,2-4 1 0,1 3-8 0,0 0 12 16,4-3-4-16,-2 2 1 0,3-2 2 0,0 2-4 15,-1-3-4-15,1 1 4 0,4 1-1 0,-5-1-3 0,3-1 0 16,-1 0 2-16,1-1 0 0,-2-2-5 15,3-2 0-15,-3 3 1 0,4-2 0 0,-1-3-1 16,1 2 3-16,-3-4-3 0,4 1 1 0,1-6-2 0,3 5 1 16,-2-2-1-16,-3 0 11 0,-1-5 5 0,2 0 5 15,-2-2 5-15,-4 2 6 0,1-5 0 16,-1 1-1-16,0-2-1 0,-3 6-2 0,-1-1-2 0,-1 0 3 16,-3-1-2-16,2 1-2 0,0 0-4 0,-2 1-3 15,-1-1 0-15,0 3-1 0,-1-1-5 0,-2-1 0 16,0 1 1-16,-1 3-1 0,0-2 0 0,0-2-5 15,-1 2 0-15,-2 0 1 0,-2-1 0 0,0 2-2 0,-1-3-1 16,1 1 1-16,-1 2-7 0,1-2 2 16,0 1 3-16,-4 0-1 0,3-3-1 0,-2 6 0 0,2-1 2 15,0-3-3-15,-2 3-3 0,2 1-13 0,1-1-18 16,0 0-14-16,-1 2-17 0,3 1-18 0,0 1-30 16,-1 1-27-16,1 1-22 0,-1 1-55 0,0-1-172 15,2 2-417-15,0-1 185 0</inkml:trace>
  <inkml:trace contextRef="#ctx0" brushRef="#br0" timeOffset="189435.17">13658 8225 166 0,'0'0'201'0,"0"0"-15"0,0 0-12 16,0 0-14-16,-1-10-11 0,1 10-13 0,0 0-8 16,4-2-14-16,-4 2-10 0,0 0-6 0,0 0-11 0,0 0-5 15,0 0-4-15,0 0-7 0,0 0 1 0,0 0-4 16,5-2-7-16,-5 2 4 0,0 0-4 0,0 0-2 15,0 0-1-15,0 0-2 0,0 0-5 0,0 0-3 16,0 0-8-16,0 0 0 0,0 0-1 0,0 0-2 16,0 0-6-16,0 0-1 0,0 0-2 0,5 5 1 15,-5-5 0-15,3 9 1 0,-1-5 2 0,-2 2 1 16,3 1-2-16,-2 2-6 0,-1 1 3 0,1 1-5 16,-2-1 2-16,1-2-1 0,0 3-3 0,0-2-2 15,0 1-2-15,0-2-2 0,1 3 0 0,-1-5-2 16,3-2-4-16,-2 4 3 0,2-1-5 0,-1-1-1 0,-2 0 3 15,3-3-5-15,1 1 2 0,-1 0 1 0,4-1-2 16,-2-1 3-16,0-2-2 0,-5 0 3 0,17-2-3 16,-9 0 0-16,2 0-1 0,-1-2-1 0,-2 3-3 15,-1-2 3-15,1 0 0 0,-2 1-3 0,0-2 1 16,-1 0-2-16,2 2 2 0,-2-3-3 0,-1 1-3 16,1-1 3-16,-2 2 1 0,2-2-1 0,-1-4 2 15,-1 4-1-15,3 0 1 0,-4-3 3 0,3 0-4 16,0-1 3-16,1-2-2 0,-1 4-5 0,1-3 2 0,0 2 3 15,0 4-2-15,-1-3-1 0,0 2 4 16,0 0-4-16,0 0-1 0,-3 3 3 0,3-2-3 0,-4 4 0 16,1-1-2-16,-1 1 2 0,0 0-1 0,0 0 0 15,4 7 6-15,-4-7-3 0,-4 10 3 0,3-5-3 16,-3 2-1-16,3-3 2 0,-3 2-2 0,0 1 2 16,4-1-2-16,-4 0 0 0,0 1 0 0,-1 1 4 15,4-1-3-15,0 0 2 0,-3 3 1 0,1 0-1 16,2-4-2-16,1 2 2 0,-2 4-1 0,0-4 2 15,2-1-4-15,0 3 4 0,0-1-1 0,0-3-1 16,4 0 0-16,-4-1-1 0,1 0 1 0,2 0 1 0,2-1-1 16,1 0 3-16,2-2-2 0,1 1 1 15,4-2-3-15,-3-1 4 0,3 3-2 0,1-3 1 0,-3 0 1 16,2-3-3-16,-1 2-1 0,-1-2-1 0,2 0-2 16,-3-1 4-16,0 1 1 0,3-2-1 0,-4-1 0 15,2 0 3-15,-2 1-2 0,3-2 2 0,-3-1-1 16,-3 1-2-16,2-1 0 0,0-1-1 0,-3 2 2 15,4 0-2-15,-7 1 3 0,2-3 0 0,0 5 0 16,-4-1 1-16,4-3-2 0,-3 3 0 0,2 1-3 16,-2-3 5-16,2 1-5 0,0 2 2 0,-3-2-1 0,0 0 1 15,0 3 2-15,-2-3-1 0,4 1-3 16,-4 0 1-16,1 0 1 0,-2 0 1 0,2 2 2 16,-2-2-1-16,-2 0 0 0,4 2 0 0,-2-1 1 0,-1 2 1 15,2-1 5-15,2 3 0 0,-4-3-2 0,4 3-2 16,-13-1 2-16,13 1-2 0,-9 4 0 0,4-3-1 15,-4 3 1-15,4 0-5 0,1 1 1 0,-1 1 4 16,-1-1-4-16,3 1 1 0,-4 3 1 0,1-2-3 16,1 2 5-16,1-3-3 0,-1 3 1 0,3 0-1 15,-1-1-3-15,-1 3-2 0,4-3 5 0,-1-1-3 16,1 3 4-16,0-1-1 0,1 0-2 0,4 1 0 0,-1 0-1 16,0-5 1-16,1 6-1 0,3-2-1 0,-1 0 2 15,5-1-3-15,1 1-4 0,2 1-30 0,-2-3-31 16,5 3-35-16,-4-3-41 0,1-3-45 0,1 0-287 15,3-4-513-15,0 0 227 0</inkml:trace>
  <inkml:trace contextRef="#ctx0" brushRef="#br0" timeOffset="190069.52">14729 8165 73 0,'-1'-2'248'15,"-3"-1"-15"-15,4 3-17 0,-8-4-18 0,7-1-18 16,-3 3-14-16,-1 0-15 0,5 2-10 0,-9-4-13 15,5 4-13-15,4 0-9 0,-9 0-7 0,1 3-10 0,-3 0-4 16,1-1-2-16,-1 4-10 0,0-2-3 16,0 0-6-16,-2 4-5 0,3 0-3 0,-1 0-6 0,0 0-4 15,2 1-5-15,4 0-3 0,-4 1-3 0,5-1-9 16,2 2 6-16,-1-2-5 0,3 2-4 0,3 0-4 16,-2-1-1-16,4 2-2 0,4-2-2 0,1 2-1 15,2 0-1-15,2 3-3 0,0-5-5 0,0-2-8 16,1 2-6-16,0-2-6 0,-4-1-1 0,0-1 1 0,-2 0 3 15,-2-1-1-15,-1-1-1 0,-1-2 3 16,-3 2 3-16,1-1-2 0,-2 1 6 0,3-3 1 0,-4-1-2 16,0 0 7-16,-8 5 0 0,6-3 1 0,-6 1 1 15,2-2 2-15,-2 2 7 0,-2 0 2 16,-1-2 1-16,2 2 0 0,-3-1 0 0,2 1-1 0,2-1-3 16,-3 1-1-16,3 0-1 0,-1-2-1 0,3 3 0 15,-3-3 0-15,0 2-3 0,2 1-1 0,1-1 1 16,0 0 0-16,-2-1-3 0,4 0-7 0,-2 1-13 15,2-3-15-15,0 2-27 0,4-2-37 0,-5 3-42 16,5-3-54-16,0 0-230 0,10-12-456 0,-1 4 202 0</inkml:trace>
  <inkml:trace contextRef="#ctx0" brushRef="#br0" timeOffset="190486.35">14927 8228 94 0,'0'0'198'0,"-10"4"-17"0,7-2-12 16,0 2-13-16,1 1-4 0,-2 0-14 16,3 1-11-16,-3 2-11 0,2-1-5 0,-1 3-2 0,-1 0-5 15,1-1-10-15,0 0-9 0,2 2-7 0,-2-1-6 16,3-1-4-16,-2 1-1 0,0 4-7 0,4-6-4 15,-2 1-7-15,0 1-2 0,2-3-5 0,1 3-7 16,1-4-4-16,3 1 0 0,-2-1-7 0,0 0 1 16,4-1-2-16,0-1-3 0,1-2-2 0,-2-2-2 15,0 0 1-15,-8 0-3 0,14-5 1 0,-9 1-5 16,3 1-1-16,-1-6 1 0,1 0 2 0,-3-1-4 16,-1 1 4-16,1-2 0 0,-1 1 5 0,1 0 1 15,-3-2 4-15,1 3 2 0,-2 0-1 0,-1 1 0 16,0-2 6-16,0 4-3 0,-1-2-4 0,-2 1 2 15,-4 0 0-15,-2 2-1 0,3 0-2 0,-5-1-3 0,-4 1 2 16,2 1-3-16,2-2-3 0,-1 3-3 0,3-1 0 16,-3 2-5-16,5 2-1 0,3-3-19 0,-1 1-31 15,-2 0-39-15,7 2-55 0,-6-5-76 0,6 0-221 16,3 0-473-16,4-3 209 0</inkml:trace>
  <inkml:trace contextRef="#ctx0" brushRef="#br0" timeOffset="190884.98">15202 7928 107 0,'0'0'210'0,"-4"-3"-21"0,4 3-17 0,0 0-16 16,0-4-15-16,0 4-10 0,0 0-8 0,0 0-10 15,5-4-4-15,-5 4-3 0,0 0-4 0,0 0 1 16,0 0-4-16,0 0 8 0,0 0-1 0,0 0-1 16,0 0-5-16,0 0-7 0,0 0-7 0,0 0-5 0,0 0-5 15,0 0 1-15,0 0 1 0,-5 17-9 16,4-8-3-16,-7 0-8 0,3 7 6 0,1-1-5 0,-1 2 2 16,1 3-9-16,-1 4-4 0,0-4-2 0,0 6-3 15,-2-2-3-15,6 2 2 0,0-8-5 0,-2 3-1 16,3 4-2-16,-1-5-4 0,1 3-1 0,0-5-4 15,0 2-2-15,1-2-4 0,3 4 3 0,-4-5-5 16,1 2 1-16,2-2-2 0,-3-3-4 0,4 1 2 0,-3-3 0 16,3 0-5-16,-4-2 1 0,1 0-3 15,4-1 1-15,-1-1-3 0,-4-1-15 0,4-2-16 0,-3 0-17 16,-1 0-26-16,4-1-30 0,0-1-47 0,-4-3-44 16,0 0-50-16,10-7-257 0,-7 2-539 0,2-3 239 15</inkml:trace>
  <inkml:trace contextRef="#ctx0" brushRef="#br0" timeOffset="191759.85">15300 8268 110 0,'0'0'218'0,"0"0"-18"0,0 0-13 16,0 0-12-16,0 0-18 0,0 0-8 0,0 0-10 0,0 0-10 16,0 0-7-16,0 0-6 0,0 0-8 0,0 0-4 15,0 0-8-15,14-4-9 0,-14 4-7 0,0 0-7 16,0 0-5-16,10 6-3 0,-8-2 1 0,-2 1-5 16,1-1 2-16,-2 3-4 0,-1 0-3 0,1 3-5 15,-1-2-7-15,-2 4-1 0,0-2-1 0,0 0-6 16,2 1-3-16,-1 1-3 0,1-3-5 0,2 2 1 15,0-3-3-15,0 2-2 0,0-1-3 0,1-1-3 0,1-1 1 16,1 0-3-16,2-2 1 0,3 2-2 0,1-5-2 16,2 1 0-16,3 0-7 0,-1-6 3 0,6 0 0 15,-1-1-7-15,1-1 5 0,-2-4-6 0,-2 0 3 16,0 1 1-16,0-2 2 0,-6 6-4 0,-1-4 2 16,1 2-2-16,-3 2 3 0,-1-1-2 0,1 0 0 15,-4 0 1-15,0-1 0 0,0 4-2 0,2-3 0 16,-4 1 1-16,0-1-1 0,0 5 2 0,0-5 0 0,-2 1 1 15,2 4 0-15,-2-5-2 0,1 0 1 0,1 5-2 16,0 0-3-16,0-5 2 0,0 5-1 0,0 0-1 16,-1-3 3-16,1 3 1 0,0 0 1 0,0 0 0 15,0 0-1-15,0 0-4 0,-4 10 3 0,4-10 0 16,-4 12 1-16,4-7 1 0,-2 3 0 0,2-1 0 16,0 3 2-16,0-1 0 0,-2 1 0 0,1-1-1 15,2 1 1-15,1 0-2 0,-2-3 3 0,2 0-3 16,1-1-3-16,-1 3 6 0,2 0-4 0,1-1 4 0,0-1-2 15,3-1-2-15,2-1 0 0,-3 3 4 16,0-5-3-16,1-1 1 0,3 1-1 0,-2 1 0 0,3-3 2 16,-2-1 1-16,-1-1-2 0,0-4 0 0,4 1-1 15,-4 1-1-15,-2-4-1 0,3 1-2 16,1-3 3-16,-2 1 0 0,2-5 0 0,-1-5 1 0,1 3 0 16,-1-3 0-16,-2 3-2 0,3-9 1 0,-6 5-3 15,4-5-5-15,-2 5 3 0,-4 0-1 0,3-4-1 16,-4 6 3-16,3-3-2 0,-4 3 2 0,2 1-1 15,-2 1 1-15,-1 1 3 0,0-3-3 0,0 7 3 0,0-1-2 16,0 2 7-16,0 1 3 0,0 2 2 0,0 2 3 16,0-3 2-16,0 4 0 0,0-1 0 0,0 0-4 15,0 4-2-15,0-4 2 0,0 4-4 0,0 0-1 16,0 0 0-16,0 0 0 0,0 0-1 0,0 0-1 16,0 0 0-16,-5 11 1 0,1-7 0 0,3 3 1 15,-1 1-1-15,2 2 7 0,-2-1-2 0,-2 2 3 16,3 1 6-16,-1 1-4 0,0 4-1 0,1-3 3 15,1 5 2-15,0-4-6 0,1 4 3 0,-1-5-3 16,0 4-5-16,2-1 4 0,0 0-1 0,-2-1 1 16,4 2-2-16,-3-2-1 0,1-3-1 0,1 3 0 0,1-5-2 15,-4 1 2-15,4-2-5 0,-3 1-7 0,0-1-11 16,2-2-24-16,1-2-25 0,-3 0-28 16,-1-2-32-16,3-2-51 0,-3-2-70 0,0 0-243 0,0 0-527 15,0 0 233-15</inkml:trace>
  <inkml:trace contextRef="#ctx0" brushRef="#br0" timeOffset="192118.51">15753 8308 52 0,'6'-2'216'0,"0"-1"-9"0,7 1-15 0,1 0-12 15,0 1-14-15,4 0-15 0,0-2-18 16,0 2-10-16,2 0-15 0,-2 1-9 0,-5-2-14 0,2 2-4 15,-3 0-8-15,1 2-9 0,-1-2-5 0,-1 1-9 16,-4-1-1-16,2 0-9 0,-4 1-2 0,1-1-5 16,-6 0-1-16,9 3-1 0,-5-1-1 0,0 0-5 15,-1 0 5-15,-2 3-1 0,-1 0-2 0,0 0 6 16,4 1 3-16,-8 0-8 0,4 1 7 0,-4 2 1 16,3 1 1-16,-4-2 0 0,3 2 2 0,0 1 7 15,2-3-4-15,0 1-2 0,-1 0 1 0,-3 0 3 0,4 2 1 16,0-3-3-16,-2-1-1 0,0 0-9 0,2-1 3 15,0 0-7-15,0-1-3 0,0 2-2 0,0-2 2 16,2-2-3-16,-2 2-2 0,0-5-2 0,2 7-2 16,-2-7-6-16,0 0-6 0,4 4-20 0,-4-4-35 15,5 1-43-15,-5-1-38 0,9-5-62 0,-8 0-272 16,4-1-506-16,2-2 224 0</inkml:trace>
  <inkml:trace contextRef="#ctx0" brushRef="#br0" timeOffset="192306.93">16022 8164 135 0,'-1'-6'286'0,"-6"1"-18"0,5 1-17 16,-2 1-25-16,4-2-19 0,0 3-23 0,0 2-18 16,4-6-17-16,5 4-15 0,-4 2-15 0,-5 0-9 15,10-1-12-15,-1 2-9 0,-4 0-17 0,3 0-25 16,-3 2-26-16,2 1-40 0,-5-1-36 0,3 1-32 15,3 0-40-15,-4 1-65 0,1-3-155 0,0 3-377 0,1 0 167 16</inkml:trace>
  <inkml:trace contextRef="#ctx0" brushRef="#br0" timeOffset="192651.42">16211 8313 157 0,'-1'2'249'0,"-3"1"-8"0,0 2-8 15,-1-1-14-15,-1 0-17 0,2 2-13 0,0-1-11 16,0 2-16-16,-1 2-13 0,3 2-14 0,-2-1-11 16,0 3-10-16,4-4-6 0,-2 1-1 0,3 1-14 15,0-2-10-15,-1 1-5 0,4-3-9 0,-3-2-7 16,2 6-7-16,-1-7-5 0,3 3-3 0,3 0-3 16,-3-4-4-16,1 3-5 0,2-3-1 0,-1 0-5 0,0-3-1 15,2 0-5-15,4 0-10 0,-4-5 4 0,1 0 1 16,-2 3-8-16,1-5 5 0,-4 4 0 0,4-4-3 15,-3 2-5-15,-2-7 5 0,3 5-3 0,-5-2-3 16,1 3 6-16,-2-1-4 0,-1-1-1 0,-1 2-2 16,1-1-3-16,-4 1-1 0,0-1 4 0,-3 0-2 15,1-1-1-15,0 0 4 0,-2 1-1 0,2 0-4 16,-2 2-19-16,3 0-18 0,-4-1-24 0,1 2-26 0,3 0-26 16,0-5-35-16,1 5-47 0,2-2-88 0,2-1-151 15,2 2-467-15,3-1 207 0</inkml:trace>
  <inkml:trace contextRef="#ctx0" brushRef="#br0" timeOffset="193068.26">16431 8293 121 0,'-5'-3'253'0,"5"3"-19"0,0 0-23 16,-3-1-18-16,3 1-22 0,0 0-13 0,0 0-13 0,0 0-11 15,3 9-10-15,-3-9 3 0,1 8-8 0,3-4-12 16,-3 1-4-16,-1 3 2 0,4 0-2 0,0 3 3 16,-3 0-10-16,-1-1-10 0,0 1-7 0,0 1-5 15,0-1-4-15,0 0-8 0,-1 0-4 0,-3 0-7 16,4 1-2-16,0-3-5 0,0 1-8 0,0-3 0 16,-1-3-6-16,1 2 0 0,0-2-6 0,0 0 1 15,0-4 1-15,0 6-3 0,0-6-4 0,0 0 1 16,0 0-6-16,15-12-3 0,-7 4 3 0,0-1-2 15,3-5-1-15,1 0-2 0,-1 3-2 0,1-2 1 16,-3 4-4-16,5-1 4 0,-8 4-6 0,2-1 2 0,1 4-3 16,-2 1 0-16,0 1 0 0,-1-1-2 0,1 2 4 15,-1 3-5-15,-1 1 4 0,1 3-2 0,1-2 0 16,-1 3-2-16,-2-1-3 0,2 1 6 0,-2 1 0 16,-1-2 1-16,3 0-3 0,-2-1 1 0,-3 0-1 15,3-1-2-15,-3 2 6 0,3-2 0 0,0 0-5 16,-3 0 4-16,-1-2-13 0,2 0-19 0,-2-3-24 15,-2 4-43-15,2-4-59 0,0 0-75 0,0 0-266 0,0 0-539 16,-5-15 239-16</inkml:trace>
  <inkml:trace contextRef="#ctx0" brushRef="#br0" timeOffset="194036.82">17386 8211 210 0,'-3'-7'207'16,"3"7"-8"-16,0 0-8 0,1-7-10 0,-1 7-11 16,0-2-8-16,0 2-10 0,3-4-9 0,-3 4-13 15,2-5-6-15,-2 1-8 0,0 4-10 0,0 0 0 0,3-3-6 16,0 2-4-16,-3 1-4 0,0 0 0 16,0 0 0-16,3-4-4 0,-3 4 1 0,0 0-4 0,0 0 3 15,0 0 0-15,0 0-8 0,0 0-1 0,0 0-8 16,0 0-4-16,2-4-4 0,-2 4-11 0,0 0-4 15,0 0-4-15,0 0-4 0,0 0-7 0,0 0-2 16,0 0-3-16,0 0 1 0,0 0-8 0,0 0 0 16,5 8-5-16,-2-5-3 0,-3-3 4 0,6 8-5 15,-2-2 1-15,1 0-8 0,-1-1 2 0,3 3 6 16,2-1-5-16,0 0 1 0,1 2-2 0,0-1 1 16,3 4-5-16,3 0 3 0,-1 0-3 0,-1 1 1 0,4 1 2 15,1 3-3-15,-5-1 2 0,0-3-4 0,2 3 3 16,3 4 0-16,-1-3-3 0,-4-4-3 0,-3 3 7 15,6-1-2-15,-4-1 3 0,3-1-10 0,-3 0 3 16,-7-5-1-16,2 0 4 0,-3-2-4 0,-1-4 4 16,-3 4-2-16,3-2-1 0,-3-1-1 0,3 0-3 15,0 1 11-15,-4-2-2 0,5 1-3 0,-5-3 2 16,1 3-1-16,-1-3 2 0,3 2-10 0,-3-2-11 0,5 2-14 16,-5-2-24-16,0 0-22 0,5 1-39 0,-2 1-41 15,-3-2-50-15,0 0-76 0,5-7-226 0,-4 4-552 16,2-2 245-16</inkml:trace>
  <inkml:trace contextRef="#ctx0" brushRef="#br0" timeOffset="194818.94">17874 8274 124 0,'0'-7'169'0,"0"7"-18"16,-2-5-13-16,0 3-17 0,2 2-5 0,-4-7-15 15,4 7-8-15,-5-2-4 0,5 2-9 0,0 0-8 16,-5-4-7-16,5 4-5 0,0 0 2 0,-4-1 3 15,4 1 3-15,0 0-6 0,-2-1 0 0,2 1 6 0,0 0-7 16,-6-3 8-16,6 3-4 0,-2-4-2 16,2 4-1-16,-4-4-1 0,4 4-1 0,-5-2-2 0,5 2-4 15,-3-4-4-15,3 4-1 0,-2-2-4 0,2 2-5 16,0 0-1-16,-4-2-2 0,4 2-5 0,0 0 0 16,0 0 0-16,0 0-4 0,0 0 0 0,0 0 2 15,0 0-1-15,0 0 2 0,0 0 6 0,0 0 2 16,0 0 0-16,-1-5 2 0,1 5-1 0,0 0-6 15,0 0 3-15,-3-3 1 0,3 3-1 0,0 0-4 16,-2-3-3-16,2 3 1 0,0 0-4 0,0 0-2 16,-4-5 1-16,4 5-9 0,0 0 3 0,0 0-6 15,-3-1 0-15,3 1 2 0,0 0-3 0,0 0 1 16,0 0-4-16,0 0 0 0,-1-5-2 0,1 5 1 16,0 0-4-16,0-5 4 0,0 5-2 0,-3-2-2 0,3 2 2 15,0 0-1-15,3-9 0 0,-3 5-3 0,0 4 3 16,1-4-4-16,-1 4 0 0,0-4-1 0,0 4 2 15,3-4-1-15,-3 4-2 0,0 0 3 0,0 0-8 16,0-5 3-16,0 5-5 0,0 0 6 0,0 0 2 16,0 0-1-16,0 0 0 0,0 0 0 0,0 0-3 15,0 0 3-15,0 0-4 0,0 0 3 0,0 0 3 16,0 0-1-16,0 0-4 0,0 0 1 0,0 0 4 0,0 0-8 16,0 0 7-16,0 0 1 0,-9 9 1 0,4-4 1 15,0 1-1-15,-2 3 0 0,-2 0 3 0,-1 1-1 16,-1 3 2-16,0 1 0 0,-3-2 3 0,0 3-2 15,-6 3 5-15,-1-2 0 0,7-2 2 0,-7 3 1 16,1 2 4-16,0 1 5 0,2-5 3 0,4-4-1 16,-4 3-8-16,5-1 8 0,-2-2-2 0,0 1 1 15,-2-3 3-15,4 0-9 0,1 0 1 0,1-3-4 16,4 0 4-16,-3 2-5 0,0-5-3 0,4 2 6 16,1 0-6-16,0-1 1 0,1 0-3 0,-4-4-3 15,3 5 4-15,0-4-4 0,2 2 1 0,3-3 0 0,-6 2-8 16,6-2-5-16,-5 2-10 0,5-2-15 0,0 0-27 15,0 0-35-15,0 0-43 0,0 0-47 0,0 0-40 16,19 0-80-16,-11-3-206 0,2-1-550 0,-4-1 243 16</inkml:trace>
  <inkml:trace contextRef="#ctx0" brushRef="#br0" timeOffset="195335.27">17415 8202 115 0,'0'0'191'15,"0"0"-11"-15,0 0-7 0,0 0-10 0,0 0-12 0,0 0-4 16,-5-1-9-16,5 1-15 0,0 0-10 0,0 0-14 16,0 0 0-16,0 0-9 0,0 0-9 0,0 0-4 15,8 7-8-15,-8-7-8 0,3 6-6 0,0-1-3 16,0 1 1-16,0 0 1 0,4 0-3 0,0 2-4 15,1-1-4-15,0 2-2 0,4-2 1 0,-3 2-8 16,8 3 6-16,6 2-4 0,-4-2-2 0,-1 5 2 16,4 0-2-16,-3 4-4 0,-4-6-3 0,3 2-5 0,-4-1 4 15,-1-1-6-15,-1 0-1 0,-3 1-5 16,-1-2 0-16,-1 0-5 0,-3-4 5 0,2 1-2 16,-3-3-2-16,-2-1 2 0,2 0 1 0,-3-2-3 0,3 0 3 15,-3-3 2-15,0 3-2 0,2-2 1 0,-2-3 1 16,0 0-5-16,2 5 0 0,-2-5 1 0,0 3-3 15,0-3-7-15,0 0-23 0,0 0-36 0,0 0-38 16,14-3-47-16,-6-2-57 0,-2 2-228 0,2-2-463 0,1 0 205 16</inkml:trace>
  <inkml:trace contextRef="#ctx0" brushRef="#br0" timeOffset="195668.41">17883 8247 8 0,'0'0'152'0,"6"-2"-17"0,-6 2 2 0,0 0-1 0,0 0-3 16,0 0-5-16,4 0-5 0,-4 0 0 0,0 0-7 15,0 0-5-15,0 0-7 0,0 0-11 0,0 0-5 16,-21 3-7-16,9-3-5 0,2 2-4 0,-2 0-4 16,-3 0-5-16,3 1-8 0,1 2-2 0,-7 0-3 15,1 0 4-15,-2 0-5 0,1 4-2 0,-1-1-6 16,-3 6 0-16,6-4-7 0,-2 2-5 0,-1-1 1 16,-4 5-5-16,0 1 1 0,3 2-6 0,0-1 0 15,2-5-1-15,-4 4-8 0,3 1-25 0,2-7-36 16,-5 4-42-16,6-5-71 0,0-1-209 0,-1 0-403 0,2-2 178 15</inkml:trace>
  <inkml:trace contextRef="#ctx0" brushRef="#br0" timeOffset="200668.73">10144 9735 17 0,'0'0'123'16,"0"0"-8"-16,4-3-9 0,-4 3 0 0,0 0-9 15,0 0-8-15,4-1-1 0,-4 1-6 0,0 0-2 16,0 0 3-16,0 0-4 0,0 0-1 0,0 0-2 15,0 0-3-15,0 0-4 0,0 0 0 0,0 0-7 16,0 0-1-16,0 0-5 0,0 0 0 0,0 0-4 0,0 0-2 16,0 0-7-16,0 0-2 0,0 0 1 15,0 0-9-15,0 0 3 0,0 0-6 0,0 0-2 0,0 0-1 16,0 0-6-16,0 0 3 0,0 0-8 0,0 0-1 16,0 0 1-16,0 0-5 0,0 0 1 0,0 0-4 15,0 0 5-15,-13 9-4 0,5-6 0 0,3 6 1 16,-5-4-3-16,-1 3-1 0,-3-1 2 0,-2 4 3 15,0-2-1-15,-2 2 0 0,0-1-2 0,1 0-2 16,-7 6 0-16,6-4 4 0,-5 2-2 0,0 2-2 0,5-4 4 16,0 5-2-16,-4 0-1 0,6-3 5 15,-2 4-1-15,1-4 2 0,2 1 1 0,-2 3 0 0,2-5 0 16,-7 4 3-16,8-5 24 0,0 2-4 0,-1-2 5 16,2 3-3-16,-2 0 2 0,0-2 2 0,-2 1-2 15,3-1-2-15,-8 4-2 0,2 0 2 0,3-2-8 16,-2-3 0-16,2-1-4 0,2 2-1 0,-2 1-2 15,2-1-4-15,-2-1-1 0,5-1-2 0,-1 0-1 16,2-2-2-16,-1 3-4 0,0 0 2 0,1-4-1 16,2 1 0-16,0-1-2 0,1-1 0 0,-2 0-7 0,4 0 5 15,-3 2-1-15,-1 2 3 0,2-5-3 16,-4 2 2-16,2-1 0 0,4 1 0 0,-5 3-2 0,2-3-1 16,2 2 1-16,-2-1-1 0,1-1 1 0,-2 1 2 15,-4 2-2-15,2-5-5 0,-2 6 0 0,7-7 2 16,-1 7 0-16,-1-7-1 0,0 2 3 0,4-3-3 15,-3 4-2-15,0-1 5 0,0 0-1 0,3-3-2 16,-3 0 2-16,4 2 1 0,-2-2-1 0,1 1-1 0,0 0 0 16,-2 0 1-16,3 1-4 0,2-2 1 0,-3 1 2 15,1-1-8-15,0-2 9 0,3 4 0 16,-2-6-2-16,3 0-5 0,-4 5-3 0,4-5 1 0,0 4-4 16,0-4-5-16,0 5-16 0,4-2-22 0,0-1-9 15,0 1-29-15,5-2-19 0,-3-1-22 0,1 3-27 16,4-3-60-16,1 0-180 0,-1 0-430 0,3-3 191 15</inkml:trace>
  <inkml:trace contextRef="#ctx0" brushRef="#br0" timeOffset="201651.97">10152 9771 30 0,'0'0'105'16,"0"0"-4"-16,0 0-17 0,0 0-10 0,0 0-1 15,0 0-7-15,0 0-11 0,0 0-5 0,0-5-5 16,0 5 4-16,0 0-6 0,0 0-5 0,0 0 0 0,0 0 0 16,0 0-1-16,0 0-1 0,0 0 0 15,0 0-1-15,0 0 3 0,0 0 1 0,0 0 2 0,0 0 1 16,0 0-2-16,0 0 5 0,0 0-7 0,0 0 2 16,0 0-4-16,0 0-3 0,-6-1-2 0,6 1-3 15,0 0 0-15,0 0 3 0,0 0-2 0,0 0-5 16,-6-3 1-16,6 3-4 0,0 0-2 0,0 0-2 15,0 0-3-15,0 0 3 0,0 0-3 0,0 0 1 0,0 0 2 16,0 0 1-16,0 0 1 0,0 0 0 16,9 9 4-16,-9-9 1 0,3 3-2 0,2 1 2 0,-4 1 0 15,-1 1 0-15,1 0-2 0,2 0 0 0,-2-1-2 16,3 6 0-16,-4-2-1 0,3 2 0 0,-2-1-1 16,-1 7-2-16,4 0 1 0,-4 4 3 0,1-2 0 15,-1-1 2-15,0 8 1 0,4-8 2 0,-4 3 1 16,0-1 2-16,3-1-4 0,-1-1 5 0,-2 8 0 15,0-7 2-15,0 6 16 0,-5 0-3 0,5-5-3 16,3 3-1-16,-6 0-7 0,3-4 2 0,3 7-2 0,-3-3-1 16,0-2-1-16,2-4-2 0,-1 3-3 0,2 1-1 15,1 3-1-15,2 1 0 0,-3-5 1 16,2-1-7-16,0 4-2 0,5 2 6 0,-3-8-1 0,-2 3-3 16,2-2-2-16,0 0 0 0,-2 1-5 0,0-4 1 15,-1 2-1-15,0-1-2 0,-2-1 5 0,1-1-1 16,-1-2-4-16,3-2 2 0,-2 4 0 0,-1-6 0 15,1 4-2-15,1-1-2 0,-2-1 1 0,1-1-2 0,0 0-5 16,0 1 3-16,1-1 4 0,-1-4-1 0,-1 0-4 16,1 2 4-16,-1-2-2 0,1 0 0 15,0 2-1-15,0-3 1 0,3 1-1 0,-1-1 1 0,2 0 1 16,-3 0-4-16,1-2-7 0,-1 2-11 0,0-2-18 16,-1 2-18-16,0-1-18 0,-3-3-20 0,5 2-36 15,-5-2-34-15,0 0-84 0,0 0-162 0,4-10-438 16,-4 4 194-16</inkml:trace>
  <inkml:trace contextRef="#ctx0" brushRef="#br0" timeOffset="202801.23">10166 9826 51 0,'1'-4'94'0,"-1"4"-8"0,4-4-7 16,1 1-2-16,-5 3-13 0,4-2 0 0,-4 2 10 15,5-3-3-15,-5 3 4 0,1-2-2 0,-1 2-1 16,0 0-1-16,0 0-3 0,0-5-1 0,0 5-10 16,0 0-3-16,0 0-4 0,0 0-5 0,3-3 2 15,-3 3-7-15,0 0-2 0,0 0 5 0,0 0-4 16,0 0 2-16,0 0 1 0,0 0 6 0,0 0-4 0,0 0 1 16,1-5 2-16,-1 5 1 0,0-4 0 0,0 4 0 15,0 0-1-15,0 0 0 0,0 0-9 16,4-2 0-16,-4 2-1 0,0 0-7 0,0 0-2 0,0 0-7 15,0 0 2-15,0 0-2 0,0 0-4 0,0 0 1 16,13 3-7-16,-9 0 0 0,-4-3 4 0,7 4-1 16,-3-3 0-16,4 0 5 0,-3-1-2 0,3 2-1 15,3-1-1-15,-1 3 2 0,-2-3 9 0,2 3-1 16,0-2 2-16,1 1-4 0,1 1 0 0,-3-1-9 16,0 0-1-16,0 2 4 0,1 0 0 0,0 1-1 15,1 0-3-15,-5 0 1 0,3 2-5 0,4-3 0 0,-4 2 2 16,3-1-2-16,-1 1-2 0,4 1 2 0,1-1 3 15,0-1-2-15,2 5-1 0,-1-4 1 0,3 1 2 16,-2 1-3-16,1-3 2 0,9 2 0 0,-7 0-3 16,-1-2-1-16,-1 3-1 0,2-1-3 0,-6 2 1 15,1-1 2-15,2-1-3 0,-1 1 2 0,1 0-4 16,-5-1 1-16,2 4 1 0,-2-6 0 0,-3 2 0 16,4 1 2-16,2 0 0 0,-1 0-3 0,0-2 3 0,2 1 0 15,0 1 3-15,-3-3 2 0,2 3 1 16,1-4-1-16,1 2 0 0,-2 1 0 0,2-2-1 15,-1 2-6-15,1 1 5 0,-3 1 2 0,3-1-5 0,-4 0-1 16,3-1 5-16,2 0-3 0,-1-1 1 0,0 4-9 16,2-2 8-16,-2 2-1 0,6 0 0 0,-6-1-1 15,1-2 0-15,2 0 0 0,-2 2-2 0,1 0-1 16,-1-1-1-16,1 0 2 0,0-1 3 0,-1 1-3 16,-1-1-1-16,0-1 3 0,-3 2-4 0,3-3 3 15,-2 3-2-15,0-4 1 0,0 2 2 0,-5 0-2 16,1-4-1-16,2 2 0 0,-2 0 1 0,-1 1 1 0,3-2-1 15,1 2-1-15,2 1-6 0,-6-3 5 0,3 1 0 16,4 0 2-16,-4 2 1 0,-1-3-3 16,5 1 1-16,-3 3-1 0,2-2 3 0,-1-1-9 0,1 3 8 15,-4-1-1-15,-1-2-6 0,4 2 10 0,0-2-4 16,-4 1-2-16,3 3 1 0,-2-3 3 0,-3-3-1 16,3 6-7-16,-3-5 5 0,3 3 0 0,-5-1-6 15,1-3 8-15,1 2 0 0,-1 0 0 0,-4 1 0 0,4-5 1 16,0 4-2-16,-4-1 2 0,3-1-2 15,-2 0 0-15,4 2-1 0,-1-1 0 0,0 1 0 16,3-2-1-16,-1 1 2 0,1 1 1 0,-1 0-2 0,-2-3 1 16,0 4-3-16,2-2 2 0,-2 1 2 0,2 0-2 15,-1-1-1-15,-4-1 0 0,2-1 3 16,-3 2-3-16,2-1 1 0,-1-2-2 0,-2 0 3 0,-4-1-1 16,6 3 2-16,-6-3 1 0,4 3-3 0,-4-3 1 15,0 0 0-15,0 0-13 0,0 0-24 0,0 0-42 16,-17-6-39-16,7 0-72 0,0 3-252 0,-7-6-476 15,2 1 212-15</inkml:trace>
  <inkml:trace contextRef="#ctx0" brushRef="#br0" timeOffset="204119.31">8270 11130 130 0,'-3'-7'164'0,"1"2"-6"0,-1-1-7 16,-1-4-3-16,3 4-9 0,1-1-7 0,-4-2-1 16,3 0-8-16,-2 2-5 0,2 1 10 0,1-2 0 15,-4 2-4-15,3-1-8 0,-4 0-8 0,1 5-12 16,-4-4-4-16,-1 1-9 0,-1 2-10 0,1 1-3 15,-3 1-8-15,1 2-4 0,-3 1-5 0,-3 3-3 16,5 3-9-16,-1-5-2 0,-4 6-6 0,1-1 0 16,3 2-4-16,2 0-7 0,-2-1 6 0,0 4-3 15,4-4-1-15,0 0 0 0,1 2 0 0,3-1 2 0,0 1 2 16,-4-2 1-16,5 0-3 0,3 2-1 0,-2-1 2 16,2-5 0-16,1 4 0 0,4-4 1 0,-4 2-4 15,4-1 1-15,-2-2-2 0,6-1-4 0,-3 2-1 16,0-2 4-16,3-2-7 0,0 2 1 0,2-3-1 15,-1 0-1-15,6-3 0 0,-3 2-7 0,-1-2 0 16,3-2 1-16,-1 0 3 0,0-1-3 0,-3-3 0 0,0 4-4 16,0-4 0-16,-2 1 0 0,0 1-3 0,-1-1 3 15,0 1-1-15,-1-1 3 0,-1 2-6 16,-1 1 3-16,0-2-2 0,0 2 2 0,-2 1-2 0,2-1 1 16,0 2-1-16,-3 0 1 0,-1-1-1 0,0 4 0 15,4-3-2-15,-4 3 4 0,4-3-3 0,-4 3-6 16,0 0 4-16,1-4 4 0,-1 4-4 0,0-4 2 15,0 4-1-15,-1-5 1 0,1 5 1 0,-3-4 1 16,3 4-2-16,0 0 0 0,-1-5 0 0,1 5 0 16,0 0-3-16,-4-3 2 0,4 3 1 0,0 0 1 15,0 0-1-15,-11 7-1 0,7-2-1 0,0-1 2 16,0 1-1-16,-1 3 0 0,-1 1-5 0,-1-1 5 16,2 1 2-16,1 0 2 0,3 1-3 0,-4 0 1 15,4 2 0-15,-2-1-1 0,3-3-1 0,0 2 2 0,0 2 1 16,3-3-1-16,-1 2-1 0,2-2-2 0,3-1 4 15,-1-1 0-15,1 0-3 0,1 0 3 0,0-2-3 16,3-1-1-16,-2 0 3 0,3 0-2 0,-1-2 0 16,2-2-9-16,-3 3-20 0,2-3-15 0,-1 0-18 15,2 0-17-15,-3 0-24 0,1-3-21 0,-4 3-15 16,1 0-25-16,0-1-30 0,-8 1-227 0,11-3-456 16,-5 1 202-16</inkml:trace>
  <inkml:trace contextRef="#ctx0" brushRef="#br0" timeOffset="204568.08">8415 10812 4 0,'0'0'148'0,"-1"-2"-4"0,1 2-15 0,0 0-13 16,0 0-8-16,0 0 0 0,0 0 7 0,0 0-4 16,0 0-6-16,0 0-3 0,0 0-11 0,0 0 1 15,0 0 8-15,5 9 2 0,-1-4-3 0,-4-2-5 16,0 2-3-16,2-1-2 0,-4 3-1 0,2 0-4 15,0 1-10-15,0 2-7 0,-1 1 13 0,-2 2-8 16,2-1-6-16,1 1-3 0,-3 1-8 0,3 3-2 16,3-1-3-16,-3-1 2 0,1 1-3 0,3 1-2 0,1 0-4 15,-4-2-6-15,3 0-1 0,-1 2-3 0,-2-3-4 16,0 3-2-16,2-5 0 0,-2 1-2 16,-1-1-1-16,3 0-3 0,-2 0-1 0,-1 0-4 0,0 0 2 15,0-3-3-15,4 2-2 0,-4-1 0 0,1-1-3 16,3 2 2-16,-3-2-3 0,2-3-7 0,-2 0-22 15,-1 0-26-15,0 0-36 0,0 0-38 0,1-1-35 16,-1-5-55-16,0 0-232 0,0 0-477 0,0 0 212 16</inkml:trace>
  <inkml:trace contextRef="#ctx0" brushRef="#br0" timeOffset="204967.66">8630 10802 105 0,'0'0'196'0,"0"0"-13"0,1-5-20 0,-1 5-16 0,3-3-15 15,-3 3-14-15,0 0-11 0,0 0-5 0,0 0-7 16,0 13-8-16,-3-8-2 0,3 2-5 0,-1 3-2 16,1 0-3-16,0 2-8 0,-3 2-2 0,2 4-2 15,0-1 2-15,1 2-1 0,-4 1-7 0,1 6-1 16,2-1 1-16,-3-1-7 0,0 1 0 0,3-5-3 16,1-3-3-16,1 3-4 0,2-3-2 0,-3 1-1 15,3-2 0-15,-1 1-8 0,-1-1-2 0,2 0-1 0,-3-3-4 16,1-3-8-16,2 4 8 0,-3-4-7 15,1 0-1-15,-1 0 2 0,0-4-3 0,0 2 0 0,0-1-11 16,-1-2-24-16,-3 1-25 0,1 0-35 0,2-3-35 16,-4-1-60-16,1 0-216 0,4-2-426 0,0 0 188 15</inkml:trace>
  <inkml:trace contextRef="#ctx0" brushRef="#br0" timeOffset="205784.56">8461 11161 38 0,'4'-5'150'0,"-4"5"-13"0,8-1-9 0,-8 1-17 16,8 0-3-16,-8 0-5 0,0 0-3 0,13 1 2 15,-7-1-6-15,-6 0 2 0,9-1-1 0,-5-1 2 16,-4 2 5-16,10-2 2 0,-5-1-5 0,0 1-1 15,0 0-7-15,0 0-8 0,3-1-5 0,-3 0-9 16,0-1-6-16,3 3-6 0,-2-2-7 0,5 1-4 16,1-1-5-16,-2 2-4 0,3 1-5 0,0 0-3 0,3 0-3 15,2 0-3-15,-2 1-2 0,-1 1-4 0,-1-2-3 16,3 1 0-16,-5-1-2 0,1-1 2 16,0 1-5-16,-1-3 1 0,1 0 1 0,-2 2-4 0,-5-2-3 15,4-2-1-15,-5 0 2 0,3-2 0 0,0-1-1 16,-3-1 0-16,0 0-1 0,0-2-3 0,-1 1 2 15,-3 3 0-15,2 0 3 0,-2 0-3 0,-1 4 1 16,1-3 2-16,-1 2 0 0,0 4-2 0,-1-7-2 0,1 7 0 16,-5-4-4-16,5 4 5 0,-7 0-1 15,1-1 0-15,6 1-1 0,0 0 4 0,0 0-3 16,-10 3-3-16,7-1 4 0,3-2-2 0,-5 3 0 0,1-1 1 16,3 2-3-16,-3-1 3 0,-1 3 3 15,4-2-1-15,-3 1-1 0,-1 2 2 0,1 0-3 0,2 3-5 16,-4 0 8-16,0-1 0 0,2 1-4 0,1 1 7 15,-3 0-1-15,3 0-2 0,-1 1 0 0,0-3 0 16,0 2-1-16,2-1-3 0,0 0 4 0,1-2 2 16,2 3-2-16,-1-5-4 0,0 2 2 0,2-2-1 15,-2-3 1-15,2 3 0 0,-1 0-1 0,2-1 2 0,1-4-1 16,1 4-5-16,-1-2 4 0,1 0 0 0,0-3 0 16,4 1 0-16,0 0 1 0,1 1 0 15,0-2-2-15,0 1-1 0,2-1 2 0,-2 0 0 0,-1-1-1 16,-4 1-2-16,5 0 3 0,1 1-8 0,-5-1 8 15,1 1-8-15,-1 0 6 0,-1 1-3 0,0 0 5 16,3 1-2-16,-4-1-1 0,2 0 1 0,0 2-1 16,-1 0-2-16,1-1-3 0,-1-1 8 0,-1 2 0 15,-1 0-2-15,2-3 2 0,-1 2 0 0,1 0-2 16,-3-1-2-16,-2-2 2 0,5 4 1 0,-5-4 3 16,2 0-1-16,-2 0-2 0,0 0 1 0,0 0-4 0,0 0 3 15,0 0 0-15,0 0-1 0,0 0-2 0,0 0-5 16,0 0 8-16,0 0-1 0,0 0-1 15,0 0 1-15,0 0-1 0,0 0 4 0,0 0 2 0,0 0 6 16,0 0 4-16,4-9-4 0,0 6 3 0,4-3 3 16,-2-2-5-16,2 1 2 0,-2-1-2 0,6-6-1 15,-3 0-2-15,2-1-7 0,3-2 6 0,-4 0-2 16,3 2 2-16,1-6-11 0,0 7-6 0,-7 3-2 16,-1 2-7-16,2 0-13 0,-3 1-18 0,2 3-23 15,-2 1-29-15,-2 1-6 0,0 2-14 0,-3 1-29 16,0 0-44-16,0 0-192 0,0 0-417 0,0 0 185 0</inkml:trace>
  <inkml:trace contextRef="#ctx0" brushRef="#br0" timeOffset="206317.23">9163 11107 80 0,'-3'-2'215'15,"3"2"-18"-15,0 0-16 0,0 0-18 0,0 0-14 16,-1-4-10-16,1 4-12 0,0 0-13 0,0 0-7 0,0 0-10 16,0 0-8-16,0 0-8 0,0 0-4 0,0 0-3 15,0 0-5-15,0 0-4 0,0 0 1 0,4 14 0 16,-4-10 0-16,-2 0-8 0,1 3 4 0,-1-2-5 16,2 0-5-16,-2 2-5 0,0-1-5 0,2-1-4 15,-3 1-4-15,1 2-3 0,1-2-2 0,-2-4-7 16,3 3 1-16,3-1-7 0,-6 1 4 0,3-2-1 15,0-3 0-15,0 0 0 0,0 4-2 0,0-4-5 0,0 0 1 16,0 0 0-16,13-1-4 0,-8-2-2 16,-1-2 1-16,1-1 3 0,1-1-6 0,4 0-2 15,-3-3-3-15,0 1-3 0,-1 2 1 0,2 0-3 0,-1 2 4 16,-2-2-5-16,0 2 3 0,0 1 1 0,-1 0-4 16,2 0 5-16,0 1-4 0,-1 1 3 0,1 0-4 15,-2 1 6-15,-4 1-3 0,10 0-2 0,-10 0 4 16,0 0 0-16,9 3-1 0,-5-1 3 0,0 1-3 15,-3 0 3-15,3 1 0 0,2-2-1 0,-2 4 0 16,-3-1-3-16,3 0 5 0,0-1-4 0,0 3 4 16,-3 0 7-16,3 0-1 0,-1-2 2 0,-2 5 0 15,1-3-6-15,1 1 4 0,-2-1 0 0,2-3-3 0,-2 5-2 16,3-2 1-16,-3-1 2 0,2-3 1 16,-2 2 0-16,4-1-2 0,-1 0 2 0,1 0-1 0,-3-1-3 15,4-2-5-15,0 0 7 0,1 2-8 0,-2-3-18 16,3 0-32-16,-8 0-34 0,13-3-32 0,-6 1-44 15,0-2-77-15,0 0-141 0,0-4-411 0,1 1 182 16</inkml:trace>
  <inkml:trace contextRef="#ctx0" brushRef="#br0" timeOffset="207218.19">9555 11088 81 0,'0'-4'197'0,"0"4"-19"16,-4-8-16-16,4 4-13 0,-1-1-14 0,-4 5-5 0,1-3-19 15,4 3-9-15,-5-3-10 0,5 3-5 0,-12 1-5 16,12-1-5-16,-10 5 6 0,5 1 1 0,0-1-3 16,-3 2-3-16,1 1 0 0,-1 1 5 0,2-1-2 15,-1 1-6-15,2 0-3 0,1 2 0 0,-2-3-3 16,2 1-10-16,0 0-1 0,2-1-5 0,-1-1-4 16,1 2-4-16,2-1-4 0,-2-4-3 0,4 4-5 15,-1-3-4-15,-1-2 0 0,1 3-5 0,0-3-3 0,2 0 0 16,0-1 0-16,-3-2-7 0,10 0-3 0,-10 0-8 15,11-2-9-15,-7-1-6 0,5-1-2 0,-3 0 0 16,-1 3 3-16,2-2-2 0,-2 0 2 0,-1 2 0 16,0-1-1-16,-3-2 2 0,-1 4-1 0,0 0-3 15,0 0 8-15,14 6 1 0,-14-6-4 0,5 7 1 16,-2-7 5-16,-1 5 0 0,2-1 1 0,0 0-1 16,2 0 5-16,2 1-2 0,-3-1-1 0,4-1-2 15,2 1-1-15,0-2 7 0,-2-1-3 0,5 1 2 0,-4-2-3 16,1 0 1-16,2-3 2 0,-4 1-2 15,3-2 0-15,-1 0 0 0,0-4-1 0,-1 0 1 0,1-1 3 16,-2-2-1-16,5-1-2 0,-6 0 1 0,-3 2-2 16,5-5-1-16,-6 4 2 0,1 0-1 0,-2-1 2 15,-1 2 0-15,1-2-1 0,-3 1 2 0,1 0-2 16,-2 0-3-16,1 4 8 0,0-2 2 0,-2 1 1 16,0-3-3-16,-2 3 5 0,4-2 8 0,-4 0 4 15,4 0-1-15,0 1-5 0,-1 0 3 0,0 0 0 16,-2 1-1-16,6-4-1 0,-2 4-2 0,0-2-1 0,-1 2 0 15,3 0 1-15,-2 2-4 0,2-1 1 0,-3 3 0 16,1 0-1-16,0 2-1 0,-1 2-1 16,1-6-4-16,-1 6 3 0,0 0-2 0,0 0 1 0,0 0 1 15,0 0 3-15,0 0-5 0,-10 9 10 0,8-4-4 16,-2 2 0-16,0-1 3 0,0 3-4 0,2-1 1 16,-1 3-3-16,2-1-1 0,1 0-1 0,-3 2 0 15,6 0 0-15,-2 3-3 0,-1-3 1 0,0 4 1 16,0-1 0-16,4 2-3 0,-4-5 1 0,0 3 3 0,0 2-8 15,1-1 5-15,-1-4 1 0,-1 0 1 16,1 0-3-16,0 1 1 0,0-2-2 0,0-1 3 0,-1-2-4 16,1 4-1-16,1-4-1 0,-1 1-4 0,0-4-13 15,1 3-12-15,2-1-20 0,-2-3-17 0,-1-1-12 16,0 1-10-16,4-1-14 0,-4-3-15 0,0 0-5 16,0 0-7-16,0 0-9 0,0 0-4 0,0 0-2 15,-4-14 11-15,3 7 10 0,-2-1 19 0,1-1 12 16,-1 1 23-16,2 2 33 0,-2-2 13 0,3 2 17 15,3-2 14-15,-3 2 8 0,0 1 11 0,1-1 6 16,3 0 8-16,0 3 7 0,2-1 9 0,-2 1 8 0,1 1 3 16,1-1 4-16,1 2 0 0,2 0-1 15,1 1 1-15,0-1-4 0,2 2-5 0,-1 0 0 0,1 0-3 16,-1 2-7-16,0-1-4 0,1 1-1 0,-3 1-11 16,-2-2-5-16,-1 0 3 0,-1 2-5 15,1-1-3-15,0-1 1 0,-4 0 2 0,-2-2 1 0,4 5-1 16,-4-5-2-16,-4 5-2 0,2-1 0 0,2-4-4 15,-7 4-2-15,2-1-2 0,0-2-3 0,1-1-5 16,-4 0-17-16,8 0-25 0,-10 3-35 0,3-3-41 16,7 0-42-16,-11-3-77 0,6 3-169 0,3-3-431 15,-1-2 191-15</inkml:trace>
  <inkml:trace contextRef="#ctx0" brushRef="#br0" timeOffset="207398.83">9941 10961 202 0,'0'0'224'0,"0"0"-23"16,0 0-18-16,0-4-20 0,0 4-18 0,0 0-18 15,0 0-5-15,0 0-14 0,0 0-10 0,0 0-10 16,0 0-9-16,0 0-8 0,14 7-6 0,-14-7-9 16,0 0-8-16,4 5-24 0,-4-5-29 0,1 3-33 0,-1-3-34 15,4 2-44-15,-1 0-180 0,-3-2-320 0,0 5 142 16</inkml:trace>
  <inkml:trace contextRef="#ctx0" brushRef="#br0" timeOffset="207967.75">9960 11151 86 0,'0'2'259'0,"0"-2"-1"0,0 5-18 0,0 0-19 15,4 0-16-15,-4 1-15 0,3 0-14 0,-2 1-15 16,4 3-16-16,-4-1-14 0,3-1-12 0,1 1-10 0,-2-2-13 15,-2-2-7-15,4 3-15 0,-1-3-4 0,1 2-4 16,0-5-4-16,-1 3-8 0,0 0-6 0,1-3-3 16,0 1-7-16,0-3 0 0,3 0-5 0,-8 0-9 15,11-3 2-15,-3 1-6 0,2-3 2 0,-1 0 0 16,-1-2-10-16,3 0-11 0,-3-2 1 0,-2 1-2 16,2 0-1-16,-1 2-4 0,-4 0 5 0,1 0 0 15,-1 2 0-15,1-3 1 0,-4 1-1 0,2 2 0 0,-2 0 1 16,4 0-4-16,-4 1 4 0,0 3-3 15,0-7 3-15,0 7 0 0,0-5-4 0,0 5 3 16,1-3 1-16,-1 3-2 0,0 0 0 0,2-6 0 0,-2 6-5 16,2-2 4-16,-2 2 1 0,9-2 3 0,-4 2-2 15,4-1 1-15,-1-2 1 0,3 0-1 16,2 2-1-16,-4-2-3 0,6-1 1 0,-7 1-6 0,6 0-13 16,-4-4-11-16,-2 2-1 0,2-2-1 0,-1 0-2 15,-3 0 1-15,0 1-2 0,-4 1 7 0,2-1 4 16,-3 1 0-16,-1-1 6 0,0 2 2 0,-1-2 2 15,0 2 7-15,-2 3 4 0,3 1 2 0,-6-3 2 0,-1 3 5 16,7 0 4-16,-11 3 0 0,3-2 1 0,2 2 2 16,1-1 1-16,-2 5 5 0,0-4 3 15,-1 2 1-15,4-1-2 0,-1 1-1 0,1 0 2 0,1 2 0 16,0-2 5-16,-2 4 12 0,2 2 5 0,-2-2-2 16,4 1-4-16,-3 2-5 0,1 0 1 0,1 0-3 15,-1 0-3-15,3 5 1 0,-1-5-6 0,2-2 1 16,-1 2-3-16,0 3-2 0,0-6 1 0,3 4-5 15,-2-2 3-15,4-1-6 0,-2 2-15 0,2-3-25 16,0 0-26-16,0-2-34 0,0 2-39 0,5-4-44 16,1 1-84-16,0-5-184 0,-1-1-476 0,4 0 210 0</inkml:trace>
  <inkml:trace contextRef="#ctx0" brushRef="#br0" timeOffset="208350.68">10410 11240 92 0,'0'0'158'0,"0"0"-6"16,5-5-5-16,-5 5-7 0,4-1-4 0,-4 1-1 16,3-3 0-16,-3 3-6 0,0 0-9 0,1-5-9 0,-1 5-4 15,0 0-10-15,-1-7-1 0,1 7-4 0,-7-2-4 16,7 2-10-16,-4-3-5 0,4 3-7 0,-5-2-3 15,0 1-8-15,5 1-4 0,0 0-4 0,-15 3-5 16,8 0 1-16,2-3-2 0,0 2-4 0,0 4-1 16,0-2-5-16,1 1 0 0,0 0-3 0,2 2-5 15,-1-2 0-15,3 1-7 0,0 2 6 0,0 0-5 16,0 3-1-16,0-2-3 0,3-1-1 0,-1 1-1 16,2 0 1-16,0 1-3 0,1 0-1 0,0-2 0 15,-1 0-2-15,-2 4 1 0,1-8-1 0,-3 5 0 0,1-4 2 16,3 2 0-16,-4-3 7 0,-1 2 4 0,-3 0 3 15,1-1-3-15,2-1-2 0,-3 1-5 0,-2-4 5 16,1 3 0-16,-2 0-3 0,1 0-4 0,-3 0-17 16,-5-3-47-16,1 3-63 0,-6-4-83 0,-2 3-246 15,-8-4-482-15,-1-1 213 0</inkml:trace>
  <inkml:trace contextRef="#ctx0" brushRef="#br0" timeOffset="212717.2">7605 12276 97 0,'4'3'134'0,"-4"-3"-5"16,5 1-15-16,-5-1-5 0,0 0-3 0,0 0-7 16,0 0-1-16,8 0-8 0,-8 0-2 0,0 0-6 0,2 6-1 15,-2-6-2-15,0 0 1 0,0 0-5 0,0 0 0 16,0 0-4-16,2 2-3 0,-2-2-7 15,0 0-7-15,0 0-2 0,0 0-6 0,0 3-3 0,0-3-3 16,0 0-5-16,0 0-3 0,0 0 2 0,0 0-3 16,1 5-2-16,-1-5 0 0,0 0 0 0,0 0-2 15,0 0 0-15,0 0-2 0,0 0 5 0,0 0-1 16,0 0 1-16,0 0 1 0,0 0 2 0,0 0 0 0,0 0-2 16,0 0-1-16,0 0-2 0,0 0-1 15,10-7 0-15,-10 7-1 0,6-2 0 0,-2-2-3 16,0 1 1-16,-3-1-3 0,3 0-2 0,0 2 0 0,0-1 1 15,0 0-2-15,0-1-2 0,1 1-5 0,-1-1 0 16,-1 1 3-16,3-2-5 0,0 1 0 0,-1-1 15 16,0 2-4-16,3-4-3 0,0-1-3 0,2 1-1 15,1 0-1-15,3-5-2 0,3 2 2 0,6-5-2 16,0 1-2-16,-1-2 0 0,2-1-2 0,1 1 1 16,1 0 0-16,2 0-3 0,0-1 0 0,-1 1-1 15,-1-1 2-15,-1 0-2 0,-1 3 1 0,-6 2-2 0,-1 2 3 16,1-1-4-16,-3 0 1 0,-1 1-1 15,2 1-1-15,0-1 1 0,-3 1-2 0,1 3 1 16,-4-3 1-16,-1 4 1 0,4-2-7 0,-5 1 6 0,2-1 0 16,1 3 2-16,-3-3-3 0,4 4-2 0,-1-4 3 15,-3 5-1-15,-2-4 1 0,1 3-1 0,0 0 1 16,-1-1 1-16,0 0 0 0,-1 1 1 0,-1 1-2 16,-2 0-2-16,-2 2 1 0,8-3-5 0,-8 3 4 15,5-2 2-15,-5 2 1 0,1-4 1 0,-1 4-6 16,0 0 4-16,0 0 0 0,0 0 0 0,0 0 2 15,0 0-1-15,-18 0-4 0,18 0 2 0,0 0-1 0,-11 2 1 16,11-2-1-16,-8 2 0 0,8-2 0 16,-9 0-3-16,9 0-2 0,0 0-4 0,-8-2-2 15,8 2 3-15,0 0-1 0,-7 0 0 0,7 0-1 0,-7-3-3 16,7 3-9-16,-5-2-7 0,5 2 7 0,-7-2 3 16,7 2 1-16,-8-2 3 0,8 2 2 0,-7-1 0 15,7 1 1-15,-8-1 1 0,8 1-2 0,-5-1 4 16,5 1 1-16,-7-2 1 0,7 2 2 0,0 0 0 0,-5-1-2 15,5 1 2-15,0 0 3 0,0 0-2 16,0 0 1-16,0 0 2 0,-5-1-3 0,5 1 5 16,0 0-5-16,-4-3 2 0,4 3 2 0,0 0-2 0,0 0 0 15,-1-4 1-15,1 4 2 0,-4-4-2 0,4 4-2 16,0 0 4-16,5-7 0 0,-5 7 0 0,0-5 3 16,0 5-6-16,0 0 3 0,4-5-4 0,-4 5 4 15,4-3-2-15,-4 3 1 0,4-2 0 0,-2-2 0 16,-2 4 1-16,4-3 3 0,2 2-3 0,1-1 6 15,-2 0 0-15,0-1 1 0,4 3-3 0,2 0 2 16,-2-1-1-16,-1 1 1 0,2 0-1 0,-1 1 0 0,0-1-4 16,3 3-7-16,-4-1 9 0,2 0-2 15,-3 2 1-15,2 1 0 0,-3-4 0 0,-2 2 2 16,4 1 5-16,-4-1-5 0,1 2 7 0,0-2 2 0,-4 0-2 16,2 0 1-16,-2 1-1 0,3 0 3 0,-4 1-2 15,0-2 5-15,4 4 2 0,-3-3 1 0,-1 2-3 16,-1 1-2-16,1 0 1 0,0-3 3 0,0 4-5 15,-3-1 0-15,3 3-1 0,-1-3-2 0,-3 3 0 16,-1 0-4-16,0 1-23 0,-3-1-29 0,3 0-41 16,-6 3-43-16,-1 1-64 0,-2-4-236 0,0 2-464 15,1 2 205-15</inkml:trace>
  <inkml:trace contextRef="#ctx0" brushRef="#br0" timeOffset="214118.04">7620 12365 153 0,'0'0'155'0,"-6"-1"-17"0,6 1-13 0,-1-4-11 15,1 4-11-15,0 0-16 0,-5-2-8 0,5 2-1 16,0 0-4-16,-3-3-1 0,3 3 1 0,0 0 1 16,-5-4-3-16,5 4 4 0,0 0 2 0,-1-3 3 0,1 3 0 15,0 0-10-15,0 0-5 0,1-6 0 16,-1 6-8-16,0 0-5 0,0 0-6 0,0 0-7 0,0 0-3 15,0 0-4-15,0 0-1 0,0 0-6 0,0 0-1 16,0-3-3-16,0 3 1 0,0 0-11 0,0 0 4 16,0 0 0-16,0 0-1 0,0 0-3 0,0 0-2 15,0 0-4-15,0 0-3 0,0 0 7 0,0 0-6 16,0 0 0-16,0 0 2 0,0 0-3 0,0 0 6 16,0 0 2-16,0 0-5 0,0 0 5 0,0 0-3 15,0 0 2-15,0 0-1 0,0 0-2 0,0 0 1 0,0 0 1 16,0 0-1-16,0 0 3 0,0 0-1 0,0 0 0 15,0 0 0-15,0 0 1 0,0 0 0 0,0 0 2 16,0 0-1-16,0 0 1 0,0 0-3 0,0 0 2 16,13 7-2-16,-13-7 1 0,5 2-3 0,-4 1 2 15,3-1 0-15,-1 1 0 0,-3-3-3 0,6 7 2 16,-1-2-5-16,3-2 8 0,1 6 1 0,0-3-2 16,1 2-1-16,-1 1-1 0,1 2 3 0,4-3-4 15,-1 4 2-15,2 0 0 0,-1-3-2 0,5 4 1 0,-2-2-1 16,6 2-1-16,-4 1-1 0,3 2 0 15,0-1-3-15,-1 2 3 0,1 0-3 0,-3 0 1 0,4 0-3 16,-5-5 4-16,4 10-3 0,-3-5 0 0,-2-1 4 16,1 1-6-16,-3-3 3 0,-4 2 1 15,5-2-1-15,-4-1 0 0,0 1-1 0,1-2 1 0,-4-1 1 16,1-2-2-16,0-3 1 0,-1 2-3 0,-4-1 3 16,3 1-3-16,-2-6 2 0,-2 3 1 0,0-1-1 15,1-1-1-15,-1-1 2 0,-4-2-2 0,4 2-2 16,-3 1-1-16,4-2 1 0,-5-1 3 0,4 2 0 15,-4-2-3-15,4 2 2 0,-4-2 0 0,2 3 0 16,-2-3 1-16,0 0-2 0,3 3 3 0,-3-3-5 0,0 0-4 16,0 0-11-16,4 3-12 0,-4-3-15 15,0 0-20-15,0 0-21 0,0 0-31 0,0 0-33 0,0 0-88 16,-13-9-131-16,9 4-396 0,-6-4 175 0</inkml:trace>
  <inkml:trace contextRef="#ctx0" brushRef="#br0" timeOffset="214584.68">8157 12671 30 0,'-2'-3'220'0,"2"3"-12"0,0 0-19 0,0 0-11 0,0 0-13 16,0 0-14-16,0 0-11 0,-2-5-11 0,2 5-11 16,0 0-5-16,4-3-6 0,-4 3-3 0,0 0-5 15,0 0-6-15,3-4-6 0,-3 4-5 0,0 0-3 16,0 0-5-16,0 0-5 0,4-2-5 0,-4 2-6 16,0 0-5-16,0 0-8 0,0 0-5 0,0 0-3 0,0 0-3 15,0 0-5-15,0 0-6 0,0 0 3 0,11 6-9 16,-10-5 4-16,3 3-3 0,-1-1-2 15,0 0-2-15,0-1-1 0,1 3-3 0,-3 0 2 0,3 1-3 16,-3-1 0-16,2 1-1 0,-2 3-1 0,2 1 5 16,-3-1-1-16,0 0-1 0,-4 3 1 0,0-1 2 15,0 1-1-15,0-1-2 0,-1-1 1 0,-5 5-1 16,4-5-1-16,-1 2-2 0,0-2 4 0,-4 2-3 16,4 0 4-16,-1-4 2 0,-3 6 1 0,2-6 2 15,1 1-3-15,-1-3 1 0,-1 2-1 0,1 0-8 16,0-1 6-16,0 0 0 0,0 0-1 0,0-2-1 0,3 3 2 15,-6-3-4-15,7 2-1 0,0-3-16 0,-3 1-37 16,2 0-33-16,1 2-55 0,1-5-67 0,-4-1-274 16,8-1-512-16,-8 0 227 0</inkml:trace>
  <inkml:trace contextRef="#ctx0" brushRef="#br0" timeOffset="-214138.21">8676 11662 53 0,'0'0'157'0,"0"0"-11"0,0 0-7 0,0 0-4 15,0 0-13-15,0 0-11 0,0 0-3 0,0 0-10 16,4 2-5-16,-4-2-11 0,0 0-7 0,0 0-5 0,1 3 5 15,3-2 1-15,-1 1-4 0,-1 1-1 16,-2 3-13-16,4-2-2 0,0 0-3 0,-3 5 3 0,0-2 7 16,0 4-8-16,-1 0-3 0,0 0-3 0,0 1-4 15,0 4 0-15,-2 0-6 0,-3 1 2 16,1 0 2-16,2 5-7 0,-1-3 2 0,-1-2-1 0,3 4-3 16,-2-1-4-16,3-1 4 0,0-1 3 0,-2 1-5 15,2-1-2-15,0 0-4 0,1 2-1 0,0-3-1 16,-1 1-6-16,4-1 0 0,-1-2-2 0,-2-3-2 15,-1 1 0-15,0 4-1 0,0-5-1 0,3 0-1 16,-6 0 1-16,3-2-4 0,0 2 2 0,-1-3-2 0,-2-2-3 16,3-1-4-16,0-2-16 0,0 3-24 15,0-4-25-15,0 1-29 0,-4-1-35 0,4-3-68 0,0 0-195 16,0 0-425-16,0 0 188 0</inkml:trace>
  <inkml:trace contextRef="#ctx0" brushRef="#br0" timeOffset="-213755.82">8649 11846 146 0,'1'-3'163'16,"3"-1"-10"-16,0 2-14 0,1 1-11 0,4-2-16 16,0 1-10-16,-1 0-5 0,2-1-9 0,1 3-13 15,0 0-7-15,1 3-5 0,-1-1-4 0,-1 3-11 16,1-1 0-16,-2 3-4 0,-2-2-8 0,2 3-1 16,-4-1-3-16,-1 2-9 0,-1 0 3 0,1 2-5 15,-2-2 0-15,-2 4 3 0,0-3-4 0,-4-1 9 0,1 2 3 16,-2-2-7-16,-1 0 0 0,-1-2 1 15,0 3 0-15,2-5 2 0,-1 0-3 0,1 0-3 16,-2 2 1-16,-1 1-1 0,3-3 0 0,-2-2-6 0,0-2-8 16,2 4 7-16,-3-1-1 0,3-1-4 0,0-2-7 15,1 1-15-15,-2 0-29 0,6-2-31 0,0 0-33 16,-12-2-214-16,8-1-345 0,4 3 152 0</inkml:trace>
  <inkml:trace contextRef="#ctx0" brushRef="#br0" timeOffset="-213045.71">8874 11838 10 0,'6'9'115'0,"2"-1"-7"0,-3 1-13 0,-1-1-7 15,0 1-5-15,1 2-7 0,0-2 6 0,-2 0-9 16,-2-1 0-16,0-3 2 0,-1 2-4 0,0-1-1 16,0-1-8-16,0-2 4 0,0 3 0 0,0-3-6 15,0-3 3-15,0 6 1 0,0-6 0 0,-2 3 2 16,2-3-5-16,0 0-1 0,0 0-3 0,0 0-7 16,0 0-3-16,0 0 0 0,1-14-5 0,0 7-5 15,3-1-3-15,1-2-6 0,-1 1 2 0,4-2-2 0,-1-1-8 16,1 2 7-16,0 1 0 0,-1 1 1 0,2-1 1 15,0 4-2-15,0 1-4 0,1-4-2 0,-1 6-1 16,2-3-4-16,-1 4 0 0,0 0-5 0,-1 1 2 16,1 1-3-16,-1 0 0 0,0 1 0 0,-1 1 0 15,3-2-2-15,-4 2-2 0,-2 0 1 0,0 1-2 16,-1 0 1-16,1 0 0 0,-1-1 1 0,-2-1-8 16,2 2 9-16,1 0-5 0,-2 0 2 0,-2-1-5 0,2-1 6 15,-1 1-6-15,3-1 2 0,-5 2-1 16,0-4-1-16,0 0 3 0,5 3 0 0,-5-3 0 15,0 0-1-15,5 0-7 0,-5 0 6 0,0 0 1 0,3 2-2 16,-3-2 4-16,0 0-4 0,0 0 1 0,0 0 3 16,0 0-2-16,-10 5 2 0,6-3-3 0,-2 1 2 15,0 0 3-15,3 0 0 0,-4 0 1 0,2 0-3 16,1 0 3-16,2 0-10 0,-1 0 4 0,3-3 3 16,-5 4-1-16,5 0 2 0,0-4 0 0,0 5 1 15,0-2-1-15,0 1 0 0,4 1 2 0,-3-1-4 16,4-2 3-16,-1 0-3 0,1 1-5 0,2 1 7 0,-1-2-1 15,0-1-1-15,1 2 1 0,-1-3 0 0,-1 0-3 16,-5 0 2-16,0 0-2 0,15-4-2 16,-9 2 3-16,-3-2 1 0,3 0 3 0,-3 0 6 0,0-2 1 15,0-1 1-15,-2 0-1 0,2 1-1 0,-3-3-3 16,2 1 0-16,-2 2-4 0,-2-4 3 0,0 0-3 16,1 4 1-16,0-4 1 0,-2 3-2 0,0 1 0 15,0 0-2-15,-1 0-1 0,0 2-1 0,-1 1 4 16,-3-1-4-16,2 0 2 0,-1 2 0 0,1 0-1 15,-3 2-12-15,1 0-19 0,-2 1-23 0,4 0-23 16,-3 1-32-16,-1-1-32 0,3 2-73 0,1-2-138 16,-2 0-379-16,8-1 167 0</inkml:trace>
  <inkml:trace contextRef="#ctx0" brushRef="#br0" timeOffset="-212329.44">9320 11807 96 0,'0'0'216'0,"0"0"-15"0,0 0-11 16,0 0-12-16,9-9-10 0,-9 9-13 0,4-2-15 16,-4 2-12-16,5-3-7 0,-5 3-9 0,0 0-7 15,4-2-4-15,-4 2-4 0,0 0-5 0,0 0-5 16,0 0-8-16,0 0-5 0,0 0-3 0,0 0-9 0,4-4-6 15,-4 4-4-15,0 0-7 0,0 0-5 0,0 0-8 16,0 0 0-16,0 0-2 0,0 0 0 0,0 0 0 16,1 11-6-16,-2-7-2 0,1-4-1 0,0 6-2 15,0-2 0-15,0 0 4 0,1 1-1 0,-1 0 0 16,1 2-2-16,-1-3-2 0,0 5 1 0,3-3-3 16,-3 0 2-16,0 4-3 0,0-1 2 0,0 1 0 15,-3-3-4-15,6 2-3 0,-6-2 1 0,6 1 2 16,-2-2-2-16,-1 2 0 0,0-3 0 0,3 1-2 0,-3-2 0 15,0 1-1-15,1-2 2 0,0 1-1 16,-1-4 1-16,3 5-6 0,-3-5 6 0,6 0-3 0,-6 0 2 16,10-4-4-16,-6 2 0 0,3-3-1 0,-2 2-1 15,3-5 0-15,-2 4 0 0,0 1 1 16,-1-2 0-16,-1 0 0 0,2 2-3 0,-1-1-1 0,1-1 2 16,-1 1-4-16,-1 0 4 0,-1 0 1 0,0 1 1 15,-3 3-1-15,6-2-3 0,-6 2 1 0,3-4-1 16,-2 1 4-16,-1 3-1 0,0 0-3 0,5-2 0 15,-5 2 1-15,0 0-2 0,0 0 2 0,0 0-1 16,0 0-3-16,0 0 1 0,0 0 0 0,0 0 0 0,0 0 2 16,4 6-1-16,-4-6-1 0,0 5 4 0,0-2-1 15,0 1 0-15,0-4-2 0,0 9-2 16,0-5-2-16,0 0 5 0,1-2-2 0,-1 4 3 0,0-3-6 16,0 0-10-16,2 1-7 0,-2-4-12 0,2 4-8 15,-2-4-15-15,4 4-17 0,-4-1-26 0,0-3-26 16,8 1-38-16,-8-1-55 0,10-4-194 0,-5 3-448 15,0-4 198-15</inkml:trace>
  <inkml:trace contextRef="#ctx0" brushRef="#br0" timeOffset="-211579.08">9495 11759 114 0,'0'0'181'0,"0"0"-13"0,0 0-15 15,0-4-13-15,0 4-16 0,0 0-11 0,0 0-10 16,0 0-8-16,0 0-10 0,0 0-4 0,0 0-5 0,0 0 3 16,-8-1-1-16,8 1-3 0,0 0-6 0,0 0 2 15,-15 2 4-15,11 0-1 0,-4-1-3 16,0 3 4-16,1-2-1 0,-2 1 4 0,-1 2-2 0,-1 0-2 15,0 2 2-15,1-2-12 0,0 1-2 0,1 1-6 16,1 2 4-16,-2-1-7 0,1 2-5 0,4-2-3 16,-3 2-4-16,2-3-1 0,2 5-8 0,4-4 0 15,3 2-1-15,1-2-4 0,-1 2 0 0,5-2-3 16,0-1 1-16,2 3-4 0,1-3-6 0,5 2 3 16,0 0-1-16,-2 0-3 0,3-2-2 0,-5 0-1 15,0-2-5-15,-2 0 1 0,-2 0-2 0,0-3-1 0,-2 3 1 16,-2-2 0-16,1 1-2 0,-4-4 2 0,-1 0 1 15,0 7-3-15,0-7 3 0,-5 5 0 0,1-3-6 16,4-2 4-16,-7 3-4 0,3-3 4 0,-1 3-3 16,5-3 1-16,-7 2-2 0,7-2 2 0,-5 3 0 15,1-2 0-15,4-1 0 0,-6 4 1 0,2-3 1 16,4-1-2-16,-6 3 1 0,1-1-1 0,0 0-2 16,-1 1-1-16,0-1 1 0,0 3 0 0,1-2 2 15,-3 0-7-15,-1 3-1 0,-1-2-39 0,-2 3-60 0,0-3-52 16,0 1-111-16,-4-2-193 0,3 1-498 15,0-2 220-15</inkml:trace>
  <inkml:trace contextRef="#ctx0" brushRef="#br0" timeOffset="-210312.56">8719 12513 174 0,'0'0'193'0,"3"-4"-7"0,-3 4-7 0,1-3-10 16,-1 3-9-16,0-5-7 0,0 5-8 0,0 0-1 0,2-5-5 16,-2 5-3-16,0 0-8 0,0-4-10 0,0 4-8 15,0 0-9-15,-4-5-11 0,4 5-9 0,-8 0-8 16,8 0-8-16,-10 0-5 0,0 2-6 0,-2 1-6 16,3-1-4-16,-2 3-5 0,-1 1-4 0,-2 0-1 15,1 1-1-15,-1 2 0 0,-2 0 4 0,3 2-3 16,-2 1-3-16,2-2 0 0,-1 1 0 0,1 2-2 15,3-1-6-15,2-1-1 0,0-1 3 0,4 3-5 0,-2-3-2 16,5 1-1-16,-3 0-2 0,2-4-2 0,2 4 1 16,1-3-4-16,4 0 6 0,0 1-4 15,4-2-2-15,0 1 0 0,5-3-1 0,1 2 0 0,3 1-2 16,0-2 2-16,3 2-6 0,-2-1 4 0,1-2 1 16,2-1-4-16,-2-1-8 0,1 2 2 0,-3-3-3 15,-1 0-4-15,-4-1-1 0,0-1 7 0,-5 0-6 16,-1 0 3-16,0 0 6 0,-2 0-5 0,-5 0 3 15,0 0 0-15,13 0-1 0,-13 0 1 0,3 0-1 16,-3 0 3-16,0 0-6 0,0 0 5 0,3 2 0 16,-3-2 1-16,3 6-2 0,-5-2 2 0,2 0-1 0,2-1 1 15,0 4-8-15,-2-4 8 0,4 2-1 0,-4-1 3 16,5 1-2-16,0 0 1 0,-1 0 2 0,1-2 0 16,3 2-5-16,-3-2 5 0,1 0-2 0,3-1 2 15,-1-1-3-15,1 1 3 0,-3-2-11 0,-6 0 9 16,13-3-2-16,0-1 3 0,-7 0 0 0,1-2-3 15,-1-1 3-15,0-3-3 0,-2 2 0 0,1-3 2 16,-1-2 0-16,0 4 0 0,-3-5-2 0,-2 2 6 16,1 3-1-16,-1-2-4 0,-3 1 1 0,0 1 1 15,-4 1 4-15,2 1-3 0,-3 2 0 0,-5 1 2 16,4 1-5-16,-8 0 3 0,5 1 2 0,-6 3-5 0,6 1 7 16,-1 0-5-16,1 1 0 0,-3 2 1 0,4 2 3 15,2-2-3-15,-1 4-2 0,2-4-12 16,1 3-21-16,4-1-29 0,1 0-30 0,2-1-35 0,0 0-31 15,3-1-64-15,1-3-228 0,2 2-485 0,2-1 215 16</inkml:trace>
  <inkml:trace contextRef="#ctx0" brushRef="#br0" timeOffset="-209779.28">9085 12759 23 0,'0'0'225'0,"-17"-4"-18"15,17 4-18-15,0 0-16 0,0 0-18 0,0 0-11 16,0 0-19-16,-4-1-9 0,4 1-6 0,0 0-3 16,0 0-3-16,0 0 0 0,0 0-3 0,0 0-8 15,8 11 1-15,-8-11-4 0,0 5-6 0,1-3-8 16,-1-2-3-16,0 5-9 0,0 0-7 0,0-5-5 15,3 5-3-15,-3-3-5 0,0-2-6 0,1 5-5 16,-1-5-1-16,-1 6-4 0,-2-2-1 0,3-4-6 0,-1 6-4 16,1-6 2-16,1 3-1 0,-2 2-2 0,1-5-4 15,0 0 2-15,1 4-3 0,-1-4 1 0,0 0-2 16,-1 5-1-16,1-5 2 0,0 0-5 0,0 0 0 16,0 0-1-16,9 0 0 0,-9 0 1 0,9-4-2 15,0 2 1-15,-4-4 0 0,7 2-2 0,-1-1 0 16,2-3-1-16,-2 2-4 0,2 1-2 0,-1-2 5 15,0 2-1-15,-1 2 1 0,-4-2-2 0,3 0 1 16,1 2 0-16,-5 2 0 0,-1-3 2 0,1 3 0 0,2-1 0 16,-4 0-3-16,-4 2 0 0,7-3 1 15,-7 3-2-15,0 0 2 0,6 3 3 0,-6 1-4 0,0 1 2 16,0-3 2-16,0 4 0 0,-3 0-1 0,3-1-3 16,0 2 3-16,3 2-2 0,-3-2 2 0,1 1-2 15,4-2 3-15,-1 1-2 0,1-1 2 0,-1-1-3 16,0 0 2-16,0-2-2 0,-3 1 1 0,3-1 1 15,1-2-3-15,-1 1-14 0,-4-2-23 0,0 0-30 16,0 0-27-16,0 0-28 0,9-5-22 0,-8 3-26 16,-1 2-57-16,0-5-135 0,1 1-393 0,-1 4 174 15</inkml:trace>
  <inkml:trace contextRef="#ctx0" brushRef="#br0" timeOffset="-209496.59">9421 12772 17 0,'7'-9'182'0,"1"1"-6"0,-3 2 3 16,-1 0-8-16,0-1-7 0,-1 2-11 0,-1 0-4 15,3-1-3-15,-5 1-13 0,0 1-15 0,0 0-8 16,0 4-8-16,-6-7-9 0,3 5-12 0,-2 1-6 16,5 1-7-16,-11-2-7 0,4 2-1 0,7 0-3 15,-14 2-1-15,9-1-6 0,0-1 0 0,0 4-1 16,-1-1 2-16,2 1-2 0,0-1-6 0,1 1-3 16,2 2 0-16,0 1-1 0,2 0-5 0,0 3-3 0,2-3-9 15,1-1 7-15,2 5-6 0,2-2-2 0,-2 1-4 16,2-1 0-16,-3 2-1 0,1-2-1 15,-5 1-4-15,2-3 0 0,-3 3-2 0,-1-2-2 0,-2 3 6 16,-3-5-2-16,0 3 2 0,-2-1 3 0,-1-1 3 16,-1 0 5-16,-2 0-6 0,0-2-1 0,3 2 1 15,-3 0-5-15,4 0 2 0,-2 0-17 0,0 1-40 16,1-2-68-16,0 0-82 0,1-2-284 0,3-1-516 16,-3 0 228-16</inkml:trace>
  <inkml:trace contextRef="#ctx0" brushRef="#br0" timeOffset="-205560.37">8893 12204 57 0,'0'0'110'16,"-2"4"-9"-16,-1-2 2 0,3-2-6 0,0 5-8 15,0-5 2-15,0 0-5 0,-1 4 2 0,1-4 9 16,0 0-1-16,0 0 6 0,-3 3 0 0,3-3 4 16,0 0-1-16,0 0 1 0,0 0-1 0,0 0-7 15,0 0-5-15,0 0-8 0,0 0-6 0,0 0-7 16,-4 3-9-16,4-3-6 0,0 0-6 0,0 0-5 15,0 0-7-15,0 0-1 0,0 0-4 0,0 0-3 0,0 0-3 16,0 0-3-16,0 0-5 0,0 0 0 0,0 0-3 16,0 0 3-16,0 0-4 0,0 0-3 0,0 0-3 15,0 0 1-15,0 0-2 0,0 0-2 0,0 0 0 16,17 0 0-16,-9-2 1 0,3 1-1 0,-1 0-2 16,2 1-3-16,2-3 3 0,-2 3-1 0,0-2 0 15,0 4 1-15,2-2-1 0,-3 0 1 0,2 0-5 16,-3 0 1-16,-2 0-10 0,-2 0-22 0,2 1-23 15,-3 1-29-15,0-1-29 0,-5-1-37 0,4 1-57 16,-4-1-135-16,0 0-369 0,0 0 164 0</inkml:trace>
  <inkml:trace contextRef="#ctx0" brushRef="#br0" timeOffset="-204960.9">8815 13092 25 0,'0'0'229'16,"0"0"-10"-16,-1-5-20 0,1 5-18 0,0-3-18 15,0 3-18-15,0 0-17 0,0 0-12 0,0 0-9 16,0 0-13-16,0 0-8 0,0 0-11 0,0 0-4 15,0 0-12-15,0 0 3 0,0 0 4 0,0 0 1 16,0 0 18-16,0 0-3 0,0 0-4 0,0 0-7 16,0 0-6-16,10 0-7 0,-10 0-3 0,4-2-9 15,-4 2-1-15,0 0-6 0,13 1-5 0,-8-1-3 16,-5 0-2-16,14 0-4 0,-8 1-8 0,2 2-9 16,-4-3-20-16,2 4-15 0,-2-3-18 0,1 1-11 0,-5-2-17 15,4 2-9-15,-4-2-14 0,0 0-26 0,0 0-68 16,0 0-170-16,0 0-389 0,0 0 172 15</inkml:trace>
  <inkml:trace contextRef="#ctx0" brushRef="#br0" timeOffset="-192498.71">7661 13033 23 0,'5'20'55'15,"-2"-2"7"-15,1 2-15 0,1-3-2 0,-1 1-3 16,1-1-8-16,0-1-2 0,0-3 2 0,0 2-9 15,2-1 6-15,-1-2-8 0,1-3-4 0,0 3-1 16,-1-1-4-16,2-2 4 0,-3 3-2 0,4-3-10 16,-4-1 9-16,3 2-5 0,-2-3-1 0,2 2 1 15,2 1-7-15,-6-3-7 0,5 3-2 0,0-2 10 16,1 1-16-16,-2 0-10 0,0 0-17 0,2 0-47 16,-3 0-92-16,4 6 41 0</inkml:trace>
  <inkml:trace contextRef="#ctx0" brushRef="#br0" timeOffset="-192268.33">8300 13588 83 0,'14'0'85'0,"3"0"-4"0,-3 0-7 0,0 1 2 16,-3-1-8-16,1 0-8 0,2 3 1 0,-5-3-7 0,1 1 2 15,3 0-14-15,-4 0-3 0,1 1-3 16,2-2-4-16,-2 0-1 0,-1 3-4 0,1-2 1 0,2 0-4 16,-2 1-4-16,4 1-15 0,-3-1-12 0,2 0-23 15,-1-2-31-15,-1 1-87 0,3 1-159 0,-3 0 70 16</inkml:trace>
  <inkml:trace contextRef="#ctx0" brushRef="#br0" timeOffset="-186664.94">8710 13618 28 0,'13'0'84'0,"1"0"6"0,4 0 3 0,1-1-3 16,-1 0-2-16,0-1 2 0,0 0-9 0,0-1-4 15,1 1-7-15,0 1-1 0,1-3-9 0,-1 2-7 16,0-1 1-16,-3 0-9 0,1 1-4 0,1-2-6 16,0 1-3-16,1 1-5 0,-2 2 2 0,-6-3-8 15,3 2 8-15,-1 1-13 0,-3-3 2 0,4-1-4 16,0 0-5-16,2 2 3 0,-4-1-2 0,2-2-4 0,-3 1 4 16,1 0-3-16,0-1 1 0,0 1 2 0,1 0 0 15,-1-1-3-15,3 0 1 0,-4 0 4 0,2-1-9 16,4 1 0-16,-3 1 0 0,-1 0-4 0,6-1-1 15,-6 1-8-15,3 0-11 0,-4-2-10 0,6 3-7 16,-5-2-8-16,-2 3 2 0,3-1 6 0,-1-1-1 16,-2 2 6-16,1-1-7 0,-3 0 9 0,1 0 14 15,0-1 3-15,2 2 11 0,-2-1 12 0,3-1 7 0,-4-2 4 16,6-1 6-16,-1 3 7 0,3-4 1 0,-3 2-2 16,3-5 1-16,-2 4-2 0,3 0-11 15,-2-1 5-15,1 0 0 0,-2-1-6 0,2 1-1 0,1 0 0 16,-4 0-2-16,1-2-2 0,2-1 0 0,-1 3-9 15,-1-4 4-15,-1-2-6 0,0 3 7 0,3-1-1 16,-2 1 0-16,1-4-5 0,-2 3 4 0,2-2-22 16,-4 2 17-16,5 0 9 0,-4 1-6 0,-2-1 3 15,2 1 9-15,1 1 6 0,-5 0 11 0,0 2 2 16,1-1-1-16,0-3-1 0,-2 3-1 0,2-4-2 16,-2-1-2-16,-2 2-1 0,-1 2 2 0,2-7 1 0,1 3-5 15,-2-3-2-15,0 2-2 0,2-4 0 0,1 2-1 16,1-5-4-16,0-1 0 0,2 0-4 0,2-3-2 15,-4-1-1-15,4 0 0 0,2 1-4 0,-3-3-2 16,-1 2-6-16,-2-2 1 0,0 2-2 0,-1-1-1 16,-2 3-4-16,-1-1 3 0,-1 1 3 0,-5 6-7 15,3-7 2-15,-2 6 1 0,-1-6-1 0,0 6 4 16,-1-7-2-16,0 4 1 0,1-4-3 0,0 0 1 16,-3 1 4-16,3 6 1 0,0-7-1 0,1 4-9 0,2-2 11 15,-2 5 0-15,2 1-3 0,-1-7-2 16,2-1 4-16,0 8-2 0,-1-5-5 0,0-3 4 0,0 3-6 15,-2 5 1-15,2-1-3 0,-1 0 5 0,-2 2-1 16,-2 0 3-16,-3 0 0 0,2 2 1 0,-3-1-8 16,-2-1 2-16,-1 1-1 0,-2 2 1 0,0-1 2 15,-3 1-2-15,2 0 6 0,0 0-9 0,-2 3 6 16,1-3-3-16,-5 1 7 0,5-1-2 0,-2 1-2 16,4-1-1-16,-2 4 1 0,1-4-6 0,3 1 9 15,-3 0-4-15,5 4 6 0,-3-2 0 0,-3-1 2 0,3 4-6 16,2 1 4-16,-4-4-7 0,3 2-1 15,-3-1 3-15,-2 2 7 0,0-4-4 0,0 2 5 0,4 5 2 16,-4-4-5-16,-2 0-2 0,1 1 1 0,-3 1 5 16,2 1-5-16,-2-1 1 0,-1 1 3 0,-2 0-1 15,2 0 0-15,-8-2-3 0,3 1 0 0,-3-2 5 16,9 3-6-16,-9-1 0 0,4 3 1 0,-4-4 6 16,2 2-4-16,3-1-8 0,-2 0 8 0,2 2 1 15,3-1 2-15,1 1-5 0,-4 0 2 0,3 1 1 16,1-1-2-16,-2 1 2 0,1 0 3 0,-10 1-5 15,12 0-2-15,-2 1 6 0,-1 1-2 0,1-2-3 0,1 0 3 16,-1 1-1-16,-3 2 1 0,4-2 0 0,-2 2 0 16,0-2 1-16,-1 2-2 0,-2-1 1 0,-5-1-2 15,5 2-3-15,-5-2 3 0,1 0 2 0,-2 3-7 16,1-1 2-16,1-2-2 0,5 2 4 0,-6 1-7 16,0-2 7-16,6 0-8 0,0 2 3 0,-6 0-1 15,9 0-4-15,-3 2-3 0,6-1 2 0,-2 1-10 16,1 1 7-16,2 1-2 0,2-3 3 0,-1 3 0 0,-3 0 3 15,6 1-4-15,-2-1 1 0,1 3 1 16,0-1 4-16,-6-1 1 0,1 1-1 0,2 1 4 0,0 1 2 16,-4 0-2-16,1 1-1 0,-1-2 3 0,-8 4-4 15,7-3 7-15,-4 3-1 0,1-5-1 16,-2 2 2-16,4-2-1 0,3 1-9 0,1 0 11 0,-2-2-1 16,3 0 1-16,3 2-1 0,-2-1 0 0,3 1-1 15,2-3-4-15,0 3 6 0,-2 0-3 0,5 1 0 16,-3 2 3-16,3-2-1 0,-1-2 0 0,2 1 0 15,-3 3-8-15,3-3 17 0,-1 1-13 0,0-1 5 16,-1 3-3-16,2-5 3 0,-2 2 6 0,0 0 0 0,-2 1-2 16,0 0-4-16,-1 0 2 0,-5 1 1 15,3 0 4-15,-3 2-6 0,0-1-2 0,1-1 5 0,-2 1-2 16,-1 1-2-16,2 0 0 0,0 0 0 0,4 1 4 16,0 1-5-16,1 0 7 0,-1 0-3 0,5 0 1 15,-1-1 3-15,3 0-2 0,-4-2-2 0,4 1 3 16,0 0-5-16,1-1 1 0,0 2 1 0,0 0-1 15,3 0 1-15,-4-3 0 0,1 5 3 0,0-2 0 16,3-1-8-16,-3 0-1 0,3 1 4 0,1-1 2 16,-3 0 3-16,-1 3-9 0,0 0 6 0,3 4-2 15,-4-3-1-15,1 1 2 0,0 1 2 0,3 0 0 0,-3 1 1 16,3-2 4-16,-2 2 2 0,3-2-8 16,0 2 7-16,0 1-2 0,0-2 5 0,3 0-4 0,-2 1-1 15,2 0 4-15,-2 2-7 0,3-1 5 0,-3-1 0 16,3 1-3-16,0 0 3 0,-3 0-2 0,0-5 1 15,2 3-7-15,-2 0 7 0,2-1-3 0,-2-3 2 16,3 2 1-16,0-5-4 0,1 6 2 0,-1-3 6 16,1-2 4-16,-1 1-6 0,1-2 1 0,1 3-2 15,-2-4 1-15,3 3-2 0,-1 0 2 0,-1 0 1 16,-1-2-2-16,0 1 7 0,-1 2 0 0,1-1 2 0,0-2-1 16,1 1-2-16,-1 2-1 0,1-1-3 0,-1 2 2 15,0-2-1-15,1 0-2 0,1-1 5 0,-1 1-4 16,3 2-5-16,-2-4 2 0,0 0 2 0,2 2 0 15,0 2-5-15,-1-6 0 0,-1 4 1 0,4-3-4 16,-3 1 2-16,-1 0-1 0,-1-3-10 0,4 3 9 16,-4-1 0-16,-1 0 2 0,1-1 1 0,-1-1-5 15,1 1 1-15,-1 2 3 0,2-3-5 0,-3 0 1 16,1-2-4-16,-2 3 6 0,2-2-3 0,0 1 2 16,1 1 3-16,1-1-6 0,-2 0 4 0,0 2-6 15,2-1 5-15,-2 1-1 0,4-1 1 0,-2 2-1 0,-2-5 1 16,1 4-2-16,0-1 3 0,-1 1-1 0,1-1-2 15,2 1-1-15,-2-2 0 0,-1-2 5 0,-1 2-2 16,1-1-3-16,0 1 5 0,-3-2-3 0,3 2 4 16,0-1-3-16,-3 1 1 0,3 1 0 0,-4-3-2 15,0 0-1-15,0 3-8 0,1-2 9 0,-1 1 1 16,2-1-1-16,-1 1 1 0,4 0 1 0,-5-2-3 16,3 2 0-16,-1 0 0 0,2-1 1 0,-3 1-1 15,8 0 2-15,-8-1-3 0,7 2 0 0,-4 1 0 0,4-3 0 16,-6 0-1-16,7 0 2 0,-5 0 0 15,1 0-3-15,-1-2 1 0,-1 2-5 0,-1-1 5 16,1 0-4-16,-2-1-1 0,3-1 1 0,-3-1 2 0,-1 2 2 16,0-4 0-16,-1 8-2 0,1-5 0 15,-4 0 0-15,0-1 0 0,3 2-1 0,0-1 0 0,-3 1 5 16,1-3-1-16,3-1 1 0,-4 10-2 0,3-6 2 16,0-1-4-16,-2 2 5 0,3 1-4 0,0-3 2 15,-1 2-1-15,2 1 2 0,-1-6 0 0,-1 7-8 16,2-3 8-16,2 1 0 0,-3-3 0 0,1 4-1 15,0-1-3-15,2-1 4 0,-2 0 0 0,-1 0 1 0,4-2 1 16,1 2 1-16,-1-1-2 0,1 2-3 0,-4-2 1 16,6-2 2-16,-2 2 0 0,0-1-1 15,1 2-3-15,1-1 2 0,-1 0 1 0,1-1 0 0,0 1 0 16,-2-2 0-16,3 0-4 0,-2 3 5 0,-1-1-3 16,2-1 4-16,-2-1-2 0,1 1-3 15,1 1 1-15,-2-3 4 0,0 1-2 0,1 3-2 0,1-3-9 16,-1 2 4-16,3 0-4 0,-4-1 8 0,4 1-5 15,-4-1 4-15,4 2-9 0,-5-1 3 0,4 0-5 16,2 1-2-16,-6-1 0 0,2 1 3 0,2-3-3 16,-2 2 3-16,2-1 2 0,0 1 2 0,-2-2-2 15,4 4-2-15,-4-3 8 0,1-1-1 0,1 1-3 16,0-1 1-16,1 0 2 0,-1 2 2 0,0-2-1 16,2 0 2-16,-1-1 1 0,1 1-4 0,2 1 1 0,-2-1-1 15,0 0 4-15,4-1 1 0,-5 1 2 0,5 1 0 16,-5-2 1-16,0 0-3 0,1 0 1 0,-1 2-1 15,2-4 1-15,-5 2 5 0,4 0 0 0,2 0-4 16,-5 0 0-16,2-2-2 0,-1 2-1 0,2-1 5 16,1 0 0-16,0 0-2 0,-1-1 3 0,1 2-2 15,1 0-1-15,-2 0-2 0,3-1 3 0,-3 1 2 16,4 0 0-16,-2-1-11 0,-2 0 5 0,3 2 0 16,-3-1 6-16,3 1-3 0,-4-1 3 0,1 0-1 0,0 0-4 15,2 1 2-15,-2-2-3 0,1 2 3 0,1-1 2 16,-2 0-7-16,2 0 8 0,-5 0-3 0,4 0 1 15,1 0-2-15,-1 0 1 0,0 0 0 0,-1-1 3 16,2 1-4-16,-2-1-1 0,3 1 7 0,-4-1-1 16,2-1-3-16,-2 2-2 0,3-1 1 0,-1 0-1 15,-3 1-2-15,0-1 1 0,-1-1 1 0,1 2 1 16,2 0 4-16,-2-1-5 0,0 1-2 0,3-2 3 16,-1 2 1-16,1 0-6 0,-3 0 10 0,1-2-8 15,2 0 3-15,0 2-2 0,-1-1 4 0,3 0-2 16,-4-2 0-16,1 3 0 0,0-2 1 0,2 1-4 0,-2-1 5 15,3 2-1-15,-2-1-3 0,0 0 0 0,1-2 2 16,-1 1 0-16,1 1 0 0,0 0 0 0,-2-2 0 16,0 1 0-16,-1 1 1 0,-4-1-4 0,3 0 5 15,0-1-4-15,-2 1 2 0,0-1-6 0,2 0 1 16,-3 1 3-16,4 0 3 0,-5 0 3 0,1-2-2 16,0 3 1-16,2-2-3 0,-1 1-1 0,-1 1 2 15,0-1 0-15,2-1 3 0,-1-1-2 0,2 2-1 0,-2-1 1 16,4 1 3-16,-2 0-7 0,2-3 5 15,-3 2 0-15,2 1 3 0,-1-1-3 0,0 0 1 16,-1-1 2-16,-1 2-2 0,0-1-3 0,3-1 6 0,-2 2 0 16,0-2-3-16,1 2 1 0,0-3 2 0,-2 3-7 15,3-1 3-15,-4-1 0 0,5-3 0 16,-2 2-3-16,1-1 4 0,1 0-3 0,-1 1 1 0,3-2 2 16,-1 0-1-16,-2 1 0 0,3-1-1 0,-2 0 0 15,0 0-6-15,-2 0 1 0,4 1 5 0,-1-3 1 16,-4 4-2-16,3-2 5 0,-1-1-4 0,-1-1-2 15,1 0 3-15,0 1 2 0,0-1-5 0,0-2 5 16,-2 2-4-16,1-1 0 0,4-5-2 0,-1 3 5 0,1-3-1 16,-2-1 0-16,7-6-2 0,-2 1-2 15,-2 6 0-15,2-7-3 0,2 0 1 0,-2 0 1 0,0 3 2 16,-2 2-3-16,1 1 3 0,-1 1-3 0,-3 0-2 16,3 1 8-16,-3-1-4 0,-1 3-3 0,-4 0 5 15,4 1-2-15,-5 0-3 0,4 2 8 0,-3-2-5 16,-2 0 2-16,0 1-2 0,2-2-1 0,-2 2 1 15,-2-2-1-15,0 0 4 0,1 0-3 0,-1-2 0 16,2-2 2-16,-1-2 0 0,-1 1 1 0,4 0-5 16,-1 0-5-16,0-2 0 0,0-1 9 0,1 3-2 15,0-1 3-15,0 0 1 0,0 1-2 0,-1 0 1 0,-1 5 2 16,-1-1-5-16,2-3 2 0,-1 1-5 0,1 6 6 16,-2-6-11-16,1 6 11 0,2-1-5 0,-1 0 6 15,-2-1-3-15,1 0-1 0,-1 0-3 0,0 0 3 16,0 0 3-16,-2-2 1 0,0-3-2 0,3-1 0 15,-3 0 0-15,-2 0-3 0,1 1 0 0,1 0 4 16,0 0-3-16,-4-1-2 0,3 0 4 0,0 0 2 16,-2 0-3-16,2 0-2 0,0 0 4 0,-1 5-3 15,2-1 4-15,-2 0 2 0,-1-3-3 0,2 5 3 16,0-1-8-16,-1-1 6 0,0 3-2 0,-1-2 3 16,-1 1 0-16,1-2 6 0,-1 4-1 0,1-1-1 0,1-3-1 15,-1 2 1-15,-1-3-4 0,1 1 0 0,0-1 4 16,-2 3-3-16,0-3 2 0,-2-1-4 0,1 3-1 15,1-2 2-15,-3 0-2 0,2-1 2 0,-3-2 0 16,0 0-4-16,1 5 0 0,2-3 1 0,-4 1 0 16,-1 2-1-16,1-2 1 0,0-1 2 0,1 6 2 15,1 0-6-15,-1 1 3 0,-1-5-3 0,1 6 2 16,-2-2 1-16,-1 1-4 0,-1 0 5 0,1 1 0 16,-1-2-4-16,1 4 4 0,-3 0 0 0,2-1-3 15,-2 0-1-15,-2 1 1 0,-2-2-5 0,1 3 5 16,5-1 0-16,-2 1 1 0,-2 0-1 0,-2-1 0 0,1-2 2 15,-1 2-4-15,1-2 4 0,0 2-5 0,1-2 4 16,-1 4-1-16,0-4 2 0,1 2 0 16,-1 1-5-16,3-4 4 0,-3 2-1 0,2 0 0 0,0 1 1 15,0-1-2-15,-1 0 1 0,3 2 2 0,-2 0 1 16,3 0-4-16,0-2 2 0,-4 1-3 0,-1-1 4 16,3 1-4-16,-2 1 2 0,-2 1-2 0,-1-1-7 15,2 0 9-15,0 2 0 0,1-2-2 0,1 1 5 16,1 0 0-16,-1 1-5 0,-1-2 5 0,2 1-3 15,2 0 2-15,2-2-4 0,-5 3 1 0,2-2 4 0,4 0 0 16,-9-3-6-16,2 5 4 0,3-2 1 0,-4-3-1 16,4 4 4-16,-2 1-5 0,2 2-2 0,-3-3 2 15,-2-1 1-15,-3 1 1 0,4 3-3 0,-5 0-2 16,2 0 4-16,0 0 0 0,-1 2 1 0,-4 0 0 16,4-1 1-16,4 4-6 0,0-5 4 0,5 1-1 15,-1 2 0-15,1-2-6 0,2 2 4 0,-1-2 2 16,2 2 1-16,1-3 2 0,-1 2-4 0,1 0 3 15,-2-1 0-15,3-2-4 0,-1 1 5 0,0-2-6 16,-2 2 0-16,-2 2 2 0,0-1 2 0,0 0 1 16,-3-2-5-16,4 1 4 0,-1 1-2 0,-1 0-1 0,4 2 7 15,-4-3-5-15,1 1 4 0,1 1-5 0,1-2 1 16,-2 1 3-16,3-1-2 0,1 0 0 0,2 3 0 16,-1-3-4-16,8 0 6 0,-13 0-6 0,7 1 3 15,-1 0-2-15,0 2 0 0,2-3 3 0,-2 1-3 16,7-1 0-16,-9 3-2 0,4-1 4 0,0-1 0 15,5-1-3-15,-14 2-2 0,9 0 0 0,-3-1 4 16,-2 1 1-16,1 1-1 0,-3-2 0 0,1 2 4 16,-1-2-1-16,1 1 0 0,2-1-3 0,-1-2 0 15,-3 1 2-15,0-2-2 0,3 2 1 0,-1 0 2 16,0-1-1-16,1 1-1 0,-1-3 1 0,3 1-2 16,1 0 4-16,0 1-1 0,1-1-8 0,-1 2 5 15,1-2 1-15,6 2 1 0,-13 0-3 0,7 0 4 0,-1 2-6 16,2 0 3-16,1 1 1 0,-1-1-1 0,-1 2 3 15,2-1-5-15,-2 2 4 0,0 0-1 0,1-1 4 16,-4 3-3-16,3 0 0 0,-2-3-1 0,-2 2 3 16,1-1-2-16,0 1 0 0,0-1-3 0,-1 0 2 15,0-3-5-15,2 3 5 0,-1-1-8 0,3-3 10 16,-1 2 0-16,1-1-5 0,2-1 6 0,-1 1-1 16,-1 1-4-16,-2 0 1 0,2 0 1 0,-2 0 2 0,-1-2-6 15,4 2 6-15,0-1-3 0,-3 1 3 0,3 1-3 16,-4 0-1-16,0-2 4 0,0 5 0 15,-1-4-5-15,1 1 6 0,0 1-3 0,0 0-1 0,3-1 1 16,1 1-3-16,-2-2 6 0,1 2-7 0,0 2 1 16,2-2 5-16,-1 0-3 0,-1-1 3 0,4 3-2 15,-3-1 2-15,1 1 0 0,-1-2-5 0,0 1 6 16,1 0-8-16,0 2 2 0,0-1 2 0,2-3 0 16,-2 2 2-16,0 1 2 0,-2-2-1 0,-1 4-1 15,2-2 1-15,-1 2 1 0,-2-1-4 0,2 2 2 16,-1-3 1-16,2 2-1 0,0 0-2 0,-4 2 4 0,4-1-2 15,-4 0-1-15,3-1 0 0,0 2-2 0,0 0 0 16,1-1 4-16,-3 0-4 0,3 2 3 16,1-5 4-16,-1 4-12 0,2-1 4 0,-3 0 4 0,4-2-1 15,-1 1 1-15,-1 0-2 0,4-2-2 0,-1 1 3 16,1-2 0-16,1 3-1 0,2 0-1 0,0 2 2 16,0 0 0-16,1-1 1 0,4 0 2 0,-2 2-1 15,3-2-2-15,-4 1 5 0,4-1-5 0,-2 3 3 16,-1-2-3-16,-1-2 6 0,-4 2-2 0,3-1-1 15,0-1-2-15,1-1 2 0,-5 1-2 0,1-2-1 16,2 1-1-16,-3 0 5 0,0 3 1 0,-4-4-5 16,3 5 0-16,-3-2 1 0,3 0-2 0,-2 2 1 0,3-1 5 15,-1 1-1-15,1 0 6 0,0 3-2 16,1 2 1-16,-1-6 3 0,4 5-1 0,-4-1-2 0,5 1 1 16,-5-1 0-16,0-1-1 0,4-2-3 0,-3 3 0 15,2-3 1-15,-2 2 3 0,-1-3-4 0,3 0 0 16,-2-1-4-16,0 2 0 0,3-1 4 0,-4-2-5 15,4 3 3-15,0-3 1 0,1 1-3 0,0 0 2 16,-3-1 3-16,1 1-5 0,1-1 0 0,-2 0-1 16,1 2 0-16,0-3 3 0,-2 2-1 0,2 1 0 15,0-1-3-15,-2 0 2 0,2-1-4 0,0-1 0 16,-1 1 2-16,1 0 3 0,1 2-7 0,-3 1 1 0,3-5 8 16,0 4-5-16,-2-1 5 0,2 0-3 0,0-2 2 15,0 4-3-15,-2-4 0 0,2 2 1 0,-1-2-5 16,-1 2 5-16,1-4-1 0,-1 0-5 0,1 4 5 15,-1-1-3-15,1-1-3 0,2-2 4 0,-3 2 2 16,0 0-1-16,-1-3 0 0,0 3 2 0,3 0-1 16,-4 0 2-16,1-2-4 0,1 0 2 0,-2 0 0 15,0 0-2-15,1-1-2 0,0 0 3 0,-1 2 2 16,2-2 2-16,-1 2-2 0,0-2-4 0,2 2 4 16,-3-2-4-16,2 3 3 0,-1-2 1 0,1-1-8 15,0 2 8-15,0 1 0 0,0-3 1 0,2 3 1 0,-3-2-3 16,3 4 0-16,-3-3-3 0,2 0-2 0,0 0 4 15,0 1-3-15,-2-2 1 0,2 2-9 0,-2-2 11 16,2 2 1-16,0 0 1 0,-1-1-2 0,2-2 0 16,-3 2 3-16,3-2-1 0,-3 0-1 0,2 1-2 15,2-1 2-15,-1 1 0 0,-2-4-5 0,2 3 7 16,-1-2 3-16,-2-1-6 0,3 3-1 0,-3-3 3 16,2 3 0-16,-2-2 0 0,-1-1-2 0,4 1 0 15,-4 1-4-15,4-1 5 0,-3 2-3 0,0-1 4 0,2-2-2 16,-2 4 0-16,3-2 0 0,-3 1-3 0,2-2 6 15,-2 3-5-15,2-1 6 0,-1-1-8 0,-1 3 9 16,2-1-4-16,-3-2-2 0,3 1 3 0,-1 1-4 16,-1-3 4-16,0 2 1 0,1-1-2 0,-2 1 1 15,1-2-1-15,-1 2 0 0,1-2-2 0,-1-3-2 16,2 7 6-16,-2-5-5 0,1 2 0 0,-1-4 1 16,0 5 2-16,0-2 0 0,3 0-1 0,-3-3 4 15,2 6-6-15,-1-3 5 0,1 1-3 0,-1-1 2 16,2 2-3-16,-2 0-1 0,0 1 0 0,0-3 5 15,-1 2-5-15,4 2 4 0,-4-2-4 0,3-2-1 0,-3 3 6 16,-3-1-4-16,2 0 1 0,1 1-1 16,0 0 2-16,-1-3-1 0,1 2 0 0,-2 0-2 15,2-2 2-15,-1 3 0 0,1-1 2 0,-1 0-1 0,0 1 1 16,-1-1 0-16,1 1 1 0,1-3-1 0,-1 1 1 16,-1 1-1-16,4 1 0 0,-2-2 0 0,-3-2-9 15,2 2 10-15,1 3-1 0,-1-5-3 0,1-2 3 16,-3 7 1-16,3-2-4 0,-1-1 2 0,-1-1 4 15,1-1-4-15,0 3 1 0,-2-1-1 0,3-4-1 16,-6 6 0-16,6-1-7 0,0-1 7 0,-1-1 0 16,-1 0 1-16,0-1 1 0,-2 3 0 0,4-1-4 0,-1-1 5 15,1-3 1-15,-4 7 2 0,0-3-9 0,0-1 3 16,4 2 2-16,-6-2-3 0,5 1 3 16,-2-1 0-16,2 0-2 0,-3-1 4 0,3 3-3 0,-2-1-3 15,-1-1 1-15,0 1 4 0,3 0-3 0,0-3 2 16,1-1-2-16,-3 5-2 0,3-5 4 0,-6 5 1 15,3-2-1-15,2 1-1 0,-3-1 1 0,3-1 0 16,-3 1 2-16,4 1-1 0,0-4-4 0,-5 5-1 16,2-2 2-16,2 2 2 0,-3-1-2 0,1-4-1 15,0 4-5-15,3 0 9 0,-4 1-3 0,2-3 2 16,2-2-3-16,-3 5 0 0,0-3 1 0,3-2 0 0,-3 7 2 16,3-7-2-16,-3 2 0 0,0 1-2 0,3-3 0 15,0 0 4-15,0 0 0 0,0 0-5 0,-3 3 2 16,3-3 2-16,-4 2 1 0,4-2-4 0,0 0 3 15,-3 7-1-15,3-7 2 0,-2 3-4 0,2-3 5 16,-5 2-1-16,5-2-7 0,-4 4 7 0,1-1 1 16,3-3-3-16,-2 2-3 0,2-2 5 0,-4 4-2 15,2-2-1-15,2-2-1 0,-3 5 6 0,2-1-6 16,1-4 1-16,-3 3 2 0,2 1-4 0,-1 0 4 16,2-4-1-16,-2 6-1 0,1-3 2 0,1-3 0 15,-2 4 1-15,2 0-5 0,0-4 2 0,-1 7 0 0,1-5-1 16,0-2 3-16,-1 7 1 0,-1-5-2 0,1 2 2 15,1-4-2-15,0 6 1 0,0-3-1 0,0-3-2 16,1 4 4-16,-1-4 1 0,4 4 1 0,-4-4-3 16,4 4-2-16,-3 0-1 0,2-4 2 0,-3 0-1 15,4 5 0-15,-2-1 2 0,-2-4-7 0,5 5 7 16,-2-2-1-16,-1 0 3 0,0-1-5 0,2 1 1 16,-2 1 4-16,1 1-4 0,-2-2-1 0,2-1 1 15,-1 1 0-15,1 1 3 0,-1-1 0 0,1 1-1 0,-1-2 2 16,2-1-2-16,-4-1 0 0,4 7-3 0,-3-4 2 15,3-1 3-15,0 1-6 0,-1-1-4 16,1 0 6-16,0 0 3 0,-4-2-2 0,8 3 3 0,-4-2-4 16,1 0 0-16,-5-1 2 0,5 4-3 0,0-2 4 15,-1 0-3-15,-4-2 3 0,5 3-1 0,-2-1 1 16,-3-2-1-16,5 4-4 0,-1 0 4 0,-3-3-3 16,2 2 1-16,-3-3 0 0,6 7 3 0,-5-4-5 15,6 1 3-15,-5-1 1 0,2 1 0 0,-1-1 3 16,0-1-4-16,0 1 0 0,2-1 3 0,0 1-2 15,-1-2-3-15,2 2 0 0,-2 0 5 0,0-1-3 0,0 1 0 16,1-3 3-16,-1 2-5 0,-4-2-2 16,9 3 1-16,-4 1 0 0,-1 0-6 0,0-3 9 0,1 2 3 15,-2-2 0-15,3 3-3 0,-1-2 1 0,-1 3-1 16,-1-3 2-16,1 1 1 0,0-2 0 0,1 0-3 16,0 2-1-16,-1 1-8 0,3-4 10 0,-4 3 0 15,4-3 2-15,-7 0-1 0,7 5-2 0,1-4-1 16,-3 0 4-16,0-1-1 0,3 2 0 0,-3 1-7 15,3-3-1-15,-2 2 9 0,2-1-4 0,-2 1 4 16,2 0 0-16,-3-2-2 0,1 0-2 0,4 2 1 16,-3-1 3-16,2-1-4 0,-9 0-2 0,13 0 4 15,-7 0-2-15,0 0 4 0,2 0-1 0,1-1-3 16,-3 1 0-16,1-2-2 0,1 2 2 0,0-2 2 16,-1 2-1-16,1-2 0 0,-2 2-4 0,5-3 0 0,1 3 1 15,-3-2-1-15,2 1-1 0,1 1 1 0,-2-2 1 16,4 2 3-16,-1-2-2 0,2 1-2 0,2-3 4 15,5 1 0-15,-2 0-3 0,8-2-19 0,0 1-17 16,-2-4-32-16,2-1-53 0,-2-5-214 0,3-5-364 16,0-3 162-16</inkml:trace>
  <inkml:trace contextRef="#ctx0" brushRef="#br0" timeOffset="-184281.44">8841 11396 39 0,'11'-3'106'0,"2"0"-15"0,5 2-4 16,0 1-2-16,0-3-9 0,1 3-2 0,4 0-4 15,6 0-6-15,-7 0 1 0,6-1-8 0,0 5-3 16,0-3-6-16,-1 1-7 0,-5-1-3 0,5-1-3 0,-7 3-5 16,-2-1 1-16,0 1-8 0,-4-2 3 15,4 2-8-15,-3-3 2 0,2 2-8 0,-3 1 0 0,-1-1 5 16,0 0-6-16,-2 2-1 0,3-3 1 0,-1 3-4 16,0 0 4-16,1 1 1 0,-2-1-6 0,6 2-6 15,-1 0 13-15,2 0-7 0,-1-2 1 0,10 6-11 16,-2-2 1-16,1 3 8 0,1-1-4 0,2 1 1 15,0-2-1-15,-2 0 2 0,-1 0 2 0,2 2-4 16,-2-4 1-16,-8 0 0 0,1-2-9 0,1 2 7 16,-3-2 0-16,0 0 6 0,-7-1-13 0,3 0 3 15,-4 0 1-15,2 0 4 0,-2 1-1 0,-1-1 0 0,0-2-2 16,-4 2 2-16,5-2 0 0,-2 2-5 16,-3 0 9-16,2-1-6 0,0 1-5 0,2 1 5 0,-2-3 0 15,3 4 2-15,-1 1 2 0,-2-2 4 0,5 2-2 16,-1-1 6-16,1-1-8 0,1 2-1 0,2 0 2 15,-3-1-5-15,0-1 13 0,-1 2-2 0,1 0-6 16,-3-1-2-16,0-2-6 0,4 3 3 0,-8 0 3 16,3 0 0-16,-2 1 0 0,1-2 4 0,-4 1 5 15,4 0 2-15,-5-2-9 0,2 2-2 0,3-1 11 16,-5-1-2-16,2 3-9 0,3-1-1 0,-4 0 9 0,1 2-3 16,1 0-3-16,-1-3 6 0,4 4-4 0,-2-5-1 15,-1 7 3-15,1-7-12 0,0 7 7 0,-1-4 4 16,1 1-4-16,-1 0-8 0,-1-1 2 0,0 2 4 15,0-2 9-15,-2 3 4 0,2-3-2 0,-1 3 7 16,-2-1 1-16,0 1-5 0,2-5-6 0,-1 6 5 16,0-2-3-16,-1 0 7 0,-1 0-4 0,0-1 0 15,1 0 3-15,0 1-2 0,-1-1 6 0,2 1-9 16,-2 1 9-16,1 0-3 0,-1 0 2 0,1 0 3 16,-1 2-1-16,0-1 1 0,2 5-1 0,-4-6-1 15,4 6 1-15,-4-5-2 0,2 3-3 0,-1 2 0 0,-2-5 2 16,2 0-3-16,0-1 0 0,0 1-1 0,-1-2-3 15,0 3 7-15,-2-1 5 0,1-2 3 0,2 1 1 16,-1 1 0-16,0-1-2 0,1 0-1 0,1-2-2 16,-3 2 0-16,2-3 1 0,0 3-4 0,0-1 1 15,-2 2-2-15,3-4-2 0,-1 1 1 0,-2 0-3 16,3 2-7-16,0-2 6 0,-2 0-4 0,0 2-1 16,1-1 0-16,0 1 0 0,-3-1 2 0,3-1 0 0,-2 0-4 15,-1 2 3-15,2-4 1 0,-1 3-1 0,-1-2 1 16,0 2 0-16,2-1 1 0,-3-1 3 15,2 1-4-15,-3 3 2 0,2-6-2 0,-1 5-2 0,1-4 4 16,-1 5-1-16,0-3-2 0,0 1-5 0,0 0 7 16,-3 0-2-16,4-1-3 0,-3 1 2 0,0 0 0 15,2 0-2-15,-4-1 3 0,4 3-6 0,-4-2 2 16,0 0 0-16,0-1 1 0,-1 1-5 0,2 0 4 16,-1-3 0-16,3 3-1 0,-2-1 2 0,2 0 1 15,-1-1-1-15,4 0-5 0,-4 2 1 0,2 1-1 16,1-5 3-16,-2 3-5 0,2-1 2 0,-1 1 2 0,4 0 0 15,-2-1-3-15,-1 4 5 0,-1-2-5 0,5 3 0 16,-4-2-1-16,-2 3 3 0,0 3 2 0,-3-3-7 16,1 1 7-16,-1 2-4 0,-4-2-6 0,2-1 6 15,-1 3 4-15,-3-1 0 0,3 0-3 0,-3-2 4 16,2 0-4-16,0-2 2 0,-2 1-1 0,5-1 2 16,-1 2-2-16,-1-3-1 0,2 1 1 0,-2 2 2 15,2-5-2-15,4 3-2 0,-3-3 0 0,1 0 1 16,-1 2 0-16,4-3 2 0,-4 3-2 0,3 0-1 15,-1-2 2-15,1 1-2 0,-1 2 0 0,0-3 0 16,0 1 2-16,1 0-3 0,-3 1 2 0,0-3-3 0,1 2 1 16,-1-1-1-16,-1 1 2 0,3 0 1 0,-2-2-3 15,1 1-1-15,-2 0 2 0,1-1 2 0,1 2-3 16,-1-3 2-16,2 3 0 0,-5-3-1 0,6 2-1 16,-3-1-5-16,-1 1-5 0,-1-1-4 0,1-1-4 15,0 3-1-15,-2-3-4 0,2-1 1 0,-3 2-3 16,-2 1 7-16,2-3 2 0,-6-1 0 0,4 4 1 15,-2-6 2-15,4 3 2 0,-3-1 1 0,-1-1 1 16,1 2 4-16,0-1-2 0,-3 0 4 0,0 1-3 0,3 0 5 16,0-1 1-16,-3 1-2 0,2 0 2 15,-1 1-1-15,-4 1 1 0,3-1 1 0,3 0 2 0,-2 4 0 16,-1-5 0-16,2 5-3 0,2-6 4 0,-2 6-4 16,1-1 5-16,0 1-4 0,2-1 2 0,0 0 1 15,4-2 0-15,-3-2-2 0,3 2 0 0,-2-4-2 16,2 1 1-16,0 1 0 0,-3-2 3 0,2-1-4 15,-1 1 2-15,-7 0-1 0,-3 2 1 0,4 1-2 16,-10-2 2-16,1 2-19 0,-1 0-23 0,0 2-25 16,0-5-38-16,0 0-75 0,-7-3-147 0,6-1-353 15,-4 1 157-15</inkml:trace>
  <inkml:trace contextRef="#ctx0" brushRef="#br0" timeOffset="-177814.64">8896 12214 39 0,'0'0'76'0,"0"0"-8"0,-8 0-8 0,8 0 1 16,0 0-10-16,0 0-2 0,0 0-3 0,0 0-1 16,0 0 0-16,0 0 1 0,0 0 3 0,0 0 3 15,0 0-4-15,0 0 1 0,0 0-5 0,0 0 6 16,0 0-4-16,0 0-2 0,0 0 6 0,0 0-13 16,0 0-6-16,0 0 3 0,0 0-9 0,0 0-1 0,0 0-5 15,0 0-4-15,0 0-1 0,0 0-3 0,0 0 5 16,0 0-3-16,13 4-3 0,-13-4 3 0,0 0-1 15,0 0-4-15,0 0-2 0,0 0 2 0,0 0 1 16,0 0-2-16,0 0 0 0,0 0 1 0,0 0-2 16,0 0 8-16,0 0 0 0,0 0 1 0,0 0 1 15,0 0 3-15,0 0 2 0,0 0 3 0,0 0-4 16,0 0 1-16,0 0-5 0,0 0 1 0,0 0-1 16,0 0-1-16,0 0-4 0,0 0 1 0,0 0-1 15,0 0 0-15,0 0 0 0,0 0-2 0,15 0-1 0,-8 0-2 16,-1-2 1-16,2 2 0 0,1 0 2 0,1-1-3 15,1 1 0-15,2-1-2 0,1 0-1 0,0 1 4 16,5 0-5-16,3-3 9 0,-2 3 1 0,1-2-4 16,1 2 0-16,-2 0 1 0,-1-3-4 0,-1 3 1 15,-5 1 1-15,-2-2-4 0,-3 1 4 0,-1 0-6 16,0 1 3-16,-2 1 2 0,-1-1-3 0,-4-1 4 16,3 2-3-16,-3-2-1 0,0 0 2 0,0 0 0 0,-8 7-2 15,5-6 1-15,3-1 1 0,-7 4-2 0,3-1-4 16,4-3-18-16,-5 2-20 0,1 2-13 15,4-4-25-15,-5 3-23 0,5-3-40 0,-4 1-95 0,4-1-256 16,0 0 114-16</inkml:trace>
  <inkml:trace contextRef="#ctx0" brushRef="#br0" timeOffset="-177349.28">8975 12315 31 0,'0'0'105'0,"0"0"-6"16,0 0-4-16,0 0 7 0,-3 5-5 0,3-5-6 15,0 0-5-15,-8 1 4 0,8-1-5 0,-7 0-6 16,7 0-1-16,-9 0-4 0,9 0-1 0,0 0-3 15,-11-1-2-15,11 1-9 0,-8 0-2 0,8 0-10 16,0 0-3-16,-9 0-3 0,9 0-5 0,0 0-4 16,-5 1-2-16,5-1-4 0,0 0-2 0,-4 1-5 0,4-1 0 15,0 0-5-15,0 0 1 0,-1 3 1 0,1-3-4 16,0 0-1-16,0 0-1 0,0 0-1 0,0 0 0 16,10 2-3-16,-10-2-1 0,13-2 3 0,-3-1-4 15,-2 3-1-15,3 0 3 0,1-1-4 0,-2 0 0 16,2-1-1-16,1 1 2 0,-1-1 0 0,1 0-3 15,-2 1 2-15,0 1 3 0,1 0-4 0,0-2 5 16,-2 2-5-16,0 2 3 0,-1-1-6 0,-1 1 6 0,-2 0-4 16,1-1 5-16,-2 1-4 0,0-1-2 0,-5-1 1 15,5 1 1-15,-1-1 0 0,-4 0 0 0,6 3 2 16,-6-3-3-16,0 0 3 0,0 0-1 0,0 0-2 16,6 0-9-16,-6 0-15 0,0 0-27 0,0 0-35 15,8-3-50-15,-8 3-136 0,3-4-294 0,-3-1 131 16</inkml:trace>
  <inkml:trace contextRef="#ctx0" brushRef="#br0" timeOffset="-176445.67">8853 13034 70 0,'-1'-3'93'0,"1"3"-11"16,0 0-4-16,0 0 1 0,0 0-3 0,0 0 6 15,0-3-6-15,0 3-6 0,0 0-6 0,0 0 2 16,0 0-7-16,-6-2 0 0,6 2-10 0,0 0-5 0,-4-3-2 15,4 3-7-15,0 0-2 0,0 0-8 16,-8-1 8-16,8 1-5 0,0 0 5 0,-9 6 3 0,4-2-1 16,-1 1-1-16,2-1-8 0,0-1 0 0,0 1 1 15,3-1-4-15,-3 0-4 0,3 1 5 0,1-4 2 16,-4 2 4-16,3 1 3 0,1-3 4 0,0 0 6 16,0 0 4-16,0 0-2 0,0 0 1 0,0 0-2 15,0 0 3-15,11 0 0 0,-11 0-2 0,13-2-2 0,-4-1-6 16,-2 0-5-16,0 2-3 0,1 0 1 15,-1-1-3-15,1 1-5 0,4 0-1 0,-1 2-4 0,1-1-3 16,2 1 1-16,-1 1 0 0,-2-4-1 0,3 2-1 16,-2 2-2-16,2-2 3 0,-3 1-8 0,2-2 1 15,-2 3 0-15,0-2-1 0,-4 0 0 0,0 0-3 16,-7 0-1-16,10 0 2 0,-5 0 0 0,-1 3-1 16,-4-3 1-16,0 0 0 0,0 0-5 0,10-4-5 15,-10 4-12-15,0 0-6 0,0 0-14 0,0 0-7 16,0 0-21-16,0 0-19 0,0 0-20 0,0 0-33 0,-25 0-48 15,17 0-100-15,2 1-309 0,-1 2 136 0</inkml:trace>
  <inkml:trace contextRef="#ctx0" brushRef="#br0" timeOffset="-176126.03">8744 13196 29 0,'0'0'162'0,"0"0"-10"0,1 4-8 0,-1-4 3 16,6 3 1-16,-2-1-6 0,-4-2-8 0,12 3-7 0,-7-3-3 15,0 2-4-15,1-1-9 0,2 0-4 0,-3 0-11 16,0 1-6-16,-1-1-12 0,1 0-3 0,-5-1-16 16,7 1-2-16,-7-1-5 0,11 2-7 0,-6-2-4 15,-5 0 1-15,9 1-6 0,-9-1-2 0,5 0-5 16,-5 0-4-16,10 0-3 0,-3 0 1 0,-2 1-3 15,-5-1-2-15,9 0-7 0,-3 3 4 0,1-3-2 16,-2 2 0-16,-5-2-3 0,10 1-2 0,-5 0-6 0,0 0-2 16,-1 2-11-16,-4-3-11 0,5 1-9 15,-5-1-14-15,4 3-10 0,-4-3-10 0,0 0-16 16,4 2-19-16,-4-2-24 0,0 0-77 0,0 0-104 0,4-6-329 16,-4 1 145-16</inkml:trace>
  <inkml:trace contextRef="#ctx0" brushRef="#br0" timeOffset="-168983.2">7698 14848 5 0,'-1'-2'136'0,"1"2"-10"0,-1-5-6 0,-2 0-4 15,3 5-14-15,-1-6-6 0,1 6 3 16,-1-4-21-16,1 4-8 0,0 0-1 0,-1-4-5 0,1 4-10 16,0 0-1-16,-4-4-5 0,4 4-4 0,0 0-3 15,-4-1-5-15,4 1-1 0,0 0-3 16,0 0-7-16,0 0 0 0,0 0-2 0,0 0-1 0,0 0 2 16,0 0-5-16,0 0 3 0,0 0-2 0,0 0-3 15,0 0-1-15,0 0 0 0,0 0-1 0,0 0 0 16,-1 9 5-16,1-5-6 0,0-4 1 0,1 9 1 15,-1-5 3-15,0 3 9 0,-1-2 1 0,1 3 3 16,0-1-3-16,-2 2 1 0,0 2 1 0,2-3 1 0,-2-2 0 16,1 5-1-16,0-3 5 0,0 2 9 0,1 0-1 15,0 1-6-15,-2-2 1 0,1 2-1 16,0 0-2-16,-1 0-2 0,4 1-1 0,-1 0 8 0,0-1 2 16,1 0-4-16,0 1-1 0,-1 0 1 0,2 1-2 15,-2-2-6-15,2 1 1 0,-1-2-2 0,0 3-5 16,0-1-2-16,0-4-1 0,0 2-2 0,-2-2 0 15,0-1-2-15,1 0-2 0,-1-1-1 0,3 1-2 16,-3-3 1-16,-3 1-3 0,3 0 1 0,0-5-3 16,0 7 1-16,3-6 0 0,-3-1 0 0,0 0 1 15,0 0-5-15,0 0 2 0,0 0-1 0,0 0-19 16,0 0-19-16,-12-8-27 0,12 1-29 0,0 2-37 0,2 0-36 16,-1-3-57-16,-1 4-168 0,3-5-415 15,-1 4 184-15</inkml:trace>
  <inkml:trace contextRef="#ctx0" brushRef="#br0" timeOffset="-168586.01">7559 14607 33 0,'-1'-6'150'0,"-3"2"-12"15,0 2-12-15,4-2-10 0,0 4-14 0,-1-4-3 16,1 4-9-16,1-7-3 0,3 2 2 0,0 3-1 16,1 2-8-16,0-3-6 0,0 2 1 0,4-1 2 15,-1 0-4-15,-3 1-3 0,5 1-6 0,-5-1-4 16,2 1-6-16,-7 0-5 0,9 0-5 0,-9 0-4 16,10 2-6-16,-6 0-1 0,-1 1-8 0,-3-3-18 15,7 5-25-15,-5-2-24 0,1 1-28 0,-2 0-35 0,2-3-45 16,-3 4-116-16,-1 0-287 0,2-1 127 15</inkml:trace>
  <inkml:trace contextRef="#ctx0" brushRef="#br0" timeOffset="-167416.42">7697 14882 53 0,'4'2'83'0,"-4"-2"-5"0,0 0 1 15,0 0-3-15,0 0 17 0,0 0-9 0,0 0-3 16,0 0 7-16,0 0-1 0,0 0 2 0,0 0-3 16,9-5-6-16,-9 5-6 0,0 0-8 0,1-6-5 15,-1 6-7-15,2-3-7 0,-2 3-1 0,2-2-9 16,-2 2-4-16,0 0-1 0,0 0-1 0,3-4-3 16,-3 4-6-16,0 0-4 0,0 0-2 0,0 0 3 15,0 0-4-15,0 0 1 0,0 0-2 0,1-3-1 16,-1 3 1-16,0 0-5 0,0 0 3 0,0 0-4 0,0 0 4 15,0 0-3-15,0 0-2 0,0 0-1 0,0 0 3 16,0 0-1-16,0 0-2 0,0 0 2 0,0 0 0 16,0 0-2-16,0 0-3 0,6-3-1 0,-6 3 1 15,7-3 6-15,-5 2-3 0,-2 1-1 0,4-4 1 16,-4 4 0-16,1-3-5 0,-1 3 1 0,0 0 0 16,4-4 2-16,-4 4-3 0,0 0 4 0,0 0-4 15,4-2 1-15,-4 2 1 0,0 0-2 0,0 0 0 0,0 0-2 16,0 0 1-16,0 0 0 0,0 0 0 15,4-2 0-15,-4 2 4 0,0 0-2 0,0 0 1 16,0 0-6-16,0 0 3 0,0 0 3 0,0 0-5 0,0 0 2 16,0 0-1-16,0 0 3 0,0 0-3 0,0 0-3 15,0 0 5-15,0 0-3 0,0 0 0 0,0 0 3 16,0 0-1-16,0 0-1 0,0 0 0 0,0 0-1 16,0 0 3-16,0 0-2 0,0 0 2 0,0 0-1 15,0 0-1-15,0 0 0 0,0 0 2 0,0 0 4 16,0 0-6-16,0 0-3 0,0 0 6 0,0 0-2 15,0 0 4-15,0 0 2 0,1 8-3 0,-1-8 2 0,0 6 3 16,0-6 2-16,-1 5 6 0,-2 0 1 16,2 1 9-16,1-2 4 0,0 3 0 0,0 0-1 15,0 5 5-15,-3-3 4 0,2 1-2 0,-1 2-3 0,0 0-2 16,1 0-3-16,1 0-2 0,0-2 0 0,0 2-1 16,0 0-2-16,0-1 1 0,0 0-1 0,1-1-3 15,-1-1 1-15,0 1-5 0,0-2 3 0,2 2 2 16,-4-3-2-16,4 0 1 0,0 0-3 0,-1-2 1 15,2 2-2-15,-3-2-2 0,1-3 1 0,2 4-5 16,-2-4 3-16,-1 2-5 0,0-4 1 0,5 4 2 16,-5-4-2-16,0 0-1 0,1 4 2 0,-1-4-3 15,0 0 0-15,0 0-3 0,12-4 2 0,-12 4-1 16,6-4-2-16,-2 3-2 0,-4 1 8 0,9-4-6 16,-5 0-2-16,0 1 2 0,-3-2 2 0,3 1-4 15,1-1 2-15,-1 1-1 0,0-1-2 0,2-3 1 0,2 0 0 16,-3 0 2-16,0 0-2 0,4-4-2 0,-4 4-1 15,1-3 2-15,1 2-3 0,-2-1 2 16,-1-1 0-16,1 2 1 0,-3 1-4 0,2 3 5 0,-2-1-1 16,0-1 2-16,-1 2-2 0,1-1-1 0,-2 4-2 15,2-2 4-15,-2 4-1 0,2-5-2 0,-2 5 0 16,2-3-1-16,-2 3 1 0,3-3-2 0,-3 3 4 16,2-2-2-16,-2 2-2 0,0 0 4 0,0 0 1 15,0 0-2-15,0 0 1 0,0 0-1 0,10 5 2 16,-10-5-4-16,0 0 1 0,4 4 1 0,-4-4 1 15,0 4-3-15,1-2 4 0,-1-2-1 0,2 7-2 16,-1-3 1-16,2-1 4 0,-3-1-2 0,0 4-2 0,2-3 0 16,-2 4 0-16,0-3 3 0,1 3-4 0,1 0 2 15,-2-2-1-15,2 5 0 0,-2-2-2 0,0 1 2 16,0 2 0-16,-1-3 0 0,1 2 0 0,1 1 1 16,1-3-1-16,-2-1 1 0,1 0 0 0,3 1-2 15,-2-1 2-15,-1-2 2 0,2 0-1 0,0 2 1 16,3-2 0-16,-3 0 2 0,0-2-3 0,3 0 2 15,1 0-2-15,-3 0-12 0,2-1-17 0,2-2-23 16,1-2-28-16,-4-1-36 0,4-1-50 0,0-1-217 0,1 0-412 16,-2-4 182-16</inkml:trace>
  <inkml:trace contextRef="#ctx0" brushRef="#br0" timeOffset="-166849.34">8312 14590 98 0,'1'-3'147'0,"-1"-2"-11"0,0 5-9 15,-3-7-15-15,1 2-5 0,-1 4-11 0,-2-3-7 16,2 2 4-16,-3-3-3 0,0 5 2 0,2-3-4 0,-1 3 1 16,5 0-3-16,-11-1 1 0,4 0-3 0,7 1 3 15,-10 0 0-15,10 0 1 0,-13 1 0 0,13-1-4 16,-9 1 2-16,5 2-7 0,2 0-2 0,-5 3-6 15,2-3-5-15,0 2-7 0,1 4-4 0,1 1-5 16,0-2-5-16,-4 3-3 0,1 5 2 0,1-2-4 16,3 0 0-16,-2 3 2 0,1-1 1 0,-2 2 2 15,2 1-3-15,3-1-5 0,-1 1 0 0,1 0-3 16,0 2 5-16,1 4 3 0,-2-7 3 0,2 2-7 16,-1-3-3-16,3-1-1 0,0 0-7 0,-1 1-3 15,-2 0 1-15,3-2-5 0,-2 0 2 0,2 1-7 16,-1 0 0-16,2-1 1 0,0 0-3 0,-2 2 1 0,2-5-4 15,0 5 2-15,-1-1-4 0,0 2 1 0,1-2-3 16,0-2 3-16,1 3-3 0,-1-3-1 0,0-2 2 16,-3 2-2-16,4 1-3 0,-1-3 1 0,0 0 10 15,0-1-9-15,1 2 1 0,-4-3-2 0,0 2-8 16,3-2-20-16,-4-3-29 0,4-3-28 0,-4 4-31 16,0-6-29-16,0-2-40 0,-4 2-52 0,4-2-231 15,0 0-502-15,-14-9 223 0</inkml:trace>
  <inkml:trace contextRef="#ctx0" brushRef="#br0" timeOffset="-166232.7">8086 14983 112 0,'7'-1'132'0,"0"-2"-8"0,3-1-12 0,-1 1-7 15,2 1-11-15,-4-1-10 0,4-1-6 0,2 3-5 16,-1-2-10-16,1 1-7 0,3-2-5 0,-1 3-6 16,3-1-5-16,-1-1-1 0,2 3-1 0,3-2-6 15,-5 2-3-15,4 0-6 0,-1 2 2 0,-1-2-6 16,0 0-12-16,-2 3-12 0,-4-3 3 0,1 0-7 0,-2 2-2 15,-1-4 3-15,-2 4 5 0,-5-2-7 16,4-2 6-16,-8 2-2 0,6-3 0 0,-2 1 1 0,-4 2 2 16,4-4 5-16,-4 4-2 0,-3-5 7 0,6 2-5 15,-3 3 3-15,0 0 3 0,-3-5 8 16,3 5-5-16,-6-4 4 0,6 4 4 0,-8-1 2 0,8 1 5 16,0 0-1-16,-13 3 6 0,8 1 6 0,-1-1 16 15,-3 2-1-15,1 2-2 0,-2 1 4 0,2 1-1 16,2 0 3-16,-4 2 5 0,2-2-2 0,2 3-7 15,1-3-2-15,-2 1-4 0,3 0-3 0,0 2-3 16,1-2 4-16,1-2-1 0,4 3-3 0,0-1 0 16,1-1-3-16,2-1-3 0,3-1-6 0,1-2 0 15,3 0 0-15,-3-2-3 0,4 1-2 0,1-3-5 16,0-1 0-16,4-1-1 0,-2-4-2 0,0-1-3 0,-4 2-2 16,0-2 0-16,-3-2 2 0,0-1-5 0,1-4 1 15,1-1-1-15,-5 2-1 0,-1 2 0 0,0-2 3 16,-2 0 0-16,-1 0-1 0,-2 2 3 0,0-1-2 15,-2 5 2-15,-1-1 0 0,0 2-2 0,-1-2 3 16,0 2 0-16,-3 0-4 0,-2 1 0 0,-1-1-1 16,0 2 2-16,0 3-2 0,-3-3-1 0,1 3 0 15,-1 0-5-15,0 3 2 0,1 0-4 0,-2-1-20 16,1 1-32-16,-1 1-37 0,1 1-41 0,3-1-52 16,-4 1-217-16,4-2-432 0,0 1 191 0</inkml:trace>
  <inkml:trace contextRef="#ctx0" brushRef="#br0" timeOffset="-165649.78">8605 14950 9 0,'3'-5'175'16,"-3"5"-15"-16,0 0-15 0,0 0-17 0,0 0-4 15,0 0-13-15,0 0-8 0,0 0-5 0,0 0-5 16,4-2-5-16,-4 2 0 0,0 0 2 0,0 0 2 16,9 2-3-16,-9-2-4 0,0 0-10 0,9 0-4 0,-9 0-7 15,5 2-7-15,-5-2 0 0,5 3-2 16,-5-3-2-16,8 2-5 0,-7-1-3 0,-1-1-2 15,5 2-3-15,-5-2-4 0,4 2-6 0,-4-2-2 0,4 2-2 16,0 1-2-16,-4-3-2 0,2 4-2 16,-2-4-4-16,7 4 0 0,-5-2-3 0,1 1 1 0,-2 1-3 15,-1 0-2-15,3-1-1 0,-2 2-2 0,2 1 5 16,-3 1 0-16,1 0 0 0,-1-2-2 0,1 2-1 16,-1 0 1-16,0 0-1 0,4 0 0 0,-4 3 1 15,4-2 1-15,-2-1-4 0,1-3 0 0,-2 2-1 16,2-2-2-16,-2 0 4 0,1 0 0 0,1-2 5 15,0 0 3-15,-3-2 7 0,5 0 7 0,-5 0 1 16,0 0-4-16,9-5 2 0,-7 1-6 0,2 1-2 16,-1-4-2-16,-2 1-4 0,1 2 1 0,1-3-3 0,0 0 2 15,-2 1-3-15,1 0 0 0,2-2-2 16,-2 1 0-16,2-2-2 0,-1 1-3 0,2-2 3 0,0 3-3 16,1-4 2-16,0 1-3 0,7-2 2 0,-6 1-2 15,6-3 0-15,-3 1 2 0,3 1-5 0,1-2 3 16,-5 7 0-16,3-3-1 0,-2 3-1 0,-1-1-1 15,0 1-1-15,1 5 1 0,0-1-4 0,-3 0-13 16,0 3-23-16,1 0-26 0,-2 3-31 0,1 0-25 16,-2-1-34-16,1 0-42 0,-2 2-197 0,0-2-427 15,-3 3 190-15</inkml:trace>
  <inkml:trace contextRef="#ctx0" brushRef="#br0" timeOffset="-164332.52">8988 14925 118 0,'0'0'152'0,"0"0"-13"0,0 0-9 15,0 0-6-15,4-6-5 0,-4 6-6 0,0 0-3 16,0 0-6-16,0 0-4 0,0 0-7 0,0 0-6 0,0 0-8 16,-3-4-4-16,3 4-2 0,0 0-8 0,0 0-1 15,-3-4-2-15,3 4-2 0,0 0-2 16,0 0 1-16,0 0-4 0,0 0 0 0,-1-4-3 0,1 4-4 16,0 0-1-16,0 0-4 0,0 0 1 0,0 0-7 15,0 0-5-15,0 0-2 0,0 0-3 0,0 0-4 16,0 0-3-16,0 0-2 0,0 0-1 0,0 0-5 15,0 0 3-15,0 0-2 0,0 0 3 0,-1 17 6 16,1-11-2-16,-1 0 0 0,-2 1-4 0,0 3 1 16,2-1 0-16,-1 3-1 0,0-3-1 0,1 2-1 15,-1-1-1-15,0-1-3 0,2 1 0 0,-1-3 0 16,1 0 1-16,1-2 2 0,-1 3 0 0,0-1-1 16,4-3 3-16,-4 0-2 0,3-3 0 0,-2 3 2 15,0-1-1-15,-1-3 1 0,1 3-5 0,-1-3 1 16,0 0 1-16,0 0-3 0,0 0 0 0,0 0-3 0,15-5-1 15,-13 3 0-15,2-1 0 0,-4 3 2 0,6-4-1 16,-3 0-1-16,-1 3 5 0,2-2-6 0,0 0-3 16,-4 3 0-16,4-4-1 0,-1 1 0 0,-3 3-1 15,8-3 0-15,-2 2-1 0,0-2 2 0,-1-2 4 16,0 2-4-16,4-1 1 0,-4 1 2 0,3 0-1 16,-2-4 0-16,2 0-1 0,-2 2 0 0,2-1-1 15,-3-3 0-15,2 0 0 0,-5 4 3 0,3-1-3 16,2-1-2-16,-5 1 1 0,2-1 3 0,0 3-3 0,-2 0 2 15,0 0-3-15,-1 1 3 0,3-1-4 16,-4 4-1-16,2-2 4 0,-2 2-3 0,0 0 1 16,0 0-1-16,0 0 0 0,0 0 0 0,8 6 0 0,-7 0 0 15,0-4 3-15,-1 3-2 0,0-1 1 16,0 2 2-16,2-1-2 0,-2 2 0 0,1 2 1 16,-1-1 1-16,0 1-2 0,1 0 0 0,1 0 0 0,-2 2 2 15,0-2 1-15,0 2 0 0,0-2-1 0,1 0 11 16,-2-1-7-16,2 2 1 0,-1-3 0 0,0-2-4 15,0 2 2-15,3 0-2 0,-1-4 2 0,1 1-2 16,-1 0 3-16,0 0 3 0,0 0-1 0,3-3 0 16,-5-1-1-16,12 0-1 0,-12 0-1 0,10-2 2 15,-5-2-1-15,1 0-2 0,3-4 0 0,-2-1-3 16,1 0 4-16,0-2-3 0,3-2 4 0,-2 1-7 16,2-1 1-16,-6 2-1 0,0 1 0 0,-1 2 2 0,0 3 0 15,1-1 1-15,-4 0-2 0,3 3-2 0,-4-1-1 16,1 2 2-16,-1 2 2 0,4-3-5 15,-4 3 2-15,0 0-1 0,0 0-1 0,0 0 4 0,0 0 0 16,4 9 1-16,-4-9-3 0,-4 7 0 0,4-4 0 16,0-3 2-16,3 7 0 0,-3-4-3 0,0-3 4 15,1 4 0-15,-1-1 0 0,0 2 0 0,4-2 0 16,-3 1-3-16,-1 1 3 0,3 0 0 0,-2 0 0 16,3 2-2-16,1 1 3 0,-4-3-1 0,3 2 1 0,-1-1-1 15,-1 1-2-15,2-1 2 0,2 1 1 16,-3-5-2-16,4 4 1 0,0-1 3 0,1-1 2 15,1 0-5-15,2-1 6 0,-1-2-3 0,3 0-2 0,-3-1-2 16,3 0 6-16,0-1-5 0,1-2 0 0,1 2 3 16,-5-3-3-16,11 1-3 0,-6-2 4 15,-1 1-2-15,2-4 5 0,-1 2-5 0,-4-1-2 0,0-1 1 16,4-1-6-16,-6 4-1 0,2-3-1 0,-3-1 3 16,2 1-1-16,-1-1 2 0,0 1-2 0,-2-2 1 15,-1 2 1-15,-1-1 1 0,0 1 2 0,-1 0 3 16,1 1-6-16,-4 1 2 0,2 0 2 0,-2 0-1 15,2 2 3-15,-2-1 1 0,-1 3-3 0,1-4-1 16,2 4 2-16,-3 2-1 0,1-4-1 0,-1 4 3 16,0 0-1-16,0 0-1 0,0 0 2 0,0 0 0 15,-10-1 2-15,10 1-2 0,-9 1-1 0,9-1 3 0,-11 4-1 16,4-2 1-16,1 1 1 0,-1 0 0 0,-1 1 1 16,0-1 0-16,-1 1 3 0,0 2 2 15,1 0-4-15,1 1 4 0,-2 1 3 0,-2-2 2 0,5 2 0 16,0 0 3-16,-2 0-3 0,2-3-1 0,1 0 0 15,-2 4 1-15,2-1 3 0,1-2-3 0,0-1 2 16,2 3-5-16,-2-1 1 0,4-2 1 0,0 2 1 16,0-1-2-16,4 1 0 0,-2-3-3 0,5 2 0 15,-1-1 1-15,3 1-2 0,1 0-1 0,0 0 6 16,2-1-10-16,5 4 2 0,-3-4-2 0,-2-1 0 16,1 2-11-16,1-2-19 0,-1 3-17 0,-4-4-23 15,5 2-26-15,-5-2-29 0,5 3-35 0,-4-3-36 16,3-3-51-16,-4 0-154 0,1 0-429 0,1 0 191 0</inkml:trace>
  <inkml:trace contextRef="#ctx0" brushRef="#br0" timeOffset="-163915.87">10114 14952 133 0,'-4'-2'183'0,"4"2"-8"0,-12 0-8 16,5 0-10-16,-1 0-4 0,-1 0-10 0,-5 0-10 15,4 3-7-15,-2-1-7 0,1 2-6 0,-1-1-4 16,1 2 0-16,-6 3-4 0,7-3-7 0,-3 3-8 15,4 0-1-15,-5 4-3 0,3-6-8 0,0 3-6 16,1-1-2-16,1 1-7 0,0 1-2 0,3-3-2 0,-2 2-6 16,2-1-7-16,3 1-4 0,1-2-2 0,0-2-5 15,0 2-3-15,2-1 2 0,0-2 0 0,0 3-9 16,1-2 1-16,3 0-1 0,0 0-3 0,1-1-2 16,2 1-3-16,2-1 0 0,3 2-3 0,-1-1 0 15,2-2 0-15,-1 1-5 0,2 0 5 0,-1-3-6 16,3 1 1-16,1 1-5 0,-3-3-16 0,-3 0-16 15,5-5-21-15,-3 3-21 0,-1-2-14 0,-2-1-34 16,1-2-32-16,-1-1-32 0,0-2-53 0,-1-3-152 0,1-1-418 16,-1-2 186-16</inkml:trace>
  <inkml:trace contextRef="#ctx0" brushRef="#br0" timeOffset="-163483.64">10131 14539 170 0,'0'0'173'0,"0"0"-12"0,12 7-14 16,-12-7-13-16,3 4-10 0,-1-1-3 0,-2-1-2 15,0 4-2-15,0 1-1 0,0-2-6 0,0 3-5 16,-2-2 0-16,0-1 7 0,1 3-8 0,-2 0-5 16,0 3-9-16,1-2-8 0,-2 1-8 0,3 2-3 0,-3-3-2 15,-1 3-6-15,1 3 2 0,3 4 2 0,1-4-6 16,-2 2-3-16,2 0-3 0,0-1-6 0,2 1-5 16,-1 3 2-16,2-2-1 0,-2 0-1 15,4 1-2-15,-1 1-1 0,1-1-2 0,-1 5 1 0,0-6-3 16,-3 2-3-16,3 5 0 0,0-8 4 0,-3 1 1 15,4 1-2-15,-4-2-2 0,2 0-5 0,-2-3-1 16,2 1-1-16,-2-1-3 0,-1 1-3 0,0 1 1 16,0-4 1-16,0 1-3 0,0-7-3 0,0 6-3 15,0-6 5-15,0 4-8 0,3-3 2 0,-2 1-3 0,0-3-6 16,2-1-19-16,-2 1-33 0,3-1-52 16,1-1-63-16,-5-3-83 0,0 0-280 0,10-4-568 0,-6 1 252 15</inkml:trace>
  <inkml:trace contextRef="#ctx0" brushRef="#br0" timeOffset="-161348.08">6584 15942 51 0,'0'0'87'0,"0"0"-3"16,-5 2 5-16,5-2 2 0,0 0-1 0,0 0-5 16,0 0-1-16,0 0-6 0,0 0-7 0,0 0-3 15,0 0 0-15,-4 1-15 0,4-1-2 0,0 0-7 16,-1 7-4-16,1-7 0 0,-4 5-5 0,3-1 2 16,1-4-2-16,-1 5-2 0,-1-2 1 0,0 0 11 15,2-3-8-15,-4 4 1 0,4-4 1 0,-3 2-4 16,3-2-7-16,-5 3 6 0,5-3-3 0,-5 0-2 15,5 0 3-15,-3 2 5 0,3-2 3 0,0 0 2 16,0 0 7-16,-7 3-5 0,7-3-1 0,0 0-4 16,0 0 1-16,0 0-3 0,0 0-5 0,0 0 3 15,0 0-10-15,0 0-1 0,0 0-6 0,0 0 4 0,0 0-4 16,0 0-1-16,0 0-3 0,0 0-2 0,0 0 1 16,0 0 1-16,0 0-8 0,0 0 3 0,0 0-1 15,0 0 0-15,0 0 6 0,0 0 3 0,0 0 0 16,0 0 0-16,0 0 0 0,0 0-5 0,0 0-1 15,0 0-1-15,15-7-2 0,-15 7-1 0,4-2-2 16,-1-2 2-16,-3 4 0 0,6-4-2 0,-2 0-1 16,2 2 1-16,1 1-1 0,-1-4-1 0,0 2-1 15,1-1 2-15,3-3 0 0,0 1-1 0,-1-4-3 16,5-1 0-16,3-1 6 0,-3-1-3 0,5-4 2 16,3 0-2-16,-1-2-1 0,0 4 1 0,-6 1-1 15,2-1 1-15,-3 2 0 0,1 2-1 0,-1-1 0 0,2-1-2 16,-5 5 1-16,-1-3 1 0,1 4-5 0,0-3 6 15,-1 4-3-15,3-2 0 0,-4 1 0 16,0 0 2-16,1 2-2 0,-2-5 1 0,0 5 0 0,2-4-2 16,-3 2 3-16,0-1-2 0,1 1 0 0,0-1-2 15,1-1 3-15,0 0-1 0,0 0 1 0,5-3 2 16,-5 4-4-16,3 0 1 0,-3 0 1 0,1 2-1 16,-4-2 3-16,5 3-1 0,-4-3 0 0,-2 5-3 15,3-2 0-15,-3 1 2 0,0 0-3 0,-1 0 3 16,0 3-2-16,-3-1 1 0,-1 2 1 0,7-2 0 15,-7 2-4-15,5-5 6 0,-5 5-3 0,5 0 0 16,-5 0-2-16,0 0 3 0,0 0-2 0,5-4 1 16,-5 4 4-16,0 0-2 0,0 0 2 0,0 0-1 15,0 0-2-15,0 0-2 0,0 0 1 0,0 0-2 16,0 0-7-16,0 0-6 0,0 0-15 0,0 0-7 16,0 0-14-16,-22 6-10 0,18-3-17 0,2-1-15 15,-1 0-28-15,3-2-32 0,-8 1-171 0,8-1-349 0,-6 1 156 16</inkml:trace>
  <inkml:trace contextRef="#ctx0" brushRef="#br0" timeOffset="-160824.28">6970 15469 73 0,'0'0'114'0,"0"0"1"0,0 0-19 0,0 0 12 16,-6 3-9-16,6-3-6 0,0 0-4 0,0 0-13 15,0 0-4-15,14 3-8 0,-10-2-8 0,-4-1 1 0,7 0-12 16,-7 0-1-16,10 0-3 0,-10 0-3 15,9-1-5-15,-3 1-6 0,-1-3 10 0,-1 1-4 16,4 0-6-16,-3-1-3 0,2 1-2 0,-1-2-2 0,1 3 2 16,4-3-4-16,-2-2 0 0,0 3 3 0,1-1-3 15,3 1 0-15,1-1 5 0,-4 3-6 0,3-2 4 16,1 2 0-16,-2-2 1 0,-1 2-10 0,2 0 2 16,-3-1 3-16,-2 2-6 0,1 0 7 0,-1 0-5 15,-2-1 2-15,-6 1 2 0,10-1-1 0,-10 1 0 16,8 1 5-16,-8-1-2 0,0 0-4 0,6 0 6 15,-6 0-4-15,0 0 1 0,0 0 0 0,0 0 0 16,4 1-1-16,-4-1 0 0,0 0-1 0,-4 7 0 16,4-7-1-16,-1 5-1 0,0 2 3 0,-2-4-4 0,2 2 2 15,-1 4 3-15,0-1-5 0,-1 1 2 16,1 0-6-16,-1 2 1 0,2 1 2 0,-3-3-1 16,2 3 2-16,0-3-6 0,1 2-5 0,0-1 5 0,0 1-2 15,-1-3-5-15,2 1 7 0,-2-2-12 0,0-2-27 16,1 2-31-16,-2-1-37 0,2-3-52 0,1-3-171 15,-1 4-349-15,1-4 155 0</inkml:trace>
  <inkml:trace contextRef="#ctx0" brushRef="#br0" timeOffset="-159432.64">8514 16449 51 0,'0'0'154'0,"0"0"-10"15,0 0-2-15,0 0-5 0,0 0 4 0,0 0-3 16,0 0-7-16,0 0-9 0,0 0-7 0,0 0-3 0,-5-1-6 16,5 1-4-16,0 0-6 0,-4-4-6 0,4 4-10 15,-4-1-7-15,4 1-10 0,-3-5-2 0,3 5-4 16,-5-2-8-16,5 2-5 0,-2-5-5 0,-1 3-4 15,3 2 3-15,-3-5-5 0,0 3-1 0,3 2-4 16,-8-6-5-16,7 0 1 0,-3 1-3 0,3 0-1 16,-2-2-2-16,-2 1-4 0,4-5-1 0,-3 0-2 15,-1-6 2-15,0-2-1 0,-2-7-3 0,5 0-3 16,-5 0-7-16,6-7-9 0,-4 2-3 0,5-3-3 16,0 4 1-16,-5 0-2 0,5 2 3 0,0 4 6 15,0 4-3-15,0 1 5 0,0 0-3 0,0 5-1 0,-3-1 4 16,2 3 0-16,1 0 0 0,0 2 1 15,-3-2 2-15,2 2-3 0,1 0 2 0,-4 1 2 16,4-3 3-16,-1 3-4 0,1 1 2 0,-3-2 0 0,3 1 3 16,-1 1-2-16,1-4-2 0,-2 0-1 0,2 0 4 15,-2 0-6-15,2-4-5 0,0-2-3 16,-1 3 0-16,1-2 1 0,-4 3 1 0,3-1 3 0,-1 4 1 16,2 2 0-16,-2-2-3 0,2 4 5 0,-1-2 0 15,1 2-1-15,-1 1 0 0,1 0 1 0,-2 3 1 16,2-3 0-16,-1 2 1 0,1-1 1 0,0 2 1 15,0 3-1-15,0-6-2 0,0 6 3 0,-2-5 0 16,4 2 0-16,-2 3-1 0,-2-5 3 0,2 5-11 16,0 0 9-16,2-5 2 0,-2 5-3 0,0 0 3 0,0 0 0 15,-2-4-1-15,2 4-8 0,0 0 9 16,0 0-1-16,-2-6 0 0,2 6-1 0,0 0 0 16,0 0-6-16,0 0 7 0,0 0 2 0,0 0-4 15,-9 10 3-15,9-10-4 0,-4 3 6 0,4-3-2 16,-5 7-1-16,4-6 2 0,-3 5-1 0,4-4-1 0,-2 3-1 15,0-1 2-15,-1 0 2 0,-1 0-2 16,-1 2-2-16,-2-2 1 0,4 3-3 0,-1-2 7 0,-2 1 3 16,3 3-1-16,-3-6-1 0,-1 8 0 0,-1-2-1 15,3 2 4-15,-1-6-3 0,-2 6 4 0,-1-1-6 16,3-3 5-16,-2 3-4 0,3-2 2 0,-4-1 1 16,5 0 2-16,-2-3 0 0,2 2-1 0,0-1 0 15,3-3 4-15,-2 2-9 0,-1-2 9 0,4-2 3 16,-1 4-6-16,1-4 11 0,0 0-3 0,0 0 2 15,0 0-2-15,0 0-3 0,5-12-1 0,-1 6 0 16,1-3-2-16,3 1-3 0,2-5 0 0,2 1-2 16,-1-1 1-16,2-1 0 0,-2 2-2 0,2 1 2 15,-3 1-4-15,3-1 1 0,1 1-4 0,-6 3 5 16,5-5 0-16,-3 4-2 0,0 1-2 0,-1-2 0 16,1 0 0-16,-1 1 1 0,-1 0-2 0,2-1 3 0,-1 1-4 15,0-1-4-15,1 3 6 0,-6 0-2 0,1-2 1 16,-1 5 4-16,0 0-3 0,0-2 0 0,0 1 2 15,-2 1-1-15,0 1-1 0,-2 2-1 16,3-6 2-16,0 3-2 0,-3 3 0 0,0 0-2 0,2-3-1 16,-2 3 1-16,0 0-2 0,0 0 2 0,0 0 3 15,0 0-2-15,0 0 0 0,0 0 3 0,3 11-1 16,-1-8-1-16,0 1 0 0,0 4-5 0,1-3 5 16,-3 2 0-16,2 0 0 0,1-3 1 0,0 3 2 15,3 1-4-15,-1 1 4 0,0-1-2 0,0 0 0 16,2-1 4-16,0 3-10 0,2-3 7 0,0 2-13 15,0-1-26-15,2-1-29 0,-1 0-34 0,6 0-46 16,-3-1-232-16,3-1-408 0,1-3 180 0</inkml:trace>
  <inkml:trace contextRef="#ctx0" brushRef="#br0" timeOffset="-158533.68">11433 14873 69 0,'-6'0'119'0,"6"0"-6"0,-7 0-12 16,7 0-2-16,0 0-12 0,-15 2 0 0,7 2-2 16,-3-1 0-16,0 1-8 0,-3 0 3 0,-2 0 4 15,-3 3-4-15,0-1-6 0,0-1-5 0,-3 2 4 16,-6 2-5-16,0-1-6 0,1-3-4 0,-1 4-3 15,0-2-4-15,0-2-4 0,-3-1-2 0,0 2-3 16,-1 1-8-16,4-1 0 0,-7 2 1 0,3-1 0 16,1-2-2-16,3 2 0 0,2 1 4 0,5-3 7 15,0 0-4-15,-8 2 1 0,8-3-2 0,0-1-2 16,1 2-3-16,2-2-3 0,1-1-1 0,-2 2-1 0,6-1-2 16,0-2-5-16,-1 2-1 0,1-2-4 0,-1-1 2 15,5 3-3-15,-3-3-1 0,4 0 0 0,1 1-4 16,7-1 1-16,-9 0-3 0,3 0 1 0,6 0-4 15,-6 1-2-15,6-1-4 0,0 0-14 0,0 0-24 16,0 0-26-16,0 0-32 0,0 0-36 0,12 5-38 16,-12-5-175-16,7 0-373 0,-7 0 165 0</inkml:trace>
  <inkml:trace contextRef="#ctx0" brushRef="#br0" timeOffset="-157934.04">10730 14916 163 0,'0'0'152'0,"0"0"-11"0,0 0-16 16,0 0-14-16,0 0-11 0,0 0-7 0,0 0-5 16,0 0 0-16,0 0-4 0,0 0-5 0,0 0 1 15,0 0-1-15,0 0 2 0,0 0-5 0,0 0 0 16,0 0-1-16,0 0-7 0,0 0-4 0,0 0-10 16,0 0-2-16,0 0-5 0,0 0-5 0,0 0-4 15,0 0-5-15,-15 14 1 0,10-8-1 0,0-2-4 16,-5 3-1-16,0 1-3 0,1 0 1 0,-4 0 2 0,0 3-3 15,-2 0-3-15,-2-1 7 0,2-1 1 0,-3 2-1 16,0-2-2-16,1 1 2 0,0-1-2 0,1 1 0 16,1-2 1-16,3-3-3 0,1 1-3 0,1 0-3 15,2-5-1-15,1 4-2 0,3-2-1 0,-1 2-1 16,2-2-1-16,-1 1-2 0,1-2 2 0,2 4-4 16,1-6 1-16,4 6 2 0,-1-2-5 0,2 0 3 15,0-3-2-15,5 3-1 0,-4-1 0 0,2-2-2 16,0 2-2-16,-1 0-1 0,1-1 2 0,-1-2-1 0,-1 1 1 15,0 0 1-15,-1 1-3 0,0-1 1 16,1 0 0-16,0 0 0 0,1 1-1 0,1 2-1 16,1 0 1-16,-1-1 1 0,2 3-4 0,-1-1 1 0,1 1 2 15,2 4-3-15,1 1 0 0,-3-3-1 0,0-1 4 16,2 3-4-16,-3-2 3 0,1 0 1 16,-3-1-1-16,0-1-2 0,-2-1 1 0,-1-1 1 0,1 0-2 15,-3 0 6-15,2-3-3 0,-4-1 1 0,2 4-2 16,-2-4-9-16,0 0-18 0,0 0-26 0,0 0-30 15,0 0-54-15,-20-6-57 0,15 1-201 0,1-1-426 16,-2 1 189-16</inkml:trace>
  <inkml:trace contextRef="#ctx0" brushRef="#br0" timeOffset="-156933.97">9802 13832 113 0,'0'0'146'0,"0"0"-4"0,0 0-6 16,0 0-11-16,0 0 0 0,0 0-11 0,6-3-5 15,-6 3-10-15,0 0-6 0,0 0-9 0,0 0-6 16,0 0-7-16,0 0-11 0,0 0 3 0,0 0 0 15,0 0-5-15,0 10 1 0,1-5 2 0,1-2-8 16,-1 1 4-16,0 2-5 0,1 0-1 0,-4 2-1 16,4-4 2-16,-2 1-3 0,-2 3-2 0,1-3-1 15,-2 2-2-15,1 0 2 0,-2 3 1 0,0-1 2 16,-6 1-4-16,1 4 5 0,0-1-2 0,-5 3-1 0,5 0 1 16,-9 7-4-16,0-1 5 0,3 2-5 0,0-2-15 15,-1 3 5-15,2 0 1 0,3-3-5 0,-3 0 0 16,1 2-5-16,0-6 0 0,5 0 0 0,-2 0-1 15,-5 3 0-15,6-4-4 0,-1 0 1 0,1-1-2 16,-3-3-4-16,3 1 2 0,-1-2-4 0,1-1 2 16,-4 1-2-16,3-2 1 0,-1 2-2 0,2-5 3 15,1 1-7-15,-1 0 0 0,4-4-2 0,-2 3 2 16,1-2 1-16,1 0-4 0,3 0 2 0,-2-1 1 16,1-1-1-16,1-1-3 0,0 2 2 0,2-4 0 15,-2 3-2-15,2-3 2 0,0 0 0 0,0 0-3 16,0 0-29-16,0 0-27 0,0 0-31 0,16-4-32 0,-12 1-42 15,2 1-46-15,-2-1-252 0,0-2-493 0,0 1 218 16</inkml:trace>
  <inkml:trace contextRef="#ctx0" brushRef="#br0" timeOffset="-156367.22">9352 14284 30 0,'5'-2'154'0,"-5"2"-26"0,4-3-7 16,-4 3-13-16,6-2-10 0,-6 2-9 0,5-2-7 15,-5 2-13-15,0 0-8 0,0 0-4 0,7 5-7 16,-6-1 3-16,-1-1 7 0,0 2-13 0,-1 0-3 16,1 2-5-16,0 0-2 0,0 0 1 0,0 0-11 15,-2 1 5-15,2 4 2 0,-1-3-5 0,1 1 4 16,-1 2 1-16,1-2-3 0,-1 2 6 0,-1-2-2 16,0 7-1-16,0-5-1 0,0 5 3 0,-3-5-3 15,0 1 1-15,1-1-3 0,-1-2 0 0,-3 1-2 16,4-2 3-16,-3 0-6 0,3 2-1 0,-1-1-1 15,1-3 1-15,0 2 1 0,0-6-1 0,-1 2 2 16,4 1-2-16,-2-3-4 0,1 0 1 0,2-3 0 0,-3 7 1 16,3-7-3-16,4 5-2 0,-4-5 4 0,9 0-6 15,-4 1 0-15,3-2-1 0,2 1-3 0,3 0-1 16,-3-3 0-16,5 2-5 0,-2 0 2 0,1-2 3 16,0 1-7-16,-2 0 3 0,2 1 1 0,-1-2-2 15,-1 0-1-15,-2-2-2 0,2 0 1 0,-1 2-3 16,-2-6 3-16,-1 6-1 0,1 0-3 0,-4-6 4 15,0 5 0-15,3 1-1 0,-4 0 3 0,-3-1-4 16,3 1 2-16,0 0 1 0,-4 3-4 0,2-4 1 16,-2 4 1-16,4-1-1 0,-4 1-1 0,0 0-1 15,0 0 0-15,0 0 0 0,0 0 1 0,-19 5-14 0,14-2-23 16,-3 0-30-16,-1-3-38 0,4 1-41 0,0 3-210 16,-3-4-384-16,8 0 171 0</inkml:trace>
  <inkml:trace contextRef="#ctx0" brushRef="#br0" timeOffset="-135168.45">10123 9872 74 0,'0'-4'92'0,"0"4"-10"16,0 0 0-16,0 0-11 0,3-4-11 15,-3 4 2-15,4-3-10 0,-4 3-2 0,7-1-14 0,-1 0 4 16,-6 1-6-16,6 0-6 0,-6 0 2 0,9-2 0 15,-9 2-6-15,9 0 0 0,-9 0-9 0,4-1 2 16,-4 1 0-16,5-2 2 0,-5 2 2 0,4-3 0 16,1 1-2-16,-5 2 1 0,4-2 1 0,-4 2 0 15,4-4 1-15,-4 4 1 0,0 0 1 0,2-3 1 16,-2 3 1-16,4-2 2 0,-4 2-1 0,4-3-3 16,-4 3-1-16,4-3-4 0,-4 3 6 0,5-4-6 0,-5 4 4 15,4-3-2-15,-4 3-1 0,5-4 0 0,-5 4-1 16,4-3 1-16,-2 0-3 0,1 1-2 15,-3 2 0-15,2-5 1 0,-2 5 2 0,3-4-2 0,-3 1-5 16,0 3 5-16,3-3 2 0,-3 3 3 0,2-7-6 16,-2 7 1-16,1-2-1 0,-1 2-5 0,0 0 1 15,2-3 0-15,-2 3-5 0,0 0 0 0,0 0-3 16,0 0 2-16,5-2 2 0,-5 2-2 0,0 0 0 16,0 0-5-16,0 0 3 0,0 0 3 0,1-6-3 15,-1 6-2-15,0 0 2 0,0 0 0 0,0 0-2 16,0 0 1-16,0 0-1 0,0 0 1 0,0 0 0 0,0 0-2 15,0 0 0-15,0 0 3 0,0 0-4 0,0 0 1 16,0 0 4-16,0 0-5 0,0 0 8 16,-5 11 1-16,5-11-6 0,-3 3-4 0,3-3 6 0,-1 8-4 15,1-5 5-15,0-3 0 0,-2 5-5 0,-2-3 1 16,4-2-7-16,-4 5 4 0,0-2 3 0,0-1 2 16,0 0-2-16,-2 1 5 0,5 0-4 0,-3 1 2 15,0-1 5-15,-1-1 3 0,-3 1-6 0,4 1 3 0,-2-1-1 16,1 1 4-16,0 1-4 0,-3-1 3 15,-2 1 1-15,2 2-2 0,-1-3 2 0,-3 2-3 16,5 1 1-16,-2-2-2 0,-1 4 2 0,0-5-2 0,2 6-2 16,-1-3 1-16,0 1 3 0,0-1-2 0,1-1-2 15,2 2 5-15,-3-2-4 0,2 2 3 0,0-2 1 16,1 2 1-16,-4-2-3 0,3 1 1 0,-2-2-1 16,0 2-1-16,-1-2 6 0,1 3-2 0,0-1-3 15,-4 2 1-15,4-1 5 0,3-1-4 0,-8 4-2 16,5 0 1-16,-4-1 2 0,2-1 0 0,-1 1-4 15,1 4 17-15,1-7-3 0,1 3-2 0,-5 1 0 16,5-3-1-16,-3 1-7 0,2-1 2 0,2 0 0 0,-1 1 2 16,-1-1-4-16,1-2-1 0,-4 1-2 0,2-2 0 15,-1 1-2-15,3 1 2 0,-1-3-4 0,-3 1-1 16,3 1 2-16,-4-1-1 0,2 0-1 0,0 0-1 16,2 1 1-16,-3 1-1 0,0-2-1 0,1 2 0 15,0-1 2-15,2 2-2 0,-1 0-1 0,0 1-2 16,2-1 1-16,-3 0 0 0,1 4 1 0,-2-6 1 15,-1 5 2-15,1-1 0 0,4-3-3 0,-3 0-1 16,-3 3 2-16,3-4-1 0,0 0 2 0,1 1-2 16,-5-1 1-16,5 0-2 0,-2 1 0 0,2-5 0 0,-2 4 2 15,1-2-2-15,3 3 0 0,-2-4 1 0,3 2 0 16,-1 0 0-16,0-2-1 0,0 2-5 16,3-3 1-16,0 3 6 0,0-1 0 0,0 1-1 0,-2 0 0 15,2 0 1-15,-2 0 0 0,-2 0-3 0,2 2 1 16,-1-5 1-16,-2 4 1 0,2-2-2 0,-3 1 3 15,5-1 0-15,-6-1-1 0,3 3-2 0,-3-2 1 16,4 0 0-16,0-1-2 0,-1 2 1 0,2-1 2 16,3-1-2-16,-3 1-1 0,2 1-4 0,1 1 4 15,0-5 2-15,1 5-2 0,0-3 1 0,3 3 2 16,-3-3-2-16,0 1 0 0,0 1 0 0,-1 0 0 0,4 1 2 16,-4-1-1-16,1-1-1 0,0 0 0 0,0 2 2 15,-1-2-1-15,-1 0 0 0,0 0-2 16,0 0 1-16,3 1-1 0,-4-1 1 0,2 0 0 0,0 0-1 15,0-1 4-15,1-1-2 0,0 0 2 0,4-2 0 16,-4 3 0-16,4-3-2 0,0 0-2 0,0 0-2 16,0 0 3-16,0 0-2 0,0 0-4 0,11-7 1 15,-6 3-8-15,-1 0 2 0,1 0 0 0,-3 1-5 16,2 1 2-16,-4 2-1 0,8-2 3 0,-4 0-1 0,-4 2-5 16,4-1-1-16,-4 1-5 0,0 0-2 15,3-5-8-15,-3 5-3 0,3-2-1 0,-3 2 1 0,0 0 2 16,0 0-4-16,0 0 1 0,0 0 7 0,4-3 4 15,-4 3-5-15,3-1 0 0,-1-3-3 0,0 2-14 16,2-3-21-16,0 0-26 0,1 0-187 0,-1-6-306 16,2 1 135-16</inkml:trace>
  <inkml:trace contextRef="#ctx0" brushRef="#br0" timeOffset="-134101.92">10024 9832 80 0,'0'0'90'16,"0"0"0"-16,1-4 0 0,-1 4-7 0,0 0-1 16,0 0 1-16,0 0-12 0,0 0-8 0,0 0 3 15,0 0 1-15,0 0-4 0,0 0-14 0,-7-5 2 0,7 5 0 16,0 0-7-16,0 0-5 0,0 0-6 15,0 0-4-15,0 0-3 0,-12 7-1 0,10-4-5 16,-3 1-1-16,1-2 2 0,0 2-2 0,-1 0-10 0,-3-1 3 16,4 3 1-16,-6-1-2 0,5 2 0 0,-3-2 3 15,3 3 7-15,-5-3-2 0,2 2 6 0,1 3 4 16,0-3-4-16,0 5 9 0,0-1-2 0,1-1 5 16,-5 3-7-16,1 3 8 0,1-3-2 0,0 3 0 15,-2 0-3-15,-1-2-3 0,1 2 4 0,-2-2-6 16,-1-1 0-16,-1 2-1 0,-2-1-3 0,-2 4-1 15,-4-4-4-15,5-2-4 0,-4 2 3 0,3-2-3 16,1 0 3-16,-1-2-2 0,1 1 4 0,-1-1 5 0,0 0-5 16,-4 4 2-16,10-3 3 0,-5-1 2 15,4 0-4-15,-1 1-2 0,-1-1-3 0,1 0-4 0,1 2 6 16,2 0-2-16,0 1-1 0,2-1 1 0,-3-1-5 16,3 4 0-16,1-1 1 0,-4-1-5 0,4-2 0 15,-1 3 1-15,-3 1 0 0,4-3 0 0,-1 0-3 16,-4 1 0-16,2-1-2 0,-2 2 3 0,0-2-3 15,0-2 1-15,0 3 2 0,0-4-7 0,2 1 4 16,2-1 0-16,-4 0-2 0,4-1 4 0,-2-1-5 16,0-4 4-16,3 5-2 0,-3-4-5 0,5-1 4 0,-1 2-2 15,0-4 0-15,3 3-1 0,-1-2-3 0,-1 0 3 16,2 1 3-16,4-1-3 0,-3 1 2 0,-1-2-3 16,5-1 2-16,-9 3 0 0,5-2-4 0,4-1 2 15,-7 4 1-15,1-3 0 0,1 3-1 0,-1-1 3 16,2-1-2-16,-2 2 1 0,-2-1 1 0,3 1-2 15,-5 1-2-15,3-2-3 0,-2 2 6 0,2-3 0 16,-1 1-1-16,3 1-1 0,-1-1 3 0,0 0 0 16,1 0-1-16,0 2-1 0,1-2-2 0,2 1 2 15,-2-1-3-15,3 0 3 0,-1 1-3 0,2-4 1 16,-1 7 1-16,2-3-1 0,-1-4-4 0,3 4-19 0,-3-1-29 16,5-1-38-16,-5-2-53 0,5 1-229 0,-5-1-404 15,13-6 179-15</inkml:trace>
  <inkml:trace contextRef="#ctx0" brushRef="#br0" timeOffset="-132988.99">10139 9968 101 0,'0'0'88'16,"0"0"-3"-16,0 0-16 0,0 0-3 0,0 0-3 0,0 0-5 15,0 0-7-15,0 0-19 0,0 0 5 0,0 0-2 16,0 0 0-16,0 0-4 0,0 0-4 0,0 0-6 16,0 0 1-16,0 0-3 0,0 0-8 0,0 0 8 15,0 0-4-15,0 0 0 0,0 0-3 0,0 0 11 16,0 9-9-16,0-9 5 0,0 5 1 0,0-5 4 15,1 6-4-15,2-1 8 0,-2-1-7 0,3 3-6 16,0 0 9-16,-3 4 7 0,4-2-6 0,-1 3 1 16,1 0-8-16,-1-3-1 0,1 1-1 0,-5 3 0 15,7 1-3-15,-4 3 0 0,1 0 6 0,-1-3-4 16,-2 3 1-16,-1-2 7 0,0 3-2 0,4-1-2 16,-4 3 11-16,0-2 3 0,1 1-1 0,-1 0 6 15,-1-1 3-15,-3 0 16 0,4-1-2 0,1 0 2 0,-1 0-12 16,0 0 3-16,-1 1-8 0,1-2 1 0,-1 1-4 15,-2-2-2-15,3-1-4 0,0 0-7 0,3 3-2 16,-3-2 1-16,1-2-4 0,-2 0-1 0,2-1-3 16,-1 0-2-16,0 1 2 0,0-1-4 0,0 1 2 15,0-2-3-15,0 1 0 0,1-1-2 0,2 2 2 16,-2-1 0-16,2 1-2 0,-2-2-6 0,4 2 2 16,-1-4 4-16,1 3-5 0,-1-4 0 0,0 1 4 0,-2-1 0 15,2 0-2-15,-1-1-1 0,1-2-5 0,-2 1 0 16,1-1 0-16,0 0 3 0,-1-3 1 15,-1 2-3-15,0 0 1 0,2-1 1 0,-3-3-4 0,1 6 5 16,-1-3-3-16,0-3-1 0,1 4-1 0,-1 0 4 16,0-4-10-16,3 4 11 0,-3-4-3 0,0 4 1 15,0-4-1-15,0 5-1 0,0-5-10 0,0 4-11 16,0-4-10-16,1 4-16 0,-1-4-13 0,0 0-16 16,0 0-27-16,0 0-61 0,3 1-132 0,-3-1-322 15,0 0 143-15</inkml:trace>
  <inkml:trace contextRef="#ctx0" brushRef="#br0" timeOffset="-131744.91">10238 9798 43 0,'0'0'108'0,"5"1"-12"16,-5-1-2-16,3 2-7 0,-3-2-6 16,0 0-3-16,4 2-8 0,-4-2 2 0,0 0-7 0,0 0-9 15,5 1-4-15,-5-1-3 0,0 0-7 0,0 0-2 16,0 0 3-16,0 0-10 0,0 0-2 0,0 0 3 15,0 0-12-15,0 0 1 0,2 4 0 0,-2-4-3 16,1 3 3-16,0 1-2 0,-1-4 0 0,1 7-1 16,2-2 4-16,0 0-4 0,-1 0-2 0,1 0-6 15,3-3 3-15,-2 5-6 0,2-1-4 0,2 2 8 16,0 0-7-16,1 0-5 0,0 0 5 0,0-2 2 0,1 3 0 16,1 4 1-16,2-4-2 0,1 2 4 0,0 0-2 15,0-3 0-15,-1 1-3 0,3 1-5 16,-1 0 6-16,0-3-5 0,-1 1-7 0,-1-2 6 0,2 2-2 15,-2-1 7-15,2 0 0 0,-4 1-2 0,5-1-3 16,-6-1 0-16,3 0 0 0,0 0 3 0,-3 2-1 16,4-5-3-16,-2 4 5 0,-1 0-2 0,-2-2-3 15,3 0 3-15,-1 3 0 0,-1-2-6 0,4 1 4 0,-2-1-3 16,1 3 4-16,3-1 0 0,-4-1 1 16,3 2-3-16,0 2-5 0,2-4 4 0,-3 3-2 15,-4-4-3-15,3 6 0 0,4-4 7 0,-2 4 2 0,-6-6-3 16,5 6-5-16,-2-4 7 0,-2 0 2 0,0 1 1 15,0-1-3-15,3 4 6 0,-4-4-11 16,1 0 4-16,0 1 0 0,1-1 2 0,0 0-2 0,0 0 2 16,1-2-4-16,-2-1-1 0,3 3 2 0,-4-1-1 15,4-2-3-15,2 2 1 0,-3-2-2 0,0 1 4 16,0 0 7-16,1-2-3 0,-2 1-6 0,0 0 3 16,1 0 3-16,-2-1-6 0,3 2 3 0,-3-1 3 0,2 2-4 15,1-2 0-15,0 0 1 0,0 2-7 0,3-2 7 16,-6 2-2-16,8 1-1 0,-4-2 6 0,-1-1-4 15,2 2 4-15,-2-2-5 0,-2-1 1 0,3 2-1 16,-1-1 3-16,1-3 1 0,-4 2-1 0,2 1 2 16,2-2-2-16,-4 2 2 0,4 0 1 0,-1-1-11 15,-4-1 12-15,4 3-10 0,-3-4 7 0,-1 2-1 16,1-1 1-16,-2 2-1 0,-2-3 1 0,1 0-5 16,-1-1 6-16,-1 1 3 0,0-1-3 0,0 3-8 15,1-2 6-15,-1 2-1 0,2-1-1 0,0-1 0 16,-2-1 1-16,5 4 0 0,-2-2-2 0,3 3 1 15,-6-4 1-15,4 3 6 0,0 0-6 0,0 1-1 0,4-1-3 16,-3 0 5-16,0-1 1 0,3 1-3 0,-4 2 1 16,0-2 1-16,0 2 1 0,4-2-1 0,-7 0 1 15,3-1-1-15,-1 0-5 0,-3 0 5 0,1-2-4 16,1 1 2-16,-2 1 3 0,1 0 1 0,-1-3-4 16,0 2 0-16,-1 0 9 0,1-3-9 0,-2 2-1 15,1 0-3-15,2 0 7 0,-6-2-1 0,6 1-1 16,-6-1 1-16,8 1-2 0,-5 0 3 0,-3-1 1 0,7 0-4 15,-7 0-1-15,9 2 0 0,-7 1-1 16,1-1 3-16,3 0-1 0,-3 0 5 0,1-1-5 16,0 1 2-16,1 1-1 0,-5-3 1 0,4 4-2 0,-4-4-1 15,0 0 1-15,2 3 0 0,-2-3 2 0,0 0-9 16,0 0-12-16,0 0-5 0,0 0-30 0,0 0-41 16,0 0-136-16,-16-10-252 0,12 7 112 0</inkml:trace>
  <inkml:trace contextRef="#ctx0" brushRef="#br0" timeOffset="-91155.71">10206 9772 36 0,'0'0'60'0,"0"0"-8"16,0 0-1-16,0 0-6 0,0 0-5 0,0 0 5 0,0 0-3 16,0 0-2-16,0 0 4 0,0 0 3 0,0 0 3 15,0 0 2-15,0 0-9 0,0 0 1 16,0 0 2-16,0 0-2 0,0 0-7 0,0 0-2 0,0 0-2 15,0 0 0-15,0 0-6 0,0 0-2 0,0 0-3 16,0 0-2-16,0 0-3 0,0 0 1 0,-7-3-3 16,7 3 2-16,0 0-5 0,0 0 2 0,0 0-3 15,0 0 4-15,0 0-13 0,0 0 6 0,0 0 1 16,0 0 1-16,0 0 3 0,0 0-10 0,0 0 1 16,0 0-7-16,-6 8 10 0,6-8-7 0,0 0 7 15,0 6-6-15,0-6-1 0,0 0 4 0,-3 3-2 0,3-3 5 16,0 5-6-16,0-5-3 0,0 0 10 15,0 4-6-15,0-4-3 0,0 0-2 0,0 6 2 16,0-6 5-16,0 0-4 0,0 5 5 0,0-5-1 0,3 2-2 16,-3-2-1-16,0 0 4 0,1 3-1 0,-1-3 2 15,0 0-17-15,0 0 19 0,4 4-6 0,-4-4 2 16,1 2 2-16,-1-2-2 0,7 1 2 0,-5 2-5 16,1-1 3-16,-3-2-2 0,6 3 5 0,-6-3-3 15,5 4-1-15,0-2 0 0,-1 1 6 0,-1-3-10 16,-3 0 7-16,9 4-2 0,-4-1-2 0,-2-1 4 15,1 3 4-15,3-2-7 0,-1 1 6 0,-1-3-7 16,3 3 7-16,-2 0 3 0,3 0-10 0,-2 1 4 16,2-3 0-16,0 3 4 0,-2-1-6 0,5 0 2 0,-3 0 5 15,1 0-4-15,4 1-6 0,-4-3 7 0,2 1 3 16,-1 0-1-16,2 1-5 0,-3 1 3 0,4-2 0 16,-2 2-3-16,0 2 1 0,0-2 0 0,-1-1-1 15,0 3 2-15,-2-1-5 0,2-3 4 0,-2 3-5 16,0-3 0-16,0 2 0 0,2 2 1 0,1-2 0 15,-2-2-2-15,3 3 4 0,-4-1-3 0,5 0 4 0,-1-2-1 16,2 1 4-16,2 2-2 0,-2 0-3 16,3-1-2-16,0 2 5 0,1-2-1 0,-4 0-1 15,3 2 1-15,0-3 0 0,-3 1 1 0,-3 0-3 0,-2-2-1 16,4 2-5-16,-5-2 8 0,3 1-2 0,-2 1-2 16,-1 0 2-16,-1-1 2 0,2 2-3 15,-4-3-5-15,1 1 0 0,0 0 10 0,-1 1-4 0,1-1-5 16,-1 0 2-16,2-2 0 0,-2 3 5 0,1-2-2 15,0 1 0-15,4 1-4 0,-2-2 3 0,0 2 5 16,2-1-1-16,-1 1-6 0,-1 0 2 0,4 0 1 16,0-2-4-16,-3 1 2 0,-1 0-1 0,1 2 1 15,2-1 2-15,-3-1 2 0,1 1 1 0,-4-1 1 16,1 0-7-16,0-2 2 0,2 5-6 0,0-2-1 16,-1 0 8-16,1-1-2 0,-2 3-2 0,0-3 3 0,1 3-1 15,2-2 0-15,-1 0 4 0,0 2-1 0,2 0-5 16,-2-1 5-16,8 1-5 0,-6-1 5 15,2-1-9-15,2 1 1 0,-2-1 5 0,6 2 1 0,-7-2 4 16,3 3-3-16,-3-3-4 0,-1-1 1 0,1 1-1 16,-2 0 4-16,1 1-7 0,-2-1 4 0,0 0 0 15,-1-1 0-15,2 3 2 0,-1-4-4 0,0 2 2 16,2 1-5-16,1-2 5 0,-3 2 0 0,1-1 0 16,2 0-1-16,-3-1 1 0,2 3 2 0,1-1-1 15,-3-1 3-15,3 1-5 0,0-2 1 0,4 1 3 16,-3 0 2-16,0 0 4 0,2 2-4 0,-2-4-2 15,2 3-3-15,3-1 3 0,-1 1 3 0,-3-1-6 0,3-1 2 16,-6 0 4-16,2 1-5 0,-2-2 4 0,2 2-2 16,-4 0-6-16,-2-1 8 0,0-1-1 15,-1 2-3-15,1 0 4 0,1-1-2 0,-3 3-2 0,2-4 3 16,-2 2-3-16,1 0-7 0,1-1 9 0,2 0 1 16,0 2 2-16,0-2 2 0,0 1-1 0,2-2 0 15,0 3 1-15,-2-2-1 0,2-2-4 0,-2 1 10 16,0 0-4-16,-1 1 7 0,-2-2-8 0,1 2 2 15,-1-2 1-15,-1 3 2 0,3-5-1 0,-3 2 6 16,-1 1-4-16,0-1 2 0,-1 0-2 0,1 2 0 16,-1-1 0-16,2-2-2 0,-1 1 2 0,-2 1-2 0,-2-3-2 15,5 4 2-15,-1-3 2 0,-4-1 3 0,7 3-5 16,-5-2 9-16,3 1-5 0,-5-2-5 0,0 0 5 16,7 3-1-16,-7-3-4 0,3 2 0 0,-3-2 2 15,0 0-5-15,4 0-2 0,-4 0 3 0,0 0-2 16,0 0 0-16,4 2 1 0,-4-2-2 0,0 0 4 15,0 0-3-15,0 0 1 0,0 0-4 0,0 0-6 16,-18-5-26-16,7 1-22 0,-2 1-34 0,-5-3-43 16,-1 0-200-16,-8-4-355 0,8 1 157 0</inkml:trace>
  <inkml:trace contextRef="#ctx0" brushRef="#br0" timeOffset="-89605.13">10212 9815 84 0,'0'0'110'16,"4"-5"-6"-16,-4 5-8 0,0 0-13 0,3-1-3 15,-3 1-6-15,0 0-14 0,0 0-4 0,0 0-4 16,0 0-1-16,0 0-10 0,8 0 0 0,-8 0-2 15,0 0 7-15,7 4 0 0,-7-4-1 0,6 2-8 0,-3 0 0 16,-3-2 0-16,7 3-9 0,-3-3 4 0,-4 0 0 16,4 5-8-16,-2-4-2 0,-2-1 0 0,0 0-4 15,4 6 1-15,-2-5-2 0,-2-1 4 0,2 5-3 16,0-3 11-16,-2-2-4 0,2 4-6 0,-1-1 6 16,-1-3-2-16,3 8-3 0,-2-4-1 0,0-2-2 15,1 1-1-15,-2-3 2 0,1 7 2 0,0-4-9 16,-1 1 1-16,0-4-3 0,4 7 4 0,-4-2 0 0,1-1-1 15,1 0 2-15,-1 2 0 0,0 0 1 16,-1 6 2-16,1-2-5 0,-1-1-2 0,2 1 6 16,-2-2-4-16,1 3-3 0,-1-3-2 0,0 3 0 0,0-1 5 15,-1 1-4-15,2-2 3 0,-1 3-3 0,-1-3-2 16,1 1 2-16,-3 0-1 0,2 2 3 0,0-3 8 16,1 1-2-16,0 0 3 0,0 0-6 0,0 0 6 15,0 1-4-15,-2-1 0 0,1-1 6 0,0 1-3 16,-1 2 3-16,1-4-7 0,1 4-3 0,0-6 5 15,1 5-1-15,-1 1-1 0,0-5 1 0,-1 5-4 16,2-2 1-16,-1 0-4 0,0 1 3 0,2-1 2 0,-2 0-4 16,0 0-1-16,1-1 0 0,2 2 1 0,-3-2-1 15,0-1 0-15,1 2-1 0,-2 1 1 16,-1-2 0-16,2 4-2 0,-1-4 0 0,1 1 3 0,1-1-3 16,-1-1-1-16,0 2 6 0,0-1-6 0,2-2 4 15,-1 0-3-15,-2 1 2 0,1-3-2 0,0 3-3 16,0-2-3-16,0 1 5 0,0-2-2 0,1 3 0 15,-1-1 2-15,-1-2-1 0,2 1 1 0,-2 0-1 16,1-1 0-16,0 1 2 0,0 1-1 0,0-2-3 16,-3 0 2-16,3 1-1 0,0-1-2 0,0-1 3 15,-1 2-1-15,1 1-1 0,0-5-6 0,1 6 6 0,-1-2 1 16,1-3-1-16,1 2 2 0,-2-1-3 0,0 2-1 16,0-1 2-16,1-1-1 0,-1 1 1 0,0 0-2 15,0-1 1-15,0 1 1 0,0 2-3 0,0-2 6 16,0 0-5-16,-1 0 0 0,-1 1 4 0,2-2-4 15,0 3 1-15,0 0 1 0,-1-1 3 0,1 0-2 16,-1-3 1-16,1 6-1 0,-2-6-1 0,2 2-2 16,2 1 1-16,-2-2-3 0,0-4 5 0,-3 5-3 15,3 1 0-15,0-1 2 0,0-2-3 0,0 1 3 16,0 1-2-16,0-5 2 0,1 8-3 0,-1-4 2 16,0 2 0-16,0-1 0 0,2 1 1 0,-1-1-1 15,-1-2 2-15,3 4 0 0,-2-2 1 0,0 0-3 0,0 0-1 16,1-1 2-16,-1 1 1 0,0-2-1 0,2 2 0 15,-2-1 0-15,-1-4-1 0,3 4 3 16,-2 0-2-16,0-2-4 0,-1-2 4 0,0 5-4 0,0-5 0 16,0 0 5-16,0 5-1 0,0-5-2 0,3 4 5 15,-3-4-1-15,0 0 7 0,0 0 3 0,0 0 3 16,2 1-2-16,-2-1-2 0,0 0 1 0,0 0 3 16,0 0-6-16,0 0 0 0,0 0 6 0,0 0 0 15,0 0-4-15,0 0 0 0,0 0 0 0,0 0-1 16,0 0-3-16,0 0-1 0,0 0-2 0,0 0 2 15,0 0-2-15,0 0 0 0,0 0 0 0,0 0-1 0,0 0 3 16,0 0-6-16,0 0 4 0,0 0-1 0,0-11-6 16,0 11 5-16,0 0-1 0,0-6 0 0,0 6 0 15,2-5-1-15,-2 1-1 0,0 4 2 0,0-8-2 16,-2 3-9-16,2 0-21 0,0-5-12 0,-5 5-30 16,3-7-25-16,-2 2-21 0,0-1-48 0,-4-3-232 15,3 0-428-15,0-3 189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6:48:08.764"/>
    </inkml:context>
    <inkml:brush xml:id="br0">
      <inkml:brushProperty name="width" value="0.05292" units="cm"/>
      <inkml:brushProperty name="height" value="0.05292" units="cm"/>
      <inkml:brushProperty name="color" value="#002060"/>
    </inkml:brush>
  </inkml:definitions>
  <inkml:trace contextRef="#ctx0" brushRef="#br0">25076 4449 20 0,'-2'-4'98'15,"1"0"-14"-15,0 0-7 0,1 4-5 0,-3-5-11 16,3 5-6-16,-4-5-5 0,2 2-6 0,-3 1 1 0,0 1-12 16,1-2-1-16,-1 2 1 0,0-3 9 0,-1 3-17 15,0-1-1-15,6 2-4 0,-10-4-3 0,5 3 1 16,-2-1-3-16,1-1-3 0,-3 1 1 0,0 1-1 16,1-1-3-16,0 1-2 0,0 0 4 0,-4-1-5 15,2 0 4-15,0 1-2 0,-2 1-4 0,2 0-4 16,-3-2 1-16,4 2 1 0,-5 0 1 0,2-1 0 15,-4 0-1-15,3 1-3 0,-2 0 11 0,0-3-9 16,-4 3-2-16,6 0 5 0,-6 0 7 0,-2 0-9 16,-6-2 1-16,8 1-1 0,-4-1-3 0,3 1-3 15,-1 0 6-15,0-2-4 0,0 3 6 0,2 0-3 16,0-3-2-16,-2 2-1 0,2 1 4 0,0-3-3 0,1 2-1 16,-5-1 5-16,3-2-3 0,-1 2 0 0,-2 1-5 15,2-2 7-15,-1 3-3 0,1-2 4 16,1 0-3-16,-2 1-1 0,4 0 2 0,0 1-2 0,6-3 1 15,-2 6 14-15,1-3-5 0,-1 0-14 0,2 0 2 16,1 0-3-16,-2 0 9 0,1 0-1 0,0 1-2 16,3-1 1-16,1 1 0 0,-1-1-3 0,-2 0-2 15,-1 0 4-15,-2 2 2 0,1-1-1 0,-1-1-12 16,4 1 15-16,-2-1-1 0,1 1-4 0,1 1 4 16,-2-1 0-16,-2 0-3 0,4 2 0 0,1-1 5 0,-2 0-1 15,0 2-4-15,4-3-4 0,-5 2 8 16,3 0-3-16,0 1 3 0,-1-1-4 0,-3 1 3 15,4-1-5-15,-1 1 5 0,-3-1 2 0,2 2-3 0,-2-2-4 16,3 0 1-16,-4 2-3 0,4-2 6 0,-3 3-2 16,1-3-3-16,2 2 6 0,-3-1-1 0,2 1-2 15,-1-1 1-15,1 0 2 0,2 0-1 0,-4 1-2 16,7-1 1-16,-3 1 4 0,2-2-3 16,1 1 2-16,-2 0-4 0,3 0-3 0,0 0 3 0,1-1 3 15,0 1-3-15,-2 2 2 0,2-2-1 0,-1 1-4 16,-3 2 7-16,3-4-6 0,0 1 3 0,0 1 1 15,-3 1-2-15,3 0 1 0,-1 0-4 0,-2 0 6 16,-1 0-2-16,2-1-3 0,0 1 7 0,2-2-6 16,-4 2-1-16,4-1 4 0,0 0-2 0,0 0 4 15,0-2-1-15,-2 1 6 0,2 2-2 0,1-2-6 0,1 1-3 16,-1 0-1-16,0-2 1 0,0 2 7 16,-1-4-7-16,1 4 1 0,2-1 2 0,-1 0-2 15,-1 0 4-15,0-1-3 0,2 3 0 0,-5-2 2 0,1 0 10 16,2 1-13-16,-1-2-1 0,1-2 3 0,0 4-1 15,3-3 0-15,-3 3 8 0,0-1-9 0,4 0 0 16,-5 1 0-16,4 0 1 0,-3 0-4 0,4 0 7 16,-1 2-5-16,-3-1 4 0,4 0-1 0,0 1 1 15,0-1-1-15,-2 0-1 0,2 2-1 0,0-1 1 16,0 0 0-16,0 0 0 0,2-2 3 0,-2 3-5 16,1-1 4-16,3 0 0 0,0 2 8 0,1 1-3 15,0-3-3-15,-1 3 4 0,1 0-2 0,3-1 0 16,1 2-6-16,-3-1 5 0,3 1-2 0,0 1 3 15,0-2-4-15,-1-1 8 0,-1 1-5 0,1 0-3 16,1 1 1-16,-3-3-5 0,3 4 3 0,-1-5-10 0,0 3 11 16,-1-3-1-16,4 2-1 0,-3-3 4 0,3 2 1 15,0-1-4-15,-1 0-1 0,1 0 5 0,0-1 7 16,7 2-6-16,0 0 2 0,-3-1-2 0,3 0 1 16,-6-2-3-16,7 2 3 0,0 1-3 0,0-3 3 15,0 2 0-15,-1-1-1 0,-3 2 2 0,2-4-7 16,1 2 4-16,-2 1 1 0,1-4-1 0,-4 1-2 15,6 1 5-15,-2 0-2 0,1-2-3 0,-2 3 0 16,1-3-5-16,-3 0 9 0,3 3-6 0,2-1 4 0,-2-1-2 16,2 0 0-16,-2-1-3 0,3 1 7 15,-4-1-4-15,0 0-2 0,0-1-1 0,-2 1 4 16,0-2 3-16,-2 2 1 0,-2-3-2 0,3 3 1 0,-2-1-1 16,3-2 2-16,-3 2-1 0,0 0 1 0,4 1-6 15,-2-3 3-15,5 1 6 0,1 0-9 16,-1-1 6-16,3 3-7 0,1-3-1 0,-2 0 3 0,8 3 2 15,-8-2 1-15,3 0 0 0,-1-2 1 0,0 4 2 16,6-3-3-16,-9 0-2 0,-1 1-2 0,5-1 6 16,-4 1-3-16,0 0 0 0,-1-1 2 0,0 0 6 15,-4 0 1-15,-1-2-2 0,1 1-2 0,-3-1 3 16,1 0 4-16,3-1-1 0,-3-1 5 0,-1 1 9 16,2-2-4-16,0 0-4 0,-2 0-2 0,4-3-1 0,0-1-4 15,-1 1 2-15,1-3 4 0,-5 5-3 16,2-4 4-16,-1-3-4 0,1 1-2 0,1 1-1 0,-2-3 3 15,-2 1-3-15,1 0 12 0,2 1-2 0,-2-1 0 16,0-1 1-16,-1 0-3 0,-1 4-3 0,-1-1 1 16,0-1 1-16,-1 4 9 0,2-5 3 0,-3 4-5 15,4-2-3-15,-3 2-2 0,2-3-5 0,2 0 0 16,-2 2-1-16,2-3-5 0,-5 2 2 0,4-3-3 16,-4 4 1-16,0 0-5 0,1-2 1 0,0-2-1 15,-5 1-2-15,4 3-1 0,-3-3-1 0,0 0 2 16,-2-1-2-16,-2 2-4 0,0-1 1 0,-4-3 3 15,-2 1-2-15,1-2-2 0,-2 3 1 0,-3-1 1 16,1 1-2-16,-2-1-2 0,1 1 1 0,1 2 1 16,-2-1 0-16,2 1-1 0,3 4-1 0,-1-1 2 0,3 2-14 15,-1 0-14-15,6 2-14 0,-3 0-30 0,3-2-29 16,2 0-41-16,3 1-193 0,5 0-363 16,3-1 161-16</inkml:trace>
  <inkml:trace contextRef="#ctx0" brushRef="#br0" timeOffset="1283.36">25515 3476 91 0,'-11'-5'83'0,"-2"-1"-10"0,0 0-8 0,2 2-3 15,-7-4-7-15,-1 3 2 0,-2 0 2 0,-7-2-12 16,1 2-7-16,4 1 2 0,3 1-4 0,-1-2 6 15,-8 2-11-15,1 2 5 0,0-2-6 0,0 1 2 16,6 2-10-16,0-1-4 0,-1 2 3 0,-5 0-1 16,6 0-3-16,-6 1 3 0,1 0 1 0,-1 1 0 15,0 0 4-15,6-1-8 0,3 1-5 0,-3-1 0 16,3 0 4-16,1 3 0 0,1-1-4 0,0 1-4 16,2 2 0-16,-4-1 3 0,3 1-3 0,0 0 2 15,-1 2-6-15,-1-2-1 0,-4 2 3 0,3-1 5 16,-6 3-10-16,4-1 5 0,2-3-1 0,0 0 2 15,0 4 1-15,-4-1-10 0,2-2 12 0,1 1 0 0,0 1-1 16,1-3 2-16,-5 5 0 0,6-3-5 0,0-1 5 16,-7 5-5-16,2-1 5 0,5-2 0 0,-1 1-14 15,3 2 10-15,0-3 1 0,0 3-4 0,1 0 6 16,-3 7-2-16,4-6-3 0,1-1-4 0,-1 4 3 16,4 0-2-16,0 0 3 0,0-1 1 0,1 2 1 15,1-1 3-15,1-1-4 0,1-1-3 0,1 4 1 16,1-1 2-16,0-2 4 0,3 1-1 0,0 0 0 15,-2-1-3-15,5 4 4 0,-1-3-2 0,0 0-2 16,0-1-4-16,2-4 3 0,-2 1-3 0,1-1 0 16,0-1 0-16,1 2 4 0,2-2-1 0,-1 0 4 15,3-2 3-15,-3 0-5 0,3 2 5 0,0-4 0 16,3 3-3-16,1-4 1 0,0 2-1 0,1-1-3 0,4 0 4 16,-2-2-1-16,0 2-3 0,4-1 2 0,0-1-5 15,1 1 3-15,-1-1-3 0,1-1 2 16,2 1 4-16,-1-1-3 0,0-2-5 0,-1 4-3 15,2-2 2-15,-3 2 5 0,1-2-4 0,2 0-4 0,-2 0 1 16,0 0 2-16,-2 1-1 0,5-1-2 0,-2 1 3 16,9 0 2-16,-11 0 0 0,3-3 0 0,0 0 0 15,1-1 4-15,6 0-2 0,2-1-1 0,-1 1 0 16,2-1 3-16,1-1-1 0,2-3 0 0,-2-1-3 16,6 0-1-16,-3-4 5 0,1 1-1 0,0 0 0 15,-2-3-6-15,-1 0 2 0,-1-1 2 0,-1 1-4 16,-3-1 3-16,-2-1 5 0,-4 0-2 0,-2 2 2 15,-4-1-1-15,2 3 2 0,-4-5-2 0,0-1 1 16,-1 3-4-16,1-3 6 0,-2 1-4 0,5-5 1 0,-2 4-2 16,4-2 2-16,-6 3-1 0,-2-1 4 15,4-2-1-15,-2 3 0 0,0-1 0 0,0 1-2 16,3-1-1-16,-3-1 0 0,1 3-1 0,0 0-3 0,-1-1 1 16,-3-1 1-16,4-1-2 0,-2-1 1 15,-2 6-3-15,-1-5-1 0,-2 2 0 0,-1-2 2 0,-1 0 1 16,-1 2-2-16,-2 2 1 0,1 2-2 0,-5-2 5 15,1-2-5-15,-1 2 0 0,-2 3 3 0,-1-4-2 16,-2 4-2-16,0-1-1 0,0 0-1 0,-2 1 3 16,-1 3-1-16,0-4 0 0,-2 3 0 0,2 0-8 15,-3-1-5-15,3 3-8 0,-8-3-8 0,-1 2-9 16,0 1-5-16,2 0-6 0,2 3-7 0,-2-2-7 16,1-1-1-16,3 2-3 0,1 2-8 0,1-1-5 15,2 1-10-15,1 1-13 0,3-1-28 0,5 1-77 16,-14 0-224-16,14 0 100 0</inkml:trace>
  <inkml:trace contextRef="#ctx0" brushRef="#br0" timeOffset="3948.52">24268 5141 81 0,'0'0'124'0,"0"-3"-5"0,0 3-3 0,0 0-4 0,2-4-8 16,-2 4 0-16,3-5-6 0,-3 5-8 0,1-4-8 16,-1 4-10-16,0 0-3 0,0 0-9 0,0-4-5 15,0 4-6-15,0 0-8 0,0 0 1 0,0 0-7 16,0 0-2-16,0 0-5 0,0 0-7 0,0 0-3 15,0 0-6-15,0 0 5 0,-7 15-3 0,3-6-6 16,-2 0 8-16,0 1-10 0,1 2 5 0,0-2-1 16,-2 3-3-16,1-3 1 0,1 1 3 0,0 0-1 15,-3 3-1-15,2 0-4 0,1-2 1 0,1-4 2 16,0 1-4-16,0-1 1 0,2 0 2 0,-2-2-6 16,3 1-2-16,-4 0 7 0,4-4-5 0,-3 1-3 15,2-1 7-15,1 0-3 0,0 1 1 0,1-4 2 0,-3 5-6 16,3-5 6-16,-1 3-2 0,1-3 8 0,0 0 8 15,-1 3 8-15,1-3 10 0,0 0-2 0,0 0 2 16,0 0-1-16,0 0-2 0,0 0-3 0,4-13-5 16,-2 8-1-16,-1-3-3 0,2-1-1 0,0-3-1 15,3-2-7-15,-2-1-2 0,1-2 2 0,-1 0-8 16,-2 0 5-16,1-2-4 0,-1-1 1 0,2 1-14 16,-2-6-2-16,-1 7-1 0,0 1 3 0,-1 2 1 15,2 1 2-15,-2 4-2 0,2-1-1 0,0 2 1 16,-2 1 0-16,0 2 1 0,0-1-2 0,0 2 3 15,-2 1 2-15,0 0-2 0,2 4 3 0,0-7-6 0,0 7-1 16,0 0 7-16,0 0-4 0,0 0 0 0,0 0 0 16,0 0 5-16,2 15-3 0,0-12 0 0,-4 3 4 15,2-6-5-15,0 8 2 0,0-3 3 0,0 0-2 16,-2-1 3-16,2 1-2 0,-2 0-2 0,2 0 3 16,-1-2-2-16,0 1 3 0,-1 0-4 0,2-4 1 15,-2 7-1-15,0-5 1 0,2-2 4 0,-2 4-3 16,2-4-1-16,-3 3 3 0,3-3-3 0,0 0 4 15,0 0-2-15,0 0 4 0,-9-7-6 0,8 4 2 0,1 3-1 16,1-10 2-16,0 4-1 0,1-2 1 16,0 3-3-16,1-2 2 0,0 0-1 0,2 2 1 15,-1 2-3-15,4-2 1 0,-1 0 1 0,3 3 0 0,3 0-2 16,-2 2 2-16,1-2-1 0,-2 4 1 0,-1-2-3 16,1 3 6-16,-1-1-5 0,-1 2 1 15,-2-1 0-15,1-1 0 0,-1 0 1 0,0 2-3 0,-2-2 1 16,0 2 1-16,0-2 1 0,-2 0-1 0,-2-2 1 15,4 2-3-15,-4-2 3 0,4 4 0 0,-4-4 2 16,4 1 2-16,-4-1-4 0,0 0 0 0,0 0 1 16,0 0 1-16,0 0-5 0,0 0 1 0,0 0 1 15,0 0-1-15,-2-11 2 0,2 11 2 0,0 0-2 16,0 0 0-16,0 0-3 0,0 0-2 0,0 0 2 16,0 0 0-16,0 0 4 0,-12 8-2 0,11-3 1 15,-1 2 6-15,0 0-6 0,0-2 2 0,0 3 1 0,1-2-4 16,1 2 4-16,-2-4-3 0,2 3-1 0,-1-4 3 15,0 4 1-15,1-4-3 0,0-3 2 0,-3 4 0 16,3-4 4-16,0 0-5 0,0 0 1 0,0 0-1 16,0 0-1-16,0-15-2 0,0 9 4 0,0-2-4 15,0-1 2-15,0-3-2 0,0 2 0 0,0-1 0 16,-1 0 2-16,0-1 2 0,-3 1-4 0,3 1 5 16,-2 0-5-16,3 2 1 0,-1 4 1 0,-2-4 2 15,3 1-3-15,0 5 0 0,0 2-1 0,0-7 4 16,-1 3-4-16,1 4 0 0,0 0-3 0,0 0 3 15,0 0-1-15,0 0 0 0,0 0 0 0,-12 11 0 16,11-7 8-16,-3 3-7 0,2-1-1 0,-3 1 3 16,1 1-1-16,-4 3-2 0,4-5 0 0,0 0 5 0,-2 0-2 15,2 0 1-15,0 1-5 0,1-4 10 0,1 0-4 16,-2 1 0-16,3-1 3 0,1-3-3 0,-4 3-2 16,4-3 1-16,0 0 2 0,0 0-2 0,0 0 1 15,-10-10-1-15,10 7-1 0,-2-4 3 0,0 0-2 16,2-1-2-16,-1-1 4 0,0-2-3 0,2 5 0 15,-1-2-3-15,1 4 6 0,-1-3-4 0,2 1-2 16,-4 2 1-16,4 1 2 0,-2 3-2 0,0 0 0 16,2-7-1-16,-2 7 3 0,0 0-2 0,0 0 2 15,6 11 1-15,-2-3-4 0,0-3 3 0,1 2-2 16,0 1 1-16,3-1-3 0,-2 1 3 0,-2 1 1 16,1-2 0-16,-1-1 2 0,0-1-3 0,1 0 2 0,-2-2 4 15,-1 2-8-15,1-2 4 0,-2 0 3 0,0 1-5 16,-1-4 0-16,4 2 2 0,-4-2-1 15,0 0-8-15,0 0-17 0,0 0-10 0,0 0-10 0,0 0-18 16,0 0-24-16,7-9-24 0,-7 9-40 0,0 0-104 16,0 0-277-16,-2-4 122 0</inkml:trace>
  <inkml:trace contextRef="#ctx0" brushRef="#br0" timeOffset="5357.32">20144 6411 131 0,'0'0'168'0,"0"0"-14"0,0 0-19 0,0 0-18 16,0 0-6-16,0 0-12 0,-7 0-8 0,7 0-3 0,0 0-3 15,0 0 1-15,0 0-4 0,0 0-5 0,0 0-3 16,0 0-3-16,0 0-5 0,0 0-6 0,0 0-6 15,0 0-1-15,0 0-5 0,0 0-2 0,0 0-1 16,0 0-5-16,0 0-5 0,0 0-3 0,0 0-4 16,0 0-1-16,0 0-6 0,0 0 1 0,0 0-1 15,0 0-2-15,0 0-3 0,0 0-3 0,0 0 2 16,0 0-2-16,0 0-5 0,0 0 4 0,20 3-2 16,-12-3-3-16,1 0-1 0,-3 2 1 0,1-2-1 15,-1 2-1-15,-1 0-1 0,3 0 5 0,-3 1-6 16,0-3-3-16,-5 0 2 0,6 2-1 0,-6-2 2 0,6 1-4 15,-6-1 1-15,0 0 1 0,0 0-2 0,0 0 3 16,0 0 1-16,0 0-3 0,0 0 2 16,0 0-1-16,0 0-4 0,0 0-7 0,0 0-16 0,0 0-14 15,0 0-21-15,0 0-22 0,0 0-31 0,0 0-78 16,0 0-109-16,-21-1-326 0,21 1 145 0</inkml:trace>
  <inkml:trace contextRef="#ctx0" brushRef="#br0" timeOffset="9183.95">24369 7240 183 0,'0'-2'171'0,"-3"-3"-13"0,3 5-23 0,-2-6-8 16,0 3-3-16,2 3-16 0,-3-4-8 0,3 4-7 16,-1-3-10-16,1 3-9 0,0 0-12 0,0 0 3 15,0 0-3-15,2-7 5 0,-2 7-11 0,0 0 1 16,0 0-7-16,0 0 2 0,0 0-4 0,0 0-4 16,0 0-3-16,0 0-7 0,0 0 1 0,0 0-3 15,0 0-4-15,0 0 0 0,0 0 0 0,0 0-5 16,0 0-1-16,-1-4-7 0,1 4 3 0,0 0-2 15,0 0 0-15,0 0 1 0,0 0-6 0,0 0-2 16,0 0 0-16,0 0-1 0,0 0-2 0,0 0-1 0,0 0 0 16,0 0-6-16,5 12 8 0,-5-12-2 0,2 3-1 15,-2 0-1-15,0-3 1 0,2 7-1 0,-1-3-1 16,-1-4 1-16,1 4 1 0,1-2 1 16,-1 2-6-16,0 0 6 0,-1-4-1 0,1 4-2 0,-1-4 0 15,3 4 2-15,-3-4-3 0,1 4 2 0,-1-4 0 16,3 2-2-16,-3-2-2 0,0 0-3 0,2 4-10 0,-2-4-21 15,0 0-18-15,0 0-32 0,0 0-50 16,0 0-209-16,0 0-372 0,10-7 165 0</inkml:trace>
  <inkml:trace contextRef="#ctx0" brushRef="#br0" timeOffset="11187.77">24420 7193 54 0,'0'0'109'0,"0"0"-5"0,0 0-5 0,0 0-9 15,0 0-5-15,0 0-6 0,0 0-4 0,0 0-7 16,0 0-12-16,0 0-6 0,0 0 8 0,0 0-12 16,0 0-12-16,0 0 5 0,0 0-4 0,0 0-7 15,0 0-8-15,0 0 9 0,0 0-6 0,0 0-1 0,0 0-1 16,0 0-12-16,19 6 10 0,-14-6-2 16,4 0-3-16,-4 1-5 0,3 0-1 0,-1-1 6 15,5 1-10-15,-4-1-3 0,-3 0 5 0,4 1 1 0,-3-1-5 16,3 1 1-16,2 1 8 0,-5-1-7 0,4-1 1 15,-2 0 1-15,0 0-6 0,2 0 2 0,-4 0 0 16,4 0 4-16,1 0-1 0,1 0-5 0,-1 0 2 16,1 0 4-16,0 3-6 0,-2-3 2 0,4 1-5 15,-1 2 8-15,-2-2-7 0,2 1 7 0,0-1-2 16,2 1 0-16,-2-1-7 0,8-1 7 0,-6 1-5 16,1 1 0-16,4 1 1 0,-2-1 0 0,3-2-1 0,-4 3-1 15,2 0 0-15,1-2 1 0,1 1 2 16,-6-1 3-16,4 0-7 0,-2-1-1 0,1 0 0 0,-5 0 2 15,1 0 7-15,-1 0 0 0,0 0-12 0,-2 0 5 16,7-1 2-16,-6-2 2 0,3 2-6 0,2-1 5 16,-4 0-1-16,1 0 2 0,4 1 1 0,0-3-1 15,0 2-9-15,-1 1 9 0,0 0-4 0,-4 0-2 16,6 1 13-16,-2-2-11 0,2 0 0 0,0 1 1 16,-1-2 1-16,1 2 5 0,2 1-7 0,-3 0 3 15,-2 0-3-15,1 0 0 0,2-3 5 0,-2 2 1 16,-3 1 3-16,4-2-5 0,2 1-2 0,-1 0 1 0,2 1-3 15,-1-2 3-15,-1-3-1 0,1 3 0 0,-4 2 1 16,6-3 2-16,-6 2-1 0,2 1-2 16,0-1 0-16,-4 0 0 0,-1-1 2 0,6 1-6 0,-8 1-6 15,1 1 0-15,2-2 15 0,0 1-10 0,-1 0 5 16,1 0 0-16,0 0 3 0,3 0 1 0,1 0-9 16,-3 0 3-16,3-2 5 0,0 1 2 0,-1-1 1 15,0 0-2-15,1 0 0 0,-4 1 2 0,3-1-3 16,1 1-1-16,-5-2 0 0,4 0-4 0,-4-1 4 15,3 2 1-15,-4-1-5 0,6 1-4 0,1 0 0 16,-1 0 8-16,-4 1-6 0,4-2 2 0,0 1 3 0,-1-1 4 16,3-1-2-16,-1 1-2 0,-1 1-6 0,3 2 11 15,-2-3-12-15,1 2 5 0,-1-2 2 0,2 1-1 16,-2 0 8-16,0 1-9 0,-1 1 1 0,1 0-2 16,-1-3 5-16,0 3-2 0,0 0 0 0,-1-2-8 15,0 2 13-15,-5 2-3 0,3-4-1 0,3 4 0 16,-4-4-12-16,5 2 4 0,-2 0 2 0,-3 0-3 15,-1-2 11-15,1 0-4 0,0 2-2 0,3-1 3 0,-2-1-2 16,0 1 0-16,1 0 0 0,1 1 0 0,-4-3-1 16,6 3-2-16,-6 0 3 0,5-3 0 0,-6 3 7 15,1 3-3-15,3-6-10 0,-3 3 9 0,3 3-9 16,-3-3 7-16,1 0 0 0,-1 3-2 0,0-3 5 16,0 0-7-16,-2 1 7 0,3-1 0 15,0 0-3-15,1 1 4 0,0 1-6 0,-1-2 3 0,-2 1 0 16,5 1 0-16,-4 0-4 0,7-2 5 0,-2 0-2 15,3 2 2-15,-2-2-1 0,-1 3 6 0,-1-3-6 16,1 0-6-16,-5 3 3 0,1-2 6 0,0 0-4 16,-1-1 1-16,2 2 3 0,-2-1 0 0,1-1-5 15,-2 1 5-15,2-1 2 0,-4 0-7 0,2 0 1 0,0 3 3 16,0-6-4-16,-2 3 1 0,3 0 5 16,-2 0-4-16,3 0-3 0,-5 3 5 0,4-3 1 0,-1 0-9 15,0 0 5-15,1 0-2 0,-3 2-3 0,2-2 1 16,-1 2 6-16,2-2 1 0,0 0 1 0,-3 1-1 15,2 0-2-15,2 0 8 0,-3 2-8 0,1 0-1 16,2-2 2-16,-3 2-1 0,2-3-5 0,-1 1 6 16,-1 2-6-16,0-2 0 0,1 1 6 0,2 1 2 15,-4-1-8-15,-1-2-6 0,1 2 11 0,1 0-1 16,-1 0 1-16,-4-2-1 0,3 1 4 0,-1 1-5 16,-3 0 1-16,5-1 5 0,-5 0 0 0,3 2-6 0,-3-2-3 15,2 0 6-15,1 2-3 0,0-1 6 0,-1-2-3 16,0 3-3-16,5-1 2 0,-1 1-1 0,-2-2 6 15,3 5-7-15,-1-4 2 0,1-1 2 0,-1 3 0 16,-1 0-1-16,4-3-5 0,-1 3 4 0,0 0 5 16,-3-2-2-16,2 1-2 0,-1-3 3 0,-1 4-9 15,1-1 6-15,-2-1-2 0,0 0 4 0,-3-1 1 16,2-1-2-16,0 3-1 0,0-2 2 0,3-1-7 0,-1 1 4 16,-1 2 1-16,2 1-6 0,1-2-3 15,-1 1 12-15,4 0-7 0,-3-2-3 0,1 2 2 16,1 0-3-16,-1-1 5 0,1 0 3 0,-3 1-3 0,7 1-10 15,-1-1 15-15,-3-1-3 0,0 1 3 0,4 0-3 16,-2-1 4-16,-2 1-6 0,-1-2 6 0,1 3-2 16,-1-4-7-16,-3 1-5 0,4-1 4 0,-2 3 6 15,2-3 5-15,-4 1-8 0,0 2 7 0,2-2-3 16,-1 0 5-16,2 0-8 0,-3 0 4 0,0 0-1 16,4 2 1-16,-5-3-3 0,4 2 8 0,-1-2-8 15,-2 0 4-15,1 2-3 0,-2-2 0 0,0 0 3 16,0 0-6-16,3 0 3 0,-3-2 1 0,1 2-5 15,-3 0 7-15,1-2 0 0,-1-1-2 0,0 2-2 16,1 0-2-16,2-1 7 0,-2 0-12 0,1 0 3 0,1 1 2 16,-2-2-7-16,-1 2 7 0,1-2-8 0,-2 2 3 15,5 0 3-15,-5-1 3 0,4 0 1 0,-5 1-5 16,0-1-8-16,3 1 5 0,-8 1 1 0,9 0 7 16,-9 0-1-16,5-3-4 0,-5 3 0 0,5 0-8 15,-5 0 2-15,0 0-2 0,0 0 4 0,0 0 6 16,0 0-1-16,0 0 1 0,0 0 5 0,0 0-7 15,0 0-1-15,3 6 3 0,-3-6-1 0,0 0 8 0,0 0 2 16,-3 6-4-16,3-6-7 0,0 4-2 16,0-4 10-16,0 0-6 0,3 4 7 0,-3-4-11 0,1 5 3 15,-1-5 10-15,1 3-5 0,-1-3 0 0,4 4 3 16,-4-4-3-16,0 0-2 0,3 2 4 0,-3-2-4 16,0 0 7-16,1 3-3 0,-1-3 12 0,0 0-2 15,0 0 0-15,6 1 4 0,-6-1-4 0,0 0 2 16,0 0-3-16,0 0 0 0,0 0 6 0,9-4-15 15,-7 2 13-15,-2 2-1 0,2-7 0 0,-2 3 3 16,0 0 0-16,0 0-5 0,0-1 7 0,0 0-6 16,-1 1 7-16,1 4-5 0,-1-11 8 0,1 9-4 15,0 2-2-15,-2-7 0 0,2 7-7 0,-1-2 0 0,1 2-1 16,0-6-2-16,0 6 2 0,0 0-3 16,0 0 2-16,0 0-3 0,0 0 1 0,0 0 1 0,0 0-4 15,0 0 1-15,-11 11-2 0,8-9 2 0,3 2-7 16,-4-1 3-16,4 1-2 0,0-4 2 0,0 8 5 15,-1-5-2-15,1-3 0 0,-3 6-1 0,3-3-2 16,0-3 3-16,0 5 0 0,0-5-2 0,0 0 3 16,0 4-1-16,0-4-2 0,0 0-4 0,0 0 7 15,0 0 0-15,-1 3 4 0,1-3 2 0,0 0 2 16,0 0-1-16,0 0-2 0,0 0 3 0,0 0-6 16,4-11 4-16,-3 7-3 0,-1 0-3 0,0 4 0 0,4-5-4 15,-4 2 7-15,0 3-1 0,5-4-4 0,-5 4 1 16,1-3 0-16,-1 3-3 0,0 0 4 0,0 0-4 15,0 0-2-15,0 0-1 0,-15-2-23 0,15 2-32 16,-9 2-92-16,0 0-81 0,4-2-250 0,5 0 112 16</inkml:trace>
  <inkml:trace contextRef="#ctx0" brushRef="#br0" timeOffset="36404.19">20337 9027 3 0,'0'0'30'0,"0"0"-7"0,0 0 3 0,0 0-5 16,0 0 2-16,0 0 3 0,0 0 0 0,0 0 1 15,0 0 2-15,0 0 5 0,0 0-1 0,0 0-3 16,0 0 4-16,0 0-2 0,0 0-5 0,0 0 3 15,0 0-1-15,0 0-3 0,0 0 2 0,0 0-2 16,0 0-4-16,0 0 3 0,0 0-1 0,0 0 0 0,0 0-8 16,0 0 4-16,0 0 1 0,0 0-13 0,0 0 3 15,0 0-8-15,0 0 9 0,0 0-1 0,0 0-5 16,0 0 5-16,0 0 3 0,0 0-7 0,0 0 7 16,0 0 0-16,0 0 21 0,0 0-4 0,0 0 5 15,12 3 7-15,-2-2-1 0,-1 0 0 0,0 1 3 16,5 0-10-16,0 0-2 0,0 1-5 0,2-2-4 15,1 0 1-15,-4 0-1 0,5 1 2 0,-6-1-7 16,0-1-4-16,-3 1-1 0,-1 0-2 0,-2 1 1 0,3-2-2 16,-9 0 1-16,13-2-4 0,-8 2 1 15,-5 0-2-15,8-1-1 0,-8 1-2 0,6 0-1 0,-6 0 4 16,0 0-4-16,9 0 0 0,-9 0 1 0,0 0 0 16,4-1-3-16,-4 1-7 0,0 0-7 0,0 0-11 15,0 0-20-15,5 4-16 0,-5-4-12 0,0 0-26 16,0 3-92-16,0-3-204 0,0 0 91 0</inkml:trace>
  <inkml:trace contextRef="#ctx0" brushRef="#br0" timeOffset="37333.62">20426 9193 84 0,'0'0'128'16,"0"0"-8"-16,0 0-22 0,0 0 6 0,0 0-9 15,0 0-17-15,0 0-5 0,0 0-4 0,0 0-11 16,0 0-1-16,0 0-3 0,0 0-11 0,0 0-4 16,0 0-3-16,0 0-1 0,0 0-7 0,0 0 1 15,0 0-2-15,0 0-6 0,0 0-5 0,0 0 1 16,0 0 2-16,0 0-8 0,0 0 1 0,0 0-1 15,0 0 3-15,0 0-4 0,0 0-3 0,0 0 0 0,0 0 2 16,0 0-3-16,0 0-2 0,0 0 1 16,0 0-1-16,0 0 4 0,-7-7-1 0,7 7 0 0,0 0-5 15,0 0 0-15,0 0 2 0,0 0 2 0,0 0-2 16,0 0-4-16,0 0 7 0,0 0-2 0,0 0 0 16,0 0 6-16,0 0-3 0,0 0-3 0,-4-5 9 15,4 5 3-15,0 0-9 0,0 0 6 0,0 0 1 16,-2-4-6-16,2 4 4 0,0 0-6 0,0 0 0 15,0 0 1-15,0 0-4 0,0 0-5 0,0-3 7 16,0 3-2-16,0 0 0 0,-1-5 2 0,1 5-2 0,0 0 2 16,-3-3-1-16,3 3-3 0,-4-2-2 0,4 2 0 15,0 0 5-15,0 0-5 0,-5-4-1 0,5 4 0 16,0 0 3-16,-4-2-4 0,4 2 5 0,0 0-2 16,0 0 2-16,-9-1 0 0,9 1-4 0,0 0 6 15,-6-3-5-15,6 3 1 0,0 0 3 0,0 0-4 16,0 0-1-16,0 0 1 0,0 0-1 0,0 0 4 15,-5-1-2-15,5 1 0 0,0 0 4 0,0 0-4 16,0 0 2-16,0 0-2 0,0 0-3 0,0 0-2 0,0 0 4 16,0 0 2-16,0 0 1 0,0 0-7 15,0 0 0-15,0 0 5 0,0 0-3 0,0 0 7 0,0 0-1 16,-8 0-7-16,8 0 1 0,0 0 0 0,0 0 1 16,-4-3-3-16,4 3 3 0,0 0 4 0,0 0-4 15,0 0 1-15,0 0-4 0,0 0 1 0,0 0 5 16,0 0-3-16,0 0 1 0,0 0-1 0,0 0 1 15,0 0-2-15,0 0 1 0,0 0-1 0,0 0 0 16,0 0 6-16,0 0 0 0,0 0-1 0,0 0 5 16,0 0 0-16,0 0-1 0,0 0 4 0,0 0 5 0,0 0-1 15,18 7 2-15,-9-6-3 0,0-1-1 0,4 2-2 16,0-2 0-16,-2 0-1 0,3 2 0 0,-2 1-7 16,-3-1 2-16,3 0 0 0,-5-2 3 0,1 2-2 15,0-1-2-15,-3 1 2 0,1-2 0 0,-6 0-6 16,9 0 4-16,-9 0 2 0,5 0 0 0,-5 0-1 15,0 0-4-15,7-2 5 0,-7 2-5 0,0 0-2 16,0 0 6-16,5-1-10 0,-5 1-15 0,0 0-11 16,0 0-22-16,2 5-37 0,-2-5-196 0,0 0-308 15,0 0 137-15</inkml:trace>
  <inkml:trace contextRef="#ctx0" brushRef="#br0" timeOffset="55428.09">22928 8281 163 0,'-3'-2'168'16,"3"2"-7"-16,0 0-14 0,0 0-9 0,0 0-9 0,0 0-10 15,0 0-12-15,0 0-6 0,0 0-11 0,0 0-2 16,0 0-6-16,0 0-3 0,0 0-6 0,0 0 1 16,0 0-3-16,0 0-6 0,0 0 3 0,0 0-7 15,0 0-26-15,0 0-3 0,0 0-5 0,5-5-3 16,-5 5-3-16,0 0-4 0,0 0-1 0,0 0 0 16,0 0 1-16,0 0-6 0,0 0 1 0,0 0 2 15,-7 15 1-15,5-10-6 0,0 2 2 0,0-1-4 16,1 2 0-16,1 4-3 0,0-4 2 0,-2 3-3 0,0 0 1 15,0 3-3-15,-1 0 3 0,0-3 0 0,3 1 0 16,-2-1-1-16,1 1 2 0,0 1 3 0,1-1-7 16,-2 0-1-16,0 0 6 0,0-2 0 0,1-1 3 15,0 3 1-15,0-2-1 0,-1-2-2 0,2 0 0 16,-1-2-7-16,0 1 5 0,2 1 3 0,-2-2-4 16,2 1 2-16,-1-2-1 0,-1 3-2 0,2-3 3 15,0 0-3-15,1 0 0 0,-2-1 0 0,1 3-1 0,-1-4 0 16,1 2-5-16,2-1-22 0,-1 2-22 15,1-3-30-15,-2-2-48 0,-1-1-47 0,5 3-158 0,-5-3-357 16,0 0 159-16</inkml:trace>
  <inkml:trace contextRef="#ctx0" brushRef="#br0" timeOffset="55915.52">23152 8280 143 0,'4'-4'150'15,"-4"4"-8"-15,0 0-17 0,0 0-5 0,0-2-9 16,0 2-6-16,0 0-5 0,0 0-11 0,0 0-6 0,0 0-7 16,0 0-11-16,0 0-6 0,0 0-6 0,0 0-7 15,0 0-2-15,0 0-8 0,0 0 1 0,0 0-2 16,0 0-1-16,0 9-4 0,0-6-1 0,2 1-4 16,0 0-5-16,-2 1 1 0,1-1-1 0,2 1-2 15,-2 2 1-15,1 0 1 0,-2-1 1 0,2 3 0 16,-1-1-1-16,-1 3 3 0,3-2-2 0,-3 4 2 15,1-1-1-15,-1-1-6 0,-1 1 1 0,1-1-1 0,0 1-4 16,0 0-3-16,0 0 3 0,-3-2-3 0,2 2 1 16,-1 0 1-16,2-4-1 0,-2 1-2 15,2 0-3-15,0-1 1 0,0 2 0 0,-1-3 3 0,1 1-6 16,0-3 2-16,0 2-1 0,0 0 0 0,1 0-3 16,-1-1 5-16,0 0-4 0,2-1 1 0,-2 0 1 15,2 0-3-15,-2 0-23 0,0-1-27 0,0 1-23 16,0-1-40-16,1 0-45 0,-1 0-141 0,0-4-321 0,0 5 142 15</inkml:trace>
  <inkml:trace contextRef="#ctx0" brushRef="#br0" timeOffset="56205.62">22908 8533 34 0,'4'-2'154'0,"3"2"-11"0,-7 0-16 0,9 0-9 16,-9 0-15-16,11 0-2 0,-11 0-9 0,6 0 2 0,-6 0-5 16,8-2-1-16,-8 2 0 0,5-1-10 0,-5 1-9 15,9 0-2-15,-4-3-7 0,0 1-8 0,3 0-6 16,0 1-5-16,-2-3-2 0,6 3-3 0,-1 0-7 15,3-2-3-15,2 0 0 0,1-1-10 0,3-1-19 16,-2 0-29-16,-1 1-23 0,0-4-16 0,-4 6-25 16,-2-1-25-16,3 0-119 0,-1-3-260 0,-4 3 115 15</inkml:trace>
  <inkml:trace contextRef="#ctx0" brushRef="#br0" timeOffset="56498.99">23326 8439 112 0,'0'0'116'0,"8"0"-6"0,-8 0-1 16,1 3-7-16,-1-3-4 0,0 6-1 0,1-3-10 0,1 2-12 15,0-1-2-15,-2 0-5 0,2 0-11 16,-2 3-4-16,2-2-8 0,-2 0-5 0,1 1 8 16,-1 0-5-16,0-2 2 0,2 3-2 0,-2-2 4 0,0-2 2 15,-2 5 1-15,1-3 2 0,1 3-1 0,0 0-4 16,0-3 0-16,-2 2-4 0,0 0-4 0,0 0-7 15,0-2-1-15,1 1-4 0,1-2-3 0,-1 3 0 16,0-3-5-16,1 0 1 0,0-4-2 0,-2 5-1 16,2-5 1-16,0 4-2 0,0-4-1 0,-5 3 0 15,5-3-1-15,0 0-2 0,0 0-1 0,-6-7-16 16,5 2-24-16,-1-2-33 0,1-1-27 0,1-2-47 0,0-1-171 16,-1-4-332-16,1 2 148 0</inkml:trace>
  <inkml:trace contextRef="#ctx0" brushRef="#br0" timeOffset="56695.42">23448 8337 109 0,'0'0'168'0,"0"0"-15"15,0 0-23-15,14 4-49 0,-14-4-57 0,10 0-79 16,-5 1-47-16,3 1-110 0,-3 0 49 0</inkml:trace>
  <inkml:trace contextRef="#ctx0" brushRef="#br0" timeOffset="57712.79">23701 8482 108 0,'-4'-5'187'0,"4"5"-11"16,-2-5-8-16,2 5-19 0,-4-4-11 0,0 1-14 15,0 1-12-15,4 2-8 0,-9-2-10 0,9 2-4 16,-14 3-9-16,2-4-5 0,3 3-2 0,-2 1-5 15,-1-1-3-15,2 3 0 0,-4-2-8 0,3 1-8 16,-1-1-2-16,1 4-3 0,0-2-3 0,-1 2-6 16,1 2-6-16,4-2-3 0,-2 1-3 0,2 0-2 0,1 1 3 15,0-1-4-15,3-3-6 0,-1 1-1 0,0 2 1 16,3-1 1-16,-1-1-4 0,3 0-1 0,-1-1 0 16,0 0-2-16,2 0 2 0,3-2-2 0,2-1 0 15,-1 1-1-15,6-2 2 0,-2-1-4 0,3 0 2 16,1-1-4-16,-3-3 1 0,2 0-1 0,1-1 0 15,-1 2 0-15,1-2-2 0,-4-2 2 0,8 0-2 16,-8-1 1-16,1-1 0 0,0 1-3 0,-2-1 0 0,-1 0 3 16,0-1-1-16,-2-1-2 0,0 2 0 15,1 0 3-15,-4-3 0 0,1 2-3 0,1 0-1 0,-4 1 6 16,2-3-2-16,0 3 0 0,-3 0-2 0,1 0-1 16,0-1 5-16,-1-1 2 0,0 2-1 0,-1-2 0 15,2 0 2-15,-2 2-4 0,1-2 3 0,0 1-4 16,-1-2 1-16,1 0-1 0,0 2 0 0,-2-2 1 15,1 0 1-15,1 2-3 0,-3 0 2 0,2 0-4 16,-1 1 3-16,-2 3-4 0,3 0 2 0,-1-1 2 16,1 2 3-16,-1-1 2 0,-1 2-3 0,2 1 0 0,-1-2 1 15,1 3-1-15,1 2-2 0,-6-4 2 0,3 1-1 16,3 3-4-16,-6-1 1 0,6 1 1 0,0 0-2 16,-12 4 2-16,7-3-2 0,1 3 2 0,-1 0 0 15,-1 1 0-15,2 2 1 0,-1-3-4 0,1 5 1 16,0-4-1-16,-1 6 3 0,2-4-2 0,1 6 1 15,-2-4 1-15,0 1-2 0,3 0 1 0,1 4 1 16,0-3-2-16,-1 3 2 0,-2-3 1 0,6-1 0 0,-2 2-4 16,-1 2 3-16,0-2 0 0,1-1 1 15,3 2-3-15,-4 0-1 0,4-5 2 0,-3 4-1 0,0-3 1 16,3 1 2-16,0-3-2 0,1 3 1 0,-1 0 0 16,4-3 0-16,-2-2-3 0,-1 4 5 0,2 0-4 15,-1-3 0-15,2 1 2 0,1-2-2 0,-3 0 3 16,1 0 0-16,-1 0-3 0,-1-1 4 0,0-1-2 15,3 2 3-15,-2-1-4 0,4 1 0 0,1 0 0 16,-4-4 0-16,0 1 1 0,4 0-1 0,1-1 1 16,2 0 1-16,-4-2-3 0,0 0 2 0,4-2 0 15,-1-1-2-15,1 1-2 0,-2-3-2 0,3-1-6 0,1 0-3 16,-1-2-1-16,-5 2 2 0,1-2 2 0,-2 1 2 16,0 2 1-16,-2-2 1 0,0 0 3 0,-4 4-3 15,-2-4 0-15,2 3-1 0,0 1 3 0,-1-2 0 16,0 2 0-16,-2 0-2 0,0 0 2 0,0 4 1 15,-2-7-1-15,2 7 4 0,-7-4-4 0,5 3 3 16,2 1 0-16,-7-1-1 0,7 1 0 0,0 0 4 0,-10 2-5 16,5 0 1-16,0 0 1 0,1 1-1 0,-1 1 1 15,0-1 2-15,0 2-2 0,0-1-1 0,-4 5 2 16,4 0 2-16,-2-2 6 0,3 4-3 0,-1-4 1 16,1 3-1-16,-2 1 2 0,5-2-4 0,0 3 0 15,-2-1 0-15,2 0 2 0,-2 1-1 0,6-2 1 16,-3-1-1-16,2 1 0 0,1 0 1 0,-2-3-2 15,7 3 1-15,-3-3 0 0,1 3-3 0,-1-6 5 16,2 3-3-16,3-1-15 0,-4-2-29 0,5-1-38 16,-4-1-46-16,3-2-57 0,1 0-191 0,-2-2-402 0,3-1 178 15</inkml:trace>
  <inkml:trace contextRef="#ctx0" brushRef="#br0" timeOffset="61436.53">24434 8542 77 0,'0'0'80'0,"0"0"-1"0,0 0-7 0,0 0-9 16,-9 3-1-16,9-3 4 0,0 0-5 0,-5 2-2 16,5-2-8-16,-4 3 0 0,4-3-1 0,0 0 2 15,0 0-10-15,-5 3 8 0,5-3-12 0,0 0 2 0,-2 2-3 16,2-2-2-16,0 0 12 0,0 0-13 0,0 0 5 15,-8 0-2-15,8 0-6 0,-5 2 6 0,1 1-4 16,4-3 3-16,-8 1-1 0,8-1 1 0,-5 1 3 16,5-1-6-16,-4 2 2 0,4-2-5 0,-5 1 2 15,5-1-3-15,0 0-4 0,-6 2 2 0,6-2-1 0,0 0 6 16,0 0-2-16,0 0-2 0,0 0 2 16,0 0-1-16,0 0-1 0,0 0-1 0,0 0-2 0,0 0 0 15,-9 0-4-15,9 0-3 0,0 0 1 0,0 0-4 16,0 0 1-16,0 0-2 0,0 0-2 0,0 0 1 15,0 0-5-15,0 0 2 0,0 0 1 0,0 0-2 16,0 0 2-16,0 0-1 0,0 0 0 0,0 0 0 16,19 4-3-16,-12-4 0 0,2-2-1 0,-1 1 1 15,4 1 1-15,2-1-1 0,-3-2-1 0,9 1-1 16,0 1-2-16,-1 0 3 0,0-2-3 0,2 1 0 16,1 1 3-16,-1 0-3 0,0-2 0 0,0 3 2 15,1-3-1-15,6 1 0 0,-10 2-3 0,4 0 2 16,-3-2 0-16,-2-1 2 0,1 3-2 0,-7-2 3 0,3 1 2 15,-4-1-2-15,2 0 0 0,1 0 1 0,-3 2 5 16,0-3 0-16,3 3-2 0,-7 0-1 0,1 0 1 16,-3-3 3-16,-4 3-5 0,0 0-4 0,13 1 1 15,-13-1-1-15,6 0 0 0,-6 0-2 0,6-1 1 16,-6 1 0-16,0 0-2 0,7-1 4 0,-7 1-4 16,0 0 3-16,0 0 1 0,8 1-4 0,-8-1 2 15,0 0 1-15,0 0-2 0,0 0-3 0,0 0 2 0,0 0 1 16,0 0-1-16,4 1-3 0,-4-1-17 15,0 0-18-15,0 0-25 0,0 0-41 0,0 0-29 0,0 0-65 16,0 0-117-16,0 0-341 0,0 0 151 0</inkml:trace>
  <inkml:trace contextRef="#ctx0" brushRef="#br0" timeOffset="62140.67">24772 8432 145 0,'-7'0'153'15,"7"0"-9"-15,-9 0-9 0,9 0-12 0,-6 3-12 16,6-3-10-16,-8 0-11 0,8 0-10 0,-4 1-12 16,4-1-5-16,0 0-6 0,0 0-7 0,-9 0-2 0,9 0-6 15,0 0-3-15,0 0-6 0,0 0-2 16,-5 3-6-16,5-3 1 0,0 0 0 0,0 0 3 0,0 0 1 16,0 0-2-16,0 0 4 0,0 0 6 0,0 0-3 15,0 0-1-15,0 0 2 0,0 0 0 0,0 0-3 16,0 0 0-16,0 0-1 0,13 3-4 0,-13-3 1 15,12 1-3-15,-4-1 2 0,3 1-8 0,-1 1 0 16,4-1-1-16,-4 0-1 0,3 2-5 0,4-1-3 16,-5 1 0-16,2 0-1 0,-1-1-3 0,-1 1 2 15,-1-2 0-15,-2 2 0 0,1-1-1 0,-1 0-4 16,-4 1 1-16,3-3 0 0,-2 2 4 0,1-1-4 0,-2-1 0 16,-5 0-1-16,5 3 1 0,-1-2 1 0,-4-1-3 15,5 3-2-15,-5-3 1 0,8 0-1 0,-8 0 2 16,5 1 1-16,-5-1-1 0,6 0-1 0,-6 0 1 15,4 4-4-15,-1-2 2 0,-3-2-3 0,4 3 0 16,-4-3 3-16,0 0-3 0,3 4 1 0,-3-4 2 16,0 0 0-16,1 3-3 0,-1-3 2 0,0 0 0 15,2 5 0-15,-2-5 2 0,0 0-2 0,-4 4 9 16,0 0-7-16,2 1-4 0,-1-1 0 0,1 0 2 0,-1-1-1 16,-1 4 3-16,-2 0-2 0,-2-2 1 0,6 2 0 15,-5 0 2-15,3 0-3 0,-1-2 0 0,0 3 6 16,-4-2-4-16,5 1 4 0,-5-1-6 0,4 4 0 15,0-5 4-15,-4-1-2 0,5 2 3 0,-1-2-4 16,1 1 3-16,-1 2-4 0,1-4 2 0,2 2-1 16,-2 0-2-16,2-3 3 0,2-2 0 0,-4 6 0 15,4-3-1-15,0-3-2 0,-3 7 4 0,2-4-1 16,1 1 0-16,0-4 1 0,-1 5-3 0,1-5 5 0,0 8 1 16,0-8-9-16,0 5-31 0,0-2-46 0,0-3-49 15,1 4-216-15,-1-4-373 0,0 0 166 16</inkml:trace>
  <inkml:trace contextRef="#ctx0" brushRef="#br0" timeOffset="62976.89">25433 8293 114 0,'0'0'134'15,"0"0"-7"-15,0-4-5 0,0 4-9 0,0 0-5 16,0 0-5-16,0 0-7 0,0 0-5 0,0 0-7 15,0 0 0-15,0 0-7 0,0 0-6 0,0 0-3 16,0 0-5-16,0 0-6 0,0 0-10 0,0 0 0 16,0 0-1-16,0 0-5 0,0 0-3 0,0 0-2 15,0 0-1-15,0 0-4 0,0-4 1 0,0 4-4 16,0 0-1-16,0 0 0 0,0 0 0 0,0 0-2 0,0 0 3 16,0 0 3-16,0 0-1 0,-1-4-1 15,1 4-1-15,0 0-2 0,0 0-3 0,0 0-2 0,0 0-1 16,0 0-4-16,0 0 1 0,0 0-3 0,0 0-2 15,0 0-3-15,0 0-1 0,0 0 1 0,0 0-1 16,0 0-2-16,0 0-2 0,0 0 1 0,0 0-1 16,0 0-2-16,5 15 2 0,-2-12-1 0,-2 1 0 15,0 1-3-15,1 2 3 0,0 2 0 0,1-3-3 16,-2-1 0-16,3 6-1 0,-2-3 1 0,0 6 4 16,-1-4-5-16,-1 2 2 0,2-4 0 0,0 5 0 0,0-2 3 15,-2-1-4-15,0 2 0 0,2 0-1 0,-2-3 2 16,1 4 1-16,-1-4 4 0,0 3-4 0,1-3-1 15,-2 3 4-15,1-1-5 0,-1-2 0 0,1-1 3 16,0 1-2-16,-2-3 1 0,1 2 0 0,1-2 0 16,-1 2-1-16,1-1-2 0,-2-1-9 0,2-1-21 15,0 1-29-15,-1-2-40 0,1 1-50 0,0-5-192 16,1 4-370-16,-1-4 164 0</inkml:trace>
  <inkml:trace contextRef="#ctx0" brushRef="#br0" timeOffset="63396.6">25336 8685 95 0,'0'0'166'0,"2"2"-9"0,-2-2-3 0,0 0-8 0,2 3-7 16,-2-3-11-16,0 0-8 0,0 0-9 0,0 0-7 15,0 0-10-15,0 0-11 0,0 0-9 0,0 0-7 16,0 0-6-16,0 0-6 0,0 0-7 0,0 0-2 16,1 3-6-16,-1-3-2 0,4 2-5 0,-4-2-5 15,5 2-2-15,2-1-4 0,0-1 1 0,0 0-5 16,-1 2-1-16,3 0-2 0,4-2 2 0,-5 1-5 15,1-2 1-15,2 1-1 0,1 0-1 0,-5-2 1 0,3 2-4 16,1-2 0-16,-2-1-3 0,-3 1 1 16,2-1-2-16,-1 1 0 0,-3-1-1 0,1-1-2 0,1 1-1 15,-2-1-5-15,0-1-9 0,0 1-1 0,1 3-7 16,-1-2-5-16,-1-4-11 0,1 4-15 0,3-1-15 16,-2-1-18-16,-1 0-21 0,3 0-16 0,-1 1-43 15,-2-2-84-15,-1-1-272 0,1 1 121 0</inkml:trace>
  <inkml:trace contextRef="#ctx0" brushRef="#br0" timeOffset="63668.36">25306 8365 92 0,'-2'-2'136'0,"2"2"-12"16,0-6-15-16,0 6 0 0,0-8-14 0,0 8-4 0,0-5-6 16,0 1-3-16,2-1 0 0,0 2-3 15,-2-1 0-15,1 1-9 0,3 0-3 0,-2-1-1 0,3 0-13 16,-1 0-6-16,3 1-4 0,0-1-1 0,2 2-6 16,2-2-9-16,-1 0 2 0,2 3-3 0,-2-2-5 15,4 3-1-15,-1 0 1 0,6 0-10 0,-6 0-25 16,1 0-32-16,4 0-39 0,0 0-56 0,-5 0-102 15,6 1-263-15,-10 1 116 0</inkml:trace>
  <inkml:trace contextRef="#ctx0" brushRef="#br0" timeOffset="64462.4">25646 8518 129 0,'0'0'137'0,"0"0"-12"16,0-4-9-16,0 4-2 0,0 0-6 0,0 0-2 15,0 0-4-15,-2-3-10 0,2 3-6 0,0 0-3 16,0 0-6-16,0 0-7 0,2-9-5 0,-2 9-4 16,-2-3-8-16,2 3-4 0,0 0-1 0,0 0-6 15,0-4-3-15,0 4-7 0,0 0-3 0,0 0-4 16,0 0 0-16,0 0-1 0,-2-5-4 0,2 5-2 16,0 0 1-16,0 0-2 0,0 0-3 0,-2-4 1 15,2 4-2-15,0 0 2 0,0 0-2 0,0 0 6 0,0 0 0 16,0 0 0-16,0 0 0 0,0 0-1 0,0 0 0 15,0 0 3-15,0 0-2 0,0 0 1 0,0 0 0 16,0 0-2-16,0 0-5 0,0 0 1 0,0 0-1 16,0 0 0-16,0 0-5 0,0 0-2 0,0 0 4 15,0 0-6-15,0 0 0 0,0 0 3 0,0 0-3 16,0 13-2-16,-1-6 1 0,0-2 2 0,-1-1 3 16,0 2-5-16,1-1-3 0,1 0 1 0,-1 2 2 0,1 0-1 15,-2-2 1-15,2 0-2 0,0 1 1 0,0-2 0 16,-1 2 1-16,2-2-3 0,1 1 4 15,-2-1-1-15,0-4 0 0,0 5 0 0,0-5 1 0,0 3-1 16,0-3 2-16,0 0-1 0,-2 4 1 0,2-4-1 16,0 0-1-16,0 0 1 0,0 0-1 0,14-10-1 15,-10 6 2-15,0-2-1 0,0 2 0 0,0-3-1 16,0 3 1-16,-1 0-1 0,2 0 0 0,-1-3 0 0,1 3-5 16,0 0 3-16,1 1 3 0,-1-1-1 0,0-1-1 15,-3 2-2-15,2-2 4 0,1 2 0 16,-1-1-1-16,-1 1-1 0,-1 2-2 0,-2 1 1 0,6-6-2 15,-2 4 3-15,-4 2-2 0,6-2 1 0,-6 2-1 16,5 0-1-16,-5 0 5 0,6-2-3 0,-6 2-1 16,0 0 2-16,5-1-2 0,-5 1-1 0,0 0 0 15,9 3 2-15,-8-1 0 0,3 3 0 0,-3-1 0 16,3 1-3-16,-1-3 2 0,-2 6 0 0,3-3-1 16,-3 2 2-16,3-2-4 0,-4 1 3 0,5 1 3 15,-4-2-1-15,2 0-1 0,1 3 3 0,-3-4-3 16,3 1-3-16,-3 0 3 0,3-1 2 0,0-1 0 15,-3-1 1-15,7 1-1 0,-4-2-1 0,1 0 1 0,-5-1-11 16,10-2-16-16,-1-1-22 0,-1 1-20 0,-2-1-35 16,4-5-32-16,2 1-41 0,-2-2-133 0,4 1-333 15,0-4 148-15</inkml:trace>
  <inkml:trace contextRef="#ctx0" brushRef="#br0" timeOffset="64849.71">26090 8257 77 0,'-1'-10'157'0,"1"0"-14"0,-1 1-5 0,0 2-9 15,1 1-19-15,0-1 1 0,0 2-11 0,0 1-12 16,0 4-6-16,0-7-7 0,0 7-8 0,0-5-5 16,-2 3-8-16,2 2-9 0,0 0 3 0,-2-6-13 15,2 6-2-15,0 0-8 0,0 0 0 0,0 0-2 16,0 0-4-16,-8 12 1 0,4-7 3 0,0 1 5 0,0 0 1 15,-2 2 2-15,0 2-4 0,-1 1-5 16,1 2 7-16,-3 0 0 0,1 3-2 0,3-1-2 0,0 4-4 16,-3-2 1-16,3 2-2 0,0 0 5 0,0 0 4 15,1-1-4-15,0 2 0 0,0-1-4 16,1 0-1-16,1-1-3 0,-1 0-5 0,0 1 3 0,3 0 1 16,1-1-5-16,1 1 0 0,1-2-2 0,-1 0 2 15,0-1 15-15,-1 1-9 0,2-5 2 0,-3 3-5 16,1 2 6-16,-1 0-6 0,2-6-2 0,0 1-2 15,-2 1-1-15,0-2 1 0,0-1 1 0,0-1-1 0,0-1-3 16,0 1 2-16,0 0 1 0,-2-6-5 0,0 3-3 16,2 0 0-16,0-1-18 0,-1-3-23 15,1-2-31-15,-3 5-45 0,3-5-82 0,0 0-139 0,0 0-364 16,0 0 161-16</inkml:trace>
  <inkml:trace contextRef="#ctx0" brushRef="#br0" timeOffset="65300.36">25975 8497 72 0,'7'0'147'0,"0"-3"-15"0,1 0-12 0,2-2-14 0,-2 4-5 16,5 1-13-16,-6-3-3 0,1 3-20 0,0 0 1 15,-2 0-11-15,4 3-1 0,-2-3-5 0,-2 0-7 16,1 0-8-16,0 1-3 0,-2 3-2 0,1-2-5 16,-1 3 1-16,-1-3-2 0,-1 1-5 0,1 3-3 15,-3-1 6-15,1 0-2 0,-2 2 0 0,0-1 2 16,-2 3-5-16,2-3 0 0,-1 1 0 0,-3 0 1 16,3 4-14-16,0-2 11 0,0-3-9 0,1 1 7 0,1 1 2 15,0-3-3-15,2 2-2 0,0-2-5 0,3 0 7 16,-1 0-1-16,0-2 2 0,3-2 1 15,0 2 2-15,-1-3-2 0,0-3 2 0,5 2 3 0,-2-2-1 16,-1-3 0-16,0-1 12 0,0 1 4 0,-3 0 11 16,1-1 0-16,-1-3 0 0,-3 4 7 0,2 0 3 15,-4-1-1-15,3 1-5 0,-3 2-1 0,-1-3-3 16,0 2-2-16,-1-2-6 0,-2 0-1 0,1 2-7 0,-2 0 2 16,0 0-2-16,0 2-3 0,2-2-7 15,-2-1 1-15,0 3-2 0,0 1 1 0,0 0-3 16,4 2-2-16,-6-5-8 0,2 2-29 0,4 3-31 0,-4-2-42 15,3-1-60-15,1 3-214 0,-8-4-403 0,8 1 179 16</inkml:trace>
  <inkml:trace contextRef="#ctx0" brushRef="#br0" timeOffset="65730.48">26366 8468 43 0,'0'0'194'0,"0"0"-19"16,0 0-21-16,0 0-16 0,5 2-11 0,-5-2-12 0,4 4-13 16,-1-1-8-16,-1 0-11 0,2-1-8 0,-3 2-7 15,1 2-6-15,0-1-9 0,-2 0-5 0,2 1 0 16,0 1-5-16,-2-1-1 0,0 1-6 0,0 0-5 15,0 0 0-15,-2-2 2 0,2 1-7 0,0-1 0 16,-2 0-5-16,2-1-3 0,0-4 0 0,0 7 1 16,-2-4 4-16,0 0 7 0,2-3 9 0,0 0 11 15,0 5 8-15,0-5-2 0,0 0 0 0,0 0-10 0,0 0-2 16,0 0-5-16,0 0-4 0,0-16 0 0,2 10 0 16,-2 1-1-16,2 1-6 0,2-4 3 0,-4 2 0 15,3 1 0-15,0-2 5 0,1 2-4 0,0-3-2 16,1 1-2-16,3-2-2 0,-5 7-1 0,1-5-2 15,3 2-1-15,-4 0-4 0,3 0 1 0,-1 0-5 16,0 0 0-16,1 1 0 0,1-1-3 16,-3 2 0-16,-2 1-2 0,2-1-1 0,-4 3-2 0,7-4-25 15,-4 2-28-15,-3 2-39 0,0 0-42 0,9-3-77 0,-7 0-210 16,-2 3-448-16,2-3 198 0</inkml:trace>
  <inkml:trace contextRef="#ctx0" brushRef="#br0" timeOffset="66763.24">26570 8435 112 0,'0'0'142'0,"0"0"-16"0,0 0 0 16,0 0-11-16,0 0-7 0,0 0-10 0,0 0-1 15,8 13 7-15,-8-8-10 0,2 1-7 0,-1 0-10 16,-2 3-9-16,1-3-1 0,0 4-10 0,0-3-5 16,0-2-6-16,-2 6-2 0,0-6-5 0,2 5-7 15,-1-3-1-15,-2-2-1 0,2 0-3 0,1-3-6 16,0 4-1-16,0-6-3 0,-1 4 2 0,1-4-1 15,0 5 0-15,0-5 10 0,0 0 11 0,0 0-3 0,0 0-7 16,0 0-1-16,0 0-1 0,0 0-8 0,17-10 3 16,-13 3-5-16,4-1-3 0,-2 0 0 0,4 0 1 15,-2-2-7-15,-3 3 3 0,5 0-1 0,-6 2 2 16,1-2 2-16,-1 3-5 0,0 1 2 0,0-3-5 16,-1 4 6-16,-1 0-5 0,4-1 2 0,-6 3 0 15,5-2 0-15,-5 2-3 0,4-2-2 0,-4 2 4 16,0 0-5-16,9 0-1 0,-9 0 4 0,0 0-3 15,8 2 3-15,-8-2-3 0,5 1 0 0,-5-1-4 16,4 4 4-16,-4-4-1 0,4 6 2 0,-2-2-2 16,0 0 0-16,-1-1-4 0,0 3-1 0,-1-2 4 15,3 0 0-15,-3 1 0 0,1-1 0 0,2 1-1 0,-3-2 2 16,1 4-2-16,-1-4-2 0,0 2 3 0,0-5 3 16,1 6-3-16,-1-3 0 0,0-3 3 0,5 2 0 15,-5-2 1-15,0 0 3 0,3 3 0 0,-3-3 0 16,0 0 1-16,9-5-5 0,-6 2 1 0,1-1 3 15,0 2-4-15,-1-1 4 0,2-2-5 0,0 0-1 16,-1 1 4-16,0 1-3 0,-2 0 2 0,1 1-1 16,-3 2-1-16,4-5-1 0,-2 3-1 0,-2 2 2 15,6-2-2-15,-6 2 1 0,0 0 0 0,0 0-3 0,0 0 2 16,0 0 1-16,9 4-7 0,-9-4 4 0,3 3-1 16,-2 1 2-16,-1-4-1 0,2 5 2 0,-1-3-1 15,0 3 2-15,0-1-1 0,1 0 3 0,0-1-1 16,-2 1-5-16,3-2 2 0,-2 3 4 0,5-2-5 15,-2-2 2-15,-1 1 2 0,1 2 0 0,2-3-1 16,-1 0 3-16,4 0-5 0,-4-1 4 0,5-1-2 16,4 1 0-16,-5-4 2 0,4 1-3 0,0 1 0 15,-1-1-1-15,-2 1 1 0,1-2 1 0,-2-1-3 16,-2 3 2-16,0-1-1 0,1 1 1 0,-2-2 1 0,2 0 0 16,-1 3-3-16,0-1 2 0,-2 0-1 0,3-1 5 15,-2 2-5-15,2-4-3 0,-2 2 2 0,1 1 4 16,-1 0-7-16,-1-2 15 0,1-1 7 0,-2 4 2 15,1-3-1-15,-1 1-1 0,1-3 0 0,-1 2 4 16,0-3 2-16,1 5 1 0,-4-4 3 0,3 2-2 16,-1-1-1-16,-3 2-3 0,0-2-2 0,0 5-1 15,1-5 1-15,-1 5-4 0,0-5-3 0,0 5-2 16,-1-4-3-16,1 4-3 0,0 0-4 0,0 0 6 16,0 0-1-16,0 0-1 0,-17 3 2 0,13-1-1 0,-1 1-1 15,5-3 1-15,-9 5-2 0,4-1 1 0,-2-1-2 16,0 3-1-16,1-1 1 0,-1 1-3 0,-1 0 1 15,0 1 1-15,1 1 1 0,2-2-2 0,-1 5 1 16,1-2 0-16,1 0 0 0,-1 1 1 0,1 2 0 16,1-2-7-16,2 1 8 0,0 2-6 0,2-2 5 15,0 3-1-15,3-2 2 0,0 0-2 0,4 3 0 16,2-3-3-16,-5-1-4 0,3-3-29 0,0 2-35 0,2-3-41 16,-1 0-43-16,0-2-88 0,3-3-158 15,-3-1-430-15,-1 1 190 0</inkml:trace>
  <inkml:trace contextRef="#ctx0" brushRef="#br0" timeOffset="68045.49">25377 7839 219 0,'0'0'211'0,"0"-8"-13"0,0 8-16 16,0-7-10-16,0 7-17 0,0 0-12 15,0-3-15-15,0 3-13 0,0 0-10 0,0 0-11 0,0 0-9 16,0 0-10-16,0 0-8 0,0 0-8 0,0 0-6 15,4 11-3-15,0-4-7 0,-3 2-3 0,3 1-5 16,0 2-5-16,-2-3-2 0,2 4-2 0,0-1-3 16,-1 0 0-16,-2 0-6 0,0 0 2 0,3-1-2 15,-3 0-2-15,2-1-4 0,-1-2 2 0,3 1 0 16,-3-4 3-16,0 0-6 0,1 2 0 0,-1-5 0 16,1 1-1-16,-2 0-1 0,-1-3 0 0,9 1-1 0,-9-1 1 15,9-4 1-15,-5 1-3 0,1 1 2 16,-2-5-4-16,2-2 3 0,-1 4-3 0,0-1 0 15,-2-1-1-15,4 2 0 0,-2 0 1 0,-1 0-3 0,-1 1 2 16,-2 1-2-16,4 0 2 0,-4 3 0 0,5-5-3 16,-3 3 2-16,0-2-3 0,-2 4 1 0,6-3 1 15,-6 3 3-15,7-4-3 0,-1 3 4 0,-6 1-4 16,5-3 0-16,1 3 1 0,-3-1-3 0,-3 1 0 16,10-1 1-16,-10 1-1 0,8 0-1 0,-8 0-1 15,4-2 3-15,-4 2-5 0,0 0 2 0,9 2 0 16,-9-2 2-16,0 0-4 0,5 5 5 0,-4-2 0 0,2 0-1 15,-2 3 1-15,0-1 1 0,3 0-4 0,-4 2 3 16,4-1 3-16,1 3-4 0,-1-3 2 0,1-1 17 16,4 2-4-16,-2 1-1 0,-2-3 0 0,0 0-1 15,1-2-1-15,1 0-2 0,-1-2-3 0,-1 2 1 16,2-1 3-16,0-2 0 0,1-2-4 0,-1-1-3 16,0 0 4-16,3-2-2 0,-2-2-2 0,-1-2 2 15,3 1-2-15,-2 2 1 0,-1-4 0 0,0 0-2 0,2 0 1 16,-4 1 0-16,0 0 4 0,-1-1 3 15,2 4 2-15,-3-1-1 0,4-2-2 0,-4 3-1 0,1 0-2 16,0 0 2-16,0 2-2 0,0-1 1 0,0 3-2 16,-2-4-2-16,1 4 0 0,-1-1-2 0,-2 3 1 15,9-4 2-15,-5 3-1 0,-1-3-3 0,-3 4 3 16,6-3 0-16,-6 3-3 0,4-1 1 0,-4 1 0 16,0 0 1-16,0 0 2 0,6-3-2 0,-6 3-2 15,0 0 1-15,0 0 1 0,0 0-1 0,0 0-2 16,0 0-1-16,4-1 1 0,-4 1 3 0,0 0-2 15,0 0-1-15,0 0 1 0,0 0 0 0,0 0 2 0,0 0-4 16,0 0 2-16,0 0 1 0,0 0-1 16,4-1 2-16,-4 1-1 0,0 0 1 0,0 0-7 0,4-4 7 15,-4 4-1-15,2-4-1 0,0 2 0 0,-2 2 2 16,2-7-2-16,-2 7 4 0,2-4-3 0,-2 4 0 16,2-4-2-16,-2 4 3 0,1-3-1 0,-1 3-1 15,0 0-2-15,2-4 2 0,-2 4-2 0,0 0 0 16,0 0 2-16,0 0-1 0,0 0 0 0,0 0-2 15,0 0 0-15,-15 12 1 0,12-7 0 0,-1 0 2 16,-1 2-2-16,-3 1 2 0,3 4 3 0,0-6-4 16,1 6 2-16,0-1-1 0,0-2 0 0,4 3-2 0,-5-2 1 15,5 2 3-15,-1 2-3 0,1-3 2 16,1 0-3-16,-1 2 2 0,3-1 1 0,-1-2 1 0,2 1-1 16,1 1 1-16,-1-5 0 0,4 5 0 0,1-4 0 15,0 0-19-15,1-2-20 0,1 0-29 0,1-1-41 16,-1-4-38-16,3-1-47 0,-2 0-199 0,2-2-421 15,-1-2 187-15</inkml:trace>
  <inkml:trace contextRef="#ctx0" brushRef="#br0" timeOffset="68678.64">26079 7575 11 0,'0'0'194'16,"0"0"-16"-16,0 0-10 0,0 0-18 0,-2-3-15 16,2 3-14-16,0 0-11 0,0 0-10 0,0 0-14 15,0 0-9-15,0 0-14 0,0 0 2 0,3 13-7 16,-3-13-6-16,-1 10 5 0,1-1-4 0,-2 2-4 15,2 2 0-15,-1 2-2 0,0-1 2 0,1 3-6 16,-1-1-1-16,1 1-6 0,1 1-2 0,-4 1-6 0,3-2 0 16,3 0 0-16,-2 1-5 0,-1 0 0 15,0-1-2-15,0 0-4 0,0-2 1 0,-1 0-1 0,2-3-6 16,-2 4 5-16,1-5-6 0,-1 1-2 0,1 1 2 16,0-3-5-16,1 0 4 0,0-2-2 0,0 3 4 15,1-3-7-15,0-3-1 0,1 1-20 0,-2 0-23 16,2-2-26-16,-1 0-20 0,3-3-47 0,-5-1-198 15,9 0-358-15,-2-3 159 0</inkml:trace>
  <inkml:trace contextRef="#ctx0" brushRef="#br0" timeOffset="69046.14">26231 7577 98 0,'0'0'177'0,"-3"-5"-16"15,3 5-17-15,-4-2-17 0,4 2-14 0,0 0-9 16,0 0-10-16,0 0-9 0,0 0-12 15,-9 5-4-15,8-2-11 0,-3 1-4 0,4 0-3 0,-1 2 6 16,-1 1 6-16,0 1-4 0,2-1 2 16,0 0-4-16,0 4 3 0,0-3-3 0,-1 4 1 0,-3-1-1 15,4 0-14-15,0 4 2 0,0-4-4 0,0 7-7 16,4-3 2-16,-3 2-1 0,-1 0-10 0,0 2 5 16,4-1-6-16,-4 2 1 0,5-1-3 0,-4 0-4 0,2 1 0 15,-2 0 0-15,1-3-8 0,0 4 3 16,-1-3-5-16,2-2-27 0,-3 3-33 0,-3-4-35 0,3 0-54 15,-1-3-207-15,1-2-376 0,0 1 167 0</inkml:trace>
  <inkml:trace contextRef="#ctx0" brushRef="#br0" timeOffset="72361.42">26555 7467 21 0,'-4'-2'92'16,"2"0"-7"-16,2 2-1 0,-6-5-6 0,2 2-7 0,1 1 2 16,3 2-7-16,0 0 0 0,-5-4-6 0,3 1 0 15,-2 1-10-15,2-2-2 0,-2 1-10 0,0-1-7 16,0 0 8-16,1 3 2 0,1-3-14 0,-2 2-2 16,0-3-2-16,-1 1-2 0,-2-1-2 0,2 3-5 15,-1-2 11-15,-2 1-16 0,-1-5-1 0,-1 6 2 16,-1-4-5-16,0 1-2 0,-1 1 5 0,1 0-2 15,-3-4-1-15,-2 3 2 0,-1 0 1 0,2 0-4 0,-4 0-4 16,3-1 4-16,-2 1-1 0,-1-2 7 0,4 1 1 16,-3 1-6-16,1-2 1 0,2 4 5 0,-2-1-9 15,3 0 8-15,1 1 1 0,2 1-5 0,-2-2 4 16,2 1 16-16,-3 2 0 0,1-2 0 0,0 3-6 16,0-1 1-16,-3-2-4 0,2 2 0 0,0 1-5 15,-3 0-2-15,-1 0 2 0,0 1 4 0,0-2-10 16,5 2 6-16,-4 1-9 0,-2-2 7 0,1 1-5 15,-1-1-1-15,2 1 6 0,-2-1-11 0,-2 3 10 0,3-2-2 16,1 2-10-16,4 1 7 0,-3-3-10 16,4 2 6-16,-2-1-2 0,3 1 6 0,-3 0 1 0,0-1-1 15,4 1-1-15,-1 1-9 0,0 0 9 0,2 1 1 16,-1 0-5-16,1 2 4 0,0-1 2 16,0 1-4-16,-1 0 4 0,1 1-5 0,0 0 2 0,-1-2-3 15,-2 3 2-15,-2-2 0 0,4 3 0 0,0-3 0 16,-1 1-3-16,0-1 2 0,1 0 3 0,0 0-5 15,0 1 1-15,0-3 3 0,0 4-4 0,-1-2 5 16,2 0 0-16,-1 0-4 0,1 0-2 0,0 2 1 0,0-2 6 16,0 1-4-16,1 1 0 0,-1-1-1 15,0 1-2-15,4 3 6 0,-2-3 1 0,1 1-5 16,1 5 6-16,-4-1 4 0,4-2-1 0,1 0 1 0,1-1-4 16,-1 1 4-16,1-2-3 0,-1 0-1 0,-1 1 0 15,2 0-3-15,1-2 2 0,-2 0-6 0,-1 0 3 16,3 1-3-16,-2-4 4 0,-1 3 0 0,0 0 0 15,0 1 2-15,-2-2-1 0,3 1-2 0,-1-1-3 16,-1 0 3-16,-1 2-1 0,1-2 0 0,1 2-1 16,0-3 2-16,1 2 0 0,1 1 0 0,-3 3 2 15,4-6-3-15,-1 4 5 0,0 0-2 0,1-2-3 16,-2 1 2-16,3 0-2 0,-3 1 4 0,1-1-1 16,-2 4-3-16,4-2 2 0,-3-1-3 0,0 0 0 0,3 0 3 15,-3 2 4-15,0-2 0 0,0-1-4 0,2 2-2 16,-1-1 0-16,-2 1 0 0,0-1 1 0,4 0-5 15,-2 1 8-15,-2 1-2 0,5-1 0 0,-4 1-3 16,3 0 5-16,-3-1-2 0,2 5-1 0,-3-3-2 16,2 2 2-16,-1-4 1 0,0-2-1 0,3 1-7 15,-3 0 6-15,4 1 2 0,-4 0-3 0,0-1 0 16,4 0 2-16,-1-1 3 0,1 1-4 0,0-1 1 16,0 1 1-16,0-3 1 0,0 3 3 0,0 1-1 0,1-1-5 15,3-2-2-15,0 1 8 0,0 1 0 0,-3 0-1 16,3-2 1-16,0 2-5 0,-1 0 3 15,2-1-1-15,-3 1-2 0,3 0 4 0,-1 1 0 0,1-2-3 16,-2-2 3-16,-1 3-5 0,2-1 0 0,1-1 5 16,-2 1 0-16,-2-3-5 0,-1-1 1 0,1 0 0 15,2 0 0-15,-2 0 5 0,-1 0-6 0,0-1-3 16,0-1 3-16,0 1 0 0,0 0-3 0,0-1 3 16,0 1-1-16,0-2 6 0,0-3-2 0,0 9-4 15,0-5 4-15,0 2-1 0,0-1-1 0,3 0-3 16,-2 4 0-16,-1-5-6 0,3 4 5 0,-1-2 8 0,-2 2-7 15,4 0-1-15,0 0 3 0,1-1 5 0,-4 3-6 16,3-3 6-16,-1 0-5 0,2 1 4 16,-3-1 0-16,2 0 2 0,0-2-1 0,2 2 3 0,-2 0-1 15,1 0 1-15,0-2-5 0,-1 2 2 0,3-2 0 16,0 2 2-16,-2 1-2 0,-1-6-5 0,3 3 0 16,-1 2 6-16,0 0-1 0,1-2-4 0,-1 1-1 15,3 1 5-15,-4-3 1 0,4 2-7 0,-2 0 6 16,0-1-8-16,2 1 7 0,-4 0 1 0,4-1-7 0,-4 0-2 15,4 0 4-15,0 0 1 0,3 2 1 16,-3-2-1-16,1-1 2 0,-2 1-1 0,1 0 0 0,1-1 1 16,0 0-4-16,-4 3 1 0,2-5 4 0,2 2-3 15,-2 1 0-15,2 1-4 0,-1-5 1 16,1 2 2-16,-1 2-1 0,-3-2-2 0,5 2 0 0,-5-4 3 16,1 2 0-16,-1-2 0 0,4 3 1 0,-1-1 1 15,3 1 1-15,-2-3-1 0,0 1 1 0,3 1-2 16,-3-1 3-16,-1 1-3 0,6-1 0 0,-3 0-2 15,1 2-5-15,-1-1 9 0,1-1-6 0,0 1 1 16,0-2-2-16,-3 0 0 0,3 2 2 0,-2 0-1 0,2 1-4 16,-4-4 6-16,0 3 2 0,1-1-4 15,-1-1 5-15,-1 1-5 0,-2 0 1 0,3 0 1 0,-1-1 2 16,0 1-1-16,-1-2 2 0,1 2-5 0,-2-1-1 16,2 1-1-16,0-2 6 0,0 2 1 0,1-1-3 15,2 1 5-15,1 1-7 0,0-2 5 0,-2-1-1 16,2 3-4-16,-1-3 5 0,-1 4 0 0,1-3-2 15,0 2-1-15,-2-1 3 0,0 0-3 0,-3 0 4 16,6 1-2-16,-3-3 4 0,1 0-5 0,-5 2-1 16,5 0-1-16,-2-1 6 0,0 1-7 0,0-1 6 15,0 0-4-15,0 2 0 0,0-3 2 0,-1 2-4 16,2-2 6-16,2 2-3 0,-2 0 1 0,2-1 0 16,0 1-1-16,1 1 2 0,-1-2-1 0,2 0 0 0,0-1 4 15,0 3-7-15,-3-3 1 0,5 1 1 0,-2-1 1 16,6 3 3-16,-5-2-4 0,-2 1-3 0,1 0 2 15,-2-1 3-15,2-1-3 0,-1 1 3 0,0 2-1 16,-3 0-1-16,0-3-2 0,3 0 0 0,-3 1 4 16,-2-1-2-16,2 1-2 0,-2-1 1 0,0 0 4 15,2 2-4-15,4-2 0 0,-3 0-1 0,4 0-1 16,-2 0 5-16,1 0 1 0,1 1-1 0,2-1-3 16,-2 1-1-16,-1 2 2 0,0-1-2 0,-2-2 2 0,4 1 2 15,-2-1-2-15,1 1 1 0,-2 0-2 0,-2-1 1 16,0 2 0-16,-1-2 0 0,-1 0-3 0,-3-2 6 15,8 2-3-15,-5-1-3 0,-2 1 0 0,2-1 3 16,0 0 1-16,1-3-1 0,3 3 2 0,1 0 0 16,-4 0 1-16,3-1 1 0,-3 1-1 0,-1 0 0 15,2 1-1-15,4-3 4 0,-3 3-1 0,1 0-1 16,1-4 0-16,-2 3-5 0,1-1-1 0,1 1 3 0,0 0 2 16,-3 0 0-16,2 1 0 0,-1-2 1 0,-2 1-3 15,1 0 2-15,0-3 3 0,-3 3-3 0,3-4 3 16,-1 2-5-16,0-1 3 0,0 1-2 0,-1 1-2 15,0-3 3-15,1 0-1 0,0 3-4 0,1-3 2 16,-1-1 1-16,0 2 2 0,1 2-4 0,2-2 3 16,-3-1-2-16,1 2 3 0,2-1-7 0,-3 0 2 15,2 0 5-15,-1 1 0 0,-1-2-3 0,3 0 1 16,-3 1 2-16,1-1-3 0,0-2-1 0,-1 4-1 16,0-4 2-16,3 1-1 0,-1 0 4 0,-4 0-5 15,0 0 4-15,2-1 1 0,0 2-3 0,0-5-2 0,1 5 5 16,-2-4-4-16,-2 4 1 0,2-2-1 0,1-1 1 15,0 2 0-15,-1-2 2 0,-1 0-2 0,2 2 0 16,0-2 2-16,0-1-2 0,-1 1 0 0,-1-1-4 16,0 3 5-16,-1-4 0 0,1 1-1 0,-1 0 8 15,-1 0-2-15,0-2 2 0,2 4 3 0,-3-3 6 16,2 1 1-16,0 3-1 0,-1-2 5 0,0 0 4 16,-1 0-5-16,1 1-1 0,0 0-2 0,-1-2 5 15,1-1 2-15,-1 5-3 0,0-3-1 0,0-2-3 16,-1 0-6-16,0-1 1 0,2 1 1 0,-2-2-7 0,-2 4-1 15,3-2 4-15,-3-1-4 0,3 2 4 0,-4-1-2 16,0 1-1-16,0-1 1 0,3 2 6 16,-6-3 6-16,3 2-3 0,0 1 0 0,0-1-2 0,0 0-1 15,-1-1-4-15,2 0 1 0,-1 3-2 0,0 0 1 16,0-2 1-16,0 2-3 0,0 1-6 0,0-1 5 16,-1 1-4-16,1-2 2 0,-3-1 1 0,3-2-2 15,-1 2-1-15,-2-2 2 0,3 1-1 0,-1 1-1 16,-3-5-1-16,-2 4 1 0,4-1-1 0,-4-1 2 15,1-3-2-15,1 3 1 0,-1 1 3 0,-4 0-4 16,2-4 2-16,0 4-2 0,2 1 2 0,-1-2-2 0,-2 4 6 16,4-1 4-16,-3 1-4 0,0-1 0 0,2 3-3 15,0 1 1-15,1-1-1 0,0 1-1 16,2 0 2-16,-2 0 0 0,0 1-3 0,1 1-1 0,1 0 6 16,1-4-9-16,-4 2 3 0,3 2 3 0,-1-3-1 15,-1 1-2-15,2-1 1 0,-1 2-1 0,0-2-2 16,-1-2-2-16,-1 0 2 0,0 2 0 0,1-2 0 15,-1 0 0-15,0-1 1 0,0 1-1 0,-2-1-4 16,-3 0 1-16,4 1 3 0,-2 0 3 0,-1-1-2 0,2 0-1 16,0 1-4-16,1 1 1 0,-1-1 1 15,0 4 2-15,2-2 3 0,1 1-11 0,1-1 11 0,-3 1 3 16,3-1-3-16,1 1-2 0,0-1 4 0,-4 1-5 16,2 0 3-16,2 1-1 0,0-3-4 0,-3 2 2 15,1-1 1-15,2-1-1 0,-1 2 0 0,-3-2 2 16,1-2-2-16,-2 2 0 0,1-1 0 0,0-1 0 15,-5 1 3-15,1-1-3 0,1 0 2 0,-2 1-5 16,-2-4 6-16,-1-1 1 0,-3 2-2 0,-1 0 1 16,6 0-2-16,-4 1 7 0,2 0-2 0,0 1 0 0,3 3 4 15,-1 0-1-15,3-1 1 0,3 2-1 0,-1 2 0 16,1-2-2-16,2 3 2 0,-2-1 2 16,2-1-4-16,0 1 0 0,0 1 0 0,4 2 0 0,-5-4 0 15,3-2-2-15,-1 4-5 0,-2-2 3 0,0 0-2 16,-1 0 1-16,-1-1 2 0,-1 0-4 0,-2 0 0 15,-3-1 1-15,-3-1 0 0,-3 2-1 0,-8-4-3 16,-1 4-5-16,-2-2-7 0,1 1 1 0,0 0-9 16,-1 1-7-16,2 0-16 0,5 1-9 0,-4-2-16 15,7 6-14-15,-2-2-15 0,0 0-26 0,4 0-30 0,1 1-209 16,-3 1-394-16,10 2 175 0</inkml:trace>
  <inkml:trace contextRef="#ctx0" brushRef="#br0" timeOffset="73662.55">23250 8927 55 0,'0'0'193'0,"0"0"-20"15,0 0-16-15,-7 0-18 0,7 0-14 0,0 0-13 16,0 0-11-16,0 0-13 0,0 0-5 0,0 0-10 15,0 0-10-15,-10 1-4 0,10-1-6 0,0 0-6 0,0 0-1 16,0 0-6-16,0 0-2 0,0 0-3 0,0 0-2 16,0 0-4-16,0 0-3 0,0 0-7 0,0 0 1 15,0 0-2-15,0 0-3 0,0 0-1 0,0 0-2 16,0 0-4-16,28 0 3 0,-14-1-2 0,-2 0-11 16,0 1-20-16,6 0-29 0,0-1-36 0,-5 1-35 15,2-2-147-15,-2-1-290 0,-3 2 128 0</inkml:trace>
  <inkml:trace contextRef="#ctx0" brushRef="#br0" timeOffset="73858.86">23262 8971 7 0,'-2'4'102'0,"2"2"-9"16,0-6 2-16,0 4 2 0,0-4 4 0,2 3-9 15,0 1-2-15,-2-4 0 0,5 3 10 0,-1 0-3 16,-4-3 8-16,9 1-9 0,-3-1-8 0,0 0-10 16,6 1-4-16,-2-1-7 0,-1 0-10 0,0 0-4 15,1 2-7-15,1-2-24 0,-3 0-37 0,3 0-56 16,-4 0-66-16,2 0-102 0,-4 0-256 0,4 1 113 0</inkml:trace>
  <inkml:trace contextRef="#ctx0" brushRef="#br0" timeOffset="79560.55">27414 8218 95 0,'0'0'113'15,"0"0"-4"-15,0 0 1 0,5 1-1 0,-5-1-3 16,0 0 0-16,0 0-10 0,0 0-10 0,0 0-6 16,0 0-6-16,0 0-10 0,0 0 4 0,0 0-2 15,0 0-8-15,0-8-6 0,0 8-3 0,0-4-5 16,0 4 3-16,0 0 0 0,2-6-5 0,-2 6-2 16,0-7-1-16,0 3-8 0,0 4-3 0,1-8-3 15,-2 4 1-15,2 0-1 0,-2-2 3 0,1 2 13 0,-2-2-5 16,2-1-6-16,-1 2 3 0,0-5-4 0,1 2 0 15,-4 2-2-15,1-2-5 0,1-2 3 16,-2 1-3-16,1-1-2 0,1 3-1 0,-3-4 7 0,1 2 0 16,1 2-5-16,-1-4-2 0,1 0 1 0,0 4-6 15,-1-3 0-15,2 1 1 0,-1-1 2 0,-1 0-1 16,-1 1 0-16,4 0-4 0,-3 0 0 0,0-1-1 16,0 0 0-16,2 2-2 0,-5-3-4 0,1 2 4 15,2 0-1-15,0 0-2 0,-1-2-3 0,0 4 1 16,-4-3 0-16,4 1-4 0,0 0 3 0,1 4 9 15,2-3 0-15,-5-1 3 0,3 1-8 0,-1 0 3 0,-2-1 1 16,1 4 1-16,3-1 1 0,-3 1-1 16,-2-1 1-16,4-1-6 0,-1 3 4 0,-3-3-1 0,0 2-2 15,3-1-1-15,-2 1-2 0,1 1 2 0,-4-1 1 16,0 0-5-16,5 0 3 0,-5 1-4 0,2-4-1 16,-2 4 1-16,-2-2-4 0,3 1 0 0,-1 0 4 15,0 4 2-15,-3-7 1 0,2 1-9 0,0 4 4 16,1-4 3-16,-3 5-2 0,4-3 1 0,-5 0 0 15,4 0-2-15,-2-2 1 0,0 0-3 0,3 3-2 16,-4-2 5-16,3 1-6 0,-2 2 1 0,0-1 4 16,-4-3-2-16,0 2 1 0,0-2-2 0,2 1-1 0,4 2 2 15,-4 0-1-15,1 0 7 0,2 0 1 0,-1 1-5 16,1-1 4-16,0-1-2 0,0 0-1 0,1 2 0 16,-2 1 2-16,1-3 1 0,-1 1-4 0,-3 1 2 15,2-4-3-15,-1 2 2 0,4 2-4 0,-8-2 5 16,5-1-9-16,-6 2 8 0,4-2-3 0,-2 1 3 15,0-2 1-15,0 0-2 0,1 1 1 0,-3 2 1 16,1-1-2-16,3 0-1 0,-4-3 2 0,6 4-1 0,-5 0-3 16,1-1 5-16,3 1-2 0,0 0 1 15,-2 1-1-15,3-1 2 0,0 1-7 0,6-2 5 0,-4 3 1 16,0-2 1-16,2 1 0 0,2 1-1 0,0-1 0 16,-1 0 0-16,2 1-1 0,-1 0 0 0,1-1 1 15,-2 0-2-15,-2 2-1 0,2-2-6 0,-1 2 9 16,2-3-3-16,-1 0 5 0,-3 1-5 0,-1 0 0 15,3 2 1-15,-4-1 2 0,-1-4-1 0,3 4-1 16,-3-1 1-16,1 0 2 0,0 1 1 0,0-1-1 16,2 0-3-16,-2 0 3 0,3 0-1 0,0 2 0 15,-2-2 0-15,2 1-1 0,-2-1 0 0,2 0 0 0,1 0-1 16,2 1-4-16,0 1 4 0,0 0 0 16,4-2 3-16,3 3-1 0,-9-1-2 0,5 0 3 15,4 1-1-15,-10-3-1 0,4 3 2 0,-1 0-3 0,7 0 1 16,-11-2-1-16,3 2 0 0,-1 0 1 0,1 0-1 15,0 0-2-15,-3-3 5 0,2 2-4 0,-2 1 4 16,1-1-2-16,-1 1 1 0,5 0-2 0,-3-1 1 16,9 1-2-16,-9-1 2 0,9 1-3 0,-9 0 2 15,9 0 1-15,-9 1-4 0,4 1 2 0,5-2 3 16,-5 4-2-16,1-2 0 0,0 2-2 0,0 1 5 16,3-2-2-16,-4 3 2 0,1-2-1 0,3 1 2 0,-3 0-1 15,0 2-4-15,0-3 0 0,-1 1 4 0,0 3-3 16,0-3 1-16,0-1-1 0,-3 4 3 15,3-4-8-15,-1 4 5 0,-2-3 4 0,1 0-2 0,0 2-1 16,1 0-2-16,-2-4 4 0,3 1-2 0,-1 0 0 16,0-1 3-16,1 1-2 0,-2-2-2 0,3 2 4 15,0-1-3-15,-2 0-5 0,-1 0 4 0,1 0-5 16,0 2 7-16,-1-3-1 0,-2 3 1 0,3-2 3 0,-3 2-4 16,1-1 2-16,-1 2-2 0,-1-2 0 15,-1 3 4-15,0-2-4 0,1 1 2 0,-1-2 0 16,0 3-1-16,1-4-2 0,2 2 3 0,1 2-6 0,-1-3 7 15,-3 1-1-15,2 3-1 0,1 0-1 0,-1 1 0 16,1-4 2-16,1 2-1 0,0-3-2 0,1 1-1 16,-2 3 3-16,1 0-2 0,-1 0 1 0,-2-1-4 15,2 2 5-15,-1-1 1 0,0 0-5 0,0 1 0 16,0-2 4-16,2 1-1 0,-1 1 3 0,0 0-5 16,-1 0 4-16,4 0 1 0,-5-1-4 0,4 1 3 15,-1-1 0-15,-1 1-1 0,1-1 1 0,-1 0 0 0,3 0-2 16,-1 0 2-16,-1-2-2 0,-2 3-2 15,6-2 1-15,-5 1 4 0,3 0-1 0,-2-1 0 16,0 2 0-16,2-1-1 0,-2-2 2 0,5 1-2 0,-1 1-1 16,-1-3 2-16,-1 4-2 0,4-1 0 0,0-1 0 15,-2-2 1-15,2 2 0 0,-2-1 2 0,2-1-3 16,1 3 4-16,-4-3-2 0,3-1-2 0,-2 4 2 16,3-3-3-16,-1 2 2 0,-2-1-2 0,1 0 0 15,-1 1 1-15,-2-1-3 0,4 1 5 0,-3-2-1 16,0 3 0-16,-1-1-2 0,1 2 1 0,0-7-1 15,1 5 4-15,1 0-5 0,-4-2 3 0,2 0-5 0,0 0 3 16,0 0-1-16,3 2 2 0,-3-2 0 16,0-1-2-16,3 3-2 0,-4-2 7 0,1 0-6 0,2 2 4 15,1-1-1-15,-3 1 0 0,0 1 2 0,-1 1-1 16,1-1 1-16,-1 2-2 0,2 0 0 0,-1-2 2 16,-1 1 1-16,0-1-2 0,1 1-2 0,0-1 1 15,1 1 0-15,-2-3 2 0,1 0 0 0,1-1-2 16,-1 2 2-16,2 1-2 0,-1-2-1 0,1-1 2 15,-2 3-2-15,2-3 0 0,1 1 3 0,-2 3-2 0,0-2 3 16,2 0-4-16,-2-1 2 0,2 1 2 16,0 2-4-16,-2-4 1 0,2 6-5 0,-2-5 5 0,2 2 0 15,-2-1 0-15,1-1 3 0,-1 0-3 0,-2 4 0 16,1-2 2-16,2 0 0 0,-2 0 0 16,1 1-4-16,2-3 2 0,-3 0 2 0,4 2-3 0,-4-4 2 15,3 2-7-15,-2 0 6 0,2 0 0 0,1-2 3 16,-1 3-3-16,1-1-3 0,0 1 6 0,0 0-3 15,-4-2 3-15,4 1-3 0,0-2 3 0,0 3-3 16,0-5-3-16,0 6 6 0,0-4-1 0,0-1 1 16,0 3 0-16,0-3-3 0,4 1-4 0,-3 1 4 15,-1-1 1-15,0-4 1 0,0 7-4 0,1-2 3 16,-1-1 1-16,3-1 0 0,-2 0 0 0,-1 3-1 0,3-1 0 16,-2-2-1-16,2 2 1 0,-2 1 2 0,0-2-4 15,3 2 4-15,-1-1-3 0,-1-1-12 0,1-1 7 16,-2 2 9-16,3 0-1 0,-2 0-2 0,2-2-1 15,0 1 3-15,-1-1-2 0,1-1 1 0,-3 1-2 16,3 2 2-16,-3-3 0 0,2 0-1 0,0 1 1 16,-3-3-2-16,4 4-7 0,-1-1 9 0,-1 2-1 15,-1-3-3-15,2 0 5 0,0 1-3 0,-2 2 1 16,1 0-4-16,1-4 2 0,0 3 2 0,-1 2-1 16,3 0 0-16,-1-2 0 0,0 3 0 0,0-2 0 0,1 1 3 15,0-1-3-15,2 1 3 0,0 2-1 0,1-1-5 16,-1-1 4-16,2 1-2 0,-2-1 1 0,-1 2-8 15,-1-4 9-15,-1 1 2 0,2 0-1 0,-2 1-2 16,0-2 2-16,-1-2 0 0,-1 3-2 0,3 2-1 16,-2-4 1-16,-1 1 3 0,2-1-1 0,1 4-1 15,-1-4 0-15,-3 1-1 0,3-1 0 0,0 4 0 16,0-4 1-16,1 1 0 0,-2 1 1 0,3-2-1 16,-1 2-3-16,0 0 3 0,2-1 1 0,-2-1-1 15,2 2-2-15,-2-1 0 0,1 1 0 0,-1-2 0 0,0 1 1 16,-1 1 1-16,2-2-2 0,-2-1 0 0,1 3 1 15,-2-3-1-15,-1 1-1 0,-1 2 0 0,3-2 2 16,-1 1 0-16,-1-3-1 0,0 3-1 0,1-3 4 16,-3-1-4-16,4 7-1 0,1-5 5 0,-3 2-1 15,3-1-4-15,-1-1 1 0,0 3 1 0,1-4 1 16,0 3-2-16,2-2 2 0,-2 0-1 0,3 0 1 16,0 2 1-16,-2 0-1 0,-1-1-1 0,0-2 1 15,2 2-1-15,-1-1-1 0,-2 3 2 0,1-2 0 16,0 0 0-16,-1 1 0 0,1-2 1 0,3 1-1 15,-3 0 1-15,1 1 0 0,1-1-8 0,0 2 7 0,2-3-5 16,-2 3 10-16,-2-3-4 0,4 3-1 0,1 0 0 16,-1-3 0-16,1 2 0 0,2 2 3 0,-1-3-5 15,1 4 6-15,0-5-4 0,1 3-8 0,1 0 8 16,-5 0 0-16,4 0 0 0,-3-2 0 0,3 1 3 16,-3 1-4-16,-1 0 0 0,0 0 4 0,4-1-2 15,-4-1-2-15,-3 1 3 0,1-1-2 0,-2 3 2 16,4-2 0-16,-2-3-2 0,1 0-2 0,2 2 1 0,-2-1 1 15,2 2 1-15,-2-1-3 0,3 1 1 16,0-1 2-16,1-1-2 0,-2 3-1 0,2-2 5 16,3-1-3-16,-3 1 0 0,3 0-6 0,-3-2-8 0,2 3 0 15,-2 2-9-15,0-1 7 0,1 0-8 16,0-3 1-16,-2 1 8 0,1-1 6 0,-3 1-1 0,3-1-1 16,-1 1 1-16,0-3 2 0,-3 3-1 0,-1-1 1 15,2 0 2-15,0-1 1 0,1 0-1 0,2-2-3 16,-1 0 6-16,-2 3-2 0,2-1 5 0,0-1-10 15,-1 2-10-15,-1-4-8 0,3 2-11 0,-2 0 2 16,0 0-3-16,3-1-1 0,-3 2-11 0,1-1-2 0,-1-1-2 16,-1 1 3-16,2 0 2 0,3 0 6 15,-1 1-1-15,-7-2 5 0,11 2 4 0,-7-2 2 16,4 1 6-16,-2 0 0 0,-1-1 1 0,3 1 5 0,-2-1 8 16,1-1-3-16,-2 1 1 0,0 1 7 0,2-1-2 15,-1 1 1-15,3-1-4 0,-1 1 6 0,-2-2 1 16,-1 2-3-16,-2 0 2 0,5 0 6 0,-5 0 0 15,5 3-1-15,-5-2-9 0,-1-1 8 0,1 3 5 16,0-3-3-16,-3 0 3 0,1 1-6 0,0 0 4 16,1-1-3-16,0 1 4 0,-2-1-3 0,0 2 2 15,1 0 5-15,-7-2-4 0,11-4 0 0,-3 6 3 0,3-4-2 16,-2 2 3-16,2-1-9 0,1 2 3 16,-5-2 6-16,4 0-1 0,-3 0-1 0,3-1-7 15,-2 2 4-15,4-1 2 0,-3 1 0 0,-2 0 0 0,1 0 0 16,1-1 2-16,-2 1-7 0,-3 1-2 0,1-1 5 15,-6 0 2-15,12 0 3 0,-12 0 0 0,9-2 2 16,-3-1-1-16,-1 1 2 0,2 2-1 0,-7 0-9 16,10 0 5-16,-10 0 4 0,11-2-4 0,-4 1 1 0,-1 1 1 15,3-4-1-15,-1 1 6 0,1 2-4 16,-2 1-4-16,2 1 1 0,4-2 5 0,-4 1-3 16,-3 1-1-16,7-2-3 0,-5 2 1 0,-2-1 2 0,3 0-1 15,3 0-1-15,-6-1-3 0,2 0-1 16,0-1 9-16,0 1-3 0,-1-3 4 0,-1 1-1 0,-1-1 1 15,3 4 8-15,-3-2-5 0,-1-2 7 0,2 3-1 16,1-2-6-16,-2-2 0 0,1 2-2 0,-1-1 4 16,0 2-6-16,2-1 2 0,-1-2-2 0,-1 1 0 15,0 0-2-15,-1 0 2 0,1-1-1 0,-1 0-2 16,3 1 0-16,0-1 3 0,-2 0 2 0,0 0-3 16,3 0 5-16,-3 1 0 0,-1-1-2 0,2 0 2 15,2 0 9-15,-3 1 3 0,-1-2-1 0,1 1-1 16,3 1-2-16,-4-1 1 0,-2 2 1 0,3-1-1 0,-2 1 0 15,-2 0-6-15,3 1-2 0,0-1 2 0,0 1-3 16,-2-3-1-16,2 1 2 0,-1 2-4 0,0-1 0 16,1 1 0-16,1-2-3 0,-1-1 1 0,1 1 1 15,0 0-3-15,1 0 2 0,-1 0 0 0,1-1-2 16,-1 1 0-16,1 0 1 0,0 0 0 0,-1 0-1 16,1 0-1-16,-2 0 1 0,2 2-5 0,-2-3 3 15,1 0 3-15,-1 3-9 0,1-2 7 0,-3 0 1 0,1 0-2 16,3 0 0-16,-3 0-2 0,1 0 1 0,-1 1 1 15,-1-1 3-15,2-2-5 0,0 1-4 0,-3 1 5 16,3-1 2-16,1 0 0 0,0-3 0 0,0 1 1 16,-1 1 2-16,1 0-5 0,-1-3-2 0,0 2 0 15,2-1 2-15,2 0-5 0,-4 3-1 0,1-1-2 16,-1-1 0-16,0 2 1 0,1-2 1 0,-3 2-2 16,2 0 6-16,-1-2-1 0,1 2-1 0,-1 1 3 0,0 0 0 15,0 2-1-15,-2-3-2 0,1 3 2 16,1-2 3-16,1 1-2 0,-2 0 0 0,-2 3 0 15,7-6 0-15,-3 3 2 0,-2 1-1 0,2-2-1 0,-1 2 2 16,0-1-3-16,1 1 3 0,0-3 1 0,0 2 0 16,-2-3 0-16,2 4-4 0,1-4 3 0,-2 2 0 15,0-1 0-15,0 0 0 0,4 0-3 0,-5 0 0 16,1-2 5-16,1 5-2 0,-1-5 1 0,1 1 1 16,0 2-4-16,-1-2 1 0,4 0-3 0,-3 2 3 15,-1 0 2-15,1-3 1 0,-1 2-2 0,1 1 1 16,1-1-3-16,0 0 4 0,-1 0-5 0,1-1 1 15,-1 1 1-15,0 0 3 0,0-1-4 0,0-1 2 16,-1 1-2-16,1 0 3 0,0-1 0 0,1 4 1 16,-2-2 0-16,1 0-1 0,-2-2-2 0,1 2-3 0,-2-3 8 15,4 4-6-15,-4 0 0 0,2-2-1 0,-3 2 0 16,1-1 2-16,2-2 2 0,-2 4 2 0,-1-1 2 16,3-2-4-16,-2 2 0 0,0-1 0 0,1-2 5 15,0 2 3-15,-1-2 0 0,2 2-2 0,-2-2-4 16,1 1 5-16,-1-1-5 0,1 1 1 0,2 0-1 15,-3 1 2-15,1-1-1 0,0 2-2 0,1 0 2 16,-2-1-4-16,0 0 1 0,1 2-1 0,0-1-1 16,-2 4 1-16,2-6 1 0,-1 2 2 0,-1 1 2 15,0 3 0-15,1-9 4 0,-1 6 0 0,0-1-2 0,-1-1 2 16,1 0-4-16,-1 0 2 0,-1 0 1 0,4-2 6 16,-2 2-1-16,0-2-1 0,0 2-3 0,1-1 6 15,-1 0-4-15,1 0-3 0,-1 0 1 0,1 1 0 16,1-1 0-16,-2 1 0 0,1 0-3 0,0-1-2 15,2 2 1-15,-3-1 2 0,2-1 0 0,-2 2 0 16,1-1-2-16,-2 0 0 0,1-2 3 0,0 3 1 16,0-1-3-16,0 0 3 0,0 0-1 0,-3-1-2 15,0-1 5-15,0 3 8 0,3-3-2 0,-2 3-2 0,1-2 3 16,-1-1-2-16,0 2-1 0,2-1-2 0,-2-1 0 16,1 0-2-16,0 1-2 0,-1-1-1 0,1 1-3 15,0-1 1-15,0 0 1 0,-1-1-1 0,0 2-1 16,-1 1 3-16,3-3-3 0,-2 3 1 0,-1-3 5 15,2 2-4-15,0-1-3 0,-3 2 4 0,-1-6-3 16,-2 2-1-16,1 1 0 0,-3-3 0 0,1 4 2 16,-2-8-2-16,-3 3 0 0,4 3-3 0,-5-1 5 15,8 1 4-15,-7-2-4 0,-1-1 3 0,5 1-1 16,-1 1-1-16,-3-2 3 0,0 2-6 0,1-1 3 16,3 2-1-16,0 0 1 0,0 0 0 0,0 1-1 0,1 0 5 15,-1 1 2-15,0 0-6 0,3 0 3 0,-3-1-1 16,0 1-3-16,0 0 0 0,1 1-2 0,2-1 3 15,-2 1-7-15,-2 0 4 0,1 0-1 0,0 1 0 16,-4-2-5-16,3 1 0 0,0-1 8 0,-1 0-3 16,0 1-1-16,1-3 3 0,-3 2-5 0,2 1 3 15,-1 0-1-15,-3-3-2 0,0 1 3 0,-1-2 0 16,-3 1-5-16,6 0 2 0,-5-2 2 0,2 1 1 16,-3 2-3-16,-7-2 0 0,8 2 0 0,-2-1 2 15,-1 1-4-15,2-1 5 0,-8 1-4 0,8-1-1 0,1 5-4 16,-4-4 7-16,2 2 0 0,1-1 0 0,0 0-1 15,0 3 1-15,2 1-5 0,-2-1 5 0,0-2-1 16,2 5 0-16,-1-3 3 0,0 1-1 0,4 0-3 16,-3-2-2-16,-2 2 2 0,3 0-1 0,-2 2 2 15,6-1-1-15,-7 0-2 0,3 0 3 0,2-1-2 16,0 0 3-16,1 1 0 0,-3-1-1 0,-3 2-2 16,5-2 4-16,-4-1-2 0,3 1-2 0,-2-1 1 15,-2 1 3-15,1-1-1 0,-1 1-6 0,1-2 0 0,5 2 1 16,-1 1 7-16,2 0-4 0,0 1 0 0,1-3 3 15,0 4 0-15,2-1-1 0,-1 0-1 0,1 1 0 16,0 0 1-16,-1-3 2 0,2 3-4 0,1 0-1 16,-2 3-1-16,1-3-1 0,0 0 7 0,3 1-9 15,5-1 6-15,-11 0 2 0,5 0 2 0,-2 1-5 16,1-1 2-16,-2 0-1 0,1 0 3 0,-1 3 1 16,-3-2-3-16,-1-1 1 0,-1 1-3 0,3-1 0 15,-2 2-5-15,-1-2 1 0,1 0-11 0,-5 0-12 16,4 0-8-16,-4 0-21 0,4 0-16 0,0 0-27 0,1 0-29 15,2 0-54-15,-1 2-173 0,5 1-386 0,0-1 172 16</inkml:trace>
  <inkml:trace contextRef="#ctx0" brushRef="#br0" timeOffset="83195.12">23659 8926 33 0,'0'0'197'0,"0"0"-11"15,7 0-9-15,-7 0-9 0,0 0-12 0,0 0-15 16,0 0-13-16,0 0-14 0,0 0-12 0,0 0-8 15,0 0-13-15,0 0-8 0,0 0-5 0,0 0-13 0,0 0-2 16,0 0-4-16,0 0-8 0,0 0-3 0,0 0-5 16,0 0-2-16,0 0-5 0,0 0-1 0,0 0-2 15,0 0-4-15,0 0 1 0,0 0 0 0,0 0-6 16,0 0 1-16,0 0-2 0,0 0 0 0,0 0-4 16,0 0 2-16,0 0-3 0,0-6 2 0,0 6-2 15,0 0 1-15,0 0-2 0,0 0 0 0,0 0-1 16,0-5-1-16,0 5-1 0,0 0 0 0,0 0-3 0,0 0 1 15,0 0 0-15,0 0-1 0,0 0 2 16,0 0-2-16,0 0 1 0,0 0 1 0,0 0-4 0,3-2 4 16,-3 2-3-16,0 0 0 0,0 0 0 0,0 0 2 15,0 0-4-15,-3-7 6 0,3 7 1 16,0 0-1-16,0 0 3 0,-1-3 1 0,1 3 1 0,-5-2 0 16,5 2-2-16,-4-4-1 0,4 4 1 0,-4-3 1 15,4 3 0-15,-4-2 0 0,4 2-1 0,-5-1 0 16,5 1-4-16,-8-1 3 0,8 1-2 0,-7-1-2 15,7 1 2-15,-9 0 1 0,1 0-3 0,8 0-2 0,-18 0 6 16,8 1-4-16,-4-1-2 0,-1 1 2 16,-3 0-1-16,0 0-3 0,-2 0 4 0,-2 1 1 15,0-1-1-15,-1 1 2 0,0 0 6 0,1 1 9 0,3-1 11 16,0 1-1-16,5-2-1 0,1 0-1 0,-1 3-5 16,0-1 1-16,1-1-3 0,-1 0-3 0,4 1-1 15,0-1-2-15,0 2 0 0,3-3-2 0,2 2-1 16,1-1-2-16,-1 1-3 0,1 1-2 0,-1-1-16 15,3-1-13-15,-5 1-19 0,7 3-18 0,-1 0-21 16,-3-5-29-16,4-1-30 0,0 5-47 0,0 1-162 16,0-6-379-16,4 5 167 0</inkml:trace>
  <inkml:trace contextRef="#ctx0" brushRef="#br0" timeOffset="83710.37">23776 9002 64 0,'0'0'183'0,"0"0"-17"0,0 0-14 0,-10-8-16 0,10 8-10 16,-5-4-11-16,1 2-10 0,4 2-9 0,-10-1-7 15,3 1-8-15,7 0 3 0,-6-1-2 0,6 1-2 16,-8-1-8-16,8 1-4 0,-9 0-6 0,9 0-7 16,-9 1-5-16,4-1-3 0,5 0-4 0,-9 0-5 15,9 0 3-15,-9 0-4 0,9 0-3 0,-11 1 0 0,3 2-3 16,-6-1-4-16,4 0 2 0,-4 1-4 0,-3-2 3 16,-2 3 0-16,0-1-1 0,-7 2 0 0,5-3-2 15,-2 2-1-15,-5 1 0 0,-2-2 0 0,-2 0-3 16,4 0-1-16,-2-1-5 0,4 2 1 0,-2-2 0 15,6-1-1-15,-1 1-4 0,0-1 0 0,1-1-8 16,2 0-26-16,-2 2-30 0,5 1-43 0,2-2-49 16,2 0-71-16,-4 3-127 0,8-3-371 0,-2 1 165 15</inkml:trace>
  <inkml:trace contextRef="#ctx0" brushRef="#br0" timeOffset="88579.04">26976 7596 15 0,'0'0'24'0,"0"0"-1"0,0 0-5 0,0 0-3 16,0 0-4-16,0 0-6 0,0 0-7 0,0 0-6 16,0 0-10-16,0 0-18 0,0 0 9 0</inkml:trace>
  <inkml:trace contextRef="#ctx0" brushRef="#br0" timeOffset="92409.77">25179 8923 19 0,'0'0'90'0,"0"0"-2"0,-5 3-14 16,5-3-6-16,0 0-8 0,0 0-7 0,-1 4 2 15,1-4-12-15,0 0-4 0,0 0-4 0,-3 2 3 16,3-2-5-16,0 0-6 0,0 0-3 0,0 0 1 16,0 0 1-16,0 0 0 0,0 0 2 0,0 0 1 15,-9-1-13-15,9 1 4 0,0 0 0 0,-9-5-7 0,4 4 0 16,1-2 2-16,4 3-1 0,-6-7 0 0,2 5-7 15,-1-3 11-15,1 0-3 0,-3 0-1 0,1-1-5 16,1 0 1-16,1 0-4 0,-1-2-1 0,-2-2-4 16,-2 0 6-16,4-2 0 0,-1 0-8 0,3-2 3 15,-4-3 3-15,2 0 1 0,-1 0-1 0,2 0 0 16,-1 1-5-16,1 1 13 0,1 0-10 0,2 3 5 16,0 0-1-16,0 0-3 0,-2 0 4 0,2 2-1 15,0 0-1-15,2-2 3 0,-1 5-7 0,1-3 2 16,-1 0-1-16,3 3-3 0,-2 1 4 0,0-5-3 0,2 3-1 15,-3 0-6-15,1 1 4 0,2-3-6 0,-2 2 4 16,1-4-2-16,0 3 0 0,-1-1-5 16,0-2 5-16,-1-1 3 0,3-6-4 0,-3 2 0 0,2 1 5 15,0 1-1-15,0-3 1 0,1 2-7 0,-1-1 7 16,3 0-2-16,-2 2 2 0,2-4-2 0,0 5 1 16,2-1 2-16,1-1 5 0,0 3-3 0,-3-4-1 15,3 3-6-15,2 1 6 0,-3-2 0 0,3 1-2 0,1-2-1 16,-2 1 3-16,0 0-3 0,5 1 0 15,-5-3 2-15,4 3 0 0,1-6-5 0,-2 3 3 16,3-5 2-16,-4 6 2 0,5-8 0 0,-5 9-6 0,0-2 1 16,1 0 3-16,-2 1 3 0,2-1-6 0,-4 2 1 15,1-2 2-15,1 2-1 0,-3-2 2 0,2 2-3 16,-1 0 5-16,1 1-3 0,1-3 0 0,-1 3 8 16,4-1-8-16,0 1 1 0,-2-3 1 0,4 5 5 15,-3-2-3-15,3-1-7 0,1 1-5 0,0 0 9 16,-2 1-3-16,2 1 6 0,-1-1-4 0,-1 1-1 15,-1 1 10-15,2-1-10 0,-1 0-4 0,3 4 6 0,-2-4-1 16,2 6 1-16,-3-5-2 0,4 6-1 0,-4-4 9 16,2 2-7-16,-3 1-3 0,1 1 3 0,-5 1 6 15,4-2-4-15,1 2-4 0,-4-2 7 0,-1 1-1 16,5 2-7-16,-7 0 1 0,3-2-2 0,1 3 2 16,0-3 3-16,-2 2 0 0,-1 1 2 0,3-2-2 15,0 0 14-15,3 0-5 0,-2 1-15 0,0-1 0 16,1 1 6-16,1 1 3 0,-1-3-10 0,0 3 3 15,2 0 0-15,-2-1 3 0,1 1-3 0,-1-1-5 16,0 2 5-16,1-1 0 0,-3 2 3 0,3-1 2 16,-1 0-1-16,0-1 0 0,0 2-2 0,2-2 14 0,-2 1-13 15,1 1 1-15,2 0-2 0,2 1 1 16,-5-1 2-16,2 2 2 0,2 0-4 0,2-1 4 0,-1 0-4 16,0 2 1-16,-4 0 4 0,4-1-8 0,2 1 2 15,-4 1-2-15,-2-4 3 0,2 5 4 0,2-3-2 16,0 1-4-16,-4 0 2 0,3-2-1 0,-3 2 5 15,1 1-3-15,-1 0-2 0,-1 0-3 0,1-2-1 16,3 1 9-16,-3 1-1 0,2-1-3 0,2 2 0 0,3 0 1 16,-5 0-1-16,3-1-6 0,1 3 4 15,0-3 3-15,6 5 0 0,-5-2 4 0,4 1-4 0,-5-2-5 16,2-1 6-16,-3 2-1 0,0 1 1 0,3-1-3 16,-4 2 6-16,0-3-3 0,-3 6-6 0,-2-7 14 15,2 6-12-15,0-2 4 0,-3 2 3 0,-2-3-5 16,-2 0-2-16,1 1 0 0,-3-1 11 0,4 0-13 15,-3 1 1-15,-1-1 5 0,-1 2-6 0,2-2 1 16,0 1 2-16,-3 2 4 0,3-3 5 0,-1 2-8 16,-1-2 2-16,1 1-5 0,2 0 9 0,0-1-5 15,-2 2 1-15,3 0 3 0,-4-2-7 0,3 2 5 0,-3-1-5 16,5 2 4-16,-2-1 1 0,-3 0-2 16,3 1-2-16,1 3 3 0,-4-3 0 0,0-1 0 0,0 2-2 15,1 0 4-15,2-3-1 0,-4 1-3 0,3-2 1 16,-3 1 1-16,2-1 2 0,-3 0 0 0,5 1 9 15,-2-2-10-15,-2 2-5 0,3-2 1 0,0 0 0 16,2 0 0-16,-4-1 2 0,3-1 5 0,-3 2-9 16,4 0 2-16,-3-3 3 0,1 4-3 0,-2-3 0 0,0 2 5 15,1 0 2-15,-2-2-8 0,1 3 9 16,3 1-7-16,-3-3-2 0,-2 5 3 0,3-5-2 16,-3 3 0-16,-1 0 4 0,-2-2-5 0,3 2 2 0,-1 0-3 15,0 0 3-15,-1-4-5 0,-1 2 4 0,0 2 4 16,0-2-6-16,-1-1 2 0,2 2 2 0,-1-1-5 15,-1-1 5-15,1 2 3 0,-2 0-3 0,1-3-6 16,1 1 2-16,-1 4 4 0,-2-4 1 0,3 0-3 16,-1 4 2-16,0-3 2 0,1 0 0 0,-3 1-3 15,2 4 1-15,-3-5 2 0,0 0-1 0,3 5-8 16,-3 0 9-16,0-2-2 0,-1 2 1 0,0-2-3 0,-1 1 5 16,-1 0 0-16,1-2 3 0,-1 2-5 15,1 0 3-15,-3-3-2 0,5 3-1 0,-3-1 2 0,0 0-2 16,0-1-1-16,1 1 3 0,1 0-2 0,1 0 1 15,-1 1 4-15,-2-3-7 0,0 2 3 0,2-3 6 16,-1 2-13-16,-1 1 8 0,1-3-5 0,0 3 3 16,-1-3-2-16,0 2 2 0,-2-2 9 0,0 2-7 15,1-2 4-15,-1 0-5 0,-1 1-2 0,1 0 0 16,0 0 4-16,0-3-2 0,-4 4 10 0,7-2-10 16,-7-1 2-16,4 1-10 0,1 0 6 0,-1-2 2 15,1 2-5-15,1-2 3 0,-1 1 2 0,3-1 2 0,-2-1-4 16,2 1-2-16,0-1 3 0,-1 1 5 0,1 0-8 15,-1-1 1-15,0 0 0 0,0-1 0 0,1 1 3 16,0 1-5-16,-1-1 1 0,-3 1 6 0,4 0-5 16,-2-2 7-16,0 2-10 0,-3-1 2 0,3 1 5 15,1 2 2-15,-2-4-4 0,-1 2-3 0,4-1-1 16,0 1 4-16,-3 0 0 0,0 3 2 0,1-4-5 16,-1 0 9-16,4 0-9 0,-3 2-3 0,-1-2 11 15,-1 3-5-15,1-3-4 0,-1 2 3 0,1 0-5 16,-1-1 2-16,0 0-3 0,-3 0 3 0,3 0 6 15,-1 0 3-15,-1-1-4 0,-1 1-1 0,2 0 3 0,-4 0-6 16,-2 1 2-16,2 0 2 0,1-3-4 0,2 1 1 16,-3-1 2-16,-4 2 2 0,7-1-3 0,-5-1 0 15,2 1-3-15,3-1 1 0,-3 1 1 0,1-1 6 16,-1 1-9-16,1-3 10 0,-2 3-5 0,2 1 0 16,-1-2-1-16,-3 1-14 0,-2-1-3 0,2 0-11 15,-4 3-11-15,4-1-19 0,-5-1-28 0,1-2-58 0,-1 0-156 16,1 1 69-16</inkml:trace>
  <inkml:trace contextRef="#ctx0" brushRef="#br0" timeOffset="92744.32">25499 8876 14 0,'-8'-1'50'0,"-1"0"1"0,0-4-6 0,0 0 0 16,-1-1 7-16,0 1-16 0,1-2-1 0,-2 1-6 15,0-2 0-15,-2-4-4 0,-1 1-4 0,4-1-6 16,-3-3-1-16,-1 1-16 0,3-1-6 0,-3-7-4 16,3 5-2-16,2-5-2 0,-1 4-4 0,-1-9 2 15,2 0-2-15,1 3-5 0,2-3 5 0,1 1 9 16,3-2 8-16,1 0 16 0,1 0 16 0,1 0-1 15,3 1 0-15,3 1 1 0,4-1 5 0,-1 4-3 16,3-2-5-16,0 2-5 0,2 1 2 0,4-1-5 16,-5 2-5-16,8 1-7 0,-3-2-9 0,2 1 0 0,-1 0-3 15,0-2-2-15,-1 2 11 0,0-1-23 0,2-2-11 16,-7-1-8-16,4 1-7 0,-5 1-27 0,2-2-80 16,-3 0 36-16</inkml:trace>
  <inkml:trace contextRef="#ctx0" brushRef="#br0" timeOffset="92859.28">25644 7736 33 0,'3'-8'48'15,"-2"-2"1"-15,-1 2-3 0,4-2-6 0,0 0-8 16,0 6-2-16,4-5-3 0,1 3-4 0,2-3 2 0,5 0-11 16,2 1 3-16,1 1-10 0,8-2 1 0,-3 1 4 15,3 0-11-15,-5 2-5 0,5-2-10 16,-5 3-22-16,-6 0-24 0,3-1-65 0,2 2 29 0</inkml:trace>
  <inkml:trace contextRef="#ctx0" brushRef="#br0" timeOffset="93409.91">26089 7568 17 0,'14'2'48'0,"3"1"7"15,2 1-5-15,2-2-8 0,0 2-6 0,2 3 3 16,4-1-8-16,1 4-3 0,1-1 3 0,3-1-3 16,0 2-8-16,0-4 2 0,0 4-2 0,0-2-5 15,-1 3 0-15,-2-2 1 0,-2 4-3 0,-2 0-5 0,2-1 1 16,-1 0 1-16,-7-3-5 0,5 4 5 0,-6 1 2 16,4-2-1-16,-3-2-2 0,4 5 34 15,-7-3-11-15,6 3 2 0,-4-3-2 0,-2-2-8 0,0 1 2 16,-2 2-9-16,4-1 5 0,-4-2-1 0,3-1-1 15,-3 1-5-15,1 0-2 0,1 0 5 0,0 1-8 16,-2-3 1-16,3 2-3 0,-3 1-7 0,1 0 7 16,-1 0-6-16,0 0 5 0,-1 2-2 0,-1-1 1 15,-1 2 0-15,-1-2-1 0,-2 3 3 0,1-2-6 16,-4 3 6-16,0 0-7 0,2-1 2 0,-1 0-1 16,0 1 5-16,-2-5-2 0,-1 5 1 0,1 0-18 0,-4-4 11 15,2 0 1-15,-2 0-10 0,0-1 15 0,3 5-3 16,-6-4-1-16,3 0 5 0,-1 5-3 0,-2 0-4 15,2-4 2-15,0 3 3 0,-3 0 4 0,1-1-6 16,-2 1 3-16,4 2-4 0,-3-1-2 0,-1-5 4 16,1 5-9-16,-1 0-6 0,1-1 17 0,0 3-1 15,0-2-7-15,1-1 11 0,-1 0-12 0,-4 0 4 16,7 0 3-16,-3-2 2 0,-4 2 4 0,2 0-7 16,-3 1-10-16,5-3 0 0,-5 3 11 0,-1-1 1 15,1-3 0-15,2 2 1 0,-5-1-13 0,2 1 16 16,-2 2-2-16,1-3 0 0,1 2 1 0,-2 1-6 0,-2-4 7 15,1 0-5-15,2 3 4 0,-2-4-3 0,-3-1 3 16,1 1-2-16,0-1-9 0,0 4 6 0,-1-1-5 16,2 1 6-16,-4-4 0 0,-3 4-10 0,-2 2 2 15,-3-5-5-15,2 1-4 0,-3 2-4 0,1-6 3 16,-2 3-4-16,-1-3 2 0,-1 0-3 0,-2 2 9 16,2-5 2-16,-1 1-5 0,-6-2 3 0,3 0-1 15,-1-1-2-15,-2 0 0 0,0-4-25 0,0 0-16 16,-13 0-80-16,9-7-146 0,-9 0 66 0</inkml:trace>
  <inkml:trace contextRef="#ctx0" brushRef="#br0" timeOffset="95826.3">22451 8987 13 0,'1'5'68'16,"-1"-5"3"-16,0 0-1 0,3 2 2 0,-3-2 2 15,0 0-9-15,0 0-4 0,0 0-4 0,0 0-8 16,0 0 0-16,2 3-5 0,-2-3-5 0,0 0 0 0,0 0 5 16,0 0-18-16,0 0-2 0,0 0-3 0,0 0 0 15,0 0 0-15,3 3-5 0,-3-3-6 16,0 0-2-16,0 0 10 0,0 0-3 0,0 0-4 0,0 0 2 16,0 0 5-16,0 0-8 0,0 0 6 0,0 0 2 15,0 0-6-15,0 0 1 0,0 0 4 0,0 0 0 16,0 0-4-16,0 0 2 0,0 0-1 0,0 0 0 15,0 0-3-15,0 0-4 0,0 0 9 0,0 0-8 16,0 0 5-16,0 0-7 0,0 0-3 0,0 0 0 16,0 0 9-16,0 0-6 0,0 0-3 0,0 0-3 0,0 0 3 15,0 0 2-15,0 0-1 0,0 0-2 16,0 0 2-16,0 0-6 0,0 0 2 0,0 0 0 16,0 0 3-16,0 0-2 0,0 0 3 0,0 0-8 0,0 0 6 15,0 0 0-15,1 3-2 0,-1-3 6 0,0 0 0 16,0 0 5-16,0 0-2 0,0 0-1 0,0 0 4 15,0 0-2-15,0 0-3 0,0 0 3 0,0 0-7 16,0 0 2-16,0 4-2 0,0-4 3 0,0 0-5 0,0 0 9 16,0 0-5-16,0 0-1 0,0 0 0 15,0 0-3-15,0 0 8 0,0 0 5 0,0 0 2 16,0 0-3-16,0 0 6 0,0 0-1 0,0 0-3 0,9-8 3 16,-5 4-6-16,2-1 4 0,3 0-5 0,0-2 0 15,3-1-1-15,1 2-2 0,4-6 0 0,0 7 1 16,2-6-6-16,7 3 0 0,-1-1 4 0,2 3-6 15,3-1 5-15,-2-2 1 0,1 3-4 0,-1 1 2 16,4-1-2-16,0 1 1 0,0 1-3 0,1 2 6 16,-1 0-3-16,-4-1-3 0,4 1-1 0,-1 0 1 0,-2 2 2 15,-1 0-1-15,-7 0-1 0,-1 0 1 0,-2-2 1 16,1 1-1-16,-6 2-4 0,1 1 2 16,-5-2 2-16,0 0-1 0,0 0-3 0,-4 0 2 0,0 2 2 15,-5-2-2-15,8 1-1 0,-8-1 2 0,8-1-5 16,-8 1 3-16,6 2-5 0,-6-2 6 0,5 1-1 15,-5-1 4-15,0 0-3 0,5 2-2 0,-5-2 2 16,5 2 2-16,-5-2 0 0,5 3-1 0,-5-3 2 0,4 2-3 16,-4-2 6-16,5 1-9 0,-5-1 1 0,0 0 5 15,0 0-1-15,5 1 3 0,-5-1-7 0,0 0 3 16,0 0 0-16,0 0-1 0,0 0-3 0,0 0-1 16,0 0-8-16,-11-7-3 0,8 2 5 0,1 1 2 15,-1 1-2-15,1 0 8 0,-2-2-8 0,0-1 2 16,0 1 3-16,2-1-1 0,-1 0 3 0,-2 0-7 15,4 1 2-15,-2-1 4 0,3-1-2 0,-1 2 4 16,1 2-2-16,0-4 1 0,-1 5 1 0,-2-2 1 16,3 4-1-16,0-5 0 0,0 5 1 0,3-6-5 0,-3 6 2 15,2-2-4-15,-2 2 10 0,9-3-4 0,-6 2 1 16,-3 1 3-16,7-1-5 0,-7 1 3 16,0 0-3-16,11 2 1 0,-8 1-3 0,4 1 7 0,-2-1-5 15,0 0 3-15,-1 1-3 0,0 4 4 0,0-1-3 16,1 0 3-16,0 3 0 0,-3 0 2 0,1-1-3 15,-2 2 0-15,2-1 4 0,-3 0-2 0,0 1-5 16,-3 2 0-16,0-3-34 0,1 0-42 0,-4 0-160 0,1-1-256 16,-2-1 113-16</inkml:trace>
  <inkml:trace contextRef="#ctx0" brushRef="#br0" timeOffset="98542.51">22544 9954 109 0,'0'0'107'15,"0"5"-25"-15,0-5 20 0,0 0-7 0,-1 3 0 16,1-3 2-16,0 0 3 0,0 0-2 0,0 0 0 0,0 0 1 15,0 0-7-15,0 0 2 0,0 0-8 16,0 0 1-16,-14-3-2 0,14 3-7 0,0 0-2 16,0 0-5-16,0 0-8 0,0 0-5 0,0 0-5 0,-6 0-7 15,6 0-4-15,0 0-4 0,0 0-3 16,0 0-2-16,-6 3-9 0,6-3 2 0,0 0-1 0,0 0-4 16,0 0-4-16,-10 0 0 0,10 0 0 0,-5 3 2 15,5-3 0-15,0 0 2 0,0 0 0 0,0 0 0 16,0 0 1-16,-6 0-4 0,6 0 1 0,0 0-4 15,0 0 0-15,0 0-2 0,0 0-2 0,0 0 4 16,0 0-4-16,0 0 1 0,0 0 1 0,0 0 1 16,0 0 0-16,20 3-8 0,-11-6 8 0,0 3 3 0,2 0-4 15,2-2-2-15,1-2-1 0,-1 1 1 0,8 0-4 16,-5 0-2-16,3-2 4 0,-1 3-1 0,1 0 2 16,3 0 1-16,1 0 0 0,4-1-3 0,-8 1 2 15,4-1-1-15,-5 1 0 0,1-3-1 0,0 5-2 16,-1-3 3-16,0 1-2 0,-4 0-2 0,-2 1 1 15,1-2-1-15,-1 2-2 0,-2-2 4 0,-1 3-1 16,4 0-2-16,-8-1-1 0,0-1-2 0,3 2 4 0,-3-1-4 16,-1 0 1-16,-4 1 3 0,10 0-4 0,-10 0 1 15,7-3 0-15,-7 3-3 0,0 0 2 0,0 0 0 16,9 3-1-16,-9-3 0 0,4-4 2 0,-4 4-2 16,0 0 1-16,0 0-1 0,0 0 1 0,0 0-5 0,0 0-16 15,0 0-20-15,0 0-24 0,0 0-22 16,0 0-34-16,0 0-46 0,0 0-223 0,-16 6-421 0,12-4 187 15</inkml:trace>
  <inkml:trace contextRef="#ctx0" brushRef="#br0" timeOffset="98875.9">22741 10024 132 0,'-4'2'191'0,"-4"0"-13"0,7 1-18 16,-4-2-12-16,0 2-18 0,1 0-11 0,-1-1-13 16,3 1-9-16,0 1-10 0,0-1-7 0,0 2-8 15,1-3-9-15,0 2-3 0,1-4-7 0,1 5 3 16,-1 0 1-16,0-5-3 0,1 3-1 0,-1-3-1 16,6 0-4-16,-6 0 8 0,5 4 4 0,1-1 0 15,-1-2-2-15,0 1-5 0,3 0 2 0,-2-2-2 16,8 3-6-16,-5-3 0 0,4 2-7 0,1-2 0 0,0 0-5 15,0 0-5-15,-1 0 0 0,1 0-4 16,0 0-4-16,0 0-2 0,-4 0-3 0,-2-2 0 0,3 2 0 16,-3 0-7-16,-4 0 3 0,-4 0 0 0,10-2-7 15,-10 2 2-15,9-1-11 0,-9 1-19 0,4-2-21 16,-4 2-27-16,5-5-31 0,-5 5-34 0,5-3-58 16,-1-1-184-16,1 1-409 0,5-2 180 0</inkml:trace>
  <inkml:trace contextRef="#ctx0" brushRef="#br0" timeOffset="99810.34">25245 10023 14 0,'-7'0'197'0,"1"0"-9"0,6 0-8 16,-9-1-11-16,9 1-8 0,0 0-11 0,-8-1-13 16,8 1-7-16,0 0-11 0,-6 2-9 0,6-2-4 15,0 0-8-15,0 0-4 0,0 0-5 0,0 0-7 16,0 0-10-16,20 1-4 0,-15 1-5 0,0-2-5 0,-5 0-6 16,16 0-7-16,-6 0-4 0,1-2-9 15,-1 4 2-15,1-2-2 0,0 0-3 0,1-2-4 0,8 2-4 16,-3 0-2-16,2 0 2 0,-1-1-5 0,4 0 0 15,1 0-1-15,6-5 0 0,3 5-2 0,1-4 2 16,3 2 4-16,1-2 0 0,-1 1-5 0,3-1 4 16,0 0 0-16,1 3-2 0,14-2-2 0,-14 3 0 15,-3-1 1-15,3 0-2 0,-3 2 1 0,2 0 3 16,-2 0-3-16,-1 0 0 0,-4 0 0 0,1 0 2 16,-1 0 2-16,-4 0-4 0,0-3 0 0,-1 5 1 0,3-2-2 15,-4 1-1-15,-4-2-1 0,-4 1 0 0,1 1-2 16,-5-1-1-16,2-1 0 0,-4 2 3 0,2-1 0 15,-2 1 3-15,-6 0 1 0,3-2-12 0,-4 2 9 16,2-1 0-16,-7 0 0 0,9 0 2 0,-9 0 1 16,7 0 1-16,-3 2-5 0,-4-2 1 0,0 0 0 15,7 1-3-15,-7-1 0 0,0 0-9 0,0 0 6 16,0 0 0-16,0 0-1 0,0 0 1 0,0 0-3 0,0 0-1 16,0 0-4-16,-21 1-18 0,21-1-13 15,-17 1-12-15,6 1-14 0,2-2-10 0,-4 0-3 0,1 2-7 16,-1-1-9-16,-3 0 0 0,4-1-21 0,-7 3-9 15,0-1-9-15,2-2-15 0,-2 3-17 0,1 0-33 16,-3 1-129-16,2-4-347 0,1 1 154 0</inkml:trace>
  <inkml:trace contextRef="#ctx0" brushRef="#br0" timeOffset="100241.48">25640 10121 143 0,'-15'4'172'0,"2"-2"-9"16,2 1-16-16,-2 0-2 0,1-1-14 0,2 1-8 16,4-1-9-16,-2 0-5 0,-2 0-10 0,2-2-7 15,3 3-5-15,0-3-6 0,1 2-1 0,4-2-7 0,-8 2 1 16,8-2-7-16,-6 1-3 0,6-1 0 16,-6 0-3-16,6 0-4 0,0 0 1 0,0 0-4 15,0 0-2-15,0 0 1 0,0 0 3 0,0 0 8 0,0 0-2 16,0 0-1-16,16 5 2 0,-3-5-3 0,0 0-2 15,1 0-7-15,6 0-1 0,10 0-9 0,-8-1-14 16,10 0-4-16,1-2 2 0,4 2-3 0,-1 0-2 16,-1 1 0-16,4 0 0 0,-5-1-1 0,2 1-2 0,-2-2 4 15,-3 4-2-15,-1-4 0 0,-4 2-2 16,3-3 5-16,-8 3 4 0,0 0 5 0,-3 0 0 16,0 0-7-16,-6-1-2 0,2 0 2 0,-1-2-4 0,-5 2-3 15,-2 0 9-15,1 2-10 0,-1-2-1 0,-6 1 2 16,10 0 3-16,-10 0-2 0,5-2-1 0,-5 2-2 15,0 0-3-15,0 0 0 0,5 0-1 0,-5 0 1 16,0 0-2-16,0 0 1 0,0 0 4 0,0 0-8 16,4-3-2-16,-4 3-1 0,0 0-2 0,0 0-11 15,0 0-19-15,0 0-25 0,0 0-20 0,0 0-29 0,0 0-35 16,-14-2-51-16,10-2-54 0,4 4-230 0,-1-6-510 16,1 6 225-16</inkml:trace>
  <inkml:trace contextRef="#ctx0" brushRef="#br0" timeOffset="102049.08">20072 10783 155 0,'4'-4'226'0,"-1"1"-22"0,6-2-21 0,0-4-17 15,0 2-17-15,6-1-16 0,2-1-13 0,1 0-11 16,6-2-17-16,-3 5-37 0,0 1-42 0,8-3-47 15,-1 2-79-15,0-2-130 0,1 2-264 0,-8 4 117 16</inkml:trace>
  <inkml:trace contextRef="#ctx0" brushRef="#br0" timeOffset="133209.07">21675 10946 75 0,'0'0'91'0,"0"0"-15"16,0 0-1-16,0 0-9 0,0 0-5 0,0 0-8 0,0 0-10 15,0 0 0-15,0 0-4 0,0 0-5 0,0 0 13 16,0 0-18-16,0 0-2 0,0 0-4 15,0 0 5-15,0 0 1 0,0 0-6 0,0 0 7 0,0 0-2 16,0 0 3-16,0 0-2 0,0 0-1 0,0 0-4 16,0 0-3-16,0 0 2 0,0 0-11 0,3-6 3 15,-3 6-3-15,0 0-1 0,0 0 3 0,0 0-6 16,0 0 7-16,0 0-5 0,10 3-7 0,-10-3 4 0,5-3-2 16,-5 3-5-16,9 0 3 0,-9 0 5 0,8 0 3 15,-8 0 3-15,9-1-14 0,-4 1 4 16,0-1 0-16,-5 1 0 0,10-2 1 0,-5 1 3 0,-5 1-2 15,13 0-7-15,-8-1 5 0,3 2 3 0,-2-2-4 16,-6 1 4-16,16 0-8 0,-9 0 6 0,0-1 3 16,0 1-4-16,2 0 2 0,-2 0-3 0,-1-2-2 15,5 4 1-15,-3-4 7 0,0 2-10 0,-2 2 3 16,3-2-4-16,0 0 3 0,0 0 1 0,1-2-3 16,-1 4 2-16,3-4 0 0,-1 1-8 0,0 1 9 15,0-1-2-15,-2 1-1 0,1 0 1 0,-2 0 0 0,3-1 5 16,-3 1-4-16,1-2 0 0,2 2 5 15,-3 0-2-15,2 0-5 0,2 0-1 0,-1 0-3 0,-3-2 10 16,3 2-5-16,-2-1 0 0,4 1-2 0,0-1 3 16,-3 0-1-16,3 1 3 0,0 0-2 0,-3 0 2 15,4 0-1-15,-1-2-3 0,-3 1 12 0,2 1-13 16,-1 0 1-16,0-1-2 0,-2 1-2 0,2 0 3 16,-5-3 0-16,2 6 1 0,-2-3 5 0,3-3 0 15,-5 6-3-15,-4-3-6 0,15 0 8 0,-10 0 1 16,7 0-3-16,-2 0-4 0,-2 0 6 0,2 0-6 0,3 0 0 15,-2 0 9-15,3 0 2 0,-3 1-10 0,0-1 2 16,2 0-4-16,-3 0 1 0,2 0 4 0,0 1 1 16,-3 1-2-16,2-2-1 0,-1 1 2 0,-3-1-3 15,1 1-1-15,2 0 4 0,-2 1-4 0,-2-2 0 16,2 0 4-16,1 0-1 0,-3 2 8 0,2-2-2 16,0 2-5-16,-1-1-1 0,2-1-2 0,0 0 5 15,3 3-3-15,-1-3-1 0,0 2-3 0,0-3 6 0,-1 2-3 16,2-1-1-16,0 2 1 0,1-2-3 0,1 0 6 15,-1-2-2-15,1 4 0 0,-1-4-3 0,-1 1 3 16,0 0-5-16,0 2 3 0,-1-2 1 0,1 2 4 16,-2-2-4-16,4 0 1 0,-1 1-1 0,1 0 0 15,-3-2 6-15,4 1-7 0,-3-1 5 0,0 0 0 16,2 2-6-16,-1 0-1 0,-1-2 5 0,2 0 0 16,-1 1-2-16,1-1 3 0,0 1 1 0,0 0 1 15,-1-2-2-15,1 3-4 0,-1-2 3 0,1 1-4 16,-1 0 3-16,0-1 1 0,1 0-7 0,-3 2 4 15,4-1-1-15,-6-3 3 0,5 3 3 0,-3 0-1 0,0-1 1 16,1 1-4-16,-1-2 11 0,2 1-6 0,-3 1-3 16,3 1 0-16,0 0-2 0,-2-5-2 0,2 5 3 15,5-2 2-15,-5 1-4 0,5-1-1 0,1 1 8 16,-1 0-5-16,-1 1 0 0,0-1-2 0,2-2 3 16,-6 1 1-16,2 1-2 0,-2-2-5 0,1 2 4 15,0-2 4-15,0 2 5 0,-2-1-10 0,-1 1 4 16,1-1-4-16,-1 2 3 0,1-3 1 0,-1 1 1 15,-2 2 0-15,5-3 0 0,-5 2-1 0,2-2 2 16,0 2-6-16,2-1 0 0,-2 2 1 0,2-3 3 0,0 2 1 16,1-2-1-16,3 2-4 0,-5 0 4 0,6-1-2 15,0 1 0-15,0-1 11 0,-5 1-9 0,4 0-1 16,-4 0 1-16,0-1-7 0,0 4 11 0,-3-4-3 16,0 2-4-16,-1-2 1 0,4 2 1 0,-3 0-2 15,-1 0-4-15,2 0 3 0,-5 0 4 0,5-3-9 16,-3 3 4-16,4-2-1 0,-1 2 5 0,1-2-10 15,0 1 13-15,1-2-4 0,2 2-2 0,-2 1 8 0,6 0-4 16,-2 0-5-16,-3 0 2 0,3-3 0 0,-1 3 7 16,-3 3-7-16,1-6 1 0,-1 3-2 0,-1-2 3 15,-1 2 0-15,0-2 0 0,1 1 4 0,-5 1-9 16,1-1 3-16,1 0 6 0,1-3-3 0,-1 2 7 16,-1 1-6-16,2 1-4 0,3 0 10 0,-3 0-14 15,0-3 4-15,-1 3-1 0,3 0 1 0,-1 0 2 16,1 0 5-16,-3 0-7 0,4 0 0 0,-3 0 0 0,2 0 3 15,-1-1 3-15,-1 0-5 0,1-1 1 16,2 4 4-16,-4-4-1 0,3 2 4 0,-1-2 1 16,-4 2 2-16,2-1 2 0,-2-1 0 0,4 1-5 0,1 0 3 15,-4 0 0-15,-3-1 9 0,4 2-6 0,0 0-5 16,-3 0-4-16,6 0 0 0,-4 0 3 0,-1 0-4 16,2-2-1-16,-1 4 4 0,-2-4 0 0,7 2-1 15,-1 0-5-15,-1-1 3 0,0 1-2 0,1 1 0 16,-1-1 5-16,2 2-7 0,-3-2 1 0,-1 0 1 15,3 0 0-15,-1 0 2 0,-2 0-3 0,0 0 2 16,-1 2-4-16,1-4 4 0,1 2-2 0,-3 2 1 0,4-2 0 16,-1 1-4-16,1-1-2 0,-4-1 6 15,1 1 6-15,-2 0-7 0,2 1-1 0,-1-1 1 0,1 0 2 16,-1-1-2-16,-7 1 0 0,12 0-1 0,-3 2-2 16,-2-2 1-16,-7 0 4 0,13-1-4 0,-5 1-3 15,0 0 7-15,-1 0-1 0,0 0 1 0,3 0-5 16,-1-1 4-16,-1-1-7 0,-3 2 6 0,8 0-3 15,-7 0 0-15,2 2 0 0,1-4-1 0,-3 4 5 0,2-4-2 16,0 2 2-16,-1 0-4 0,-7 0 2 16,13-2-2-16,-8 2 4 0,0-1-5 0,-5 1 6 0,13 1-1 15,-7-3 1-15,-6 2-3 0,11 1-1 0,-4-2 0 16,-7 1 0-16,13 0-1 0,-5-1-1 0,-2 2 1 16,2-1 2-16,-1-1 2 0,1 1-1 0,2 0-1 15,-1-2-3-15,3 2 1 0,-1 0 1 0,1 0 1 16,-2-1 0-16,0 1 3 0,-2-1 0 0,1 1-1 15,-4 0-3-15,4 0 3 0,-4 0 0 0,-5 0-2 16,9 0 1-16,-9 0 4 0,8 0-4 0,-8 0-4 16,8 0 5-16,-8 0-2 0,7 0 0 0,-7 0-5 0,6 0 4 15,-6 0 4-15,8 0-3 0,-8 0-2 16,11 0 1-16,-7-3-1 0,-4 3 4 0,15 0-2 0,-7-3-2 16,-3 2 8-16,3 1-3 0,-1-1 1 0,0-1 2 15,0 4-5-15,-7-2 4 0,9 0 0 0,-3-2 7 16,-6 2 5-16,6-1 2 0,-6 1 4 0,8-2 10 15,-8 2 1-15,0 0-1 0,0 0 1 0,0 0-3 16,10 1-5-16,-10-1 0 0,0 0-2 0,0 0-3 16,0 0-3-16,0 0-5 0,4 1-2 0,-4-1 5 15,8 0-4-15,-8 0 0 0,10 0 2 0,-1 0 2 0,0 3-1 16,2-3 7-16,2 1 2 0,1 0 2 0,-1-2 0 16,5 2-1-16,-5 0-1 0,0-1-5 0,0 2-3 15,-2-2 6-15,0-2 2 0,-5 4 3 0,1-2 8 16,-7 0 10-16,10 0 9 0,-10 0 6 0,6-2 1 15,-6 2 0-15,7-1-3 0,-7 1-4 0,0 0-5 16,0 0-5-16,6 0-3 0,-6 0-6 0,0 0-4 16,0 0-3-16,7-1-1 0,-7 1-4 0,0 0-5 15,0 0 1-15,0 0-3 0,0 0-2 0,5-1-2 16,-5 1-3-16,0 0 3 0,0 0-5 0,0 0 2 0,0 0 0 16,0 0-3-16,0 0-3 0,0 0 0 0,0 0-1 15,0 0 1-15,0 0-6 0,0 0-3 0,0 0-3 16,0 0-8-16,0 0-10 0,0 0-5 0,-17 5-7 15,13-2-5-15,-3-1-2 0,-1 2-1 0,-5-1-4 16,1-3-4-16,-1 3 3 0,-1-2 5 0,-2 2-2 16,-3-1-2-16,2 1 4 0,4-1 4 0,-5 1 1 15,1 0 0-15,3-1 4 0,-4 1 3 0,5-2 0 16,-1 2-1-16,4-1-4 0,-4-2-10 0,1 3 2 16,0-3 0-16,1 1 1 0,1 0-1 0,-1-1 8 0,-1 2 2 15,1-1 9-15,0-1 1 0,1 2 3 0,-1-1 3 16,0-1-2-16,-1 0 4 0,2-1 6 15,-1 1 0-15,-2 0 0 0,1 2 0 0,1-2 5 0,-2 0-2 16,1 0 1-16,-1 3 3 0,1-3-4 0,-1 2 4 16,1-2-3-16,-1 2 4 0,1 0 2 0,0-1-3 15,1 2 1-15,0-1-3 0,2 0 9 0,0 1-5 16,1-3 6-16,1 1-10 0,-1 1 12 0,0-1-4 16,2-1-1-16,-3 2 0 0,1-2 2 0,-2-1 0 0,1 2-11 15,0-2 12-15,1 1-2 0,-3 0 6 0,2 0-3 16,0-1-1-16,1 1-2 0,-3-1 3 15,0-1 6-15,0 2-8 0,1 0 1 0,-1 0 0 0,-2-1-1 16,1 1 1-16,-1 0-2 0,0 1-5 0,0-1 8 16,0 2-3-16,-4 0 3 0,4-1-1 0,0 0-2 15,0 2 3-15,0-1-2 0,1 0 1 0,-5 0 2 16,6-1-3-16,-2 1 8 0,-2 0-6 0,3 0-4 0,-2-1 5 16,3 0-3-16,-1 0-5 0,0-1 3 15,1 2-2-15,-2-1 6 0,0-1-4 0,4 0 2 16,-3 3-1-16,-1-2-2 0,3-1 4 0,-3 2-1 0,2-1 3 15,-1 2-3-15,-1-2 4 0,4-1-1 0,-3 1-6 16,0 1 4-16,4-1 0 0,-5 1-3 0,4 2 1 16,-2-1 2-16,-1-1-4 0,2 0-2 0,-4-1 2 15,3-1 4-15,-1 0 3 0,1 3-2 0,-1-2 6 16,0 3 6-16,2-1 3 0,-2-3 0 0,0 1-2 16,-2 0 0-16,5 0-2 0,-2-1 0 0,-2 1 1 15,4 1-1-15,-3-2-3 0,3 0-4 0,0 0 2 0,0 3-3 16,1-3 0-16,-2 1 1 0,1 0-3 15,-1 1 1-15,0-2 3 0,-1 1-3 0,0-1 2 0,1 0-3 16,-3 1-1-16,1-1 3 0,-1 1 0 0,1-1-2 16,-3 0 2-16,0 0 4 0,0 0-4 0,3 0-1 15,1 0 1-15,-2 2-3 0,-1-2 2 0,2 0 5 16,0 0-7-16,-1 0 2 0,4 0 1 0,-4 0 2 16,1 0-5-16,3 2 1 0,-3-1 0 0,0-1 0 15,3 0 2-15,0-3 1 0,-2 5 0 0,4-2-1 16,1-2 3-16,-6 4-2 0,3-4 7 0,0 2-2 0,-2 0 0 15,-2 0-3-15,4 0 2 0,-3 0-1 0,2 0-3 16,-1 2 2-16,0-4 0 0,0 2-2 0,-2 0-1 16,4 2-1-16,-2-2 1 0,2 1 2 0,1 0-2 15,-2-2-1-15,0 1-2 0,1 0 0 0,1 0-2 16,-3 1 3-16,1 0 0 0,0-1-1 0,-1 2-1 16,2-1 1-16,0 0-4 0,-2-1 3 0,1 1 0 15,-1-2 0-15,2 2 1 0,1-1 1 0,-2 0 0 0,-1 0-1 16,3 0-2-16,-1 0 1 0,1 2 1 15,-3 0-4-15,1 1 1 0,2 0-2 0,-1-2 1 16,-3 2 3-16,1-1 0 0,2 1-1 0,-2-1-2 0,0-2 0 16,-1 3 5-16,3-2 0 0,-2 1-4 0,-1 0 3 15,-7 1-1-15,1-2 0 0,1-1 0 0,0 0-1 16,-5 0 1-16,-5 0-4 0,0 3 6 0,1-3-3 16,5 0-1-16,1 0 0 0,-1-3 2 0,-6 3 0 15,6 0-2-15,3-1 1 0,-4 1-2 0,3-1-1 16,0-1 1-16,0 1 3 0,2 0 2 0,-1 1-2 15,5 0 1-15,-3 0-4 0,2-2 2 0,2 2 0 16,3-1 0-16,-4 1 0 0,1 0-2 0,0 0 2 16,1 0 0-16,-2 1 2 0,1 1-5 0,-1-1 4 0,-4 0-1 15,0-2 0-15,3 1 0 0,-3 3 1 0,0-3 0 16,-3 2-1-16,2 1 1 0,0-3-1 0,-3 0 1 16,3 0 0-16,0 2-2 0,-1-2 1 0,-1 0-1 15,3 0 0-15,-1 0 2 0,2-2-2 0,2 2-1 16,-2 0 6-16,1 0-2 0,4 0 2 0,-2-3-4 15,5 2 3-15,0-2-3 0,-1 2 1 0,5-2-1 16,-1 2-1-16,-1 1 1 0,0-3-1 0,7 3-1 0,-9-2-2 16,9 2 5-16,-8-2-1 0,3 1-1 0,0 0 3 15,-3 0-3-15,8 1 4 0,-10-2-2 0,3 1 0 16,1 0-2-16,-1 1-1 0,0-3 5 0,-2 0 1 16,3 3-5-16,-6-2 0 0,6 2 0 0,-3-2 1 15,-1 2-2-15,2-1 3 0,-1-1 0 0,1 0-4 16,0 0 5-16,1-1-3 0,7 3 5 0,-9 0-3 15,9 0-1-15,-9 0 1 0,9 0-5 0,-9-2 4 0,9 2-1 16,0 0 0-16,0 0-3 0,-7 0 0 16,7 0 3-16,0 0-2 0,-7 0 3 0,7 0 6 0,0 0-4 15,0 0-5-15,0 0 3 0,0 0 1 0,-5-1 2 16,5 1-4-16,0 0 0 0,0 0 3 0,0 0-1 16,0 0 0-16,0 0 2 0,0 0-6 0,0 0 4 15,0 0-3-15,0 0 3 0,0 0 1 0,0 0-3 16,0 0 1-16,0 0 1 0,0 0-3 0,0 0 3 15,0 0 1-15,0 0-2 0,0 0-1 0,0 0 2 16,0 0-3-16,0 0 1 0,0 0-2 0,0 0 3 16,0 0-2-16,0 0 4 0,0 0 0 0,0 0-1 0,0 0 2 15,0 0 2-15,-11 0-3 0,11 0-3 0,0 0 0 16,0 0 1-16,0 0 3 0,0 0 1 0,0 0 2 16,0 0 0-16,0 0 0 0,0 0-1 0,0 0 0 15,0 0-1-15,0 0 0 0,0 0 1 0,-4-2-3 16,4 2 2-16,0 0 2 0,0 0-1 0,0 0-2 15,0 0 0-15,0 0-2 0,0 0 2 0,0 0 1 16,0 0-2-16,0 0 3 0,0 0 2 0,0 0 6 0,0 0 0 16,0 0-4-16,23 3 11 0,-23-3-5 15,11 0 0-15,-7 0-1 0,6 0-1 0,-1 0-4 0,-1 0 0 16,3 0 1-16,-2 0-3 0,4-1 1 0,1 1-2 16,-1 1 2-16,2-1-2 0,2-1-3 0,-3 0 2 15,7 1 1-15,-1-1-3 0,2-1 0 0,-4 1 1 16,3 0 0-16,-2-2 0 0,-1 3-5 0,3-3 8 15,-2 1-5-15,-1-1 0 0,2 1 1 0,-2-1-3 16,1 1 1-16,0 0-2 0,-1 2 4 0,1 0-2 16,3-1 1-16,-4-1 0 0,1 1-4 0,3 1-1 0,-3 0 5 15,0-1-4-15,-1-1 6 0,1 2-5 0,2-1 2 16,-3 1-1-16,2-4 2 0,-1 2-1 0,-1 1-1 16,0-1 0-16,0 2-2 0,0-2 4 0,-5 1-3 15,6-1 1-15,-6-1 0 0,2 2 0 0,-2-2 0 16,-1 2 0-16,1-1 0 0,1 1 0 0,-1-1 2 15,1 2-1-15,-5-1-2 0,5 0 2 0,0 1 1 16,-1-2 0-16,2 0-2 0,-3 1-1 0,2 1 1 0,-1 0 1 16,1 0 1-16,-3-2-3 0,3 2 2 15,-1 0-1-15,0-2 1 0,2 1-1 0,-1-1 0 16,0-1 0-16,4 2 1 0,-4 0-1 0,-1-2 1 0,6 2 1 16,-10-2-1-16,4 3 4 0,1-2-3 0,-2 0-3 15,0 1-1-15,-2-1 1 0,3 4 0 0,0-4 0 16,-1 2-2-16,-1-1 4 0,0 1-4 0,1 0 4 15,1-1-2-15,-2 1 0 0,3-1-1 0,-2 1 2 16,-2-2 3-16,3 2-2 0,0 0 2 0,-1 0-4 16,0 0 6-16,-1 0-6 0,1 0 2 0,-1 0-1 15,0 0-3-15,1 0 2 0,0-2 0 0,1 2 0 0,-2 0 3 16,1-3-1-16,-1 2 1 0,-2 2-4 0,1-1 3 16,3 0 2-16,-4 0-4 0,4 0 0 0,-3 0 1 15,-1 0 0-15,4 0-1 0,-3-1 2 0,2 2-3 16,0-2 4-16,0 1-1 0,2 0-1 0,-5-1 2 15,5 2-5-15,-3-2 4 0,0 1 3 0,0-2-4 16,3 1-1-16,-5 1 1 0,5-2-3 0,-4 4 0 16,2-4 4-16,-1 2 0 0,1-1-2 0,-2 0 2 15,3 1 0-15,-2 0-3 0,2 0 3 0,-1-3-3 16,2 3 6-16,-2 0 1 0,0 0-5 0,2 3-2 0,-1-3 1 16,-1 0 0-16,0 0 3 0,2 0 0 0,0 1-2 15,-1-1 0-15,-2 0 2 0,2 0-4 0,1 1 3 16,-1 1 0-16,0-2-1 0,0 0-3 0,-2 0 1 15,1 1 2-15,-2 1 1 0,1-2-2 0,2-2 1 16,-4 4 4-16,1-4-5 0,4 2 2 0,-3 2-1 16,1-1 2-16,-3-1-4 0,3-1 3 0,-1 2 1 15,1-1 0-15,-2 0-2 0,0-1 3 0,3-1-4 0,-4 2 1 16,2 0-1-16,0 0 2 0,0 0-1 0,-1 0-1 16,2 2 2-16,-1-2-3 0,1 0 5 15,1 1-5-15,-1-1 1 0,1 1-1 0,1-1 3 0,-1 0-1 16,1 0-1-16,-1 0-1 0,0 0 2 0,1 0 2 15,4 0-3-15,-8 0-1 0,3 0 4 0,-1 0-3 16,0 3 0-16,-2-3-1 0,3-3 0 0,-1 3 3 16,-1 0 0-16,-1 0 1 0,0 0-2 0,3 0 3 15,-3 0-3-15,2 0-3 0,-1 0 5 0,-3 3-3 16,5-3 2-16,-2 0 0 0,1-3 0 0,1 3-3 16,-4 0 2-16,3 0-2 0,4-2-1 0,-5 3 5 0,4 0-1 15,-2-1 0-15,0-1 0 0,6 1-4 0,-1-1 0 16,-4-1 5-16,5 1-4 0,-6 1 5 0,5-2-4 15,-5 2 0-15,1 0 1 0,0 0-1 0,0 2 1 16,-1-4 0-16,1 4 1 0,-1-2-1 0,-3 0-1 16,4 3 2-16,-3-2-2 0,-2-1 4 0,5 1-5 15,-1-1 1-15,-1 0-1 0,0 0 1 0,2 0 2 16,2 0 1-16,0-1-2 0,-3 1-2 0,6-3 3 0,-6 2-1 16,2-1 1-16,2 0-1 0,1-1 0 15,-5 1 0-15,1 2 3 0,1-2-3 0,0 1 1 0,-2 0-2 16,1 0 0-16,-1 2 2 0,0-1 0 0,1-1-2 15,3-1 0-15,-3 4-3 0,2-1 7 0,2-1-4 16,-3 1 3-16,-2 0-4 0,6-1 2 0,-6 2 0 16,6-5-3-16,-1 6 3 0,1-3 0 0,2-2 3 15,-10 1-2-15,2 1 0 0,1 0-3 0,-1-1 2 16,1 2 2-16,-1-3-1 0,2 0-2 0,-2 2 4 16,0-2-4-16,-3 3 4 0,0-1-5 0,4-3 0 0,-5 5 2 15,-2-2-2-15,0 0 1 0,3-3 2 0,-2 3 1 16,-3 0-4-16,3-3 4 0,-8 3 0 0,11 3-1 15,-4-3-2-15,-2 1 3 0,0 1-3 0,0-1-2 16,1 0-17-16,1-1-21 0,-7 0-16 0,4 2-26 16,-4-2-24-16,0 0-34 0,7-4-202 0,-7 4-369 15,0 0 164-15</inkml:trace>
  <inkml:trace contextRef="#ctx0" brushRef="#br0" timeOffset="135647.42">22018 10644 18 0,'1'-1'113'16,"-1"1"-6"-16,0 0-8 0,1-4-14 0,-1 4-9 15,4-3-3-15,-4 3-10 0,0 0-3 0,4-5-4 16,-3 3-4-16,-1 2 6 0,3-5 2 0,-3 5 2 15,1-5 2-15,-1 5 5 0,5-5-8 0,-5 3 0 16,0 2-5-16,0 0 0 0,-2-6-3 0,2 6 2 0,0 0 0 16,0-5-2-16,0 5-9 0,2-4-4 0,-2 4-6 15,0 0-3-15,0 0-3 0,0 0-3 0,0 0-2 16,0 0-6-16,0 0-2 0,0 0 6 0,0 0-6 16,0 0 0-16,0 13-3 0,0-13-3 0,2 7-1 15,-2-2-1-15,0-1-2 0,-2 3 3 0,2-1-3 16,0-1-5-16,2 2 6 0,-2-1-4 0,1 1 2 0,0 1-1 15,0 2 1-15,-2 0 0 0,2-2-1 0,1 2-1 16,-4-3 2-16,2 4-5 0,0-4 0 0,0 1 5 16,0-2 1-16,-1 2-2 0,0 2-2 0,2-3 0 15,0 0 4-15,-2-2-3 0,0 2-1 0,1-2-1 16,1 0 0-16,-1-1-1 0,3 0 3 0,-1 2 0 16,-2-4-1-16,0-2-5 0,4 7-18 0,-4-2-17 15,0-2-34-15,0-3-21 0,0 0-53 0,6 2-121 0,-6-2-289 16,0 0 127-16</inkml:trace>
  <inkml:trace contextRef="#ctx0" brushRef="#br0" timeOffset="136223.82">22305 10555 56 0,'0'0'76'0,"0"0"-10"0,5-4-5 0,-5 4-2 15,0 0-4-15,4-1 6 0,-4 1-3 0,0 0-8 16,0 0 8-16,0 0-1 0,0 0-11 0,0 0-1 15,0 0-4-15,0 0-3 0,0 0 7 0,0 0-9 16,0 0 0-16,0 0-4 0,4 7 0 0,-3-4 3 16,-1-3 2-16,0 7-4 0,0-3-1 0,3 2-6 15,-2-3 1-15,2 2-6 0,-1 0-1 0,2 5 2 0,1-1 0 16,-5-4-3-16,4 5-4 0,1 1 1 0,-1-2-4 16,1 2 3-16,0-1-10 0,3 7 3 0,-3-1 3 15,-1-4-5-15,0 0 3 0,-3-4 0 0,5 1-7 16,-2 3-4-16,-1-3 16 0,-1-2-11 0,1 2 4 15,-1-2-3-15,0 0 1 0,-1-3-2 0,2 2 0 16,-2-3-1-16,0 1 2 0,0 0-5 0,1-1 2 16,-2-3 4-16,2 5-5 0,-2-5-11 0,0 5-14 0,0-5-38 15,0 0-71-15,0 0-71 0,0 0-220 0,0 0 97 16</inkml:trace>
  <inkml:trace contextRef="#ctx0" brushRef="#br0" timeOffset="138295.75">22360 10585 45 0,'0'0'92'16,"-5"-5"-11"-16,5 5-6 0,0 0-1 0,0-3-7 16,0 3-2-16,-2-3-4 0,2 3-10 0,0 0-6 0,-3-4 4 15,3 4-6-15,0 0-6 0,0 0-2 16,0 0-1-16,0 0 8 0,0 0-5 0,-1-5 1 0,1 5-3 15,0 0-7-15,0 0 7 0,0 0 1 0,0 0-1 16,0 0-7-16,0 0 0 0,0 0 0 0,0 0-6 16,0 0-2-16,0 0-1 0,0 0 3 0,0 0-5 15,0 0-1-15,5-3 1 0,-5 3-7 0,0 0 7 16,0 0 7-16,0 0 2 0,0 0 1 0,0 0 4 16,0 0 3-16,0 0 0 0,0 0-1 0,0 0-2 0,0 0 2 15,0 0-3-15,0 0-6 0,0 0 1 0,0 0-4 16,0 0-2-16,0 0-2 0,0 0-4 15,0 0 0-15,0 0 0 0,0 0 1 0,0 0-6 0,0 0 2 16,0 0 0-16,0 0-5 0,0 0 4 0,0 0-4 16,0 0-1-16,0 0 0 0,0 0 3 0,0 0-1 15,0 0 0-15,0 0-1 0,9 6 8 0,-9-6-4 16,0 0-2-16,0 0-1 0,0 0-1 0,0 0-2 0,0 0 0 16,2 4 1-16,-2-4-3 0,2 3 2 15,-2-3-3-15,2 4 1 0,1-3 1 0,-2 4 1 0,-1-5 1 16,4 7-3-16,-2-3 1 0,0-3-3 0,-1 4 2 15,-1-5-3-15,3 8 2 0,-2-4 0 0,1 1-1 16,0 2 1-16,-1-2 3 0,-1 2 4 0,1-1-5 16,-1 2 4-16,1 0 0 0,-1 1-1 0,0 1-7 15,2 3 8-15,-1-4-2 0,-1 3 0 0,1-1 2 16,1-2-3-16,-1 2-1 0,1-1 2 0,1-2-2 16,-2 2 2-16,2 1-7 0,-3-4 7 0,1 0-1 0,-1-1-1 15,1 1 2-15,1 0-4 0,-2-2 5 0,0 0-3 16,0 0-1-16,-2-1 2 0,4 0-1 0,-4 0 1 15,2-4-4-15,0 6 3 0,0-3 0 0,0-3-1 16,0 7-5-16,0-7 7 0,0 0-5 0,2 3 5 16,-2-3-4-16,1 2 1 0,-1-2 0 0,0 0 5 15,0 0-1-15,0 0-4 0,1 3 5 0,-1-3-3 16,0 0 3-16,0 0-4 0,0 0 0 0,0 6 0 0,0-6-1 16,0 0 2-16,0 0 0 0,0 0-2 15,0 0 0-15,0 0-2 0,0 0 4 0,0 0-13 16,0 0-8-16,0 0-18 0,0 0-20 0,0 0-29 15,0 0-42-15,0 0-167 0,0 0-321 0,0 0 142 0</inkml:trace>
  <inkml:trace contextRef="#ctx0" brushRef="#br0" timeOffset="140600.28">22521 10326 72 0,'0'0'93'0,"0"0"3"16,0 0 0-16,0 0-6 0,0 0-2 0,0 0-2 16,0 0-2-16,0 0-4 0,0 0 3 0,0 0-2 15,0 0-10-15,0 0-5 0,0 0-4 0,0 0-5 0,0 0-4 16,0 0-7-16,0 0-6 0,0 0-2 0,0 0-3 16,0 0-8-16,0 0 3 0,0 0-4 15,0 0-3-15,0 0-9 0,0 0 5 0,0 0 0 0,0 0-7 16,0 0-2-16,0 0 6 0,-5-5-6 0,5 5 4 15,-6-3-9-15,6 3 3 0,-7-1 0 0,7 1-1 16,-5-3-3-16,5 3 0 0,-7-3-4 0,7 3 7 16,-4 0 2-16,4 0-6 0,-7-2-1 0,7 2-2 15,-7 0 0-15,7 0 7 0,0 0-5 0,-9-2-1 16,9 2-2-16,-7-2 0 0,7 2 2 0,0 0-1 16,0 0 3-16,-11 0-3 0,11 0 1 0,0 0 1 0,-8 0-2 15,8 0-1-15,-6 1 3 0,6-1-1 16,0 0-3-16,-11-1 3 0,11 1-4 0,-7 0 3 0,7 0 3 15,0 0-4-15,-8 1 6 0,8-1-2 0,0 0 0 16,-5 1 3-16,5-1-3 0,0 0-4 0,-6 2 4 16,6-2 1-16,0 0-3 0,0 0 3 0,-10 1-9 15,10-1 7-15,-4 1-2 0,4-1-1 0,-3 5 2 16,3-5-4-16,-6 2 2 0,2 1 2 0,0 0 5 0,0-1-6 16,-1-2 7-16,0 2-9 0,5-2 3 15,-8 2-2-15,8-2 7 0,-5 1-6 0,5-1 6 0,-5 2-4 16,5-2 1-16,-4 2-8 0,4-2 5 0,0 0 2 15,-9 1 0-15,9-1-4 0,0 0 6 16,-5 4-5-16,1-4 3 0,4 0-3 0,-1 4 4 0,1-4-6 16,-4 3 2-16,4-3-2 0,-5 2 2 0,5-2 2 15,-2 4 0-15,-1-2-3 0,3-2 1 0,-5 5 3 16,2-4-1-16,3-1 2 0,-1 5 2 0,1-5-6 16,-4 3 2-16,4-3 2 0,-4 3-1 0,4-3-1 15,0 0-2-15,-1 4 0 0,1-4 2 0,-4 2-2 0,4-2 3 16,0 0-8-16,-2 3 6 0,2-3-1 15,0 0 1-15,-6 2 0 0,6-2-2 0,0 0 2 0,-2 6 3 16,2-6-7-16,0 0 0 0,-5 2 6 0,5-2 2 16,0 3-3-16,0-3-4 0,0 0 5 0,-1 4 0 15,1-4-1-15,-3 3-4 0,3-3 2 0,0 0-2 16,-2 3 3-16,2-3 0 0,0 0 3 0,0 0-6 16,-2 4 1-16,2-4 4 0,0 0 0 0,0 0 2 15,0 0-3-15,-4 4-4 0,4-4 5 0,-1 3-1 16,1-3 1-16,-2 6-2 0,0-4 0 0,2-2-2 15,0 0 3-15,0 7 0 0,-2-4-4 0,2-3-3 0,-2 6 7 16,2-6 0-16,0 5 1 0,0-2 3 0,0-3-4 16,-2 5-2-16,2-5-1 0,-2 5 5 0,2-5 1 15,1 5-4-15,-1-5-3 0,-1 5 1 0,1-5 2 16,0 4 1-16,0-4-4 0,-2 5 1 0,2-5 3 16,-1 2 0-16,1-2-7 0,-3 6 2 0,3-6 5 15,0 5 2-15,0-5-7 0,2 4 6 0,-5 0-5 16,4 0 2-16,-1-4 1 0,0 6 1 0,0-3 1 0,0 1 3 15,0-4-8-15,0 8 5 0,0-8-1 16,-2 4 0-16,2-1 1 0,0-3 0 0,-1 6 0 0,1-6-1 16,-3 7 1-16,3-4-4 0,-1 1 2 0,-1-2-1 15,0 3 5-15,2-5-11 0,-3 6 4 0,2-3 0 16,0 2 5-16,-1 0-2 0,1-1 2 0,0-1 1 16,-2 3-3-16,3 0-3 0,-1-3 2 0,0 1 6 15,-2 0-7-15,3-4 1 0,-1 5-2 0,1-5 3 16,-1 4 0-16,1-4 3 0,0 4-6 0,0-4 0 15,-2 5 3-15,2-5 3 0,-2 3 0 0,2-3-6 16,0 0 4-16,0 0-1 0,-3 4 2 0,3-4-5 0,0 5 1 16,0-5 7-16,0 0-10 0,0 0-13 0,3 4-24 15,-3-4-25-15,0 0-62 0,0 0-123 0,0 0-272 16,0 0 121-16</inkml:trace>
  <inkml:trace contextRef="#ctx0" brushRef="#br0" timeOffset="141658.93">22121 10548 103 0,'0'0'164'15,"0"0"-17"-15,-5-3-9 0,5 3-14 0,0 0-20 16,0 0-2-16,0 0-17 0,0 0-5 0,0 0-12 16,0 0-7-16,0 0-1 0,0 0-3 0,14 5-5 0,-14-5-9 15,0 0-4-15,0 0-2 0,0 0-4 0,0 0-2 16,0 0-3-16,8 1-6 0,-8-1 0 0,0 0 2 15,0 0-4-15,0 0-5 0,0 0-3 0,0 0 2 16,0 0 0-16,0 0-1 0,0 0 1 0,0 0-3 16,0 0-3-16,0 0 1 0,0 0-3 0,5 0 5 15,-5 0-6-15,0 0 3 0,0 0-2 0,0 0-8 16,8 4 4-16,-8-4-3 0,0 0 6 0,2 2-1 0,-2-2-4 16,0 0 4-16,0 0-3 0,4 3 6 15,-4-3-6-15,3 1-1 0,-3-1 6 0,0 0-8 16,1 6-1-16,-1-6 2 0,1 5 5 0,1-2-6 0,-1 1 1 15,-1-4 0-15,1 6-2 0,2-3 3 16,-3 1 4-16,1 1-4 0,0-2-2 0,1 1 3 0,-2-4-1 16,3 6 3-16,-2-4 0 0,1 0-4 0,-2-2 1 15,1 5 2-15,-1-5-2 0,0 4 0 0,0-4-3 16,0 5 4-16,1-3 1 0,-1-2-1 0,0 0 1 16,0 0-3-16,3 4 2 0,-3-4-1 0,0 0 3 15,0 0-8-15,2 2 0 0,-2-2 9 0,0 0-4 0,0 0 0 16,0 0 2-16,0 4-3 0,0-4 6 15,0 0-2-15,0 0 1 0,0 0 3 0,0 0 2 0,0 0 11 16,3 3 3-16,-3-3 3 0,0 0 0 0,0 0 3 16,0 0 1-16,0 0 0 0,0 0 1 0,0 0-2 15,0 0-2-15,0 0 0 0,0 0-9 0,0 0 5 16,0 0-3-16,0 0-4 0,0 0 0 0,0 0-1 16,0 0-2-16,0 0 0 0,0 0 2 0,0 0-6 0,0 0 0 15,0 0-1-15,0 0 0 0,0 0-2 16,0 0-1-16,8-8-3 0,-4 7 3 0,-4 1 2 15,8 0-5-15,-8 0 1 0,9-3 0 0,-3 2-2 0,0-1 0 16,-1 0 4-16,3 2-2 0,-3-3-1 0,1-1 1 16,-2 2-2-16,1-3 1 0,0 4-2 0,0-1 1 15,-1-1-3-15,-4 3 6 0,5-4-6 0,-1 2 3 16,-3-1 2-16,3 0 2 0,-4 3-6 0,0 0 6 16,0 0-2-16,4-2 2 0,-4 2-1 0,0 0 2 15,6-2-2-15,-6 2-3 0,0 0 1 0,0 0-1 16,0 0-2-16,0 0 3 0,0 0-4 0,0 0 2 0,0 0 2 15,0 0-2-15,4-2-2 0,-4 2-4 16,0 0 9-16,0 0-4 0,0 0-1 0,0 0 3 0,0 0 0 16,0 0 1-16,0 0-6 0,0 0 0 0,0 0 7 15,0 0-6-15,0 0 5 0,0 0-4 0,-18 6 6 16,18-6-7-16,-9-2 5 0,9 2-1 0,-9-3-5 16,9 3 6-16,-10-1 1 0,5 0-1 0,5 1-1 15,-11-5 1-15,3 3 0 0,2 2 1 0,-2 0-5 16,3-1 2-16,5 1-2 0,-14 0 4 0,9-2-2 15,-2 0-3-15,7 2 4 0,-10-3-4 0,3 2 5 16,7 1-2-16,-8-1-2 0,8 1 5 0,-5-2-4 0,5 2 4 16,-7-1 1-16,7 1 2 0,0 0-3 0,0 0-2 15,0 0 2-15,-10-2-3 0,10 2 4 0,0 0 0 16,-5-1-2-16,5 1-1 0,-4-2-4 0,4 2 3 16,0 0 1-16,0 0 3 0,0 0-4 0,0 0-1 15,0 0-12-15,0 0-24 0,0 0-19 0,0 0-40 16,0 0-44-16,0 0-212 0,0 0-380 0,0 0 168 15</inkml:trace>
  <inkml:trace contextRef="#ctx0" brushRef="#br0" timeOffset="142705.89">22643 10636 118 0,'0'0'129'0,"0"0"-2"0,0 0 1 0,0 0-5 0,0 0-19 16,0 0-3-16,0 0-8 0,0 0-12 0,0 0-9 15,0 0-7-15,0 0-6 0,0 0-10 0,0 0-3 16,0 0-4-16,0 0-4 0,0 0-2 0,0 0-2 16,0 0-3-16,-3 3-3 0,3-3-6 0,0 0 0 0,0 0 5 15,0 0-14-15,0 0 1 0,-1 4-2 16,1-4 4-16,0 0-3 0,0 0-5 0,0 0-1 16,0 0 1-16,0 0 0 0,0 0-2 0,0 0 3 0,0 0-2 15,0 0-2-15,0 0 5 0,0 0-6 0,0 0 1 16,0 0-4-16,0 0 4 0,0 0-2 0,0 0-4 15,0 0 5-15,0 0 0 0,0 0-3 0,0 0-1 16,0 0-3-16,0 0-20 0,0 0-19 0,0 0-29 16,7 1-46-16,-7-1-131 0,0 0-266 0,0 0 117 15</inkml:trace>
  <inkml:trace contextRef="#ctx0" brushRef="#br0" timeOffset="143067.14">22876 10650 87 0,'0'0'101'0,"0"0"-10"0,0 0-7 16,0 0-14-16,0 0-3 0,0 0-7 0,0 0-4 15,0 0-5-15,0 0 0 0,0 0 7 0,0 0-10 16,8 7 12-16,-8-7-10 0,0 0-1 0,0 0-3 15,0 0-8-15,0 0 1 0,0 0-11 0,0 0-10 0,0 0-27 16,0 0-29-16,0 0-54 0,0 0-78 0,0 0-182 16,0 0 81-16</inkml:trace>
  <inkml:trace contextRef="#ctx0" brushRef="#br0" timeOffset="143376.37">23039 10610 78 0,'0'0'76'0,"0"0"-5"0,0 0-11 0,0 0-2 16,0 0-9-16,0 0-2 0,-7 7-9 0,7-7 3 15,0 0-8-15,0 0-4 0,0 0-4 16,0 0 0-16,0 0-7 0,0 0-2 0,0 0-22 0,0 0-47 16,0 0-49-16,0 0-109 0,0 0 50 0</inkml:trace>
  <inkml:trace contextRef="#ctx0" brushRef="#br0" timeOffset="143661.85">23193 10617 25 0,'0'0'146'15,"0"0"-15"-15,0 0-17 0,0 0-10 0,0 0-32 0,0 0-26 16,0 0-33-16,0 0-45 0,0 0-72 0,0 0-112 15,0 0 50-15</inkml:trace>
  <inkml:trace contextRef="#ctx0" brushRef="#br0" timeOffset="143929.65">23331 10607 57 0,'0'0'146'0,"0"0"-8"0,0 0-12 15,0 0-22-15,0 0-11 0,0 0-7 0,0 0-7 16,0 0-8-16,0 0-7 0,0 0-12 0,0 0-15 0,0 0-22 15,0 0-26-15,0 0-39 0,0 0-119 0,0 0-181 16,0 0 81-16</inkml:trace>
  <inkml:trace contextRef="#ctx0" brushRef="#br0" timeOffset="144189.21">23545 10614 55 0,'0'0'115'0,"0"0"-10"0,0 0-3 0,0 0-12 0,0 0-6 16,0 0-11-16,0 0-2 0,0 0-14 0,0 0-2 15,0 0-16-15,0 0-27 0,9-4-46 0,-9 4-104 16,4-4-149-16,-2 2 66 0</inkml:trace>
  <inkml:trace contextRef="#ctx0" brushRef="#br0" timeOffset="144405.53">23720 10609 49 0,'0'0'119'16,"0"0"-8"-16,0 0-5 0,0 0-16 0,0 0-12 0,0 0-4 16,0 0-6-16,-6 8-13 0,6-8-13 0,0 0-14 15,5 2-14-15,-5-2-18 0,0 0-26 0,0 0-28 16,8-1-66-16,-8 1-134 0,0 0 60 0</inkml:trace>
  <inkml:trace contextRef="#ctx0" brushRef="#br0" timeOffset="145112.71">24032 10564 72 0,'0'0'154'0,"0"0"-13"0,0 0-31 0,0 0-37 16,0 0-40-16,6-2-59 0,-6 2-68 0,0 0-100 0,0 0 45 16</inkml:trace>
  <inkml:trace contextRef="#ctx0" brushRef="#br0" timeOffset="145357.19">24097 10572 7 0,'0'0'184'16,"0"0"-19"-16,0 0-16 0,0 0-17 0,0 0-12 15,0 0-18-15,5-10-12 0,-5 10-51 0,0 0-50 0,4-2-153 16,-3-1-175-16,-1 3 77 0</inkml:trace>
  <inkml:trace contextRef="#ctx0" brushRef="#br0" timeOffset="146621.92">24259 10421 81 0,'0'0'90'0,"0"0"0"0,0 0 5 15,0 0-11-15,0 0-3 0,0 0-4 0,0 0-6 16,0 0-7-16,0 0-4 0,0 0-10 0,0 0-4 16,0 0-2-16,0 0-3 0,0 0-6 0,0 0-4 15,0 0-6-15,0 0 2 0,0 0-6 0,0 0 0 16,0 0 10-16,0 0 2 0,4 8 4 0,-4-8-3 15,1 3 5-15,-1-3-5 0,0 6 2 0,3-4 0 0,-2 2-3 16,1-1-3-16,-2 1-4 0,3 0 0 16,-2 2-1-16,2-3-5 0,-2 2-1 0,-1 0 1 15,3-1 0-15,-2 2 2 0,-1-1 1 0,0 0-1 0,1 1 1 16,3-1-2-16,-4 0-1 0,3 0 1 0,-2 2-1 16,-1-3 0-16,3 2-2 0,-1 1 0 0,-2-1-1 15,5 0-6-15,-2 4 3 0,-2-3-4 0,0 3 4 16,3-1 1-16,-1 0-3 0,-1-3 5 0,1 4 2 15,-2 1-2-15,2 0-3 0,-2-2 3 0,2 0-2 16,-2 0 1-16,0-2 5 0,3 2 3 0,-4 0 3 16,1-2-4-16,-1-1-3 0,3 2 0 0,-2 0-1 0,-1 1 1 15,1-3-3-15,-1 2 0 0,0 0-1 0,2-2-3 16,-2 4-1-16,1-3 0 0,1 0-3 0,-2 0 3 16,2-1-5-16,0-2 3 0,1 3-2 0,-2 0-2 15,2-2 2-15,-1 1-3 0,0 0-3 0,-1-3 1 16,0 4 2-16,1-5-2 0,-2 2 1 0,2 0-1 15,-2-4 1-15,0 5-1 0,0-1 2 0,0-4-2 16,-2 5 0-16,2-5-1 0,-2 3-2 0,2-3 3 0,-1 3-1 16,1-3 2-16,0 0-1 0,0 0-1 0,0 0-5 15,0 0-14-15,0 0-16 0,0 4-15 0,0-4-14 16,0 0-21-16,0 0-11 0,0 0-24 0,0 0-30 16,0 0-160-16,0 0-333 0,0 0 148 0</inkml:trace>
  <inkml:trace contextRef="#ctx0" brushRef="#br0" timeOffset="147599.56">24562 10464 93 0,'0'0'106'0,"3"-4"-17"0,-3 4-6 0,2-3-5 16,-2 3-18-16,3-2-2 0,-3 2-6 0,0 0 0 16,0 0-6-16,7-3-11 0,-7 3-5 0,0 0 1 15,0 0 3-15,0 0-3 0,5 0-8 0,-5 0 5 0,0 0-6 16,0 0 7-16,0 0-1 0,0 0-9 0,0 0-9 15,6-1 13-15,-6 1-2 0,0 0-1 0,0 0-8 16,0 0 1-16,0 0-2 0,0 0 3 0,0 0-5 16,0 0 4-16,5 4-4 0,-5-4-5 0,0 0 2 15,0 0-1-15,1 4-2 0,-1-4 1 0,0 0 2 16,0 0 5-16,0 0-8 0,0 0 12 0,0 0-9 16,0 0-4-16,0 0 4 0,4 2-1 0,-4-2 4 0,0 0-1 15,0 0 3-15,2 3 2 0,-2-3-2 16,0 0 5-16,0 0-4 0,0 0-3 0,0 0 6 0,0 0-6 15,0 0-1-15,0 0 2 0,0 0 0 16,5 0 7-16,-5 0 2 0,0 0 2 0,0 0-2 0,5 3 1 16,-5-3-1-16,3 2 0 0,-3-2-8 0,3 4 2 15,-1-1 1-15,1-1-3 0,-1 3-2 0,0 0 2 16,0-3 3-16,-1 5-2 0,2-2-5 0,-2 0 5 16,3-1-1-16,-3 7 0 0,1-5 3 0,-1 1-4 15,-1 0 0-15,2 1-2 0,2 2 3 0,-1 0 1 0,1 0 1 16,0 2 1-16,-2-2 1 0,4 2-4 15,-2-2 3-15,-3 1 0 0,3-1-2 0,2 6-4 0,-4-3 0 16,2-1 1-16,-3 0 2 0,1 0-1 0,0-4-3 16,-2 4 5-16,0-1 2 0,1-3-4 0,-1 3-2 15,0-4 3-15,4 2-3 0,-3-4 4 0,-1 3 2 16,-1-1 6-16,1 0-5 0,1-3-3 0,-1 1 0 16,0 2-1-16,0-4 1 0,0 1 0 0,0-1-3 15,3 3-2-15,-3-2 1 0,0-4-1 0,1 5-1 16,-1-5 3-16,0 5-2 0,0-1 0 0,0-4-5 15,0 3 3-15,0-3 0 0,0 4-1 0,0-4 0 0,0 0 1 16,0 4 1-16,0-4-3 0,0 0 3 0,0 4 0 16,0-4-1-16,0 0-9 0,0 0-28 0,0 0-23 15,0 0-41-15,0-15-53 0,0 8-158 0,-1 1-332 16,-2 2 148-16</inkml:trace>
  <inkml:trace contextRef="#ctx0" brushRef="#br0" timeOffset="148810.69">24278 10528 26 0,'0'0'111'0,"0"0"-4"16,0 0-19-16,0 0 13 0,0 0-11 0,0 0-19 15,0 0-4-15,0 0-5 0,0 0-8 0,0 0-4 16,0 0-4-16,0 0-7 0,0 0 0 0,0 0-8 16,0 0-7-16,4-6-3 0,-4 6 2 0,4-4-4 15,-3 1-3-15,-1 3 5 0,4-4-2 0,-4 4-3 16,3-4-1-16,-3 4-2 0,1-2 8 0,-1 2 4 0,0 0-2 16,0 0 5-16,0 0-1 0,0 0 0 0,0 0 2 15,0-5-2-15,0 5 0 0,0 0 0 0,0 0-3 16,0 0-3-16,0 0-4 0,0 0-4 0,0 0 8 15,0 0-4-15,1-5-6 0,-1 5-2 0,0 0-2 16,0 0 1-16,0 0-3 0,0 0 2 0,0 0-1 16,0 0 2-16,10 8-4 0,-10-8-3 0,4 2-1 15,-4-2 3-15,3 5-2 0,-2-3 2 0,-1-2 3 0,1 4-6 16,-1-4 10-16,2 6 8 0,-1-4-8 16,0 2 0-16,-1 0-2 0,0 0 5 0,0 2-3 0,3-4 1 15,-3 3 4-15,1-3 6 0,-1 5 3 0,0-3 0 16,0 1-5-16,0 0-1 0,0 1 3 0,-1-4-2 15,1 6 1-15,1-4 0 0,-1 1 0 0,-1 2-2 16,1-1 2-16,-3 1 3 0,3 0-1 0,-1 0-8 16,-2 1 1-16,2 0 1 0,0 0 0 0,-2 2-4 0,-1 1 2 15,4-1-4-15,-1 2 1 0,0 0-2 16,-2-4 0-16,3 3-4 0,-2-2 0 0,2-3-3 0,0 2 4 16,0 1-1-16,0-2-3 0,0-1 4 0,0 1-3 15,0 0 1-15,0-2 0 0,0-1-3 0,0 1 3 16,0-2-1-16,0-3-1 0,0 6 4 0,-3-3-2 15,3-3-2-15,0 0 5 0,5 4 10 0,-5-4-1 16,0 0 1-16,0 0-3 0,-2 4 1 0,2-4-1 16,0 0-1-16,5 2-2 0,-5-2 0 0,0 0-3 15,0 0 2-15,0 0-4 0,0 0-1 0,0 0 1 0,0 0 0 16,0 0-1-16,0 0-2 0,-5 4 0 0,5-4 2 16,0 0-4-16,0 0 1 0,2 6 2 15,-2-6-3-15,0 0-1 0,0 0 3 0,0 0 0 0,0 0 1 16,0 0-2-16,0 0 1 0,0 0 0 0,-2 2-12 15,2-2-25-15,0 0-30 0,0 0-35 0,6 4-60 16,-6-4-185-16,0 0-372 0,9-8 165 0</inkml:trace>
  <inkml:trace contextRef="#ctx0" brushRef="#br0" timeOffset="149803.63">24682 10476 7 0,'0'0'126'0,"0"0"-10"0,0 0-7 0,0 0-6 15,0 0-9-15,0-3-6 0,0 3-3 0,0 0-5 0,0 0-6 16,0 0-5-16,0 0-6 0,0 0-5 0,0 0-4 16,0 0-6-16,0 0-2 0,0 0 1 0,0 0-3 15,-6-4 1-15,6 4-7 0,0 0 4 0,0 0-3 16,-3-5 0-16,3 5 1 0,0 0-6 0,0 0 3 15,0 0 5-15,0 0-5 0,0 0-1 0,0 0 0 16,0 0-3-16,0 0-2 0,-3-2-6 0,3 2-1 0,0 0-1 16,0 0-1-16,0 0-6 0,0 0 2 0,0 0-5 15,0 0 3-15,0 0 4 0,0 0 0 0,0 0 1 16,0 0 1-16,0 0 1 0,0 0-2 0,0 0-3 16,0 0-4-16,-1-5 0 0,1 5 1 0,0 0-2 15,0 0 1-15,0 0-5 0,0 0 1 0,0 0 0 16,0-5-3-16,0 5 0 0,0 0 2 0,0 0-4 15,0 0 5-15,0 0-6 0,0 0-1 0,0 0 2 0,0 0 1 16,0 0-5-16,0 0 3 0,0 0-2 16,0 0 0-16,0 0 0 0,0 0 1 0,0 0-2 0,0 0-2 15,0 0 1-15,0 0-1 0,0 0 0 0,0 0 0 16,0 0-3-16,0 0 4 0,0 0 2 0,0 0-1 16,0 0-2-16,0 0 1 0,9 10 0 0,-9-10 1 15,4 5 0-15,-4-5 2 0,0 5-2 0,0-5-1 16,0 6 3-16,0 0 1 0,0-1 0 0,-2 0-1 15,0 2-1-15,4-1 1 0,-2 1 3 0,-2 1-1 16,2-1 1-16,0 0 2 0,0 1-2 0,0-1 1 16,0 4-1-16,2 1 1 0,-2-1 4 0,0-2 3 0,2 2-7 15,-2-2 2-15,0 1-2 0,0 1 2 0,0-1 2 16,0 2-2-16,0-1 0 0,0-1 0 0,-2 1 3 16,2-1-2-16,-2 1-3 0,-2-6 2 0,6 4-3 15,-2-3 1-15,-2 2-3 0,4-2 1 0,-2 1-1 16,2-1 0-16,0-1-1 0,0 0-3 0,-2-3-31 15,0 2-33-15,0-4-51 0,4 3-61 0,-4-3-185 16,0 0-390-16,0 0 173 0</inkml:trace>
  <inkml:trace contextRef="#ctx0" brushRef="#br0" timeOffset="150700.66">22139 10714 6 0,'0'0'134'0,"0"0"-6"15,0 0-5-15,0 0-9 0,14-3-9 0,-14 3-6 16,0 0-10-16,0 0-10 0,0 0-10 0,0 0-6 15,0 0-5-15,7 0-5 0,-7 0-9 0,0 0-12 16,0 0-14-16,0 0-15 0,0 0-34 0,0 0-49 16,0 0-105-16,0 0-199 0,0 0 88 0</inkml:trace>
  <inkml:trace contextRef="#ctx0" brushRef="#br0" timeOffset="152243.63">24409 10462 23 0,'0'0'117'0,"0"0"-21"15,0 0 6-15,0 0-3 0,0 0-17 0,0 0-7 0,0 0-9 16,0 0 3-16,0 0-8 0,0 0-14 0,0 0 7 16,0 0-8-16,0 0-5 0,0 0 2 0,0 0-1 15,4-5-3-15,-4 5 3 0,0 0-10 0,0 0-3 16,0 0-1-16,0 0-2 0,0 0 1 0,0 0-10 0,0 0 2 16,0 0 0-16,0 0-3 0,0 0 1 15,0 0-11-15,0 0 6 0,0 0 1 0,0 0-4 16,0 0-7-16,0 0 7 0,0 0-2 0,0 0-4 0,0 0 4 15,0 0-2-15,0 0-1 0,0 0-3 0,0 0 14 16,0 0-13-16,0 0 1 0,0 0 3 0,0 0-2 16,0 0 0-16,1-5-1 0,-1 5 0 0,0 0-3 15,0 0-3-15,0 0 5 0,0 0 2 0,0 0-3 16,0 0 2-16,0 0 0 0,0 0-6 0,0 0 4 16,0 0-4-16,0 0 10 0,0 0-2 0,0 0 5 15,0 0 0-15,0 0-3 0,0 0-2 0,0 0-3 0,0 0 2 16,0 0-1-16,0 0 1 0,0 0-2 15,0 0 0-15,0 0 2 0,0 0-1 0,0 0 3 0,0 0 2 16,0 0-4-16,0 0-1 0,0 0-2 0,0 0 5 16,0 0-3-16,0 0 11 0,0 0 1 0,10 2-3 15,-10-2 4-15,0 0-2 0,0 0-1 0,0 0 0 16,0 0-2-16,6 3 6 0,-6-3-4 0,0 0 3 16,0 0-1-16,5 2-4 0,-5-2 3 0,0 0 0 0,0 0-4 15,8 1-4-15,-8-1-2 0,3 2 4 16,-3-2-2-16,7 2 4 0,-3 1-6 0,-4-3 2 0,5 2-1 15,-1 0-4-15,-4-2 7 0,7 3-5 16,-4-1-1-16,-3-2-1 0,9 2 4 0,-8 0-5 0,3 1 3 16,-4-3 0-16,7 2-1 0,-5 1-2 0,-2-3-1 15,7 2-1-15,-6 1 3 0,5-2 3 0,-3 2 3 16,-2 0-4-16,3 0-3 0,0-1 3 0,-4-2-6 16,6 5 11-16,-3-5-8 0,1 2 0 0,-4-2 0 15,6 4 1-15,-3-2-5 0,-3-2 5 0,0 0 1 0,2 1-3 16,-2-1 1-16,0 0 4 0,0 0 2 15,0 0-3-15,7 3 0 0,-7-3-1 0,0 0-1 16,0 0-1-16,0 0-1 0,2 2 1 0,-2-2 2 0,0 0-2 16,0 0-2-16,0 0-1 0,0 0 0 0,0 0 4 15,0 0-3-15,0 0-10 0,0 0-12 0,0 0-16 16,0 0-20-16,0 0-28 0,0 0-46 0,0 0-127 16,0 0-282-16,0 0 124 0</inkml:trace>
  <inkml:trace contextRef="#ctx0" brushRef="#br0" timeOffset="152823.88">24545 10435 40 0,'0'0'106'0,"0"0"-8"0,2-3 1 0,-2 3 5 16,0 0-19-16,0 0-12 0,0 0-8 0,0 0-6 15,0 0 0-15,0 0-14 0,0 0-2 0,0 0-3 16,-2-4-11-16,2 4 3 0,0 0 4 0,0 0-10 16,4-3 0-16,-4 3-5 0,0 0-1 0,0 0-7 15,0 0 2-15,0 0-3 0,7-3 1 0,-7 3 5 16,0 0 1-16,0 0 5 0,0 0 0 0,0 0 13 0,0 0-10 16,0 0 4-16,0 0-5 0,0 0-2 0,0 0-1 15,0 0-4-15,0 0-3 0,0 0-2 0,0 0-2 16,0 0 0-16,0 0 0 0,0 0-6 0,0 0 2 15,0 0-5-15,0 0 0 0,-8 10 4 0,5-7 3 16,3-3-2-16,-6 5-1 0,2-3-2 0,0 2 1 16,-1-1-4-16,1-1 1 0,-1 2-3 0,1 0 4 15,-2-1-1-15,1 2 0 0,-3-1-1 0,4-1 1 0,-2 1 2 16,-2 2-4-16,3-2 1 0,1-2 0 16,1 2 1-16,-1-1-3 0,1 0 0 0,-1 0 2 0,1-1-2 15,3-2 5-15,-4 2-6 0,4-2 3 0,-3 4 4 16,1-1-6-16,2-3 0 0,-2 4 6 0,2-4-9 15,-2 6 2-15,2-3-1 0,0-3 2 0,0 5-4 16,0-5-28-16,0 4-56 0,0-4-160 0,0 6-268 16,0-6 119-16</inkml:trace>
  <inkml:trace contextRef="#ctx0" brushRef="#br0" timeOffset="154809.01">24570 10231 144 0,'0'0'165'16,"0"0"-21"-16,0 0-12 0,0-5-11 0,0 5-11 16,0 0-14-16,0 0-11 0,0 0-8 0,0 0-5 15,0 0-11-15,0 0-4 0,0 0-7 0,0 0-8 16,0 0-2-16,0 0-6 0,0 0-1 0,0 0-4 16,0 0-1-16,0 0 2 0,0 0-3 0,0 0 0 15,0 0-4-15,0 0 0 0,0 0 2 0,0 0-3 16,0 0-2-16,-13 7-1 0,9-3 2 0,0-1-2 15,-1 0-5-15,-1 0 2 0,-1 2 2 0,1-2-5 16,1-1-1-16,-2 3 2 0,-3 1-7 0,4-1 0 0,2 1 0 16,-4-2 1-16,2 2 0 0,2 0 3 0,-1 0-3 15,1-1-4-15,0 0 3 0,-1 1-4 0,-2-3 1 16,3 4-1-16,1-3 0 0,-1 1 2 0,0 0-2 16,2-2 3-16,-1-2-3 0,3-1 1 0,-4 5-3 15,2-2-1-15,2-3-2 0,-4 3 4 0,4-3 1 16,0 2 2-16,0-2-2 0,0 0-5 0,0 0-11 15,-5 4-23-15,5-4-29 0,0 0-38 0,0 0-62 0,0 0-101 16,-4-9-287-16,4 9 127 0</inkml:trace>
  <inkml:trace contextRef="#ctx0" brushRef="#br0" timeOffset="155242.45">24397 10253 172 0,'0'-4'161'0,"0"4"-16"16,0 0-12-16,0 0-12 0,0 0-14 0,0 0-12 15,0 0-8-15,0 0-13 0,0 0-5 0,0 0-6 16,0 0-9-16,0 0-6 0,0 0-6 0,0 0-3 16,0 0-2-16,14 5-3 0,-11-1-7 0,1-2-2 0,1 1 1 15,-3 2-5-15,1-3-1 0,1 1-1 16,1 3 0-16,1-3 8 0,-1 2-3 0,2-2-1 16,-2 1 4-16,1-1-9 0,1 1-2 0,0 1-1 0,2-1 1 15,-4 0-2-15,0-1 1 0,4 1-3 0,0-1-3 16,-4-1-2-16,2 2-1 0,-1-1-1 0,1 0 3 15,-1 0-5-15,-1-2 4 0,-1 3-5 0,0-3-3 16,1 2 5-16,-3 1 2 0,-2-4-1 0,4 3-2 16,-4-3-1-16,4 2-2 0,-4-2 1 0,1 3 1 15,-1-3-8-15,0 0-11 0,-1 5-17 0,1-5-11 16,0 0-22-16,-5 4-26 0,5-4-45 0,0 0-115 0,-4 3-273 16,4-3 121-16</inkml:trace>
  <inkml:trace contextRef="#ctx0" brushRef="#br0" timeOffset="155657.2">24525 10219 96 0,'0'0'133'0,"0"0"-9"0,0 0-16 0,-8-2-11 15,8 2-2-15,0 0-18 0,-4-2-5 0,4 2-7 16,0 0-12-16,0 0-2 0,0 0-1 0,0 0-2 15,-10 7-5-15,5-5-4 0,4 2 1 0,-3-1-3 0,1 2-1 16,-1-1-4-16,2 1 2 0,-2 1-4 16,0-1 0-16,3 1-4 0,-1 0-2 0,2 1-2 15,-2-1-7-15,2 0 3 0,0 1-4 0,0-1-2 0,2 0 4 16,-2-1-7-16,2 1 4 0,-2 0-7 0,1-3 2 16,-1 1 5-16,0 0-5 0,0-4-1 0,0 6-6 15,-1-3-10-15,1-3-20 0,0 0-26 0,0 0-27 16,0 5-45-16,0-5-90 0,0 0-235 0,0 0 104 0</inkml:trace>
  <inkml:trace contextRef="#ctx0" brushRef="#br0" timeOffset="156274.89">24413 10110 64 0,'0'0'101'0,"0"0"10"0,0 0-13 0,-6 5-1 0,6-5-8 16,0 0 4-16,0 0-2 0,-6 0-2 15,6 0-2-15,0 0-5 0,0 0-4 0,0 0-11 16,-8 0-6-16,8 0-2 0,0 0-5 0,0 0-7 0,-5 2-5 15,5-2-2-15,0 0-9 0,0 0 4 0,0 0-10 16,-1 4-1-16,1-4-4 0,0 0 0 0,0 0-4 16,0 0-2-16,0 4 1 0,0-4-2 0,0 0 2 15,0 0-1-15,0 0 3 0,0 0 2 0,0 0-5 16,0 0 6-16,0 0-4 0,0 0 5 0,0 0-2 16,0 0-4-16,0 0 4 0,0 0-3 0,0 0-1 15,0 0-3-15,0 0 0 0,0 0-1 0,0 0-4 0,0 0 2 16,0 0 1-16,0 0 2 0,0 0 1 15,9 2 0-15,-9-2 7 0,7 0 2 0,-1 2-3 0,0-1-1 16,2 0 1-16,2 0-2 0,-4-2-3 0,5 2-4 16,-3-1 1-16,0 1-1 0,1-1 3 0,1-1-5 15,-1 0-1-15,0 0 5 0,-4 0-4 0,4-1-2 16,-4 2 3-16,-5 0-4 0,9-1 3 0,-9 1-4 16,4-1 1-16,-4 1-1 0,0 0-10 0,7-4-20 0,-7 4-25 15,5-1-31-15,-5 1-30 0,0 0-56 0,0 0-130 16,0 0-322-16,-2-8 142 0</inkml:trace>
  <inkml:trace contextRef="#ctx0" brushRef="#br0" timeOffset="156668.01">24462 10023 138 0,'0'-4'144'0,"0"4"-11"15,0 0-3-15,2-4-8 0,-2 4-8 0,0 0-11 16,0 0-13-16,0 0-7 0,2-1-6 0,-2 1-10 16,0 0-9-16,0 0-3 0,0 0-6 0,0 0-8 15,0 0-3-15,0 0-2 0,0 0 0 0,0 10-10 16,0-6-1-16,0-4 2 0,0 5-4 0,0 1-5 15,0-2 1-15,1 2-3 0,-2 0-1 0,2-1 0 16,2 1-4-16,-3 0 5 0,0 0-6 0,0 2 2 16,0-3-5-16,0 0 1 0,0 0-1 0,-3 2 0 15,3-3-3-15,-1 2 1 0,1-2 3 0,0 0-3 0,0 1 1 16,-2-1-1-16,2-1 2 0,0-3-5 0,0 6 4 16,0-6-3-16,2 5 0 0,-2-5 6 0,-2 5-8 15,2-5 0-15,0 5 0 0,0-5-8 0,0 5-19 16,2-2-22-16,-2-3-29 0,0 4-33 0,0-4-30 15,0 3-99-15,0-3-260 0,0 0 116 0</inkml:trace>
  <inkml:trace contextRef="#ctx0" brushRef="#br0" timeOffset="157027.51">24522 10074 86 0,'-2'4'113'0,"-1"-1"-7"0,-1 2-3 0,-2-2-4 16,2 1-3-16,-1-1 0 0,0 2-8 0,-2 0-11 16,1-1-9-16,1 1-3 0,-3-3-6 0,3 1-9 15,0 2-4-15,-2-3 1 0,0 1-5 0,3 0-5 16,-2-1-3-16,1 1-3 0,1-2-3 0,0 2-5 0,-1-1-8 16,5-2-1-16,-8 0 2 0,8 0-9 15,-5 3-21-15,5-3-28 0,0 0-33 0,0 0-40 16,-9-4-85-16,6 0-217 0,3 4 95 0</inkml:trace>
  <inkml:trace contextRef="#ctx0" brushRef="#br0" timeOffset="157297.41">24402 10082 70 0,'5'4'118'15,"-1"-1"-8"-15,3 1-10 0,0-1-10 0,1 2-9 16,0 2-7-16,-1-5-8 0,2 3-7 0,0-2-8 16,0 2-3-16,0-1-4 0,0 0-6 0,-4 0-2 15,0-2-1-15,-1 3-10 0,2-3-9 0,-2 1-6 0,0 0-6 16,-3-1-12-16,3 2-13 0,-4 0-22 15,3-3-40-15,-3-1-71 0,2 5-166 0,-2-5 74 0</inkml:trace>
  <inkml:trace contextRef="#ctx0" brushRef="#br0" timeOffset="157840.98">24394 9851 87 0,'0'0'151'0,"0"0"-3"0,0 0 0 0,0 0 1 16,0 0-8-16,0 0-8 0,0 0-14 0,0 0-9 16,0 0-13-16,0 0-12 0,0 0-6 0,0 0-11 15,0 0-4-15,0 0-10 0,0 0-7 0,0 0-1 16,0 0-2-16,0 0-6 0,0 0-5 0,0 0-3 0,17-1 0 16,-17 1-6-16,9-1 0 0,-4 2-5 0,-5-1-1 15,12 0-2-15,-6 0 0 0,-6 0-2 16,10 0 0-16,-6 1-5 0,-4-1-1 0,7 1 1 0,-7-1 0 15,7-1-4-15,-7 1 2 0,0 0-1 0,9-1-10 16,-9 1-11-16,0 0-13 0,0 0-13 0,5-1-15 16,-5 1-25-16,0 0-22 0,8-2-38 0,-8 2-131 15,0 0-295-15,4-4 131 0</inkml:trace>
  <inkml:trace contextRef="#ctx0" brushRef="#br0" timeOffset="158167.76">24485 9762 78 0,'0'0'113'0,"0"0"-12"0,0 0 12 0,0 0-12 15,0 0-3-15,-10 9-11 0,8-8-7 0,2-1-4 16,-2 5 2-16,2 1-7 0,0-2 0 0,0 0-8 16,0 4-5-16,0-3-8 0,-1 1 0 0,-3 2 3 0,4-3-5 15,0 4-8-15,-4-4-8 0,4 2 3 0,0-1 2 16,0 0-14-16,-4-1 1 0,3 0 5 0,1 2-8 16,-2-2-4-16,0-2 0 0,2 1 0 0,-3 1-3 15,3-5-3-15,-2 3-3 0,2-3-6 0,-2 6-16 16,0-3-15-16,2-3-28 0,0 0-39 0,0 0-54 15,0 0-79-15,0 0-247 0,0 0 110 0</inkml:trace>
  <inkml:trace contextRef="#ctx0" brushRef="#br0" timeOffset="158471.71">24503 9809 17 0,'-1'4'107'0,"-3"0"-3"0,0 0 0 15,3 0-2-15,-3-1 1 0,0 2-10 0,-2-1-5 16,2-1-10-16,0 0-4 0,-1-2-4 0,1 2-11 15,0-1-4-15,4-2-8 0,-5 3-4 0,0 0-2 16,0-2-7-16,1 2 0 0,4-3-6 0,-6 2-2 16,1-2-10-16,5 0-18 0,-10 0-20 0,10 0-20 15,-11-1-29-15,7 0-33 0,4 1-77 0,-10-4-195 16,4-1 87-16</inkml:trace>
  <inkml:trace contextRef="#ctx0" brushRef="#br0" timeOffset="158622.38">24435 9798 46 0,'4'2'89'16,"0"1"-2"-16,-3 0-13 0,3 0-4 0,-2 1-12 15,3 1-4-15,-3-2-9 0,1 2-4 0,-1 1 0 16,0-3-2-16,0 2-33 0,-1-1-37 0,2 2-73 16,-2-2-112-16,-1-2 50 0</inkml:trace>
  <inkml:trace contextRef="#ctx0" brushRef="#br0" timeOffset="160248.81">24263 9787 60 0,'-3'4'80'0,"2"0"-7"16,1 2-5-16,-2-3-10 0,0 4-2 0,2-1-1 0,0-1 1 16,-1 3 1-16,1-3-1 0,0 0 6 0,-3 2-8 15,6 0-4-15,-3-2-2 0,0 0-9 0,0-1 3 16,1 1 4-16,-1 0 2 0,0-2-17 0,0 1-1 15,2 1 3-15,-4-1 0 0,4 0 6 0,-2 2-2 16,0-3 5-16,2 2-6 0,-2 2 2 0,0-4-5 16,0 7-4-16,0-3 3 0,1 4-4 0,-1-2-5 15,0 3 1-15,0-1-6 0,0 1 6 0,0 0-8 16,-1 6-5-16,1-2 7 0,-2 0-7 0,-1 0 1 0,0 1-3 16,2 0-3-16,-1-5 3 0,0 1-6 15,2 3 0-15,-2 1 2 0,2-5 0 0,2 1-1 0,-2-2-2 16,0 4 0-16,2 2 5 0,0-5-2 0,2 4-1 15,-1-1 4-15,-1-3-6 0,-1 1 0 0,2 1 3 16,-2-2-5-16,-1 2 2 0,-1-1-4 0,-2-1 2 16,2 0 5-16,-3 1-3 0,3-3 1 0,-3 1-1 15,0 0-4-15,-1-1 5 0,-2 0 3 0,3 0-2 16,1-1-3-16,1 1-1 0,0-1 2 0,2 4-2 16,0-4 1-16,2 0 2 0,0 2-3 0,1 0 3 0,-1 0-5 15,2 0 1-15,1-2 0 0,0 2 2 0,-1-1 3 16,0-1-5-16,-1-2-1 0,0 3 1 0,1-4 3 15,-4 0-6-15,4-1 3 0,-4 0-1 0,0 1 5 16,0-2-3-16,-1-2-3 0,-2 3 5 0,3-2-4 16,-1 4 1-16,-2-5 4 0,3-2-3 0,-1 7-2 15,1-2 3-15,0-2 2 0,0-3 1 0,4 5-7 16,-3-2-10-16,2 1-19 0,-2-1-19 0,5-2-20 0,-6-1-32 16,8 1-139-16,-8-1-261 0,0 0 116 0</inkml:trace>
  <inkml:trace contextRef="#ctx0" brushRef="#br0" timeOffset="161411.44">24287 9924 95 0,'0'0'164'0,"-5"-2"-14"16,5 2-7-16,0 0-14 0,-5 0-15 0,5 0-8 0,0 0-14 16,0 0-8-16,0 0-7 0,0 0-9 0,0 0-6 15,0 0-8-15,18-1-6 0,-9-1-2 0,1 2-7 16,3-2-2-16,0-1-5 0,2-1-1 0,4 1-6 15,-1 2-10-15,-1-2 7 0,0-3-3 0,-4 3 1 16,1 2-3-16,-1-2-6 0,-3 2 3 0,3-3-2 16,-5 2-1-16,-2 0-3 0,2-1 1 0,-2 3-4 15,2-2 0-15,0 2 2 0,-2 0 0 0,3-2-3 0,-1 2 2 16,-8 0-1-16,14 2-5 0,-4 0 4 0,-2 1-7 16,1-3 9-16,3 0 1 0,-4 1-4 0,2 2 0 15,2 0-2-15,-5-3 1 0,-2 2-2 0,3-2 0 16,-8 0 2-16,14 0 1 0,-9 0 1 0,-5 0 1 15,11-2-5-15,-4-1 2 0,-2 0-1 0,-1 2 0 16,-3-2-2-16,-1 3 3 0,4-4-2 0,-4 4 2 16,4-3-3-16,-4 3 2 0,4-5-1 0,-4 5-1 15,0 0 3-15,4-1-7 0,-4 1 13 0,0 0-7 16,0 0 1-16,0 0-4 0,0 0-1 0,0 0-1 0,0 0 3 16,0 0 0-16,0 0 1 0,0 0-1 0,0 0-2 15,0 0 5-15,0 0-2 0,0 0 1 0,0 0-4 16,0 0 2-16,0 0 0 0,0 0 0 0,0 0 2 15,-3 11-1-15,3-11-2 0,0 0 2 0,0 5-4 16,0-1 7-16,0-4-3 0,-1 5-2 0,1-5 4 16,0 5-2-16,-3-1 0 0,3-4 0 0,0 5 2 15,0-2-1-15,-4 0 5 0,3 1-1 0,1-4 0 0,-4 7 1 16,3-6 3-16,-3 3 5 0,4 2-6 0,-1-2 3 16,1 1-3-16,-3-1-1 0,2 2-2 15,1-1 4-15,-4 1-5 0,3 0 6 0,1 1-4 0,-2-1-1 16,4 1 0-16,-4-1 0 0,4 2 1 0,-4 1-1 15,2 1 2-15,-2 0 5 0,2-1-1 0,-4 3 2 16,3-2-2-16,-3 2 2 0,4 0 2 0,0 1 0 16,-2-2 0-16,-1 0 1 0,3 0 2 0,-3 1-2 15,3 1-5-15,0-2 5 0,0 2-6 0,-1 1 0 16,1-2 1-16,1 5-3 0,-1-5 1 0,0 0 0 16,-1 1-3-16,1-2-3 0,0 2 1 0,0-2 1 0,0-1-2 15,0 2-1-15,0-2-2 0,0-2 7 0,1 3-4 16,-1-3 2-16,0 3-3 0,3-3 2 0,-3 0 1 15,0 1-2-15,3-1-1 0,-1 1-1 0,0-3 4 16,0 1-2-16,-2 1-1 0,4-2-2 0,-3 1 1 16,1 0 0-16,-2-1 3 0,2 0-5 0,-2 0 2 15,0 0 3-15,0-1-2 0,0 2-1 0,0-2 1 16,0 0-2-16,0 1 2 0,0 0-1 0,-2 1 1 0,0-2-2 16,4 2-2-16,-2-1 2 0,0 1 0 15,0-2 0-15,2 1-2 0,-4 1 3 0,2-3-2 0,0 2 3 16,0 2 2-16,2-3-1 0,-2 7 1 0,0-4-6 15,0-2 6-15,0 5-3 0,0-5 0 0,0 1 0 16,1 1-3-16,3-3 2 0,-4 2 0 0,1-2-1 16,-1 1 1-16,0 1 0 0,3-1 2 0,-3-1-3 15,1 1 2-15,-1-2-5 0,0 1 2 0,0 1 4 16,-1 1-2-16,-2-3 3 0,2 2-1 0,1 0-1 16,-4-2-2-16,3-1 1 0,1 2 0 0,0-1 1 0,0 1 1 15,1-2-2-15,-1-3-15 0,0 7-26 0,0-7-30 16,4 2-41-16,-4-2-63 0,0 0-142 0,4-9-344 15,-3 4 153-15</inkml:trace>
  <inkml:trace contextRef="#ctx0" brushRef="#br0" timeOffset="161972.99">24580 10001 3 0,'0'-4'151'0,"0"4"-10"0,-3-3-9 15,3 3-8-15,-1-5-8 0,1 5-7 0,0 0-7 16,-1-4-11-16,1 4-5 0,0 0-4 0,-5-3 1 15,5 3-4-15,0 0-10 0,0 0-6 0,-3-5-5 16,3 5-4-16,0 0-7 0,-2-5-2 0,2 5-2 0,0 0-9 16,-3-2 1-16,3 2 0 0,0 0-9 15,0 0 0-15,-13 7-2 0,6-2-4 0,0 2 1 16,-3 1-3-16,2 1-4 0,-3-1 2 0,-2 4-1 0,-1-2 2 16,-1 2-3-16,-1 1-3 0,1 0 1 15,0 2-2-15,-2-3 3 0,2 2-5 0,1 0 1 0,-2-1-1 16,7-4-1-16,0-1 0 0,2 1 0 0,-2-1-4 15,4-2 2-15,-2 2-2 0,3-4 0 0,3 1 1 0,-3 1-1 16,-1-4 1-16,5 2 2 0,-1 0 0 16,1-4-10-16,-1 7-21 0,1-7-17 0,0 0-23 15,0 0-38-15,0 0-52 0,19-8-133 0,-10 1-312 0,2 2 138 16</inkml:trace>
  <inkml:trace contextRef="#ctx0" brushRef="#br0" timeOffset="162269.1">24597 10110 156 0,'-4'1'146'0,"0"5"-12"0,-1-2-13 0,1 0-6 15,-1 1-6-15,-2-2-9 0,2 2-2 0,0 0-2 16,0-1-11-16,0 1 1 0,-1 2 0 15,-2-2-7-15,0 2 3 0,2 0-6 0,-3 0-4 0,0 1-7 16,1-3-3-16,-1 4-3 0,-1-1-6 0,1 1-1 16,0-2-5-16,-4 2-6 0,4 0 0 0,0 2-7 15,-1-1-4-15,3-1-1 0,-2 4-6 0,1-4 0 16,-1 0-4-16,1-1 3 0,3 0-8 0,0-3-6 0,2 2-18 16,-1-2-28-16,0-3-29 0,2 4-28 0,1-4-30 15,1-2-50-15,0 0-118 0,0 0-316 16,0 0 140-16</inkml:trace>
  <inkml:trace contextRef="#ctx0" brushRef="#br0" timeOffset="162543.73">24597 10273 133 0,'-4'4'145'0,"1"0"-13"16,-1 0-2-16,0 1-9 0,-3 2-7 0,-1-2-8 0,0 2-8 16,1-2-2-16,-1 3-6 0,-2 0-1 0,1 0-9 15,-3-3-5-15,2 4-6 0,1-1-7 0,-1-2-6 16,-1 2-3-16,0-1-6 0,2 1-6 0,-1-2-1 16,1 2-4-16,0-1-2 0,0-4-7 0,4 2-2 0,1 0-4 15,-2 1 1-15,2-2-2 0,0 0-19 0,-1-1-33 16,5-3-35-16,-4 4-46 0,4-4-48 15,0 0-104-15,0 0-288 0,0 0 128 0</inkml:trace>
  <inkml:trace contextRef="#ctx0" brushRef="#br0" timeOffset="162781.28">24613 10460 87 0,'-8'7'128'0,"0"0"-6"16,-5 3-6-16,1-1-11 0,2-1-13 0,-3 1-2 0,3-3-5 15,1 2-4-15,0-1-11 0,1-2 11 0,1 1-6 16,0-3-7-16,1 2-7 0,-1 0-5 0,5-3-6 16,-6 1-7-16,5-1-3 0,1 1 1 0,-3 0-7 15,3 0-7-15,2-3-20 0,-6 6-39 0,6-4-38 16,0-2-44-16,-1 1-111 0,1-1-242 0,0 0 108 15</inkml:trace>
  <inkml:trace contextRef="#ctx0" brushRef="#br0" timeOffset="162976.71">24623 10610 56 0,'-5'2'225'15,"1"3"-18"-15,-1-1-21 0,1-1-16 0,-1 2-19 16,-1-1-12-16,-2 3-15 0,0 1-11 0,2-3-8 16,1 3-16-16,-3 3-6 0,1-5-18 0,-3 2-38 15,1 1-40-15,-2-3-49 0,2 0-61 0,-2-1-134 0,3-3-279 16,-1 2 123-16</inkml:trace>
  <inkml:trace contextRef="#ctx0" brushRef="#br0" timeOffset="164057.5">24817 10335 30 0,'0'0'105'0,"0"0"-11"0,0 0-8 15,0 0-12-15,0 0-3 0,-4 5-4 0,4-5-12 16,0 0-4-16,2 4-1 0,-2-4 1 0,4 3-3 16,-4-3-6-16,4 2 1 0,-4-2 3 0,3 3-8 15,-3-3 0-15,8 0 5 0,-8 0 1 0,9 1-14 16,-3-1 3-16,0 2 2 0,4-2-3 0,0-2 1 0,4 1-11 15,-4 1 1-15,9-1 2 0,-2 1-4 16,-3 0 2-16,9 1-5 0,-2-2 3 0,-1 2-5 16,0-1-3-16,-2 1 1 0,1 1 2 0,1-2 5 0,0 0-7 15,-2 2 3-15,0 1-1 0,-4-3-3 0,-4 0 1 16,3 0-8-16,-3 1 4 0,-2 0-5 0,-3-1 0 16,3 2 3-16,-8-2-3 0,9 0 0 0,-9 0 2 15,7 0-3-15,-7 0 2 0,5 1 3 0,-5-1-6 16,4 4 1-16,-4-4-3 0,4 3-4 0,-4-3 6 15,1 5-1-15,0-3-25 0,-1-2-32 0,2 4-39 16,-2-4-149-16,0 0-263 0,0 0 118 0</inkml:trace>
  <inkml:trace contextRef="#ctx0" brushRef="#br0" timeOffset="164772.74">24903 10285 20 0,'0'0'112'16,"5"-2"-4"-16,-5 2-22 0,0 0 5 0,0 0 2 0,4-2-10 15,-4 2-9-15,0 0-3 0,0 0-2 0,0 0-6 16,5-2 1-16,-5 2-4 0,0 0-1 0,0 0-2 15,0 0-4-15,0 0-3 0,0 0-5 0,0 0-7 16,4-2 2-16,-4 2-1 0,0 0-4 0,0 0 0 16,1-6 3-16,-1 6 3 0,0 0-6 0,0-3 5 15,0 3-2-15,0 0 8 0,0 0-3 0,0-5 0 16,0 5 3-16,0 0-2 0,0 0-2 0,0 0-3 0,0-3-1 16,0 3-1-16,0 0-7 0,0 0 1 15,0 0-7-15,0 0 0 0,0 0-3 0,0 0-1 16,0 0-6-16,0 0 2 0,0 0-4 0,0 0-1 0,0 0-1 15,0 0 1-15,0 0-1 0,0 0-3 0,0 0-2 16,-13 5-1-16,9-2 0 0,1-1 2 0,-1 1-1 16,-2 2-2-16,-1-2-1 0,-2 1 1 0,4 3 0 15,-1-2 0-15,1 0 2 0,-2 2 1 0,1 0-2 16,-2-1 3-16,2 0 2 0,2-1-3 0,-1 0 2 16,1 0 1-16,-1 0-3 0,3 0-1 0,-5-1 1 15,3 0 2-15,2 2-1 0,0-1 0 0,1-1 1 0,0-1-1 16,-1 1 1-16,2-4 1 0,-1 7 1 15,1-7 8-15,4 4 4 0,-3-2 2 0,-1-2 7 0,7 4-3 16,-3-3-1-16,0 2-4 0,2-2-6 0,-2 4 2 16,2-4-3-16,3 2-1 0,0 1-2 0,-3-2-3 15,1 1 0-15,0 2-4 0,-1-4 1 0,0 2 0 16,0 2 1-16,-1-2-2 0,-1 1 2 0,1-2-3 16,1-1-1-16,-2 2-7 0,0 1-28 0,0-2-45 0,-4-2-53 15,4 4-76-15,-4-4-181 0,0 4-416 16,0-4 185-16</inkml:trace>
  <inkml:trace contextRef="#ctx0" brushRef="#br0" timeOffset="170770.06">24539 10960 6 0,'-4'5'185'0,"2"6"-56"15,-2-1-79-15,1-1-112 0,2 7-67 0,1 1 29 16</inkml:trace>
  <inkml:trace contextRef="#ctx0" brushRef="#br0" timeOffset="175463.59">24533 10135 32 0,'0'0'88'15,"0"0"-12"-15,-4-2-6 0,4 2-3 0,-3-3-14 16,3 3-8-16,0 0-3 0,0 0 2 0,-4-3-4 16,4 3-3-16,0 0-3 0,-6-2-7 0,6 2-4 15,-8-3-1-15,8 3-5 0,0 0 3 0,-5-2 2 0,1 0-7 16,4 2-2-16,-5-3-1 0,1 0 2 0,0 1-8 16,2 0 3-16,-3 0-1 0,-1-1 0 0,0 1 2 15,1-3-5-15,0 3 3 0,-2-3 0 0,0 3-4 16,-1-3-2-16,-1 0 1 0,1 2 4 0,-3-2-10 15,1 1 5-15,-1-1 5 0,2 2-11 0,-3 1 1 16,-1-3 7-16,2 2 0 0,-2 0 0 0,2 2-4 16,-2-2-3-16,0 1 5 0,0-1-2 0,-1 0 2 0,0 2-13 15,0 1 12-15,1 0 1 0,-2-3-1 16,2 3 2-16,0-2-1 0,-1 2 1 0,0 0-6 0,0 0 5 16,1 0 1-16,0 0-3 0,0 0 0 0,1 0 2 15,-3 0-2-15,-3 0-2 0,5 2-1 0,0-2 4 16,-1 0 1-16,0 3-2 0,-4-3 1 0,6 1-1 15,-4 0-4-15,1 1 2 0,1-1-3 0,0 1 2 16,-4 0 2-16,4-2 2 0,0 3 1 0,1-3-5 16,-3 2 7-16,5 0-2 0,-3-1-2 0,0 1-2 15,2 0 5-15,0 1-1 0,0-3-2 0,0 1 0 16,1-1-3-16,0 0 5 0,-1 1-1 0,1-1 1 0,0 0-8 16,-1 0 7-16,2 3 2 0,-2-3-4 15,2 0 2-15,-2 0 0 0,2-3-4 0,0 3 5 0,1 0 3 16,-4 0-10-16,4-1 5 0,-2 1 4 0,-1-1-2 15,1 2 2-15,0 0-6 0,0-1 1 0,2 0 5 16,-1 3-2-16,-2-3-2 0,3 0-2 0,0 1 1 16,-2-1-1-16,3 3 4 0,-1-2-1 0,-1 0 1 15,4 2-3-15,-6-1 1 0,6-1 1 0,-3 1-3 16,1 0-2-16,1 0-5 0,-4 1 12 0,1 0-2 16,2-1 6-16,-2 1-8 0,1 1 6 0,0 2-10 0,0-4 5 15,-2 3-2-15,2-1 10 0,0 1 0 0,-1-2-9 16,1 0 6-16,0 1-8 0,-3 0 0 0,3-1 1 15,3 0 3-15,-2 0-7 0,-2-2 7 0,5 3 3 16,-1-3-6-16,-6 2-3 0,6 1 6 0,-2-1-4 16,-1 0 5-16,0 1-2 0,2-1-1 0,0-1 1 15,-4 1-5-15,1 1 7 0,-1-1-4 0,2 2 1 16,0-4 2-16,3 2-4 0,-3 0 4 0,1-1-6 16,1 1 11-16,-1-2-8 0,2 2-1 0,-2-1 9 0,-2 2-9 15,-1 0 6-15,1-1 7 0,0-2-20 16,1 4 9-16,0 1-1 0,-1-4 6 0,1 1-5 0,1-1-2 15,-2 2 1-15,1 2-2 0,0-4 5 0,-3 5-4 16,3-4 0-16,-2 2 6 0,1-1-2 0,0 1-3 16,0 0 3-16,0 0-1 0,0-1 0 0,0 0 2 15,0 0-4-15,1 1-1 0,0 0 1 0,0-2 0 16,0 2 4-16,0 0-4 0,4-4-1 0,-4 4 2 16,4-2 0-16,0 2 1 0,0-1-2 0,-2-1 1 15,5 1 3-15,-6 0 2 0,5 0-12 0,-3 0 10 16,1 1 1-16,0-2-3 0,1 2-5 0,-1 0 7 0,-2-1 0 15,0 3-3-15,-1-2 3 0,3-1-4 0,-5 1 5 16,2 0 0-16,-1-1-1 0,2 2-2 0,-3-1 0 16,1-1-1-16,1 2 5 0,0-4-5 0,3 3 4 15,-1-3-1-15,-1 1 0 0,2 0 2 0,-1 0-3 16,2 1 1-16,-1-2-9 0,1 1 6 0,-1 1 2 16,0 0-4-16,-1 0 2 0,2-2 2 0,-4 4-3 15,4-5 4-15,-4 4 1 0,-2-2-3 0,5 2 0 16,-4-1 3-16,1 0-6 0,2 0 2 0,-1-3 2 15,0 3-2-15,1 0 3 0,-1-1-3 0,-1-1 4 16,2 1-4-16,1-2 2 0,1 3 0 0,-3 0-1 0,0-1 1 16,2-1-6-16,0 2 8 0,0-1-3 15,1 0-1-15,0 2 0 0,-1-2-3 0,1-1 5 16,1 2-3-16,-1-1 2 0,0-3 3 0,1 5-4 0,-1-1 3 16,2-3-5-16,-1 2 5 0,-3 0 3 0,5 0 5 15,1-3 2-15,-3 4-13 0,3-4 4 0,-4 4-1 16,4-4 1-16,-5 1 0 0,5-1-5 0,0 0 5 15,-2 1 3-15,2-1-5 0,0 0-4 0,-3 5 1 0,3-5 2 16,0 0-3-16,0 0 3 0,0 0 0 16,0 0-7-16,0 0-6 0,0 0-12 0,0 0-25 15,0 0-91-15,0 0-151 0,0 0 68 0</inkml:trace>
  <inkml:trace contextRef="#ctx0" brushRef="#br0" timeOffset="176806.25">22521 10400 9 0,'0'0'78'0,"-5"-2"-8"15,5 2 1-15,0 0-9 0,0 0 8 0,0 0-14 0,0 0-6 16,0 0 2-16,0 0-7 0,-3-3-9 0,3 3 4 16,0 0-7-16,0 0-9 0,0 0 9 0,0 0-8 15,-3-2 0-15,3 2-5 0,0 0-2 0,0 0-3 16,0 0-4-16,0 0 5 0,0 0-4 0,0 0-10 16,0-4 14-16,0 4 11 0,0 0-17 0,0 0 4 15,0-7 3-15,0 7-2 0,0 0 6 0,0-4-3 16,0 4-7-16,0 0 3 0,-3-4 0 0,3 4 4 0,0-5-4 15,0 5-4-15,0 0 4 0,-5-2 1 16,5 2-13-16,0 0 8 0,0 0 1 0,0 0-2 0,-2-3 1 16,2 3-6-16,0 0-1 0,0 0 6 0,0 0-8 15,0 0 6-15,0 0-7 0,0 0 5 0,0 0-6 16,0 0-2-16,-11 8 8 0,11-4-10 0,-4-2 8 16,2 2-9-16,-1-1 13 0,-4 2-7 0,4-2 2 15,-5 3 3-15,3-1 2 0,0 1-3 0,-4-1-9 16,4 1 8-16,0 2 6 0,0-2 3 0,0 1 5 15,-1-2-4-15,0 0 2 0,3 0 3 0,-1 0-1 0,0 0 0 16,1 0-5-16,-1-1 1 0,1 1-1 0,-1-2-1 16,3 1 1-16,-3-2-8 0,2 1 3 0,0-1-2 15,2-2 3-15,-1 6 5 0,1-6-6 0,0 4 1 16,0-4-3-16,0 5 4 0,0-5-1 0,0 0-1 16,0 4-4-16,0-4 5 0,0 0-6 0,-2 4 2 15,2-4-1-15,0 0 2 0,0 0-2 0,-1 4 2 16,1-4 2-16,0 0 3 0,0 0 6 0,0 0-6 0,-4 2 0 15,4-2 1-15,0 0 1 0,0 0 1 16,0 0 0-16,0 0 4 0,0 0-5 0,0 0 1 16,0 0-7-16,0 0 1 0,0 0 6 0,0 0-5 0,0 0 5 15,0 0-8-15,0 0-1 0,0 0 1 0,0 0 1 16,-4 2-4-16,4-2 0 0,0 0-1 0,0 0 1 16,-1 3-2-16,1-3 2 0,0 0 1 0,0 0-1 15,0 0-1-15,0 0 1 0,0 0 2 0,0 0-4 16,0 0 8-16,0 0-6 0,0 0 1 0,0 0-2 15,4 5-4-15,-4-5 2 0,0 0 1 0,0 5 2 16,0-5-4-16,0 0 1 0,1 3 0 0,2-1-1 0,-1 2-1 16,-2-4 5-16,3 3 0 0,-2 1-1 0,-1-4-4 15,1 3 3-15,-1-3 2 0,0 0-3 0,2 3 5 16,-2-3-1-16,0 0-2 0,1 3 1 0,-1-3 6 16,0 0 3-16,0 0 4 0,0 4 0 0,0-4 3 15,0 0 2-15,0 0-7 0,0 0 4 0,0 0-1 16,0 4 0-16,0-4-2 0,0 0-1 0,0 0-2 15,0 0 0-15,0 0-2 0,0 0-5 0,0 0 0 16,0 0 0-16,0 0 0 0,0 0 0 0,0 0 1 16,0 0-5-16,0 0 5 0,0 0-2 0,0 0-1 0,0 0 4 15,0 0-3-15,0 0 2 0,0 0 0 0,0 0-6 16,0 0 0-16,0 0 2 0,0 0 1 0,0 0 7 16,0 0 0-16,0 0-2 0,13-1 3 0,-13 1-2 15,11 1 2-15,-3 1-5 0,3-1 4 0,0 1-3 16,-1-2-1-16,3 1 1 0,0 0 0 0,0-1-3 15,0 0 2-15,1 0 0 0,-1 1-4 0,-3 1 2 16,4 1 2-16,-6-1-1 0,1-1-2 0,0 0-1 0,-4 0 1 16,0 1-1-16,-5-2 1 0,9 2 0 15,-6-2 1-15,-3 0 1 0,0 0-3 0,10 0 0 16,-10 0 2-16,0 0-4 0,0 0 2 0,6 0-4 0,-6 0 3 16,0 0-2-16,0 0 2 0,4 2-4 0,-4-2 4 15,0 0 3-15,0 0-1 0,0 0 2 0,0 0-4 16,0 0-3-16,0 0 2 0,0 0 1 0,0 0 2 15,0 0 0-15,0 0-2 0,0 0 1 0,0 0 1 16,-11-9-2-16,8 7 3 0,-2-3-3 0,0 2 3 16,0-3-3-16,1-3 2 0,-4 2-3 0,1-4 1 15,-1 2 1-15,0 0 2 0,-1-5-4 0,0 4 0 0,3 1 0 16,-2-3-1-16,-1 4 4 0,-1-1-3 16,-1-5 0-16,0 3 0 0,1 4-1 0,2 0 1 0,3 2 2 15,-1-1 1-15,-2 2-2 0,5 1-1 0,-3-1-1 16,4 1 3-16,2 3-2 0,-4-2-16 0,4 2-25 15,0 0-18-15,0 0-33 0,0 0-49 0,0 0-159 16,0 0-324-16,0 0 144 0</inkml:trace>
  <inkml:trace contextRef="#ctx0" brushRef="#br0" timeOffset="178126.59">24453 10299 24 0,'-5'-2'88'0,"5"2"-5"0,-4-4-5 16,4 4-5-16,-5-4-9 0,0 3-1 0,5 1 1 0,-6-3-5 15,3-1 6-15,-2 2-11 0,-1 1-1 0,1-2 0 16,-1 1-4-16,6 2-3 0,-11-2-2 0,3 1-11 15,2-1 4-15,-2 2-4 0,-3 0-7 0,1-1 6 16,-1 1-6-16,0-2-2 0,-2 2-4 0,0-2 2 16,-1 2-2-16,-5 2 0 0,2-2-4 0,4-2-2 15,-4 4 0-15,-2-4-2 0,4 1-2 0,-1 1-1 16,2 0 0-16,0 0 2 0,1 0-1 0,-2-1-7 0,2 1 12 16,-5 0-9-16,0 0 4 0,3-1-3 15,-1 1 6-15,3 0 3 0,-4 0-8 0,3 0 0 16,1 0 0-16,-1 2 4 0,1-2-1 0,0 0-6 0,-2 3-2 15,2-1 4-15,-1-1-2 0,0-1-1 0,4 2-2 16,-3 0 2-16,0 1 3 0,-1-3-10 0,1 0 8 16,0 3 5-16,2-2-6 0,-1 2 2 0,1-2 3 15,0 1-8-15,-1 1 3 0,2-1-4 0,0 1-3 16,-2 1 6-16,3-1-3 0,2-1-3 0,-3 2 4 16,2-1-4-16,3-1 7 0,-2 1-4 0,1-1 1 15,0 0-1-15,-1 1-1 0,3 0 1 0,-1 1 1 0,0 1 1 16,0-2-1-16,-3 1 1 0,3 0-4 15,1 0 2-15,0 1-3 0,-1-1 5 0,-1-1-5 0,2 1 1 16,-3-1 3-16,1 2 4 0,-3-1-6 0,3-1 2 16,-2 1 0-16,3 2-2 0,-4-5 5 0,2 2-5 15,-2-1 3-15,1 2 0 0,0 0 2 0,-2 0-6 16,4-1 0-16,-1-2 1 0,2 2 1 0,-1 1 4 16,-2-2 0-16,2 1-6 0,-2 2 4 0,3-3 1 0,-1 1-3 15,1-1 0-15,-2 1-1 0,3-1-1 16,2 2 5-16,-5-1-5 0,1-1 0 0,2 1 3 0,0-1 4 15,4-2 0-15,-5 5-3 0,1-3 1 0,1 1 2 16,0 0 1-16,-5 1-2 0,5-2 0 0,0 1-4 16,-1-1 0-16,0 0 3 0,2 1-1 0,2-3 1 15,-3 5-1-15,3-5-1 0,-2 2 2 0,2-2 2 16,-2 3-7-16,2-3-17 0,-2 5-19 0,2-5-24 16,0 0-42-16,0 0-129 0,0 0-251 0,0 0 112 15</inkml:trace>
  <inkml:trace contextRef="#ctx0" brushRef="#br0" timeOffset="178621.61">23459 10374 162 0,'0'0'158'0,"0"0"-8"0,0 0-13 0,0 0-15 0,0 0-15 16,0 0-11-16,0 0-4 0,0 0-10 0,0 0-9 15,0 0-13-15,0 0-4 0,-6 7-4 0,2-4-4 16,0 2-5-16,4-1-6 0,-2-1-2 0,-1 1-4 15,2 0-3-15,-2 0-2 0,-1-1-2 0,-1 0-8 16,5 1 5-16,-4 3-4 0,3-3-1 0,0 2-4 16,-3-3-2-16,0 1-1 0,4 1-3 0,-1-1 5 15,-2 0-7-15,2 0 3 0,1-4-4 0,0 8 3 0,0-8 1 16,0 2-1-16,1 2 3 0,-1-4-6 0,0 0 12 16,7 3 4-16,-7-3-1 0,10 0-5 0,-5 2 1 15,-5-2 4-15,13-2-3 0,-4 2-5 0,1 0 3 16,-2 0-3-16,3 0 1 0,-3 2-3 0,2-4 1 15,-3 2 0-15,1 2-3 0,0-4-1 0,-8 2 2 16,9 0-5-16,-9 0 4 0,7 0-3 0,-7 0 1 16,8 2 3-16,-8-2-3 0,0 0-2 0,4 0 3 15,-4 0-4-15,0 0-1 0,0 0 0 0,0 0 4 16,8 0-12-16,-8 0-36 0,0 0-35 0,8-2-44 0,-2 0-172 16,0-1-319-16,3 0 142 0</inkml:trace>
  <inkml:trace contextRef="#ctx0" brushRef="#br0" timeOffset="179539.77">24441 10413 35 0,'0'0'77'16,"0"0"-8"-16,3-3-11 0,-3 3-3 0,4-2-6 0,-4 2-4 16,0 0-8-16,5-5 2 0,-5 5-5 0,0 0 8 15,0 0-1-15,2-3 5 0,-2 3 3 0,0 0-3 16,0 0-8-16,0 0-5 0,0 0 1 0,-5-6 0 15,5 6-3-15,-4-3 3 0,4 3-8 0,-7-1 4 16,7 1-14-16,-7-1 14 0,5-3-7 0,2 4 4 16,-7-2-3-16,7 2-3 0,-7-4 2 0,4 3-2 15,3 1 2-15,-6-1-4 0,6 1-4 0,-9-1 4 0,9 1-5 16,-6 0 1-16,6 0 12 0,-11 1-5 0,11-1 2 16,-12 1 1-16,5-1-2 0,0 1-3 0,1 1 5 15,-1-1-2-15,-2 0-3 0,3 0 2 0,-2 0 0 16,-1 3-2-16,4-2 3 0,-4 0 0 0,3 0-4 15,-3 1-2-15,-4 2 3 0,4-3-4 0,0 3 0 16,1-3 2-16,-4 4-9 0,0-3 8 0,-2 3-3 16,3-4-6-16,-1 4 5 0,-1-2-3 0,3 1 4 15,-1-2 0-15,0 1 6 0,2 0-3 0,2-2 2 16,-1 0-2-16,2 1 0 0,-1-1 0 0,2 1 3 0,0-1-2 16,-1 0 0-16,-2 1-4 0,4-1 3 0,-1 0-1 15,1 0 1-15,3 2 0 0,1-4 0 0,-9 4-5 16,5-2-1-16,4-2 1 0,-4 4 4 0,3-3-7 15,1-1 1-15,-2 6-3 0,2-6 4 0,0 6-2 16,0-3 0-16,0-3-2 0,2 2-5 0,-2-2 2 16,0 6 0-16,0-6-2 0,4 4-1 0,-4-4 4 15,1 2 0-15,-1-2-4 0,0 0 4 0,0 4 0 0,0-4-5 16,0 0 0-16,0 0 3 0,0 0 0 0,0 0-6 16,0 5 6-16,0-5 3 0,0 0-9 15,-4 3-12-15,1 0-14 0,3-3-16 0,0 0-18 0,0 0-19 16,-7 1-23-16,7-1-24 0,0 0-34 0,-12-1-101 15,12 1-286-15,-10-4 127 0</inkml:trace>
  <inkml:trace contextRef="#ctx0" brushRef="#br0" timeOffset="180139.96">23932 10539 8 0,'0'0'141'0,"0"0"-13"0,0 0-3 0,0 0-14 16,0 0-2-16,0 0-19 0,0 0-6 15,0 0-4-15,0 0-7 0,15-6-3 0,-15 6-9 0,0 0 4 16,7-1 0-16,-7 1-3 0,2-3 2 0,-2 3-5 16,0 0-2-16,0 0-3 0,0 0-5 0,0 0-5 15,0 0-5-15,0 0-5 0,0 0-6 0,0 0 0 16,0 0-4-16,0 0 2 0,0 0-12 0,0 0 10 0,0 0-5 16,0 0 1-16,0 0-5 0,0 0-2 0,0 0-2 15,0 0-2-15,0 0 1 0,0 0 5 16,0 0-1-16,0 0-1 0,8-2-6 0,-8 2 4 0,1-3-2 15,-1 3-3-15,3-5 1 0,-3 5-1 0,1-4 3 16,-1 4-8-16,3-4 3 0,-3 4-3 0,2-4 3 16,-2 4 0-16,1-4-1 0,-1 4 5 0,0 0 1 15,0 0-1-15,0-6 1 0,0 6 3 0,0 0-1 0,0 0-3 16,0-4-3-16,0 4 3 0,0 0-3 16,0 0-4-16,0 0 4 0,0 0 0 0,0 0-1 15,0 0-1-15,0 0-2 0,0 0 3 0,0 0-4 0,0 0 2 16,0 0-1-16,0 0 1 0,0 0-1 15,7 10 3-15,-6-8 4 0,-1-2-1 0,1 7 2 0,-1-4-2 16,0-3-1-16,0 9 1 0,-1-6 2 0,0 2-6 16,1-1 2-16,-3 2 1 0,2-3 2 0,-3 0-5 15,2 0 5-15,2-3-3 0,-2 7 1 0,2-4-2 16,-1 0 4-16,1-3-5 0,-1 6 6 0,1-6 4 16,1 5 4-16,2-2 6 0,-1-2 3 0,2 0 7 15,2 1-6-15,0 1 4 0,2-3-5 0,-1 3-2 16,3-3 0-16,-3-1-4 0,5 2 0 0,-3-1-3 0,0 1 0 15,1-1-3-15,-2-1 0 0,-8 1 2 0,10-1-1 16,-2-1 2-16,-2-1 2 0,-1 1 4 0,-5 2 4 16,7-1-1-16,-3 0-1 0,-2-2-3 0,-2 3-1 15,0 0 1-15,0 0-5 0,4-3-5 0,-4 3 3 16,0 0-2-16,0 0-3 0,0 0-2 0,0 0-9 16,0 0-24-16,0 0-27 0,0 0-44 0,0 0-49 15,0 8-57-15,0-8-198 0,-2 7-433 0,2-7 192 0</inkml:trace>
  <inkml:trace contextRef="#ctx0" brushRef="#br0" timeOffset="186895.21">24414 10028 92 0,'0'0'108'0,"0"0"3"16,0 0-17-16,0 0-4 0,0-4-3 0,0 4-8 16,0 0-8-16,0 0-5 0,1-3-6 0,-1 3-3 0,0 0-8 15,0 0-5-15,0 0-1 0,0 0-2 0,0 0-2 16,0 0 2-16,0 0-8 0,0 0 6 0,0 0 3 15,1-6 0-15,-1 6-2 0,0 0-6 0,0 0-6 16,4-1 2-16,-4 1-2 0,0 0 5 0,4-4 4 16,-4 4-1-16,0 0-9 0,0 0 8 0,0-4 0 15,0 4 0-15,0 0-3 0,0 0-8 0,0 0 10 16,0 0-4-16,0 0-1 0,0 0-3 0,0 0-7 0,0-5 1 16,0 5-2-16,0 0-1 0,0 0-1 15,0 0-6-15,0 0 4 0,0 0-3 0,0 0 0 0,0 0-4 16,0 0 1-16,-4-4 1 0,4 4-1 0,0 0-2 15,0 0 1-15,0 0-1 0,0 0 1 0,0 0-3 16,0 0 0-16,-7 0-1 0,7 0 1 0,0 0-1 16,0 0-1-16,0 0 4 0,-4-4 1 0,4 4-1 15,0 0-8-15,-6-1 9 0,6 1-3 0,0 0-1 0,0 0 2 16,0 0-2-16,0 0 4 0,0 0 2 16,0 0 1-16,-5-2 0 0,5 2 1 0,0 0-2 0,0 0-2 15,0 0 0-15,0 0 2 0,0 0-2 0,0 0-1 16,0 0-9-16,0 0 11 0,0 0 0 0,0 0-4 15,0 0 1-15,0 0-1 0,0 0-2 0,0 0 0 16,0 0-3-16,0 0 4 0,0 0-3 0,0 0 1 16,0 0 1-16,0 0-3 0,0 0 1 0,-5 4 3 15,5-4-3-15,0 0-2 0,0 7 3 0,0-7 0 0,1 8-1 16,1-6 0-16,-2 4 3 0,1-1-4 0,0 1 3 16,3-1-1-16,-3 2-23 0,3-2 0 0,-2 0 3 15,0 2 2-15,1-3 1 0,-1 4 3 0,2-5-1 16,-1 2 5-16,-1 0 1 0,1-1-3 0,-1 1 3 15,1-2-1-15,3 2 3 0,-4-1 0 0,0-1 1 16,-1 1-1-16,3 1 0 0,1-2-1 0,-3 1 5 16,1 0 0-16,-1 1 5 0,0-1-6 0,0 0 3 0,0 0-2 15,-2-3 2-15,4 4-3 0,-3-2 3 16,-1-3-2-16,2 4 1 0,-2-4 0 0,2 4 4 0,-2-4-2 16,1 4 1-16,-1-4-4 0,0 0-15 0,0 0-23 15,0 0-32-15,0 0-40 0,0 0-194 0,0 0-331 16,0 0 146-16</inkml:trace>
  <inkml:trace contextRef="#ctx0" brushRef="#br0" timeOffset="187581.96">24559 10007 39 0,'0'0'118'0,"0"0"-8"0,0 0-9 0,0 0-7 15,0 0-7-15,0 0-9 0,0 0-6 0,0 0-5 16,0 0-7-16,0 0-5 0,0 0-10 0,0 0-3 16,0 0 9-16,0 0-18 0,0 0-7 0,0 0-5 15,0 0 0-15,0 0 4 0,0 0-8 0,0 0 2 16,0 0-6-16,0 0-7 0,0 0 10 0,0 0-3 15,0 0-5-15,0 0-3 0,0 0 7 0,0 0-5 16,0 0 5-16,-12 4 1 0,12-4 4 0,-7 7 3 16,2-3 1-16,3-2-1 0,-2 2-8 0,0 1 2 0,-4 2 6 15,-1 0-5-15,4 1-2 0,-4-2-4 0,4 2 1 16,-4-3 2-16,0 3-3 0,2-1 4 0,0 0-5 16,-2 0 7-16,4 0 2 0,-1-2-4 0,1-2 1 15,-1 2-2-15,3-2 3 0,-2 1-5 0,2-1 0 16,1-1-4-16,2-2-1 0,-4 4 4 0,2-1-3 15,2-3 2-15,-5 2-6 0,5-2 2 0,-1 5 1 16,1-5 0-16,-4 2 2 0,4-2-7 0,0 0-12 16,-4 4-39-16,4-4-31 0,0 0-172 0,0 0-273 15,0 0 122-15</inkml:trace>
  <inkml:trace contextRef="#ctx0" brushRef="#br0" timeOffset="189003.51">24545 10110 41 0,'-1'-4'98'16,"1"4"-15"-16,0 0-9 0,0 0-2 0,-4-3-7 15,4 3 4-15,0 0-18 0,0 0-4 0,-5-3 6 16,5 3-18-16,0 0-5 0,-1-4 0 0,1 4 0 16,-3-3 2-16,3 3-15 0,0 0 3 0,-5-6-3 15,5 6 5-15,-4-5-16 0,3 2 19 0,1 3-8 0,-4-3-5 16,3-1 2-16,1 4-3 0,-8-6-3 15,7 2 0-15,-3 2 4 0,0-2-1 0,4 4 1 0,-2-7-1 16,-2 3-5-16,1 2 5 0,-1-1-1 0,2-1 3 16,-6 1-9-16,7 1 4 0,-3-1-7 0,-1 1 5 15,1-1 0-15,-1 2-5 0,5 1 3 0,-14-1-1 16,8-2-1-16,-1 2 2 0,2-2 4 0,-2 3-6 16,0-3 2-16,1 3-9 0,-2-1 6 0,1 1-3 15,-1-1 1-15,0 1 3 0,0-2-1 0,-2 1 0 16,0 0 0-16,0 1 2 0,-3-1-1 0,3 2-1 0,-2 0 0 15,-2-1 0-15,4 0 2 0,-4 1-2 0,1-1-6 16,-1 0 5-16,1 2 0 0,0-1 0 0,0-1 5 16,0 0-2-16,-1 1-4 0,1-1 3 0,-2 0-1 15,2 0-3-15,-2 0 3 0,-1 3-4 0,1-3 4 16,2 1-2-16,-1-1 1 0,-1 2-3 0,3-1-6 16,-6-1 7-16,-1 1-1 0,6-1 9 0,-1 0-9 15,3 2-4-15,-3-2 5 0,0-2 5 0,-2 4-1 0,-3-2-6 16,6 0 2-16,-3-2 1 0,-2 4-2 15,5-1 0-15,-2-2-5 0,1 2 2 0,1-1 0 0,0 0 1 16,0 1-1-16,1-1 3 0,0 0-1 0,0-1 2 16,1 1-2-16,-1 0 2 0,2 0-3 0,0-1 0 15,1 1-1-15,0 0 4 0,-1 2 6 0,5-2-4 16,-3 1-2-16,-1-1 4 0,-1 0-4 0,2 0 5 16,2 2-6-16,-3-2 5 0,0 0-9 0,0 0 9 15,0 0 1-15,0 2-5 0,-2 1 7 0,0-2 6 0,3-1-13 16,-1 3 3-16,0-2-2 0,-1-1 6 15,2 2-5-15,-1-1-1 0,1 0-2 0,-1-1 2 0,0 3 2 16,-1-2-3-16,1 2 7 0,-1-2-2 0,1 3-5 16,0-1 3-16,0-2-2 0,0 0 1 15,1 2 0-15,0 1-1 0,-1-2-2 0,0 3 4 0,-3-4-6 16,3 3 10-16,-2-1-8 0,1 0 1 0,-1 1 2 16,1-1 2-16,-3 1-4 0,3-2 2 0,0 3-1 15,-4-2 0-15,2 0 8 0,1 1-1 0,-1-3-6 16,-2 3-4-16,4-1 1 0,-3 1 3 0,3-1-2 0,-3 1 3 15,2-1 0-15,-1 0 2 0,3 0 2 16,-5-1-6-16,4 1 7 0,-2 1-5 0,0-1-1 16,3-1 3-16,-3 2 7 0,-2-1 6 0,4-1-9 0,-3 1 2 15,3 0 2-15,-3-1-3 0,4 1-3 0,-1-1 2 16,-3 2-2-16,3-1 0 0,1 0-2 0,0 2 7 16,-5-1-11-16,4 1 3 0,1 2 0 0,-3-2-2 15,3 1 3-15,0 0 1 0,2 1-6 0,-3 1 3 16,1-2 5-16,0 2-2 0,-1-1-4 0,0 0 2 15,0 0-2-15,0 0-1 0,0-1 6 0,-3 2-5 16,4-1-2-16,0-1 2 0,-1-1 9 0,1 1-8 16,0 0-4-16,1-1 3 0,0 0 2 0,-1 1 0 15,1-1-3-15,1 0 1 0,1 1-1 0,2-1 4 0,-2 0 0 16,-2 2-6-16,2-1 5 0,-2-2-7 0,2 3 3 16,1-3 3-16,-2 2-3 0,0-1 5 0,0 1 5 15,-2-2-7-15,2 2 6 0,-4-1-6 0,1 2-1 16,1-2 0-16,-1 0 5 0,1 0-3 0,1-1-1 15,-1 2 3-15,3-2-4 0,-3 2-2 0,1-4 5 0,1 3-2 16,-3-1-1-16,4 2 3 0,1-1-7 16,-1-1 6-16,-2 0 11 0,3 1-13 0,-1 0-2 0,2-1 2 15,-1 4-1-15,1-3 5 0,-4 2 3 0,3-2 2 16,0 1-4-16,0 0 1 0,0 2 0 16,-1-4-2-16,2 1 5 0,0 1 3 0,-1 0-6 0,0-3 4 15,1 2 2-15,0-1 6 0,-2 3 0 0,2-6-6 16,0 4-1-16,0 0 1 0,0-2 0 0,0 1 2 15,2-1-2-15,-6 1 2 0,6 1 2 0,-5-1-4 16,2-1-2-16,1 3 0 0,-1-2-5 0,1-2 2 16,-5 4 2-16,7-2-1 0,-5-2-2 0,4 1 6 15,0 1-12-15,-1 0 7 0,-3 0 1 0,4-2-5 16,-3 1 2-16,2-1-4 0,1 2 3 0,-1-1 3 0,0 0-5 16,3 0-1-16,1-3 4 0,-5 4 7 0,5-1-8 15,0-3-3-15,0 0-1 0,-7 2 1 0,7-2-1 16,-2 5-2-16,2-5 2 0,-4 4 5 0,4-4 6 15,0 0 0-15,-4 2 1 0,4-2 1 0,-2 5-3 16,2-5 3-16,-5 1-2 0,3 4 0 0,2-5-4 16,-3 4 3-16,3-4-3 0,0 0 1 0,-3 2 3 15,3-2-5-15,0 0-1 0,0 0 2 0,0 0-17 0,0 0-15 16,0 0-20-16,0 0-23 0,0 0-32 0,6-17-49 16,-2 12-80-16,0-4-248 0,3 0 110 0</inkml:trace>
  <inkml:trace contextRef="#ctx0" brushRef="#br0" timeOffset="190054.13">22409 10456 121 0,'0'0'152'15,"-3"-4"-11"-15,3 4-7 0,0 0-13 0,-2-3-14 16,2 3-5-16,-3-2-15 0,3 2-9 0,0 0-11 16,0 0-3-16,0 0-6 0,0 0-4 0,0 0-9 15,-2-5-4-15,2 5 0 0,0 0-7 0,0 0-3 16,0 0-3-16,0 0-3 0,-2-4-2 0,2 4 1 0,0 0-2 15,0 0 7-15,0 0 6 0,0 0 1 0,0 0 4 16,0 0 3-16,0 0-2 0,0 0 2 0,0 0-3 16,0 0 0-16,0 0-2 0,0 0-2 0,0 0-2 15,0 0-6-15,0 0 0 0,0 0-5 0,0 0-4 16,0 0-4-16,0 0 1 0,0 0-3 0,0 0-1 16,0 0-5-16,0 0 3 0,-4 9-2 0,2-5 2 15,-3 0-2-15,1 0 1 0,0 1-1 0,2-1-1 0,-2 1-2 16,-1 0-4-16,1 1 5 0,-4 0-2 0,6-2-2 15,-5 4 3-15,1 0 2 0,-2-2-5 0,2 2-2 16,-2-3 1-16,3 1 2 0,-3 1-1 0,1 2-2 16,-1 0 1-16,2-5 1 0,0 3 0 0,1 0-4 15,0-5 5-15,0 5-3 0,0-2 1 0,3-1 2 16,-2-3-2-16,0 4-1 0,1-2 3 0,1-1-5 16,2-2 3-16,-4 5 0 0,2 0-1 0,2-5-3 15,-3 2 3-15,3-2 0 0,-1 4 1 0,1-4 1 16,0 0-4-16,-3 3 1 0,3-3 6 0,0 0-5 0,-4 3 0 15,4-3 1-15,-1 2-1 0,1-2 0 0,0 0-1 16,0 0 2-16,0 0-2 0,-1 5 0 0,1-5 1 16,0 0-1-16,0 0 0 0,-3 3 6 0,3-3-5 15,0 0-1-15,0 0 1 0,-1 4 0 0,1-4 0 16,0 0 0-16,0 0 0 0,0 5 0 0,0-5 3 16,0 0-1-16,0 5-4 0,0-5 3 0,0 0 1 15,2 4-2-15,-2-4 0 0,2 3 1 0,-2-3-4 0,0 0 5 16,3 2 0-16,-3-2-1 0,0 0 0 15,4 2 0-15,-4-2 1 0,4 3 2 0,-4-3-2 0,0 0-1 16,13 1 1-16,-7-1-2 0,-1 1-2 0,4-1 4 16,-9 0-2-16,14 0-1 0,-3 3 4 0,-3-3-1 15,4 2 1-15,1-2-1 0,1 0-1 0,-4 0 1 16,4 3 0-16,-2-4-1 0,0 2-1 0,0 0 2 16,-3-1 1-16,-1-1-3 0,-2 1-2 0,0-1 4 15,-1-1-2-15,1 2 1 0,-6 0 1 0,10 0-2 16,-10 0 0-16,7 0 2 0,-7 0-4 0,0 0 3 15,7-2-2-15,-7 2 3 0,0 0-3 0,0 0 1 0,0 0 1 16,0 0 0-16,6 0 1 0,-6 0-1 0,0 0 1 16,0 0-3-16,0 0 1 0,0 0 7 0,0 0-7 15,0 0 1-15,0 0 0 0,0 0 8 0,0 0 4 16,0 0 4-16,0 0-1 0,0 0-3 0,0 0-1 16,0-5 1-16,0 5-1 0,0 0-2 0,-4-7-2 15,4 7-3-15,-4-5 1 0,2 2 2 0,-1 1-4 16,-1-3 0-16,1 0-1 0,-1 4 1 0,-1-4 5 0,-2 1-8 15,2 0 1-15,0 0-1 0,0 0 4 16,-5-2-5-16,2 1 3 0,0 0-3 0,1 0-1 0,-1-2 3 16,2 2 2-16,-2 0-3 0,4 3 0 0,-2-2 1 15,2 0 1-15,-1-1-1 0,1 2 0 0,0 1 1 16,4 2 1-16,-5-4-3 0,1 3-1 0,4 1 2 16,-5-6 0-16,5 6 1 0,-4-3-3 0,4 3 1 15,-1-3 1-15,1 3-2 0,0 0-3 0,0 0-29 16,0 0-28-16,0 0-34 0,-4-3-50 0,4 3-80 15,0-5-118-15,0 5-369 0,3-6 163 0</inkml:trace>
  <inkml:trace contextRef="#ctx0" brushRef="#br0" timeOffset="199370.19">23331 10528 41 0,'3'-4'75'0,"-3"4"8"0,0 0-2 16,2-2-16-16,-2 2-3 0,0 0-2 0,4-3 9 15,-4 3-6-15,0 0 1 0,2-4 4 0,-2 4 2 16,0 0 2-16,0 0-4 0,0-4 1 0,0 4 0 0,0 0-2 16,0 0-5-16,0 0-5 0,0 0-8 15,0 0 2-15,0 0-3 0,0 0-3 0,0 0-5 0,0 0-7 16,0 0 2-16,0 0-11 0,0 0 5 0,0 0-7 16,0 0-2-16,0 0-3 0,0 0 2 15,0 0-3-15,0 0 4 0,0 0-2 0,0 0 2 0,0 0-4 16,0 0-1-16,0 0-1 0,0 0-2 0,0 0 0 15,0 0 1-15,0 0-3 0,0 0 1 0,0 0-4 16,0 0-2-16,0 0 1 0,0 0-3 0,0 0 5 16,2 11-1-16,-2-7 1 0,0 2-1 0,0 1-1 0,1-2 2 15,-1 1 7-15,2 0-7 0,-1 2 1 0,-1-1-3 16,1 0 1-16,1 0 0 0,-2 2 1 16,2 1 3-16,-2 0-3 0,2 0 3 0,-1 1 2 0,1-1-2 15,1 2-3-15,1-1 0 0,-2-2 3 0,-1 3-3 16,1-2-1-16,0 1-1 0,-2-4-1 0,4 3 0 15,-4-5 1-15,4 2-3 0,-3 0 0 0,1-2 2 16,1 4-2-16,1-2 0 0,-3-1 0 0,-1 0 2 0,4-1-3 16,-2 0-1-16,0 2 2 0,2-1 2 0,0-1-2 15,-3 2-2-15,3-2-11 0,-3 0-23 16,3-1-21-16,1 2-23 0,-4-4-35 0,3 1-44 0,-4-3-131 16,0 0-308-16,0 0 136 0</inkml:trace>
  <inkml:trace contextRef="#ctx0" brushRef="#br0" timeOffset="200118.88">23274 10532 113 0,'0'0'150'0,"0"0"-14"0,0 0-17 16,0 0-8-16,-4-4-13 0,4 4 0 0,0 0-21 0,0 0-8 15,0 0-4-15,5-4-12 0,-5 4 1 16,5-2-9-16,-5 2-6 0,5-3 1 0,-5 3-4 15,7 0-5-15,-7 0-3 0,7-1-5 0,-7 1-1 0,7-3-2 16,-2 2-1-16,-5 1-1 0,8 0-2 0,-2-3 0 16,2 3-6-16,-1 0 0 0,4 0 1 0,-4 0-5 15,5-1-2-15,-1 1 1 0,2-3 4 0,-3 3-6 16,-1 0-9-16,1-2-5 0,2 2 2 0,-7 0-2 0,4 0 0 16,0-2 3-16,-4 2 9 0,-5 0-1 15,9-1-10-15,-5 0 4 0,-4 1-1 0,6-3 1 16,-6 3 3-16,7 0 0 0,-7 0-7 0,0 0 3 0,7 2 1 15,-7-2 5-15,0 0-3 0,8 0 0 0,-8 0 5 16,4 1-5-16,-4-1-1 0,0 0 3 0,7 1-6 16,-7-1 16-16,0 0-6 0,0 0-1 0,0 0 2 15,0 0-8-15,0 0 1 0,8 0 6 0,-8 0 3 16,0 0-2-16,0 0 6 0,0 0-3 0,0 0 5 16,4 3 3-16,-4-3-5 0,0 0 5 0,0 0-2 15,0 0-2-15,0 0 6 0,0 0-2 0,0 0 6 0,0 0-4 16,0 0 3-16,0 0-3 0,0 0 4 15,0 0-8-15,0 0 3 0,0 0-2 0,0 0-3 0,0 0 2 16,0 0-2-16,1 2-3 0,-1-2-1 0,0 5 1 16,0-5-1-16,3 6 1 0,-2-2 1 0,2-2-3 15,-2 5 3-15,0-3 2 0,2 4-2 0,-1 0-4 16,-2 2 0-16,1-3 2 0,3 4 2 0,-4-1 0 16,2 5 2-16,-1-5 4 0,0 2 0 0,-1 1 2 0,1-2-2 15,-1-1-5-15,0 2 3 0,2 1 1 0,0 0-5 16,-2-1 1-16,0-4-1 0,0 3 0 0,2-1 0 15,-2-2-2-15,0-1 0 0,0 0-1 0,1 0 1 16,-4 1 1-16,3-3-4 0,0 0-1 0,-2-1 2 16,-1 0 0-16,2 0 3 0,0 0-3 0,1-4 2 15,-6 3-17-15,3-1-22 0,3-2-41 0,0 0-47 16,-10 0-175-16,7-6-320 0,-1 1 142 0</inkml:trace>
  <inkml:trace contextRef="#ctx0" brushRef="#br0" timeOffset="200885.99">23491 10551 74 0,'0'0'119'0,"3"-3"-12"0,-3 3-2 0,5-3-19 16,-5 3-8-16,6-2-6 0,-6 2-5 0,5-1-12 0,-5 1-2 16,0 0 7-16,7-2-7 0,-7 2 10 0,0 0-5 15,0 0-11-15,0 0-7 0,0 0 4 0,0 0-6 16,0 0-1-16,-13 6-4 0,9-2-2 0,-2 1 2 16,-1-2-4-16,-2 1-1 0,3-2-3 0,-3 5 0 15,0 0-4-15,0-5 1 0,3 5-5 0,-3-5 2 16,2 3-1-16,0-2 1 0,-1 1-4 0,3-1-4 15,-1-1-1-15,0-1-1 0,0 1 0 0,2 0 1 0,4-2 9 16,-5 3-6-16,5-3 2 0,-4 0 6 16,4 0 2-16,0 0-3 0,0 0 0 0,0 0-5 0,0 0-1 15,-4-8 0-15,4 8-3 0,8-9-1 0,-3 6 1 16,4-2-2-16,-2 1-1 0,3-2 0 16,-1 2-3-16,2-3 0 0,-2 3 1 0,0 2 1 0,4 0-3 15,-4-2-4-15,1-1 0 0,-2 4 8 0,2 0-8 16,-5-2-1-16,0 2 1 0,-5 1-1 0,9 0 2 15,-9 0-3-15,8 0 1 0,-8 0-1 0,6 1 2 16,-6-1 1-16,4 2-2 0,-4-2 0 0,0 3 1 0,0 3-3 16,1-3 1-16,-1-3 4 0,-2 7-2 15,1-3 2-15,1-4 1 0,-4 8-2 0,0-7 0 16,0 6-1-16,0-4-1 0,-2 1 1 0,1-1-2 0,0 1-1 16,-3 0 3-16,3-2 2 0,-3 1-4 0,3-2 3 15,-1 0-1-15,-1 1 1 0,6 1-1 0,-3-1 1 16,4-2 0-16,-9 2-2 0,8 1 1 0,1-3 1 15,-4 2 0-15,4-2-3 0,0 4 0 0,0-4-2 0,0 0 8 16,5 5-2-16,-1-4 3 0,4 1-4 16,-3 0 2-16,2-3 2 0,1 2-2 0,1-2-2 15,-1 1 1-15,-8 0 0 0,13 0-1 0,-5 1 0 0,-1 2-2 16,-2-3 1-16,-5 0 1 0,9-3-3 0,-9 3 0 16,9 3-1-16,-9-3-1 0,5 0 5 0,-5 0 2 15,4 1-3-15,-4-1 0 0,0 0 1 0,-3 7 0 16,3-7 0-16,-4 6-2 0,0-6 2 0,0 4-1 15,-2-1 3-15,0 1-6 0,2 0 3 0,-2-2-2 16,-1 2-2-16,1 0 6 0,0 0-4 0,-1 2-1 16,2-4 1-16,0 4 4 0,0 0 1 0,1-1-4 15,-1-1 2-15,2 3 2 0,-2-4-3 0,5 2 0 16,-2 0 1-16,0-2-3 0,1 2 0 0,1-1-18 0,0-4-35 16,-1 5-53-16,1-5-181 0,-4 4-313 0,4-4 140 15</inkml:trace>
  <inkml:trace contextRef="#ctx0" brushRef="#br0" timeOffset="201692.33">23991 10534 108 0,'0'0'157'0,"-8"0"-12"0,8 0-18 15,0 0-8-15,0 0-12 0,0 0-12 0,0 0-11 16,0 0-9-16,-2 2-8 0,2-2-5 0,0 0-6 15,0 0-5-15,0 0-6 0,0 6-6 0,0-6-2 16,0 0 4-16,0 0-3 0,0 0 1 0,0 0-2 16,0 0 2-16,0 0-5 0,0 0-2 0,0 0-3 15,0 0-8-15,0 0 4 0,0 0-6 0,0 0-1 0,0 0-1 16,0 0-3-16,0 0-1 0,-6 1 2 0,6-1-4 16,-6 2-4-16,2 1 3 0,0-1-1 0,1 3 0 15,0-3 0-15,-2 1 3 0,2 0 0 0,-1 2-2 16,2 2 8-16,-2-2 7 0,0 2 0 0,3 0 0 15,0 1-5-15,0 4 3 0,1-2 4 0,0 1-1 16,0-1 2-16,2 5 3 0,3-1-1 0,-1 4-1 16,-2-7-2-16,2 0-3 0,-1 3-3 0,1-4-5 0,0-1 3 15,1 1-4-15,1 1-1 0,-1-1 0 16,-2 0-4-16,-1-2-1 0,0-1 0 0,-1 0-1 0,0-2-1 16,0 2 0-16,1-3-1 0,-2 1 0 0,0 0-1 15,0-1-3-15,0-1 1 0,0-3-1 0,2 6 3 16,-2-2 1-16,0-4-1 0,2 5 0 0,-1-3-1 15,0 0-22-15,-1-2-17 0,6 3-23 0,-6-3-25 16,4 3-31-16,-4-3-38 0,0 0-180 0,0 0-360 0,9-4 160 16</inkml:trace>
  <inkml:trace contextRef="#ctx0" brushRef="#br0" timeOffset="203053.07">23904 10571 94 0,'0'0'128'0,"0"0"-10"0,0 0-9 16,0 0-9-16,0 0-9 0,0 0-15 0,0 0-3 15,13-3-13-15,-8 2-5 0,0-1-4 0,-5 2-6 16,13-1-1-16,-8-1-6 0,2 1-1 0,1 0-7 16,1 1-1-16,-3-3-1 0,1 2-10 0,1 0 3 15,0-3-1-15,-1 2-4 0,-1-1-2 0,-1 2 0 16,1 0-5-16,1 0 3 0,-4 0 1 0,-3 1-7 0,6-3-4 16,-6 3 4-16,3-3 2 0,-3 3-2 0,6-1-1 15,-6 1-2-15,4-2 4 0,-4 2-5 0,0 0 0 16,11 0 4-16,-11 0-1 0,8 2-4 0,-3-1-1 15,0 2 0-15,-1-2 2 0,4 1 0 0,-8-2-1 16,11 1 3-16,-7 0-3 0,4-1-7 0,-2 1 5 16,-6-1 1-16,9 1-6 0,-9-1 5 0,6 0-2 15,-2 2 4-15,-4-2 1 0,0 0-3 0,6 1 0 16,-6-1 11-16,0 0-10 0,0 0 4 0,4 2-4 16,-4-2-2-16,0 0 7 0,0 0-7 0,3 4 1 0,-3-4 4 15,0 0 2-15,3 2 1 0,-3-2 0 0,0 0 4 16,0 0 0-16,0 0 0 0,0 0 2 0,0 0 8 15,0 0-13-15,0 0-1 0,0 0-1 0,0 0-5 16,0 0 2-16,0 0 0 0,0 0 4 0,0 0-2 16,0 0-1-16,-3 6 10 0,3-6-2 0,-1 5 12 15,1 2 1-15,0-3-2 0,1 6 1 0,-2-3 3 16,1 2 3-16,-3 0-1 0,3 3-3 0,-3-3 0 0,3 1 1 16,-3 2-5-16,2 0 3 0,1 2 0 15,-2-3-6-15,2 2 0 0,-1-5 0 0,0 2-2 0,1-2-3 16,-3 3-2-16,3-1 0 0,0-2 2 0,-1 1 0 15,1-2-2-15,-1-1-6 0,-2 0 1 0,2 0 2 16,-1 0-3-16,1-1-4 0,-1-1 6 0,0 0 0 16,0 0-1-16,-2 1 0 0,4-5 5 0,-4 4 4 15,3-1 2-15,1-3-2 0,-4 4 5 0,0-3 0 16,4-1 2-16,0 0-4 0,0 0-5 0,0 0 2 16,-5 3-6-16,5-3 3 0,0 0-2 0,0 0-1 0,0 0-1 15,0 0 0-15,0 0 3 0,0 0-5 0,0 0-1 16,-8-5-1-16,8 5-2 0,0 0 1 0,0 0-2 15,0 0 5-15,-2-5-4 0,2 5-1 0,0 0 0 16,0 0 1-16,0 0 1 0,0 0-3 0,0 0-1 16,0 0 0-16,-4-3-2 0,4 3 4 0,-4-2-5 15,4 2-1-15,-2-6-4 0,-1 3-3 0,-1-2-6 16,0 0-4-16,-1 1 0 0,4-3-3 0,-7-1-8 0,6-2-11 16,-2 1-2-16,-2-4-10 0,0 2-4 0,3-2-12 15,-5-5-8-15,4 6-1 0,-1-2 6 0,1 2-3 16,0-1 2-16,-1 2 5 0,1 0 9 0,1 1 5 15,0 0 11-15,2 3 8 0,-2 0 3 0,3-1 6 16,0 5 9-16,0-2-3 0,0 1-2 0,0-2 9 16,2 2 4-16,0 0-3 0,1-2 4 0,0 4 13 15,1 0 0-15,-1 1 8 0,1-3 1 0,2 3 0 16,1-3 6-16,0 4-9 0,-2-1 4 0,-5 1 9 16,13 0-12-16,-8 1 2 0,-1-1-4 0,-4 0 4 0,10 5-5 15,-9-4-1-15,-1-1 4 0,7 3-4 0,-6-1 2 16,-1-2 5-16,4 2 7 0,-4-2 5 15,-1 6 6-15,1-6 0 0,-4 4 8 0,0-1-6 0,4-3-2 16,-8 2 3-16,2-1-1 0,-2 4-5 0,3-3 2 16,-6 0-3-16,3-1-3 0,4 1 4 0,-1 0-1 15,5-2-7-15,-8 2-3 0,4-1-4 0,4-1 5 16,-5 3 0-16,5-3-3 0,0 0 2 0,0 4-4 0,0-4-1 16,5 3 1-16,-5-3-1 0,8 3-3 15,-1-2 3-15,-1-2-2 0,4 1-4 0,-3 1 1 0,0 0-1 16,1-1-1-16,-2 2-1 0,2-2 1 0,-3 0-3 15,3 0 3-15,-8 0-1 0,9 3 0 0,-9-3-1 16,6 1 0-16,-6-1 0 0,3 3 0 0,-3-3-3 16,0 0 1-16,-4 7 3 0,1-4-3 0,3-3 0 15,-4 7 0-15,-2-5 0 0,5 2-3 0,-3-1 2 0,0 1 1 16,0-2 1-16,0 0-1 0,-1 0 3 16,4 1-5-16,-7-2 5 0,7 3-5 0,1-4 0 0,-8 4 3 15,8-4 1-15,-3 3-2 0,3-3 3 0,0 0 0 16,0 0-1-16,0 0-5 0,0 0 5 15,-3 2-2-15,3-2 4 0,0 0-6 0,6 3 0 0,-2-1-2 16,0 0 5-16,0 0 0 0,2 1-2 0,-2 3 5 16,1-3-4-16,-1 1 0 0,1-2-1 0,-1 5-1 15,1-4 1-15,-1 0 3 0,0 1-6 0,-2 3 8 16,1-3-7-16,-2-3 3 0,-1-1 0 0,3 7 0 0,-2-3 3 16,2-2-6-16,-2 2 4 0,-1-4-2 0,0 0 1 15,-1 5 2-15,-2-2-4 0,-1-1 2 16,2 2-3-16,-2-1-31 0,-3 0-44 0,1-2-64 0,-3 0-130 15,4 1-295-15,-3-1 130 0</inkml:trace>
  <inkml:trace contextRef="#ctx0" brushRef="#br0" timeOffset="214617.75">26867 10977 46 0,'0'0'95'0,"4"-12"-5"16,-4 12-8-16,0 0-10 0,4-2-2 0,-4 2-1 15,6-2 3-15,-6 2-5 0,4-1 0 16,-4 1 2-16,0 0-7 0,1-5-9 0,-1 5 5 0,0 0-5 15,0 0 1-15,0 0-3 0,0 0-3 0,3-3-3 16,-3 3-5-16,0 0 4 0,0 0-6 0,0 0 0 16,0 0-5-16,0 0-1 0,0 0 0 0,0 0-2 15,0 0-1-15,0 0-1 0,1-5-4 0,-1 5-2 0,0 0-3 16,0 0-2-16,0 0-4 0,0 0-2 16,0 0 2-16,0 0 1 0,0-4-1 0,0 4-3 15,0 0-2-15,0 0 1 0,0-4-4 0,0 4-2 0,0 0 5 16,-4-5-5-16,4 5 0 0,-4-3 2 0,4 3-4 15,-6-3 0-15,2 1 6 0,4 2-4 0,-9-2-2 16,0 1 1-16,-1 1-3 0,-3-1 0 0,-3 0 6 16,-2-1-3-16,-5 2 0 0,-5-1-1 0,0 1 0 15,-2 1-2-15,2-1-2 0,-4 0 1 0,3-2 7 16,0 2-8-16,-5-3 4 0,4 3-3 0,0-2 2 16,-2 0-1-16,2 2 2 0,0-2-2 0,2 0 0 0,7 0-1 15,-1-1 2-15,2 3-4 0,6 0 2 16,2-1-1-16,1 1 1 0,1-1-1 0,1 1 2 0,9 0-1 15,-9 0 5-15,9 0-3 0,-9-2-2 0,9 2 4 16,-5 0 1-16,5 0-1 0,0 0-3 0,0 0-2 16,-10 0 5-16,10 0 1 0,0 0-3 0,0 0-1 15,0 0 1-15,0 0-3 0,0 0-13 0,-8 0-28 16,8 0-25-16,0 0-45 0,-9 0-141 0,3-3-275 16,0 2 121-16</inkml:trace>
  <inkml:trace contextRef="#ctx0" brushRef="#br0" timeOffset="-213572.58">26200 10796 39 0,'0'0'83'15,"0"0"-7"-15,0 0-11 0,0 0-6 0,9 1-5 0,-9-1-5 16,0 0-1-16,6 0-9 0,-6 0-3 0,0 0 4 15,0 0-6-15,0 0 9 0,6 1-3 0,-6-1 3 16,0 0 2-16,0 0 3 0,0 0-3 0,0 0-1 16,0 0 7-16,0 0 0 0,0 0 3 0,0 0 1 15,0 0 0-15,0 0-2 0,0 0 0 0,0 0-4 16,0 0-4-16,0 0 3 0,0 0-11 0,0 0-2 16,0 0-3-16,7-2-5 0,-7 2-1 0,0 0-4 0,0 0 0 15,0 0-6-15,0 0 3 0,0 0-6 16,0 0-3-16,-10 11 3 0,2-7-1 0,3 2-1 0,-2-1-3 15,0 0-3-15,-3 2 4 0,2-1-4 0,-1 0 7 16,4-1-10-16,-4 0 8 0,0 1-4 0,0 0-3 16,0 1-1-16,1-2-1 0,-1 0 3 0,0 2-2 15,0-2 3-15,1-2-5 0,-1 3 0 0,4-2 1 16,-1 0 1-16,-1 0-2 0,2-1 1 0,1 0 0 0,-1 1 1 16,1-2 3-16,-2 2-1 0,2-2-2 15,0 1 0-15,0-2 0 0,4-1-1 0,-2 6-2 16,2-6 1-16,-4 1-2 0,4-1 2 0,-4 3 0 0,4-3 1 15,0 0 0-15,0 0 0 0,0 0-2 0,0 0 1 16,0 0 0-16,0 0 4 0,0 0-4 0,0 0 9 16,0 0-8-16,0 0-1 0,18-2-1 0,-12 4 0 15,1-2-3-15,-1 1-1 0,1 0 5 0,-2 0-3 16,2 1 6-16,1 0 0 0,-2 1 3 0,4 0-8 16,-2 1 2-16,1-2 3 0,0 4-2 0,1-3 1 15,-1 3-5-15,0-1 0 0,0-1 1 0,1 0 3 0,-2 2-3 16,-3-3 5-16,1 1-3 0,2-2 0 0,-4 1 2 15,1 1-3-15,-1-1 2 0,1 2-3 0,-3-3-1 16,5-2 5-16,-7 0 2 0,4 1-5 0,-4-1 1 16,0 0 2-16,5 3 0 0,-5-3-4 0,0 0 3 15,0 0-2-15,0 0-2 0,0 0 4 0,0 0-5 16,0 0 2-16,0-6-1 0,0 6 5 0,0 0-1 16,-5-8-4-16,2 4 4 0,3 1-2 0,-1-1 3 0,-4-1 1 15,5 1 0-15,-2 0-2 0,0-1 4 16,1 0 4-16,-3-2 0 0,4-2 4 0,-4 1-2 0,2-2 1 15,0 2 2-15,1-2 11 0,-1 1 4 0,0-1 0 16,2 0-3-16,0-2 0 0,0 0-3 0,0 3 0 16,0-2-2-16,0-1-4 0,2 0 0 0,-2 2-3 15,0-1-2-15,0 1 2 0,0 5-4 0,-2-5 2 16,2 4-3-16,0 1-1 0,-2-1-2 0,2 1 1 16,0 1 0-16,-2 1-1 0,2 3-1 0,-2-7-5 15,2 7-2-15,0-7-12 0,0 7-6 0,0 0-8 0,0 0-16 16,0 0-17-16,0 0-20 0,0 0-17 15,0 0-27-15,0 0-44 0,0 0-102 0,0 0-293 0,0 0 129 16</inkml:trace>
  <inkml:trace contextRef="#ctx0" brushRef="#br0" timeOffset="-212508.76">26162 10772 47 0,'0'-5'107'15,"0"5"1"-15,0 0-7 0,0 0-9 0,0 0-8 16,0 0-5-16,0-5-8 0,0 5-1 0,0 0-13 16,-2-3-2-16,2 3-11 0,0 0 0 0,0-7 2 15,0 7-10-15,0 0-11 0,0 0-1 0,0 0 0 0,0 0-9 16,0 0 0-16,0 0 1 0,0 0 2 0,0 0-3 16,-11 12-1-16,7-7-7 0,2 2 6 0,-3-2 1 15,-3 4-10-15,3-1 5 0,-3 1-5 0,0 2 5 16,1-3-4-16,-1 1-5 0,-2-1 4 0,1-2 3 15,0 0-2-15,-1 0 2 0,1-3-6 0,1 4-2 16,0-1 4-16,2-4-3 0,1 1 8 0,1 0-5 16,-1 1-6-16,1-2 9 0,4-2-11 0,-9 3 9 0,8-1 4 15,1-2-8-15,-6 1 0 0,6-1 0 0,0 0 1 16,-3 2-1-16,3-2-3 0,0 0 7 0,0 0 1 16,0 0-8-16,-4 5 3 0,4-5 3 0,0 0 2 15,0 0 1-15,0 0-9 0,-2 2 3 0,2-2-5 16,0 0 6-16,0 0 5 0,0 0-5 0,0 0 1 15,11 3-3-15,-7-2 4 0,2 0 0 0,-6-1-1 16,9 1 1-16,-5 1-2 0,1-2 3 0,2 3-1 16,0-2-5-16,0 2-1 0,-1-2 2 0,-1 1 4 15,4 0 0-15,-4 0-4 0,4 0 5 0,-2 1-2 0,-1-2 1 16,2 1 2-16,-2 0-10 0,0 0 2 0,1 1 0 16,-1-3-2-16,-1 3-9 0,-5-3 0 0,8 1 3 15,-4-1-12-15,-4 0 7 0,5 1 9 0,-5-1-14 16,0 0 5-16,3 3 3 0,-3-3-4 0,1 4 7 15,-1-4-6-15,0 0 5 0,0 0 3 0,0 0 5 16,0 0-7-16,0 0-1 0,-1 5 4 0,1-5 1 16,0 0 4-16,0 0-1 0,0 0 3 0,0 0-3 0,0 0 10 15,0 0 3-15,0 0 5 0,0 0 4 16,0 0 0-16,0 0 5 0,0 0 0 0,0 0 1 16,0 0-5-16,0 0-2 0,0 0-2 0,0 0 1 0,-12-8 2 15,8 4 1-15,4 4-3 0,-6-5-3 0,-1 1 9 16,4 0-7-16,-3 0 8 0,1 2-3 0,1-3-2 15,1 3 0-15,-1-2-2 0,-1 0 1 0,1 0-3 16,1 0 0-16,1-1-2 0,0 1-1 0,0 3-1 0,1-4 0 16,-1-1-6-16,1 3 7 0,1 3 2 15,1-5-9-15,1 0-2 0,-1 1-11 0,0 0-18 16,2 1-35-16,-1-2-45 0,0 2-139 0,-2 3-266 0,2-7 119 16</inkml:trace>
  <inkml:trace contextRef="#ctx0" brushRef="#br0" timeOffset="-211692.53">26102 10940 78 0,'0'0'138'0,"0"0"-11"15,0 0-6-15,0 0-11 0,0 0-9 0,5-10-10 16,-5 10-4-16,1-4-11 0,-1 4-2 0,0 0-7 16,4-4-7-16,-1 1-6 0,-3 3-16 0,7-2 7 15,-4-4 2-15,1 4-8 0,-2-2-4 0,1-1-2 16,-2 2-4-16,0-2-3 0,1 2-3 0,-1-4-3 0,0 4-1 16,0-2-6-16,-2-2 2 0,2 3-1 0,-1 1 2 15,-1-4 0-15,1 7-3 0,0-7 2 16,-1 5-3-16,1 2-2 0,2-4-1 0,-2 4 4 0,2-5-2 15,-2 5-9-15,0 0 4 0,0 0-1 0,0 0-3 16,0 0 3-16,0 0-1 0,0 0 1 0,0 0-5 16,0 0 2-16,0 0-3 0,0 0 3 0,0 0-2 15,7 8 4-15,-7-8-1 0,3 6 0 0,-3-2-3 16,0-4 2-16,-4 8-4 0,3-2 5 0,0 1-1 16,-2-1-2-16,0-1 0 0,2 3-1 0,0-4 2 15,0 4 2-15,-1-1-3 0,1 0 4 0,0 0-4 0,1-2-1 16,-2 0 4-16,4 2 0 0,-2-3 1 0,1 0-5 15,0 0-5-15,2-2 9 0,-3-2-1 0,4 4-3 16,-4-4 1-16,5 2 1 0,-5-2 0 0,0 0 2 16,0 0-1-16,10-6-3 0,-8 4 4 0,2-3 0 15,-2 2 2-15,0-1-1 0,-1 0-3 0,-1 0-2 16,0 4 3-16,2-5-4 0,0 3 1 0,-2 2-3 16,0-5 1-16,0 5 4 0,0-6-2 0,0 6-1 15,0 0 2-15,0-3-4 0,0 3 0 0,0 0 3 16,0 0 1-16,0 0-2 0,0 0-4 0,0 0-15 0,0 0-27 15,0 12-31-15,0-12-53 0,-4 4-114 0,3-1-265 16,1-3 119-16</inkml:trace>
  <inkml:trace contextRef="#ctx0" brushRef="#br0" timeOffset="-206344.75">18662 9039 128 0,'0'0'167'16,"0"0"-12"-16,0 0-14 0,0 0-11 0,0 0-12 15,0 0-14-15,0 0-9 0,0 0-9 0,0 0-7 0,0 0-10 16,0 0-5-16,0 0-6 0,0 0-4 15,-4-3 1-15,4 3-4 0,0 0 3 0,0 0-1 0,0 0-4 16,0 0-2-16,0 0-5 0,0 0 0 0,0 0-3 16,0 0-8-16,0 0-2 0,0 0-1 0,0 0-7 15,0 0-1-15,0 0-2 0,0 0-7 0,0 0 1 16,0 0-1-16,0 0-2 0,0 0-1 0,0 0-2 16,0 0 4-16,3 13-4 0,-3-8 0 0,0 0-1 0,1 1 0 15,-1 1 2-15,0-2-3 0,-4 0 0 16,7 3-2-16,-8 1-1 0,1 1 1 0,4 1 1 15,-1-3 0-15,-2 2 0 0,3 4-3 0,0-6 4 0,0 1-2 16,0-1-2-16,0 3 4 0,0-3-3 16,0-1 2-16,0 0 0 0,3-2-5 0,-3 0 4 0,1 1-4 15,-1-2 4-15,0 1-2 0,0-2 0 0,0-3 3 16,4 4 2-16,-4-4-3 0,0 5-1 0,0-5 1 16,2 2 2-16,-2-2 1 0,0 0-7 0,0 0-4 15,0 0-17-15,0 0-28 0,-1 4-35 0,1-4-47 16,0 0-182-16,0 0-339 0,0 0 150 0</inkml:trace>
  <inkml:trace contextRef="#ctx0" brushRef="#br0" timeOffset="-203946.08">18669 9135 5 0,'0'0'74'0,"0"0"-9"0,2-2-4 0,-2 2 2 15,0 0-8-15,7-1-3 0,-7 1-7 0,0 0-4 16,0 0-8-16,5-1 2 0,-5 1-2 0,0 0-3 16,9 0 1-16,-9 0-2 0,0 0 1 0,9-3 5 15,-9 3-1-15,6-3-6 0,-6 3 3 0,5-1-10 16,-5 1 2-16,6-1-3 0,-6 1 2 0,7-2-7 0,-7 2 3 15,0 0-6-15,6 0 3 0,-6 0 0 0,7-1-4 16,-7 1 3-16,11 0-9 0,-6 0 7 0,0-1 0 16,4 0-2-16,1-1 3 0,-2 1-1 0,1 1 0 15,2-1 2-15,1 1 2 0,-3-4-3 0,5 3 2 16,-1-2-10-16,-3-1 22 0,3 1-14 0,-3-2 0 16,4 4-1-16,-5-2 0 0,4 0-1 0,-2 2-4 15,0 0-1-15,-4-2 5 0,5 3-5 0,-2-1 2 16,-2 0-3-16,3-1-2 0,-1 2 3 0,-1-1 5 15,4 0-2-15,-4 0-5 0,0-1 3 0,1 2 8 0,-5 0-6 16,7-1 4-16,-1 1-1 0,-2-3 4 0,-1 5-2 16,5-4 2-16,-3 1-3 0,-1 1 6 0,2 0-1 15,1-3-4-15,-1 2 0 0,2 0 3 0,0-1 4 16,0 1-6-16,0 0-1 0,-1 0-1 0,1-1-7 16,1 2 5-16,0 0 1 0,-1-2-1 0,-2 2 0 15,2 2-5-15,0-2 6 0,-3 0-6 0,3 0-2 16,-2 2-1-16,0-1 0 0,-1 0-2 0,-4 0 4 15,7 1 0-15,-6-2 0 0,0 1-1 0,5 0 1 16,-3-1-1-16,-2 0 3 0,3 0 0 0,1 0 6 16,-1 0-3-16,4 0 3 0,-4-1-1 0,-1 0 4 0,5-1-4 15,-5 1 2-15,5 1-3 0,-5 0 1 0,3-1-1 16,0 1-3-16,-1 0 3 0,-1-1-5 0,1 1 5 16,-3 0-2-16,2 0-2 0,2 0-4 0,-2 0 3 15,2 1 0-15,0-1-1 0,1 1-2 0,-3 0 0 16,3 1-1-16,0-1 0 0,-2-1-1 0,2 1 0 15,1 2-2-15,-1-3 0 0,5 1 0 0,-5-1 4 16,-1 0 4-16,0 3-7 0,1-3 3 0,1 3-1 0,-1-3-2 16,1 2-1-16,0-1-3 0,0 1 3 0,-2-1-4 15,1 0 6-15,1-1 0 0,-2 3-1 0,2-3 3 16,-4 0-1-16,4 0-1 0,-2 1 1 0,1 0-2 16,0-2 3-16,3 2 0 0,-3-3 5 0,-1 2-8 15,1 0 0-15,1 0 1 0,-1 0 0 0,1-3 0 16,0 2 1-16,0 0-2 0,-1 2 3 0,2-4-1 15,2 2-1-15,-4 0-1 0,-1 1 0 0,2-1 2 16,-2-1-3-16,0 1 5 0,-1 1 0 0,2-1 3 16,-1-1-1-16,0 1 4 0,-2 1-1 0,4-3 1 0,-1 3-5 15,-1-1 2-15,3 0 0 0,-1-2 2 0,-4 2-1 16,3 1-2-16,1-1-3 0,-2 1 0 0,0 0 8 16,-1 0-6-16,-1 0-2 0,1 0 2 0,0 0 0 15,0 1-4-15,0-1-1 0,0 0 3 0,-4 1-1 16,4-2 2-16,-4 2-2 0,6-1 2 0,-7 0-2 15,6 1-2-15,-2 1 1 0,0-1-1 0,3-1 2 16,-4 0-3-16,5 1 3 0,-1-1 1 0,0 0-1 0,0-1-4 16,-2 2 2-16,3-1 2 0,0 0-2 0,5 3 0 15,-6-3 2-15,1 0-1 0,0 0-2 0,-1 1 0 16,-3-1 1-16,4 0 4 0,-2-1-4 0,-3 1 1 16,2 0 0-16,1 1-1 0,-3-2 3 0,2-2-2 15,-1 3 1-15,2-2 1 0,1 0-1 0,-1 0 2 16,1-1-1-16,4 0 1 0,1-1 1 0,1 2-3 15,-3-2 0-15,5 2 2 0,-6 0 0 0,3-1 1 0,0 3-2 16,1-2 2-16,-5 2-3 0,5-2 2 16,-1 2 1-16,-5-1-2 0,2 1-3 0,-4 1 1 15,2-2-1-15,0 0-3 0,-1 2 6 0,-2-1 3 0,-1 0-2 16,0 1-3-16,3-1-2 0,-1 2-1 0,-2 0 4 16,5 0-2-16,-2-1 0 0,-2-1 3 0,4 2-4 15,-4-1 1-15,0-1-1 0,-2 0 2 0,2 1-1 16,1 0 1-16,1-1-1 0,-2 0 2 0,0-1-1 15,-2 1-4-15,1 1 1 0,0-1 3 0,4 0-5 16,-7 2 5-16,6-1-5 0,-3-1 6 0,-3 1 0 16,3-1-3-16,-2 3 4 0,0-3-4 0,5 0 1 0,-6 0 3 15,5 2-2-15,-4-2-2 0,1 0 0 16,-1 0 0-16,0 0 1 0,0 0 0 0,-7 0 1 0,12 0 2 16,-7 0-3-16,-5 0-1 0,10 0 2 0,-10 0 0 15,7 0 2-15,-4-4 0 0,-3 4-3 16,8-1 0-16,-8 1 0 0,0 0 0 0,9 1 1 0,-9-1-1 15,12 0 2-15,-6 0-2 0,-6 0 2 0,14 0-2 16,-9 0 1-16,-5 0-3 0,10 0 0 0,-10 0 2 16,9 0-2-16,-5 2 1 0,4-2 3 0,-8 0 0 15,10 0-2-15,-5 0-2 0,-1 2 0 0,4-2 3 0,-3 1-2 16,-5-1 3-16,10 2-1 0,-4-2 0 0,2 2-1 16,-2-1 2-16,-1 0-2 0,-5-1 4 15,13 3-4-15,-5-2 2 0,-2-2 0 0,1 2-1 0,-7-1-2 16,15 0 0-16,-9 1 0 0,2-1 0 0,2 0 1 15,3 0 0-15,-8 0 0 0,6 3 3 0,-1-3-3 16,1 0 1-16,-3 0 0 0,-2 0 0 0,6 0 2 16,-6 0-3-16,1 0 3 0,-7 0-1 0,10 0-5 0,-10 0 4 15,9-3-1-15,-4 3 1 0,-5 0-2 16,6 0 4-16,-6 0-1 0,0 0-3 0,8 0 1 0,-8 0 1 16,0 0 0-16,6-1-4 0,-6 1 4 0,8 0-2 15,-8 0-2-15,6 1 0 0,-6-1 4 16,9 0-2-16,-9 0 3 0,9 0-6 0,-5 0 4 0,-4 0 2 15,8 0 1-15,-8 0 0 0,0 0-4 0,7 3-1 16,-3-3 1-16,-4 0 2 0,0 0-1 0,0 0 0 16,0 0 3-16,0 0-2 0,9 0 0 0,-9 0 0 15,0 0-1-15,0 0 3 0,0 0 2 0,0 0-5 0,0 0 0 16,0 0 0-16,0 0 1 0,0 0 1 0,0 0 0 16,0 0-5-16,7 0 4 0,-7 0 3 15,0 0-5-15,0 0 1 0,0 0-3 0,0 0 4 0,0 0 1 16,0 0-1-16,0 0-2 0,0 0 1 0,0 0 4 15,0 0 5-15,0 0 0 0,0 0 3 0,0 0-1 16,0 0-3-16,0 0 3 0,0 0 2 0,0 0-6 16,0 0 2-16,0 0-3 0,0 0-1 0,0 0-2 0,0 0 3 15,0 0-4-15,0 0 2 0,0 0 1 0,0 0-5 16,0 0 0-16,0 0 5 0,0 0-2 16,0 0-1-16,0 0-1 0,0 0 1 0,0 0 2 0,0 0-4 15,0 0 3-15,0 0-1 0,0 0 4 0,0 0 0 16,0 0-6-16,0 0 2 0,0 0 1 0,0 0-3 15,0 0 2-15,-13-7-1 0,13 7 0 0,0 0-1 16,-5-2 0-16,5 2 3 0,0 0-1 0,-4-6 0 16,1 2-2-16,3 4 1 0,-4-2-1 0,2-1 1 15,2 3-1-15,0 0-1 0,-3-3 1 0,3 3 1 16,0 0-2-16,-4-3 2 0,4 3 1 0,-2-2 0 0,2 2 1 16,0 0 0-16,0 0-2 0,0 0 1 0,0 0-1 15,0 0 0-15,0 0 1 0,0 0-4 0,0 0 6 16,0 0-7-16,0 0 2 0,0 0 1 0,0 0-2 15,0 0 0-15,0 0-2 0,0 0 2 0,0 0 1 16,0 0-3-16,1 10 2 0,-1-10-1 0,1 7 3 16,-1-4-1-16,0 1 1 0,0 0-3 0,0 0 3 15,-1 1-3-15,2-1 3 0,-2 1 2 0,2-1-1 0,-1 0 0 16,2 0-2-16,-2-4 2 0,1 5 2 16,-1-5-2-16,0 4-1 0,0-4 1 0,0 6 1 0,0-6 0 15,1 5 1-15,-1-5 0 0,0 0 5 16,0 0-2-16,0 0 7 0,0 0-1 0,0 0 2 0,0 0-5 15,-2-17 1-15,2 10-2 0,-2 2 2 0,2-2 1 16,-2-3 3-16,2 2 0 0,-3 1-2 0,2-3-4 16,0 5 0-16,-2-2 6 0,2 1 1 0,0 0 2 15,1 1-6-15,-1 1-3 0,1 4 2 0,0-5-4 16,0 5 1-16,-2-5-3 0,2 5-3 0,0 0 2 0,0 0 0 16,2-3 0-16,-2 3-1 0,0 0-1 0,0 0 3 15,0 0-2-15,1 13-1 0,0-7 2 0,0 2-15 16,2 4-34-16,-2-2-30 0,0 2-40 0,6 3-55 15,-6 1-206-15,2-1-407 0,0 2 180 0</inkml:trace>
  <inkml:trace contextRef="#ctx0" brushRef="#br0" timeOffset="-203026.15">22901 10043 122 0,'0'0'190'0,"-7"0"-13"0,7 0-13 0,0 0-10 15,0 0-16-15,0 0-14 0,-6-3-12 0,6 3-10 16,0 0-8-16,0 0-9 0,0 0-4 0,0 0-8 15,0 0-6-15,0 0-3 0,0 0-4 0,0 0-4 16,0 0-2-16,0 0-5 0,24 0-5 0,-13-1-2 0,1 0-6 16,-3-1-4-16,1 2-2 0,3-1-3 15,1 1-1-15,-1 0-6 0,0-2-1 0,-3 2-2 0,5 0 1 16,-7 0-5-16,4 0-1 0,-4 0 0 0,-1 0-3 16,1 0-4-16,-3 2-1 0,0-1-5 15,-5-1-3-15,5 3-5 0,-5-3 2 0,0 0-5 0,-8 5-6 16,3-2 1-16,-4-1 6 0,1 1-4 0,-3 0 1 15,-1-1-1-15,-1 1 4 0,1-1 0 0,-1 2 4 16,3-1-5-16,2 0 3 0,3-1 2 0,-3 0-6 16,2-1 8-16,1 0-1 0,5-1 0 0,-8 4 1 0,4-2 5 15,4-2-6-15,-5 2 3 0,5-2 1 16,0 0 2-16,-5 1-3 0,5-1 0 0,0 0 0 0,0 0 5 16,-5 2 3-16,5-2 5 0,0 0 6 0,0 0-1 15,0 0 2-15,0 0 2 0,0 0 0 0,0 0 1 16,0 0 0-16,0 0 0 0,18-7 2 0,-13 4-4 15,-1 2-3-15,1-1-2 0,-5 2 0 0,13 0-2 16,-7 0 2-16,-2 1-3 0,-4-1-1 0,13 0-2 16,-7 1-2-16,1 2-23 0,-2 0-44 0,1-1-50 15,2-1-89-15,-2 1-134 0,6-5-360 0,-1 4 159 0</inkml:trace>
  <inkml:trace contextRef="#ctx0" brushRef="#br0" timeOffset="-189713.8">21944 13461 71 0,'0'0'97'0,"0"0"-4"0,0 0 0 16,0 0-7-16,0 0-4 0,0 0-5 0,0 0 0 0,0 0-9 16,0 0-2-16,0 0 1 0,0 0-4 15,0 0-1-15,0 0-6 0,0 0-1 0,0 0-8 0,0 0-2 16,0 0-6-16,0 0-2 0,0 0-6 0,0 0-6 16,0 0 5-16,0 0-2 0,0 0-7 0,0 0 2 15,0 0 5-15,0 0-4 0,0 0 2 0,0 0-3 16,0 0 5-16,0 0-3 0,0 0 2 0,0 0-3 15,0 0 3-15,0 0-5 0,0 0-1 0,0 0-1 16,0 0 0-16,0 0-3 0,0 0-3 0,0 0 0 16,0 0 0-16,0 0 3 0,0 0-3 0,15 6 0 0,-9-4-5 15,-1 0 0-15,3 0 1 0,0 1-1 0,-3-2-4 16,3 1-3-16,2 2 3 0,-5 1 1 0,3-4-2 16,-1 1-1-16,0 0-3 0,-3-1-15 0,1 1-18 15,-1 1-18-15,-1-2-22 0,2 0-17 0,-5-1-25 16,0 0-38-16,0 0-79 0,0 0-251 0,0 0 111 15</inkml:trace>
  <inkml:trace contextRef="#ctx0" brushRef="#br0" timeOffset="-189439.08">21858 13572 8 0,'0'0'178'0,"0"0"-17"15,0 0-12-15,0 7-18 0,0-7-9 0,1 1-13 16,-1-1-8-16,4 4-7 0,-2 0-11 0,0 0-7 0,-2-4-9 16,6 5-8-16,-4-2-4 0,0 1-4 0,3-1-9 15,-1 1-4-15,1-3-4 0,3 4 3 0,-2-5-8 16,1 2-15-16,-1 1-11 0,1-2-21 0,1 0-12 15,-1 1-24-15,1-2-19 0,-2 0-31 0,0-2-123 16,-6 2-247-16,12 0 110 0</inkml:trace>
  <inkml:trace contextRef="#ctx0" brushRef="#br0" timeOffset="-187312.36">22755 13966 67 0,'1'5'113'0,"-1"-5"-5"16,0 4-13-16,0-1-6 0,0-3-12 0,0 0 1 15,0 6-12-15,0-6-2 0,-1 3-7 0,1-3-3 16,0 0-3-16,-5 4-8 0,5-4 3 0,0 0-1 16,0 0-1-16,0 0-12 0,0 0 7 0,0 0-2 0,0 5 3 15,0-5 2-15,0 0 0 0,0 0 3 16,0 0-3-16,0 0 0 0,0 0-1 0,0 0-6 0,0 0-1 16,0 0 5-16,0 0-5 0,0 0 3 0,0 0-1 15,0 0-5-15,0 0 0 0,0 0-4 16,0 0-6-16,0 0 3 0,-4-12-6 0,4 12 1 0,0-9 0 15,0 4-6-15,0-2 0 0,0-1-2 0,2-3 0 16,0 2 1-16,-2-3-5 0,1 1-1 0,4-4 2 16,-2-2-1-16,-2 0-2 0,3-1-1 0,0 1-1 15,-3-3 1-15,3 3-2 0,1 0 1 0,-2-2 2 0,-1 2-7 16,2-3 5-16,1 6 2 0,-2-3-3 0,-1 2 1 16,0 4-1-16,0-1-2 0,1 2 5 15,-2-2-7-15,-1 2 2 0,1 0 4 0,1 0-2 0,0 0-4 16,3 2-1-16,-2 0 4 0,-2-1 1 0,1 1-3 15,1 3 3-15,1-2-2 0,-1-1-3 0,0 2 2 16,1 0-1-16,-1 0 3 0,2 1 3 0,-3-1-4 16,1 1 2-16,-1 1-3 0,0-1 3 0,0 0-3 15,-2 0-1-15,2 0 2 0,0 3 3 0,-1-1-3 0,2-1 0 16,-2 1 0-16,-1 3-1 0,3-5-4 0,-3 5 8 16,3-3-5-16,-3 3 4 0,3-4 1 0,-3 4-2 15,0 0 0-15,1-2 0 0,-1 2-4 0,3-3 2 16,-3 3 1-16,0 0-1 0,0 0 4 0,0 0-1 15,0 0-2-15,0 0 1 0,0 0-4 0,0 0-5 16,0 0 1-16,0 0 9 0,0 0 0 0,0 0 0 16,0 0-5-16,0 0 1 0,0 0 2 0,0 0-4 15,0 0 3-15,0 0-2 0,0 0 1 0,-15 5 4 16,11 0-3-16,-3-3 3 0,1 1-4 0,-1 0 4 0,1 1 2 16,0-1-5-16,-1 1 2 0,-3-1 2 15,3-1-1-15,-2 0 0 0,0 1-2 0,0-1-2 16,1-1-4-16,3 0 6 0,-3-1 1 0,2 1 1 0,6-1 2 15,-8 0-5-15,8 0 4 0,-5 0-3 0,5 0 3 16,0 0-4-16,-5-2 1 0,5 2 2 0,0-6-6 16,0 6 6-16,5-7-5 0,0 3 3 0,-1-1 1 15,1 0 0-15,0 2 1 0,0-4-3 0,2 5 1 16,-3-4 0-16,1 1-4 0,-1-1-4 0,1 3 5 16,-3-2-6-16,2-2 2 0,0 5 0 0,0-2 0 15,0-2 2-15,-2 1-7 0,1 1-1 0,2 1 2 0,-5-2-1 16,1 3-2-16,0-3 4 0,-1 0-9 0,2 0 2 15,0 1 0-15,-1 1 0 0,1-1 2 16,-1 1 1-16,-1 3 2 0,0-8 0 0,0 6 1 0,0 2-6 16,4-4 6-16,-4 4 0 0,1-3-1 0,-1 3 7 15,0 0-4-15,0 0-2 0,2-5 3 0,-2 5 4 16,0 0-3-16,0 0-5 0,0 0 5 0,0 0 1 16,0 0 1-16,0 0-2 0,0 0-2 0,0 0-8 0,2-3 16 15,-2 3-15-15,0 0 16 0,0 0-4 16,0 0-2-16,0 0 7 0,0 0 1 0,0 0-1 15,0 0-6-15,4-4 11 0,-4 4-5 0,0 0 2 0,0 0-4 16,0 0 1-16,0 0 4 0,0 0-7 0,0 0 5 16,0 0-6-16,4 12 5 0,-3-9-1 0,3 2 0 15,-6 1 8-15,4 1-6 0,-1 1 0 0,-1-3 0 16,0 3-3-16,0 0 1 0,1 0-1 0,1 2 0 16,-2-3 1-16,1-1-3 0,0 2 10 0,-1-1-6 15,3 0 1-15,-3-1-2 0,2 0 5 0,0-1-5 16,-1-1 2-16,1 2-1 0,-2-1-5 0,3 0 6 0,-2-2-27 15,2 1-59-15,-3-4-170 0,3 3-273 16,-3-3 122-16</inkml:trace>
  <inkml:trace contextRef="#ctx0" brushRef="#br0" timeOffset="-185946.99">23520 14086 115 0,'-2'-2'146'0,"2"2"-7"0,-1-5-13 0,1 5-11 16,1-6-18-16,-1 6-1 0,0-6-18 0,2 5 3 16,-2 1-12-16,0-9-13 0,2 4 0 0,-1 3-2 15,2-3-4-15,-3-2 3 0,1 2-14 0,0-6 0 16,2 3 1-16,-2-2-6 0,2 1 5 0,-2-3 1 16,0 1-3-16,-1 0-2 0,0-2-3 0,0-2-6 15,0-1-1-15,0-1-5 0,-2 0-2 0,0-2 0 16,1-1-2-16,0-6-3 0,-3 2 2 0,3 6-3 15,-2-8-3-15,3 6 0 0,-3 1-1 0,2-1-2 0,1 1-3 16,-1-2 2-16,2 4 4 0,-1-3-5 0,3 3 8 16,-1 3-2-16,1-1 3 0,-2 5-1 0,2-1-4 15,-1 1 4-15,0 3-2 0,3-2 0 0,-3 4-7 16,3-1 1-16,-3 1 3 0,0 0 2 0,-1 1-4 16,3 1 3-16,-4 3-1 0,2-4-1 0,-2-1 0 15,0 5-2-15,1-3 2 0,-1 3-5 0,1-4 5 16,-1 4-1-16,0 0-2 0,0 0 0 0,0 0-4 0,0-5 2 15,0 5-4-15,1-5 1 0,-1 5-1 16,0-5-2-16,0 5 9 0,0-6-11 0,0 6 9 16,-1-5 4-16,1 5-1 0,0 0-5 0,0-4 1 0,0 4 6 15,0 0-6-15,3-3-1 0,-3 3 1 0,0 0-3 16,0 0 3-16,0 0 1 0,0 0-4 0,0 0 1 16,0 0-1-16,0 0 1 0,0 0-10 0,0 0 11 15,0 0 0-15,0 0-2 0,0 0 2 0,0 0 3 16,0 0-2-16,-12 8 0 0,8-4-1 0,-1-1-3 15,0 0 0-15,0 2 2 0,1 1-2 0,-1-2 2 16,0 1 4-16,1 1-1 0,-2-3-2 0,1 2 0 0,1 2 2 16,-1-2-3-16,0-1 1 0,2 2 5 15,0-2-8-15,-2 1 2 0,3-3 3 0,-1 2-5 16,1-3 3-16,-2 2 0 0,1-1-3 0,3-2 9 0,-7 3-8 16,7-3 3-16,-9 0-4 0,9 0 6 0,0 0-2 15,-12-3 0-15,8 1 3 0,2-1-2 0,2 3-1 16,-7-5 4-16,6 3-2 0,-4-2-6 0,5 4 5 15,-4-7 1-15,4 2 1 0,3 1-2 0,-3-3 2 16,1 1-5-16,3 1 5 0,-2-2-1 0,2 2-3 16,0 0 2-16,1-3-3 0,3 1 0 0,-4 1 3 15,3 2-5-15,-3 0 2 0,4 0 0 0,-2-2 3 0,-2 3-4 16,2 1 1-16,0 0 5 0,-1-2-8 0,-1 3 2 16,-1-2 0-16,1 1 2 0,-4 2 3 0,4-3-1 15,-4 3-8-15,6-1 6 0,-6 1 3 0,4-3-3 16,-4 3-2-16,0 0 1 0,3-4 2 0,-3 4 1 15,0 0-3-15,0 0 2 0,0 0 2 0,0 0-7 16,0 0 5-16,0 0-1 0,0 0 1 0,0 0-2 16,0 0 1-16,0 0-1 0,-13-1 5 0,13 1-3 0,-10 0-1 15,10 0 1-15,-9 0-6 0,9 0 8 16,-12 0-3-16,12 0 0 0,-7 0-1 0,7 0-1 16,-7-3 6-16,7 3-4 0,0 0 0 0,-7 3-1 0,7-3 1 15,0 0 2-15,-8 0 0 0,8 0-5 0,0 0 6 16,0 0-2-16,0 0 0 0,0 0-1 0,0 0 2 15,0 0 0-15,0 0-1 0,15 5-3 0,-10-5 4 16,1 1-2-16,0 1-1 0,-1 0-4 0,0 0 4 16,0 3-3-16,-1-1 4 0,1-1 1 0,-1 2 2 15,2-1-5-15,-2 3 3 0,0-1-2 0,0 3-3 16,-1-4 4-16,0 3-2 0,1-1 4 0,-1 3-2 0,2-3 1 16,-3-2-3-16,1 2-1 0,-3-2 3 0,2 0-1 15,-2 2-9-15,0-4 13 0,0 1-1 16,0-2-1-16,-2 3-12 0,-3-2-29 0,-5 0-36 0,-1-1-78 15,-9 0-144-15,-7-4-321 0,-5 1 142 0</inkml:trace>
  <inkml:trace contextRef="#ctx0" brushRef="#br0" timeOffset="-151216.42">22632 16854 85 0,'0'0'105'16,"0"0"-6"-16,0 0-17 0,0 0 3 0,0 0-15 16,0 0-2-16,11 6-10 0,-11-6-6 0,5 4-6 15,-5-4-5-15,2 2-10 0,-2-2 3 0,0 0-1 16,0 0-5-16,0 0-2 0,0 0-1 0,0 0 6 16,0 0 4-16,4 2 0 0,-4-2 2 0,0 0 0 15,0 0 4-15,0 0-5 0,0 0 6 0,0 0-3 0,0 0-4 16,0 0 2-16,0 0-3 0,0 0-3 15,0 0-4-15,0 0-2 0,0 0-4 0,0 0-1 16,0 0-4-16,0 0 2 0,0 0-3 0,-8-12 1 0,7 10-4 16,1 2 3-16,-6-5-8 0,4 1 4 0,0 1 0 15,-1-2-4-15,2 2 6 0,-4-3-3 16,3 0 0-16,-2-1-1 0,1-2 1 0,-1 4-1 0,3-2-1 16,-2-1 2-16,2-1 0 0,0 1 4 0,0-3-8 15,1 3 2-15,-2-4-3 0,4 0 3 0,-1 0-4 16,0 2 0-16,0-4-1 0,-1-2 4 0,0 0-3 15,2 4-2-15,-2-5 3 0,1 5-2 0,-1-2-5 16,1 2 1-16,1-5 1 0,-2 5 3 0,-2 1 1 16,1 0-3-16,1 0 3 0,-1-1-6 0,-1 3-1 15,1-3 6-15,0 2-1 0,0 1 1 0,-1-2-3 16,1 3 0-16,0-1 2 0,-3 3 3 0,8-4-4 16,-4 3 1-16,1-3-1 0,0 1 2 0,1 3-5 15,-1-1 7-15,3 0-6 0,-3 0 1 0,0 2 5 0,2-2-4 16,-2 1 2-16,2 0-5 0,-1-1 4 15,0 2-3-15,-1 0 2 0,0-1-3 0,2 0 1 0,-1 0 1 16,-1 2 5-16,-1-1-7 0,2 0 1 0,-2 1 0 16,1 1-1-16,-1 3 4 0,1-7-5 0,-1 3-6 15,0 4 6-15,1-6 4 0,-1 6-2 16,-1-4-1-16,2 1 3 0,-1 3 0 0,2-6 0 0,-2 2-2 16,0 4 0-16,0-5 1 0,0 5-5 0,0-5 11 15,0 5-4-15,0-4 1 0,0 4-3 0,0-4 1 16,0 4-1-16,0 0 2 0,0 0 4 0,-2-5-3 15,2 5-2-15,0 0-1 0,0 0-1 0,0 0 4 16,0 0-3-16,0-5 1 0,0 5-1 0,0 0 1 16,0 0-3-16,0 0-2 0,0 0 2 0,0 0 0 15,0 0 2-15,0 0-3 0,0 0 3 0,0 0-4 16,0 0 4-16,0 0 1 0,0 0-6 0,0 0 1 16,0 0-1-16,0 0 2 0,0 0 6 0,0 0-3 0,0 0 0 15,-11 2 0-15,11-2-9 0,0 0 9 16,-9 3 3-16,9-3-4 0,-6 1 2 0,6-1-2 15,0 0 2-15,-5 3-3 0,1-2-1 0,4-1 5 0,0 0-2 16,-9 4 0-16,5-4-7 0,0 2 6 0,-1 0 3 16,1 1-3-16,4-3 5 0,-7 1-1 0,7-1-4 15,-7 2 1-15,3 1-2 0,4-3 1 0,-5 5 1 16,1-4 2-16,4-1-5 0,-5 5 3 0,4-2 0 16,-7-1 1-16,6 0 0 0,-2 3 2 0,0-2-3 15,0 1-5-15,-1 1 4 0,2-3-2 0,0 1 4 16,-1 3-2-16,0-2 5 0,0-2 0 0,0 2-4 15,1 2-3-15,1-1 6 0,0 0-4 0,-1-1 1 16,1-1 2-16,0 1-3 0,-1-1-1 0,1 2-2 16,2-5 1-16,-2 3 3 0,2-3-1 0,-3 4 2 15,3-4-3-15,0 0 3 0,-2 3-1 0,2-3-3 16,0 0 7-16,0 0-2 0,0 0 0 0,0 0 0 16,0 0-14-16,0 0 14 0,0 0 3 0,0 0 0 15,0 0 2-15,0 0-2 0,15-7-3 0,-9 6-4 16,-1-3 5-16,3-1 3 0,-3 1-5 0,5-4 5 15,-2 0-1-15,1-1 1 0,1 4-4 0,-1-5 0 0,-1 3 3 16,-3-2-1-16,5 1-5 0,-2-1 2 0,0 1 2 16,-2-1 0-16,-1 4-1 0,0-5-2 0,-1 4-2 15,0-1 3-15,-2 2 2 0,2-2-2 0,-1 1 1 16,-1 2-1-16,2-1-2 0,-1 0-1 0,-2 1-1 16,0 0 6-16,0 1-1 0,-1 3-2 0,2-5 7 15,-2 5-12-15,2-4 5 0,-2 4 2 0,2-6-2 16,-2 6 4-16,1-3-3 0,-1 3 1 0,1-1-2 15,-1 1-2-15,0 0-1 0,3-4 6 0,-3 4-3 16,0 0 0-16,2-7-1 0,-2 3 2 0,0 4-1 16,2-2 3-16,-2 2-3 0,1-3 3 0,-1 3-3 15,0 0 0-15,-1-7-2 0,1 7 1 0,0-5 5 16,0 5-5-16,-2-2-2 0,2 2 5 0,0 0 0 0,0 0-1 16,0-7-5-16,0 7 0 0,0 0 3 0,0 0-1 15,0 0-2-15,0 0-2 0,0 0 5 16,0 0-1-16,0 0 2 0,0 0-2 0,0 0 1 0,0 16 4 15,2-11-4-15,-2 0 2 0,2-2-1 0,0 5-2 16,1-3 2-16,1 3-4 0,1-1 6 0,0 0-2 16,4 1-1-16,-4 4-5 0,4-3 8 0,0 0 1 15,0 0-6-15,1 1 6 0,-2-1 0 0,1 1-3 16,0-1 0-16,1 1-2 0,-5-3 0 0,3 1-7 16,-3-4 13-16,0 4-9 0,0-3 5 0,-2-1 0 15,-2-2-2-15,3 4 8 0,-3-4-5 0,1 0-3 16,-2-2 2-16,0 5 2 0,0-5-2 0,0 0 1 15,-7 1-3-15,7-1 6 0,-5 2-7 0,5-2 1 16,-10 0 2-16,2 2 2 0,8-2 0 0,-10-2-3 16,1 2-1-16,0 0 1 0,0 2-1 0,1-2 5 15,-6 0-6-15,4 0 5 0,-1 3-5 0,-1-3 3 16,-1 0-1-16,1 1 3 0,-1-1-8 0,-1 3 5 0,2-1 1 16,-3-1 0-16,2 1-22 0,0 0-30 0,-1-2-42 15,4 3-188-15,-9-3-304 0,6 1 134 16</inkml:trace>
  <inkml:trace contextRef="#ctx0" brushRef="#br0" timeOffset="-148372.78">18749 14655 11 0,'1'-4'87'0,"2"3"-10"15,-1-4 21-15,0 2-3 0,0-2-8 0,-2 1-13 16,0 0-5-16,3-1-8 0,-3 0 7 0,0 2 7 16,2-2-5-16,-2 5-8 0,2-4-10 0,-2 4-1 15,0 0-7-15,0-5-5 0,0 5-4 0,1-3-2 16,-1 3-4-16,0 0-5 0,0 0 0 0,0 0-6 16,0 0 4-16,0 0-6 0,0 0-1 0,0 0-1 15,0 0-2-15,0 0 2 0,0 0-8 0,0 0 4 16,0 0-3-16,0 0-1 0,0 0 2 0,0 0-8 0,0 0 0 15,0 0 1-15,0 0-10 0,0 0 14 16,0 0-4-16,0 0 2 0,0 12-4 0,0-12 1 16,-1 5 7-16,1-5 0 0,-3 7-4 0,3-2 2 0,-1 0 0 15,-2-1 1-15,2 1-2 0,-2-2 6 0,3 2-3 16,-1 0-4-16,-1 2 5 0,0-1 0 0,0 1-4 16,-2-2 3-16,4 1-7 0,0 1 2 0,0 0 4 15,0-2-2-15,-1 1-1 0,2 1-1 0,-1-3 1 16,2-1-3-16,0 6 5 0,-1-3-1 0,-1-1-5 15,1 0 0-15,-1-1 5 0,0-1 0 0,0 1-5 16,0-4-4-16,2 5 10 0,-2-5-3 0,0 7 2 0,1-5-1 16,-1-2-3-16,-1 5 8 0,1-5-11 0,1 3 7 15,-1-3 4-15,0 0-2 0,0 5-4 0,1-2 1 16,-1-3-20-16,3 2-25 0,-1 0-29 0,-2-2-54 16,5 2-95-16,-5-2-236 0,0 0 105 0</inkml:trace>
  <inkml:trace contextRef="#ctx0" brushRef="#br0" timeOffset="-146733.48">18814 14774 20 0,'0'0'121'0,"0"0"-16"0,0 0-5 15,-2 2-14-15,2-2-9 0,0 0-4 0,0 0-17 16,0 0 3-16,0 0-10 0,0 0 1 0,0 0-10 0,-3 4 1 15,3-4-7-15,0 0-5 0,0 0-6 0,0 0 3 16,0 0-2-16,0 0-6 0,0 0 5 16,0 0 5-16,0 0 6 0,0 0 2 0,0 0-3 0,0 0-6 15,0 0-1-15,0 0 5 0,0 0-4 0,0 0-5 16,0 0 3-16,0 0-7 0,0 0 2 16,0 0 1-16,0 0-4 0,0 0-3 0,0 0-3 0,18-6 0 15,-13 5-5-15,5-1 2 0,-2 1-2 0,1 0 0 16,4-2-8-16,-2 1 9 0,1 0 2 0,2-1-4 15,-1 1-7-15,4-1 4 0,-2 1 4 0,5-2-3 16,-1-2 0-16,-1 4 2 0,-1-2 1 0,-1 1-3 16,-2 1 0-16,3-6-5 0,2 7 6 0,-1-1-3 0,-4-3 0 15,1 2 3-15,-1-1 1 0,-1 1-6 16,4 1 3-16,1 0-4 0,-5-2 4 0,2 2-2 0,-4 0 0 16,2 2 0-16,1-3-3 0,4 2 3 0,1-2-1 15,-6 2 3-15,1-2-3 0,2 0 4 0,1 3-3 16,-4 0-3-16,2-3-3 0,2 1 4 0,2 0 1 15,0-2 1-15,-2 3 4 0,-3 0-5 0,-1-1 3 16,3 0 1-16,1-1-2 0,-2-1 3 0,2 1-6 16,-2 1 0-16,2-1 5 0,-3 3-3 0,3-2 2 15,-2 2 3-15,2-4-4 0,2 3 0 0,-8 1 4 16,5-2-3-16,-4 1-4 0,5-2 1 0,0 2-1 0,-1-2 2 16,3 3 1-16,-6-1-5 0,5 2 1 0,-5-2 0 15,0 1 3-15,4 0 0 0,-1-1 2 16,0-2-1-16,0 2 1 0,0-2-7 0,3 2 3 0,-2 1 5 15,0-1-1-15,-2-2-7 0,4 3 5 0,-5-3 4 16,4 3 1-16,0-1-2 0,-3 0 1 0,3-1-3 16,-4 2 6-16,4-1-6 0,-1 1 4 0,-3 1-4 15,-1-1 3-15,1 2-3 0,1-1 5 0,0-1-9 16,-1-1 6-16,-2 1-1 0,-1 1 1 0,1-1-1 16,-1 1 0-16,2-1-4 0,0 0 3 0,-2-1-3 15,1 1 4-15,3-1 0 0,2-1 2 0,-2 2 7 16,-2-1-5-16,6 0-5 0,-2 2 10 0,1-1-1 0,0 1-4 15,-6-2 0-15,6 2-2 0,-1-1 2 0,1 2-3 16,-3-1-6-16,-1-2 7 0,4 2 2 0,-4-2-1 16,-1 2-2-16,-2-1 2 0,2 0 1 0,0 0-2 15,0 0 0-15,-2 1-2 0,2 0-4 0,-3-2 5 16,1 0-3-16,0 1-1 0,-2 1 5 0,1-1 1 16,3 1-9-16,-3 1 5 0,0 0-3 0,3-2 5 15,-3 1 0-15,4-1-3 0,-1 2 0 0,-4 0-3 16,5 0 6-16,-2-1-3 0,-1 3-1 0,2-4 2 15,-1 3-1-15,0 0 3 0,0-2-1 0,-1 2-2 16,-1-1-7-16,1 1 9 0,-1-1-2 0,-1 1 2 0,1-3 0 16,0 0 0-16,-1 2-3 0,-2-4-1 0,0 3-2 15,2 0-15-15,-2-1 20 0,-1 3 3 0,3-3-3 16,0 2 4-16,-3-1-3 0,2 0 4 0,0-1-1 16,-8 0-1-16,19 0-4 0,-13 3 4 0,2-1-6 15,1 0 1-15,-3-1 3 0,1 0-3 0,-1 0 5 16,2 1-3-16,-3 1 0 0,0-2-6 0,1 0 5 15,1-1-2-15,0 4 2 0,-2-2 3 0,2-1 1 16,-1 1-1-16,-3-1-7 0,4 0 6 0,-7-1-4 16,9 3 4-16,-4-3-2 0,-5 0 2 0,12 0 0 15,-6 1-1-15,3-2-2 0,-9 1 5 0,17 0-5 0,-7 0 5 16,2 0-2-16,-3 0-1 0,-2 1-1 0,5 1-2 16,-4-2 5-16,0 0-2 0,0-2-5 0,-8 2-2 15,9 0 9-15,-9 0 8 0,6 0 11 0,-6 0 0 16,7-1-3-16,-7 1-1 0,0 0-6 0,5-4 1 15,-5 4-2-15,0 0 4 0,2-3-2 0,-2 3-4 16,0 0 2-16,0-4-4 0,0 4 0 0,0 0 0 16,0 0 0-16,0 0-4 0,0 0-4 0,0 0 5 15,0 0 1-15,0 0-7 0,0 0 6 0,0 0 1 0,0 0-5 16,0 0 0-16,0 0 2 0,0 0-2 0,0 0 2 16,0 0-1-16,0 0 2 0,0 0-1 15,0 0-2-15,0 0-2 0,0 0 8 0,0 0-4 0,0 0-1 16,0 0 5-16,0 0 8 0,0 0 3 0,0 0-5 15,-14-3 0-15,14 3 0 0,-3-2 0 0,0-3-2 16,-2 3-3-16,1-1 0 0,0-2 0 0,-1-2-2 16,-1 0 0-16,-2-1 1 0,3-1 1 0,0 1-5 15,-2 0 1-15,1 0 3 0,2-2-7 0,2 3 7 16,-1 2-2-16,-1 1 0 0,4-2-1 0,-1 4 1 16,-2-1-6-16,3 3 2 0,0 0 1 0,0 0 1 15,0 0 2-15,0 0-1 0,0 0-5 0,0 0 3 16,12 8-3-16,-11 1 2 0,3-1 0 0,2 0-3 15,-2-1 2-15,5 2 1 0,-5 0-3 0,4 0-4 0,-3 2 9 16,0-2-7-16,0 1 7 0,-1-2-2 0,1 2 3 16,-2-5-1-16,-1 1-1 0,2 2 0 0,0-4 2 15,-2 2-5-15,0-2 2 0,0 0 3 0,-2-1-2 16,1-2-1-16,-1-1 0 0,3 7-1 0,-3-7 3 16,1 3-1-16,-1-3 8 0,0 0 10 0,3 3 7 15,-3-3 4-15,0 0-2 0,0 0-7 0,0 0 1 16,0 0 0-16,0 0 9 0,0 0-4 0,0 0 0 0,-3-14-2 15,3 14-6-15,0-9 2 0,-1 3-5 16,1 2-2-16,-1 1-3 0,1 3-1 0,0-9 1 16,0 9-3-16,0-5 0 0,0 5 1 0,0-3-1 0,0 3-1 15,0 0-2-15,0-4-3 0,0 4 1 0,0 0 3 16,0 0-2-16,0 0-5 0,-7 12-5 0,5-3-27 16,0-2-38-16,-3 4-39 0,4-4-86 0,-3 4-168 15,3-2-393-15,-2-2 173 0</inkml:trace>
  <inkml:trace contextRef="#ctx0" brushRef="#br0" timeOffset="-141687.62">18795 14730 72 0,'0'0'88'0,"0"0"-7"15,0 0-11-15,0 0-2 0,0 0-11 0,0 0-5 16,0 0 0-16,0 0-15 0,0 0 4 0,0 0-11 16,0 0 4-16,0 0-5 0,0 0-1 0,0 0-4 15,0 0 8-15,0 0-10 0,0 0 3 0,0 0 0 16,0 0-7-16,0 0 5 0,-4-5-3 0,4 5-5 15,0 0-1-15,0 0-6 0,0 0 6 0,0-2-5 0,0 2 0 16,0 0 1-16,0 0-4 0,0 0-4 0,0 0 4 16,0 0 7-16,-2-3-11 0,2 3-2 0,0 0 2 15,0 0 7-15,0 0-7 0,0 0-1 0,0 0 0 16,0 0 6-16,0 0-4 0,0 0 0 0,0 0 5 16,0 0 1-16,0 0-1 0,0 0 0 0,-3-3 1 15,3 3-1-15,0 0-4 0,0 0 1 0,5-6 2 16,-5 6 0-16,0 0-6 0,2-3 4 0,-2 3-2 15,3-3 2-15,-3 3 0 0,6-1-9 0,-6 1 9 16,7-1-5-16,-7 1 0 0,0 0 3 0,0 0 2 16,9 1-5-16,-9-1-3 0,5 1 6 0,-5-1-3 0,9 0 2 15,-9 0-2-15,6 2-2 0,-6-2 3 0,8 1 1 16,-8-1 1-16,9 0-3 0,-9 0 2 0,8 3-6 16,-8-3 8-16,10 0-3 0,-5 0-7 0,-5 0 6 15,9-3 4-15,-2 3-8 0,-7 0 2 0,10 3 4 16,-5-3 1-16,-5 0 0 0,10-3-6 0,-3 3 9 15,1 0-17-15,-1-3 10 0,1 3 7 0,-2-1-6 16,5-1 0-16,-3 2 3 0,0-2-1 0,3-1 3 16,-1 3-5-16,1-4 2 0,-3 4 0 0,4-3 1 0,-5 2-3 15,3-1-3-15,1 1 3 0,-2 1 0 16,1-3-3-16,3 0-9 0,-1 2 10 0,-1-2 4 16,1 3 0-16,-1-1 0 0,-1 0-6 0,1 1 3 0,-4 0 5 15,2 0-7-15,-1-2 8 0,1 4-6 0,2-4 7 16,0 1-7-16,-4 1 2 0,5 0-2 0,-1 0 4 15,-4 0-8-15,4 1 7 0,-5-1-2 0,2-1 2 16,4 1 1-16,-2 3-8 0,-1-2 3 0,-3 0 5 16,4-1 1-16,1 3 0 0,-2-3-1 0,-1 3-7 15,0-2 6-15,2 1-3 0,2-1 2 0,-2 0 2 16,2-1-4-16,-1 2-1 0,3-1 3 0,-3 0 0 0,6-2-1 16,-4 2-1-16,-1-1-1 0,0 0 4 0,1 2-2 15,0-2-5-15,-3 0 11 0,3 0-5 16,-2 0-1-16,2 0-2 0,-3 0 0 0,1-2 4 0,0 2-4 15,-1-1 2-15,2 0 0 0,1 1-3 0,-2-2 0 16,2 2 2-16,-2 0 4 0,2-1-5 0,1 2-1 16,-1-1 5-16,1 2-2 0,-4-2 4 0,7 1-5 15,0 0-4-15,-4-2 5 0,4 2-1 0,-3 1 2 16,-1-4 0-16,2 4-2 0,-2-2-2 0,0 2 3 16,0-1-2-16,-2-1 3 0,3 1 3 0,-1 2-2 15,-3-2 2-15,4 0 3 0,-6 1-11 0,5-1 2 16,-3 1 6-16,-5-2-1 0,4 1-3 0,1-1-5 0,-1 4 4 15,-1-3-1-15,3 3 4 0,0-3-1 0,-1 1 2 16,1-2 5-16,0 0-11 0,-1 2 1 0,1-2 4 16,0 0 0-16,0 0-5 0,3 1 4 0,-4-1-2 15,4 0-2-15,-2 0 7 0,2 0-3 0,-4 0 2 16,6 0 0-16,-3 0 0 0,-1-1-1 0,1 1 1 16,-2-2 2-16,1 2 0 0,1 0-19 0,-4-1 14 15,2 1 9-15,-5-1-6 0,5 0 4 0,-5-3-1 16,9 3 3-16,-4 0-9 0,3-2 0 0,2 2 0 15,-2 1 5-15,2 0-3 0,-2 0 2 0,1 0-3 16,-1 0 2-16,-1-2 5 0,0 4-5 0,-1-2-4 0,0 0-3 16,1 1 6-16,-2-1-1 0,-1 0 5 0,-1 3-2 15,2-2-2-15,-4 0 2 0,3 1-4 0,-1 0 0 16,3 0-1-16,-7-1 2 0,5 1 3 0,-1-1-3 16,0 1 4-16,3 3-5 0,-2-3-2 0,0 0 2 15,-1-2 0-15,1 2-2 0,-1-1 2 0,3 1 4 16,-1-1-5-16,0-1 5 0,0 0-3 0,-1 0 3 15,3 1-2-15,-3-1 1 0,0 1 0 0,-2-2-3 16,2 1 6-16,-1 0-5 0,3 0 2 0,-5 0-1 16,2-1-9-16,-1 1 6 0,5 0-1 0,-7-1 7 15,2 1-14-15,4-2 2 0,-1 2 10 0,-2 0-1 16,3 0-3-16,-1-1 4 0,-1 1-1 0,3 0-5 0,-2-2 2 16,3 1-4-16,-1 1 6 0,-3 0 1 15,4-1-1-15,-1 1 0 0,-3-1-1 0,3 2 3 0,-5-1 0 16,-2 0 0-16,3-1 1 0,-4 2-7 0,3-1 1 15,-8 0 3-15,14-1-2 0,-8 2 0 0,1-1 4 16,-1 2-5-16,-1 0 7 0,2-1-9 0,-2-1 1 16,1 3 3-16,-1-2 1 0,-1 3 1 0,0-2 1 15,-4-2-5-15,9 3-6 0,-7-2 5 0,-2-1-1 16,4 1 10-16,-4-1-6 0,4 2 3 0,-4-2 1 16,0 0 0-16,0 0 2 0,0 0 5 0,0 0 1 15,0 0 4-15,0 0-7 0,0 0 0 0,0 0 2 0,0 0 1 16,10-4-3-16,-10 4-8 0,2-3 7 0,-2 3 1 15,0 0 1-15,0 0-1 0,0 0 1 16,5-2-4-16,-5 2 2 0,0 0-1 0,2-3-10 0,-2 3 6 16,5-2 3-16,-5 2-6 0,5-1-1 0,1-1 4 15,-6 2-3-15,12 0 0 0,-7 0 6 0,-5 0-6 16,13 0 1-16,-8 0 1 0,-5 0 1 0,13 0-7 16,-8 0 2-16,-5 0 5 0,9 0-3 0,-9 0 2 15,0 0-2-15,9 0 2 0,-9 0-1 0,0 0-2 16,0 0-1-16,8 0 4 0,-8 0-4 0,0 0-1 15,0 0 4-15,0 0-3 0,0 0 4 0,4 2 0 0,-4-2-2 16,0 0 0-16,0 0 1 0,0 0-3 0,0 0 1 16,0 0-2-16,0 0 2 0,0 0 1 0,0 0-1 15,0 0 3-15,0 0-2 0,0 0-4 0,0 0 4 16,0 0 0-16,0 0 1 0,2 2-1 0,-2-2-6 16,0 0 6-16,0 0-5 0,0 0 0 0,0 0 6 15,0 0-7-15,0 0 7 0,0 0-3 0,0 0 2 16,0 0-3-16,0 0 8 0,0 0-2 0,0 0 2 15,0 0 1-15,0 0 3 0,0 0 11 0,0 0-1 0,0 0-2 16,0 0 3-16,0 0 0 0,0 0-4 0,0 0 4 16,0 0-3-16,0 0-8 0,0 0 8 0,0 0-4 15,0 0 4-15,0 0-3 0,0 0-3 0,0 0-2 16,0 0 2-16,-23-2-3 0,23 2-1 16,-14-2-4-16,9 2-2 0,-3 0 8 0,8 0-2 0,-10 0-4 15,6-1-2-15,4 1 1 0,-12-2 0 0,12 2 2 16,-7 2 3-16,2-1-3 0,-1 1 0 0,0-1-1 15,1 0-18-15,-1 0-25 0,6-1-26 0,-6 3-67 16,-1-1-127-16,7-2-279 0,0 0 123 0</inkml:trace>
  <inkml:trace contextRef="#ctx0" brushRef="#br0" timeOffset="-139249.16">16127 16372 80 0,'0'0'80'0,"-5"1"-8"0,5-1-6 16,-5 2-7-16,5-2-8 0,-3 4-5 0,3-4-2 15,-6 4-6-15,1 0-3 0,2-3-2 0,2 3 0 16,-4-2-12-16,1 3 2 0,3-3-6 0,-2 1-3 0,3-3 1 16,0 0 5-16,-4 3-6 0,4-3 2 15,-1 3-4-15,1-3-1 0,0 0 14 0,0 0-5 16,-4 4 8-16,4-4 5 0,0 0 4 0,0 0 1 15,0 0 4-15,0 0 3 0,0 0-2 0,0 0-7 0,0 0-3 16,0 0-4-16,0 0 1 0,0 0-8 0,12-8-3 16,-8 6 1-16,-4 2 0 0,5-5 0 0,2 0-3 15,1-1 6-15,1 2-10 0,0-1-4 0,2-1 0 16,-2 1 4-16,3-2-3 0,-1 0-1 0,2 1-1 16,2-5-3-16,2 5 2 0,-2-4-1 0,1 4 0 15,-1-4 1-15,-1 0-3 0,5-2 4 0,-3 1-3 16,1 1 0-16,1 0-12 0,0 0 8 0,1 0 0 15,-1 3 0-15,7-5 5 0,-5 3 0 0,-3 0-3 16,2 0 2-16,-1 0-3 0,0-1 2 0,-2 3 1 0,2-3-2 16,0 0 0-16,-3 3 0 0,2 1-2 15,-1-2 1-15,-4 1-9 0,0-1 12 0,0 1-5 16,1-3 0-16,2 0 4 0,2 3-4 0,0-4 0 0,-2 2 6 16,-1 0-3-16,3 1 2 0,0-1-2 15,2-3 3-15,0 2 2 0,6-1-2 0,-5 3 2 16,-1 1-3-16,1-4 1 0,4 1-4 0,-6 0 3 0,3 2 2 15,-5 1-4-15,2-3 3 0,0 3 0 0,-4-1-1 16,-1 2 7-16,-2 0-1 0,0-1 0 0,1 0-2 16,-2 2-3-16,2-3 1 0,2 3-15 0,0-6 8 15,-1 6 9-15,0-2-5 0,2 0 3 0,0 0-4 16,3-1 2-16,-1 3-2 0,2-2-1 0,-1 0 5 16,1 1-8-16,1-2 8 0,2 2 4 0,-4 4-5 15,5-3 0-15,-5-1-4 0,2 1-2 0,0 1 1 16,-6 2 2-16,0-2-1 0,-3 0 0 0,-2 2 4 15,0 0-8-15,-1 2 1 0,-2-3 2 0,-2 3 1 16,-4 0 1-16,10-1-1 0,-10 1-3 0,5-1 2 16,-5 1-3-16,4-3 3 0,-4 3-8 0,0 0-15 15,0 0 0-15,0 0-18 0,0 0-12 0,0 0-15 0,-16 8-23 16,12-8-44-16,1 3-89 0,-2-1-243 0,1 2 108 16</inkml:trace>
  <inkml:trace contextRef="#ctx0" brushRef="#br0" timeOffset="-137950.61">16096 16406 42 0,'0'0'45'0,"0"0"0"0,0 0-4 0,0 0-1 16,0 0-9-16,13 4 8 0,-13-4-2 0,0 0-2 16,6 1-10-16,-6-1 9 0,4 3-6 0,-2-1-4 15,-2-2-11-15,5 4 6 0,-3-3 5 0,2 1-2 16,1 1-4-16,0-2 0 0,-5-1 10 0,9 4-13 16,-4-2 1-16,1-2-2 0,-2 5 5 0,4-2-2 15,-3 0 3-15,3 1 8 0,-1-2-8 0,5 1 1 16,-3 1-5-16,5 1 1 0,-4 0-3 0,3-2 0 15,1 0-7-15,3 3 6 0,2-2 0 0,0 0-2 0,-1 3 3 16,-1-2-9-16,-1 0 3 0,4 2-6 0,-1-2 6 16,-1-1-2-16,2 4 1 0,-3-2 1 0,3 0 0 15,-1 0 5-15,3 2-2 0,-2-2 4 16,7 3 4-16,-6-2-3 0,7 1 0 0,-9-2 3 0,9 2-3 16,0 0-1-16,-2 1-1 0,1-4 0 0,-1 4 6 15,-6-4-8-15,8 1 2 0,5 3 4 16,-4-3-6-16,1 1 2 0,-1-1-1 0,1 1 3 0,0 0-2 15,-2-1-3-15,0 2-3 0,3 0 1 0,0-3-2 16,-3 2 5-16,1-4-4 0,1 5-4 0,-2 1 1 16,0-2 0-16,-8-2 0 0,2-1 2 0,1 1 5 15,-4 0-8-15,2 2 4 0,-1 1-3 0,-1-2-3 16,0-2-2-16,-1 4 2 0,0-2-3 0,-3 1 5 16,2 1-1-16,1-2 1 0,-2 0-2 0,1 0 4 15,-3-3 2-15,3 2-4 0,-2 2-2 0,2-1 0 16,-1 2-5-16,1-3 7 0,1 0 5 0,-1 3 0 15,2-1-7-15,1 0 2 0,-2 0 0 0,1 2-3 16,-1-1 1-16,-4 0 4 0,4-2-3 0,-5-2 0 0,1 3-1 16,1-3 2-16,-2 1 4 0,-2-2-2 15,0 2-3-15,-2-1-2 0,2-2 0 0,-3 3 0 0,0-2 3 16,-3-3-7-16,2 4 3 0,0-3 3 0,-1 1-1 16,-1 0-1-16,-1-1 2 0,1 1-3 0,-5-2 3 15,6 0 3-15,-6 0 1 0,4 1-5 0,-4-1-27 16,0 0-35-16,0 0-62 0,0 0-94 0,-14-5-232 15,5 2 104-15</inkml:trace>
  <inkml:trace contextRef="#ctx0" brushRef="#br0" timeOffset="-136734.15">16150 16449 28 0,'0'0'85'16,"0"0"-13"-16,0 0-3 0,0 0-5 0,0 0 0 16,0 0 4-16,0 0-11 0,0 0 1 0,0 0 1 15,0 0 1-15,3 3-4 0,-3-3-2 0,0 0-3 16,0 0-9-16,0 0 0 0,0 0-6 0,0 0-8 16,0 0 2-16,0 0-7 0,0 0 0 0,0 0-1 15,-6 6-1-15,6-6-5 0,-1 4 1 0,1 0-10 16,0-4 6-16,-1 7-2 0,1-1 1 0,0 1-4 15,-1-2-2-15,-1 3 1 0,2 1 3 0,-2-1-4 16,2 1 2-16,-2 1 0 0,0 1 1 0,2-2 2 16,-1 2 5-16,-2-1-15 0,2 0 16 0,0 3 1 0,-1 0-3 15,1-2-2-15,-2 3 1 0,2-3-1 0,1 2-10 16,-1-2 14-16,1 1-9 0,-1 1 9 0,1 3-2 16,0-3-2-16,1-1-3 0,0 0 3 0,-1 4-3 15,0 0 2-15,0 0-2 0,3-3-2 0,-3-1 0 16,-2 3 6-16,4 3-9 0,-1 0-2 0,-1-2 10 15,3 1-1-15,-3-1-2 0,1-2 4 0,-1 3-1 16,1-1-7-16,-2 1-4 0,2 0 4 0,-1-7 0 16,4 6-1-16,-3-5 2 0,-2 3-3 0,2-2 0 15,-1-2 4-15,0 2-12 0,0 2 1 0,3-2 6 16,-2-2-8-16,-1 3 3 0,3 0 1 0,-1-2 0 16,-2-1 0-16,3 2 1 0,1 1-2 0,-3-3 1 15,1 1 3-15,0 0-7 0,-1 1 2 0,2 1 6 16,-1-4-5-16,0 3 1 0,2 3 4 0,0-4-3 15,-2 0-1-15,1 0-3 0,-1 2 0 0,0-4 2 16,2 2 2-16,-3 0-4 0,1-1 5 0,0 0-8 0,0-1 2 16,1 3-2-16,0-4 7 0,-2 3 4 0,2-1-11 15,-1-2 7-15,2 3 1 0,-4-1 0 0,1-1-4 16,3-3 1-16,-4 5 4 0,4-2 2 0,-4 2-4 16,1-1-3-16,-1-2 0 0,3-1 1 0,-2 2 11 15,-1 3-9-15,3 0 1 0,-1-4-5 0,-2 4-1 16,4-5 5-16,-3 5 0 0,-1-2 6 0,3 2-7 15,-2-2-3-15,-1 0 2 0,0-1-1 0,1 1 2 16,-1 0-4-16,0 1-1 0,0-5 6 0,3 3 0 16,-3 0-4-16,0-1-6 0,0-3 9 0,0-1-4 15,1 4 9-15,-1-3-3 0,0-1 1 0,0 1-4 16,0-5 6-16,3 5-2 0,-3-1-2 0,0-4 0 16,0 0 3-16,0 0-13 0,0 0-35 0,11-11-41 15,-7 0-152-15,5-5-256 0,-1-3 114 0</inkml:trace>
  <inkml:trace contextRef="#ctx0" brushRef="#br0" timeOffset="-134399.05">16176 16504 42 0,'0'0'69'16,"0"0"-6"-16,0 0-5 0,0-5-8 0,0 5-3 15,0 0-5-15,0 0-6 0,0 0-1 0,0 0-7 0,-2-5-1 16,2 5 0-16,0 0-3 0,3-6-4 0,-3 6 5 15,2-4-7-15,0 2-2 0,-2 2-6 0,2-3 10 16,-2 3 0-16,2-6-5 0,-2 6 5 0,2-4 5 16,-2 4-1-16,1-3-3 0,-1 3 2 0,2-4-3 15,-2 4-4-15,1-6-2 0,-1 6 1 0,1-4-4 16,-1 4-4-16,2-3 1 0,-2 3 2 0,3-4 0 16,-3 4-1-16,0-4 1 0,0 4 1 0,0 0 6 15,0 0-3-15,0 0 0 0,0-5 3 0,0 5-1 16,0 0 1-16,0 0-3 0,0 0 2 0,-3-5 5 15,3 5-4-15,0 0-3 0,0 0 0 0,0-4 0 16,0 4-7-16,0-5 9 0,0 5-4 0,3-4 4 16,-3 4 10-16,0-4-7 0,0 4 1 0,0-5-3 15,0 5-5-15,0-8-2 0,0 6 4 0,0-4 0 16,-3 1-2-16,3 5 1 0,0-6 3 0,0 0 4 16,0 2 3-16,3 2-10 0,-3-3 1 0,0-1 4 15,1 2 2-15,1-1-4 0,-4 0 0 0,5-1-2 16,-2 0 0-16,1 0-3 0,0 0 0 0,-2 1 0 15,1-1 1-15,-1-4-1 0,3 5 0 0,-2-7-5 0,-1 5 4 16,4-4-1-16,-4 1-2 0,2-1 3 0,-2 4-1 16,2-4-7-16,-1 0 5 0,3 0-6 15,-4-2 2-15,3 3 1 0,-1-2 0 0,-1 3-1 0,3-3-1 16,-4 2 4-16,3 0-3 0,-2-2 4 0,0 3 0 16,3 0 1-16,0-1-5 0,0 0 2 15,2 2 5-15,-2-4 0 0,0 4-2 0,-3-1 0 16,3-1-1-16,-1 0 0 0,-1 1 0 0,1-3 1 0,2 3-2 15,-1-1-4-15,-2-2 3 0,2 3-2 0,2-3 6 16,-3 4-6-16,1-2-1 0,-1 0-1 0,0-1 1 16,2 1 4-16,-1-1-4 0,0 2 3 0,0 0-3 15,-2-2-1-15,2 2 6 0,-1-1-4 0,1 1 2 16,-2-3 1-16,5 3 2 0,-5-3-3 0,1 1-1 16,1 0 1-16,-1-1-5 0,3 1 2 0,-3-1 2 15,4 0-4-15,0-2 5 0,1-1-6 0,-1 1 8 16,5-1-8-16,-5 2 5 0,-1 0-4 0,3 0 2 15,1 1-1-15,-2 0 1 0,-3 1 1 0,3 2-5 16,-1 0-1-16,-2-1 5 0,3 0-4 0,-3 1 7 0,4-1-5 16,-1-1-2-16,-1 1 3 0,0 1 0 15,-1-1-1-15,3 2 3 0,-2-3-3 0,-1 0 0 16,2 3 1-16,-1-1 1 0,2-6-1 0,2 2 0 0,-1-3 1 16,-1 5 2-16,2-4-6 0,1 2 2 15,-1 0 0-15,-1-1 1 0,3 0 0 0,0-1-1 16,-3 2-1-16,4 0-2 0,-5 1 3 0,0 1-1 15,4-1 2-15,-4 4-1 0,-3-1 1 0,4-1 1 0,-3 3-3 16,1-3 2-16,-1 3-2 0,-2-2-3 0,3 3 6 16,-2-4-2-16,0 3 2 0,2 1-2 0,0 0 1 15,-2-4-2-15,2 3 0 0,0 0 2 0,-2-1-2 16,3 1-1-16,1-3 4 0,-1 1-4 0,2-3 3 16,0 4-1-16,-2-2-1 0,0 2 1 0,-1 3 0 15,-1-5 1-15,2 3-2 0,-5 1 1 0,1 1 0 16,-1-1 0-16,2 3 2 0,-2-3-4 0,1 3 2 15,-2 0 5-15,1-2-5 0,1 0 1 0,-1 1-1 16,1 1-1-16,0-2 1 0,-1 2 0 0,-1-1 3 16,1 1-5-16,0-1 1 0,-1 2-1 0,1-2 5 15,1 1-2-15,-2-1-1 0,3 3-1 0,-3-2 0 16,-3 3 1-16,4-3-3 0,-1 1 0 0,-3 2 2 16,4-3 2-16,-4 3 3 0,0 0-7 0,2-2 5 15,-2 2-4-15,0 0 2 0,0 0 1 0,3-4-2 16,-3 4-1-16,0 0 4 0,0 0-5 0,0 0 3 15,0 0-3-15,0 0 3 0,0 0-4 0,0 0 5 16,0 0-1-16,0 0-2 0,0 0-1 0,0 0-2 0,0 0 5 16,0 0 4-16,0 0-2 0,0 0 0 0,0 0-2 15,-8 12-3-15,8-8 2 0,-4-2 2 0,-1 2 0 16,1 1-2-16,-1-1 0 0,1 3-1 16,-3-2 2-16,0-1 1 0,1 2 1 0,-2 0-2 0,-1 2 2 15,3-4-3-15,-3 3 3 0,2-4-1 0,0 2-2 16,-1 2 3-16,-1-1-3 0,3-4 2 0,-3 6 2 15,1-4-5-15,3 0-2 0,-4 0 2 0,3 3 1 16,-3-3-1-16,1 2 2 0,-1-2 0 0,0 4-1 16,4-2 3-16,-2 1-2 0,-1-2-2 0,0 2 2 15,2 1 1-15,-2-3-1 0,3 4 1 0,-4-3-4 16,2 1 7-16,0 0-8 0,-1 1 2 0,0 1 3 16,0-1-1-16,0 2 0 0,-1-2-2 0,-1 0 7 15,1 2-6-15,0-3 1 0,-1 3 0 0,1-1-1 16,-4 3 0-16,0-2 1 0,3-1 2 0,-3 3-3 15,3 0 0-15,1-3 1 0,-5 7 2 0,0-4-4 16,1 1 5-16,4 0-4 0,-1 0 2 0,-1 1-1 16,-1-2 2-16,4-2-4 0,1 2 0 0,-1-3 1 15,-1 2 4-15,0 0-2 0,-1 0-4 0,5-1 0 0,-3 0 0 16,-1-1 1-16,-1 4 5 0,5-5-2 0,-4 6-1 16,1-2 3-16,2-1-3 0,-3 2 0 15,1 1-2-15,-1 2 1 0,2-1 2 0,-1 0 1 0,2 2-7 16,-1 0 4-16,0-1 2 0,3-2 0 0,-1 1-1 15,0-3-2-15,1 0 2 0,-1 0 0 0,0 1-1 16,2-3-2-16,-1 2 2 0,0-1 1 16,0 0 5-16,2 1-4 0,-2-3-2 0,0 1 1 0,0 1-1 15,-1-1 0-15,2-2 1 0,-4 0 0 0,4 2-2 16,0 0 1-16,-4-2-1 0,1 2 1 0,2 0 2 16,-1 1 3-16,1-2-2 0,-1 2-1 0,1 0-4 15,0-1 1-15,-1 3 4 0,3-1-1 0,-1-3-1 16,-2 8-3-16,2-5 0 0,1 0 3 0,-1 0 0 15,2-2 3-15,-3 3 0 0,4-1-3 0,-2 4 0 16,-1-4 3-16,3 1-1 0,0 1-4 0,0-5-1 16,0 4 2-16,0-1 2 0,-1-1 1 0,1 1-3 15,-3-1 2-15,3 0-2 0,3 0 1 0,-6-1 0 16,6 1-1-16,-6-1 2 0,3-2 1 0,-1 1 0 16,1 1-5-16,0-1 4 0,0 2-2 0,-2-3 4 15,0 4 0-15,2-2-4 0,-4-1-1 0,3-1-2 16,1 0 2-16,-4 1 1 0,4 1-1 0,-4-5 3 15,3 2-1-15,0 0 3 0,-2-1-4 0,3 2-1 16,-5-5 0-16,5 3 6 0,0-2-1 0,-1 1-6 16,1-1 1-16,0 1 5 0,-1-1-2 0,1 2-4 15,0-3 2-15,0 1 5 0,0-4-3 0,-2 7 0 16,1-5-1-16,1-2 2 0,0 6 1 0,0-6-2 0,0 4-2 16,0-4-2-16,0 0 4 0,0 0 5 15,0 0-2-15,0 0-6 0,0 0 2 0,0 0 4 16,0 0 0-16,0 0-4 0,0 0-2 0,0 0 4 0,0 0-2 15,0 0-2-15,11-12 5 0,-11 12-3 0,3-4 2 16,-3 4-8-16,3-3-2 0,-1-2-7 0,2 3-9 16,1-1-15-16,-5 3-11 0,5-4-24 0,-1 1-21 15,-1-1-38-15,0 1-113 0,1-2-266 0,0-1 118 16</inkml:trace>
  <inkml:trace contextRef="#ctx0" brushRef="#br0" timeOffset="-133517.7">16058 16372 38 0,'0'0'57'0,"8"1"-3"0,-8-1-8 16,0 0-1-16,0 0-6 0,6 0-3 0,-6 0-5 0,0 0-3 15,5 2 0-15,-5-2 9 0,0 0 11 0,7 1 5 16,-7-1-3-16,7 0-7 0,-7 0-3 16,9-1-4-16,-1 1-6 0,-8 0-5 0,10-3 5 15,-5 1-1-15,3 2-7 0,3-3 5 0,-2 2 0 0,2-2 1 16,-3 2-4-16,5-2-4 0,-4 2-1 0,1-2-2 16,1 1-2-16,0-1 2 0,-1-2-1 15,3 4-1-15,0-4 8 0,0 0-7 0,-3 2 1 0,4-1-1 16,-1-3 5-16,-1 2-10 0,5 1 1 0,0-4 1 15,-3 3 2-15,4-3-1 0,-4-1-4 0,2 0 3 16,1 1 2-16,2-1-6 0,-1-2 5 0,0 4-6 16,-3-4 4-16,3 3-4 0,-3-1-2 0,2 1 2 15,-4 2 4-15,4-2-2 0,-2 0 2 0,-4 1 3 16,3 0-7-16,-3 0-3 0,1-3-2 0,1 6 2 16,0-7 0-16,-2 9 2 0,5-8 2 0,-5 5-3 15,6-4-4-15,-2 2 4 0,1 0-1 0,1 1 3 16,1-1-2-16,1-1 3 0,1 1-6 0,-4 1 3 15,2 2-1-15,-2-2 1 0,1 1-2 0,-4-1 1 16,1 2 0-16,-1 2 0 0,-1 1 3 0,2-3-5 16,-2 1-3-16,2 0 0 0,-2-1 3 0,2 2-1 15,-1-1-1-15,4-1 2 0,-4-1-2 0,1 2 5 16,4 1-2-16,0-3-2 0,-1-2 7 0,-2 2 3 0,3 0 4 16,2-5-1-16,-2 5-6 0,2-6 1 15,-1 3 1-15,0 0-4 0,-2-1 0 0,2 1 4 16,-3-1-1-16,2 2-5 0,-1-1 1 0,-2 1 0 0,-2 0-3 15,0 2-2-15,2-2 3 0,-2 2 4 0,-2 0-2 16,1 1-3-16,-1-1-1 0,2 1-2 0,0 0 0 16,5-3 0-16,-6 5 0 0,1 0 1 0,0-1 1 15,-3-3 2-15,2 2 1 0,-1 3-8 0,-2-2 3 16,0 2 3-16,0 0 0 0,0-3-3 0,-4 3 2 16,-1 0-1-16,-4 1 1 0,9-2 1 0,-6 0 4 15,-3 2 0-15,0 0 3 0,8 0-1 0,-8 0-1 16,0 0-1-16,0 0-1 0,7-1 0 0,-7 1-1 15,0 0-3-15,0 0 2 0,0 0-2 0,0 0 1 16,0 0-2-16,0 0 1 0,5-1 0 0,-5 1-4 16,0 0 7-16,0 0-14 0,-10 8-14 0,3-2-34 15,-4-3-38-15,-1 2-64 0,-7 4-85 0,0-2-264 16,-11 2 117-16</inkml:trace>
  <inkml:trace contextRef="#ctx0" brushRef="#br0" timeOffset="-132535.08">16177 16349 13 0,'0'0'107'16,"0"0"-5"-16,0 0-12 0,0 0-3 0,0 0-5 15,0 0-8-15,0 0-3 0,0 0-13 0,0 0-2 16,-3-3-14-16,3 3 3 0,0 0-8 0,0 0 0 15,0 0-6-15,0 0 1 0,0 0-5 0,0 0 1 0,0 0-2 16,0 0-4-16,0 0-2 0,0 0 5 16,0 0 14-16,0 0-10 0,14 9 2 0,-10-6-2 15,4 0 3-15,-2 1-3 0,1 1-2 0,3 0-2 16,0 0 0-16,-1 2 4 0,0-2-4 0,5 2 3 16,-4-2-2-16,8 1-3 0,-2 3-1 0,-1-4-4 15,1 4 2-15,2-2 0 0,-1 2-7 0,0 0 3 16,0 2-6-16,1-1 4 0,1 0-1 0,1 2-2 0,3 2-2 15,-4-4 0-15,-2 0-1 0,2 2 0 0,-3-2-2 16,2 2-1-16,-1-3 3 0,-2 1-1 0,4-3-2 16,-3 4 1-16,0-2-3 0,1-1 0 0,-1 0 2 15,2-1-1-15,0 4-1 0,1-4-1 0,-1 0-2 16,4 2 3-16,-2-1-4 0,8 0 0 0,-1 1 2 16,-5-2 5-16,5 0-2 0,1 1 1 0,0 2-3 15,-1-3-5-15,0 2 3 0,-8-2 0 0,9-1 0 16,-8-2 1-16,7 3 1 0,-6 1-2 0,-3-3-1 15,-1 0 5-15,2-1-1 0,-3 1-4 0,-3 0 2 16,3 0-2-16,-3 0 0 0,1 0 1 0,2 1 4 16,1 0-5-16,0 0 4 0,2-2 0 0,-1 2-2 15,3 1-4-15,-1-3 3 0,-1 3 3 0,-1-1-2 16,9 2-4-16,-7-1-1 0,-2 1-2 0,4-1 6 0,-3 0 2 16,-1-1-2-16,1 2 0 0,-2 0 1 0,1 1-2 15,-2-4-1-15,-5 3 3 0,0-1 1 0,0-5-3 16,1 5 0-16,0-2 4 0,0-2 8 0,1-1 3 15,-1 5-4-15,4-4 6 0,-1 2 0 0,5-1 0 16,-6-3-2-16,5 1 1 0,0 0-2 0,3 0 0 16,-4 1-2-16,0-1-3 0,2 4 1 0,-2-2-3 15,-2-1 1-15,1 1 0 0,2 2-4 0,0-2 5 16,-2 1-4-16,2 1 1 0,-2-2 1 0,1 1-3 16,-5 0 1-16,1-1-3 0,-2-1-2 0,1 1 1 15,-3-1 4-15,-1-1-1 0,1 1-2 0,-2-1 2 16,-4-2 0-16,-1 2 1 0,-3-2 0 0,6 0 0 15,-6 0-1-15,0 0-1 0,0 0-1 0,0 0 1 0,0 0-7 16,0 0-25-16,-17-7-33 0,7 5-54 16,1 0-187-16,-9-3-328 0,0-2 145 0</inkml:trace>
  <inkml:trace contextRef="#ctx0" brushRef="#br0" timeOffset="-130584.58">16169 16406 22 0,'0'0'113'16,"0"0"-5"-16,0 0-20 0,-1-4 0 0,1 4-9 0,0 0-9 16,0 0-9-16,0 0-8 0,0 0-4 0,0 0-6 15,0 0-2-15,0 0-10 0,0 0 3 0,0 0-6 16,0 0-2-16,0 0 2 0,0 0-10 0,0 0 0 15,0 0-8-15,0 0 5 0,-4 13-4 0,6-9-1 16,-2-4 5-16,0 9-1 0,-2-4-1 0,2 1-4 16,-1 3 8-16,0-4-11 0,-1 7 4 0,1 0-6 15,0-2 6-15,-1 1-1 0,2-1 2 0,0 2 11 16,-1 3-8-16,1-3-7 0,1 0 3 0,-1 0 2 16,-1 1-1-16,1-2-2 0,0 2 0 0,1-1 0 15,1 2 9-15,-1 2 0 0,-1-4 2 0,1 4-4 16,1-1 2-16,-2-3 0 0,0 5 0 0,0-3 7 15,0 0-8-15,0 2 2 0,0-5 1 0,1 3 2 16,-1-1-7-16,1 0-3 0,1-1-1 0,0-1 0 0,-1 3 3 16,2 0-4-16,-1 2-1 0,1 0-2 0,-3-4-2 15,2 0 1-15,2 1 2 0,0 0 3 0,-1-2-4 16,-1 0 0-16,0 2-2 0,1-1 2 0,1-3-6 16,-1 3-1-16,0 0-1 0,0-3 2 0,2 0 1 15,-1 0 0-15,-3 3-1 0,3-2-2 0,-1 0 1 16,-1 0 1-16,-1-1 1 0,2 0 1 0,-2-1-3 15,-1 2 4-15,3-3-3 0,-2 3 2 0,-1-1-7 16,1-2 2-16,2-2 5 0,-3 3 3 0,0-3-1 16,0 2-5-16,0-2 2 0,0 3-1 0,1-2-4 15,-1 2 6-15,3-1-3 0,-3 0-4 0,1 0 5 16,2 0-3-16,-2 1 7 0,0-1-6 0,2 3-1 16,-1-5 0-16,-2 4 0 0,3-2-5 0,-3 0 2 15,1-1 2-15,-1 0 4 0,4 0-4 0,-4 1 0 16,1-2 5-16,2 0-10 0,-2 0 10 0,2 2-5 15,-2-3-4-15,0 1 11 0,2-1-8 0,-2 0 4 16,-1 0-2-16,0 0 0 0,3 0 8 0,-3-2-4 0,0-2-2 16,0 8-2-16,0-4-1 0,-3 0 1 0,3 4 7 15,0-5-5-15,-1 2-7 0,-2 0 2 16,3 2 21-16,0-3-15 0,0 3-1 0,0-1-1 0,0-2 0 16,0 1 6-16,0 2-9 0,0-1 0 0,0-1 7 15,0 2-2-15,0-1-3 0,-1 0 2 0,2 1 1 16,-2 0 6-16,1-1-8 0,0 1 3 0,0-1-2 15,0 2 0-15,1-1-3 0,-1 0-4 0,0-3 2 16,0 4 6-16,0-3-4 0,3 2 5 0,-3-2-6 16,1 0 6-16,-1-1-3 0,3 0-7 0,-2 0 11 15,-1-4-5-15,0 4 3 0,0-4 0 0,0 4-6 16,0-4 2-16,4 2 9 0,-4-2-1 0,0 0-1 16,1 5 4-16,-1-5-10 0,0 0 5 0,0 0 1 15,0 0-3-15,1 4-1 0,-1-4-1 0,0 0 3 16,0 0 0-16,0 0-1 0,0 0-3 0,0 0 0 15,0 0 2-15,0 0 5 0,0 0 1 0,0 0-7 16,0 0-1-16,0 0 3 0,0 0-2 0,0 0 1 16,0 0 0-16,0 0 0 0,0 0-6 0,0 0 6 0,0 0 8 15,0 0-8-15,0 0 0 0,0 0-2 16,0 0 0-16,0 0 4 0,0 0-3 0,0 0 1 16,0 0-1-16,0 0 1 0,0 0 0 0,0 0 0 15,3 2-2-15,-3-2 0 0,0 0 6 0,0 0-8 0,0 0 0 16,0 0 0-16,0 5-3 0,0-5 8 0,1 3-4 15,-1-3-4-15,0 0 4 0,3 5 0 0,-3-5 8 16,1 4-4-16,0 0 3 0,-1-4-1 0,3 2-3 16,-3-2 3-16,1 5-3 0,-1-5 0 0,3 6-3 15,-3-3 6-15,1 0-4 0,-1-3 3 0,0 0-6 16,1 3 4-16,-1-3 3 0,0 0-5 0,3 4 2 16,-3-4-1-16,0 0 3 0,0 0 1 0,1 3-2 15,-1-3-1-15,0 0-5 0,0 0 8 0,0 0-3 16,0 0-2-16,0 0 2 0,0 0 8 0,0 0-8 15,1 3 1-15,-1-3-4 0,0 0 3 0,0 0 0 16,0 0-2-16,0 0 2 0,0 4-2 0,0-4-2 16,0 0 7-16,0 0 4 0,0 0-5 0,0 0 2 15,0 0-3-15,0 5-3 0,0-5 3 0,0 0 3 16,0 0-2-16,0 0 4 0,0 0 3 0,0 0-2 0,0 0 0 16,0 0-7-16,0 0 3 0,0 0 2 15,0 0-5-15,0 0-1 0,0 0 0 0,0 0 5 16,5 3 0-16,-3-2-7 0,-2-1 9 0,0 0-3 0,0 0-1 15,3 6-4-15,-3-6 7 0,0 0-1 0,3 2 1 16,-3-2 2-16,3 3-1 0,-3-3-3 16,0 0 6-16,0 0 3 0,6 1-2 0,-6-1 4 0,0 0-8 15,0 0-2-15,0 0-1 0,0 0 2 0,5 1-3 16,-5-1 0-16,0 0-4 0,0 0 9 0,0 0-5 16,0 0 1-16,0 0-2 0,0 0-2 0,7 0 5 15,-7 0-3-15,0 0 4 0,0 0 2 0,0 0 13 16,0 0 4-16,0 0 4 0,0 0-2 0,0 0-3 15,0 0-1-15,0 0 0 0,0 0-5 0,0 0 0 16,0 0-7-16,0 0 0 0,0 0 0 0,0 0 3 16,0 0-2-16,0 0-10 0,0 0 4 0,0 0-1 15,0 0 5-15,0 0-6 0,0 0 0 0,-16 4 0 16,14-1 0-16,2-3 5 0,0 0-8 0,-4 2 2 0,4-2 4 16,0 0-4-16,0 0 2 0,0 0-9 15,0 0-10-15,-3-11-15 0,4 3-20 0,3-2-27 16,3-6-38-16,0-4-191 0,4-5-331 0,0-3 147 15</inkml:trace>
  <inkml:trace contextRef="#ctx0" brushRef="#br0" timeOffset="-126184.87">16155 16361 47 0,'0'5'50'0,"0"-5"-1"0,0 0-15 16,0 0 3-16,-1 4-4 0,1-4-1 0,0 0-8 15,-3 3 7-15,3-3-2 0,-1 3-1 0,1-3-11 16,-3 4 3-16,3-4 2 0,-1 4-2 0,1-4 11 16,-2 3-9-16,2-3 3 0,-3 3-3 0,3-3-1 15,-3 3-2-15,3-3-3 0,-2 2 4 0,2-2-8 16,-5 4 4-16,5-4-6 0,0 0 12 0,0 0-11 0,0 0 6 15,0 0 0-15,0 0-4 0,0 0 2 0,0 0 4 16,-8-11-1-16,8 7 6 0,3-5-2 16,1-1-11-16,-2-2 6 0,7-4-5 0,-1-2 3 0,2-1-2 15,1-4-2-15,2-2 2 0,2 0-2 16,-2-1 3-16,0-1-12 0,1 1 5 0,-1-1-3 16,0 1 2-16,-2 1 2 0,1 0-6 0,-1 1 1 0,0 1-4 15,-3 4 11-15,3-5-3 0,0 3-2 0,-1 3-3 16,3-4-6-16,0 0 9 0,0 7-5 0,-2-2 5 15,3 3-10-15,-1-3 14 0,1 1-10 0,-1 3 5 16,1-2 1-16,1 4-7 0,-2-2-1 0,1 1-6 16,2 0-10-16,-3 2-1 0,3-2-7 0,-2 0 1 15,-1 2-4-15,2-1-3 0,-1-2-5 0,1 0 3 16,-2-1 2-16,2 0 4 0,1-3 1 0,3-2 5 0,-5-1 1 16,4 0-2-16,-7 3 9 0,2-5 1 15,3-2 2-15,-7 6 2 0,3-4 3 0,-1 2 1 16,-5 4-1-16,4-1 12 0,0 2 6 0,-2-1 3 0,2 2 1 15,-1 1-2-15,-2 3-4 0,0 2 2 0,2-1-11 16,0 4 4-16,-2-2 6 0,4 3-7 16,-6 0-3-16,3-1 3 0,-2 1 0 0,2 1-3 15,2-1-3-15,-2 2 9 0,1-3-3 0,-2 2 2 0,2-1-1 16,0 0-2-16,3 0 0 0,-5 0 10 0,2-1 3 16,-3 1-2-16,1 0-2 0,-1 0 0 15,0 0-5-15,-1 0-3 0,-1-1 3 0,-1 1 1 0,0 1-4 16,1 1 6-16,-2-1-5 0,-2 3-2 0,4-6 3 15,-3 4-7-15,-1 2-13 0,0 0-18 0,4-4-35 16,-4 4-48-16,0 0-124 0,0 0 55 0</inkml:trace>
  <inkml:trace contextRef="#ctx0" brushRef="#br0" timeOffset="-125268.29">16122 16445 87 0,'5'-4'87'0,"-1"2"-16"0,3 1-7 0,-1-1-9 15,4-1-1-15,0 1-6 0,9-3-4 0,-1-2-4 16,8-3-8-16,4-2 7 0,2 0 0 0,1 0-3 15,12-7 4-15,-8 4 5 0,13-7-13 0,-1 3-4 16,-3 0 3-16,1-4-6 0,-1 1-5 0,-13 8 7 16,4-3 2-16,-2 0-8 0,-2-2 1 0,0 2-2 15,0-2-1-15,-1 3 0 0,-1 1 1 0,-3 2-1 16,-5 2-6-16,-2 5-1 0,-2-3 2 0,-3 3-1 16,-3 1-4-16,4-1-1 0,-6 3-2 0,2-1 8 15,1 1-12-15,0 0 7 0,4 1 0 0,-5 0 0 16,1 1-4-16,5-1-3 0,0-1 6 0,3 1-2 15,-2 2-5-15,3-2 10 0,-1 0-6 0,6-1 9 16,-5 1 1-16,-5-5 1 0,5 4-3 0,-5 1-7 0,2-1 7 16,-6 1-2-16,1 0 1 0,-6-2-7 0,1 3 6 15,-3-2 0-15,-1 3-5 0,-1 0 1 16,-5 0-3-16,10-2-3 0,-4 2 2 0,-6 0 1 0,7 0-1 16,-7 0 3-16,6 0-1 0,-6 0-2 0,8 2 0 15,-8-2-7-15,7 0 5 0,-3 3-1 16,-4-3 6-16,9 0-5 0,-5 1 6 0,-4-1-4 0,15 0-3 15,-11 3 6-15,-4-3-6 0,5 0 0 0,-5 0-10 16,5-4 19-16,-5 4-8 0,4-3-19 0,-4 3-5 16,4-2-18-16,-4 2-11 0,0 0-30 0,0 0-35 15,-9-4-71-15,9 4-204 0,-8-4 90 0</inkml:trace>
  <inkml:trace contextRef="#ctx0" brushRef="#br0" timeOffset="-124335.77">16136 16479 22 0,'0'0'84'0,"0"0"-5"0,0 0-8 0,4-2-4 16,-4 2-8-16,0 0-2 0,0 0-6 0,0 0 4 15,0 0-12-15,0 0 4 0,0 0-4 0,0 0-1 16,2-6-5-16,-2 6-1 0,0 0-13 0,0 0 0 15,0 0 0-15,0 0-7 0,9 10-2 0,-5-8-2 16,1 1 7-16,4 0-15 0,0 3 17 0,1-1-1 16,4-1-9-16,3 3 1 0,2-2-3 0,0 1 1 15,-1 1 6-15,4-2 0 0,0 1-4 0,3 3 9 16,-3-4 6-16,5 1-8 0,-6 0 0 0,6-2-8 16,-1-1 14-16,-3 0-4 0,-1 0 4 0,-1-1 6 15,-1 1 1-15,0-1-7 0,-1 3 2 0,0-1 1 0,0 0-3 16,3 2 1-16,-4-3-1 0,1 4-2 0,2-2-4 15,-1 2-1-15,-1-1-5 0,8 2 2 0,-8 1 5 16,8-1-4-16,3 4 4 0,-1-2-7 0,-1 0 2 16,3 2 5-16,2-1-6 0,2-1 2 0,-1 1-3 15,4 0-2-15,-1 2 2 0,11 3 1 0,-11-7-2 16,0 3-2-16,-3-2 2 0,2 1-2 0,-4-3-1 16,-1 5-2-16,-2-5 0 0,-3 1 0 0,-6-4-1 15,-3 2 2-15,2-4 0 0,-4 2-4 0,-1-1 4 16,-1-1-7-16,-2 0 6 0,1-1-4 0,-2 1-1 15,-1 1 0-15,-4-3-1 0,4 0 1 0,-2-1 1 16,0 0 1-16,0 3-2 0,-1-1 0 0,-1-1 0 16,-5-1-2-16,13 1 5 0,-8-1-5 0,1 1 1 0,0 1-1 15,-1 1 0-15,2 0 1 0,1-2-1 0,-3 4-2 16,0-4 1-16,0 0-1 0,3 3-10 0,-2-3 15 16,-2 2-4-16,1-3 8 0,-1 2-9 0,-4-2-13 15,10 0-16-15,-10 0-13 0,0 4-18 0,0-4-25 16,0 0-48-16,0 0-111 0,0 0-267 0,-15 3 118 15</inkml:trace>
  <inkml:trace contextRef="#ctx0" brushRef="#br0" timeOffset="-123186.89">16131 16470 22 0,'0'0'89'0,"-1"14"-6"0,2-11-6 0,-1-3-9 16,4 7-10-16,-4-5-2 0,0 3-7 0,0-5 6 15,1 7-10-15,-1-2-5 0,0 0-6 0,2 2 8 16,0 0-7-16,-1-2 3 0,2 5 1 0,0-2 1 15,-1 3-7-15,2-3-5 0,-1 2 7 0,1 1-6 16,0 0 1-16,1 0-9 0,-2 1-1 0,1 3 5 0,1-3-7 16,-1 5-4-16,1 0 1 0,2 2-2 0,-3-1 2 15,1-1-7-15,-1 1-2 0,1 3 5 16,0 4 2-16,2 1-4 0,-5-6-12 0,3 7 16 0,-1-3-8 16,0-5 5-16,1 6-8 0,-1-8 8 0,5 0-15 15,-4 1 7-15,0-1-2 0,0-2-11 0,3 2 5 16,1-2 0-16,-5-1-2 0,-1-2 7 0,0 3-4 15,4-4 7-15,-4-1-4 0,2 3 0 0,-1-1-2 16,-1-1 2-16,-1-2-3 0,1 2 10 0,-2-1 2 16,2-1-8-16,1 1-1 0,-3 1 0 0,1-2-6 15,2 0 6-15,0 3 1 0,-1-4-5 0,-1-1 5 16,3 0-2-16,-2 5 2 0,1-3 0 0,0-3-1 16,-1 1 2-16,5 0 0 0,-3 3 0 0,0 0-2 15,2-1-2-15,-2-2 5 0,2 3 1 0,-3-2-2 16,0 1-3-16,1 2-7 0,-1-6 12 0,-1 6-16 15,-1-6 13-15,-1 3 5 0,2-3 0 0,-3-1-2 16,0 2 3-16,1 0-1 0,3-4-2 0,-4 2 1 0,1 1-6 16,-1-2 3-16,0-3 16 0,0 8-16 0,0-4-1 15,0-1 0-15,0 2-5 0,0-5 9 0,0 7-3 16,0-2 0-16,0-1 0 0,0 1-3 0,0 0-2 16,0-2 12-16,0-3-1 0,0 9-6 0,2-3-3 15,-2-1 4-15,2-1-12 0,-1 0 4 0,2-1 6 16,-2 2-1-16,2-3 3 0,-2 2 0 0,0 0-6 15,-1-4 4-15,4 7-1 0,-1-7 10 0,-2 5-11 16,-1-5 4-16,0 0 0 0,3 4-6 0,-2-1 5 16,-1-3-2-16,0 0 4 0,2 5-2 0,-2-5 7 15,3 4-9-15,-3-4-3 0,1 3 0 0,-1-3 7 16,3 7 6-16,-2-4-8 0,-1-3-1 0,4 4-10 16,-4-4 16-16,1 1-3 0,-1-1-5 0,0 0 3 15,3 2 1-15,-3-2 0 0,0 0 1 0,0 0-2 16,1 5 8-16,-1-5-9 0,0 0-1 0,0 0-4 15,0 0-6-15,0 0-17 0,0 0-14 0,5 2-25 16,-5-2-100-16,0 0-182 0,0 0 80 0</inkml:trace>
  <inkml:trace contextRef="#ctx0" brushRef="#br0" timeOffset="-120069.35">18883 14543 16 0,'0'0'74'0,"0"0"-7"0,0 0-1 15,0 0-11-15,-2-4-4 0,2 4-4 16,0 0-8-16,0 0 0 0,0 0-4 0,0 0-14 16,0 0 7-16,0 0-7 0,0 0-1 0,0 0 0 0,0 0-6 15,0 0 2-15,0 0-6 0,0 0 0 0,0 0-1 16,0 0 4-16,0 0-6 0,0 0-1 0,0 0 3 16,-3 12-5-16,3-12 6 0,0 4-5 0,0-4 0 15,0 9 1-15,0-4-3 0,0-1-8 0,0 1 8 16,0 1-2-16,3 1 1 0,-3 2-6 0,0 0 7 15,-3 3-2-15,3 0-2 0,-1 0 5 0,-2 0-5 16,-2-1 4-16,4 3-3 0,-4-3 2 0,1 1 1 16,0 5 0-16,-1-2-3 0,2-2 6 0,2-2-6 0,0 1 10 15,-2-2-8-15,3 2-2 0,-1-3 2 16,-2 1 0-16,3-3-2 0,0 1-1 0,0-1 0 16,-1 0 1-16,1-2-3 0,1 1 9 0,-1-2-3 0,3 1 2 15,-3 0-2-15,1-3 0 0,-1-2-6 0,0 5 7 16,0-5 2-16,0 7-10 0,0-7-41 15,0 0-78-15,-4 2-132 0,4-2 58 0</inkml:trace>
  <inkml:trace contextRef="#ctx0" brushRef="#br0" timeOffset="-118219.14">18721 14727 18 0,'0'0'71'0,"-1"-4"-13"0,1 4 0 0,0 0-10 16,0 0-1-16,0 0-10 0,0 0 3 0,0 0-8 16,0 0-5-16,0 0-4 0,9 9 1 0,-9-9-7 15,0 0 8-15,2 4-10 0,-2-4-4 0,0 0 2 16,3 1 0-16,-3-1-2 0,0 0-3 0,1 4-1 16,-1-4 4-16,0 0-2 0,0 0-4 0,3 1 0 15,-3-1 1-15,0 0 2 0,0 0 1 0,0 0 3 0,4 5-7 16,-4-5 3-16,7 1 7 0,-3 0 3 15,-4-1-6-15,11-1-1 0,-3 1 4 0,4-1-2 16,0-1-1-16,1-1-3 0,0 2 0 0,-1-1 1 0,5-1 1 16,4 0-2-16,-6 0-8 0,-1 0 2 0,0 1 0 15,4-1 1-15,-1 1 2 0,1-1 3 0,-2 1-8 16,3 0 1-16,-1 1 4 0,0 1-4 0,1 0 2 16,-2 0-4-16,-2 3-1 0,2-3 4 0,-2-2 1 15,1 6-8-15,-1-3 12 0,-2 0-6 0,5 0-2 16,-4 1 4-16,0-1 1 0,5 1-10 0,0 0 6 15,-2 1-3-15,2-2 2 0,0 0-1 0,1 0 4 16,0 2 0-16,0-2 3 0,0 1-5 0,1-1 1 16,-2 0 1-16,1-1-7 0,1 1 9 0,-2-1-4 15,-1 0-2-15,4 0-1 0,-3 0 0 0,0 3 4 16,-1-1 4-16,2-2-3 0,0 1 0 0,1-1 0 16,2 0-3-16,-3 1 5 0,1 0 6 0,7 0-4 15,2 0 2-15,-2-1-4 0,-1 2 4 0,3-2 4 0,-3 3 6 16,5-3-4-16,-4 0-3 0,3 0-4 15,-2 0 4-15,1 0-1 0,-10-3-1 0,3 3 4 0,-3 0 3 16,1-2 0-16,-4 2 0 0,0 0 2 0,0 0-7 16,-3 0-1-16,0 2-1 0,0-2-1 0,3 3 2 15,-2-3-4-15,-2 2-2 0,0 1 2 0,3-1 1 16,-3 2 0-16,1-2-2 0,-2 1-1 0,-1 0 1 16,-2 1-2-16,1-1-2 0,3 0 0 0,0-2 5 15,-3 0-6-15,3 2 1 0,0-2 4 0,1 2-4 16,-4-3 0-16,2 2 1 0,2-2-6 0,-2 3 4 15,1-3 2-15,-3 1 0 0,4-1 4 0,-5 2-6 0,2-2 2 16,-1 1 0-16,-1-2-2 0,-2 1 1 16,5-2-1-16,-5 1 2 0,1 1-5 0,1 0 0 0,4-5 3 15,-4 5 0-15,4-4-1 0,-2 0 1 0,3 0-3 16,3 1 0-16,0-2 13 0,-1 0-12 0,1 1-2 16,1-1 3-16,1 1 1 0,-4 1 4 0,5-2 5 15,2 1-13-15,-4-1 2 0,4 2-3 0,-4-1 5 16,2 1 2-16,-1-2-4 0,-3 3 2 0,-2 2-1 15,-1 0 2-15,-1-3-3 0,-2 3 6 0,2 0-5 16,-4 0 5-16,-1 0-2 0,1 0 3 0,-2 0-2 16,-6 0 3-16,13 0-8 0,-8-1 0 0,-5 1-1 0,8 1 3 15,-8-1-5-15,0 0 6 0,8-1 0 16,-8 1-2-16,6 1-2 0,-6-1 6 0,0 0-3 16,0 0 1-16,0 0 1 0,5 0 1 0,-5 0-4 0,0 0 5 15,0 0 3-15,0 0-5 0,0 0-2 0,0 0-1 16,0 0 1-16,0 0 3 0,0 0-2 0,0 0-2 15,9-1 1-15,-9 1 1 0,0 0 2 0,0 0-5 16,0 0 2-16,9 0-1 0,-9 0 0 0,11-1 2 16,-3 0-2-16,1 1 0 0,-1 0 3 0,-1 0 0 15,1 0-6-15,2 0 5 0,2 0-1 0,1-2-4 16,1 0 6-16,-3 2 0 0,0-1 0 0,1-3-3 16,-3 4 3-16,4-1 4 0,2-1-6 0,-6 2 1 0,5 0 2 15,-5 0-4-15,-2 0 0 0,-1 0 1 16,3 0-2-16,-4 0 2 0,-5 0-5 0,10 0 2 15,-10 0 1-15,7 2-2 0,-7-2-2 0,0 0 5 0,7 0 0 16,-7 0 1-16,0 0 0 0,0 0-3 0,8 1 2 16,-8-1 2-16,3 0-4 0,-3 0 3 0,0 0-1 15,3 4-3-15,-3-4 7 0,0 0-4 0,0 5 4 16,0-5-5-16,0 0-3 0,0 0 4 0,3 3-2 16,-3-3 4-16,0 0-3 0,0 0 3 0,1 2 0 15,-1-2 2-15,0 0 1 0,0 0-2 0,0 0-8 16,0 0 3-16,0 0 6 0,0 0 0 0,0 0-2 15,0 0 8-15,0 0-7 0,0 0-3 0,-9-9 3 16,9 9-1-16,0 0 2 0,-2-5-14 0,2 5 12 16,0 0 2-16,0 0 0 0,-2-3-6 0,2 3 10 15,0 0-10-15,0 0 6 0,-3-1-1 0,3 1-1 0,0 0-1 16,0 0 2-16,0 0-5 0,0-8-1 0,0 8 8 16,0-5-7-16,0 5 2 0,-2-5 0 15,1 1 2-15,1 4 0 0,0-7 5 0,0 0-5 0,0 3-4 16,-1-1 4-16,1-2-1 0,-2 2-1 0,0-4 7 15,2 0-11-15,-1-1 1 0,1 2 3 0,-2-2 1 16,1 4 2-16,0 0-1 0,0-1-5 0,-2 0 3 16,2 1-3-16,-1-2 0 0,1 2 6 0,0 2-7 15,1-4 0-15,-1 4 3 0,1 1 4 0,-3 0 0 16,3 3-3-16,0-7 1 0,0 7-2 0,-1-7 4 0,1 7-6 16,-2-3 2-16,2 3-6 0,0 0 7 15,0 0-3-15,0-4 6 0,0 4-6 0,0 0 4 0,0 0-3 16,0 0 3-16,0 0-5 0,0 0 5 0,0 0-9 15,0 0 9-15,0 0-6 0,0 14 2 0,-1-10 0 16,1 1 4-16,-2-1-3 0,0 0 4 0,0 4-4 16,-2-2-1-16,4 5 3 0,0-4 0 0,-2 5 4 15,-1 0-4-15,-1-2 2 0,4 5 3 0,0 1-6 16,-1 1 2-16,-2-6 0 0,2 7-4 0,0-7 4 16,-2 5-1-16,3 1-3 0,-4-2 5 0,4-3-4 15,-4 0-3-15,4-2 5 0,0-1-5 0,-1-2 4 0,-1 1 1 16,-1-2 1-16,3-1 1 0,0-1 2 15,0-1-1-15,-1 1 1 0,1-4 7 0,-3 4 4 0,3-4 2 16,0 0 0-16,0 0-1 0,0 0-5 0,0 0 2 16,0 0 0-16,0 0-3 0,0 0 3 0,0 0-6 15,-6-11-1-15,6 8 2 0,0 3-1 0,0-8-2 16,1 2-1-16,-1 0 1 0,0-1-1 0,3 2-2 16,-2-2 3-16,0-1 0 0,2 2-1 0,-2-2-4 15,2 3 3-15,0-3 2 0,0 3-3 0,-2 1 2 16,2-3 0-16,-2 5-5 0,-1-1-1 0,0 3 4 15,3-3-1-15,-3 3-2 0,1-5-2 0,-1 5 3 0,0 0-3 16,0 0 6-16,0 0-4 0,0 0 3 0,0 0-2 16,0 0-1-16,0 0 1 0,0 0 3 15,0 0-1-15,1 13-4 0,-1-7 1 0,0-3 2 0,0 2-2 16,0-2 5-16,0 5-7 0,0-4 1 0,0 4-1 16,0-2 5-16,0 1-8 0,-2 1-29 0,-1-3-48 15,-1 2-173-15,-1-2-277 0,-4 0 123 0</inkml:trace>
  <inkml:trace contextRef="#ctx0" brushRef="#br0" timeOffset="-107368.52">26610 13885 5 0,'3'-1'87'0,"-3"1"-8"16,0 0-8-16,0 0-6 0,0 0-4 0,0 0-7 0,0 0-7 16,0 0-7-16,6-1 0 0,-6 1-7 15,0 0 4-15,0 0-14 0,0 0 1 0,0 0 0 0,0 0-5 16,0 0 1-16,0 0-3 0,0 0-6 0,0 0 4 16,2 6-5-16,-2-6 2 0,0 0-12 15,0 0 18-15,0 0 9 0,0 0 8 0,0 0 4 0,0 0-12 16,0 0 15-16,0 0-8 0,0 0-9 0,0 0-2 15,0 0 7-15,0-9-8 0,0 9-1 0,0 0 2 16,-2-7 1-16,2 7-9 0,-2-5 4 0,2 5 0 16,0-6-1-16,0 2-1 0,0 4 0 0,0-7 1 15,0 1-3-15,0 0 1 0,2 1-3 0,-2 0 1 0,0 1-5 16,2-3-3-16,-2 4 7 0,-2-4-1 16,4 4 1-16,-2-1-5 0,2-1 1 0,-2 2-2 15,0 3 3-15,0-4 5 0,0 4-6 0,-2-6-2 0,2 2-1 16,-2-1 0-16,0-1-1 0,0 2-5 15,-2-1 7-15,-2-2-4 0,1 5-1 0,-3-4 0 0,-1-3 1 16,-1 4 0-16,3-2 1 0,-2 0 0 0,-3 2 2 16,3-2-7-16,-1 0 3 0,-1 0 5 0,2-1-8 15,2 3-5-15,-2 0 6 0,0-2-4 0,3 0 9 16,-2 2-4-16,4-2-3 0,-2 2 3 0,-2 0 1 16,3-2-3-16,1 4 4 0,-5-5 2 0,4 2-4 15,0 3 1-15,0-6-2 0,-1 3-1 0,-1-3-3 16,1 4 5-16,-2-3 3 0,3 2 0 0,-1 2 2 0,-3-4 1 15,0 1-7-15,1 1 6 0,2-1-2 0,-2 2 3 16,-1 1-4-16,0-4-1 0,3 4 4 0,-1-1 0 16,1 2 9-16,0-2 1 0,1 1-5 0,-4-1-1 15,2 2 2-15,1-2-5 0,-2 1-2 0,4 1 0 16,-1-2 7-16,-1 1-7 0,-2-1-2 0,2 2 0 16,-2-4 4-16,-5 5-2 0,4-3 0 0,-1 2-3 15,-2-4-3-15,-1 5-3 0,2-1 7 0,-4-1-3 16,2-1 0-16,1 2 5 0,0-1-4 0,-1 2-1 15,0-1 0-15,-1-1 8 0,2 3-8 0,0-2 2 16,-2 1 2-16,1-1-11 0,4 2 5 0,-3-2 3 16,5 2 1-16,-4-1-2 0,-1 0 3 0,3-1 0 0,-2 1-1 15,-1-1-4-15,1 1-1 0,-1 0 1 0,1-1 1 16,-1-1 2-16,0 1-3 0,0-2 2 16,-1 2 0-16,2-1 0 0,-2-1 0 0,-1 1 2 0,1 0 0 15,-5-2-3-15,5 3 5 0,-4 0-2 0,4 1-6 16,1-2 8-16,-1-1-2 0,1 3-4 0,-2-1 3 15,2 0 4-15,1-1 0 0,-1 1-5 0,2 1-3 16,1 0 4-16,1 2 3 0,2-1-2 0,1 1-4 16,-3-2 1-16,8 2 4 0,-9 0 0 0,9 0-7 0,-13 2 2 15,3-2 5-15,1 1-3 0,-2-1-3 16,-1 2-2-16,3 0 2 0,-2 0-1 0,-1-1 7 16,-1 0-4-16,0-1 1 0,1 1 1 0,-6 1-1 0,4-2 0 15,-6 0 2-15,0 2-4 0,1-1 3 0,-1-1-2 16,-1 0 4-16,0-1-6 0,0 2-1 0,2-1 3 15,-1 0 7-15,-1 2-2 0,3-2-6 0,-2 1-2 16,1 0 3-16,6-1 2 0,1 1-2 0,-2 1 0 16,0 0 2-16,0-1 1 0,1 0-3 0,-1-1 2 15,3 3-2-15,0-3 2 0,-2 3 0 0,2-3 1 16,-1 3-5-16,1-2 3 0,0 2-5 0,-3-1 6 16,2-1-3-16,-2 0 3 0,3 2 2 0,-6-2 2 0,4-1-4 15,-1 2 1-15,0 1-3 0,3-3 2 16,-3 2-1-16,1 0-3 0,-2-1 2 0,-2 2 2 0,3-2-4 15,1 1 2-15,-5 0-2 0,0 2 3 0,-2-2-1 16,2 1 1-16,1 1-1 0,-3 0-1 0,3 0 1 16,-2 0-4-16,1 1 2 0,7-1 6 0,-2 0-1 15,-1 0-1-15,2-2-1 0,0 4 2 0,1-4 0 16,-1 2-3-16,0 0 3 0,-1 1-4 0,2-2 2 0,-6 1-2 16,3 1 1-16,-2 0 1 0,-4 1-7 15,6-5 8-15,-5 5 5 0,2-2-5 0,0-1 1 16,-1 0-2-16,5-1-3 0,0 2 3 0,-1-1 3 0,1-2-9 15,2 3 9-15,-2-2-4 0,4 1 5 0,-1 0-9 16,-2-1 10-16,7 1-5 0,-5-1 0 0,5 0 2 16,-1 0-3-16,-1 3 3 0,1-2-12 0,-2 0 10 15,-2 2-1-15,0-1 4 0,0 1-3 0,1-1-1 16,2 1 2-16,-2 0 2 0,-2 1 1 16,2 0-4-16,-4 1 2 0,7 1 1 0,-5-2-1 0,2 2-3 15,-6 4 1-15,6-4 0 0,-5 3 1 0,1 0 1 16,-2-1-4-16,-2 1 5 0,8-3-4 0,-3 1 4 15,1-1-3-15,-1 4-2 0,-1-1 3 0,4-2-3 16,-1 0 5-16,3 0 0 0,0-2-4 0,-1 1-1 16,-1 2-1-16,0-2-1 0,0 2 5 0,4-3 0 0,-1 4 1 15,-1-1-2-15,1-1 3 0,-1 1 0 0,2 0 1 16,-1-1-11-16,1 1 9 0,-3-1-3 16,4 2 3-16,-3-2 1 0,-1 3-1 0,0-3-1 0,1 4 1 15,0-4-2-15,-2 0-1 0,4 2 4 0,-1-2-2 16,2-1 0-16,-1 4 0 0,0-5-3 0,2 3 0 15,2-3 4-15,-2 0-3 0,2 0 1 0,1 1 5 16,-1-3-5-16,-2 2-3 0,2-2 4 0,1 3 0 16,-1-3-8-16,2 3 9 0,-1 0-3 0,0-2 1 15,0 5 2-15,0-5-2 0,1 2 3 0,-2 0-7 16,0 3 6-16,-2-6 1 0,1 5-3 0,-1-2 1 16,0 1 1-16,1-2-2 0,-4 1-1 0,3-1 0 15,-1 2 3-15,-1-1-1 0,1 1-4 0,-1-2 2 0,-1 1 6 16,2 1-5-16,0-4 3 0,2 3-6 0,-1-3 6 15,-1-2-6-15,3 3 6 0,0-1-4 0,-1-2 3 16,1 2-3-16,0-1 4 0,1 0-1 0,0-4 0 16,0 5-3-16,1-1 0 0,-1-4 2 0,1 6-1 15,1-4-2-15,-2-2 2 0,1 6 2 0,0-3-6 16,2 1 2-16,-2 0 3 0,0 0-5 0,1 0 6 16,0-1-1-16,-1 1-3 0,2 2 1 0,-2-4-1 15,2 3 4-15,0-1-1 0,-1 2-4 0,0-2 2 16,1 1 3-16,1 0-3 0,0 2 2 0,-2-2-5 0,2 0 4 15,-3 2 0-15,3-1 3 0,0-1-3 0,0 1 0 16,1 3-1-16,-1-1 2 0,-2-2 0 16,1 0 0-16,-2 4-2 0,2-5 1 0,-1 4 1 0,0-4-7 15,3 3 6-15,-2-2 1 0,3 1-3 0,-1-1 4 16,-1 0-3-16,3 2-1 0,-2-3 4 0,0 4-1 16,1-1 0-16,1 0 4 0,-2-2-11 0,2 1 8 15,-4-2-1-15,4 5 3 0,-2-3-4 0,-1-2-2 16,-1 1 3-16,0 3-4 0,2-2 3 0,-1-2 0 15,0 2 3-15,-3 0-1 0,3-2-4 0,0 0 3 16,-3 0-3-16,3-1 2 0,-1 2 3 0,2-1-6 16,-4 1 6-16,0-1-3 0,3 1 4 0,0 0-5 0,0-1 1 15,0 2 2-15,1 1-3 0,0-1 2 16,0 0 0-16,1 2-2 0,-1-1 4 0,-1 1-8 16,4-3 2-16,0 4 3 0,-1-3-1 0,0 2 2 0,2-1-2 15,-2 1-3-15,1-1 2 0,-2 1 1 0,0-2 3 16,2 1-2-16,-3 1 0 0,1-1-4 15,0 1 0-15,-1-1 3 0,-1 1-2 0,2-1 4 0,-2 1-3 16,1 0 2-16,-1-2 3 0,1 2-1 0,-1-4-1 16,5 4-2-16,-4-1 1 0,0-2 4 0,4 2-2 15,0-4-3-15,-1 4 2 0,1-3-3 0,0 2 1 16,0-2-24-16,-2-2 8 0,4 2 6 0,0-1-2 16,-1 1-2-16,-1 0 5 0,3-1 3 0,-3 3-7 0,2-2 12 15,-3 0-7-15,-1 1 4 0,2-3 0 16,-1 3-3-16,-3-3 0 0,2-1 10 0,0 2-12 15,-2 0 8-15,2 0-2 0,0-1 2 0,0 0 0 0,-1 3 0 16,3-3 2-16,1-1-6 0,-1 3 2 0,-1-1 1 16,5-1 1-16,-3 2 6 0,-1 0-6 0,2 0-1 15,0 0 3-15,-1 0 2 0,1-1-2 0,-2 1-5 16,0 2 2-16,0-2 4 0,0-1 1 0,0 1-3 16,1 0-3-16,-5-2 3 0,3 2 0 0,-3-1 2 15,0-1 1-15,4 1 3 0,-4 0-7 0,2 0 0 16,-1 1 4-16,-2-4 0 0,2 3-4 0,2 0 2 15,-3 1 0-15,3-2-2 0,-3 2 4 0,1-3-4 16,-2 3-1-16,4-2 9 0,-4 0-6 0,2 1-4 16,2 0 6-16,-2-1-1 0,2-1 3 0,1 3-5 15,1 0 1-15,0-2 3 0,-1 0 0 0,3 1-1 0,-3-2-4 16,2 3 1-16,-5-2 1 0,7-2 1 0,-4 2-5 16,4-1 2-16,-7 1 5 0,6-3-6 0,-2 3 7 15,0-2-4-15,-3 0-1 0,-1 2 4 0,2-2-3 16,-2 0-3-16,1 2 3 0,-1 0 1 0,0-2-4 15,2 2 0-15,0-1 3 0,-2 0 1 0,5 0 3 16,0 1-5-16,-1 2-1 0,1-3 5 0,0 1-6 16,0 1 6-16,3 0-9 0,-3 0 7 0,1 3-5 15,1-2 3-15,-3-2 0 0,4 2 2 0,4 1 2 0,-1-1-5 16,-4 1 0-16,-1-1 2 0,0 0-1 16,4 1 4-16,-4 0-3 0,0-1 0 0,1 1 6 15,-2 1-10-15,1 1 3 0,0-3 3 0,-3 0-2 0,1 2 0 16,0-5-2-16,2 3 2 0,-2-1 2 0,-2 2-2 15,1-4 2-15,-3 1-2 0,7-1-2 0,-4 0 1 16,2 1 5-16,0 1-6 0,1-2 1 0,1-1 3 16,0 1 4-16,1 0-6 0,-1-2-1 0,0 3-3 15,-1-2 7-15,1 3-6 0,1 0 2 0,-1-1 1 16,2-1 0-16,3 1-4 0,-4 0 13 0,4 1-9 16,-1-2 1-16,-3 1-3 0,4 0 3 0,1 0 0 15,-3 1-3-15,2 0 5 0,0-1-3 0,-4-2 3 16,3 4-5-16,-3-3 1 0,-4 2-2 0,4 1 7 0,0-4-5 15,-3 2-2-15,1-1 0 0,-1 0 4 16,1 2 1-16,-2 1-2 0,1-4 0 0,-1 0 0 0,0 2-3 16,-3-2 5-16,0 0-3 0,5 0-2 15,-6 1 4-15,3 0 1 0,1 1-4 0,4-2 0 0,-2 0 2 16,-1 0 0-16,7 0 4 0,-4-1-6 0,-1 0 0 16,7 0 3-16,0 1-3 0,-2-1-1 0,1 0 7 15,-3-1-1-15,2 0-4 0,-5-1 0 0,2 1-2 16,-2-4 0-16,1 5 3 0,-5-3-3 0,4 2 5 15,-3-2 0-15,-1 1 0 0,3 0 1 0,-5-5 2 16,1 5-5-16,-2-1 3 0,0-1-2 0,4-2-1 16,-4 3 0-16,3-2 4 0,2-1-1 0,-2 2-3 15,0-1 0-15,5 0-3 0,-5 1 3 0,2-1 0 0,-1 2-4 16,1-1 6-16,0 0-4 0,1 0 0 0,-4 2 5 16,2-1-4-16,0 0 0 0,-2 1 3 15,0-1-1-15,-2-1-5 0,3 2 3 0,0-1-3 0,0-1 6 16,0 1-3-16,0 1 3 0,-3-1 1 0,5-1-3 15,-3-1-1-15,1 0 0 0,0-1 3 0,3 2-2 16,-6-3-3-16,4-1 6 0,2 4-2 0,-2-4 3 16,3 1-4-16,-2 1-2 0,-2 0 5 0,0-2-4 15,4 0 2-15,-3 2 1 0,-1-1-2 0,0 2-1 16,3-2-1-16,-2 1 1 0,0-1-3 0,-1 1 7 0,0 1-5 16,1 0 2-16,-3 0-1 0,2 0-3 15,-3 1 7-15,2-2-2 0,-1-1 2 0,0 0-4 0,0 2-1 16,2-2 2-16,-4 2-3 0,3-1 2 0,-3-3 2 15,0 2 2-15,4 0 1 0,-8 2 0 0,3-2-3 16,0 0 1-16,-3 1-2 0,3 0 2 0,0-1-2 16,-2-1 2-16,1 3-2 0,1-2 2 0,-3 2 2 15,2 0-7-15,-2-2 4 0,0 2 5 0,3 1-4 16,-4 0-1-16,3-1 3 0,-2 1 0 0,-1 0-2 16,3-1-1-16,-1 0 0 0,-2 5 1 0,4-8-2 15,-1 5 3-15,-1-1 0 0,2 1-1 0,-3-1-7 16,3 0 6-16,0 1-2 0,1 0 4 0,-2-2-3 15,2 1 8-15,-1 1-13 0,1-2 5 0,0 0 4 16,-1 3-2-16,1-3 2 0,-1 2-1 0,0-1 0 0,2-1-5 16,-2 1-1-16,-1-1 3 0,1 1 1 15,-1 0-5-15,1 0 4 0,-2-1 0 0,2-1-1 16,2 0 2-16,-4 1-3 0,0-2 6 0,2-1-5 0,1 0 1 16,-1-1-1-16,3 1 3 0,-1-1-7 0,0-1 8 15,-1 3-2-15,1-2-3 0,-3 1 0 0,1 1 2 16,-2 0 4-16,1-2-8 0,2 4 6 0,-1-3-4 15,0 3 1-15,-1-4 1 0,-1 1-3 0,3 3 4 16,-2-2 1-16,-2 0-3 0,-1 0 0 0,2 1 1 0,1 0-2 16,-3-1 0-16,1-3 1 0,-1 3 1 15,4-1 1-15,-4 3 3 0,3-2-1 0,-6-1-5 16,3-1 2-16,0-1-1 0,0 3 2 0,-1-1-2 0,1-1-2 16,-3 1 3-16,3-3 2 0,-1 1-3 0,-2 1-1 15,1-1 2-15,1 3-1 0,1-3 5 16,-3 2-6-16,3 1 6 0,3 0-4 0,-6 1-1 0,6-2-1 15,-3 1 0-15,0 1 3 0,1 1 1 0,-1-2-1 16,0 1-1-16,0 1 0 0,0-1-2 0,0 3 1 16,2-1 7-16,-2-1-7 0,-2-2 2 0,4 2-2 15,-2 1 2-15,3-2-1 0,-6 1 4 0,3 1-5 16,-2-1 1-16,1 0 0 0,-2 1 1 0,2-1-5 16,-3-1 4-16,0 1 0 0,0 0 1 0,3 1-1 15,-3 1 4-15,3-2-3 0,-3 1-1 0,3 2 0 16,1 2-3-16,-4-4 3 0,4 4 1 0,0 0-1 0,-2-5-1 15,2 5 4-15,0 0 0 0,0 0-2 16,0 0-1-16,-3-6-1 0,3 6 3 0,0-3 4 0,0 3-6 16,-4-3 0-16,0-1 1 0,2 2-3 0,0-4-2 15,-1 2 3-15,-1 2 2 0,-1-3-2 0,2 0 1 16,-2 0 3-16,3 3-3 0,-1-3 1 0,0-1-1 16,2 2-1-16,0 2 4 0,1-3-6 0,-3 1 0 15,3 4 2-15,0-7 6 0,0 3-3 0,0 4-1 16,3-6 0-16,-2 0-3 0,0 4 4 0,-1-2-4 15,2-1-1-15,-1 0 8 0,-1 0-6 0,0 2 2 16,0-2-2-16,0 0 0 0,0 0 0 0,-1 1 6 0,1-1-3 16,0-2-1-16,0 2-1 0,-2 0 1 0,2-1-1 15,2 0-2-15,-2 1 4 0,0 0 0 0,1-3-1 16,-1 2-1-16,1-2 0 0,1 3-4 0,-1 1 5 16,1-5-3-16,2 2 0 0,-1 2 2 0,-1-1-3 15,3 1 5-15,-5-1-2 0,4 0-2 0,-4 1 4 16,1 1-2-16,1 1-3 0,0-4 0 0,-2 4 3 15,0-3 3-15,0 1-3 0,-2 0 2 0,-1-2-2 16,-1 1 1-16,-1 2 3 0,3-3-4 0,-3-1-3 0,0 2 5 16,-3-2-9-16,1 0 5 0,-3 0 0 15,3-1 5-15,-2 0-4 0,0-1-2 0,0 0 4 16,-2-1-4-16,-1 0 5 0,0-1-4 0,3 3 1 0,-2-3 3 16,2 4-3-16,-3-6 4 0,2 7-4 15,2-5 3-15,2 4-1 0,-2-4 0 0,2 3-2 16,-2-1 1-16,3 2 0 0,1-1 2 0,-1 1-1 0,0 1-2 15,-1 0-1-15,3 0 2 0,1 3 0 0,-1-2-4 16,2 1 6-16,0 0 1 0,-1 0-7 0,0 1 5 16,0 1-1-16,1-1-1 0,0-1 2 0,1 5-1 15,-5-6 1-15,4 2 1 0,1 4 0 0,-3-5-2 16,1 3 1-16,2 2-1 0,-6-3 0 0,4-1-1 0,-3 1 2 16,-1 1-5-16,-1-1 4 0,1 3-2 15,0-3 2-15,0-2 6 0,-1 3-7 0,-1-2-1 16,1 1 0-16,-3-1-1 0,2 0 7 0,-2-2-4 0,4 3-3 15,-2-2 5-15,-1 1-3 0,4 1 6 16,-3-2-5-16,3 0 1 0,0 1 0 0,-2 1 0 0,4-1 5 16,-1-1-6-16,0 0 4 0,0 2-6 0,3-2 2 15,-3 1-3-15,0-1 2 0,1-2 2 0,0 2-2 16,-1 2-3-16,4-3 3 0,-5 0 1 0,1 2-2 16,0-3 3-16,1 2 1 0,-1 0-2 0,-4 0 2 15,3 0-2-15,-1 2 2 0,-2-5-2 0,1 7-4 16,-1-5 5-16,0 1-2 0,3 3 1 0,-2-2 1 15,0 1-1-15,0 3-4 0,1-3 2 0,2 2 4 16,-1-2-5-16,5 3 3 0,-9-2-1 0,9 2 0 16,-9 0 6-16,9 0-5 0,0 0 3 0,-6 0-6 15,6 0 2-15,-7 0-1 0,7 0 1 0,-10 0 1 0,10 0 0 16,-9 0 3-16,2 0-1 0,7 0 0 16,-16-3-3-16,11 3 0 0,-4-2 0 0,3 2 3 0,-2-2 0 15,0 1 0-15,3 0-2 0,-1-2 0 0,-3 2 1 16,3-1-1-16,1 1 0 0,5 1-1 0,-9-1 4 15,9 1-3-15,-6-3-1 0,6 3 3 0,-5-1-3 16,5 1-2-16,-3-4 3 0,3 4 2 0,-4-7-4 16,1 2 2-16,1 3-3 0,0-2 6 0,0 1-4 15,-1-1-3-15,2 0 5 0,-2 0-4 0,3 4 4 16,-7-5-1-16,4 2 0 0,-1-1-1 0,0 2 1 16,-1-1-1-16,0 1 2 0,0-1-2 0,-4 3 0 0,4-2 0 15,-1 1 2-15,-2-1-1 0,-1-1 1 16,0 1 1-16,0 0-1 0,-4-1 1 0,7 3-5 0,-2-3 3 15,-4 1 1-15,5-2 7 0,-2 2-7 0,0-1-1 16,2 3 0-16,2-3-1 0,-2 3-1 0,2-2 3 16,-1 0-1-16,-3-1 2 0,2 1-1 0,1 2-1 15,-1-3-1-15,-1 0-1 0,1 1 0 0,1-3 4 16,-3 1-4-16,-1 1-1 0,2-1 3 0,-1-1-2 16,-4 0 4-16,4 1-5 0,0-2 1 0,-1 1 3 15,1 1 0-15,0-1-2 0,1 0 0 0,-2 0 5 16,1 0-6-16,0 0 2 0,-1 0-1 0,1 0 2 0,-1 0-4 15,-1-2 3-15,0 3 0 0,0-1 0 16,-1 0 8-16,1 0-9 0,0 0 0 0,0 2 2 16,1-1-4-16,-3 1 2 0,3 1-5 0,-2 0 6 0,-3-1-1 15,3 3 3-15,-1-2-2 0,2 1 0 0,-2 0 2 16,1 1 0-16,0-1 2 0,0-1 1 0,-3 0-8 16,0 0 3-16,-2 1 1 0,0 1-2 0,-3 0 4 15,1-3-6-15,0 2 1 0,-3-2-1 0,3 1 10 16,-1-2-7-16,-1 3-3 0,0-2 5 0,0 3-2 15,-1-3-3-15,2 1 5 0,-8 0-1 0,6-3 0 16,0 5-5-16,1-2 2 0,0 2 3 0,0-3-1 16,0 3-2-16,-1-2-3 0,1 4 0 0,0-2-10 0,-2 1-4 15,0 1-1-15,-4 0-9 0,-1 1-8 0,-2 2-7 16,0-1-4-16,-2 8-17 0,0-4-44 0,-5 7-102 16,-8 4-228-16,3 7 102 0</inkml:trace>
  <inkml:trace contextRef="#ctx0" brushRef="#br0" timeOffset="-105653.74">24448 13830 80 0,'0'-5'95'0,"0"5"-21"0,2-3-6 0,-2 3-3 16,3-5 1-16,-3 5 0 0,2-5-10 0,-2 5-3 15,2-2-5-15,-2 2-5 0,0 0-1 0,0 0-7 16,0 0-5-16,0 0-7 0,0 0 0 0,0 0 1 16,0 0-3-16,0 0-2 0,-2 12-7 0,-3-6-3 15,1 3 8-15,1 1 1 0,-1 0-7 0,-2 1-1 0,3 1 1 16,-2-2-3-16,3 1 5 0,-3 2-3 0,2-1-5 16,1-2 6-16,-2 0 20 0,2 1-3 0,2-2 0 15,-2-2-5-15,2 3 1 0,0-3-3 0,2 0-2 16,-2 0 2-16,0 0-7 0,0-2 0 0,0 0 3 15,0 0-4-15,2-1-5 0,-2 0 0 0,0 0 5 16,2 0-5-16,0 1 1 0,-2-5-1 0,3 4-10 16,1-1-51-16,1-1-69 0,-5-2-78 0,12-1-215 0,-6 0 95 15</inkml:trace>
  <inkml:trace contextRef="#ctx0" brushRef="#br0" timeOffset="-104759.09">26084 14054 76 0,'0'0'73'0,"0"0"-13"0,0 0-2 16,6 0-8-16,-6 0-2 0,0 0-6 0,0 0 3 15,9 3-2-15,-9-3-1 0,7 2 3 0,-4-2 2 16,-3 0-12-16,11 5 14 0,-5-5-14 0,0 2 3 0,2 0-2 15,-1-1 5-15,1 2-15 0,5 0 12 0,-8 1-14 16,5 1 1-16,-2-3-9 0,-3 3 2 0,-1 0 1 16,0 1-15-16,-1 0 11 0,-1-1-3 0,-2 2 2 15,1-2-2-15,-2 2 4 0,-1 0-13 0,0 0 4 16,-3-2-1-16,-1 3 3 0,-1 1-1 0,-1-2 3 16,0 1-21-16,1-2 16 0,-2 5 6 0,1-6 1 15,0 2-6-15,1 0 0 0,-2 0 4 0,-1 1-16 16,3-3 11-16,-4 2 3 0,3-1-5 0,-3-1 2 15,2 1-2-15,-1 0 2 0,5-3 0 0,1 0 0 16,-2 1-3-16,2 1 3 0,0-3-5 0,-2 1 2 0,3-1-3 16,3 2 3-16,0-4-1 0,-4 4-1 0,4-4 4 15,-4 3-4-15,4-3-2 0,-1 2 4 16,1-2 3-16,0 0-4 0,0 0-1 0,9 3 15 0,-9-3-1 16,13 0-2-16,-7 0 1 0,6 0 1 0,-3 0-6 15,1 0 4-15,-1 0-1 0,2 0 0 0,0 0-1 16,-5 0-4-16,5 0-1 0,-3 1 2 0,0-1 0 15,0 1-3-15,2 1-1 0,-3-2-1 0,0 1 0 16,-1-1-7-16,2 1 6 0,-1 0 2 0,1 1 2 16,-3-2 3-16,0 0-8 0,4 2-4 0,-5-2 8 15,1 2-4-15,-5-2 6 0,9 1-13 0,-9-1-8 16,8-1-41-16,-8 1-57 0,2-4-103 0,1 1-232 16,-2-1 103-16</inkml:trace>
  <inkml:trace contextRef="#ctx0" brushRef="#br0" timeOffset="-104286.49">26272 13944 47 0,'0'6'82'0,"-3"-1"1"15,3-2-11-15,-1 5-5 0,-3-1-4 0,3 0-10 0,-2 0-5 16,-1 3 5-16,3 0-13 0,0-1-4 0,-3 0 3 16,1-4-11-16,2 3-9 0,-4-1 4 0,4-2-2 15,-2-1 1-15,3-1 0 0,0 4-10 0,0-7 5 16,-1 4 11-16,1-4 4 0,1 3-4 0,-1-3-1 15,0 0-1-15,0 0-2 0,0 0 0 0,13-9-2 16,-8 3-2-16,0 1-7 0,3 1 5 0,1-5-18 16,-3 1 18-16,1 3-2 0,0 1-5 0,1-1-2 15,-2 2 2-15,1-1-6 0,0 3 5 0,0 0-3 0,0 1 2 16,1 1-6-16,-3 2-3 0,2-1-8 16,0 3 10-16,1-1 5 0,-2 3-3 0,-2-3-2 0,1 3 1 15,3 3 2-15,-2-6 4 0,-2 1-6 0,-1 2 0 16,1-2-2-16,-2 1 1 0,2 1 1 0,-3-2 2 15,-1 2-4-15,2-2 1 0,1-1 3 0,-2 1-1 16,-1 0-4-16,3-1-14 0,-3-4-20 0,1 1-31 16,-1-1-127-16,0 0-207 0,0 0 92 0</inkml:trace>
  <inkml:trace contextRef="#ctx0" brushRef="#br0" timeOffset="-103936.52">26459 14016 40 0,'-7'0'92'0,"7"0"-5"0,0 0-6 16,0 0-14-16,-12 2-9 0,12-2-2 0,-5 3-8 0,5-3 0 16,-8 3-14-16,8-3 3 0,-6 1 0 0,6-1-1 15,-7 3-6-15,7-3-4 0,-6 2-1 0,6-2-8 16,0 0 3-16,-5 3 4 0,5-3-9 0,-2 0 0 16,2 0-2-16,0 0 4 0,0 0 1 0,0 0-2 15,0 0-7-15,0 0 4 0,20-3-1 0,-10 1 2 16,-1-2-5-16,0 1 2 0,4 0 0 0,-3-3-6 15,2 1 7-15,3-5-11 0,-3 3 6 0,2-4-6 16,-4 3 8-16,3-3-1 0,-4 2-3 0,0-6-3 0,-3 8 2 16,0-4 1-16,-2 7 10 0,-3-4 5 15,-1 2-10-15,-1 2-4 0,-5-3 2 0,1 3 0 16,-4 2 0-16,-3-1 5 0,-2-2-19 0,-3 5 7 0,0 0 9 16,-2-2 2-16,-2 2-5 0,-1 5 3 0,3-3-5 15,1-2 0-15,4 0-1 0,-4 5-1 0,2 2-4 16,4-2-3-16,0 2 8 0,0 1 7 0,0 2-5 15,0 3-6-15,3 3-6 0,-3-4-43 0,2 4-62 16,2 0-70-16,-2 7-196 0,-4-2 87 0</inkml:trace>
  <inkml:trace contextRef="#ctx0" brushRef="#br0" timeOffset="-103036.2">24398 14612 33 0,'0'0'108'0,"-5"-4"-12"15,2 3-7-15,3 1-1 0,-4-5-8 0,2 2-9 16,0-1-2-16,2 4-2 0,-4-5-7 0,4 5 13 15,-4-3 4-15,4 3-2 0,-2-4-6 0,2 4-14 16,0 0-7-16,0 0-4 0,0 0-2 0,0 0-7 16,0 0 2-16,12 7-9 0,-6-2 2 0,0 0-8 15,3-1-2-15,0 3 2 0,0-2-2 0,0 3-2 16,-2-2-3-16,0 4 2 0,0-3-3 0,0 0-3 16,-1 1 1-16,-5-2-5 0,2 1 0 0,-3-3 5 15,-3 3-5-15,2 0-2 0,-3 0-3 0,0-2 3 16,-1 2-1-16,-2-2 5 0,2-2-2 0,1 0-4 15,-1 4 4-15,-1-4-4 0,0 1 4 0,-3 0-4 0,3 0-1 16,-1-1-4-16,-1 0 4 0,1 0 0 0,-2 0 2 16,-1 1-4-16,1-2 3 0,0 1 0 0,3 0-1 15,-2-1-1-15,-1 2-5 0,4-3 6 0,0 2-6 16,1-2 4-16,4-1-2 0,-5 6 2 0,2-5-4 16,3-1 4-16,-2 4 2 0,2-4-1 0,0 0-1 15,0 0 0-15,10 2 3 0,-4 0-6 0,-2-2 7 16,3 0-2-16,-7 0 0 0,12 2-3 0,-4-2 5 0,-3 3 1 15,-1-2-7-15,3 2 5 0,-1 0-3 0,-2-1 2 16,1 4-1-16,0-3-22 0,-1 1-36 16,0-1-79-16,-1 1-106 0,0-3-261 0,1 2 116 0</inkml:trace>
  <inkml:trace contextRef="#ctx0" brushRef="#br0" timeOffset="-102703.79">24612 14563 62 0,'0'0'118'0,"0"0"-5"0,0 0-9 0,13 5-17 0,-10-3-4 15,4 3-10-15,-1 2-3 0,1 1-15 16,0 1 1-16,0-4-11 0,1 4-3 0,0-2-2 0,-3 1-6 16,-1-3-2-16,0 2-1 0,2-2-3 0,-6-3-7 15,3 3-1-15,-2-2-1 0,-1 1-4 0,0-4 11 16,4 3 10-16,-4-3-5 0,0 4 2 0,0-4 7 15,0 0-6-15,0 0-6 0,0 0 2 0,0 0-3 16,-13-12 0-16,12 5-9 0,-3-3-1 0,4 1 2 16,-1-1 1-16,-2-1-3 0,3-1-1 0,0 0-3 15,-1 2 0-15,1 5-5 0,1-5 1 0,-1 5-3 16,3-2 2-16,-3 2-5 0,0 0 3 0,1 3 0 16,-1 2-1-16,10-4 0 0,-6 4 3 0,-4 0-5 15,9 5 1-15,-1-2-5 0,-2 2-25 0,3 0-24 16,0 1-42-16,0-2-158 0,3 1-269 0,-1 0 119 0</inkml:trace>
  <inkml:trace contextRef="#ctx0" brushRef="#br0" timeOffset="-101620.93">25895 14862 67 0,'0'0'96'0,"0"0"-12"0,0 0-10 0,0 0 2 15,0 0-18-15,0 0-9 0,0 0 4 0,0 0-9 16,6 11-4-16,-7-5-5 0,0-1-2 0,-2 1-5 15,2-4-4-15,-2 4 0 0,-1 0-4 0,2-1 2 0,-3 2 1 16,1 0-4-16,0-1 2 0,2 2 1 0,-1 0 5 16,0-1-8-16,1 0 0 0,0 2-5 0,2 2 2 15,0-6 6-15,2 2-4 0,-2 0-9 0,2 0 5 16,1-1 0-16,1-1 7 0,0 1 5 0,2-3 3 16,0 2-4-16,3-1 0 0,0-1-5 0,4 0-1 15,-1-3 0-15,0 0-2 0,1-3-4 0,-1 3 3 16,2-3 1-16,-2 0-5 0,2-1 2 0,-1 0-3 15,-3 1-2-15,3-1-3 0,-4 2 3 0,0 0-8 16,-4 1 5-16,3-1-5 0,-4 1-14 0,0-2-20 16,-4 3-12-16,0 0-6 0,2-4-2 0,-2 4 5 0,0 0 5 15,-6-5-1-15,2 3 7 0,4 2 4 0,-8-6 4 16,6 3 7-16,-3 0 1 0,1 0 4 0,0 0 7 16,0 1 10-16,0-1 13 0,4 3 6 0,-4-4 5 15,4 4 5-15,-5-1-7 0,5 1 0 0,0 0-4 16,0 0-4-16,-6-1-1 0,6 1-2 0,-5 5 1 15,1-1 5-15,-1 1-2 0,-3 0-6 0,-1 2 6 16,4 3 2-16,-4-2 13 0,-2 6-2 0,-1 0-4 16,1-1 6-16,-1-1-11 0,1 1 5 0,2 2-7 15,-3-3 1-15,2 1-1 0,2 1-4 0,-3-2 4 0,1 0-29 16,-3-1-60-16,-2 0-149 0,3-5-240 0,-1 0 107 16</inkml:trace>
  <inkml:trace contextRef="#ctx0" brushRef="#br0" timeOffset="-100020.3">23440 14128 30 0,'9'-1'65'0,"1"-1"-5"15,-1 2-2-15,0 0-4 0,0 0-3 0,-3 0-9 0,2-2-15 16,0 2 5-16,-1 0 3 0,-2 2-8 0,-5-2-4 16,11-2 2-16,-6 4-1 0,-5-2-8 0,11 0 6 15,-7 0-7-15,3 2 3 0,-4-1-5 0,5 0 0 16,-2 0 0-16,2-1-13 0,-1 0 7 0,0 2 6 16,3-1 3-16,3 0 5 0,0-1-3 0,0 2-2 15,0-1 3-15,6-1 0 0,0 0 4 0,-1 0-14 16,3 0 4-16,8 2 8 0,1-1-8 0,-2-1 5 15,3-1-2-15,-3 2-3 0,1-2 2 0,1 2 0 16,-2 0-5-16,1 0 4 0,-3 2 5 0,-3-3-6 0,5 2 1 16,0-2 4-16,0 0-10 0,2 2 6 15,-1-2 1-15,-1 1-8 0,0-2 3 0,3 2 3 16,-12 0-2-16,4-1-1 0,0 3-1 0,5-1-2 0,-6 0 1 16,-1 1 1-16,-1-2-1 0,2 1-2 15,7 0 1-15,-10 0 0 0,11 3-1 0,-2-2 5 0,0 1-10 16,1 3 1-16,1-2 8 0,0 3-6 0,1-2 0 15,-2 2 2-15,-2 0-2 0,5-1 1 0,-4 0-3 16,0-2 2-16,-6 4-2 0,5-4 2 0,-7 0-8 16,2-2 5-16,-3 1 2 0,0-2-3 0,2-1 4 15,-3 1 3-15,1-1-5 0,-2-1-4 0,4 0 3 16,-2 0 2-16,1 0 1 0,1-1-7 0,6-1 6 16,4 2 2-16,-4 0-3 0,2 2 5 0,2 1-4 15,-3-3-4-15,1 3 8 0,4 1 1 0,-3 0-7 0,-1-1 8 16,0 0-2-16,2 1-4 0,-3 1-2 0,0 1 4 15,-2-4 3-15,-3 2-2 0,-1-1-6 0,7 2 4 16,-1 0-13-16,0-2 10 0,0 1 3 0,-1 0 0 16,-5 0-3-16,6 0 2 0,3 1-2 0,1 0 1 15,-2-1 0-15,2 3 2 0,0-5-3 0,0 3 6 16,1 1-4-16,-7-1 5 0,4-1-1 0,-2-1 0 16,-2 3-3-16,-3-1-6 0,-4-2 3 0,2 0 3 15,-1 4-2-15,2-3 3 0,-4 0-5 0,1 1 2 16,0-1 2-16,-1 1-1 0,-1-1 0 0,1 1-2 15,1 0 3-15,-2-2-4 0,2 1 2 0,1 1 1 16,-3-2-5-16,2 2-1 0,1-1-3 0,2-1 1 0,6 2 10 16,-6-3-4-16,0 4 1 0,-1-2 0 0,1-2-4 15,-3 5-2-15,-1-2 3 0,1 0 1 0,-2-1 3 16,2-3 1-16,-5 2-2 0,-2 0-1 0,-1-2-5 16,-1 2 0-16,-2-3 5 0,0 1-4 0,4 2 4 15,-1-3-2-15,-2 1 3 0,-2-1-2 0,2 1 4 16,-4-1-7-16,-5 0 1 0,11 1 3 0,-7-1 1 15,-4 0-4-15,8 0 0 0,-8 0 6 0,0 0-2 16,4 3-2-16,-4-3-7 0,0 0 9 0,0 0-3 0,-10 6 6 16,-1-5-31-16,0 1-49 0,-8 0-145 15,-1-4-238-15,-1-1 105 0</inkml:trace>
  <inkml:trace contextRef="#ctx0" brushRef="#br0" timeOffset="-98454.28">25456 13409 32 0,'0'5'74'0,"-2"6"-10"0,-4-3-4 16,2 3-1-16,0 0-2 0,0-1-9 0,0 4-6 15,0-2-2-15,-3 2-3 0,2 2 1 0,-2 0-7 16,2 1-2-16,-3 0 5 0,2-1-7 0,-2 1 0 16,2 1-5-16,-2-1-1 0,-2 1 0 0,-1 4-3 15,2-4-2-15,1 1-7 0,-4 3 7 0,5-4 3 16,-3 2-4-16,3-5 2 0,1 2 0 0,-1 0 2 16,1 0 1-16,-2 2 2 0,5-2-8 0,-1 2-4 15,0 0 8-15,-4 4 1 0,4-4-7 0,-1 0-3 0,1-1-7 16,-1 8 10-16,4-8 1 0,-2 2-4 0,1 1 3 15,1-1-1-15,1-1-5 0,0-1 8 0,0 1-2 16,-3-1-9-16,2 0 2 0,-1-1 3 0,2-2 7 16,0-1-4-16,0 3-9 0,-1-4 0 0,-1 3 2 15,0-4 4-15,0 3 3 0,-2 0 2 0,3 1-2 16,-3 0-3-16,1-1 1 0,-2 1-9 0,1 0 8 16,-1 1-6-16,4 0 4 0,-3-2 0 0,2 4-3 15,-1-2 5-15,3 1-6 0,3 8-6 0,-3-7 8 16,2 0 0-16,-2-2 2 0,5 1-2 0,-5 0-2 15,4-1 1-15,0-1-14 0,-3-5 9 0,2 3 8 0,-2-2-4 16,2-2-2-16,-2 3 0 0,0-6 4 0,2 7-5 16,-3-4 3-16,1-1 3 0,-1 1-6 0,3 0 9 15,-2-1-8-15,3-1-4 0,-2 4 3 0,1-4 7 16,-2 2-2-16,2-1 0 0,-1 0-3 0,1 2 2 16,-1-3 1-16,1 2-4 0,1-2 13 0,-3 2-20 15,3-1 9-15,-2 0-7 0,-1-1 6 0,2 0 0 16,0-2-2-16,-2 1 0 0,0-1-2 0,1 1 5 15,-1 0-5-15,-1-1-2 0,0 1 0 0,0-1 8 0,0 0-6 16,0 0 4-16,1 0 3 0,-1 0-1 0,0-1-1 16,0 3-3-16,-1-1-1 0,1-1 2 15,-1 0-1-15,1 2 1 0,-2-2 7 0,1 0-10 0,1 0 7 16,-1 1 0-16,1-2-2 0,0 1-3 0,0 1-1 16,-2-2-1-16,2 2 6 0,2-2-4 0,-1 0 5 15,-1 2 1-15,0-2-6 0,0 0-3 0,0 2 0 16,0-3 1-16,0 1 7 0,-1 0-6 0,-1-1 5 15,1 1 2-15,-2 1-10 0,2-2 7 0,-1-1-8 16,-1 1 9-16,1 2 0 0,0-4-8 0,0 1 6 16,-1 0 4-16,2 1-4 0,-2-1-1 0,3-3 3 15,-1 5-5-15,1-5 3 0,-2 4 3 0,2-4 0 16,-2 5-2-16,2-5-4 0,0 0 4 0,-2 3 0 16,2-3-4-16,0 0 3 0,-2 2-2 0,2-2 2 0,0 4-2 15,0-4 1-15,-1 7 0 0,0-3 6 0,1 0-5 16,-1 0 6-16,1 1-5 0,-2 1 4 0,0 1-1 15,1-2-2-15,-2 2 3 0,-1 2 5 0,2-1-6 16,0 0 0-16,-3-1-2 0,4 1-2 0,-3 1 4 16,0-1-2-16,-1 3-4 0,3-1 1 0,-1-3 3 0,-1 3-3 15,2-2 1-15,-1 1 0 0,-1-3 2 16,4 2-2-16,-1-3-1 0,-2 0 5 0,3 0-3 16,-1-3 5-16,1 2-3 0,0-4 3 0,-1 4 0 15,1-4-13-15,0 0 7 0,0 0-30 0,0 0-82 16,0 0-107-16,6-20-235 0,-2 3 104 0</inkml:trace>
  <inkml:trace contextRef="#ctx0" brushRef="#br0" timeOffset="-94837.79">24248 13786 45 0,'2'-2'76'0,"-2"2"-8"16,0 0-11-16,4-3-2 0,-4 3-5 0,0 0 2 16,0 0-18-16,0 0 2 0,0 0-7 0,0 0 1 0,5-2-8 15,-5 2 1-15,0 0-4 0,0 0-2 16,0 0 0-16,0 0-3 0,0 0-2 0,0 0-2 0,0 0-2 16,0 0 3-16,0 0 2 0,0 0-3 0,0 0 2 15,0 0 2-15,0 0-11 0,0 0 6 0,0 0-5 16,0 0 2-16,-13 7-4 0,13-7 0 0,-2 3-3 15,2-3 3-15,0 0 0 0,0 0-5 0,0 0 6 16,0 0-3-16,0 0 2 0,0 0 2 0,0 0 9 16,0 0-11-16,-3 2-4 0,3-2 8 0,0 0-3 15,0 0 8-15,0 0-3 0,0 0 6 0,18-2-1 16,-18 2 5-16,5-3 2 0,-5 3 1 0,9 0 0 0,-9 0 3 16,4-1 5-16,-4 1-3 0,5-1 0 0,-5 1-2 15,0 0-3-15,0 0 4 0,0 0-8 16,0 0-6-16,5-1-1 0,-5 1 5 0,0 0-3 0,0 0 2 15,7 3-6-15,-7-3-1 0,5 5-2 0,0-3 9 16,-3 1-7-16,2 0-1 0,0 1-2 0,0 1 3 16,0-2-5-16,-3 2 1 0,2 0 1 0,-1-1-4 15,3 1 11-15,-2-1-10 0,-2 1 10 0,2-3-13 16,-2 2 1-16,1-2 1 0,-2-2 2 0,3 4-1 16,-3-4-4-16,3 3 2 0,-3-3 5 0,0 0-4 15,1 5 4-15,-1-5-5 0,-3 7 1 0,3-7-42 0,-4 5-65 16,2-4-80-16,2-1-200 0,0 0 89 0</inkml:trace>
  <inkml:trace contextRef="#ctx0" brushRef="#br0" timeOffset="-94233.89">25053 13600 67 0,'0'0'88'16,"-11"0"-15"-16,11 0-3 0,0 0-8 0,-9 1-8 0,9-1-3 16,-3 3-10-16,3-3 1 0,-5 3-4 0,5-3-5 15,0 0-3-15,-4 2-1 0,4-2-4 16,0 0-4-16,0 0 5 0,0 0-7 0,0 0 2 0,0 0-2 15,0 0-4-15,0 0 1 0,0 0-5 0,15 2 1 16,-15-2-3-16,0 0 3 0,6 0-1 0,-6 0-4 16,0 0-3-16,4 1 2 0,-4-1-6 0,0 0 4 15,3 5 0-15,-3-5-4 0,1 6 4 0,-1-3 1 16,0-3-1-16,-1 5-3 0,1-5 0 0,-4 4 1 0,4-4 1 16,-3 3 3-16,3-3 5 0,0 0 3 15,-6 2 5-15,6-2 1 0,0 0 3 0,0 0-6 16,-11-5 8-16,11 5 19 0,-4-3-2 0,1 0-10 0,3 3 4 15,-2-3-7-15,-1-1-3 0,3 4 2 16,-1-6-4-16,1 2-6 0,0 4 2 0,1-6-4 0,0 2 4 16,-1 4-8-16,0 0 2 0,3-2-9 0,-3 2 1 15,0 0 1-15,0 0 0 0,0 0-3 0,0 0 0 16,0 0 3-16,0 0 0 0,0 11-1 0,-3-6-2 16,-1 1 0-16,1 1-6 0,0 3-43 0,-1-3-93 15,-1 0-81-15,3-2-237 0,-1 0 105 0</inkml:trace>
  <inkml:trace contextRef="#ctx0" brushRef="#br0" timeOffset="-93157.09">24267 13921 59 0,'0'0'103'0,"1"-4"0"0,-1 4-9 0,0 0-9 15,2-3-8-15,2 1-10 0,-4 2-6 0,0 0-6 16,4-5-2-16,-4 2-4 0,3 0 0 0,-1 2-9 16,-2 1-2-16,8-3 0 0,-4-1-7 0,2 3-9 15,-1-2 3-15,2 1-3 0,-3 0-9 0,-4 2 1 16,10 0 2-16,-10 0 0 0,11 3 1 0,-6-1-7 15,1 1 1-15,-5 1 0 0,1-1-7 0,0-1 3 16,-1 2-1-16,-1 1-3 0,0-5 2 0,-1 5 1 16,1-5 0-16,-4 3-5 0,0-1-1 0,4-2 3 15,0 0-2-15,-8 1 5 0,3 0-2 0,5-1-4 16,0 0 3-16,-14-2-1 0,12-1 3 0,-2 2 7 0,-3-2-4 16,7 3 19-16,-7-5 11 0,4 1-5 0,1 1-2 15,-1 1-5-15,-1-1-1 0,4-4 2 16,0 4-9-16,0-1 0 0,0 4 1 0,-1-7-7 0,1 7-2 15,0-4-3-15,0 4-1 0,0 0 5 0,0 0-6 16,0 0 1-16,0 0-1 0,19 6 4 0,-15-4 2 16,1 1-23-16,0 1-30 0,2-2-47 0,-2 2-155 15,0 0-264-15,0-1 117 0</inkml:trace>
  <inkml:trace contextRef="#ctx0" brushRef="#br0" timeOffset="-92324.96">24931 13601 14 0,'4'-1'120'0,"-4"1"-10"0,4-3-11 0,-4 3-16 16,2-5-5-16,1 1-8 0,1 1-8 0,-3 1-5 15,-1 2-6-15,8-3-1 0,-4 3-3 0,1-3-7 16,-5 3-6-16,6-1-8 0,-6 1 2 0,5-3-13 0,-5 3 7 15,0 0-4-15,7 7-3 0,-6-7 1 16,2 3 1-16,-3-3-2 0,0 9 3 0,1-4-17 0,-2-1-3 16,-1 4 17-16,1-1-11 0,-2-1 2 0,-2-1 4 15,4 2-2-15,-2-2-1 0,-3-1-3 0,5-1 3 16,-2 0-4-16,-2 1 4 0,5-2-2 0,0-2-2 16,-4 3-12-16,4-3 16 0,0 0-6 0,-5 2 6 15,5-2-8-15,0 0 2 0,0 0 1 0,0 0-2 16,0 0 3-16,0 0-2 0,9-11 3 0,-9 8 2 15,0 3-3-15,0-5 0 0,4 2-4 0,-1-1 1 16,-1 1 0-16,2 1 0 0,-4 2-5 0,2-6 1 0,1 1-9 16,-2 3 13-16,2-2 3 0,-2 1 0 15,-1 3-1-15,3-5-5 0,-3 5 1 0,1-4 9 16,-1 4-17-16,1-3 14 0,-1 3-9 0,0 0 9 0,2-3-2 16,-2 3-7-16,0 0 10 0,0 0 1 0,0 0-6 15,0 0 2-15,0 0-2 0,0 0 2 0,0 0 2 16,0 0 1-16,0 0-10 0,-6 10 7 0,1-7-23 15,4-1-44-15,1-2-123 0,-10 3-203 0,2-1 91 16</inkml:trace>
  <inkml:trace contextRef="#ctx0" brushRef="#br0" timeOffset="-88950.51">24260 13916 7 0,'0'0'81'0,"0"0"8"0,3-7-5 0,-3 7-13 15,0 0-4-15,0 0-10 0,0 0-10 0,5-4-3 16,-5 4 0-16,0 0-2 0,0-3-8 0,0 3-3 16,0 0-3-16,0 0-3 0,0 0-9 0,0 0 5 15,0 0-5-15,0 0 2 0,0 0-8 0,0 0 2 16,0 0-1-16,0 0-9 0,0 14-22 0,0-14-42 15,-1 2-68-15,1-2-139 0,0 0 62 0</inkml:trace>
  <inkml:trace contextRef="#ctx0" brushRef="#br0" timeOffset="-80071.95">24563 13589 2 0,'0'0'7'16,"0"0"-1"-16,-6 3 1 0,1-2-4 0,5-1-3 15,-5 1 2-15,5-1 2 0,0 0-1 0,0 0-1 16,0 0 6-16,0 0-4 0,-9 0 11 0,9 0 7 16,0 0 9-16,0 0 16 0,0 0 3 0,0 0 6 15,0 0-2-15,0 0-6 0,0 0-3 0,-5-5-4 16,5 5-6-16,0 0-3 0,0 0-2 0,0 0-4 0,0 0-5 16,0 0-12-16,0 0 9 0,0 0 0 0,6-9 3 15,-6 9-8-15,3 0 0 0,-3 0-3 0,0 0 0 16,0 0 1-16,0 0-7 0,0 0 1 0,0 0-15 15,0 0-36-15,0 0-68 0,0 0-122 0,0 0 55 16</inkml:trace>
  <inkml:trace contextRef="#ctx0" brushRef="#br0" timeOffset="-78803.94">24562 13580 8 0,'0'0'121'0,"5"0"-13"16,-5 0-13-16,0 0-11 0,3-3-5 0,-3 3-3 15,0 0-13-15,0 0-5 0,0 0-4 0,0 0-27 16,0 0-26-16,5 6-76 0,-5-6-42 0,0 0-126 0,-4 9 55 16</inkml:trace>
  <inkml:trace contextRef="#ctx0" brushRef="#br0" timeOffset="-77783.61">24926 14050 67 0,'0'0'102'0,"0"0"-6"16,0-5-12-16,0 5 0 0,0 0-8 0,0 0-3 16,0 0-2-16,0 0-12 0,0 0-11 0,0 0 6 15,0 0-2-15,0 0-5 0,0 0-1 0,5-5-6 16,-5 5-7-16,0 0-1 0,0 0 1 0,0 0-1 0,0 0-5 16,3-3-3-16,-3 3-6 0,0 0 3 0,5-4-3 15,-5 4-11-15,2-3 4 0,-2 3 3 16,4-1-4-16,-4 1-3 0,0 0 6 0,3-4-9 0,-3 4 5 15,0 0-3-15,0 0 2 0,0 0 0 0,4-1-13 16,-4 1 7-16,0 0 7 0,0 0-7 0,0 0 3 16,0 0-2-16,0 0-1 0,0 0-3 0,0 0-2 15,0 0 3-15,0 0-3 0,0 0 3 0,0 0 0 16,0 0 6-16,0 0-5 0,0 0 1 0,0 0-1 16,0 0 1-16,0 0-4 0,0 0-1 0,0 0 5 15,0 0-1-15,0 0 4 0,0 0-1 0,0 0-2 16,0 0-3-16,5-3 7 0,-5 3-6 0,0 0 2 0,0 0 0 15,0 0-3-15,0 0-2 0,9 4 5 0,-9-4 0 16,0 0-1-16,0 0-2 0,0 0-4 0,-1 5-3 16,1-5-20-16,0 0-25 0,-7 5-62 0,6-2-80 15,1-3-211-15,0 0 95 0</inkml:trace>
  <inkml:trace contextRef="#ctx0" brushRef="#br0" timeOffset="-76844.39">24618 13907 31 0,'0'0'34'15,"-5"4"-2"-15,5-4 3 0,-4 3-12 0,4-3 0 0,0 0-3 16,-5 3 1-16,5-3-6 0,-4 1-5 0,4-1 7 16,0 0-2-16,-2 3 2 0,2-3 4 0,0 0 2 15,0 0-3-15,0 0 3 0,0 0-6 0,0 0 3 16,0 0-3-16,0 0 2 0,-7-7 4 0,7 7-1 15,-2-5 2-15,2 5 12 0,-1-4 17 0,-2 1-14 16,3 3-2-16,0 0 2 0,-3-5-1 0,3 5-3 16,0-4-4-16,0 4 0 0,0 0-10 0,0 0 1 15,-1-5-2-15,1 5 2 0,0 0-3 0,0 0-2 0,0 0-5 16,-1-4-2-16,1 4 2 0,0 0 0 16,0 0 1-16,0 0-4 0,0 0-5 0,0 0 13 15,0 0-10-15,0 0-14 0,0 0-38 0,0 0-52 0,0 0-59 16,0 0-167-16,0 0 75 0</inkml:trace>
  <inkml:trace contextRef="#ctx0" brushRef="#br0" timeOffset="-73737.63">25124 14379 38 0,'9'-7'71'0,"0"1"2"16,1-2-13-16,2 0-3 0,-2 0-2 0,0 0-1 16,4-2-13-16,2-1 1 0,-2 2-3 0,1-4-8 0,0 2 2 15,2 1-5-15,-2 0-2 0,3-2-8 0,-4-1 1 16,0-1-6-16,0 0 0 0,3 0 3 16,-3 0 0-16,-1-1-5 0,-2 0 0 0,-2-2-2 0,-2-2 1 15,0-5-9-15,-3 4 8 0,-1-4 0 0,-6-3-1 16,-1-1-3-16,-3-1 1 0,2 1-1 15,-2-5 6-15,-2-1-8 0,-2 2 4 0,-1 3-10 0,3-2 3 16,-2 0 4-16,3 0-1 0,-1 2 0 0,0 1-1 16,4 0 3-16,1 1-3 0,-1 3 0 0,1-2 2 15,2 8 1-15,2-2-1 0,-2 2-2 0,2 1-4 16,0 2 1-16,0 0-1 0,-1 1 3 0,1 2 3 16,-2 4-16-16,0-1-13 0,-1 1-17 0,-1 1-92 0,-3 1-145 15,-2 0 64-15</inkml:trace>
  <inkml:trace contextRef="#ctx0" brushRef="#br0" timeOffset="-67967.54">16260 15941 36 0,'15'-23'37'0,"-1"3"-1"0,-2 1-9 0,4-2 5 16,-3-4-6-16,1 4-4 0,2-4-7 0,-4 2 4 15,4 0-2-15,-2 1-2 0,0-2 1 0,-1 5 1 16,1 2-6-16,-3 1-2 0,2 0 14 0,-3 2-8 15,3-1 0-15,-3 3 2 0,3-2-15 0,-1 1 11 16,0 2-8-16,0-1 12 0,-3 2-15 0,2 0 6 16,-1 2 1-16,-2-3-9 0,5-2 9 0,-4 5-3 15,0-2-1-15,2 2-1 0,-2-3 4 0,0 2-8 16,1 1 3-16,3-3-1 0,-4 1 1 0,1 1 5 16,-1 1-7-16,0-1 5 0,1 1 2 0,-2 2-5 15,0-1-1-15,-1 2-3 0,1-2-2 0,-2 2 9 16,2 1-6-16,-3-1 3 0,3 1-2 0,-2-1 1 15,1 3 5-15,-1-4 2 0,3 0-11 0,-1 1 9 16,-2 1 3-16,3-4 2 0,0 3-9 0,1 0 3 16,-1-1-2-16,-2 1 3 0,5-1-9 0,-3 0 13 0,4 2-4 15,-3-1 4-15,3-1-8 0,0 3-2 0,-3-4-2 16,4 2 8-16,-4 2-13 0,2-2 10 0,-1 1 5 16,1-1-4-16,-3 1 0 0,2-1-1 15,-2 2 0-15,-2-2-4 0,-1 1 10 0,1 2 2 0,1-1-4 16,-4 0-2-16,1 2 5 0,0-3-2 0,0 1-1 15,0 0 3-15,1 2-8 0,0-4-3 0,-1 3 6 16,0-1-3-16,4 1 1 0,-4 1 2 0,2-2 0 16,-2 2-4-16,0-2-2 0,-5 3-7 0,10 0 7 15,-10 0 2-15,9-2 3 0,-4 2-4 0,-5 0 1 16,4-1-1-16,-4 1-4 0,0 0 3 0,0 0 0 16,10-1-4-16,-10 1 3 0,0 0 1 0,0 0 0 15,0 0 5-15,0 0-16 0,0 0-16 0,0 0-28 16,3 4-58-16,-3-4-122 0,0 0 54 0</inkml:trace>
  <inkml:trace contextRef="#ctx0" brushRef="#br0" timeOffset="-67134.32">17444 14854 2 0,'0'0'82'0,"0"0"2"0,0 0-6 0,-2-6-9 16,2 6-7-16,0 0-3 0,0 0-7 0,0 0-16 16,0 0 5-16,0 0-5 0,0 0-5 15,0 0-2-15,0 0 1 0,0 0-4 0,0 0-10 16,0 0 5-16,0 0-3 0,0 0 4 0,0 0-11 0,0 0 4 16,0 0-4-16,0 0 4 0,0 0-6 0,0 0 6 15,0 0-1-15,0 0-3 0,0 0-8 16,0 0 5-16,1-5 0 0,-1 5-2 0,0 0 8 0,0 0-6 15,1-2 2-15,-1 2 3 0,0 0-10 0,0 0 5 16,0 0-3-16,0 0 6 0,0 0-9 0,0 0-2 16,0 0 11-16,0 0-5 0,0 0-2 15,0 0-3-15,0 0-1 0,-6 11-3 0,5-8 5 0,-2 3 3 16,1-3-8-16,0 3 2 0,0-3-5 0,-1 4 10 16,1-1-25-16,0-1 22 0,0 0 3 0,-1 1-3 15,1 1-4-15,0-1 5 0,0-1-4 0,0 1 4 16,0 1-3-16,0-2 8 0,-1 0-1 0,-1 4-8 15,2-3 0-15,-1 1 3 0,0 0-6 0,1 1 5 16,-2 0-3-16,-1-1 5 0,4 1 4 0,0-3-5 16,-1 1 3-16,2 2 0 0,0-3-2 0,-1 4-5 15,2-3 11-15,-1 3-12 0,3 1 6 0,-3-2 4 16,1-2-3-16,3 2 6 0,-2 0-6 0,1 1 4 16,-2 0-1-16,3 1-1 0,-4-4 2 0,5 2-5 0,-4-3 1 15,1 3 0-15,0-2-3 0,0 0 3 0,-2 0-8 16,2-2 9-16,-2-2-4 0,2 3 0 15,-2-3 6-15,2 2-2 0,-2-4 1 0,1 6-4 0,-1-6 1 16,0 3 1-16,0-3-6 0,1 3 1 0,-1-3 9 16,-1 5-6-16,1-5 6 0,0 4-6 0,0-4 1 15,0 0 2-15,1 5-8 0,-1-5-29 0,2 4-10 16,-2-4-33-16,5 1-85 0,-5-1-172 0,0 0 77 16</inkml:trace>
  <inkml:trace contextRef="#ctx0" brushRef="#br0" timeOffset="-66254.25">17464 14847 16 0,'0'0'51'0,"0"0"-3"0,0 0-3 0,0 0-3 16,0 0-7-16,0 0-2 0,0 0-7 0,0 0 2 15,0 0-9-15,0 0 0 0,0 0 0 0,0 0-1 16,0 0 2-16,0 0 6 0,0 0-5 0,0 0 5 15,0 0-3-15,0 0-4 0,0 0 4 0,0 0-3 16,0 0 0-16,12-1-3 0,-12 1-2 0,9-3-2 16,-2 3-6-16,4-2 5 0,-2 2-1 0,0-2-2 15,2 2 0-15,1-2-1 0,1 1 3 0,-2-1-8 16,2 0 9-16,1-1-4 0,-2 0-4 0,-2 2 2 16,4 0-5-16,-2-4 1 0,-1 2 2 0,-2-1 1 15,-1 1-1-15,-1 1-6 0,0-1 7 0,-2-1-1 16,-1 1 1-16,-1 3 0 0,-3 0-1 0,8-4 1 0,-5 3-6 15,-3 1 6-15,2-2-5 0,-2 2-4 16,0 0 2-16,0 0 5 0,9 3 0 0,-6 1-3 16,-3-4-2-16,6 3 1 0,-2 1 1 0,-3 0-2 15,3-3 1-15,-3 5 1 0,2-2-2 0,-2 1 7 16,4-3-10-16,-4 4 4 0,2-2 2 0,-2 1-2 0,3-1 1 16,-4 3 3-16,4-4-3 0,0 5-3 0,-3-1 3 15,3-2 6-15,1 4-8 0,-4-2 4 0,3 1 6 16,-4 0-5-16,3 1 1 0,-2 0 2 0,0 2-1 15,2-2-1-15,-2 1 3 0,2 0-2 16,-2 0 3-16,2-3 1 0,-2 2-6 0,0 0 7 0,3 0-8 16,0 1 6-16,-2-4-11 0,0 1 5 0,0 2 2 15,-2-1 0-15,3-3 0 0,-2 3-4 0,2-1-2 16,-2 0 4-16,0-1 0 0,-1-1 0 0,0 0 1 16,-1 0-4-16,-2 1 3 0,1-1 4 0,-1-1 0 15,-2 1 6-15,0 0-4 0,0-1 7 0,-3-1 6 16,3 0 2-16,1 0-3 0,0 0-4 0,4 0 1 15,-6-1-6-15,6-2 1 0,-4 4 4 0,0-1-2 16,3-1-4-16,-3 1 4 0,4-3-6 0,-4 3-1 16,4-3 2-16,-4 6-3 0,3-4 0 0,-4 1 2 15,5-3-1-15,-5 6-5 0,1-2-2 0,-1-3 2 16,-1 1 4-16,-1 2-5 0,-2-3 3 0,0 2-5 16,-1-1 6-16,0-1-2 0,0 0 1 0,-2 2-6 0,0-2 2 15,0 0 8-15,-2 1-3 0,1-1 2 0,3-1-5 16,-4 0 7-16,2 2-2 0,-2-2 6 0,3 0-8 15,-2 3 3-15,-1-3 7 0,4 0-11 0,-4 0 10 16,3 0-1-16,1 0-7 0,-1 0 2 0,3 0 2 16,0-3-4-16,1 3 3 0,0-2-3 0,7 2-2 15,-10-3 3-15,6 2 0 0,-1 0-1 0,5 1-1 16,-7-3-14-16,7 3-34 0,-2-4-39 0,2 4-124 16,4-9-222-16,1 3 98 0</inkml:trace>
  <inkml:trace contextRef="#ctx0" brushRef="#br0" timeOffset="-65784.45">17612 14807 16 0,'0'0'84'0,"0"0"-19"0,0 0 9 0,0 0-7 0,-4-3-7 16,4 3-2-16,0 0-7 0,0 0-4 0,0 0-1 16,0 0-1-16,0 0-5 0,0 0-9 0,-10 4-1 15,10-4-7-15,-13 4 2 0,7 0 5 0,-5-1-6 16,1 4 2-16,1-1-3 0,0-1-2 0,-5 1-13 16,4 3 13-16,2-3 1 0,-2 4-2 0,1-3-6 15,1 2-29-15,1-1-1 0,1 1 6 0,0-1-2 16,1 1 3-16,0 1 1 0,1-2 5 0,0 1-3 15,-2-1 3-15,4-2-2 0,-1 1 6 0,0 1-10 0,2-3 9 16,0 1-3-16,0 0 8 0,-1-3-3 16,2 1-6-16,2 1-2 0,0 0-25 0,1-4-34 15,-1 2-64-15,-2-3-140 0,12-1 62 0</inkml:trace>
  <inkml:trace contextRef="#ctx0" brushRef="#br0" timeOffset="-65438.88">17694 14890 45 0,'0'0'61'0,"-8"1"4"0,8-1 5 15,-6 1-8-15,6-1-5 0,-7 7-5 0,3-5-4 0,0 1-7 16,-1 1-5-16,-2 1 3 0,-5 1-9 0,2 1-7 16,-5 0 5-16,-1 3 2 0,0 0-2 15,0-1-3-15,1 0-2 0,-2 0 6 0,2 2-13 0,0-1-1 16,1 1 0-16,0-1-3 0,4-3-1 0,1 4-1 16,1-4 4-16,0 3-7 0,2-5 5 0,-1 3-2 15,2 0-7-15,1-3 6 0,2 0-6 0,-1 0 7 16,1-1-6-16,0 1 4 0,1-2 0 0,1-3-12 15,0 7-17-15,0-7-27 0,1 3-38 0,-1-3-48 16,0 0-144-16,0 0 64 0</inkml:trace>
  <inkml:trace contextRef="#ctx0" brushRef="#br0" timeOffset="-65093.32">17719 14991 80 0,'0'0'95'0,"0"0"-7"0,-23 10-17 0,14-6-10 16,-2 3-2-16,0 0-1 0,0-3-13 0,-2 3-2 16,2 0-7-16,-5 2-2 0,5-1-1 0,-3 0-4 15,0 0-4-15,2 0-3 0,2-3-1 0,1 3-2 16,0-2-1-16,3-1-4 0,-2 1-1 0,-1-1-5 16,5-1 4-16,-1 3 0 0,0-5-2 0,1 4 0 15,2-3 2-15,-1 0-10 0,3 0-21 0,0-3-30 16,-2 5-95-16,2-5-156 0,0 0 69 0</inkml:trace>
  <inkml:trace contextRef="#ctx0" brushRef="#br0" timeOffset="-64832.57">17722 15078 2 0,'2'5'51'0,"-2"-1"-8"0,2 1-2 15,0 0-10-15,2 0 5 0,-3 0-5 0,3-3-8 16,-4 4 0-16,1-2-1 0,2-1-4 0,-3-3 0 16,-3 7-2-16,0-3-1 0,1-2-5 0,-3 1 4 15,-3 2-1-15,3-3-2 0,-2 0-5 0,-2 2 5 0,2-2-6 16,-2 0 5-16,-1 2-19 0,2-2-65 0,-2-1-80 15,3-1 36-15</inkml:trace>
  <inkml:trace contextRef="#ctx0" brushRef="#br0" timeOffset="-64425.79">17580 14829 36 0,'0'0'85'0,"0"0"-9"16,-5 3-7-16,2 1-9 0,3-4 5 0,0 5-16 0,4-1-2 16,0 3-3-16,0-2-1 0,1 2-3 0,1 2-7 15,3 0 0-15,-1 0-4 0,0 2-6 0,2-1 8 16,-3 3-9-16,1 2-5 0,1-2-6 0,-3-1 6 16,-2-1-9-16,-1 1 9 0,1 0-5 0,0-1 0 15,-1 1 1-15,2-1-4 0,-2-1-4 0,-1 0 3 16,2-2-2-16,-2 3 1 0,-1-2-2 0,0-3-3 15,-1 1 5-15,0-2 6 0,1 2 0 0,1-2-9 16,0 0-26-16,2-1-22 0,-4 0-25 0,0-4-71 16,0 0-150-16,0 0 66 0</inkml:trace>
  <inkml:trace contextRef="#ctx0" brushRef="#br0" timeOffset="-64100.22">17411 15051 7 0,'0'0'97'0,"0"0"-12"0,0 0-10 0,9-4-6 0,-9 4-14 16,5-1 7-16,-5 1-14 0,8 0 1 15,-8 0-5-15,9-4-2 0,-4 4-12 0,1 0 10 16,0-1-9-16,-6 1 1 0,10 0-1 0,-3 1-3 0,0-1-5 16,-1 0 0-16,-1 0-3 0,4 4-2 15,-2-1 3-15,-1-1-8 0,0 1 3 0,2 1-4 0,-3 0-1 16,0 3-1-16,4-1 2 0,-5-1-3 0,1 1-2 16,0 3 5-16,-1-2-12 0,-3 0-14 0,2-1-16 15,-2 1-19-15,-1 0-21 0,0-3-76 0,0 1-156 16,-4 0 70-16</inkml:trace>
  <inkml:trace contextRef="#ctx0" brushRef="#br0" timeOffset="-63839.27">17329 15079 13 0,'0'0'115'0,"0"0"-18"0,0 0-13 0,0 0-4 0,0 0-12 16,0 0 1-16,0 0-15 0,0 0-1 0,4 12-6 15,-4-6-8-15,0 1 0 0,3 1-6 0,-2 2 1 16,-1-2-10-16,4 5-1 0,-4-3 3 0,5 2-5 16,0-1-5-16,0 3 2 0,2-5-7 0,-1 3-20 15,1-2-22-15,0-1-26 0,-1-1-88 0,1 1-157 16,-1-3 71-16</inkml:trace>
  <inkml:trace contextRef="#ctx0" brushRef="#br0" timeOffset="-63448.85">17466 14930 67 0,'0'-4'68'0,"0"4"-7"15,0 0-7-15,0 0-9 0,0 0-2 0,0 0-1 16,0 0-8-16,0 0-2 0,0 0-5 0,0 0 1 15,0 0-9-15,14 10 3 0,-14-10-9 0,1 2 6 16,2 1-3-16,0-1-4 0,-1 2 2 0,2-1-3 16,-1 2 10-16,-1-1-2 0,1 2-2 0,-1 0 0 15,1-1-3-15,-1 1 1 0,2-2 1 0,0 4 5 16,-1-2-9-16,3-1-4 0,1 3 4 0,1-1-1 16,-4-1-2-16,5 0-4 0,0 2 0 0,-4-6 3 0,0 3 2 15,2 0-7-15,-2 0 2 0,0-1 1 16,1 0-2-16,-1 0-15 0,-1-2-27 0,0 1-40 15,-1-1-45-15,0 0-134 0,-3-2 59 0</inkml:trace>
  <inkml:trace contextRef="#ctx0" brushRef="#br0" timeOffset="-63095.35">17544 14916 49 0,'8'2'101'0,"-2"1"-7"16,3 1-12-16,0 0-11 0,0 3-1 0,0-3-8 0,0 3-3 15,-1 0-9-15,-2 1-1 0,4-3-4 0,-2 3-8 16,0-3 0-16,-3 0-11 0,5 1-3 16,-5-1 3-16,1 0-4 0,-2-1-13 0,1-1-14 0,2 0-13 15,-4-1-15-15,-1 0-21 0,2 2-24 0,-4-4-43 16,2 3-131-16,-2-3 58 0</inkml:trace>
  <inkml:trace contextRef="#ctx0" brushRef="#br0" timeOffset="-62796.89">17660 14833 6 0,'7'-3'95'0,"-1"2"6"0,4 1-21 16,-3-3-5-16,0 3 4 0,4 0-16 0,0 0-14 16,-4 0 0-16,0 3-6 0,2 1-1 0,4-1-10 15,-8 2 2-15,0-1-4 0,4 3-6 0,-4-1 4 16,3 4-3-16,-3-3-8 0,0 4-3 0,3-3 3 15,-3 2-2-15,1 1-5 0,-2-1 3 0,0 1-3 16,-1 0-24-16,0-1-22 0,-1-1-26 0,-1-1-79 16,-1-3-151-16,0 0 68 0</inkml:trace>
  <inkml:trace contextRef="#ctx0" brushRef="#br0" timeOffset="-62488.07">17483 14980 59 0,'0'0'73'0,"13"0"-4"0,-6 2-12 0,2-1-1 16,0 1-10-16,-1 1-2 0,-1 0-4 0,0 1-6 16,-1 1-1-16,-1 3-4 0,3-4-6 0,-3 4-3 15,3-2 0-15,-4 4-2 0,1-4-4 0,-1 6 1 16,1-4 1-16,0 0-6 0,-1 1 15 0,-1 0-16 16,0-2-7-16,0 0-19 0,0 0-20 0,-1-3-73 15,-1 3-119-15,2-3 52 0</inkml:trace>
  <inkml:trace contextRef="#ctx0" brushRef="#br0" timeOffset="-62232.26">17412 15125 71 0,'7'4'63'0,"-1"-1"-3"0,1 0-4 0,-1 3-4 16,0-2-2-16,1 1-13 0,-2 0-27 0,-1-2-29 15,0 2-45-15,0-2-68 0,0 1 30 0</inkml:trace>
  <inkml:trace contextRef="#ctx0" brushRef="#br0" timeOffset="-60476.04">18442 14909 5 0,'0'0'28'0,"-6"3"-2"0,2-2-4 16,4-1-2-16,-5 3 0 0,1-1-7 0,4-2 4 16,-6 2-3-16,-2-1-3 0,8-1 0 0,-9 0 1 15,4 2 1-15,-3-2 8 0,-3 1 1 0,2-2 0 16,-1 2-1-16,-3 0 4 0,2-2-1 0,0 1-8 16,-1 0 6-16,1 0-2 0,-1 0 1 0,0-1-5 15,2 1 0-15,-3 0-1 0,0 1-6 0,-1-1 5 16,5 0-3-16,-5 0 0 0,1 0-1 0,3 1 0 15,-2-2 4-15,1 2-6 0,3-1 0 0,1 0 6 0,-1-1 1 16,-1 2-1-16,3-1 2 0,-2 0-9 0,-1 0 11 16,3 0-9-16,-2 0 0 0,2 0-1 0,6 0 4 15,-15 1-4-15,8 1 1 0,1-1-1 0,-2 0-2 16,2-1 0-16,-1 0 1 0,7 0-1 0,-11 3-1 16,3-3 0-16,3 3-4 0,-3-3 0 0,8 0 0 15,-9 0 8-15,3 1-6 0,2 0-4 0,4-1 11 16,0 0-9-16,-9 2 1 0,9-2 0 0,-5 1 3 15,5-1-7-15,0 0 3 0,-4 2 0 0,4-2-4 16,-5 4 3-16,5-4 2 0,-5 3-4 0,5-3 6 16,-2 2-8-16,2-2 8 0,-3 5-4 0,-1-4 2 15,4-1-2-15,-4 1 1 0,4-1 0 0,-5 3 4 16,5-3-6-16,0 0-1 0,-3 4 5 0,3-4-1 0,0 0 1 16,0 0-5-16,0 0 1 0,0 0 1 0,0 0 0 15,-1 4-14-15,1-4-24 0,0 0-86 0,0 0-135 16,0 0 60-16</inkml:trace>
  <inkml:trace contextRef="#ctx0" brushRef="#br0" timeOffset="-59506.71">18090 14809 56 0,'0'0'53'0,"0"0"-6"0,0 0-5 16,0-4 2-16,0 4-11 0,0 0-2 0,1-4 2 16,-1 4-2-16,0 0 1 0,3-1-4 0,-3 1 0 15,0 0 1-15,0 0-1 0,0 0 4 0,0 0-4 16,1-5 0-16,-1 5-2 0,0 0-5 0,0 0 3 15,0 0 5-15,0 0-5 0,0 0-1 0,1-4-6 16,-1 4 1-16,0 0-3 0,0 0-2 0,0 0-1 16,0 0 5-16,0 0-5 0,0 0-2 0,0 0-2 15,0 0 1-15,0 0-2 0,0 0 0 0,0 0-4 16,0 0 3-16,0 0 0 0,0 0 0 0,0 0-2 16,0 0 1-16,0 0-6 0,0 0 2 0,0 0-2 15,0 0 3-15,0 0-2 0,0 0 1 0,0 0 0 16,0 0 1-16,0 0 0 0,-6 9 1 0,6-9-2 0,-5 7 2 15,1-5-5-15,-2 3 5 0,0-2-1 16,0 2-5-16,-1-1 4 0,1 0 5 0,-4 3-4 16,2-1-2-16,-1 3 0 0,-1-4-2 0,1 2 0 0,3 1 4 15,-2-3-2-15,-1 4-1 0,4-5-1 0,-3 2 7 16,3 2-7-16,-4-4 4 0,4 4-5 0,0-4 0 16,1 0 3-16,-1 1-1 0,1-4 5 0,2 5-3 15,-3-5-3-15,2 3 4 0,3-4 0 0,-2 4-1 16,2-4 2-16,-3 5-1 0,3-5-2 0,-3 2 3 15,3-2-2-15,0 0 0 0,0 0 1 0,0 0-3 16,0 0 3-16,0 0 4 0,0 0-3 0,0 0 0 16,0 0-5-16,0 0 7 0,0 0-7 0,0 0 6 15,0 0-4-15,-9-7 6 0,9 7-6 0,0 0 0 0,0 0 7 16,0 0-8-16,0 0 1 0,0 0 0 0,0 0-3 16,0 0 0-16,0 0 3 0,0 0-3 15,0 0 5-15,-3 5-7 0,3-5 6 0,0 0-2 0,0 0 1 16,1 8-4-16,-1-8 3 0,6 4 1 0,-4-3-1 15,0 3 2-15,2 0 1 0,1 0-2 16,1 0 5-16,3 1-6 0,3-1 6 0,-2 1-3 0,3 0-1 16,-3 2-7-16,4-3 6 0,-2 2 2 0,-1 1 7 15,2-2-7-15,-1 4-4 0,-1-3-8 0,-1 2-17 16,1 0-33-16,-1 0-90 0,-4-1-162 0,3 0 72 16</inkml:trace>
  <inkml:trace contextRef="#ctx0" brushRef="#br0" timeOffset="-58273.08">18039 15526 31 0,'0'0'89'0,"0"0"-6"0,0 0-13 16,0 0-4-16,0 0-8 0,0 0-2 0,0 0-7 16,0 0-1-16,0 0-7 0,0 0-2 0,-21-3-9 15,21 3 2-15,-7-2-5 0,7 2-4 0,-7-2 0 16,2-1-3-16,1 2-4 0,-1-2-1 0,0-1 2 15,0-2-6-15,-2 1-1 0,2-1-2 0,0-4 1 16,0 2 5-16,-4-2-7 0,2-2-4 0,0-1 3 16,-4-1 2-16,2-2-5 0,2 0 4 0,-2-2 6 0,-1 1-8 15,2 0-4-15,2-4 3 0,0 4 0 0,-4 1 2 16,2 0 2-16,0 0-3 0,-2 2 0 16,5 3 2-16,1 1-6 0,-2-2 9 0,-1 0-7 0,3 4-3 15,-2-3 1-15,2 5 6 0,-1 0 2 0,1 1 4 16,3 1 1-16,-3 1-6 0,3-1 2 0,-2 1-1 15,3 3-3-15,0-4 4 0,0 4-11 0,0 0 8 16,0 0-1-16,-1-6-1 0,1 6-5 0,-3-2 5 16,3 2-3-16,0 0-6 0,0 0 16 0,0 0-10 15,-5-3-4-15,5 3 0 0,0 0 1 0,0 0 1 16,0 0 2-16,0 0 2 0,-6 8 2 0,2-5-5 16,2 0 0-16,2-3-3 0,-2 6-2 0,1-1 1 0,-2-2 10 15,2 0-6-15,-3-1 2 0,4 1-1 16,-1 1 6-16,1-4-12 0,-4 5 7 0,4-5 2 15,0 0-10-15,-1 2 4 0,1-2 1 0,-3 4 0 0,3-4 0 16,0 0 0-16,0 0-1 0,-1 5 8 0,1-5-10 16,0 0 2-16,0 0-1 0,0 0 5 0,0 0 0 15,0 0-2-15,0 4-3 0,0-4 1 0,0 0 4 16,1 4-4-16,2-1 15 0,-3-3-11 0,1 7-5 16,3-4-4-16,-3-1 6 0,-1-2-1 0,0 10-7 15,0-8 11-15,0 3-2 0,0-1-5 0,-1 2 4 16,-3-2 9-16,4-1-10 0,-1 2 4 0,1-1-1 15,-3-1-5-15,3-3 2 0,0 7-3 0,0-7 5 16,0 4-4-16,0-4 2 0,0 4 2 0,0-4 1 16,0 0-2-16,0 5 1 0,0-5 0 0,0 0-8 15,3 4 9-15,-3-4 3 0,0 0-8 0,0 4 5 16,0-4 3-16,0 0-5 0,0 0 0 0,0 0 0 0,0 0-1 16,0 0 0-16,0 0 2 0,6-9 3 15,-6 9-2-15,4-7-1 0,-3 2-4 0,3 1 3 0,0-1 3 16,1-1-4-16,-1 0 1 0,2-2 3 0,1-1-2 15,-5 1-2-15,2-1-1 0,-1-1 2 0,1 3-6 16,-2-2 7-16,1 3 1 0,-2-4-1 0,3 4 3 16,-2-1-3-16,-2 1-1 0,-1 3-4 0,1-2 2 15,0 1 1-15,0 4-1 0,-1-5 5 0,1 5 0 16,1-7-4-16,-1 7 0 0,0-3-3 0,0 3 3 16,0 0 0-16,0 0 2 0,3-3-1 0,-3 3 1 15,0 0-1-15,0 0 0 0,0 0 6 0,16 4-9 16,-9-3-2-16,0 0 7 0,4 1-4 0,-4-1-4 0,2-1 5 15,1 1-3-15,2-1 5 0,-1 3-2 0,1 0 2 16,-2-2 6-16,1 3-4 0,1 0-2 16,-3 0-2-16,2 1 3 0,-2 0-4 0,-1 2-10 0,1-1-24 15,-4 1-38-15,-1-5-97 0,-3 4-185 0,2 1 82 16</inkml:trace>
  <inkml:trace contextRef="#ctx0" brushRef="#br0" timeOffset="-53276.18">17971 14372 36 0,'0'0'107'0,"0"0"-9"0,0 0-11 0,0 0-19 16,0 0 2-16,0 0-13 0,0 0 3 0,0 0-12 15,0 0-1-15,1-4-13 0,-1 4 5 0,0 0-9 16,0 0-4-16,0 0-3 0,0 0 6 0,0 0-14 15,0 0 5-15,0 0 3 0,0 0-2 0,0 0-5 16,0 0-2-16,0 0-2 0,0 0 0 0,0 0 6 16,0 0-12-16,0 0-4 0,0 0 2 0,0 0-7 15,0 0 6-15,0 0 4 0,0 0 2 0,0 0-2 0,0 0 1 16,0 0 3-16,0 0-8 0,0 0-2 16,0 0 4-16,0 0-4 0,0 0 9 0,0 0-10 0,0 0 4 15,0 0 0-15,0 0 2 0,0 0 3 0,0 0-4 16,0 0-7-16,0 0-2 0,0 0-11 0,0 0 16 15,0 0-3-15,-9 14 4 0,9-11 1 0,-2 0-2 16,-1 0 6-16,-1 2-7 0,3-1-3 0,-3 0 6 16,3 0-1-16,-3 3-4 0,0-2 2 0,-1 4-1 15,1-1-3-15,-3 0 4 0,2 1 4 0,-1-1 0 16,1 1-1-16,-2 0-9 0,-1-1 6 0,0 4 2 16,1-3-1-16,-1 0-1 0,0 2-9 0,2-4 10 15,1 3-1-15,-2-1-1 0,3 4 3 0,-3-6-5 16,1 4 5-16,-1-2-4 0,2 0 5 0,-1 0-7 15,-2 1 5-15,4 0 3 0,-1-1-10 0,0 0 9 16,0 2-5-16,-2-2 4 0,1-1-6 0,1 2 7 0,-1 1 1 16,0-4-10-16,1 6 7 0,-1-3 3 0,2 0-5 15,-1 0-1-15,1 1 6 0,0-2-7 0,-1 0 2 16,1 0 3-16,-1 0-1 0,3-2-1 0,-1 1-2 16,1-2 0-16,-2 1 6 0,1-2-4 0,2 1 4 15,-2-1-15-15,1-1 11 0,0-1-2 0,1 2 5 16,0-3 2-16,-2 2-1 0,3-4 1 0,-3 5-9 15,3-1 1-15,0-4 1 0,0 0 2 0,-4 4 6 16,4-4-7-16,0 0 4 0,1 5-4 0,-2-2 5 0,1-3-4 16,0 0 1-16,1 4-2 0,-1-4-11 15,0 0-34-15,0 0-59 0,0 0-53 0,0 0-171 16,0 0 75-16</inkml:trace>
  <inkml:trace contextRef="#ctx0" brushRef="#br0" timeOffset="-52703.97">17649 14745 40 0,'0'0'59'0,"-1"-6"-10"0,1 6-6 16,-2-6-1-16,0 3-5 0,2 3-6 0,0-7 4 15,0 7-5-15,0-5-6 0,0 5-2 0,-1-6 9 0,-1 2-4 16,2 4 0-16,-1-3-2 0,1 3 2 0,0 0-5 16,0-5-2-16,0 5-4 0,-1-5-7 0,1 5 8 15,0 0 0-15,-3-4-2 0,3 4-1 0,-2-5-1 16,2 5-3-16,0 0 1 0,0 0-2 0,-4-4 0 15,1 2-3-15,3 2 1 0,0 0 4 0,0 0 5 16,-7-1-5-16,7 1-2 0,0 0 5 0,0 0-5 16,0 0-3-16,0 0 1 0,0 0-1 0,0 0 0 15,0 0-1-15,0 0 0 0,0 0-14 0,0 0 14 16,0 0 0-16,7 12-4 0,-6-10 2 0,-1-2-1 16,2 4 0-16,-2-4-5 0,2 5 3 0,-2-5 2 15,3 5-5-15,-3-4 8 0,0-1 3 0,2 5 6 16,1-1 6-16,-2-2-6 0,-1-2 0 0,5 4 7 0,-1-2-7 15,2 4 1-15,-2-3-3 0,1 0-5 0,2 2 5 16,-1 0-1-16,8-1 1 0,-6-1 2 0,4 1-2 16,0-1-1-16,1-1 0 0,1 1-3 0,-1 0 1 15,-2 1 1-15,1-2-5 0,-7-1-5 0,4 1 1 16,-3-1 3-16,-2 0 1 0,3-1 0 0,-7 0 7 16,5 3-12-16,-5-3 5 0,4 3-1 0,-4-3-2 15,0 0 4-15,0 0-3 0,0 0 1 0,-7 5 1 16,7-5-6-16,0 0-24 0,0 4-19 0,0-4-51 15,0 0-73-15,3 5-181 0,-3-5 80 0</inkml:trace>
  <inkml:trace contextRef="#ctx0" brushRef="#br0" timeOffset="-52004.62">17922 14671 54 0,'0'0'79'16,"0"0"-16"-16,2-5-3 0,-2 5-10 0,0 0 7 0,0 0-15 15,0 0-3-15,3-2 0 0,-3 2-10 0,0 0-4 16,0 0 2-16,0 0-5 0,0 0 0 15,0 0-3-15,0 0-2 0,0 0-3 0,0 0 0 0,0 0 3 16,0 0-8-16,0 0-1 0,0 0 4 0,0 0-5 16,0 0 2-16,0 0-9 0,0 0 6 0,0 0 0 15,0 0-10-15,5 8 11 0,-5-8 2 0,0 0 4 16,0 0 6-16,0 0-7 0,0 0-4 0,-6 8 0 16,2-6 11-16,1 2 3 0,-3-1 3 0,3 1-5 15,-3 0 0-15,1 2-3 0,-5-2 6 0,2 4-8 16,-1-3 3-16,-2 2 5 0,2 2-5 0,-1-3 2 15,0 0 2-15,-2 0-2 0,3 2-3 0,-1-2-3 16,1-1-5-16,0 2 8 0,1 0-9 0,-2-1-5 0,3 1 7 16,0-3-3-16,2 1-1 0,-4-2 10 15,5 1-11-15,-3 1 5 0,3-1-4 0,1 0-12 0,-1-1-23 16,-1-1-28-16,3 0-52 0,2-2-63 0,0 0-185 16,0 0 82-16</inkml:trace>
  <inkml:trace contextRef="#ctx0" brushRef="#br0" timeOffset="-49357.1">17134 14398 4 0,'-9'-1'70'0,"9"1"-7"0,-8-4-12 16,4 2-3-16,4 2-3 0,-5-1-2 0,5 1-5 15,-6-4 0-15,6 4 8 0,-4 0 5 0,4 0-11 16,-5-2 0-16,5 2-4 0,-4-2 4 0,4 2-18 16,0 0-1-16,-5-3 7 0,5 3 0 0,0 0-10 15,-4-3 3-15,4 3-4 0,0 0-3 0,0 0-6 16,0 0 1-16,0 0-2 0,0 0-3 0,0 0 8 15,-10 3-1-15,10-3-6 0,-4 5-7 0,4-5 3 16,-4 2 4-16,4-2-1 0,-1 3-1 0,1-3 0 16,-2 2 2-16,2-2 0 0,-2 5-2 0,2-5-1 15,0 0 0-15,0 6-2 0,0-6-6 0,0 5 11 16,0-5-2-16,4 6 7 0,-3-2-4 0,3-1 2 0,0 0 10 16,4 1-9-16,-2 1 3 0,3 0-3 0,0 0 0 15,5 0 0-15,-5 2-3 0,6 2 1 16,-2 1-1-16,4 0 1 0,-3-1 2 0,0 0-5 0,0 2 4 15,-3 2 2-15,3-2-4 0,-1 5-1 0,-3-10-5 16,1 8-12-16,-4-3 19 0,1 0-1 0,0-1 1 16,-2 0 3-16,-3 0-5 0,-1-1-3 0,2 3-1 15,-4-5-1-15,0 5 4 0,0-2-3 0,0-1 6 16,0 1-3-16,0 1 0 0,0-2-1 0,1 0-4 16,3 1-13-16,-2-5-17 0,1 0-48 0,1 3-87 15,0-1-180-15,1-5 81 0</inkml:trace>
  <inkml:trace contextRef="#ctx0" brushRef="#br0" timeOffset="-49040.74">17157 14707 62 0,'0'0'78'0,"0"0"-8"16,5 6-7-16,0-2-5 0,-5-1-7 0,5 0-4 15,-2-1-4-15,2 4 0 0,0-1-7 0,2-1-5 16,-1 1-3-16,3-1-2 0,0 1 0 0,0 0-7 0,1-1 1 15,-4-1-1-15,6 0-5 0,0-1 3 0,0-2 0 16,-2 3-3-16,3-3-8 0,-3 0-22 16,3 0-24-16,-3-1-18 0,2-2-55 0,-6-1-121 0,3-1 53 15</inkml:trace>
  <inkml:trace contextRef="#ctx0" brushRef="#br0" timeOffset="-48824.84">17455 14612 59 0,'0'0'88'0,"0"0"-7"0,-12 6-9 16,6-5-6-16,2 3-5 0,0-2-5 0,0 2-10 15,4-4-1-15,-5 4-8 0,3 0-4 0,0-3-2 0,2-1-3 16,-2 7 2-16,2-2-9 0,0-3 9 16,1 4-12-16,-1-2-1 0,1 1-3 0,1 0 0 15,-1-1 4-15,0 5-3 0,2-1-3 0,-3 2 1 0,-2 0-13 16,0 0-29-16,-3 4-117 0,-5 1-159 0,1 1 71 15</inkml:trace>
  <inkml:trace contextRef="#ctx0" brushRef="#br0" timeOffset="-47990.68">16678 15390 27 0,'0'0'72'0,"6"-2"-3"16,-6 2-9-16,4-2-7 0,-4 2-3 0,6-3 0 15,-2 0-6-15,0 2 9 0,1-2-1 0,0 0-6 0,3 0 10 16,0 2-1-16,1-5-6 0,2 4-3 16,-1-5-4-16,2 0 1 0,4 0-7 0,3-3-3 15,-1 0-5-15,11-2-7 0,1 0 3 0,1-1-4 0,2 0-5 16,3-2-1-16,0 0 4 0,-1-1-1 0,2 0-1 15,-1 5-3-15,-5 1 2 0,-3-1-6 16,-8 4 2-16,-3 1 3 0,-3 2-10 0,-2 0 5 0,-2 1-8 16,-4 1 7-16,1 0-5 0,-1 1 11 0,-1-1-9 15,-5 2-6-15,8-1 13 0,-4 0-8 0,-4 1-3 16,6-2-2-16,-6 2 1 0,0 0 1 0,5-3 6 16,-5 3-9-16,0 0 2 0,4 0 9 0,-4 0-10 15,0 0 4-15,0 0 7 0,0 0-12 0,0 0-7 16,0 0-7-16,-9-6-26 0,9 6-6 0,-13-3-11 0,8 0-12 15,-6-1-2-15,0 1-11 0,1-1 14 16,-4 1-3-16,1 0 13 0,2-2-1 0,2 3 9 16,-5 0 4-16,6-1 42 0,0 1 29 0,2 0-3 0,1-1 2 15,1 0-2-15,4 3-1 0,-2-4-1 0,2 4 9 16,5-4-11-16,1 1-3 0,2 1 2 16,1-1-3-16,2 1 0 0,2 2-3 0,0-3 1 0,0 2-5 15,-3 1 5-15,1 0-3 0,-2 0-1 0,0 1-1 16,-5-1 3-16,1 3-4 0,-1-2 7 0,-4-1-7 15,0 8-4-15,-4-3 6 0,-1 0-3 0,-3 2 11 16,-1 1-14-16,-3 4 3 0,-2-2-3 0,-2 0 3 16,1 2 5-16,0-1-7 0,2 0 1 0,-2 1 1 15,2 0-6-15,0-1 0 0,4-2 3 0,1 2 0 16,-1-2 1-16,1 0-19 0,2 1-34 0,1-3-73 16,0 4-135-16,2-2 60 0</inkml:trace>
  <inkml:trace contextRef="#ctx0" brushRef="#br0" timeOffset="-47290.32">16986 15772 28 0,'0'0'80'16,"3"4"-9"-16,-3-4 4 0,3 2-13 0,-3-2-10 15,3 3-1-15,-3-3-6 0,3 2-6 0,-3-2 1 16,0 0 2-16,0 0-3 0,12-5 3 0,-6 3-8 15,-1-1 0-15,2-2-1 0,-2-1 3 0,1-1 9 16,3-1-15-16,-2-1-2 0,2 0-3 0,5-4-3 16,-2 1-2-16,5-2-5 0,1-7-4 0,4 2 5 15,1 0 3-15,0-3-3 0,4 1 6 0,1-1-12 16,-1-2-5-16,-1 1 3 0,1 1 0 0,1-2 1 0,-6 2-5 16,2 1 5-16,-2 0-2 0,-6 10 2 0,-3-1-4 15,0 0-3-15,-3 4 4 0,-3 1 1 0,-1 0-3 16,-1 0-1-16,2 3 0 0,-5-3 0 0,3 3-2 15,-3-1 2-15,0 0-2 0,-2 0 2 0,1 2 1 16,2-1-5-16,-3 1-2 0,0 3 5 0,0-5 1 16,0 5-2-16,-4-4 2 0,4 4-2 0,-6-5 0 15,3 2 0-15,-2 1 1 0,-3-1-5 0,2 2 2 16,-3-2 0-16,-2 3-2 0,2 0-7 0,-2-3 0 16,0 3 4-16,3 0-1 0,1-1-4 0,0 2 10 15,7-1-5-15,-11 0 1 0,11 0-1 0,-9 0 2 0,9 0-3 16,0 0 6-16,-8-1-3 0,8 1 7 15,0 0-1-15,-7 1-4 0,7-1-1 0,0 0 1 16,-4 3-3-16,4-3 7 0,0 0 3 0,0 0-7 0,0 0-1 16,0 0 1-16,1-8-2 0,-1 8 11 0,3-6-4 15,-1 0-5-15,2 2 0 0,0 1-3 0,-2-1 4 16,2 1 0-16,1-1-1 0,0 0 0 0,3 3 2 16,-3-2-2-16,1 0 3 0,1 2-6 0,-2 0 3 15,2 1 2-15,0 2 0 0,1 0 0 0,-2-1-1 16,-1 4 0-16,1 0 0 0,-2 2 4 0,1 1-11 15,-2-1-1-15,0 3 11 0,-3-2-2 0,0 3-1 16,-3 0 0-16,-1 4 4 0,-5-2-2 0,0 3-26 16,-1-2-37-16,-4 2-103 0,3-3-178 0,-4 0 79 0</inkml:trace>
  <inkml:trace contextRef="#ctx0" brushRef="#br0" timeOffset="-42585.84">17931 15107 6 0,'0'0'53'0,"0"0"0"15,0 0-8-15,0 0-8 0,0 0-7 0,0 0 2 16,0 0 5-16,0 0-10 0,0 0-4 0,0 0 4 0,0 0-8 15,0 0 3-15,0 0-6 0,0 0 1 16,0 0 0-16,0 0-5 0,0 0-1 0,-15 2 0 16,15-2-6-16,0 0 3 0,0 0-1 0,0 0 0 0,0 0-5 15,0 0 4-15,0 0-3 0,-4 3 3 16,4-3-5-16,0 0 3 0,0 0-1 0,0 0-1 16,0 0 1-16,-4 1-1 0,4-1 4 0,0 0-5 0,0 0-4 15,0 0 5-15,0 0 1 0,0 0-8 0,0 0 8 16,0 0 2-16,0 0 3 0,0 0 1 0,0 0 1 15,13 7-3-15,-8-6 1 0,0 0-2 0,2 2-3 16,-1-2 5-16,-1 2-4 0,4-2 3 0,-3 2 5 16,6 1-10-16,-1 0 2 0,1-1-3 0,-3 0 0 15,4 0-1-15,-2 2 7 0,2-2-2 0,0-2-6 16,0 3 0-16,1-2 2 0,0 2-4 0,2 2 4 16,-2-4 1-16,0 2 2 0,-1 2-4 0,1-1-2 0,-1-3 9 15,1 2-6-15,3 0 1 0,-6 1-2 16,3-1-1-16,-1 1 4 0,0-2-2 0,0 1-2 15,1-1 4-15,-3 3-3 0,1-2-1 0,2 1 2 0,-3-1-2 16,3 1 2-16,-4-3-4 0,2 1 4 0,-1 1-4 16,1 0-2-16,-3-1 9 0,1 2-7 0,-5-2 1 15,4-1 6-15,-5 1-3 0,2 0-1 0,2-1 3 16,-4 1-3-16,-3-2 8 0,-1-1-10 0,7 0 4 16,-7 0-2-16,0 0 4 0,0 0-2 0,0 0-3 15,0 0-1-15,0 0 1 0,0 0-1 0,0 0-7 16,0 0-16-16,0 0-26 0,-20-2-50 0,14-1-110 15,1 2 50-15</inkml:trace>
  <inkml:trace contextRef="#ctx0" brushRef="#br0" timeOffset="-41474.12">18135 15066 31 0,'0'0'71'0,"0"0"-2"15,4-1-9-15,-4 1 2 0,0 0-6 0,0 0-3 16,0 0-5-16,0 0-4 0,0 0-6 0,0 0-2 0,0 0-7 16,0 0 2-16,0 0 2 0,0 0 9 0,0 0-5 15,0 0-3-15,0 0-3 0,0 0-8 0,0-4 1 16,0 4-3-16,0 0 1 0,0 0-5 0,0 0-2 15,0-4 1-15,0 4-4 0,0 0 1 0,0 0 2 16,0 0-5-16,0 0 1 0,0 0-2 0,-2-6 0 16,2 6 0-16,0 0-2 0,0 0-2 0,0 0-5 15,0 0-1-15,-9 0 0 0,9 0 2 0,0 0 1 16,-10 0-1-16,10 0 5 0,0 0-2 0,-9 1 1 16,9-1-4-16,-9 0 2 0,5 2-3 0,-1 1 0 15,-1-2 0-15,-3 0 0 0,1 2-2 0,-1 1 2 16,-1-1 2-16,-3-2 0 0,3 3-2 0,-3 0 1 15,3-2-2-15,-2 4 3 0,-2-4 11 0,4 2-14 0,-4 1 1 16,-3 0-2-16,3 0 2 0,-2-3 5 0,-2 4-7 16,6-1 0-16,2-1 2 0,-1-2-3 15,0 2 1-15,-1 0 4 0,3-1-2 0,1 1 3 0,2-4-3 16,2 3-2-16,-4 0-4 0,6 0 5 0,-1-1 1 16,-1 1 1-16,4-3 0 0,-1 6-1 0,1-6 3 15,0 3-2-15,0-3 4 0,1 5 2 0,-1-5-9 16,0 0 5-16,0 6-8 0,0-6-1 0,3 0 9 15,-3 0 1-15,0 0-3 0,0 0-8 0,0 0 7 16,5 2 3-16,-5-2-4 0,0 0 0 0,4 2 2 16,-4-2-3-16,0 0 6 0,10 0-5 0,-10 0 3 15,9-2-2-15,-4 4 2 0,1-2-2 0,3 0 0 0,-2 0 2 16,-7 0-5-16,13 2 2 0,-5-2 7 16,-1 1-12-16,-1 0 6 0,-1 2-3 0,2-3 3 15,-7 0-2-15,12 1 4 0,-6 2 0 0,-1-1-1 0,1-1-6 16,-1 3 5-16,1 0 0 0,0 2-1 0,0-4 4 15,-1 2-7-15,-3 2 5 0,5-1-1 0,-2 1-4 16,-1 0 3-16,1-2 3 0,-1 1-2 0,4 3-3 16,-5-3 3-16,4-1-2 0,-2 1 1 0,0 0-1 15,-1-1-1-15,1 0 5 0,0 0 2 0,0 0-6 16,-1 2-2-16,1-4 3 0,-1 2 0 0,0 0 7 16,0 0-5-16,-2-1 5 0,2 0-3 0,-1-1-31 15,0 1-34-15,0 1-103 0,-3-4-179 0,5 2 79 16</inkml:trace>
  <inkml:trace contextRef="#ctx0" brushRef="#br0" timeOffset="-39107.76">17645 15269 1 0,'13'-2'49'0,"-3"1"5"0,0-2-4 15,0 2 1-15,-2-3-10 0,1 0-6 0,-2 0 9 16,1-3-9-16,0 0-2 0,-1 1-3 0,0-1-2 16,2-3-5-16,1 1 2 0,-2-1-1 0,2 2-7 15,-1-8-2-15,-2 5 2 0,-1-3-3 0,4-1 0 16,-3 1-2-16,-1 0-3 0,-1-1 1 0,-1 3-3 0,3-2-2 15,-3 3 1-15,-1-2-5 0,0 1 5 0,-2-4 0 16,0 5-2-16,0-1 0 0,-1 2 9 0,0 0-7 16,0-1-1-16,-1 1 3 0,0 1-2 0,-2 3-5 15,2-1 5-15,0 0-1 0,-3 3 4 0,-5-4-5 16,6 3 2-16,-2-2-8 0,0 5 12 0,-4-2-3 16,-1-2-2-16,4 1-5 0,-5 3 4 0,6-1-5 15,-5 0 2-15,1-2 7 0,0 1-5 0,-1 1-2 16,1 2-1-16,-3-1 1 0,-2-2 0 0,4 2-4 15,-1 1 3-15,-3 1-2 0,1 0 4 0,-1 2 0 16,1 1-8-16,-1 1 1 0,-3 0 9 0,-2 1-3 16,4 2-3-16,-3 3-1 0,-1 0 5 0,2 0 0 15,-2 2 5-15,2 0-9 0,1 1 6 0,0 0-5 0,1-1-1 16,2 1 0-16,1-2 3 0,3 3-18 16,1-3-14-16,3-2-28 0,1 1-53 0,0 0-120 15,6-3 53-15</inkml:trace>
  <inkml:trace contextRef="#ctx0" brushRef="#br0" timeOffset="-37441.49">17940 15135 10 0,'0'0'49'16,"0"0"1"-16,0 0-4 0,0 0-7 0,0 0 4 15,0 0-5-15,9 0-1 0,-9 0-6 0,9 0-3 16,-9 0-4-16,0 0 0 0,9-1-4 0,-9 1-2 15,5 1 0-15,-5-1 1 0,0 0-2 0,4 3-8 16,1-3-2-16,-5 0 4 0,4 3 0 0,2-1-5 16,-2 0 3-16,4-1 0 0,-3 0-3 0,4 3 0 15,0-2 1-15,1 3-2 0,4-4 0 0,0 3 1 16,5-1-1-16,-2 3-1 0,1-2-2 0,1 2 2 16,0-1 2-16,0 2-2 0,-5-2-1 0,4 0 0 15,-1 3 0-15,-4-1-3 0,0-5 5 0,-1 3-2 0,1 1 2 16,0-2-1-16,1 0-4 0,0-1 10 0,4-1-12 15,-7 3-1-15,5-3 2 0,-3 0-2 0,-1 2 5 16,1 0 0-16,-4-1-1 0,6 1 1 0,-3 1-2 16,-1 0 5-16,1-2-5 0,-2 1 0 0,3-2 0 15,0 3 3-15,-2-1 0 0,-1 0-3 0,-1 0 5 16,3-1-7-16,-3 2 5 0,-2-3-3 0,0 2-3 16,0 2 5-16,0-6-4 0,-3 2-2 0,1 0 6 15,-3 0 1-15,2 1 4 0,0 0-8 0,-4-3 2 16,0 0 1-16,-4 7-1 0,0-4-12 0,4-3-22 15,-4 2-75-15,4-2-117 0,0 0 51 0</inkml:trace>
  <inkml:trace contextRef="#ctx0" brushRef="#br0" timeOffset="-36657.13">18147 15031 57 0,'4'-2'66'0,"-4"2"-8"16,0 0-2-16,0 0-6 0,0 0-6 0,0 0-1 15,0 0-7-15,0 0-1 0,0 0-7 0,0 0 4 16,0 0-6-16,0 0 0 0,0 0-5 0,0 0-3 16,0 0-2-16,0 0 3 0,0 0-7 0,0 0 1 15,0 0-5-15,0 0 2 0,-12-2-3 0,12 2-1 0,-10 4-1 16,5-1 4-16,-1 0 0 0,-1 0-2 15,-1-1-3-15,-1 2 3 0,-3 0-3 0,-1 0-2 16,0 0 3-16,1 0-4 0,-1 0 4 0,-5 3-7 0,4-1 5 16,0-2-1-16,1 1-3 0,-5 2-3 15,6-2 14-15,1-1-6 0,-3 1-1 0,3-1-6 16,2 0 3-16,-1 0 2 0,4-1-2 0,3-1-1 0,-3 1-1 16,3-3 1-16,-4 3 2 0,4-1-1 0,3-2-1 15,0 0 0-15,-8 4 3 0,8-4-1 0,-3 0-4 16,3 0 4-16,0 0-1 0,0 0 0 0,-4 3 1 15,4-3-3-15,0 0 7 0,0 0-4 0,0 0 2 16,0 0 1-16,-2 4-6 0,2-4 6 0,0 0-5 16,-3 5 4-16,3-5-7 0,1 5 1 0,-1-5 2 15,0 4 3-15,0-4 2 0,6 5-5 0,-2-3-2 16,-1 2 2-16,3-2 2 0,1 1 4 0,1 1 3 16,-2-2-3-16,5 4 11 0,-1-3-5 0,1 0 1 0,1 3-2 15,0 2-5-15,1-4 2 0,1 4 0 0,-1-2-2 16,2 5 3-16,-3-6 0 0,-2 2-2 15,3 0 0-15,-3 0-1 0,3 0-2 0,-3 0 3 0,-1 0-3 16,-1-2 1-16,1 1-6 0,-2-2-1 16,0 2-26-16,-2-5-38 0,0 3-67 0,-3 0-146 15,2-2 65-15</inkml:trace>
  <inkml:trace contextRef="#ctx0" brushRef="#br0" timeOffset="-34915.91">16653 14701 11 0,'6'1'76'0,"1"0"-11"0,-2-1-2 0,8 0-9 15,-4 1-5-15,5-1-5 0,4 1 4 0,1 2-8 16,3 0-6-16,-2-1-3 0,10 2-3 0,-1-1 0 15,-1 0 1-15,0 5-11 0,-1-2 3 0,-5-1-3 16,-3 4-5-16,0-2 3 0,-2-1-4 0,-3-1-1 16,-3 1-2-16,-2-2 2 0,3 0-7 0,-6 0 6 0,1 0-3 15,-1 0-2-15,0-2 0 0,-1 1-2 16,-2 0 2-16,2-1-3 0,-1 1-1 0,0-2 1 16,-1 2 3-16,0 0-4 0,2 0-3 0,-1 1 5 0,1 0-1 15,-1 0 1-15,0 2-2 0,1-3 2 0,-1 1 7 16,1 0-10-16,-1 2 1 0,1-4 0 15,-1 2 3-15,-3 0 0 0,3 1 0 0,0-3 0 0,-3 1-5 16,4-1 4-16,-5-2-9 0,6 2-8 0,-3 0-11 16,-3-2-17-16,8 0-80 0,-8 0-133 0,0 0 59 15</inkml:trace>
  <inkml:trace contextRef="#ctx0" brushRef="#br0" timeOffset="-34575.6">17117 14693 40 0,'0'0'64'0,"0"0"-3"0,0 0-10 16,0 0-3-16,0 0-8 0,3 15-1 0,-3-10-2 0,1 2-6 15,2-2-1-15,-2 6-3 0,0-2-1 0,3 3-2 16,0-3-5-16,1 1 0 0,-4 1 3 0,3-1-1 16,-1 0-3-16,-2 0-2 0,0 2-6 0,-2-2 13 15,1-2 3-15,0 0-12 0,-1-1 3 0,-2 0 0 16,2-1 0-16,-3 1 1 0,-2 1-1 0,-2-2-3 16,-1 2-3-16,0-1 2 0,-4-2 1 0,3 3-2 0,-8 1 1 15,0-1-5-15,-2 1-9 0,-6 0-23 16,7-1-49-16,-8 1-58 0,6-3-139 0,0 0 61 15</inkml:trace>
  <inkml:trace contextRef="#ctx0" brushRef="#br0" timeOffset="-32773.01">18294 14462 22 0,'0'0'54'0,"0"0"3"0,0 0-16 0,-11 1-4 16,11-1-4-16,0 0-2 0,-11 3 3 0,11-3-8 15,-7 0-6-15,7 0 0 0,-9 0 2 0,9 0-8 16,0 0-5-16,-9 0 3 0,9 0-2 0,-4 2 4 0,4-2-9 15,-4 2 1-15,2 1 1 0,2-3 9 0,-7 3-2 16,1 1 0-16,2-1-2 0,-1 1 1 0,0 1-2 16,-3-2 3-16,2 3 4 0,-2 2-11 0,-1-1 0 15,-3 2-2-15,1 2 1 0,0-4 1 0,-1 3 2 16,-2-2 0-16,-1 4-1 0,2-2-4 0,-2 2 1 16,1-3-3-16,-2 3 3 0,0-2-1 0,-1 0 2 15,3-1-5-15,0 1 0 0,0-1 2 0,2-2-2 16,-2 2-2-16,4-2 1 0,-3 1 1 0,4 0-1 0,0 0 3 15,-1 0 3-15,1-2-2 0,0 2-1 16,0-1 2-16,1 2-4 0,0-1 2 0,-1-1-4 16,0 2 2-16,3-2-4 0,-1-1 6 0,2 3-3 0,0-1 1 15,-4 1 6-15,4-2-6 0,-3 0 0 16,4 0 0-16,-1-1 2 0,1 1-3 0,3 0-3 16,-4-3 9-16,4 2-12 0,-2 1 6 0,2-2 3 0,-2 2-3 15,2-2 1-15,-3 0 4 0,4 1 0 0,-4-2 3 16,3 1-12-16,1-3 6 0,-3 1-2 0,3-3 2 15,-1 4 0-15,-4 0-1 0,5-4-4 0,-4 4 3 16,3-2 1-16,-3 1-1 0,4-3 2 0,0 0 3 16,-5 4-4-16,5-4-4 0,-2 3-1 0,2-3-11 15,0 0-16-15,-4 1-33 0,4-1-41 0,0 0-113 16,0 0 50-16</inkml:trace>
  <inkml:trace contextRef="#ctx0" brushRef="#br0" timeOffset="-32340.74">17783 14733 5 0,'0'0'67'16,"0"0"-5"-16,0-6-8 0,0 6 0 0,0 0-12 15,0 0-3-15,0 0-5 0,0 0-4 0,4 14-1 16,-3-13-1-16,-2 6-5 0,-2-4-1 0,2 3 0 16,1 0-5-16,-5 0-2 0,-3 3 0 0,3-1-7 0,0-3 4 15,1 0-2-15,-1 1 1 0,1 0-5 0,-2-3 3 16,3 1-3-16,2-1 0 0,-3 0-3 0,4-3-2 15,-4 7-3-15,4-7 6 0,-1 3 0 0,1-3 7 16,0 0-9-16,0 4 9 0,0-4 18 0,0 0 1 16,13 1 8-16,-6-1 6 0,3-1-12 0,2-2-6 15,5 0 1-15,1-1-1 0,0 3-5 0,-1-2 9 16,-4 2-10-16,1-2-1 0,-1 0-9 0,0 2 2 16,-2-1 0-16,0 2 1 0,-2 0-4 0,-2 0 1 15,2 0-16-15,-4-3-26 0,-5 3-28 0,8 3-102 16,-8-3-175-16,0 0 77 0</inkml:trace>
  <inkml:trace contextRef="#ctx0" brushRef="#br0" timeOffset="-27241.59">17708 14970 20 0,'0'0'80'16,"0"0"3"-16,-5-4-13 0,5 4-5 0,0 0-10 15,0 0-1-15,0 0-6 0,0 0-11 0,0 0 0 0,0 0 1 16,0 0-6-16,0 0-3 0,0 0-5 0,0 0-1 15,0-4 1-15,0 4-3 0,0 0-6 16,-3-3 0-16,3 3-3 0,1-6 0 0,-1 6 4 0,-2-3-2 16,2 3-2-16,0-5-1 0,-2 1-1 0,2 4 2 15,0-5-3-15,0 5 2 0,-2-6-2 0,2 6-3 16,-1-4-9-16,1 4 5 0,-2-3 1 0,2 3 1 16,-4-4-3-16,4 4 4 0,0 0-4 0,-2-4-2 15,2 4 6-15,0 0-5 0,-1-4 2 0,1 4 3 16,0 0-1-16,-5-4 0 0,5 4-6 0,-4-3 3 15,4 3-2-15,-5-4 3 0,1 3-1 0,4 1-4 16,-4-3 4-16,4 3 2 0,-7-4-4 0,5 3 10 16,2 1-7-16,-8-1-1 0,8 1-1 0,-6-3 6 15,6 3-4-15,-6 0 19 0,6 0-22 0,-11-1 3 16,11 1 0-16,-11 1-2 0,6-1-4 0,-2 0 6 16,7 0-3-16,-7 0 0 0,7 0-1 0,-12 3-1 0,7-2 2 15,0 2 5-15,0 1-5 0,-3-2-3 16,3 2 2-16,0-1 4 0,0-1 1 0,-2 1-2 0,1 0-2 15,2 0-1-15,-1-2 2 0,3 1-1 0,2-2-1 16,-6 4-1-16,5-1-2 0,-3-1 5 0,0 1 1 16,-2 1 0-16,1 1-6 0,1-2 3 15,-2 4 3-15,3-2 0 0,-3 0 2 0,0 1-6 0,4 1 0 16,-3-2 6-16,1 1-2 0,0-1 3 0,2 0-5 16,-1 2-2-16,1-2 2 0,0 0 1 0,1 2 2 15,-2-4-2-15,0 4-2 0,2-1 2 0,1-1-4 16,-3 0 5-16,3-1-1 0,-1 0 2 0,-1 0-4 15,2 0 3-15,0 0-1 0,0 1 0 0,0 0-7 16,0 1 10-16,0-2-4 0,-1 1-1 0,2-1 2 16,1 1 0-16,-1 0 6 0,0 2-7 0,-1-2-2 15,2 2 2-15,-1-2 3 0,0 1 4 0,1 0-6 16,1 0 0-16,0 0-2 0,-1 0 6 0,1-1-2 0,1 1 2 16,-2 0-5-16,2 0 1 0,1 2-2 0,-3-5 4 15,4 2-4-15,-2 1 4 0,-2-3-3 16,2 2 1-16,1-1 3 0,-5-1-5 0,3 1 4 0,-1-2-5 15,2 2 5-15,-4-1-2 0,5-2 2 0,-5 3-5 16,0-4 2-16,5 5 2 0,-3-2 3 0,-2-3 0 16,6 5-2-16,-5-2 1 0,3-2-1 0,0 3-1 15,1-3 3-15,0 2-3 0,-1-2-7 0,0 2 9 16,-4-3-2-16,6 4 5 0,-3-3-6 0,-2 2 0 16,4-1 2-16,0 1-2 0,-5-3 5 0,4 0-4 15,-4 0-2-15,5 3 2 0,-1-1-2 0,1 0-1 16,-5-2 4-16,7 2 3 0,-2-2-7 0,-3 3 5 15,-2-3 0-15,9 2-4 0,-5-1 0 0,1 0 3 0,-1 0-5 16,4 0 0-16,-2 0 5 0,-1 1-1 0,2-1 0 16,-2-1 1-16,2 3-5 0,-2-2 1 0,2-1 1 15,-2 3 4-15,1-3-1 0,1 0 7 0,0 1-11 16,-3 1 6-16,-4-2-3 0,13 1-5 0,-7 0 3 16,-6-1 1-16,11 0-1 0,-5 0 1 0,-6 0 4 15,9 0-7-15,-4 1-1 0,-5-1 5 0,9-1 1 16,-9 1 3-16,5-1-5 0,-5 1 1 0,9-4 6 15,-3 4-6-15,-2-3 6 0,4 2 4 0,-4-2 5 16,1 0 2-16,0 0-2 0,5-1-2 0,-2-3-1 16,-2 2-2-16,2 0 4 0,3-2-6 0,-2-1-1 15,0 2-6-15,0 0 3 0,-2-1-2 0,0 0-2 16,-1 0 4-16,0 1 2 0,-4-2 1 0,1 3-5 0,-1-4 3 16,0 3 1-16,0-3-4 0,-2 1-2 15,0-2 7-15,0 0-5 0,0 3 0 0,2 0-2 0,-2-4-1 16,0 3 2-16,0 1 1 0,0-3 2 0,0 0-2 15,-2 2 9-15,2-1-4 0,0 0 1 16,-4-1-6-16,3 1 7 0,-3-1-1 0,-1-1-4 0,2 2 2 16,0-2 1-16,-2 0-3 0,1 1-2 0,-1 1 3 15,1 0-1-15,-5 1-2 0,3 0 4 0,1 1-4 16,-1 2-2-16,1-1 2 0,-1 0 0 0,1 2-1 16,0-1 0-16,0 0 3 0,-2 1 1 0,2 0-4 15,-1 0 1-15,1 0-1 0,-2 2 2 0,1-4-5 16,-1 5 3-16,2-3-10 0,0 3 9 0,0-2 0 15,1 2 1-15,-1-2-1 0,1-1 2 0,-2 4 1 16,6 0 2-16,-8-3-5 0,3 1-3 0,1 1 7 0,4 1-3 16,-5-2-5-16,1-2 3 0,-1 2 4 0,5 2-5 15,-7-3 1-15,1 2 2 0,6 1-3 16,-9-2-3-16,4 1 6 0,5 1 1 0,-10-1 3 0,6 0-7 16,4 1 0-16,-10 0-2 0,6-2 2 0,4 2-3 15,-10 2 3-15,10-2-1 0,-8 1 2 0,2 1 1 16,1 0-4-16,-1-1 4 0,0 2-3 0,-1-1 4 15,3 2-3-15,-4-2 0 0,1-1 3 0,0 1-2 16,-2-1 2-16,3 1-5 0,-3-2 2 0,1 2 0 16,2 1 6-16,-2-3-7 0,-1 3 4 0,2-2-2 15,0 2-3-15,-1-3-3 0,0 3 5 0,1-2-1 16,2 0 0-16,-1 1 2 0,2 2 4 0,-4-1-2 0,2 3-2 16,1-2-3-16,-2 1 4 0,2 2-3 0,0-1 4 15,0 1-1-15,0-2-1 0,1 1-4 16,0 4 1-16,-1-1 6 0,2-1-3 0,-1-3-1 0,2 2-2 15,1 0 4-15,0 0 2 0,-1 1-6 0,1-3 7 16,0 2-14-16,1-1 7 0,0 0 3 0,-2 2-3 16,1-2 1-16,1 0 2 0,0 1 1 0,0 0-2 15,0-2-1-15,1 2 2 0,-1 1 1 0,0-3 0 16,2 1 0-16,-1 0 2 0,0 0-3 0,2 0 0 0,2 0 2 16,-3-1-3-16,2 2 1 0,0 1 8 15,0-3-8-15,1 1-5 0,-1 0 7 0,1-1-3 16,1 0 3-16,-2 2-2 0,1-3 1 0,-1 0 2 0,0 3-3 15,1-4-1-15,-2 2 1 0,2-1-2 0,-1 1-3 16,-2-1 8-16,2-2-4 0,1 4-3 16,-5-2 3-16,3-2 2 0,1 3-1 0,-2-2-3 0,3 2 1 15,-2 0-1-15,-1-1 3 0,2-1-1 0,0 2 5 16,1-1-3-16,-1 0 0 0,1 0 4 0,1 0-1 16,2 1-2-16,0 1-3 0,-2-2 4 0,3 1 0 15,0 0 1-15,0 0-4 0,0-1 3 0,0 0-3 16,-4 0 3-16,4-1-2 0,2 0-4 0,-4 3 2 0,2-6 2 15,-3 2-1-15,2 1-3 0,-2 0 4 16,1-2 0-16,0 1 0 0,1-1 0 0,0-1-3 16,-2 0 1-16,0 0 5 0,5 0-4 0,-4 3-1 15,2-6 0-15,0 3 8 0,0-1-5 0,0-1-4 0,-1 2 1 16,-1-1-6-16,1 0 14 0,1-2-8 0,0 1 5 16,1 0-9-16,-3 2 8 0,3-7-3 0,0 2-3 15,-2 3 4-15,-1-4-2 0,1 2 2 0,2 0 4 16,0 0-1-16,-2-2-8 0,0 1 2 0,-1-1 4 15,-1 1-5-15,0 0 2 0,2-2-1 0,-1 1 1 16,-2 0 0-16,3-1 3 0,-3 0-2 0,-1 2 1 16,1 0 0-16,-5-2 3 0,3 0-1 0,-1 2-1 15,-1-2-2-15,-1 0 5 0,3 0-6 0,-3 0 4 16,0-1-1-16,-3-1 1 0,2-2-4 0,-1 1 0 16,-1 1 1-16,-2 0 1 0,3-2 1 0,0-1-3 0,-7-2-2 15,5 2 5-15,-1 2-5 0,-2-1 1 16,2 1 4-16,-3-1 9 0,1 2-5 0,1 0-7 15,-1 1 0-15,-3-1-1 0,3 1 1 0,-2 1 1 0,0 3-2 16,0-4 3-16,1 3 1 0,-2 1 5 0,1 0-13 16,3 0 4-16,-7 1-2 0,4-1 6 0,0-1 8 15,4 4-14-15,-5-3 0 0,2 1 4 0,-1 2-1 16,-1-2 3-16,2 1-3 0,-1 1-5 0,0 1 4 16,-1-2 0-16,-1 2 3 0,3 2-6 0,-3 0 8 15,-1 1-1-15,-2-1-3 0,1 4 0 0,0-4 4 16,-2 2 0-16,6-1 0 0,-5 2-6 0,1-1 4 15,3 1 1-15,-3-2-2 0,4 1-1 0,-1 1-1 0,1 0-1 16,4-1 0-16,-3 1 5 0,1 1-4 0,-1 0-1 16,0 1-2-16,3 0 5 0,-1 1 0 15,1-4 0-15,2 3 2 0,-1 0-1 0,1-2 0 0,0 3-2 16,2-1-18-16,-1-2-19 0,2 2-14 0,2-1-19 16,-1 1-30-16,0-3-87 0,2 1-202 0,1-1 89 15</inkml:trace>
  <inkml:trace contextRef="#ctx0" brushRef="#br0" timeOffset="-26042.12">17737 14916 25 0,'-5'-3'112'0,"-5"3"-10"0,3 2-9 0,-3-2-14 0,-1 1-3 16,4 1-15-16,3 1-5 0,-4 1-8 0,2 1 4 16,4 1-5-16,-3-2-15 0,2 1 3 0,0 0 0 15,0 2-4-15,-1-2-3 0,1 0-8 0,2 2 7 16,0-5-9-16,1 2 1 0,0-4-2 0,-1 8-1 15,2-5-1-15,-1-3 0 0,2 3-2 0,-2-3 1 16,8 1-4-16,-8-1-3 0,10-4-3 0,-2 4-2 16,3-3 6-16,-2 0-7 0,4 0 4 0,-1-3-1 15,0 4 2-15,6-4 3 0,-7 4-6 0,6-2 3 16,-4 1-3-16,-4 2-3 0,-1 0 0 0,-2-2 5 16,-1 3-1-16,-5 0-5 0,8-2 4 0,-4 0-5 0,-4 2-1 15,0 0 2-15,9 0 0 0,-9 0-1 0,0 0-3 16,0 0 0-16,0 0-1 0,-17 9 9 0,8-3 0 15,-2-1-4-15,-1-1-1 0,2 1 4 0,-3-1-1 16,0 1-9-16,-1 1 6 0,0 1 1 0,-4 0 5 16,2-1-1-16,-3 2-7 0,2-1 7 0,-1 0-3 15,-1-1-1-15,4-1 6 0,1 0-7 0,-2 0 7 16,2 0 1-16,4-1-5 0,-2 1-5 0,2-1 8 16,5 0-7-16,0 0 6 0,1-1-2 0,0-2-6 15,0 2 8-15,4-3 3 0,-1 3-4 0,1-3-2 16,5 4 2-16,3-4-2 0,-2 0 1 0,7 0 1 0,1 0-1 15,0-2-1-15,4-2 0 0,1 1 2 16,-2 1-4-16,3-1 2 0,1-1 5 0,-3 1-4 16,0 1-6-16,-2-1 4 0,2 1 4 0,-5-1 6 0,2 3-14 15,-6-4 6-15,0 4-1 0,-4-3-1 16,3 2 5-16,-4 0-6 0,-4 1 10 0,6 0-10 0,-6 0 4 16,9-3-6-16,-9 3 5 0,0 0-6 0,5 0 5 15,-5 0-3-15,0 0 9 0,0 0-7 0,0 0-3 16,-10 8 11-16,4-4-6 0,-6 3 0 0,-2-2-3 15,5 0 12-15,-3 2-14 0,1-2 4 0,-2 2-2 16,-3 0 2-16,2 0 1 0,-3-1-6 0,0 1 5 16,5-2-1-16,0-1-2 0,-1 2 2 0,1-2 0 15,1 0 3-15,0-1 0 0,3 0-5 0,2-2 2 16,-1 1 0-16,7-2 8 0,-5 2-7 0,5-2 2 16,0 0 0-16,0 0-7 0,0 0 6 0,0 0-3 0,25-4 3 15,-13 3-2-15,1-2 0 0,4 0 2 0,1 2-1 16,1-2-2-16,-3 2 6 0,1-1-1 15,2 1-2-15,-1 1-2 0,-3 0 2 0,-2-1 1 0,-3 1 1 16,2 0-7-16,-7 0 10 0,3 0-6 0,-8 0 1 16,10 0-2-16,-6 1 0 0,-4-1 0 0,5 1 1 15,-5-1 8-15,0 0-9 0,-10 7-1 0,2-4 2 16,-2 0-5-16,-2 1 1 0,2-2 7 0,-3 2-5 16,3 0-4-16,-3-1 7 0,0 1-1 0,1 0-1 15,0 3-3-15,2-4 5 0,-4 1 0 0,2 1 1 16,1 0-4-16,1 0-2 0,1-1 4 0,-1 1 0 15,3-1-1-15,2 0 5 0,0 0-8 0,0-1 2 16,1 1 1-16,3-1 3 0,-2-1-4 0,3-2 3 0,0 0-2 16,12 5 3-16,-6-5 0 0,7-2 3 15,1 2-1-15,5-1-4 0,-1-1 0 0,10 2-1 16,-4 2 0-16,-2-4-3 0,-3 4 7 0,0 1-2 0,2-3-2 16,-6 3 3-16,-2-1 2 0,1 1-2 0,-2-2-2 15,-4 2-4-15,-1 0 4 0,-2-1 2 0,-1 2-5 16,-3 0 0-16,-1-3 3 0,0-1 3 0,-4 8-3 15,0-5 4-15,-1 1-7 0,-1-1 2 0,-4 0 1 16,1 1-2-16,-5 0 1 0,2-1 2 0,-2 0 1 16,0-2-2-16,1 1-3 0,2 0 13 0,-1 1-13 15,3 1 2-15,-3-2-2 0,1-2 3 0,6 1-1 16,-5 0 0-16,4-1 0 0,2 2 3 0,4-2-3 0,-9 0 0 16,9 0 2-16,-7 2-2 0,7-2 3 15,0 0-4-15,0 0-1 0,0 0 4 0,0 0 0 16,0 0 1-16,0 0-5 0,25-6 6 0,-13 4 6 0,1-2-8 15,1 1-3-15,4 0 2 0,-5 3-3 0,1-1 3 16,0 1-18-16,-2 0-46 0,-1-1-121 16,0-1-199-16,-4 2 88 0</inkml:trace>
  <inkml:trace contextRef="#ctx0" brushRef="#br0" timeOffset="-947.31">18596 17012 48 0,'-17'-5'66'0,"4"2"-10"15,-1-2-10-15,3 3-5 0,1-3-8 0,-1 0 2 16,4 1-2-16,0-4-5 0,-2 1-1 0,6-3-9 15,-1 1-27-15,0-3-62 0,1-5-76 0,2-1 34 16</inkml:trace>
  <inkml:trace contextRef="#ctx0" brushRef="#br0" timeOffset="-162.87">17100 14780 55 0,'11'-4'57'0,"-1"2"-6"0,-1 1-7 0,5-1-14 16,-2 2-16-16,-1 0-32 0,-3 0-22 0,2 2-41 15,-2-1 19-15</inkml:trace>
  <inkml:trace contextRef="#ctx0" brushRef="#br0" timeOffset="2905.59">16737 12642 18 0,'-6'-3'94'0,"6"3"-4"15,-3-5-9-15,0 4-11 0,3 1 1 0,-5-4-6 0,5 4-11 16,-5-4-3-16,2 1 1 0,3 3-12 0,-5-2-14 16,0-1 12-16,5 3-9 0,-5-4 0 15,5 4-5-15,-8-4-15 0,3 3 10 0,0 1 7 0,0-3-6 16,-3 3-7-16,3-2 2 0,0 0-3 0,5 2 0 16,-14 0 1-16,8 0 6 0,-1 2 0 0,-1 0-1 15,2-2-4-15,-2 3 3 0,2-2-3 0,0 3 3 16,-2 0-2-16,0 1-2 0,-1-1 0 0,2 0-8 15,-1 0 5-15,0 1 0 0,1-1 3 0,-1 4-2 16,1-4-6-16,-1 2 7 0,0 1-3 0,3-3 2 16,-4 2 2-16,3 1-8 0,-1-2 10 0,2 3-5 15,0-1-7-15,-1 0 2 0,-5-2 4 0,6 4-4 0,0-4 3 16,1 3 2-16,-2 1-13 0,2-2 10 16,-1 1 2-16,1 1 2 0,0-2-5 0,0 3 5 0,1-6-6 15,1 4-12-15,-3 0 15 0,3-2-3 0,1 4-2 16,-1-3-9-16,2 0 15 0,-4 1-6 0,3-3-5 15,0 2 13-15,0-2 1 0,2 2 1 0,-1 1 2 16,1-3-7-16,0 4 8 0,-1-3-3 0,0 0-7 16,2 1 6-16,0-1-1 0,0 1-3 0,0 1 4 15,4 1-8-15,-2-1 4 0,-1 0 2 0,1-1-2 16,2 1 3-16,-3-1-13 0,3 3 8 0,0 0 3 0,-1-3-2 16,3 0-1-16,-4 1-1 0,4-1 0 0,-1 0-7 15,1 0 6-15,1-1 4 0,1-1-2 16,-1 1-1-16,0 0 2 0,4 0 0 0,-4-3 4 0,1 2-5 15,1-1 0-15,0-1-2 0,-1 1 3 0,1-2-2 16,-2 1 7-16,2-2-9 0,-1 2 1 16,0-2-3-16,-1 2 7 0,1-1 1 0,-1 0-4 0,-4-2 2 15,4 1 1-15,0 0-1 0,-1-1 1 0,1 1-6 16,-3-1-1-16,3 0 3 0,-1 2 2 0,-3-2-3 16,-5 0-4-16,11 1 2 0,-4-2 2 0,-1-1-3 15,-6 2 2-15,12 0-3 0,-7 0 8 0,2 0 3 0,-2-1 5 16,2 0-4-16,1 1-5 0,-1-1 4 0,1-2-4 15,2-1-1-15,-3 4 0 0,0-1 4 0,2-2-7 16,0-1 4-16,1 3-4 0,-2-2-3 0,-3 3 5 16,4-2-2-16,-4-1 4 0,4 2-2 0,-4-2 1 15,-1 1-1-15,1-1-2 0,3 0 4 0,-2-1-1 16,1 1 1-16,-5 0 3 0,5-1 4 0,-5 1-3 16,2-3-1-16,3 0-5 0,-4 0 7 0,4-2-4 15,-5-1 3-15,5 3-1 0,-5-4-2 0,2 0-2 0,0 0 3 16,-2 1-4-16,1-5-1 0,-3 4 4 15,2 1-3-15,0-3 1 0,-2 3-6 0,0-3 3 0,0 4 0 16,1-2-5-16,0 1 7 0,-1-1-4 0,1 2 4 16,-1-1-4-16,0 1-3 0,0-2 4 0,-1 3 0 15,0-1 0-15,0 0 1 0,-2 3 2 0,0-3-3 16,0-1 0-16,-4 4-1 0,5-5 3 0,-3 5-4 16,0-5 0-16,-2 2 2 0,-3 0-3 0,5 0 4 15,-3 0 1-15,3-1-5 0,-3 2 0 0,1-4 3 16,-1 1-1-16,-1 0 1 0,0-1-2 0,4 0 1 15,-4 1-1-15,5 1 1 0,-1-2 5 0,1 2-6 0,-2 0 3 16,0 1-5-16,0 2 6 0,1 0 1 0,1 1-7 16,-2-1 1-16,-2 0 4 0,2 2-3 0,-2 2 3 15,0-1-2-15,0 2-1 0,-1 0 0 0,-2 0 0 16,3 1-1-16,-3 1 0 0,1-1 1 0,-3 0-1 16,2 2 3-16,-2 0 1 0,3 0-5 0,-3-1 1 15,-1 2 2-15,3 1-2 0,-1-1 1 0,1 1 1 16,0 1-2-16,-3 0 4 0,4 0-2 0,-3 2-1 15,2 0 2-15,-1 0 0 0,0-3-3 0,1 3-1 16,-4 2-2-16,3-2 6 0,1-1-6 0,-3 4 1 16,2-4 3-16,1 3-1 0,2-3 2 0,1 2 1 0,-1-2 0 15,-1 1-1-15,2 1-2 0,2-1 1 0,2 1-1 16,-3 0 0-16,2 2 4 0,1-3-2 0,0 3 3 16,1-3 0-16,1 1-3 0,0 3-11 0,2-5-40 15,2 1-47-15,0-1-208 0,0-2-331 0,0 0 147 16</inkml:trace>
  <inkml:trace contextRef="#ctx0" brushRef="#br0" timeOffset="3272.08">16729 12684 108 0,'0'0'128'0,"-8"1"-14"15,8-1-6-15,-9 1-8 0,4 2 0 0,0-2-11 16,0 2-9-16,0-1-9 0,-3 0 5 0,-1 1-10 0,0 1-8 16,2 1-4-16,-5 1 0 0,1 0 1 15,0 2-11-15,-7 0 2 0,4 1-3 0,-1 0-7 0,0 2-2 16,-2-1-1-16,2 1-2 0,-3-1-5 0,4 1-1 15,1-5-2-15,3 3-6 0,0-2-1 0,2 2 1 16,0-1 0-16,3-5-5 0,0 3 3 0,0 0-6 16,-1-3 3-16,3 1-6 0,0-2 2 0,0 1-8 15,3-3 11-15,0 0-2 0,0 0-3 0,0 0 2 16,0 0-1-16,0 0-3 0,21-7-13 0,-12 4-19 16,0-4-20-16,9-3-24 0,-4 0-19 0,10-5-32 15,1-2-112-15,-1 1-253 0,-1-1 112 0</inkml:trace>
  <inkml:trace contextRef="#ctx0" brushRef="#br0" timeOffset="3521.81">16781 12661 95 0,'7'-1'108'0,"-3"-1"-13"16,2 0-7-16,-1 1-9 0,-5 1-10 0,0 0-3 15,0 0 0-15,0 0-6 0,5 6-4 0,-5-6 1 16,-4 7-10-16,1-3 1 0,-1 0-8 0,-1 0-4 16,-1 1 5-16,0 0 2 0,-1 2-3 0,-3 0 5 15,0 1-12-15,0-1 7 0,-4 3 8 0,-3-1-7 16,3 2-5-16,0-1-6 0,-4 3 1 0,0-2 3 15,-1 3-6-15,0-2-5 0,4-3 0 0,-2 3-3 0,3-2 2 16,0 0-6-16,4-1 2 0,1-1-5 16,-1 1 3-16,3-1-2 0,1 1-4 0,1-2 3 0,1 1-1 15,0-4-2-15,4 1 0 0,0 0 1 0,5-2-4 16,-2 1 3-16,3 0-1 0,3-3-7 0,4 2 1 16,0-6-30-16,7 3-13 0,-2-2-20 0,0-4-32 15,1 1-59-15,1-4-81 0,7-2-252 0,-1 3 112 16</inkml:trace>
  <inkml:trace contextRef="#ctx0" brushRef="#br0" timeOffset="3839.1">16918 12809 78 0,'0'0'133'0,"0"0"-9"0,0 0-18 15,0 0-9-15,0 0-8 0,0 0-7 0,0 0-12 16,0 0-10-16,0 0 1 0,-18 9-8 0,13-6-1 15,-8-1-7-15,4 2-11 0,-3-1 5 0,1 0-5 16,0 2 4-16,-3-1 0 0,1 1 4 0,0 1 3 16,-4 2-7-16,2-2-3 0,0 3-1 0,-3-3 3 15,5 1-4-15,-2 2 0 0,2-2-1 0,-2 0-4 16,3 1-6-16,2-2-4 0,-1 2 1 0,4-3-5 0,-1 0 0 16,1 2-2-16,1-2 2 0,2-1-2 0,0 0 1 15,2-2-1-15,2-2 2 0,2 6 0 0,-2-6-5 16,10 1-4-16,1-2 1 0,2 1 2 0,1-1-12 15,3-6-8-15,2 3-23 0,0-2-7 0,-1-1-23 16,1 1-16-16,7-5-26 0,-8 3-27 0,3 3-86 16,-1-3-237-16,-4 4 104 0</inkml:trace>
  <inkml:trace contextRef="#ctx0" brushRef="#br0" timeOffset="4019.07">16965 12891 171 0,'3'2'81'0,"-3"-2"-14"15,4 5-5-15,-3-2 16 0,-2 1 0 0,-1 0 3 16,0 0-7-16,-3 1-5 0,-2-1-11 0,1 1 8 0,-3 1 13 15,0 0-7-15,-5-1-5 0,4 2-3 0,-3 0-7 16,-4-1-4-16,7 1-7 0,-4-2-3 0,5-1-4 16,-5 5-6-16,4-4 0 0,1-2-5 0,0 2-2 15,0-1-2-15,3-1-4 0,-1 0-1 0,-1-1-3 16,4 1-2-16,-2-1 3 0,3 1-2 0,0-1-2 16,3-2-3-16,-6 2-6 0,3 1-24 0,3-3-39 15,0 0-72-15,0 0-114 0,0 0-265 0,0 0 118 0</inkml:trace>
  <inkml:trace contextRef="#ctx0" brushRef="#br0" timeOffset="4322.7">16756 12712 70 0,'7'3'140'0,"0"-1"-14"0,3 2-9 0,-4 1-12 15,1 0-10-15,-1 1-11 0,2 1-9 0,-3 2-4 0,0 0-11 16,0 1-2-16,-1 2-9 0,-1 0-2 0,2 5-5 16,-2 0-2-16,1 1-3 0,-2-1-6 0,1 1 0 15,1 2-3-15,-2-3-5 0,0 4 0 0,3-3 2 16,1-1-8-16,2 0 2 0,-4-1-5 0,3-1 0 15,-1-6-25-15,0 1-40 0,-2-5-67 0,0-2-93 16,0-1-227-16,-4-2 101 0</inkml:trace>
  <inkml:trace contextRef="#ctx0" brushRef="#br0" timeOffset="4541.77">16518 12765 100 0,'15'7'156'0,"3"5"-17"0,7 1-11 0,0 0-11 16,-7-2-12-16,1 1-11 0,-1-2-8 0,-4-1-6 16,1 1-10-16,-2 0-8 0,-4-3-8 0,-1 2-8 0,-2-3-11 15,-2-1-26-15,1 0-12 0,-2-1-17 0,1 0-11 16,-3 0-17-16,0 0-32 0,-1-4-104 0,-5 2-198 15,5-2 88-15</inkml:trace>
  <inkml:trace contextRef="#ctx0" brushRef="#br0" timeOffset="4772.09">16526 12927 45 0,'9'2'169'0,"1"1"-5"16,1 2-15-16,3 0-10 0,4 3-9 0,1 0-11 16,3 0-15-16,1 6-1 0,-5-4-15 0,9 5-6 15,-4 0-9-15,-6-2-18 0,-3 0 8 0,-3 2-9 16,2-1-2-16,-6-5-7 0,-1 4-3 0,-2-1-6 16,-3-5-22-16,-2 4-34 0,-1-6-35 0,0 1-59 15,-4-5-143-15,0 2-277 0,-1-5 123 0</inkml:trace>
  <inkml:trace contextRef="#ctx0" brushRef="#br0" timeOffset="6139.15">17572 12508 5 0,'0'0'118'16,"0"0"-6"-16,0 0-13 0,-1-4-3 0,1 4-5 15,0 0-6-15,0 0-7 0,0 0-11 0,0 0-2 0,0 0-7 16,0 0-9-16,-3-3-1 0,3 3-8 0,0 0-4 15,0 0-4-15,0 0 3 0,0 0-10 0,0 0-3 16,0 0 0-16,0 0-6 0,0 0-2 0,0 0 3 16,0 0 0-16,0 0 0 0,0 0-4 0,0 0-3 0,0 0 1 15,0 0-4-15,0 0 0 0,0 0 2 16,0 0-8-16,0 0 9 0,0 0-3 0,0 0-1 16,-6-3 3-16,6 3-2 0,-5-2-2 0,5 2 0 0,-5-3-5 15,5 3 2-15,-8-1-4 0,8 1 2 16,-9 1 4-16,9-1 0 0,-13 0-5 0,13 0 8 15,-10 1-4-15,4 1-1 0,1 0 7 0,-3-1-10 0,0-1 5 16,1 0-4-16,0 2-1 0,-4 1 2 0,2-3-1 16,-2 2-1-16,0 0 2 0,2 0 2 0,1 1-1 15,0-2-2-15,0 0 0 0,-4 2-2 0,2 0 0 16,0-1-7-16,-2 1 12 0,0-1-2 0,0 0-6 16,3 3 8-16,-5-4-4 0,5 3-2 0,-5 0 1 15,3-1 2-15,-1 0 4 0,-2 2-4 0,1 0 5 16,2-1-7-16,-1-1 7 0,1 1-8 0,-1 1 6 0,2-1 0 15,4 0-1-15,-4 1-1 0,3-1 3 0,1 1-3 16,-2 0 0-16,-1-3-2 0,0 5 3 0,5-2 1 16,-5 0-5-16,-2 0 6 0,1 1-4 0,1 0 3 15,1-2-1-15,-3 2 1 0,0-1 2 0,0 0-3 16,1-1-4-16,3 1-2 0,0-2 8 0,-2 1 2 16,1-2 3-16,1 1-5 0,4 0 5 0,-4-1 2 15,4-1-5-15,-3 2 5 0,6-3-3 0,-7 3-2 16,7-3 6-16,-4 1-10 0,4-1 9 0,-4 2-11 15,4-2 3-15,-5 2 0 0,5-2-3 0,-4 3 0 16,4-3 2-16,-4 3-1 0,4-3 7 0,-5 1-5 0,5-1 2 16,-4 3 1-16,4-3-6 0,-5 2 4 0,5-2-6 15,0 0 1-15,-4 2 6 0,4-2-2 0,0 0-3 16,0 0-1-16,0 0-1 0,0 0-23 0,0 0-33 16,0 0-189-16,0 0-269 0,17-4 119 0</inkml:trace>
  <inkml:trace contextRef="#ctx0" brushRef="#br0" timeOffset="7505.57">17061 12523 111 0,'0'0'106'0,"0"0"-8"0,0 0-12 0,0 0-2 16,0 0-16-16,0 0 0 0,0 0-17 0,0 0-11 0,0 0 12 16,0 0-6-16,0 0-12 0,0 0 6 15,0 0-2-15,0 0-3 0,0 0-1 0,0 0-5 16,0 0 5-16,0 0-8 0,0 0 1 0,0 0-8 0,0 0 3 16,0 0-2-16,0 0 0 0,0 0-1 0,0 0 7 15,0 0-2-15,0 0 0 0,0 0-5 0,0 0 4 16,0 0-4-16,0 0 4 0,0 0 0 0,0 0-7 15,-6-2-4-15,6 2 5 0,0 0 2 0,0 0-7 16,0 0 2-16,0 0-3 0,0 0-1 0,0 0-3 16,0 0 2-16,0 0-7 0,0 0 6 0,0 0-10 15,0 0 7-15,0 0-2 0,0 0 3 0,0 0-1 0,0 0-2 16,0 0-2-16,0 0 1 0,0 0 0 0,0 0 2 16,2 12-3-16,-2-12 1 0,0 0-2 15,0 4 5-15,0-4-4 0,0 6 2 0,0-6-8 0,-4 2 3 16,4-2 3-16,0 5 1 0,0-5 1 0,0 0 0 15,0 5-6-15,-1-1 2 0,1-4 0 0,0 0 6 16,-1 5-2-16,1-5 0 0,0 2-5 0,0-2-2 16,0 0 4-16,0 0 0 0,-3 6-3 0,3-3 7 15,0-3-7-15,-5 5 4 0,3-3-4 0,2-2 4 16,-4 6 2-16,1-3 0 0,1-1-5 0,-2 3 7 16,1-3-3-16,1 3-2 0,-3-2 3 0,-2-2-2 0,4 3 1 15,-1 0 1-15,0 0-6 0,0-3 2 0,1 3-6 16,1 0 8-16,2-4-6 0,-8 4 6 15,7-1 2-15,1-3-3 0,-4 4 2 0,0-3-2 0,4-1 3 16,-4 2-3-16,4-2 3 0,-6 5 1 0,6-5-9 16,-4 5 7-16,4-5 0 0,-3 1-2 0,3-1 6 15,0 0-3-15,-7 3-1 0,7-3 0 0,0 0-2 16,0 0-3-16,-1 2 8 0,1-2-7 0,0 0 4 16,0 0 0-16,-3 1 1 0,3-1-6 0,0 0 3 15,0 0 2-15,0 0-4 0,0 0 1 0,-1 5 2 16,1-5-1-16,0 0-1 0,0 0-1 0,0 0 8 0,0 0-9 15,0 0 4-15,-3 2 0 0,3-2 0 0,0 0 4 16,0 0 0-16,0 0 0 0,0 0 0 0,0 0 7 16,0 0 2-16,0 0 0 0,0 0-1 0,0 0 0 15,0 0-6-15,0 0 2 0,0 0-1 0,0 0 1 16,0 0-6-16,0 0 6 0,0 0-1 0,0 0-2 16,0 0-8-16,0 0 7 0,0 0-9 0,0 0 6 15,0 0 4-15,0 0-9 0,0 0 2 0,0 0 5 16,0 0 4-16,0 0-2 0,0 0 3 0,0 0-6 15,0 0-1-15,0 0 3 0,0 0-5 0,8 3 6 16,-8-3-8-16,6 1 4 0,-6-1-5 0,4 3 6 0,1-2-3 16,-2 1 3-16,2 0 2 0,0 1-2 0,0 0 0 15,3 0-6-15,-1 0 8 0,3 2-7 0,0-2-1 16,0 0 6-16,-1 1-2 0,3 0 1 0,0 0 0 16,1 0 1-16,0 1-4 0,-2 0-1 0,3-2 5 15,-5-1-3-15,-1 2 2 0,-3-1-2 0,1-3 2 16,2 3-2-16,-4-1-1 0,0 0-2 0,-4-2 2 15,5 1 1-15,-5-1 1 0,4 2-1 0,-4-2-1 0,5 2 2 16,-5-2-5-16,0 0 3 0,0 0 0 16,0 0 3-16,3 2 0 0,-3-2-5 0,0 0 3 15,0 0-1-15,0 0 1 0,0 0 1 0,0 0 0 0,0 0 0 16,-11 5-20-16,11-5-43 0,-5 3-76 0,5-3-128 16,-9 0-289-16,9 0 128 0</inkml:trace>
  <inkml:trace contextRef="#ctx0" brushRef="#br0" timeOffset="8708.19">16085 13595 47 0,'0'0'85'0,"0"0"-15"0,0 0-2 0,0 0-8 16,0 0-3-16,0 0-7 0,0 0 1 0,0 0-10 16,0 0 0-16,0 0-3 0,0 0 7 0,0 0-3 15,0 0 7-15,0 0 0 0,0 0-5 0,0 0 2 16,0 0 2-16,0 0 8 0,0 0-3 0,0 0-8 0,0 0 1 16,0 0-1-16,0 0-2 0,0 0 0 0,0 0-5 15,0 0-2-15,0 0-2 0,0 0 0 0,-8-7-7 16,8 7 1-16,0 0-1 0,0-4-1 0,0 4-6 15,0 0-1-15,-1-4-3 0,1 4 2 0,1-9-5 16,3 4 2-16,-1 1-4 0,-1-4-2 0,7 0 1 16,-2-1 1-16,0-1-1 0,1 0-3 0,-1 0 1 15,5-4 17-15,-1 0-3 0,0 4 0 0,3-3-2 16,-3 0-4-16,3 0-1 0,-4-1 1 0,0 3-3 16,2 0-2-16,-3-3-1 0,0 5 1 0,5-4-4 0,-6 5 5 15,1-2-9-15,1 1-2 0,-2 0 2 0,1-1 4 16,-2 3-1-16,2-1-5 0,-1 0 2 0,0-1-2 15,1 1 1-15,-1-1 3 0,0 1-3 0,1 2-4 16,1-1 3-16,-1-1-1 0,0 3 2 0,-2-2-2 16,3 2 6-16,0 0-4 0,-5 1-1 0,-1 1 3 15,2-2 0-15,3 3 0 0,0-3-1 0,-1 1 0 16,2-1-6-16,-2 2 7 0,-3 0 1 0,0-1-1 16,4 1-4-16,-4-1 0 0,1 3 6 0,0 0-4 0,-2 0 2 15,-4 1-1-15,7-5-4 0,-2 5 5 0,-1-3-2 16,-4 3-1-16,4-2 2 0,-4 2-7 0,4-4 2 15,-4 4 6-15,0 0 0 0,0 0-2 0,2-2 0 16,-2 2-3-16,0 0 0 0,0 0 6 0,0 0-7 16,0 0 3-16,3-3-2 0,-3 3 1 0,0 0-3 15,0 0 2-15,0 0 2 0,0 0-2 0,0 0 3 16,0 0 0-16,0 0-6 0,0 0 5 0,0 0-1 16,0 0-3-16,0 0 2 0,0 0 0 0,0 0-1 15,0 0 6-15,0 0-1 0,0 0-3 0,0 0 0 0,0 0 6 16,0 0-4-16,0 0-2 0,0 0-2 0,0 0-1 15,-18 2-8-15,18-2-6 0,-13 1-9 0,8-1-15 16,1 4-4-16,4-4-10 0,-9 3-19 0,3-1-23 16,-2 0-27-16,8-2-125 0,-9 0-270 0,4 2 120 15</inkml:trace>
  <inkml:trace contextRef="#ctx0" brushRef="#br0" timeOffset="9359.06">16394 13130 88 0,'0'0'86'16,"0"0"4"-16,0 0 0 0,0 0-1 0,0 0-2 15,0 0-7-15,0 0-12 0,0 0 5 0,0 0-9 16,0 0 2-16,0 0-1 0,0 0 1 0,0 0-12 16,0 0-5-16,0 0 4 0,0 0-7 0,0 0-10 15,0 0-4-15,0 0 1 0,-1-3-3 0,1 3-7 16,0 0 2-16,0 0-5 0,0 0 1 0,0 0 0 15,0 0 0-15,0 0 0 0,0 0-1 0,0 0-8 0,0 0-2 16,0 0 3-16,0 0-6 0,0 0 13 0,0 0-8 16,0 0 1-16,0 0-9 0,0 0 7 0,0 0-3 15,6-5 0-15,-6 5 1 0,0 0-3 0,7-4 2 16,-2 4-5-16,-5 0 5 0,11-2-5 0,-6 0 0 16,3 2 2-16,2-1-2 0,-2 1 0 0,2-2 1 15,0 2-2-15,-2 0-2 0,-3 0 3 0,3 0-2 16,-2 0 1-16,-6 0-3 0,9 0 2 0,-9 0 1 15,9 0-1-15,-9 0-1 0,0 0 2 0,7 0-2 16,-7 0 3-16,0 0 3 0,3-2-4 0,-3 2-1 16,0 0 3-16,0 0-1 0,0 0-1 0,5-3 0 0,-5 3-2 15,0 0 1-15,0 0 0 0,0 0 2 0,0 0 0 16,2-2-3-16,-2 2-2 0,0 0 3 0,0 0-2 16,0 0 0-16,0 0-1 0,0 0-3 0,0 0 9 15,0 0-4-15,0 0 0 0,0 0 1 0,0 0 1 16,0 0-2-16,0 0 0 0,0 0-2 0,0 0 1 15,0 0 4-15,0 0-3 0,0 0 2 0,0 0 1 16,0 0-3-16,0 0-1 0,0 0-3 0,0 0 4 0,0 0 1 16,0 0 0-16,0 0 0 0,0 0 0 15,0 0-2-15,0 0 6 0,-4 12-4 0,1-10-4 0,1 3 4 16,2 0 3-16,-1-1-1 0,-1 3 0 0,1-1 6 16,0-1 2-16,-2 6-3 0,3-5 6 0,-4 3 14 15,4 1-5-15,0-2-2 0,0 1-3 0,0 1 0 16,0-1-5-16,1 2 4 0,-2-5-3 0,2 5 0 15,-1-2-3-15,-1-4-2 0,1 2 2 0,0-1 1 16,0 0-5-16,-1-1 1 0,0-1-8 0,1-4 7 16,-3 6-1-16,3-2 0 0,0 0 2 0,0-4 0 15,0 6-1-15,-1-3 1 0,-2 3-34 0,3-6-78 0,-2 2-219 16,2-2-349-16,-4 3 154 0</inkml:trace>
  <inkml:trace contextRef="#ctx0" brushRef="#br0" timeOffset="34311.53">15870 13733 31 0,'0'0'85'0,"0"0"-10"0,0 0-10 0,0 0-7 16,-1-3-9-16,1 3-3 0,0 0-4 0,0 0-4 16,0 0-4-16,0 0-6 0,0 0 5 0,0 0-9 15,0 0-4-15,0 0-1 0,0 0-2 0,0 0 2 16,0 0-10-16,0 0 8 0,0 0-3 0,0 0-7 15,0 0-9-15,0 0 19 0,0 0-8 0,0 0-1 16,0 0 8-16,0 0-7 0,0 0-2 0,0 0 5 0,0 0 1 16,0 0 0-16,0 0-16 0,0 0 16 0,0 0-4 15,0 0-1-15,0 0 5 0,-12 4 1 0,12-4 0 16,0 0-7-16,0 0 7 0,0 0 1 0,0 0 5 16,0 0 6-16,0 0-1 0,0 0 8 0,0 0-9 15,8 9 3-15,-5-5-7 0,-2-1-6 0,3-1 10 16,0 2-2-16,-3 4 3 0,1-4-8 0,1 2 0 15,1-1 1-15,-3 2-12 0,0 3 10 0,3-1-3 16,-1-1 4-16,-2 0-6 0,0-1 3 0,0-1-5 0,1 0 0 16,-2-1 0-16,0 0-5 0,1 0 0 15,-1-1-1-15,1 1-2 0,-1-3 2 0,2 3 0 0,-2-5 0 16,0 4-4-16,0-4 4 0,0 5 0 0,2-2-1 16,-2-3 6-16,0 0 0 0,-1 6-5 0,1-6-4 15,0 4 5-15,0-4-3 0,1 4-2 0,-1-4 5 16,0 5-10-16,2-2 5 0,-2-3 9 0,1 4-4 15,-1-4-4-15,0 0-18 0,0 0-31 0,0 0-48 16,0 0-112-16,0 0-224 0,0 0 100 0</inkml:trace>
  <inkml:trace contextRef="#ctx0" brushRef="#br0" timeOffset="34999.18">15909 13794 24 0,'0'0'128'0,"3"-3"-12"0,-3 3-18 15,4-2-4-15,-4 2-12 0,3-3-3 0,-3 3-11 0,2-2-7 16,-2 2-3-16,0 0-7 0,4-5-1 15,-4 5-11-15,0 0-3 0,0 0-5 0,0 0-3 0,0 0 1 16,0 0-4-16,0 0-9 0,0 0 3 0,0 0-2 16,0 0-2-16,0 0-4 0,0 0 0 0,0 0 1 15,0 0-1-15,0 0-1 0,0 0-1 0,0 0-4 16,0 0 1-16,0 0-9 0,0 0 8 0,0 0 6 16,0 0-10-16,-7 11 5 0,7-11-6 0,0 0 5 15,0 0 6-15,0 0 5 0,0 0 2 0,0 0 6 16,0 0 4-16,-4 1 3 0,4-1 2 0,0 0 3 15,0 0-7-15,0 0-1 0,0 0 0 0,0 0-3 0,0 0-3 16,0 0-3-16,7-10-4 0,-7 10 1 16,9-2-6-16,-9 2-3 0,7-2 5 0,-7 2 0 0,3-3-2 15,-3 3 1-15,4-2-2 0,-4 2-3 0,0 0 0 16,6-1-1-16,-6 1 4 0,0 0-7 0,0 0 1 16,0 0 3-16,0 0-3 0,4-3 2 0,-4 3 1 15,0 0-6-15,0 0 3 0,0 0 1 0,0 0-3 16,0 0-1-16,0 0 0 0,0 0 5 0,0 0-6 0,0 0-1 15,0 0 0-15,0 0 3 0,0 0 1 16,0 0-5-16,0 0 3 0,0 0-12 0,0 0 10 16,0 0 0-16,0 0 0 0,0 0 1 0,0 0 1 0,0 0 1 15,0 0 1-15,-8 11-2 0,8-11-3 0,-6 4 4 16,3-2-2-16,0 2-4 0,-2-2 6 0,0 1 0 16,-1 2-1-16,-1-1 1 0,-1 3 0 0,-1-1-5 15,-2 0 5-15,2 0-3 0,1 0 0 0,-3-3 4 16,1 4-3-16,3-2-4 0,-4-3 6 0,3 1-1 15,-1 2 2-15,4-2 0 0,-4 1-2 0,1-2 0 16,3-2-3-16,0 3 1 0,1-2 4 0,4-1 0 16,-10 3 2-16,6-2-3 0,4-1-1 0,-4 4-4 15,4-4 0-15,-3 0 4 0,3 0-3 0,0 0 3 16,-4 3 4-16,4-3-5 0,0 0-34 0,0 0-52 0,0 0-184 16,0 0-292-16,0 0 129 0</inkml:trace>
  <inkml:trace contextRef="#ctx0" brushRef="#br0" timeOffset="36343.01">17738 12432 80 0,'0'0'105'0,"9"11"-7"0,-9-11-11 16,4 3-18-16,-3 0 9 0,3 2-17 0,0-4-3 16,-3 2-7-16,3 1 4 0,-1 0-15 0,-1 2-1 15,3-3-6-15,2 4-3 0,-2-2 0 0,-1 2-4 16,2 0-3-16,2 2 2 0,-2-1-3 0,-1 0-2 16,-1 1-3-16,3-2 1 0,-1 1-7 0,1-1-2 15,-3 0-1-15,0-2 2 0,0 1-2 0,-1 0 1 16,-2-1 2-16,2 0 1 0,-2 0-9 0,0-2 5 0,0 3-8 15,3-6 12-15,-4 0-7 0,-1 8-3 16,1-8 3-16,-3 7 0 0,1-6 3 0,2-1-6 0,-7 1 0 16,7-1-23-16,-7 3-33 0,7-3-57 0,0 0-58 15,0 0-181-15,-13-4 80 0</inkml:trace>
  <inkml:trace contextRef="#ctx0" brushRef="#br0" timeOffset="36752.89">17898 12501 80 0,'6'-5'80'0,"-2"3"-5"0,-4 2-8 16,4-3-5-16,-4 3 1 0,4-2 0 0,-4 2 1 15,5-2-5-15,-5 2-19 0,3-3 10 0,-3 3-2 16,3-4-6-16,-3 4 0 0,0 0-6 0,0 0-1 16,0 0-4-16,0 0-6 0,0 0-2 0,0 0-2 15,4-3-3-15,-4 3-12 0,0 0 12 0,0 0-4 16,0 0-4-16,0 0 2 0,0 0-5 0,0 0 0 0,-9 14-2 15,8-12 1-15,-4 1-6 0,0 2 6 0,0-2 3 16,0 1-1-16,-4-1-1 0,2 2-6 0,0 0-1 16,0 0 6-16,-2 1-2 0,-2-2 2 0,2 0-8 15,-4 3 5-15,4-4 0 0,-2 2 1 0,-1 2-2 16,2-2 3-16,-7 4 0 0,7-2-39 0,-3-2-157 16,1 0-206-16,1 0 91 0</inkml:trace>
  <inkml:trace contextRef="#ctx0" brushRef="#br0" timeOffset="42236.96">16293 11937 9 0,'0'0'54'0,"0"0"-12"0,0 0 4 0,0 0-3 16,0 0-12-16,0 0 2 0,0 0-1 0,6 10-2 0,-3-7-1 16,-3 0-6-16,4 2-7 0,-1-1 2 0,-1 3-3 15,1 0-1-15,2 0 1 0,0 1-4 0,-1 2-2 16,2-1 3-16,-1 2-4 0,2-1-2 0,1 1 11 15,0 3-4-15,0-1 1 0,2 3-3 0,0-1 5 16,-1-1-5-16,1 1 4 0,1-1-6 0,0 1 3 16,1 2 0-16,-1-3-8 0,1 1 7 0,-2-1 0 15,0 3-2-15,-1-2 4 0,1-1-6 0,-1-2-1 16,-1 3 2-16,-2-3-2 0,1-3-6 0,-4 1 0 16,3 0 0-16,-3 0 1 0,1-1 9 0,0-2-9 0,-1 0 4 15,0-1 0-15,0 1-2 0,-1 0 0 16,2-2-1-16,-1 5 4 0,1-3-6 0,0 0-2 0,1 0 8 15,2 1 1-15,0 0-8 0,-1-2-2 0,3 0 5 16,-5 0 4-16,2-1-12 0,1 3 4 0,-1-4 6 16,-2 0-3-16,-1 2 4 0,4-1-6 0,-6-3 5 15,2 1-4-15,-2 1-14 0,1-1-22 0,-2-3-27 16,2 5-45-16,-2-5-116 0,0 0 52 0</inkml:trace>
  <inkml:trace contextRef="#ctx0" brushRef="#br0" timeOffset="42625.18">16466 12414 90 0,'0'0'101'0,"0"0"-8"16,0 0-6-16,0 0-7 0,0 0-5 0,0 0-16 15,0 0 0-15,0 0-7 0,0 0-3 0,0 0-9 16,0 0-3-16,6-3-4 0,-6 3 1 0,0 0-6 16,0 0-7-16,0 0 3 0,10 5-4 0,-6-2-11 15,0 0 8-15,-3 1-5 0,3 0 2 0,0-1-5 16,0 1 1-16,-2 0-4 0,2 1 4 0,1-1-5 15,-2 1 7-15,1-2-12 0,1 2 11 0,0 2-6 16,0-5-1-16,-1 2 2 0,0 2-3 0,1-1 1 0,-1-1 0 16,-1-3 2-16,2 3-6 0,-2-1 6 0,1 2-1 15,0-4-1-15,0 2 0 0,-1 0-1 0,1-1-12 16,0 1-21-16,2-1-22 0,-1-1-43 0,1 1-67 16,1-2-174-16,0 1 78 0</inkml:trace>
  <inkml:trace contextRef="#ctx0" brushRef="#br0" timeOffset="42903.05">16707 12390 62 0,'-1'3'58'0,"-3"-1"-5"0,3 1 0 0,-3 1-15 15,0-1 3-15,0 3-7 0,-5-3-2 0,4 2-5 16,-4 0 0-16,-1 2-2 0,-4-1-14 0,1 3 9 16,-6 0 0-16,1-2-6 0,-2 3 3 0,-7 0-2 15,0 0-5-15,3 2-30 0,-3-1-27 0,3-1-35 16,4-3-88-16,1 1 38 0</inkml:trace>
  <inkml:trace contextRef="#ctx0" brushRef="#br0" timeOffset="43789.96">17282 13181 67 0,'-14'-3'74'0,"-2"-3"-7"0,0-1-7 15,-2 1-4-15,3 1-12 0,-3-2 1 0,3 0 10 16,-2 0-4-16,4 4-6 0,2-2-11 0,2 1 6 15,1 1 3-15,-1-1 2 0,6 3-3 0,0-1-5 0,3 2 3 16,-8-2-4-16,4 1-4 0,4 1-8 0,0 0-4 16,0 0 1-16,0 0-8 0,0 0 3 0,0 0 7 15,0 0-9-15,9 10 1 0,-1-7-4 0,-2 2-3 16,-1-1 0-16,3-1 2 0,-3 2-4 0,3-1-7 16,-2-1-12-16,-2-1 0 0,1-1-1 0,-1 5-5 15,1-4-4-15,-1 1-10 0,-4-3 9 0,8 0-6 16,-5 0-6-16,-3 0-19 0,0 0-86 0,9-4-151 15,-6 1 67-15</inkml:trace>
  <inkml:trace contextRef="#ctx0" brushRef="#br0" timeOffset="44103">17173 13101 23 0,'-1'-2'53'0,"1"2"8"0,0 0-1 0,0 0 5 16,-2-6-9-16,2 6 3 0,0 0-6 0,0 0-10 16,0 0-6-16,0-4 4 0,0 4-9 0,0 0-4 15,0 0 4-15,0 0-6 0,0 0-5 0,0 0 1 16,0 0-5-16,0 0-3 0,0 0 2 0,0 0-7 15,-21 5 2-15,16-3-5 0,0-1 4 0,-4 2-5 16,4-2 6-16,0 2 0 0,-3-1-8 0,3 1 2 16,-2-1-4-16,0 0 8 0,1 1-10 0,-1 2 2 15,-2-3 2-15,4 0 0 0,-2 0 1 0,0 1 1 16,3-3-2-16,-3 2 1 0,2 1 2 0,1-1-3 16,4-2 10-16,-7 2 8 0,7-2 0 0,-5 1 5 0,5-1 1 15,0 0-3-15,0 0-3 0,0 0-2 0,0 0 1 16,0 0-5-16,0 0-12 0,0 0 8 0,0 0-1 15,13 4 5-15,-9-1-4 0,0-2-5 0,-2 5 8 16,3-1-5-16,-1 0-3 0,-1-2-2 0,-1 4-9 16,-2-2-16-16,0 2-12 0,0 0-29 0,0-1-25 15,-2 0-74-15,-1-1-172 0,-1 0 77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6:57:39.244"/>
    </inkml:context>
    <inkml:brush xml:id="br0">
      <inkml:brushProperty name="width" value="0.05292" units="cm"/>
      <inkml:brushProperty name="height" value="0.05292" units="cm"/>
      <inkml:brushProperty name="color" value="#002060"/>
    </inkml:brush>
  </inkml:definitions>
  <inkml:trace contextRef="#ctx0" brushRef="#br0">21330 7366 9 0,'0'0'86'0,"0"0"-4"16,0 0-6-16,0 0-4 0,-2-5-7 0,2 5-10 15,0 0-2-15,0 0-6 0,0 0-7 0,-9 0 2 16,9 0 1-16,0 0-6 0,0 0-7 0,-9 0 6 0,9 0-7 15,0 0 1-15,0 0-11 0,0 0 0 0,0 0 3 16,0 0 2-16,0 0 0 0,-8 1-4 0,8-1 6 16,0 0-7-16,0 0-2 0,0 0 0 0,0 0 1 15,0 0-4-15,0 0 5 0,0 0-1 0,0 0 0 16,0 0 1-16,0 0 3 0,0 0-4 0,0 0-1 16,0 0-1-16,0 0 2 0,0 0 3 0,0 0-3 15,0 0 4-15,0 0-4 0,0 0 3 0,12 7-7 16,-12-7 9-16,10 1-8 0,-2 0 4 0,-2-1-5 15,4 3 7-15,2 0-1 0,-1-3-4 0,2 1-2 16,2 3-1-16,-2-3-4 0,2 1 5 0,3-1-5 0,3 2-6 16,-5-2 4-16,4 0 1 0,-1 4-3 0,0-2 2 15,-2 0 0-15,0 1-3 0,-4-3 9 0,1 0-11 16,-2 2-1-16,1-1 2 0,-1 0-1 0,-1 0 1 16,1-2-3-16,-3 3-2 0,0-1 4 0,-4-2-1 0,4 1 3 15,-4 0 2-15,-5-1-6 0,11 1 1 16,-9 1 1-16,-2-2 3 0,8 0-4 0,-8 0 4 15,0 0-2-15,0 0-5 0,9-2 3 0,-9 2 0 0,0 0-2 16,4 2-1-16,-4-2-5 0,0 0-2 0,0 0-14 16,6-3 11-16,-6 3-14 0,0 0-4 0,10 0-12 15,-10 0-23-15,9 0-5 0,-9 0-23 0,8-1-116 16,-4 0-225-16,1-1 99 0</inkml:trace>
  <inkml:trace contextRef="#ctx0" brushRef="#br0" timeOffset="1139.44">21394 7282 101 0,'0'-3'121'0,"0"3"-3"0,0 0-16 0,0-5-1 15,0 5-8-15,0 0-8 0,1-4-8 0,-1 4-5 16,0 0-12-16,0 0-2 0,0 0-7 0,0 0-4 15,0 0-2-15,0 0-12 0,0 0-1 0,6 0-1 16,-6 0 3-16,0 0 2 0,0 0-13 0,0 0 6 16,0 0-5-16,0 0 3 0,0 0-2 0,3-3-6 15,-3 3 4-15,0 0 1 0,0 0-6 0,0 0 2 16,0 0-6-16,0 0 5 0,0 0-5 0,0 0-1 16,0 0 2-16,0 0-4 0,0 0-10 0,0 0 10 15,0 0-3-15,8 0 4 0,-8 0-7 0,0 0 9 0,10 0 1 16,-10 0-4-16,8 0-1 0,-8 0 2 15,0 0 0-15,6-2 1 0,-6 2 1 0,0 0 1 0,8 0 7 16,-8 0-2-16,0 0 6 0,0 0 2 0,5-2-1 16,-5 2 0-16,0 0 2 0,0 0-3 0,0 0-3 15,0 0 0-15,0 0-4 0,0 0-1 0,0 0 0 16,0 0-3-16,0 0-4 0,0 0 3 0,0 0-3 16,0 0 0-16,0 0-5 0,0 0 0 0,0 0 2 15,0 0-6-15,0 0 5 0,0 0-5 0,0 0 2 16,-10 10 4-16,6-9-5 0,0 2 0 0,4-3-1 0,-7 2-1 15,5 1-2-15,-2 0 3 0,0 0-2 0,0 1 4 16,-2-1-2-16,1 1-1 0,0-1 0 0,-1 0 3 16,-2 3-4-16,1-4 0 0,1 2-4 0,0 0 4 15,-2-1 2-15,1 4-3 0,0-3 3 0,0 1-1 16,-4 0-3-16,5 1 2 0,0-5 2 0,0 3 3 16,1 0-1-16,-1 2-3 0,1-3-1 0,1-1-1 15,-1-1-6-15,1 4 10 0,-1-4 0 0,2 3-1 16,-3-1 4-16,6-3-7 0,-4 1 3 0,-1 2-1 15,5-3 4-15,-5 1-1 0,-3-1-2 0,8 0-4 16,-10 0 4-16,10 0 1 0,-8 0 1 0,8 0-1 0,-6 0 1 16,6 0-1-16,-8 0 2 0,8 0-1 0,0 0-4 15,-6-1 5-15,6 1-3 0,0 0-1 0,0 0-2 16,0 0-1-16,-8 0 4 0,8 0-6 0,0 0 5 16,0 0 1-16,0 0-2 0,0 0 3 0,0 0-5 15,0 0 3-15,0 0-2 0,0 0 1 0,0 0-2 16,0 0 0-16,0 0 1 0,0 0 0 0,0 0-1 15,0 0 2-15,0 0 0 0,0 0 1 0,0 0-2 0,0 0 0 16,0 0 3-16,0 0-3 0,-4 1-2 0,4-1 2 16,0 0-6-16,0 0 7 0,3 8-2 0,-3-8 4 15,0 0-2-15,1 5 3 0,-1-5-3 0,2 5-5 16,2-1 1-16,-2-1 0 0,1-1 5 0,0 1 0 16,1 0-2-16,1 1 0 0,-3-2 2 0,1 4 2 15,1-2-1-15,0 1 0 0,0 0 2 0,2-2-1 16,-2 1 1-16,0 1 1 0,1 1-3 0,-1-1-2 0,0-2 1 15,0 3 1-15,-1-2-2 0,1 1 2 16,-1 0-1-16,-2 0-1 0,3-1 2 0,-3 2-1 16,2 0 2-16,-2-1 0 0,-1-2-1 0,3 2-1 0,-1 2 1 15,0-3-2-15,-2-1-14 0,1 3-14 0,0-2-23 16,-1-1-33-16,0-3-34 0,0 5-70 0,0-5-112 16,0 4-324-16,0-4 143 0</inkml:trace>
  <inkml:trace contextRef="#ctx0" brushRef="#br0" timeOffset="8613.23">18766 5141 31 0,'0'0'99'15,"0"0"0"-15,0 0-22 0,0 0 2 0,0 0-3 16,6-6-10-16,-6 6-4 0,0 0 5 0,5-4-8 16,-5 4 0-16,0 0 2 0,0 0 3 0,0 0-6 0,0 0 6 15,1-3-4-15,-1 3-3 0,0 0 2 0,0 0-2 16,-1-4-10-16,1 4 6 0,0 0-4 16,0 0-3-16,0 0-2 0,0 0-3 0,0 0-7 0,-6-3-3 15,6 3-6-15,-5-1-4 0,5 1 0 0,0 0-1 16,-8-4-5-16,8 4-6 0,0 0 1 0,-12 2 2 15,12-2 2-15,-7-2-5 0,7 2-2 0,0 0 1 16,-8 2 1-16,8-2-3 0,0 0-1 0,-8-2 1 0,8 2-3 16,0 0 3-16,0 0 1 0,-6 2 0 15,6-2-2-15,-7-2-2 0,7 2-1 0,0 0 4 16,-9 0-5-16,9 0 1 0,0 0 4 0,0 0-1 16,-9 2-2-16,2-2 0 0,1 2-2 0,6-2 1 0,-10 1-1 15,6-1 1-15,-3 0-2 0,7 0 3 0,-10 3-1 16,5-3-5-16,5 0 4 0,-9 1-1 0,9-1 0 15,-9 4 2-15,4-3-3 0,0 3 2 0,-1 0 0 16,3-1-2-16,-3 1 4 0,0 1 0 0,4-1 0 16,-2 1 6-16,-2 3 3 0,3-3-2 0,-1 0-3 0,4 2 0 15,-5-2 1-15,4 4-1 0,0 0 0 0,-3 2-1 16,0-1 6-16,2 0-2 0,0 2-4 0,2-3 4 16,-4 3-3-16,3 2 4 0,1-6-4 0,0 6 3 15,1-4-4-15,-1 0-2 0,2-1 5 0,2 1-4 16,-2 0 0-16,-1-3-3 0,4 0 0 0,-5 1-1 15,3-3 2-15,-1 3-1 0,2-4 1 0,0 0 0 16,-1 1-2-16,1 0 0 0,2 0 3 0,0 0-1 0,2-3 0 16,-3 1-1-16,0-1-2 0,0 1-4 15,4-1 7-15,-4 1 1 0,3 1-4 0,-3-1 1 16,5-3 0-16,-3 0 0 0,-1 0-1 0,3 0 5 0,0 0-4 16,-3 0-4-16,-6 0 3 0,12 0 0 0,-7 0 5 15,4 0-2-15,-3 0 0 0,-6 0-3 0,12-3 1 16,-7 1-2-16,1 0 2 0,-1 1 1 0,1-3-3 15,-3 1 0-15,4 1 1 0,-4-2 2 0,3 0-2 16,-2 0-1-16,1 1 1 0,-1 1-4 0,-1-2 9 16,1 1-2-16,0 1-4 0,1-4 3 0,-4 2-1 15,3-1-1-15,0 0 2 0,0 2-1 0,-3-2-1 0,3 1 3 16,-3-1-6-16,3 0 6 0,-4-2 0 0,2 2-4 16,1-2 5-16,-3 4-1 0,1-4-1 0,3-3-4 15,-5 1 4-15,1 5 2 0,-3-4-2 0,3 3 0 16,0-3-1-16,-1 1-1 0,1 2 0 0,0 0-3 15,0-2 12-15,-3 2-7 0,3-2-2 0,-2 2 0 16,2 3 2-16,0 2-2 0,0-9 4 0,0 6-4 16,0 3-2-16,-1-7 1 0,1 4 4 0,0 3 0 0,-4-7-2 15,2 5 1-15,2 2-3 0,-2-6 3 16,-3 4-3-16,5-1 1 0,-4 1 3 0,0-4-4 0,3 2 1 16,-6 2-3-16,1-3 8 0,1 0-5 0,3 1-1 15,-3 1 3-15,1-2-3 0,0 1-1 0,-2 1 1 16,0-2 0-16,1 1 1 0,0 0 3 0,0 3-2 15,-2-2 2-15,3-1-2 0,-1 0-2 0,-2 2-1 16,2-1 2-16,-3-1-3 0,3 4-8 0,-1-5-17 0,-1 2-20 16,2 1-19-16,0 0-23 0,-1 0-43 15,6 2-164-15,-10-3-321 0,3 3 142 0</inkml:trace>
  <inkml:trace contextRef="#ctx0" brushRef="#br0" timeOffset="9519.58">18694 5460 112 0,'0'0'147'0,"0"0"-7"0,0 0-13 0,0 0-15 15,-9 0-9-15,9 0-11 0,0 0-10 0,0 0-18 0,0 0 4 16,0 0-9-16,0 0-6 0,0 0-3 16,0 0-4-16,0 0-9 0,0 0-3 0,0 0-4 0,0 7 4 15,0-7-2-15,0 5 4 0,0-5 3 0,0 5-7 16,0-5-4-16,0 7 0 0,-2-5-1 15,1 4 2-15,1-6 0 0,1 7 2 0,-4-2-1 0,2 2-7 16,1-2 7-16,-1 0 4 0,1 2-4 0,-3 1-2 16,2 1-1-16,-2-1-5 0,6 2-5 0,-2 1 1 15,-1-2 1-15,0 1-2 0,0 2-6 0,3-3 3 16,-2 4-3-16,2-1 0 0,-2 0-1 0,1 0 4 0,2 0-4 16,-3 0-1-16,2-1-2 0,1 2 0 15,-2 0 2-15,-2-1 0 0,2-1-2 0,-1 0-1 0,0 2-5 16,2-5 4-16,-3 6 0 0,0-5 0 0,-2 2-1 15,2-1-2-15,2-1-2 0,-4 0 4 0,2-1 0 16,0 0-3-16,0-1 7 0,0 0-2 0,0-3-4 16,-1 3-1-16,1-3-1 0,0 1 3 0,-1-1-2 15,1-4 1-15,0 8-4 0,0-3-2 0,-3-3-18 0,3-2-16 16,0 5-22-16,0-5-25 0,0 5-29 16,2-1-50-16,-2-4-119 0,0 0-306 0,0 0 135 0</inkml:trace>
  <inkml:trace contextRef="#ctx0" brushRef="#br0" timeOffset="10431.2">18754 5446 33 0,'0'0'95'0,"0"0"-12"0,0 0-7 0,0 0 2 16,0 0-10-16,0 0-2 0,0 0-5 0,0 0-2 0,0 0-5 15,0 0-2-15,0 0-2 0,0 0-2 0,0 0-4 16,-12 4-2-16,12-4-1 0,0 0 2 0,-2 4 0 16,2-4-4-16,-2 3-2 0,2-3-6 0,0 0-2 15,-3 2 2-15,3-2-2 0,0 0 2 0,0 0-7 16,0 0-2-16,-2 5 6 0,2-5-1 0,-4 3 2 15,1 0-3-15,-1 1-5 0,4-4 1 0,-10 3-1 16,4 1 2-16,2-1 1 0,-3 2-3 0,1 0 7 0,-4 0-8 16,2 0-2-16,3 1-2 0,-5 0 1 0,1 1 1 15,-3-2-2-15,3 3-3 0,2-2 4 0,-3 2 3 16,3 1 0-16,-3-2-3 0,4 1 2 0,0-4-4 16,1 4-2-16,0-3 1 0,1 0-2 15,-1 2-3-15,0-2-2 0,1-1 2 0,3 1-2 0,-2 0-1 16,1-1-1-16,1-3-1 0,-2 3 0 0,3-4 2 15,-1 4-1-15,1-4 2 0,0 0-6 0,0 0 7 16,0 0-4-16,0 0 1 0,0 0-6 0,0 0 2 16,0 0-1-16,7-9-3 0,-4 4-4 0,0-1 0 0,-1 0-1 15,2 2-3-15,2-3-13 0,3 0-2 0,-4 2-2 16,-1-2-9-16,4-1-6 0,-2 0-2 0,3 2-2 16,-5 1-2-16,5-2 10 0,-3-1-4 0,-1 1 0 15,3 0 6-15,-4 0-4 0,1-1 11 0,-1-1-2 16,2 4 6-16,-2-2 4 0,-1 1 0 0,-2 0 0 15,2-1 11-15,-1 3-4 0,2-1 7 0,-4 1-1 16,3-1-1-16,-1 2 3 0,-2-2 7 0,0 5 4 0,3-4 2 16,-3 0 1-16,0 4 2 0,2-5-1 0,-2 5 3 15,0-4-3-15,0 4 5 0,0 0 1 16,3-4-4-16,-3 4 4 0,0-2 2 0,0 2-1 0,0 0-3 16,0 0 0-16,0 0 1 0,0-6 2 0,0 6-5 15,0 0-3-15,0 0 2 0,0 0 0 0,0 0 1 16,0 0 2-16,0 0 2 0,0 0-1 0,0 0 0 15,7 12 5-15,-5-9-1 0,-1 0 5 0,3 4 9 16,-2-3-1-16,2 2 1 0,0 0 1 0,1-1-6 16,-4 3-1-16,4 1-2 0,1 0-1 0,-4 0 2 15,1 0-2-15,2 1 4 0,0-2 0 0,1 2-3 0,-1-1-4 16,1 1 1-16,0-1 5 0,1 3 0 0,-1-2-6 16,-1 0-1-16,1 2-3 0,-1-3-1 0,3 1-1 15,-3-1-3-15,0 1-14 0,-1-5-29 0,-3 1-27 16,3-1-41-16,0-1-79 0,-4-1-98 0,0-3-299 15,1 2 133-15</inkml:trace>
  <inkml:trace contextRef="#ctx0" brushRef="#br0" timeOffset="11363.05">18731 5850 77 0,'0'0'115'0,"0"0"-10"0,0 0-1 0,0 0-4 16,0 0-5-16,0 0-4 0,0 0-5 0,0 0 2 15,0 0-3-15,0 0-8 0,0 0-1 0,0 0-6 16,0 0 2-16,0 0-6 0,0 0-5 0,0 0-3 0,0 0-3 16,0 0-4-16,0 0 1 0,0 0-1 0,0 0 2 15,0 0-4-15,0 0 2 0,0 0-5 16,-11 9-5-16,8-3 0 0,-2-2-2 0,1 1-6 0,-2 0 1 15,-1 2-5-15,1-1-3 0,-3 2-1 0,4 0 1 16,-1-2 0-16,-1 4-5 0,-3-3 2 0,5 1-3 16,0-1 1-16,-2 0-2 0,3 0 0 0,-1-3-8 15,-1 2 6-15,2-1-2 0,-1 2-6 0,1-3 2 16,3 1-2-16,-3-1-1 0,4-1 0 0,-4-2-3 16,4-1 0-16,-6 5 0 0,6-2 1 0,0-3-1 15,-4 2-1-15,4-2 1 0,0 0 0 0,0 0-2 16,0 0 1-16,0 5-3 0,0-5-3 0,0 0 5 0,0 0-4 15,0 0-3-15,0 0 1 0,10-14-2 0,-6 12 1 16,1-3-2-16,-1-1-1 0,0 2-4 0,-3-1 0 16,3-3-3-16,2 1 0 0,2 0-2 0,-3-3-1 15,-1 2 0-15,1-1-1 0,4 0-4 0,-5-1 1 16,0 3-2-16,0-4 2 0,-3 5-1 0,0-2 0 16,3 1 0-16,1 2 4 0,-2 0 0 0,2 1 2 15,-1-1 5-15,-2 1-2 0,-1 1 0 0,2 0 0 16,0-1 0-16,-3 4 5 0,5-3 1 0,-5 3 0 0,4-4-4 15,-4 4 5-15,2-3 1 0,-2 3 1 0,0 0-1 16,0 0 0-16,0 0 6 0,10 5 2 0,-10-5 1 16,4 5-1-16,-4-5 3 0,3 7 0 0,-2-3 4 15,3 0 2-15,-4 0-6 0,4 1 4 0,-2 2 1 16,1-2 4-16,2 2 4 0,-1 0-6 0,1 2 4 16,1 2 7-16,-3-6-1 0,2 3 1 0,1 2-2 15,-1 0 2-15,-1-4-5 0,1 6 0 0,3-7-4 0,-1 4 0 16,1-2-2-16,-4 0 1 0,1-2-3 15,3 1-1-15,-5-2 0 0,1 1-2 0,3-1 1 0,-5 0-3 16,2 0 3-16,0-2-13 0,-1-2-18 0,-3 0-23 16,5 4-25-16,-5-4-48 0,0 0-83 0,0 0-115 15,11-6-341-15,-8-2 151 0</inkml:trace>
  <inkml:trace contextRef="#ctx0" brushRef="#br0" timeOffset="15394.86">21302 4938 33 0,'0'0'115'0,"0"0"-8"0,0 0 4 15,0 0-13-15,0 0 5 0,-6-1-9 0,6 1 3 16,0 0-6-16,0 0 1 0,-5-2-6 0,5 2 3 16,0 0-2-16,-3-3-2 0,3 3-6 0,0 0-2 0,-6-2 0 15,6 2-5-15,-5-2-2 0,5 2-6 16,-11-3-4-16,4 2-9 0,-1 1-5 0,-1-1-3 0,-1 1-7 15,2 0-1-15,-1 0-1 0,0 0-5 0,-1 0-5 16,2 1 2-16,-2-1-3 0,1 1-3 0,4 2-2 16,-2-1 0-16,0 1-4 0,-3 2 0 0,4-1-5 15,0 0 5-15,-1 3-3 0,0-1 0 0,-1 2 1 16,1-1-4-16,2 2-2 0,0-4 2 0,1 4 1 16,-2-1-4-16,1 2 3 0,-2-2-3 0,3 1-1 0,2-1-1 15,-1 2 3-15,-1-2-3 0,-1 0 2 16,3 1-2-16,-2 1 0 0,4 0-2 0,-4-2 0 0,0 0 2 15,0 2-8-15,3-2 10 0,-3 4-1 0,3-7-2 16,-2 7-6-16,3-2 7 0,-2-1-2 0,-2 1 2 16,4 2-2-16,0-4-6 0,-3 1 6 0,3-1 3 15,0 1-7-15,-1-2 5 0,1 3-2 0,0-1 2 16,0 3 1-16,1-4-3 0,2 4 3 0,-3-7-2 16,1 3-2-16,4 1 4 0,-5-2-3 0,4 0 1 15,-4 0 1-15,1 0-2 0,2 0 0 0,-3-3 0 16,1 2-3-16,-1-1 5 0,4 0 1 0,-1 1-4 0,-1-2 3 15,2 1-2-15,0 0 0 0,1-1 0 16,0 0 1-16,0 2 2 0,-1-1-2 0,5-1 0 0,0 1 1 16,1-1 0-16,-5 0 0 0,6 1 0 0,0 0-2 15,-2 2 1-15,1-6-1 0,0 4 4 0,1-2-4 16,1 2 0-16,-3-2 1 0,-1-2 3 0,1 3-9 16,2-3 9-16,-2 2 1 0,-1 0 0 0,1-3 4 15,-3 2-8-15,2 0 6 0,-3-2 0 0,4 2-5 0,-4-2 4 16,3 0 1-16,-8 0 0 0,12-1 2 15,-5 1-2-15,-1-1 3 0,1-1-4 0,-1 0-1 0,-1 2 5 16,3-2-3-16,-8 2 3 0,10-1-4 0,-3-2 3 16,-1 2 2-16,2 1 0 0,-1-1-3 0,-1-1 0 15,-1 1 1-15,1 0-5 0,-6 1 1 0,15-1-1 16,-10 1 1-16,3-2-1 0,-2 1-8 0,2-3 10 16,-3 2-2-16,0 0-6 0,2 1 7 0,-1-2-4 15,-1 2 4-15,0-2 0 0,2-1-2 0,-1 1 0 16,-2 0 1-16,2 0-2 0,-2 2 0 0,0-3 4 15,-1-2-4-15,2 1 2 0,-4 3 0 0,4-3-3 16,0-1-3-16,-2 2 4 0,-2-1 3 0,3-1-7 16,-2 0 5-16,2 0 0 0,-1 0 0 0,1 1-7 0,-2-2 8 15,2 2 1-15,0-1-1 0,0-3 0 0,-2 0-1 16,2 0-2-16,-1 3 4 0,-2-4-3 0,0 4 3 16,1-2-2-16,-1 0-2 0,0 4 0 0,0-5-1 15,1 4 0-15,-2-3 2 0,0 1-2 0,0 0 1 16,-2 0 1-16,2 0-3 0,-1 2 3 0,0 0 0 15,0-3-1-15,-1 3-5 0,2-2 8 0,0 1-2 16,-1 0 0-16,-2-1-1 0,2 2-5 0,0-2 2 0,1 0 0 16,-1 0-4-16,-1 2 6 0,1-6 2 15,1 5 1-15,-1-2-3 0,-1-1-1 0,0 1 1 0,0 1-2 16,0 0 1-16,0 0 2 0,0 0 0 0,1 2 3 16,0-2-1-16,1 2 2 0,-3 0 1 0,2 0-4 15,-3 0 5-15,1 0-7 0,0 2 5 0,0-1-2 16,-1-1-1-16,1 1-2 0,-4 1-4 0,6-2 7 15,-3 2-3-15,0 1 6 0,-4 0-1 0,6-1-3 16,-6-2 1-16,7 2 3 0,-4 2-2 0,1-2 2 16,0 0-4-16,-1 1 1 0,-3-2 5 0,8 4 1 15,-6-5-1-15,2 2 5 0,0 1-2 0,-1 0-2 0,1-3-2 16,0 2 4-16,-2 3 0 0,2-5 3 0,0 4-2 16,4 1 1-16,-5-7-3 0,3 6 1 0,2 1-4 15,-5-4-4-15,5 4 4 0,-7-3 0 0,5 1-3 16,2 2 0-16,-5-3-1 0,5 3 0 0,-8-3 1 15,8 3 0-15,-8-2-3 0,6 2 4 0,2 0-2 16,-9-3 0-16,5 2-2 0,4 1 1 0,-9-3 1 16,4 3 1-16,5 0-2 0,-9-2 0 0,9 2-2 15,-8-1 0-15,2 1 1 0,1-2-5 0,-2 2 5 16,7 0 0-16,-11 0-3 0,6-3 2 0,5 3 0 16,-12 0 1-16,12 0 0 0,-4 3 0 0,4-3-2 0,0 0 2 15,-10 0-4-15,10 0 0 0,-5 2 3 16,0 0-3-16,5-2 4 0,-8 1-1 0,8-1-1 15,-10 2-4-15,9 0 2 0,1-2 3 0,-7 3 0 0,7-3 1 16,-5 4 0-16,5-4-3 0,-4 4 2 0,4-4 3 16,-3 0-6-16,3 0 6 0,-7 2-2 0,7-2 0 15,0 0-2-15,0 0-14 0,-3 3-14 0,3-3-15 16,0 0-23-16,0 0-19 0,0 0-24 0,0 0-21 0,0 0-43 16,0 0-215-16,0 0-422 0,0 0 188 15</inkml:trace>
  <inkml:trace contextRef="#ctx0" brushRef="#br0" timeOffset="15737.42">21361 4919 103 0,'0'0'130'16,"0"0"-14"-16,0 0-11 0,0 0-2 0,0 0-13 15,-10 6-14-15,10-6-7 0,2 5-16 0,-2-2 0 16,0-3-3-16,0 4-5 0,0-4 8 0,-2 8 1 0,-1-6 6 16,1 4-8-16,-1-2-3 0,-2-2 1 0,1 2 2 15,-1 2-5-15,-4-1 1 0,0 0 12 0,0 2-9 16,-2-2 4-16,-6 4 1 0,2-2-2 0,-2 0-1 16,-1-1-9-16,0-1 5 0,-1 2 1 0,1-3-7 15,2 1 2-15,-1 0-4 0,4-1-8 0,1-1 1 0,1 0-2 16,1 0-8-16,0-1-5 0,4 1 1 15,-1-1-2-15,3 1 1 0,2-1-2 0,-2 0-3 16,4-2-3-16,-6 2-5 0,6-2 4 0,-7 3-15 0,7-3-7 16,-4 0-24-16,4 0-23 0,0 0-37 15,0 0-35-15,0 0-199 0,0 0-357 0,0 0 159 0</inkml:trace>
  <inkml:trace contextRef="#ctx0" brushRef="#br0" timeOffset="16128.4">21384 5020 45 0,'0'0'87'0,"10"4"-18"0,-10-4 14 0,1 3-7 15,-1-3-4-15,0 0-2 0,4 4-9 0,-4-4 1 16,0 0 8-16,0 3 0 0,0-3 9 0,0 0-2 16,0 0 2-16,-9 5-6 0,7-4-1 0,-6 1-1 15,3 0-4-15,-3 0 0 0,-2 1 1 0,-1-1-3 16,0 0-8-16,-3-1 0 0,2 3-2 0,-6 1 0 16,0 0 8-16,-1 0-1 0,-2 0-4 0,8-4-6 0,3 5-1 15,-4-4 0-15,1 2-7 0,-1 0-6 16,4-3 0-16,0 3-3 0,0 0 0 0,3 1-6 15,1-3-11-15,1 0 7 0,-2 1-2 0,1 1-1 0,2-3-5 16,4-1-1-16,-6 3-3 0,3-3-3 0,3 0-2 16,-6 2-15-16,6-2-19 0,-4 4-20 0,4-4-19 15,0 0-33-15,0 0-29 0,0 0-66 0,0 0-117 16,18-4-334-16,-5 2 148 0</inkml:trace>
  <inkml:trace contextRef="#ctx0" brushRef="#br0" timeOffset="16462.32">21426 5111 26 0,'-4'2'154'0,"0"1"-19"0,4-3-4 15,-1 5-12-15,-2-2-17 0,3-3-8 0,-2 2-16 16,2-2 3-16,-4 8-14 0,3-4-6 0,0-1-5 0,-1 1-5 15,1 1-2-15,-3-2 0 0,2 2 1 16,-1-1 5-16,-3 1-2 0,0-2 0 0,-1 3 4 16,-3 2 6-16,1-3 6 0,-4 0 0 0,2 0-4 0,-3 0-4 15,-2 4-1-15,-3-2 4 0,1 1 1 0,-4-3-4 16,3 0-3-16,-2 2-4 0,3-5-11 0,-1 5 7 16,-1-2-3-16,2-2-4 0,-2 1-1 0,8-3-3 15,0 1-2-15,0 0-6 0,1-2-7 0,1 0 4 16,3 3-3-16,2-2-8 0,5-1 1 0,-12 0-7 15,7 1-10-15,5-1-25 0,0 0-22 0,0 0-25 16,0 0-41-16,0 0-50 0,0 0-214 0,0 0-406 0,0 0 180 16</inkml:trace>
  <inkml:trace contextRef="#ctx0" brushRef="#br0" timeOffset="16800.65">21458 5242 109 0,'-1'4'145'0,"1"-4"-9"15,-7 7-8-15,2-3-12 0,3-2-7 0,-2 5 6 16,-4 1-4-16,4-3-5 0,-1 4-4 0,0-6-4 15,-5 3-5-15,6 0-7 0,-5 0 1 0,-1 2-5 16,-1-1-2-16,0-2-3 0,0 0-5 0,-1 0-6 16,-3 2-7-16,3-2-5 0,0-2-3 0,-6 2-4 15,1 0-8-15,2-1-3 0,-3 1-1 0,5-3-4 16,2 4-4-16,-1-2-3 0,3-1-3 0,0 1-6 16,-1-1 4-16,4-2-9 0,-1 2-2 0,3 0-22 0,-1-2-27 15,5-1-30-15,-6 4-36 0,6-4-63 16,0 0-163-16,0 0-359 0,0 0 160 0</inkml:trace>
  <inkml:trace contextRef="#ctx0" brushRef="#br0" timeOffset="17079.34">21514 5382 168 0,'-5'1'176'0,"-1"1"-11"0,1 1-15 0,0 0-10 15,-2 1-14-15,2-3-5 0,-4 2-17 0,4 1-9 16,0 0-10-16,0-2-5 0,-3 3-2 0,2 0-7 16,-4 0 0-16,3-3-5 0,-2 2-5 0,0-1-10 15,0 0-4-15,-2-1-5 0,1 1-4 0,-1-3-4 16,0 0-13-16,-2 1-9 0,2-1-24 0,-3 0-38 0,1 1-12 15,0 1-29-15,4-4-79 0,-8 4-100 16,6-2-292-16,-2 1 130 0</inkml:trace>
  <inkml:trace contextRef="#ctx0" brushRef="#br0" timeOffset="17495.52">21178 5719 55 0,'0'0'207'0,"0"0"-14"16,0 0-14-16,0 0-13 0,0 0-9 0,0 0-14 15,5 1-10-15,-5-1-12 0,0 5-6 0,2 0-13 16,-4 1-4-16,4-1-7 0,-4 2-7 0,2-1-9 16,0 4-4-16,0-2 0 0,-5 1-10 0,5 2-7 0,-4-2-4 15,1 1-7-15,1 0-3 0,-3 0-1 0,3 2-8 16,-2-2 2-16,0 1-4 0,1-4-3 16,-1 5-2-16,2-2-1 0,-3 1-3 0,1-1-3 0,3-3-1 15,-3 4-1-15,1-1-1 0,2-5-3 0,0 6-2 16,-2-6 2-16,2 0-1 0,0 2-5 0,-1-4 2 15,2 1-1-15,-1 0-2 0,2 0-6 0,-1-4-14 16,0 5-5-16,0-2-18 0,0-3-16 0,3 4-23 0,-3-4-25 16,0 0-29-16,0 0-40 0,12-5-169 15,-9 3-368-15,1-3 163 0</inkml:trace>
  <inkml:trace contextRef="#ctx0" brushRef="#br0" timeOffset="17828.18">21174 5721 92 0,'9'-1'166'0,"-4"-2"-13"16,1 0-17-16,0 0-14 0,2 1-14 0,-1 0-14 16,-2-1-3-16,3 2-9 0,-4 0-15 0,-4 1-3 15,11-3-5-15,-4 3-7 0,-2-1-4 0,-5 1-3 16,8 1-15-16,-8-1 6 0,7 3-3 0,-3-1-3 15,-1 1-3-15,-2 1-2 0,0 1-2 0,3 0 1 16,-5 0 2-16,2 2-9 0,-1 1 2 0,0-2-1 16,0 1 2-16,-4 3-3 0,3 0-3 0,-3-2 1 15,0 3-1-15,0-3-5 0,-3 0 1 0,3-1 0 16,-1 2-2-16,-3-3 2 0,4 0-3 0,-5-1 3 16,4-2-3-16,-2 2 1 0,1-1-3 0,1 1-1 0,-1-3 5 15,0 2-4-15,3-3 0 0,-5 0-4 0,3 1 3 16,1-1-14-16,4-1-13 0,-12 0-22 0,7 0-25 15,5 0-25-15,-7-4-34 0,7 4-123 0,-5-2-272 16,5 2 121-16</inkml:trace>
  <inkml:trace contextRef="#ctx0" brushRef="#br0" timeOffset="18427.9">21259 5849 129 0,'7'3'144'0,"-3"-2"0"0,0 0-12 0,0 2-19 0,1-1-6 15,0 1-10-15,-1 2-3 0,1-1-12 0,-2 1-7 16,0 2-9-16,0-2-5 0,0 2-7 0,-2 1-5 16,1-3-6-16,2 2 3 0,0 3-4 0,-1-6-3 15,-2 3 1-15,1 0-1 0,0-3-2 0,-1 2 1 16,0-1-4-16,1-2-1 0,-1 0-6 0,-1-3 3 16,2 5 5-16,-2-3 9 0,0-2 5 0,0 0-4 0,0 0-5 15,0 0-4-15,0 0-5 0,9-7-2 0,-5 4-2 16,0-3-2-16,1 0-5 0,-1-1-3 15,2-3 0-15,-2 5-3 0,1-1 1 0,-1 0-2 0,0 0-1 16,2 1-2-16,-2 1-1 0,-1 0 0 0,-1-1 0 16,0 2-2-16,0 1 0 0,-2 2-4 0,1-4-1 15,-1 4-2-15,0 0 0 0,0 0 0 0,6-3 1 16,-6 3-2-16,0 0 1 0,0 0 0 0,0 0 0 0,4 7 2 16,-1-2 0-16,-3-5-1 0,5 4 1 15,-1 0 0-15,-3-3-2 0,3 3 1 0,0 0-3 16,0 0-7-16,0-1-7 0,-2 2-4 0,2-4-2 0,0 2-1 15,-3 0-2-15,2-1 2 0,-2 1 0 0,-1-3 4 16,4 6-1-16,-4-3 3 0,1 0 2 0,-1-3 3 16,0 3 0-16,0-3 3 0,0 8-3 0,0-4 5 15,0-2 0-15,0-2 2 0,0 8-1 0,0-4 2 0,0 0 0 16,0-1-1-16,0 2 4 0,3-2-1 16,-2 2-1-16,0-1 3 0,3-1-3 0,0 1 1 0,2-1 0 15,-2 1 1-15,3-3 1 0,-5 2-1 0,6-1 2 16,-2 0 2-16,-6-2-1 0,10-4-5 15,-4 3 4-15,-1-2-2 0,0-1 5 0,1 0-2 0,-3-2 0 16,2-3 2-16,-3 2-1 0,1 1 1 0,-2-3-3 16,-1 3-1-16,2-1 3 0,-2 1-2 0,-2 2 3 15,2-5-1-15,-4 4 2 0,1 2 1 0,-1-3-2 16,-2 1-4-16,-4 0 2 0,1 3 1 0,-1-3 0 0,0 2-2 16,-3 0 0-16,3 1-7 0,-3 0-7 15,3 1-24-15,-3 0-39 0,4-2-41 0,0 1-185 16,-1-1-326-16,2 1 144 0</inkml:trace>
  <inkml:trace contextRef="#ctx0" brushRef="#br0" timeOffset="18945.66">21661 5742 3 0,'1'6'193'0,"3"0"-21"0,0 3-4 0,-3 0-16 15,2 0-11-15,-2 3-15 0,-1-3-6 0,0 3-11 16,-1-1-5-16,1 0-6 0,-3 1-5 0,2-1-5 15,0 1-8-15,-6 3-7 0,6-4-1 0,-4 0-7 0,1-2-1 16,3 1-6-16,-1 1-5 0,0-3-2 0,2 2-8 16,-1-2-4-16,-2-1-6 0,3 0 3 0,0 0-5 15,0-1-2-15,0-2-3 0,0 1 0 0,3-1-6 16,-2-1 1-16,-1-3-3 0,2 5 3 0,0-3-2 16,-2-2-4-16,0 0-3 0,0 0 2 0,14-3-3 15,-9 1-1-15,-1 0-2 0,1-2 2 0,3 1-1 16,1 0-2-16,-3 1 0 0,-1-1-2 0,3 1 0 15,1-1-4-15,-1 1 3 0,-2 2 0 0,0 0-3 16,-6 0-3-16,13-2 3 0,-13 2-2 0,9 2-1 0,-5-1 0 16,-1 3 5-16,-3-4-1 0,2 5 3 0,-2-2-4 15,0 2 2-15,-2-1-1 0,-2 0 3 0,-2 1-2 16,0 0 1-16,0 2-1 0,-3-1 1 0,1-2-3 16,-1 1-1-16,5 1 0 0,-3-1 0 0,2-1 3 15,-2-2 0-15,3 2 0 0,-1-1-3 0,0 0 0 16,0-1 0-16,1 1-20 0,4-3-32 0,-9-5-39 15,5 0-46-15,-1 3-248 0,0-4-417 0,0-1 186 16</inkml:trace>
  <inkml:trace contextRef="#ctx0" brushRef="#br0" timeOffset="19137.14">21941 6091 197 0,'-1'3'244'0,"1"-3"-18"15,0 0-21-15,0 0-21 0,0 0-17 0,0 0-24 0,-3 2-58 16,3-2-92-16,0 0-133 0,0 0-78 16,8-14-235-16,-5 7 104 0</inkml:trace>
  <inkml:trace contextRef="#ctx0" brushRef="#br0" timeOffset="22565.31">19278 5351 146 0,'0'0'144'0,"0"0"-11"0,0 0-9 16,0 0-15-16,0 0-17 0,0 0-7 0,0 0-16 0,0 0 0 15,0 0-4-15,0 0-9 0,0 0-5 0,0 0-7 16,0 0-7-16,0 0-4 0,0 0-7 0,0 0 15 16,0 0-15-16,0 0-4 0,0 0-1 0,0 0-3 15,0 0 3-15,0 0-3 0,0 0-4 0,0 0-3 16,0 0 7-16,-4 1 1 0,4-1-2 0,0 0 4 15,0 0 3-15,0 0-5 0,0 0-1 0,0 0 1 16,0 0-2-16,0 0-4 0,0 0 7 0,0 0-5 16,0 0-4-16,0 0 0 0,0 0 1 0,0 0 1 15,-4 4 2-15,4-4 0 0,0 0 2 0,0 7 4 0,0-7-5 16,0 0 2-16,-1 3-1 0,1-3 1 0,0 5 0 16,-2-1 1-16,0-1-1 0,1 2 0 0,-3 0-5 15,3 2 4-15,1-2-3 0,-4-1-5 0,4 3 2 16,0-1-3-16,0 1 4 0,-4-2-6 0,3 4 1 15,-3-2 2-15,4-2-4 0,0 3 3 0,0-2-1 16,-2 0-2-16,0 0 0 0,2-1-1 0,0 1-3 16,-1-1 4-16,1-1-3 0,0-4-2 0,0 6 2 15,1-2-2-15,-1-4 1 0,0 5 0 0,0-5 0 16,4 2 2-16,-4-2-3 0,4 1 0 0,-4-1 2 0,0 0-1 16,15-4 2-16,-6 0-2 0,3-1 1 0,-1 0-3 15,-2 1 2-15,3-2 1 0,-3-1-7 0,-3 3 5 16,3-4-1-16,-1 1 3 0,-1 2-3 0,0 0 2 15,-2 0 0-15,-1 1-1 0,1-1 1 0,1-1-3 16,-3 1 4-16,-1 1-2 0,-2 0 1 0,2 0-2 16,-2 0 3-16,1-1 1 0,-1 5 0 0,1-4-3 15,-1 4 0-15,1-5-2 0,-1 5 2 0,-1-4-3 0,1 4 3 16,0 0-2-16,0 0 0 0,0 0 1 0,0 0 1 16,0 0-1-16,0 0 1 0,0 0-6 0,0 0 4 15,0 0 0-15,0 0 0 0,0 0 2 0,0 0-2 16,-5 13 1-16,2-10 0 0,2-1 2 0,-3 3-4 15,3-2 3-15,0 1 0 0,0 0 1 0,-3 1 2 16,0-1-3-16,0 3 0 0,0-5 3 0,2 3-2 16,0 2-2-16,0-3 1 0,-3 2 0 0,2 1 0 0,1-2-1 15,-1 2 2-15,2-1 4 0,-1 0 1 16,2 0-1-16,-1 0-1 0,-1 0 0 0,-1 0 5 0,2-1-4 16,-2 0-1-16,3-2-1 0,0 2-1 0,0-5 0 15,0 7-3-15,0-5-2 0,0-2 4 0,0 6-13 16,4-5-19-16,-4-1-24 0,4 3-36 0,-4-3-42 15,5 0-172-15,-5 0-330 0,0 0 146 0</inkml:trace>
  <inkml:trace contextRef="#ctx0" brushRef="#br0" timeOffset="23329.93">19483 5399 39 0,'0'0'95'16,"2"5"-1"-16,-2-5-7 0,0 3 0 0,0-3-2 15,0 5-9-15,0-5 2 0,0 0-1 0,0 4-1 16,0-4-3-16,0 0-5 0,0 0-5 0,-2 5 0 16,2-5-2-16,0 0-4 0,0 0 0 0,0 0-4 15,0 0-5-15,0 0-4 0,0 0-5 0,3 3-4 16,-3-3 5-16,0 0 1 0,0 0-4 0,-1 5 0 15,1-5-1-15,0 5 0 0,0-1 0 0,0 1 2 0,-2 2-4 16,2-2 0-16,-2 2-1 0,1-1-4 0,-3 3 3 16,4 1-5-16,-4-3-6 0,3 0 0 0,-3 0-1 15,4 1-3-15,-1-1-1 0,1-2-2 0,0 2-2 16,0 0-1-16,0-1-1 0,0-1 3 0,0-1-5 16,1-2-2-16,-1-2 3 0,4 6-3 0,1-5 0 15,-5-1 0-15,9 0-1 0,-4-4-2 0,4-1 0 16,-5 0-3-16,6-2-1 0,-1 0 1 0,-5 2-1 15,1-3 2-15,4 2-3 0,-4 3 2 0,-1-2-3 16,1 2 1-16,-2 1 0 0,1-2-3 0,-4 4 3 0,6-1 1 16,-6 1 1-16,0 0 0 0,6 5 1 0,-3-1 2 15,-1-1-1-15,0 3 5 0,-1 0-1 0,-1 1-1 16,1 1 1-16,-1-1 1 0,0 0-3 0,2 0 3 16,-2-1-2-16,0 1 0 0,1-2-1 0,0 0-1 15,-2 2 0-15,2-5-1 0,0 1 1 0,1 1-1 0,0-1 5 16,-2-3 15-16,8 2-9 0,-8-2 0 15,10-1 3-15,-5-3-7 0,0 4 2 0,3-2-1 0,-8 2 1 16,9-3-2-16,-5 0-3 0,0 2-1 0,-4 1-1 16,5 0 1-16,-1-3-4 0,-4 3 4 15,0 0-5-15,6-2 0 0,-6 2 0 0,0 0 3 0,0 0-3 16,6 5 1-16,-6-5-3 0,4 2-3 0,-4-2 8 16,1 4-3-16,-1-4 3 0,4 6-1 0,-2-5 0 15,-2-1-1-15,6 3-2 0,-6-2-6 0,6 1-6 16,-6-2-8-16,5 0-7 0,-5 0-6 0,9-1-11 15,-9 1-14-15,8-2-8 0,-4-1-46 0,2-3-62 16,-6 1-126-16,4-2-324 0,0-1 143 0</inkml:trace>
  <inkml:trace contextRef="#ctx0" brushRef="#br0" timeOffset="23495.29">19635 5409 48 0,'0'0'187'0,"0"0"-20"0,9 2-17 0,-4 0-20 15,-1-1-23-15,3 1-43 0,0-2-68 0,0 3-138 0,1-2-154 16,3 0 69-16</inkml:trace>
  <inkml:trace contextRef="#ctx0" brushRef="#br0" timeOffset="24027.95">19991 5553 110 0,'0'0'156'0,"0"0"-11"15,0 0-10-15,0 0-15 0,-18-8-6 0,13 8-10 16,5 0 0-16,-11 0-14 0,4 0-9 0,1 0-2 16,-2 2-4-16,-2 0-3 0,-2 2-2 0,2-3-2 15,-4 4-8-15,5-2-7 0,0 1-5 0,-3 1-4 0,3-1-1 16,-2 0-7-16,1 1-4 0,5-1-5 16,-1-1-2-16,2-1-7 0,-1 2 1 0,1-1-2 0,1 0-2 15,3 1 1-15,0-4-7 0,0 0-4 0,5 6-3 16,0-5 1-16,1 2-11 0,0-3-8 15,1 0-2-15,1 0-2 0,3 0 3 0,-5 0-2 0,4 0 0 16,2 0 7-16,-6 0 3 0,1 0 0 0,1 0 0 16,-8 0 0-16,9 0 1 0,-5 0 9 0,-4 0 2 15,8 3 3-15,-8-3 6 0,5 4-1 0,0-2 2 16,-5-2 4-16,0 5 4 0,0-1 3 0,0 4 0 0,-4-5-4 16,3 3 5-16,1 1-5 0,-2-3-1 15,2 2-4-15,-2-2 2 0,2 3-4 0,-4-1 3 16,3 0 0-16,-3 1-8 0,4-3 6 0,-2 2-3 0,-1-3-2 15,3 4-7-15,-3-2 4 0,2-3 2 0,1 2-1 16,0-4-3-16,1 8 5 0,2-5-3 0,-2 1-2 16,3-1 6-16,-3-1-4 0,6 1 1 0,-2 1-2 15,5-2-1-15,2 1-4 0,-6-1 4 0,4 1 1 16,3-3-8-16,-4 4-15 0,2-3-18 0,-3 1-20 16,3-4-29-16,-1 2-38 0,-3-1-198 0,-3-3-347 15,3 0 153-15</inkml:trace>
  <inkml:trace contextRef="#ctx0" brushRef="#br0" timeOffset="25560.93">20032 5596 129 0,'0'0'160'0,"0"0"-19"0,0 0-10 16,0 0-16-16,0 0-9 0,0 0-5 0,0 0-14 16,0 0-15-16,0 0-5 0,-5 11-3 0,5-11-7 15,-3 6 0-15,3-4-13 0,0 3-1 0,0-5-1 16,-1 6-8-16,2-3-2 0,-1-3-2 0,2 5 0 15,-1-2-4-15,-1-3-2 0,5 6-3 0,-1-5-5 16,1 1 4-16,2-2-8 0,1 0 1 0,-1 0-8 16,-1 0-6-16,-6 0-3 0,14 0-9 0,-6 0 7 0,0 0-3 15,-8 0 2-15,9 0-2 0,-3 0 0 0,-6 0 5 16,6 0 0-16,-6 0 1 0,5 3 6 16,-3 0 4-16,-2-3-1 0,0 0 10 0,-2 8 3 0,2-5-2 15,-1 2-2-15,-2-2 6 0,2 1 6 0,-3 1-3 16,2-2-5-16,-2 1 1 0,4 0-1 0,-2 0 2 15,2-4-5-15,-2 5-4 0,6-1 3 0,-2-1-1 16,2 1-4-16,0-1 2 0,1-2-1 0,3 1-3 16,3 0-3-16,1-2 2 0,-2 0-2 0,4-3-5 15,-2 2-15-15,-1-3-5 0,2 0-1 0,-4 1 1 16,2-4 4-16,-2 2-4 0,0 0 8 0,-2 0-9 0,0 1 12 16,1 0 0-16,-3-1 8 0,-2 0 0 0,-2 2 2 15,2-1 3-15,-1 0 1 0,0 0 9 0,-2 4 0 16,0-3-1-16,0 3 1 0,0 0-1 0,-8-4-6 15,8 4 3-15,-8-1-3 0,8 1 4 0,-12 1-2 16,5 0 2-16,1 2 0 0,-1-3 1 0,1 3 8 16,-3 1 8-16,0 0 0 0,2-1-1 0,2 0-5 15,-3 0 3-15,1 2-3 0,3 1 1 0,-1-2 3 16,1 0-4-16,3 2 0 0,-3-2-3 0,3 3-2 16,1-2 0-16,1 0-7 0,2 3-5 0,2-2-5 0,-1 2-25 15,2-1-32-15,2 0-38 0,-1-2-61 0,1 0-169 16,0-1-353-16,3-1 156 0</inkml:trace>
  <inkml:trace contextRef="#ctx0" brushRef="#br0" timeOffset="26562.58">19146 5725 123 0,'-1'-4'168'0,"-1"0"-17"0,2 4-11 15,-2-8-15-15,1 6-16 0,-1-2-10 0,-1 1-4 0,3 3-10 16,-5-3-2-16,5 3-6 0,-5-2-8 16,5 2-3-16,-8 0 1 0,8 0 1 0,-14 0-9 0,9 2-3 15,-3-2 0-15,2 2 2 0,-3-1-3 0,5 2-3 16,-1-2-6-16,1 2-7 0,0-1-2 0,0 1-2 16,4 1-7-16,0-4 0 0,0 5-3 0,3 0-4 15,1 1-1-15,-2-2-1 0,1 1-2 0,5 0-1 16,-2-1 1-16,-1 3-10 0,0-4 2 0,-1 4 1 15,3-2-1-15,-5-1-1 0,2-1-2 0,1 2-2 16,-4 2-3-16,2-2 8 0,-2-4-6 0,-2 5 0 0,1-1 2 16,0-5-3-16,-4 5 2 0,3-4-1 0,-7 4 1 15,4-3 0-15,-2 1-2 0,-2 0 3 0,3-2-1 16,-1-1 0-16,6 0-1 0,-12 2-2 0,7-2-4 16,5 0-9-16,-8 0-2 0,8 0-6 0,0 0-8 15,-6-3-10-15,6 3-13 0,1-7-3 0,-1 7-4 16,13-6 0-16,-8 5-4 0,4-2-8 0,1 1 12 15,3-2-7-15,-4 3 12 0,1 0 2 0,2 1-7 16,-2-1 12-16,0 1 8 0,0 1 6 0,-3 0 1 16,2-1 6-16,-4 1-1 0,-1 1 9 0,-4-2 6 0,7 4 22 15,-4-1-3-15,-3-3 15 0,4 1 5 0,-4-1 6 16,-1 5 1-16,1-5 3 0,-2 5 2 0,1-1 0 16,1-4-4-16,-3 5-2 0,3-5-6 0,-1 7 0 15,1-2-3-15,0-2-5 0,0 2 2 0,1-1-2 16,2 0-8-16,2 0 1 0,-1-2-10 0,3 2-10 15,1-4-12-15,1 3-3 0,1-2-5 0,-1-1-9 16,2 0-2-16,0-1-4 0,-6-2 12 0,3 2 1 0,-3-3 3 16,0-1 13-16,0 1 11 0,-4 0 9 0,2-1-3 15,-2-1 15-15,-1 2 10 0,-1-1-1 16,-3 0 3-16,-1-2 1 0,4 2 10 0,-6 2 0 0,2-2-5 16,0-1 2-16,1 1-4 0,-2 4-3 0,2-2 0 15,-1-1-5-15,1 1-3 0,-1-1-8 0,5 4-23 16,-6-1-22-16,6 1-26 0,-7-4-48 0,7 4-203 15,-1-3-330-15,-3 0 147 0</inkml:trace>
  <inkml:trace contextRef="#ctx0" brushRef="#br0" timeOffset="26850.55">19505 5720 95 0,'0'0'189'0,"-2"4"-6"0,2 0-9 16,0 1-5-16,0 0-6 0,-1 3-14 16,-2-1-10-16,3-1-7 0,-4 5-7 0,2-2-5 0,-2 3-4 15,0-4-4-15,0 4-7 0,-5-3-9 0,4 1-17 16,0 1-2-16,1-2-9 0,-1 0-3 15,-1 3-13-15,0-4-5 0,2 1-5 0,0-1 1 0,1-1-10 16,-1-1-22-16,2 0-31 0,-1 3-39 0,2-6-39 16,0 2-51-16,1 1-228 0,0-6-407 0,3 4 180 15</inkml:trace>
  <inkml:trace contextRef="#ctx0" brushRef="#br0" timeOffset="34460.08">19580 4033 85 0,'0'0'103'0,"0"0"-9"0,5-1-15 15,-5 1 4-15,0 0-12 0,0 0 4 0,2-2-10 16,-2 2 0-16,0 0-2 0,3-5-19 0,-3 5 11 16,3-3-7-16,-3 3 2 0,0 0-6 0,0-5-6 15,0 5 3-15,-3-4-7 0,3 4-4 0,-1-6-1 16,1 6 8-16,-2-4 1 0,2 4-6 0,-1-4-2 15,1 4 3-15,0 0-9 0,-2-4 5 0,2 4 1 16,-3-4-4-16,3 4-4 0,0 0 3 0,-3-4-3 16,3 4-6-16,0 0 4 0,-5 0-6 0,5 0-1 0,0 0-3 15,-6-3 1-15,6 3 2 0,0 0-6 0,-10 5-2 16,10-5 3-16,-8 3 0 0,4 0-1 0,-2-2 0 16,-2 3 1-16,3 0-2 0,-4 2 0 0,0 0 1 15,0-1 1-15,0 2-6 0,2-1 5 0,0 2-1 16,-2-1 3-16,4 1-1 0,-1 1-1 0,1 0-3 15,1 1 4-15,-2 0-5 0,2 0 5 0,0 1 3 16,1 0 0-16,-3 0 3 0,4 0-6 0,-1-2-2 0,1 1 5 16,2 0-5-16,-1-3 1 0,2 3-1 0,1-4-4 15,-1 2 4-15,0-1 1 0,0 0-4 0,3-3 5 16,3 4-3-16,-1-2 4 0,-1-3-2 0,4 3-4 16,0-1 1-16,1-2 3 0,3 1-3 0,-3-2 3 15,4 0-4-15,-1 0 2 0,6-2 0 0,-6 2-2 16,8-4 2-16,-5 1-2 0,1 0 0 0,-4-1 0 15,2 0-5-15,-2-2 7 0,-1 1-3 0,1-2-5 0,-4-1 1 16,4 0 1-16,-3-2-2 0,-2-1 2 16,-2 1-1-16,2-4 1 0,-3 0-1 0,-4 3-2 15,3-4 2-15,-4-3-4 0,-1 5 10 0,1-2-5 0,-4 2-2 16,3-2 3-16,-6 2-3 0,2-2 5 0,-1 2-6 16,-2 2 9-16,3 0-7 0,-3 1 1 0,3-1 5 15,-1 4-3-15,2-1 0 0,0 1 1 0,-1 1-1 16,1 3 1-16,2-4-4 0,-2 3 0 0,-4 0-17 15,2 0-9-15,-3 2-18 0,-1 0-28 0,-2-1-44 16,1 2-159-16,-3 1-300 0,1-2 134 0</inkml:trace>
  <inkml:trace contextRef="#ctx0" brushRef="#br0" timeOffset="34977.73">19513 4325 87 0,'0'0'115'0,"0"0"-5"0,0 0-6 0,0 0-4 16,4 5-3-16,-4-5-5 0,0 0-10 0,0 0-2 15,0 0-1-15,0 0 6 0,0 0-7 0,4 0-6 16,-4 0-3-16,0 0-4 0,0 0-8 0,0 0-5 15,0 0-7-15,0 0-6 0,0 0 3 0,-4 8 4 16,4-8-3-16,1 7-2 0,-2-3-6 0,1 1-2 16,-1 5-2-16,-2-3-1 0,2 6-1 0,-3-3-9 15,-1 2 1-15,4 0-3 0,-6 4 2 0,5 0-6 16,-1 0 0-16,-1 1 1 0,3 1-4 0,-4-1-2 16,1-1 0-16,0-4 0 0,1 3-1 0,0 1 2 0,0-4-1 15,2-2-2-15,1 2-3 0,-2-3 5 0,0 1-6 16,0-5 4-16,0 2-4 0,1 1 1 0,1-3 0 15,-2 1 2-15,0-1-1 0,2-3-1 0,-2 1 2 16,2-3-9-16,-6 7-15 0,4-6-13 0,2-1-28 16,0 0-30-16,0 0-39 0,0 0-166 0,-9-11-317 0,11 7 140 15</inkml:trace>
  <inkml:trace contextRef="#ctx0" brushRef="#br0" timeOffset="35661.76">19563 4299 85 0,'0'0'95'0,"0"0"-9"0,0 0-3 0,0 0-6 16,0 0-3-16,-9 8-3 0,4-7-3 0,5-1-10 15,-5 5 3-15,1-2 3 0,-1 2-4 0,-1-1-7 16,-5 3-3-16,2-4 0 0,-2 3-4 0,-2-2-8 16,-1 1 0-16,3-1-5 0,0-2-3 0,1 3 0 15,-3 0-2-15,2-3 2 0,-1 1-9 0,2 0 1 16,1-1 2-16,0 1-4 0,4-2 0 0,-1 0 2 15,1 1-4-15,-1 0 2 0,6-2-2 0,-7 1-5 16,3 1 4-16,4-2 4 0,-5 0-3 0,5 0-2 16,0 0 2-16,0 0 2 0,0 0-4 0,0 0-2 15,0 0 2-15,-4-5-5 0,4 5-2 0,0 0-2 0,9-7 3 16,-6 5-3-16,2-1-1 0,0 0 3 0,-1-1-2 16,1 2-4-16,1-1-3 0,1-1 3 0,-1 1-3 15,2 2 0-15,-1-5-6 0,0 2-8 0,-2 0-5 16,1 0 4-16,0-1 4 0,2 0-6 0,1-2 4 15,-4 2 2-15,0 0-2 0,-1-1 0 0,1 2 1 16,0 3 3-16,3-2-4 0,-3 1 7 0,0-2-8 16,-5 4 5-16,8-4 5 0,-4 2-3 0,-4 2-1 0,6-1 5 15,-2 0-2-15,-4 1 1 0,9-1-1 16,-9 1-1-16,9-2 6 0,-9 2-7 0,0 0 0 16,8 2 5-16,-8-2-4 0,6 3 12 0,-6-3-9 0,5 4 2 15,-1-3-1-15,0 2 3 0,1-1 3 0,0 1-6 16,-1 0 10-16,3 1 3 0,-1 0-4 0,0 0-8 15,-1-1 4-15,-1 2 6 0,2 0-1 0,-1-1 0 16,0 3 0-16,-1-5-2 0,2 3-5 0,-3 1 8 16,1 0-7-16,1-2-1 0,-2 3 13 0,-1-2-1 15,-2-1 2-15,3 3-2 0,-2-2 0 0,-1 0-4 16,0 0-11-16,-1 2 13 0,1-4-3 0,0 2 2 0,0-1-11 16,0-4-6-16,-1 9-25 0,-1-8-28 0,2-1-54 15,0 7-128-15,0-7-261 0,-2 3 115 16</inkml:trace>
  <inkml:trace contextRef="#ctx0" brushRef="#br0" timeOffset="36393.93">19428 4635 3 0,'0'0'139'0,"0"0"-7"16,0 0-7-16,4-2-18 0,-4 2-9 16,0 0-8-16,0 0-6 0,0 0-12 0,0 0-13 0,7 0-1 15,-7 0-1-15,0 0-7 0,0 0-13 0,0 0 2 16,0 0-5-16,5 5-1 0,-5-5 0 0,1 4-4 15,-1 1-2-15,0-5-2 0,-3 4-4 0,2 0-5 16,-1 0 4-16,-4 0 4 0,1 1-3 0,-2-2 8 16,1 1 3-16,0 2-12 0,0-2-3 0,1-1 9 15,0 2-2-15,1 0-7 0,-2-1-2 0,0-1 7 16,0-1-6-16,4 1 0 0,-1 1-2 0,-1-1-1 0,4-3-1 16,-3 4-2-16,3-4 3 0,-3 2-6 15,3-2-2-15,-3 2 2 0,3-2-2 0,0 0 0 0,0 0 0 16,0 0 4-16,0 0-7 0,4-11 2 0,-1 4 0 15,1 3 2-15,1-1-7 0,1 0-1 0,2-3 2 16,0 1 2-16,2 0 0 0,-4-1 2 0,4 2-7 16,-1 0-3-16,-1 0 4 0,0 2 1 0,-1-2 4 15,0 4-8-15,-5-1 2 0,3 1 3 0,-1-1 2 0,-4 3-3 16,5-5-1-16,-1 2 3 0,-4 3 0 16,7-1-2-16,-7 1 6 0,2-3-1 0,-2 3-2 15,0 0 1-15,0 0-2 0,0 0 0 0,0-2 0 16,0 2-4-16,0 0 0 0,0 0 5 0,0 0 0 0,5 8 1 15,-5-8-1-15,5 6 7 0,-1-3 10 0,0 2 0 16,2-1 1-16,-2 0-6 0,0 0 1 0,1 2-4 16,-1 0 4-16,1 0-5 0,0-2 2 0,0 0-6 15,-1 4 6-15,0-2-8 0,1-3-6 0,-1 2-14 16,0-1-16-16,0 1-25 0,-2-2-32 0,1-2-33 16,-3-1-152-16,4 4-298 0,-4-4 132 0</inkml:trace>
  <inkml:trace contextRef="#ctx0" brushRef="#br0" timeOffset="47760.79">19962 4260 47 0,'0'0'56'0,"2"-3"-5"0,-2 3-3 0,0 0-8 15,4-2 6-15,-4 2-2 0,0 0-5 0,0 0 5 16,3-2-2-16,-3 2-4 0,0 0 0 0,0 0 0 16,2-3 1-16,-2 3 1 0,0 0 2 0,3-4-4 15,-3 4-1-15,0 0-2 0,0 0 5 0,0 0-4 16,0 0 0-16,0 0-2 0,0 0-4 0,0-4 4 16,0 4-4-16,0 0-1 0,0 0 3 0,1-4-6 15,-1 4 5-15,0 0-9 0,0 0 3 0,3-3-2 16,-3 3 0-16,0 0-1 0,1-4 3 0,-1 4-5 0,0 0 3 15,0 0-1-15,0 0 1 0,1-6-1 16,-1 6-3-16,0-4 0 0,0 4-6 0,0 0 3 0,2-5-2 16,-2 5-5-16,2-3 2 0,-2 3-2 0,0-4-1 15,0 4-5-15,5-4 6 0,-5 4-4 0,3-3 1 16,-3 3 1-16,2-2 0 0,-2 2-1 0,0 0-4 16,0 0-2-16,0 0 6 0,0 0-6 0,0 0 2 15,4-3-1-15,-4 3 0 0,0 0-5 0,0 0 5 16,0 0 0-16,0 0-2 0,0 0 3 0,0 0 1 15,0 0 3-15,0 0-7 0,0 0-1 0,0 0-3 16,0 0 3-16,0 0 2 0,0 0-1 0,0 0 3 0,0 0-1 16,0 0-2-16,0 0-2 0,0 0 0 0,0 0 3 15,3 10 3-15,-3-6-5 0,0-4 4 0,0 5-5 16,-3 0 3-16,3-1 3 0,0 1-2 0,-1 0-2 16,-2-1 5-16,1 2-3 0,-1-1 0 0,3 0-3 15,-1 0 4-15,-3 1-2 0,2 0 0 16,-1 0 3-16,-1 0-1 0,3 0 2 0,-2 0-1 0,2-1 3 15,-3 2-6-15,3 1 2 0,-2-1 1 0,3-2-1 16,0 0 3-16,0 1-4 0,0 1 6 0,0-2 0 16,0 1 0-16,0 1 3 0,3 0 0 0,-3-3 10 15,1 2-5-15,-1-2 4 0,4 0 1 0,-3 0-2 16,2 0 4-16,-2-1-3 0,3 0 1 0,-1-1 0 16,-3-2-1-16,7 1-2 0,-7-1 0 0,12-1-3 0,-7-1 5 15,0-1-1-15,0 1-3 0,0-2 1 0,0 1-4 16,0 0-2-16,0-4-2 0,-1 1 1 0,2-1 0 15,-2 1-4-15,0-1 2 0,0 2-2 0,0 0-2 16,0-3-1-16,0 3 1 0,0-2 3 0,-1 0-2 16,1 2-1-16,1 0-2 0,-4 0 1 0,1 1-1 15,2 0-3-15,-2-1 2 0,2 1 2 0,-3 0 0 16,3 0-1-16,-2 0 1 0,0 2-1 0,-2 2 1 16,2-5-2-16,0 2-2 0,-2 3 5 0,2-3 2 15,-2 3-4-15,0 0-3 0,2-4 3 0,-2 4 0 0,0 0-2 16,0 0-1-16,2-2 1 0,-2 2-2 0,0 0 1 15,0 0 1-15,0 0-1 0,0 0-1 16,0 0 0-16,0 0 2 0,0 0 1 0,0 0-4 0,0 0 7 16,0 0-7-16,0 0 0 0,0 0 3 0,0 0 0 15,0 0-2-15,0 0-1 0,0 0 6 0,-12 7-1 16,10-3-5-16,0-2 4 0,-1 2 0 0,-1-1-4 16,4 1 3-16,-4-1-1 0,2 1 5 0,0 1 1 15,1 0-4-15,-1 2-4 0,-1-1 2 0,3 1 1 16,-4-2 2-16,4 2-1 0,-1-2-1 0,1 0 1 15,-1 3 1-15,1-3-3 0,-1 0 2 0,1 0-3 16,-2 1 2-16,2-2 2 0,0 1-1 0,0 0 0 16,0 0 2-16,0-5 0 0,2 6-6 0,-2-4 0 15,0-2-14-15,1 6-13 0,-1-6-14 0,1 5-13 0,3-4-18 16,-4-1-31-16,0 0-39 0,9-1-110 0,-9 1-278 16,10 0 123-16</inkml:trace>
  <inkml:trace contextRef="#ctx0" brushRef="#br0" timeOffset="48383.15">20193 4299 62 0,'0'0'102'0,"0"0"-5"0,0 0-18 0,3 2 0 16,-3-2-13-16,0 0-2 0,0 6-1 0,0-6-11 15,-3 6-4-15,3-6 5 0,0 5-10 0,0 1 1 16,0 0-1-16,-4-2 1 0,4 3-1 0,-1-1-1 0,0-2-5 15,-2 2-5-15,3 1 0 0,-1 0-1 16,-2-2-3-16,3 2-7 0,-1-2 3 0,0 1-6 16,-2 0 2-16,3-1-1 0,0 0-1 0,0-1 1 0,0 0-2 15,0-4 3-15,-1 7-9 0,1-4 3 0,0-3 0 16,1 4 0-16,-1-4 3 0,9 0-2 0,-9 0-2 16,8-3-2-16,-3 2 2 0,1-2-3 0,-1 0-1 15,2-1-4-15,-1 0 3 0,-2 2 3 0,0-2-4 16,2 2-2-16,-2-1-5 0,-1 0 1 0,-3 3 1 15,6-3 1-15,-3 1-2 0,-3 2 0 0,0 0-4 16,0 0 1-16,7 5 2 0,-5 0-1 0,-2-3 1 16,0-2 2-16,0 7-5 0,1 0 3 0,-1-3-1 15,0 1 0-15,1 0 1 0,1-3 1 0,-2 2-3 16,0-4 2-16,4 8-1 0,-1-7 2 0,-3 2 2 16,0-3-1-16,3 4-3 0,-3-4 4 0,2 4 0 0,-2-4-2 15,0 0 2-15,0 0-5 0,0 0 4 0,0 0-1 16,12-7 2-16,-10 5-6 0,-2 2 6 0,4-6-1 15,-3 5-2-15,-1 1 1 0,1-6-2 0,2 2-3 16,-3 4 4-16,1-6-2 0,1 2-4 0,0 1-1 16,-2-1-3-16,0 4 1 0,0-5-7 0,1 2-11 15,-1 3-6-15,0-5-5 0,0 5-8 0,2-5-11 16,-2 5-11-16,1-7-32 0,-1 5-89 0,0-3-205 0,1 0 91 16</inkml:trace>
  <inkml:trace contextRef="#ctx0" brushRef="#br0" timeOffset="48588.04">20299 4255 108 0,'5'2'99'0,"2"2"-5"0,-1-1-10 0,4 1-25 0,0 1-26 16,-1 0-61-16,0-1-48 0,0 0-80 16,-1-1 36-16</inkml:trace>
  <inkml:trace contextRef="#ctx0" brushRef="#br0" timeOffset="49092.83">20474 4352 97 0,'-5'2'102'16,"5"-2"-6"-16,-4 7-9 0,0-5 2 0,1 3-8 16,-1-2-10-16,2 1-7 0,0 0 1 0,-1 3-15 15,0-2 3-15,-1 1-10 0,2-1-5 0,0-2-5 16,3 3 0-16,-2 0-2 0,0-3-6 0,-2 0-2 0,3 2-3 15,0-1-2-15,-1-1-6 0,1-3 5 16,1 5-3-16,-1-5-4 0,0 0 3 0,0 3 7 0,0-3-10 16,0 0-3-16,0 0 4 0,0 0-3 0,17-6 4 15,-12 3-4-15,0 1-4 0,0-2-1 0,-1 1 4 16,1 0-6-16,2 1 3 0,-1-1 1 0,-2 3-7 16,-2-4 5-16,-2 4 0 0,7-2 3 0,-7 2-3 15,0 0 0-15,8-1-6 0,-8 1 5 0,0 0 3 0,0 0 1 16,0 0-5-16,2 7 7 0,-2-7 0 15,0 0 4-15,-5 6-7 0,5-6 10 0,-4 6-1 16,1-1-11-16,1 0 10 0,0-2-4 0,0 1-2 0,-1 2 3 16,1 1-6-16,-1 0 3 0,0-3-5 15,1 1 5-15,-2 2 0 0,2-2-3 0,-1 3 4 16,1-2-2-16,0 5-3 0,2-5 5 0,0 0-2 0,2 1 4 16,0-2-3-16,-1 0 0 0,6 0 2 0,-2-1 3 15,1-1-1-15,2-1-2 0,0 0-3 0,4 1 4 16,-4-2-6-16,5 0 4 0,-4-2 6 0,2 0-17 15,-3 1-4-15,2-3-14 0,-5 2-8 0,4 0-15 16,0-4-18-16,-4 2-29 0,0-2-131 0,-1 1-240 16,0-3 107-16</inkml:trace>
  <inkml:trace contextRef="#ctx0" brushRef="#br0" timeOffset="49709.04">20593 4408 67 0,'0'0'79'16,"0"0"0"-16,0 14-4 0,0-11 4 0,0 2-11 15,0-1-6-15,0-4 0 0,-4 8-3 0,4-1-2 16,-4-2-7-16,3 0-2 0,-3-1-7 0,3 3-4 15,-2-2-2-15,2 2-2 0,1-4-6 0,-3 1 0 0,3 2-1 16,0-1 1-16,0-3-7 0,0 3-3 16,0 1 2-16,3-3-1 0,-3-3 0 0,4 5-1 0,-3-5 0 15,-1 0-2-15,0 0-4 0,14-3-4 0,-6-1 3 16,-2 1 1-16,1-1-5 0,-1 1-3 0,2 0 1 16,-3 1 2-16,0-2 0 0,-1 0 1 0,1 2-3 15,-5 2 0-15,5-2-4 0,-5 2 5 0,8-3-7 16,-8 3 6-16,0 0-1 0,0 0 4 0,2 8 4 15,-1-5-7-15,-1 1 0 0,2-2 0 0,-2-2 1 16,1 11-3-16,0-5 2 0,2-3 7 0,0 4-4 16,-1-2-5-16,2 0 3 0,1-1 1 0,0 1-2 15,1-2-4-15,0 0 2 0,0 0-1 0,1-1-3 0,0 0 0 16,1-1-1-16,-2-1-7 0,1-3-14 0,0 2-13 16,2-3-12-16,-2-2 0 0,0-3-13 0,-2 2-4 15,0 0-4-15,-1 1 13 0,1-1-3 0,-1-3 12 16,0 1 14-16,-4 2 19 0,0 2 16 0,0-1 3 15,0 0 9-15,0 4-5 0,0-5-1 0,-2 4 4 16,-1 0-4-16,-1 0 6 0,4 3 6 0,-9-1-1 16,2-2 3-16,7 3-1 0,-9 0-1 0,9 0 9 15,-11 3-2-15,7-2-1 0,-2 2 4 0,2 0-6 16,-1 0 7-16,1-1-10 0,2 3 7 0,-1-3 4 16,-1 3-2-16,2-3-5 0,0 3-3 0,0-2-2 0,2-3-4 15,0 12-1-15,0-6 0 0,2 2 1 0,1-1-2 16,0 0 0-16,2 3 2 0,-1-2-2 0,-1-1 2 15,3 2-17-15,-3-4-26 0,4 1-29 0,-1 1-44 16,-1 2-98-16,-3-3-215 0,1 0 95 0</inkml:trace>
  <inkml:trace contextRef="#ctx0" brushRef="#br0" timeOffset="50414.57">20143 4564 11 0,'-5'-3'142'0,"0"-1"-5"16,1 2-14-16,0-1-2 0,4 3-19 0,-9-4-2 15,3 3-9-15,2-3-7 0,-1 3-7 0,5 1-10 16,-8-1-4-16,8 1 1 0,-9 1-5 0,4 2-3 15,2 0-8-15,3-3-4 0,-7 2-3 0,5 3-4 16,-1-4 1-16,0 4-4 0,1 1-5 0,1-2-1 0,-1 0 0 16,1 0-6-16,2 1-2 0,-2-2-4 15,2 2 1-15,1-1 0 0,0 1-4 0,-1 0 1 16,1 0-3-16,-1 0 0 0,2-1 3 0,-2 1-9 0,0-2-2 16,0 2 3-16,1-3 0 0,-2 4 1 0,0-6 0 15,0 6-3-15,2-3 0 0,-2-3 0 0,-2 4-3 16,2-4 0-16,-2 3 2 0,2-3 2 0,-2 4-3 15,2-4 2-15,-4 2 3 0,4-2-5 0,0 0-1 16,0 0 0-16,0 0-1 0,-9 0 8 0,9 0-6 16,0 0 1-16,0 0-5 0,-4-8-4 0,4 8-10 15,1-5-3-15,2 0-8 0,-2 1-7 0,2 0-4 0,-1 0-16 16,2-4-16-16,-1 3 11 0,-1 1-5 0,2-1 5 16,-2 3 0-16,0-1-10 0,-2 3 4 15,5-4-11-15,-2 3-14 0,-3 1-87 0,0 0-191 0,0 0 85 16</inkml:trace>
  <inkml:trace contextRef="#ctx0" brushRef="#br0" timeOffset="50642.5">20125 4663 140 0,'-1'3'138'15,"-3"-1"-8"-15,2 1-12 0,2-3-3 0,-4 7-15 16,0-5-6-16,2 1-12 0,2-3-5 0,-2 5-12 15,2-5-5-15,-4 3-3 0,4-3-6 0,-1 7-4 16,1-7-12-16,0 5 3 0,0-5-3 0,3 2-2 16,-1 0-4-16,-2-2-7 0,10 1-3 0,-10-1-11 15,9 2-6-15,-4-2-16 0,3 0-17 0,-8 0-20 16,14-3-28-16,-9 1-48 0,4-1-73 0,-5 1-214 16,6-2 94-16</inkml:trace>
  <inkml:trace contextRef="#ctx0" brushRef="#br0" timeOffset="51042.91">20244 4640 22 0,'0'0'126'0,"-6"2"-7"16,1 1-1-16,-3 1-17 0,3-2-6 0,0 1-2 0,-2 0-10 15,2-1-10-15,-2 3-1 0,0-1-9 0,2-1 2 16,0 1-3-16,0 1-9 0,-3 0-8 16,3-2 6-16,1-3-9 0,0 3-8 0,3 2-1 0,-4-3-7 15,2 0 5-15,3-2-7 0,-6 5-9 0,6-5 8 16,-4 1-4-16,3 3-3 0,1-4-3 0,0 0 1 15,0 4 2-15,0-4-2 0,0 0 3 0,5 3-5 16,-5-3 4-16,9 1-2 0,-9-1-4 0,9 0-3 0,-4 2 3 16,0-1-4-16,-5-1 3 0,14-3-10 15,-10 2 5-15,4 1 0 0,-3-2-1 0,1 1-6 16,1-2 2-16,-4 0-2 0,3 1-2 0,-3 1-2 0,1-4-10 16,-1 1-10-16,2-3-15 0,-1 4-4 0,-2-2-10 15,1-3-22-15,-1 2-48 0,0-2-85 0,-1 0-227 16,2 2 101-16</inkml:trace>
  <inkml:trace contextRef="#ctx0" brushRef="#br0" timeOffset="51575.95">20336 4517 39 0,'1'-3'115'16,"-1"3"-13"-16,0 0-3 0,0 0-3 0,0 0 0 15,0 0 15-15,0 15-15 0,-1-10-9 0,-3 2 1 16,4-1-1-16,-2 0-8 0,0-1-3 0,1 4-2 0,1-1-3 16,-2 1-3-16,-1-1-5 0,1 2-4 0,2-1 2 15,-2 3-4-15,1-1-4 0,1 0-1 0,-1 1-2 16,0-1-2-16,2 2-1 0,-2-1-8 0,1 0-1 16,0-2-4-16,1 0-3 0,-1 1-3 0,1-1-2 15,-1 1-5-15,0-2-4 0,0-1 2 0,0-2-4 16,1 1 2-16,1-2-3 0,-2 3-7 0,0-4-23 15,2-1-26-15,-2 1-39 0,0-4-47 0,0 5-192 16,0-5-344-16,0 0 152 0</inkml:trace>
  <inkml:trace contextRef="#ctx0" brushRef="#br0" timeOffset="58477.41">21376 4988 57 0,'0'0'148'0,"0"0"-12"16,0 0-11-16,0 0-13 0,0 0-5 0,0 0-9 15,0 0-7-15,0 0 0 0,0 0-13 0,0 0-6 16,0 0-5-16,0 0-5 0,0 0-3 0,0 0-8 16,0 0-3-16,0 0-5 0,0 0-2 0,0 0-4 15,-7 0-4-15,7 0-4 0,0 0-1 0,0 0-6 0,-9 0 2 16,9 0-5-16,0 0 0 0,0 0 1 15,0 0-6-15,-10 0 1 0,10 0-2 0,0 0-6 0,-7 0 3 16,7 0 1-16,0 0-8 0,0 0 3 0,0 0 2 16,-9 0 0-16,9 0-7 0,0 0 4 0,-4 3 2 15,4-3-1-15,0 0-2 0,-4 1-1 0,4-1-3 16,0 0 2-16,-3 5-4 0,3-5-1 0,-3 3 7 16,3-3-2-16,-2 4 8 0,2-4-5 0,-3 3 3 15,3 3 0-15,0-6 1 0,-3 5-3 0,3-5 2 16,0 6 3-16,0-1 3 0,3 0-4 0,-3 0 2 15,3-2-3-15,-2 4 5 0,1-3 4 0,1 2 0 16,2-1-5-16,0 1 0 0,0 2 4 0,2-1-1 16,0 0 2-16,2 0 0 0,0-2-3 0,0 3-1 0,1 1 1 15,1-2-4-15,0 1 0 0,-1-3-1 0,-1 4-3 16,0-4 3-16,0 2-3 0,-4-2-3 16,0 0 1-16,2-1 0 0,-2 1 3 0,-1-2-3 0,1 0-1 15,-3 1-4-15,2 1 3 0,-4-2 2 0,3-1-5 16,-3-2 1-16,2 6-1 0,-2-2-4 0,2-2 3 15,-2-2-9-15,0 5-4 0,0-5-8 0,-2 6-9 16,1-2-17-16,1-4-12 0,-1 4-10 0,1-4-24 16,0 0-23-16,-3 4-45 0,3-4-106 0,0 0-289 0,-4 1 128 15</inkml:trace>
  <inkml:trace contextRef="#ctx0" brushRef="#br0" timeOffset="59033.56">21185 5050 103 0,'0'0'137'15,"0"0"-11"-15,0 0-14 0,0 0-5 0,0 0-9 16,0 0-2-16,-7-2-6 0,7 2-2 0,0 0-6 16,0 0-10-16,0 0-4 0,0 0-6 0,0 0-1 15,0 0 0-15,0 0-5 0,0 0-6 0,0 0-3 16,0 0-9-16,0 0 1 0,0 0-2 0,0 0-4 0,0 0-2 15,0 0-2-15,0 0-1 0,0 0 6 0,0 0-4 16,9 10 1-16,-9-7 2 0,0 2-3 0,1-2 12 16,2 2 0-16,-2-1-4 0,5 0-4 0,-1 2-1 15,2 1 0-15,0 0-5 0,0 0 0 0,2 4-2 16,1-5-2-16,3 9-6 0,-3-9 1 0,6 5-1 16,-6 1 0-16,5 2-3 0,-2-4 0 0,0 0-3 15,-4-3 0-15,0 3-3 0,0 0-1 0,-3-1 1 16,3-3-3-16,-2 2-5 0,1-1 3 0,-3 3 2 15,-1-7 0-15,3 2-2 0,-5 2-1 0,2-2 1 0,1-1 1 16,-2-1-7-16,-1 2 4 0,0-1 3 0,0-2-1 16,-2 2 0-16,1 0-3 0,2 3 2 15,-3-4-1-15,0-3-5 0,1 7 1 0,-1-5-11 0,2 2-6 16,-2-4-11-16,0 6-8 0,0-3-19 0,0 1-8 16,0-4-24-16,0 5-11 0,0-5-37 0,0 0-49 15,0 0-100-15,-3 3-308 0,3-3 137 0</inkml:trace>
  <inkml:trace contextRef="#ctx0" brushRef="#br0" timeOffset="59559.52">20992 5189 9 0,'0'0'118'0,"11"7"-1"0,-11-7-5 16,4 0-12-16,-4 0-5 0,6 3-9 0,-6-3-14 16,9 0-5-16,-4 3 1 0,-1-2 1 0,-4-1-11 15,0 0-3-15,8 4 1 0,-4-3-7 0,-4-1 9 16,5 3-1-16,-2 0 1 0,-1-1 3 0,-2-2-3 0,1 5-5 16,3-2-5-16,-1-2-4 0,-1 5-1 0,2-1-2 15,1 1 2-15,-1-2-4 0,5 4-3 16,-1 4 1-16,-1-4-6 0,2 1-2 0,3-1-1 0,-3 1 0 15,5 1-3-15,0 4-10 0,-1-4 2 0,-3-1 3 16,0-1-4-16,-3 0-5 0,1-1 0 0,0 2 2 16,-3-2-2-16,0-1-3 0,-1 1-1 0,0-3-6 15,1 0 4-15,-4 0 0 0,2 1 2 0,-2-1-5 16,-1 0 1-16,1 0 1 0,2-3-5 0,-3-1-5 16,-4 9-5-16,4-5-6 0,0-4-12 0,0 4-7 15,0-4-3-15,-4 5-12 0,4-2-10 0,-1 1-9 0,-3 0-7 16,4-4-19-16,4 5-31 0,-4-5-121 0,-5 4-268 15,5-4 119-15</inkml:trace>
  <inkml:trace contextRef="#ctx0" brushRef="#br0" timeOffset="60091.63">21084 5134 28 0,'2'4'135'0,"-1"-1"2"0,-1-3-11 0,3 4-6 16,-2 1-10-16,2-2-2 0,1-1-6 0,0 2-12 15,0 1 5-15,1-1-6 0,1 2-14 0,-1-3 0 16,1 5-5-16,0-3-3 0,0 3-17 0,4-2 4 16,-3 1-8-16,0 1 5 0,-2-2-4 0,2 2-5 0,-2-3-5 15,5 3-4-15,-5 0-5 0,5-1 2 0,-2 1-4 16,-2-1-7-16,1 2 2 0,-1-3-4 0,2-1 0 16,-6 2-3-16,5-3-3 0,-3-1-2 0,-2 4-6 15,2-4-5-15,-4 2-5 0,5-3-8 0,-5 5-6 16,1-5-12-16,-2 5-13 0,-1-4-21 0,-1 0-19 15,-1 1-54-15,-1-1-122 0,1-2-282 0,-1 1 125 16</inkml:trace>
  <inkml:trace contextRef="#ctx0" brushRef="#br0" timeOffset="63058.24">19856 3682 23 0,'-3'-3'74'0,"3"3"-3"0,-4-2-5 15,4 2-7-15,-4-4-1 0,3 1-12 0,1 3 2 16,-4-4-4-16,1 0 4 0,3 4-11 0,-7-5 6 0,3 1-12 16,0 3 3-16,-1-1-2 0,0-2-3 15,-2 2 2-15,0 0-6 0,1-1 0 0,-3-1-7 16,-1 1 4-16,-2 1 3 0,3-2-4 0,-2-1-11 0,-1 5 9 16,2-3 5-16,-3 0 1 0,0 1-5 0,2-1-7 15,-2 2 0-15,3-2 7 0,-3 1-8 0,2 0 6 16,-2 1-14-16,3 1 3 0,-2-2 2 0,3 2 2 15,2-2-9-15,-4 4-1 0,4-1 2 0,-2-1 1 16,1 1 0-16,3 0 1 0,-3 2-5 0,-3-2 3 16,-1 2 1-16,2 1-5 0,2-2 5 0,3 1-4 15,-4 2-1-15,0-3-11 0,3 0 17 0,-2 2 1 0,1-2-2 16,1 3 0-16,0-2-9 0,-3 0 0 0,1 1 5 16,-3 0 0-16,5 0-7 0,-1 1 3 15,1-2 1-15,-1 0 3 0,0 1-9 0,0 3 13 0,2-5-9 16,-1 2 9-16,1 3-8 0,0-3 0 0,0 0-3 15,1 0 8-15,-1 2 2 0,-2-2 1 0,2 4 0 16,-1-2 3-16,-2 5-7 0,4-4-2 0,-2 2 3 16,-1-1-9-16,1-2 6 0,1 3-5 0,0-1-8 15,1-1 15-15,-2 1 1 0,3-2-5 0,-2 0 0 16,1 2-4-16,0-1 9 0,3 0-5 0,-3-1 7 16,2 0-1-16,0 1-2 0,0 2 5 0,-1-1-2 15,1 0-3-15,0-3 2 0,0 1-1 0,-1 5-8 0,-2-2 11 16,5 0-1-16,-4-1 1 0,3 4-3 0,0-4-2 15,0 2 6-15,-1 0-3 0,2 1-2 16,-2-1-2-16,0-1 4 0,1 3-2 0,0-3 1 0,-1 4 2 16,1-5-4-16,0 4-10 0,1-3 14 0,-1 0 3 15,1 1-10-15,-2-3 2 0,2 3 2 0,-2-2 5 16,2 0-10-16,0-1 4 0,0 2 5 0,0-2-7 16,0 1 2-16,0-1 1 0,0 1-3 0,2-2 3 15,-2 1 0-15,2 1 1 0,-2-2 4 0,-2 2-2 16,2-1-3-16,0-1 4 0,0 2-2 0,0 0 4 15,0-2-3-15,-2 1-1 0,2 0-7 0,-3-2 4 0,2 2 3 16,0-2 0-16,0 1-1 0,-1 1-4 0,1-1 7 16,1 1 2-16,-3-1-1 0,3 0-16 0,-1-1 13 15,1 2-4-15,0-2 4 0,-1 2 2 0,1 3-4 16,0-6 2-16,2 4 5 0,0 1-15 0,-2-3 8 16,1 3 3-16,2-4 1 0,-2 5-6 0,-1-2 4 15,2 0 4-15,0 0 0 0,1 1-8 0,-1-2 6 16,-1 0-13-16,0 0 10 0,-2-1 6 0,2 2-11 15,-1-3 6-15,1 2 4 0,-1-2-7 0,2 2 8 16,-2-2-10-16,0 1 1 0,1 1 4 0,0 3 7 16,1-4-1-16,0 1-2 0,-2 0 2 0,3 1-1 15,1 1 1-15,-2 0-1 0,2-3 2 0,2 2-3 0,-4 2 2 16,0-3-10-16,1 0 3 0,-1 0 4 0,2 0-5 16,0 1 4-16,-3-2-2 0,1 0-1 0,0 0 5 15,2 2-2-15,-3-3 1 0,3 2 0 0,-3-2-2 16,1 0-2-16,0 1-1 0,3 1 9 0,-1-2-11 15,-3 1-3-15,6 0 8 0,-3-2 8 0,2 5-3 16,-1-2-3-16,0 1 2 0,-1-4 0 0,1 4-3 16,3 1 1-16,-3-4-3 0,0 2-1 0,1 1-4 0,-3-1 13 15,4-2-8-15,-3 0-3 0,2 2 2 0,-1-3 0 16,-1 2 2-16,1-2 1 0,0 4-6 16,0-4-1-16,0 1 3 0,-1 0-3 0,1 0 11 0,0 0-13 15,0 1 2-15,0-1 6 0,3-1 1 0,-3-1-6 16,0 5 0-16,4-3 3 0,-1 0 1 15,-1 2-3-15,5-2 6 0,-2 1-4 0,-3 0-2 0,3-1-1 16,0-2 2-16,0 4-3 0,-1 0 6 0,-1-2-5 16,3 0 0-16,-3 0 1 0,-2-1 1 0,1-1 1 15,0 1-5-15,1 1 4 0,1-1 0 0,-2 0-11 16,0-3 1-16,-1 4 3 0,1-3-3 0,-1-1 12 16,2 2-14-16,-2-1 1 0,2 2 4 0,0-3-3 15,2 4 5-15,-2-3-1 0,-1-2-2 0,1 3 7 0,-1-2-6 16,5 2 2-16,-3 2 0 0,0-3-5 0,0-1 0 15,-3 1 0-15,2 1-11 0,2-1-1 0,-1 2-3 16,-2-1 2-16,3 0-2 0,-1-1 1 0,0 0 0 16,1 1 9-16,-3 1-1 0,1-1 3 0,3 0 3 15,-1 0-6-15,-1 1 7 0,1-2-11 0,1 3 6 16,0-4 1-16,0 3 8 0,-1 1-2 0,3-1-15 16,-4-2 12-16,5 1 4 0,-4 0-2 0,4 0-14 15,-2-1 5-15,-2 1-5 0,1 1-5 0,1-2-8 16,-2 1-10-16,2-2-19 0,-5 0-37 0,3 2-109 0,1-2 49 15</inkml:trace>
  <inkml:trace contextRef="#ctx0" brushRef="#br0" timeOffset="63658.72">20400 5120 27 0,'19'1'33'0,"-1"-1"-3"0,0 3 0 0,-4-3 0 16,0 0-12-16,-1 1 2 0,0 0 3 0,-1 1-3 15,0-1-4-15,-1-1-2 0,1 1 3 0,-3-1-9 16,1 0 4-16,-1 0-1 0,0 0 2 0,1-1 0 16,-1 1-5-16,-1-1 9 0,3-2 8 0,-2 2 6 0,3-2-3 15,-1 3-11-15,0-5 9 0,-1 0 7 16,1 1-1-16,1 0-2 0,-2-2-1 0,1 1-7 16,0-1 4-16,1-2-7 0,-3 0-5 0,3-1 3 0,-1-2-4 15,-2 1-7-15,-1 1 0 0,2-5 6 16,-1-1-7-16,-1 1 2 0,-3-3 3 0,0 3 1 0,3-3-7 15,-4-2 1-15,-3 2 6 0,0-1 0 0,-1 0 3 16,3 0-2-16,-6-2-1 0,3-1-3 0,-1 3 5 16,1-2-6-16,-1 1-5 0,-1-6 10 0,1 5 1 15,1 1-2-15,-1 2-4 0,-2-3 1 0,6 2-2 16,-3 2-6-16,0-2 17 0,1 1-6 0,0 0 5 16,-1 2-6-16,2-2-5 0,-4 1 8 0,2 4-7 15,2-1 1-15,-4 1 0 0,2 0-3 0,-1 2 15 16,0-2-11-16,-3 1 2 0,0 1-2 0,-1-1 2 0,0 0 5 15,-3 1-3-15,-1 0-4 0,3-2 10 0,-6 0 2 16,3 0 6-16,-2-1-3 0,-2 2 6 0,0-1-7 16,3 0 6-16,0-1-8 0,0 5 8 0,2-2-11 15,-1 0 12-15,1 2-5 0,0-1-4 0,1-1 0 16,1 2 0-16,-2-2-6 0,-1 1 4 0,1 0-5 16,1 1-1-16,-1 1-2 0,-1-3-2 0,0 3-1 15,-4-5 2-15,-1 7-5 0,1-4-7 0,-2 0 1 16,-3 1-4-16,-5-6 1 0,-3 4 4 0,-1-2 3 0,1-1-3 15,-6 1 1-15,4-1-1 0,-4-1 1 0,-2-1 3 16,0 1-9-16,1 1-2 0,-4-2 6 16,-10-4 1-16,11 5 9 0,-14-3-36 0,3-2 18 0,-3 2-2 15,-1 3-5-15,6-2 4 0,-4 0-4 0,10 4-14 16,2 4 9-16,0-4 5 0,-13 0-4 0,12 4 4 16,1-3-8-16,1 2-31 0,0 0-22 0,3 2-118 15,0 2-211-15,5 2 93 0</inkml:trace>
  <inkml:trace contextRef="#ctx0" brushRef="#br0" timeOffset="66257.96">19273 5164 67 0,'-18'0'114'16,"0"0"-14"-16,4-4-15 0,0 3-4 0,-4 0-9 15,2 0-9-15,2-2-4 0,-4 3-6 0,-3-2-10 16,2 0-6-16,1-1-11 0,-4 1 0 0,2 0-5 16,-2 0-4-16,1 2-11 0,-1-3-5 0,3 3 3 15,-2-3-4-15,2-1-12 0,0 1 11 0,0-1 4 16,2 1 3-16,3 0-16 0,1-1 4 0,-1 1 4 16,1-1-3-16,-2 0 2 0,2 0 1 0,-1 1-1 15,4-1 12-15,0 2-11 0,-3-1 5 0,3 1 2 0,-2-1-11 16,2 0 4-16,-1 2-6 0,-3 1 2 15,2-3 3-15,-2 2-2 0,5 1 2 0,-3-3-2 0,6 3 9 16,-8-1-5-16,5 0-1 0,-4 1-7 0,3 0 3 16,0 1 4-16,1-1 3 0,1-1-9 0,1 1 10 15,-4 2-2-15,4-2 0 0,0 2 1 0,1-1-12 16,0 0 8-16,-2-1-2 0,0 3 3 0,2-2-3 16,-2 2 5-16,1-2 1 0,-1 2-1 0,0-2 4 0,2 2-3 15,-1-1 4-15,0-2 3 0,-1 3-10 16,3-2 2-16,0 2 3 0,-4-2-1 0,1 1-4 15,3 0 1-15,0 1 2 0,-1-1 4 0,-1 1-1 0,2 1 8 16,-1 0-3-16,1 0 3 0,1 0-1 0,-1 2 3 16,-2-2-5-16,2 0 0 0,1 4-1 0,2-4 5 15,-1 0-4-15,1 3-5 0,0-4 5 0,0 2-8 16,2 1 5-16,-2 0 2 0,0-1-5 0,-2 3-1 16,3-5 4-16,0 2-8 0,-1 0 7 0,0 0 0 15,1 2 2-15,-1-1-6 0,0 3 3 0,-1-2-1 16,1-2-9-16,-1 2 9 0,3 0-1 0,-1 0-1 15,-1 5 3-15,1-3 1 0,1 2 4 0,0-1-11 0,1 3 1 16,2-3 3-16,-2 3 1 0,-1-3 2 16,3 1-2-16,-2 1 3 0,2 1 2 0,-2-1-8 0,2 1 2 15,-2-2 5-15,0 3-7 0,0 0 3 0,2 1 5 16,-3-4-5-16,1 3 2 0,1 0-4 0,0-3 1 16,-1 1 1-16,0 0-2 0,1-1-1 0,0 1 0 15,-2-3 4-15,3 2-1 0,-3-2-3 0,0 1 3 16,3 0-1-16,-2-1 3 0,0 1-1 0,0-1 2 15,1-1-10-15,0 2 1 0,0-1 6 0,-1 1-4 16,0 0-2-16,0-1 6 0,1 1-8 0,0 0 6 0,1-2 0 16,-1 1-2-16,-2-2 3 0,1 2 0 0,2-1 2 15,-2 1 0-15,1-1 0 0,0 2-5 16,-2-3 7-16,0 2-8 0,0-3 5 0,-2 3 1 0,2-2 2 16,-2 0-6-16,1 1 3 0,1-1 6 0,-1 0-1 15,-1 1 0-15,1-1 7 0,1 3-7 0,-2-3-2 16,2 2 4-16,-3-1 7 0,6 1-6 0,-3 1-2 15,0-5-5-15,2 9 3 0,-2-9 2 0,1 5-1 16,1-3 0-16,2 0-6 0,-2 0 4 0,-2-1-5 16,4 1 5-16,-1-2-9 0,-1 2 9 0,0-3-5 15,0 1 4-15,1 0-2 0,0 0 3 0,1 1-5 16,1 0 4-16,0 4-1 0,2-4-3 0,-2 0 3 0,1-1-1 16,-1 0-4-16,2 2-1 0,-2-5 3 0,0 1 4 15,1 2-4-15,2 1 0 0,-3-3-2 0,2 2 0 16,-1 3-2-16,3-6-8 0,-4 1 6 0,3 5 4 15,-2-2 1-15,2-2 1 0,-2 1-2 0,-2-1-1 16,4 0 6-16,-2 3-6 0,0-5 4 0,-1 3 1 16,2-2-3-16,1 4 1 0,-3-2 5 0,2-1-1 0,0 2-10 15,-1-2 4-15,-1 0 6 0,3 0-2 0,-2 0-2 16,3 0 5-16,-4 1-3 0,4 1-1 16,4-4-4-16,-4 1 5 0,0 2-4 0,1-3 2 0,2 2 4 15,-1-1-3-15,-1-1-6 0,1-1 7 0,1 0 9 16,0 0-2-16,0-1-4 0,0 4 2 0,1-3-2 15,2 1 6-15,-4-2-9 0,0 0 4 0,3 0-2 16,0 0 1-16,-1 1-4 0,0-1 1 0,1-1 6 16,0 2-2-16,-2-1 6 0,3 0-5 0,-2 2-3 15,0-4 6-15,2 2-2 0,2-1-2 0,1 1 0 16,0 0 0-16,-4 0 2 0,-1-3-4 0,4-1-3 0,-5 2 1 16,6-3-6-16,-5 2-2 0,6-2-10 0,-2 1-1 15,2-1 7-15,-4-2-3 0,3-1 1 0,-1 1-3 16,2 2 1-16,-2-4 6 0,-1 1 1 0,2 2 1 15,-1 0-2-15,1-1 9 0,-4 0-3 0,1 0-1 16,-1 2-1-16,4-1 2 0,-5 1 6 0,3-1-7 16,1 1-2-16,-2-1 3 0,-2 0 2 0,2 3 3 15,-3-1-4-15,5-2 4 0,-6 1-7 0,3 1 1 16,-5 3-1-16,5-4 3 0,0 1 2 0,-1 1 0 16,6-2-1-16,-9 3-1 0,3 0 3 0,0-3 3 0,1 3 0 15,0-3 2-15,1 3 4 0,-2-1-1 0,0-1 4 16,6 2 4-16,-1-2-4 0,-3 1-2 0,6-1 0 15,-5 2 4-15,2-2-8 0,1 0-1 0,-2 3-2 16,-2-2-5-16,2 0 4 0,0 1 2 0,-5 0-9 16,2 1 6-16,-1-1-1 0,0 0-5 0,-2 2 7 15,1 0-3-15,1-2-1 0,-2 1 3 0,0 1-1 16,0-1-1-16,-1 0-2 0,1-1-2 0,0 1 3 0,-1-1 1 16,4 0-3-16,-2 2 1 0,-1-1 0 15,3-1-4-15,-1 2-2 0,0-2 8 0,-2 1 3 16,2 1-4-16,0-2 4 0,-3 2-13 0,-1-5-1 0,4 3-2 15,-4-2-6-15,-1 1 5 0,-1 2 0 0,1-3 1 16,1-3-2-16,-3 4 2 0,4-2 3 0,-1-2-8 16,-2 0 8-16,-1 4 1 0,3-6 0 0,-3 2 2 15,-2 2-1-15,5-5 2 0,-3 3 3 0,0 0 3 0,0 2 1 16,-1-2-8-16,-1-1 1 0,4 2 1 16,-3 0 5-16,-1 0 9 0,2 1-8 0,-5-3 5 15,4 1-5-15,-2 0 3 0,1-1-4 0,-2-1 1 0,-2 4 0 16,0-5 4-16,2 4-4 0,-2-5 1 15,2 4-1-15,-2-5 0 0,-2 2 3 0,0-1-1 0,2 2-9 16,-5-3 0-16,5 3 8 0,0-4 7 0,-1 2-3 16,-2 0-3-16,0-1 5 0,-3-4-4 0,3 6 5 15,-1-3-3-15,1 1-1 0,-6 1-2 0,6-1 1 16,-3 0 0-16,1 3 2 0,-1-2 1 0,-2 1-7 16,3-1 4-16,-1 3 0 0,-1-4-3 0,1 3 3 15,-2-2-2-15,4 5-2 0,-2-4 4 0,0 0-5 16,-1 1-1-16,1 1-2 0,2-4 2 0,0 5 4 0,-1-3 0 15,1 5-5-15,-2-4-4 0,-2 2 6 0,3-3-2 16,-1 5 3-16,-1-5-1 0,1 3-4 0,-2-1 0 16,2-1-1-16,-2 2-7 0,0 0-2 0,-2-1 2 15,1-1 0-15,0-1 5 0,-1 4-7 0,1 2 1 16,0-6-2-16,-3 3 3 0,1 0 6 0,2 2-2 16,-2-1-2-16,1-1 1 0,1 3 0 0,-4-1 5 15,3 0 1-15,-2 2-6 0,1-1 3 0,-1 3 2 0,2-3 3 16,0 2-5-16,-2-2-1 0,2 1 1 0,-3 1 0 15,2 0 2-15,-1-2 0 0,1 0 3 16,-3 4-5-16,1-3 1 0,-5-1 4 0,0 1-2 0,0-1-1 16,0 1 4-16,-1-2 1 0,0 2-2 0,2 1 1 15,-3-2 0-15,0 1 2 0,2 0 6 0,-5 0-11 16,5 1 7-16,-4-2-1 0,0 1 6 0,1-1 1 16,1 1-2-16,-8 1 1 0,-2-3 1 0,9 0-4 0,0 3 9 15,1 1-4-15,1-3 1 0,1 1 2 16,-1 3-2-16,5 0 2 0,1 0 2 0,0-1-3 15,1 1-7-15,0 0 0 0,-2 1 1 0,5-1-2 0,-4 3 3 16,3-1-2-16,-1 1-1 0,4-1-6 0,-7 2 3 16,3-1-4-16,0 0-7 0,0 2-15 0,-3-1-6 15,0-4-11-15,1 2-23 0,-1-1-48 0,-5-2-116 16,-3 1-246-16,3-2 110 0</inkml:trace>
  <inkml:trace contextRef="#ctx0" brushRef="#br0" timeOffset="79558.08">20422 4818 60 0,'0'0'130'0,"0"0"-11"0,0 3-5 0,0-3-7 16,0 0-6-16,0 0-9 0,0 0-10 0,0 0-6 0,0 0-10 16,0 0 0-16,0 0-10 0,-9-9-1 0,9 9-5 15,0 0-2-15,-4-3 2 0,4 3-13 0,0 0 5 16,-4-7-1-16,4 7 0 0,-5-1 1 0,5 1-6 16,0-5-1-16,0 5-1 0,-4-4 2 0,4 4-4 15,0 0-5-15,-1-2-2 0,1 2-3 0,0 0-3 16,-4-4 1-16,4 4-4 0,-4-4 0 0,3 2 0 15,1 2-7-15,-5-5 0 0,0 3 2 0,1-1-1 0,0-1-1 16,-1 1-3-16,1 1 0 0,-2 2 3 0,-1-3 0 16,4 1-1-16,3 2 0 0,-7-4-1 0,3 2-1 15,-1 1-1-15,0-2 4 0,1 0-8 0,1 1 5 16,3 2-1-16,-7-4-1 0,4 3 1 0,3 1-5 16,-6-4 4-16,3 1 0 0,-1 1-4 0,4 2 5 15,-8-4-4-15,4 2 3 0,-2-2 2 0,2 2-1 16,-5-2 5-16,4 0-1 0,0 2 5 0,-1-3-2 0,0 2-1 15,-3-3-2-15,3 3 5 0,-3-1-4 0,1 1-1 16,1 0 0-16,0-1 4 0,2 1-2 16,-3 0 1-16,3 2 0 0,-4-2-5 0,4-2 2 15,1 3-7-15,-2 0 4 0,-2-1 1 0,2 2 3 0,-1 0 0 16,2-2 1-16,0 1 0 0,-3-1-1 0,2 2 1 16,-1 0 3-16,0-1 1 0,3-1 1 0,-5 1-2 15,2 2-2-15,-1-3-3 0,0 3 1 0,-3-2 2 16,1-1 0-16,-1 3-2 0,0 0-3 0,1-1 6 15,-2-2-2-15,1 2-3 0,-1 0 0 0,6-1 0 16,-7 1 2-16,4 1 0 0,0 0 1 0,-1-3-1 0,2 1 5 16,-1 0 1-16,4 0 1 0,-4-1 0 0,2 2-3 15,0-1 0-15,1 2 0 0,6 0 0 0,-13-5-2 16,5 4 1-16,1-1-3 0,-1 1-2 0,0 1-8 16,2-2 5-16,-1-2 0 0,-4 3-1 0,5 0 1 15,-2 1 1-15,0-2-3 0,-1 0-1 0,-1 0 1 16,4 2 0-16,-7-1 2 0,5-1-1 0,-2 2-2 15,0-2 0-15,2 2 1 0,-2-1 1 0,2 0-3 16,-2 0 1-16,1-1 1 0,3 2-2 0,6 0 0 16,-13-1 0-16,7 2 0 0,6-1 2 0,-11-1-1 15,6 1-3-15,-4 0-4 0,3-2 5 0,6 2 0 16,-14 0 0-16,4 2 2 0,5-2 2 0,5 0-1 0,-12 0-7 16,3 0 2-16,3 0 4 0,-2 0-4 0,2 0 0 15,-6 3 2-15,2-2 0 0,-2-1-2 0,6 1 0 16,-3-1 4-16,4 1 1 0,-3 0-5 0,-1-1 3 15,3 3-2-15,6-3 2 0,-12 1-2 0,7 0 0 16,5-1 1-16,-8 1 0 0,4 1-2 0,4-2 1 16,-7 2 0-16,2 0 0 0,0 1 0 0,0-1 1 15,0 0 1-15,1 1-1 0,0 0-1 0,0-1-1 16,2 0 1-16,-2 2 4 0,-1-2-8 0,-2 2 5 16,5-1 0-16,-2 1-2 0,-1 1 2 0,2 0 2 15,-2-1 0-15,0 2-1 0,-2-1 0 0,0 0-1 0,3-1 1 16,-1 1 0-16,0-1 1 0,0 1-1 0,0-2 1 15,0 1 0-15,-2 1-2 0,2-1 0 0,4 0 1 16,-3-3-1-16,0 5-3 0,-1-3 4 0,1 2 0 16,0-2-3-16,3 2 1 0,-3-1 2 0,3-1-5 15,-3 2 3-15,0-1 1 0,-1 0 2 0,4-1-2 16,-1 2 0-16,-2-2-1 0,2 1 1 0,1 2-6 16,-2-2 1-16,2 1 7 0,-1-3 0 0,0 4 1 15,0 0-1-15,-1-3-4 0,3 3 1 0,-4-2 0 16,2 0 1-16,-2 0-2 0,4 1 4 0,-4-1-2 15,4 0 3-15,-2 1-2 0,-1 0-3 0,2-3 5 0,0 3-2 16,-1 3-1-16,2-4-3 0,0-1 1 0,-2 3 4 16,2-1-4-16,-2 0 3 0,2 1-1 0,-1 1 1 15,-2-2 1-15,2 2-2 0,1 0 1 0,-1-1-2 16,0 0 1-16,-1 0-4 0,0-2 3 0,1 4 4 16,-1-3 0-16,1 1-2 0,-1-1 0 0,0 1 0 15,0-2-2-15,0 2 0 0,1 0 3 0,-1 0-1 16,0 2-1-16,0-4-1 0,0 4 1 0,1-3 1 15,-1-1 0-15,2 4-1 0,-2-2 1 0,2 1 1 16,-1-2-1-16,0 1 0 0,1 2 2 0,-3-3-3 16,3 0 0-16,0 2 0 0,3-3 2 0,-7 1 0 0,4 0-2 15,-1 0 1-15,1-2 1 0,-2 1-4 0,2 3 3 16,-1-3-2-16,1 0 1 0,-1-2 0 0,1-2-2 16,0 7 2-16,0-7 0 0,0 5 0 0,0 0 0 15,0-5 1-15,1 4-2 0,-1 1 1 0,0-2 0 16,0-3 0-16,3 4 0 0,-2 0 0 0,0 1-3 15,2-1 6-15,-2-1 0 0,-1 1 0 0,1 1-1 16,-1 0-2-16,2-1 0 0,-1 2 0 0,0-1 1 16,0 1 1-16,-1-1-1 0,2-1-5 0,-1 1 5 0,0-1-2 15,1 1 4-15,-1-1-3 0,-1 1 2 0,4-2-2 16,-4 2-1-16,2 0 3 0,1-1-2 16,-2 0 0-16,2 0 1 0,2 1 0 0,-4-1-6 0,1 0 6 15,1 0 0-15,2 0-1 0,-5-1 0 0,3-1 1 16,-1 3-1-16,0-2 0 0,-2-3-1 0,4 4 1 15,-2-1-2-15,2-1 4 0,-2 1-1 0,2 1 0 16,-4-1 0-16,3 2-1 0,-1-4 0 0,2 4-1 16,-3-2 2-16,2 1-1 0,2 0 2 0,-5 0-1 15,4 1 0-15,1-4 1 0,-2 1-1 0,0 3-2 16,1-3 2-16,-1 3 2 0,-1-3-1 0,2 0-2 16,0 2 1-16,-1 0-2 0,0 0 2 0,1-1 0 0,0-1 0 15,-1 2-4-15,-1-2 3 0,1 2-5 16,1-1 9-16,-2 1-7 0,-2 0 4 0,4 0 1 0,1-1-3 15,-1 1 1-15,-3-1 0 0,3 1 1 0,0-1 1 16,1 1-3-16,-2 0 0 0,2-3 1 0,1 4-5 16,-2-2 8-16,0 1-3 0,0 1 1 0,1-2-2 15,0-1 1-15,0 1-4 0,-1-1 5 0,0 1-1 16,-2 1 2-16,2-1-1 0,-3-3 1 0,3 2-1 16,0 1-2-16,-4-3 1 0,9 2 0 0,-7 0 2 15,2-2-2-15,0 3-2 0,-4-3 3 0,8 2 0 16,-6 0-2-16,4-1 1 0,-6-1 3 0,10 1-4 0,-3 0 2 15,-2 2 0-15,1-2-3 0,1 0-3 16,-2 1 8-16,3 1-5 0,-3-3 2 0,0 2 1 0,4 1 1 16,-4-1 0-16,0 0-2 0,3 0 1 0,-3 1-2 15,4-2 2-15,-4 1 0 0,2 0-2 0,-4 1-1 16,0-1 1-16,5 0 2 0,-5 1 0 0,1-3 0 16,0 4 3-16,1-3-5 0,-1 2 3 0,-4-3-3 15,7 4-2-15,-1-2-1 0,-4-1 4 0,2 1 3 16,-1 1-3-16,1-1 2 0,-4-2-3 0,6 4 1 15,-3-4 2-15,2 3 0 0,-2-1-3 0,1 0 4 16,-4-2-4-16,7 5-3 0,-5-4 1 0,-2-1 3 0,7 4 1 16,-3-4 0-16,2 3-1 0,-6-3 1 0,10 2 4 15,-5-1-5-15,-1 0-1 0,0 2 0 16,-4-3 3-16,10 1-5 0,-10-1 3 0,5 1 3 0,-1-1-2 16,-4 0 0-16,9 3-5 0,-9-3 5 0,5 0-3 15,0 2 3-15,-5-2 2 0,8 0-2 0,-3 2-3 16,-5-2 1-16,5 0 2 0,-5 0 0 0,8 1 0 15,-3 2-2-15,-1-2 3 0,-4-1-2 0,6 4 0 16,-1-3-5-16,-1-1 5 0,0 3 2 0,1-2-4 16,0 0 0-16,0 2 3 0,0-1-3 0,2 0 4 15,0 1-2-15,1-3-2 0,-3 5-1 0,2-5 4 0,-2 0 0 16,4 2-1-16,-3 1 3 0,0-2-1 0,1 0-1 16,-1 1-1-16,1-2 1 0,0 3-1 15,-3-3-2-15,1 1 3 0,4 0-1 0,-4 1 1 0,0-1 2 16,-5-1-1-16,9 0-3 0,-9 0 2 0,9 0-1 15,-1 0 2-15,-8 0-2 0,10 0-1 0,-5 0 1 16,2-1-2-16,0-1 2 0,0 2-2 0,-7 0 2 16,10 0 1-16,-5-1 0 0,3 2 0 0,-8-1 1 15,13-1-2-15,-7 0-1 0,3 1 1 0,-9 0-7 0,13 1 8 16,-8-1-3-16,0 1 1 0,-5-1 0 16,13 0 0-16,-8 2 3 0,0-2-4 0,-5 0 0 15,9 1 3-15,-9-1-1 0,9 0 0 0,-9 0-1 0,6 0 4 16,-6 0 0-16,0 0-3 0,7 1-2 15,-7-1 1-15,0 0 4 0,7 0-3 0,-7 0 2 0,8 1-1 16,-8-1-3-16,10-1 3 0,-10 1-6 0,9 0 5 16,-4-1 0-16,-5 1-5 0,14 0 5 0,-9-1-1 15,2 1 1-15,-2-2 2 0,-5 2-2 0,14-1-1 16,-8 0-1-16,1 1 3 0,-7 0-1 0,12-3 1 16,-8 1-5-16,0 1 2 0,-4 1 2 0,12-1 2 15,-7 0-1-15,-2-1 0 0,3 1 0 0,-3 0-1 16,1-2 1-16,-4 3 1 0,8-2-2 0,-8 2-2 15,7 0 3-15,-7 0-1 0,7-5-1 0,-4 3 0 0,2-1 2 16,1 2-1-16,-3 0 1 0,3-2-2 0,0 3-2 16,1-1 0-16,-1-2 3 0,-1 2 3 15,2 0-6-15,-7 1 1 0,7-3 5 0,1 2-2 0,-3-1 0 16,-1 2-2-16,2-2 1 0,2-1-2 0,-4 3-3 16,1-2 6-16,-5 2-2 0,8-3-2 0,-2 2 0 15,-6 1-1-15,6-3 5 0,1 0-1 0,-3 1 3 16,-2 0-1-16,5-1 0 0,-1 0 2 0,-1-1-4 15,0 1 0-15,-1-1 1 0,1 1-2 0,0-1 1 16,0 1 0-16,-1-1 0 0,1 0-1 0,0 2 2 16,-2-1 0-16,2-1 1 0,-1-1-7 0,1 2 7 0,-3 1 0 15,2-1-2-15,0-1 2 0,-1 2 0 0,-1-1 0 16,2-1 1-16,0 1-3 0,-1 1 3 16,0-2 0-16,1 3 3 0,-3-3-6 0,3 0 0 0,-2 0 0 15,0-1 2-15,1 2-2 0,1-1 2 0,-2 0-1 16,-1 2-1-16,2-2 3 0,-3 4-1 0,6-5-1 15,-2 2-1-15,1 0 3 0,-5 3-2 0,4-4-1 16,0-1 2-16,-3 4-1 0,1-3-1 0,0 0 1 16,2 1-1-16,-2 1 1 0,2-1 1 0,-4-2 0 0,4 3 0 15,-4-3 0-15,0 5 1 0,5-4 0 0,-1 2-1 16,-4 2 1-16,1-6-2 0,2 2-1 0,-2 2 2 16,-1 2 2-16,4-8 0 0,-3 5-3 0,3-3 0 15,-3 1 0-15,3 1-1 0,-1-1 4 0,-1-1 5 16,1-2 0-16,-2 4-4 0,2-2 5 0,-2-1 1 15,2 0-2-15,-1-1 3 0,-2 3 4 0,0 1 0 16,4-4 4-16,-4 2-3 0,0-1-3 0,0 2-1 16,0 0 0-16,0 0 0 0,0-1 2 0,0 1-1 15,0-1-4-15,0 2-1 0,0-2-9 0,0 1 8 16,-1 0 1-16,1 1-3 0,-3-1-3 0,3 1 3 0,0 0-1 16,-1-1-1-16,0-1 0 0,1 3 0 15,-3-4-4-15,3 5 2 0,-1-3 1 0,-2-1 1 16,3 6 0-16,-4-6-2 0,4 3-1 0,-1 0-3 0,0-2 2 15,-2 1 2-15,2-1-2 0,-2 4 0 0,3-5 3 16,0 1-3-16,0 5 0 0,-5-5 1 0,4 1 1 16,0 0-1-16,1 4-3 0,-3-8-2 0,3 3 1 15,-1 0 5-15,-3 1 1 0,4-1-3 0,-1-1 0 16,-2 2 0-16,2-2 3 0,-2 2-4 0,2-3 0 16,-2 1-1-16,2 1 3 0,0-3 0 0,-2 2-1 15,1-1 0-15,-1 2-1 0,-2-3-2 0,4 2 0 0,-2-1 6 16,2-1-1-16,-1 3-1 0,0-2-7 0,0 2 6 15,-1-1 0-15,1 0 0 0,0 4-1 0,-3-3-3 16,4 0 3-16,-2 0 5 0,2 3-4 0,-1-2-2 16,2 4 1-16,-4-6 1 0,0 1 2 0,1 3-3 15,3 2 2-15,-5-7-5 0,1 4 3 16,-1 0 1-16,3 0 0 0,-2-2 2 0,-1 1-3 0,0 0 3 16,-2 0-1-16,1 0 0 0,1 0 0 0,-4-1 0 15,1-3-6-15,-1 4 6 0,4-1 1 0,-4-1-4 16,3 2 4-16,-3-1-2 0,1-3 0 0,3 4-3 15,-4-1 1-15,-1-2 3 0,2 3 1 0,-1-1-4 16,0 0 4-16,-1-2-2 0,2 2-2 0,-2 0 1 0,0 0 2 16,1 0-2-16,0 0 4 0,0-1-4 0,2 0 0 15,-1 1 4-15,-3-1-1 0,3 1-2 0,0-1 1 16,-2 1 0-16,1-1 0 0,1 1-1 0,-1-1 0 16,0 1-2-16,-1-1-14 0,4-1-25 0,-2 2-32 15,-2-1-35-15,1-1-39 0,1-1-66 0,-4 2-203 16,2 0-448-16,0 0 198 0</inkml:trace>
  <inkml:trace contextRef="#ctx0" brushRef="#br0" timeOffset="80247.42">19792 4741 50 0,'-14'5'51'0,"0"1"-38"0,-5 0-32 16,2-1-22-16,3 0 10 0</inkml:trace>
  <inkml:trace contextRef="#ctx0" brushRef="#br0" timeOffset="80605.49">20099 4830 126 0,'-8'1'138'0,"-1"1"-11"0,1 0-13 15,-2 1-12-15,1-2-12 0,-2 5-13 16,0-1-2-16,0 0-12 0,-1 2-17 0,2-1-20 16,-4-1-20-16,5 0-34 0,0 1-59 0,-2-1-60 0,-1 1-157 15,3-1 70-15</inkml:trace>
  <inkml:trace contextRef="#ctx0" brushRef="#br0" timeOffset="80891.39">20257 4946 49 0,'-6'5'125'0,"-1"-2"-13"15,-2 2-14-15,-2 0-5 0,0 2-27 0,-2-4-22 16,0 1-27-16,0 1-40 0,-8 0-75 0,2-2-104 0,5-2 47 16</inkml:trace>
  <inkml:trace contextRef="#ctx0" brushRef="#br0" timeOffset="81582.39">19517 5257 61 0,'-4'4'137'0,"-1"2"-10"0,0 1-10 0,0 2-14 16,-3-1-11-16,3 3-6 0,-3-4-10 0,2 1-7 16,1 2-5-16,-1-2-10 0,-1 1-1 0,3 0-8 0,-3-1-1 15,4-1-10-15,1-4-3 0,-2 1 6 0,3 2-10 16,-1-1 2-16,2 0-7 0,-4-4-7 0,4 3-18 15,0-4-5-15,0 7-18 0,0-7-19 0,4 4-45 16,-4-4-103-16,4 0-207 0,-4 0 92 0</inkml:trace>
  <inkml:trace contextRef="#ctx0" brushRef="#br0" timeOffset="81874.16">19729 5363 91 0,'0'0'99'15,"0"0"-2"-15,0 0-10 0,0 0-2 0,-5 7-8 16,5-7 1-16,-4 5-5 0,-1-2 0 0,1 0-10 0,1-1-8 15,-3 2-6-15,1 1-1 0,0-2-8 16,-5 2-5-16,4-1-1 0,-3 1-5 0,1 2-4 0,-2-2-1 16,3-1-21-16,1 0-22 0,1 0-13 0,1 1-43 15,-4-2-99-15,3-2-187 0,3 0 83 0</inkml:trace>
  <inkml:trace contextRef="#ctx0" brushRef="#br0" timeOffset="82080.17">19793 5486 125 0,'-1'6'139'0,"0"0"-9"0,-3 0-13 16,1 1-12-16,-1-2-11 0,3 3-11 0,-4-2-15 15,2 0-20-15,-2-1-23 0,3-1-30 0,-3 3-60 0,-2-6-79 16,3 0-156-16,-6 2 69 0</inkml:trace>
  <inkml:trace contextRef="#ctx0" brushRef="#br0" timeOffset="83807.25">18598 4590 7 0,'0'0'85'15,"4"3"-11"-15,-3 0 0 0,2 0-2 0,-2 0-2 16,-1-3-2-16,5 7-4 0,-1-3-13 0,0-1-4 15,1 1-6-15,0 0 0 0,4 0 0 0,0 2-5 16,1 0-3-16,1-1 6 0,-1 0-3 0,3-1-11 16,-3 1-6-16,5 0 0 0,-1 2 0 0,-1-3-4 0,4 4-6 15,-7-3 5-15,4-2-5 0,-3 4 2 0,2-2-5 16,3 2 27-16,-4-2-6 0,1 0 4 0,-4 0-20 16,4 1 14-16,-4-3-10 0,0 2 3 0,1-2 2 15,-4 1-10-15,1 1 5 0,3-2 3 0,0 2-5 16,-2-1 4-16,1-1-12 0,1 1 1 0,-1 0 2 15,-1 0-5-15,1-2 2 0,1 2 4 0,-1 0-5 16,0 0 1-16,2 0 1 0,1 1-1 0,0-2-5 0,0 2 1 16,-3-2-6-16,2 4 9 0,-2-5-1 0,2 2-3 15,0 1 2-15,-3-1-8 0,-2-2-2 0,1 0-3 16,-2-1-3-16,0 2 0 0,-2 0 8 0,-3-3 0 16,0 0-5-16,0 0-5 0,0 0 0 0,0 0-2 15,0 0 2-15,0 0 4 0,-8-10-9 0,3 6-20 16,-2-2-15-16,1 2-25 0,-2 1-84 0,-2-3-178 15,2 1 79-15</inkml:trace>
  <inkml:trace contextRef="#ctx0" brushRef="#br0" timeOffset="84156.77">19089 4698 56 0,'-1'-3'111'15,"1"3"-7"-15,0 0-6 0,0 0-12 0,0 0 2 16,0 0-17-16,0 0 18 0,0 0-1 0,0 0-8 16,0 0-11-16,6 10-4 0,-6-10-5 0,5 3 4 0,-2 2-4 15,-2-3-4-15,2 1-6 0,2 1-5 0,-3-1-5 16,2 3 1-16,1-3-11 0,-2 0 4 0,-2 0-9 15,3 2-1-15,-3-1 2 0,2 1 2 0,-3 2 2 16,0 0 4-16,-3-1 0 0,1 0 0 0,-2 1-3 16,-1 1-3-16,-2-2-1 0,-3 2-2 0,1 1-4 15,3-3 3-15,-6 3 0 0,2-4-6 0,1 2 1 16,-4-2-5-16,3-2-2 0,-5 1-12 0,1 4-6 0,-2-3-31 16,0 0-27-16,2 0-52 0,-6-1-174 0,3-1-315 15,0 0 140-15</inkml:trace>
  <inkml:trace contextRef="#ctx0" brushRef="#br0" timeOffset="102759.44">20373 4374 118 0,'9'1'139'0,"-9"-1"-1"0,5 1-4 0,-1 1-9 0,1 0-7 16,-5-2-9-16,7 3-3 0,-5-2-10 0,2 1-7 16,-4-2-2-16,10 2-12 0,-10-2-5 15,4 1-7-15,-4-1-5 0,3 2-3 0,-3-2-16 0,0 0 6 16,0 0-3-16,3 3-2 0,-3-3 1 0,0 0-1 15,0 0-10-15,0 0 2 0,0 0 0 0,0 0-2 16,0 0-5-16,3 1-1 0,-3-1-4 0,0 0-5 16,0 0-3-16,0 0 2 0,0 0 4 0,0 0-11 15,0 0-14-15,0 0-22 0,0 0-21 0,0 0-25 0,0 0-10 16,-14-7-30-16,5 7-173 0,4 0-311 16,-3-2 137-16</inkml:trace>
  <inkml:trace contextRef="#ctx0" brushRef="#br0" timeOffset="103859.7">19342 5793 44 0,'0'0'102'0,"0"0"-6"0,0 0-12 15,7 0-11-15,-7 0-5 0,0 0-6 0,0 0 0 0,0 0-11 16,0 0-3-16,0 0 6 0,0 0-16 16,0 0-15-16,0 0-22 0,0 0-22 0,0 0-49 0,0 0-50 15,0 0-129-15,0 0 58 0</inkml:trace>
  <inkml:trace contextRef="#ctx0" brushRef="#br0" timeOffset="112190.54">21674 7472 43 0,'4'-4'93'0,"-4"4"-10"16,0-3-4-16,0 3-5 0,0 0-14 0,1-4-3 15,-1 4-1-15,3-3-10 0,-3 3-2 0,0 0-4 16,1-3-6-16,-1 3 0 0,0 0-6 0,0 0-7 16,0 0 0-16,0 0-1 0,0 0 4 0,0 0-10 15,0 0-7-15,0 0 1 0,0 0-5 0,0 0 7 16,0 0-3-16,0 0 2 0,0 0-8 0,0 0 3 16,-13-1 5-16,8 0-7 0,-4 1 4 0,2 0 0 15,-4-1-6-15,-1 1 1 0,1 0 1 0,-3-2 2 16,3 2 4-16,-2 0 1 0,-1-1 1 0,2-2 5 0,-3 3-6 15,-2-2 5-15,4 0-2 0,0 1-3 0,0-1-1 16,-1 0-1-16,2 1 9 0,-2 0-9 0,1-2 8 16,4 3 5-16,1 0-1 0,8 0 2 0,-11 0 1 15,6 0-2-15,5 0-8 0,-10-3 7 0,6 3-6 16,4 0 1-16,-6-1 9 0,6 1-19 0,0 0 5 16,0 0-4-16,-8-1-3 0,8 1 5 0,0 0-5 15,0 0 7-15,0 0-4 0,0 0-2 0,0 0-3 0,0 0 3 16,0 0 2-16,-8 0-4 0,8 0 2 0,-6-2-11 15,6 2-2-15,-11 2-5 0,3-2 0 0,1 0 5 16,-1 0-7-16,0-2 8 0,-1 1-7 0,0 0 6 16,3 1-6-16,-2-1 0 0,-4 1 4 0,5-2-4 15,-1 2 1-15,8 0 17 0,-9 0-14 0,5-3 0 16,4 3 1-16,0 0 2 0,-10 0 1 0,10 0 0 16,0 0-5-16,0 0 3 0,0 0 1 0,0 0-2 0,0 0 10 15,0 0-6-15,0 0-2 0,23-2-4 16,-18 2-8-16,4 0-16 0,-9 0-12 0,9-3-8 15,-6 2-11-15,-3 1-63 0,6-3-141 0,-6 3 62 0</inkml:trace>
  <inkml:trace contextRef="#ctx0" brushRef="#br0" timeOffset="112911.01">21318 7332 68 0,'1'-3'79'0,"-1"3"-7"0,0 0-8 16,4-4-10-16,-4 4 6 0,3-2-15 0,-3 2-2 16,0 0-7-16,0 0-4 0,0 0 1 0,6-3-5 0,-6 3-9 15,0 0 4-15,3-2-4 0,-3 2-5 16,0 0 5-16,0 0 3 0,0 0-1 0,0 0-1 0,6-1 3 16,-6 1-7-16,0 0 0 0,0 0-1 0,0 0-2 15,0 0-1-15,0 0 3 0,0 0-12 0,0 0 10 16,0 0-6-16,0 0-5 0,0 0 4 0,0 0-3 15,0 0 1-15,0 0-2 0,0 0 3 0,0 0-2 16,0 0 3-16,-11 8 7 0,11-8-13 0,-6 4-5 16,3-1 8-16,0-1 2 0,0 0-3 0,-2 1-1 15,0 0 8-15,0 0-2 0,-4 3 0 0,0-4-5 16,-3 2 3-16,2 0-6 0,-3 4 6 0,-1-5 2 0,0 3-8 16,1 2 9-16,3-4-5 0,-3 2-3 15,4 1 9-15,-5-2-2 0,7 2-1 0,-1-2-4 0,0 2 7 16,3-2-3-16,-1 2-3 0,2-2-2 0,0 0 8 15,-2 1 0-15,2 0-5 0,0-1-2 0,0-1-2 16,2 0 1-16,-1 0 4 0,2-1-5 0,0 0 1 16,1-3 1-16,-2 4 2 0,2-4 3 0,-1 2-1 15,1-2-3-15,0 0-1 0,-1 5 2 0,1-5 11 16,0 0-5-16,0 0 1 0,0 0 11 0,1 5-10 16,-1-5 1-16,0 0 5 0,6 2 3 0,1-2-6 15,-2 0-2-15,3 1 4 0,1-2-8 0,-3 2 3 0,0 0-4 16,2-1-2-16,-2 2 8 0,1-1-11 0,-1-1-2 15,-2 3 1-15,4-2 0 0,-3 2 4 0,1-1-7 16,-2 1 3-16,-1-1 4 0,-3-2 2 0,6 0-6 16,-6 0-1-16,6 3 1 0,-6-3-2 0,2 3-3 15,-2-3 3-15,0 0-3 0,2 4 5 0,-2-4-4 16,0 0 4-16,0 0-4 0,0 0-4 0,-4 5-10 16,4-5-10-16,0 0-13 0,-5 4-15 0,5-4-19 15,-5 4-31-15,0-4-69 0,5 0-186 0,-12 0 83 16</inkml:trace>
  <inkml:trace contextRef="#ctx0" brushRef="#br0" timeOffset="210098.04">8271 6333 89 0,'-3'1'226'0,"3"-1"-20"0,0 0-16 16,-3 2-18-16,3-2-17 0,0 0-15 0,-7 2-12 0,7-2-15 15,0 0-12-15,0 0-11 0,0 0-21 0,0 0-24 16,0 0-35-16,0 0-28 0,0 0-43 0,0 0-50 16,0 0-147-16,0 0-279 0,0 0 124 0</inkml:trace>
  <inkml:trace contextRef="#ctx0" brushRef="#br0" timeOffset="211694.81">7578 8724 15 0,'0'0'83'0,"-11"-3"-9"0,11 3-8 0,0 0-6 15,-4 3-8-15,4-3-3 0,0 0-5 0,-4 2-6 16,4-2-2-16,0 0-4 0,0 0-1 0,0 0-3 15,0 0-9-15,0 4 1 0,0-4 3 0,0 0-1 16,-4 2-11-16,4-2 4 0,0 0-6 0,0 0 2 0,0 0 3 16,0 0-7-16,0 0 3 0,-1 6-2 0,1-6 2 15,0 0-2-15,0 0-4 0,0 0 5 0,0 0-4 16,0 0-2-16,0 0 6 0,0 0-8 0,-3 2 6 16,3-2-3-16,0 0 6 0,0 0-1 0,0 0-7 15,0 0 6-15,0 0-4 0,0 0 1 0,0 0 0 16,0 0 1-16,0 0-3 0,0 0 0 0,0 0-2 15,0 0-2-15,0 0 1 0,0 0 7 0,0 0-8 0,-5 2 5 16,5-2 0-16,0 0-1 0,0 0-6 0,0 0 4 16,0 0-2-16,0 0 3 0,0 0 2 15,0 0-2-15,0 0 3 0,0 0 2 0,0 0-4 0,0 0 2 16,0 0 6-16,0 0-8 0,0 0 3 0,0 0-3 16,0 0 1-16,0 0 0 0,0 0-1 0,0 0 2 15,0 0-7-15,0 0 6 0,0 0 0 0,0 0-12 16,0 0-1-16,0 0-10 0,0 0-19 0,0 0-14 15,0 0-23-15,9-8-55 0,-9 8-140 0,0 0 61 16</inkml:trace>
  <inkml:trace contextRef="#ctx0" brushRef="#br0" timeOffset="214512.42">13246 9622 83 0,'0'0'94'0,"0"0"-10"0,0 0-7 0,0 0 0 0,0 0 0 15,0 0-1-15,0 0-7 0,0 0 9 16,0 0-10-16,6-1-4 0,-6 1-5 0,0 0-8 16,0 0-2-16,0 0-5 0,0 0-10 0,0 0 4 0,0 0-7 15,4-4-8-15,-4 4-3 0,0 0-25 16,3-3-21-16,-1-1-30 0,-2 4-52 0,5-3-60 0,-1 0-180 16,-2 1 81-16</inkml:trace>
  <inkml:trace contextRef="#ctx0" brushRef="#br0" timeOffset="-211458.26">15245 9722 47 0,'0'0'145'0,"0"0"-13"15,-5-3-15-15,5 3-10 0,0 0-12 0,0 0-10 16,0 0-11-16,0 0-1 0,0 0-12 0,0 0-2 16,0 0-9-16,0 0-2 0,0 0-7 0,0 0-3 15,0 0-2-15,0 0-3 0,4 12 0 0,-4-12-1 0,0 0 6 16,1 4 6-16,-1-4-2 0,0 0 6 15,0 0 5-15,0 0-1 0,0 0 0 0,2 2-3 16,-2-2-2-16,0 0 0 0,0 0-1 0,0 0-6 0,0 0-4 16,0 0 0-16,0 0-2 0,0 0-4 0,0 0-5 15,0 0 4-15,0 0-5 0,0 0-4 0,0 0-5 16,0 0 7-16,0 0-5 0,0 0-1 0,0 0 1 16,0 0-4-16,0 0-3 0,-7-9-3 0,7 9 3 15,0 0-3-15,0 0-1 0,0 0-1 0,0 0-3 16,0 0 8-16,0 0-4 0,0 0 0 0,12 7 0 15,-12-7-2-15,5 1-1 0,-5-1 1 0,7 1-1 0,-1-1 2 16,-1 2 3-16,1-1 1 0,2-1 0 0,-2 3 1 16,4-3 2-16,-2 0-2 0,3 0 1 0,2 0-2 15,1 1 2-15,-1-1 5 0,0 0 1 0,1 0 0 16,-1-1-2-16,5 1 2 0,-5 0 3 0,0 0-23 16,0 0 2-16,1 0-1 0,-1 0 3 0,0 0 5 15,0 0-2-15,-2 0 0 0,3 0 1 0,-4 0 0 16,3 0-1-16,-3 0 0 0,-2 0-2 0,1 0 2 15,-4 0-3-15,3 0 2 0,-2 0-3 0,-6 0 2 0,13 0-1 16,-8 0 1-16,-5 0-3 0,9 1 0 0,-4-1 2 16,-5 0 3-16,7 0-4 0,-7 0-1 0,0 0 0 15,7 1-2-15,-7-1 2 0,0 0 1 0,0 0 1 16,0 0-2-16,8 0 1 0,-8 0-5 0,0 0-9 16,0 0-17-16,0 0-17 0,0 0-21 0,0 0-27 15,0 0-38-15,0 0-51 0,0 0-139 0,0 0-350 16,0 0 155-16</inkml:trace>
  <inkml:trace contextRef="#ctx0" brushRef="#br0" timeOffset="-210808.15">15232 9859 61 0,'-2'-5'116'0,"2"2"-9"0,0 3 2 0,0 0-14 16,0-4-10-16,0 4-7 0,0 0-8 0,-1-5-6 15,1 5-9-15,0 0-8 0,0 0 0 0,0 0-2 16,0 0-10-16,0 0-1 0,0 0-9 0,0 0 3 0,0 0 0 16,0 0-9-16,9 8 3 0,-7-4-4 0,1-2-3 15,1 1 5-15,-2-1 1 0,6 1-3 0,-4-2-3 16,1 3 11-16,0-1-15 0,-1-2 12 0,2 2 2 16,2-1 3-16,-1 1 4 0,1-3 2 0,1 0 1 15,1 1 6-15,-1 2 12 0,5-2-8 0,-5 1 12 16,4-2 3-16,1 1-3 0,-1-1-10 0,-3 0 10 15,4 1 1-15,-2-2-3 0,3 2-4 0,2-1-5 0,-3 0-2 16,0 0-2-16,0 0-4 0,-3 0-6 16,2 3-2-16,-3-3 2 0,-1 0-3 0,1 0-1 0,-5 1-4 15,3-1-3-15,-8 0-4 0,9 1 1 0,-5 1-5 16,2-1 4-16,-6-1-4 0,5 1-3 0,-1 4-1 16,-4-5 1-16,4 0-4 0,-4 0 1 0,4 2-1 15,-4-2-1-15,0 0-1 0,0 0-1 0,0 0-6 16,0 0-18-16,0 0-36 0,0 0-45 0,0 0-52 15,0 0-220-15,0 0-404 0,0 0 179 0</inkml:trace>
  <inkml:trace contextRef="#ctx0" brushRef="#br0" timeOffset="-208098.94">15617 8585 82 0,'0'0'94'0,"0"0"-5"0,0 0-4 0,0 0-1 15,0 0 3-15,0 0 3 0,0 0-2 0,0 0-2 16,0 0 1-16,0 0 0 0,5-3-11 0,-5 3-9 0,0-3-2 16,0 3-5-16,0 0-1 0,0-7 1 0,0 7-2 15,-1-5-5-15,-3 1-4 0,4 4-3 0,-2-6-4 16,-1 3 2-16,-1-1 0 0,4 4-8 0,-4-5-2 16,3 2-4-16,-3 1-2 0,0-1-2 0,4 3-6 15,-6-4 2-15,-2 4-8 0,8 0 0 0,-12 2-4 16,5-1 2-16,0 1 0 0,-4 0-6 0,1 3-1 15,-1-2 3-15,2 3-3 0,-2 0-4 0,1-1 3 0,1 2 0 16,-1 0 0-16,1 0-2 0,1 3 2 16,-1-3-2-16,2 4 2 0,-6 2 1 0,7-5-4 0,-1 2 3 15,1-2 0-15,-2 3-4 0,6 1 3 0,-2-1-4 16,0-1 3-16,0 1-1 0,3 1-2 0,1-2 1 16,0 0 4-16,1 1 3 0,-1-2-8 0,1-1 6 15,3 2-3-15,0-2 1 0,0 3-1 0,5-6 1 0,-3 4-3 16,3-5 3-16,0 1 2 0,3 1-6 15,-1-4 3-15,2 3 1 0,-2-3-2 0,1-1 0 16,1 3 0-16,0-4-1 0,-1 2 1 0,-2-2-1 0,-1 1 0 16,0-1 2-16,0 0 0 0,-1-1-3 0,-3-1 3 15,4-3 3-15,-7 1-1 0,5-2 0 0,-3 0-1 16,-3 1-2-16,3-1 2 0,-3-3 1 0,3-1 2 16,0 2 4-16,-3-1-3 0,4 1 1 0,-2 0 1 15,-3-1 1-15,0 0-3 0,0 1-1 0,-3 2 5 16,3-3-1-16,0 2-2 0,-1-3-4 0,-4 2 0 15,4 0 4-15,-2 2-5 0,2-2 2 0,-2 4-2 0,-2-2 0 16,4-1-3-16,-3 1 2 0,0 0 2 16,-6 2-4-16,5 0 2 0,-3 0-3 0,3-1 2 0,-3 1 2 15,-2 0-6-15,1 0-9 0,3 0-13 0,-6 1-32 16,5 1-22-16,-2-2-32 0,-1 1-74 0,-1 1-105 16,4-1-314-16,-1 0 139 0</inkml:trace>
  <inkml:trace contextRef="#ctx0" brushRef="#br0" timeOffset="-207516.56">15650 8486 15 0,'0'0'127'0,"0"0"-11"15,0 0-14-15,0 0-8 0,0 0-5 0,0 0-10 0,0 0-3 16,12 8-2-16,-12-5 5 0,1-1 0 0,-2 5 1 16,2-2-3-16,0 0-4 0,-2 4 5 0,-1 2-5 15,-1 0-3-15,-1 0-6 0,0 2-3 0,-2-2-5 16,5 6-8-16,-2-3-4 0,1 1-6 0,-1 1-1 15,-1 1-3-15,3-2-5 0,-3-3-3 0,3 0 3 16,-2-1-4-16,2 0-8 0,-4-1 2 0,5 0 0 16,-1-3-5-16,-2-3 0 0,3 2-1 0,-1-1-1 0,1-1-2 15,-3 0 1-15,3-4 1 0,0 4 1 16,0-4-3-16,-1 5 1 0,1-5-2 0,0 0 0 0,0 0-1 16,0 0 1-16,0 0-2 0,9-9 0 0,-3 2 3 15,1 3-2-15,-1 1-2 0,1-2-2 0,0 0-3 16,1 0 4-16,2 2-1 0,-1-1-1 0,1 0-5 15,-1 2 2-15,-2 1 3 0,1-2 2 0,0 2-4 16,-3 0 0-16,0 1-1 0,-5 0 0 0,12-2-3 16,-12 2 1-16,6 2 1 0,-6-2-1 0,0 0 0 15,7 2-1-15,-5 2 5 0,-2-4-4 0,-2 6 1 0,0-2 1 16,1 0-6-16,-2 1 5 0,1-1 3 0,-1 4 1 16,-4-1-3-16,0 0 1 0,1 0-1 0,1-3 1 15,1 4 0-15,-2-5-1 0,2 3 0 0,-1 2 2 16,1-4-5-16,0-1 0 0,1 0 5 0,-1 2-3 15,-3 0 6-15,3-3-3 0,-1 1-2 0,4-1 0 16,-3 2 4-16,4-4-7 0,0 0-22 0,-8 1-31 16,8-1-41-16,0 0-64 0,-11-8-139 0,7 4-325 0,0-3 144 15</inkml:trace>
  <inkml:trace contextRef="#ctx0" brushRef="#br0" timeOffset="-207177.27">15905 8708 132 0,'0'0'137'0,"4"4"-7"0,-2-2-16 15,1 3-7-15,-2-2-10 0,2 1 5 0,-1 1-1 16,2 3-8-16,-3-3-2 0,-1 7 15 0,-1-3-6 16,-2 2-8-16,2-2-9 0,0 3 0 0,-2-1 1 15,1 1 0-15,-2 1-9 0,0-2-8 0,-1 0-5 16,1 1-6-16,0 0-5 0,0 0-7 0,1 0-4 16,-3-4-3-16,4 3-5 0,-2-2-2 0,3-4-4 15,-2 3-3-15,1-3 1 0,-1 0 1 0,-2-1-8 0,2 2-3 16,0-4-3-16,-1 1-30 0,-1-2-36 0,5-1-42 15,-11-1-52-15,4-2-193 0,-1 1-370 0,3-8 164 16</inkml:trace>
  <inkml:trace contextRef="#ctx0" brushRef="#br0" timeOffset="-206969.89">15797 8574 4 0,'5'-3'175'0,"-1"-1"-15"0,4 0-10 15,-3 2-14-15,3-1-15 0,2 0-11 0,0 0-15 16,0-1-6-16,3 3-13 0,-1 0-13 0,-1 1-30 16,1-1-54-16,-3-1-53 0,-2 4-113 0,2-4-201 15,0 1 89-15</inkml:trace>
  <inkml:trace contextRef="#ctx0" brushRef="#br0" timeOffset="-206599.21">16094 8692 132 0,'4'-2'144'16,"-2"-3"-4"-16,3 3-7 0,-2 0-9 0,1-1-3 15,-1 0-12-15,1-1-9 0,0-1-6 0,0 4-3 16,0-3-1-16,0 1-3 0,-2-1-7 0,-1 1-4 0,-1 3-4 16,3-4 3-16,-3 4-6 0,3-3-3 0,-3 3-5 15,0-7-6-15,0 7-3 0,0 0-5 16,-4-2-6-16,4 2-5 0,0 0-5 0,-13-3 2 0,13 3-9 16,-14 4-1-16,3 1 0 0,2-1-3 0,-2-2 0 15,1 3-6-15,1 1-1 0,0 0-1 0,3-2 0 16,-2 4 1-16,-1 1-2 0,1 1 1 0,3-1-2 15,1-1 0-15,0 4 0 0,2-4-4 0,1 3 1 0,1-3-3 16,0 4 3-16,3-3-3 0,-1 0 2 0,7-1-2 16,-4 0-1-16,3-1 6 0,-3 0-1 15,5-3-5-15,-1 1 1 0,4 0 0 0,1-4-4 0,-1 1-25 16,1-2-23-16,4 0-51 0,-2-3-30 0,2-3-52 16,-1 2-149-16,-1-3-356 0,0-2 159 0</inkml:trace>
  <inkml:trace contextRef="#ctx0" brushRef="#br0" timeOffset="-206299.65">16362 8649 146 0,'-4'3'171'16,"4"-3"-13"-16,-9 7-8 0,2-2-1 0,3-1-16 15,-3 2-10-15,2-1-7 0,-1 3-7 0,0-3-10 16,2 0-9-16,-1 2-4 0,-2 0-3 0,2-1-10 16,1-1-6-16,-2 0-7 0,2 2-5 0,3-1-9 15,-2 0-3-15,3-1-1 0,-1 2-9 0,0-2 1 16,2 0-5-16,0 0 1 0,2 0-5 0,1-1 0 0,1 3-3 16,1 1-3-16,3-6 0 0,1 3-2 0,0 2-4 15,2-4 0-15,0 1-1 0,2-1-5 0,-2 1-14 16,1-3-9-16,-1-1-27 0,2 0-18 0,-2-2-23 15,1-3-31-15,1 1-43 0,-1 0-145 0,1-8-327 16,0 4 146-16</inkml:trace>
  <inkml:trace contextRef="#ctx0" brushRef="#br0" timeOffset="-206005.11">16596 8427 19 0,'0'0'158'0,"0"0"-9"16,0 0-14-16,0 6 0 0,-3 2-2 0,2-2-8 16,0 0-6-16,-4 6 2 0,1 1-3 0,1 0-13 0,-2 2-7 15,0 0-10-15,1 1-5 0,0 2-5 16,-2 1-11-16,2-2-8 0,2 2-1 0,-2 2-7 15,1-3-4-15,2 4-7 0,0-3-2 0,-1-1-2 0,1 0-3 16,1-1-3-16,1 0-2 0,-1-1-6 0,2-5-5 16,-1 1-16-16,2-2-24 0,-2-4-31 0,1 3-45 15,1-2-39-15,0-5-176 0,-1 0-338 0,-2-2 150 16</inkml:trace>
  <inkml:trace contextRef="#ctx0" brushRef="#br0" timeOffset="-205716.8">16576 8664 55 0,'0'0'198'0,"0"0"-9"0,19 9-15 16,-14-7-9-16,1 2-9 0,3 0-9 0,3 5-7 15,-1-4-11-15,3 5-11 0,-4-2-6 0,2 1-13 16,-2-3-9-16,-1 2-9 0,0-2-6 0,1-1-4 15,-3 2-14-15,-2-3-3 0,-1 0-3 0,1 0-9 16,-4-2-1-16,3-2-6 0,-2 3-5 0,-2-3 0 0,3 5 0 16,-3-5-9-16,-3 4-1 0,3-4-1 0,-6 3 0 15,0-1-1-15,-1 0-6 0,5 0-2 0,-2 1-24 16,-4-3-37-16,8 0-35 0,0 0-61 0,-9 0-218 16,9 0-396-16,-5-8 175 0</inkml:trace>
  <inkml:trace contextRef="#ctx0" brushRef="#br0" timeOffset="-205533.59">16712 8540 44 0,'0'0'186'0,"0"0"-17"0,0 0-18 16,5-4-14-16,-5 4-16 0,0 0-8 0,0 0-17 15,12 1-7-15,-12-1-39 0,8 1-49 0,-2-2-47 16,0 0-140-16,-1 0-200 0,2-1 88 0</inkml:trace>
  <inkml:trace contextRef="#ctx0" brushRef="#br0" timeOffset="-204917.19">16829 8685 116 0,'-3'7'204'0,"0"3"-2"0,2 0-19 15,-1 2-13-15,0-2-6 0,0 0-6 0,-1 2-11 16,2-3-16-16,1 2-13 0,-1-2-9 0,1 0-9 0,1-2-10 16,-1 3-9-16,2-6-8 0,1 2-5 0,-2 1-6 15,2-3-6-15,-2-1-3 0,3-2-9 0,1 1-3 16,3 0-2-16,-1-2-4 0,1-4-7 0,-3 3-10 15,4-3-11-15,0-7-15 0,0 5-6 0,1-6-2 16,2 1 0-16,-6 1 0 0,4-1-1 0,-6 4 5 16,4-3 1-16,-4 4 0 0,0-2 1 0,-2 1 0 15,1 1 4-15,-3 2-3 0,1-1 0 0,-1 0 5 0,0 1-3 16,3 1 0-16,-1-2 4 0,-2 5 0 16,2-4 0-16,-2 4 1 0,0 0 1 0,0 0-3 0,0-4 3 15,0 4-1-15,0 0 1 0,0 0 0 0,0 0 0 16,0 0-4-16,0 0 4 0,0 0 1 0,11 8 1 15,-7-4-3-15,1-1 3 0,0 0 5 0,2 0-3 16,0-3 2-16,3 4-5 0,-3-2 3 0,4-1-3 16,-1 1 2-16,4-2-1 0,-5 2-5 0,4-2 2 15,-2-2 1-15,2 0-4 0,0-3 8 0,-3 2-6 16,-1-2 1-16,3 0-2 0,-6-1-4 0,-1 0 4 0,-1-1-1 16,1 2 2-16,-1 1-2 0,-4-4 0 0,3 3 0 15,-3 1-1-15,0-4 3 0,-3 6 0 0,-1-3 1 16,-1-1-1-16,1 2-1 0,-1 3 6 0,-5-2-6 15,2 2 4-15,3-2 2 0,5 3-5 0,-14 3 6 16,4-3-2-16,2 1-1 0,3-1 1 0,-1 3 1 16,2 1 0-16,-4-2-1 0,4 5 3 0,-1-2 2 15,0 5 0-15,1-3-3 0,-2 5 2 0,3-3-2 0,1 2 1 16,2 2 1-16,1-2 0 0,-1 5 6 16,0-5-5-16,0 1 1 0,4 2-1 0,3 0-2 15,-1 0 2-15,1 1-4 0,1-2 2 0,-2-4 1 0,2 3 2 16,1-4 0-16,0 1-6 0,2-3-33 0,1 0-36 15,2 1-56-15,-1-5-72 0,-3-1-125 0,9-1-348 16,-7-1 154-16</inkml:trace>
  <inkml:trace contextRef="#ctx0" brushRef="#br0" timeOffset="-204517.13">17369 8486 105 0,'-4'-4'176'0,"4"4"-12"16,0 0-13-16,-2-2-13 0,2 2-16 0,0 0-11 15,0 0-10-15,0 0-1 0,0 0-6 0,-3 12-5 16,-1-7-5-16,4 0-4 0,-4 1-4 0,3 1-1 16,-4 3-4-16,1 0-9 0,3 0 3 0,-3 2-2 15,0 2-5-15,-1-1-5 0,1 2-3 0,0-4-5 0,0 7-3 16,1-1-6-16,-4-5-3 0,2 2-4 15,1 2-1-15,1-5-1 0,-1 3-5 0,0-2-3 0,2-1-2 16,0 0 1-16,0-1-15 0,-1 2-42 0,3-5-38 16,-2-1-50-16,2-1-72 0,-2 0-129 0,6 1-355 15,1-4 157-15</inkml:trace>
  <inkml:trace contextRef="#ctx0" brushRef="#br0" timeOffset="-203950.46">17484 8747 122 0,'5'9'141'0,"-5"-9"-13"0,0 3-14 0,0-3-5 15,0 4-12-15,0-4-5 0,0 5-9 16,0-5-9-16,0 7-5 0,1-2-9 0,-1-3-9 16,0 2-3-16,0 1 0 0,0 1-9 0,0-4 1 0,2 1-4 15,-2-3-4-15,1 9-2 0,2-6-2 0,-1-2-11 16,-2-1 6-16,5 4 0 0,-2-2-1 0,-1 1 1 16,-2-3-4-16,8 1 0 0,-8-1-7 0,6 0 0 15,-6 0 0-15,10-6-1 0,-6 3-3 0,4 1 0 16,-3-3-3-16,0-3 3 0,4 1-3 0,-4-2 2 15,2 0-2-15,-1-2-1 0,-3 2 3 0,-2 2-3 16,3-1-2-16,0 1 11 0,-3 0 1 0,0 1 6 16,-1 0 5-16,0 2 1 0,3 0 2 0,-1 1 1 0,-2 3-6 15,-1-7-4-15,1 7-1 0,0 0-3 0,0 0-3 16,0 0-1-16,0 0-2 0,0 0 0 0,0 0 3 16,8 13-1-16,-7-6-4 0,2 0-1 0,-1 1 7 15,1 3-7-15,-2 2 3 0,5 1-5 0,-4 1-2 16,-1 1 5-16,1 2 10 0,-3-2 2 0,-1 2-4 15,2-2 0-15,-2 1 5 0,-1-2 5 0,-1-1-4 16,0 3 1-16,-1-5 3 0,2-2 0 0,-3 1 3 16,-2 0 0-16,3-2-3 0,0-1 1 0,0-1 1 0,-3 0 0 15,-1-1 6-15,4-2-6 0,-3 0 0 16,-1 0 1-16,-2-3-2 0,3 0-6 0,-3-1-1 0,-2-1-3 16,1 0-1-16,-5-3-1 0,0-1-2 0,-1-3-21 15,1 2-45-15,0-6-50 0,0 0-72 0,-5-5-208 16,7 3-416-16,2-2 184 0</inkml:trace>
  <inkml:trace contextRef="#ctx0" brushRef="#br0" timeOffset="-203416.4">18363 8432 152 0,'0'0'197'0,"0"0"-20"0,0 0-21 0,0 0-11 16,0 0-10-16,0 0 1 0,0 0-7 0,0 12-7 0,0-5-5 16,0 1-37-16,0-2 0 0,0 6-6 0,0-2-4 15,0 2-5-15,0 5-4 0,0 2-2 0,0-1-2 16,-2 1-6-16,2 0-2 0,-4 5-5 0,1-4-2 16,-2 6-4-16,1-6-5 0,2-1-2 0,1 6-4 15,-1-7-4-15,0-1-3 0,0 1 0 0,1-2-2 16,-1-7-2-16,-1 3-37 0,0-2-66 0,2-3-79 15,-3-3-193-15,3 0-388 0,-1-2 172 0</inkml:trace>
  <inkml:trace contextRef="#ctx0" brushRef="#br0" timeOffset="-202700.17">18141 8715 87 0,'6'2'186'0,"5"1"-11"0,1-1-15 0,6 0-16 16,-4 0-13-16,3-2-17 0,2 3-9 0,0 0-12 16,2 0-5-16,-2-2-10 0,0 2-12 0,0-2-6 15,0 0-3-15,-3 0-6 0,-2-1-6 0,2 1-6 16,2-1-8-16,-8-1-4 0,4 0-12 0,-1 1-7 15,-1-2-9-15,-1-1-4 0,-2 1 1 0,1 0 3 16,-2 1 2-16,1-1-4 0,-3-1 4 0,1 1-3 16,2-1 1-16,-4 1 0 0,1-2 2 0,1 1-1 15,-2 1 2-15,0-1-1 0,-1-1-1 0,1 3 2 0,-1-3-1 16,-1 2 1-16,1-1-1 0,0 0-3 0,-4 3 4 16,4-5-4-16,-2 2 5 0,0-1 3 0,-2 4 4 15,2-7 3-15,-2 2-1 0,0 5-1 0,-2-5-1 16,2 5 3-16,-4-4 4 0,4-1-1 0,-4 2-1 15,4 3 0-15,-4-4-1 0,0 1 4 0,-1 0-9 16,1 0-1-16,-1 2-2 0,-1-2 2 0,6 3-1 16,-9-2 1-16,4 2 0 0,-2-2-5 0,2 2 0 0,5 0 0 15,-12 2-1-15,7-1 3 0,-1 0-3 0,1 2 0 16,0-1 0-16,1 2-2 0,-1 0-1 0,1 0 4 16,1-1-3-16,-1 2 2 0,1-1 1 0,-1 1 2 15,1 3-2-15,3-4-1 0,-3 3 2 0,6-2 0 16,-3 0-3-16,3 0 4 0,0 0 0 0,1-2 2 15,0 1-4-15,1-1-1 0,0 2 3 0,1-3-1 16,1 0 1-16,-1 0-2 0,0-2-1 0,1 0-1 16,2 0 5-16,-3-2-4 0,2 2-1 0,-2-3 0 15,-1 1 0-15,2-2 1 0,-4 2 1 0,1 1 2 0,0-1-2 16,-4 2-3-16,7-3-1 0,-4 3 2 0,-3 0-1 16,0 0-2-16,9-2-1 0,-9 2 0 0,0 0 9 15,0 0-7-15,0 0-4 0,0 6 5 0,0-6 0 16,0 9 1-16,0-5-2 0,0 2 0 0,4 0-5 15,-4 0 5-15,0 0-1 0,0-1-3 0,0 3 10 16,1-1-3-16,3 3-1 0,0-3 1 0,1-1-1 16,4 2 3-16,-4-3-5 0,-1 2 0 0,1-2 1 0,-2-1 1 15,-2 4 1-15,7-5 1 0,-2 1-2 0,-1-1 3 16,4-1-1-16,-1 1-1 0,-2-3 4 0,2 0-19 16,-2-3-29-16,1-1-29 0,0 0-39 0,2-3-50 15,-4-3-126-15,2 1-308 0,-3 0 137 0</inkml:trace>
  <inkml:trace contextRef="#ctx0" brushRef="#br0" timeOffset="-202282.76">18798 8425 45 0,'0'0'159'15,"0"0"-7"-15,0 0-13 0,0 0-12 0,1-3-10 0,-1 3-10 16,0 0-14-16,0 0-8 0,0 0-9 16,0 0-3-16,0 0-13 0,0 0-7 0,0 0-4 15,0 0-5-15,0 0-4 0,-4 11-1 0,4-5 3 0,-4 1-8 16,2-2 5-16,-2 5-6 0,1-1-1 0,-2 2-3 15,-1 0-1-15,1-1-3 0,0 3 0 0,-2 3-3 16,3-1-2-16,-2 0-3 0,2 0 0 0,0 1-5 16,3-2 10-16,-3 3-7 0,0 2 1 0,2-2-2 15,2-1-3-15,-2-3 1 0,1 1-1 0,1-1-1 16,-2 1-2-16,3-2 0 0,-1-2 2 0,0 0-4 16,0-1 0-16,2 3-1 0,0-4 2 0,2 1 2 15,-2-4-2-15,1 2-1 0,1-3-1 0,1 0-2 0,1 1 0 16,0-3-15-16,0 0-7 0,-1 1-22 0,0-2-9 15,1-1-18-15,-6 0-5 0,14 0-13 0,-9-1-19 16,1-2-10-16,1 0-27 0,0-2-78 0,0 1-237 16,-2-1 104-16</inkml:trace>
  <inkml:trace contextRef="#ctx0" brushRef="#br0" timeOffset="-201600.49">18938 8664 95 0,'-8'-3'136'0,"6"1"-18"0,2 2-7 0,-10-5-13 16,6 5-6-16,4 0-6 0,-9-1-7 0,5 0-8 15,4 1-6-15,-11 0-3 0,4 0-3 0,7 0-8 16,-10 1-7-16,5 0 0 0,-3 4 9 0,3-3 3 16,0 1-7-16,-3 1 0 0,0 3-6 0,1-1-1 15,-2 0-4-15,0 2-3 0,0 0-1 0,0-1-3 16,2 2 0-16,1-3-3 0,-2 3-2 0,1-3-2 15,1 1-5-15,1 2-3 0,-1-2 1 0,0 0 0 0,2-1-1 16,2-1-2-16,-1 0 0 0,1 0-2 0,0 1 2 16,2-1 0-16,3 2-4 0,1-2 3 0,1-3 3 15,2 2-2-15,0 1-5 0,2 1-2 0,3-4 0 16,1 0-1-16,-1 1 0 0,3-1 2 0,-2-2-3 0,-2 0 0 16,2-2-4-16,0 0 2 0,1 1 1 15,-5-2-1-15,4-1-1 0,-3 1 2 0,0-3 0 16,-4 2-4-16,1 0 3 0,-3 1-1 0,1-3 0 0,-1 3 2 15,1-2 0-15,-1 2 1 0,1-1-2 0,0 2 3 16,-2-2-2-16,0-1 0 0,1-1-2 0,-2 4 1 16,0-3 3-16,1 2 1 0,-1-1-5 0,1-1 0 15,1 1 1-15,-1 1-1 0,1-1 0 0,-1 0-4 16,-1-1 5-16,2 0-4 0,0 3 2 0,-3-3 5 16,3 0-6-16,-1 2 0 0,-1-1 2 0,2 1-1 15,-4-1 1-15,0 4 0 0,3-5-1 0,-1 3-2 0,-2 2 0 16,0-8 3-16,0 6-5 0,0 2 6 15,0-5 0-15,0 5-5 0,-2-3 5 0,2 3-4 0,-2-6 3 16,2 6 0-16,-4-4-3 0,4 4 2 0,-3-4 2 16,-2 4-1-16,5 0-1 0,-9 0 0 0,9 0-1 15,-7-2 0-15,7 2 0 0,0 0-2 0,-12 5 2 16,8-5-2-16,0 2 2 0,1 1 2 0,1 2 1 16,-2-1 1-16,0 3-5 0,1 0-1 0,-3-1 5 15,2 3-1-15,1 1 4 0,-1-1-3 0,2 1 7 16,1 1 0-16,0-2-4 0,1 3 1 0,1-2 3 0,2 1-3 15,-1-1-2-15,2 0 0 0,1 0 2 16,1 2 0-16,3-5 0 0,-1 1 1 0,0 0-2 0,3-2-3 16,0 1 3-16,-1 0-2 0,2-2 0 0,0-2-2 15,2 3-2-15,-4-3-11 0,4-2-22 0,-2-1-30 16,-2 0-44-16,3-2-58 0,-3-2-148 0,2-1-339 16,-1-2 150-16</inkml:trace>
  <inkml:trace contextRef="#ctx0" brushRef="#br0" timeOffset="-201183.39">19212 8739 87 0,'0'0'141'0,"4"5"-10"0,-4-5-7 0,0 0-5 0,-2 5-4 16,2-5-5-16,0 7-4 0,-4-4-6 16,2 2-6-16,0 1-5 0,0 0-5 0,-3 0-6 15,2 1-5-15,0 1-7 0,0-4-8 0,-1 4-4 0,2-2-5 16,-2 0-7-16,1 1-3 0,1 0-1 0,-1-2-3 16,2 1-4-16,-3 0-3 0,3-1-2 0,-1-2-1 15,1 0-3-15,1-3-3 0,0 6 4 0,0-6-3 16,4 5-1-16,-4-5-5 0,10 0 3 0,-10 0-3 15,16-5-3-15,-4 1 2 0,0-1-3 0,-1 2-1 16,3-2-1-16,3-3-1 0,-3 2 0 0,0 0-4 16,0 2 4-16,-2 1-4 0,2-1 2 0,-8 3 1 0,3 0-1 15,-2 1-2-15,-7 0 4 0,12 0 10 16,-4 2 6-16,-3 1-2 0,-1-1 1 0,2 3-4 0,-2 0 1 16,-1-1-2-16,0 2-5 0,0 1 2 0,0 0-3 15,-2-2-2-15,0 2 0 0,0 0 1 0,-1 0-2 16,-3-1-22-16,-1 0-69 0,2-1-118 0,-1-2-150 15,-4-3-381-15,7 0 168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7:02:39.971"/>
    </inkml:context>
    <inkml:brush xml:id="br0">
      <inkml:brushProperty name="width" value="0.05292" units="cm"/>
      <inkml:brushProperty name="height" value="0.05292" units="cm"/>
      <inkml:brushProperty name="color" value="#002060"/>
    </inkml:brush>
  </inkml:definitions>
  <inkml:trace contextRef="#ctx0" brushRef="#br0">8337 5921 40 0,'0'0'81'15,"-1"-4"-5"-15,1 4-1 0,0 0-4 0,0 0-8 0,1-4 15 16,-1 4-11-16,0 0-2 0,-2-4-10 0,2 4-1 16,0 0 2-16,0 0-8 0,0 0 0 0,0 0 6 15,0 0-13-15,0 0-2 0,2-4 1 0,-2 4-4 16,0 0-7-16,0 0-1 0,0 0-4 0,0 0 1 16,0 0-3-16,0 0-1 0,0 0-5 0,0 0-7 15,0 0-5-15,0 0 9 0,0 0-4 0,0 0-4 16,0 0 3-16,7 9-2 0,-5-6 5 0,1 0-4 15,-2 1 7-15,2-1-5 0,-2-1 3 0,-1 1-10 16,0 4-1-16,3-3 1 0,-1 0 2 0,-2 5-3 16,0-4-1-16,3 0 4 0,-3 0-3 0,3 2 3 0,-1-2-7 15,-2 0 7-15,0 2-9 0,2 0-1 0,-2-2 9 16,0 0 8-16,1 2-9 0,-1-2 5 0,0 3-9 16,0-4 4-16,0 1-3 0,0 2-2 0,0-2 3 15,-1-3 0-15,1 2-2 0,0-4 4 0,1 5-1 16,1-2-1-16,-2-3 7 0,0 0-8 0,-3 5 5 15,3-5-3-15,0 0 2 0,-2 4 0 0,2-4-1 16,0 0-4-16,0 0 2 0,0 0-16 0,0 0-12 0,0 0-26 16,0 0-35-16,0 0-114 0,-13-11-221 0,13 6 98 15</inkml:trace>
  <inkml:trace contextRef="#ctx0" brushRef="#br0" timeOffset="3964.04">8411 6014 14 0,'0'0'65'16,"0"0"-7"-16,0 0-7 0,0 0 0 0,0 0-4 15,0 0-1-15,0 0-4 0,0 0-7 0,0 0 1 0,0 0 1 16,0 0-15-16,0 0 4 0,0 0-5 15,0 0 3-15,0 0 3 0,0 0-6 0,0 0-2 0,7 5-3 16,-7-5 11-16,0 0-10 0,4 2 12 0,-4-2-14 16,0 0-1-16,0 0-6 0,6 3 6 0,-1-3-11 15,-5 0 6-15,5 1 4 0,-1 0-7 0,-4-1 2 16,5 2-1-16,3-1-1 0,-8-1-2 0,6 2 7 16,-6-2-7-16,11 0 4 0,-5-2 2 0,-1 4-5 15,3-2-2-15,-3 1-1 0,-5-1 0 0,10 0 7 16,-6 1-8-16,3-1-2 0,1 1-3 0,-3-1 14 0,0 2-11 15,3-2 6-15,0 0-10 0,-2 0 9 0,2 0-5 16,-2 2 3-16,4-2-1 0,1 0 5 0,-2 3-5 16,-1-3 6-16,4 0-10 0,-3 1 1 0,1 0-1 15,0-1 5-15,2 2-1 0,1-1-1 0,-4 1 5 16,1-2-3-16,3 0-2 0,-3 1-1 0,3 0 0 16,-2-1-1-16,-1 0 3 0,2 0-5 0,-1 0 1 15,0 0 0-15,1 0 4 0,1 0 0 0,-1 0-1 16,-1 0 4-16,2 0-2 0,-3 0 0 0,0 0-6 15,1 3 4-15,0-6 3 0,-3 6-4 0,1-3 2 16,2 1-1-16,-1-1 2 0,1 1-1 0,-1 1-4 0,0-1 4 16,0 0-2-16,2 0 2 0,-3-1-4 0,0 2 4 15,2-2-6-15,-2 1-6 0,1-1 14 0,3 0 1 16,-4 0-3-16,0 0 2 0,5 1-1 0,-5 0 0 16,4-1 0-16,-3 0-2 0,-1 2 1 0,5-2-1 15,-2 0 0-15,-2 0 1 0,2 3-2 0,0-6 1 16,-1 6-1-16,0-3 4 0,-1 0 1 0,0 1-9 15,0-1 11-15,-1 1-8 0,4-1-2 0,-4 3-1 0,4-2 5 16,-3-1 5-16,-1 0-2 0,1 0-5 0,2 1 1 16,-2-2 7-16,-1 0 1 0,1 1-4 0,2 1 1 15,-2-1 0-15,1 1-1 0,-2-1-2 0,2 0 2 16,-3 0-7-16,0 0 6 0,2 0-2 0,0 0-4 16,-2 2 5-16,3-2 2 0,-1 0-4 0,1 0-1 15,-4 0 4-15,3 0-3 0,0 2-3 0,-1-1 7 16,5-1-3-16,-5 0-2 0,4-3 3 0,-2 3 1 15,1 0-3-15,-1 0 1 0,2 2 0 0,-1-4-3 16,0 4 2-16,0-2-1 0,-1 0 8 0,3-2-9 16,-2 2 5-16,-1 0-4 0,0 0 6 0,0 0-5 0,1 0 2 15,-1-2-2-15,-2 2 8 0,5 0-6 0,-5 0 5 16,4 0-6-16,-3 0-4 0,-2-1 5 16,0 1-9-16,2-1 8 0,1-2-3 0,-2 3 8 0,3 0-2 15,-2-1 0-15,0 1 4 0,3 0 0 0,-2 1-4 16,1-1 0-16,-1 3 4 0,2-3-3 0,2-3 2 15,-3 3-5-15,2 0 3 0,-1 0 0 0,2-1 2 16,-3 1-6-16,-1 0 2 0,3 0 3 0,-2-1-5 0,2 1 3 16,-4 1 1-16,3-1-1 0,-3-1-4 15,1 1 0-15,1 1-1 0,-2-2 6 0,3 1-2 16,-3 0 2-16,3 0-3 0,-4 0 2 0,6 0 3 0,-6 0-4 16,5-3-1-16,-1 3 3 0,2 0-7 15,-3 0 6-15,2 0-2 0,0-2 2 0,-1 2 1 0,5 0-3 16,-6-2 5-16,6 2-7 0,-5-1 4 0,1 1 1 15,4-2-4-15,0 1-5 0,-5 0 4 0,-2 0 2 16,2-1-5-16,0 2 4 0,-2 0 3 0,2-1-5 16,0 1 7-16,0 0-5 0,1-1 3 0,-3 2-2 15,3-2-3-15,0 1-1 0,-1 0-1 0,1 0 5 0,-4-3 0 16,3 3-4-16,1 0 1 0,0-1 0 0,-1 0 5 16,0 2 1-16,2-1-6 0,3-3 0 15,-5 3 7-15,4-3-8 0,-2 2 5 0,-2 0 4 0,3 1-7 16,-3-3-2-16,2 3 4 0,-5-2 3 0,3 2-1 15,0 0-2-15,-3-2-2 0,7 1-1 0,-3 0 8 16,1 1-8-16,-3 0-2 0,3-1 4 0,-3-1 1 16,1 2 3-16,0-1-6 0,1 1 1 0,0 0-2 15,-1-3 4-15,0 3 0 0,1 0 6 0,0-1-7 16,-4-2-4-16,7 3-1 0,-3 0 1 0,5 3 3 16,-2-3 0-16,-2-3 3 0,2 3-9 0,-3 3 8 0,-1-6-5 15,1 3 3-15,-2-1 6 0,4 0 0 0,-1 1-8 16,-1 0 4-16,0-2 1 0,-2 2 1 0,7 0-7 15,-5-1 6-15,-4 1-2 0,3 0 0 0,0 0 2 16,0 0-1-16,-1 1-5 0,1-1 3 0,0 2 0 16,1-2 6-16,0 0-11 0,1 0 8 0,-2 0-4 15,4 1-4-15,-1-1 8 0,-2 0-1 0,2 1-1 16,0-1 1-16,-3 0 0 0,4-1-1 0,-1 2-1 0,-2-2 4 16,-1 1-4-16,6 0 5 0,-6 1-4 15,1-1-3-15,-2 0-2 0,0 0 7 0,-1 3-2 16,0-3 0-16,1 0 0 0,-1 0 0 0,1 0-8 0,-1 0 5 15,1 0 4-15,-1 0-3 0,2 0 0 0,-2 0 5 16,2 0-1-16,0 0-1 0,1 0-1 0,-1 0 1 16,1 0-1-16,-1 1 3 0,-1-1-2 0,2 0 1 15,-2 0-1-15,2-1-6 0,0 1 3 0,-1 0-2 16,0 0 1-16,-2 0 3 0,2 1 0 0,0-2 0 16,-1 2 4-16,0-1-9 0,0 0 9 0,0 1-4 15,0 1 3-15,0-2-6 0,0 1 1 0,-2 1 1 0,4-2 1 16,-1 1-4-16,-2 0 2 0,1-1 3 0,2 1 0 15,-4-1 1-15,3 2-1 0,0-2-1 0,-3 0-1 16,2 0 0-16,-1 0-2 0,-1-2 6 0,1 2 2 16,0 2-1-16,-1-2-3 0,3-2-3 0,-3 4-2 15,3-2 9-15,-3 2-8 0,1-4-2 0,0 4 6 16,0-2-5-16,1 0 3 0,-3 0 1 0,4 0 1 16,-3 3 4-16,3-6-5 0,-2 3 3 0,0 3-9 15,0-3 5-15,0 0 0 0,-1 0-3 0,-2 0 6 16,3 0-1-16,-5 0-3 0,5 0 8 0,-2 0-4 15,2 0-1-15,-5 0 3 0,4 0-6 0,-3 0 3 0,0 1-1 16,1 0-2-16,3 1-4 0,-3-2 5 16,0 0 5-16,3 1-3 0,-2-1 2 0,-1 2 3 0,5-1-7 15,-4-1-1-15,-3 0 2 0,4 0 1 0,-1-1-3 16,0 2 4-16,1-2-4 0,-1 1 3 0,0 0-5 16,-2 0-1-16,-1-2 5 0,3 2 3 0,-3 0-5 15,0 2 7-15,0-2-10 0,-6 0 8 0,9 0 0 16,-9 0-4-16,7-2 1 0,-7 2-1 0,0 0 5 15,8-1-1-15,-8 1-2 0,0 0 0 0,0 0 5 16,7 0-2-16,-7 0 0 0,0 0 3 0,0 0-3 0,0 0-3 16,0 0 12-16,0 0-12 0,0 0 2 0,0 0-1 15,0 0 6-15,0 0-8 0,0 0-4 0,0 0 2 16,2-4 3-16,-2 4 2 0,0 0-7 0,0 0 7 16,0 0-3-16,0 0-2 0,0 0 2 0,0 0 3 15,0 0-3-15,0 0 1 0,0 0-6 0,0 0 4 16,0 0 0-16,0 0 1 0,0 0 2 0,0 0-3 15,0 0-5-15,0 0 9 0,0 0-1 0,0 0 4 0,0 0-3 16,0 0-12-16,0 0 12 0,-15 0-1 0,15 0 2 16,0 0-2-16,0 0-1 0,0 0 2 15,-7-3-3-15,7 3-2 0,0 0 3 0,0 0 2 0,0 0 3 16,0 0 5-16,0 0 3 0,0 0 0 0,0 0-3 16,0 0-1-16,-2-2 0 0,2 2-3 0,0 0 4 15,0 0-8-15,-2-4 2 0,2 4-1 0,0 0 0 16,-1-4-1-16,1 4 2 0,0 0 3 0,0 0 2 0,0-4 9 15,0 4-1-15,0 0-5 0,-1-4-2 16,1 4 1-16,0 0 2 0,0 0-8 0,0 0-1 16,0 0 5-16,0 0-9 0,0 0 5 0,0 0 0 0,0 0 0 15,0 0 0-15,0 0 0 0,0 0-1 0,0 0-3 16,0 0 0-16,-4-4-1 0,4 4 4 0,0 0-3 16,0 0 5-16,0 0-4 0,0 0-4 0,0 0 4 15,0 0-4-15,0 0 3 0,0 0-1 0,0 0-3 16,0 0 4-16,0 0-1 0,0 0-6 0,0 0 2 15,0 0 4-15,0 0-2 0,0 0-2 0,-2 10 6 16,2-10-6-16,0 0 16 0,0 5-12 0,0-5-4 16,2 3 4-16,-2-3-1 0,-2 4 3 0,2-4-6 0,-2 4 0 15,2-4 2-15,3 4 5 0,-3-4 1 0,0 0-7 16,0 0 4-16,-1 4-2 0,1-4-2 0,0 0 2 16,0 0-1-16,0 0-1 0,0 0-2 0,0 0 9 15,0 0-10-15,0 0 17 0,0 0-9 0,0 0 1 16,0 0-2-16,0 0 0 0,-2 4 1 0,2-4-2 15,0 0-2-15,0 0 6 0,0 0-9 0,0 0 5 16,0 0-5-16,0 0 3 0,0 0 1 0,0 0 3 16,0-13-2-16,0 13-2 0,0 0 3 0,0 0-1 0,0 0-1 15,0 0 2-15,0 0-2 0,3-3-2 0,-3 3 3 16,0 0-5-16,0 0 4 0,0 0-3 0,0 0 3 16,0 0 0-16,0 0 1 0,0 0-1 0,0 0-4 15,0 0 4-15,0 0 5 0,0 0-8 0,0 0 0 16,0 0 1-16,0 0-1 0,0 0 0 0,0 0 1 15,0 0 5-15,0 0-3 0,0 0-1 0,0 0-4 16,0 0 7-16,0 0-2 0,0 12 0 0,0-12-1 16,0 0 3-16,0 0-4 0,0 0-2 0,0 0 2 15,0 0 3-15,0 0-3 0,0 0 0 0,0 0 3 0,0 0 0 16,0 0-1-16,0 0 1 0,0 0 2 0,0 0 0 16,0 0 1-16,0 0-5 0,0 0 5 0,0 0-6 15,0 0 3-15,0 0 2 0,0 0-2 0,0 0-1 16,0 0 3-16,0 0-4 0,0 0 5 0,0 0-4 15,0 0-1-15,0 0 6 0,0 0-6 0,0 0 4 0,0 0-3 16,0 0 0-16,0 0-1 0,0 0-1 16,0 0 5-16,5 3 1 0,-5-3-6 0,0 0 1 0,0 0 2 15,0 0-1-15,0 0-2 0,0 0 2 0,0 0 0 16,0 0-3-16,0 0 2 0,0 0 1 0,0 0 0 16,0 0-3-16,0 0 0 0,0 0 6 0,0 0-2 15,-9 2 0-15,9-2 1 0,0 0 0 0,0 0-1 16,0 0-1-16,0 0-1 0,0 0-1 0,0 0-1 15,0 0 3-15,0 0 0 0,0 0-1 0,0 0 2 16,0 0 0-16,0 0 1 0,0 0-4 0,0 0 2 0,0 0-1 16,0 0-2-16,0 0 2 0,0 0 1 0,0 0 0 15,0 0-2-15,0 0 3 0,0 0-4 0,0 0 1 16,0 0-7-16,0 0-4 0,0 0 11 0,0 0 1 16,0 0-5-16,0 0 4 0,0 0-6 0,0 0 2 15,0 0 3-15,0 0-2 0,1 5-2 0,-1-5 3 16,0 0-2-16,0 0 4 0,0 0 2 0,0 0 0 15,0 0 2-15,0 0-7 0,0 0 3 0,0 0-2 16,0 0-2-16,0 0 6 0,0 0-3 0,0 0 6 16,0 0-3-16,0 0 0 0,0 0-5 0,0 0 8 0,0 0-4 15,0 0 4-15,0 0-4 0,0 0 3 0,0 0 3 16,0 0-5-16,-3 3-2 0,3-3-2 0,0 0 6 16,0 0-5-16,0 0 2 0,0 0-3 0,0 0 3 15,0 0 0-15,-3 2 1 0,3-2 0 0,0 0 1 16,0 0-3-16,0 0 8 0,0 0-8 0,0 0 2 15,0 0 4-15,-3 5-5 0,3-5 4 0,0 0-5 16,0 0 3-16,0 0-1 0,0 0 2 0,0 0 1 0,-5 0-6 16,5 0 3-16,-10 1 3 0,5-1-5 15,-1 1 4-15,-1-1-4 0,7 0 4 0,-18 0-1 0,11-1 1 16,-5 2 0-16,1-1-1 0,2-1 2 0,-3 5-3 16,1-4-1-16,-1 0-3 0,-2 0 5 15,0 1-2-15,0-1 3 0,-3-1-1 0,2-2-1 0,-2 3 3 16,5 0-6-16,-1-1 3 0,-5 5-3 0,4-4 4 15,1-3 1-15,-2 6-3 0,2-2-4 0,-1-1 4 16,0 1 1-16,0-1 1 0,1 2 3 0,-1-2-5 16,5 2 4-16,-4-1 0 0,3-1-3 0,-3 0-3 0,3 0 4 15,-1 0-8-15,-1-1 6 0,1 2-1 0,0-1 3 16,2 0 4-16,-3 0-4 0,0 0 1 0,-1 2 0 16,1-2-1-16,-1 0-1 0,-1 2-3 0,1-1 3 15,-1 0 2-15,1-1-3 0,0 3 0 0,-1-2-5 16,3-1 12-16,-2 2-8 0,0 0 7 0,2-2-7 15,-1 0 1-15,1 0 1 0,-2 0-3 0,3 3 3 16,1-3-2-16,0 2 5 0,1-2-4 0,-1 0-2 0,4 4 6 16,-4-3-5-16,3 1 3 0,-2-1-2 15,3 1-1-15,-4-2 8 0,0 0-5 0,1 0-9 16,3 2 16-16,-7-2-8 0,1 1 0 0,5-1-3 0,-5 0 3 16,2 2 2-16,-2-2-1 0,2 0 0 0,-1 0 1 15,0 0-4-15,-2 0 6 0,2 0-1 0,2 0-3 16,-3 0 0-16,1 0-2 0,-2 0 4 0,1 0 1 15,-1 2-3-15,-2-2 1 0,4 0 2 0,-5 0-7 16,3 0 7-16,-3 0-7 0,1 0 2 0,1 0 2 16,-5 0-2-16,1 0 4 0,4 2-5 0,0-2 3 15,-1 0-1-15,1 0 1 0,0 2 1 0,0-2 6 0,3 1-7 16,-4-1-3-16,2 0 5 0,0 0-7 0,0 2 4 16,-2-2-1-16,0 0 4 0,0 0 1 0,-4 0-7 15,0 0 5-15,-1 0 4 0,0 0-6 0,2-2 2 16,-3 2-5-16,-2 0 6 0,4 2-1 0,-1-2 1 15,-3-5-10-15,4 5 7 0,-2-2 1 0,-2 2 1 16,4-2-2-16,-2 0-1 0,2 2 4 0,4 0-2 16,1-3-2-16,-1 3 2 0,0-1 4 0,0 1-1 15,1-1-9-15,-5 1 2 0,0 1-7 0,5-2-6 16,-6 1-3-16,2 0-3 0,-2 0 2 0,-2 0-8 0,2-3 1 16,-3 5-3-16,3-4 3 0,-3-1 5 0,-1 3-5 15,-5-4 2-15,2 4 6 0,-3-2 2 0,1 1 2 16,-3 1-4-16,3-2 6 0,0-1-1 0,0 3 6 15,-1-4 0-15,7 5 5 0,-6-3-1 0,6 2-2 16,-5 0 7-16,7-2 0 0,-2 0-4 0,4 4 3 16,-1-4-1-16,-1 4 0 0,8 0 4 0,-1-2-3 15,1 0 1-15,1 1-1 0,-1-1 2 0,1 0-3 0,0 1-3 16,-2 2-12-16,4-3 6 0,-4 0-17 0,-1 0-6 16,1 0 5-16,-3 0-3 0,-4 0 5 15,4-3 5-15,-6 1 3 0,2 0 3 0,-2 0 1 0,-7-3 7 16,-2 4 6-16,2-5-4 0,-2 1-2 0,-1 2 6 15,0-2 3-15,-1 1-3 0,0 1 4 0,-3 2 3 16,3-5 2-16,-3 4 4 0,2-3 2 0,0 0-2 16,4 0 5-16,-1 3-4 0,3-2-2 0,-3-1-2 15,12 2 1-15,-2 1 1 0,1 1-4 0,2-1 1 16,0-1-3-16,2 3 2 0,3-1 2 0,-1 1-2 16,1 0-1-16,-2 0-2 0,1 0 0 0,2 0 4 0,-2 1-11 15,5-1 3-15,-5 0-7 0,1 0-14 0,0 0-15 16,2 0-6-16,-3 0-10 0,0 0-8 0,-1-1-36 15,-4 0-105-15,2-1 47 0</inkml:trace>
  <inkml:trace contextRef="#ctx0" brushRef="#br0" timeOffset="6681.03">9056 5991 77 0,'-20'-1'30'16,"2"-1"19"-16,2 0 15 0,-2 1-1 0,3-2-9 15,3 3-5-15,-1-2 3 0,1 0-6 0,0 2-6 16,2 0-6-16,-3-1-1 0,7 1-7 0,-2 0-2 0,-1 0 3 16,0 0-8-16,0 0 5 0,9 0 2 15,-14 0-10-15,9 0-1 0,-3 0 5 0,8 0-3 16,-9 0-7-16,9 0-3 0,-10 0 2 0,10 0-5 0,-6 0-3 15,6 0 7-15,-7 1-1 0,7-1-6 0,0 0 0 16,-7 0 0-16,2 2 2 0,5-2 4 0,-9 2-4 16,1-1-3-16,-1 2 0 0,0-1 6 0,3 1-3 15,-1 1 2-15,1-4-5 0,-2 2 1 0,2-1 2 16,-1 1-4-16,1 0 5 0,1-1 1 0,-4 0-5 16,4-1 1-16,1 3 3 0,-1-3-2 0,-3 2-4 15,2 0 3-15,6-2-1 0,-12 3-2 0,10-2 8 0,-5 0-6 16,7-1 2-16,-6 1-4 0,6-1-3 0,-9 3 5 15,9-3 4-15,-5 1 0 0,1 2 1 0,4-3-6 16,-5 1 2-16,5-1 0 0,-4 3-8 0,4-3 0 16,0 0 7-16,-9 1 5 0,9-1 1 0,0 0-2 15,-6 2 4-15,6-2 0 0,-8 0-5 0,3 1-1 16,5-1 4-16,-10 1-3 0,10-1 4 0,-12 0-7 16,7-1 5-16,5 1-6 0,-12 0 6 0,6-1 8 15,6 1 2-15,-11-2-3 0,6 1-3 0,-4 1 2 16,9 0 0-16,-10 0-6 0,-2-2-7 0,2 2 3 15,5 0 0-15,-3 2 3 0,2-2-2 0,6 0-6 0,-14 0 4 16,7-2 0-16,2 4-2 0,5-2 0 16,-10 0 6-16,10 0-8 0,0 0 4 0,-9 0 7 0,9 0 1 15,0 0-7-15,-8 0 3 0,8 0-2 0,0 0 1 16,0 0-6-16,-5 1 3 0,5-1-1 0,0 0 5 16,0 0 2-16,0 0 2 0,0 0 4 0,-5 2 5 15,5-2 2-15,0 0 10 0,0 0-11 0,0 0-1 16,0 0-2-16,0 0 0 0,-5-5 1 0,5 5-8 15,0 0 8-15,0 0-7 0,-8-1 2 0,8 1-3 16,0 0 2-16,-6-1 0 0,3-2-7 0,3 3 1 0,-4-1 0 16,4 1 0-16,0 0 5 0,0 0-8 0,-8 0 1 15,8 0 7-15,0 0-8 0,-7-3 8 0,7 3 1 16,0 0-6-16,-7-1 3 0,7 1-4 0,0 0 3 16,-6-1 0-16,6 1-1 0,0 0-1 0,0 0 2 15,0 0 0-15,0 0 2 0,-5-1-3 0,5 1 7 16,0 0-1-16,0 0-3 0,0 0 1 0,0 0-1 15,0 0 1-15,0 0-1 0,0 0 1 0,0 0-1 0,0 0-6 16,0 0 5-16,0 0-3 0,0 0 2 0,0 0-3 16,0 0 1-16,0 0 2 0,0 0-1 0,0 0 2 15,0 0-1-15,0 0-5 0,0 0 4 0,0 0-4 16,0 0 1-16,0 0-4 0,13 7 6 0,-13-7-2 16,0 0 6-16,0 0-8 0,5 3 0 0,-5-3 7 15,2 2-6-15,-2-2 3 0,0 0-8 0,0 0 4 16,0 0-1-16,2 3-1 0,-2-3 4 0,0 0-1 15,0 0-1-15,3 3 0 0,-3-3 1 0,0 0-2 0,0 0 1 16,0 0 1-16,0 0-4 0,0 0 4 0,0 0-3 16,0 0 2-16,0 0-5 0,0 0 10 0,0 0-7 15,0 0-7-15,0 0-5 0,-11-11 0 16,9 5-6-16,-1 0 6 0,2 0-6 0,0-2 3 0,-2 1 1 16,2 1-2-16,0 1 17 0,1-2-6 0,-3 1 0 15,2 3-3-15,-2-2 8 0,3 0-4 0,-2 1-2 16,2 4 3-16,-3-4 3 0,3 4-6 0,0-5 11 15,0 5-6-15,-2-4-5 0,2 4 2 0,0 0 4 0,0 0-2 16,0 0-1-16,0 0-6 0,0 0 5 16,0 0 5-16,0 0-1 0,0 0 0 0,0 0-4 0,6 12 6 15,-6-9-7-15,0-3 0 0,1 7 11 0,2-3-6 16,-3-4 0-16,-4 8 3 0,4-3-3 0,-1 0 0 16,1-2-1-16,0 2 2 0,0 0 0 0,0-1-3 15,-3 3 4-15,2-2-7 0,-2-1 6 0,3 1 3 16,-2 0-1-16,2-2-1 0,-2 1 7 0,0 1-16 0,2-5 8 15,1 3 5-15,-1-3-2 0,-2 5-1 16,2-5 5-16,0 4-5 0,0-4 2 0,0 0-11 0,-3 3 13 16,3-3 1-16,0 0-4 0,0 0-8 0,0 0-1 15,-8-10-5-15,8 6 4 0,-1-1-5 0,0 0 3 16,1 5 8-16,0-9-7 0,0 4 1 0,0 5 1 16,0-6-1-16,0 6 4 0,0-2-8 0,0 2 0 15,0 0 9-15,-3-4-7 0,3 4 5 0,0 0 1 16,0 0-12-16,0 0 13 0,0 0-2 0,0 0 2 15,0 0 1-15,0 0 3 0,0 0-5 0,0 0 1 0,0 0 0 16,-2 11 2-16,2-11 0 0,0 0-2 16,2 5-1-16,-2-5 6 0,0 0-5 0,4 3 3 15,-4-3 0-15,4 4 0 0,-4-4 0 0,0 0 0 0,0 0-2 16,1 3 1-16,-1-3 0 0,0 0 0 0,0 0 6 16,0 0-2-16,0 0-8 0,0 0 7 0,1 2-2 15,-1-2-2-15,0 0 0 0,0 0 4 0,0 0 2 16,6 3-9-16,-6-3 8 0,0 0-3 0,2 3 0 0,-2-3 2 15,0 0-4-15,0 0-5 0,12-1 6 16,-12 1 7-16,10-3-7 0,-6 1 2 0,2 2-2 16,1-1 5-16,0 0-3 0,-2 1 0 0,-5 0-1 0,13-3 0 15,-4 2 2-15,-1 0 10 0,-2-1-9 0,3 1-5 16,2 0-2-16,-3 1 0 0,4-1 1 0,-2 1 6 16,0 1-4-16,2 0 5 0,-1-1-3 0,-1 0-4 15,-3 0 1-15,4 0 3 0,-1 1 0 0,-2-1-2 16,0 3-3-16,1-3 4 0,-2 1 1 0,2-1 2 15,-1 0-1-15,0 0-3 0,-2 4 4 0,3-3-5 0,-2-1-2 16,1 2 0-16,0-2 6 0,-2 1-1 16,7-1 1-16,-3 0-4 0,2 0-2 0,1 2 2 15,0-2 5-15,-1 0-1 0,0 1 0 0,2-1-3 0,0 1-2 16,-1-1 6-16,1 0-4 0,-1 1 3 0,0-1-7 16,0-1 10-16,3 4-7 0,-5-1 0 0,2-2 1 15,-2 0-4-15,2-2 6 0,0 2 0 0,1 2-3 16,-5-2 1-16,4 0 4 0,-3 0-3 0,3 0-1 0,-2 0 5 15,0 3-6-15,-1-3 12 0,1 0-13 16,1 0 3-16,-1 0 0 0,1 0-11 0,2 1 9 16,-4-2 4-16,9 1-2 0,-5 0 6 0,-1-3-2 0,1 3-2 15,3-2 0-15,1 4-2 0,-1-2 2 0,1 0 2 16,-5 3-4-16,4-3-1 0,2 1 1 0,0 2-1 16,-2-3 0-16,3 0 1 0,-7 0-4 0,2 1-3 15,2-1 11-15,-3 0-11 0,-1 3 8 0,0-3-2 16,-1 0 0-16,1 0 0 0,1 1 1 0,-1-1 3 15,1 0-1-15,-1 0-2 0,1 0-1 0,-2 0 3 16,6 0-6-16,-1 0 4 0,2 0 4 0,-1 4-5 0,0-5 5 16,1 1 3-16,-1 1 3 0,1-1 3 15,0-1-9-15,2 2-1 0,-1-1 14 0,2 0-2 0,-3 3-9 16,4 0 2-16,-1-3-2 0,-3 2 0 0,0-2-3 16,-2 1 5-16,-3 0 6 0,3 0-4 0,-2-1-4 15,-2 5 0-15,3-8-7 0,-3 6 5 0,1-3-3 16,-2 0 3-16,-1 5-1 0,3-5 2 0,-1 2-7 15,6 0 6-15,-6 0 1 0,5-2 0 0,-5 1-3 16,0 3 0-16,7-3-2 0,-2-1-2 0,-1 4 4 16,1-4 3-16,4 0-4 0,-3-3 0 0,2 6 14 0,-2-1-13 15,0-2 4-15,-1 1-5 0,4 1 4 0,-3-1-3 16,-3-2-3-16,4 2 5 0,-8 1-3 0,6-2-1 16,-4 0-1-16,5 0 3 0,-7 2-1 0,3-2 2 15,-3 2-3-15,-2-4 2 0,4 4-2 0,-1-2 1 16,1 2-4-16,-1-4 7 0,1 4-5 0,2-2-9 15,-2 1 11-15,-1-1-1 0,6 3 1 0,-6-4 2 16,1-1-1-16,4-1 1 0,0 1-3 0,0 2 6 16,1 2-3-16,0-2 3 0,-2-2 2 0,-3 4-6 15,4-2 7-15,0 2-8 0,-5-2 3 0,-1 0-3 0,1 0 5 16,2 0-3-16,-2 0 0 0,0 0 2 0,2 1 0 16,2 1-8-16,2-2 3 0,0 1 0 0,-2-2 0 15,-3 2 3-15,-4 0-6 0,5-2 5 0,-2 1-3 16,6 0 2-16,-1-1-1 0,4-1 1 0,-2 4-1 15,2-2-3-15,0 0 6 0,6 2 0 0,0-1 2 16,-6-1-5-16,6 0 4 0,0 2-2 0,-7-1-5 16,0-1 3-16,2 0 3 0,-5 0-3 0,4 2-5 0,-2-2 10 15,-2-2-8-15,1 2 1 0,-2 0 4 0,-2 0 1 16,-2 0-6-16,6 0 1 0,-6 0 3 16,1 0-1-16,-1 0-2 0,5 0 5 0,-5 0-3 0,3 0 1 15,1-1-5-15,-2 1-2 0,-2 0 5 0,7-2-3 16,-4 2 7-16,4 0-5 0,-6 0 5 0,0 0-4 15,5-1-5-15,-6 1-2 0,6-2-2 0,-2 0 3 16,1-1-4-16,-2-1-1 0,2 2 10 0,-5 1-8 16,0 1 3-16,5-4-1 0,-6 0 2 0,5 2-1 15,1-2 6-15,1 1-3 0,-2 1 0 0,-1-5 4 16,0 7 1-16,-2-3-9 0,2-1-3 0,0 1 11 0,-3 1-3 16,4 1 3-16,0 1 0 0,-3 0 1 15,3 0 3-15,3-2-1 0,-4 2-4 0,4-1 5 0,-1 1-2 16,-2 0 7-16,3-1-11 0,-2 3 2 0,0 0 2 15,0-2-4-15,-4 1-3 0,4 0 4 0,-5 0 1 16,0 2 3-16,-1-2-2 0,2 2-3 0,-1-3 6 16,-3 0-6-16,3 0 2 0,-3 0-1 0,-2 3-2 15,1-3 3-15,0 0 2 0,-3 1-6 0,-2 0 7 0,5-1 0 16,-9 0-3-16,14-1-1 0,-8 1 4 0,2 1-1 16,1 2 0-16,-1-6-5 0,-2 6 4 0,2-6-3 15,-1 3 1-15,-2-1 3 0,-5 1-1 0,12 1-1 16,-7-1 12-16,1 3-17 0,-6-3 2 0,9 0 4 15,-5 1-9-15,-4-1 6 0,0 0-4 0,9-1 6 16,-9 1 2-16,0 0-5 0,9 1 6 0,-9-1 0 16,5 1-3-16,-5-1 4 0,0 0-4 0,5 0 1 15,-5 0-1-15,5 0-3 0,-5 0 7 0,8 2 2 16,-8-2-8-16,9 0 1 0,-9 0-5 0,5 0 3 0,-5 0 8 16,9 0-8-16,-1 0-1 0,-8 0 1 0,10 0 4 15,-5 0 2-15,0 2-1 0,-5-2-2 0,9 0-1 16,-4 1 1-16,-5-1-1 0,8 0 0 0,-8 0 3 15,0 0 0-15,8 2 0 0,-8-2-8 0,9-2 3 16,-9 2-5-16,10 2 7 0,-4-4-3 0,-6 2 2 16,13 0-3-16,-2 0 2 0,0-3 7 0,0 5-2 15,1-2-2-15,-1 1-1 0,1-2-1 0,0-1 2 16,0 2 3-16,2 0-1 0,-4 0 0 0,-1 0 0 16,0-2-2-16,0 2-2 0,-3 0 1 0,1 0 4 0,-7 0-2 15,10-1-1-15,-10 1 3 0,9 0-3 0,-9 0-6 16,0 0 11-16,8 0-2 0,-8 0-6 0,0 0-5 15,0 0 9-15,2-5-3 0,-2 5-3 0,0 0-4 16,0 0 1-16,0 0-10 0,0 0-6 0,0 0-1 16,-15-1 3-16,15 1-10 0,-8-3 1 0,2 3-6 15,6 0 6-15,-9-2-4 0,9 2-1 0,-9-1-5 16,4 0-4-16,-3 0-7 0,8 1-3 0,-6-3 1 0,2 2 0 16,-1 0 1-16,-2-2-3 0,2 2-39 0,5 1-100 15,-11 0 44-15</inkml:trace>
  <inkml:trace contextRef="#ctx0" brushRef="#br0" timeOffset="7446.19">12703 6038 78 0,'-4'-2'18'0,"4"2"10"0,0 0 11 0,0 0 4 16,0 0 1-16,0 0-2 0,0 0 1 0,0 0-8 15,0-4 0-15,0 4-1 0,0 0 2 0,0 0-2 16,4-6-6-16,-4 6-2 0,6-1 0 0,-6 1-7 16,6-5-4-16,-5 2-1 0,-1 3 0 0,4-3 1 15,-4 3-4-15,4-3 13 0,-3 1-13 0,-1 2 2 0,4-2-4 16,-4 2 6-16,4-3-4 0,-4 3-6 0,0 0 5 15,0 0-2-15,5-2 0 0,-5 2-3 0,0 0 1 16,0 0-3-16,0 0-3 0,0 0 6 0,0 0-8 16,0 0 8-16,5 5-1 0,-5-5 5 0,0 0-2 15,4 4-8-15,-3-1 3 0,-1-3 2 0,0 5-4 16,3 0 2-16,-2-3-5 0,3 3 1 0,-3 0 10 16,2 0-3-16,1 0 2 0,-2-1-2 0,-1 1-4 0,2 0 7 15,-3 2-8-15,4-3 0 0,-3 2 2 0,-1-1 0 16,3 0-1-16,-3 1 1 0,1-3 2 15,-1 0-6-15,1 3 5 0,-1-2-5 0,0-4 3 0,3 5 4 16,-3-3-1-16,0-2-3 0,0 9-2 0,1-7 1 16,-1-2 2-16,0 0 5 0,0 0 7 0,0 0 1 15,0 0 2-15,0 0-5 0,0 0 3 0,0 0-6 16,0 0 5-16,0 0-8 0,0 0 7 0,0 0 5 16,0 0-3-16,0 0 0 0,0 0-7 0,0 0-1 15,0 0 7-15,-5-14-8 0,5 14 4 0,1-8-3 16,2 2-1-16,-3 3 1 0,0-5 0 0,1 2-2 0,-1 1 9 15,0-2-2-15,3-4-7 0,-2 5 8 16,-1 2-3-16,3-4-3 0,-2 3 1 0,-1 0-3 0,1-1 6 16,-1 2-10-16,5 0 4 0,-5 4-2 0,0-7 0 15,0 4 2-15,0 3-8 0,3-4 1 0,-3 4 7 16,4-4-7-16,-4 4 6 0,2-2-1 0,-2 2-1 16,0-5 0-16,0 5-3 0,0 0 0 0,0 0 2 15,0 0 0-15,0 0-1 0,3-4-4 0,-3 4 2 0,0 0 1 16,0 0 2-16,0 0-3 0,0 0-1 15,0 0 4-15,0 0-7 0,0 0 8 0,0 0-1 0,0 0 0 16,0 0-4-16,0 0 5 0,0 0-3 0,0 0-8 16,1 11 8-16,-1-11-4 0,0 5 3 0,0-2-3 15,0-3 7-15,0 8-9 0,0-8 7 0,-1 6-1 16,2-2 0-16,-2 3-1 0,1-1 1 0,-3-1-2 16,3 2 2-16,0-3 0 0,0 2 7 0,0-1-9 15,-1 2 6-15,0 0-1 0,1-2-3 0,0 3-1 16,-3-4 0-16,3 1-1 0,3 2-1 0,-3-4 0 0,0 0 9 15,0 1-9-15,0 1 1 0,1 0 1 0,-1-2 5 16,1-1-1-16,-1 3-4 0,0-5 6 16,3 7-4-16,-6-4 2 0,3-3-2 0,3 4-2 0,-3-4 3 15,1 2-3-15,-1-2 2 0,0 0-1 0,0 0-2 16,0 7 8-16,0-7-5 0,0 0-1 0,0 3-2 16,0-3 1-16,3 2 6 0,-3-2-3 0,0 0 3 15,0 0-7-15,0 0-7 0,0 0-36 0,0 0-78 16,0 0-72-16,0 0-211 0,2-13 95 0</inkml:trace>
  <inkml:trace contextRef="#ctx0" brushRef="#br0" timeOffset="-209302.84">8281 5682 25 0,'18'6'78'0,"-1"1"4"0,-3 2-7 15,-3-4-9-15,-3 1-2 0,2-2-5 0,-5-2-3 0,0 1-14 16,0 1-5-16,-1-2 3 0,0 0 0 0,-1 0-11 16,-3-2 7-16,6 4-10 0,-6-4 4 0,5 3-1 15,-5-3-1-15,0 4-3 0,-4 1-9 0,3 2 0 16,-8-1-3-16,4 5-11 0,-5-3 4 0,-4 6-9 16,-2 1-5-16,0-2-3 0,2 1-9 0,0 0 3 15,1-2 9-15,-1 0-15 0,5-2-16 0,-4-3-94 16,3 3-142-16,-3-4 63 0</inkml:trace>
  <inkml:trace contextRef="#ctx0" brushRef="#br0" timeOffset="-207209.68">14780 13832 70 0,'-9'-29'181'0,"-5"-2"-22"16,0 2-10-16,-4-2-19 0,-1 3-9 0,-5-1-16 15,-1 3-7-15,-1 3-15 0,0 5-7 0,-2 2-14 0,4 7-20 16,-3 4-44-16,5 1-36 0,-6 1-63 0,-5 2-89 16,2 2-204-16,0-1 90 0</inkml:trace>
  <inkml:trace contextRef="#ctx0" brushRef="#br0" timeOffset="-205604.63">14306 14386 24 0,'0'0'82'0,"0"0"-5"15,0 0-4-15,0 0-6 0,0 0-7 0,0 0-1 0,0 0-10 16,14 5 3-16,-14-5-13 0,0 0 4 0,0 0-10 15,0 0 5-15,0 0-1 0,0 0 0 0,0 0-5 16,9 0 7-16,-6 2-1 0,-3-2-1 0,9 3-3 16,-3-2 7-16,-1 0 2 0,3-1-7 0,3 3-5 15,3-2 3-15,-1 0-4 0,8-1-1 0,0 1 21 16,7 0-1-16,-2-1-4 0,-6 2-4 0,10-2-14 16,-2 1 4-16,-6 2-4 0,-1-3-5 0,1 2 1 0,0-2-7 15,1 0 3-15,-4 2-8 0,1 0-1 0,-2-2 7 16,-2 1-20-16,0-1 13 0,-3 0 2 15,0 2 0-15,0-2-4 0,-3 0 0 0,0 2-5 0,-2-2 5 16,-2 1-6-16,1 1-4 0,-2 0-4 0,1-1-15 16,-1-1-9-16,0 2-4 0,-5-2-13 0,7 4-4 15,-5-4-22-15,2 3-29 0,-4-3-111 0,3 2-231 16,-3-2 102-16</inkml:trace>
  <inkml:trace contextRef="#ctx0" brushRef="#br0" timeOffset="-205232.28">14632 14526 159 0,'-9'-1'153'0,"9"1"-7"0,0 0-10 16,0 0-14-16,0 0-7 0,0 0-13 0,-10-2-8 15,10 2-10-15,0 0-7 0,0 0-5 0,0 0-12 16,0 0-3-16,0 0-10 0,0 0 3 0,0 0-12 15,0 0 0-15,0 0-2 0,-4-1-6 0,4 1-1 16,0 0-3-16,0 0-4 0,0 0-4 0,0 0-1 16,0 0 2-16,0 0-4 0,0 0-1 0,0 0-2 0,0 0-3 15,0 0 2-15,0 0-1 0,0 0-1 16,0 0-4-16,0 0-4 0,0 0 4 0,0 0 4 0,0 0-3 16,0 0-1-16,14 7-1 0,-9-7 4 0,0 0 1 15,-5 0-3-15,17-3 1 0,-11 3-3 0,3 0 0 16,0 0-1-16,5 0 4 0,-4 0-3 0,3 0 1 15,-3 0-1-15,2 0 1 0,-1 0-5 0,1 0 3 16,-2 0 0-16,-1-1-3 0,0 1 1 0,-1 0-15 16,-1 0-7-16,0-2-22 0,-7 2-10 0,10 0-22 15,-10 0-21-15,9 2-51 0,-9-2-101 0,0 0-269 16,7 0 120-16</inkml:trace>
  <inkml:trace contextRef="#ctx0" brushRef="#br0" timeOffset="-191334.03">18165 12905 83 0,'-2'-1'117'0,"2"1"-8"0,0 0-13 16,-3-4-11-16,3 4-10 0,0 0-7 0,0 0-3 15,0 0-12-15,0 0-5 0,0 0-3 0,0 0-2 0,0 0-4 16,-2-4-6-16,2 4-7 0,0 0 5 0,0 0-5 16,0 0-10-16,0 0-4 0,0 0 6 0,0 0-11 15,0 0 7-15,0 0 3 0,0 0 0 0,0 0-5 16,0 0 6-16,0 0 2 0,0 0-8 0,-6-2-1 15,6 2 3-15,0 0 0 0,0 0-4 0,0 0 1 16,0 0-4-16,0 0 3 0,0 0-4 0,0 0 4 16,-4-1-5-16,4 1 1 0,0 0-7 0,0 0 4 15,0 0 3-15,0 0-3 0,0 0 2 0,0 0-4 0,0 0 6 16,0 0 2-16,-7-2-8 0,7 2-3 0,0 0-2 16,0 0 10-16,-10 0 0 0,10 0-4 0,0 0-2 15,-7-2 4-15,7 2-3 0,0 0-1 0,-7 0 1 16,7 0 2-16,0 0 0 0,-12 2-4 0,12-2 1 15,-8 2-5-15,8-2 5 0,-7 0-1 0,7 0 3 16,-5 0 0-16,5 0 3 0,-4 3-5 0,4-3 2 16,0 0 0-16,-8 0-3 0,8 0-2 0,-6 0 3 0,6 0 1 15,-8 3-1-15,4-1-1 0,-1 0 2 0,-2 0-1 16,0 1 2-16,2-3-7 0,-3 4 8 16,2-1-2-16,0-1 1 0,-1 1-1 0,1-1-6 0,-5 1 4 15,5 1 3-15,-3 1-11 0,0 0 12 0,-1-2-9 16,2 1 0-16,1 1 9 0,0-1 0 0,0 0 0 15,-1 1-6-15,0-1 3 0,-1 3-3 0,2-2 3 16,-1-1 0-16,0 2 3 0,-2 1-3 0,1 0 3 16,2 0-3-16,-3-1 4 0,3 3-5 0,-2 1 3 15,0 0 1-15,3-2-5 0,-3 0 5 0,1 2-4 16,0-2 1-16,-1 4 5 0,3-4-10 0,-2 3 5 0,3 0 4 16,-3-3-4-16,2 4-1 0,1-4 1 15,-3 4-3-15,3-1 4 0,1-2 0 0,-1 3 1 16,-1-1 5-16,2 0 3 0,-2 1-6 0,1-1-6 0,1 1 6 15,-1 0 3-15,3 0 1 0,-1-2-5 0,1 3-1 16,1-2 0-16,0 1 3 0,1-2 2 0,-1 2-4 16,-1-2 4-16,2 2-4 0,0-2 2 0,0-1 0 15,2 3 1-15,-2-3-8 0,1 2 10 0,-1 0-8 16,1-1 1-16,0 3 1 0,1-4-5 0,-2 1 10 16,3-2-6-16,-3 3-1 0,4-1 3 0,-3-1 0 15,3 0-2-15,-4-2-3 0,3 2 3 0,-2 0 3 0,0-3 0 16,2 1-8-16,-2 1 8 0,3-2-6 0,-3 2 4 15,1-4-5-15,-1 1 6 0,2 3-3 0,0-1 1 16,-1-5 3-16,1 5-5 0,-1-4 2 0,0 2 1 16,-2 1 1-16,4-2-8 0,0 1 9 0,-1-1-4 15,-1 1 3-15,2 0-1 0,2-1-4 0,-2 1 4 16,1-2-5-16,-1 1 6 0,1 1-3 0,-1 0-4 16,2-2 3-16,-2 1-1 0,0 1 2 0,1-2-1 15,-1 0 4-15,1 1-3 0,3-1 3 0,-3 0 3 16,0-2-4-16,-1 2-1 0,2 1 1 0,1-3 0 15,-1 2 2-15,0-2-1 0,1 0 2 0,-1 1-5 0,2-2 3 16,-2 2-6-16,2-2-6 0,0 0 13 0,-1 0-2 16,2 3-2-16,-9-3 0 0,18-3-6 15,-8 3-1-15,-3 0 9 0,0 0-2 0,1 0 6 0,-2-2-1 16,2 2-5-16,-8 0-2 0,10 0 7 0,-10 0-8 16,10 0 4-16,-6 2 4 0,-4-2-1 0,9 0-11 15,-9 0 10-15,7 0-2 0,-7 0 2 0,0 0-2 16,6 0 8-16,-6 0-1 0,0 0-2 0,0 0 4 0,13 0-4 15,-8-2 1-15,-1 2 1 0,2-2-2 0,-1 1-4 16,3 0 0-16,-2 0 1 0,1 1-2 16,-1-2 2-16,2 1 0 0,-1-1 0 0,1 2-1 0,-8 0 5 15,13-1-7-15,-7 1-1 0,1 0 3 0,-7 0-1 16,9-1 2-16,-5 1-7 0,-4 0 2 0,8 0 2 16,-8 0 1-16,9 0 4 0,-9 0-6 0,9-3 0 15,-9 3 5-15,9 0-1 0,-9 0 5 0,4-1-7 16,-4 1 2-16,0 0 0 0,5-4-1 0,-1 3 1 15,0-2-2-15,-2 1-1 0,-2 2 2 0,8-3-3 16,-3 0 0-16,-1 2-2 0,-4 1 5 0,5-5 2 0,-1 2-2 16,1 1-7-16,-1 1 7 0,2-4 1 0,-2 3-10 15,1-2 10-15,2 1 1 0,-3 0-3 16,1 1 0-16,1-1-3 0,-2-1 3 0,1 1 0 0,1 1 1 16,-2-1-1-16,1-1-3 0,0 1 0 0,-2 1 9 15,-1-1 0-15,2 0-6 0,-1-1 0 0,1 2-3 16,-2-1 2-16,2 1 4 0,-1-1-6 0,1-4 2 15,-2 5 2-15,-1-1 2 0,2 0-1 0,-1-2 1 16,1 1 1-16,1 2 0 0,-2-2 0 0,0-2-4 16,0 4 3-16,1-3 2 0,-2 1 3 0,0-2-2 15,-1 1 2-15,2 1-6 0,-2-2 5 0,2-1-3 0,-2 3-1 16,5-1 2-16,-5-2 2 0,0 1-3 0,3 1-2 16,-2-3-2-16,0 0 2 0,1 0 2 0,0 2-4 15,-2 1 2-15,1-5 0 0,-1 3 1 0,3-3-1 16,-2 4 0-16,-1-3-2 0,2 1 2 0,-2 2 0 15,0 0-2-15,0-3 1 0,0 3-5 0,0-2 6 16,0 3 0-16,-2-2 2 0,1 0-1 0,0 0-3 16,1 1 1-16,-2 0 9 0,1 0-6 0,1-1 3 15,-2 0-3-15,-1 2-3 0,2 0 4 0,-1-2-3 16,1 0-1-16,-4-1 1 0,3 3-2 0,0-3 2 16,0 4 2-16,-1-3-3 0,1 2 4 0,-1-2-4 0,2 4-3 15,-2-4 3-15,1 2 0 0,-1 1-2 0,0-1 3 16,2 1 0-16,-2 0-4 0,0 0 1 0,-1 0 1 15,2 0-3-15,-1 0 4 0,0-1-2 0,0 1 3 16,0 0-2-16,0-2-7 0,0 2 5 0,-2 0 2 16,1-1-1-16,1 2-3 0,-1-2 4 0,0-1-4 15,1 3 7-15,0-2-4 0,0 2 3 0,0-1-4 16,-2 0 1-16,2 3 0 0,1-3 1 0,-1-1-2 16,-1 0 4-16,4 5-2 0,-4-3-1 0,2-1 2 0,-1 1-6 15,2-2 6-15,1 5 0 0,-8-4-2 0,7 1 1 16,1 3-4-16,-4-5 3 0,3 3-1 15,-3-1 2-15,0-1 0 0,4 4-2 0,-4-5 3 0,0 4-4 16,2-3 1-16,-2 1 2 0,4 3 1 0,-8-5-5 16,7 2 2-16,1 3 0 0,-5-4 3 0,1 3 0 15,0-2-4-15,4 3 3 0,-4-2-4 0,4 2 3 16,-1-4 0-16,1 4 2 0,0 0 0 0,-5-4 1 16,5 4-5-16,0 0 2 0,-5 0 0 0,5 0-2 15,-2-4 5-15,2 4 0 0,-4-3-2 0,4 3 0 16,0 0 0-16,-3-5-1 0,3 5-3 0,0 0 5 0,-4-3-2 15,4 3 0-15,-4-5 0 0,4 5 2 0,-6-4-3 16,4 3-3-16,2 1 7 0,-9-2-2 0,3 0-4 16,6 2 4-16,-7-3-1 0,3 3-1 0,4 0-1 15,-9-2 3-15,9 2-5 0,-5-4 6 0,5 4 2 16,-5-3-1-16,5 3-3 0,-4-2-1 0,4 2-5 16,-5-1 0-16,5 1 8 0,-6-2-1 0,6 2-1 15,0 0-3-15,0 0 6 0,-8-3-2 0,8 3-3 0,0 0 0 16,0 0-1-16,-7 0 1 0,7 0 3 15,0 0 0-15,-4-3 1 0,4 3 2 0,-2-2-1 16,2 2 3-16,0 0-7 0,-5-4 0 0,5 4 8 0,0 0-5 16,0 0 2-16,-8 0-2 0,8 0 0 15,0 0-2-15,0 0 2 0,-5-3-1 0,5 3 0 16,-4-2-1-16,4 2 3 0,0 0-1 0,-9-1-2 0,9 1 4 16,0 0-3-16,0 0 5 0,0 0-5 0,-6-1 6 15,6 1-2-15,0 0-1 0,-4-3-3 0,4 3 2 16,0 0 3-16,0 0-4 0,0 0-2 0,0 0 0 15,0 0 3-15,0 0 0 0,0 0-1 0,0 0 1 16,0 0-2-16,0 0 3 0,0 0-3 0,0 0 1 16,0 0-4-16,0 0 3 0,0 0-3 0,0 0 5 15,0 0-2-15,0 0-1 0,0 0-1 0,-6-1-1 0,6 1 2 16,0 0 3-16,0 0-3 0,0 0-5 0,0 0 4 16,0 0 1-16,0 0 1 0,0 0 1 15,0 0 0-15,0 0 1 0,0 0-1 0,0 0-1 0,0 0 1 16,0 0-1-16,0 0-1 0,0 0 0 0,0 0 0 15,0 0 0-15,0 0-1 0,0 0 2 0,0 0 2 16,0 0-2-16,0 0-1 0,0 0 1 0,0 0-1 16,0 0-4-16,0 0 8 0,0 0-3 0,0 0-1 15,0 0-6-15,0 0 6 0,0 0-9 0,0 0 10 0,0 0-17 16,0 8-26-16,0-8-38 0,0 3-69 16,-3 1-136-16,3-4-308 0,-4 3 137 0</inkml:trace>
  <inkml:trace contextRef="#ctx0" brushRef="#br0" timeOffset="-189877.08">17810 13343 132 0,'0'0'112'0,"0"0"-12"0,0 0 0 16,0 0-14-16,0 0-4 0,0 0-10 0,0 0-5 15,0 0-10-15,0 0-7 0,0 0 0 0,0 0-10 16,0 0-6-16,0 0-2 0,0 0-2 0,0 0-5 15,0 0-3-15,0 0 1 0,0 0-6 0,0 0 5 16,0 0-4-16,0 0 1 0,-9 0-3 0,9 0-7 16,0 0 3-16,0 0-1 0,0 0-3 0,0 0-2 15,0 0 1-15,13 5-3 0,-13-5 4 0,6 3-2 0,1-1-2 16,-1-2 0-16,3 2 2 0,2 0-5 0,1-2 4 16,-1 1-1-16,0-1-6 0,1 3 5 15,-1-2-6-15,0 0 3 0,3-1 6 0,-4 3-2 0,-1-2 0 16,4-1-7-16,-7 1 5 0,2 1-4 0,-4-1 3 15,5 0-6-15,-9-1 6 0,6 0-2 0,-6 0 0 16,7 0-17-16,-7 0 0 0,0 0-18 0,6 3-10 16,-6-3-27-16,0 0-113 0,0 0-201 0,0 3 89 15</inkml:trace>
  <inkml:trace contextRef="#ctx0" brushRef="#br0" timeOffset="-189152.91">17856 13520 80 0,'10'-2'96'0,"0"2"1"0,3 0-19 0,0 2-4 16,-2-2-10-16,3 1-4 0,-1 0-2 0,0 0-12 16,1 1-1-16,-1-2-6 0,-2 2-5 0,-2 1 6 15,2 0-14-15,-4-2-2 0,-2 2-7 0,2-1-1 0,-2-2-5 16,-1 3-13-16,-4-3-3 0,2 3-9 15,0-1-24-15,-2-2-29 0,0 0-64 0,-7 4-139 16,7-4 61-16</inkml:trace>
  <inkml:trace contextRef="#ctx0" brushRef="#br0" timeOffset="-188099.54">18069 13505 77 0,'6'-4'83'15,"-6"4"-5"-15,7-1-9 0,-3-1-2 0,-4 2-11 16,9-2-8-16,-4 2-2 0,-5 0-5 0,11 0-6 15,-4-2-3-15,-1 1-5 0,1-1 2 0,1 4-2 16,0-2-9-16,1 0 1 0,-4 0 3 0,4 0-5 16,-4 1-5-16,3 1 5 0,-3-2-11 0,-1 2-1 15,-4-2-16-15,10 2-10 0,-9-1-21 0,-1-1-19 0,8 4-55 16,-8-4-126-16,3 0 55 0</inkml:trace>
  <inkml:trace contextRef="#ctx0" brushRef="#br0" timeOffset="-187341.84">18206 13290 13 0,'0'0'9'0,"0"0"-13"0,0 0-4 0,0 0 2 16</inkml:trace>
  <inkml:trace contextRef="#ctx0" brushRef="#br0" timeOffset="-179800.25">17510 14258 57 0,'-2'4'119'16,"2"-4"-8"-16,0 0-10 0,0 0-2 0,0 0-12 15,0 0-16-15,0 0 1 0,0 0-4 0,0 5-6 0,0-5-8 16,0 0-4-16,0 0-4 0,0 0-8 0,0 0 5 16,0 0-12-16,0 0 3 0,0 0-1 15,0 0-4-15,0 0-14 0,0 0 6 0,0 0 4 0,0 0 1 16,0 0 7-16,0 0 0 0,0 0 0 0,0 0 8 16,0 0-1-16,0 0 5 0,0 0 5 0,0 0-4 15,0 0 3-15,0 0 0 0,0 0-7 0,0 0-3 16,0 0 2-16,0 0-4 0,0 0-4 0,0 0-5 15,0 0-4-15,0-13 0 0,0 13 0 0,0 0-5 16,-4-4-2-16,4 4-1 0,0-6-3 0,2 1-2 16,0 1 1-16,-2-1-2 0,4-2-4 0,-3 1 4 15,2-2-4-15,2 0-1 0,-1-2 4 0,1-5-3 16,5 1-2-16,-5-2 1 0,4 0 0 0,0-1 0 0,-1 0-2 16,1 0-1-16,-1-3-1 0,2 4 2 0,-3-1-1 15,1 0 1-15,2 0-3 0,-1 2 4 0,2 0 1 16,-1-1-3-16,-1-1-2 0,1 2 2 0,1 1-2 15,0 1-1-15,0-1 4 0,-4-1-1 0,3-1 0 16,0 3-1-16,-1-1-1 0,6 1 5 0,-3 0-7 16,2 0 4-16,-4 1-6 0,3-2 4 0,-2 3-1 15,0-2 2-15,0 1 1 0,-2 2-2 0,-1 1-2 16,2 1 1-16,-4-2 2 0,-1 3 4 0,0 0-5 16,2 1 1-16,-2-2-3 0,0 2 1 0,-1 1 2 0,2 1 0 15,-6-1-2-15,3 2 4 0,-1-1-5 16,0-1 2-16,-2 5-8 0,4-5 6 0,-4 5 2 0,2-3-2 15,-2 3 2-15,1-2 3 0,-1 2-5 0,0 0-1 16,0 0 0-16,4-3 3 0,-4 3-2 0,0 0 3 16,0 0-3-16,0 0 1 0,0 0 2 0,0 0-1 15,0 0 2-15,0 0-3 0,0 0 0 0,0 0 1 16,0 0-3-16,0 0 2 0,0 0 0 0,0 0 1 16,0 0-3-16,0 0 6 0,0 0-2 0,0 0 0 15,0 0-3-15,0 0 4 0,0 0 0 0,0 0-3 16,0 0 3-16,0 0-2 0,-9-4-2 0,9 4 4 0,-9 0-1 15,9 0 0-15,-7 0 0 0,3-3-2 16,4 3 0-16,-8-2 1 0,8 2-1 0,-6-2 1 16,3-2 1-16,-1 2 1 0,4 2-6 0,-5-4 3 0,3 1 3 15,2 3 2-15,-3-1-6 0,3 1 5 0,1-8-1 16,-1 8-4-16,2-5 4 0,-2 5-4 0,1-4 3 16,1-2 0-16,2 4-1 0,0-1 1 0,0 1-1 15,0-2 0-15,1 0-1 0,0 0 2 0,0 1 2 16,0-1-5-16,-1 2-1 0,0-1 1 0,1 0 1 0,-2 2 0 15,-3 1-8-15,7-3 7 0,-3 2 4 16,-4 1-1-16,7-1-2 0,-7 1-1 0,0 0 2 16,9 4 0-16,-6-3-1 0,2 1 1 0,-1 0 0 0,0 2-2 15,1-1 5-15,-4-1-6 0,3 3 3 16,0 0 0-16,0 0 1 0,-2 0 0 0,2-1-2 0,0 1-5 16,-1 0-5-16,-3 3-10 0,0-4-14 0,0 4-11 15,-3-1-18-15,-1-1-30 0,0 4-57 0,-3-4-140 16,0 3-314-16,2-1 138 0</inkml:trace>
  <inkml:trace contextRef="#ctx0" brushRef="#br0" timeOffset="-177268.17">19223 14204 57 0,'0'0'82'0,"-7"-4"-6"0,3 1-6 16,0 1-11-16,-1 0-3 0,5 2 2 0,-10-4-1 15,4 0-1-15,1 2-16 0,0-1 2 0,-1 1-6 0,-3-1-18 16,0 1 15-16,-1-1-4 0,0-1-8 0,-1 1 4 16,2 2-1-16,-3-2 1 0,1 1-9 0,-3-1-8 15,4 0 9-15,-3 1-1 0,1 0-5 0,1 0-1 16,0-1 3-16,-1 0-1 0,-1 1 3 0,2 1 5 16,-1-2-6-16,1 2-5 0,0-2-10 0,0 1 15 15,-3 0-2-15,4 0 0 0,-3-1-1 0,-1 2-1 16,-1-1 2-16,2 0-4 0,1-1-4 0,-1 2-2 15,-3-2-2-15,-2 0 11 0,4 3-2 0,0-2 3 0,-4 1-5 16,-2 0 0-16,-1-2 6 0,1 1 0 16,1-3 0-16,1 4 0 0,-3 0 3 0,2 0-6 0,-1-1 4 15,-1 0-3-15,-2 1 3 0,4-2-8 0,-3 2 1 16,1 1 8-16,-1-2-6 0,-4 2 7 0,6-2-4 16,-2 4-2-16,4-2 0 0,-3 2 7 0,2-1-6 15,-1 2 1-15,2-1-2 0,1 1 2 0,-1-1-5 16,1 2-3-16,-1 2 4 0,4-3-5 0,-4-1 3 15,0 4-1-15,5-2 2 0,2 0-5 0,-2-3 2 16,-1 6-5-16,0-2 4 0,-1 0-1 0,-2 0 1 16,-1 2 0-16,7-2 3 0,-1-1-8 0,1 1-1 0,-1 0 4 15,0 1-1-15,0-1-4 0,-2-1 0 16,2 2 7-16,2 0-1 0,-2-1-3 0,1 1 4 16,3 2-1-16,-2 0-1 0,-4 1 6 0,-1 0-7 0,1 1 1 15,4-3-4-15,-4 4-3 0,1-2 11 0,-2 1 0 16,-1-1-7-16,2 2 1 0,0-4 2 0,-1 3-2 15,3-4 3-15,-3 4-4 0,3-3 1 0,2 0 1 16,-3 1-9-16,3-2 12 0,-1 2-1 0,-1 0-3 16,-2-1 3-16,3 0 0 0,0 0 0 0,2 2-4 15,-2-3 0-15,5 2 4 0,-5 0 1 0,4 0-3 16,-2 0 0-16,1 1-2 0,3-1-1 0,-3 1 0 0,2-2 3 16,1 3 0-16,-3-4 1 0,4 5-2 0,-1-5-3 15,0 2 8-15,0 2 0 0,1-1-8 16,0 1 7-16,0 2-6 0,-1-4 0 0,1 4 4 0,1-2 4 15,-2 1-3-15,1-1 1 0,1 1-3 0,1 0 0 16,-1-1 1-16,-1 2-1 0,2-3 2 0,-2 3 2 16,2-2 0-16,2 1-4 0,-3 0 4 0,0-1 3 15,1 1-3-15,0 0-3 0,1-1 4 0,1-4-5 16,-1 4 1-16,-3 0 1 0,1-1-3 0,3-1 1 16,-1 1 5-16,0-1-7 0,1 1 0 0,0-2 2 15,-1 3 4-15,1 0-3 0,0-1 2 0,0-1-12 16,0-1 8-16,1 3 2 0,0-3 2 0,0 3 2 0,2-1-2 15,-2 1-3-15,1-3-2 0,-1 4 4 0,1-2-6 16,2-2 5-16,-2 1-4 0,2 1 1 0,0 0 2 16,0-1 5-16,-3 1-2 0,2-1-3 0,2 3 2 15,-1-4-4-15,-1-1 4 0,2 2 0 0,-2-2-2 16,1 2-1-16,0-1-2 0,0-2 0 0,-1 3 6 16,0-2-1-16,1 0 0 0,0 0-1 0,-2-1-2 15,2 2 2-15,0-2 1 0,0 2-2 0,0-2 0 16,0 0 0-16,-2 2-1 0,6-2 2 0,-7 1-1 15,4-2 1-15,3 3 0 0,-5 0-7 0,2-1 6 16,-4 1 2-16,7-1-1 0,-3 0 2 0,-1 0-6 16,1-1 3-16,1 1-2 0,1 2 0 0,3-1 5 15,-5-2-7-15,3 3 5 0,-1-2-3 0,3 1 1 0,2-2 5 16,-4 0 3-16,4 2-5 0,1-3-4 16,4 4-2-16,-1-3 7 0,2 2-3 0,0 0 1 0,-5-3 0 15,5 4-2-15,-5-4 4 0,2 2-3 0,-1-1 1 16,1 2-4-16,2 0 4 0,1 2 1 0,-3-3 4 15,2 4-4-15,-1-4 3 0,-2-1-7 0,3 3 4 16,2 0 6-16,-1 1-5 0,-1-4-2 0,-1 4 3 16,2-3-1-16,1 1 2 0,-3 1 1 0,2-1-4 15,-2-1 1-15,-1-1 0 0,0 2-3 0,-1-1 2 16,-3-1-1-16,3 1-2 0,-1-2 0 0,-3 2 2 16,4-1 1-16,-1 0 1 0,2-2-3 0,-3 2 1 0,2-1 1 15,-3 2 2-15,1-4-1 0,2 2 0 0,3 0 0 16,-3 0-2-16,-1-1 0 0,4 0-3 0,0 0 5 15,-2 0-6-15,2-2 5 0,1 3-1 0,-5-2-1 16,1 0 1-16,2 1 1 0,-2-3 3 0,5 2-2 16,-7 0-6-16,8-1 4 0,-3-1-1 0,2 1 1 15,-1-1-2-15,-4 3-2 0,4-5 7 0,-4 2-5 16,0-1 3-16,0 1-6 0,-2 0 5 0,2-1-1 16,-1 0 0-16,-2-1 0 0,3 2-3 0,-2-2 6 15,0-1-4-15,1 3 2 0,1 0 1 0,-1-4-4 16,-3 3-2-16,4-1 5 0,-1 0 2 0,0 2-3 15,0-3 3-15,0 3-6 0,-1-3 7 0,1 2-8 0,2-1 5 16,-2-1-4-16,6 0 10 0,-6-2-4 16,5 1-4-16,0 0 2 0,-2-2-1 0,0-1 1 0,-4 5-1 15,9-5-1-15,-4 2-2 0,-1 0 4 0,-4 1-1 16,2-3-2-16,2 4 1 0,-2-1 3 0,-1-1 0 16,-1 0-1-16,0 1-4 0,5-3 9 0,-2-1-9 15,0 1 9-15,-3 1-5 0,-2-1 2 0,3 2-3 16,0-4 1-16,-5 4-2 0,2 1 3 0,-4-4-4 15,4 3 6-15,0-3-1 0,0 3-2 0,1-1 1 16,-2-3-11-16,1 4 10 0,-1-3-1 0,0 1 0 16,-1-2-4-16,2 2 5 0,-2 0 1 0,1-1 7 0,2 0 0 15,-2-2-7-15,0 3-4 0,1-3 6 0,-5 3 3 16,3-3-2-16,-3 1 0 0,4-3-3 0,-1 3 5 16,-2-2-2-16,1 0-1 0,-1 0-1 0,-1-2 5 15,0 2 6-15,2 0-3 0,-2-4 4 0,0 5-2 16,0-2 2-16,0 0-1 0,-1 0 1 0,1 0 1 15,1-2 0-15,1-1-2 0,2-1 1 0,0-1-5 16,-4 5-1-16,4-2 3 0,-2 1 1 0,0-2-6 16,-2 5 6-16,0-2-2 0,1 0-6 0,1 2 5 15,-3-2 3-15,-1 0-7 0,1 2 3 0,0 0-1 16,-3-3-4-16,2 2-3 0,-3 0 4 0,0-2-3 16,0 3 6-16,-3-2-2 0,2 1 1 0,1-1-2 0,-4 0 0 15,2 0 0-15,-3-4 0 0,1 4 0 16,2-5 2-16,-1 2-7 0,-2-3 0 0,1 3-2 15,0-2 2-15,0 1 5 0,1 0-2 0,0 4 2 0,-5-2-4 16,3 2-1-16,2-1-3 0,-2 2 3 0,-1-2-2 16,1 1 3-16,-4-2-5 0,2 2 3 0,-3 0 5 15,1 0 1-15,-1 0-5 0,4 3-1 0,-3-1 2 16,-8-2-1-16,4 2 0 0,-5-3 0 0,4 5 2 16,-5-3-2-16,4-1 3 0,-2 4-1 0,-1-3-4 15,0 1 2-15,3 0 0 0,-2 4-2 0,1-5-10 16,2 5-19-16,-3-2-22 0,2-1-23 0,2 3-18 15,-4-1-39-15,2-2-148 0,-3 1-303 0,0 0 134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7:09:45.671"/>
    </inkml:context>
    <inkml:brush xml:id="br0">
      <inkml:brushProperty name="width" value="0.05292" units="cm"/>
      <inkml:brushProperty name="height" value="0.05292" units="cm"/>
      <inkml:brushProperty name="color" value="#002060"/>
    </inkml:brush>
  </inkml:definitions>
  <inkml:trace contextRef="#ctx0" brushRef="#br0">12424 11090 79 0,'-3'-2'136'0,"3"-2"-14"15,0 4-10-15,-2-5-9 0,2 5-11 0,-3-4 0 16,3 4-10-16,0 0-11 0,0-4-1 0,0 4-9 15,0 0-9-15,0 0-11 0,0 0-1 0,0 0-3 16,0 0-5-16,0 0-3 0,0 0 6 0,0 0-9 16,0 0-4-16,0 0 1 0,3 13 8 0,-3-7-6 0,0 0 4 15,1 3 3-15,-1 0-4 0,0 2-4 0,-1 3 2 16,-1 0 1-16,1 2 2 0,0 2 10 0,0 3 4 16,1-3-4-16,-2 7 0 0,1 0-4 0,1 0 6 15,-1 3 2-15,1 0 5 0,-2 0-7 0,2 0-3 16,-1 5-3-16,-1 0-4 0,-1 2-1 0,2-2-3 15,-2 1-4-15,3 0 0 0,-1 1-2 0,2 0-4 16,-1 2 1-16,4-2-2 0,-5 11-2 0,2-12-1 16,-2 1-2-16,1-1-1 0,1 0 1 0,-1-2-1 0,3 1 0 15,-2-1-5-15,0-1 1 0,0-1-3 16,2 1 2-16,-2 0-2 0,2-2 0 0,1 0 2 0,-3-2-2 16,0 0 0-16,-1 0-1 0,0-1 2 0,-1 0 0 15,1-1-2-15,0-7 3 0,-3 7 0 0,2-6-4 16,0 1 0-16,0-3-2 0,-1 2 3 0,1 1-1 15,2-2-3-15,-2-2 3 0,2 1-1 0,-2-1 1 16,2 1-1-16,2 1 0 0,-1-1 0 0,-2-4-1 16,3 4 2-16,0-2-6 0,-2-1-2 0,0-3-5 15,1 0-8-15,0-1-5 0,3 0-8 0,-1 0 2 16,1 0-10-16,-4-4-6 0,2 4-3 0,-2-4-3 16,2 1-9-16,-3-1-9 0,2-2-11 0,0 3-7 0,0-2-17 15,3-1-24-15,1-3-126 0,-2 0-276 0,4-2 122 16</inkml:trace>
  <inkml:trace contextRef="#ctx0" brushRef="#br0" timeOffset="1067.32">12365 11247 104 0,'-4'-1'118'15,"4"1"-10"-15,0 0-12 0,0-4-7 0,0 4-12 16,0 0-13-16,8-7-5 0,-2 3-2 0,1 2-4 15,-2-1-8-15,0-4-6 0,4 5 3 0,-4-1-10 16,4-5-2-16,0 2-4 0,1-1 1 0,-1-1-6 16,1 2-4-16,2-4-1 0,2-1 4 0,-4 4-3 15,5-2 0-15,4-2-6 0,-2 2-1 0,2-1 8 0,-3 1-11 16,4 2-4-16,-1 1 5 0,2 0-5 16,0 0 6-16,0 0-2 0,-3 1-7 0,2 0 2 15,1 3 1-15,-5 1-1 0,-1 0 3 0,2 0 2 0,-3 0-5 16,-1-3 6-16,0 8-6 0,0-4 9 0,-2 0-11 15,0 0 2-15,-4 0-2 0,-1-4 1 0,2 4-1 16,1 0 4-16,-3-1-3 0,1 1-1 0,-7 0-1 16,11 0 5-16,-11 0-8 0,9-1 5 0,-9 1-3 15,7 2 1-15,-4 2 3 0,1-3-1 0,0 1 3 16,-3 1 1-16,2 2 1 0,-2 0 2 0,4 1-5 16,-5 0 5-16,4 3-4 0,-4 1 4 0,4 1-1 0,-3 0 2 15,1 0-3-15,0-1 1 0,-1 1-2 0,5 5 2 16,-4-4-5-16,2 0 2 0,1 0 1 0,-4-2 0 15,3 6 11-15,0-1-5 0,0 0 2 0,-3 2 5 16,3 2-1-16,-3-1 3 0,3 9 1 0,1-6 5 16,-4 5 2-16,3 3-2 0,-4 0 2 0,3-2-3 15,-3 4 1-15,0 2-2 0,1-2 2 0,-2 3-10 16,-2-1-3-16,-1 0 3 0,3 4-4 0,1-4-1 0,0 2 0 16,-5-1 3-16,5 0-8 0,-1-4 4 15,-2 3 0-15,3-5-2 0,3 1 1 0,-3-2 1 16,1 1-3-16,-1-3-5 0,0-6 1 0,5 1 4 0,-4-1 0 15,-2 0-3-15,2-1 1 0,-1 9-4 0,0-6-2 16,0-5 1-16,0 4 4 0,0-4-3 0,3 1-3 16,-2 0 2-16,-1-4 3 0,3 4-1 0,-2 0-2 15,-1 0 3-15,0 0-5 0,3 0 4 0,-1 2 1 16,-2-4-1-16,0 0 0 0,0 4 1 0,0-5-3 16,0 3 1-16,3 0-2 0,-2-2-1 0,-1-5 8 15,4 3-5-15,-3-3-2 0,-1 1-2 0,0 1 3 16,0-2-4-16,0 1 1 0,3-3-3 0,-2-1 1 0,-1 0-2 15,0-2 1-15,4 3-2 0,-4-2 4 0,2-2 4 16,-3 0-5-16,1 3 5 0,-1-3-3 0,-3-3 0 16,0 3 4-16,-1-1-3 0,1-1-2 0,4-2 7 15,-6 4-6-15,-1-3 3 0,0-1-8 0,7 0-8 16,-12 0-5-16,4-1-4 0,8 1-3 0,-13 0 10 16,2 0-3-16,2 1 2 0,0-2 1 0,2 1 0 15,-1 1 1-15,0-1 2 0,-3 3 2 0,3-2-2 16,0 0-1-16,-2 1 2 0,0 1-5 0,4-1-1 0,-4-2-1 15,2 3 4-15,0-2 7 0,-1 0-3 0,2 1-6 16,0-2 6-16,-2 1-20 0,4-1-5 0,-4 1-3 16,4 0-5-16,-3 1-6 0,8-2 0 0,-9 0-7 15,4 0-12-15,5 0-29 0,-10 2-61 0,1-2-175 16,4 0 77-16</inkml:trace>
  <inkml:trace contextRef="#ctx0" brushRef="#br0" timeOffset="1387.57">12388 12647 33 0,'0'0'116'16,"0"0"-15"-16,0 0-6 0,18 2-11 0,-10-2-3 15,3 0-10-15,-1 0-7 0,1 2-7 0,0-2-3 16,2 0-4-16,-3 0-6 0,4 3-6 0,-2-3-9 15,1 0 2-15,0 1-5 0,-1 0-8 0,-2 1 0 16,4-1-4-16,-5-1 2 0,3 2-6 0,-2 0 3 0,-2 0-1 16,3 1-5-16,-5-3 5 0,3 3-5 15,-1-1-2-15,0 1 1 0,-1-1-4 0,0 0 1 0,-1 1-1 16,3-2 2-16,-4-1-1 0,0 1-3 0,1 0 3 16,-3 2-1-16,-3-3 7 0,8 1-11 0,-4 1 8 15,-4-2-5-15,0 0-8 0,6 3-8 0,-5-1-5 16,-1-2-7-16,3 3-13 0,-3-3-11 0,3 4-17 15,-3-4-86-15,3 5-165 0,-3-5 74 0</inkml:trace>
  <inkml:trace contextRef="#ctx0" brushRef="#br0" timeOffset="1968.36">12288 12647 62 0,'-12'-5'199'15,"1"2"-18"-15,0 1-18 0,-1-2-14 0,3 0-13 0,3 2-12 16,1 0-17-16,-1-1-15 0,6 3-5 0,-7 0-14 16,7 0-8-16,0 0 0 0,0 0-9 0,0 0-11 15,0 0-10-15,4 9-14 0,0-6-17 0,1 0-7 16,-5-3-18-16,6 4-10 0,-1-3-2 0,-2 1 4 0,1 1 4 16,-4-3 0-16,6 2 2 0,-6-2 3 15,5 2 7-15,-5-2-1 0,0 0-2 0,0 0 1 16,0 0 9-16,0 0 3 0,0 0 4 0,0 0-1 0,8 0-4 15,-8 0 4-15,0 0-2 0,5 3-1 0,0-2 0 16,2-1 2-16,5 3 2 0,3-2 1 0,2 0 1 16,6 0 4-16,-2 3-1 0,10-1 5 0,2 0 3 15,2-2 4-15,4 2 9 0,13-1 0 0,-15 3-1 16,3-2 2-16,11 1-3 0,-14 0 0 0,0-2-7 16,0 3-4-16,4 0 3 0,-5-1-2 0,-3 1-1 15,-2 2-5-15,-2 0 0 0,-6-4-3 0,-1 2 0 0,-3-2-6 16,-1 1-9-16,0-1-8 0,-4-1 2 0,-3 0 3 15,-3-1 0-15,2 2 1 0,-3-3-1 0,-1 1 2 16,-1-1 2-16,-1 3 3 0,2-3 1 0,-6 0 0 16,4 1 1-16,-4-1-1 0,5 1-3 0,-5-1 1 15,0 0 4-15,0 0-6 0,0 0 5 0,0 0-11 16,0 0-16-16,0 0-12 0,0 0-21 0,0 0-29 16,0 0-38-16,0 0-67 0,0 0-214 0,0 0 96 15</inkml:trace>
  <inkml:trace contextRef="#ctx0" brushRef="#br0" timeOffset="4183.83">12194 13208 61 0,'0'0'136'16,"0"0"4"-16,0 0-12 0,0 0-11 0,0 0-2 0,0 0-12 15,0 0-8-15,0 0-5 0,0 0-1 16,0 0 1-16,0 0-10 0,5 10-7 0,-5-10-7 16,0 0-11-16,0 0-6 0,-1 4-4 0,1-4-2 0,0 0-2 15,0 0-4-15,0 0 2 0,0 0-1 0,0 0-3 16,0 0-5-16,0 0-3 0,0 0 1 0,0 0 0 16,0 0 2-16,0 0-6 0,0 0-2 0,0 0-1 15,0 5-1-15,0-5-2 0,0 0 1 0,0 0-2 16,0 0-3-16,0 0-3 0,0 0 2 0,0 0-1 15,0 0 1-15,0 0-2 0,0 0 0 0,0 0-4 16,0 0 2-16,0 0-1 0,0 0 4 0,0 0 0 16,0 0 2-16,6-9-1 0,-6 9-5 0,4-10-1 0,0 2-3 15,1-2 2-15,4-8-1 0,-3 5-3 0,4-11-2 16,-2 5 3-16,0 4 0 0,1-2-1 0,-2 3 1 16,2-2 2-16,0 3-4 0,-5 1 0 0,1 2 3 15,4 0-1-15,-4-1-1 0,-1 6 0 0,1-4 1 16,-1 3 1-16,1 1-1 0,-1 0-2 0,1 1 2 15,-4 1-1-15,3 0 1 0,0-1-4 0,-4 1-1 16,0 3 2-16,1-4 4 0,3 0-5 0,-4 4 1 16,3-2 0-16,-3 2 2 0,1-7 1 0,0 5-2 0,2-3 1 15,-3 5-4-15,0-6 10 0,1 3 3 0,-1 3 2 16,0 0 0-16,3-3 2 0,-3 3-5 16,0 0 1-16,1-6-1 0,-1 6-1 0,0-4 0 0,0 4-2 15,4-2 0-15,-4 2-3 0,0 0 2 0,-4-7 0 16,4 7-2-16,0 0 0 0,0-3-4 0,0 3 5 15,0 0-3-15,0 0 1 0,0-5-2 0,0 5-1 16,0 0 3-16,0 0-5 0,0 0 3 0,0 0-3 0,0 0 1 16,0 0 1-16,0 0-4 0,0 0 4 15,-10 8 1-15,7-5-2 0,-1-1 3 0,4-2-3 16,-5 7-2-16,5-6 1 0,-4 2 0 0,4-3 1 0,-5 5 0 16,3-1 1-16,-2-3-2 0,0 2-3 0,-1-2 4 15,5-1-3-15,-12 1-1 0,7 1 2 0,5-2-2 16,-5 1 2-16,5-1 1 0,0 0-3 0,-9-4 1 15,5 3 4-15,4 1 0 0,-5-4-2 0,3 0-2 16,2 4-1-16,-5-4 3 0,5 4 1 0,-3-5-1 16,3 2 1-16,0 3-1 0,0 0 1 0,-4-4 2 15,4 4 1-15,0 0-4 0,-2-3 4 0,2 3-1 16,0 0 1-16,0 0-1 0,0 0-2 0,0 0 5 0,-2-4-5 16,2 4-2-16,0 0 1 0,0 0 2 0,0 0-2 15,0 0 1-15,3-3-1 0,-3 3 4 0,6-2-1 16,-6 2-2-16,9-3 1 0,-5 1-1 0,1 1-2 15,0-1 1-15,3 0 2 0,0 2-1 0,-2-1 1 16,3-1 1-16,0 2-1 0,-3-2 2 0,6 0-6 16,-6 1 3-16,2 2 5 0,1-2-5 0,-3 0 0 15,1 1 0-15,-7 0-1 0,10 0 0 0,-10 0-1 16,6 1 1-16,-6-1 2 0,5 3 2 0,-5-3-2 0,3 5 3 16,-3-1-3-16,1 1 3 0,0 1 1 0,-1 1-1 15,0 3 4-15,0 0-3 0,-2-4 2 0,2 6-2 16,-1-2-1-16,-1 0 0 0,1-3-1 0,0 2-3 15,1-4 3-15,0 4-1 0,1-1-4 0,-1 4-6 16,0-4-16-16,0 1-24 0,0-6-25 0,1 2-35 16,1 0-37-16,0-1-187 0,-2-1-361 0,0-3 160 15</inkml:trace>
  <inkml:trace contextRef="#ctx0" brushRef="#br0" timeOffset="21481.63">12273 12933 5 0,'0'0'87'0,"0"0"2"0,0 0-4 0,0 0-4 16,-6-1-1-16,6 1-6 0,0 0-2 0,0 0-2 15,0 0 3-15,0 0-7 0,0 0-8 0,0 0-3 16,0 0-6-16,-5-3 3 0,5 3 3 0,0 0-4 0,0 0-2 16,0 0 1-16,0 0-5 0,-8 0-10 15,8 0-2-15,0 0-2 0,0 0-4 0,-10 1 4 0,10-1 2 16,0 0-8-16,0 0 4 0,0 0-5 0,0 0 2 15,0 0-3-15,-8-3 0 0,8 3 2 0,0 0-2 16,0 0 3-16,0 0-3 0,0 0-1 0,0 0 2 16,0 0-4-16,-5-1 2 0,5 1 0 0,0 0-2 15,0 0 0-15,0 0-4 0,0 0 1 0,0 0 0 16,0 0-3-16,0 0-3 0,-7 3-3 0,7-3 4 16,0 0-1-16,-7 0-3 0,7 0 3 0,0 0 1 0,0 0 0 15,0 0-3-15,-6 1 0 0,6-1 2 0,0 0 0 16,0 0-1-16,0 0 0 0,0 0-3 15,0 0 0-15,-8 2 0 0,8-2-1 0,0 0 3 0,0 0-1 16,0 0-2-16,0 0 4 0,0 0-3 0,0 0-1 16,0 0 0-16,0 0-2 0,0 0 2 0,0 0-1 15,0 0 1-15,0 0-3 0,0 0 0 0,0 0 2 16,18-7-2-16,-15 7 2 0,1-3-1 0,1 2-1 0,1 0-1 16,-1-2 0-16,-5 3-2 0,11-1-2 15,-7 0 4-15,1-1 0 0,2 0-3 0,-2 0 5 0,2 1-5 16,-7 1 4-16,11-3-3 0,-6 3 2 0,1-2-4 15,-1 0 3-15,1 1-2 0,1 0 3 0,-2 0-3 16,0-1 3-16,-5 2-2 0,10 0 0 0,-6-2 1 16,-4 2 0-16,8-1-3 0,-8 1-1 0,5-2-1 15,-1-1 4-15,-4 3 0 0,0 0 3 0,9-2-2 16,-9 2-1-16,2-3-3 0,-2 3 4 0,0 0 1 16,7-2 1-16,-7 2-3 0,0 0 0 0,4-2 2 0,-4 2-4 15,0 0 3-15,0 0-2 0,6 0-1 0,-6 0 1 16,0 0 4-16,5-1 0 0,-5 1-6 0,0 0 6 15,0 0-3-15,0 0 0 0,8-2 0 0,-8 2 0 16,0 0 0-16,0 0 3 0,0 0-1 0,0 0-4 16,0 0 3-16,0 0-4 0,0 0 2 0,3 0-4 15,-3 0 8-15,0 0-2 0,0 0-2 0,0 0 2 16,0 0-1-16,0 0 0 0,0 0 0 0,0 0-2 16,0 0 2-16,0 0-4 0,0 0 2 0,0 0 2 15,0 0-1-15,0 0 1 0,0 0 1 0,0 0-1 16,0 0 0-16,0 0-2 0,0 0 0 0,0 0 4 0,0 0-1 15,0 0-5-15,0 0 1 0,0 0 3 0,0 0 0 16,0 0 3-16,0 0-6 0,0 0 2 0,0 0 2 16,0 0-1-16,0 0-2 0,0 0 1 0,0 0 2 15,0 0-5-15,0 0 4 0,0 6 2 0,0-6-1 16,0 0-1-16,3 2-1 0,-3-2 1 0,0 0 1 16,0 0 0-16,1 5-2 0,-1-5 4 0,0 5 1 15,2-3-1-15,-2-2 6 0,1 8-6 0,0-4 5 0,0 0 3 16,1 2-2-16,-1 1-6 0,0-2 0 0,2-1 1 15,0 4 1-15,-1-3-2 0,2 2-2 0,-2-2 3 16,2 0-1-16,-1 2 0 0,-1-2 2 0,1-1-2 16,-1 1-3-16,0-1 4 0,-1 1-1 0,2-2-3 15,-1 2 2-15,-1 0 0 0,-1 0-1 0,2-1 2 16,0 2 0-16,-1-2-2 0,-1 1 0 0,2-3-1 0,-2-2 0 16,1 6 2-16,-1-6-1 0,0 5-1 15,0-5 5-15,0 4-2 0,0-4-3 0,0 0 0 16,0 0 1-16,0 3-2 0,0-3 2 0,0 0-1 0,0 0 2 15,0 0 2-15,0 0-1 0,0 0 0 0,0 0 1 16,0 0-2-16,0 0-1 0,0 0-2 0,0 0-1 16,0 0 0-16,-1 4 4 0,1-4 1 0,0 0-1 15,0 0-4-15,0 0 4 0,0 0 4 0,0 0-3 16,0 0-2-16,0 0 2 0,0 0-1 0,0 0-1 16,0 0 1-16,0 0-2 0,-10-7 4 0,10 7 0 15,-3-4-1-15,3 4 0 0,0 0-3 0,-4-3 0 0,3-1 1 16,1 4 2-16,0 0-2 0,-3-5 2 15,1 2-2-15,2 3 1 0,-5-1-1 0,2-1 1 0,3 2 0 16,-6-3-1-16,6 3 6 0,-3-3-1 0,3 3 0 16,0 0 0-16,-6-4-2 0,6 4 1 0,-5-2 0 15,1 0-5-15,4 2 5 0,-5-3-2 0,1-1-1 16,-1 3-9-16,-3-3-21 0,2 1-32 0,-7-2-27 16,-1-3-37-16,-4 4-26 0,-9-4-175 0,-6-3-352 15,1 4 157-15</inkml:trace>
  <inkml:trace contextRef="#ctx0" brushRef="#br0" timeOffset="45592.49">21733 17549 23 0,'36'2'21'0,"-1"-2"-18"16,-1 0-12-16,1 1-8 0,1-1 5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7:17:00.657"/>
    </inkml:context>
    <inkml:brush xml:id="br0">
      <inkml:brushProperty name="width" value="0.05292" units="cm"/>
      <inkml:brushProperty name="height" value="0.05292" units="cm"/>
      <inkml:brushProperty name="color" value="#002060"/>
    </inkml:brush>
  </inkml:definitions>
  <inkml:trace contextRef="#ctx0" brushRef="#br0">4551 9339 9 0,'0'0'121'0,"0"0"-12"0,0 0 1 0,0 0-13 15,0 0-6-15,0 0-1 0,0 0-9 0,0 0-7 16,0 0 2-16,0 0-2 0,0 0 2 0,0 0-2 15,0 0-4-15,0 0 5 0,0 0 1 0,0 0-1 16,0 0 2-16,0 0-1 0,0 0 4 0,0 0-5 16,0 0 0-16,0 0 0 0,0 0-5 0,0 0-3 15,0 0-4-15,0 0-2 0,0 0-5 0,0 0-9 16,0-5-2-16,0 5-7 0,0 0-4 0,-5-1 0 0,5 1-7 16,-4-4 0-16,4 4-5 0,0 0 0 0,-6-4-4 15,6 4-1-15,-3-3-1 0,3 3 1 0,-2-1-3 16,2 1-3-16,0 0-6 0,-3-5 5 0,-1 3 1 15,3-2 6-15,-3-1 0 0,4 3 1 0,0 2-3 16,-8-4 0-16,2 2-3 0,2 0-3 0,-1-1-2 16,5 3 2-16,-8-4-2 0,2 2-1 0,2 1-4 15,-5-2 4-15,2 2-2 0,0-2-2 0,2 1-5 16,-4-1 8-16,4 1-7 0,0 1 5 0,-1-1 0 16,-1 0 1-16,0 1-2 0,2 1 0 0,-2-4 0 15,2 4-1-15,-2-1 2 0,7 1-1 0,-11-3-5 0,6 3 4 16,5 0 1-16,-10-1 1 0,3-1-3 0,7 2 1 15,-10-1 0-15,10 1-1 0,-10-1-2 0,5 1 2 16,5 0 0-16,-13-1 2 0,9-1-4 0,4 2-4 16,-10 0 3-16,2 0 4 0,3 3 0 0,1-2-1 15,-1 0-1-15,5-1 1 0,-9 5 1 0,4-3-2 16,0 1-2-16,-3-2-1 0,3 2 5 0,1-1 0 16,-1-1-6-16,-2 4 3 0,2-3 0 0,-2 1-1 15,2 1 4-15,0-2-2 0,0 1 2 0,-1-1-1 0,2 3-1 16,1-2 1-16,-2 0-2 0,1-2 1 15,0 3 2-15,0-2-2 0,1 2-4 0,-1-2 5 0,4-2-1 16,-7 3 2-16,5 0-4 0,2-3 5 0,-5 3-1 16,2 1-3-16,1-1 1 0,-1 1 1 0,-2-2 1 15,4 1-1-15,-3-1-1 0,3 2 2 0,1-4-2 16,-4 6 1-16,1-3 1 0,2 0 0 0,-3 2-2 16,3-1 1-16,-2-1-5 0,3 1 6 0,-2 1 2 15,-1-3 2-15,1 1-2 0,-1 1-4 0,2 0 1 16,1-4-1-16,-3 6 3 0,2-2-4 0,-3 0 1 15,3 0 4-15,-2 0-3 0,2-1 2 0,-3 2-1 16,4-2 2-16,0-3-6 0,-4 7 4 0,3-4-2 16,1 1 2-16,0-4 1 0,-4 7 0 0,3-4-1 0,1 2 0 15,0-2 0-15,-3 1 0 0,2 1 3 0,1-5-3 16,-1 5 1-16,-2-1 1 0,3 1-4 0,-1 0 5 16,1-2-4-16,-3 0 3 0,3 3 0 0,0-6-3 15,-1 6 1-15,1-1 0 0,1 0 0 0,-1-1 0 16,0 0 1-16,0 0-1 0,0 0 0 0,3-2-1 15,-3 3 0-15,0 0 1 0,0-5-4 0,0 7 5 16,1-5 0-16,2 3-4 0,-2 0 4 0,-1-2-4 16,4 3 5-16,-4-2-3 0,1 0-2 0,3 1 4 0,-3-2-2 15,3 1 0-15,-3 1 0 0,2 4 0 0,1-6 3 16,0 4-3-16,-3-2 2 0,3-2-2 0,-3 0 1 16,4 3-2-16,-1-1 0 0,0-2-2 0,-3 2 5 15,4 0-2-15,-2 0 0 0,1-1 0 0,-3 1 2 16,3-1 0-16,2 0 0 0,-2 0-4 0,0-1 1 15,0 1 2-15,-1-1-2 0,1 1 0 0,0 1 4 16,2-2-2-16,-1 1 2 0,-1-1-4 0,2 0 2 0,-1 0-1 16,0 1 2-16,2-3-1 0,-2 2 0 0,2 1-3 15,-1-2 2-15,1 0 1 0,0-2 2 16,0 2-3-16,0 1-1 0,1-2 4 0,0 2-2 0,-2-3 1 16,-1 1-2-16,3 2 2 0,-3-2-1 0,4-1-2 15,-4 0 2-15,3 3-1 0,-3-3 2 0,-5 0 1 16,11 0-2-16,-3 0 1 0,-3 1-1 0,2-1-5 15,0 1 3-15,1-2 3 0,-8 1-3 0,13-1 1 16,-5 1 1-16,0 0 1 0,3-3-4 0,-4 2 2 16,3-1 2-16,1 1-2 0,-4 0 3 0,5 1-3 15,-2-4 0-15,-4 4 2 0,3-3-4 0,-2 1 2 0,0 2 1 16,1-2 0-16,-4 0 0 0,3 1-1 16,1-1 1-16,-4-1-1 0,1 2 0 0,3 0 2 15,1-2-1-15,-3 2-1 0,1-2 2 0,-1 1-3 0,1-1 4 16,0 0-1-16,-1 1-4 0,1-1 4 0,-2 1-1 15,1-2 2-15,-1-1 1 0,2 2-2 16,-2-2 3-16,1 1 1 0,1 0-3 0,-2 2 5 0,0-4-1 16,-1 1-1-16,0 4-7 0,-2-3 9 0,2-2 0 15,1 2-2-15,-3 2-1 0,2 1 2 0,-1-3 0 16,0 0-1-16,0-2-1 0,0 5 0 0,0-1-1 16,-1-2-1-16,-1-1 1 0,2 2 0 0,-2 0-3 15,4-1 2-15,-5-1 2 0,4 0 4 0,-3 2-1 0,1 1 3 16,-2-2 3-16,2-1 0 0,-2 1-1 0,0-3-6 15,0 3 5-15,-2-2 4 0,2 0-1 0,-2 1-1 16,2-2-4-16,-1 1 5 0,-2 1-4 0,2-3-1 16,-1 3 3-16,-2-2 3 0,3 2 0 0,-2-3 2 15,3 3 0-15,-2-2-2 0,-1-2 1 0,0 4-3 16,1-4 0-16,-1 4 2 0,2 0 2 0,-3-3-1 16,0 1 1-16,-1 0 0 0,3 1 0 0,-3 1 0 15,1 0-1-15,0 0-2 0,-3-1-1 0,4 1 1 16,-5 1 1-16,3-1 3 0,0 2 3 0,-2-2-1 15,0-1-4-15,-1 3 0 0,0-2-3 0,2 0-5 0,-4 1-3 16,2 3 1-16,-1-4 1 0,0 1-4 16,-1 1 4-16,1 1-8 0,0-1 7 0,-1 0 1 0,1-1-3 15,-3 1 2-15,1 2-2 0,1-2 0 0,-2 2-1 16,1-1-9-16,0 0-12 0,-1 2-19 0,-1-1-23 16,0 2-36-16,-2-1-33 0,1 2-39 0,0-2-55 15,-3 3-264-15,3-3-526 0,1 2 233 0</inkml:trace>
  <inkml:trace contextRef="#ctx0" brushRef="#br0" timeOffset="1149">4959 9152 74 0,'0'0'179'0,"0"0"-16"0,0 0-11 0,-8-2-12 15,8 2-13-15,0 0-8 0,0 0-11 0,-5-2-7 16,5 2-18-16,0 0 0 0,0 0-5 0,0 0-2 15,0 0-7-15,0 0 3 0,0 0-4 0,0 0-2 16,0 0-3-16,0 0 2 0,0 0-5 0,0 0 0 16,0 0-5-16,0 0 0 0,0-4-5 0,0 4-1 15,0 0-5-15,0 0-5 0,0 0-3 0,0 0 2 16,0 0-3-16,-6 13-1 0,6-8 6 0,-3 2 3 16,3 3-1-16,-3-1-1 0,1-1-4 0,2 2-1 15,0-1-9-15,-3 4 5 0,0 3 0 0,1 0-2 16,1 0-2-16,-2-2-3 0,3 4 3 0,-1-2-2 0,1 2-1 15,-2-1 3-15,2 1-2 0,-3-1-2 0,3 0-3 16,-4 3 1-16,4-1 5 0,0 0 2 0,0-4-1 16,0 4-2-16,1-4-2 0,2 2-3 0,-3-1 1 15,5 1 1-15,-5-4-6 0,4-1 0 0,-1-1-3 16,-1 1-2-16,2 0-1 0,-7-3-3 0,8 3 4 16,-2-3-3-16,2 1-1 0,-4-3 2 0,2-2-4 15,-3 2-3-15,0-1 5 0,4-2-5 0,-3 0 0 0,-1-1 2 16,1 0-1-16,2 0 1 0,-3-3 5 15,1 4 0-15,-1-4-1 0,0 0 0 0,0 0-3 0,0 0-2 16,0 0 0-16,0-13-2 0,-1 9 1 0,1-3-3 16,0 2 2-16,-4-2 3 0,4 1-2 0,-4 2 4 15,3-4-7-15,1 2 2 0,-3 0 0 0,2-3 0 16,1 1 2-16,0-1-3 0,0 3-1 0,0-5 3 16,0 1-1-16,0 1-2 0,0-1-1 0,4 0 1 15,-4 4-3-15,4-5-4 0,-2 4 7 0,2-3-3 16,0 4-4-16,0-2 5 0,-2 3-2 0,2-2-1 0,0 2-2 15,4-2 6-15,-3 2 0 0,4-2-6 0,-3 1 5 16,3 2 2-16,-2 1 0 0,0 1 5 0,0 0-5 16,-1-1 0-16,0 2-1 0,-6 1 2 0,16 1-2 15,-10 2 2-15,1-2-3 0,-2 2 3 0,1-1-3 16,0-1 3-16,1 4-3 0,-1 4 1 0,-1-2-1 16,1 3 1-16,-3-5 1 0,4 5 2 0,-5-2 1 15,-1 1-2-15,2 3 1 0,-2-3-2 0,3 0 1 16,-4 2-2-16,0-4 1 0,0-2-1 0,1 2 2 15,-2 1-3-15,1-1 1 0,-4-1 0 0,2 0 2 16,-3 1-1-16,-1 0-4 0,0-2 7 0,0 2-1 0,-3-4-2 16,1 2-4-16,-2-1 8 0,4 1-3 0,-4-2 0 15,3-1 5-15,-1 0-4 0,-1 1 5 0,-1-1-8 16,0 1 2-16,2-2 2 0,3 1-5 0,-1-2 8 16,-3 2-2-16,1-2-1 0,3 2-1 0,5-2-22 15,-8-2-32-15,8 2-42 0,-10-3-49 0,5 2-51 16,1-2-91-16,0 1-165 0,3-2-487 0,1 4 216 15</inkml:trace>
  <inkml:trace contextRef="#ctx0" brushRef="#br0" timeOffset="1648.8">5361 9450 5 0,'-5'-2'220'0,"5"2"-21"0,0 0-22 0,-1-5-21 16,1 5-15-16,0 0-14 0,0 0-8 0,0 0-10 16,0 0-5-16,0 0 7 0,0 14-9 0,1-10-16 15,2 2 3-15,-3-1 1 0,2 2-9 0,-2 0 0 16,-2-1-8-16,2 2 2 0,2 1 8 0,-2 0-8 16,-2 3 6-16,-1 0-4 0,3-2-7 0,-1 4-3 0,1 3-2 15,0 0-3-15,0 0-6 0,0 2 2 0,0-2-3 16,0 2 1-16,0 1-2 0,0-1-7 0,0 6-2 15,0-1-8-15,0-3-2 0,0 4 1 0,0-9-7 16,-3 2 1-16,2 1-2 0,-1 0-7 0,-1-4-2 16,0 2 0-16,0-1 0 0,0-5 0 0,0 2-2 15,-1-4-2-15,0 3-1 0,-2-3-2 0,1-2 2 16,-1 0-3-16,1-2-7 0,0-2 6 0,-3-1-1 16,-2 0-22-16,1-1-15 0,-3-1-21 0,1-3-27 15,0-1-24-15,-5-3-31 0,3-3-29 0,-3 0-32 16,0 2-72-16,-3-4-150 0,1 0-448 0,4-1 199 0</inkml:trace>
  <inkml:trace contextRef="#ctx0" brushRef="#br0" timeOffset="1859.27">5194 9397 91 0,'1'-4'258'0,"2"-1"-24"16,1-1-23-16,2 1-22 0,-1 0-17 0,4 1-24 15,4 0-6-15,6-1-16 0,0 2-11 0,-2 0-20 16,4 0-31-16,-2 1-40 0,2 1-42 0,-2 2-48 16,3-2-77-16,-9 1-131 0,3 1-296 0,-3 4 130 15</inkml:trace>
  <inkml:trace contextRef="#ctx0" brushRef="#br0" timeOffset="2332.31">5549 9610 25 0,'0'0'232'0,"-5"1"-15"0,5-1-21 16,0 0-16-16,0 0-18 0,0 0-17 16,0 0-10-16,0 0-14 0,0 0-12 0,19-8-11 15,-9 4-9-15,-2 0-10 0,1-1-2 0,0 1-8 0,1-1-9 16,-2-2-4-16,-2 1-4 0,3-1-5 16,-1 1-1-16,-3 0 3 0,0-1-1 0,-1 0-10 0,0 3 11 15,-3-2 6-15,4 2 6 0,-5 0 0 0,0 0-4 16,0-1-5-16,0 5-8 0,-5-5-4 0,5 5 2 15,-5-4-2-15,1 3-3 0,4 1-7 0,-9-2-4 16,3 2 0-16,6 0-3 0,-17 5-3 0,9-3-1 16,-3 1-4-16,2 2 0 0,0 1-1 0,1-1-2 15,0 1-1-15,1 1-4 0,1-2 1 0,-1 2-1 16,1 0 2-16,2 0-2 0,0 0-2 0,2 1-2 0,0 1 3 16,1-1-1-16,2 2-3 0,-1-2 2 0,3 3 1 15,0 0 0-15,0-3-4 0,2 1 2 0,-2-3 4 16,2 3 0-16,4-1 1 0,-2-1-2 0,0 0 3 15,2-2-3-15,0 0 2 0,0-1-3 0,5 0-1 16,0-3 1-16,0 0 0 0,3 1-13 0,1-2-24 16,1-3-26-16,-5 1-28 0,4-3-40 0,1 0-42 15,0-1-44-15,0 0-211 0,-6-4-458 0,1 3 203 16</inkml:trace>
  <inkml:trace contextRef="#ctx0" brushRef="#br0" timeOffset="2733.08">6036 9491 19 0,'0'0'199'0,"-4"-5"-10"0,1 3-13 0,3 2-12 16,-1-3-13-16,1 3-17 0,-5-5-10 15,5 5-15-15,-1-4-6 0,1 4-7 0,0 0-3 0,-8 0-4 16,8 0-1-16,0 0-1 0,-10 0-1 0,2 0 0 16,2 2-4-16,0 1-2 0,-1 1-4 0,-1-2 1 15,-2 1-3-15,3 2-6 0,0 0 2 0,1 2 0 16,-4-2-2-16,3 2-6 0,0-1-3 0,0 1-5 16,-2 0-7-16,3 1-5 0,2-2-2 0,-2 4-4 15,3-3-1-15,-2 5-1 0,0-4-4 0,4 0-2 16,-2 2-5-16,2 2 1 0,-3-6-2 0,8 6 6 15,-3-3-4-15,2 1 1 0,1-5-3 0,-1 2-4 0,4 1 4 16,-1 0 1-16,2-2-11 0,4-3 6 16,-1 1-4-16,2-1 3 0,6-1-2 0,1 1-5 0,1-3-1 15,0 0 2-15,1 0-19 0,-3-1-18 0,3-1-38 16,-3 0-25-16,3-3-36 0,-4 0-28 0,1-2-32 16,-4 0-43-16,0-1-203 0,2-1-467 0,-3 2 207 15</inkml:trace>
  <inkml:trace contextRef="#ctx0" brushRef="#br0" timeOffset="3116.39">6344 9265 126 0,'0'0'207'0,"-3"-4"-25"0,3 4-13 16,0 0-20-16,0 0-14 0,0 0-5 0,0 0-6 15,0 0-1-15,0 0-8 0,0 0-2 0,0 0 4 16,0 0 0-16,9 15-4 0,-7-10 2 0,0-1 12 0,1 3-12 16,2 4-2-16,-3 0 0 0,-2 4-3 0,0-3-9 15,-1 5-5-15,0 0-7 0,-2-2-2 0,1 4-13 16,2 0-1-16,-1 0-10 0,-2 0-3 0,2-1-6 15,1 2-8-15,0-2-4 0,0 0-1 0,0 1-6 16,-2-2-6-16,4 0-2 0,-2 0-3 0,1-5-1 16,-1 0 0-16,0 0-8 0,3-2 2 0,-2 2 3 15,1-3-6-15,1-1-6 0,-1 0-6 0,1-2-29 0,-1 0-15 16,0-1-24-16,-1-1-26 0,0 0-26 16,1 0-23-16,-2-4-34 0,0 0-30 0,0 0-55 15,0 0-165-15,0 0-461 0,0 0 203 0</inkml:trace>
  <inkml:trace contextRef="#ctx0" brushRef="#br0" timeOffset="3498.99">6256 9573 25 0,'1'-4'237'0,"3"-1"-18"15,1 2-21-15,4-3-16 0,1 0-15 16,-1 1-16-16,9 1-17 0,0 1-14 0,0-2-10 15,-4 4-12-15,2-2-11 0,2 1-5 0,-5 2-8 0,0-1-7 16,0 1-7-16,-2 1-8 0,-1-2-3 0,2 1-5 16,-6 1-4-16,3-1-13 0,-1 0 3 0,-3 1-4 15,3 3-2-15,-3-3 0 0,1-1-3 0,-2 5-9 16,1-2 4-16,-1 1 8 0,0 3 3 0,-2-1-2 16,1 1 2-16,0 2-1 0,-2 0 0 0,4-1 0 15,-4 4 0-15,-1-4-2 0,4 1-2 0,-4 1 1 16,4 0 9-16,-4-1-8 0,1-3 4 0,-1 1 0 0,1 0-5 15,2-2-4-15,-3 2 4 0,2-2 0 0,0 2-2 16,0-5 1-16,0 3 0 0,-1-2 0 0,0 0 1 16,-1-3 5-16,4 5 4 0,-4-5 5 0,5 1-5 15,-5-1-1-15,0 0-8 0,0 0 4 0,0 0-10 16,0 0 0-16,-3-14-36 0,5 7-34 0,-4-2-57 16,0-1-50-16,1-2-80 0,-2-6-198 0,2 2-474 15,-2-2 210-15</inkml:trace>
  <inkml:trace contextRef="#ctx0" brushRef="#br0" timeOffset="3666.47">6547 9358 67 0,'-1'-4'224'0,"1"4"-25"15,-2-4-17-15,2 4-19 0,3-6-16 0,0 4-17 16,-3 2-15-16,9-3-8 0,-2 3-20 0,1 0-25 15,-8 0-36-15,13 0-35 0,-7 2-45 0,1-1-70 0,0-1-97 16,2 2-238-16,-2 0 105 0</inkml:trace>
  <inkml:trace contextRef="#ctx0" brushRef="#br0" timeOffset="4348.95">6752 9508 143 0,'-3'3'244'16,"3"1"-1"-16,0 1-5 0,-1-2-28 0,1 2-13 0,0-1-21 15,0 2-7-15,1 0 1 0,-1 5-12 0,3-2-19 16,-3-3-9-16,1 5-16 0,-1-5-4 16,5 5 11-16,-4-4-14 0,2 2-9 0,-2-2-8 0,-1 0-14 15,3-1-5-15,-2-1-3 0,-1 2-6 0,1 0-6 16,2-4-3-16,-2 2-8 0,0 1-5 0,1-3-1 15,-1 0-6-15,0 1-1 0,0-1-7 0,3-1-2 16,-4-2 2-16,12 1-2 0,-7-1-2 0,-5 0-7 16,13-5 4-16,-3 0-4 0,0 0-2 0,0-3 0 15,2 2-1-15,3-7-4 0,-6 6 2 0,5-5-1 16,-5 5-2-16,1-4 0 0,-2 6-2 0,0-4-5 0,-2 1 9 16,3 0-3-16,-4 2-3 0,0-1-3 0,-1 3 0 15,0 1 0-15,1-2 3 0,-5 0 0 0,5 4 0 16,-5 1-4-16,5-4-2 0,-4 2 8 0,-1 2-2 15,0 0 1-15,0 0-5 0,6-2 2 0,-6 2 1 16,0 0 1-16,10 4-5 0,-6-3 6 0,3 1-5 16,0 0 5-16,-1 1-5 0,4 1 0 0,2-3 3 15,-1 3-2-15,2 0-3 0,-1 0 8 0,-1-2-5 16,1 0 5-16,0 0-3 0,1 1 4 0,0-3-8 0,-4 0 0 16,2-1-3-16,-3-1 4 0,1-2-4 15,1 2 3-15,-3-2 0 0,-2-1-2 0,1-1 3 0,-1-1-2 16,1-3 0-16,-2 3 1 0,-1 0-1 0,-2 0 1 15,2 0 4-15,-3 1-5 0,0-1 3 0,-2 2-3 16,1 1 3-16,-1-2-1 0,-2 2-1 0,-1 1 2 16,-2 0 2-16,1 2-4 0,-3-2 0 0,0 3 0 15,-2 0 1-15,0 0 2 0,0 2 0 0,-2 0 0 16,-1 1-2-16,5 0 3 0,-2 1-3 0,-1 2-1 16,3 1 4-16,0 0-2 0,-1 0-2 0,2 1 6 0,1 2-1 15,0 1-1-15,1 4 7 0,1-2 0 0,2 3-1 16,3 1 12-16,0 0-3 0,3-2 2 15,3 1-3-15,0 3 2 0,2-3 1 0,1 0-2 0,1-3-1 16,3 1-1-16,-3-1 1 0,4-2-1 0,2 3-7 16,-1-2 3-16,-1-5-13 0,4 1-31 0,-3-3-37 15,-2 1-44-15,-1-5-61 0,0 2-50 0,0-3-309 16,-2-3-581-16,3-2 257 0</inkml:trace>
  <inkml:trace contextRef="#ctx0" brushRef="#br0" timeOffset="4799.12">7661 9042 90 0,'0'0'262'0,"-2"-3"-12"0,2 3-22 0,-1-3-20 15,1 3-16-15,0 0-20 0,0 0-17 0,1-5-17 16,-1 5-15-16,0 0-11 0,0 0-10 16,0 0-10-16,0 0-11 0,0 0-5 0,0 0-6 0,0 0-8 15,0 0-1-15,0 0-8 0,0 0-5 0,0 0-5 16,0 0-3-16,0 0-4 0,0 0-5 0,0 0 0 16,0 0-5-16,0 0-2 0,0 0-3 0,0 0-2 15,0 0-2-15,0 0 0 0,0 0 0 0,0 0-5 16,0 0-2-16,0 0 2 0,0 0 2 0,0 0-4 0,0 0-2 15,0 0 1-15,7 8-22 0,-7-8-42 16,0 0-65-16,0 0-70 0,0 7-243 0,0-7-468 0,2 3 208 16</inkml:trace>
  <inkml:trace contextRef="#ctx0" brushRef="#br0" timeOffset="5298.86">7444 9489 163 0,'0'0'191'15,"-5"-3"-13"-15,1 1-10 0,-2 0 7 16,1 1-10-16,5 1-12 0,-14 0-12 0,5 1-12 16,2 0-9-16,-4 2-6 0,-2-1 1 0,-5 2 1 0,5 0-3 15,-1 1-12-15,0 3 0 0,-1 0-8 0,5-3-6 16,-1 1-8-16,1 3-9 0,4-2-6 0,-2 1-6 16,3 1-8-16,1 2-2 0,4-1 2 0,1-2-6 15,5 2-5-15,-1-3-2 0,4 1-4 0,1-1-6 16,7 4-3-16,-1-5-3 0,3 3-6 0,2-4-8 15,-1 2-15-15,-2 0-7 0,-1-2-2 0,-7-1-3 16,4 1 2-16,-3-1 1 0,-5-1 3 0,1 1 1 16,0 1 2-16,-4-3 1 0,0 1 3 0,-2 1-1 0,-1-4 2 15,-5 8 0-15,0-4 6 0,-3 0 10 0,2 0 14 16,0-2 13-16,-1 2-2 0,-4 0-3 0,2-1-1 16,1 1-3-16,-2-2 1 0,0 1 0 0,2 2-3 15,3-3-4-15,-4 0-1 0,4 1-3 0,0-1 0 16,-2 3-3-16,1-3-4 0,-3 1-1 0,4 1-39 0,-2 2-45 15,4-4-56-15,-3 0-68 0,2-1-76 16,4-1-161-16,0 0-472 0,0 0 209 0</inkml:trace>
  <inkml:trace contextRef="#ctx0" brushRef="#br0" timeOffset="5800.2">7950 8998 11 0,'-4'-5'250'0,"3"0"-9"16,-2 2-12-16,2 0-14 0,1 3-15 0,0 0-21 0,-2-6-18 15,2 6-12-15,0-5-16 0,0 5-12 16,0 0-12-16,0 0-9 0,0 0-14 0,0 0-7 0,2-3-7 16,-2 3-10-16,0 0 4 0,0 0 2 0,0 0 2 15,5 10 4-15,-5-5 18 0,0 2-7 0,2 3 2 16,-2 0 1-16,0 1-7 0,-3 6 6 0,0 1-4 15,-3 6 0-15,0 0-10 0,-3 7 12 0,1 0 0 16,-5 0-12-16,1 12 3 0,-1-9 3 0,-3 11-3 16,6-11-1-16,-5 10 4 0,2-10 4 0,-1 11 4 15,4-13-11-15,-3 2-5 0,3-2 2 0,0-1-7 0,-2 0-4 16,4-2-2-16,2-1-12 0,-3 1 0 0,2-3-3 16,0 0-6-16,2 1-10 0,0-8 3 0,2-2 0 15,1 0-3-15,-1-6-5 0,-1 6-8 0,3-1 6 16,-1-4-2-16,0-5-4 0,2-2-5 0,-2 2-24 15,2 0-44-15,0-2-41 0,0-3-47 0,0 3-63 16,0-5-74-16,0 0-81 0,0 0-285 0,10-9-701 16,-6 4 310-16</inkml:trace>
  <inkml:trace contextRef="#ctx0" brushRef="#br0" timeOffset="6531.62">8460 9356 199 0,'0'-10'235'0,"0"2"-17"0,-4-4-11 0,3 5-3 0,-3-4-17 16,0 2-19-16,3 0-15 0,-3 0-7 16,3 2-6-16,-3-2-14 0,0 0-15 0,0 4-8 0,3-2-9 15,-5 3-6-15,-2-1-11 0,3 2-9 0,-3 1-2 16,-2-2 4-16,1 4-4 0,-4-1-6 0,-2 1-4 15,2 0-1-15,-1 2-3 0,-1-1-5 0,1 3-1 16,-3 2 6-16,-2 0-4 0,6 3-6 0,-3-1 3 16,0 5 6-16,1 0-15 0,2 3 4 0,-1 0-5 15,-1 4 3-15,1 5 3 0,1 0-6 0,3 1-4 16,-2 2 2-16,7-4-6 0,1 3-2 0,0 0-1 0,0-1 1 16,2-7-2-16,1 0-6 0,-2 0 1 0,6-4 2 15,0 2-1-15,-1-5-8 0,0-1 2 0,1 0-2 16,1-3 4-16,2 1-3 0,1-2-1 0,3-2-2 15,0 0 5-15,-1-4-5 0,6-1-1 0,2-1-3 16,0-4 1-16,4 0 0 0,-3-4-14 0,3 0-12 16,-6-2 7-16,4-1-10 0,-2 0 4 0,-2 3-1 15,-2-2 0-15,-3 1 6 0,-1 3-4 0,-1-2 6 0,0 4-2 16,-1-3 6-16,-2 2 1 0,-1 0-1 16,1 0-2-16,-4 2 4 0,3-2 0 0,-3 1 1 0,-1 0-2 15,2 3 3-15,0-2 1 0,-2 1 2 0,1-1-1 16,-1 4 7-16,3-5-4 0,-3 5-1 0,1-5 1 15,-1 5-2-15,3-3 2 0,-3 3-3 0,0 0 4 16,0 0-2-16,0 0 1 0,0 0-4 0,0 0 3 16,9 12 0-16,-8-7 3 0,2 7 4 0,-3 1-5 15,3 3 5-15,0-2-1 0,-2 3-2 0,3-2 1 16,-4 4 1-16,3-1 1 0,-2-1 0 0,3-3 2 0,-3 0-7 16,-1-2 1-16,4-2 0 0,-3 0 0 0,2-3 0 15,-3 2 2-15,1-6-6 0,3 2-16 0,-3 0-47 16,-1-5-55-16,0 0-77 0,0 0-96 0,0 0-217 15,0 0-549-15,-5-22 244 0</inkml:trace>
  <inkml:trace contextRef="#ctx0" brushRef="#br0" timeOffset="7048.99">8280 9496 193 0,'1'-5'210'16,"3"3"-23"-16,-1-1-17 0,0 1-13 0,1 0-19 15,1-1-15-15,0-4-7 0,0 6-12 0,1-3-7 16,0 2-5-16,2-2-7 0,-1 0 0 0,0 0-9 0,-1 3-6 16,1-3-5-16,0 1-7 0,1 1-2 0,2-1-4 15,0 3-7-15,3 3-2 0,-3-1-7 16,3-2-2-16,1 3-6 0,0 2-2 0,-1-3-2 0,-4 5-3 15,5 0-3-15,-1 1 0 0,-4-2-1 0,0 0-2 16,-2 3-1-16,-2-3-2 0,2 3 0 0,-5-4-4 16,1 2 0-16,-2 0-1 0,0-1-1 0,1 0-2 15,-4 1 2-15,1-1-3 0,1 1 3 0,-4-2 6 0,2 2 1 16,1 2 1-16,-1-4 15 0,1 3 6 0,0 1-2 16,2-2-1-16,0 1 3 0,1 3-7 15,-1-5-2-15,5 4-1 0,-1-3-2 0,0 2-1 0,2-2-1 16,1 1 0-16,0-3 1 0,1-1-7 0,0 0 0 15,1 0-1-15,-2-4 0 0,1 2-1 0,4 0 0 16,-7-2 0-16,2-2 3 0,0 0-2 0,2-1 5 16,-4-1 13-16,1 1-1 0,-1-6-6 0,2 2 11 15,-3 1 1-15,-4-3 0 0,3 1 5 0,-2-3 0 16,0-1-1-16,-1 4 1 0,-1-4 6 0,-3 2 1 16,2 0-6-16,1-1-2 0,-5 1-7 0,4 1-3 0,-3 1 2 15,-2-2-3-15,2 4-4 0,-1 0-2 0,1 2-1 16,-4 0-8-16,4 1 0 0,-2-1-31 0,2 3-48 15,4 1-60-15,-9-1-77 0,9 1-103 0,-5 0-221 16,5 0-569-16,0 0 251 0</inkml:trace>
  <inkml:trace contextRef="#ctx0" brushRef="#br0" timeOffset="8331.62">9076 9590 192 0,'0'0'254'0,"-4"-4"-15"16,0 3-18-16,4 1-18 0,-5-7-12 0,0 5-15 16,1 0-16-16,0 0-12 0,-2 0-12 0,0 1-13 15,-2 0-8-15,-1-1 4 0,0 4-9 0,-1-2-8 16,-3 2-4-16,3 1-8 0,-2 0-3 0,2-1-5 16,-1 5-8-16,-1-2 4 0,-2 5 1 0,4-3-10 15,0 3-6-15,1-2-3 0,1 3-8 0,-1 1-4 0,4-4-4 16,0 3-8-16,1-2 3 0,0 0-4 0,0 0-7 15,4-2 2-15,0 3-10 0,-1-3 0 0,2-1 4 16,0 1 3-16,2-3-8 0,2 1-2 0,0-1 2 16,3-1-4-16,1-2-2 0,1-2 0 0,1-1-6 15,1 0-3-15,0-1-9 0,-2-2 1 0,5-4-5 16,-3 1 3-16,-1 1-1 0,-3 0 3 0,0-3-1 16,-1 3 3-16,0 1-3 0,-4 0 1 0,5-1 1 0,-5 0-1 15,1 2 3-15,-2 2 1 0,2-2-1 0,-4 0 1 16,0 1-3-16,2 1 1 0,1 1-1 0,-3 2 2 15,3-3 2-15,-3 3-4 0,3-7 6 0,-3 7-6 16,0 0 0-16,0 0-2 0,0 0 4 0,0 0 7 16,0 0-6-16,0 0-3 0,0 0 3 0,3 13-5 15,-3-7 5-15,1 0-4 0,1-1 9 0,0 1-1 16,-2 4-6-16,0 0 1 0,1-3 1 0,-2-1-1 16,2 0-2-16,2 0 1 0,-3 0 1 0,1-2 1 15,3 3 0-15,-4-5-1 0,1 2 0 0,3-1 3 0,1-2 2 16,-1 2-3-16,-4-3 0 0,10 0 1 0,-2-4 1 15,1 4 2-15,-1-3-5 0,3-1 3 16,3-1-4-16,-4 0 4 0,3 1 3 0,-4-4-7 0,-4 3 2 16,6-2-3-16,0-1 1 0,-2 1 4 0,0-1 0 15,0-1 0-15,-3-1-2 0,1-1-4 0,-1-1 8 16,-1 3-5-16,0-3 2 0,0-4 0 0,-1 2-5 16,0-1 4-16,-3-1-3 0,3 0 4 0,0-1-7 0,-4 6 3 15,-3-5 12-15,3 4-4 0,-1-1 3 0,1 2 6 16,-2-1 1-16,0 0 3 0,1 0-2 0,0 3 0 15,-1-1 0-15,1 0 2 0,1 0-3 0,0 3-4 16,0 2-2-16,0-1 0 0,0 2 3 0,0-2 0 16,0 1-3-16,-2 4-1 0,2-4-3 0,0 5 2 15,-2-6-2-15,2 6 2 0,0 0-4 0,-2-5 3 16,2 5-3-16,0 0-3 0,0 0 3 0,2-3-3 16,-2 3 1-16,0 0 3 0,0 0-7 0,0 0 5 15,0 0-1-15,-5-4-2 0,5 4 3 0,0 0-6 16,0 0 5-16,0 0 1 0,-3 14-2 0,1-7-2 0,2 1 4 15,-2 4-5-15,2 0-1 0,-2 0 3 0,2 5 3 16,2 1-5-16,-4 2 0 0,1-1 0 0,0-1 2 16,1 10-2-16,-2-10 4 0,2 2-2 0,-1-1-3 15,1 0 8-15,0-2-6 0,0 0 3 0,3-5-7 16,-3 2 9-16,0-1 1 0,1-1-6 0,0-1-2 16,1 0 3-16,0 0 3 0,3-3 0 0,0 1-6 15,-1-4 2-15,-1 3 2 0,1-1 0 0,-1-3 1 0,3 1-2 16,-2-2 3-16,3-1-2 0,-2 1 5 15,0-3-2-15,3 2-3 0,-8-2 3 0,11-6 7 0,-3 5-8 16,-4-3-7-16,1 0 0 0,1-3-4 0,-2 0-1 16,0-3 1-16,1 1-6 0,-2 0-1 0,-2-2 0 15,-1 0 0-15,0 1 4 0,3 2 2 0,-3-4-2 16,-3 5 3-16,6-2 2 0,-3 5-2 0,0-3 1 16,0 0 2-16,0 4-2 0,0-2-2 0,1-1 3 0,-1 6 3 15,1-5 1-15,0 2-4 0,2 1 2 16,-3 2 1-16,9-5 1 0,-4 5 4 0,0-2-6 0,2 2 0 15,-7 0 3-15,13 0 2 0,-5 0-3 0,-1 2-4 16,-2-2 8-16,1 3-5 0,0-2-2 0,-2 0 2 16,3 1 5-16,-1 0-7 0,-3 1 5 0,2 1-2 15,-3 2-2-15,2-1 5 0,-3 1-3 0,1 4-1 16,0-3 1-16,-2 2-1 0,0 2 2 0,0-3 6 16,0 3-5-16,0-1 0 0,-2 2 5 0,0 0-9 15,2-2 2-15,0 2 1 0,-1-4-1 0,1 4 4 0,-1-2-3 16,1-3 11-16,-2 0-9 0,1-2 0 0,-1 5 0 15,-1-5-2-15,1 0 1 0,-1 1 0 0,1-3 0 16,-2 2 5-16,-1-3-8 0,-1 1-11 0,1 1-45 16,-2-4-68-16,-5 0-75 0,3-2-126 0,-2-3-191 15,2-2-560-15,0 2 248 0</inkml:trace>
  <inkml:trace contextRef="#ctx0" brushRef="#br0" timeOffset="8532.53">9647 9815 112 0,'1'3'359'0,"-1"-3"-25"0,2 3-26 0,-2-3-14 0,0 0-35 16,2 4-18-16,-2-4-28 0,0 0-28 0,-4 5-90 15,2-3-135-15,2-2-354 0,0 0-426 0,0 0 189 16</inkml:trace>
  <inkml:trace contextRef="#ctx0" brushRef="#br0" timeOffset="10981.52">3795 10182 118 0,'0'0'159'0,"0"0"-14"0,0 0-18 0,0 0-12 16,0 0-11-16,0 0-12 0,0 0-7 0,0 0-13 15,0 0 0-15,0 0-11 0,0 0-4 0,0 0-9 16,0 0 2-16,0 0 2 0,0 0 8 0,0 0 8 15,0 0 4-15,0 0 8 0,0 0 5 0,0 0-3 16,0 0 3-16,0 0 5 0,0 0-2 0,0 0 2 16,0 0-3-16,0 0-6 0,0 0-1 0,0 0-8 15,0 0-5-15,0 0-4 0,0 0-9 0,0 0 0 16,0 0-7-16,0 0-4 0,0 0-6 0,0 0 0 16,0 0-5-16,0 0-5 0,0 0-1 0,0 0-4 0,0 0-7 15,0-6 3-15,0 6 1 0,0 0-4 0,0 0 0 16,0 0-3-16,0 0-5 0,0 0 3 0,0 0 1 15,0 0 0-15,0 0 2 0,0 0 3 0,0 0-4 16,0 0 5-16,0 0-1 0,0 0-2 0,0 0-1 16,0 0-4-16,0 0-6 0,0 0 8 0,0 0-7 15,0 0 1-15,0 0-2 0,0 0 1 0,-2 10 0 16,2-10-2-16,3 9 1 0,-3-2-3 0,3 3 4 16,-2 2 1-16,0 0 0 0,0 3 0 0,-1 4-2 15,2 0-1-15,-1-1 2 0,-1 1-4 0,1-2-6 0,-1 0 6 16,0-5 1-16,-1 1-1 0,0 2-6 0,-2 0 9 15,1-2 1-15,-1-6 0 0,2 4-4 0,-1-7 2 16,1 2 0-16,0-1 2 0,-2-2 0 0,3 1 0 16,0-4-3-16,-2 6 2 0,2-6 0 0,-2 4-3 15,2-4 0-15,-4 0-31 0,4 0-42 0,0 0-50 16,0 0-44-16,-12-6-78 0,9 1-202 0,3-2-484 16,-1 1 214-16</inkml:trace>
  <inkml:trace contextRef="#ctx0" brushRef="#br0" timeOffset="13032.11">3876 10334 56 0,'0'0'167'0,"0"0"-21"0,0 0-7 0,0 0-14 16,0 0-11-16,0 0-11 0,0 0-3 0,0 0-11 15,-1-4 0-15,1 4-10 0,0 0-5 0,0 0 0 16,0 0-7-16,0 0-3 0,0 0-3 0,0 0-3 15,0 0-3-15,0 0-1 0,0 0-5 0,0 0-5 16,0 0-2-16,0 0-5 0,0 0-2 0,0 0-3 16,0 0 1-16,0 0-5 0,0 0-2 0,0 0 2 0,0 0 0 15,0 0-2-15,0 0 4 0,0 0-2 0,0 0 0 16,0 0 1-16,0 0 3 0,0 0 5 0,0 0 3 16,0 0-2-16,13-2-5 0,-13 2-1 0,9 2-5 15,-9-2 3-15,14 0-4 0,-6 0 0 0,2-2-7 16,-1 5-6-16,0-3 4 0,2 0 3 0,2 0-3 15,5 2-6-15,-3-1 3 0,4-2-6 0,-1-1 6 16,1 2-5-16,-2-3 2 0,6 3-2 0,5 0-3 16,-1-2 1-16,-4 0 0 0,5 1 2 0,-1 0-3 15,1 0 0-15,0-3 0 0,2 1-3 0,-2 0 3 16,-7 1-1-16,9-1-9 0,0 1 7 0,-1 0-5 0,-8 2 6 16,6-1-4-16,-4 1 3 0,-4 0 2 0,11 0-1 15,-12 0 2-15,2 0-1 0,0 1-5 0,-3-2 2 16,2 1-3-16,-5 1 2 0,4 1-3 0,1-1 3 15,-1 1-4-15,4 0 7 0,-4-1 2 0,4 0-2 16,8 2-6-16,0-3 10 0,-2 2 1 0,2-1 2 16,5 0 1-16,-4 0 2 0,1 2-5 0,2-2 7 15,-2-1-2-15,5 3-1 0,-4-1-1 0,3 0-3 0,-4 2 2 16,1-2-2-16,-1 2 3 0,-5-1-6 0,1 1-1 16,0 0 1-16,-6-2-1 0,-3 0 3 0,-1 0-4 15,0-2 3-15,2 3-4 0,-1-3 1 0,-1 1-1 16,2 2 0-16,1-3-1 0,-1 1-1 0,1 0 1 15,1 0-2-15,7 1 2 0,2-4-7 0,-3 4 6 16,3-2-4-16,3 3 2 0,-4-1 2 0,3 0 2 16,0-1-2-16,-1 1 5 0,4 0-3 0,0-5-7 15,3 4 8-15,-6 2-5 0,3-2 2 0,0 1 1 16,-5 2 1-16,-1-2-3 0,-3 1 0 0,0-2 1 16,-3 2-1-16,-3-3-6 0,-1 2 1 0,2 1 1 0,-3-2 7 15,2 2 0-15,-1 0 0 0,0-2-1 0,2 1 2 16,-2 0-2-16,3 1 2 0,7-3-2 0,-2 0-1 15,-1 2-1-15,5-2 1 0,-1 1 2 0,4 0-3 16,-3 0 1-16,0-1 0 0,-1 2 0 0,2 0 2 16,-1 0-2-16,3-1-1 0,-1 2-1 0,-2-3-1 15,5 2 3-15,-5 0 1 0,4 0-3 0,-4-2 1 16,-4 3 0-16,2-3 3 0,1 2-3 0,-3-2 2 16,-1 0-1-16,-5 0 1 0,6 0 0 0,-1 0-4 15,2 0 0-15,-1 0 4 0,-1 0-2 0,1 2-1 0,4-2 2 16,-1 1 1-16,-1-1-4 0,2 2 4 15,0-1 0-15,-1 0-3 0,1 0 2 0,0 1 0 0,0-2-3 16,-1 2 2-16,-1-1-2 0,2-1 1 0,-4 2 2 16,2-1-1-16,-10 1 2 0,9-2-4 0,-8 2 4 15,6-2-3-15,-7 0-2 0,1 3 6 0,-1-2 0 16,-1 0-2-16,4 1 0 0,-2-1-2 0,-1 1 2 16,2 0-1-16,-3 0 2 0,8-2-1 0,-7 2-2 15,2 1 1-15,-3-2-4 0,12 1 5 0,-3 0-6 0,-6-2 7 16,4 2 2-16,4-2 1 0,-2 3-5 15,-9-3 0-15,4 0-1 0,0 0 2 0,-2 0-3 0,7 0 3 16,-6 0-3-16,-2 1 0 0,1-1 1 0,0 1-1 16,6 1 5-16,-5-2 1 0,-3 1-3 0,4-1-1 15,-4 0 0-15,3 0 2 0,-3 3-1 0,3-2-2 16,-4 0 3-16,2 1-4 0,0-2 0 0,-3 0 3 16,3 0-3-16,0 0 2 0,-1 0 0 0,-3 0-2 15,1 2 3-15,-3-4-2 0,4 2-2 0,0 0 4 16,1 0 0-16,-4-2 0 0,3 4-1 0,0-2 2 0,1-2-2 15,0 0-2-15,-6 1 3 0,9-1 0 0,-9 2-2 16,7-1 3-16,-7-1-3 0,6 1 1 16,-6 1 1-16,7-1-2 0,-3 2-1 0,0-1 4 0,-2 0-4 15,0 0 2-15,-2 0-2 0,1 1 4 0,-5-1-1 16,5 2-2-16,-4 1 4 0,2-3-5 0,-2 1 4 16,0-1-2-16,-2 1-3 0,2-1 2 0,-2 1 2 15,2-1-3-15,3 2 4 0,-3-2 1 0,0 0-3 0,0-2 1 16,1 2-1-16,-1 0-1 0,0 2 1 0,0-4 1 15,2 2-2-15,1 2 3 0,-3-4-3 16,3 4 2-16,-2-2-1 0,-2 0 1 0,0 0 0 0,-3-2-4 16,2 2-1-16,0-1 7 0,-8 1-4 0,10 3 2 15,-5-3 1-15,-5 0-1 0,7 0-1 0,-7 0 2 16,6-4-2-16,-6 4-1 0,0 0 5 0,0 0 4 16,6 0-1-16,-6 0 3 0,0 0 2 0,0 0 1 15,0 0-3-15,9 1 3 0,-9-1 0 0,0 0-4 16,7-1-1-16,-7 1 1 0,6-1 0 0,-6 1-3 15,0 0 0-15,9 1-1 0,-9-1-1 0,8-1 2 0,-8 1-1 16,0 0 1-16,5 1 1 0,-5-1-4 16,0 0 0-16,0 0 0 0,6-1 1 0,-6 1-2 0,0 0 1 15,0 0-3-15,0 0 2 0,0 0-2 0,0 0 0 16,0 0 4-16,7 1-4 0,-7-1 3 0,0 0-2 16,8 0-1-16,-8 0 0 0,8 0 2 0,-8 0-1 15,7 0-1-15,-7 0-6 0,0 0 6 0,7 0 4 16,-7 0-3-16,5 1 0 0,-5-1 2 0,5 3-1 15,-5-3 1-15,0 0-2 0,0 0-3 0,5 0 6 16,-5 0 0-16,0 0-2 0,0 0 1 0,0 0 0 0,0 0 0 16,0 0-1-16,0 0-2 0,0 0 4 0,-12-7-1 15,12 7-1-15,-5-3-5 0,5 3 3 0,-4-2 3 16,4 2-1-16,-3-3-1 0,3 3 3 0,0 0-3 16,0 0-1-16,-4-4 0 0,4 4 2 0,-2-2-1 15,2 2-2-15,0 0 2 0,-2-4 1 0,2 4-1 16,0 0-1-16,0 0 0 0,0-4 0 0,0 4-1 15,0 0 0-15,0 0-5 0,-1-4 3 0,1 4 5 0,0 0 1 16,0 0-5-16,0 0 1 0,0 0 1 0,-1-4 1 16,1 4 0-16,0 0-1 0,0 0-4 15,0 0 3-15,0 0-6 0,0 0 4 0,0 0-3 0,0 0 1 16,0 0 7-16,0 0 1 0,0 0-3 0,0 0 0 16,1 13 0-16,-1-13 2 0,1 7 2 0,-1-5-5 15,3 2 3-15,-3-4 0 0,1 6 0 0,-1-3-2 16,2 1 0-16,0-1 2 0,-2-3-2 0,0 0-2 15,0 5-1-15,0-5-2 0,0 4 8 0,0-4-2 16,0 0 3-16,0 0-1 0,0 5 7 0,0-5-1 16,0 0 1-16,0 0 0 0,0 0 3 0,0 0-3 0,0 0 0 15,0 0-3-15,0 0 2 0,4-12-2 0,-4 12 0 16,1-5 1-16,2 1-4 0,-3 1 2 0,1-2-4 16,-1 5 3-16,3-5 1 0,-2 4 1 0,-1 1 5 15,0 0-1-15,0 0-5 0,0-6 4 0,0 6-1 16,0 0 0-16,0 0-4 0,0 0 3 0,0 0-4 15,0 0-1-15,0 0 2 0,0 0-2 0,0 0 0 16,0 0-1-16,0 0 2 0,0 0-3 0,0 0 3 0,1 11-1 16,-1-11-2-16,3 6 1 0,-3-6 1 15,1 3-4-15,-1-3 1 0,0 4 1 0,0-4 2 0,0 0 0 16,0 0-2-16,1 4 1 0,-1-4-3 0,0 0 5 16,0 0 3-16,0 4-3 0,0-4 9 0,0 0-1 15,0 0 1-15,0 0 1 0,0 0-6 0,0 0 0 16,0 0-10-16,0 0-45 0,-8-10-61 0,4 5-86 15,2 0-114-15,-1-1-194 0,1 0-543 0,0-1 241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7:18:18.168"/>
    </inkml:context>
    <inkml:brush xml:id="br0">
      <inkml:brushProperty name="width" value="0.05292" units="cm"/>
      <inkml:brushProperty name="height" value="0.05292" units="cm"/>
      <inkml:brushProperty name="color" value="#002060"/>
    </inkml:brush>
  </inkml:definitions>
  <inkml:trace contextRef="#ctx0" brushRef="#br0">10663 8557 73 0,'0'0'121'0,"-4"-3"-12"0,4 3-18 16,0 0 2-16,0 0-14 0,0 0-8 0,0 0-15 0,0 0-6 15,0 0 6-15,0 0-6 0,0 0-3 0,0 0-2 16,0 0-1-16,0 0-3 0,0 0 1 0,0 0-3 15,0 0 0-15,-1-6-5 0,1 6-1 0,0 0-8 16,0 0 2-16,-5-3-5 0,5 3-3 0,-8-2 3 16,4 1-7-16,-2-1 0 0,1 0-2 0,5 2-3 15,-12-2 0-15,2-1 3 0,1 1-4 0,-1 2-1 0,-4-2 0 16,1 1-2-16,-1 1 0 0,1-3-3 0,-1 3 1 16,0-1 0-16,-3 1 2 0,0-3-3 15,-1 3-2-15,1-3 1 0,3 3 6 0,-4 0-3 0,4 2 4 16,1-4-5-16,-1 4 3 0,4-1-2 0,-3-1 2 15,3 2-4-15,-1-1-1 0,2 1-2 0,0 0 0 16,2-2 2-16,1 3 0 0,-1-3 5 0,2 4-4 16,-1-3-5-16,1 0 5 0,1 2-5 0,4-3 7 0,-9 3-1 15,4-1-3-15,2-1-1 0,-2 1 0 16,5-2 5-16,-6 5-3 0,2-4 0 0,4-1-3 16,-5 3 1-16,5-3 1 0,0 0-2 0,-5 1 1 15,5-1-3-15,0 0 7 0,-3 3-5 0,3-3 6 0,0 0-7 16,-6 2 5-16,6-2-2 0,0 0-2 0,0 0 4 15,-1 4 0-15,1-4-5 0,-3 4 3 0,3-4-5 16,0 3 3-16,0-3 1 0,0 6 4 0,0-2-5 16,0-4-2-16,0 6 1 0,0-3 0 0,0 1 3 15,-1 0-2-15,1-4 4 0,-4 8-6 0,4-3 3 0,0-1 0 16,-1 1-4-16,1 2 4 0,-3-2 2 0,3 1 4 16,0 0-5-16,0-1 0 0,0 2-4 0,-1-1 1 15,1 0 3-15,0 1-3 0,-3 0 3 0,3 0-6 16,-1-1 7-16,1 3-3 0,0-2 2 0,-4 3 2 15,3-2-1-15,-3 1 5 0,2-2-3 0,-1-2 0 16,3 3 2-16,-4-1 2 0,4 1-2 0,-4-2 2 16,3-1-5-16,1 2 2 0,-1 0-2 0,1 0 0 15,0-1-1-15,-3-1 1 0,3 1 0 0,0 0 1 16,0-2 0-16,-1 3 4 0,2-1 3 0,-5-1 1 0,3 0 3 16,1 1-6-16,-4 1 1 0,4-2 1 0,0 0 0 15,-1 2 1-15,-4-2-6 0,5 0 0 0,-4 1-2 16,4-1 1-16,-4 0-8 0,3 1 8 0,-3 1 1 15,2-2 0-15,0 0 6 0,0 1-3 0,-1-2 1 16,0 1 3-16,2-1-3 0,-2 1 6 0,3-1-6 16,-3-1 1-16,3 2 2 0,-4 0 1 0,4-2 2 15,0-3-4-15,-5 5 5 0,2-3-3 0,3 3-1 0,0-5 1 16,-3 6-2-16,1-2 0 0,0-2-2 0,2 1 3 16,0-3-3-16,-4 5-1 0,3-1-4 0,-1 0 3 15,2-4-1-15,0 3-4 0,0-3 5 0,-5 3-3 16,5 1 0-16,-2-1 5 0,2-3 2 0,-4 5 1 15,4-3-4-15,0-2 5 0,-3 5-1 0,3-5-1 16,-4 7-1-16,3-4 0 0,-1 1-1 0,-1 0 2 16,-1 0-2-16,2 0 3 0,-7 2 1 0,5 1-1 15,3-5 1-15,-5 5-1 0,3-2-1 0,-1 5-3 16,1-4-2-16,-3-2 1 0,3 8-2 0,2-7-1 0,-4 4 2 16,4-1 1-16,-1-1-1 0,2 2-2 15,-1-1-2-15,1 1-1 0,0-3 3 0,-1 0-2 0,-3-1-1 16,4 2 2-16,0-2 3 0,0 2-3 0,0-2-4 15,0 0 2-15,0 1 1 0,0-2 0 0,0 1 0 16,0 1-5-16,0-2 2 0,-1 0 2 0,-2 1 1 16,3 0-1-16,0 0 2 0,-2 1-5 0,-2-2 5 15,4 0-2-15,-1 4-2 0,-2-3 2 0,3 0 1 0,0 2-2 16,-1-1 2-16,1 0-1 0,0 3-1 0,0-1 2 16,1 1-1-16,2 1 1 0,-2-1 0 0,0 1-3 15,4 2-1-15,-2 1 1 0,-2 0 1 0,3 0 2 16,-2 4-3-16,1 2 4 0,1-2 0 0,0 1-4 15,0 0 0-15,2 2 2 0,-4-2 0 0,5 7 2 16,-2-6-1-16,-1-1 3 0,6 9-3 0,-4-4 5 16,2 2-2-16,1-1 0 0,0-1 0 0,1 2-1 0,-3-2-2 15,0 3-1-15,2-1 2 0,-4 1 0 16,3 2 2-16,-3-1-4 0,-4 2 2 0,3-4-3 0,0 3 1 16,-4-3 0-16,-4 1 1 0,3 3-1 0,-2-5 1 15,0 1-3-15,0 1 3 0,-1-1 0 0,0 1-2 16,0-6 0-16,0 6-1 0,3-1 0 0,-4-6 1 15,4 2-1-15,-7 3-1 0,4-5 0 0,1 0 4 16,-1 0-3-16,1 0 0 0,-1 0 2 0,-3-2 0 16,-2 0-1-16,1 0 1 0,2 0-1 0,-2 1 0 15,0-2 0-15,1 3-3 0,1-3 2 0,0 1-1 0,-1-2 0 16,0 2 2-16,2-1-2 0,0 1 3 0,-1-2-2 16,2 1 1-16,-1 2 1 0,-2-3 4 0,7 1-6 15,-1-5 2-15,-3 6 0 0,4-5 0 0,-4 4-1 16,8 1 5-16,-1-2 0 0,-3 1 0 0,2 0 2 15,-2 2-2-15,4-3-1 0,-1-3 1 0,-1 5 1 16,5 0 0-16,0 0 0 0,0-2 1 0,-1 3 1 16,2-2 0-16,-1 3-2 0,0-2 1 0,-1 1 0 0,2-2-2 15,3 1 3-15,-3 0-2 0,0 0-2 16,4-1 0-16,-1 6 2 0,-2-7-3 0,0 2 1 0,3 3-1 16,-4-6 3-16,1 2 2 0,-2 2 8 0,5-2-6 15,-3 4-1-15,0-3 0 0,1 4 0 0,-1-3-4 16,4 1 2-16,-3 2-1 0,3 1 0 0,1 2-1 15,-1-2 1-15,-1-7-2 0,1 8 0 0,3 0 0 0,-4 2-3 16,2-1 3-16,-3-1 0 0,0 0-1 16,-1-5-1-16,2 0-3 0,-2 5 2 0,3 2 1 15,-3-1 0-15,4 0-1 0,-5 1-2 0,4 0 2 0,1-2-1 16,-1 1 0-16,-2-2 0 0,1 2 0 0,-3-1 0 16,-4-6 1-16,4 2 1 0,-2-1-3 0,1 7 0 15,1-1 0-15,-1-5 1 0,3 4-1 0,-7-4 1 16,6-1-3-16,-6 7 2 0,1-5 0 0,-1 1 0 15,-3 3 2-15,3-4 2 0,-3-1-2 0,2 1-4 16,-3 0 3-16,1 3 0 0,-1-6 0 0,-1 10-2 16,1-10 1-16,-3 2 1 0,2 0-1 0,1-1 2 15,-1-2-3-15,-2 4 3 0,2-3-3 0,1 2 18 16,-3 0-5-16,2-1-1 0,1 3-2 0,0-1 1 0,-4 0-2 16,0-2-1-16,0 1-2 0,2 1-2 0,-2-3 2 15,0 1-2-15,-1 2 1 0,0-1-5 0,1-1 3 16,2-1 4-16,-2-1-2 0,-1 1-3 0,1 1-3 15,3-1 2-15,-4 2 1 0,2-2-1 0,-1 0-1 16,0 2 1-16,2-2 4 0,-3 0 0 0,2 2-3 16,2 0-4-16,0-1 6 0,1 1 0 0,-3 0-1 15,3 0-1-15,-1-1-4 0,0 1 4 0,1 0-7 0,0 1 8 16,-3-2 1-16,3 2-1 0,-3-2-3 16,2 1 5-16,0 2-5 0,0-4 2 0,-1 3 2 15,1-1 0-15,-2 0-4 0,-2 1-4 0,4 1 8 0,-3-2-3 16,2-1 0-16,-1 3 1 0,-2-3 0 0,0 1-3 15,1-1-3-15,-1-1 7 0,0 4-2 0,1-2 0 16,-1-2 0-16,0 2-3 0,1-1 4 0,0 1 0 16,-1 0 0-16,3-1 2 0,-2-1-2 0,1 3-2 15,3-1 0-15,-1-1 0 0,-3 1 1 0,4 0 1 16,-1 5-3-16,-3-2 2 0,1-5 1 0,-1 9-1 16,2-3 2-16,1-4-2 0,-2-1-3 0,3 3 2 0,-1-4 2 15,-2 0-5-15,3 2 3 0,4-2 1 0,-4 2 0 16,3-1-3-16,-3 0 3 0,3 0 2 0,1 3-6 15,0 3 4-15,0-6 1 0,1 1-2 0,-2-2 1 16,2 9-1-16,-4-7 0 0,4-1 1 0,-5 1-2 16,4 0 0-16,-2-1 2 0,1 0-1 0,-3 0 2 15,0 1-1-15,0-2 2 0,-1 0-4 0,-1 0-6 16,0 0 8-16,1 0-1 0,-2 0 2 0,-2 1 0 0,5-3-3 16,-2 1 2-16,-1 2 0 0,-1-2 0 15,0 0 0-15,3 2 1 0,-3 0-2 0,0 1-6 16,0-4 2-16,1 5 4 0,-4-3 0 0,5 1 3 0,-2-1-1 15,0 0 0-15,1 0-2 0,-2-2-1 0,4 2 1 16,-8-2 1-16,5-1 0 0,-1 3-3 0,0-1 3 16,1 1 0-16,-3-3 0 0,4 2 0 0,-2 0-1 15,1 3-1-15,2-3 3 0,-1 0-2 0,0 0 2 16,0 0 0-16,1-2-1 0,-4 3 1 0,3-5-3 16,2 4 3-16,-1 0 1 0,-2-2-2 0,2 0-3 15,-3-3 1-15,1 1 3 0,-1 3-2 0,-1-3 1 16,4-2 1-16,-4 2-2 0,1 0-1 0,3-2 4 0,-4 3-1 15,1-2-2-15,-1-1 0 0,1 5-1 16,2-2 2-16,0-1-3 0,-1 3 2 0,1-4 4 0,-1 2-2 16,4 4-2-16,-1-1 3 0,1-3 0 0,-1 3-1 15,1 1-1-15,1 3 0 0,-1-3-1 0,1-2 1 16,-2 3-1-16,1-1 1 0,1 0-3 0,-2 0 3 16,1 1 0-16,-5-3 0 0,1 1-2 0,3 1-2 0,-3 0 5 15,3 0 0-15,-6-2-14 0,6-3 3 16,-3 1-2-16,3 3 3 0,-2-1 0 0,0 1 0 15,-1 0 1-15,1-2 2 0,2-3-1 0,-3 4 4 0,4-3-2 16,-4 5 2-16,0 0 1 0,3-3-2 0,1 3 3 16,-3 0 2-16,2 0 0 0,1 0-1 0,-1-2 1 15,1 4 1-15,-4-2-3 0,3 0 3 0,1 0-3 16,0 0-1-16,-3-2 2 0,6 2 0 0,-2-1 0 16,4-1-1-16,-4 2 2 0,2-1 0 0,1-4-2 15,0 2-1-15,-3-2 2 0,0 0 0 0,3 4-2 16,0-2 4-16,-1-1-4 0,0-2 4 0,0 2-3 15,-2-2 2-15,3-1-3 0,0 2 2 0,-3-4 1 16,3 4-1-16,-4-8 0 0,4 4 0 0,-3-1 1 16,2-2-2-16,-2 0 2 0,-1 0-1 0,4 1-1 15,-3-3-1-15,0 2 1 0,-1-1-1 0,3-1 5 0,-3 2-5 16,1-3 1-16,-1 3-1 0,0-5 3 16,0 5 0-16,3-4 0 0,-3-1 1 0,0 0-2 0,2 4 0 15,-2-4 0-15,2 3 0 0,-2-3 5 0,0 0-2 16,2 3 6-16,-2-3 5 0,0 0 5 0,0 0 3 15,0 0 4-15,0 0 0 0,0 0-3 0,0 0-4 16,0 0-1-16,0 0 0 0,0 0-4 0,0 0 1 16,0 0 0-16,0 0-4 0,0 0 0 0,0 0 0 15,0 0-3-15,4-8 0 0,-4 8-3 0,0 0 1 16,0 0 0-16,0 0-3 0,0 0 4 0,0 0-2 16,0 0-2-16,4-3 1 0,-4 3-3 0,0 0 2 15,0 0 0-15,0 0-4 0,5 0 1 0,-5 0 2 16,11 0-1-16,-3-2 1 0,0 2-1 0,3 2 2 15,-1-2-1-15,2 0-1 0,1 0-2 0,2 0 3 16,2 3-2-16,-1 0-1 0,5-2 0 0,-5 5-1 0,-3-2 0 16,1-2 2-16,4 4 0 0,-1-2-1 0,-5 2 1 15,1-1 1-15,0-1-1 0,0 1 2 0,1-1-2 16,-1 1-5-16,1 0 4 0,-3-3 3 0,3 2-2 16,-5 1-2-16,4-4 3 0,-2 4-3 0,1-3 2 15,3 0 3-15,-2 2-4 0,-1-2 3 0,3 2-4 16,-4-2 1-16,2 2 1 0,-1-4-4 0,-5 4 3 15,5-4 3-15,-6 0 0 0,6 3 0 0,-1-3-2 16,-2 4 2-16,0-3-2 0,1 0 0 0,-1 0 3 0,3-1-1 16,-1 2-4-16,-2-2 3 0,3 0 1 15,2-3-1-15,-4 2 1 0,7 1-2 0,-5 1 2 16,6-3-2-16,-1 3-2 0,2-2 3 0,0 2-5 0,3-1 6 16,6 0-4-16,-9 1 1 0,-1-2 4 0,4 2-4 15,-1 0-3-15,-2 1 2 0,0-1 2 0,1 1 0 16,-2 0 0-16,2-2 1 0,-3 1 0 0,-3 1 0 15,5-1-1-15,-6-1 0 0,1 3-1 0,0-2 2 16,-1 0-3-16,2-1 3 0,-3 1 1 0,2 1-2 16,-1-2 1-16,4 0 2 0,-5 0-3 0,3 0-2 15,-3 2 3-15,1-2-3 0,1 1 2 0,-3-1 0 16,3 2 0-16,-1-2 0 0,-3 0 0 0,4 1-1 16,-2-1 0-16,-1 1 1 0,2-1-1 0,-1-1 1 15,0 1 0-15,0-1 3 0,0 1-3 0,1 0 0 16,-1 0 0-16,1-2 0 0,-2 2 0 0,-1 0 2 15,1-1-4-15,0-1 5 0,-1 2-3 0,2-2 0 0,1 2 0 16,-2-1 0-16,2 1 0 0,0-2 2 16,-1 2-2-16,5 0 1 0,-4-2-2 0,1 2-1 15,-3-1 0-15,1 0 2 0,1 1 0 0,-2-2-1 0,3 1 1 16,-5 1 0-16,1 0 0 0,3 0 3 0,-7 0-2 16,2 0-2-16,0 0 1 0,-8 0 0 0,10 0 0 15,-10 0 1-15,9 0 2 0,-5-3-4 0,-4 3-2 16,0 0 4-16,8 0-2 0,-8 0 3 0,0 0-1 15,7 0-1-15,-7 0-4 0,0 0 3 0,0 0 2 16,8 0 0-16,-8 0-3 0,5-1 2 0,-5 1 0 16,9-1 1-16,-2 1 1 0,-7 0 0 0,10 0-3 15,-10 0 0-15,9 0 1 0,-6 1 1 0,-3-1 2 16,0 0-5-16,12 0 4 0,-7-1-2 0,-5 1 1 0,8-2 0 16,-5 0-3-16,-3 2 0 0,11 0 0 0,-8-1 1 15,-3 1 1-15,12 0 2 0,-12 0-2 16,15 0 0-16,-10 0 3 0,3-2-5 0,2 1 2 0,3 2-4 15,-8 1-4-15,7-4-2 0,-6 2 3 0,-1-1-1 16,4 1 1-16,-9 0 2 0,9 0-1 0,-9 0 1 16,8 0 1-16,-8 0-1 0,0 0 0 0,6-1 2 15,-6 1 2-15,5-3-3 0,-5 3 3 0,0 0-4 16,0 0 2-16,0 0 2 0,0 0-1 0,2-4 1 16,-2 4 0-16,0 0 0 0,0 0 1 0,0 0 1 15,0 0-5-15,0 0 2 0,0 0 3 0,-4-6-1 16,4 6 1-16,0 0-3 0,0 0 5 0,-3-4-5 0,3 4 4 15,0 0-2-15,0 0 0 0,-1-6 1 0,-2 4-2 16,3 2-1-16,-2-4 2 0,2 4 0 16,0 0-1-16,-4-8 5 0,3 6-3 0,1 2-2 15,-5-5 2-15,2 3-3 0,-1-3 5 0,4 0-4 0,-4 0-1 16,4 5 2-16,-2-6 1 0,-1 3-2 0,2 0 2 16,1 3-2-16,-5-6 2 0,1 1 1 15,4 0 0-15,-1 1-4 0,-2-2 1 0,2 3 0 0,-2-2 3 16,2 1-2-16,1-4 2 0,-3 3 1 0,3 0-3 15,-1-2-1-15,0 0-1 0,-2 1 4 0,2 0-4 16,-2-2 1-16,2-4 2 0,-2 5 1 0,1-1-1 16,1 2-1-16,-3-6 0 0,2 3 2 0,-2-2-2 15,2 1 1-15,-1-1 0 0,-1 3-1 0,1-2 0 16,0 0 2-16,2 1 1 0,-2 1-2 0,1 1 2 16,1-4-3-16,0 1-1 0,1 0 3 0,0 0-2 15,0 2 6-15,0-5-5 0,0 3 1 0,1 1-3 0,-2-1 2 16,2 0-1-16,-1-1 1 0,0 0 3 0,0 2 1 15,0-2 2-15,0 2 1 0,1 0-3 16,-1-1-3-16,0 0 2 0,0 1-4 0,0-1 5 0,2-2-1 16,-2 1-4-16,3 3 3 0,-2-2-1 0,-1 1-1 15,3-2 1-15,-2 2-2 0,3-2 2 0,-4-1-3 16,4 3 6-16,-4-1-3 0,3-2-1 0,-2 2 2 16,0 1-3-16,3-1 2 0,-4 0-2 0,0-1 1 15,1 1 1-15,2-1 0 0,-3 0-1 0,1 1-1 16,1 1 3-16,-2 2-1 0,3-3-4 0,1 0 3 15,-3-1-2-15,-1 1 3 0,3-1-4 0,-2 2 3 16,-1-3 1-16,4 3-1 0,-4-1-1 0,4 0 1 16,-3-1 0-16,-1 0 3 0,3 1-5 0,-2-1 0 15,0 0 4-15,3 0-3 0,0-1-1 0,-3 1 4 16,-1-2 1-16,4 3-2 0,-4-5-1 0,1 3-2 16,3 1 2-16,-4-2 0 0,4 0 0 0,-4 4 2 0,3-5-2 15,-2 1-1-15,0 1 1 0,-1 1 0 0,0-2-3 16,0 3 2-16,0-4-2 0,0-1 1 15,0 3 1-15,0-2 2 0,-1 0-1 0,0 3-2 0,-2-2 2 16,-1-3 2-16,0-1-2 0,3 6 0 0,-3-4 0 16,3 3 2-16,-3-3-3 0,0 1-1 0,3-1-1 15,-3 0 4-15,3-1-1 0,-3 3 2 0,4 1-1 16,-3-4-3-16,2 1-1 0,1 3-1 0,-1-3 3 16,-2 3 2-16,2 1 1 0,1-5-1 0,0 0-1 15,-3 4 1-15,2 2-1 0,1-2 0 0,0 0-3 16,0 0 3-16,0 0-1 0,1-1-3 0,2-1 1 15,-3 2 1-15,4 0 1 0,-3-2 4 0,3 4-3 16,-4-3 0-16,1 1-1 0,3-6 2 0,-4 3-1 0,0 2 0 16,3 1-1-16,-2 1-1 0,-1-1 3 0,0 0-2 15,-1-4 1-15,1 4 1 0,1 1-1 16,-1 1 1-16,0-2 1 0,4 0-3 0,-3 2 0 0,-1-1 0 16,5 0 3-16,-2-1-1 0,-2 0-1 15,-1 2-1-15,4 0-2 0,-3-2-2 0,3 1 3 0,-4 0 3 16,3 1-1-16,-2-6 0 0,-2 4-1 0,1 4 0 15,1-6 3-15,-2 4-3 0,1-2 1 0,-3 0-1 16,3 2 1-16,0-1-2 0,0 1 1 0,-1-2 1 16,1 2 2-16,0-2-3 0,-3 2-4 0,6 0 5 15,-3-2-4-15,1 3 4 0,-1-3-1 0,0 2 1 16,4 0-2-16,-4-2 1 0,1 3-3 0,3-1 0 16,-4-2 6-16,4 3-3 0,-2 0 0 0,1-4 3 15,-2 1-2-15,4 2-4 0,-1-2 4 0,0 0-1 16,0 2-2-16,1-1 3 0,1 0-2 0,-2-1 5 15,0 0-2-15,-2-1 2 0,2 1-5 0,2-2 2 0,-3-3 0 16,2 3-2-16,-2 1-2 0,-1 1 4 0,4-5 0 16,-3 8 1-16,1-8-2 0,1 0 1 0,-2 5-1 15,2-5 1-15,-4 5 0 0,1-5 0 0,-1 0-1 16,0 0 0-16,0 5 2 0,-1 0-1 0,2-5-1 16,-2 5 1-16,-2-5 0 0,1 2-2 0,0 1 3 15,0-1 0-15,-1 1-2 0,1-3 2 0,-1 2-2 16,0 1-4-16,1-1 5 0,-3 1 1 0,3-3-1 15,-2 2-1-15,2 1 1 0,-2 1-1 0,2 1 0 16,-1 0 2-16,-1-4-2 0,2 3 0 0,-1-3-3 16,1 3 2-16,1-4 2 0,-1 5 1 0,1-5-4 15,1 5 4-15,0 0-4 0,-1 0 2 0,2 0-3 16,-1-1 5-16,0-3 2 0,-1 4-1 0,0-3-4 0,0 1-1 16,2 2 2-16,-2 0 0 0,0-1-2 15,-2 1 4-15,4 0-2 0,-2 0 0 0,1-2-1 16,-1 1 2-16,0 3 1 0,1-3-3 0,0 0 1 0,1-3 0 15,0 3 2-15,1 1 0 0,-2-1-1 0,2 2-1 16,1-5-3-16,-2 5 8 0,-1-1-5 0,1 0 3 16,-1-2-3-16,0 3 0 0,-1-1 2 0,1-1-4 15,1 3 1-15,-2-2-2 0,0-1 4 0,1 2-2 16,0-2 1-16,-1 4 1 0,2-4 0 0,-4 2 0 16,2 1 0-16,0 0 2 0,0 0-2 0,0-2 0 15,0 3-5-15,-2-2 5 0,2-1-1 0,-3 3 1 16,2-4-3-16,1 3 1 0,-3-2-1 0,2 2-1 15,-3-1 4-15,2 0-1 0,-1 3 1 0,2-4 1 16,0 3-1-16,-1-2-1 0,0 0 0 0,2 0-2 16,-2 2 1-16,2 0 4 0,-1-3 1 0,0 4-2 15,0-6 1-15,-1 5-6 0,1 1 3 0,-2-2 2 0,2-1-1 16,-1 2-4-16,-2-2 1 0,1 3 1 0,1-2 1 16,-1-1 1-16,1 1-2 0,-1 0 3 15,0 1 0-15,2 2-3 0,0-1 2 0,0 2-1 0,-1-2-1 16,1 3 1-16,0-4 0 0,1 1 0 0,-2 3-2 15,2-5 4-15,2 4-7 0,-2 0 8 0,1 0-1 16,-1-1-2-16,1 0 1 0,1-1-1 0,1 0 1 16,-1 1-4-16,0-3 4 0,1 2 1 0,0-3-1 15,-1 6-5-15,1-6 5 0,0 3-3 0,-1-2 3 16,-1 3 1-16,-1-1-1 0,-1 1-2 0,2-4 3 16,-1 2 2-16,-1-2-6 0,1 1 2 0,0 0 2 15,0 0-1-15,0 1-1 0,0-1-1 0,1 0-1 16,-2 1 2-16,-1-2 0 0,0 3-1 0,2-2 2 0,-1-2-3 15,-1 2-2-15,1-1 4 0,0 1-1 16,-2-2 1-16,2 1 2 0,-2 1-1 0,2-3 1 16,-2 3 0-16,1-1 0 0,-1-1 0 0,1-2 0 0,0 4 0 15,-1-2-2-15,-2-1-3 0,1 1 4 0,0-1-3 16,3 3 0-16,-2-1 3 0,-2 0-2 16,1-1 0-16,0-3 3 0,2 3-1 0,-2 0 1 0,0 1-2 15,4-2-1-15,-1 4 5 0,-3-3-4 0,4-1 0 16,-4 1-1-16,3 1 0 0,-3 0 1 0,3-1-1 15,-3 1 1-15,0-2 3 0,3 1-5 0,-2 2 1 16,2-2 1-16,-3 0-2 0,3-1 2 0,-3 1-1 16,1 0 1-16,1 1-1 0,-2 0 2 0,0 0 1 15,-1-1-1-15,4 0-1 0,-3-1-1 0,0 1 2 16,0 3-1-16,1-3 0 0,1 2 0 0,-3-2 2 16,2 3-2-16,2-3-1 0,-4 4 3 0,3-3 0 15,-1 1-1-15,-1 2-1 0,2-3-4 0,-1 1 2 0,1 0 2 16,0-1-1-16,-2 3-1 0,2-1-2 15,-3 0 5-15,2-1 1 0,-2 1-2 0,1 1 1 16,0-2 5-16,1 1-7 0,0 2 0 0,-1-3 3 0,-1 3-3 16,3 0-1-16,-2-3 3 0,0 3-1 0,0-2 2 15,2 0-2-15,-1 2-1 0,0 1 1 0,1-1 1 16,-3-1-1-16,1 0 1 0,3 1-2 0,-2 0 1 16,-2-1 0-16,1 0-1 0,3 0 1 0,-4 0-1 15,2 2 0-15,2-3 2 0,-4-2 1 0,1 6-2 16,4-7 3-16,-4 5-2 0,3-2 2 0,-3 2-4 15,4-3-1-15,-4 2 2 0,3-1 1 0,-2 1-1 16,2-1 0-16,0 1 0 0,-3-1 0 0,3-3 0 16,-2 3 1-16,2-2-2 0,1-1 4 0,0 3-3 0,-4-2-3 15,3 1 2-15,-3 0 4 0,1-1-4 16,2 0 3-16,-3 0-5 0,0 1 4 0,-1-2-1 16,4 2 2-16,-1-1 0 0,-1-1-4 0,0 2 4 0,2-3-6 15,-1 3 3-15,-1-2 1 0,0 1 0 0,3 1 2 16,-1-2-2-16,-1 2 1 0,0-2-1 15,2 0 3-15,-2 2-9 0,2-2 6 0,0 3 3 0,-2-1-4 16,2-2 2-16,-1 0-1 0,1 3 1 0,0-4 1 16,-4 1 1-16,3 0-3 0,-3 0 0 0,2-1 0 15,-1-3 1-15,1 4-1 0,-1-3-2 0,0 3 3 16,1 2-1-16,-1-4 0 0,1 4-1 0,-2-6 1 16,3 3-2-16,-3 1 2 0,1-1 0 0,0 2 0 15,0-1 1-15,2 2-2 0,-2-2 0 0,0-2 2 16,2 2-1-16,0 1 1 0,-2-1-1 0,2-4 0 15,0 4-4-15,-2-4 4 0,1 0 2 0,-1 4-3 0,2 0 3 16,-2 0-2-16,1-1 1 0,1 0-5 0,-2 1 5 16,3 0-2-16,-1-3 4 0,-2 2-4 0,6-3 0 15,-2 4-3-15,-2-1 7 0,1 0-4 0,2-3 2 16,-2 5-3-16,0-1 3 0,0 0 0 0,0-1-1 16,2 3-2-16,0-6-2 0,-2 5 5 0,0 0 0 15,0-2 2-15,0 1-2 0,3-2-1 0,-3 3 0 16,1-2 0-16,-1 3-1 0,1-2 1 0,-1-3 2 15,0 5-2-15,0-2-1 0,-1 2 5 0,2-1-4 16,-1 4-1-16,-1-3 1 0,1-2 0 0,0 4-5 16,1-4 8-16,1 3-5 0,-1 0 3 0,1-2-2 15,-3 2 1-15,5 0 1 0,-7-1-2 0,6 0 1 16,-6 2 1-16,3-3 0 0,3 5 1 0,-3-3-5 0,-3-1 2 16,6 0 2-16,-3 0-1 0,1 3 2 0,-1-1-1 15,1 0-1-15,1-1 1 0,-1 4-2 0,0-3 3 16,2 1-1-16,-1-1-1 0,1-1-2 0,-2 3 1 15,1-2 4-15,0 2-1 0,1-3-2 0,-1 1 1 16,1-2-2-16,-1 3-1 0,1-3 2 0,-1 3-5 16,0-1 4-16,0-1 3 0,-1-3-4 0,1 5 4 15,0-3-3-15,0 2 2 0,-2-2-5 0,2-1 3 16,-2 4 4-16,0-4-4 0,1 3 2 0,1-2-2 16,-1-1 2-16,2 1-1 0,-1 0 0 0,-2 2 3 15,1-2-3-15,3 1 0 0,-4 0 0 0,0 4 3 16,1-8-2-16,1 5-2 0,0-1-1 0,2 0 1 15,-3-2 0-15,2 2 0 0,-3 2 0 0,1-3-3 16,1 3 7-16,0-4-2 0,-1 0 2 0,2 2-2 16,-3 1-1-16,3-2 1 0,-1 3-2 0,-2-2 3 0,0 1-2 15,1-3 0-15,3 1-3 0,-4 0 2 0,0 1 0 16,0-1 0-16,1 1 1 0,2-2 1 0,-3 4-1 16,1-5 1-16,0 1-3 0,2 0 2 0,-3 0-1 15,1 1 0-15,2-2 2 0,-2 3-5 0,-1-2 6 16,3 2-2-16,-3 0 0 0,1-2 3 0,-1 1-4 15,1 2 0-15,-1-1-2 0,0 3 1 0,0-4 0 16,0 2 2-16,0-1 2 0,-1 3-1 0,1-1-1 16,0-2 1-16,-4 1-2 0,4 1 2 0,0 0 1 0,0 0-3 15,0 0 2-15,0 2 1 0,0-3-4 16,0 1 4-16,0 2-1 0,0-2-1 0,0 2 0 16,-1 0 3-16,1 0-4 0,-3-2 2 0,2 2-2 0,-2 0 2 15,3 1-2-15,-1-3-1 0,1 2-1 16,0 0 3-16,-1-2-3 0,1 2 3 0,-3-2 0 0,2 2 1 15,1 0-2-15,-5 0 2 0,5-2-1 0,-2 2 0 16,2 0-2-16,-2 0 1 0,1 2 3 0,1 3-1 16,0-7-1-16,0 7 1 0,0-4 1 0,0-1-2 15,0 5 3-15,1-5-7 0,-1 5 5 0,0 0 1 16,-1-6-1-16,1 6-2 0,0 0 0 0,0-4-2 16,0 4 5-16,0-5-2 0,0 5 2 0,0-7-2 15,0 5-2-15,0-4 1 0,0 1 1 0,0 1-1 0,0-2-1 16,-3 0 1-16,2 1 0 0,1-1 3 15,0 0-2-15,-2 1 2 0,2 0-4 0,-2 0 0 16,1-1 2-16,-2 0-1 0,2 0-1 0,-1 0 1 16,0-1-1-16,0 3 2 0,0-3 2 0,-3 3-4 0,4-1 3 15,-1 0-1-15,0 1-2 0,1 0 2 0,-2-2 2 16,2 3-4-16,-3-1-1 0,2 0 2 0,0-1 2 16,2 5-2-16,-2-5 1 0,-1 2 0 0,2-2-1 15,-3 2-3-15,2-1 5 0,-1 2 1 0,2-1-3 16,1 3 1-16,-4-7 0 0,3 5 0 0,-2-2 2 15,3 4-2-15,-1-4-1 0,1 4 3 0,-3-4 0 16,3 4-2-16,-1-5 0 0,1 5-2 0,0 0 2 16,-1-5-1-16,1 5 1 0,0-5-2 0,0 5 4 15,-3-5-5-15,3 5 6 0,0 0-3 0,0-4 1 16,0 4-3-16,0 0 4 0,0-6-3 0,0 6 1 16,0-4 1-16,0 4-3 0,0 0 4 0,-1-7-2 0,1 7 0 15,0-3-3-15,0 3 1 0,-1-4 2 16,1 4 1-16,0 0-2 0,0-4 2 0,0 4-1 0,0 0 0 15,0 0 0-15,-3-8 1 0,3 8-1 0,-4-4-1 16,4 4-1-16,-2-6 2 0,-2 1-3 0,0 2 4 16,-1-2-2-16,-1-2 0 0,-5 2-1 0,4 0 3 15,-2-4-2-15,-4 3 2 0,-1-3-2 0,-4 1-2 16,-4-1 3-16,-6 3 1 0,-4-4 1 0,-5 0-7 16,-14-2-18-16,-12 2-30 0,-2-3-30 0,-37-3-45 15,2 4-40-15,-6-10-60 0,-9 5-214 0,-1-2-477 16,-9 2 212-16</inkml:trace>
  <inkml:trace contextRef="#ctx0" brushRef="#br0" timeOffset="10448.87">14007 8298 37 0,'-6'-5'74'0,"6"5"-5"0,-5-4 0 0,2 1-18 16,3 3-4-16,-5-3-6 0,5 3 4 0,-7-3-14 16,4 2 0-16,-1-2-3 0,-1 1 3 0,5 2-8 15,-7-2-4-15,3 0 4 0,4 2-3 0,-7-1-5 16,7 1-1-16,-9-2-5 0,4 0 4 0,5 2 5 16,-7-1-2-16,7 1 8 0,-7 0-9 0,7 0-4 15,-10-1 4-15,3 0-9 0,2 0 4 0,5 1-2 16,-10-1 12-16,2 1-14 0,-1-2-1 0,3 1 5 15,-2 1-7-15,-2 0 3 0,2 0-2 0,0 0-2 16,-3-3 2-16,2 3 1 0,0 0-3 0,-5-1 0 0,4 0-2 16,0 1 2-16,-3-1 3 0,1 1-6 0,-2-1 8 15,-1 1-9-15,1 0 9 0,2-2-8 0,-5 1 7 16,-3 1-3-16,0-1-2 0,2 1 2 0,-5-1-3 16,-4 1 2-16,-1 0-1 0,5-2 3 0,-4 2 0 15,1-3-4-15,6 3 0 0,0-3-5 0,1 0 4 16,-1 2 3-16,0-1-1 0,2-1-3 0,4 3 1 15,-3-3-1-15,5 2 4 0,1-2 2 0,0 2 0 0,1-1 5 16,2 0-3-16,-1 1 2 0,3 0 3 16,1 0-5-16,-3 1 0 0,8 0-3 0,-13 0-3 0,7 0 0 15,-2 1 5-15,3 0-5 0,-4 0-1 0,2 1 8 16,0-1 0-16,-1 0-3 0,1 0-1 0,-1-1-6 16,8 0 6-16,-9 2-3 0,3-2 4 0,6 0-4 15,-7 1 1-15,7-1-1 0,-10 0 12 0,10 0-7 16,-8-1-6-16,8 1 1 0,-6-2 0 0,6 2-3 15,-9-2 4-15,2 2 4 0,1-1-8 0,0-1-2 16,-1 1 2-16,1 1 9 0,-1-1-8 0,-1 0 8 16,0 1-9-16,8 0 3 0,-11-2 0 0,11 2-6 0,-8 2 4 15,8-2 1-15,-5 3-2 0,1 0 1 0,4-3-2 16,-4 5 5-16,4 0-4 0,0 0 3 0,-1 1-4 16,2-1 8-16,-1 0-5 0,0 2-2 0,3-1 1 15,-3 1 0-15,1 0 2 0,-1-1 1 0,0 3-2 16,0 0 3-16,-1-2-2 0,1 0 2 0,0 2 5 15,0-1-7-15,0 1 8 0,-3-3-5 0,-1 5-3 16,4-1 3-16,-2 1-9 0,-2 2 6 0,0-1 1 16,3-1-3-16,-3 3 3 0,0 1 4 0,3 0-4 15,-2-4-5-15,3 1-3 0,-1 3 2 0,1 3 5 16,1-2-1-16,2-4 3 0,-3 3-3 0,0 1 2 0,1 0-6 16,-1-5 2-16,0 3 3 0,0 2 3 0,0 0 0 15,0-2 0-15,0 1 5 0,3 1-6 0,-2-1-6 16,-1 2 6-16,1-2-3 0,3 2 3 0,-4-1-3 15,4-1 0-15,0 1 5 0,-2 0-6 0,1 1 10 16,1 0-8-16,0 1 5 0,-2-3 1 0,5 0-2 16,-1-1-2-16,0 3 2 0,-2-2 1 0,3 2-3 15,-4-3 1-15,3 1-3 0,-4-3 1 0,-1 2 1 0,1-2 3 16,1 4-6-16,-3-3-1 0,0-1 10 0,2 1-2 16,-5-4 0-16,-1 7-6 0,1-5 3 15,-1 6-3-15,-1-1 9 0,1-1-7 0,-1-4-2 0,1 6 3 16,-1-6 3-16,2 2-2 0,-2 2 3 0,1 1-7 15,3 1 3-15,-3-1 0 0,4 2 2 0,-4-2-4 16,4 1-4-16,0 0 5 0,-1-2 3 0,-2 2-7 16,3 0 5-16,0-1-1 0,0 1 3 0,0 0-7 15,-1 0 5-15,0 0-2 0,-3 0-2 0,4-2 2 16,0 2 1-16,0-5-6 0,-1 5 7 0,1-3-2 16,-3 1 0-16,2-3 4 0,-3 5-1 0,3-2-3 0,-3-2-3 15,-3 4 4-15,6-2-9 0,-5 0 5 16,2 2-1-16,0-5 1 0,3 2 5 0,-3 0-2 0,0-2-1 15,-1 6 4-15,1-2-6 0,-2-1 3 0,2 2 3 16,-1-2-1-16,1 2 11 0,-2-3-2 0,1 5-1 16,0-1-3-16,2 1-2 0,1 0-2 0,-2-1 0 15,2 1 4-15,0 6-1 0,0-5-2 0,2 0 4 0,0-1 1 16,-1 0-9-16,1 6 7 0,-1-4-8 0,0-1 0 16,-1 5 1-16,0-6-1 0,-1 0 3 15,1 0 2-15,-2 1-2 0,0 6 2 0,2-7-3 0,-1 1-1 16,0-3-3-16,1 4 7 0,2-3-3 0,-3 1 4 15,3 7-3-15,-1-9-3 0,1 0 0 0,3 2-3 16,-3-1 3-16,1 2 0 0,0-2 1 0,0 3 0 16,1 0-3-16,0 3 0 0,-2-7 2 0,2 8 2 0,-1 0 1 15,-1 0-6-15,0-1 6 0,0-3-5 16,-1-1 1-16,3 6 5 0,-2-6-2 0,1 6-2 16,1-1 3-16,-2 1 8 0,1 1-9 0,4-1 0 0,-3 0 2 15,1 2 3-15,1 0-5 0,1-1 0 0,-2 2 2 16,-1-2 1-16,2 0-3 0,2-1 0 0,-2 0-3 15,0-1 2-15,1 2 6 0,-1-1-9 0,-1-6-1 16,0 7 4-16,0-2 1 0,3 1-2 0,-2-1 2 16,1 0-1-16,-1 4-2 0,0-5 10 0,1 4-10 15,-4-2 2-15,7 1-2 0,-6-1 2 0,5-1 2 0,-6 0-3 16,3 1 1-16,-4-5 8 0,1 4-5 0,2 2-3 16,-6-2 5-16,2 4-2 0,-3-4-1 15,3 2-1-15,-3-1 2 0,0 0 5 0,3-1-4 0,-4 0-1 16,2 3-2-16,2-3 0 0,-1 0 1 0,0-4-6 15,1 2 9-15,-3 6-1 0,4-4-5 0,-2 0 0 16,2 2 0-16,2-5 1 0,-2 7 5 0,0-2-5 16,0-2 2-16,1-5 0 0,2 11-2 0,-3-6 1 0,1 2 4 15,3 2-5-15,-3-3 2 0,2 1 0 16,2-1-3-16,-4 3 3 0,-1-1-2 0,0-1 1 16,-1 1 0-16,-4 1-2 0,5-4-4 0,-4 1 4 0,2 1 4 15,-1-3 1-15,0-5-10 0,2 1 4 0,-1 0 9 16,0 1-1-16,-2-3-7 0,3 7-1 0,1-7 1 15,-3 8-1-15,2-2 5 0,1 0 2 0,0 1-6 16,0-7 14-16,0 7-8 0,1 1-1 0,-1 1 0 16,3-3-1-16,-3-7 1 0,0 4 0 0,1 4-4 15,-2-7 3-15,1 10-2 0,-3-11 0 0,2 3 2 16,-5 6-2-16,3 1 1 0,0-9-1 0,-3 9-2 16,3-9 2-16,0 8 1 0,-1-6-2 0,0 0 3 15,1-1 17-15,1 0 1 0,-1-1-4 0,0 3 2 0,2-2-4 16,1 0-4-16,-2 0 1 0,-2 1-7 0,2-1 6 15,-1 0-6-15,-1 1 1 0,1-1 2 0,-1-1-5 16,0 0 0-16,-1 0-4 0,-1 1 7 0,0-2-1 16,-2 5-2-16,1 4-2 0,2-7 2 0,-4 3 2 15,5-2-3-15,-2-3-1 0,1 2 6 0,1 0-7 16,0 1-1-16,0-4-3 0,3 3 4 0,-3-2 4 16,4 1-7-16,-1-1 1 0,-2 0 5 0,3 3-1 0,0-1-2 15,0 2-3-15,0-4 4 0,-1 3-3 16,-3-2-2-16,4 0 1 0,0-1 6 0,-1 0-2 15,0 1-2-15,-2 0 1 0,2-1 1 0,-2-1-2 0,3 1-2 16,-4-1 2-16,3 1-1 0,0 0-3 0,-3-1-9 16,1-1 13-16,2-2 0 0,1 0 2 0,-3-1 3 15,2 3-8-15,1-2 4 0,0 0 3 0,0-2-4 16,1 2-4-16,2-2 2 0,-2 1 4 0,2-1 0 16,-2-1 0-16,3 2 3 0,-3-1-6 0,2 0-1 0,-2 3 2 15,2-4 1-15,-2 2 4 0,-1 0-7 16,0-1 4-16,0 0 1 0,3 0 1 0,-2 0-4 0,-1 1-2 15,5-5-3-15,-4 4 1 0,2-2 2 0,-2 0 4 16,3-1-3-16,0 1 3 0,0 0-1 16,1-1 1-16,2 1-3 0,0-3 2 0,-1 5 1 0,1-5-4 15,-1 6 2-15,4-4 2 0,-3-1-3 0,0 2 4 16,0 0-1-16,0 0 3 0,1-1-10 0,0 0 4 16,-3 1 1-16,2-1-7 0,-3 1 8 0,0 0-3 15,1 0 0-15,-2-1 0 0,1 0-2 0,-2-1 6 0,2 1-5 16,-3-1 3-16,2 2 1 0,0-1-7 0,0 2 9 15,1-1-4-15,-1-1-1 0,-1 0 5 0,-2-1-6 16,4-2 7-16,-1 1-10 0,0 0-1 0,0-1-5 16,3 0 2-16,-2-1-1 0,0 1-6 0,0-1 6 15,-2-1 0-15,2 0 2 0,-4 0 0 0,0-3 1 16,4 3 0-16,-4-3-1 0,4 5-3 0,-4-5-5 16,0 0 9-16,0 3-2 0,0-3 4 0,0 0 1 15,-8 5-2-15,8-2 3 0,-5-2 0 0,4 3-5 16,-2-1 4-16,-1 0-1 0,0 2 1 0,3-2 6 15,-5 1-8-15,2 0 4 0,4 2 3 0,-4-3-3 0,3 1 6 16,1 1-7-16,0-2 5 0,-3 2-1 0,3-5-5 16,3 8 7-16,-6-4 1 0,3 0-3 15,3 1-2-15,-3-1-2 0,0 0 2 0,0-4 4 0,0 6-4 16,0-3-1-16,1 2 1 0,-2-1 2 0,1 0-4 16,0 0 7-16,0 0-4 0,3 0 2 0,-1 0-3 15,-2-2 4-15,4 1-10 0,1 1 5 0,-4 1-1 16,3-2 9-16,1-1-4 0,-1 1 12 0,1-1-4 15,-1 1 4-15,2-3-4 0,-2 2 0 0,0 0 10 0,1-2-14 16,-5 0-1-16,8 0 5 0,-8 0 0 16,5 0 3-16,-5 0-2 0,9 0-1 0,-9 0 2 0,5-2-7 15,-5 2-1-15,6-1 3 0,-6 1-1 0,7-1-1 16,-1 0-3-16,-6 1 4 0,10-3 1 0,-5 2-3 16,2 1 0-16,-1 0-1 0,3 0-3 0,-1 0 0 15,0 0 1-15,0 0-1 0,0 0 0 0,1 1 3 16,0-1-5-16,-1 1 2 0,3 2-1 0,-2-2 5 15,0 0-4-15,-3 1 5 0,2 1-4 0,1-2 4 16,0 2-5-16,0-1 0 0,0 0 5 0,1 1-2 16,-2-2-2-16,2 4-1 0,-3-5-3 0,1 0 6 0,-1 0 0 15,0 1 2-15,0 0-4 0,0 1 1 16,0-1 2-16,-1 0 2 0,-6-1-11 0,12 1 9 0,-6 0-7 16,1 2 7-16,0-2-2 0,-3-1 4 0,0 3-8 15,3-3-3-15,-3 2 2 0,1-1 6 0,-5-1 1 16,9 0-3-16,-2 0-6 0,-7 0 3 0,10 0 0 15,-5 0 2-15,-5 0 2 0,13-1 4 0,-7-1-2 16,3 2-4-16,-2 0 1 0,-1-3 4 0,3 3-1 16,-4-1-3-16,4-2-1 0,1 3 0 0,2-1 3 15,-2 1-4-15,2 0 1 0,3-1 0 0,-2 0 0 0,1 0 8 16,-1 1-6-16,0-3-4 0,5 3-8 16,0-1 14-16,-1 1-4 0,2 0 8 0,0 0-7 15,0-3-7-15,1 3 7 0,0 0-1 0,-3-2 3 0,2 2 0 16,-2-1-3-16,2 1 2 0,-2 1-7 0,4 1 10 15,-3-2-6-15,-3-2 5 0,6 2-1 0,-6 0-4 16,-2-1 4-16,0 0 0 0,2-1-4 0,-2 1 2 16,-1 0 4-16,1-1-2 0,-3-1 1 0,3 2-1 15,-4-2-1-15,0 0-3 0,1 1 8 0,1-1-1 16,-4 1-2-16,2 0-4 0,-1 0 1 0,2-1 1 16,0 2-2-16,-2-1-1 0,2 2 4 0,3-1 1 0,0 1-1 15,-2 0 3-15,3 0-8 0,-1 1 5 0,1-1-1 16,1 2-3-16,1-2 8 0,-1 1-1 0,5-1-4 15,1 0-4-15,-3 0 0 0,1 3 5 0,-2-3-1 16,2 0 2-16,0 0-1 0,-1 0-1 0,1-3 0 16,-2 3 5-16,3 0-5 0,0 0-1 0,1 0-3 15,2 0 4-15,-1 0-7 0,1 0 5 0,-3 0 1 16,1 3 2-16,-1-3-2 0,-1 0-1 0,-1 0 1 16,-6 0-2-16,0 0 1 0,1 0 0 0,-5 0 2 15,-2 0 7-15,1-3-4 0,-1 3-1 0,-1-1-5 16,-5 1 6-16,8-4-1 0,-3 3 1 0,-5 1-4 0,5-3 0 15,-5 3 3-15,5-3 2 0,-5 3-1 0,4-2-3 16,-4 2 3-16,0 0-6 0,1-3 6 16,-1 3-3-16,4-2 1 0,-4 2-1 0,0 0 0 0,0 0-1 15,5-3 3-15,-5 3-2 0,0 0 0 0,5-1 2 16,-5 1 1-16,7 0-3 0,-7 0-10 0,0 0 6 16,0 0 6-16,10 1 0 0,-10-1-7 0,5 0 1 15,-5 0 2-15,7 1 6 0,-7-1-1 0,0 0-3 16,4 2 1-16,-4-2-2 0,0 0 3 0,0 0 5 15,6 1-2-15,-6-1-2 0,0 0 0 0,0 0 2 16,0 0 0-16,0 0-3 0,0 0 1 0,0 0-3 16,0 0 3-16,0 0 0 0,0 0-4 0,0 0 0 0,0 0 5 15,0 0-7-15,0 0-1 0,7-3 5 0,-7 3 0 16,0 0-3-16,0 0 2 0,3-4-5 0,-3 4 9 16,1-4-6-16,-1 4 4 0,0-5-1 0,0 1-2 15,0 4 2-15,-4-7-5 0,2 2 4 0,0 0-2 16,-1 0 4-16,0-2-2 0,-1 2 1 0,1 0-4 15,-4-2 6-15,2-3-6 0,0 3 1 0,-2-1 2 16,1-1 1-16,0 0 2 0,-1 1 1 0,-2-7-2 0,4 6 3 16,-5-5 0-16,2 1 0 0,1 2 5 15,0-1-5-15,-2-2 6 0,2-1 1 0,0-3-2 0,-5 3-3 16,4-2 2-16,0 0 0 0,-1 1 1 0,0 0-4 16,2-2 0-16,-3 3-1 0,3 1 0 0,-3-3-6 15,3 3 2-15,0-1 2 0,-2 0-2 0,1-2 2 16,3 3 1-16,0-3 0 0,0 0-3 0,-3 0 0 15,3-2 0-15,-3 0-2 0,3 1 7 0,1-1-7 16,-1 1 2-16,-4-7 0 0,4 6-2 0,0 2-2 16,0-3 6-16,-2 2 2 0,1-8-3 0,2 7-1 15,0 0-4-15,1-1 5 0,0 1-1 0,3 0 2 16,-4-5-1-16,4 5 1 0,0-6 0 0,4 5-5 0,-1-1 4 16,0 1-4-16,5-3 5 0,1-2-4 0,-4 8 4 15,3-1 0-15,-2 0-5 0,7-7 0 16,-5 7 3-16,3-6-1 0,-2 6 1 0,0 1-1 0,0-9-5 15,-1 1 1-15,2 1 3 0,-4 0 1 0,5 0 0 16,-4 5 0-16,-1 1-3 0,4-8 7 0,-5 8-4 16,3-8-1-16,-1 3 3 0,3 0 0 0,-5-3-3 15,4 2-1-15,-4 3 1 0,0-2 2 0,4-4 1 16,-1 3 1-16,2-2-4 0,-2 2 4 0,-2 1-5 16,3-3-3-16,-1-1 8 0,0 4-1 0,-2-2 0 15,2-2-3-15,1-1-1 0,-4 3 1 0,-1-1 0 16,-1-1 2-16,0 2 0 0,0 0 0 0,-3 0-5 15,0-5 0-15,0 2 3 0,1-1 1 0,-5 0 5 16,4 0-2-16,0 1-5 0,0 0 4 0,-3-1-3 0,3 2 3 16,-2 0-3-16,1-1 3 0,-3 0-3 0,0-1 4 15,1 2-4-15,-2 0 2 0,0-1-1 0,-4-3-3 16,3 5 1-16,-2-6 0 0,-1 3 1 0,0 0-1 16,0 1 1-16,-1 1 2 0,-1-3-2 0,0 0 3 15,1 1-3-15,-1-3 0 0,-1 3 2 0,-1-3 1 16,2 2 0-16,-1-1-1 0,1 2-3 0,3 0 0 15,-1-3 0-15,-1 2-1 0,1-1-1 0,0 1 6 16,2 0-1-16,-1-3-5 0,0 2 1 0,4 2 5 16,-1-3-1-16,4 0-4 0,-4-1 2 0,1 2 3 0,-1-2-2 15,2 3 1-15,-2-2-2 0,4-2 2 0,-6 2-3 16,5 1 0-16,-2 2 3 0,-1-3-3 0,-1 1-1 16,0-2 6-16,1 3-1 0,-1 0-5 0,-2 2 4 15,3-4-2-15,0 2 1 0,-1-2 2 0,-1 2-9 16,1 1 8-16,1-1 0 0,0-2-1 0,1-2-2 15,0 1 0-15,-1 0 2 0,0 0 2 0,1 2-4 16,-2-5 2-16,0 4-2 0,0 0 3 0,-1-1 2 16,4 1-6-16,-1-2 2 0,3 0 1 0,-4 0 1 15,-1 2-2-15,-1-1-1 0,3 0 2 0,0 0 2 16,-1 2-1-16,5-1-2 0,-4 3 1 0,4-4-2 16,-2 1 0-16,2 4 1 0,-3-1-1 0,3-1 3 15,-4 0-1-15,4 1-5 0,0 1 3 0,0 0 0 0,0-2 2 16,-1 4 1-16,-3-1-2 0,3-2 2 0,0 2-2 15,-2-1-5-15,-1 3 4 0,3-2-1 0,1 8 0 16,0-8 3-16,-4 1 0 0,0 0 2 0,7 6-3 16,-7 0 3-16,4 1-6 0,0-1-1 0,-3 1 6 15,6 0-3-15,-6-1-2 0,2 1 0 0,2 0 3 16,-2 0 0-16,1-2-1 0,0 3 2 0,-1 1 0 16,1-3-1-16,0 2 0 0,1 0-1 0,-1 1 1 15,0 0 2-15,1 0 1 0,2-2-3 0,-3 4-1 16,1-1 1-16,6 1 2 0,-5-1 1 0,2 4-2 15,0-4 0-15,2 2 0 0,1 0-1 0,-2 1 3 16,0 1-3-16,0-2-1 0,-1 2 1 0,5-4 1 0,-4 0 1 16,3 2 1-16,-3 4-4 0,0-2 0 0,0-4 3 15,-3 5-2-15,2-6 0 0,1 0 1 0,2 0-2 16,-3 0-3-16,2 0 7 0,-3 1-5 0,-1 1 1 16,1-2 2-16,-1 0 1 0,3 0-2 0,-3 0-2 15,2-2 2-15,-1 2 0 0,1 2 1 0,-1-1 1 16,-1-1-1-16,3 0-1 0,0 0-1 0,-1 2 1 15,4-1-3-15,-2-2 2 0,-1-1-4 0,3 4 3 16,-4-4 3-16,2 2-2 0,3 0 1 0,-4-1-3 0,3 1 5 16,-4-2-2-16,6 1 3 0,-5-2-5 15,-1 1 5-15,1 2-6 0,3-2 3 0,-3 2 1 16,5-3 2-16,-3 1-4 0,-1 2 1 0,-1 0-3 0,3 0 3 16,-3 0 2-16,1-2 0 0,-1 3-3 0,1 0 2 15,-3 4-5-15,2-4-1 0,0 3 4 0,-1 1 2 16,-1 0 1-16,0 0-5 0,-2 3 1 0,0-3 4 15,0 2-4-15,1 1 1 0,-2-3 1 0,0 1 3 16,0 2 0-16,-2 4-16 0,1-2 18 0,0 3-5 16,-2 0 2-16,1-5-2 0,-1 7-3 0,-2-2 4 15,1 2-5-15,-2 0 4 0,-1 0-1 0,1-1 0 0,-4 3 1 16,1-1-3-16,1 1 3 0,0 0 2 0,-3 0-4 16,2 0 1-16,-1 1 2 0,1-1 0 15,-4 0-3-15,3 0 1 0,-3 0 2 0,0-1 0 0,-2 2-5 16,-2-1 2-16,-2 0-3 0,3 2 7 0,-5-1-4 15,0-2 2-15,1 1 0 0,-3-3-1 0,-5 2 5 16,7-1-1-16,-8 2-1 0,9 0 1 0,-2 0-3 16,-6-3 0-16,5 1 2 0,4 1-1 0,-3-2-1 15,3 2-4-15,2-3 5 0,0 4-1 0,6-2-1 16,-1 2 0-16,5-2 1 0,-2 2-1 0,9 0 1 16,-10-3 1-16,6 2-3 0,4 1 1 0,-8-1 1 15,8 1 0-15,-6-2-1 0,6 2 2 0,-5-1 2 16,5 1-1-16,0 0 0 0,-3-4-1 0,3 4-1 0,0 0 0 15,0 0 3-15,0 0-1 0,0 0 0 16,0 0-9-16,0 0 9 0,0 0-1 0,0 0-1 0,0 0-1 16,0 0 1-16,0 0-4 0,-4-2 4 0,4 2-2 15,0 0 2-15,0 0-1 0,0 0 2 0,-4-3 0 16,4 3-5-16,-6-5-4 0,4 3 6 0,-3 0-3 16,-1-1-5-16,0 2-12 0,-1 0-8 0,-4-1-6 15,2 2-1-15,-2-1-5 0,2-1-1 0,-1 2-8 16,-2 0 3-16,2 0-5 0,2 0 1 0,-2 2 2 15,-1-2 0-15,0 1 2 0,1-1 5 0,1 0 9 16,-2 2-5-16,3-2 3 0,-1 2 5 0,3-2 10 0,-3 5-4 16,0-5 2-16,1 2-4 0,-1 0-4 15,-2-1-21-15,0 2-31 0,1-1-105 0,-3-2-203 0,4 0 91 16</inkml:trace>
  <inkml:trace contextRef="#ctx0" brushRef="#br0" timeOffset="10828.23">13118 8364 17 0,'0'-6'100'0,"0"6"-12"0,0 0-4 0,0 0-17 16,-2-5 0-16,2 5-4 0,0 0-13 0,0 0-9 15,0-6 3-15,0 6-6 0,0 0-19 0,3-1-31 16,-3 1-99-16,6-1-121 0,-6 1 53 0</inkml:trace>
  <inkml:trace contextRef="#ctx0" brushRef="#br0" timeOffset="11061.53">14031 8400 29 0,'8'0'-6'0,"-2"0"-5"0,2 1 4 0</inkml:trace>
  <inkml:trace contextRef="#ctx0" brushRef="#br0" timeOffset="12219.68">13838 7556 16 0,'4'-3'113'16,"-2"-1"6"-16,0-1-5 0,-1 1-19 0,2-1-9 16,1-1 3-16,-3 1-3 0,0 0-8 0,3-3 1 15,0 4-6-15,-3-1-11 0,-1-1 3 0,0 0-9 16,4 1-4-16,-4 1-8 0,1-3-7 0,2 1 5 16,-2 1-7-16,-1-2 1 0,3 3-6 0,-2-2-7 15,-1 2 12-15,3-1-5 0,-1 1 1 0,-2 0 2 16,3 2 1-16,-3 2-3 0,1-7-1 0,3 4 0 15,-4 3-1-15,1-5-7 0,-1 5 0 0,1-4 1 0,-1 4-6 16,3-2 0-16,-3 2-7 0,0 0 3 0,0 0 2 16,1-4-6-16,-1 4-1 0,0 0-2 0,0 0-1 15,0 0 2-15,0 0-5 0,0 0 1 0,0 0-2 16,4 10 3-16,-1-7-3 0,-3-1 0 0,0 4-2 16,1-1 3-16,0 0 1 0,-1 3-2 0,3 0-1 15,-2-1 4-15,-1 2-6 0,4 1 2 0,-3 0-1 16,0 4 0-16,-1-3 0 0,0 0 3 0,3 7-1 15,-3-1 0-15,0-1 3 0,1 1-3 0,-2 0 1 0,-2-3-2 16,3 4 9-16,-1-3-3 0,0 2-2 16,-3-1 3-16,3-4 2 0,1 5 1 0,-3-5 1 0,2 0-5 15,-3-1 3-15,3 3-4 0,-2-3-5 0,2 2 3 16,0 2 8-16,-3 3 4 0,0-7 0 0,3 0-2 16,-2 2-2-16,6-4-3 0,-6 4 3 0,3-2-2 15,-1-1 2-15,1-1-7 0,-1 2 3 0,1-2-1 16,0 1-1-16,0-3 0 0,0-1-3 0,-3 1 3 15,3-1-4-15,0 2 8 0,0-2-7 0,0-2 4 16,0 3-7-16,-1-5-2 0,1 4 4 0,-3-1 4 0,3 0-2 16,3-2-3-16,-6 1 8 0,3-4-5 0,0 8 5 15,-1-3-5-15,-3-3-4 0,0 4-23 0,3-4-14 16,-3 2-20-16,0-1-18 0,4-3-38 0,-5 3-43 16,4 1-128-16,-3-3-309 0,4-1 137 0</inkml:trace>
  <inkml:trace contextRef="#ctx0" brushRef="#br0" timeOffset="12870.1">13680 7960 87 0,'0'0'118'16,"4"-7"-5"-16,-3 5 3 0,4-2-7 0,-2 2-5 15,-2-1-8-15,4-1-7 0,-2 0-6 0,-2 1-6 16,4 0 1-16,-2-1 1 0,0-1-4 0,-3 2 0 16,3 0-4-16,-3 3 0 0,3-6-8 0,-2 3-6 0,0-1-5 15,-1 4-1-15,1-5-9 0,1 2 0 0,-1 0-5 16,-1 3 1-16,1-4-7 0,-1 4 1 15,2-6 0-15,-2 6-7 0,0 0 1 0,2-2-2 0,-2 2-7 16,0 0 2-16,1-4-4 0,-1 4-1 0,0 0 0 16,0 0-6-16,0 0 0 0,0 0-2 0,9 0 0 15,-9 0 1-15,0 0-3 0,4 5 0 0,-3-1 1 16,1-1-3-16,-1 1-1 0,2-1 4 0,-2 2-4 16,0 1 4-16,2-1-2 0,-2 3-1 0,0 0 1 15,2-1-5-15,-1 2 6 0,3 0-4 0,-1 0 2 16,-1 1 1-16,1-1-2 0,-2-1 0 0,1-2-1 0,3 3-4 15,-4-1 3-15,0-2 0 0,4 3 1 0,-2-3 0 16,-3 0-1-16,2 0 6 0,-2 0-5 0,3-1-1 16,-3 0 0-16,2-1 3 0,-2 0-3 0,1-2 0 15,-2-2 14-15,2 4 9 0,-2-4 12 0,5 4 9 16,-5-4 1-16,0 0 4 0,0 0-2 0,6 0-7 16,-6 0 3-16,10-2-10 0,-4 0 4 0,-1 0-10 15,5-3 3-15,-1 2-4 0,3-1-8 0,-1-2 5 0,2 1-2 16,0 0-8-16,-3 0 5 0,3-2-3 15,-2 3-5-15,1-1 6 0,0 0-3 0,0-2-1 0,-2 5-3 16,2-5-5-16,-1 2 1 0,-2 1 4 0,1-1 2 16,-2 1-9-16,-1 1 5 0,4-3-6 0,-6 4 7 15,3-1-1-15,-3-1-2 0,-1 2 0 0,0 1 0 16,-2-2-3-16,-2 3 1 0,8-4 0 0,-6 3 2 16,-2 1-2-16,0 0-10 0,7-2-23 0,-7 2-27 15,0 0-30-15,0 0-33 0,0 0-76 0,0 0-195 16,-17 6-423-16,12-5 187 0</inkml:trace>
  <inkml:trace contextRef="#ctx0" brushRef="#br0" timeOffset="14122.03">11170 7544 45 0,'0'-4'162'0,"0"-1"-14"16,0-3-14-16,2 2-3 0,-1 1-18 0,0-1-6 16,0-1-8-16,2 1-5 0,-2-1 5 0,3 3-4 15,-3-1-11-15,2-3-10 0,1 2-4 0,-2 0-5 16,2 0-8-16,-3 3 4 0,2-3 1 0,0 2 1 0,-3 1-2 16,2-1 12-16,-2 4-3 0,3-6-9 0,-2 5-3 15,-1 1-10-15,0-5 0 0,0 5-10 0,0 0-1 16,0 0-5-16,1-3-6 0,-1 3 0 0,0 0-6 15,0 0-1-15,0 0 0 0,0 0-3 0,-1 13-2 16,0-6-2-16,1-1 2 0,-2 1-3 0,1 1-4 16,-1-1 3-16,-1 4-3 0,0 0 0 0,2 1 1 15,-1 0-1-15,0 2 0 0,-2-1-4 0,3 4 2 16,-3 2 0-16,3-1-2 0,-1-2 0 0,2 2-2 16,-3 3 2-16,2-1 1 0,-2-1-6 0,1 0 5 15,0 1-2-15,-2 4 1 0,1-5 2 0,-1 0 0 0,0-2-2 16,3 3 2-16,-2 6 0 0,1-7-1 0,0-2 0 15,-2 1 2-15,3-1-4 0,-1-1 1 0,0-2 1 16,0 0 0-16,-1 1 0 0,-1-2 0 0,2-1-3 16,-2 0 4-16,2-3-1 0,0 4 1 0,0-3-2 15,-2 1-1-15,1-1-3 0,1-4 7 0,0 1-3 16,0 0 3-16,0 0-1 0,1 0 1 0,0-2-5 16,0 0 2-16,-2 0-2 0,1 1-8 0,2-2-12 15,-2 0-28-15,2 0-30 0,0-4-38 0,-1 3-73 16,1-3-173-16,0 0-392 0,0 0 173 0</inkml:trace>
  <inkml:trace contextRef="#ctx0" brushRef="#br0" timeOffset="14694.66">10957 7921 154 0,'2'-5'143'16,"-2"5"-13"-16,0-5-12 0,3 2-10 0,0 1-5 15,-3 2-15-15,7-4-6 0,-2 2-9 0,-5 2-5 16,8-1-5-16,-8 1-11 0,6 0-1 0,-6 0-7 16,6 3-4-16,-6-3 1 0,8 4-6 0,-4-2-2 15,0 3-3-15,0-1-2 0,-1 3 1 0,-1-2-2 16,2 2-2-16,-3 2-3 0,3 0-4 0,-4 2 7 0,1-2-5 16,3 3 2-16,-4-1-5 0,0 0 0 0,0-1-2 15,0 0-2-15,-4 1-2 0,4-3 0 16,-1 2 1-16,1-3-2 0,1-1 2 0,-2-1 2 0,2 2-1 15,3-3 3-15,-3 2 2 0,2-2 6 0,-2 0 4 16,4-1 0-16,2 1 2 0,-1-3-3 0,3 1-2 16,-1-1 2-16,2-1-4 0,0 0 2 0,2-1 10 15,-1-1-2-15,1 1-2 0,-1-2-3 0,-2 1 8 0,1 0-7 16,1-1 7-16,-2-1-7 0,1 1 5 0,-1-1-3 16,0 0-3-16,2 0-2 0,-2-1-1 15,0-1 1-15,1 2-1 0,-1-2-7 0,0 1 4 0,4-2-3 16,-3 1-2-16,-1-4-2 0,4 6 1 0,-3-1-2 15,-1-3-1-15,2 3-4 0,0-3 2 0,-2 3 0 16,1 1-2-16,-4 0-7 0,2 0 4 0,-3 1 0 16,0-2-3-16,1 3-15 0,0 0-27 0,-4 1-37 15,-2 1-49-15,7-2-57 0,-7 2-202 0,2-3-414 16,-2 3 184-16</inkml:trace>
  <inkml:trace contextRef="#ctx0" brushRef="#br0" timeOffset="16734.62">12602 7602 21 0,'1'-6'162'0,"0"4"-19"0,-1 2-10 0,0-9-11 15,4 3 3-15,-3 1-9 0,2 1-18 0,-1-1-4 16,1-2-6-16,1 2-12 0,-2 0 4 0,1-3 2 16,-2 4-7-16,3-3-23 0,-3 2-3 0,0 0 2 0,2-3-8 15,-2 4 9-15,1 0 2 0,0 0-2 16,-2 4 0-16,4-7-7 0,-4 7-1 0,1-4-5 0,-1 4-4 15,0-3 0-15,0 3-4 0,0 0-8 0,1-4 0 16,-1 4 0-16,0 0-2 0,0 0-4 0,0 0-3 16,0 0-2-16,2-3 1 0,-2 3-2 0,0 0-2 15,0 0-2-15,0 0 0 0,0 0-2 0,0 0 2 16,0 0-7-16,0 0 2 0,0 0 0 0,5 10-3 16,-3-8 3-16,0 3-1 0,-1 0 7 0,0-1-8 15,1 2 1-15,-2 0 3 0,0-1-1 0,0 1-3 0,1 3 2 16,-1-5-2-16,0 8 2 0,1-4-1 0,-2 4 0 15,0-2-1-15,-1 3 0 0,4-1 2 16,-4-1 0-16,1 4-3 0,0 1 2 0,1-3-3 0,-2 2 3 16,1-2-2-16,1 4 4 0,-4-2-2 0,3 2-3 15,-2-2 4-15,1-2-2 0,-2 2 0 0,0 0-1 16,0 1 2-16,-2-5-2 0,5 0 2 0,-1 2-3 16,-1-1 5-16,-1 1-2 0,-2-1 1 0,-1-1 2 15,5 1-2-15,-2 3 1 0,-3-5-4 0,2 2 0 16,0-3 5-16,0 2-5 0,1 1 1 0,3-3 0 15,-2 1 0-15,-1 0 2 0,3-5-1 0,1 4 0 0,-1-2 0 16,-2-2 0-16,3 2-2 0,-4-2 1 16,3 0 0-16,0-1 3 0,-3 1-3 0,4 0 0 0,4-1 0 15,-8 0 3-15,4 0 1 0,0 0-1 0,-1 1 1 16,1 1-16-16,-3-1-16 0,2-3-17 0,1 2-22 16,-4-1-21-16,4 1-5 0,-4-1-32 0,4-3-35 15,-4 4-123-15,1-2-305 0,3-2 135 0</inkml:trace>
  <inkml:trace contextRef="#ctx0" brushRef="#br0" timeOffset="17198.86">12398 7977 118 0,'3'-5'145'0,"-3"5"-8"0,0 0-12 15,1-4-15-15,-1 4-14 0,3-3-4 0,-3 3-7 16,0 0-8-16,5-2-7 0,-5 2-2 16,5-2 0-16,-5 2 0 0,4-1-6 0,-4 1-2 0,2-3-5 15,-2 3-2-15,0 0 1 0,0 0-6 0,0 0 1 16,3-4-6-16,-3 4-3 0,0 0 0 0,0 0-4 15,0 0-9-15,0 0-7 0,0 0 4 0,9 9-4 16,-8-7-2-16,2 2 2 0,0 0-6 0,0 1 4 16,2 0 0-16,2 3-5 0,3-1-3 0,-3 2 4 15,1-3 1-15,0 4-1 0,3-3-2 0,-2 4 1 16,0-2-7-16,0 0 4 0,0 2 2 0,0-2-11 0,0 1 7 16,-3-3-3-16,2 2 1 0,-3-1-2 0,-1 0 0 15,0-2 1-15,-3-1-1 0,4 0-2 0,0 0 1 16,-5 1-1-16,3-2 2 0,-3 1-2 0,0-3 2 15,0-2-3-15,1 7-1 0,-1-7 6 0,0 5-4 16,0-5 2-16,0 4-6 0,0-4-1 0,-4 4 3 16,4-4 6-16,0 0-7 0,0 0-21 0,0 0-19 15,0 0-27-15,0 0-36 0,0 0-76 0,0 0-112 16,-6-13-316-16,6 8 140 0</inkml:trace>
  <inkml:trace contextRef="#ctx0" brushRef="#br0" timeOffset="17598.86">12902 7954 82 0,'0'0'152'15,"0"0"-15"-15,0-4-1 0,0 4-10 0,0 0-5 16,-2-5-16-16,2 5-1 0,0 0-13 0,0 0-6 16,-1-5-8-16,1 5-9 0,0 0-4 0,0 0-10 15,0 0-5-15,-5 0 1 0,5 0-14 0,0 0 5 16,-14 5-5-16,9-4-3 0,-3 2-1 0,-1 1-5 15,0 1 1-15,0 0 0 0,-1 1-1 0,-3-1-9 16,-2 4 6-16,1-1 3 0,-4 1-8 0,3-1-4 16,-2 4 5-16,-1-4 1 0,-1 1-5 0,4 0 2 0,0-1-5 15,4-1-3-15,0 1 1 0,-1-2-2 0,1 1-2 16,3-1 3-16,-1 1-4 0,-2-1-4 0,2 0-40 16,-4 1-64-16,0-2-215 0,4 0-341 0,-5-3 152 15</inkml:trace>
  <inkml:trace contextRef="#ctx0" brushRef="#br0" timeOffset="23371.31">13635 9314 81 0,'0'0'90'16,"0"0"-3"-16,0 0-13 0,0 0-4 0,0 0-6 15,0 0-5-15,0 0-10 0,0 0 0 0,0 0-9 16,0 0 0-16,0 0-1 0,0 0-16 0,-9-4 5 16,9 4-4-16,0 0-1 0,0 0-5 0,0 0 0 0,0 0 3 15,0 0-1-15,0 0-3 0,0 0 0 16,0 0-3-16,0 0-4 0,0 0 0 0,0 0-1 0,0 0-1 16,0 0-5-16,0 0-2 0,0 0 13 0,0 0-8 15,0 0-8-15,0 0 4 0,0 0 9 0,0 0-10 16,0 0 1-16,0 0 7 0,0 0-8 0,0 0-1 15,0 0 2-15,0 0-7 0,0 0 8 0,0 0-3 16,0 0 3-16,0 0 0 0,0 0 3 0,0 0 0 0,0 0 9 16,0 0-7-16,0 0 3 0,0 0 10 0,0 0-13 15,0 0 10-15,0 0-7 0,0 0 0 0,0 0-2 16,0 0 2-16,0 0-2 0,0 0-4 0,0 0-1 16,0 0 11-16,0 0-11 0,0 0-3 15,0 0-3-15,0 0 4 0,0 0 5 0,0 0-3 0,0 0 1 16,0 0-5-16,0 0 5 0,0 0-3 0,0 0 0 15,0 0-1-15,0 0 2 0,0 0 0 0,0 0-3 16,0 0 3-16,0 0-4 0,0 0 7 0,0 0 3 16,0 0 2-16,0 0 6 0,0 0-2 0,0 0-2 0,0 0-3 15,0 0-2-15,0 0 1 0,0 0 3 0,0 0-6 16,0 0 2-16,0 0 0 0,0 0-2 0,0 0-5 16,0 0 4-16,0 0-6 0,0 0 2 0,0 0 1 15,0 0-9-15,0 0-19 0,0 0-33 0,-1 6-161 16,1-6-238-16,0 0 105 0</inkml:trace>
  <inkml:trace contextRef="#ctx0" brushRef="#br0" timeOffset="28041.34">16613 8245 83 0,'0'0'125'0,"0"0"-10"16,2-3-6-16,-2 3-11 0,4-2-6 0,-4 2-5 15,8-2-8-15,-8 2-6 0,6-3-2 0,-3 1-2 16,-3 2-8-16,0 0 1 0,7-1-2 0,-7 1 0 0,0 0 0 16,0 0 1-16,4-3-2 0,-4 3-5 15,0 0-4-15,0 0-1 0,0 0-7 0,5-1-2 0,-5 1-5 16,0 0-3-16,0 0-6 0,0 0-5 0,0 0-1 16,0 0 1-16,0 0-8 0,0 0 2 0,0 0-3 15,0 0 3-15,0 0-3 0,4 5-3 0,-4-5 1 16,0 0 0-16,-3 7-2 0,3-7-8 0,-1 5 5 15,1-3 3-15,-4 2-5 0,3 2 3 0,1-2 0 16,-2 0-1-16,-1 1-4 0,3 1 1 0,-4-1-2 16,2 3-4-16,-1 0 4 0,0-4 2 0,2 3-3 0,-1 0 1 15,2 2 2-15,-2-2 0 0,2 1-1 0,-2 2 0 16,-2 2 4-16,3 0 2 0,0 0-4 0,-1 3-1 16,2 0 3-16,-2-3-3 0,-1 0 4 0,0 2-3 15,1-2-1-15,1 1 1 0,-2 3-1 0,2 1-4 16,-3-3 6-16,3-2 1 0,-2-1 0 0,-1 2-4 15,3 0 5-15,0-1-11 0,-2 0 9 0,2 0-5 16,-2 2 3-16,1 3-2 0,1-6-1 0,-2 2 4 16,0 0-6-16,2-1 6 0,0 3 3 0,-2-3-4 15,1 0 0-15,0 0-3 0,2 0 0 0,0-1 4 16,-1 0-4-16,1-1-1 0,-2 2 3 0,0-3 0 0,1 0 3 16,0 1-1-16,0-2-3 0,1 1 4 0,0-2-2 15,0-1-2-15,0-1 0 0,0 2 1 0,0 0-2 16,0-4 1-16,1 4 3 0,-1-2-2 0,0-2 0 15,-1 2-3-15,2-1 6 0,-1-4-3 0,-1 7-19 16,1-4-22-16,0-3-29 0,1 4-47 0,-1-4-185 16,0 0-327-16,0 0 145 0</inkml:trace>
  <inkml:trace contextRef="#ctx0" brushRef="#br0" timeOffset="28567.47">16392 8736 1 0,'0'0'163'0,"2"-5"-16"0,-1 3-6 16,-1 2-10-16,-1-5-9 0,1 5-14 0,0 0-9 15,-1-5-9-15,1 5-9 0,0 0-10 0,1-6-6 16,-1 6-2-16,0 0-8 0,0 0-9 0,-1-3-5 16,1 3-1-16,0 0-4 0,0 0-2 0,0 0-4 0,0 0 0 15,0 0-8-15,0 0-4 0,0 0 3 16,0 0 2-16,0 0 2 0,0 0-1 0,0 0-3 0,6 10 7 15,-3-8 2-15,1 1-1 0,-1 2-6 0,1 0-2 16,-1-1-4-16,3 1 7 0,-2 2-6 16,1 0 0-16,4 0 2 0,-4 0-6 0,4 1-2 0,-4-1-2 15,3 3 2-15,2-5 2 0,-1 4-5 16,-1-2 1-16,1 1 2 0,-3-1-5 0,2 0 1 0,0-1 2 16,-2 0-1-16,-1-1-1 0,0 0-5 0,0 0 7 15,-2-1-6-15,1-1-2 0,-1 2 0 0,-1-3-5 16,1 3 5-16,0-3 1 0,-2 1 0 0,-1-3 0 0,4 3-1 15,-3 1 3-15,-1-4-4 0,0 0 2 16,0 5 0-16,2-2-3 0,-2-3 5 0,1 3-3 0,-1-3-6 16,3 2-19-16,-3-2-20 0,2 3-21 0,-2-3-25 15,0 0-70-15,0 0-138 0,13 0-321 0,-13 0 142 16</inkml:trace>
  <inkml:trace contextRef="#ctx0" brushRef="#br0" timeOffset="28931.23">16743 8730 126 0,'-3'-5'151'0,"3"5"-12"0,0-3-14 0,0 3-9 16,0-5-15-16,0 5-13 0,0 0-3 0,4-4-14 15,-4 4-2-15,0 0-3 0,4-2-7 0,-4 2-5 16,0 0-5-16,0 0-5 0,0 0-2 0,0 0-5 16,3-3-1-16,-3 3-4 0,0 0-5 0,0 0 1 0,0 0-2 15,-11 11 5-15,5-8 3 0,1 0 2 0,-3 3-2 16,-1 2-1-16,-1 0-5 0,1-2 4 0,-5 5 4 16,1 0-3-16,-1-1-1 0,0-1-2 0,-1 0-3 15,-1 3 1-15,6-3-6 0,-4-1 2 0,4 0-3 16,0 0-3-16,0-1 1 0,1-2 0 0,1 4-3 15,0-4-3-15,3 0 1 0,0 0-2 0,0-1-5 16,1-1-30-16,0 0-41 0,4-3-58 0,-6 2-206 16,6-2-353-16,0 0 157 0</inkml:trace>
  <inkml:trace contextRef="#ctx0" brushRef="#br0" timeOffset="30168.51">19125 8347 50 0,'0'0'134'15,"5"-1"-10"-15,-5 1-6 0,0 0-7 0,0 0 3 16,0 0-8-16,4-2-8 0,-4 2-5 0,0 0-12 0,0 0-1 15,0 0-11-15,0 0-5 0,0 0-9 0,0 0-5 16,0 0-6-16,0 0-7 0,0 0 1 0,0 0-5 16,0 0-1-16,0 0-6 0,0 0 0 0,-10 10-2 15,7-3-7-15,2-3 0 0,-2 1 0 0,2 1-6 16,-2 0 0-16,2 0 1 0,-4 3 1 0,5 2-2 16,-1-1-1-16,-2-2-2 0,1 2-3 0,-1 3 1 15,2-1 3-15,-2 2-4 0,2-3 1 0,-2 7-2 0,1-1-2 16,-2 0 5-16,1 0-3 0,-2 0-1 0,4 0-1 15,-3 0 0-15,0-1 21 0,0 1-5 16,3 2 2-16,-3-1-1 0,3-1-5 0,-3 0 1 0,2-2-5 16,0 0 4-16,0 1-5 0,-2-4 3 0,4 2-5 15,-4-2 0-15,2-2 1 0,0 4-5 0,1-1 5 16,1-4 1-16,0 4-2 0,-3-3-2 0,2 1 2 16,1-1-2-16,0-1 1 0,-2-3-5 0,2 1 1 0,-2 1 4 15,2-3-3-15,2 2 0 0,-2-1 1 16,2-1-3-16,-2 0 2 0,0 0-13 0,1-1 13 15,2-2-1-15,-3 2 3 0,1 0-4 0,-1-4-16 0,2 4-22 16,0-1-40-16,-2-3-49 0,0 0-172 0,0 0-322 16,0 0 143-16</inkml:trace>
  <inkml:trace contextRef="#ctx0" brushRef="#br0" timeOffset="30577.26">18878 8780 28 0,'0'0'136'0,"0"0"-13"0,0 0-9 16,0 0-13-16,-4-2-9 0,4 2-5 0,0 0-8 16,0 0-9-16,0 0-2 0,0 0-7 0,0 0 2 15,4 9-10-15,0-5-3 0,0 2-1 0,-3-4-4 16,3 3 0-16,0 5-9 0,1-6 8 0,-1 3-9 0,1 1-1 16,0 1-9-16,0-1 7 0,2 0-7 0,1 1 0 15,-3-1-2-15,3 1-4 0,-1-1 4 0,-1 1-5 16,-1-4 6-16,0 3-5 0,0-3-2 0,-1 1-3 15,1-1 4-15,0 0-5 0,-1-3-2 0,1 4 2 16,-3-2 1-16,0 0-6 0,1-2-2 0,-1 2 2 16,2 0-4-16,1-1 2 0,0-2 0 0,-1 0 0 15,-4-1-6-15,5 4-22 0,-4-3-22 0,-1-1-46 16,0 0-183-16,0 0-295 0,12-5 131 0</inkml:trace>
  <inkml:trace contextRef="#ctx0" brushRef="#br0" timeOffset="30863.89">19146 8815 111 0,'0'0'191'0,"0"-1"-18"0,0 1-12 16,0-6-12-16,0 6-8 0,0 0-20 0,0 0-10 15,0 0-15-15,0 0-8 0,0 0-11 16,0 0-7-16,0 0-9 0,0 0-6 0,0 0-5 0,-12 8-7 16,8-4-1-16,0 1-8 0,2-2 3 0,-5 2-1 15,3 0-5-15,-3-1-1 0,-2 2-7 0,1-1 2 16,-1 0-5-16,-5 0-3 0,5 1-3 0,-4 0-5 16,-1 0-45-16,0-1-59 0,-2-1-220 0,2-2-340 0,1-1 151 15</inkml:trace>
  <inkml:trace contextRef="#ctx0" brushRef="#br0" timeOffset="32151.04">21666 8347 69 0,'-4'-5'145'0,"4"5"-8"15,0 0-13-15,0 0-8 0,0 0-9 0,0 0-5 16,0 0-7-16,0 0-6 0,0 0-5 0,0 0-12 16,-1-3-6-16,1 3-3 0,0 0-6 0,0 0-7 15,0 0-3-15,0 0-6 0,0 0-10 0,0 0-1 16,0 0-2-16,0 0-4 0,0 0-1 0,0 0 1 15,-5 8-4-15,5-8 3 0,-4 4-7 0,3 1 1 0,-1 0 2 16,0-1-7-16,2 2 2 0,-1 1-4 0,-3 3 0 16,0 0-1-16,0 5 7 0,0-4-10 15,0 4 1-15,-2 2 3 0,1 1-4 0,-1-1 3 0,1 3-4 16,0-3-2-16,-3 1 0 0,3 1 4 0,1 0 16 16,-1 0 2-16,-2 0 1 0,1 6 3 0,2-7 0 15,2 4-5-15,1-2 6 0,-1-2 3 0,0 8-4 16,-1-7-1-16,2 0-4 0,0 0 1 0,-1 1-3 0,1 5-1 15,-2-7-1-15,3 1 4 0,-1 0-2 16,1-1-5-16,3 6 4 0,-3-6 0 0,1 0-9 16,0 2 5-16,3-3-3 0,-1 0-3 0,1 0 1 0,-1 2 3 15,1-3-2-15,1 2-3 0,-1 2-1 0,0-7-1 16,0 3 1-16,0-2-1 0,-2-4-1 0,1-1-3 16,-2 1 0-16,0-3 1 0,3 1-1 15,-4-4-2-15,4 2 2 0,-3-2 0 0,-1-1 0 0,0 1 3 16,0-4 0-16,1 4-8 0,-1-4-28 0,0 0-31 15,0 0-36-15,0 0-36 0,0 0-76 0,0 0-127 16,-1-16-360-16,2 11 159 0</inkml:trace>
  <inkml:trace contextRef="#ctx0" brushRef="#br0" timeOffset="32587.51">21489 9000 23 0,'0'0'159'0,"5"-2"-12"0,-5 2-13 0,0 0-9 16,4-3-15-16,-4 3-6 0,0 0-7 0,1-2-11 15,-1 2-7-15,0 0-9 0,0 0-7 0,0 0-5 16,0 0-2-16,0 0-10 0,0 0-7 0,0 0 0 16,0 0-5-16,0 0-3 0,0 0 0 0,0 0-4 15,0 0-1-15,0 0-6 0,0 0-2 0,0 0-1 16,0 0-10-16,-4 10 7 0,7-6 4 0,-2-1 4 16,-1-3-4-16,5 7 4 0,0-2 3 0,0-1 3 15,-1 0-1-15,4 2-6 0,0 1 2 0,3-1-4 0,-1 1 2 16,-1 1 0-16,1-1-4 0,-1 0-3 0,0 1 0 15,0 0-2-15,-1-1 2 0,-2 2-1 0,-1-4-4 16,1 0 2-16,1 3-1 0,-4-4-5 0,1-1 5 16,-1 2-4-16,1-2 2 0,-2-1-1 0,0 1-4 15,-2-3 2-15,4 4 1 0,-4-4-3 0,1 3-13 16,-1-3-37-16,0 0-32 0,0 0-67 0,0 0-156 0,0 0-327 16,0 0 144-16</inkml:trace>
  <inkml:trace contextRef="#ctx0" brushRef="#br0" timeOffset="32881.51">21711 8987 36 0,'0'0'200'0,"4"-4"-11"16,-4 4-12-16,0 0-9 0,0-5-12 0,0 5-17 0,0 0-8 15,0 0-14-15,0 0-14 0,0 0-16 0,0 0-2 16,0 0-12-16,0 0-6 0,0 0-7 0,0 0-4 16,0 0-8-16,-17 8-4 0,12-4-5 0,-5 3 4 15,2-2-6-15,2 0-4 0,-3 2-1 0,-2 0 6 16,0-1-4-16,1 3-1 0,-3-1-5 0,4 1-2 16,-6 3-1-16,1 0-8 0,3-4 4 0,-1 4-4 0,0 0-27 15,1-1-67-15,3 0-87 0,-1-4-188 16,-1 2-380-16,1-3 168 0</inkml:trace>
  <inkml:trace contextRef="#ctx0" brushRef="#br0" timeOffset="36613.75">10770 8363 67 0,'0'0'150'0,"0"0"-9"0,0 0-6 0,0 0-6 16,-12-7-2-16,12 7-9 0,0 0-14 0,0 0-2 15,0 0-10-15,0 0-10 0,0 0-7 0,0 0-7 0,0 0 0 16,0 0-9-16,0 0 0 0,0 0-6 0,0 0 1 16,0 0-3-16,0 0-2 0,0 0-3 0,-2-5-6 15,2 5-6-15,0 0-5 0,0-4-5 0,0 4 4 16,-1-5-5-16,1 5-2 0,-2-7-2 0,0 4-4 15,2 3 0-15,-5-4 2 0,2 0-7 0,1 2 0 16,-1-2 1-16,-1 1-3 0,0-1-2 0,-2 1 1 0,1-2 1 16,0 3-3-16,1-2-3 0,-2 0 3 15,0 0-3-15,-1 1-2 0,-1-3 4 0,-1 1-28 0,2 0 4 16,-1-1 4-16,0 0 0 0,-2 0 3 0,-1-1 0 16,-1 0 4-16,-2-3-6 0,0 1 13 0,0-2 0 15,-3 0-1-15,0 0 0 0,2 3 2 0,-2-5 3 16,1 5-4-16,0-3 3 0,-1 1 1 0,1-1-2 15,0 1 5-15,-3 2-4 0,1-2-1 0,0 1 3 16,-5-4 2-16,4 5-6 0,0-1-1 0,-2 0 1 16,-4 0-1-16,-1-3 0 0,-4 2 4 0,-1 0-4 0,0 0 2 15,-1-2 0-15,-3 0-2 0,-1 3 3 0,0 0 1 16,0-2-6-16,-5 1 1 0,3 0 3 0,1-1 0 16,-3 1-3-16,2 1 6 0,-11-4-3 0,11 3-1 15,1-1 2-15,1 3-1 0,-1-2-3 0,3 2 2 16,-2 0 1-16,2-4 0 0,2 3 0 0,0 2 0 15,-4 0 0-15,5-1-1 0,-1-1 2 0,-1 2 0 16,0 0-4-16,-1 0 3 0,5 2-2 0,-2 1 1 16,-2-1-1-16,0 1 1 0,2 1 3 0,2-1-1 0,1 2 0 15,-3 0 1-15,-1-1-2 0,3 1 0 0,-3 2-1 16,0 2-1-16,3-1 1 0,-3 1 0 0,2 0-1 16,1-1 0-16,4 3 0 0,4-1 1 0,-9-1 1 15,10 1 2-15,-2 1-1 0,0-2-5 0,2 2 6 16,-2 0-5-16,3 0 5 0,3-1-4 0,-2 1 4 15,4-1-3-15,-7 2 1 0,7-3-1 0,5 1 4 16,-1 0-3-16,-3-1 0 0,4-1 3 0,0 3 0 16,3-3-2-16,2 0 3 0,-2 2 1 0,0-3 1 15,6 0 0-15,0 0 1 0,-8 2 2 0,8-2 0 0,-3 1 3 16,3-1-3-16,0 0-2 0,0 0 2 0,-6 1-1 16,6-1-1-16,0 0-4 0,0 0-27 0,0 0-42 15,0 0-59-15,0 0-194 0,0 0-347 0,-9-4 154 16</inkml:trace>
  <inkml:trace contextRef="#ctx0" brushRef="#br0" timeOffset="38263.94">6711 7646 44 0,'0'0'136'0,"-3"-6"-10"0,3 6-13 0,0-6 1 16,0 3-13-16,-1-3-1 0,1 3-4 0,0 3-11 16,-3-5-11-16,3 5-5 0,-1-3-7 0,1 3-6 15,0-6-7-15,0 6-1 0,0 0-13 0,-3-1 1 0,3 1-2 16,0 0-5-16,0 0 2 0,0 0-3 16,0 0 0-16,0 0 0 0,0 0-3 0,0 0-2 0,0 0-2 15,-1-4-5-15,1 4-2 0,0 0 1 16,0 0-1-16,-1 11 3 0,-2-5-6 0,2 2 0 15,-4 2-1-15,1 2 1 0,0-1-1 0,3 5-2 0,-4-2-5 16,5 3 4-16,-4 2-3 0,1-2-3 0,-3 0 4 16,5 1 2-16,-3 0 0 0,0 0 1 0,-1 2 0 15,1-2 1-15,-4 2 6 0,7-2-4 0,-4-1-3 16,3 0-2-16,-1 0 0 0,2-5 5 0,0 1-5 0,-3-2 4 16,2 0-2-16,2-4 1 0,-1 0-4 0,0-2-1 15,0-1 6-15,2-1-1 0,-1-3 9 16,-1 7 9-16,1-7 2 0,0 0-5 0,0 0-3 0,0 0 2 15,9-16-5-15,-6 7 0 0,1 1-2 0,1-4-1 16,-2-4-2-16,-1 4-1 0,3-5-4 0,-1 4 0 16,2-2 1-16,-3 0 1 0,0 1-4 0,-2 1-1 15,4-2 1-15,-5 3-2 0,1-2 1 0,-1 3-1 16,3 0 1-16,-3 0-3 0,-3 1-2 0,3-2 3 16,-1 2-1-16,1-6-2 0,1 5 3 0,-2 2-1 15,-1-3-2-15,2 0 1 0,-3 2-2 0,2 1 0 0,-2-1-2 16,3 0 6-16,0 4-1 0,-1-5 0 15,2 5-1-15,-2-3-2 0,1 2 6 0,0 3-4 0,-2-2-1 16,4 2-2-16,-1-1 1 0,-2 2 0 0,1 3-1 16,0-5 2-16,0 5 0 0,1-5-5 0,-1 5 4 15,0 0-3-15,-1-4 3 0,1 4-4 0,0 0 4 16,4-4 1-16,-4 4 1 0,0 0-2 0,0 0 6 16,0 0-7-16,0 0 0 0,15 4-1 0,-11 1 4 0,0-2-2 15,-2 2-1-15,2-1 0 0,4 5 2 16,-3-1-2-16,3 1 4 0,-2 2-4 0,3 5 2 0,1-1 2 15,-6-1 0-15,0-2-3 0,5 2 1 0,1 1 1 16,-2-1-1-16,-2 2-1 0,1-2 2 0,0 1-1 16,0 0 1-16,-1 0-3 0,2 1 1 0,-3-2 3 15,-2 1 11-15,1-3 4 0,3 5-4 0,-6 0-7 16,2-4 8-16,-2 0-9 0,0-1 1 0,1 0 2 16,-2-1 1-16,0 0 0 0,-2 1-1 0,4-1-4 15,-2-2-11-15,-2-3-15 0,1 2-20 0,1-1-6 0,-1-2-14 16,-1 2-24-16,1-2-25 0,-1-2-49 15,-1 1-137-15,0-2-320 0,3-2 141 0</inkml:trace>
  <inkml:trace contextRef="#ctx0" brushRef="#br0" timeOffset="38572.16">6587 7921 166 0,'13'2'159'0,"-13"-2"-8"0,7 0-8 0,-7 0-11 16,16-4-10-16,-10 3-4 0,0 1-14 0,3-2-8 15,-5 0-11-15,5 1-6 0,-4-1-9 0,5-1-11 0,2 1-1 16,-2-1-6-16,0 0-6 0,3 2-10 16,1-3 5-16,-2 1-11 0,5 0-2 0,-4 0-25 15,3 2-34-15,0-5-30 0,2 2-55 0,-4 2-146 0,0-1-283 16,2-5 124-16</inkml:trace>
  <inkml:trace contextRef="#ctx0" brushRef="#br0" timeOffset="38955.9">6942 7677 267 0,'-4'-3'263'0,"-1"3"-11"0,5 0-15 0,-5-4-15 15,1 2-21-15,4 2-20 0,0 0-17 16,-4-3-20-16,4 3-14 0,0 0-10 0,0 0-14 0,0 0-10 15,0 0-9-15,0 0-9 0,0 0-16 0,13 9 0 16,-8-5-11-16,0 0-4 0,-1 0 1 0,1 0-6 16,-1-3-2-16,-1 2-8 0,1 3-5 0,-2-4-1 15,2 2-3-15,-3-2-2 0,-1 1 0 0,3 1-2 16,-3 1-3-16,-3-1-2 0,3 0-2 0,0-4-1 0,0 9-1 16,-1-2-1-16,-3 1 0 0,4-2-3 0,0 4-2 15,-1 0 3-15,0 2-2 0,1 0 1 16,0 4-3-16,-3 1 3 0,6 1-2 0,-2-1 2 0,0-1-5 15,-1 1 2-15,5 1-1 0,-1-3-1 0,-3 1 2 16,0-4-3-16,2 4 2 0,0-5 0 0,-1 1-3 16,-2 0-14-16,1-2-15 0,1 1-23 0,-2-3-21 15,1-3-19-15,0 2-25 0,-2-2-22 0,2-2-16 0,1 0-40 16,-2-3-194-16,0 0-421 0,0 0 186 16</inkml:trace>
  <inkml:trace contextRef="#ctx0" brushRef="#br0" timeOffset="39380.35">7228 7611 61 0,'5'0'147'0,"-5"0"-15"16,0 0-8-16,0 0-8 0,0 0-1 0,3 3 1 15,-2 0-10-15,-1-3-8 0,2 6-7 0,-4-1-4 16,1-1-11-16,0 2 0 0,-1 1-5 0,2 1-9 15,-2 3-3-15,1 2-6 0,-1 1-1 0,1 3-6 16,-2 3-3-16,3-2-3 0,0 0-4 0,0 1-3 16,3 0-2-16,-4 6-2 0,2-7-4 0,2 5 0 0,-2-6-3 15,1 2-3-15,0 1 0 0,-2-2-2 0,1 0-3 16,-1-1-1-16,1 0 0 0,1-4-9 0,0 0 5 16,-1-4 0-16,0 3-5 0,-1-2-14 0,0 0-22 15,0-4-13-15,-1 1-29 0,0-3-34 0,-3 1-61 16,-1-4-108-16,5-1-298 0,-9 0 132 0</inkml:trace>
  <inkml:trace contextRef="#ctx0" brushRef="#br0" timeOffset="40046.58">7077 7942 42 0,'0'0'200'0,"0"0"-20"0,0 0-19 16,6-6-10-16,1 4-11 0,-7 2-10 0,13-1-15 0,-4 0-10 15,2 0-12-15,1-2-7 0,-3 3-8 0,6 0-10 16,-3-3-7-16,2 3-5 0,-4 0-3 0,2 0-13 16,-2 0 4-16,0 0-6 0,-2 0-4 0,-1 0-9 15,1-1 0-15,-2 1-2 0,-6 0-6 0,12 0 8 0,-6 0-5 16,-6 0-7-16,10-1-1 0,-2-1 0 16,-8 2-2-16,10-2-4 0,-6 2 6 0,1-2-7 0,-5 2 6 15,11-1-3-15,-5 0-3 0,0 0-1 0,2-2 3 16,-3 3 0-16,5-4-4 0,-1 3 3 0,-4-2 0 15,3 0-3-15,-3 2 5 0,-1-2-2 0,3-1 1 16,-4 1-9-16,1-1 7 0,1 1 1 0,-1-1-2 16,-4 4 0-16,4-3 0 0,-2 1-2 0,-2 2-1 15,4-3 4-15,-4 3-2 0,4-5 3 0,-2 2 8 16,-2 3 1-16,0 0 0 0,4-4 0 0,-4 4 3 16,0 0-1-16,2-2-2 0,-2 2-3 0,0 0 0 0,0 0-2 15,1-3 0-15,-1 3-2 0,0 0-9 0,0 0 7 16,0 0-1-16,0 0-2 0,0 0 2 15,0 0-1-15,0 0-7 0,2 10 5 0,-2-3 1 0,0-3 0 16,2 1-2-16,-1 3 1 0,0 2 1 0,-2 0 0 16,0-2-4-16,2 2 3 0,-1-1-1 0,1 2 2 15,1-3-2-15,-2 1-1 0,1-2 4 0,0 3-3 16,0-3 1-16,2-2-6 0,0 1 6 0,0-3-1 0,0 3 1 16,1-4-5-16,-2 2 4 0,0-1 1 0,0 2 0 15,-1-3-1-15,-1-2-1 0,4 2 0 16,-4-2 0-16,0 0 1 0,4 3 0 0,-1-2 2 0,-3-1-3 15,0 0 5-15,0 0-2 0,0 0-2 0,0 0-2 16,0 0 4-16,0 0-1 0,0 0 0 0,8-8-2 16,-5 2 2-16,0 0 1 0,-2 0 3 0,5-3 7 15,0-2 1-15,2-3 1 0,-3-3 5 0,4 0 7 16,-1 0 2-16,1-1-4 0,0-8-1 0,-3 0-3 16,2 3-6-16,2-1 1 0,-3 7 1 0,-1 0 0 15,-2 1-2-15,1 5-2 0,0-3-6 0,1 4 0 0,1 1 2 16,-2-1-4-16,2 3-4 0,0-1-4 0,-1 4-23 15,0 1-25-15,0 0-18 0,2 3-30 0,-1 0-20 16,-7 0-32-16,14 3-222 0,-8-3-404 0,1 3 179 16</inkml:trace>
  <inkml:trace contextRef="#ctx0" brushRef="#br0" timeOffset="40464.14">7969 7640 169 0,'0'0'186'0,"0"-6"-8"0,0 6-11 0,0 0-12 16,0 0-8-16,1-2-9 0,-1 2-8 0,0 0-15 15,0 0-11-15,0 0-8 0,0 0-9 0,0 0-11 0,0 0-5 16,0 0-9-16,0 0-3 0,0 0 5 0,4 8 2 16,-1-3-5-16,-3 2-7 0,3 2 5 0,-1 1 6 15,2 1-4-15,-3 0-6 0,3 4 5 0,0 1-4 16,1 0-4-16,-4 1-2 0,2 0-3 0,-2 1 0 15,3-3-4-15,-3 2-3 0,2 0-3 0,-2 0-3 16,2 0-3-16,-2-1-3 0,-1 0-2 0,4 0-3 16,-7-5-3-16,6 1 0 0,-2-2-2 0,-1-1 2 15,0 0-9-15,0-1 5 0,0-1-6 0,0-2-29 0,3 0-45 16,-6-1-56-16,6-1-71 0,-3-3-263 0,0 0-491 16,0 0 218-16</inkml:trace>
  <inkml:trace contextRef="#ctx0" brushRef="#br0" timeOffset="44730.21">6987 8567 11 0,'0'0'145'0,"0"-5"-16"16,0 5-10-16,2-4-7 0,-2 4-9 0,0 0-5 0,4-3-5 15,-4 3-12-15,1-5-4 0,3 2-4 0,-1 1-2 16,-3 2-7-16,2-3-2 0,-2 3-3 0,3-4-1 15,-3 4-4-15,2-2 0 0,-2 2-8 0,0 0-2 16,0 0-7-16,0 0-3 0,0 0-2 0,0 0-8 16,0 0-3-16,0 0 0 0,2 9-1 0,-2-2-2 15,0-1-5-15,0 4 4 0,-2 6 0 0,2-6 3 16,-1 9-3-16,1-1 0 0,-1 0-3 0,1 9 0 0,-2-1-1 16,1-3-9-16,1 3 5 0,0-7-1 0,0 0 0 15,1-2 3-15,-1 1-4 0,0-2 0 16,0-4 1-16,-1 0-2 0,-1-1-2 0,-1 0 2 0,-2 0 1 15,0-2-4-15,0-2-1 0,-2-2 4 0,4 0-4 16,-5 0 5-16,2-1-4 0,-3-1 3 0,1-1-3 16,-1-3 4-16,0 1-3 0,0-4 0 0,-4 0-3 15,4-4 4-15,0-1-1 0,-2-3-3 0,2 1 1 0,0-3 0 16,1-3 2-16,0 2-5 0,0-1-2 16,3 1 6-16,2 1-2 0,-1-2-1 0,3 0-1 15,0 4 5-15,1 0-3 0,0 0 3 0,2-2-2 0,-1 3-2 16,3-1 5-16,2-2-4 0,1-3 2 15,-2 5 3-15,4 2-4 0,0-2-4 0,-4 0 4 16,3 0 1-16,0 2-1 0,-1 1 0 0,-2-1-4 0,3-2 3 16,-2 3-1-16,2 1 1 0,-4-1-3 0,1 2 6 15,-1 3-4-15,1-1 0 0,0 0 0 0,-1 4 0 16,-3 0 0-16,6-1-2 0,-7 2 3 0,9 0-3 16,-9 0-1-16,10 4 6 0,-6 2-6 0,-1 1 0 0,3 1-2 15,-1 2 2-15,1 5 4 0,3-1-2 16,-3 3 3-16,2 0-2 0,-1 2 1 0,3 5-1 15,-1 2 0-15,-2-2 5 0,1-2-5 0,2 3-1 0,-3-6 5 16,0-1-2-16,2 0-2 0,0 2 2 0,-4-2 0 16,3-2 1-16,-3 2-3 0,0-2 4 15,0-2 0-15,-1 2-1 0,0-6 1 0,0 2-3 0,-3 0-4 16,-2-3 6-16,-2 2-1 0,2-2 2 0,-3 0-15 16,0-3-23-16,-1-1-26 0,-4 0-48 0,-1-1-210 15,0 1-343-15,-3-7 153 0</inkml:trace>
  <inkml:trace contextRef="#ctx0" brushRef="#br0" timeOffset="44944.85">6749 8857 73 0,'-5'-3'202'16,"5"3"-18"-16,0 0-22 0,4-8-15 0,0 6-15 15,3-2-7-15,2 0-15 0,3 0-13 0,2 0-12 16,2-5-6-16,4 5-8 0,1 0-5 0,-2-4-8 16,3 2-7-16,0 0-18 0,-4 0-36 0,2-1-31 0,1-1-50 15,-2 1-57-15,-1-3-95 0,-2 1-255 16,1 1 113-16</inkml:trace>
  <inkml:trace contextRef="#ctx0" brushRef="#br0" timeOffset="45301.26">7214 8571 62 0,'-5'-7'202'15,"4"5"-13"-15,1 2-9 0,-3-5-14 0,2 2-12 16,1 3-18-16,0 0-11 0,1-6-12 0,-1 6-14 0,0 0-7 15,0 0-8-15,0 0-12 0,0-3-8 0,0 3-7 16,0 0-2-16,0 0-6 0,0 0-11 0,0 0-2 16,0 0-6-16,0 0-2 0,8 10-1 0,-7-5 0 15,0 0-4-15,1 4-8 0,0-1 1 0,1 3 1 16,-2 2-3-16,0-1 1 0,1 2-6 0,0 5 5 16,1-1-1-16,-3 1-4 0,4 0 2 0,-3-1-5 15,0 1 2-15,3 0-1 0,-3-1 1 0,2-2-1 16,1 2 1-16,-3 0-1 0,1-2-3 0,0-1 0 15,0-3 0-15,0 1-3 0,0-3 4 0,1 0-5 16,-2-1-2-16,0-1-17 0,2-2-24 0,-2-2-21 0,2 2-31 16,-3-4-51-16,0-2-178 0,0 0-350 0,0 0 154 15</inkml:trace>
  <inkml:trace contextRef="#ctx0" brushRef="#br0" timeOffset="45680.51">7370 8524 113 0,'0'0'205'0,"0"0"-21"16,0 0-25-16,0 0-6 0,0 0-14 0,0 0-17 15,0 0-12-15,0 0-13 0,0 0-5 0,0 0-12 16,5 12-6-16,-1-3-6 0,0 3-8 0,1 2-3 0,2 1-4 16,-1 2-1-16,-1 3 1 0,0 4 1 15,1 3 0-15,2-4-8 0,-6 4-4 0,2-4-3 0,0-2-3 16,0-3-3-16,-1 0-4 0,-2 2-2 0,1-2 0 15,4-2-8-15,-3 1 3 0,0-1-8 0,1-4 4 16,-2 0-24-16,-2-1-22 0,0-2-31 0,0-2-26 16,-1-2-34-16,-2-1-69 0,0-1-120 0,3-3-334 15,-9 0 149-15</inkml:trace>
  <inkml:trace contextRef="#ctx0" brushRef="#br0" timeOffset="46130.58">7369 8864 140 0,'0'0'158'0,"1"-4"-9"16,-1 4-13-16,0 0-1 0,0 0-9 0,9-2-5 0,-4 1-8 16,4 1-12-16,-1 0-9 0,-2 0-6 0,1 0-10 15,5-2-6-15,0 1-5 0,-1 0-9 0,2-3-4 16,0 0-1-16,-1 1-9 0,0-1-1 0,0-2-1 16,-1-1-2-16,-1-2-1 0,-1 1-6 0,1-3-4 15,-2 0 1-15,1 3-4 0,-5 0 1 0,6 2 2 16,-6 1-1-16,1-1-2 0,-2 4-7 0,1-2-1 15,1 0-1-15,1 3 1 0,-6 1-13 0,13 2 2 0,-5 1 5 16,2 1 0-16,1 4-2 0,2 1 1 0,1 3-4 16,-1-1 4-16,3 2-3 0,-1 1 0 15,-2-1-1-15,3 0 0 0,-3 0 1 0,-2-1 0 0,3 0-2 16,-1-1-7-16,-4-4 5 0,1 0 0 0,-1-2 2 16,-4-1-1-16,-1 0 2 0,0-1-1 0,1 0 1 15,-1-3 1-15,-4 0-2 0,0 0 0 0,6-10 1 16,-6 5-5-16,-1-2 3 0,-3-3 0 0,3-1 0 15,-5 1-3-15,-1-2 3 0,1 1-2 0,-1-3 3 16,2 4 2-16,-1 0 0 0,2 6 0 0,0-5-1 16,3 4 1-16,-3 2-1 0,3-4-3 0,-2 5 4 0,2-2-3 15,1 4 0-15,1-6 0 0,-1 6-1 0,4-7-3 16,1 4 2-16,-1-2 2 0,5 1 0 0,-2-3-2 16,1 2 2-16,0 0-3 0,2-3-1 0,3 1-4 15,-3 0-4-15,2-2-21 0,-3 3-27 0,0-3-37 16,3 1-39-16,-3 1-216 0,5 2-377 0,-4-3 167 15</inkml:trace>
  <inkml:trace contextRef="#ctx0" brushRef="#br0" timeOffset="46562.88">8235 8713 42 0,'4'-10'168'0,"2"7"-17"0,2 0-12 0,1 1-10 16,4 2-12-16,-3-3-12 0,3 1-8 0,-1 2-12 0,1 2-7 16,0 1-10-16,-3-2-6 0,1 6-7 15,-1-3-6-15,-1 2-1 0,-2 2-6 0,1 0-8 0,-2-1-2 16,-1 3-3-16,-2 2 2 0,-2-2-2 0,-2 2 0 15,-2-1-3-15,0 1-1 0,-5 3-2 0,-3-1 0 16,0 0-1-16,-1 0 0 0,0 0-3 0,2-2 1 16,0-4 1-16,2 1 3 0,0-1-5 0,-1-1 1 15,6 1-5-15,-1-4 0 0,1 1 0 0,1-1 8 16,2 0 5-16,0-4 12 0,1 4 7 0,1 0 7 16,5-2-2-16,3-1 0 0,-5 1-7 0,8-1 3 15,0-1-3-15,-1 4-9 0,6-4 6 0,-1 0-2 0,3 3-7 16,-1-3 2-16,2-3-2 0,-2 6-7 15,3-3-3-15,-4 0 1 0,3 1-3 0,1-1-4 0,-1 1-4 16,-1 2-21-16,0-1-40 0,-3 2-36 0,-2-1-46 16,-3 0-83-16,-3-1-158 0,1 0-401 0,-5 1 177 15</inkml:trace>
  <inkml:trace contextRef="#ctx0" brushRef="#br0" timeOffset="47368.83">13403 8245 73 0,'0'-7'147'0,"3"3"-15"16,0 2-9-16,1-1-17 0,-2 0-10 0,2 1-13 16,-4 2-4-16,8-1-22 0,-8 1-21 0,11 1-29 15,-4 0-31-15,-3 2-54 0,-4-3-62 0,1 5-151 16,-1-5 67-16</inkml:trace>
  <inkml:trace contextRef="#ctx0" brushRef="#br0" timeOffset="48547.02">6929 9704 101 0,'-5'5'160'15,"-3"1"-20"-15,3 1-10 0,-1 2-13 0,1 3-13 16,1 2-12-16,-2 0-9 0,4 4-6 0,1-1-12 0,-2 2 4 16,3 5-14-16,0-5-4 0,3 2-6 0,-3 2 0 15,1-1-7-15,1-5-5 0,0 2-5 0,-2-2 0 16,1-4-2-16,2-2-2 0,-3 1-6 0,0-3 0 16,1-1-3-16,-1-3-1 0,0 2 0 0,-1-2 3 15,-3-2 3-15,4-1-3 0,0-2 0 0,-9 3 3 16,9-3-2-16,-10-5-6 0,6 2 9 0,-1-2-5 15,-1-4 0-15,-1-2-3 0,-2-3-2 0,6-3 1 0,-3-2 0 16,3 0-3-16,-1-8 0 0,2 8-1 16,2-5 2-16,3-4-4 0,0 3 1 0,-1 7 2 0,1 2-2 15,2-3 2-15,1 3-2 0,-1-1 0 0,0 3-3 16,3 2-2-16,-3 2 2 0,-1-1-2 16,2 1 0-16,2 0 1 0,-3 1 2 0,3-1-3 0,-3 3 2 15,1-1-3-15,2-1 2 0,-3 4-2 0,3-2 1 16,-2 0-2-16,-1 4 2 0,-1 0 2 0,1 1-5 15,3 0 1-15,-3 1 0 0,-5 1 0 0,13 1-1 16,-7 1 3-16,1 2-1 0,-2 0-2 0,1 4-1 16,0 0 0-16,0 4 1 0,4 0 2 0,-4 0-1 15,-1 5 3-15,-1 0-2 0,1 0 2 0,-1-1-4 16,0 5 3-16,-1-3-1 0,-1 0-2 0,0 1 4 0,2-2-3 16,0 1 2-16,-3 0-1 0,2 8 2 0,0-8-3 15,-1 1 1-15,-1-2-1 0,3 0-1 0,-2-4 1 16,1 3-1-16,1-4 2 0,-3 1 2 0,1-1 2 15,-2 0-3-15,1 0 5 0,0-3-6 0,-2 0-25 16,1-1-42-16,-1-3-28 0,-1-1-45 0,1 2-137 16,-4-4-297-16,1-1 133 0</inkml:trace>
  <inkml:trace contextRef="#ctx0" brushRef="#br0" timeOffset="48758.73">6873 9958 21 0,'0'0'200'0,"-4"-5"-23"0,4 5-13 15,-2-2-21-15,2 2-15 0,0 0-10 0,0 0-5 16,0 0-16-16,6-6-11 0,0 4-7 0,-1 0-11 16,3 0-5-16,1 2-7 0,-3-3-4 0,6-1-5 0,-3-1-11 15,4 0-18-15,-3 4-25 0,-1-5-25 0,6 1-23 16,-3-1-38-16,3-4-49 0,-5 2-82 15,4 0-240-15,0-5 106 0</inkml:trace>
  <inkml:trace contextRef="#ctx0" brushRef="#br0" timeOffset="49047.04">7246 9668 5 0,'0'0'188'16,"0"0"-19"-16,0 0-11 0,0 0-18 0,0 0-12 16,5 0-12-16,-5 0-10 0,0 0-11 0,7 8 5 15,-4-3-2-15,1 3-7 0,3 2-12 0,-5 1-5 16,1 1-5-16,3 2-9 0,-5 4-3 0,3 0-6 16,0-1-5-16,-1 0-1 0,4 0-6 0,-3 2-2 15,-3 0-8-15,3-2 1 0,1 0-2 0,-1 0-6 16,0-1-2-16,0 1-1 0,2 1-1 0,-2-6-1 15,-3 0-3-15,3-2-15 0,-1-1-19 0,-2 0-24 16,0-1-23-16,2-3-30 0,-2-1-35 0,-2 2-167 0,-2-4-321 16,3-2 142-16</inkml:trace>
  <inkml:trace contextRef="#ctx0" brushRef="#br0" timeOffset="49311.72">7503 9637 12 0,'0'0'171'0,"0"0"-16"0,0 0-12 0,5 12-13 16,-2-7-7-16,0 4-7 0,1 0-9 0,0 4-10 15,-1 1-3-15,3 1-9 0,-2 3-9 0,1-2-7 16,0 1 0-16,-1 1-7 0,-3-1-2 0,3-2-8 15,-3 2 0-15,-1-2-8 0,0-1-4 0,-1-1-7 16,1 3-2-16,0-2-3 0,0-3-3 0,-4 0-25 16,3 2-26-16,-7-2-41 0,5-2-44 0,0-1-52 15,-5-2-89-15,-1-1-272 0,-1 0 121 0</inkml:trace>
  <inkml:trace contextRef="#ctx0" brushRef="#br0" timeOffset="49762.7">7457 9934 143 0,'0'0'171'0,"9"-1"-12"0,-3-3-9 15,2 3-18-15,-1-3-9 0,5 2-15 16,-2 1-10-16,3-3-13 0,-3-1-4 0,-1 3-8 16,0-1-9-16,4 2-8 0,-4-1-2 0,4 0-8 0,-3-2-5 15,4 1-2-15,-4 1-7 0,2-1-5 16,-1 1 2-16,-3 2-2 0,0 0-6 0,-2-2-6 0,3-1 2 15,-4 3-1-15,1 2 0 0,1 1-4 0,2-1 0 16,-3-2-2-16,1 4-2 0,2 4-1 0,-1-3 0 16,-3-1 0-16,4 6 0 0,0-3-2 0,2 2 0 15,0-2-2-15,-3 0 2 0,2 0-2 0,-2 0 3 16,2-4-6-16,0 1-3 0,-4 0-4 0,2-3-6 0,-1 0-9 16,-1 2-4-16,-2-3-3 0,-4 0 3 15,0 0 3-15,7-3 3 0,-7 3-1 0,3-5 2 0,-3 5 2 16,0 0 9-16,0 0 9 0,-3-5 8 0,3 5-2 15,0 0 9-15,-7-3 1 0,5 0 1 0,2 3-1 16,0 0 1-16,-1-4-3 0,1 4 2 0,0 0-4 16,0 0 2-16,-1-4 0 0,1 4 3 0,4-4 3 15,-3-1 1-15,4 1 7 0,0-4-4 0,-1 1-2 16,3 0-1-16,-1-5-3 0,0 3-1 0,3-4-1 16,0-3 0-16,-1-1-2 0,-1 2-7 0,1-1-12 0,-1 1-14 15,0 0-23-15,0 5-23 0,-1-2-31 0,0 3-52 16,0 2-145-16,1-2-316 0,2 4 140 0</inkml:trace>
  <inkml:trace contextRef="#ctx0" brushRef="#br0" timeOffset="50212.35">8323 9715 101 0,'6'-4'207'0,"0"2"-18"0,0-1-10 0,3-4-7 16,0 5-18-16,1-1-13 0,1-1-40 16,-2 2-8-16,1 1-10 0,1-1-15 0,-6 2-2 15,2 0-6-15,0 0-10 0,0 0-1 0,-7 0-6 0,9 2-5 16,-7 0-2-16,2 2-4 0,-4 0-3 15,4 3 0-15,-8-2-8 0,8 1 3 0,-8 5-3 0,3-2 2 16,-4-1-6-16,-2 1-2 0,5-1-4 0,-5 1 0 16,3-4-6-16,2 4 5 0,-2-3-2 0,3 1-2 15,1-2 0-15,0 2 4 0,0-2-2 0,1 0-5 16,3 0-2-16,1 0 7 0,0 0 1 0,-1 0-3 16,1 0-3-16,4 2-2 0,1-1 0 0,-2 2-1 0,1-1 0 15,0 0 2-15,0 1-1 0,-1-1-4 16,-2 3 5-16,1-3-6 0,-1 2 5 0,-4-2-2 0,-1 0 0 15,1-4 3-15,-1 4-4 0,-1-2-1 0,0 0 5 16,-3-2 2-16,0 0-6 0,-1 3 4 0,-1-3-3 16,-2-1-1-16,2 0 2 0,-1 1 0 0,-2 0 2 15,2 1-1-15,-3-1-4 0,1 2-20 0,3-1-35 0,-4-1-58 16,3 6-209-16,-3-1-352 0,1-3 156 16</inkml:trace>
  <inkml:trace contextRef="#ctx0" brushRef="#br0" timeOffset="52466.33">8419 10533 127 0,'-1'-4'213'0,"-3"1"-19"0,0 1-18 0,0 0-13 16,4 2-11-16,-4-6-12 0,3 2-13 0,1 4-16 15,-5-2-10-15,5 2-6 0,0 0-11 0,-5-3-12 16,5 3-6-16,0 0-8 0,0 0-1 0,0 0-8 16,0 0-4-16,0 0-8 0,0 0-1 0,0 0-2 15,-4-2-5-15,4 2-1 0,0 0-6 0,0 0 7 0,0 0-9 16,0 0 8-16,0 0 1 0,0 0-1 16,0 0-3-16,0 0 0 0,0 0 3 0,-1 9 8 0,0-4 8 15,-2 0-1-15,-2 0-5 0,4 1 5 0,-6 3 1 16,3-2 0-16,-2 3 1 0,0-1-6 0,2 0 5 15,0 0 1-15,0-1-5 0,3-3-4 0,-2 3-2 16,1-3-3-16,-2 3 0 0,4-1-4 0,-1 2-2 16,1 0 1-16,-1-1-3 0,-2-1-5 0,3 0 3 15,0 2-1-15,-1 5-4 0,2-5 1 0,-2 3-1 16,1-1-13-16,2-5 10 0,0 6-1 0,-1-7-5 0,-1 4-2 16,0-4-3-16,1 2 7 0,0-1-3 0,2 0 0 15,-2-1 2-15,0 0-3 0,1-2-4 0,-1 1 2 16,3-1 0-16,0-1 2 0,1 1 0 0,4-3-2 15,2 0 0-15,-1 0-2 0,3-2 6 0,0 2-6 16,0-1 2-16,1 0-3 0,0 0 2 0,4-2-6 16,-1 0-3-16,0 2-19 0,-3-2 4 0,-4 3-6 0,2 0-12 15,-1 3-16-15,-2-3-22 0,-2 0-15 0,-1 0-18 16,-6 0-22-16,10 0-40 0,-10 0-46 16,5 0-181-16,-5 0-433 0,0 0 192 0</inkml:trace>
  <inkml:trace contextRef="#ctx0" brushRef="#br0" timeOffset="52680.01">8491 10629 240 0,'-8'5'229'16,"3"1"-11"-16,1 4-4 0,-1 0-18 15,0 7-11-15,1 0-14 0,3 1-8 0,-2-1-15 0,3 1-14 16,0 3-8-16,0-1-13 0,4-1-13 0,-3-2-9 15,3 3-12-15,0-2-3 0,0 0-10 0,-3-1-5 16,3 3-5-16,0-4-31 0,1-1-28 0,-4-3-47 16,3-3-63-16,-2 0-61 0,1 2-219 0,0-6-424 15,-2-2 189-15</inkml:trace>
  <inkml:trace contextRef="#ctx0" brushRef="#br0" timeOffset="54646.12">8399 11400 118 0,'2'-7'197'0,"-2"0"-6"0,1 4-21 0,2-4-15 15,1 0-12-15,-3 5-14 0,0-3-8 0,2 3-10 16,-3-3-14-16,0 5-10 0,1-5-6 0,-1 5-6 16,3-3-6-16,-3 3-3 0,0 0 6 0,5-3-4 15,-5 3 12-15,0 0 6 0,2-2-4 0,-2 2-5 16,0 0-5-16,0 0-4 0,0 0-1 0,0 0-8 0,0 0-5 15,0 0-3-15,0 0-6 0,0 9-3 0,-3-3-5 16,-1-1-4-16,-4 2-1 0,3 0-3 0,-1 2-11 16,-2 2 4-16,4-2-3 0,-3 0-7 0,1 2 6 15,1-1-2-15,1 2-9 0,-1-3 5 0,4 0 1 16,-3-2-2-16,3 0-1 0,2 0-11 0,3-2 9 16,-3 1 6-16,4-1 6 0,3 4 2 0,1-3 0 15,1-3 2-15,4-1-1 0,3 5-2 0,2-6-3 0,-1 4-9 16,-1-2 6-16,-3 2 0 0,1 2-5 15,-2-2 0-15,-3 2 0 0,-1-1-3 0,0 3 1 0,-4 0-4 16,-1-1 2-16,-2 2-2 0,0 0-1 0,-4-1 3 16,1 1-1-16,-1-2-1 0,-2-2 1 0,-3 2-3 15,1 1 1-15,1-3 0 0,-3 0-3 0,0 1 0 16,-2-2 2-16,3 3 0 0,-5-4 0 0,1 1-5 16,-1 2 6-16,2-2-3 0,-3 0 1 0,-1 2-2 15,4-5-19-15,-3 2-30 0,0 0-30 0,3-3-41 16,0 2-59-16,3-4-70 0,-1-2-189 0,0-1-473 0,5-1 210 15</inkml:trace>
  <inkml:trace contextRef="#ctx0" brushRef="#br0" timeOffset="54797.28">8491 11453 292 0,'3'-5'327'0,"1"-1"-26"0,2 0-25 0,0 1-21 16,4 0-17-16,0 1-24 0,1 0-24 0,3 0-15 15,-3 4-20-15,4 0-19 0,2 3-35 0,3-1-62 16,-3 4-72-16,2 0-96 0,-1-1-122 0,0 2-130 16,4 1-413-16,-2-6 182 0</inkml:trace>
  <inkml:trace contextRef="#ctx0" brushRef="#br0" timeOffset="56996.58">8621 12091 101 0,'-8'2'151'0,"7"2"-12"16,1-4-14-16,-9 3-13 0,9-3-11 0,-4 3-9 16,3-1-2-16,-4 2 12 0,1 2 3 0,-2 1-4 15,-2 3-6-15,2-1-4 0,-5 4-4 0,1-5-1 16,1 5 0-16,0-2-4 0,-1 1 3 0,-3 3-1 15,3 2 10-15,0-2-5 0,0 2-5 0,-2 0-1 16,3 0-8-16,-1 2-6 0,1-5-16 0,1 4 4 16,2-4-6-16,-3 1-2 0,4 2-8 0,-2-7-4 15,6 1-3-15,-1 0-3 0,-1 0 1 0,4-4-5 0,-2 3-6 16,2-5 0-16,3 1-3 0,1 1-1 0,3-3-1 16,-3-3-7-16,4 0 4 0,5 1-1 0,-1-4-24 15,0 0 1-15,0-1 1 0,-1 3 1 0,0-4 0 16,0-1 2-16,-3 2 2 0,-1 1-1 0,-1 2 1 15,0-3 2-15,-3 3 0 0,1 0-2 0,-5 0 5 16,5-1-2-16,-5 1-1 0,0 0 7 0,0 0 8 16,0 0 5-16,0 0 10 0,-13 6-3 0,6-3-2 0,2 2 5 15,-3-2-1-15,0-2-5 0,-3 2 1 16,1-1-3-16,-2 5-1 0,2-4-1 0,-3 1-2 0,4-3-3 16,-5 1-10-16,4 2-30 0,-4-3-56 0,1 1-67 15,-1 1-83-15,-7-2-207 0,4 2-478 0,4 0 211 16</inkml:trace>
  <inkml:trace contextRef="#ctx0" brushRef="#br0" timeOffset="114641.82">17314 14463 115 0,'0'0'107'16,"0"0"-11"-16,0 0-8 0,0 0-10 0,0 0-8 15,0 0-7-15,0 0-2 0,0 0-7 0,0-5-4 16,0 5-3-16,0 0-10 0,0 0-8 0,0 0-1 16,0 0-1-16,-4-4-1 0,4 4-14 0,0 0 9 15,0 0 0-15,0 0-7 0,-4-3 3 0,4 3-4 16,0 0-8-16,-1-2 7 0,1 2-1 0,0 0 5 16,0 0 4-16,0 0-11 0,-5-4 14 0,5 4-2 0,0 0-2 15,0 0 1-15,0 0-3 0,0 0-2 0,0 0-1 16,0 0 2-16,0 0-6 0,0 0 4 15,0 0-3-15,0-4-8 0,0 4 9 0,0 0-9 0,0 0 3 16,0 0 1-16,-8 0 0 0,8 0-1 0,0 0 0 16,-10-1-5-16,10 1 1 0,0 0 2 0,-9 0-2 15,9 0-3-15,0 0 4 0,-6 1-3 0,6-1 3 16,0 0 5-16,0 0-8 0,-9 1-4 0,9-1 2 16,-8 3 6-16,4-2-4 0,2 2 3 0,2-3-4 0,-7 2 1 15,4 1 0-15,3-3 1 0,-9 3 1 16,5-2-3-16,-1 0 5 0,5-1-3 0,-8 4 2 0,5-3-2 15,1 1-1-15,2-2-3 0,-4 5 5 0,0-2 2 16,1-1-7-16,3-2 1 0,-6 4 1 0,5-1-3 16,1-3 7-16,-1 8-4 0,-1-4-1 0,1-2 4 15,0 3-2-15,1 0 2 0,-4 0-5 0,4-3 4 16,-1 2-1-16,-1 0 5 0,2 0 1 0,-1 0-5 16,1 1-1-16,-1-1 2 0,2 0-2 0,-1 1 4 15,0 0-7-15,-2-3-3 0,2-2 7 0,-3 10-2 0,3-5 8 16,0 0-8-16,0 2 4 0,0-2-5 0,0 0 2 15,0 0 6-15,0 2-4 0,0-2-5 0,0 2 5 16,0-3-2-16,0 2 3 0,3-2-2 0,-3 2 3 16,1-1-5-16,0-1-1 0,0 1 6 0,1 0-9 15,-1-1 5-15,-1-1-2 0,3 2 5 0,-2-1-3 16,0 0 0-16,0 0 4 0,2 2-5 0,-2-2 3 16,2 0 1-16,0 0-4 0,-1 2 2 0,3-4-2 0,-2 4 0 15,2 0 2-15,-1-3-3 0,1 2 1 16,-1 0 5-16,1-1-8 0,1-1 7 0,-2 1-4 15,1 0-1-15,-1 0 1 0,2-2-3 0,-3 1 4 0,2 0-4 16,-1-3 5-16,-1 2-1 0,3 1-2 0,-2-2 0 16,-2 2 4-16,-2-3-2 0,9 2 0 0,-3-1 1 15,-1 0 7-15,1 0-11 0,0 1 7 0,-1-1-3 16,1 0 1-16,1 0-13 0,-2 1 6 0,0-1 3 16,0 0 1-16,3-1 3 0,-3 3-1 0,0-3-6 15,-1 3 5-15,-4-3 0 0,10 0-9 0,-6 0 12 16,4 0-7-16,-3 1-3 0,-5-1 2 0,10 0 7 0,-10 0-7 15,10-1 4-15,-10 1 1 0,9 0 3 16,-4-3-5-16,2 3-2 0,-7 0 4 0,11-4-2 16,-6 3-10-16,0-1 15 0,2 1 1 0,-1-1-2 0,2-1 1 15,-2-1 0-15,-1 2-1 0,0 0 3 0,1-2-6 16,1 0 7-16,-2 1-5 0,-1 1 3 0,0 0 1 16,-1-3-2-16,0 3-4 0,1-1-3 0,2 0 3 15,-3 2-2-15,1-2 3 0,0-2 3 0,-2 3-5 16,-2 2 4-16,7-3-5 0,-5 0 1 0,2-1 6 15,1 2 0-15,-1-1-4 0,-4 3 0 0,5-4-8 16,2 0 14-16,-5 0-7 0,2 1 4 0,-1-1-3 0,2 1 0 16,0-1 0-16,-1 1 3 0,-1-1 0 0,0 0 1 15,2-1-2-15,-1 1-1 0,-1 1-3 0,0-2-1 16,-1 1 7-16,-1-1-7 0,1-2 5 0,1 3 7 16,-3 0 10-16,1 2 6 0,-1-3 8 0,0 0 2 15,0 0-4-15,0-1-3 0,-1-1-2 0,1 2-5 16,-1-3-2-16,-1 3-1 0,2-4-5 0,-1 5 5 15,0-7-3-15,-2 6-7 0,1-2 6 0,-2 0 1 0,3 2-1 16,-2-3-3-16,1-2-5 0,-1 6 1 16,0-3 0-16,1 2-2 0,-2 0-1 0,0 0 3 15,-1-1-3-15,0 2 1 0,1 0-2 0,-1-1 0 0,1 2-1 16,3-1-3-16,-4-1 3 0,-3 3 0 0,3-1 3 16,-3 0-1-16,3-1-1 0,-3 2-2 0,1-1-2 15,-1 2 6-15,1 0-6 0,-2-2 0 0,0 3 3 16,1-1-13-16,-1-1-21 0,0 2-28 0,2-4-48 15,-5 3-169-15,1 0-299 0,0-4 133 0</inkml:trace>
  <inkml:trace contextRef="#ctx0" brushRef="#br0" timeOffset="115924.46">17540 14809 70 0,'0'-4'102'0,"0"4"-12"0,-1-4-10 16,1 4-9-16,-3-4-1 0,3 4-7 0,-1-6-1 15,-2 3-9-15,0 1-1 0,-1-1 0 0,4 3-6 16,-3-7 2-16,2 5 4 0,1 2-4 0,-5-8-5 0,2 6-1 15,2 0-5-15,-3-1-5 0,0 1 1 16,1-1-8-16,3 3-3 0,-7-3-1 0,7 3-2 16,-5-2 0-16,0 1-4 0,5 1-3 0,0 0 3 0,-12 1-3 15,12-1-1-15,-6 1-3 0,6-1 0 0,-7 2 0 16,3 0 4-16,-1 1-8 0,-1 1 1 0,0-3 6 16,1 1-16-16,1 2 11 0,-1-1 5 0,1 1 0 15,0 1-2-15,-2-2 4 0,0 0-5 0,0 2 2 16,0-1-5-16,1 1 6 0,1-2-4 0,-2 2 2 15,1-1-2-15,1 2 0 0,-1 0-3 0,1-1 0 16,0 0 0-16,0 0 6 0,3 1-2 0,-3 1 1 0,0-2 3 16,3 1-3-16,0 1 0 0,-2-2 3 0,3 4 0 15,-1-3-1-15,-2 0-4 0,3 0 0 16,-1 0 4-16,1 1-3 0,0-2 5 0,1 1-7 0,-2-2 1 16,1 3-2-16,1-2 3 0,-1 0 0 0,0 1-5 15,0 0 3-15,0 0 2 0,3-1-3 0,-2 1 2 16,-1-2 2-16,4 2-1 0,-4 1 2 0,4-2-4 15,1 1 0-15,-3-1 2 0,2 2 1 0,3-1-3 16,-2-2 1-16,-1 2-2 0,1 2 2 0,1-6-4 16,0 5 0-16,0-2 2 0,-1-1-2 0,1 0 1 15,-1 0-5-15,0 1 7 0,0-1-2 0,1 1-3 0,-1-2 2 16,1 0-1-16,2 1 0 0,-3-1 4 0,0-1-5 16,1 0 2-16,0 3 0 0,1-3 0 0,-1-1-5 15,2 3 4-15,-4-4 1 0,4 3-2 0,-3 0-2 16,1-2 2-16,3 2 2 0,-4-3-1 0,4 1-3 15,-1-1 3-15,2 1-6 0,-5 0 4 0,5 1-1 16,-2-2 2-16,1 0 1 0,1 1-1 0,2-1 1 16,-5-1 1-16,2 1 1 0,2 0-4 0,-5-2 2 0,4 2 0 15,-1 0 0-15,-1 0-2 0,1-1 4 16,0 1-1-16,-2-1 0 0,0 1-4 0,2 1 1 16,-2-1 0-16,0 0-1 0,-7 0 5 0,10-1-3 0,-5 0 4 15,-5 1 0-15,10 0-1 0,-2-2-2 0,-3 1 0 16,-5 1 3-16,9-3 1 0,-3 2-3 0,1-2 4 15,-1 1-4-15,1-2 4 0,-1 1 0 0,0-2 1 16,-2 2 1-16,0-1-1 0,1 2-2 0,-1-4 3 16,0 2 13-16,0-1 3 0,1 0-6 0,-2 1-2 15,1 0 2-15,0-2-3 0,0 1-1 0,-1-1 0 16,-2 1 0-16,0-2-5 0,1 1 3 0,-1-2 1 16,-2-2-5-16,2 2 1 0,-1-1-2 0,-1-3-1 15,-2 2 2-15,0-2-4 0,1-4 2 0,-2 1-1 0,-1-1-3 16,3 0 4-16,0-2-3 0,-4 2-3 0,3 0 0 15,-3-1 1-15,1 0 0 0,1 1-16 0,-4 0-26 16,-2 0-45-16,1-1-38 0,-3 7-208 0,-2-2-356 16,4 3 158-16</inkml:trace>
  <inkml:trace contextRef="#ctx0" brushRef="#br0" timeOffset="117374.22">17410 13789 5 0,'-5'-6'102'0,"5"6"-5"15,-5-6-6-15,5 6-3 0,-3-3-7 0,2 0-8 16,-3 0-11-16,3 1-3 0,1 2-8 0,-7-5-5 16,5 3 2-16,-2-2-11 0,4 4-3 0,-4-3-4 15,-1 1 1-15,5 2-9 0,-4 0 0 0,4 0 1 16,-9-3-2-16,4 3-8 0,5 0-3 0,-14 3 8 0,9-2-3 15,-3 0-3-15,3 3-4 0,-1 1 3 16,-1-2-4-16,1 0 1 0,0-1-1 0,-2 5 1 16,2-2-4-16,3 0 6 0,-5 3-10 0,4 1 8 0,1-1-3 15,-1 1-2-15,0-2 1 0,0 0 1 0,0 3-2 16,2 0 5-16,-2-1-5 0,0-1 3 0,3 4-2 16,-2 1-2-16,1-4-2 0,-2 3 6 0,3 0 23 15,1-2-5-15,-2 3-4 0,2-3-1 0,2 1 4 16,-2 0 1-16,1 0-9 0,1 0 1 0,0 1-3 15,0-1-1-15,0-1-2 0,-1 1 3 0,3 1 1 16,1-3-2-16,-1 1-5 0,1-1 3 0,1 1-6 0,0-2-1 16,2-1 9-16,3 0-6 0,1 0 3 0,-2 1-2 15,8 0 0-15,-5-3-3 0,5 2-3 0,-4-2 5 16,4-1-2-16,-4-2-1 0,3 3 0 0,-1-3 0 16,-2 1 4-16,-1-2-9 0,1 0 8 0,0-2 7 15,-2 1 3-15,-3-3 8 0,2 1 3 0,-2-1-2 16,1 0 1-16,-1-1 2 0,0-2-5 0,0-1 5 15,-4 1 3-15,4-2-3 0,-5 0 6 0,4-1 8 16,-6 1-2-16,1-1-8 0,-2-1-3 0,2 0-7 16,-3-2 4-16,1 0-2 0,-2-2-3 0,-1-1 1 15,1 3-7-15,-3-5-1 0,-1 3 1 0,0-3-5 0,1 0 2 16,-1 2 0-16,-4-1-3 0,4 1 1 0,-4 0-2 16,0-1-2-16,0 2-3 0,-4 2-12 15,3 3-29-15,-4 0-51 0,3 2-67 0,-5-1-167 0,-3 4-351 16,0-1 156-16</inkml:trace>
  <inkml:trace contextRef="#ctx0" brushRef="#br0" timeOffset="120040.69">12968 12320 55 0,'2'6'57'16,"0"3"-9"-16,2-2 9 0,2 2-10 0,-2 0-2 15,1 0-3-15,4 0-6 0,0 0 3 16,-1-1-9-16,1 0 2 0,1 1-4 0,3-2-4 0,1 0 4 15,0-1 0-15,3 0-2 0,-1-1-2 0,1 0-9 16,3-3 10-16,-5 1-10 0,2-2 7 0,-3-1 7 16,0 0-3-16,4 0-3 0,-5-1-5 0,1-4 9 15,-1 3-2-15,-3-3 7 0,5 1-3 0,-5-1 2 16,0-1 2-16,0 0 1 0,-3 0 0 0,0-1-3 16,1-2 8-16,-2 3-3 0,-1-3-4 0,-1 1 3 15,-2-2-11-15,2-1 3 0,-4-1-9 0,0 1 5 0,0-5-7 16,-2 0-2-16,-2 4-5 0,1 1-1 0,-1 0-1 15,-6 1-15-15,2 0-27 0,-1 0-29 0,-4 0-28 16,-3 1-106-16,0-2-214 0,-1 3 95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7:20:29.274"/>
    </inkml:context>
    <inkml:brush xml:id="br0">
      <inkml:brushProperty name="width" value="0.05292" units="cm"/>
      <inkml:brushProperty name="height" value="0.05292" units="cm"/>
      <inkml:brushProperty name="color" value="#002060"/>
    </inkml:brush>
  </inkml:definitions>
  <inkml:trace contextRef="#ctx0" brushRef="#br0">11782 1760 37 0,'0'0'118'16,"-1"-8"-5"-16,1 4-13 0,0 4-7 0,0-4-15 15,0 4 2-15,0 0-17 0,0-6-5 0,0 6-9 16,0 0 4-16,0 0-9 0,0 0-4 0,0 0 1 15,0 0-11-15,0 0 0 0,0 0-4 0,0 0 0 16,0 0 0-16,0 0-6 0,0 0-2 0,0 0-3 0,0 0 1 16,0 0-2-16,0 0 0 0,0 0 1 0,0 0-8 15,0 0 3-15,3 13-2 0,-3-9 3 0,0 1-3 16,0 0 6-16,0 2-2 0,0 1 1 0,0-1-1 16,-4 1 7-16,5-1-4 0,-1 4-6 0,1 0 7 15,-2-1-1-15,1-1-2 0,1 0-4 0,-3 3 7 16,1 0-15-16,2 0 15 0,-2-2-7 0,-2 2 1 15,0 1 5-15,3-2-6 0,-1 0 0 0,1 1-6 16,-1 1 8-16,2 0-8 0,-1-1 4 0,0-2 1 16,-2 2-4-16,3 2 3 0,-5 1-4 0,3-4 9 15,-1-1-8-15,0 0 9 0,1 4 0 0,-2-2-2 16,6 5 0-16,-5-4 0 0,4 2 5 0,-5 1-4 16,2-3 3-16,1 1-2 0,0 4-2 0,0-2 0 15,0 1 0-15,1 2-7 0,0-1 4 0,-1-1 1 16,2 0 0-16,-4 1 1 0,2-1-2 0,-1 0 0 0,2 0 4 15,-1 2-4-15,-1-2 1 0,-1 0-2 0,-1-2 1 16,2 2-5-16,-2-4 2 0,1 1 0 16,-1 0 1-16,-1-4-1 0,2 3 5 0,-1 0-9 0,-2-3 5 15,4 4-6-15,-3-6 7 0,-1 4-1 0,2 0-2 16,1-3-1-16,-2 4-3 0,0-1 2 16,0 0-2-16,-1 0 0 0,1-2 3 0,0 2 2 0,2 2-2 15,-2-2-2-15,1 2-1 0,2-3-1 0,-3-1 0 16,3 4 5-16,-4 2 1 0,5-3-4 0,0 1-1 15,0-2 0-15,-3 3 3 0,3-1-3 0,3 1 8 16,-3 1-8-16,0 1 1 0,1-2-7 0,-1-3 10 16,0 0-6-16,0 1 8 0,0-1-5 0,0 0 1 15,4 0-1-15,-4 0 1 0,-4-2-2 0,3 2 0 0,1-1 3 16,-3 1 5-16,3-1-8 0,-1-1 3 16,0-2 0-16,1 2-3 0,0-2 0 0,-3 4 3 15,2-4-1-15,-2 3-2 0,2-1 2 0,-1-3 2 16,2 5 0-16,-2-2-1 0,1 0-2 0,1 1 1 0,0 0-1 15,0-1-1-15,0-1 3 0,0 2-3 16,0 0 4-16,1-2-3 0,1 3 1 0,0-2-1 16,-2 0 2-16,0 0-3 0,0 1 0 0,1-1 1 0,2 2 4 15,-3-3-1-15,0 2 0 0,1 0-1 0,2-1-3 16,-2 0 2-16,-1 0 0 0,0 1-1 16,0 0 4-16,1-2-6 0,-2 3 1 0,1-1-2 0,1 1 4 15,2-2 4-15,-3 3-3 0,0-3-2 0,0 2 3 16,1-1-3-16,-1 0 0 0,4 0-3 0,-3-1 5 15,1 1-1-15,0 0 1 0,-2 1-3 0,0-4 4 16,0 4-2-16,4-3 3 0,-3-1-2 0,2-1-3 16,-2 3 1-16,-1-5 0 0,0-1-1 0,-1 3 6 15,1-2 1-15,1-1-1 0,-1 1-5 0,0-1 0 0,0 1 1 16,0-3 2-16,0-2-2 0,0 7-1 16,-1-4 1-16,2 0-3 0,-1-3 3 0,-1 4-4 15,1-4 3-15,-3 4 0 0,3-4-5 0,0 7 7 0,0-4-8 16,0-3 6-16,-1 3-5 0,1-3 4 0,1 8 1 15,-1-8 1-15,-4 3 0 0,4-3-3 16,0 4 3-16,0-4 2 0,0 0 0 0,-5 4-1 16,5-4 1-16,4 5 7 0,-4-5-4 0,0 0 1 0,-9 1-2 15,9-1 0-15,-5 1-3 0,5-1 2 0,0 0 2 16,-5 3-2-16,5-3 3 0,0 0-5 0,0 0-3 16,0 0 2-16,0 0 1 0,0 0 3 0,0 0-5 15,0 0 2-15,0 0-4 0,0 0 1 0,0 0 0 16,0 0 0-16,0 0 1 0,0 0-4 0,0 0 1 15,0 0-1-15,0 0 4 0,0 0-4 0,-6 0 1 16,6 0 2-16,0 0-1 0,0 0 1 0,0 0-3 16,0 0 2-16,0 0 3 0,0 0 1 0,0 0 0 15,12 3 2-15,-4-2 1 0,-3 0-3 0,-5-1 1 16,18 0 0-16,-8 3-1 0,3-1-1 0,7 0 1 16,-8-2 1-16,8 0-3 0,-3 0 0 0,2 0-1 15,-1 2 2-15,0-2-1 0,-3-2-3 0,2 4 2 0,-3-2 0 16,-4 0 2-16,3 0 0 0,1 0-4 0,-2-2 2 15,-2 0 0-15,-4 2 2 0,1 0 0 16,-7 0-1-16,6-1 7 0,-1 0 1 0,-5 1 2 16,0 0 4-16,0 0-5 0,9 0 2 0,-9 0-5 0,0 0 0 15,0 0-1-15,0 0-1 0,0 0-6 0,5-3-3 16,-5 3-26-16,0 0-21 0,0 0-31 0,0 0-35 16,-14-5-54-16,9 1-133 0,1-2-329 0,-2-2 146 15</inkml:trace>
  <inkml:trace contextRef="#ctx0" brushRef="#br0" timeOffset="632.73">11773 2035 62 0,'-1'-1'94'0,"1"1"-6"0,0 0-9 0,-1-7-12 16,1 4-7-16,0 3-6 0,-3-7 1 0,3 3-3 15,0 4-10-15,-1-8 2 0,0 5-13 16,-1-2 3-16,0 0-11 0,1 0 2 0,-1 1-2 0,2-1-10 15,-1 0-10-15,0 2 13 0,-3-3-10 0,4 1 18 16,-1 2 7-16,1 3-9 0,-3-5 7 0,2 2-1 16,1 3-2-16,0-7 5 0,-4 5-1 0,4 2-12 15,-1-5 9-15,1 5-5 0,0 0 4 0,-2-3-7 16,2 3 1-16,0 0-4 0,-2-4-3 0,2 4-7 16,0 0-9-16,0 0-10 0,0 0-17 0,0 0-23 15,0 0-29-15,-9 10-98 0,9-3-195 0,-1-2 86 16</inkml:trace>
  <inkml:trace contextRef="#ctx0" brushRef="#br0" timeOffset="3197.72">19368 8108 82 0,'0'0'148'0,"0"0"-13"0,0 0-13 15,0 0-14-15,0 0-6 0,0 0-14 0,0 0-12 16,0 0-3-16,0 0-9 0,0 0-7 0,0 0-8 16,0 0-4-16,0 0-1 0,1 5-8 0,-1-5-2 15,0 0-2-15,0 0-1 0,0 0-6 0,-1 6-1 0,1-6-2 16,-3 3-6-16,3-3-1 0,-1 6 2 0,1-6-1 15,-4 4-5-15,3-1-2 0,-2 1-5 16,-2-3-9-16,3 2-10 0,-2 0-8 0,0-1-17 0,4-2-15 16,-3 5-20-16,1-2-33 0,2-3-86 0,-3 2-211 15,3-2 94-15</inkml:trace>
  <inkml:trace contextRef="#ctx0" brushRef="#br0" timeOffset="44797.15">18372 7839 90 0,'0'0'108'16,"0"0"-15"-16,0 0-8 0,0 0-6 0,0 0-9 15,0 0-7-15,0 0-9 0,0 0 4 0,0 0-3 0,0 0 4 16,0 0-1-16,0 0-9 0,0 0 4 16,0 0 5-16,0 0-8 0,0 0 1 0,0 0-3 15,0 0-2-15,0 0-1 0,0 0-4 0,0 0-6 0,0 0 1 16,0 0-5-16,0 0 5 0,0 0-10 0,0 0-2 16,0 0-5-16,0 0-2 0,0 0-2 0,0 0-1 15,0 0 0-15,0 0-4 0,-11-3-1 0,11 3-1 16,0 0 1-16,0 0-2 0,0 0-2 0,0 0 1 15,0 0 0-15,0 0 1 0,0 0 2 0,0 0 4 16,0 0 1-16,0 0 0 0,0 0 6 0,-3 7 1 16,3-7 0-16,0 0-5 0,-3 5-3 0,3-5 0 15,0 5-4-15,0-5 5 0,-1 3-3 0,1-3 2 0,0 5 7 16,0-1-6-16,0 1 0 0,0 2 4 0,0-2-2 16,0 0 5-16,-2 3-5 0,2-3 3 0,-3 6 5 15,3-3-3-15,0 1 3 0,-2-2-8 0,4 3 0 16,-4-1 8-16,-1 1-4 0,3 0 3 0,-2-1 0 15,2 1-2-15,-2 0-3 0,2-1 0 0,0 2 0 0,0-2 3 16,0 1-2-16,0-1-5 0,0-2 0 16,0 0-2-16,0 1 0 0,0-2-4 0,0 1 5 15,-2-1-4-15,0 0 1 0,2-1 0 0,0 0 0 0,0 0-2 16,0-1 1-16,0-4-3 0,0 7 0 0,0-7 0 16,0 4 0-16,0-4 0 0,0 3 1 0,0-3-5 15,2 4 5-15,-2-4 0 0,2 1-3 0,-2-1 1 16,0 0-1-16,0 0 1 0,0 0-4 0,0 0-22 0,0 0-34 15,0 0-51-15,0 0-67 0,0 0-184 16,0 0-386-16,3-11 171 0</inkml:trace>
  <inkml:trace contextRef="#ctx0" brushRef="#br0" timeOffset="48225.1">24973 9997 36 0,'0'0'138'0,"-7"2"-7"0,7-2-14 16,0 0-2-16,0 0-8 0,0 0-6 15,0 0-9-15,0 0-8 0,0 0-8 0,0 0-6 0,0 0-6 16,0 0-3-16,0 0-5 0,0 0-4 0,0 0-4 16,0 0-4-16,0 0 2 0,0 0-6 0,0 0 0 0,0 0-2 15,0 0-4-15,0 0-3 0,0 0-1 16,0 0-6-16,0 0 0 0,0 0 2 0,0 0-6 0,0 0 3 15,0 0-6-15,0 0 0 0,0 0-7 0,0 0 5 16,0 0-7-16,0 0 5 0,0 0 0 0,0 0-2 16,0 0 2-16,0 0-3 0,0 0 1 0,0 0 0 15,0 0 0-15,0 0-1 0,0 0 0 0,0 0 1 0,0 0 3 16,0 0-4-16,0 0-3 0,0 0 2 16,0 0-6-16,0 0 3 0,0 0-1 0,0 0-1 0,0 0 2 15,0 0-3-15,0 0 2 0,0 0-1 0,0 0-6 16,0 0 7-16,0 0-9 0,0 0 8 0,0 0-7 15,0 0 7-15,0 0-1 0,0 0-2 0,0 0-3 16,0 0 0-16,0 0 5 0,0 0-1 0,0 0 1 16,0 0-1-16,0 0 1 0,0 0-12 0,0 0-11 15,0 0-27-15,0 0-6 0,6-10-22 0,-6 10-43 16,0 0-37-16,3-2-108 0,-3 2-284 0,0 0 126 0</inkml:trace>
  <inkml:trace contextRef="#ctx0" brushRef="#br0" timeOffset="49264.22">25035 9977 53 0,'-18'-4'96'0,"18"4"0"16,0 0 0-16,0 0-7 0,0 0-6 15,0 0 2-15,0 0-5 0,0 0 1 0,0 0-6 0,0 0-14 16,0 0 0-16,0 0-12 0,0 0-1 0,0 0 2 15,0 0-6-15,0 0-3 0,0 0-7 0,0 0 5 16,0 0-9-16,0 0-9 0,0 0 7 0,0 0-5 16,0 0-1-16,0 0 2 0,0 0 2 0,0 0 0 0,0 0 5 15,0 0-3-15,0 0-1 0,0 0-3 0,0 0-1 16,0 0 0-16,0 0 1 0,0 0-4 16,0 0-2-16,0 0 1 0,0 0 1 0,0 0 4 0,0 0-7 15,0 0 3-15,0 0 0 0,0 0-5 0,0 0 1 16,0 0-1-16,0 0-1 0,0 0-4 0,0 0 1 15,0 0-2-15,0 0-4 0,0 0 1 0,0 0 1 16,0 0 0-16,0 0-2 0,0 0-4 0,0 0 9 16,0 0-6-16,0 0 3 0,0 0 3 0,0 0 3 15,-1 7 6-15,1-7 3 0,0 0-2 0,0 0 2 0,0 0 2 16,0 0-1-16,0 0-1 0,0 0 2 0,0 0 2 16,0 0-5-16,0 0-2 0,0 0 1 0,0 0-3 15,0 0-4-15,0 0-1 0,0 0 2 0,0 0-4 16,0 0 2-16,0 0-2 0,0 0-3 0,0 0 1 15,0 0-4-15,0 0 2 0,0 0-6 0,0 0 6 16,0 0 0-16,0 0-4 0,0 0 3 0,0 0-1 0,0 0 3 16,0 0-3-16,0 0-1 0,0 0-2 15,0 0 0-15,0 0 4 0,0 0-4 0,0 0-2 0,0 0 4 16,0 0-3-16,0 0 4 0,0 0-1 0,0 0-1 16,2 5 2-16,-2-5 1 0,0 0 2 0,0 7 0 15,0-7 1-15,-1 2-3 0,1-2 2 0,0 0 1 16,-1 6 0-16,3-2-1 0,-2-4-1 0,0 6 5 15,1-5-3-15,-1-1-3 0,2 8 1 0,-1-3-1 16,0-1-25-16,1 0 3 0,-1 3 2 0,-1-3 0 0,0 2 1 16,0 1 3-16,1-3-3 0,2 1 5 0,-3 2 1 15,0-3 3-15,0 1-1 0,1 0 1 0,-1-2 0 16,1 2 5-16,-2 2-2 0,0-2-2 0,-2 0 1 16,3 2-1-16,0-4 1 0,0 2 3 0,-1 1 0 15,1 0-3-15,0-1 3 0,-1 1 0 0,1 0 2 16,1 0-4-16,-1 0 2 0,0-1 0 0,-1-1-3 15,1 1 2-15,0 0 0 0,-2-1-2 0,2 3 4 16,-1-1 0-16,0-2-3 0,-1 3 0 0,1-5 1 0,0 4 4 16,-2-4-1-16,2 3-1 0,-2 1-2 0,2-1 2 15,-1-4-2-15,0 3-2 0,1 2 2 0,-2-1 2 16,2-1 0-16,0-2 0 0,-3 3-2 0,4-2 2 16,-1 2-1-16,0-1 0 0,-2 0 2 0,3 0-3 15,-2-1 2-15,2 3-2 0,0-6 2 0,-2 5 0 16,2-1 3-16,-1 0-4 0,1 1 0 0,-1-2 3 15,1 2-4-15,-2-1 3 0,2-4-3 0,0 5 2 0,2-2-1 16,-2-3 0-16,-2 6-1 0,2-3 1 0,0-3 3 16,2 5-2-16,-2-5-2 0,-2 5 0 0,2-5 2 15,0 4-2-15,-1-1 0 0,1-3 0 0,0 0 1 16,0 5-1-16,0-5 0 0,0 0 3 0,3 2-7 16,-3-2-20-16,1 5-18 0,-1-5-36 0,0 0-48 15,0 0-75-15,0 0-109 0,15-7-336 0,-11 4 149 16</inkml:trace>
  <inkml:trace contextRef="#ctx0" brushRef="#br0" timeOffset="58578.98">18762 11359 59 0,'0'0'81'0,"0"0"-8"0,0 0-6 0,0 0-10 16,0 0-1-16,0 0-7 0,0 0 1 0,0 0-10 15,0 0-3-15,0 0-1 0,0 0-3 0,0 0-1 16,0 0-5-16,0 0-4 0,0 0-6 0,0 0-6 16,0 0 6-16,0 0-6 0,0 0 4 0,0 0-1 15,0 0-6-15,0 0 5 0,0 0 6 0,0 0-11 16,0 0 4-16,-5 9 4 0,5-9-5 0,0 0-1 16,0 0 3-16,0 0-8 0,0 0 2 0,0 0 1 0,0 0 1 15,0 0 1-15,0 0-1 0,0 0-7 0,-2 7-2 16,2-7 0-16,0 0 11 0,0 0-6 0,0 0 5 15,-1 4-6-15,1-4 1 0,0 4 5 0,0-4-5 16,0 0 2-16,0 0-1 0,0 3 4 0,0-3-7 16,0 0-3-16,0 6 9 0,0-6 2 0,0 0 11 15,1 4-8-15,-1-4-1 0,0 0 0 0,-1 5-3 16,1-5 0-16,1 4 0 0,-1-4 2 0,0 0-6 0,2 3-7 16,-2-3 13-16,1 4-9 0,-1-4-2 15,0 0 6-15,-1 6-1 0,1-6-6 0,-2 4-2 16,2-4 7-16,0 0-1 0,2 5 0 0,-2-1 6 0,0-4 0 15,0 5 0-15,0-2 3 0,1 0-11 0,-1-3 5 16,0 6 0-16,0-1 2 0,1-2-4 0,-1-3-6 16,2 6 9-16,-2-3-4 0,0 3 2 0,0-2 8 15,1 0-10-15,-1-4-2 0,-1 6-1 0,-1-2-1 16,2-4 5-16,0 7 0 0,-1-6-2 0,1-1-6 16,1 6 10-16,-2-2-11 0,1 1 3 0,0 0-1 15,1-4 4-15,-1-1-2 0,0 5 0 0,0 1 0 0,2-4 3 16,-2-2-2-16,-2 4 2 0,2-4-4 0,2 8 5 15,-2-8-9-15,-3 4 0 0,3-4 4 0,3 3 3 16,-3-3 2-16,-2 5-2 0,2-5-3 0,-1 5 2 16,1-5 1-16,0 3-2 0,0-3 1 0,-1 5-5 15,1-5 5-15,0 0-3 0,-2 4 0 0,2 0-8 16,0-4 16-16,0 5 2 0,0-5-7 0,0 5-1 16,2-2 0-16,-1 1 3 0,-1 0-2 0,1 0 2 0,-1 0-3 15,2-1 0-15,-2 3 11 0,0-2-1 16,1 0 2-16,-1 0-7 0,1-1-2 0,-1-3 7 0,0 6-3 15,0-6 2-15,-1 5-4 0,2-3 2 0,-1-2-6 16,-1 5-3-16,1-5 9 0,-3 6-8 0,3-6 9 16,0 5-5-16,0-5-2 0,0 4 1 0,0-4 3 15,2 5 5-15,-1-2-2 0,-1-3-1 0,2 5 2 16,0-1-3-16,-2-4 0 0,0 0 0 0,1 2-2 16,-1-2 1-16,3 4-4 0,-3-4 5 0,0 0-3 15,0 0-4-15,-2 4 3 0,2-4-1 0,0 0 3 0,0 0-7 16,0 0 5-16,2 4-1 0,-2-4 2 0,0 0 7 15,0 4-6-15,0-4-3 0,2 5 9 0,-2-5 0 16,4 3 2-16,-3 2 3 0,-1-2-2 0,0-3-5 16,0 0-3-16,3 4 9 0,-1-2-5 0,-2-2 1 15,0 0-2-15,0 0 1 0,0 6 8 0,0-6 3 16,0 0 3-16,0 0 1 0,0 0 1 0,0 0-2 16,0 0-1-16,0 0-2 0,0 0 2 0,0 0-5 15,0 0 1-15,0 0-2 0,0 0-1 0,0 0-4 16,0 0 1-16,0 0 0 0,0 0-3 0,0 0-2 0,0 0 1 15,0 0 2-15,0 0-4 0,0 0 1 0,0 0-1 16,0 0 0-16,0 0-4 0,0 0 1 0,0 0-1 16,0 0-2-16,0 0 4 0,0 0-1 0,0 0 0 15,0 0 2-15,0 0-3 0,0 0-2 0,0 0 2 16,0 0-2-16,-4-13 1 0,4 13 2 0,0 0-2 16,0 0-2-16,0 0 2 0,-2-4 1 0,2 4-2 15,0 0 2-15,0 0-2 0,0 0 4 0,0-3 4 0,0 3-2 16,0 0-6-16,0 0 0 0,0 0 0 0,0 0-3 15,0 0 4-15,0 0-1 0,0 0-1 0,0 0-2 16,1-5 4-16,-1 5-2 0,0 0 2 0,0 0 1 16,0 0-2-16,-5-4-5 0,5 4 4 0,-2-7 1 15,2 7 6-15,-2-4-4 0,2 4-4 0,0-6 0 16,-1 0 3-16,1 6-3 0,-1-6-1 0,1-1 3 16,-2 1-6-16,1 2 0 0,0-2-1 0,0 2 2 15,-1-1-1-15,2-2-2 0,-1 2 0 0,1 0 2 16,-1 2 3-16,1-4 2 0,0 7-5 0,0-7 0 0,0 4 3 15,0-2 0-15,1 1-2 0,-1-1-2 0,0 0-3 16,0 1-3-16,0-2-2 0,0 1-3 0,1-1 3 16,1 1-2-16,-1-1-8 0,0-5-9 0,-1 9-1 15,-1-6-5-15,2 2 3 0,-1 0-4 0,1-3-5 16,-1 1 1-16,-1 4-7 0,2-2 0 0,-2 4 4 0,2-4-13 16,-2 0 14-16,1 1 4 0,0 1 2 15,0-2 6-15,-1 2 0 0,0 1 5 0,1 3-1 0,1-8 4 16,-1 4 1-16,0 4-2 0,0-7 12 0,-1 4 0 15,1 3 5-15,0-7-6 0,-2 4 7 0,2 3 1 16,-1-5-1-16,1 5 2 0,-3-4 0 0,3 4 5 16,0-5-5-16,0 5 2 0,-1-3 1 0,1 3-3 15,0 0 5-15,0 0-3 0,0 0 3 0,0 0-2 16,0 0 4-16,-2-4-3 0,2 4 2 0,0 0-3 16,0 0 0-16,0 0 4 0,0 0-4 0,0 0 5 15,0 0-1-15,0 0-1 0,0 0 0 0,0 0 3 16,0 0-5-16,0 0 3 0,0 0 0 0,0 0 1 15,0 0 0-15,0 0-1 0,0 0 1 0,0 0-3 0,0 0 3 16,0 0 8-16,0 0-9 0,0 14-7 0,0-14 5 16,0 0 7-16,0 0-4 0,0 3 0 15,0-3 1-15,0 0 0 0,0 0-5 0,0 0 5 0,0 4-4 16,0-4 9-16,0 0-5 0,0 0 6 0,0 0-8 16,0 0 1-16,0 0-7 0,0 0 8 0,0 0-4 15,0 4 3-15,0-4 0 0,0 0-8 0,0 0 9 16,0 0 1-16,1 4-5 0,-1-4-1 0,0 0 4 0,2 4 0 15,-2-4 3-15,0 0-4 0,0 4 3 0,0-4-2 16,0 0 2-16,3 4 4 0,-3-4-1 16,0 0-4-16,0 0 0 0,1 3-1 0,-1-3 2 0,0 0 4 15,0 0 4-15,0 0-1 0,0 0 3 0,2 4-5 16,-2-4-6-16,0 0 2 0,0 0 8 0,0 0-6 16,0 0 6-16,1 2-3 0,-1-2-1 0,0 0-3 15,0 0 1-15,0 0-1 0,0 0-2 0,0 0 4 16,1 5 1-16,-1-5-3 0,0 0-4 0,0 3-4 15,0-3 7-15,0 5 9 0,0-1-2 0,1 0 1 16,-1-4 3-16,-1 9-8 0,2-4-1 0,-1-1 4 0,-1 5-1 16,1-2 3-16,0-1-5 0,1 2 5 0,-1-4-1 15,3 4 2-15,-2-2-2 0,-1-2-5 0,0 4 4 16,0-2-5-16,-1 1 1 0,0 0 0 0,-1-2 3 16,2 2-2-16,-2-1 0 0,1 1-2 0,1-1 1 15,-2 1-3-15,1 1 12 0,0-2-8 0,-2 1-1 16,2 0 4-16,0 1 6 0,1-2 7 0,0 2-4 15,-2 1-5-15,1-4 3 0,2-1-7 0,-1 4 0 16,2-2-4-16,-2-1 0 0,0 0 7 0,0-2-1 16,0 2-5-16,0-5-1 0,1 3-7 0,-1 1 8 0,0-4 4 15,0 0-5-15,-3 6 2 0,3-6-2 0,-1 4 1 16,1-4-1-16,0 0-7 0,1 3 5 0,-1-3-2 16,0 0 0-16,0 0 1 0,0 4-3 0,0-4 2 15,0 0 3-15,0 0-1 0,4 2-2 0,-4-2-2 16,1 4 1-16,-1-4-4 0,0 0 5 0,0 0 2 15,0 0-1-15,0 0-2 0,0 0 0 0,0 0 4 16,0 0-3-16,0 4 3 0,0-4-1 0,0 0 0 0,0 0 1 16,0 0-3-16,0 0 5 0,0 0 5 0,0 0 0 15,0 0 1-15,0 0 2 0,0 0-6 16,0 0-2-16,0 0 2 0,0 0-1 0,0 0-2 0,0 0-1 16,0 0 0-16,0 0-1 0,0 0-5 0,0 0 12 15,0 0-10-15,0 0 1 0,2 4 2 0,-2-4 3 16,0 0-1-16,0 0-4 0,0 0 3 0,0 0-1 15,0 0-1-15,0 0 0 0,0 0-1 0,0 0 5 0,0 0-3 16,0 0 4-16,0 0-3 0,0 0 4 16,0 0 0-16,0 0 4 0,0 0-7 0,0 0 3 0,0 0 5 15,0 0-8-15,0 0 0 0,0 0-1 0,0 0-4 16,0 0 8-16,0 0-7 0,0 0 5 0,0 0-4 16,4-11 0-16,-4 11-4 0,0 0 4 0,-2-5-1 15,2 5 4-15,-1-5-5 0,1 5 0 0,-1-8-5 16,-1 4-4-16,2-1-7 0,-1-2-6 0,0-1 3 15,1 1 0-15,-1-4-4 0,-2 3-12 0,2-4-2 16,-1 1-6-16,0 0-3 0,0-1-8 0,0 0-4 0,0 2-21 16,0-4-22-16,1 1-85 0,-3 2-200 0,0-4 90 15</inkml:trace>
  <inkml:trace contextRef="#ctx0" brushRef="#br0" timeOffset="61662.17">18280 8554 25 0,'3'3'59'0,"-3"-3"0"15,2 4-12-15,-2-4-1 0,5 3-6 16,-3 0-2-16,-2-3-8 0,2 5 14 0,-2-5-7 0,3 3-9 16,-3-3 2-16,1 4-8 0,-1-4 4 0,0 3-3 15,0-3 0-15,1 4-6 0,1 0-5 0,-2-4 1 16,1 6 1-16,-1-3 0 0,0 1-3 0,0-4-6 16,1 6 5-16,0-2 2 0,-1-4-2 0,2 5-2 15,-1-3-1-15,0 1-1 0,-1-3 4 0,0 7-9 0,2-5 7 16,-2-2-3-16,-2 7-9 0,1-2 11 15,0-2 10-15,-1-1-10 0,1 2 5 0,1 1-3 16,0-5-3-16,-1 7 0 0,0-3-1 0,1 1 3 16,0-1-5-16,0-4 3 0,-2 9-1 0,1-6-5 0,1 2 2 15,0-5 1-15,1 7 1 0,1-4-1 16,-1 0-1-16,-1 1 5 0,2-1 0 0,0 2-6 0,-2-5 0 16,4 5 4-16,-3-3 5 0,-1 2-12 0,1 0 3 15,-1-4-2-15,0 6 7 0,-1-3-1 0,-2 2 0 16,-1-3-3-16,-1 3-12 0,1-1-37 0,-3 0-92 15,-1 2-150-15,2-3 66 0</inkml:trace>
  <inkml:trace contextRef="#ctx0" brushRef="#br0" timeOffset="62212.38">18519 9276 73 0,'0'0'71'0,"0"0"-4"0,0 0-14 15,0 0 0-15,0 0-10 0,-2-3-1 0,2 3-5 0,0 0 0 16,0 0-3-16,0 0-10 0,-11 9 0 0,9-6-1 16,-2-1-2-16,3 1-7 0,-1 2 2 0,0-1-1 15,2 1-6-15,-1 1 1 0,-1 0 2 0,2 0 5 16,-1 4-8-16,1 0 4 0,-1 1-12 0,-1-1 6 15,2 3 0-15,-1 0 1 0,0 3-2 0,-2 2-1 16,-1-1 0-16,1 4-1 0,-5-1-16 0,3-1-20 0,-3-1-88 16,2-1-129-16,-1-3 57 0</inkml:trace>
  <inkml:trace contextRef="#ctx0" brushRef="#br0" timeOffset="75694.48">19113 11324 19 0,'0'0'82'0,"0"0"8"0,0 0-17 16,0 0-6-16,0 5-2 0,0-5-10 0,0 0-2 0,0 0-11 15,0 0 3-15,0 0-11 0,0 0-2 0,0 0 2 16,0 0-5-16,0 0 1 0,0 0-6 0,0 0 1 16,0 0 0-16,0 0-6 0,0 0 2 0,0 0-1 15,0 0 0-15,0 0 1 0,0 0-5 0,0 0 5 16,0 0-4-16,0 0-7 0,0 0 3 0,0 0 0 15,0 0-4-15,0 0 1 0,0 0-1 0,0 0 1 16,0 0-2-16,0 3-2 0,0-3 1 0,0 0-3 16,0 0 2-16,0 0-6 0,0 0 3 0,0 0 3 0,0 0-4 15,0 0 6-15,0 0 4 0,0 0-1 0,0 0-5 16,0 0 5-16,0 0-6 0,0 0 3 0,0 0-4 16,-14-3 9-16,14 3-5 0,0 0-2 0,-10-3 0 15,10 3 1-15,-5-1-6 0,5 1 3 0,-8-1-2 16,8 1-2-16,0 0 2 0,0 0 0 0,-9-1 9 15,9 1-11-15,-4-2 2 0,4 2-1 0,0 0 1 16,-5-3 4-16,5 3-3 0,0 0-1 0,-7-3-3 16,7 3 2-16,0 0-3 0,-8-2 2 0,6 1 8 0,2 1-8 15,0 0 0-15,-7-2 3 0,7 2-1 0,-6-2 0 16,6 2 4-16,-6-3-2 0,6 3-1 16,-6-1-1-16,6 1-4 0,-9-3 5 0,5 3-4 0,4 0 4 15,-10-3-2-15,6 3 1 0,4 0 3 0,-10 0-4 16,6-1-1-16,4 1 3 0,-9 0-4 0,9 0 0 15,-6-2 1-15,6 2 10 0,-9-1-14 0,9 1 0 16,-8 0 0-16,8 0 6 0,-6-1-5 0,6 1 5 16,-9 0-1-16,9 0-1 0,-10 0-1 0,10 0 4 15,-9 0-5-15,9 0 1 0,-8-1 5 0,8 1 0 16,-10-2-5-16,10 2 2 0,-9-1 0 0,9 1 2 0,-9 0 0 16,5-3 4-16,4 3-3 0,-10 0 5 15,10 0-5-15,-5-1 2 0,5 1-1 0,-8-1-2 0,8 1 4 16,-9-2-2-16,3 1-7 0,6 1 1 0,-6-1 1 15,6 1 4-15,-6-1-5 0,6 1-2 0,0 0 6 16,0 0 1-16,-5-2 0 0,5 2-3 0,0 0 4 16,0 0-5-16,-8-1 5 0,8 1 0 0,0 0-7 15,0 0 1-15,-6-1-1 0,6 1 8 0,0 0-11 16,-9 0 2-16,9 0-3 0,-7-2 7 0,7 2-5 16,-8 2 3-16,8-2 3 0,-9-3-1 0,9 3 2 0,-6 0-6 15,6 0 4-15,0 0 0 0,-9 0-2 0,5-3 4 16,4 3-4-16,-10 0-1 0,10 0 8 0,-9 0-4 15,9 0-2-15,-8 0-1 0,8 0 1 0,-9 0 4 16,9 0-8-16,-8-1 3 0,8 1 1 0,-6 0 0 16,1-1 3-16,5 1-3 0,-8-2-1 0,8 2 2 15,-7-1-2-15,7 1 2 0,-8-1 0 0,8 1 7 16,0 0 0-16,-8 0-4 0,8 0-1 0,-10 0-8 16,10 0 3-16,-8-1 4 0,8 1-4 0,0 0 0 0,-13 0-2 15,8 0 13-15,5 0-8 0,-10-2-3 16,10 2-2-16,-9 2 3 0,4-2 6 0,5 0-3 0,-10 0-5 15,10 0 2-15,-8 0-6 0,8 0 7 0,-9-2-8 16,9 2 8-16,-11 0-3 0,5 0 8 0,6 0-4 16,-10 0 2-16,10 0-3 0,-10-3 0 0,10 3 0 15,-9 3-1-15,9-3 11 0,0 0-18 0,-9-3 6 16,9 3 3-16,-6 0-2 0,6 0 2 0,0 0-1 16,-9 0-2-16,9 0 9 0,0 0-5 0,-11 0-4 15,11 0 2-15,-7 0 3 0,7 0-1 0,-8-2-8 0,8 2 7 16,-8 0-1-16,3-2-2 0,5 2 4 0,-11 0-2 15,11 0 2-15,-5-1-4 0,1 0-1 16,4 1 0-16,0 0-2 0,-11-1 6 0,4-1-1 0,7 2 1 16,-6-2-3-16,6 2 4 0,-13 0 7 0,9-3-9 15,-1 3-1-15,5 0 5 0,-9-1-1 0,4-1 3 16,5 2-12-16,-14-1 5 0,9 1 0 0,-1 0 3 16,6 0-1-16,-14 0-6 0,10 1 3 0,4-1 2 15,-13-1 0-15,6 1 0 0,0 0-5 0,7 0 1 16,-12 1 4-16,12-1 1 0,-9-1-3 0,6 2 1 15,3-1 4-15,-11-1-7 0,11 1 5 0,-9 0-4 0,4 1 2 16,5-1 2-16,-10 0-1 0,5 2-5 0,5-2 7 16,-9 1-2-16,9-1 1 0,-5 0 4 0,5 0-4 15,-8 0 2-15,8 0-6 0,-11 0 2 0,11 0 0 16,-8 0-1-16,8 0 3 0,-9 0-4 0,9 0 0 16,-6 0 4-16,6 0 9 0,-8 0-10 0,8 0 0 15,-9 3-1-15,5-3 2 0,4 0-1 0,-8 1 0 16,4 2 3-16,-1-2-4 0,1 0 0 0,4-1 5 0,-7 3-4 15,7-3-4-15,-8 2 3 0,4-2 0 16,4 0-1-16,-7 6 2 0,3-5-2 0,-1 2-1 0,1-1 4 16,0 1 3-16,-1-2-6 0,3 3 4 0,-2-1-1 15,4-3-4-15,-6 6 6 0,3-3-6 0,0 0 4 16,1 0-3-16,-1 0 1 0,-1 2 2 0,1-2-1 16,0-1 0-16,1 2 0 0,-1-1 2 0,1 0-5 15,-1 1 1-15,3-4 3 0,-5 7 0 0,1-6-5 16,0 1 1-16,4-2 5 0,-5 4-2 0,3-1 0 15,2-3-2-15,-7 3 4 0,7 1 2 0,0-4-2 16,-2 4-6-16,2-4 3 0,-4 1-2 0,4-1 0 0,-3 4 3 16,3-4 5-16,0 0 1 0,-4 5-8 0,2-3 2 15,2-2-3-15,-8 5 8 0,8-5 0 0,-2 4-4 16,-1 0-3-16,2 0-2 0,1-4 0 0,-3 2 9 16,3-2-6-16,-4 4-1 0,4-4 3 0,-1 5-1 15,-3-2 4-15,4-3-4 0,-1 3 2 0,1-3-1 16,-3 4 5-16,3-4 3 0,-1 3-7 0,1-3-5 15,-5 5 1-15,5-3 3 0,0-2-5 0,-4 4 3 16,3 0 1-16,1-4-4 0,-3 4 1 0,3-1 6 16,0-3-1-16,-1 4-3 0,-3-2 1 0,4-2 2 0,0 4-3 15,0-4 0-15,0 5-3 0,0-1 6 0,-1 0 0 16,-2-1-1-16,3-3-2 0,0 9 1 0,0-5-3 16,-1-3 2-16,1 5 2 0,0-2 0 0,0 1 1 15,0 0-1-15,-3-3 3 0,3-2-5 0,-1 6 1 16,1-2-3-16,0 0 3 0,0-4-2 0,-2 6 4 15,2-2-1-15,0-4-4 0,-2 6 5 0,2-6 3 16,0 6-5-16,0 0 0 0,0-6 2 0,2 5 2 16,-2-3-1-16,0 4 2 0,0-2-2 0,0-4 1 15,-2 6-2-15,4-3 3 0,-2 2-2 0,2-3 0 0,-2-2-5 16,0 6 7-16,0-6-5 0,0 4 4 0,0 1 0 16,0-1 8-16,0-4-7 0,0 8 4 0,0-7 2 15,1 3 1-15,-1-4 1 0,0 7 1 0,3-2-5 16,-3 0-4-16,0-1 1 0,1 0-3 0,-2 1 1 15,2 0 3-15,-1 1-1 0,3-2 1 0,-3 0-6 16,0 0 2-16,0 0-1 0,1-1 3 0,-1-3-1 16,0 6-1-16,0-2-2 0,0-4 2 0,1 5 5 15,-1-5-6-15,0 4 9 0,0-4-2 0,3 6-7 0,-3-4 1 16,0-2-3-16,0 4 3 0,4-2-2 0,-4-2 3 16,1 5-3-16,-1-5 4 0,0 4-7 0,0-4 5 15,0 6 2-15,0-6-5 0,3 6 2 0,-2-2-1 16,-1-1-1-16,0-3 0 0,0 7 6 0,0-3-4 15,0 1-3-15,0-1 1 0,0 0 4 0,0 1-4 16,0-5-2-16,0 7 2 0,0-3-1 0,2 0 4 16,2 1 3-16,-4-1 0 0,3 1-3 0,-2 0 2 15,-1 0 2-15,0-1-3 0,3 2 9 0,-2-1-12 0,0 0 2 16,2 1 2-16,-2 1 0 0,-1-3-2 16,0 2-1-16,4-1 0 0,-4 1 3 0,0 0-3 0,3 2-2 15,-2-4 1-15,-1 4-1 0,1-2-1 0,-1 1 2 16,0-1 2-16,4-1-5 0,-3 1 4 0,-1-1 0 15,3 0-1-15,-2-2-4 0,-1 2 1 0,1-1 3 16,-1 0 1-16,0 0 0 0,0-1-2 0,0-3-3 16,3 9 3-16,-2-8 6 0,-1 3-4 0,3-1 4 15,-3 1-7-15,2 0 0 0,-2-1 2 0,2 2-2 16,-1-2 1-16,-1 1 3 0,0-4-4 0,1 7 7 0,-1-4-4 16,3 0-1-16,-3-3-1 0,0 7 1 15,0-5-3-15,0-2 1 0,1 5 3 0,-1-5-2 16,1 4 0-16,-1-4-1 0,2 4 2 0,-2-4 0 0,0 0-2 15,0 0 3-15,2 3-1 0,-2-3 1 0,0 0 0 16,4 1 1-16,-4-1 0 0,0 0 6 0,0 0-6 16,0 0 3-16,0 0-2 0,0 0 0 0,1 3 3 15,2 1-2-15,-3-4 1 0,0 0-6 0,0 0 6 0,5 3-2 16,-5-3-2-16,0 0-4 0,4 3 4 16,-4-3-3-16,2 3 2 0,1-2 3 0,-3-1-1 15,5 3 2-15,-5-3-1 0,6 2 3 0,-2 0-2 0,-4-2-5 16,6 2 3-16,-2-1 1 0,-4-1 1 0,0 0 1 15,9 2 3-15,-9-2-4 0,8 1 1 0,-8-1-1 16,8 0-7-16,-1 0 4 0,-7 0-1 0,9 1-1 16,-5 0 0-16,-4-1 2 0,10 2 4 0,-6 0-6 15,3-1 2-15,0 0-1 0,-2 0 1 0,2 1-1 16,-1-1 0-16,3 0-2 0,-4-1 6 0,5 3-4 16,-3-3 1-16,-1 2-2 0,-1-1 0 0,4 0 3 0,0 0-3 15,-2 1-1-15,-1-1 1 0,1 0 0 16,-1-1 1-16,-1 1-4 0,0 1 3 0,-5-2-1 15,11 2 4-15,-7-2-3 0,1 1-2 0,-5-1 1 0,11 2 1 16,-6-2 1-16,1 1 1 0,-1 2-4 0,2-2-2 16,-7-1 5-16,10 1 4 0,-4 1-3 0,0-1 0 15,2-1-1-15,-3 3-1 0,3-3-1 0,-2 2 5 16,2-1-5-16,-3 1 1 0,3-1 0 0,-3 0-2 16,4 0 3-16,-3 1-3 0,-1-2 2 0,2 1 0 15,0 0-1-15,-3 0-1 0,4 0-1 0,-3-1 3 16,2 3-1-16,0-3 2 0,-1 1-1 0,1-1 0 0,-7 0-1 15,13 2-1-15,-8-1 2 0,1 0 0 16,-1 0 0-16,3 0 0 0,0 0 0 0,-1-1 3 0,0 0 0 16,-1-1-2-16,1 2 1 0,1 1-2 0,-1-1 1 15,-1-1-2-15,-6 0 3 0,13 1-4 0,-7-1 2 16,3 0 5-16,-4 1-6 0,2-1 0 0,0 2-1 16,-7-2 2-16,12 2-2 0,-7-2 2 0,-5 0 1 15,9 0-2-15,-3 0 0 0,1 1 0 0,-7-1 4 16,6 1-5-16,1-1 0 0,-2 3 0 0,2-3 5 15,-7 0-4-15,9 0 1 0,-4 0-2 0,2 1 5 0,0-1-4 16,-7 0 1-16,9 2 2 0,-5-2-7 0,-4 0 6 16,11 3-1-16,-7-3 0 0,2 1-3 0,-6-1 3 15,9 0 3-15,-4 0-6 0,0 3 3 0,1-3-3 16,-1 1 1-16,-5-1 2 0,9 4 1 0,-2-4-2 16,-1 0 4-16,0 2-4 0,2-2 2 0,-3 0-2 15,0 1-1-15,4-1 3 0,-9 0 4 0,10 2-4 16,-2 0 0-16,0-2-3 0,-2 0 1 0,2 0 1 0,-2 0 0 15,1 2 1-15,-1-2 2 0,-1 0-5 0,4 3 6 16,-2-3-6-16,-1 0 3 0,1 4-4 0,-1-4 3 16,0 1-1-16,1 1 1 0,-1-1 2 0,0 0-3 15,-1-1 3-15,-5 0-9 0,12 3 2 0,-6-1 5 16,-1-2 1-16,0 0-1 0,1 2 0 0,1 0 1 16,-2-2 0-16,4 0-1 0,0 1 1 0,-2-1-2 15,0 2 2-15,6 1 0 0,-7-3 2 0,5 0-3 16,-4 0-1-16,1 2-3 0,0-3 4 0,-2 2-2 15,7-1 4-15,-7 0 0 0,2 0 1 0,0 0-1 16,-1 3-4-16,-2-3 0 0,2 1 2 0,-7-1-1 0,7 3 7 16,0-2-5-16,-5 0-1 0,-2-1 2 0,8 1-7 15,-8-1 6-15,8 2-4 0,-8-2 1 16,9 1 2-16,-6 0 9 0,1 0-6 0,-4-1-5 0,9 2 1 16,-4 0-2-16,3-2 6 0,-2 1-1 0,1-1-2 15,-1 0-5-15,3 0 5 0,1 0 2 0,-1 0-3 16,0 0 0-16,0 0 0 0,0 4 2 0,0-3-2 15,4 0 3-15,-8-1 0 0,0 3-3 0,3-3 5 0,0 0-1 16,-2 0-3-16,0 3 1 0,1-2-4 0,-4 0 2 16,4-1 0-16,-1 2-1 0,1-2 1 15,-7 0-2-15,9 0 3 0,-3 0-1 0,3 0 3 0,-3 1-2 16,5-1-3-16,-2 1 4 0,-1 0-2 0,1-2-2 16,-1 1 5-16,3 0-5 0,-3 1 3 0,1 1-2 15,2-2 1-15,1 1-2 0,-3 0 2 0,4-1 3 16,-3 1 2-16,-2 1-2 0,-2-1 1 0,3-1-6 15,3 0 1-15,-2 0 2 0,-1 2-3 0,-2-2 4 16,2 1-1-16,0-1-4 0,1 0 3 0,-2 1 0 16,2 1-1-16,-5-2 3 0,3 0-2 0,-1 0 3 15,-1 1-2-15,0-1-1 0,3 1 1 0,-4-1 0 16,3 0 0-16,-3 1 1 0,1 1 1 0,2-2-1 0,-3 2 1 16,3-2-3-16,-2 3 4 0,1-3-5 0,-2 2-4 15,1-1-7-15,-1-1-2 0,4 2-1 0,-2-1 2 16,-1-1-4-16,2 3 1 0,1-3 3 0,1-1-3 15,-2 2 8-15,1-1 0 0,-1 0 2 0,-1 0-1 16,1 1 2-16,-1-1-1 0,5 0 2 0,-5-1 1 0,6 2 1 16,-8-1-5-16,4 2 0 0,-4-2 2 15,3 0 5-15,1 0-4 0,-9 0 4 0,10 0-2 16,-6 0 4-16,5 1-4 0,-3-1 2 0,-6 0-4 0,8 0 3 16,-3 3-7-16,-5-3 11 0,9 1-4 15,-1-1-1-15,-8 0 3 0,10 0 2 0,-4 0-1 0,2 0-2 16,0 0 1-16,-2-1-5 0,2 1 3 0,-3 1 3 15,4-1-2-15,-3 1 1 0,-6-1-1 0,14 0-5 16,-6 1 5-16,-2-1 0 0,1 0 1 0,-1 1 2 16,-6-1-2-16,15 2 0 0,-10-2-3 0,-1 1 4 15,1 0 1-15,-5-1-2 0,13 1-2 0,-8 3 2 0,-1-4-3 16,-4 0 5-16,12-2-3 0,-7 0 1 16,-5 2 2-16,11-1-5 0,-4 1 4 0,-1-1 2 0,-6 1-1 15,10 2-2-15,-3-3-2 0,-2 0-3 0,2 1 4 16,-1-1 0-16,0-1 1 0,-6 2-2 0,11 0-1 15,-4 2 2-15,-1-2 2 0,2 1 4 0,0 0-7 16,1 2 0-16,-2-1 7 0,5-2-5 0,-5-2-2 16,4 4 1-16,1-4 0 0,-7 0 2 0,3 2 7 15,2-2-8-15,-1 1 0 0,-1 2 0 0,0-2 0 16,-1 1 7-16,1-2-9 0,0 4 2 0,-2-2-2 0,3 0-1 16,-9 0 2-16,11 1 1 0,-4-1-1 0,-1 0-3 15,3 1 8-15,-2-2-7 0,-1 2 4 16,0-1-1-16,-6 0 1 0,14 0 1 0,-8-1-4 0,0 0 3 15,2 1 1-15,-1 0 0 0,-7 0-4 0,14 0 0 16,-6-2 0-16,0 2 0 0,-1 0 2 0,2-1 1 16,-1 2-2-16,2-1 1 0,-2 0-2 0,2-1 1 15,0 1 2-15,-1 1-3 0,0-1 3 0,1 0-2 16,-2 0-2-16,1 2 5 0,-1 0-3 0,-1-1 1 16,4 1 3-16,-5 0-9 0,0-2 9 0,2 1-2 15,-2 0-1-15,-1 2 0 0,2-2-3 0,-2 1 1 0,3 1 5 16,-1-2-3-16,-2-1-3 0,3 3 2 0,0-3 1 15,-1 1 3-15,1-1-2 0,-1 2-2 0,5-2-3 16,-3 4 5-16,3-4-4 0,-5 1 4 0,2 0 6 16,-2-2-7-16,4 2 7 0,-3-1-13 0,2 0 5 15,-2 1 0-15,-2 1 5 0,0-2-4 0,2 0 1 16,-1 0-2-16,-7 0 0 0,12 0 10 0,-5 2-14 16,-2-2 5-16,3 0 1 0,-8 0 2 0,12 0-4 0,-5 0-6 15,0 3 6-15,2-3 0 0,-2 0 9 16,4 0-8-16,-3 1-5 0,2 1 8 0,-4 0-1 15,2-2-7-15,2 2 0 0,-1-1 1 0,-1 0-5 0,0-1 2 16,-1 0-2-16,1 0 4 0,-3 3-13 0,4-1-4 16,4-2-1-16,-7 2-5 0,1-1 2 0,0 3-8 15,2-6-2-15,-1 2-14 0,2 2 4 0,-2-1 5 16,2-1 1-16,0 2 7 0,2-4-1 0,-3 5 8 16,2-4-1-16,1 2-1 0,-5-1 2 0,5 1 7 15,-2-2 3-15,0 1-1 0,2 0 6 0,-1 1 1 16,-2-2 0-16,4 2-1 0,-2-1 4 0,0 0-2 0,-2 3 3 15,1-3-13-15,-1 0-4 0,0 1-6 0,1-2-4 16,-2 1-15-16,-2 1-8 0,2-1 4 16,1 0-9-16,-2 0-41 0,4 0-110 0,1 1 49 0</inkml:trace>
  <inkml:trace contextRef="#ctx0" brushRef="#br0" timeOffset="76327.67">22151 12270 52 0,'6'-3'58'0,"1"2"-6"0,-1-1 0 15,1 2-4-15,0-4 2 0,-1 2-8 0,1 1-2 16,-1-2 2-16,0 1-1 0,0 0-3 0,-1 0-4 0,-1 1-6 15,-4 1 6-15,9-3-8 0,-5 0-2 0,2 2 2 16,0-2-7-16,-1 1 1 0,0 2-7 0,1-2 5 16,0-1-1-16,1 1-5 0,1 1-2 0,1-3-1 15,1 3 1-15,-1 0 4 0,0-2 5 0,4 3-3 16,-3-2-3-16,4 1-4 0,-2-3 2 0,-2 3-1 0,4 0 3 16,-1 0-6-16,-1-1 5 0,0 2 1 15,0-2-5-15,0 2 0 0,-3 0-1 0,-1-1 0 0,0 1 5 16,-1-2-5-16,-2 2 2 0,3 0-2 0,-3-3 7 15,4 3-1-15,-4 0-4 0,0-1-1 16,3 0 0-16,-8 1 1 0,10-2 4 0,-2 0-1 0,-3 2 0 16,0 0-7-16,4-1 4 0,-1 1 1 0,-2-2-6 15,2 2 4-15,1-2 1 0,-2 2-7 0,1-1-4 16,0 1 4-16,-1-1 6 0,1 1-5 0,-2 0-3 16,0-1 3-16,-1-1 1 0,-5 2-4 0,10 0 5 15,-10 0 1-15,6 2-8 0,-6-2 4 0,0 0 7 0,0 0-13 16,0 0 4-16,0 0-3 0,0 0 6 15,0 0-6-15,0 0 4 0,0 0-2 0,0 0 1 0,0 0 2 16,0 0-5-16,0 0-16 0,0 0-17 0,-14-9-39 16,8 9-102-16,-4-3-192 0,1 2 85 0</inkml:trace>
  <inkml:trace contextRef="#ctx0" brushRef="#br0" timeOffset="81128.34">21223 12351 132 0,'0'0'149'0,"6"0"-14"0,-6 0-15 0,0 0-15 16,0 0 0-16,0 0-10 0,0 0-14 0,0 0-9 16,8-3-8-16,-8 3-9 0,0 0-4 0,9 0-5 15,-5-1-1-15,-4 1-9 0,9-1 1 0,-5-2-8 16,-4 3-3-16,10 0 2 0,-5-1-3 0,-5 1-4 16,13 0 0-16,-6-1-9 0,1 1 3 0,0 0-3 15,-1-2 2-15,1 2 0 0,0-2-2 0,-2 2-2 16,2-2-7-16,1 1 1 0,-3-1 1 0,1 1-1 0,0 1 1 15,1-2-1-15,-8 2-3 0,11-3 3 0,-3 2 3 16,2 1-1-16,-1-3-1 0,0 3-1 0,0-4-4 16,1 1 2-16,2 1 3 0,2 1-7 0,-3-1 2 15,1 0 0-15,2-1-3 0,0 3 13 0,-1-1-9 16,0-2 0-16,-1-1 1 0,-2 3-6 0,3 1 5 16,-1-3 0-16,-1 1 2 0,2 0-1 0,-5 2-2 15,-1-1 3-15,5-1-3 0,-2-1-1 0,-4 2-2 16,2 1 7-16,1-1-6 0,1-1 8 0,2-1 1 0,-4 3-9 15,-1-4 5-15,2 1-6 0,1 0 2 16,0 1-2-16,-3-2 0 0,5-1 5 0,-1 4 1 16,-3-1-6-16,2 1 3 0,1-2-1 0,-2 2 4 0,2 1-5 15,1-3 4-15,-5 2 0 0,4-2-5 0,1 3 4 16,-1-3-7-16,-2 3 4 0,0-1 4 0,1 0-2 16,1-1 6-16,1 1-5 0,-1-1 2 0,-1-1-2 15,1 1-1-15,-1 0 0 0,0 1-1 0,2-2 0 16,1 2 1-16,-2 1-2 0,0-2 4 0,4 2-2 15,-1-1-2-15,-2 1 4 0,2-1-2 0,-2 0 0 16,2 1 5-16,-1 1-5 0,4-1 3 0,-4 1-1 16,0-2 6-16,-1 2-4 0,0-2 1 0,2 2-1 0,-3-2 1 15,1 1 0-15,0-1 1 0,-1 2 2 0,0-2-4 16,-1-1 5-16,-1 4 0 0,4-5 1 0,-3 1 3 16,-2 2 2-16,2 0-7 0,-1-3 1 0,3 3-2 15,-2-1-1-15,-2 1 0 0,1 0-3 0,-3-1 0 16,3 1 2-16,-3 1-3 0,5-2 4 0,-4 1-4 15,1-2 3-15,0 2 1 0,-1 0-3 0,1 0-1 16,1 0-2-16,-2-3 6 0,1 3-3 0,2 0 2 16,-1-1-3-16,0 0 2 0,0-1-1 0,1 0 1 0,-2 2-2 15,1 0-3-15,1-1 4 0,-2-1 0 16,-3 2-3-16,3-2-1 0,-1 2 8 0,1 0-6 0,-3-1-2 16,4 0 1-16,-1 0 0 0,-2 1 0 0,2 0 5 15,-8 0-8-15,13-2 8 0,-6 1-6 0,0 0 4 16,2 0 2-16,-3-3-1 0,4 1-2 0,0 3-1 15,2-2 0-15,-1 0-1 0,2-2 2 0,-3 0 1 16,2 4-3-16,-2-2 1 0,0-1-1 0,3 3 5 0,-4-2-4 16,4 0 1-16,-5 1-2 0,2-1 3 15,1 2 0-15,0-2-1 0,-6-1-1 0,5 3 2 0,-4-2 1 16,2 0-1-16,-3 1-1 0,5 0 8 0,-2 0-12 16,0-1 1-16,2-3 1 0,-3 2 2 0,0 2 3 15,3-2-1-15,1 2 2 0,1-3-5 0,-2 1-2 16,3-1 1-16,-3-1-3 0,2 3 3 0,-1 0-1 15,2-1 0-15,-3-1 4 0,0 1-3 0,1 0 2 16,0 0-3-16,-3 1 1 0,0-1-2 0,-1 0 3 16,2 0 4-16,0 1-5 0,-2-1 2 0,0 2-5 15,3-1 1-15,-1 0 0 0,-1-1 2 0,2 2 2 16,-1-1 3-16,0 0 15 0,0 0-3 0,1 1-9 16,-2-1 6-16,1 2-3 0,0-3 2 0,0 2-2 0,-3 0 1 15,4-2-7-15,-3 1 0 0,-2 0 5 0,1 2-3 16,-1-2-1-16,2 1-3 0,-1 0 2 0,-1 0-6 15,-5 1 9-15,9-4-3 0,-5 4-2 0,-4 0-1 16,8-1 2-16,-5-3-1 0,3 4-3 0,-6 0 3 16,7-3 2-16,-1 2-4 0,-3-2 3 0,2 0 0 15,-5 3-3-15,9-3 2 0,-5 1-1 0,0 0-1 16,3-1 2-16,-1 2 2 0,0-2 0 0,-3 0-1 16,-3 3 1-16,7-2-2 0,-3 2-2 0,0-3 3 15,-4 3-6-15,9-2 7 0,-9 2-4 0,5-2 3 16,-1 0-3-16,-4 2-1 0,5-1 2 0,-5 1 3 0,5 0-1 15,-5 0-3-15,9-2 2 0,-5 1-1 0,-4 1-2 16,5-4 1-16,-5 4 1 0,5 0 1 0,-5 0 0 16,9 0-3-16,0 0 2 0,-9 0-2 0,8-3 0 15,-8 3-2-15,9 0 2 0,-9 0-3 0,10 0 2 16,-5-1 1-16,-5 1 1 0,13-2-7 0,-7 1 1 16,2 1 7-16,-2-1 0 0,1 0 2 0,0 1-1 15,-7 0-3-15,14 0-6 0,-7 0 9 0,-1 0-2 0,-6 0 1 16,13-1-2-16,-7 1 4 0,-6 0-2 0,9 0-2 15,-9 0 8-15,9 0 5 0,-9 0 2 16,4-3 6-16,-4 3-7 0,6-1 6 0,-6 1-3 0,8-1-4 16,-3-1-2-16,0 0 3 0,-1 0-4 0,1-1 1 15,-5 3-1-15,9-3 1 0,-6-1 3 0,-3 4 0 16,5-5-4-16,-4 2 3 0,3-1-2 0,1 1-6 16,-1 0 2-16,0-2 0 0,-2 2-8 0,1-1 7 15,-2 0 1-15,2 1-3 0,-2-1 3 0,-1 4-2 16,3-6 1-16,-2 3-2 0,-1 3-6 0,1-2 9 15,-1 2-4-15,3-5 1 0,-2 3 3 0,-1 2-3 16,0 0 0-16,0-5 1 0,0 5-1 0,1-5 4 0,-1 5-3 16,0-7-5-16,0 7 1 0,2-4-2 0,-2 4 5 15,0-5-2-15,0 5 1 0,-2-8 0 0,2 5 0 16,-1-1-6-16,-2-1 7 0,3 0-2 0,-1 0-1 16,1-2 1-16,-1 1 1 0,0-2-2 0,-1-1 0 15,2 0 0-15,0 0 2 0,0-1 0 0,0 0-1 16,0 0-5-16,2 1 1 0,-1-1 3 0,-2-1 0 15,1 1-4-15,0-2 4 0,0 2 2 0,0 1-1 16,0-2-1-16,0 2-1 0,-2-1 0 0,2 3 3 16,-1 0-2-16,1-1 1 0,-1 0-2 0,-2-1 2 15,1 2-6-15,0 0 7 0,0-1 0 0,-2-1 0 0,0 0-2 16,4 2 0-16,-2-1-2 0,-1 0 1 0,2-2 0 16,-2-2 2-16,-1 2-2 0,4 1 3 0,-2-2-3 15,-1 0 0-15,-1 0-1 0,3-2 2 0,-3 4-1 16,-1-3 1-16,0-3-1 0,1 4-1 0,-1 0 1 15,1 0 2-15,0-1-4 0,-2 0 5 0,2 1-3 16,0 0-1-16,3 3-1 0,-3 1-3 0,-1-3 1 16,3 3 2-16,-2 1-5 0,1 0 2 0,-1 1-2 15,3-1 2-15,-3 1-5 0,-1 1-2 0,3-1 5 16,-2 3-2-16,0-2 5 0,1 1-4 0,1 0 3 16,0-1-1-16,2 4 3 0,-4-5 1 0,1 2-6 0,3 3 8 15,-3-5-1-15,3 5-3 0,-1-4 2 0,1 4-1 16,-2-2 1-16,-1-1 2 0,3 3 2 0,0 0-1 15,-1-5-3-15,1 5-2 0,-3-3 4 0,3 3-1 16,0 0 2-16,0 0 0 0,-1-5-2 0,1 5 2 16,0 0-2-16,0 0 0 0,0 0 1 0,0 0-2 15,0 0 4-15,0 0-5 0,-4-1 3 0,4 1-2 16,0 0 2-16,0 0-2 0,0 0 2 0,0 0-1 0,0 0 1 16,0 0-1-16,0 0 2 0,0 0 1 0,0 0-3 15,0 0 1-15,0 0-8 0,-3-4 10 16,3 4-2-16,0 0-6 0,-5-3 5 0,5 3 3 0,0 0-8 15,0 0 7-15,0 0-4 0,0 0 2 0,0 0-2 16,0 0 4-16,-2-4-2 0,2 4 3 0,0 0-1 16,0 0-1-16,0 0-1 0,0 0 0 0,0 0 1 15,0 0 0-15,0 0-2 0,-5-1 0 0,5 1 4 16,0 0 0-16,-11 0-1 0,11 0-2 0,-6 0 3 16,6 0-3-16,-9 0-1 0,9 0 1 0,-11 0-4 15,4 0 1-15,-3 0 6 0,4 0-5 0,-2 0 2 0,-4 1 4 16,5-1-1-16,-2 0-2 0,1 1 3 0,-5-2-6 15,3 5 4-15,-3-4-1 0,1 1 0 16,1-1-7-16,0 0 11 0,-2 0-2 0,1 0-2 0,0 0 1 16,0 2 1-16,1-2-2 0,-1 0 0 0,1 0 0 15,-3-2-1-15,2 2 3 0,2 2-3 0,-3-4 0 16,3 4 4-16,-3-1-2 0,4-1 0 0,-4 3-1 16,2-3-3-16,-2 0 3 0,2 1-1 0,-2 0 2 0,-4 1 2 15,5-1-3-15,-1 0 1 0,-5 2 1 16,0-2-5-16,0 0 5 0,3 1-7 0,-3-1 0 15,-3-1 7-15,3 0 0 0,1 0 1 0,4 0-2 0,-5 0-6 16,5 0 4-16,-6 0 1 0,5 0 2 0,1 0-5 16,-1 0 4-16,-1 0 2 0,3-1-3 0,-3-1 3 15,2 2-6-15,-1 0 4 0,1 0 0 0,3 0 1 16,-4 0 0-16,4 0-6 0,-2 0 3 0,2 0 2 16,0 2-6-16,-1-1 7 0,-1-1-1 0,2 3 2 15,-2-3-3-15,1 1 0 0,-2 0 3 0,3-1-3 16,-2 2 1-16,-2-1 1 0,1-1-5 0,-2 1 5 0,2 0-7 15,-1-1 6-15,-4-1 0 0,1 1-2 0,4 0-2 16,-5-1 3-16,5 1-1 0,-2-1 4 16,2-1-4-16,-1 1 5 0,0 0-1 0,1 1-2 0,-1-3-2 15,1 3-2-15,-1 0 2 0,3 0 5 0,-1 0-6 16,3 0-1-16,0 0-1 0,-3 0 2 0,4 3 2 16,-3-3 0-16,2 0-1 0,1 0 5 0,0 1-2 15,0 0-1-15,-1-1-1 0,0 2 3 0,2-1-2 16,-1-1-1-16,-6 0 3 0,4 2-2 0,-3 0 0 0,4-2-4 15,0 0 3-15,-5 0 0 0,4 0-4 16,-3 0 4-16,0 2-1 0,3-2 3 0,-3 0 0 0,2 3-2 16,2-3 2-16,1 0 1 0,-2 0 0 0,2 0-2 15,1 0-2-15,-2 0 1 0,-2 2 0 16,4-2-1-16,-2 1 0 0,-4-1 3 0,4 1-2 0,1 0 3 16,1-1-2-16,-1 3-1 0,-1-3-1 0,-2 1 3 15,3 2-1-15,0-3-1 0,-2 0 0 0,0 0-2 16,2 0 2-16,-1 3 0 0,-1-3 1 0,-1 0-2 15,-1 1 4-15,1-1-3 0,2 1 2 0,2-1-2 16,-2 0 0-16,0 0 0 0,2-1-2 0,-2 1 3 16,0 0-2-16,1 1 1 0,2-2 2 0,-3 1-7 15,1 0 5-15,-1 0 0 0,0 0-2 0,0 1 1 0,0-1 4 16,3 0-2-16,-2 2 0 0,-2-2-8 0,2 0 7 16,1 0 4-16,-1 0-13 0,-1-2 13 0,0 2-10 15,1 0 8-15,0 0-5 0,-3 0 4 0,5-1 2 16,-2 1-1-16,1 1-1 0,7-1 1 0,-14-2-3 15,7 3 2-15,-2-2-1 0,9 1 3 0,-13 0-2 16,8-2-1-16,-3 2 3 0,1-1-8 0,-2 1 6 16,1 0 0-16,1-3-1 0,-1 3-5 0,-1-1 3 15,0 0 5-15,3 1 0 0,-2-2-2 0,0 1-1 16,3 0 2-16,-5 1 1 0,1-1-3 0,1 1-1 16,3-2 2-16,-5-1-1 0,4 3-1 0,-2 0-2 0,0 0-1 15,0 0 5-15,0-2-1 0,0 2 2 0,0 0-2 16,1-2-2-16,-1 2 5 0,2-1-2 0,-1 0 0 15,-1 0 0-15,-4 1-3 0,0-2 2 0,2 2 1 16,1-1-1-16,0 0-4 0,-1 1 3 0,1 0 6 16,-2-3-5-16,1 3 0 0,-1 0 2 0,3-1-1 15,-3-1-3-15,3 1 2 0,2 2-2 0,-3-3 3 16,0 2 0-16,1 0-2 0,-2-3 2 0,0 3 0 0,2 0 1 16,1 0 0-16,-5 0-1 0,5 0-1 0,-1 0-2 15,0-1 0-15,-2 1 2 0,0-1 1 0,-2-1 1 16,2 0-3-16,-2 2 1 0,2-3 0 0,1 3 2 15,-1-1-3-15,-2-1 1 0,0 1-1 0,0-2 4 16,0 1-1-16,-1 2-2 0,0-3 1 0,0 3 2 16,-1-2-4-16,0 0 0 0,4 1 0 0,-5-2 2 15,3 1-2-15,-1-1 0 0,-1 2 0 0,-4 1 1 16,8 0 0-16,-3-3-1 0,-6 2 2 0,6-1-1 16,-2 1 0-16,3-2-6 0,-1 2 5 0,0-1 1 15,1 1 1-15,-2 0 0 0,1-1 2 0,2 2-6 0,-1-3 7 16,2 3-9-16,-3-1 4 0,3 1-8 0,0-1 12 15,-3-2-3-15,4 2-1 0,-1 0 0 0,2 0 2 16,-1 0-6-16,-3-1 1 0,-1 1 5 0,2 1-9 16,3-3 6-16,-3 2 1 0,1 0-2 0,-1-1 1 15,-2-1 3-15,-1 2-1 0,4 0-2 0,-2-2-3 16,-2 3 6-16,4-2-2 0,-2-1-2 0,0 3 3 16,1-1 0-16,1-1-6 0,-1 0 9 0,-1 1-5 15,3 1 4-15,0-2-3 0,-1 4 2 0,1-4 0 0,0 2-2 16,1 2 1-16,8-2 0 0,-11-2 3 15,3 4-3-15,3-2-5 0,5 0 4 0,-11 1 0 0,4-1 0 16,-3 0 2-16,5 0 0 0,5 0-2 0,-9 1-2 16,4 0 3-16,5-1 2 0,-13 0-2 0,13 0-1 15,-9 1 3-15,5-1-1 0,-4 1-2 0,8-1 1 16,-10 1-1-16,5 2-1 0,0-3 2 0,5 0-1 16,-12 0 2-16,5 2-2 0,7-2 3 0,-10 0-4 15,5 0 2-15,5 0 0 0,-12 0 0 0,7 2 3 16,0-1-3-16,5-1 0 0,-12 1 0 0,5 2-1 0,0-2 1 15,2 1-8-15,0-1 6 0,-1 0 3 0,0 2-3 16,-1-2 5-16,1-1-2 0,-1 3-2 0,1-2-2 16,-2 0 3-16,3 3 1 0,5-4 0 0,-9 1 2 15,4 0-2-15,-1 1-1 0,-1-1 1 0,2 1 0 16,-4-1-1-16,4 2 1 0,-2-2-1 0,0 1 2 16,1-1-1-16,-1 0-5 0,-3 2 7 0,4-3-2 15,1 0-3-15,-1 3 4 0,6-3-6 0,-12 1 5 16,5 0 0-16,1 1 2 0,-1 0-3 0,2 0-4 15,5-2 0-15,-8 1 3 0,4 0 4 0,4-1-2 16,-9 1 0-16,3-1 1 0,-1 3-4 0,2-3-3 0,-2 3 7 16,2-3-2-16,5 0 1 0,-10 1 0 15,4-1 0-15,6 0-2 0,-12 1 2 0,3 2-3 0,2-2 2 16,0-1 3-16,-2 2-7 0,5-1 4 0,-2-1 0 16,-3 3 3-16,1-3-5 0,8 0 3 0,-10 1 3 15,1 0-5-15,4 1 2 0,1-1 1 0,-3 0-1 16,1-1 3-16,1 3-3 0,5-3-1 0,-10 2-3 15,6-2 3-15,4 0 0 0,-9 2 4 0,9-2-4 0,-10 0 4 16,10 0-4-16,-6 0 0 0,6 0-2 16,-8 1 1-16,8-1 2 0,-10 0 0 0,10 0-1 15,-12-1 1-15,7 1-3 0,5 0 4 0,-10-2-4 0,4 2 2 16,-2 2 1-16,8-2-3 0,-10-2 1 0,10 2 3 16,-12 2 0-16,6-2-2 0,6 0 0 0,-12 0 1 15,7 1 1-15,0-1-1 0,5 0-4 0,-10 0 2 16,10 0 1-16,-12 0 0 0,7 0 0 0,-5 0 0 15,10 0 1-15,-9 0 1 0,9 0-3 0,-9-1 0 16,5-1 1-16,4 2 3 0,-10-1-4 0,10 1-1 16,-9 0-1-16,9 0 3 0,0 0 0 0,-9 0-11 0,9 0 13 15,-6 0-2-15,6 0-2 0,-8 1-2 16,8-1 6-16,-5 3-2 0,5-3-1 0,0 0 2 0,-9 0-1 16,9 0 2-16,-5 3-1 0,5-3-8 0,-9 0 10 15,9 0-3-15,-6 0 0 0,6 0 3 0,0 0-3 16,-8 1-2-16,4 0 5 0,4-1-2 0,-8 2-4 15,8-2-2-15,-7 0 8 0,7 0-7 0,-7 1 4 16,7-1 0-16,-7 0-3 0,7 0 4 0,0 0-2 0,-8 1 6 16,8-1-2-16,-10 1-3 0,6 1 2 15,4-2-7-15,-9 0 4 0,5 2 1 0,4-2 5 16,-10 0-5-16,10 0 3 0,-8 0 1 0,8 0-4 0,-6 3 1 16,6-3-6-16,-8 0 6 0,8 0 2 0,-10 0 0 15,6 0-3-15,4 0-2 0,-7 0 1 0,7 0 3 16,-7 0-2-16,7 0 0 0,-10 0-1 0,10 0 0 15,-9 0 3-15,9 0-3 0,-8 0 1 0,4 2-1 16,4-2 0-16,-8 1-2 0,8-1 6 0,-7 0-5 16,7 0 4-16,-9 1-1 0,4-1-2 0,5 0 0 15,-10 0 4-15,10 0-4 0,-10 0 3 0,10 0-2 0,-8-1-1 16,8 1 1-16,-11 0 1 0,6 1-3 16,5-1 1-16,-8-1 1 0,8 1 0 0,-8-1 3 0,8 1-3 15,-6 0 2-15,6 0-6 0,-8-2 6 0,8 2 1 16,0 0-9-16,-10 2 9 0,10-2-3 0,-8 0 2 15,4 1 0-15,4-1 0 0,-10 0-2 0,10 0 2 16,-9-1-4-16,9 1 0 0,-8 0 1 0,8 0 2 16,0 0 1-16,-11 1-2 0,11-1 1 0,-6 0 1 15,6 0 0-15,0 0-6 0,-9-1 5 0,9 1-1 16,-7 0 1-16,7 0-1 0,-10-2 0 0,10 2-3 16,-8 0 0-16,8 0 1 0,0 0 3 0,0 0-2 0,-9 0 0 15,9 0 0-15,0 0 1 0,-5 0-5 16,5 0 7-16,0 0-1 0,0 0-1 0,0 0-1 0,0 0 1 15,-9 0 3-15,9 0-5 0,0 0 3 0,0 0-1 16,0 0-1-16,-6 0 1 0,6 0 1 0,0 0 1 16,0 0-7-16,0 0 7 0,-8 0 1 0,8 0-9 15,0 0 4-15,-7 0 2 0,7 0 2 0,-7 2-4 16,7-2 2-16,0 0 0 0,-7 1 1 0,7-1 1 0,-7 0 1 16,7 0-4-16,0 0 1 0,-10 0 0 15,10 0-1-15,-8 0 1 0,8 0 1 0,-7 1 2 0,7-1-1 16,-7 0-1-16,7 0 2 0,0 0 0 0,0 0-3 15,-8 0 0-15,8 0-1 0,0 0 2 0,0 0-3 16,0 0 1-16,-7 0 2 0,7 0-2 0,0 0 2 16,0 0-8-16,0 0 0 0,0 0 9 0,0 0-3 15,0 0 3-15,0 0-3 0,-5 1-1 0,5-1-2 16,-8 3 4-16,8-3 2 0,-5 1-1 0,5-1-1 16,-5 0 2-16,1 3-2 0,4-3-5 0,-5 3 8 15,5-3-6-15,-5 1-3 0,5-1 9 0,-7 3 0 16,7-3 0-16,-9 1-2 0,9-1-2 0,-10 2 3 15,7 0-4-15,-3-1 2 0,6-1-3 0,-7 1 4 0,7-1-1 16,-8 3 1-16,3-2-2 0,1 2 0 0,-2-2 3 16,-1 2-2-16,1-2 4 0,0 2-2 0,-1-3-4 15,1 4 1-15,-1-2 4 0,-1-1-6 0,-4 2 6 16,2-2-3-16,-3 1-11 0,-4 2-14 0,-4-3-19 16,-1 3-21-16,-9 2-29 0,1-5-27 0,0 4-71 15,-6-3-127-15,2 0-345 0,-2 1 153 0</inkml:trace>
  <inkml:trace contextRef="#ctx0" brushRef="#br0" timeOffset="89626.77">17440 12493 95 0,'0'0'104'0,"0"0"-14"0,0 0-2 0,0 0-15 0,0 0 5 16,0 0-10-16,0 5-2 0,0-5-2 0,0 0 1 16,0 0-6-16,0 0 1 0,0 0-5 0,0 0 1 15,0 0-2-15,0 0-5 0,0 0-5 0,0 0-3 16,0 0-3-16,0 0-2 0,0 0-4 0,0 6-4 16,0-6 0-16,0 0-5 0,0 0 2 0,0 0-2 15,0 0-7-15,0 0 0 0,-3 1 0 0,3-1-3 0,0 0-2 16,0 0 0-16,0 0-3 0,0 0-1 15,-3 5 2-15,3-5 2 0,0 0 0 0,0 0 1 16,0 0-2-16,0 0 2 0,0 0 3 0,0 0-2 0,0 0 1 16,-5 3-2-16,5-3 1 0,0 0-2 0,0 0 6 15,-5 1 3-15,5-1-9 0,0 0 2 0,0 0-2 16,-5 1 0-16,5-1 2 0,0 0-3 0,0 0 3 16,0 0 0-16,0 0-3 0,0 0 2 0,0 0-2 15,0 0-2-15,0 0-2 0,0 0 4 0,0 0-4 16,0 0 4-16,0 0-2 0,0 0 1 0,0 0 0 15,0 0 0-15,0 0-2 0,0 0 1 0,0 0-3 0,0 0 1 16,0 0 0-16,0 0 2 0,0 0-1 16,0 0 1-16,0 0-5 0,0 0-1 0,0 0 3 0,0 0-5 15,0 0 2-15,0 0-4 0,0 0 0 0,0 0 1 16,0 0 2-16,0 0 0 0,0 0 3 0,-8 0-1 16,8 0 0-16,-5 3 2 0,5-3-4 0,0 0 0 15,-5 0 0-15,5 0-1 0,0 0 3 0,0 0-1 16,-4 3-1-16,4-3 1 0,0 0-2 0,-2 4-2 15,2-4-1-15,-3 3 3 0,3-3 0 0,0 0 2 16,-1 5-1-16,-2-3 4 0,-1 0-7 0,4-2 2 0,-6 6 5 16,4-4-5-16,-2 0 0 0,4-2 3 0,-7 3-6 15,7-3 0-15,-5 3 3 0,1-1-2 16,4-2 4-16,-5 4-2 0,0-2-1 0,5-2 1 0,-5 3-1 16,5-3 3-16,-4 0-4 0,4 0 4 0,-1 3-2 15,1-3-5-15,0 0 8 0,-7 4 14 0,7-4-2 16,-1 3 2-16,1-3-6 0,-4 4 4 0,4-4-3 15,-5 3-3-15,0-2-4 0,5-1 6 0,-4 4 0 16,3-2-3-16,-3 1-1 0,4-3-3 0,-2 5-3 16,2-5 0-16,-3 4 4 0,3-4-2 0,0 0 0 15,-4 5-1-15,4-5 1 0,0 0-2 0,-4 0 3 0,4 0-1 16,0 0-2-16,0 0 3 0,0 0-3 0,0 0 1 16,-2 3-4-16,2-3 4 0,0 0-1 15,0 0-1-15,0 0-1 0,0 0 2 0,0 0 0 0,0 0 0 16,0 0 1-16,0 0-3 0,0 0 5 0,0 0-5 15,0 0 5-15,0 0-3 0,0 0 2 0,0 0-7 16,0 0 5-16,0 0 2 0,0 0-1 0,0 0-1 16,0 0-7-16,0 0 9 0,0 0-5 0,0 0 6 0,0 0 3 15,0 0 0-15,0 0 0 0,0 0 4 0,0 0-1 16,0 0 2-16,0 0 0 0,0 0 3 16,0 0 0-16,0 0-2 0,0 0 0 0,0 0-1 0,0 0-1 15,0 0 0-15,13-7-3 0,-13 7 0 0,0 0-3 16,6-2 2-16,-6 2-1 0,0 0-3 0,4-1 3 15,-4 1 0-15,0 0-1 0,0 0 0 0,0 0-2 16,0 0-1-16,0 0 1 0,0 0 1 0,3-5 1 16,-3 5-2-16,0 0-3 0,0 0 1 0,0 0 0 15,0 0-2-15,0 0 3 0,0 0-1 0,0 0 0 16,0 0-1-16,0 0 0 0,0 0 0 0,0 0-1 16,0 0 2-16,0 0-2 0,0 0 0 0,0 0 1 0,0 0-1 15,0 0 2-15,0 0-1 0,7-2 2 16,-7 2-2-16,4 0 0 0,-4 0 3 0,0 0-1 0,0 0 1 15,9-2-3-15,-5 1 0 0,-2-1-1 0,-2 2 1 16,9-4-1-16,-4 0 1 0,-1 0 1 0,1-1-1 16,2 1 0-16,-2-1-1 0,1 0 3 0,2-2-4 15,-3 3 1-15,0 0 2 0,-1-1 0 0,2 2-2 16,-1-2 1-16,0 1-1 0,2-1-1 0,-2 2 2 16,2-1 1-16,-3-1-2 0,2 3 1 0,0-1 0 15,0-2 3-15,0 1-1 0,0 1-1 0,0 1-2 16,-1-3-2-16,0 0 2 0,1 0 2 0,1 3 0 0,-2-6 0 15,3 4-1-15,-3 1 1 0,-1-3 0 0,1 0-3 16,4 4 1-16,-8-3 2 0,7 0-4 0,-3 0 4 16,0 1 0-16,0 1 2 0,-1-2-4 0,1 2 2 15,-1-3 0-15,4 2 0 0,-2 0-1 0,-1-1-5 16,0 0 5-16,2 3 0 0,-2-3-2 0,-1 1 4 16,1 1-4-16,1-1 2 0,1 1 0 0,-4 0-1 15,4 0 2-15,-2 2-3 0,-1-2 1 0,-4 3 4 0,7-3 1 16,-2 1-5-16,2-1 0 0,-1 1 2 15,2-2-1-15,-2 1 1 0,2-1 0 0,0-2-1 16,-1 2 1-16,4 1 7 0,-2-4-2 0,-3 2-3 0,4 0 1 16,-3 5-1-16,3-8 0 0,-3 0 0 0,1 2-4 15,-4-1 2-15,1 3 4 0,0-1-3 0,-1 2 2 16,4-4-1-16,-6 1-3 0,3 2 2 0,2 0 0 16,-2-2 0-16,0 2-1 0,0 1 0 0,-1-2-3 15,0 3 2-15,-2-2 0 0,2 3 1 0,-1-2 0 16,1-1-3-16,-4 4 4 0,6-3-2 0,-4 0 0 15,2 1-1-15,-4 2 2 0,4-5-1 0,-4 5 0 16,5-1 0-16,-5 1 2 0,3-3-2 0,-3 3 1 0,6-3 2 16,-2 1-5-16,1-1 1 0,-5 3 2 15,5-1-4-15,0-2-1 0,-2 0 1 0,1 0 6 0,0 2-4 16,-4 1 3-16,7-3-2 0,-2 1 1 0,-1-1 2 16,-4 3-5-16,3-3 2 0,-3 3 0 0,2-4-1 15,-2 4 2-15,4-2-1 0,-4 2 3 0,0 0 0 16,5-3-4-16,-5 3 4 0,0 0-5 0,0 0 2 15,0 0-1-15,0 0 2 0,4 0-1 0,-4 0-1 16,0 0 1-16,0 0 1 0,0 0-4 0,0 0 2 16,0 0 2-16,0 0-5 0,0 0 0 0,0 0 4 0,0 0 0 15,0 0-1-15,0 0 3 0,0 0 0 16,1-2-2-16,-1 2-3 0,0 0 6 0,0 0-1 16,4-5-2-16,-4 5 1 0,0 0 2 0,0 0 0 0,0-5-4 15,0 5-2-15,0 0 3 0,0 0 0 0,0 0 0 16,0 0 0-16,0 0-5 0,0 0 6 0,0 0-1 15,0 0-1-15,3-2 3 0,-3 2-7 0,0 0 6 16,3-3-2-16,-3 3-5 0,3-2 10 0,-3 2-2 16,1-6 2-16,3 5-5 0,-4 1 1 0,1-6 0 15,2 4 0-15,-3 2 2 0,5-2-2 0,-5 2 1 16,4-3-1-16,-4 3-1 0,0 0 2 0,2-2-2 0,-2 2-1 16,0 0 2-16,0 0-9 0,7-2 12 0,-7 2-6 15,0 0 3-15,0 0 0 0,0 0 3 0,0 0-3 16,0 0 0-16,0 0 3 0,0 0 0 0,0 0-3 15,0 0 2-15,0 0 1 0,0 0-5 0,0 0 4 16,0 0-3-16,0 0 2 0,0 0-1 0,0 0-3 16,0 0 1-16,0 0 0 0,0 0 0 0,0 0-1 15,0 0-2-15,0 0 5 0,0 0-3 0,0 0-8 16,-13 8-12-16,9-6-15 0,-1 1-11 0,0-2-15 16,-1 2-10-16,-2 4-32 0,4-6-18 0,-5 0-44 15,0 4-138-15,-1-2-331 0,4-1 146 0</inkml:trace>
  <inkml:trace contextRef="#ctx0" brushRef="#br0" timeOffset="90661.35">17828 12158 78 0,'0'0'103'0,"0"0"-11"0,0 0-8 0,0 0-11 16,0 0-4-16,0 0-5 0,0 0-8 15,0 0-2-15,0 0-4 0,0 0 4 0,0 0-1 0,0 0 3 16,0 0-5-16,0 0-4 0,0 0-2 0,0 0 3 16,0 0-13-16,0 0-11 0,0 0 3 0,0 0 2 15,0 0 1-15,0 0-8 0,0 0-5 0,0 0-5 16,0 0 11-16,0 0-11 0,0 0 1 0,0 0-3 16,0 0 4-16,0 0-3 0,0 0-3 0,0 0 2 15,0 0 2-15,0 0-2 0,0 0-1 0,0 0-12 16,0 0 13-16,0 0 5 0,0 0-1 0,0 0 7 15,0 0-1-15,0 0 12 0,0 0-1 0,0 0 8 16,0 0 1-16,0 0 4 0,0 0-4 0,0 0 0 16,0 0-4-16,0 0-1 0,0 0-5 0,0 0-4 0,0 0-3 15,11-4-4-15,-11 4-1 0,4-3-1 0,0 2-3 16,-1-3 2-16,-3 4 2 0,6-3-8 0,-1 1 0 16,0 0 1-16,0 0-1 0,0 1-2 0,0-1 1 15,1-2-4-15,0 3 1 0,0-2 1 0,3 0 4 16,-4 0-4-16,3-1 3 0,2 2-3 0,-5-3 1 15,3 3-4-15,-3-2 10 0,-1 2-3 0,2-1 7 16,-1 2-3-16,2-2-2 0,-5 1 6 0,2 0-5 16,-4 2 2-16,4-4-2 0,0 3-1 0,-4 1-3 15,6-2 2-15,-6 2-1 0,4-3 0 0,-4 3-3 16,8 0-3-16,-8 0 3 0,8-3-1 0,-6 2 0 0,-2 1-5 16,10 0 3-16,-10 0 2 0,9-2-3 0,-9 2-3 15,7-1 0-15,-7 1 1 0,0 0 1 0,6 0 0 16,-6 0-1-16,0 0-1 0,0 0 2 0,0 0 3 15,0 0-1-15,0 0 2 0,0 0-2 0,9-1 0 16,-9 1-3-16,0 0 0 0,0 0 2 0,0 0 0 0,0 0-3 16,0 0 2-16,0 0-2 0,0 0-2 0,0 0 1 15,0 0 1-15,0 0-2 0,0 0 2 0,0 0 2 16,0 0-4-16,0 0 2 0,0 0-2 0,0 0-2 16,0 0 5-16,0 0-2 0,0 0 1 15,0 0-1-15,0 0 0 0,0 0 1 0,0 0 1 0,0 0 0 16,0 0 0-16,0 0 0 0,0 0-4 0,0 0 2 15,0 0 1-15,0 0-1 0,0 0 0 0,0 0-3 16,0 0 3-16,0 0 0 0,0 0-1 0,0 0 2 16,0 0-3-16,0 0 1 0,1 5 4 0,-1-5-4 15,0 0 2-15,-1 5-1 0,1-5-6 0,-4 6 5 16,3-3 3-16,-2 0-2 0,1 1 0 0,-2 2 2 16,0-1-2-16,0 1 0 0,-1 1-1 0,1 3 4 0,-1-1-2 15,0 1-1-15,0-1 5 0,1 3-1 0,0 0 4 16,-2 0-2-16,3-3-2 0,-3 4 3 0,2 2 0 15,-1-3 2-15,1-2-3 0,0 1-1 0,-1 2 2 16,1-4-2-16,3 0 1 0,-4-1 0 0,3 2-1 16,0-3-2-16,-2-3 3 0,3 4 2 0,-1-3 1 15,0-3 6-15,0 0 5 0,2-2 5 0,-2 5 5 16,2-5 0-16,-1 5 5 0,1-5 2 0,0 3-5 16,0-3 5-16,0 0-4 0,0 0 0 0,-3 4-4 15,3-4-2-15,0 0-3 0,0 0-3 0,0 0 1 16,0 0-5-16,0 0 0 0,0 0-6 0,0 0 4 0,0 0-2 15,0 0-2-15,0 0-4 0,0 4 3 0,0-4-2 16,0 0 4-16,0 0-7 0,0 0 1 0,0 0 2 16,0 0 0-16,0 0-1 0,0 0 0 0,0 0-8 15,0 0 8-15,0 0-4 0,0 0 1 0,0 0 0 16,0 0 3-16,0 0-8 0,0 0 5 0,0 0 1 16,0 0-3-16,0 0 0 0,3-13 2 0,-3 13 0 15,0 0-6-15,0 0 4 0,0 0-15 0,0 0-21 0,0 0-31 16,0 0-32-16,0 0-40 0,-4-4-31 0,4 4-69 15,-4-5-173-15,4 5-443 0,-5-5 196 0</inkml:trace>
  <inkml:trace contextRef="#ctx0" brushRef="#br0" timeOffset="91377.13">17891 12120 50 0,'0'0'139'15,"-4"-3"-19"-15,4 3-11 0,0 0-10 0,0 0-8 16,0 0-12-16,0 0-5 0,0 0-12 0,0 0-4 0,0 0-4 16,0 0-7-16,-7 8-3 0,7-8-5 15,0 0-4-15,0 0-4 0,0 0-2 0,0 0 9 0,-1 4-2 16,1-4-3-16,0 0 0 0,0 0-1 0,0 0 6 16,0 0-7-16,0 0 0 0,0 0-8 0,0 0 5 15,0 0 4-15,0 0-10 0,0 0 0 0,0 0-4 16,0 0-1-16,0 0 0 0,0 0-3 0,0 0 2 15,0 0-5-15,0 0 0 0,0 0 1 0,0 0 2 16,0 0-6-16,0 0 4 0,0 0-5 0,0 0 0 16,15-7 1-16,-10 6-3 0,0 0 2 0,1-2 3 0,-1 2 2 15,1 0-7-15,2 0 2 0,3-5-3 0,-3 5 0 16,2-3 7-16,-1 1 1 0,-4 0 5 16,3-1-4-16,2 2-1 0,-2-1-1 0,-2 2 5 0,1-1-2 15,-1 2 1-15,-1-2-2 0,-5 2-1 0,5-1 3 16,-5 1-2-16,7-2-5 0,-2 2 0 0,-5 0 1 15,4-3-1-15,-4 3-1 0,0 0-12 0,0 0 10 16,7 3-1-16,-7-3 0 0,6 2 0 0,-6-2-1 16,4 3-1-16,-4-3 0 0,0 0 0 0,6 0-1 15,-6 0 4-15,0 0-3 0,2 2 5 0,-2-2-4 16,0 0-1-16,0 0 5 0,0 0 5 0,0 0 1 0,0 0 0 16,0 0 3-16,0 0 0 0,0 0-5 0,0 0 2 15,5 3 4-15,-5-3-7 0,0 0-1 0,0 0-1 16,0 0 1-16,3 2-2 0,-3-2-2 0,2 5 1 15,-2-5-2-15,0 6 3 0,-2-1-6 0,1 1 5 16,1 1 0-16,-3 2-2 0,-1 2 6 0,3 2-1 16,-3-2-1-16,3 0 2 0,-5 2-2 0,4-4-7 15,-2 4 6-15,0 1 2 0,1 1-3 0,0-3 1 16,-1 3 0-16,0 1 0 0,3-6 2 0,-3 2-5 16,0 1 0-16,3-2-37 0,-3-1-42 0,3-2-63 15,-5-1-212-15,2-1-380 0,-3 0 169 0</inkml:trace>
  <inkml:trace contextRef="#ctx0" brushRef="#br0" timeOffset="93027.91">18066 12088 48 0,'3'2'81'16,"-3"-2"-2"-16,0 0-8 0,0 0-5 0,0 0-10 15,0 0 5-15,0 0-4 0,0 0 1 0,0 0 1 16,0 0-2-16,0 0 0 0,0 0-4 0,0 0-8 0,0 0 0 16,0 0-1-16,0 0 4 0,0 0-9 0,0 0-3 15,0 0-4-15,0 0-1 0,-9 7-6 0,9-7-7 16,-4 1-4-16,4-1 6 0,-3 3 2 0,0-1-2 15,-2 0-9-15,3 2 0 0,-2 1 3 0,1-4-4 16,1 3 5-16,-2-1-2 0,1 0-4 0,-1 1 2 16,-1-1 0-16,4 2 1 0,-4-3-4 0,1 5-7 15,-1-2 7-15,1-1 1 0,-1 1-1 0,1 2 4 16,-2-2-4-16,-1-2 0 0,2 7 4 0,-3-4-9 16,2 1 3-16,-3-2 0 0,4 1-2 0,-4 0 2 0,3-3-5 15,-6 5 1-15,5-2 1 0,3-2-2 0,-1 1 8 16,-4 1-8-16,1-1-1 0,3 0 1 0,-2 0 1 15,4-2-2-15,-5 1 5 0,4-1-7 0,-1 0 2 16,-1 2 0-16,-1-2 7 0,0 0-6 0,2 0-2 16,-2 1 0-16,2-1 4 0,0 0 2 0,-4 1-2 15,4-2-6-15,0 1 3 0,-3 1-5 0,4 1 7 16,-1-2-3-16,0-1 5 0,-3 1-4 0,3 1 3 0,1-1-4 16,-1 2 1-16,-1-3 0 0,2 1 0 0,0 1 0 15,-1-2 1-15,-1 4 2 0,3-4-4 0,-4 3-3 16,3 0 8-16,-1-2-4 0,-1 1-3 0,1 1 5 15,0 0-6-15,1-2 6 0,-3 3-4 0,2-1 2 16,-1-1 0-16,1-1 0 0,1 1 0 0,-2-1 0 16,2 0 0-16,1 0 2 0,-3 1-1 0,4-1 0 15,-2-1 2-15,0 2 1 0,0-1-3 0,-2 0-2 16,5-1 1-16,1-2 1 0,-5 5-1 0,1-2-1 16,1-1 1-16,3-2 0 0,-5 6 1 0,5-6-3 0,-4 1 1 15,2 2 1-15,-1-1-2 0,3-2-5 0,-5 4 4 16,4 0 8-16,1-4-4 0,-8 4-2 0,7-4 4 15,-3 3-2-15,0-1 1 0,0 1 1 0,-1 1-1 16,5-4 7-16,-5 1-9 0,1 1 3 0,4-2-1 16,-5 4-2-16,1-3-5 0,0 0 5 0,0 2-1 15,2 2-6-15,-3-2 6 0,2-2-1 0,0 3 4 16,0-2 2-16,-1 2-5 0,2-1 3 0,0 1-1 0,-2 0-3 16,1 0 6-16,-2-2-6 0,2 1 2 0,3-3-5 15,-4 5 1-15,2-2 5 0,-1-1 2 16,3-2-3-16,-4 5-2 0,0-3 4 0,0-1-2 0,4-1 3 15,-4 4-4-15,4-4 3 0,-7 3 6 0,5-1-4 16,2-2-4-16,-6 2 4 0,4-1 2 0,2-1 1 16,0 0-1-16,-7 4-1 0,7-4-2 0,-7 3 0 15,4-1 0-15,-1 0-2 0,1 1 4 0,-1 0-2 0,-1-1 0 16,-1 1-2-16,2-2-1 0,-2 2 0 16,2-1 5-16,-2 1-4 0,2 0 3 0,-2 1-7 15,1-2 4-15,0 1-1 0,-2-1 0 0,2 1 1 0,1 0 9 16,-1 1-16-16,0-2 4 0,5-2 6 0,-5 3-4 15,1-3 1-15,4 0-4 0,-5 4 1 0,1-2 4 16,4-2-2-16,-5 6-2 0,1-4 1 0,-1 0 1 16,5-2 0-16,-5 2-1 0,5-2 4 0,-4 6-3 15,4-4 3-15,0-2-3 0,-5 4 0 0,2-1 3 16,3-3-4-16,-3 5-1 0,-1-2 7 0,0 2-7 16,2-4-1-16,2-1-1 0,-7 5 8 0,5-2 6 0,0-1-14 15,2-2 5-15,-8 4-1 0,7-1 0 16,1-3 2-16,-4 4 0 0,4-4-4 0,-5 4 2 0,3-4-1 15,2 0-1-15,-3 3-1 0,3-3 12 0,0 0-10 16,-2 5 3-16,2-5-2 0,-3 4 1 0,3-4-1 16,-5 2-2-16,5-2 7 0,-4 3-5 0,4-3 3 15,-6 1-4-15,6-1 2 0,-7 2 4 0,7-2 1 16,-3 2 8-16,3-2 1 0,-6 3 6 0,6-3-3 16,0 0 5-16,0 0 0 0,-5 2-2 0,5-2 0 15,0 0-7-15,0 0 5 0,0 0 1 0,0 0-1 0,0 0 2 16,-4 2-2-16,4-2-5 0,0 0 0 0,0 0 0 15,0 0-4-15,0 0 4 0,0 0-4 16,0 0-3-16,0 0 0 0,0 0 0 0,0 0 0 0,0 0-1 16,0 0-1-16,0 0-2 0,0 0 6 0,0 0-4 15,0 0-2-15,0 0-3 0,0 0 3 0,0 0 0 16,0 0 0-16,0 0 0 0,0 0-1 0,0 0 1 16,0 0-6-16,0 0-2 0,0 0-10 0,0 0-10 0,0 0-14 15,12-10-15-15,-8 9-12 0,0-2-22 0,3 0-14 16,-2-3-21-16,1 3-22 0,3-2-85 15,-2 0-248-15,-2 1 110 0</inkml:trace>
  <inkml:trace contextRef="#ctx0" brushRef="#br0" timeOffset="93916.11">17200 12620 94 0,'0'0'100'0,"0"0"-8"0,0 0-10 16,0 0-1-16,0 0-10 0,0 0-6 0,0 0-2 0,0 0-10 15,5-4 12-15,-5 4-7 0,0 0-2 0,0 0-2 16,0 0-3-16,0 0-3 0,0 0-3 16,0 0 3-16,0 0 1 0,0 0 0 0,0 0-4 0,0 0 9 15,0 0 1-15,11 1-3 0,-11-1 5 0,6 0-4 16,-6 0-2-16,6-2-4 0,-6 2-6 0,7-2 6 16,-7 2-5-16,5-3-6 0,-5 3-3 0,4-2-2 15,-4 2-2-15,0 0-1 0,6 0-5 0,-6 0-3 16,0 0-3-16,8 2-5 0,-4 3 3 0,-1-3-1 0,1 2-5 15,2 0-1-15,-1-2 1 0,1 4 1 16,0 0-3-16,-2-2 1 0,0 2-4 0,1 0 8 0,-1-2 10 16,0 0-1-16,-3 1-4 0,4-2-1 0,-1-1 0 15,-3 1-2-15,-1-3 1 0,3 4-2 16,-3-4 1-16,0 3-7 0,0-3 3 0,0 0 1 0,0 0-5 16,0 0 0-16,-11 0 2 0,11 0-5 0,0 0 5 15,0 0-5-15,-13-3 2 0,13 3 0 0,0 0 0 16,-3-2-3-16,3 2-13 0,0 0-23 0,0 0-23 15,-10-1-38-15,10 1-41 0,0 0-196 0,-8 3-359 0,8-3 160 16</inkml:trace>
  <inkml:trace contextRef="#ctx0" brushRef="#br0" timeOffset="94343.87">17195 12675 30 0,'0'0'156'0,"0"0"-23"0,0 0-10 16,0 0-3-16,0 0-20 0,0 0 0 0,0 0-14 15,0 0-17-15,0 0 3 0,0 0-16 0,0 0 1 16,0 0 0-16,0 0-8 0,0 0-7 0,0 0-6 16,0 0-2-16,0 0-2 0,0 0-5 0,0 0-1 15,0 0-5-15,0 0 2 0,0 0-5 0,7-2-3 16,-7 2-1-16,0 0 2 0,0 0 3 0,0 0 7 16,0 0-1-16,0 0 0 0,7-1 4 0,-7 1-3 0,8-1 4 15,-3-2-5-15,1 1 3 0,1-1-4 0,2 0 3 16,0-1-2-16,3 2 2 0,-2-3-3 15,1-1-2-15,3 2 1 0,-4-4-3 0,9-1-4 0,2 0 4 16,2-5-4-16,2-1 0 0,5 0-1 0,-1-4-2 16,3 1-2-16,-2-5-2 0,0 1-26 0,10-10-36 15,-1-1-70-15,-17 8-187 0,4 3-337 0,-5-2 149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7:23:33.478"/>
    </inkml:context>
    <inkml:brush xml:id="br0">
      <inkml:brushProperty name="width" value="0.05292" units="cm"/>
      <inkml:brushProperty name="height" value="0.05292" units="cm"/>
      <inkml:brushProperty name="color" value="#002060"/>
    </inkml:brush>
  </inkml:definitions>
  <inkml:trace contextRef="#ctx0" brushRef="#br0">17807 11572 28 0,'-1'-4'116'16,"1"4"-7"-16,0 0-5 0,0 0-22 0,0 0 6 0,0 0-6 15,0 0-2-15,0 0-5 0,0 0-6 0,0 0 4 16,0 0-5-16,0 0-2 0,0 0-2 0,0 0-5 16,0 0-3-16,0 0 0 0,0 0 0 0,4-5-7 15,-4 5-3-15,0 0-5 0,0 0-5 0,0 0-4 16,0 0-5-16,0 0-2 0,0 0-1 0,0 0-2 0,0 0-3 16,0 0-7-16,-9-1-7 0,9 1 9 0,0 0-3 15,0 0-5-15,0 0 5 0,-4-4-1 0,4 4-12 16,0 0 8-16,0 0 3 0,0 0-6 0,0 0 0 15,0 0-4-15,0 0 7 0,0 0 0 0,0 0 2 16,0 0-2-16,0 0 5 0,0 0 0 0,0 0 6 16,0 0 0-16,0 0-4 0,0 0 0 0,-5 0-4 15,5 0-4-15,0 0 3 0,0 0 2 0,-4-3-2 16,4 3 0-16,0 0 0 0,0 0 1 0,0 0 1 16,-5-2-4-16,5 2 0 0,0 0-3 0,0 0 2 0,0 0-5 15,0 0 5-15,-4-2-2 0,4 2 3 16,0 0-2-16,0 0-1 0,0 0 4 0,0 0 4 0,0 0-7 15,0 0 4-15,18-1-3 0,-10-1 1 0,-2 1 0 16,2 0-3-16,-2 1 2 0,2 0-3 0,-1-3-1 16,1 3 4-16,0-1-2 0,-2-2 3 0,3 3-6 15,-1-1 3-15,0 1 1 0,-2 1-3 0,5-4-1 0,-3 3 2 16,1-1 0-16,1 1-2 0,-3-1-3 16,-1 0 6-16,1 2-2 0,0-2 0 0,-7 1 2 15,13 0-4-15,-8 2 1 0,0-2-1 0,-5 0-6 0,10 0 7 16,-10 0-4-16,4-2 6 0,-4 2 3 0,0 0-9 15,8 2 4-15,-8-2 2 0,0 0-10 0,0 0 10 16,0 0 4-16,8-1-6 0,-8 1-1 0,0 0 2 16,0 0-2-16,0 0 3 0,0 0 0 0,0 0 0 15,0 0-2-15,0 0-1 0,0 0 2 0,0 0-1 16,-24 1-2-16,18 0 2 0,6-1-2 0,-13 0-4 0,8 0 9 16,0 2-4-16,5-2 1 0,-10 1 1 0,6 2-2 15,-4-2 3-15,8-1-3 0,-9 0 0 0,9 0 1 16,-6 3 1-16,6-3-2 0,0 0 1 0,-6 0 1 15,6 0 0-15,0 0-2 0,0 0 3 0,0 0-2 16,-7 0-3-16,7 0 2 0,0 0 2 0,0 0-2 16,0 0 0-16,0 0-1 0,0 0 3 0,0 0-1 15,0 0 3-15,0 0-1 0,0 0-1 0,0 0-1 0,0 0 0 16,0 0-5-16,0 0 3 0,0 0 2 16,0 0-5-16,-4 2 7 0,4-2-2 0,0 0 1 0,0 0-2 15,0 0 1-15,0 0-2 0,0 0 1 0,0 0 1 16,0 5 2-16,0-5-2 0,0 0-1 0,-1 5 2 15,0-3-2-15,1-2 2 0,1 7-2 0,-1-7 3 16,0 6-4-16,1 0 2 0,1 0-25 0,0-2-2 16,-2 3 8-16,0-2-4 0,2 2 4 0,-1 0-1 15,-1 2 8-15,-1-3 1 0,1 1-1 0,1 0 3 16,-1 1 2-16,0-2 1 0,0 3-1 0,0-5-3 0,0 4 3 16,-1-3-1-16,-1 0 1 0,2 2 2 0,-4-3 2 15,3-1-1-15,0-1 6 0,-2 3-5 0,3-5-2 16,-2 8 3-16,-1-4-1 0,2-1-1 0,0 1 3 15,0-1-1-15,-1 1 2 0,-2-1-3 0,3 1 1 16,1-4-1-16,-3 5 4 0,1 1 1 0,-2-4 0 16,1 3-3-16,1-1 3 0,1-1-2 0,1-3-1 15,-7 4 4-15,5-1 1 0,-2 0-2 0,-1-1-1 0,0 0-2 16,-2-2 4-16,0 1 5 0,7-1 4 16,-12 2 5-16,6-2-1 0,-7-2-3 0,8 1 4 0,-3-1 2 15,3 0 1-15,-3-2 4 0,2-1 6 0,2 1-3 16,-1 2-2-16,1-3-2 0,0 2-1 15,-1-1-8-15,4 1 0 0,-4-1 3 0,5 4-7 0,-4-4 3 16,4 4-5-16,0 0 0 0,0 0-16 0,0 0-35 16,0 0-47-16,0 0-94 0,18 8-119 0,-13-5-328 15,4-1 147-15</inkml:trace>
  <inkml:trace contextRef="#ctx0" brushRef="#br0" timeOffset="720.5">18062 11714 55 0,'0'-6'95'0,"0"6"-3"0,0-5-2 0,0 5-9 15,0-5-1-15,0 5-7 0,0-2-3 0,0 2-7 16,0 0-6-16,1-6-2 0,-1 6-8 0,0 0-6 16,0 0 3-16,1-3-12 0,-1 3 7 0,0 0-11 15,0 0-9-15,0 0 4 0,0 0-7 0,0 0 1 16,0 0 4-16,0 0 0 0,0 0-5 0,0 0 2 16,0 0-1-16,0 0 3 0,-4-4-6 0,4 4-1 0,0 0 6 15,0 0 2-15,0 0-9 0,0 0-2 16,0 0-3-16,-1-4 1 0,1 4-2 0,0 0 2 0,0 0 1 15,0 0-6-15,0 0 4 0,0 0-9 0,-1-4 7 16,1 4-2-16,0 0-7 0,0 0 17 0,0 0-8 16,0 0-4-16,0 0-1 0,0 0 0 0,0 0 2 15,0 0 4-15,0 0-5 0,0 0 6 0,0 0-6 16,0 0 9-16,0 0-4 0,0 0 5 0,0 0-2 16,0 0 0-16,0 0-4 0,0 0 4 0,0 0 3 15,0 0 1-15,0 0-9 0,0 0 0 0,0 0 2 0,0 0 0 16,0 0-2-16,0 0-1 0,0 0 1 15,0 0-4-15,0 0 6 0,0 0-10 0,0 0 5 0,0 0 6 16,0 0-2-16,0 0-3 0,0 0-4 0,0 0 4 16,0 0 1-16,0 0-2 0,0 0 0 0,0 0 0 15,0 0-3-15,0 0 6 0,0 0-2 0,0 0-5 16,0 0 2-16,0 0-2 0,0 0 3 0,0 0 1 16,0 0 5-16,0 0-6 0,0 0 3 0,0 0-6 15,0 0-1-15,0 0 2 0,0 0-2 0,0 0 3 16,0 0 0-16,0 0 2 0,0 0-4 0,0 0 3 0,0 0-5 15,0 0-29-15,0 0-37 0,0 0-60 16,0 0-85-16,0 0-233 0,0 0 103 0</inkml:trace>
  <inkml:trace contextRef="#ctx0" brushRef="#br0" timeOffset="1486.48">18252 11547 53 0,'-5'-1'81'0,"5"1"-13"0,0 0 0 15,0 0-10-15,0 0-5 0,0 0-8 16,0 0 2-16,0 0 5 0,0 0-6 0,0 0 2 0,0 0 3 16,0 0-3-16,-8 2-3 0,8-2-3 0,0 0 3 15,0 0-2-15,0 0-5 0,-2-5-1 16,2 5-1-16,0 0 1 0,-3-4-4 0,3 4-4 0,-4-4-7 15,4 4 0-15,0 0-3 0,-2-4-3 0,2 4 4 16,0 0-5-16,-5-2-1 0,5 2 7 0,-3-3-14 16,3 3 0-16,-4-3 3 0,4 3-1 0,0 0-3 15,0 0 3-15,-5-1-7 0,5 1 1 0,0 0 4 0,0 0-2 16,-14 0-2-16,14 0 0 0,-8 4 1 16,6-1 1-16,-5-3 3 0,7 0-2 0,-9 4 1 15,5-2-9-15,0-1 10 0,-1 5-1 0,-1-2-1 0,1 1 3 16,3-1-1-16,-2 1 3 0,0 0 0 0,0-1-8 15,-1 2-3-15,1 0 7 0,2-2-1 0,-2 1 0 16,0 2 7-16,1-1-4 0,1-1-3 0,-2 2-1 16,2-1 5-16,0 1-3 0,1 0 5 0,1-2-5 15,0 2 0-15,0 0 3 0,1-1-6 0,1 1 5 16,-1-1-1-16,0 2 3 0,0-1-7 0,3 1 3 16,-1-2 1-16,-2 0-2 0,3 1 0 0,-2 0 0 0,2-2 1 15,0 2-2-15,3-1 1 0,0 1-1 0,-1-3 0 16,2 1-4-16,1 0 3 0,0-1 2 0,0 3-6 15,-3-3 4-15,2 0-1 0,-3 1 0 0,3 0 7 16,-3-3-3-16,0 3-2 0,-1 0-3 0,0-2 1 16,1 1-1-16,-4-1-1 0,3 1-2 0,-3-1 2 15,-1 1-1-15,0-1-2 0,0-3 1 0,-5 10 6 16,4-8-2-16,-2 1 5 0,-2 2 6 0,3-3 1 0,-5 2-1 16,1-1 0-16,-2-3-6 0,2 3 12 15,-6-1-8-15,3 0 0 0,-1-1 3 0,-3 0-6 0,2-1 1 16,-1 1-2-16,2-1 3 0,1 2-5 0,-1-2 4 15,4 2-4-15,-1-2-3 0,1 3 4 0,-2-3-5 16,8 0-3-16,-7 0-34 0,7 0-48 0,-6 0-60 16,6 0-126-16,0 0-292 0,0 0 129 0</inkml:trace>
  <inkml:trace contextRef="#ctx0" brushRef="#br0" timeOffset="7650.96">21908 11575 49 0,'0'0'91'0,"0"0"-10"0,0 0-7 0,0 0-2 16,0 0-6-16,1-3-7 0,-1 3-6 0,0 0-1 16,0 0 6-16,0 0-6 0,0 0 5 0,0 0-16 15,0 0 3-15,0 0-3 0,0 0-1 0,0 0 0 16,0 0-8-16,0 0-2 0,0 0-8 0,3-4 5 0,-3 4-4 15,0 0-4-15,0 0-3 0,0 0-3 0,0 0 6 16,0 0-3-16,0 0-10 0,0 0 3 16,0 0 2-16,2 12-4 0,-2-7 5 0,0-1-3 0,0 3 3 15,0-2-1-15,3 2 2 0,-6 0 12 0,6 3-9 16,-3 1-2-16,0 0 1 0,-3 0-4 0,3 0 2 16,3 1-2-16,-3 0-5 0,0 0 10 0,1-2-7 15,-1 2 5-15,0 0-4 0,3-3 0 0,-3 2-2 0,1 1 3 16,0-3 0-16,1 2-2 0,-1-1 4 0,-1-3-10 15,0 1 11-15,1-3-10 0,2 0 4 16,-3 3-1-16,1-4-2 0,1 1-2 0,-4 0 2 0,4 1 3 16,-2-2-7-16,0 0 4 0,2-2 1 0,-2-2-2 15,0 5 2-15,0-2-10 0,0-3-18 0,1 5-24 16,-1-5-24-16,0 0-40 0,0 0-111 0,4 3-240 16,-4-3 106-16</inkml:trace>
  <inkml:trace contextRef="#ctx0" brushRef="#br0" timeOffset="8073.65">21996 11586 28 0,'3'0'56'0,"-3"0"2"0,5 6-16 15,-4-2-8-15,3-2 6 0,-3 3-10 0,0-1 0 16,2 2-2-16,-3 0-1 0,0 0-2 0,1 2-1 16,-2-2 4-16,1 1 9 0,0 0-6 0,-3 2-2 15,3-2 7-15,-2-1 2 0,-1 2-2 0,1-3-6 16,-1 3 2-16,1-3-2 0,-2-1-5 0,0 5-3 16,-1-4 4-16,1 1-5 0,0-1-4 0,0 1 4 0,-1-3-7 15,1 2 15-15,-1-1-15 0,4 2-2 0,-3-3-14 16,2 3-22-16,-1-4-28 0,1 1-94 0,-2 0-157 15,4-3 69-15</inkml:trace>
  <inkml:trace contextRef="#ctx0" brushRef="#br0" timeOffset="8706.87">22093 11564 64 0,'0'0'82'0,"0"0"-4"0,-2 13-2 15,2-6-2-15,2-2-1 0,-4 2-4 0,2-2-6 16,0 2-2-16,0 0 7 0,0 2-19 0,0 2-4 16,-2-4-2-16,2 3-8 0,0 0 2 0,-1-2-3 15,1 1-7-15,0-3-3 0,0 2 0 0,-3 1-3 16,3-1 0-16,-2-3 2 0,2 2 1 0,-2-2-5 16,2 2-2-16,-2-2-3 0,4-1 0 0,-4 1 1 0,2 0-2 15,-2 0-1-15,0 0-4 0,1-3 1 0,1 2 4 16,-3 0-5-16,3-4 0 0,-1 7 1 0,1-2-2 15,0-1-2-15,0 0 5 0,0 1-4 0,4 0 2 16,-3 0-5-16,1-1 1 0,0 0 2 0,0 0-3 16,-2-1 0-16,0-3-5 0,4 6 4 0,-4-4 1 15,3 1 2-15,-3-3-6 0,0 0 6 0,3 2-3 16,-3-2 1-16,0 0-3 0,0 0 0 0,0 0 6 16,0 0-4-16,0 0 3 0,2-10-4 0,-2 10-1 15,1-6 5-15,-1 6-6 0,-1-4-7 0,2 0-11 16,-1 4 4-16,0-7-9 0,0 4-26 0,0 3-19 0,0-6-30 15,0 2-81-15,0 4-195 0,4-7 86 16</inkml:trace>
  <inkml:trace contextRef="#ctx0" brushRef="#br0" timeOffset="9173.45">22162 11530 13 0,'0'0'78'0,"0"13"-3"16,0-13-8-16,0 8 5 0,2-1-6 0,-1-3-5 16,-1 1-6-16,1 0-1 0,-1 0 4 0,4 4 2 15,-3 2-11-15,1-3-4 0,-2 2-10 0,3-1 5 16,-3 3 2-16,1-1-1 0,1 0-8 0,-1 0 1 15,-1 1 3-15,0-1-10 0,3 0-2 0,-2 0 0 16,1 0-6-16,-2 0 0 0,2-1-4 0,-1 0 0 16,-2-1 2-16,2-1-3 0,-1-1 0 0,3 2 0 0,-5-5-11 15,2 1 10-15,2 0-1 0,-2 0-4 0,1-1-2 16,-1-4-4-16,0 6-7 0,1-4-10 0,-1-2-12 16,0 0-21-16,-4 3-20 0,4-3-33 0,0 0-66 15,-6 0-180-15,6 0 80 0</inkml:trace>
  <inkml:trace contextRef="#ctx0" brushRef="#br0" timeOffset="9400.19">22079 11764 70 0,'9'-3'90'0,"1"0"-1"16,3 2-12-16,1-1-6 0,-1 0-12 0,5 0-3 15,-4-1-2-15,0 1-15 0,-1 0-9 0,-1-2-23 16,0 0-34-16,0-1-27 0,-2 0-40 0,-3-2-102 16,1 1 46-16</inkml:trace>
  <inkml:trace contextRef="#ctx0" brushRef="#br0" timeOffset="9982.09">22275 11609 8 0,'0'9'81'0,"0"-9"5"16,2 7-8-16,-2-2-5 0,0 1-3 0,0 2-9 15,0 0 2-15,0-1-9 0,1 2-1 0,3 2-5 16,-4-3-1-16,2 3-11 0,0-1-3 0,-1 1 0 16,-1-1-4-16,3 0-4 0,-3-1-5 0,0-1 3 0,0 0-5 15,0-1 0-15,1-2-3 0,-1 1-4 0,0-1-5 16,2 0 8-16,-2-1-6 0,0 0 1 0,0-1 14 16,0-3-18-16,-3 6 0 0,3-6-1 0,1 3 2 15,-1-3-2-15,2 4 4 0,-2-4-1 0,0 0 3 16,-2 4 1-16,2-4 0 0,0 0-7 0,0 0-2 15,0 0 2-15,0 0 2 0,0 0 1 0,0 0-1 16,0 0-3-16,0 0-1 0,0 0 3 0,0 0-4 16,0 0-1-16,0 0 2 0,-5-13-1 0,5 9 0 15,0 4 1-15,0-10 2 0,0 6-5 0,-2-2 5 0,2-1 1 16,-2-1-11-16,2-3-1 0,0 1-4 0,0-1 0 16,0-3 0-16,0 2-1 0,0 0-10 0,0-1-1 15,0 0-1-15,0 1 3 0,-2-1 5 0,4 2 0 16,-4 1-2-16,4 3 9 0,-4 1 5 0,4-1 8 15,-4 2-1-15,2 1 0 0,0 0-6 0,0 0 0 16,2 0 6-16,-2 4-3 0,4-8 1 0,0 6 1 16,1 0 3-16,-5 2-2 0,6-1 3 0,-2-2-3 15,-4 3-6-15,0 0 1 0,13 3 1 0,-13-3 1 0,8 0 1 16,-8 0 1-16,6 4-5 0,-5-1 3 16,3-1 2-16,-4 2 1 0,4-3 2 0,-3 3 2 0,-1 0-1 15,3 0 4-15,-3 2 7 0,0-2 1 0,-3 2 1 16,3-2-10-16,-1 0 4 0,0 0-3 0,-2 2-4 15,2-1 1-15,-3 1 3 0,-2-2-18 0,-1 1-42 16,2 1-128-16,-4-2-192 0,-1 1 84 0</inkml:trace>
  <inkml:trace contextRef="#ctx0" brushRef="#br0" timeOffset="15503.08">17779 11584 78 0,'-4'-3'114'15,"4"3"-14"-15,0 0-10 0,-5-4-8 0,5 4 0 0,-2-2-12 16,2 2 1-16,0 0-4 0,-3-3-1 0,-2 0 2 16,5 3-20-16,0 0 11 0,0 0-2 0,0 0-9 15,-4-1 1-15,4 1-7 0,0 0-8 0,-4-3-1 16,4 3-4-16,0 0-4 0,0 0-8 0,0 0 2 16,0 0-1-16,0 0 1 0,0 0-1 0,0 0-5 15,0 0 1-15,13-1-6 0,-13 1-8 0,0 0 14 16,10 0-3-16,-10 0-3 0,8 1-2 0,-8-1 5 0,9 0-3 15,0-1-3-15,1 0-1 0,2 0-3 0,-3-1 6 16,3 0-1-16,0 2-2 0,2-3-1 0,-1 3 1 16,1-2 0-16,-1 1-2 0,-1 1-4 0,1 0 3 15,-3 1 3-15,3-1-2 0,-3 2-33 0,-1-2 3 16,-1 0 2-16,1 0 6 0,-3 0-4 0,-6 0 2 16,11 0 6-16,-9 3 4 0,-2-3-3 0,10-3 5 15,-10 3 1-15,0 0-7 0,0 0-1 0,0 0 0 0,0 0 3 16,0 0-2-16,0 0-2 0,0 0-14 0,-12-7 7 15,12 7-2-15,-8-1 3 0,8 1 2 0,-8-1 3 16,3 1 2-16,5 0-1 0,0 0 4 0,-14 0 4 16,14 0 2-16,-9 0 0 0,9 0 1 0,-6 0-3 15,6 0 5-15,0 0 1 0,-8-3 0 0,8 3-2 16,0 0-2-16,0 0 8 0,-8 3 0 0,8-3-2 16,0 0 7-16,0 0 1 0,0 0-3 0,-5-4 0 15,5 4 2-15,0 0-5 0,0 0 3 0,0 0-1 16,0 0 2-16,0 0-3 0,0 0 15 0,0 0-14 15,0 0-2-15,0 0 12 0,0 0-11 0,13 9 4 0,-13-9-8 16,5 4 11-16,-5-4-15 0,5 3 4 0,-5-1 3 16,1 2-1-16,-1-4 3 0,3 5-4 0,-2-2-1 15,2 2 6-15,-2 0-8 0,-1 2 5 0,1-2 0 16,2 2 0-16,-2-1 5 0,3 5-14 0,-4-4 12 16,4 3-4-16,-4-1-1 0,0 1 2 0,0 0 0 15,0-4 1-15,0 3 0 0,0-3-2 0,-4 5 11 16,3-6-6-16,-3-1-5 0,1 4 5 0,1-3-6 15,-5 2 4-15,4-3 9 0,0-1-13 0,-2 2 4 16,1 0 2-16,-1-3-8 0,1 2-4 0,-1-1 9 16,1 1-9-16,-1-1 8 0,0 0 1 0,-1 1 1 0,1-1-2 15,-3 1 12-15,4-1-4 0,-2 0-5 0,3-1-1 16,-2 3 7-16,2-4-3 0,1 2 5 0,2-3 2 16,-5 3 2-16,5-3 5 0,-7 4-1 0,2-3 1 15,5-1-2-15,-7 3-4 0,2-2 0 0,-1 0 1 16,6-1 2-16,-12 1 0 0,5-1-3 0,7 0-5 15,-14-2 2-15,9 1 1 0,-4-1-4 0,4 1-1 16,-3 0-3-16,8 1-2 0,-10-2 2 0,4 2 1 16,6 0-9-16,-10-1-17 0,10 1-21 0,-7-1-20 15,7 1-42-15,0 0-81 0,0 0-199 0,0 0 88 0</inkml:trace>
  <inkml:trace contextRef="#ctx0" brushRef="#br0" timeOffset="16398.4">18287 11542 60 0,'0'-6'70'0,"0"6"1"0,0 0-5 0,0 0-13 16,-3-3 4-16,3 3-8 0,0 0-3 0,-6-3-4 16,3 2-8-16,3 1-4 0,-8-3 0 0,4 0-7 15,4 3 1-15,-8-1 5 0,8 1 2 0,-7-1-2 16,7 1 1-16,-9-1 1 0,9 1-4 0,-9 0-9 16,3-2 6-16,6 2-9 0,-9 2 2 0,9-2 1 15,-9 1-8-15,0 1 0 0,4-2 6 0,1 3-9 16,-4 0-2-16,3-3 8 0,0 4 0 0,-2-2-8 15,0 2 7-15,2 3 5 0,1-7 0 0,-2 5-5 16,0-1 5-16,4 1-9 0,-2-1 1 0,2 1 2 16,1 1 2-16,-1-1-3 0,2 0-5 0,0 2-1 0,0-1 5 15,0 0-1-15,0-1-7 0,2 1 3 0,-1 1 0 16,1-1 8-16,0-1-6 0,0 1 3 0,-2-1-6 16,4 2 5-16,-2-1-3 0,1-1-2 0,2 1 6 15,-1-2-6-15,1 3 5 0,0-1-12 0,4 1 11 16,0 1 1-16,0-3 4 0,0 5-10 0,5-3 0 15,-2 2 2-15,-1-1-3 0,1-1 2 0,-2 0 1 16,3 1 1-16,-4-1-2 0,0-2 1 0,-1 2-7 16,-1-1 5-16,-2 0 3 0,0-2-3 0,-1 1-4 15,1-2 3-15,-3 0 0 0,1 0 3 0,-2 1-1 0,-1 0 3 16,0-4-3-16,2 3-5 0,-2-3 6 0,0 4 5 16,0-4-6-16,-4 5 0 0,0-4 1 0,-2 4-2 15,2-4 7-15,-1 1-1 0,-2-1-4 0,2 0 1 16,-2 4-3-16,-1-5-1 0,-1 2 4 0,0 1 3 15,-2 1-8-15,-1-4 0 0,-1 3 6 0,4-3-6 0,-1 2 9 16,-3-2-7-16,4 0 5 0,2 0 0 16,0-2-4-16,7 2 0 0,-12 0 3 0,6-3-7 0,1 0-15 15,0 1-11-15,0-5-28 0,1 2-50 16,-1 1-97-16,1-4-217 0,2 3 96 0</inkml:trace>
  <inkml:trace contextRef="#ctx0" brushRef="#br0" timeOffset="19414.83">26034 11586 66 0,'0'0'71'0,"0"0"-8"0,0 0-4 0,0 0-6 15,0 0 1-15,0 0-9 0,0 0 5 0,0 0-4 16,0 0-2-16,0 0 2 0,0 0-1 0,0 0-4 16,0 0 10-16,0 0-10 0,0 0 0 0,0 0 3 15,0 0-12-15,0 0 4 0,0 0-2 0,0 0-3 16,0 0-9-16,0 0 1 0,0 0-4 0,0 0 0 16,0 0-6-16,0 0 3 0,0 0-3 0,0 0 6 15,0 0-12-15,0 0 3 0,0 0 1 0,0 0-3 16,0 0-5-16,0 0 3 0,0 0 0 0,-9 12-1 15,12-6-1-15,-6-2-8 0,2 2 10 0,-2-2-4 0,2 2 2 16,-2 2-3-16,2-1 0 0,1-2 3 0,-4 4-6 16,3 2 3-16,-3-3 1 0,0 3-1 0,-1-4 5 15,0 3-5-15,3-2-1 0,0-1 2 0,-3 0 0 16,3-2-2-16,0 2-2 0,1-2 2 0,-2 2-2 16,2-5 5-16,1 3 0 0,-2-3-1 0,0 1 1 15,2-3-6-15,0 7 11 0,0-7-8 0,4 3-1 16,0-3 5-16,-4 0-3 0,5 1 2 0,-5-1 1 15,5 2 1-15,-5-2 3 0,9 0-10 0,-9 0 2 0,5 1 3 16,-5-1-5-16,9 0 1 0,-9 0-2 0,4 1 1 16,-4-1 2-16,8 0-1 0,-8 0 4 0,4 2-4 15,-4-2 2-15,3 3-3 0,-3-3-1 0,0 0 6 16,0 0-3-16,0 0 5 0,0 0-6 0,0 0 2 16,0 0 4-16,-6 7-8 0,6-7 3 0,0 0 1 15,-8 1 0-15,8-1-1 0,0 0-1 0,-6 1 0 16,6-1 2-16,0 0-2 0,0 0 8 0,0 0-7 15,0 0 2-15,0 0 8 0,0 0-8 0,-8-2-3 16,8 2-1-16,0 0-1 0,0 0-1 0,0 0 6 0,14-5 1 16,-7 5-1-16,-7 0-4 0,11 0 6 0,-2 0-5 15,0 0 2-15,3 0-3 0,-5 2-2 0,4 1-15 16,-1-2-29-16,-4 2-41 0,2-1-98 0,-3-1-202 16,0 0 90-16</inkml:trace>
  <inkml:trace contextRef="#ctx0" brushRef="#br0" timeOffset="19857.45">26116 11809 43 0,'0'0'105'16,"0"0"-6"-16,0 0-38 0,0 0-74 0,15-5-37 16,-15 5-53-16,0 0 24 0</inkml:trace>
  <inkml:trace contextRef="#ctx0" brushRef="#br0" timeOffset="26785.85">16467 12305 1480 0,'-21'-2'6'0,"11"-8"0"15,3 3 5-15,-2 1-3 0,-2-3-6 0,-4 0-7 16,-3 0 4-16,-5-3 1 0,4 3-1 0,4 2 2 16,3-2-1-16,6 2 5 0,2-4-3 0,3 5-4 15,1 1 2-15,1-2 4 0,3 2-8 0,0 2-8 16,1-1-13-16,-1 1-14 0,2 0-17 0,-2 1-17 16,-4 2-26-16,6-2-103 0,-6 2-218 0,0 0 97 15</inkml:trace>
  <inkml:trace contextRef="#ctx0" brushRef="#br0" timeOffset="48147.06">19569 13096 30 0,'-1'-3'71'0,"0"-1"-13"15,0-1 3-15,-2 3-10 0,3 2-4 0,-1-7-7 0,1 3-1 16,-4-1-6-16,4 1-2 0,0 4 0 0,-1-9-8 16,-1 4 3-16,2 0-9 0,-1-1 5 0,1 1-4 15,0 1-3-15,1-1-2 0,-1-2-3 0,-1 2 1 16,2 0 2-16,-1-1-5 0,2 0 9 0,-1 1-14 15,-1-4 7-15,0 6-5 0,0-3 1 0,3-1 5 16,-2 1-5-16,-1-1 3 0,5 2-4 0,-4 0 1 16,3-2-4-16,-3 0 4 0,2 1-4 0,-1 1 2 0,0-2-2 15,-1 3 7-15,0-2-15 0,1 1 7 16,-1-1-1-16,-1 1 8 0,1 1-2 0,0-1-5 16,1 0-1-16,-1 1-1 0,0 0 1 0,-1 0-1 0,2 0-2 15,1 1 2-15,-2 0-1 0,2-2 0 0,1 1 5 16,-2 1-1-16,4 0-1 0,-2-1-4 0,-1 1 2 15,1-1 0-15,2 1 3 0,0-1-2 0,-1 1-1 16,0 0 0-16,-1-1 0 0,0 0 1 0,2 0 7 16,0 0-11-16,-2 1 38 0,1-2-7 0,0 0-4 15,-1 1 1-15,2 1-5 0,1-2-1 0,-2 0-22 16,0 1 20-16,-1 1-4 0,5 1-7 0,-7-1 9 16,2-1-6-16,3 2 1 0,-5 1-1 0,5-1 1 0,-2 0-3 15,-5 2 3-15,11-1-5 0,-4 0-1 16,-1 1 3-16,2 0-5 0,-8 0 0 0,11 0-2 0,-4 1 0 15,0-1 4-15,1 1-3 0,-2-1 2 0,1 2-4 16,1-2 4-16,-1 0 2 0,-1 2-1 0,1-1 4 16,1-1-5-16,-2 2-1 0,2-2-2 0,-1 2 3 15,0-1-3-15,-1 0-9 0,2 2 14 0,-2-1-1 16,-1 1 3-16,-1-2 0 0,1 0-5 0,4 2-3 0,-4 1 1 16,-1-1 1-16,1-1 5 0,-1 1-10 0,1-1 4 15,-1 1 1-15,2 1-1 0,-2-1-1 16,3-1 2-16,-2 1-2 0,0 1 4 0,1-2-2 0,-1 4 1 15,-1-4-3-15,3 3 9 0,-2-2-12 0,0 4 5 16,0-5 1-16,0 3 3 0,0-1-18 16,-1 1 12-16,1-2-2 0,-1 2 3 0,0-2 5 0,1 2-1 15,-3 1-1-15,2-3-4 0,-1 0 2 0,-1 1-9 16,1-1 10-16,-1 1-3 0,-2-1 3 0,4 0 3 16,-4 1-1-16,3-1-4 0,-2 2 1 0,0-3 3 15,-1-2-20-15,4 7 23 0,-1-5-5 0,-3 2-3 16,2 0 3-16,-2-4-2 0,1 7 4 0,2-5-2 15,-2 1 7-15,-1-3-3 0,2 7-4 0,0-5-3 16,-2-2 4-16,2 7-6 0,-2-5-9 0,2 1 15 0,-2-3-1 16,0 5 4-16,0 0-2 0,0-5-7 0,0 5 7 15,0-1 0-15,0-4-5 0,0 7 2 16,0-3-3-16,0-4 2 0,-2 8 0 0,0-5 1 0,2 0 0 16,-4 2 2-16,2-2-1 0,-1 3-4 0,1-3-3 15,-1 2 4-15,-1-1-2 0,1 2 4 0,1-2-4 16,-2-1 3-16,2 1 6 0,1 1-3 0,-2 0 0 15,0-2-1-15,1 1 0 0,-2 0 1 0,0 0 2 16,-1-1-7-16,1 1 5 0,0 1-4 0,-1-3-1 16,1 1 3-16,1 1-8 0,-1 0 9 0,-2-3-1 15,2 2 3-15,-1 1-5 0,1-2 5 0,-2 1-4 16,3 1-1-16,0-3 3 0,-2 4-2 0,1-2 3 0,-1-1 0 16,1 3-5-16,-1-3 4 0,4 2-5 0,-4-3 6 15,1 2-3-15,0-1-1 0,-1 0 0 0,5-2 2 16,-4 2-2-16,4-2 7 0,-5 3-3 0,5-3-1 15,-8 2 0-15,8-2-1 0,-6 1 0 0,2 0 7 16,4-1-5-16,-8 0-6 0,8 0 0 0,-10 0 1 16,10 0 3-16,-9 0 0 0,9 0-7 0,-9-1 7 15,9 1-2-15,-7-1 0 0,7 1 1 0,-9-2 2 16,4 0-6-16,5 2 9 0,-8-1-2 0,3-1 3 0,5 2-5 16,-10 0-4-16,5-2-8 0,5 2 11 0,-8-3 1 15,5 0 0-15,3 3 0 0,-7-4 3 16,4 4 0-16,3 0-1 0,-6-2 0 0,6 2 5 0,-7-5-10 15,5 4 0-15,-1-1-1 0,3 2 0 0,-2-4 8 16,2 4-1-16,-4-5-7 0,1 2 7 0,3 3-6 16,-6-5 2-16,3 1 4 0,1 0-3 0,-5 0 0 15,4 0 4-15,-4-1 2 0,2-2-6 0,-3 2-1 16,1-2 2-16,-2 0 3 0,2 0 1 0,1 1-7 16,-3-1 3-16,1 0-2 0,3 2 6 0,0 0-1 15,-2 0 1-15,4 0 1 0,-1 1 3 0,0-2-12 16,2-1 8-16,-1 4 1 0,1-2 5 0,0-1-7 15,2 1 6-15,0 0-4 0,0 0 0 0,2 1 2 16,0-1-3-16,-2 0-3 0,1 0 2 0,3-2-1 0,-2 2 2 16,0 0-4-16,3-2 1 0,1 2 2 0,-2-2-5 15,2 4-7-15,-3-4-18 0,5-1-13 0,-3-1-39 16,-1 4-87-16,-3-3-177 0,3 0 80 0</inkml:trace>
  <inkml:trace contextRef="#ctx0" brushRef="#br0" timeOffset="53979.42">24139 12837 23 0,'-3'-4'84'0,"3"4"-7"15,-1-3-14-15,1 3-1 0,-4-7-5 0,3 5-10 0,1 2 4 16,-4-6-6-16,2 2-6 0,-2 3-7 0,0-3-6 16,0-1-2-16,-1 1 2 0,1 0-2 0,0 0-3 15,-1 2 3-15,-1-5-6 0,-2 3-5 0,3 0-6 16,1 0 4-16,-1-1 4 0,1 1-5 0,-2 0 4 15,1 2-4-15,1-2 1 0,-2-1 1 0,3 2-6 16,-1-1 3-16,0 0-6 0,-2 2 4 0,2-1-4 16,0-1 1-16,0 1 0 0,-1-1 3 0,0 1-11 15,-2 0 8-15,0-1-4 0,-2 0 0 0,0 1 7 16,-1-2 0-16,1 2-8 0,0-3 2 0,0 2 2 16,-1-1 0-16,0 0-1 0,0 1-1 0,-2-3 0 15,2 2-3-15,-3 0 5 0,3-3-2 0,-2 4 1 16,2-2-2-16,0-1 3 0,-3 3 3 0,2-1-9 0,0 0 5 15,1 1-1-15,4 1 0 0,-3-1 1 0,2 3-4 16,2-3 0-16,-2 1 5 0,2 3-7 0,-2-2-5 16,2 0 10-16,5 2-2 0,-15-1 3 0,8 1-1 15,7 0-5-15,-14 1 2 0,5 1 3 0,3 0 4 16,-2 1 4-16,-2-3-10 0,5 3-7 0,-5-1 9 16,-1 2 0-16,1-1-1 0,4 1 3 0,-3 0-5 15,-2 2 3-15,4-3 1 0,1 1-5 0,-1 0 5 16,-2 2-12-16,2-2 14 0,-2 4 3 0,2-3-6 15,0 0-3-15,-1 2 2 0,0-2-2 0,2 2-1 16,1-2 2-16,-3 3 2 0,2-3-12 0,-1 4 10 0,2-2 5 16,1 1-2-16,-3 0 1 0,0-1-13 15,4 0 13-15,-1 0 0 0,-1 0-2 0,1 0-2 0,-4 0 0 16,3 0 0-16,0 1 9 0,1-4-16 0,-1 1 9 16,0 0 4-16,1 2-11 0,0-4 4 0,0 4 1 15,3-3 3-15,-3 2-1 0,0-2-1 0,3 1-3 16,-3 1-2-16,3-2 2 0,-2-1 6 0,-2 3-3 15,4-1-7-15,1-1 8 0,-2 1-1 0,0 1 3 16,1-1-3-16,-3 0 2 0,4 2 1 0,-4-2 3 16,0 1-7-16,3-2 2 0,-1 4 6 0,0-2-6 15,-3-1-1-15,4 2 1 0,0 1-2 0,1-3 4 0,0 2-4 16,0 0 2-16,1-2 2 0,0 2-3 16,2 0 3-16,-1 0-7 0,-2-2-2 0,0 1 8 15,0 1-2-15,0-1 0 0,0-1-9 0,2 2 11 0,0-1-1 16,-2-2-4-16,0 1 3 0,1 1 5 0,-1-1-7 15,0-1 0-15,2-2 8 0,-2 3-10 0,2 0 4 16,0-2 0-16,0 1 3 0,2 0 5 0,-1 2-10 16,0-4 7-16,2 5-11 0,1-5 6 0,-3 4-1 15,1-1 2-15,1 0 2 0,2-1 1 0,-1 1-5 16,-1 0 1-16,0 0 7 0,-1-3-2 0,0 1-3 16,1 3-5-16,-1-2 3 0,1 0-3 0,-2-3 6 15,-1 5-3-15,1-4 0 0,-3-2 0 0,4 6 1 0,-2-3 1 16,1-1-5-16,-1 2 3 0,1-1-17 0,-3-3 18 15,5 5 1-15,-3-2 7 0,1-1-9 16,-2 3 5-16,2-3-10 0,-1 1 6 0,1-1 3 0,-3-2 0 16,4 5-2-16,0-1 3 0,0-1-1 0,2 0-8 15,-2-1 8-15,1 2-10 0,-1-1 8 0,2-1 1 16,-2 1 0-16,2 0 0 0,-1-1-2 0,-2 0-6 16,3 0 5-16,-3 1 3 0,3-1 2 0,-2-2-6 15,-4 0-2-15,10 4 5 0,-6-2-4 0,1-1 3 16,-1 0 5-16,-4-1-6 0,9 3 0 0,-4-2 2 15,0-1-1-15,-5 0 5 0,8 3-1 0,-4-2-2 16,-2 2 2-16,2-2 1 0,1 1-2 0,0-2 7 0,-5 0-8 16,9 3 2-16,-5-3-5 0,3 2-6 0,-7-2 12 15,11 2-1-15,-6-2-3 0,2 3 1 16,-2-1 2-16,0 0-4 0,2 0 4 0,-2-1 1 0,2 1-4 16,-1-2-3-16,2 3 2 0,-3-2-2 0,0 0 5 15,-1 2 2-15,1-1-6 0,0 0 5 0,2-1-11 16,-2 0 10-16,1-1 4 0,1 1-11 0,-4 1 9 15,-3-2-6-15,13-2 2 0,-8 4 3 0,-5-2-2 16,11-2-5-16,-5 2 2 0,0-1 0 0,-6 1-1 16,10-1 2-16,-2 0 4 0,-3-1-2 0,4 1-3 15,-4 0-2-15,-5 1-2 0,12-3 3 0,-7 2 7 16,0 0-4-16,-5 1-2 0,10-3-4 0,-6 3 8 16,5 0-2-16,-1 0-4 0,-2 0 4 0,0 0-4 15,-6 0-1-15,15-2 0 0,-9 1-13 0,0 0 19 0,-1 0-1 16,-5 1 6-16,9-2-13 0,-2 1 0 0,-2 0 4 15,0-2 3-15,-5 3-1 0,8-2 4 0,-8 2-4 16,7 0 6-16,-2-2-6 0,0 1-3 0,1-1 8 16,-3 1-10-16,3 0 7 0,-6 1-8 0,11-5 6 15,-8 2 0-15,0 2 4 0,3 0 1 0,0-1-5 16,-2-2-4-16,-2 3 6 0,6-2-10 0,-7 1 5 16,3-2 2-16,1 1-1 0,-1 0 8 0,1-2-13 15,3 0 5-15,-3 0-1 0,0 1 13 0,-1 1 2 0,0-2 1 16,0-1-7-16,-2 2 1 0,2-3 3 0,1 3-12 15,0-2 10-15,-1-3-4 0,1 1 3 16,-1-1-3-16,0 1 3 0,2-1 7 0,-2 0-6 0,1 1 1 16,-1-1-2-16,0-2-4 0,-2 2 9 0,2 0 2 15,0-3 2-15,1 3-5 0,-2-2 5 0,-2 0-7 16,-1 1 7-16,1-3-12 0,-1 2 11 0,1 0-1 16,-3 0-3-16,-1-4 0 0,-2 4 0 0,3 0-2 15,-3-6-2-15,1 4 2 0,-1 2 0 0,0-1-5 16,2 2-1-16,-3-1 7 0,1 1-6 0,-2-1 3 15,1 2-5-15,2 2-8 0,-5 0-30 0,5 4-70 0,-5-4-117 16,0 2-239-16,-2 0 106 0</inkml:trace>
  <inkml:trace contextRef="#ctx0" brushRef="#br0" timeOffset="66679.14">16150 12828 15 0,'-3'-5'51'16,"3"5"-8"-16,-2-2-5 0,2 2-5 0,-3-6 0 16,2 4-5-16,1 2-1 0,-3-4 0 0,1 0 0 15,2 4 0-15,-1-5-2 0,-2 1-5 0,3 4 1 16,-2-5-3-16,0 1-4 0,1 0 1 0,1 4 0 16,-1-7 0-16,-1 3-6 0,2 4-1 0,-2-5 2 15,1 3-4-15,1 2 0 0,-4-7-5 0,1 4-1 16,1 1-3-16,-1-1 4 0,0-1 1 0,3 4-8 15,-7-7 0-15,1 4 0 0,2-1 1 0,-1 1 0 0,-2 0 0 16,1-3 4-16,1 2-2 0,-3 0 3 0,0-3 0 16,3 4 0-16,-1-2-3 0,-2 1 5 0,3 0-4 15,-4-2 0-15,0 0 2 0,4 2-1 0,-1-1-1 16,-1 0 3-16,2 1 1 0,-2-1 0 0,0 2 1 16,1-2-3-16,1 1 28 0,-2 1-3 0,0 3 0 15,1-5-3-15,-1 4-4 0,0-2-1 0,-1 2-1 16,2-1-5-16,-1 1-3 0,7 1 0 0,-13 0 0 15,4 0-7-15,3-1-3 0,-1 2 0 0,1 0-4 16,-3-1 1-16,1 0 1 0,3 2 0 0,-3 0-5 16,1-2 10-16,-1 2-13 0,3-1 9 0,-3 2 1 0,3-1 1 15,-2-2-2-15,0 3-1 0,2-2-5 16,-3 2 14-16,2 2-5 0,0-2-3 0,-1-1 5 16,1 1 3-16,-1-1-7 0,-1 3 0 0,0 0-10 0,1-1 15 15,0 1-5-15,-1-1 0 0,2 1 0 0,1 0 0 16,-2-1 4-16,2 1-1 0,-1 1-13 0,-2-1 13 15,4 0 1-15,0 2-2 0,-1-2 3 0,1 0-3 16,-2 0 1-16,4 2-1 0,-2-2 3 0,1 0-2 16,-1 2 4-16,2-2-4 0,-1 0-2 0,-1 0 2 15,-2 2-1-15,5-2-8 0,-3 0 18 0,1 2-4 16,-2-1 1-16,4-2 5 0,-2 4 3 0,-1-2 0 16,3 0 4-16,-3 0 0 0,3 1 2 0,-3-1 0 0,3 2-3 15,-2-2-1-15,2 1 0 0,0 0-9 0,-2-1-2 16,2 1 11-16,-2-1-14 0,2 2 5 0,-1-1 1 15,0 3 2-15,1-1 1 0,-3-2-4 0,4 2-6 16,-2-1 4-16,0-2 2 0,2 5 2 0,-3-6-5 16,0 4 1-16,3-3 2 0,0 1-7 0,-3 3 1 15,3-3 0-15,3 0-2 0,-2 0-1 0,1 3 5 16,1-4-1-16,-3 0-2 0,4 4-2 0,0-3 1 16,-1 3 3-16,-1-3 2 0,2 0-3 0,-3-2-1 15,2 4-2-15,-1-3 8 0,1 1-7 0,3 0 1 16,-2 0-4-16,0-1 2 0,-3-1 3 0,3 3-1 0,0-2 2 15,0-1-3-15,-3 2-2 0,3-2 2 0,2 2 2 16,-2-2-2-16,0 0 2 0,1 0 1 0,0-1-9 16,-1 1 7-16,2-2-5 0,-1 1 7 0,1 0-3 15,0 0-2-15,0-2 2 0,2 1-1 0,-2 0-1 16,2-2-1-16,-1 2 9 0,-1-1-12 0,3 1 9 16,-3 0 0-16,1-1 3 0,-1 0-4 0,3 0-6 15,-1-2 0-15,-2 0-3 0,3 3 7 0,-3-2-2 16,3 2 4-16,-1-2 2 0,-2 0-3 0,3-1-2 15,-1 1 3-15,2-1 2 0,-2 0-5 0,-2 2 0 16,-6-2-1-16,9 0 7 0,-2 0-6 0,-1 1 0 16,-6-1-1-16,14 2 5 0,-8-2-2 0,0 2-1 0,1-2-10 15,-1 0 10-15,-6 0 3 0,12 0-3 0,-5 0-3 16,1-2 0-16,0 2 3 0,0-2 2 0,0 1 2 16,0-1-2-16,1 2 2 0,-1-2 0 0,2 1 0 15,-4-2-2-15,2 2 2 0,0-2 3 0,-1-1 0 16,1 2-10-16,0-1 10 0,-3 0-2 0,0 1 0 15,4-2 0-15,-4 1 4 0,3-2-5 0,-3 1 0 16,4-1-12-16,-4 0 15 0,0-2-6 0,3 1 3 16,-3-2 1-16,4 0 0 0,-4 2-4 0,4-4-1 15,-1 3 5-15,2-4-2 0,-1 5-3 0,-2-4 2 16,3 3 5-16,0-4-2 0,-3 2-7 0,2-2-3 16,3 1 7-16,-5 2 3 0,2 0 3 0,0-2-4 0,0 3 1 15,-4 0-2-15,2 2-1 0,-2-3-2 16,0 0 6-16,-1-1-4 0,-2 2-1 0,5-3-1 0,-5 1 4 15,1 1-1-15,1-1 0 0,1-6 6 0,-3 2-9 16,2-4-2-16,-4-1 0 0,3-1 7 0,-3 0-2 16,-3-6-2-16,3 1 5 0,-1-3-2 0,-2 3 1 15,-3-3-1-15,2 1 1 0,0 7-3 0,-2-6-2 16,-3-1-3-16,0 8 11 0,0 1-6 0,-3-6-3 0,1 9-8 16,2 0-1-16,-4 0-4 0,3 2-12 0,0 4-22 15,1 0-5-15,-3 3-112 0,1-3-179 16,1 6 79-16</inkml:trace>
  <inkml:trace contextRef="#ctx0" brushRef="#br0" timeOffset="68361.71">20078 12908 24 0,'1'-7'113'0,"2"4"-24"16,-2-2 2-16,0 3-8 0,3-2-19 0,-4 0 4 15,3 0-4-15,-3 4-9 0,4-5 7 0,-2 0-9 0,-2 1-3 16,2 1-8-16,0-2 0 0,-2 0-4 0,-2 0-4 16,2 0-7-16,-2-3-5 0,-3 2 4 0,1-1-6 15,-2-3 0-15,-4 3-7 0,-2-6-1 0,0 2 0 16,-1 1 3-16,-3-2-1 0,1 3-6 0,1 1 8 16,-4 1-8-16,3-1-2 0,-2 2-1 0,1 0 4 15,3-1-11-15,-3 0 8 0,6 4 3 0,-3-1-5 16,-1 1 3-16,1 2-6 0,1-2 3 0,-1 3-1 15,-1 0-5-15,-3-1 5 0,2 2 0 0,5 1-2 0,-3-1 4 16,0 2-4-16,0 0 1 0,-1-1-4 0,2 3 1 16,-5 0 4-16,0 2 1 0,1-2-8 0,0 4 5 15,2-5-4-15,3 1 0 0,-3 1 4 0,4 0-5 16,-3 0 6-16,0 1-2 0,7 1 8 0,-3-1-6 16,2 3 1-16,-3-3-5 0,6 3 10 0,-2-1-5 15,3 0-3-15,-2-1-2 0,-1 2-4 0,-1 0 2 16,6 1 0-16,-4-1 4 0,1 0 0 0,4 2 8 0,-4-4-8 15,4 3-3-15,0-1 6 0,-1 2-6 16,2-2 7-16,1 2-2 0,-2-3-1 0,3 4 3 16,1-2-4-16,1 4 4 0,3-2-2 0,2 1-5 0,-1 1 1 15,0-3 2-15,1 2-1 0,1 1-2 0,4-2 7 16,-2-2 1-16,1 4-5 0,4-4 6 0,1-1-5 16,-3 2 1-16,9 1 6 0,0-2 1 0,-3-1-1 15,4 0-5-15,0-2-12 0,-4-1 12 0,-2 0 11 16,10 1-2-16,-12-4 4 0,2 1-1 0,1-4-3 15,-1 3 12-15,-1-2 0 0,2-1-3 0,-2-2-1 16,-1-1 2-16,-5 0 1 0,1-1-3 0,-4-2-2 16,6 0-5-16,-5-2 4 0,-4-1-3 0,1-1 0 0,0 1-1 15,-2 1-3-15,1-4-1 0,-2 1-4 0,-1-3 3 16,0 1-1-16,0-5 3 0,0 5-10 0,0-5 0 16,-1 0 3-16,3 0 5 0,-5 0-3 0,3 0-1 15,1 1 0-15,0 1-2 0,-1 5 0 0,1-2 0 16,-1-2 2-16,0 4-2 0,-3-3-4 0,3 3 0 15,-4-1-6-15,0 1-17 0,4 1-12 0,-9-1-24 16,0 0-5-16,1 3-73 0,-5-4-88 0,-2 2-246 16,-4-2 110-16</inkml:trace>
  <inkml:trace contextRef="#ctx0" brushRef="#br0" timeOffset="70262.24">24149 12733 30 0,'1'-3'77'0,"-1"3"0"16,-1-6-17-16,-1 2 2 0,-2 0-12 0,0 2-7 16,-2-3-3-16,-2 0 2 0,-3 1-5 0,0-2-2 15,1 1-5-15,-4 0-4 0,-3-1-8 0,2 3 5 16,-2-4-3-16,-1 0-5 0,1 5-2 0,4-2-6 15,-5 0 10-15,5 0-5 0,-1 0 0 0,0 3-7 16,5-2 1-16,-5 1 0 0,8 2 2 0,-1 0 1 16,-2-3-3-16,3 3-10 0,-2-1 8 0,8 1-2 15,-14 0 1-15,8 0 6 0,-2 0-12 0,-1 0 2 16,0 0 7-16,-1 1-16 0,-1-1 14 0,3 3-1 0,-4-3 4 16,2 0-5-16,-1 0-12 0,-1 0 13 0,1 0 2 15,-1 0-4-15,3 0-3 0,1 0 7 16,1 0 7-16,-1 0-7 0,1 2 0 0,0-2 4 0,-2 0 0 15,3 0-13-15,-2 2 11 0,2-2 0 0,6 0-3 16,-12 1 7-16,7-1-5 0,0 2 0 0,1 0 8 16,-1 1-1-16,1-1-1 0,4-2-5 0,-5 5 6 15,0-2-8-15,3-1 1 0,0 3-1 0,1 0 2 16,-2 0-10-16,2 1 10 0,-1 0-2 0,0 0-1 16,2 0 5-16,-2 1-9 0,0 0 0 0,1-1 1 15,1 3 6-15,-4-4-6 0,2 2 7 0,0 1-5 16,0-2 4-16,-1 1-1 0,2 1-2 0,-1-2-2 15,0 2-2-15,-2-1 6 0,2-1-6 0,-1 1 0 16,1-1 3-16,-1-1-1 0,1 2 3 0,0-1 0 16,-2-1-6-16,0 1-2 0,1 0 9 0,0-1-12 0,1 0 6 15,-1-1-3-15,1 1 5 0,0 0-3 0,1-2 2 16,0 3 4-16,-2-3-9 0,2 2 3 0,-2-2 7 16,1 2-8-16,-2-1 4 0,3 1-6 0,0 0 6 15,-2-1 1-15,2 0-1 0,-1 2-3 0,1-2 5 16,1 3-7-16,0-1 1 0,0 1-12 0,1-2 22 15,1 4-4-15,-1-3-1 0,0 1-4 0,2 0-4 16,2 3 12-16,-3-3-1 0,3 2-3 0,1-1-4 16,-2 1 2-16,-1 0 5 0,0-3-4 0,1 0-6 15,3 3 4-15,-4-4-12 0,1 0 18 0,-2 2 1 16,1-2-2-16,1-2-2 0,0 2 3 0,-1-1-5 0,2 2 1 16,-1-2 1-16,0 0-1 0,1 3 2 0,-1-4-1 15,1 0-3-15,-1 1 2 0,2 0-1 16,-2 1-4-16,1-2 8 0,3 2-3 0,-4 2 3 0,2-4-5 15,2 2-10-15,-2 2 10 0,2 0 6 0,2-4-4 16,-3 3 5-16,-1-3-8 0,2 4 5 0,0 0-1 16,-1-4-4-16,1 2 1 0,-2 0 2 0,2-3-2 15,-2 4 2-15,3-2 0 0,-3-1 2 0,5 4 1 16,-5-4-4-16,4 1 1 0,-5-2 0 0,4 3-1 0,-2-2 1 16,-1 1-2-16,-1 0 1 0,3 0-12 15,-2 0 15-15,2-1-6 0,-2 0 2 0,-2-1 1 16,4 3 0-16,-2-3 8 0,2 1-7 0,-3-2 4 0,0 2-1 15,3 0 1-15,-3-2 3 0,0 3-3 0,0-3 1 16,0 2-1-16,-1-2 3 0,2 0-4 0,1 0-3 16,-3 1-1-16,2-1-1 0,1 1 0 0,0 0 3 15,-2 1-2-15,2-2-1 0,-1 2 2 0,0-1-1 16,3-1 2-16,-2 1-1 0,2 0 5 0,-2-1-4 16,2 1-3-16,0 0-2 0,2-1-4 0,-3 0 8 15,1 0-4-15,0-1 0 0,1 2 2 0,-1-2 4 16,-1-2-3-16,0 2 4 0,-8 0-2 0,14-1-7 15,-8 1-3-15,5-2 2 0,-4 0 6 0,-1-1 2 16,0 1-4-16,0 0 3 0,1-1-2 0,1 0 0 0,-1-3 3 16,-1 3-6-16,2-2 7 0,2-3-2 0,-2 4-4 15,-1-5 1-15,1 1 1 0,2-1 3 0,-1 2-3 16,-2-1 3-16,3-1-1 0,1 1 5 0,-3-1-5 16,-1 1-2-16,4-1 3 0,-5 2 0 0,3-3 5 15,1 2-6-15,-3-1 5 0,-1-3-2 0,1 4-4 16,-1-4 5-16,-1 0-3 0,1-2-1 0,0 2-4 15,-3-5 1-15,1 5 5 0,-2 0-5 0,0-5 3 16,0 3 2-16,0 1-2 0,-4 1 0 0,-2-3 2 0,-3-4 1 16,-2 5-2-16,-5 0 0 0,-9-6-9 15,-4 1-13-15,-1 1-27 0,-4 1-161 0,-15-9-224 16,1 3 101-16</inkml:trace>
  <inkml:trace contextRef="#ctx0" brushRef="#br0" timeOffset="78510.61">12715 13113 22 0,'9'9'24'0,"-2"-3"-5"0,4-1 6 0,-2 4-9 16,0-3-1-16,1 0-2 0,-1-1-4 0,0 1 0 16,1 1-2-16,-1-1 0 0,0-1 1 0,3 2 27 15,-2-3-9-15,0 2-11 0,1-1-11 0,1 1-2 16,1-2-10-16,5 1 1 0,-2 0-1 0,1-1 0 15,2-1 4-15,0-1-1 0,-1 3-3 0,1-2 2 16,1-2-2-16,1 2-5 0,-2-2-18 0,-1 1-32 16,0-2 14-16</inkml:trace>
  <inkml:trace contextRef="#ctx0" brushRef="#br0" timeOffset="78697.53">13409 13104 38 0,'4'-12'76'0,"1"-5"-11"16,-4 0-10-16,2 0 8 0,-2 0-9 0,-1 0 0 16,0-3 5-16,0-6-17 0,0 7 6 0,-5-6-3 15,-4 1-9-15,0-2 8 0,-2 3-17 0,-4 0 1 16,0-4 1-16,-4 5-4 0,1-1-5 0,-2 2 0 16,-2 0 5-16,1 3-15 0,-3 1 5 0,1 3-2 15,5 3-1-15,-9 3-14 0,7 0 8 0,-8 2-8 16,6 3-27-16,0 3-34 0,1 0-73 0,-10-2-147 15,12 3 65-15</inkml:trace>
  <inkml:trace contextRef="#ctx0" brushRef="#br0" timeOffset="80277.38">17617 12746 37 0,'-6'12'71'0,"-1"0"-10"16,2 0 15-16,1 2-6 0,-1-1 2 0,3-1-7 15,-1 1-5-15,2 0-9 0,-2-1 0 0,6 0-4 0,-2 0 4 16,3 4-5-16,-3-4 2 0,4 3-4 0,0-2-8 16,0 2 3-16,-2-4-6 0,6 4-3 15,-1 2-5-15,1-3 3 0,-2 1-11 0,1 0 7 0,-1-1-11 16,2-1 5-16,3-2-2 0,-2 1-5 0,-2-3-2 16,-2 2 2-16,2-1-2 0,2-1 0 0,-3-1 0 15,0 1-1-15,-2 0-2 0,4-1 0 0,0 2 4 16,0-2-6-16,1 0 3 0,-2 0 4 0,4-1 3 15,-2 0-1-15,1 1-5 0,3-1 4 0,3-1-3 16,-7 0-1-16,8 0 5 0,-5-1-3 0,5-1 4 16,-2 1-3-16,4-3 2 0,-3 1-6 0,1-1 6 0,3 0-7 15,-2-2-2-15,-1 0 0 0,1 0 3 0,-1-2 1 16,1-1-4-16,-1-1 6 0,0-4-10 0,2 2 7 16,-6-5 0-16,4 2-8 0,-4-5 2 0,0-1 5 15,-1 0-8-15,0-7 3 0,-4 0 1 0,-1-4-5 16,-6-2 6-16,2-1 1 0,-4 1 3 0,-4-1-5 15,2 0 0-15,-5 2-3 0,-2-1 4 0,0 2-1 16,0 1-2-16,3 0-2 0,-3 1 0 0,0 5 6 0,1 2 0 16,3-1-5-16,-4 2 0 0,0 1-1 15,4 1-7-15,-4 2-8 0,1 2-14 0,-2-2-11 16,1-2-26-16,0 4-39 0,-2-4-93 0,3 5-214 0,1-2 94 16</inkml:trace>
  <inkml:trace contextRef="#ctx0" brushRef="#br0" timeOffset="81861.34">22151 12622 93 0,'-2'-5'100'0,"1"1"-3"0,-4-1-13 0,1 2-12 16,2-3 2-16,-5 0-12 0,6 2-3 0,-7 1-8 16,3-2-6-16,0 3-13 0,-4-2 4 0,1 1-8 0,-1 1 1 15,-2-1-6-15,3 1-1 0,-1 1-2 16,1 1-4-16,-3 0 3 0,0 0-4 0,-1-2 3 15,-1 4-9-15,0-1 4 0,-3 1-6 0,-3 1 1 0,2 1 1 16,-2-2-2-16,0 3-8 0,1-3 9 16,-4 3-1-16,3-2 1 0,1 2-1 0,-5-2 0 0,-3 3 0 15,5-3-3-15,-6 4-1 0,4-1-9 0,3-2 10 16,-1 1-2-16,0-1 0 0,1 1 0 0,2-2-1 16,1 2-2-16,-1 2 5 0,6-5 3 0,-1 3-2 15,-1 0-14-15,3 0 6 0,-2-1 5 0,4 1 2 16,-1 0-6-16,1 2-9 0,1-2 10 0,3 1 5 15,-4 0-2-15,4 1-3 0,-1-1 7 0,-2 2-4 16,4-2-2-16,0-1-2 0,1 3-13 0,-1-2 19 16,1 2 1-16,-2-1-8 0,3-1 9 0,-2 5-3 0,1-6-6 15,-1 3 4-15,4-2 1 0,-4 1-14 0,3 2 18 16,-3-1 2-16,-1 0-13 0,4-1 5 0,0 0 0 16,0 3 3-16,-1-2-3 0,0 1 1 0,0 0-9 15,1-1 12-15,-1 1-2 0,0 1 1 0,-2-3-6 16,3 1-1-16,0 3 6 0,1-3 1 0,-2-2-9 15,2 4 9-15,2 0-2 0,-2-1 0 0,1 1 1 16,2-2 1-16,1 1-1 0,-1 2-2 0,4-4-3 16,0 1-12-16,0 1 18 0,0-2 1 0,1 1 1 15,6 3-8-15,-5-3 3 0,1 1-1 0,7-1 4 16,-3 3-4-16,-1-5 3 0,1 3-2 0,-1-2 1 16,2 0 1-16,2 0 0 0,-2-1 1 0,-2 1-5 0,-1-2 2 15,6 0-12-15,-5 1 14 0,1-3 2 16,2 3-5-16,-4-1-8 0,1-2 8 0,0 0 5 0,1 0 0 15,-4 1-1-15,4-1 0 0,-2-1-3 0,-1 1-3 16,1 0 5-16,-3-3-2 0,1 1 0 0,-1-1 4 16,2 0-2-16,-4 0 0 0,2-1-5 0,-2 0 2 15,4 1-9-15,1-2 11 0,-1 2 1 0,0 0 2 16,3 0-5-16,-4 0 1 0,4-3 1 0,-2 2 1 0,1-2-7 16,1 2 8-16,-1-3 0 0,0 2 0 15,0-1-4-15,3-1 4 0,-5 1 5 0,4 0-6 16,-2 1-18-16,0-1 19 0,1-2-5 0,-4 0 2 0,4 3 5 15,-2-3-2-15,-6 3 0 0,3-3-4 0,0 1 3 16,0 0 2-16,-4-1-9 0,4-1 6 0,-4 1 5 16,4-1-2-16,-2-2-5 0,0 0 16 0,-3 1-6 15,2-5 2-15,0 3 0 0,-4-2-2 0,2-1 2 16,-1-2-4-16,-1-1 2 0,-1-2 6 0,-1 0 4 16,4 0-7-16,-4-2 10 0,1 2-2 0,-1-2-3 15,0 2-5-15,-1 1 3 0,1-1-4 0,-4 2-3 16,3-1 2-16,-4 0-4 0,-1 2 3 0,-1-2-3 15,1 6 0-15,-4-3 4 0,-3 1-2 0,-1 0-21 16,-4 2-36-16,-8-5-84 0,-2 1-73 0,-4 1-221 16,-1-1 99-16</inkml:trace>
  <inkml:trace contextRef="#ctx0" brushRef="#br0" timeOffset="83694.12">25499 12794 56 0,'-2'6'52'15,"2"2"-5"-15,0-3 3 0,2 3-2 0,-1-2-9 16,1 1-7-16,2 1 1 0,-2-3-2 0,0 3-5 15,0-2 0-15,1 0-16 0,2 3 10 0,-1-1-3 16,1-1 0-16,-3 0-3 0,1-1-4 0,1-1-1 16,0 4 1-16,2-2-1 0,-1 0 1 0,-1-2-2 15,2 0 0-15,0 2-2 0,-1 2 2 0,1-6-3 16,-2 4 0-16,1 0-3 0,-1-2 1 0,1-1 2 16,3 2-3-16,-4 1-1 0,1-4 2 0,-1 4 1 0,1-3-4 15,0 0 3-15,-1 1-1 0,1 3 5 16,0-4-6-16,0 1 2 0,0 1-4 0,-1-1 0 15,3 2 3-15,-3-1 0 0,2-2-10 0,-3 1 8 0,1 0-5 16,1-1 7-16,-1 1 5 0,3 0-8 0,-2-1 1 16,0 0 0-16,1 0 0 0,-1 3-1 0,2-2 1 15,0 0 5-15,0 0-1 0,-1 0-6 0,3-1 1 16,-3 2-2-16,2-1 1 0,1 0 8 0,-1 1-6 16,-2-3 1-16,3 2 2 0,0-1 0 0,-1 2-8 15,2 0 5-15,-2-2 3 0,1 1-6 0,-2-2 5 16,3 1-5-16,0 0 3 0,1-1 0 0,-2 0 5 15,1-2-8-15,0 2 3 0,-2 0 0 0,0-2-11 0,3-1 17 16,-3 1-2-16,-2-1-9 0,1-1 4 0,0 1 3 16,2 0-6-16,-2 0 4 0,0-1 5 15,2 0-1-15,-2-1-2 0,0 2 2 0,1-3-2 0,-3 2-4 16,5-2 3-16,-2 1-3 0,-3-1 4 0,3 1-3 16,-2-1 0-16,3-2 2 0,-4 1-3 0,2 0 0 15,-1-1 5-15,0-1-2 0,-1 3 0 0,2-2 1 16,-3-2-5-16,1 2 11 0,-1 0-5 0,2-5 4 15,-1 3-3-15,-1 0 5 0,-1 0-2 0,0-3-1 16,1 2-1-16,-1-2 1 0,-1-1 5 0,1 1 5 16,-3 1-15-16,0-3 10 0,0 0-1 0,-3 2-1 15,1-2-6-15,-1 0 8 0,-2-1-4 0,1 3 0 0,-1-2 0 16,0 1 1-16,-1 1-6 0,-1-4 5 16,1 5-4-16,-1-2 0 0,2 2-1 0,-3-1 6 0,0 2-10 15,-1-3 2-15,-4 5-19 0,0-5-40 0,-6-1-68 16,-3-4-135-16,-6 2 60 0</inkml:trace>
  <inkml:trace contextRef="#ctx0" brushRef="#br0" timeOffset="91711.01">12843 13501 76 0,'0'0'86'0,"0"0"-9"0,0 0-7 0,0 0-14 0,0 0 4 15,0 0-14-15,0 0 1 0,0 0-8 0,0 0-4 16,0 0 0-16,0 0-6 0,0 0-1 0,0 0-3 16,0 0-6-16,0 0 2 0,0 0-16 0,0 0 13 15,0 0-1-15,0 0-1 0,0 0-4 0,0 0 1 16,0 0-2-16,0 0-3 0,-9-7 10 0,9 7-2 15,0 0-2-15,0 0 3 0,0 0-12 0,0 0 15 16,-5-1-6-16,5 1 2 0,0 0-3 0,0 0-4 0,0 0 4 16,0 0-7-16,0 0 7 0,0 0-2 15,0 0 1-15,0 0-6 0,-3-4-1 0,3 4-2 16,0 0 5-16,0 0 0 0,-3-3-3 0,3 3 2 0,0 0-4 16,-3-3 6-16,3 3-6 0,0 0-1 0,0 0 4 15,-3-4-5-15,3 4 2 0,0 0 3 0,0 0-5 16,0 0 8-16,-1-3-4 0,1 3-3 0,0 0-2 15,0 0 2-15,0 0-1 0,3-9-1 0,-3 9-1 16,1-2 2-16,-1 2-1 0,0 0 2 0,3-4 3 16,-3 4-9-16,3-2-6 0,-3 2 7 0,4-4 9 15,0 0-7-15,0 3 4 0,-4 1-7 0,2-3 2 16,-2 3-2-16,7-2 7 0,-7 2-1 0,4-3-5 0,0 1 5 16,-4 2 5-16,6-3-9 0,-6 3 2 0,5-3-1 15,-5 3 7-15,6-1-8 0,-2-2-1 0,-4 3 4 16,9 0 3-16,-4-2-12 0,-5 2 4 0,8 0 4 15,-8 0 1-15,8-2 0 0,-8 2 3 0,6 0-2 16,0-1-4-16,-1-2 3 0,-5 3 0 0,8 0 0 16,-8 0 0-16,7-1-7 0,-7 1 0 0,0 0 3 15,6 1-4-15,-6-1 6 0,0 0 3 0,10 0-7 16,-10 0 5-16,0 0 7 0,5 3-6 0,-5-3-2 16,4 1 0-16,-4-1-1 0,5 1 3 0,-5-1 1 15,0 0-1-15,8 1-4 0,-8-1 3 0,0 0 0 0,6 2-8 16,-6-2 13-16,0 0-6 0,0 0-1 15,5 0 1-15,-5 0 0 0,0 0 1 0,3 4 0 16,-3-4 3-16,0 6-5 0,0-6 5 0,-3 7-9 0,6-4 8 16,-3-3-4-16,-3 7 3 0,3-5-6 0,3 1 13 15,-3-3-20-15,1 7 7 0,-1-3 3 0,0-1 7 16,0-3-1-16,3 6-11 0,-2-4 11 0,-1 3-8 16,0-5 2-16,0 4 0 0,0-4 7 0,0 3 1 15,0-3-3-15,0 4-3 0,0-4-4 0,0 0 6 16,-4 5-1-16,4-5-8 0,-4 3 8 0,3 0-1 15,-3-1 2-15,-2 1-2 0,2 1 0 0,-4-1 3 16,3-1 2-16,0 2-6 0,-1 0 4 0,-1-3-5 16,4 2 5-16,-3-1-6 0,3 3 2 0,-3-2 4 0,3 0-9 15,-2 1 5-15,1 0 5 0,1 0-3 16,-1 0 2-16,0-2-6 0,2 2 1 0,-1 3-3 0,-1-6 3 16,2 6-1-16,-3-2 3 0,1 0 4 0,2-2-8 15,-4 3 4-15,3-3-6 0,-1 0 5 0,1 2-1 16,0-3 2-16,-1 5 6 0,0-4-8 0,-1-1 6 15,-1 2 0-15,3 0-14 0,0-2 9 0,-1 1-5 16,0 1 5-16,-2-2 5 0,3 3 4 0,0-2-11 16,-1-1 0-16,0 0 2 0,-1 2-1 0,2-3 5 15,-3 2-2-15,2-1 4 0,0 1-8 0,4-3 1 16,-4 2 2-16,4-2 1 0,-2 2-1 0,2-2 7 0,0 0-2 16,-7 1-11-16,7-1 9 0,-1 3-9 0,1-3 7 15,0 0 3-15,0 0-3 0,0 0 5 0,0 0-4 16,0 0-1-16,0 0 3 0,-4 1-10 0,4-1 5 15,0 0 4-15,0 0-5 0,0 0 4 0,0 0 1 16,0 0-4-16,0 0 5 0,0 0-1 0,0 0-6 16,0 0 4-16,0 0-1 0,0 0 0 0,0 0 2 15,0 0 0-15,0 0 1 0,0 0-4 0,22-4-5 16,-18 3 5-16,-4 1 6 0,13 0-2 0,-7 1-4 16,0-1-1-16,-6 0 5 0,13-1-9 0,-6 2 6 15,-1-1-3-15,2 2 5 0,-1 0-1 0,0-2-4 0,-1 0 4 16,1 3-8-16,-2-1 2 0,2 0-2 15,-2-2 9-15,2 1 0 0,-2 1 2 0,1-1-16 16,2 1 11-16,0 0 3 0,-2 0-1 0,3 1-3 0,-3-3 2 16,3 0-1-16,-1 2 1 0,1 0 3 0,1 2 1 15,-2-3-5-15,-2 2 4 0,3-3-5 0,-4 2-1 16,3 1 2-16,-3-2 3 0,0 0-3 0,-1 1-1 16,-4-2 2-16,10 1 3 0,-7 2 1 0,-3-3-2 15,0 0-5-15,0 0 4 0,0 0-5 0,0 0-2 16,0 0 9-16,0 0-10 0,0 0 1 0,0 0-8 15,0 0-20-15,-13-8-33 0,13 8-95 0,-9-3-174 16,5 1 78-16</inkml:trace>
  <inkml:trace contextRef="#ctx0" brushRef="#br0" timeOffset="92826.43">12968 13471 41 0,'0'0'43'0,"5"2"-4"16,0-1-2-16,-5-1-6 0,0 0-1 0,0 0-5 15,8 2 5-15,-8-2 0 0,0 0 7 0,0 0-12 16,0 0 9-16,4 1-9 0,-4-1 1 0,0 0-6 16,0 0-6-16,0 0 5 0,1 4-1 0,-1-4-6 15,0 0 5-15,3 3-8 0,-3 2 0 0,1-3 5 16,-1-2 0-16,1 7 11 0,2-4-10 0,-3 3-5 16,1-1 8-16,-1 0-1 0,0 1-15 0,0 0 14 0,0-1-6 15,0 0 4-15,0 2-3 0,0-2 1 0,0 0-6 16,-1 1 6-16,1-2-3 0,-3 1-3 0,3-3 3 15,-1 5 5-15,1-4 17 0,-4 1-4 0,0 1-9 16,3-2 2-16,-3 2 1 0,0-4-9 0,2 4 2 16,-2 0 2-16,2-4-3 0,-4 4 0 0,5-3-1 15,-3 2-6-15,0-1 4 0,3 0-1 0,-3 0-5 16,4-3 4-16,-6 6-1 0,6-6 1 0,-3 3-3 16,2-1-2-16,-3 1 4 0,2-1-7 0,2-2 6 15,-7 3-6-15,5 1 2 0,-3-2-4 0,-2-1 5 16,2 1 6-16,0-1-17 0,0 0 11 0,0 2-1 0,0-2 2 15,-3 0 0-15,3 0-4 0,0 1 0 0,5-2 4 16,-12 0-5-16,12 0 4 0,-10 2 0 16,10-2 0-16,-5 0-1 0,5 0-4 0,0 0 7 0,-6 0-7 15,6 0 4-15,0 0-2 0,-3 3 0 0,3-3-1 16,0 0 6-16,0 0-9 0,0 0 1 0,0 0 7 16,0 0-3-16,0 0 1 0,0 0-3 0,0 0 1 15,0 0 3-15,0 0 2 0,0 0 4 0,0 0-8 16,0 0-12-16,0 0 13 0,0 0 3 0,0 0-6 15,0 0 0-15,0 0 3 0,0 0-5 0,0 0-4 16,0 0 12-16,0 0-3 0,0 0-5 0,0 0-2 16,0 0 2-16,0 0 8 0,0 0 3 0,0 0-7 0,0 0 2 15,19-3-3-15,-19 3 1 0,12 0-8 0,-7 0 10 16,-5 0-5-16,11 0 4 0,-3 0-4 0,-2 0-3 16,2 0 11-16,2 0-7 0,-1-2 6 0,1 4-1 15,-2-4-16-15,2 2 14 0,-1 2 0 0,-1-2-7 16,1 0 5-16,-2 0 2 0,1 1-1 0,-3-1-1 15,3 2 1-15,-2-2-2 0,1 2 1 0,-7-2 4 16,10 1-8-16,-7 0 1 0,2 0 0 0,-5-1 5 16,5 2 1-16,-5-2-8 0,5 1 4 0,-5-1 3 15,0 0-6-15,4 1 1 0,-4-1 3 0,0 0-3 16,2 3-2-16,-2-3 9 0,0 0-4 0,3 4 3 16,-3-4-8-16,0 0 9 0,0 0-9 0,0 0 9 0,4 1-4 15,-4-1 5-15,0 0-6 0,0 0-3 0,0 0-8 16,0 0-8-16,0 0-19 0,0 0-33 0,0 0-90 15,-16 0-174-15,16 0 78 0</inkml:trace>
  <inkml:trace contextRef="#ctx0" brushRef="#br0" timeOffset="95177.42">16183 13384 14 0,'0'0'45'0,"0"0"-9"0,-5-2 1 0,5 2-3 15,0 0-6-15,-4-3-3 0,4 3 1 0,0 0-7 16,-5-4 1-16,5 4-3 0,0 0-3 0,-5-3-2 15,5 3 0-15,-4-1 0 0,4 1 0 0,-4-3-1 16,4 3-2-16,-2-3-3 0,2 3-1 0,-3-4 3 16,3 4-4-16,-1-4 1 0,0 0 3 0,1 4-5 15,-3-4 1-15,3 4-3 0,-2-5-1 0,-1 4 4 0,3 1-2 16,-1-7-3-16,-1 3 2 0,2 4-7 16,-2-6-2-16,-2 3-3 0,4 3-6 0,-4-8-4 0,3 4-14 15,-2 0-22-15,1 1-60 0,-3-3 28 0</inkml:trace>
  <inkml:trace contextRef="#ctx0" brushRef="#br0" timeOffset="97576.81">15439 13447 14 0,'-4'9'45'0,"0"-1"-8"15,1 0-3-15,1-3 1 0,-1 2-7 0,-1 0 3 16,4 3-6-16,-1-1-2 0,-2 1-2 0,1-2 0 16,-1-2-3-16,-2 4 0 0,4-3-7 0,-2 4 1 15,3-5-1-15,-1-1-5 0,1 2 6 0,0 0-1 16,0 0-2-16,0-1-2 0,-1 1 0 0,1-2-5 16,-3 2 2-16,3 1-4 0,3-1 8 0,-2 0-7 15,-1-2 1-15,1 4-2 0,2-4 3 0,-2 2 2 16,3-1-2-16,-3 1-5 0,4 0 4 0,-2-2 2 0,1 4-2 15,-2-2-2-15,1 1-2 0,-2-1 5 16,4 3-5-16,-3-5 4 0,1 4 1 0,-2-5-4 0,1 4 1 16,-1 0-1-16,2-3 4 0,0 2 0 0,-1 0-1 15,0-2-4-15,1 2 3 0,-2-2-5 0,3 0 9 16,-1 3-5-16,-1-3-4 0,2 1 0 0,-2-1 5 16,1 0-1-16,1-2 0 0,-2 3 0 0,2-2 2 15,0 0-1-15,0 0-2 0,2 0 5 0,-2 0-8 16,0-2 0-16,0 2 8 0,-2-1-5 0,2 2-7 15,0-5 6-15,-1 4 5 0,2 0-3 0,-2 0 1 16,1 0 0-16,0 0-5 0,0-2 6 0,1 2-1 0,-1 1-3 16,-1-2 3-16,4 0 1 0,-2 1-4 0,0 1 1 15,3-2 3-15,-4 2 0 0,6-1 2 0,-1 1-5 16,-1-2-6-16,-3 2 7 0,5 1 1 0,-1-3 3 16,-1 2-5-16,-1-1-2 0,2-2 3 0,-2 2 2 15,-1-1-4-15,3 1 3 0,-4-2-1 0,2 1-2 16,-2-1 2-16,1 0 3 0,0-1-2 0,-2 2 4 15,0-2 3-15,1 0 10 0,-5-1 3 0,8 3 1 16,-4-2 2-16,3-1-4 0,-7 0-5 0,8 3 1 0,-3-3-2 16,-1 2-2-16,1-1 1 0,-5-1-5 15,10 1 3-15,-5 2-6 0,-1-2 2 0,4 0-1 16,-3 0 0-16,0 1-10 0,-1 0 10 0,1 1-3 0,0-3 0 16,0 1 2-16,3 1-4 0,-2-1 1 0,-2 2 6 15,3-2-14-15,-2 0 10 0,0 2-2 0,0-3 0 16,1 0-4-16,1 1 4 0,-2 0-3 0,0 1 7 15,1-1-3-15,-6-1 1 0,10 1 4 0,-4-1-6 16,-1 1-2-16,-5-1-1 0,10 0 2 0,-4-1-2 16,-6 1 1-16,11 1 0 0,-6-1 5 0,1-1-6 15,4 1 2-15,-10 0-3 0,11-1 3 0,-5 1 2 16,0-1 0-16,-6 1-3 0,13-3 2 0,-8 2 1 16,3 1 4-16,-3-3-4 0,1 3-1 0,-1-2 0 15,3 0 1-15,-4 0 0 0,5 0 2 0,-3 1-1 16,1-2 0-16,-2 3-4 0,0-2 6 0,-1 0-4 0,5 1 2 15,-3-1-5-15,2 0-1 0,-3 0 3 0,2-1 1 16,0 0-2-16,-1 1 0 0,1-1-3 0,3-1 4 16,-4 1 0-16,1 1 0 0,2-3 1 0,1 0-8 15,-2-1 7-15,1 1-1 0,-4 0-5 0,2 1 4 16,2-1 7-16,0-1-9 0,-5 3 3 0,1-1 1 16,1 1 2-16,1 0 0 0,-2-1-6 0,0-2 2 15,-1 4 2-15,2-2-5 0,-3 1 3 0,1-4 5 16,-2 4-9-16,2 0 4 0,0-1 3 0,0-3-4 0,1 1 3 15,0 2-5-15,-1-4 5 0,1 4 0 16,0-6 0-16,2 2-4 0,-4-1 9 0,5-2-6 16,-3 2 3-16,1-1 0 0,1 1 1 0,-2-2 0 0,0 4-10 15,0-5 6-15,0 4-2 0,2-4 6 0,-3 4-5 16,1-3-5-16,1 1 6 0,-4 1-3 0,2 0-1 16,0 1 6-16,-2 1-2 0,-1-3-3 0,0 2 2 15,0-1 2-15,-1 3 1 0,0-5-1 0,0 5 4 16,0-3-19-16,0 0 15 0,-1-1 2 0,1 4 5 15,0-3 0-15,0-1-3 0,0 3-2 0,0-5 2 16,1 6-4-16,-1-5 7 0,0 1-6 0,-1 1-1 16,0-1-2-16,-2 1 5 0,1 1 1 0,0-3 2 0,0 1-8 15,-1 0 1-15,1-2-2 0,-1 2 5 16,-1 1 4-16,1-4-7 0,-3 4 3 0,1-2-5 16,0 0 8-16,-2 1 1 0,-2-1-2 0,1 1-14 0,0 0-6 15,-1 1 14-15,2 1 5 0,-2 0 0 0,0 1 5 16,1 2-8-16,-1-2-1 0,4 4 1 0,-3-2-10 15,2 1 14-15,-2 0-5 0,3 1 1 0,0 1 1 16,-1-1 3-16,-2 1-5 0,4-2 0 0,-1 3 1 16,5 1 0-16,-9-3 0 0,5 3-1 0,-1-3 0 15,5 3-2-15,-5-4 1 0,-1 3 2 0,2-3-4 16,1 2-1-16,3 2 7 0,-10-3-5 0,8 1 6 16,2 2-7-16,-8-6 5 0,5 5 0 0,-2-2 1 15,1 2-3-15,4 1 3 0,-6-3 3 0,1 1-6 16,1-1-2-16,0 0 3 0,0 1-3 0,-1 2 3 0,5 0-5 15,-8-4 7-15,4 1-2 0,4 3-2 0,-7-2 6 16,7 2-2-16,-6-3 0 0,3 0 1 0,3 3-7 16,-6-1-1-16,6 1 2 0,0 0 1 0,-8-1 3 15,8 1 0-15,-5-3-17 0,5 3 17 0,0 0 1 16,-10-1-13-16,10 1 10 0,-7 0 0 0,7 0 5 16,0 0 0-16,0 0-2 0,-11 1-1 0,11-1-8 15,-8 0 4-15,8 0 1 0,-8 0 5 0,8 0-3 16,0 0-3-16,-9 0 3 0,9 0-3 0,-6 0 0 15,6 0 7-15,0 0-1 0,-9-2-7 0,9 2-1 16,0 0 5-16,-8 1 1 0,8-1 0 0,0 0 0 16,-6-4-1-16,6 4-4 0,0 0 1 0,0 0 7 0,0 0-3 15,-7-1-4-15,7 1-1 0,0 0-8 0,0 0 14 16,0 0-5-16,0 0 7 0,0 0-3 0,-6-1-7 16,6 1-5-16,0 0 14 0,0 0-6 0,0 0 2 15,-5-2 2-15,5 2 3 0,0 0-1 0,0 0-2 16,-7 0-2-16,7 0 1 0,0 0 6 0,0 0-2 15,0 0-6-15,0 0 1 0,-10-3 6 0,10 3-4 16,-4 0-2-16,4 0-8 0,0 0 5 0,0 0 6 16,0 0-3-16,-9 0 0 0,9 0 0 0,0 0 0 0,-6-1 0 15,6 1 6-15,0 0-5 0,-7-1-4 16,7 1-1-16,0 0 5 0,-12 1-3 0,12-1 1 16,-6 0 2-16,6 0-1 0,0 0 5 0,-10-3-2 0,10 3 4 15,-9 0-8-15,9 0 1 0,0 0-2 0,-10-1 3 16,10 1-1-16,-9 0 2 0,5 1-8 15,4-1 1-15,-10 3 2 0,3-3 6 0,2 1-3 0,0-1-3 16,0 3 2-16,-3 0 0 0,3-2 3 0,0 3 5 16,-3-2-10-16,-1 1 0 0,4 1 1 0,-4-1 3 15,4-1-7-15,-1 2 12 0,-2-1-9 0,3 2 0 16,-1-1 3-16,-1 0-13 0,1 0 15 0,-2 2-1 16,2 0 2-16,-2-1-4 0,2 2 1 0,-2-2 0 15,2 4 0-15,-1-3 0 0,-1 2 0 0,2 1 0 16,0 0-1-16,-1-1-7 0,1 1 13 0,-2 0-7 15,1-1 2-15,-1 2-6 0,3 0 9 0,-3-1-1 0,2-1-14 16,2 1 14-16,0 0 1 0,0 0 0 0,2-1-9 16,-2 4 10-16,0-4-7 0,4-1 6 0,-3 0-4 15,2 1 5-15,1-1 0 0,-1-2-4 0,1 2 0 16,-4 1-3-16,3 0 1 0,1-3 1 0,0 3 1 16,0-3 3-16,1 3-7 0,-1-2 3 0,4 1 4 15,-3-2 2-15,-1 3-8 0,1-1 3 0,2-2 3 16,1 3-4-16,-3-4 5 0,3 2-1 0,1 2 2 15,-1-3-8-15,-1 2-1 0,-2 1 0 0,5-2 7 16,-3 0 0-16,1 1-1 0,-2 0-2 0,2-1 3 16,-1 2-1-16,1-4-4 0,-2 2-3 0,-2-1-5 15,6 1 14-15,-2-1-6 0,0-1 7 0,0 3-5 0,0-2 0 16,-3-3-4-16,5 3 2 0,-3 1 4 0,3-2-4 16,-2 1 4-16,0 0 2 0,0-1-3 0,-2 1 3 15,4-1-6-15,-4 3-6 0,2-3 9 0,0 1 0 16,-1 1 2-16,1-1 3 0,-1-3-3 0,-1 4-4 15,1-1-1-15,1-1 2 0,0-1 2 0,-2 0-4 16,5-1 2-16,-2 0-1 0,-1 1-1 0,-1 0 0 16,1 0-8-16,1-2 11 0,2 1 6 0,-1 0-9 15,-1-1 0-15,3-1 4 0,-3 2-7 0,1-2 7 0,-6 0-2 16,13 2-2-16,-9-2-3 0,-4 0 9 16,14 1-3-16,-9-2-1 0,3 1 0 0,-3-1 2 0,1 0-2 15,-6 1 3-15,13 0-3 0,-8-2 1 0,0 2 4 16,-5 0-5-16,9-3-35 0,-2-1-106 0,-5-1-153 15,2 2 67-15</inkml:trace>
  <inkml:trace contextRef="#ctx0" brushRef="#br0" timeOffset="100142.3">20206 13351 67 0,'2'-2'85'0,"2"-3"-7"0,-1 2-9 0,-2-2-3 16,4 1-6-16,-4 1-15 0,-1 0 5 0,2-1-10 16,0-1 1-16,0 3-5 0,-2 2-9 0,0-6 6 15,0 6-7-15,-3-9-6 0,2 6 2 0,-2 0-4 16,-2-1-2-16,1-2-5 0,0 2 5 0,-1 1-5 16,0-1-5-16,0-1 6 0,1 1-9 0,-1 1 10 15,0 1-9-15,0-3 5 0,-3 2-4 0,2 1 0 16,-3-1 3-16,-4 0-3 0,4 2-1 0,0-2 1 0,-5 3-2 15,0 0-6-15,1-2 9 0,1 2-2 16,-3-3-7-16,1 3-1 0,0 0 10 0,2-1-5 0,-3 0 5 16,2-1-18-16,0 2 15 0,-1-1-1 0,1 1 0 15,0 1-1-15,-1-1 2 0,1 2 6 0,-1-2-7 16,1 1 0-16,1 0-2 0,0-1 1 0,2 3 0 16,-3-1 1-16,2 1-5 0,2-2 5 0,-4 3 0 15,4 0-3-15,2-1 4 0,-3 2-3 0,3 0 0 16,-1-1 0-16,-2 3-1 0,2-2 2 0,-1-1-4 15,0 2 1-15,0 1 2 0,4 0 2 0,0-2-7 16,0 1-5-16,-2 0 12 0,0 1 3 0,-3-1-10 16,3 3 9-16,0-2 4 0,-4 1-6 0,2 0-4 0,2-2 4 15,-2 2-2-15,1-1-1 0,0 1 1 16,1 1-2-16,-2-1 12 0,3-2-12 0,-2 3 3 0,4-3-2 16,0 0-7-16,-1 0 5 0,0-1 6 0,4 1-4 15,-1 0 7-15,-1-1-14 0,0 1 7 0,-1 0 1 16,4 3 6-16,-2-4-6 0,-1 2-1 0,2 1 0 15,-2-3-13-15,-2 4 21 0,0-1-6 0,1 1 4 16,0-2-4-16,3 1 1 0,-3 0-4 0,-1-2 8 16,0 2-2-16,5-4-2 0,-4 3 3 0,3 0-8 15,-3-1-10-15,0 0 6 0,0 0 9 0,3 0 0 16,-1 0-2-16,2-1 2 0,-2 1-6 0,2-1 7 16,2 1-5-16,0-1 5 0,-2 1 0 0,4-1-1 15,-3 1 4-15,-2 1 1 0,2-3-11 0,3 4 4 0,-4-3 1 16,4 2-1-16,0-2 4 0,-3 2-5 0,1 0-1 15,1-2 8-15,1 2-9 0,-3 0 12 0,2 0-8 16,-2-1 0-16,0-1 2 0,3 4-7 0,-4-5 7 16,4 4-5-16,-4-3 8 0,4 0-17 0,-3 2 14 15,4-2-6-15,-2 2 8 0,1-2-9 0,-2-2 6 16,2 2-15-16,0 0 13 0,0 0 1 0,0 0 2 16,-2-1-2-16,2 0 4 0,-2 0-4 0,4 0-11 15,-3-2 16-15,1 1-6 0,-1 1-3 0,1 0 2 0,0-2 3 16,0 0-1-16,2 3-5 0,-1-3 7 15,0 1-7-15,0 1 5 0,4-1 1 0,-3-1-3 16,1 1-1-16,-1 1 1 0,1 1 5 0,1-2 2 0,0-1-10 16,1 3 3-16,1 0 2 0,-5-3-4 0,3 1 4 15,-1-1 2-15,0 5-6 0,2-4-2 16,-4-1 2-16,3 2 0 0,0-3 11 0,-5 4-9 0,5-3 4 16,-3 1-5-16,3-1-2 0,-3 0 5 0,2 0 0 15,-1-1-1-15,0-1 3 0,1 2-4 0,-1 0 7 16,1-2 3-16,0 0-9 0,1 0 0 0,-2 0 0 15,2 1-3-15,-2-1 2 0,0 0 2 0,-6 0 2 16,12-1-3-16,-4 1 2 0,-1 0-5 0,-3 1 1 0,1-1 4 16,-5 0-3-16,12 0 3 0,-12 0 1 15,9 2 5-15,-3-4-3 0,-6 2-4 0,9 0 3 0,-9 0-2 16,10 0 2-16,-10 0-1 0,12 0-1 0,-6-1-15 16,-2-1 15-16,2 2-1 0,-6 0 5 0,11-3-10 15,-6 2 6-15,1-2 1 0,-1 1-3 0,3 0 0 16,-3-1-1-16,1 3 4 0,0-5 1 0,1 5-3 15,-2-1-6-15,2-1 5 0,-2 0 2 0,0 0-5 16,-1 0 4-16,3 1 1 0,-2 1 4 0,1-4-12 16,-1 3 12-16,-5 1-3 0,7-4-6 0,-3 3 3 15,1-1 5-15,0 0-19 0,1-1 14 0,-1-1-2 0,1 1 3 16,-2 1 7-16,2-1-4 0,-1-2 5 0,0 0 0 16,-1 1-6-16,5-3-4 0,-4-1 7 0,0 4-9 15,3-5 6-15,1 3 1 0,-1-2 3 0,-2 1-4 16,-1 0-1-16,3-2 5 0,-2 2-6 0,2-1 9 15,-6 1-4-15,4 1-6 0,-1 0 2 0,0-2-1 16,0 1 1-16,0 2 2 0,-2-4-3 0,0 4 4 16,-1-1-6-16,-1-1 3 0,-1 0-2 0,3 0 3 15,-2 0 4-15,-2 0-5 0,1-2-6 0,0 0 4 16,0 0 0-16,1-1 7 0,-1 0-5 0,0 1-3 16,1-1 5-16,-1-1-4 0,1-2 6 0,1 3-4 0,-2 1 2 15,1-4-2-15,0 2-2 0,-1-1 3 16,0-1-4-16,0 1 4 0,0 0-1 0,-1 0 3 0,-2 2-2 15,0-4 1-15,-3 5-2 0,1-1-9 0,-2-1 7 16,-1 0-2-16,2 3 5 0,-5-1 0 0,-1 2-4 16,-1-3-4-16,-4 3-12 0,3-1-16 0,-4 1-25 15,4 0-43-15,-4 0-56 0,4-1-168 0,0 4 74 16</inkml:trace>
  <inkml:trace contextRef="#ctx0" brushRef="#br0" timeOffset="104508.54">24083 13499 30 0,'1'-3'104'0,"5"-2"-11"0,-3 4 15 15,-2-3-15-15,4 0-1 0,-2-1-18 0,1 2-7 16,0-2-7-16,-2 1-1 0,1 0-6 0,2 2 0 16,-3-5 2-16,1 5-9 0,-2-1-8 0,-1-1 2 0,0-2-10 15,0 6 5-15,0-7-18 0,-1 4 4 16,-2-2-1-16,-3 1 4 0,4 0-6 0,-5 0-2 0,3-1-1 15,-2 1-1-15,1 0-5 0,-3 1-1 0,4-2 3 16,-1 3-2-16,0-3-2 0,0 1-1 0,-2-2 0 16,2 4 4-16,0-2-6 0,0 0-13 0,1 0 14 15,-1 0-3-15,1 1 6 0,-2 0 0 0,2 1-6 16,-4-1 0-16,1 0 0 0,0 1 1 0,-3-3 0 16,0 3-4-16,-3 0 2 0,6 1-1 0,-4-1 1 15,1-1-2-15,-1 1 6 0,-1 0-2 0,1 0-1 16,-1 1 2-16,3 1-3 0,-2-1-2 0,3 0 1 0,-4 1-1 15,2 0-1-15,0-2-1 0,-2 2-9 16,2 0 10-16,0 2-2 0,1 0 5 0,-2-1 0 0,0 1 0 16,0 1-6-16,3-1 6 0,-2 0-4 0,2 0 7 15,1-1-8-15,-5 2 5 0,6 1-9 0,-3 0 10 16,-1-1-3-16,3 0 6 0,0 1-1 0,-5 1-3 16,7-2-2-16,-3 2 2 0,3-1-8 0,-3 0 10 15,2 0-6-15,1 0-1 0,0 1 5 0,-2 0-5 16,2 0 10-16,-1 0-7 0,2 0 0 0,-1 0 0 15,1-2 6-15,-1 1-4 0,1 2-6 0,-2 2-2 16,2-5 5-16,0 6 0 0,0-4 9 0,1-1-5 16,1 4-2-16,-3-2 3 0,1 2-1 0,2-2-4 15,-1 3 0-15,0-4-14 0,1 2 18 0,-2 1 0 0,3 1-1 16,-1-1-6-16,0-1 7 0,1-2-2 0,1 3-2 16,-1-2 0-16,1 2 4 0,-2-1-5 0,2-1-2 15,0 2 8-15,0-3-3 0,2 3 1 0,-2-1-1 16,1 0 5-16,-2-2-3 0,1 0 2 0,0 2-12 15,1 0 6-15,2 0 3 0,-2-4 7 0,1 4-9 16,1-2 2-16,1 0-1 0,1 2-1 0,0 1 5 16,1-1-5-16,-3 0 0 0,3 1 1 0,-2-2 4 15,1 2-6-15,0-1 2 0,-1 0 0 0,1 3-3 0,0-5 3 16,3 4 1-16,-2-6 1 0,-2 1-4 16,1 1 1-16,3 0 2 0,-3 0 1 0,0 2-5 0,3-4-2 15,-2 4 1-15,2-3 5 0,-3-1-4 0,3 0 6 16,-3 3-4-16,4-1 1 0,-4-2-2 0,-1-1-4 15,2 2 13-15,-1 0-8 0,0-1-2 0,1 1 0 16,-1-1 9-16,1-1-4 0,0 0 2 0,-1 1 0 16,1 1-3-16,1 0-2 0,0-3-1 0,0 2 8 15,2-1-6-15,-2 1-4 0,0-2-2 0,2 1 3 16,-2 0 2-16,0 1 0 0,6-2-1 0,-7 2 1 16,2-3 2-16,2 2 2 0,2 1-3 0,-3-3-2 15,1 1 8-15,-5 0-6 0,4 1-1 0,0-1 0 0,2-1 0 16,-3 2 5-16,-1 0 1 0,0-2-5 0,1 0-2 15,-2-2 5-15,2 0-4 0,0 4 4 0,1-5-1 16,-3 1 2-16,0 1-7 0,2 0 3 0,0-4 0 16,3 3-2-16,-6 0 2 0,8-3 1 0,-7-1 2 15,3 2-15-15,0-3 14 0,3 1-4 0,-2-3 2 16,-1 2 5-16,6-3-3 0,-4 3-6 0,1-4 3 16,-1 2 3-16,-1 2-3 0,0-1 2 0,0-2 1 15,-1 4 6-15,0-5-7 0,-1 2 0 0,-2 1 10 16,3 2-3-16,-3-5 0 0,0 2-4 0,-1 0 2 15,1-1 1-15,-3 1-1 0,-1-1 1 0,0-2-2 0,-2 0 0 16,-3 0 1-16,-1-3 0 0,-4-3-5 0,-3 1 3 16,-2-4-26-16,-2 0-27 0,-2 1-66 15,-4-4-94-15,1 0-225 0,-1 1 100 0</inkml:trace>
  <inkml:trace contextRef="#ctx0" brushRef="#br0" timeOffset="108271.26">17981 13595 68 0,'-5'-3'89'16,"5"3"-59"-16,0 0-62 0,0 0-34 0,0 0 16 16</inkml:trace>
  <inkml:trace contextRef="#ctx0" brushRef="#br0" timeOffset="124691.24">6276 12823 81 0,'-1'-2'116'0,"1"2"-7"15,-3-7-3-15,3 7-17 0,-1-5-1 0,1 5-7 0,0-5-3 16,0 5 4-16,0-6-6 0,0 6-4 15,0 0 0-15,0-5-5 0,0 5-1 0,0 0-5 0,-1-2-7 16,1 2 2-16,0 0-3 0,0 0-5 0,0 0 0 16,0 0-6-16,0 0-3 0,0-4 1 0,0 4-9 15,0 0 0-15,0 0-2 0,0 0-2 0,0 0-3 16,0 0-4-16,0 0 0 0,0 0-5 0,0 0 1 16,0 0-4-16,0 0-3 0,0 0 1 0,0 0 1 15,-9 6 0-15,6-1-4 0,2 1 0 0,-3-1-2 16,3-1-3-16,-3 4 2 0,4-3 1 0,-4 2 0 15,3-1-3-15,-3 3 1 0,0-1 1 0,3 0-1 0,-1 2-2 16,0-2-2-16,1 3 5 0,1-3 0 0,0-1-1 16,-3 3-5-16,6-1 3 0,-3 3-1 0,0-2 4 15,1-1-2-15,1-2 0 0,0 5-3 0,-2-2 1 16,5-2 0-16,-4 3 0 0,2-2 2 0,-2 2-2 16,3-5 0-16,-3 0 2 0,2 4 0 0,-3-4 0 15,4 0-1-15,-3 0 0 0,3 0 3 0,-4-3-5 16,1 1 3-16,2 0 3 0,-3-4 1 0,5 4 4 0,-4 1 0 15,-1-5 8-15,4 1-1 0,-4-1-2 16,5 3-1-16,0-3 0 0,-5 0-3 0,9 1 0 16,-5 1 1-16,5-2-2 0,-1-2-4 0,2 2 1 0,-1-1 0 15,0-1 3-15,2 0 0 0,1-1-4 0,-1 1-1 16,1-2-2-16,-1 3 1 0,-1-5-1 0,2 5 2 16,-1-3 0-16,-3 3-5 0,-1-1-11 0,1 0-17 15,-3 2-12-15,2-3-27 0,-7 3-32 0,5-3-64 16,-5 1-135-16,1-2-323 0,-1 4 144 0</inkml:trace>
  <inkml:trace contextRef="#ctx0" brushRef="#br0" timeOffset="124975.7">6219 12852 77 0,'6'-4'133'16,"-5"3"-17"-16,5-1-12 0,-3 0-5 0,5 1-9 0,-3-2-12 16,0 2-8-16,3 0-8 0,-3-1-10 15,1 1 0-15,2 0-14 0,0 1 3 0,-2 0-5 0,2 1-3 16,-8-1-2-16,10 1-8 0,-6 1-11 0,-4-2-15 15,5 3-10-15,-2 0-12 0,-3-3-17 0,1 4-17 16,-1-4-31-16,-1 6-63 0,-2-2-165 0,0-2 73 16</inkml:trace>
  <inkml:trace contextRef="#ctx0" brushRef="#br0" timeOffset="125174.4">6187 12990 34 0,'0'0'148'15,"0"0"0"-15,0 0-2 0,0 0 3 0,0 0-8 16,0 0-11-16,13 0-11 0,-13 0-19 0,16-2 4 0,-6-2-12 16,3 2-15-16,-4 0 0 0,4 0-7 0,-2 1-9 15,1 0-5-15,-4 0-3 0,-2 2-10 0,3-1-1 16,-1 1-10-16,-2-1-22 0,0 1-27 0,2 1-38 16,-8-2-38-16,13 0-73 0,-9 0-85 0,0 2-271 15,2 1 121-15</inkml:trace>
  <inkml:trace contextRef="#ctx0" brushRef="#br0" timeOffset="125774.93">6491 12926 81 0,'0'0'138'0,"0"0"-11"0,0 0-15 0,0 0-11 16,0 0-12-16,-4 8-8 0,5-3-5 15,-1-2-9-15,3-1-5 0,-3-2-8 0,4 6-2 0,-3-2 0 16,0-2-10-16,2 2-2 0,-2-1-5 0,-1 5 0 15,0-6-3-15,3 3-8 0,-3-1 2 0,1 3-5 16,-2 1-1-16,-2 0 4 0,3 1-7 0,-1 0-4 16,1 0 3-16,0-3-6 0,-3 2 1 0,3-3 2 15,-1 2-6-15,1-3 3 0,0 1 1 0,0-1 3 16,1 0 3-16,-1-4 4 0,0 3-4 0,0-3 8 16,0 0-5-16,0 0-1 0,12-11-1 0,-3 2-2 15,-4 0-3-15,0-1-5 0,0 0 5 0,-1 1-2 0,3 0-3 16,-1 0 0-16,-3 2 2 0,3 0-2 0,-3-1 3 15,1 4-5-15,3 0 0 0,-4-2-5 0,1 3 5 16,3 1-4-16,-2 0-2 0,1-2-1 0,0 3 4 16,1-2 3-16,-1 3-9 0,2 0 0 15,2 0 3-15,-3 0-2 0,-1 0-1 0,-2 3 7 0,2-1-4 16,-6-2 0-16,13 2-1 0,-8 1 3 0,-1 1-6 16,0-1 2-16,-2 2 2 0,1 0 4 0,2 2-6 15,-4 0-2-15,3 1 7 0,-4 3 2 0,1-2-3 16,-1 0 2-16,4 1-2 0,-1-3-1 0,-2 2 4 15,-1-1-4-15,3-1 4 0,-2-2-4 0,-1 0 0 0,1-1 2 16,2-1 3-16,-3-3-2 0,1 5 0 0,-1-5-2 16,0 0 5-16,0 0 1 0,13-12-7 0,-9 7 7 15,-2-2-8-15,2-3-20 0,0 2-18 0,0-1-22 16,1-1-22-16,0 1-34 0,-3 1-139 0,1-2-276 16,-3 1 122-16</inkml:trace>
  <inkml:trace contextRef="#ctx0" brushRef="#br0" timeOffset="126074.23">6796 12934 95 0,'0'0'147'0,"0"13"-10"15,2-9-16-15,-1 1-4 0,-1 0-14 0,2-1-4 16,0 3-10-16,0 1-7 0,2 0-9 0,0 1-10 16,1-1-2-16,0 2-11 0,0-1-3 0,0-2-4 15,3 1-2-15,-3-1-7 0,0-3-6 0,-2 0 4 16,3 0 0-16,-2-4 4 0,-4 0-1 0,0 0 0 15,14-7-10-15,-11 2 5 0,0-4 0 0,1 1-1 16,0-2-7-16,-3 0-1 0,2-2 1 0,-3 0-6 0,0 0 0 16,0 0 3-16,-3 6 2 0,2-3-3 15,1 2-3-15,-2 1-2 0,2-1 1 0,0 3-1 16,0-1-6-16,2 1-1 0,-2 4-1 0,0 0 1 0,4-4 5 16,-4 4-6-16,6 0-14 0,-6 0-23 0,13 3-11 15,-5-2-16-15,-3 1-27 0,5-2-53 0,-5 0-127 16,4 0-289-16,-1 0 128 0</inkml:trace>
  <inkml:trace contextRef="#ctx0" brushRef="#br0" timeOffset="126268.15">7014 12972 111 0,'1'5'143'16,"3"0"-11"-16,-2 2-13 0,3 2-13 0,0 2-8 0,2-4-9 15,-2 3-7-15,0 0-8 0,2-2-8 0,-1 1-13 16,0-2-3-16,-3-2-2 0,-1 1-3 0,2-2-6 16,-3 0-6-16,2 0-1 0,-2 0-4 0,-1-4 0 15,0 0-5-15,0 0-26 0,0 0-25 0,0 0-68 16,-16-8-116-16,8 1-230 0,-2-7 101 0</inkml:trace>
  <inkml:trace contextRef="#ctx0" brushRef="#br0" timeOffset="126420.28">6960 12828 82 0,'0'0'188'0,"10"-1"-21"0,-4 1-16 0,2 1-15 16,0 1-33-16,1-2-49 0,0 0-78 0,-3 2-120 15,4 0-154-15,-2-1 69 0</inkml:trace>
  <inkml:trace contextRef="#ctx0" brushRef="#br0" timeOffset="126775.31">7182 12985 34 0,'4'4'118'0,"-1"1"-6"0,-1-1-10 16,1 0-14-16,-2 1-3 0,3 2-10 0,-2-2-10 15,1 2-10-15,-2-1 6 0,2-1-13 0,-2 1-10 0,-1-1 6 16,2-2-9-16,0 1 7 0,-2-1 11 0,0-3 9 16,1 4-3-16,-1-4 1 0,0 0-7 15,0 0-2-15,3-12-4 0,-1 3-9 0,2-1 1 0,0-1-3 16,-1 0-2-16,0-1-4 0,5 0 3 0,-3 2 0 15,0-2 5-15,2 4-1 0,-1-1-5 0,2 2-3 16,-2 1-5-16,0 0-1 0,0 4-6 0,0-2 2 16,1 3-2-16,1-1-5 0,0 2 3 0,1 0 0 15,-3 2-6-15,3-1-29 0,-5 0-36 0,6-1-56 16,-1 3-177-16,-4-3-311 0,3 0 138 0</inkml:trace>
  <inkml:trace contextRef="#ctx0" brushRef="#br0" timeOffset="127840.72">6121 13594 40 0,'0'0'137'0,"4"-2"-11"0,-4 2-13 0,8-4-12 0,-1 3-4 16,-2-1-9-16,-5 2-7 0,8-1-9 0,-8 1-6 15,8 0-5-15,-8 0-4 0,7 0-4 0,-7 0-11 16,0 0 3-16,7 0-8 0,-7 0 1 0,7 1-5 16,-7-1-8-16,0 0 2 0,0 0-4 0,2 3 5 15,-2-3-5-15,0 0-1 0,0 0 1 16,0 0 3-16,3 4-8 0,-3-4 2 0,0 0 2 0,0 0-7 16,0 0 0-16,2 3-5 0,-2-3 5 0,0 0 2 15,-1 5 2-15,1-1-2 0,-1 1 3 0,-1-2-9 16,1 4 7-16,1 3-2 0,-1-1-2 0,0-1 3 15,-1 3-3-15,2-1 2 0,0 0-4 0,2 0 5 16,-1 0-5-16,1 1 4 0,2-3-4 0,0-1 2 0,0 0 2 16,2-3 3-16,3 5 4 0,-2-5 3 0,3-1 2 15,1-3-2-15,2 1-3 0,4-1 3 0,-2 0-2 16,-2-1-3-16,6 1-5 0,-1-4 0 0,-5-2 1 16,2 4-5-16,-3-2 0 0,-2 0-2 0,0 0 3 15,0-1-6-15,-3 2 1 0,-1-1 1 0,0 2-1 16,-1-4-13-16,-2 4-18 0,0-1-16 0,-3-1-16 15,1 1-25-15,-1 3-32 0,0-7-50 0,-4 3-130 16,1-1-314-16,0-1 139 0</inkml:trace>
  <inkml:trace contextRef="#ctx0" brushRef="#br0" timeOffset="128060.94">6132 13491 126 0,'-1'-2'170'0,"-1"-5"-18"16,4 2-15-16,0 1-15 0,1-2-13 0,2 1-12 15,0 2-8-15,5-4-13 0,-4 5-10 0,5-1-16 16,-2 1-14-16,-3 1-15 0,4-1-6 0,-2 2-18 16,2 0-13-16,-5 0-14 0,3 1-13 0,-2 1-15 15,-1 3-11-15,-1-5-10 0,0 5-17 0,0-1-50 0,-4 2-157 16,-3 1 69-16</inkml:trace>
  <inkml:trace contextRef="#ctx0" brushRef="#br0" timeOffset="128243.1">6168 13559 70 0,'-6'5'84'0,"1"-1"-2"0,1-1 1 0,1-1-11 15,-1 4 4-15,1-5-1 0,3-1 4 0,-1 4 9 16,1-4 2-16,4 4-1 0,-4-4-3 0,11 1-5 16,-4 2-5-16,1-6-8 0,2 2-4 0,1 1-4 15,-2-1-4-15,3-2-2 0,-1 3-7 0,-2-1-9 16,2-2-4-16,0 2 1 0,-1-2-7 0,0-2-3 15,-2 5-1-15,-3-3-5 0,3 1-11 0,-2 2-24 16,-6 0-12-16,9 0-30 0,-9 0-25 0,9 0-55 0,-9 0-90 16,0 0-247-16,10 0 109 0</inkml:trace>
  <inkml:trace contextRef="#ctx0" brushRef="#br0" timeOffset="128592.47">6465 13434 126 0,'0'0'144'0,"0"0"-9"0,0 0-20 15,0 0-8-15,0 0-10 0,0 0-19 0,0 0 0 16,8 16-1-16,-7-11-4 0,2 1-2 0,-3 2-4 16,1-1 0-16,3 3 0 0,-3 0-4 0,0 4 0 15,-1-2-8-15,3 3-1 0,-2-1 4 0,2 3-9 16,-2-1-2-16,-1 0-7 0,4 1 2 0,-4-5-5 16,1 0-3-16,2-2-9 0,-2 6 3 0,2-4-3 15,-2-1-2-15,-1 0 0 0,3-3-4 0,-2 1-1 16,0-1 0-16,-1-1-1 0,0-2-2 0,0 1-34 15,0 0-30-15,4-5-42 0,-4-1-89 0,0 0-106 16,0 0-311-16,0 0 138 0</inkml:trace>
  <inkml:trace contextRef="#ctx0" brushRef="#br0" timeOffset="129180.42">6367 13604 159 0,'9'-4'147'0,"0"-3"-8"0,2 1-17 0,5-1-10 16,-4 3-14-16,5-4-8 0,-3 3-8 0,0-2-6 15,0 2-16-15,-1-4-4 0,-4 1-17 0,4 1-7 16,-3-2-6-16,-2-1-6 0,0 2 0 0,-1-1-4 0,-2 4-7 16,-1-4 7-16,0 5-14 0,-2-2 10 0,1 1-1 15,-2 2 0-15,3 0-1 0,-4 3-7 0,1-6 3 16,-1 6 6-16,1-3-7 0,-1 3 3 0,0 0-8 15,0 0 2-15,0 0 3 0,0 0-2 0,0 0 2 16,0 0-4-16,3 12 0 0,-2-10 0 0,-1-2 2 16,3 6-2-16,-3-2-1 0,2 1 1 0,1-2-2 15,0 0 3-15,-3 3 0 0,1-3-2 0,1 2 2 16,0-1 3-16,0 1-1 0,0 0 4 0,1 1 0 0,-2-1 3 16,-1 1 1-16,2-1 2 0,-1 0-11 15,0 0 5-15,-1 2 3 0,2-2-9 0,-4 3 9 16,2-4 1-16,-1 1-3 0,0 1 2 0,1-3-9 0,-2 1 2 15,2 1 2-15,0 1-1 0,0-6 1 0,0 5-4 16,2-1 5-16,-2-4-7 0,0 5 3 0,0-5-1 16,2 3 6-16,-2-3-6 0,6 5 3 0,-4-4-1 15,2 3-1-15,0-3 0 0,1 2 0 0,2-2-4 16,-1 3 5-16,0 1 2 0,3-1-2 0,1 0-10 16,-1 1 8-16,0-1-1 0,1 0 3 0,2 0-3 15,-3 1 4-15,-4-1-5 0,5-2 3 0,-2-1 0 16,-3 1 6-16,4 0 1 0,-2-4-1 0,1 2 0 0,0-2 3 15,-2-1-1-15,2 0-1 0,-3-1 1 0,1 1 1 16,0 0 7-16,-1 1-4 0,-3-2 0 0,3 2 3 16,-2-1-4-16,-3 3-2 0,5-2-1 15,-5 2-3-15,0 0-2 0,0 0-1 0,9 5-1 0,-8-1 1 16,-1 0-1-16,3 0 2 0,-3 2-1 0,1 0 0 16,-1 0 0-16,0-1-2 0,0 1-18 0,1-2-31 15,-1-1-27-15,0-3-62 0,0 4-138 0,0-4-294 16,0 0 131-16</inkml:trace>
  <inkml:trace contextRef="#ctx0" brushRef="#br0" timeOffset="129311.35">6735 13457 85 0,'-1'-5'182'0,"1"5"-23"0,0-2-11 16,0 2-24-16,0 0-17 0,15 1 1 0,-4 3-11 15,1 0-12-15,0 2-54 0,4 1-62 0,2-2-152 16,0 1-197-16,0 0 87 0</inkml:trace>
  <inkml:trace contextRef="#ctx0" brushRef="#br0" timeOffset="129574.18">7057 13539 113 0,'-2'5'136'0,"-4"0"-5"16,1 0-5-16,-3 0-2 0,-2 2-18 0,1 3-5 16,0-3-5-16,0 2-7 0,1-1-11 0,1-1-7 15,-1 0-8-15,2 2-5 0,0-1-7 0,2 0-3 16,3-3-6-16,1 2-4 0,0 0 0 0,1 0-3 16,-1 0-7-16,5-4 0 0,3 4-4 0,-2-2-19 15,3-1-27-15,-1 2-28 0,3-2-41 0,-1-1-154 16,2-3-264-16,-1 0 117 0</inkml:trace>
  <inkml:trace contextRef="#ctx0" brushRef="#br0" timeOffset="130074.41">7224 13600 42 0,'-1'-3'149'0,"1"3"-17"0,0 0-9 15,-4-2-15-15,4 2-10 0,0 0-16 0,0 0-9 16,0 0-3-16,0 0-7 0,-12 5 1 0,9-1-7 15,2-1-9-15,-2 1-4 0,1-3-4 0,-1 4-14 16,3-5 5-16,-6 6-3 0,3-3-3 0,2 0-2 16,-2 0 3-16,3-3-6 0,-5 6 2 0,4-4-3 15,0 1-6-15,1-3-3 0,-3 5 0 0,3-5 6 16,0 5-3-16,0-5 1 0,3 4-1 0,-3-4-2 0,7 4-7 16,-3 0 5-16,2-3-3 0,0 1-1 0,-1 2-4 15,1-3-7-15,0 1-9 0,2-2 9 0,-1 3-5 16,0-1-10-16,1 1 16 0,2-2-4 0,-2-1 2 15,1 0 1-15,2 0-1 0,-2 0 0 0,5-2-1 16,-4-2 3-16,3 1 1 0,1-2-1 0,3-3 3 16,-2 1 11-16,3-4-8 0,-4 2 5 0,-5 1-2 15,6-3-1-15,-3-3 1 0,-2 4-3 0,-1-5 1 16,-1 1 0-16,-4-2-1 0,-2-1 6 0,1 2-2 0,-1 3 7 16,-2 0 3-16,0 2 14 0,0 0 4 15,0 1 4-15,-1 4 2 0,1-2-2 0,-1 4-3 16,1-2-5-16,0 5-2 0,-3-7-5 0,3 7-2 0,-4-1-2 15,4 1 1-15,0 0-4 0,-10 9-2 0,6-5 1 16,0 0-2-16,-2 4-2 0,1-2 0 0,2 1 8 16,-2 0-3-16,0 3 0 0,2-1 4 0,1 0-13 15,1 1 13-15,-3 1 2 0,3 0 0 0,1 1 5 16,0 1-3-16,2 3-2 0,1-3-3 0,0 1-5 16,1 2 3-16,0 1 0 0,-1-2 0 0,1 2-3 15,1 1 0-15,-4-4-9 0,4 3 0 0,-2 1-45 0,-2-1-61 16,-1-5-245-16,1-3-375 0,-1-1 166 15</inkml:trace>
  <inkml:trace contextRef="#ctx0" brushRef="#br0" timeOffset="131357.16">6510 14174 115 0,'-2'-1'139'0,"2"1"-11"0,-12 1-13 15,4 0-14-15,3 2-4 0,-1 2-18 0,-2 1 0 16,-1 5-12-16,-1-5-4 0,2 5-5 0,-2 3-4 16,2-1-7-16,0 1 2 0,1 1-7 0,1-1-6 15,2-2-1-15,0 1-2 0,0 1-1 0,0-2-6 16,4 0 0-16,-1 5-6 0,1-8 6 0,1 3-5 16,3 1 0-16,-1-6 1 0,1 5-6 0,-2-4 2 0,2 1 7 15,1-5-9-15,0 2 7 0,3-1 0 0,2 0 1 16,-3-5-2-16,0 0-3 0,6 0 0 0,-4-3-2 15,0-1 0-15,2-2-2 0,1-1-2 0,-2 0 0 16,-1-1 0-16,-1-1-5 0,-1-1-1 0,2-2 2 16,-5 7 0-16,1-2-2 0,-2 1 1 0,-1 2-1 15,1-1 0-15,1 3 0 0,-2-1-2 0,-2 3-2 16,7 0-1-16,-7 0 1 0,5 5-2 0,-3-1 0 16,0 1 2-16,0 1-4 0,3 0 0 0,0 0 3 15,1 4 1-15,2-3 1 0,-1 3-2 0,-2-6 0 16,4 3-2-16,1-2 1 0,-1 1 1 0,1-2 3 0,3-1-4 15,-4 0 2-15,1-1 3 0,4-2-6 0,-2-1 5 16,-1 0-3-16,-4-2 3 0,3-2-5 0,-1 0-1 16,-2-3-2-16,-4 2 1 0,1-2 4 0,-2-2 1 15,-2 3-2-15,-1-1-2 0,0 2 0 0,-3-2 3 16,3 1 0-16,-4 2-3 0,1-1-1 0,-1 0 5 16,1 4-3-16,-1-3 0 0,1 3-2 0,4 2-2 15,-14 0 4-15,14 0-3 0,-9 2 6 0,4 0-8 16,1 1 5-16,0-1-1 0,0 1 1 0,4-3 5 0,-5 7-9 15,4-3 6-15,1-2-23 0,0-2-26 0,0 8-28 16,0-5-50-16,0-3-155 0,5 4-303 16,-5-4 134-16</inkml:trace>
  <inkml:trace contextRef="#ctx0" brushRef="#br0" timeOffset="131695.7">6915 14240 60 0,'0'0'153'0,"-8"-1"-15"16,8 1-13-16,0 0-12 0,-14 8-16 0,11-3-14 16,0-2-6-16,-3 3-6 0,3 1-3 0,3-3-5 0,-4 3-10 15,3 1-1-15,1-1-9 0,1 0 4 16,3-1-9-16,1 3-2 0,-1-2-6 0,5 0-6 0,-3 0 6 15,3 3-9-15,0-3 2 0,0 1-7 0,4-1 0 16,-5 3-1-16,1-3-4 0,-3-2-4 0,3 5 6 16,-4-6-7-16,-1-1 1 0,-3 6 2 0,0-4 1 15,-2 1-6-15,0 0 2 0,-3-3 3 0,1 0-3 16,0 2 2-16,-5-1 8 0,2-3 5 0,-1 0 0 0,2 2-5 16,0-3 0-16,-4 3-2 0,4-3 1 15,5 0 1-15,-8 4-4 0,4-3-3 0,4-1-14 16,-6 0-43-16,6 0-33 0,0 0-188 0,-10-5-290 0,6-1 128 15</inkml:trace>
  <inkml:trace contextRef="#ctx0" brushRef="#br0" timeOffset="131994.96">7076 14159 22 0,'-11'4'145'16,"8"-1"0"-16,-2 1-23 0,3 2-3 0,-1 1-10 0,2 3-9 15,-1-1-12-15,1 3-4 0,2-2-5 0,1 2-6 16,0 3-9-16,0-4-8 0,2 2 2 0,0 2-8 16,1-1-2-16,-1 0-15 0,0-2 6 0,-3-1-1 15,3-1-7-15,0 5-3 0,-3-5-2 0,3 0-2 16,-1 2 0-16,-2-2-6 0,-1 2-3 0,0 0 5 15,1-3-4-15,-1 1-2 0,2-3-1 0,-4 1-5 16,2-3 4-16,-1 2 3 0,1-2-25 0,-1 0-21 16,-1 0-43-16,1-3-71 0,-4 0-101 0,5-2-267 0,-5 3 118 15</inkml:trace>
  <inkml:trace contextRef="#ctx0" brushRef="#br0" timeOffset="132145.01">7150 14373 140 0,'17'-6'155'0,"2"-2"-9"0,-1 3-16 15,1-2-10-15,0 5-20 0,-2 0-7 0,-2 2-48 16,-2-1-66-16,-4 1-131 0,4 0-163 0,-6 0 72 16</inkml:trace>
  <inkml:trace contextRef="#ctx0" brushRef="#br0" timeOffset="135339.74">6009 14770 112 0,'-2'-4'109'0,"2"4"-10"0,-3-5-13 16,-1 1-8-16,4 1-11 0,0 3 4 0,-6-2-4 15,6 2 0-15,-3-4-1 0,3 4-8 0,-4-3-5 16,4 3-4-16,0 0-4 0,-3-3 6 0,3 3-11 0,-3-3-1 16,3 3-5-16,0 0-6 0,0 0 3 15,0 0-1-15,0 0-7 0,-4-2 0 0,4 2-6 16,0 0 3-16,0 0-4 0,0 0 2 0,0 0-5 0,0 0 1 15,0 0-5-15,0 0 8 0,0 0-10 0,0 0 0 16,0 0 1-16,0 0-4 0,0 0-2 0,0 0 3 16,0 0 1-16,0 0-3 0,0 0 1 0,0 0-3 15,0 0-3-15,0 0 4 0,0 0 1 0,0 0 4 16,0 0-4-16,0 0 1 0,0 0-4 0,0 0 4 16,0 0-2-16,0 0 2 0,0 0-2 0,0 0-3 15,0 0 2-15,0 0 1 0,0 0-3 0,0 0 2 16,0 0 2-16,0 0-1 0,0 0 0 0,0 0-2 15,0 0 5-15,0 0-6 0,0 0 2 0,0 0 1 16,0 0-3-16,-2-4-3 0,2 4 1 0,0 0 3 16,0 0 4-16,0 0-2 0,0 0-1 0,0 0 0 0,0 0 0 15,0 0 0-15,0 0 7 0,0 0-9 0,0 0 5 16,0 0-5-16,0 0 3 0,0 0 7 0,0 0-6 16,0 0 1-16,0 0 2 0,0 0-1 0,0 0 1 15,0 0-3-15,0 0 7 0,0 0-2 0,0 0 3 16,0 0 0-16,0 0 3 0,0 0-2 0,0 0 2 15,0 0-4-15,0 0 2 0,0 0-3 0,0 0 1 16,0 0 0-16,0 0-2 0,0 0-5 0,0 0 6 16,0 0-2-16,0 0 0 0,0 0-6 0,0 0 5 15,0 0-3-15,0 0 0 0,0 0 0 0,0 0-2 16,0 0 3-16,0 0-1 0,0 0-2 0,0 0 2 16,0 0-4-16,7 9 1 0,-5-4 1 0,-1-2-6 0,0 1 5 15,0-1-3-15,-1 1 3 0,0-4 1 0,0 8 0 16,3-3-2-16,-3 1 0 0,0 0 6 0,0 0-2 15,0 3-1-15,0 2-1 0,0-1-1 0,0 1-1 16,0-1 1-16,-3 4 0 0,2 2-3 0,0 1 3 16,1-3-2-16,0 0 5 0,0 1-2 0,-1 2 0 15,-2-5 0-15,3 1 1 0,0-2-2 0,-3 1 2 16,2 2-3-16,1-3 3 0,-4 0-4 0,3-3 3 16,1 2 0-16,-1-4-2 0,1 1 3 0,0-3 0 15,0-2-3-15,0-2 6 0,0 7 3 0,-2-5 8 16,2-2 3-16,4 3-1 0,-4-3-2 0,5 0-1 15,-5 0 3-15,0 0-8 0,12-3-2 0,-6 2-2 0,-1-2 3 16,1 2-2-16,0 0-2 0,-1 0 2 0,4-1-2 16,-3 1 0-16,2 0 0 0,1 1 2 15,4-3-3-15,-3 3 0 0,-1 0 0 0,5 0-2 0,-1 0-4 16,-1 0 5-16,1 0 2 0,-1 0-5 0,1 0 2 16,-3 0-7-16,0 0-4 0,-2 0-7 0,-1 0-5 15,1 0-6-15,-8 0-5 0,9 0-15 0,-4-1-13 16,-2-2-20-16,-3 3-25 0,6-5-32 0,-6 2-108 15,0-2-265-15,-2-2 118 0</inkml:trace>
  <inkml:trace contextRef="#ctx0" brushRef="#br0" timeOffset="135550.1">5985 14705 5 0,'5'-9'130'0,"5"0"-9"0,-1 1-12 0,0 3-16 15,5-1-6-15,-4 2-13 0,3-1-6 0,1 5-8 16,-1-1-1-16,1 2-15 0,-1-1-5 0,-1 5-14 16,0-2-17-16,-2 4-18 0,2-2-27 0,-6 3-25 15,-1 0-74-15,-2 1-147 0,0 0 65 0</inkml:trace>
  <inkml:trace contextRef="#ctx0" brushRef="#br0" timeOffset="135740.2">5934 14913 88 0,'0'0'134'0,"12"2"-12"0,0-2-14 0,1 0-6 16,0-2-11-16,4 2-8 0,-4-1-9 0,9 1-7 15,-4 0-4-15,1 0-10 0,0-1-6 0,-6 1-8 16,1-3-18-16,-2 3-33 0,-1-1-28 0,0-2-48 16,-4 1-71-16,-1 0-172 0,1 0 76 0</inkml:trace>
  <inkml:trace contextRef="#ctx0" brushRef="#br0" timeOffset="136085.32">6223 14907 56 0,'6'4'142'0,"-1"0"-13"0,1-1-9 15,3 2-18-15,0 2-1 0,-1 1-13 0,2-1-3 16,2 1-11-16,-3 1-10 0,1 0-6 0,0-1-5 16,0 1-3-16,-1 0-10 0,-1-1 0 0,-2-1-9 15,1-3 4-15,0 3-7 0,-2-3-3 0,1 0-17 0,-3 1-15 16,0-4-12-16,0 2-29 0,-3-3-17 15,0 0-26-15,0 0-93 0,0 0-198 0,-7-10 88 16</inkml:trace>
  <inkml:trace contextRef="#ctx0" brushRef="#br0" timeOffset="137090.7">6285 15011 41 0,'0'0'156'0,"-1"-6"-19"15,1 6-16-15,0 0-10 0,5-5-9 0,-2 2-11 16,-1 0-8-16,2 0-10 0,1 0-8 0,0-1-4 15,-1 0-4-15,2 0-9 0,2-4-6 0,-3 3-4 16,0 0 0-16,0-1-6 0,1-3 2 0,-4-1-7 16,1 3-3-16,-2-3-3 0,2 2-1 0,-3-1-6 15,-2 0 4-15,1-2-4 0,-2 5-3 0,1 0-1 16,-2 0-2-16,0 0 1 0,0 3-3 0,0-3-4 16,-2 3 10-16,1 1-7 0,1 2 1 0,4 0-3 0,-9 0 0 15,9 0-3-15,-5 6-3 0,0-1 6 0,4 1-2 16,-3 0-3-16,3 3 5 0,-2 1-1 0,2-1-1 15,1 3-1-15,0-1 2 0,1 0 2 0,-1 0-5 16,3-1 0-16,-1 2 3 0,1-1-3 0,2-2 6 16,-1 0-7-16,1 0 1 0,-1-1 3 0,-1-1-3 15,0 0 0-15,3-3 0 0,-1 0 4 0,-1 3-1 16,3-4-1-16,-2 1 3 0,1-3-1 0,3 3-2 16,-1-1-2-16,-1-3 2 0,4 0 2 0,0 0 0 15,-1 0-4-15,2 0 4 0,1 0 0 0,-3-2 0 16,1 2-14-16,1-1-11 0,-3-3-7 0,1 3-17 15,-1-3-7-15,0 3-8 0,-4-3-5 0,3-1-6 0,-3 1-5 16,-1 1-1-16,-3-2-1 0,2 1 11 0,-2 1 3 16,0-2 18-16,-1 0 16 0,0 5 11 0,0-7 6 15,0 7 11-15,0 0 2 0,-1-3 6 0,1 3 14 16,0 0 0-16,0 0 13 0,0 0-10 0,0 0-5 16,0 0 14-16,-8 13-14 0,8-9-1 0,-1-1 3 15,1-3-5-15,1 8-1 0,-1-4 6 0,3-1 0 16,-3 1 7-16,0-4-6 0,5 5-3 0,-1-1-2 15,1-3 1-15,1-1-4 0,-1 0-8 0,-5 0 8 16,18-1-4-16,-8-3-5 0,1 2 4 0,-1-1-5 16,-1 1 7-16,-3 0 1 0,1 1-4 0,-2-1-1 15,2 2 0-15,2-1-1 0,-2 1-1 0,-1 1 0 0,2-1 6 16,-2 3-4-16,0 0 3 0,3 2-7 0,3 1 4 16,-3-2 3-16,1 2 0 0,0 1-3 0,0 0 0 15,0-2 0-15,0 0-2 0,0 2 0 0,1-3 0 16,1 0 5-16,-1-3-7 0,2-1 1 0,1 0 4 15,-1-1-10-15,1-3-1 0,-2-2-3 0,4-1-1 16,-6 0 7-16,2-1-13 0,-3 0 12 0,0-1 0 16,-4-2 1-16,5 1-2 0,-5 2 10 0,3 1 13 15,-3 1 11-15,-1 2-5 0,0-1-3 0,-3 3 1 16,4-2-6-16,-2 3-1 0,2 1-1 0,-5 0-2 16,9 3-1-16,-3-1 2 0,4 2-5 0,-1 1-4 15,3-1 5-15,0 3-1 0,0-3-2 0,5 3 1 0,-6-2-3 16,3 0-2-16,-1-1-12 0,-4 1-27 0,1-2-35 15,-1 0-158-15,-5-3-247 0,-4 0 110 0</inkml:trace>
  <inkml:trace contextRef="#ctx0" brushRef="#br0" timeOffset="139442.14">6432 14824 67 0,'0'0'96'0,"0"0"-12"0,0 0-5 0,0 0-9 0,0 0-8 16,0 0-7-16,0 0-5 0,0 0-7 0,0 0-2 16,0 0-1-16,0 0-5 0,0 0-6 0,-6 0 1 15,6 0-15-15,0 0-20 0,0 0-17 0,-4 2-54 16,4-2-40-16,-4 3-125 0,4-3 56 0</inkml:trace>
  <inkml:trace contextRef="#ctx0" brushRef="#br0" timeOffset="141039.38">6331 14913 31 0,'0'0'89'0,"-1"-4"-7"0,1 4-11 15,-5-5-5-15,5 5 8 0,-4-4 3 0,4 4-8 0,-5-2-5 16,1 0-6-16,4 2-8 0,-4-4 1 0,4 4-6 15,-5-1 0-15,5 1-3 0,0 0-5 16,0 0-8-16,-9-1 1 0,9 1-7 0,0 0 0 0,-9 2-9 16,9-2 6-16,-6 0-2 0,6 0-5 0,-4 4 0 15,0-1 1-15,4-3 0 0,-5 3 0 16,5-3-10-16,-1 5 5 0,1-5-3 0,-4 2 1 0,4-2 0 16,0 6 0-16,0-6-10 0,-3 1 6 0,3-1 2 15,0 0 3-15,0 0-1 0,-1 5-2 0,1-5-2 16,0 0 3-16,-1 4-5 0,-2-1 3 0,3-3-4 15,0 0-3-15,0 0 1 0,-1 5 2 0,1-5 2 16,-3 3 1-16,3-3-3 0,0 0 3 0,0 0 0 0,0 0-2 16,0 0 9-16,0 0 1 0,0 0-4 15,0 0 2-15,0 0-2 0,0 0 4 0,0 0 4 16,0 0-7-16,0 0-3 0,7-11 1 0,-6 7 0 0,-1 4 0 16,0-5-4-16,0 5 1 0,0 0 6 0,1-3-10 15,-1 3 4-15,0 0-5 0,0-4 4 16,0 4-3-16,0 0-1 0,0 0 2 0,0 0 7 0,0 0-12 15,0 0 3-15,0 0 0 0,0 0-1 0,0 0-1 16,0 0 8-16,0 0-6 0,-1 15 3 0,0-10 0 16,-2-1 2-16,2 3-8 0,1-2 8 0,-3 2-2 15,3 0-6-15,-1-1 3 0,1 1 0 0,0 0 3 16,0 0-3-16,0 2 4 0,0-1-2 0,1-2 0 16,2 1 3-16,-2 0 0 0,3 0-2 0,-4-1 0 15,4-2 2-15,1-2-1 0,0 3-1 0,0-2 5 16,-1-2-5-16,4 0 0 0,-8-1 3 0,15-2-2 0,-6-1 2 15,0-2-1-15,2 3-5 0,-2-6 6 0,-1 2 5 16,1 0-9-16,-1-3 1 0,-1-1 0 0,0 0 2 16,-1 1-3-16,0-1 2 0,0 0-3 0,-3 1 5 15,0-2-3-15,2 2-7 0,-5 4 6 0,3-3 3 16,-2 3 0-16,0-1 2 0,-1 1-2 0,2 2-3 16,0 0 0-16,-2 3 2 0,0-6-3 0,0 6 0 15,0 0-1-15,0 0-4 0,1 12 8 0,-2-4-2 16,2-2-3-16,-1 1 3 0,0 4 4 0,0-2-3 15,0 0 0-15,0-1-1 0,3 2 3 0,-3-2-4 0,2 3 8 16,2-4-6-16,-4 0-2 0,1 1 2 16,3-1 2-16,-1-1-5 0,0-1 3 0,0 1-1 15,1-3 3-15,2-1-1 0,-3 2 0 0,2-3 5 0,-5-1-7 16,12-1 2-16,-12 1 1 0,10-4 1 0,-5 2-5 16,-1-1 10-16,1-3-10 0,-1 1 0 0,0 1 1 15,0-4 1-15,2 2-1 0,-5-1 6 0,3 1-8 16,1-1 3-16,-1 2-2 0,0-2-3 0,-2 2 2 15,1 0 5-15,0 1 0 0,-2 0-1 0,2-1 0 16,0-1-1-16,1 2 1 0,-2-1-5 0,2 3 1 16,-1-4 3-16,-1 4 1 0,0-3-2 0,0 1-2 15,0 0-4-15,-1 0 4 0,-1 4 3 0,0-7 4 16,-1 3-4-16,1 4-6 0,0-6 4 0,-3 4 3 16,3 2 0-16,-5-2-5 0,5 2 6 0,0 0-4 15,0 0 3-15,0 0 2 0,0 0-8 0,0 0 5 0,-9 8-5 16,8-5 2-16,-2 0 1 0,3 1 0 0,0 1 0 15,4 0 3-15,-2 0-3 0,2 1 1 0,-1 1 3 16,3-3-4-16,1 3-1 0,2 0 4 0,0 1-3 16,-2-2 0-16,1 2 5 0,0-2-2 0,-2 0-2 15,-1 1 6-15,0-2-7 0,0 0-1 0,-1 2 2 16,-1-3 3-16,-1 0-2 0,-1 1-4 0,-1-1-1 16,0-1 6-16,0-3-2 0,-3 8 0 0,0-6 0 15,-1-2 8-15,-3 2-8 0,2 0 2 0,5-2-2 16,-12 3 0-16,5-2 7 0,1-1-8 0,6 0 5 15,-9 1-5-15,9-1 0 0,-9 0 8 0,9 0-9 0,-4-2-4 16,4 2-5-16,-1-7-4 0,1 7-12 0,7-8-6 16,0 0 1-16,7-2-4 0,-3 2-2 15,3 0 5-15,0-1 4 0,1 1 4 0,3 0 5 0,-7 3-2 16,6-3 1-16,-3 1 5 0,0 2 1 0,-1 2-1 16,1 1-1-16,-1-1 3 0,-3 2 6 0,3 0 0 15,-2 3-2-15,1-1 5 0,-3 1-5 0,0 0 3 16,-2 1 7-16,2 1-1 0,-5 0-9 0,2 0 7 15,-2-1-2-15,0 2-1 0,0 0 6 0,-3-1 3 16,3 1 3-16,-4-1 1 0,1 1 3 0,3-3 3 16,-4-2 1-16,0 6-6 0,0-6 4 0,0 4-4 15,0-4 7-15,0 4-1 0,0-4-1 0,0 0 8 16,0 0-7-16,0 0-1 0,0 0-1 0,0 0 1 16,0 0-3-16,13-9-3 0,-8 5 3 0,-1 3 0 0,2-3-7 15,2 4-2-15,0-3 1 0,2 3-4 16,-4 3 4-16,3-3 4 0,-1 5-6 0,2 0 6 0,-1 2 1 15,-1 1 4-15,-1 1 12 0,2 2 5 0,-2 0 4 16,0 3 4-16,1 0 5 0,-2 1 7 0,1 0-2 16,-3-3-7-16,-1 4-2 0,1-4-5 0,-1-2 0 15,0 3-2-15,1-2-8 0,-2 0 2 0,0-3-3 16,0 1-1-16,-2-4-1 0,2-1-5 0,-2 1-39 16,0-2-58-16,0-3-201 0,0 0-308 0,-14-1 136 15</inkml:trace>
  <inkml:trace contextRef="#ctx0" brushRef="#br0" timeOffset="175587.57">18500 16685 61 0,'6'-1'51'0,"-6"1"-8"0,5-1 1 0,-5 1-6 15,0 0-1-15,0 0-2 0,8-1-4 0,-8 1-3 16,0 0-5-16,5 0-1 0,-5 0-6 0,0 0-1 16,7-3 2-16,-7 3-5 0,0 0 0 0,8-1 1 15,-8 1-1-15,6-1-4 0,-6 1 3 0,0 0 0 16,3-2-2-16,-3 2 5 0,0 0 2 0,4-2 0 16,-4 2-2-16,0 0 5 0,4-5-9 0,-4 5 4 15,0-2-3-15,2-2 4 0,-2 4-6 0,0-6 0 16,0 6 4-16,0-5-6 0,0 5 3 0,0-6 9 15,0 6-1-15,1-5-1 0,-1 5 10 0,1-3-12 16,-1 3 14-16,-1-6-9 0,1 6-8 0,1-7 6 16,-1 7-4-16,1-5-2 0,-1 2 4 0,0 3-11 0,0-8 4 15,3 5 3-15,-3 3 1 0,2-7 3 0,-2 3-6 16,0-1 1-16,0 2-1 0,0-4-10 0,0 1 7 16,-2 2 1-16,2-1-5 0,0-2 11 0,-4 2 1 15,2-1-2-15,0-2-8 0,-2 2 5 0,0-1-2 16,2-2 3-16,-2 1-8 0,0-1 3 0,0 4-7 15,1-3 2-15,-4 1 4 0,2-2-2 0,-1 1 3 16,1-2-1-16,-3 3-7 0,3-2 6 0,-2 2-3 16,1 0 5-16,0 0-1 0,-2-3-6 0,2 2-1 15,-2 1 8-15,-4-1-6 0,5 1-3 0,-2-1 1 0,1 0-7 16,-2 3 15-16,1-3-6 0,1 1 3 16,-4 1 2-16,1-2 0 0,1 2 0 0,1 2-6 15,0-1 4-15,-1-2 1 0,1 4-5 0,-2-2 5 16,4 0-3-16,1 1-4 0,-3 4 3 0,2-5-3 0,0 5 1 15,-1-5 8-15,2 2 0 0,-2 1-6 0,2 0-2 16,-1-1 4-16,1 1-1 0,-3 0-3 16,1-1 3-16,-1-2-2 0,-1 1 3 0,0-1-2 0,0 3 0 15,-2-3-9-15,3 1 6 0,-2 2 6 0,-1-4-4 16,-1 2-12-16,2-1 21 0,-2 0-5 16,0 1 1-16,-1-1-3 0,-1-3-2 0,2 4 0 0,-2-3 2 15,-3 0-1-15,5 0 5 0,-2-1-4 0,2 6 1 16,-1-5-3-16,3 4-6 0,0-2 12 0,1 4-4 15,-1-4-1-15,2 2 2 0,-1-2 4 0,2 5-9 16,-1-3 3-16,0-1 0 0,0 3-1 0,3 0 1 16,-4 1 7-16,-2-1-8 0,4 0 0 0,-1 1 2 15,-1 0 0-15,1 1-1 0,0-1 3 0,-4 0-6 16,7 0 6-16,-6-2-3 0,1-1 1 0,2 3 3 16,1 0-10-16,1 0 7 0,-4-1-1 0,1-1 6 15,0 2-6-15,-3 2-2 0,2-4-3 0,-1 1 5 0,-1-2-2 16,2 3 5-16,-2-3-2 0,3 2-8 15,-3 2 12-15,3-2 0 0,-2 1-10 0,2 0 4 16,0-1 6-16,2 1-8 0,-2 0-2 0,2 1 4 16,3 0-1-16,-2 0 1 0,-5 2 2 0,3-1 1 0,0-1-3 15,-2 2 2-15,4 1-4 0,0-3 4 0,-2 1-3 16,-1 2-3-16,-1-2 7 0,1 0 2 0,0 3-2 16,2-3-7-16,0 0 6 0,-3 3 2 0,-2-2-8 15,4-1 9-15,-2 1-3 0,-1-1-4 0,-2 3 2 16,4-3 3-16,-2 1-4 0,1-1 2 0,2 1 0 15,-4 2 3-15,2-1-4 0,1 1-3 0,-1-1 3 16,1 1 3-16,1 0-6 0,3-2 11 0,-1 1-4 16,-1 3-4-16,1-2 3 0,-2 1 2 0,3 1-6 15,-2 1-4-15,2-1 4 0,-1 2-2 0,-2-2-2 16,-1 1 11-16,4 0-5 0,-2-2 0 0,0 6 0 16,-2-5 0-16,5 3-3 0,-3-3 6 0,3 3-3 15,-5-2 3-15,2 1 0 0,1 0 0 0,0-1-6 0,0-1-1 16,2 3 5-16,-3-2-2 0,3 3 2 0,-2-3-4 15,1 3-3-15,1-5 9 0,0 3 0 16,0-1 0-16,-2 1-8 0,1 3 8 0,-2-5-4 0,4 3 1 16,1-2 1-16,0 0 9 0,-1 0-10 0,3 0 3 15,-2-3-3-15,0 2-1 0,0-1-1 0,-1 2 2 16,3-2-2-16,-2 2 1 0,2-2-1 0,0 3-1 16,-2-4 2-16,1 3 3 0,0 1-1 0,0-2-2 15,2 3 3-15,-3 0-7 0,3-1 3 0,0 1 1 16,0 0 2-16,3 0 3 0,-2-1-4 0,-2 0 3 15,1-1 0-15,-3-1 4 0,3-1-4 0,4 5-22 16,-4-2 24-16,0-3-5 0,1-1 2 0,1 2 4 16,0 2-2-16,-2-4-7 0,3 3 5 0,-1-1 0 15,-2-2-3-15,2 0-3 0,-1-1 6 0,0 3 5 16,-1-2-10-16,4 0 5 0,-1 2 0 0,-3-1-5 16,2-2-2-16,-2 0 3 0,1 2 0 0,0 0 2 15,1 0 0-15,-1 1 1 0,2-2 2 0,1 2-1 0,-2-2 0 16,1 1 1-16,1 0 2 0,-2-1-2 0,3 0-2 15,-2 0 0-15,0 2 3 0,0-2-6 0,0 0 0 16,-1-1 6-16,3 1 2 0,-2 0-4 0,1 0 4 16,2-2-6-16,-1 1-2 0,0 1 8 0,-1 2-8 15,0-4 5-15,1-1-7 0,-1 5-3 0,2-2 13 16,-1-2 0-16,-1-1 1 0,1 3-3 0,1 0-2 16,2-1 3-16,0-1 4 0,-3 1-4 0,3 1-4 15,3-2 2-15,-3 4-5 0,1-2 1 0,-1 0-4 16,-2-2 2-16,3 4 6 0,-1-2-2 0,1-1 4 15,-1 2 0-15,0-1-5 0,1-1 5 0,-1-1-4 16,1 1-1-16,-3-1 6 0,4 2-15 0,-2-1-1 16,2-1-1-16,-1 2 1 0,0-1 4 0,1-1-2 0,-2-1 10 15,-3 1-9-15,0-1 6 0,4 0-5 16,-5 2 0-16,2-3 6 0,2 0-1 0,1 3-4 16,-4-1 1-16,0-2-1 0,3 3 5 0,-3-3-2 0,1 2 6 15,2 0-6-15,1-3 4 0,-2 5-2 0,0-4-3 16,1 3-1-16,-2-2 4 0,3 3-3 0,0-4 3 15,-1 4-4-15,-1-2-5 0,0-1 11 0,0-1-3 16,4 4 11-16,0-1-9 0,-2-2-1 0,0 1-3 16,-3 0 4-16,2-1 4 0,2 2-4 0,-5-1 4 15,4 0-1-15,-1-1 2 0,1 1-6 0,-4-3-1 16,4 3-1-16,-4-2 5 0,3 2-2 0,-2 0-1 16,2-1 4-16,-3 0-2 0,4-1-3 0,-1 3-1 15,1-1 4-15,-3 3 2 0,7 0-3 0,-2-1 3 16,2 2-10-16,1 1 5 0,-4-2 0 0,8 2 2 15,1-1 4-15,-1 2-1 0,1-4-2 0,-1 4-3 16,4-2 7-16,-3-2-7 0,-1 3 1 0,0-3 6 0,0 0-6 16,-3 0 1-16,-2-2-2 0,0 0 4 15,2 2-8-15,-4-4-2 0,1 1 10 0,-3-2-1 0,-1 3-1 16,-2-3-2-16,0 2 2 0,-2-1-4 0,3-1 0 16,-7 0 7-16,10 1-3 0,-4 1 7 0,2-1-5 15,-3-1-2-15,5 0 2 0,2 2 7 0,-4-1-8 16,3 0 2-16,2-1-3 0,2 1 4 0,-2-2-5 15,6 1 3-15,0 0 4 0,0 1 1 0,0-1-6 16,-6 0-3-16,0 0 6 0,0 0 3 0,0 2 0 16,-2-1 0-16,2-2-9 0,-3 1 7 0,2-2 3 15,-2 2-3-15,-1 0 0 0,-2-2-9 0,4 1 9 16,-5-1 5-16,1-1 14 0,0 2-2 0,0 0-7 16,3-1 2-16,1-1-7 0,-2 1 4 0,2 1-5 15,1-1 1-15,-2-1-5 0,-2 0 0 0,2 0 7 16,3 3-3-16,-4-1-8 0,5-1 3 0,-5 0 4 15,3 1-3-15,-1-1-3 0,-1 0 3 0,-2 1 4 16,3 0-7-16,0-2-1 0,-4 1 3 0,1 1 0 0,2-1 2 16,-1-2 3-16,-4 1 1 0,4 2-3 15,0 0 1-15,0-5-7 0,3 0 6 0,-1 3 1 16,-2-1 1-16,1-1-8 0,-1 0 6 0,0 2 6 16,0-1-2-16,-1-1-3 0,-2 2 7 0,1-2-8 0,0 1 3 15,0 2-5-15,-1-1-2 0,2-1-2 0,-2-1 2 16,2 2-1-16,-2-2-4 0,1 4 6 0,-1-2-5 15,1 0 2-15,-1 0 4 0,-3 1-3 0,1-1 6 16,1 0-7-16,-1-1 1 0,0 0-2 0,2 0-2 16,0-1 3-16,-1-3 1 0,1 4-2 0,-2-2-1 15,1-1-1-15,1-1-1 0,2 1 3 16,-3-1 1-16,-1-1-3 0,1 2 1 0,1-2 3 0,-2-2-8 16,1 2 7-16,-1 1-1 0,0-1-5 0,0 0 5 15,0 3 5-15,1-2-5 0,-4 1 5 0,3 2-8 16,-3-2 2-16,2 0 6 0,-2-2-6 0,-1-1 3 15,3 4-3-15,-3 0 14 0,1-1-6 0,-1-3 6 16,0 4 0-16,-1-5-2 0,-2-5-2 0,2 5 6 16,-2-1-3-16,3 0-4 0,-5-4 0 0,0-1-2 15,-1-1 2-15,-7-3-3 0,0-5-1 0,-1-2 3 16,-8 2 1-16,-8-11-3 0,-5-4-2 0,-2 0 1 16,-5 1 3-16,-3 0-4 0,-3 1-2 0,-21-16 3 15,18 21-2-15,-2 1-9 0,-27-10-9 0,-1 5-28 16,30 13-36-16,-10-1-32 0,-2 5-61 0,-24-6-93 0,2-2-287 15,25 10 128-15</inkml:trace>
  <inkml:trace contextRef="#ctx0" brushRef="#br0" timeOffset="182513.04">26486 16629 15 0,'-3'-10'49'0,"1"7"3"0,0-2-12 0,-2-1 2 15,1 0-7-15,-2 0-4 0,0-1-6 0,1 0 9 16,-2-1-1-16,-2 1-7 0,4-1 1 0,-1 1-6 16,1-2 5-16,-1 1-4 0,0-1 9 0,0 1-6 15,1-1 12-15,-1 1-7 0,1-3-13 0,-1 3 9 16,3-2 3-16,-3 1-4 0,-1-2-2 0,1 0 1 16,-4-4-12-16,-1 6 7 0,0-3-8 0,-2-2 10 15,0 1-10-15,-2 0-11 0,-2 0 17 0,2-2-6 16,-2 1-1-16,0 4-3 0,-2-5 4 0,-5-1-5 15,7 3-3-15,-1 1 7 0,-5-1-3 0,3 2 0 16,-4-3 0-16,7 4 6 0,-2 0-8 0,-1 2 0 16,2 2-3-16,-1-2 4 0,0-1 0 0,0 5 2 15,0-3-13-15,2 3 14 0,-3-1-3 0,1 3-6 16,1-2-2-16,-1 1 2 0,-1 0 6 0,1 1-4 16,4 2-2-16,-4-2-1 0,4 2 6 0,-4-1 1 15,4 1-2-15,-4 1-2 0,4-1-4 0,0 2 6 16,14-2-11-16,-25 0 12 0,9 2 3 0,3 1-5 15,-4 0-6-15,2 2 0 0,2-4 4 0,-4 4 5 16,3-1-8-16,-4 3 5 0,5-3-13 0,2 0 10 16,-1 1 7-16,-1 0-9 0,1 0-1 0,3 2 1 15,-2-3 0-15,1 2 8 0,-1 1-2 0,0 0 2 16,1-2-5-16,0 1-1 0,0 0 0 0,-3 0 3 16,4-1-2-16,-1 2 1 0,0-3 2 0,-2 1-4 15,3 0-4-15,0 0 4 0,0-1 7 0,4 0-6 16,-4 2 3-16,-3 0-5 0,6-2 0 0,-1 3-1 0,0-4 0 15,-3 6 7-15,1-2-7 0,0 1 5 16,-1-2-1-16,1 2 4 0,0-3-6 0,0 4-1 16,0-2 4-16,-1 1-4 0,0-1 4 0,1 3-4 15,0 0 2-15,1-3-5 0,-2 1 5 0,5 1-6 16,-3 1 8-16,3-2-8 0,1 2 2 0,-2 1 5 16,2-2-4-16,-1 1 8 0,1-2-6 0,0 1 3 15,0 3 8-15,1-3-9 0,1 0-3 0,-1 2 3 16,0-1 0-16,0-1-5 0,2 1 9 0,1-2 1 15,-2-1-5-15,0 2 6 0,2-1-10 0,0-1 9 0,-1 0-2 16,2 1 5-16,-2 1-5 0,1-2-2 0,0 1 1 16,0-2-4-16,1 0 2 0,-1 3-2 0,0-4 3 15,0 3-3-15,0-1 11 0,0 0-7 16,0 0-6-16,0-1 5 0,0 0-2 0,0 1-2 0,2-2 9 16,-2 1-12-16,2 1 6 0,-2 0-6 0,1 0 10 15,2-1-5-15,-2 0 3 0,4 1 1 0,-3-2-15 16,1 3 13-16,1-1 1 0,0 0 2 15,-3 0 0-15,3-2-5 0,0 4 8 0,1-1-19 0,0-1 18 16,0-2-7-16,-1 3 9 0,0-1-8 0,1-3-4 16,2 6 10-16,0-2-6 0,-3-3-4 0,4 4 10 15,-2-2-4-15,-2 0-4 0,2-2 5 0,-2 0-3 16,-1 2 2-16,1-2-1 0,-1 0-3 0,3 5 3 16,-3-5-1-16,1 0 4 0,1 0-7 0,-2-1 5 15,1 1-1-15,1-1-9 0,-3 1 9 0,4-2 2 16,-4 5-2-16,2-3 5 0,2 1-3 0,-1-1-4 15,-1 0 2-15,1-3-2 0,1 6-5 0,-3-3 1 16,6 2 14-16,-4 0-7 0,0-2-4 0,3 1 1 16,-3-2-3-16,0 0 0 0,-1 0 3 0,1 0 4 15,-3-2-6-15,0 1 3 0,3 1-2 0,-1-1-4 16,1-1 3-16,-1 3 1 0,0-3 0 0,-2 2 1 16,5-2 1-16,-5 0 1 0,1 0-4 0,-2 1 0 15,3-1 0-15,2 2 10 0,-2-1-7 0,0 0-5 0,1-1 1 16,-1 1-6-16,1-2 9 0,-1 4-4 0,4-2 1 15,-5 0 7-15,3-1-5 0,-1 2 3 16,2-1-3-16,0-1 5 0,-2 1-14 0,-1-2 7 16,0 2 4-16,1 0 0 0,-1-2-4 0,-1 0 6 15,-3-1-2-15,9 3 1 0,-4 0-1 0,0-3-12 0,3 2 10 16,-2-1 1-16,1 2-1 0,-1 0 6 0,1-1 1 16,-1-1-8-16,4 1-2 0,-5 0 8 0,3-1-19 15,0 1 15-15,-2 0-4 0,-1-1 3 0,3 3 5 16,2-3-5-16,-2 1 9 0,-2 0-11 0,3-2 1 15,-2 1-3-15,0 1-1 0,1-2 11 0,-2 2-6 16,1-1-2-16,0 0 4 0,0 0 4 0,-1-1-4 16,0 2-3-16,1-1-1 0,0 0 3 0,0-1 4 15,-1-1-8-15,3 1 7 0,-3 1 1 0,2 1-10 16,-8-2 10-16,0 0-4 0,13-3 7 0,-6 2-6 16,0 1-5-16,-2-2 6 0,0 0-6 0,-5 2 9 15,12 0 2-15,-6-1-9 0,-6 1-1 0,8-2-6 16,-8 2 14-16,6 2-5 0,-6-2 3 0,9-2-5 15,-4 2 8-15,-5 0-5 0,12 0-4 0,-7-3 7 16,-5 3 1-16,8 0 1 0,-8 0-3 0,7 0 7 16,-7 0-9-16,12-4 5 0,-6 4-4 0,2 0-4 15,1-1 2-15,-4-1 4 0,1 0 4 0,-6 2-8 0,14-1 1 16,-7 0 1-16,-2-2 1 0,3 3-2 0,-8 0-3 16,11-1 1-16,-5-1-3 0,-2 0 8 15,1 2 2-15,-5 0-7 0,8-2-3 0,-2 1 9 0,-2-2-5 16,-4 3 2-16,7 0-1 0,-7 0-4 0,11-2 5 15,-7 1 0-15,-4 1-3 0,8 0 6 0,-8 0-6 16,0 0-1-16,7-1-4 0,-3-1 3 0,-4 2 8 16,9 2-6-16,-9-2-9 0,10-2 9 0,-10 2 0 15,9 0 2-15,-2 0-4 0,-2-1 4 0,1-1 3 16,-6 2-4-16,10-2-2 0,-10 2-5 0,9-1 6 16,-3 0 2-16,-3 0-3 0,-3 1 7 0,10-3-7 15,-6 0-10-15,1 2 15 0,-5 1 2 0,9 0-7 16,-4-2 2-16,-5 2 2 0,7-1-1 0,-7 1 2 15,6-1-3-15,-2 0-5 0,1-1 4 0,-5 2-2 16,10-1 1-16,-5 1-6 0,-1-2 3 0,1 0 8 16,3 2-8-16,-4-2 3 0,2-1 6 0,-6 3-2 15,11 0 0-15,-5-2-5 0,-1 1 8 0,-5 1-2 16,9-6 0-16,-6 3-1 0,0 1-2 0,1 2-2 16,0-3 3-16,-4 3-6 0,5-8 3 0,-1 7 3 0,2-2-3 15,-3-1 5-15,-2 3-1 0,3-4-3 16,-3 1-6-16,3-1 8 0,0 2 2 0,0-1 4 0,-3 1 2 15,4-2 1-15,-1-1-6 0,0 3 2 0,0 0-1 16,1-1-1-16,0 1-1 0,0-2 0 0,0 2 3 16,-1-1-2-16,1-1-3 0,0 2-2 15,-1-2 5-15,1-4 1 0,1 7-6 0,-2-1 0 0,0 0 1 16,0-1 2-16,-1 0 4 0,1 1-7 0,-3-2 0 16,1 0 3-16,2 2 2 0,1-2-7 0,-2 0 3 15,-1-1 0-15,2 3-2 0,-3-1 3 0,3-1 8 16,-4 1-12-16,2-2 5 0,0-1 4 0,-1 3-1 15,-1 0-8-15,0-4-4 0,0 2 11 0,0-1-2 16,0 2-2-16,2-2 2 0,0 2 2 0,-2-2-5 16,0 2-8-16,0-2 8 0,0 0 3 0,2 1-3 15,0 1 0-15,-2-2 1 0,4 0 7 0,-3 2-18 16,0-2 11-16,1 2 4 0,0-2-10 0,-2 2 9 16,2 0-1-16,0 0-2 0,-2 1-3 0,0 0 2 15,1 0 0-15,1-1-1 0,0 3 4 0,-2 2-1 16,2-7-4-16,-2 4-1 0,2-1 3 0,-2 1 2 15,0 3 2-15,0-5-10 0,0 0 9 0,0 5-3 16,0-5-3-16,0 5 3 0,1-7 9 0,-2 3-4 16,-1-1-5-16,0 0-2 0,-2 2 1 0,3-4 2 0,-1 2-1 15,0-2 0-15,0 0-2 0,-3-1 1 0,0 1-2 16,3 0 1-16,-2 0 6 0,-1-4-4 16,3 2-4-16,-2 0 6 0,1-1 0 0,-1 3-6 15,-2-3 4-15,1 0 8 0,1 1-8 0,0 1-1 0,0 2 4 16,1 0 3-16,1-1-4 0,0 2-3 0,-2-2 2 15,3 0-3-15,-2 4 9 0,2-2-3 0,-2-1-4 16,3 3-2-16,-2-2-5 0,2 5 6 16,-1-5-1-16,-1 3-1 0,2 2 2 0,-2-7 5 0,0 4-6 15,2 3 4-15,-1-7-1 0,1 7 3 0,-4-6-4 16,2 4 1-16,-1-1-3 0,2-1 1 16,-4-1 3-16,2 1 0 0,-2 1-3 0,1 1-1 0,-1-5 1 15,0 2 0-15,-1 1 2 0,1 3-3 0,1-4 5 16,-3 1-4-16,2-2-4 0,0 4 8 0,0-2-5 15,-3 0 8-15,3 1-9 0,4-1 4 0,-5 0-3 16,0 2-1-16,1-2 6 0,2 2-6 0,0 0 3 16,-1-1 1-16,4 3 2 0,-4-5-6 0,4 5 4 15,-5-4-8-15,5 4 4 0,-4-2 2 0,0 1 5 16,0-2-4-16,0 1 1 0,-2-1 1 0,5-1-18 16,-5 4 20-16,2-5 0 0,-1 3-5 0,-3-1 0 15,3-1 3-15,0 1 3 0,-1-1-5 0,-1 0-6 16,1 0 19-16,-1-1-11 0,0 1 1 0,-1-2 2 15,1 2-4-15,-3-3 1 0,3 2-2 0,-1 0 5 16,-1-2-5-16,4 2 3 0,-1 0-9 0,-1 1 8 16,1-2-7-16,1 4 5 0,-2 2 0 0,2-7 1 15,0 4-2-15,1 1 7 0,-1-1-12 0,1 1 15 16,-1-1-6-16,1 1-1 0,-1-1-7 0,5 3 1 16,-5-2 12-16,1 0-9 0,-1 0 3 0,5 2-5 15,-7-5 2-15,3 3 5 0,4 2-1 0,-11-5-1 16,8 4-3-16,-4-1-1 0,7 2 2 0,-10-7 0 15,5 4-3-15,-3 1 4 0,1-1-5 0,-4-2 6 16,1-1-4-16,0 2 3 0,0-1-3 0,1 0 6 16,-1 1-4-16,-2 0 4 0,3-2-4 0,-1 0-1 15,2 0-6-15,-1 2 9 0,4 1 1 0,-1 1-2 0,0-3 4 16,-1 0-3-16,-1 5-6 0,8 0 1 16,-10-5 5-16,6 3-2 0,4 2-3 0,-9-5 3 15,9 5 0-15,-7-2 3 0,7 2-5 0,-9-3 1 16,9 3 1-16,0 0 1 0,0 0-2 0,-12-2 4 0,12 2-6 15,0 0 4-15,-10 0 1 0,10 0-5 16,-11 0-1-16,11 0 6 0,-9 0-4 0,9 0 4 16,0 0-8-16,-15 0 13 0,15 0-7 0,-11 2 0 15,2-2-1-15,3 3 1 0,6-3 1 0,-17 4-3 0,8 0-6 16,4-3 7-16,-4 2 3 0,9-3-3 0,-9 2 3 16,1-2-4-16,3 4 3 0,5-4-5 15,-10 7 5-15,5-6-5 0,-3 3 4 0,8-4 3 16,-9 3-3-16,3 2 0 0,0-4 5 0,-1 1-4 0,0 0 0 15,1 2-2-15,6-4 7 0,-10 5-9 0,6-2 0 16,-1 0 1-16,1 1 5 0,4-4-3 0,-11 5 0 16,5-2 2-16,2 0-7 0,-1 1 4 0,-2 1 0 15,-2 0-1-15,3-1 0 0,-3 2 4 0,1-1 0 16,1-1-4-16,-2 4 1 0,1-3 1 0,3 0 0 16,-5 1 1-16,1 1-2 0,0 1 0 0,2-3-6 15,0-1 7-15,-3 1 2 0,3 0 0 0,1 1-5 16,-2-1 1-16,4 0 0 0,-3-2 3 0,0 3-3 15,3-2 9-15,-2 3-11 0,2-2 1 0,0 0 3 16,-1 2 2-16,1-2 3 0,2 2-9 0,-2-2 4 16,-1 1 0-16,0 1-3 0,0-3 5 0,1 2 1 15,1 2-5-15,-1-3-10 0,0 1 11 0,2 0 2 16,-3-1-2-16,2 1 2 0,1-2 0 0,-2 3-4 16,1 1 8-16,0-6-5 0,0 6-2 0,0-1 2 15,1-5-4-15,-1 2 2 0,0 4-8 0,0-4 9 16,1 0 5-16,-1 0-2 0,0 1-1 0,2 0-1 15,-3 0 5-15,3 0-4 0,0-1-3 0,-2 1 1 16,2 0 0-16,-2-1 3 0,2 2-1 0,-3-1-3 16,2-2-3-16,-1 3 6 0,2-1 2 0,-2-2-7 15,2 2 1-15,0 1 5 0,-2-2-1 0,3 1 0 16,-4-1 0-16,4 1-8 0,-1 0-2 0,-2-1 7 16,3 0 1-16,0 2 4 0,-1-1-14 0,1 0 13 15,0-1 4-15,-1-1-4 0,1-3-1 0,0 7 3 16,0-2-3-16,-3-2-3 0,3 1-3 0,-1 0 1 15,-3 0 7-15,4-4 2 0,0 6-2 0,0 0-4 0,0-4 1 16,0 3 2-16,-1 0-2 0,-2-1 0 16,3-4-3-16,0 7 4 0,0-4 0 0,0-3-5 15,-1 8 10-15,1-4-5 0,0 1 5 0,0-2-4 0,0 4-2 16,0-2 3-16,0-1-20 0,0-4 20 16,0 8 3-16,0-5-14 0,0 1 8 0,0 1 4 15,-1 2-5-15,1-5 5 0,0-2-2 0,0 9 5 16,1-5-4-16,-1 0-3 0,0-4 2 0,0 5-1 0,0 0-2 15,0-1 3-15,0-4-2 0,1 6 4 0,-1-4-4 16,0 3-5-16,0-1 2 0,3 0 5 0,-3 0-3 16,1 1 0-16,-1-1 1 0,4 1 3 15,-3 0-6-15,-1 0 1 0,0-2 4 0,0 2 1 0,3 0 0 16,-2-1-3-16,0-1-3 0,-1 2 1 0,3 2 1 16,-2-2-1-16,2 0 4 0,-2 4 3 0,3-6-4 15,-3 4-6-15,3-2-5 0,-1 0 13 0,-1 2-3 16,3 0-2-16,-2-1 2 0,2-2 3 0,-4 2 0 15,4 1-3-15,-2-3 2 0,1 3-4 0,-3-2 4 16,5 0 0-16,-2 0 1 0,-3-1-4 0,2 0-3 16,-2 1-1-16,2-1 7 0,-1 0 4 0,1 0-11 15,0 1 7-15,-2-2-2 0,-1-3 3 0,2 5-7 16,1-3 0-16,-2 1 2 0,-1-3 5 0,3 7 0 16,-1-4-6-16,-1 0-1 0,1 1 6 0,-2-4-2 15,4 7 0-15,-4-6-3 0,2 3 1 0,0-1-2 16,0 0 2-16,-2-3 5 0,3 6-3 0,-2-4 4 15,0 1-5-15,2 0 6 0,-2 1-10 0,-1-4 8 16,3 5 5-16,-2-3-10 0,-1-2 3 0,6 5-3 0,-6-2-4 16,0-3 3-16,1 2 3 0,-1-2-1 15,0 0 3-15,4 6-6 0,-4-6 3 0,0 2-3 16,0-2 7-16,2 4-6 0,-2-4 1 0,2 3-2 16,-1-1 9-16,-1-2-4 0,4 8 3 0,0-6-5 0,-2 0 1 15,0 2 0-15,1 1 1 0,0-2-1 0,1 0 2 16,-3-1-6-16,3 3 11 0,0-1-8 0,-1 0-1 15,1-1 8-15,-1 1-7 0,1-2 2 0,1 2-2 16,-5-4 1-16,4 1-2 0,-3 2 2 0,3 0 0 16,-4-3-2-16,2 3 1 0,-2-3 9 0,0 0-10 15,2 2 9-15,-2-2-9 0,0 0 2 0,4 3 5 16,-4-3-1-16,0 0-6 0,5 0 3 0,1 2-16 16,-6-2 18-16,8 0-4 0,-4 1-6 0,-4-1 4 15,5 0 9-15,-5 0-7 0,8 3 1 0,-3-2 1 16,-5-1 0-16,6 3 7 0,-2-1-7 0,1 0 9 15,-1 1-15-15,1-2-1 0,-1 1 7 0,2 0 3 16,-1-1-3-16,-5-1-1 0,7 2-3 0,-3 0 2 16,1-1 4-16,-5-1-3 0,9 3-2 0,-4-2 5 0,-5-1 0 15,8 2-2-15,-6-1 1 0,-2-1-8 16,3 4 2-16,-3-4 2 0,5 1 2 0,-5-1-5 16,5 1-1-16,-5-1 8 0,0 0-1 0,9 0 2 15,-5 3-1-15,-1-2-3 0,-3-1 5 0,8 1 6 0,-8-1-7 16,6 3 6-16,-2 0-10 0,-4-3-3 0,4 2 0 15,1 1 3-15,-1-2-4 0,-4-1 5 16,5 0 6-16,-5 0-5 0,4 3 2 0,-4-3-9 0,8 2 2 16,-8-2 8-16,11 2-2 0,-7 1 4 0,1-1-13 15,-1-1 5-15,2-1 1 0,-2 3-2 0,1-2 3 16,2-1 1-16,-7 0 1 0,11 3-1 0,-6-1-1 16,-1 0-3-16,3-1-2 0,-7-1 5 0,9 3 1 15,-2-3-1-15,-3 1-3 0,-4-1 8 0,10 0-4 16,-6 1-1-16,-4-1-4 0,10 0 2 0,-10 0 8 15,8-1-5-15,-8 1-3 0,8 0 0 0,-8 0 2 16,7-1 0-16,0-3 3 0,-4 2-1 0,-3 2-1 16,11-1-3-16,-7 0 3 0,3 1 0 0,-3 0-4 15,-4 0 2-15,10 0-1 0,-10 0-2 0,9 0 4 16,-9 0 1-16,7 0 0 0,-7 0 8 0,8 0-7 16,-2 0 0-16,1 0-2 0,-1 1 0 0,1-1-2 15,-7 0 0-15,13 1 4 0,-8-1-2 0,-5 0-2 16,10 0-5-16,-5 0 8 0,-5 0-1 0,9 0 2 15,-9 0-2-15,9-1-4 0,-9 1 8 0,13 0-6 0,-8 0-1 16,-5 0 10-16,8 0-4 0,-8 0-8 16,9 3 5-16,-9-3 2 0,11-2-1 0,-6 2-1 15,0 2-3-15,-5-2 2 0,9-2 5 0,-9 2-13 0,13 0 12 16,-9-1-2-16,-4 1-4 0,10 0 2 0,-3 1 1 16,0-1 9-16,-7 0-12 0,13-1 0 15,-6 0 5-15,1 1 6 0,-3 0-9 0,-5 0-2 0,13-3 3 16,-9 3-3-16,-4 0 10 0,14 0-5 0,-9-1-4 15,0 0 1-15,2-1-2 0,0 2 6 0,0-1-3 16,-2-1-6-16,0-1 3 0,-1 1 8 0,1 2-5 16,-5 0-5-16,10-5 5 0,-2 5 2 0,-3-2-1 15,-1 0-1-15,2 1 0 0,1 0 0 0,-2-2 1 16,1 0-2-16,-1 2 4 0,2-3-4 0,-1 2 1 16,0-1-2-16,0 1 5 0,-1 0-5 0,0-2 6 15,2 1-9-15,-2 0 11 0,3 1-4 0,-3-1 1 16,-1 0-6-16,2 1 6 0,2-2 0 0,-3 2 0 15,-1-1 0-15,1 0-5 0,0-1 1 0,3 0 1 0,-3 0 1 16,0 1 6-16,0-2-8 0,-1 0-3 16,4 1 3-16,-3 0 4 0,1-2-3 0,-2 2-5 15,4-2 5-15,-2 0 3 0,2 1-7 0,0 0 2 16,-2-2 4-16,3 2 6 0,-3-3-8 0,1 4 7 0,-3-3-4 16,1 2-8-16,1 1 0 0,2 0 5 15,-3-1 3-15,0 1-5 0,-1 0-2 0,0 0 5 16,2 0-1-16,-2 1 0 0,0 0 0 0,-1-1-2 0,1 1 2 15,0-1 7-15,-1 1-11 0,1 1 1 0,-2-3 0 16,2 0 9-16,0 2-7 0,-2-2-4 0,2 1 2 16,-3 0 5-16,3 0 0 0,0-2-1 0,-3 1 2 15,3-1-5-15,-2 2 1 0,1-3 2 0,1 0-3 16,-3 2 5-16,2-2-5 0,-2-1 5 0,1 2-1 16,1 1-4-16,-3-1 8 0,3 0-7 0,-2 0 0 15,3 0 10-15,-3 2-6 0,3 0-5 0,0-3 0 16,-3 2 2-16,0 0 0 0,3 2 3 0,-4-3-4 15,3 0 4-15,-2 1-5 0,2 0 1 0,-1-2-1 16,-2 3 3-16,3-2 0 0,-2-1 0 0,3 0 0 16,-3 0 0-16,2 0-9 0,-1-3 10 0,1 3-2 15,-2-1 3-15,2-4-4 0,-2 2-6 0,-2-1 11 16,2 3-10-16,-5-4 6 0,4 2 5 0,-4 1-7 16,1-3 1-16,-1 1 7 0,0 2-8 0,0-3 1 15,0 3 1-15,0-2 5 0,-1 2-4 0,0 0 4 16,1 1-3-16,-1-1 3 0,4 4-7 0,-2-3 4 15,0 2-3-15,1 1 0 0,1 2 2 0,1-2 2 16,-3 2-6-16,2-1 4 0,1 4 3 0,-3-7 2 16,3 7-7-16,-1-3 2 0,1 0 1 0,0 3-1 0,-3-4-1 15,3 4 1-15,-6-7 6 0,5 4-8 0,1-1-1 16,-4 0 4-16,0-1 0 0,-1 1 0 16,1-1-8-16,-2 1 6 0,2-2 0 0,0 2 4 15,-1-3-5-15,-4 0 7 0,3 2-12 0,-4-3 6 0,2 1 8 16,3 2-7-16,-4-2 1 0,1 1-2 15,1 0 0-15,0 1 1 0,-2-2-1 0,2 2-3 16,0 0 7-16,2 2-8 0,-1-3 4 0,-2 3-2 16,6-2-8-16,-2 3 10 0,0-3-2 0,0 1 5 0,0 1-1 15,3 0 1-15,-2-1-2 0,1 0-2 0,-3 0-5 16,1-1 4-16,0 2 4 0,0-3 1 0,0 0-2 16,3 0 2-16,-3 1-1 0,-5-6 1 15,4 5-2-15,0-4 5 0,-4 4-4 0,1-5-2 0,2 4-3 16,-3-3 5-16,1 3-2 0,3-3-1 0,-5 3 1 15,4-2 1-15,-2 0-12 0,0 1 21 0,0 0-14 16,1 3 2-16,2-2 4 0,-1 0-5 0,-1 1 5 16,2 1-1-16,1 1-1 0,2-1 0 15,-3 1-2-15,2 1 0 0,3 3 2 0,-5-9 3 0,5 9 0 16,-4-3 0-16,4 3-4 0,-5-2 1 0,5 2-1 16,0 0-11-16,-4-7 14 0,4 7-4 0,-5-8 0 15,1 8 1-15,4 0 4 0,-10-2-3 0,4-1 3 16,-1 1-6-16,2-2 2 0,0 1 4 0,-3 0-8 15,8 3 8-15,-10-2-6 0,6 0 4 0,4 2 1 16,-9-1-2-16,9 1-3 0,0 0 9 0,-7-1-4 16,7 1-4-16,0 0 8 0,0 0-9 0,-8-4 3 15,8 4 2-15,0 0 2 0,0 0-5 0,-4-4-6 16,4 4 10-16,0 0 0 0,0 0-4 0,0 0-4 16,0 0 7-16,0 0-5 0,0 0 2 0,0 0 2 15,0 0-1-15,0 0 3 0,0 0-3 0,0 0-1 16,0 0-1-16,0 0 7 0,0 0-7 0,0 0 3 15,0 0 1-15,0 0 0 0,0 0 1 0,0 0 0 16,0 0-5-16,0 0 1 0,0 0 7 0,0 0-10 16,0 0 7-16,0 0-6 0,-6 8-11 0,6-8-17 15,0 0-22-15,-1 6-30 0,1-6-43 0,-2 10-99 16,2-5-244-16,2-1 108 0</inkml:trace>
  <inkml:trace contextRef="#ctx0" brushRef="#br0" timeOffset="189036.2">25814 17224 21 0,'13'0'41'0,"-3"3"-8"15,-2-3 1-15,3 2-9 0,-2-2 1 0,2 0-4 16,-3 2-2-16,3-2 0 0,-1 1-2 0,1-2-4 16,1-1-2-16,-2 2 0 0,2-2-3 0,1-1 1 15,-1 1-1-15,1-3 1 0,-3 0-4 0,8-5 3 16,1-1-5-16,3-2 3 0,1-4-7 0,-1-3 3 16,1 2 3-16,-3-2 0 0,4-4-1 0,-2 2 4 15,5-1 3-15,-4 1-3 0,3-3-2 0,-3 3 6 16,1-2-9-16,-5 6 10 0,2-3-4 0,-2 2-1 15,-7 5-2-15,2-1 4 0,-3 1-11 0,0 1 3 16,-1-2 2-16,-4 4 1 0,0-1-1 0,-2 0-2 16,-4 1 6-16,0-3-5 0,-3 2 0 0,-1 0-1 15,1 2-9-15,-3-2-1 0,1 1-11 0,-1 0-1 16,-2 1-13-16,3-1-7 0,-5-2-29 0,-2 0-74 16,3 3 32-16</inkml:trace>
  <inkml:trace contextRef="#ctx0" brushRef="#br0" timeOffset="-212751.14">24742 10828 30 0,'0'-4'137'16,"0"4"-15"-16,3-2-13 0,-3 2-8 0,0 0-9 15,0 0-9-15,0-5-11 0,0 5-5 0,0 0-5 16,1-5-7-16,-1 5 0 0,0 0-6 0,0 0-5 16,0 0-1-16,0 0-2 0,0 0 4 0,1-2-4 15,-1 2-4-15,0 0-3 0,0 0 4 0,0 0-2 16,0 0-5-16,0 0 0 0,0 0-4 0,0 0-6 15,0 0 8-15,0 0-11 0,0 0-4 0,0 0-2 0,0 0 0 16,0 0-1-16,0 0-2 0,0 0 2 0,0 0-6 16,0 0 2-16,0 0-1 0,0 0 1 15,-2 12-6-15,2-12 4 0,0 7 4 0,0 0-3 0,0 0-2 16,-3 1-2-16,6 2-1 0,-6 1 1 0,3-1 1 16,-1 4 1-16,1 2-4 0,-3 0 2 0,3 2 4 15,-1-1-4-15,0-1 0 0,-2 1 2 0,3 0-4 16,0-1-2-16,0-2 2 0,0-1 1 0,0-2 1 15,0 6 1-15,0-5 0 0,0-1-3 0,3 1-1 16,-2 3 1-16,0-4 1 0,2 1-1 0,-2-1-2 16,2 0 6-16,-1 2-1 0,0-4-3 0,0 4 0 0,1-2 2 15,-1-2-4-15,-2 3 6 0,0-3 0 0,3 1-3 16,-2-2 4-16,-1 0-4 0,1 0 1 16,1-2-5-16,-2 2 3 0,0-1-4 0,2 1 5 0,-2-2-2 15,0 0 5-15,0 0-4 0,3 2 2 0,-2-2-1 16,0-1-2-16,2 2 2 0,-2-1 3 0,2 2 3 15,-2-3-7-15,2 0-1 0,-2 1 2 0,1-2 8 16,2 0-8-16,-1-1 3 0,-1 1-2 0,1-1-12 0,1 0-16 16,-4-3-31-16,3 1-48 0,-3-1-155 0,0 0-281 15,7-7 125-15</inkml:trace>
  <inkml:trace contextRef="#ctx0" brushRef="#br0" timeOffset="-212274.01">24582 11217 101 0,'0'0'114'0,"0"0"-2"0,-4-3-17 0,4 3-6 15,0 0-6-15,0 0-11 0,0 0-7 0,0 0-11 16,0 0-5-16,0 0-2 0,0 0-6 0,0 0 4 16,0 0-13-16,0 0 0 0,0 0-6 0,0 0-3 15,0 0-2-15,0 0 1 0,0 0 0 0,0 0-2 0,0 0 6 16,0 0-1-16,0 0-13 0,0 0 10 15,0 0 3-15,0 0 0 0,7 15-6 0,-6-10 5 16,2 0-7-16,-1-1 4 0,1 3-10 0,2-2 7 0,1 4 4 16,2-1-9-16,-2 0 3 0,1-2-5 0,7 5 6 15,-5-3-2-15,-3-2 0 0,-2-2-9 0,6 5 1 16,-6-4 5-16,3-2-5 0,-1 2-5 0,-3 0-9 16,0 0 9-16,2-5 4 0,-1 4-3 0,-4-1 6 15,0-3-10-15,4 5-1 0,-4-5 8 0,4 5 2 16,-4-5-9-16,1 3-2 0,-1-3 4 0,4 1-6 15,-3 3 5-15,-1 0-2 0,4-1-11 0,-4-3-38 0,4 1-39 16,-4-1-146-16,5 3-255 0,-5-3 113 0</inkml:trace>
  <inkml:trace contextRef="#ctx0" brushRef="#br0" timeOffset="-211812.46">24894 11169 71 0,'0'0'88'16,"-4"3"-5"-16,4-3 3 0,-4 6-2 0,3-5 3 15,-3 2-11-15,2 1 0 0,-2 0-9 0,0 0-9 0,2-1 0 16,-1 2 1-16,-1 2 12 0,0-2-5 0,1 0 0 15,-3 2-6-15,0 1-6 0,2-2-3 0,-1 1 0 16,-3 1 2-16,3 1-8 0,1-4-5 0,-2 3-2 16,0 1-1-16,1-2 0 0,-1 1-8 0,4-2 0 15,-2 1-2-15,0 0-2 0,2-2-2 0,-1 4-1 16,1-4-5-16,-2 2 2 0,3-1-2 0,-2 1-5 16,-1 0-18-16,4-2-44 0,-1 2-63 0,-3-1-157 0,4-2-291 15,-1 0 130-15</inkml:trace>
  <inkml:trace contextRef="#ctx0" brushRef="#br0" timeOffset="-190747.78">19541 14815 39 0,'12'4'83'0,"2"2"-7"0,3-1-2 0,3 1-19 0,-2-1 11 16,0-1-7-16,1 1-4 0,0-1-1 15,-4-1-4-15,2-1-3 0,-2 1-18 0,-2-2 6 0,1-1-10 16,-2 0 2-16,-2 1 0 0,4-1-1 0,-5-1-6 16,0 0-3-16,0 0-2 0,-2 1 1 0,0-3 1 15,3 0-5-15,-2 1 1 0,-1-3-10 0,1 2 3 16,2-1 4-16,-1-1-5 0,0-1-1 0,0 2-1 15,0-3 0-15,-4 0 0 0,4-2 2 0,1-1-10 16,-2 0 3-16,1-4-2 0,0 2 7 0,-3 0-5 16,-2 1 4-16,3 0-4 0,-6-1 6 0,0 1-5 15,-1-2-1-15,0 1 3 0,0 1 3 0,-1 1 0 0,-3-2-15 16,0 3 19-16,0-1-7 0,-2 0 7 0,-2 1-3 16,3 2-1-16,-4-1-1 0,0 1 0 0,0-2 5 15,2 5-1-15,0-2-3 0,-3 0-4 0,-1 2 13 16,0 1-8-16,-1-2-4 0,1 0 2 0,1 3 6 15,0 0-15-15,2 1 6 0,0 0 4 0,1 1-8 16,-1 0 5-16,3 2-7 0,-4-2-13 0,9 0-8 16,-10 3-16-16,6-1-20 0,2 3-24 0,0 0-47 15,1-2-144-15,2 1 64 0</inkml:trace>
  <inkml:trace contextRef="#ctx0" brushRef="#br0" timeOffset="-189908.46">19883 14641 39 0,'-7'4'97'16,"6"1"-5"-16,-2-3-3 0,-2 3-12 0,3 0-1 15,-1 0-9-15,2 2-9 0,-2-2-7 0,1 3-3 16,-1 2-5-16,2-2-3 0,1 2-1 0,-1 0-14 15,-1 1 15-15,1 0-8 0,1 0 0 0,0-1-17 16,-1 2 8-16,1-1-12 0,1-1 10 0,-1 1-14 16,3 2 12-16,-3-2-10 0,2-1 2 0,-1 1 9 15,2 0-9-15,1-2 7 0,0 1-3 0,3-5 6 0,-2 5-7 16,3-3 0-16,-3 0-1 0,5 2-2 16,-1-4 6-16,0 2 0 0,4-3 4 0,-3-2-7 0,3 0 2 15,1 0-6-15,-2-2-3 0,-1 0 10 0,1 0 0 16,-1-2-10-16,-1-1 4 0,1-2 2 0,-2 1-7 15,1-3 5-15,-3-3-1 0,1 2-5 0,-1-2-6 16,0-1-1-16,-4-1 1 0,-1 1 4 0,1 0-3 16,-5 1 2-16,-1-1 5 0,-4-2-7 0,2 3 5 15,-2 1-9-15,-1 0 3 0,0-2-4 0,-2 4-1 16,1 0 4-16,-1 2 2 0,1-2 6 0,0 3-10 0,4 1 3 16,-3-2 3-16,2 3 2 0,-2-1-7 0,4 2 3 15,-1-2-1-15,5 3 2 0,-10 0 1 0,10 0-6 16,-9 1 3-16,9-1-1 0,-8 6-2 0,4-4 2 15,3 3-1-15,-3-2 2 0,4 1 1 0,-1 1 1 16,-3 2 2-16,4-3 0 0,-1 0 1 0,1 1 3 16,0 2-7-16,0-3-5 0,0 1 0 0,0 0-1 15,0-2-6-15,0 1-2 0,0-4 1 0,0 5 1 16,0-5 3-16,-4 2 0 0,4-2-7 0,0 0 4 0,0 0 11 16,0 0-9-16,0 0 5 0,0 0 2 0,0 0-2 15,0-14 3-15,0 9 4 0,0 1 3 0,-1-1-11 16,1-1 6-16,-3 2 3 0,2 1 2 0,1 3-5 15,0-7 4-15,0 7 2 0,0-7-2 0,0 7 0 16,0-2 5-16,0 2-10 0,-3-5 2 0,3 5 3 16,0 0 2-16,0 0-6 0,0 0 5 0,-1-3-5 15,1 3-1-15,0 0 0 0,0 0-2 0,0 0-3 16,0 0 6-16,0 0-9 0,0 0 5 0,0 0 1 16,-2 10 0-16,2-10-2 0,0 4 6 0,0-4-9 0,0 0 8 15,0 0-2-15,0 0 4 0,0 6-4 0,0-6 2 16,0 0-6-16,0 0 7 0,2 2-13 0,-2-2-11 15,0 0-36-15,0 0-42 0,0 0-78 0,-4 4-191 16,4-4 84-16</inkml:trace>
  <inkml:trace contextRef="#ctx0" brushRef="#br0" timeOffset="-189597.17">19879 14867 26 0,'6'-5'213'0,"-1"1"-17"0,7 1-15 15,-6 0-24-15,-1-1-12 0,-1 2-20 0,-3-1-53 16,-1 3-112-16,-10-2-140 0,-10-3-194 0,-11 2 87 16</inkml:trace>
  <inkml:trace contextRef="#ctx0" brushRef="#br0" timeOffset="-121467.39">19867 12780 20 0,'-4'-3'96'0,"4"3"-7"16,-5-2-14-16,1-1-5 0,4 3-12 0,-5 0 0 0,1-4-3 15,4 4-4-15,-11-1 6 0,5 1-13 0,6 0-14 16,-13 0 3-16,4 1-3 0,0 1 6 0,-1 0-5 16,1-2-4-16,-3 3-5 0,1-1 0 0,-2 3-1 15,0 0 1-15,-1 0 2 0,1-1-9 0,-1 4-2 16,-5-1 3-16,8 0 2 0,-1 1-3 16,1-1-4-16,-1 0 8 0,-1 3-9 0,4 1 2 0,-3-1 5 15,3 0-4-15,1 0 3 0,2 0-7 0,-2 5 5 16,5-5-8-16,0 3 0 0,0-3 8 0,2 2 5 15,1 0 0-15,-3-1 1 0,7 0-3 0,1 0 1 16,-2 0 6-16,2 1-7 0,5 2 4 0,-2-6 3 0,2 4-2 16,4 0 2-16,0-3-3 0,1 1-1 0,-1 0-3 15,4-3 6-15,-1-2-10 0,3 4 1 0,3-4-3 16,4 0 1-16,0 3 1 0,0-4 7 0,0 3-8 16,0-5 0-16,-6 1 4 0,2-3 1 0,-3 3-4 15,1-1 0-15,-2-2-2 0,1 0 0 0,0 0-1 16,-2 0 3-16,-5 0-4 0,0-2 1 0,-1 1-1 15,-2-1 5-15,-2 0 3 0,-2 1 1 0,2-3-3 16,-1 0 3-16,-4 1 0 0,3-2-2 0,-4-2 0 0,4 2-3 16,-4-2 7-16,0-3 0 0,-2-2-3 15,0 0 1-15,0 0-3 0,-2-1-2 0,0 1 0 0,-2-4-2 16,0 5 1-16,0 0-6 0,1-1 3 0,-3 4-4 16,0-4 1-16,0 5 2 0,0-2-2 15,-1 3-3-15,0-2 2 0,2 2-1 0,-1 1 1 0,2 3-5 16,-3-3 8-16,1-1-11 0,-1 5 5 0,1-2-1 15,0 1 2-15,-1-1 1 0,3 1-5 0,-1 0 4 16,5 2-1-16,0 0-2 0,-5-4 2 0,5 4 2 16,-4-1-3-16,4 1 0 0,0 0 2 0,0 0-3 15,-7-3 1-15,7 3 1 0,0 0 0 0,-2-1-18 16,2 1-21-16,0 0-23 0,0 0-26 0,0 0-46 16,-14 4-166-16,10-4-323 0,-2 3 144 0</inkml:trace>
  <inkml:trace contextRef="#ctx0" brushRef="#br0" timeOffset="-120168.45">23413 12811 5 0,'-18'10'108'0,"4"1"-13"0,0 0 1 15,0 1-3-15,3-2-9 0,2 4-19 0,0 0 5 16,2 1-8-16,2-1-1 0,1 3-6 0,0-2-3 16,4 2-5-16,0-8 1 0,2 9-4 0,0-5-5 15,6 0-5-15,0-3-4 0,6 2-2 0,1 0-1 16,12 0-4-16,-3-3 1 0,8-1-6 0,-1-1 3 16,5 0-5-16,0 0-4 0,13-2-2 0,-12-2 1 0,4-1 2 15,-5 3-4-15,4-5 10 0,-3 2-5 0,2-1 11 16,-3 0 5-16,-4-3-2 0,-1 0 4 0,-5-3-2 15,-5 3 1-15,-2 0 12 0,0-1 1 0,-9-2-2 16,2-1-3-16,-2-1-7 0,-1-2 1 0,0 1-1 16,-3-1-7-16,-2-3 5 0,-1 3-3 0,-2-1 4 15,-2-2-6-15,-2 0 3 0,2-3-6 0,-4-2-2 16,0-2 1-16,-3 2-7 0,0 0-2 0,-3 1 0 16,-2 1-1-16,-5-5-1 0,3 6-3 0,-7-3 2 15,1 2-1-15,-1 0-2 0,0 6-1 0,-2 0 1 16,-3 1-3-16,-1 2-23 0,-1 2-42 0,3 0-53 15,-5 1-204-15,3 3-344 0,0-2 152 0</inkml:trace>
  <inkml:trace contextRef="#ctx0" brushRef="#br0" timeOffset="-117286.58">16114 12555 63 0,'-4'-5'123'0,"-3"2"-4"0,2 0-16 16,-3-1-5-16,2 0-6 0,-6 1-9 0,2 2-6 16,-2-1-10-16,1 2-13 0,-5 0 2 0,3 3-12 15,0-1 3-15,-4 5-7 0,0-1-6 0,1 3-2 16,2 1-3-16,-4 4 0 0,4 1-1 0,0-2-9 15,-4 7 5-15,0 2-7 0,8-5-1 0,-3 4-5 16,0 1 6-16,0 1-3 0,5-4 2 0,-1 5 3 16,-2 3-6-16,1-3 7 0,2 0-8 0,5 3-7 0,-3-3 0 15,3 2 2-15,1 3 4 0,0-2 0 16,2 2-3-16,2-4 2 0,1-1 3 0,2-5-5 16,0-2 3-16,4-2-2 0,1-1-3 0,-1-4-2 0,5-1-4 15,4-1 0-15,1-2 10 0,3-3 0 0,0-3-10 16,5-2 10-16,2-4-6 0,0-2 6 0,-2-2-14 15,5-3 16-15,-4-1 8 0,-1-4-3 0,-1 0 3 16,-3-2 1-16,-3-1-2 0,-2 2 0 0,1-2-5 16,-5-1 3-16,-4 6-6 0,-2-1 3 0,-3 0-1 15,-1 0-5-15,1 0-2 0,-5-1-4 0,0 1 8 16,-5 6 1-16,1-5-3 0,1 3 1 0,-1 1 0 0,-3 2 1 16,-2-2 4-16,0 3-2 0,0-1 4 0,0 4 4 15,-1-2 0-15,1 3-3 0,-5-3 0 0,3 3-2 16,-1 3-1-16,-2-3 0 0,-1 3 0 0,-7 0-3 15,4 2 2-15,-1 2-5 0,0 0 0 0,0 3 0 16,2-2-2-16,-1 1 2 0,2 1-2 0,4 0 0 16,-1 0-2-16,4 0-1 0,2 0 2 0,-3-1-1 15,4 0-1-15,0 2-2 0,1-3-4 0,0 2 5 16,0 2 1-16,0-2-1 0,-2 0 5 0,2 2-2 0,1-1-3 16,0-3-1-16,2 2-1 0,-3-1 1 15,1-1 1-15,0 0 3 0,4-3-5 0,-4 2 4 0,0 1-4 16,4-3-2-16,0 0 6 0,-5 1-1 15,5-1 2-15,0 0-4 0,0 0 2 0,0 0 1 16,0 0-4-16,0 0 1 0,-4-6-1 0,4 6 3 0,0 0-6 16,0 0 3-16,0 0 1 0,0 0-3 0,0 0 3 15,0 0 2-15,0 0-2 0,0 0 2 0,0 0-2 16,0 0-2-16,-1-5 2 0,1 5-2 0,0 0 2 16,0 0-3-16,0 0 1 0,0 0 3 0,0 0-2 15,0 0 1-15,0 0-2 0,0 0-1 0,0 0 2 16,-4-2-7-16,4 2 10 0,0 0-4 0,0 0 1 15,0 0 2-15,0 0-1 0,0 0 0 0,0 0 1 0,0 0-3 16,0 0 3-16,0 0-4 0,0 0 2 0,0 0 0 16,0 0 0-16,0 0-2 0,0 0 2 15,0 0-1-15,0 0 2 0,0 0-3 0,0 0 0 0,0 0-3 16,0 0 6-16,0 0-10 0,0 0 13 0,0 0-2 16,0 0-3-16,0 0 6 0,0 0-1 0,0 0 1 15,0 0-5-15,0 0 4 0,0 0-7 0,0 0 5 16,0 0 1-16,0 0 0 0,0 0-5 0,0 0 5 0,0 0-3 15,0 0 2-15,0 0-5 0,0 0 6 0,0 0-3 16,-3-3-3-16,3 3 7 0,0 0-4 16,0 0 1-16,0 0 2 0,0 0 0 0,0 0-3 0,0 0-1 15,0 0 2-15,0 0-1 0,0 0 2 0,0 0 0 16,0 0-3-16,0 0 1 0,0 0 4 0,0 0-5 16,0 0 0-16,0 0-3 0,0 0 7 0,0 0-8 15,0 0 0-15,0 0 7 0,0 0-2 0,0 0 4 16,0 0 0-16,0 0-5 0,0 0 3 0,0 0-1 15,0 0-1-15,0 0 5 0,0 0-5 0,0 0-5 16,0 0 3-16,0 0 1 0,0 0 5 0,0 0-2 0,0 0-3 16,0 0 2-16,0 0 1 0,0 0-4 0,0 0 4 15,0 0-2-15,0 0-2 0,0 0 4 16,-2-5-4-16,2 5 1 0,0 0 1 0,0 0 1 0,0 0 0 16,0 0-2-16,0 0 1 0,0 0-2 0,0 0 1 15,0 0 1-15,0 0-1 0,0 0 1 0,0 0 2 16,0 0-3-16,0 0 2 0,0 0 1 0,0 0-1 15,0 0 0-15,0 0 0 0,0 0-1 0,0 0-1 16,0 0 3-16,0 0-1 0,0 0-1 0,0 0 3 0,0 0-3 16,0 0 0-16,0 0-2 0,0 0 1 15,0 0-1-15,0 0 5 0,0 0-6 0,0 0 3 0,-7 8-1 16,7-8 1-16,0 0-4 0,0 0 3 0,0 0 1 16,0 0 2-16,0 0-1 0,0 0 1 15,0 0-2-15,0 0-2 0,0 0 6 0,0 0-2 0,0 0-1 16,0 0-3-16,0 0 4 0,0 0-2 0,0 0-1 15,0 0 1-15,0 0-3 0,0 0 2 0,0 0 2 16,0 0-2-16,0 0 3 0,0 0 1 0,0 0-5 16,0 0 4-16,0 0-4 0,0 0 1 0,0 0-1 15,-7 0 2-15,7 0 1 0,0 0 0 0,0 0-3 16,0 0 2-16,0 0-2 0,-6 0-1 0,6 0 1 16,0 0 1-16,0 0-1 0,0 0 4 0,0 0-2 0,0 0 2 15,0 0-2-15,0 0 0 0,0 0-3 16,0 0 5-16,0 0-1 0,-7 1-3 0,7-1 2 0,0 0 1 15,-7 3 1-15,4-1-4 0,3-2 1 0,-4 3-2 16,4-3 3-16,-4 2-2 0,4-2-3 0,-2 3 3 16,2-3-3-16,-3 3-3 0,3-3-1 0,-2 4 2 15,2-4-3-15,0 0 3 0,0 0 0 0,0 0 2 16,-3 3 1-16,3-3-1 0,0 0 2 0,0 0-2 16,0 0 2-16,0 0 2 0,0 0-2 0,-2 2 0 0,2-2 4 15,0 0-5-15,0 0 3 0,0 0-6 0,0 0 5 16,0 0 0-16,0 0 1 0,0 0 0 0,0 0 3 15,0 0-11-15,0 0 3 0,0 0 6 0,0 0 2 16,0 0-1-16,0 0-2 0,0 0 2 0,0 0-1 16,0 0 1-16,0 0 4 0,0 0-6 0,0 0 4 15,0 0-3-15,0 0 2 0,0 0-2 0,0 0-2 16,0 0 4-16,0 0-6 0,0 0 2 0,0 0 3 0,0 0-2 16,0 0 2-16,0 0 1 0,0 0-1 15,0 0-3-15,0 0 1 0,0 0-1 0,0 0 3 16,0 0 1-16,0 0 0 0,0 0-2 0,0 0 3 15,0 0-3-15,0 0-1 0,0 0 0 0,0 0 3 16,0 0-1-16,0 0-5 0,0 0-1 0,0 0 9 0,0 0-4 16,0 0 1-16,0 0-2 0,0 0 1 0,0 0 0 15,0 0 0-15,0 0-1 0,0 0 3 0,0 0 0 16,0 0 1-16,0 0-5 0,0 0 3 0,0 0 0 16,0 0 1-16,0 0-2 0,0 0 2 0,0 0-2 15,0 0-2-15,0 0 2 0,0 0-4 0,0 0 1 16,0 0 2-16,0 0-3 0,0 0 3 0,0 0 0 15,0 0 2-15,0 0-2 0,0 0 0 0,0 0 4 16,0 0-3-16,0 0 1 0,0 0 0 0,0 0 0 0,0 0-1 16,0 0 2-16,0 0 1 0,0 0-1 15,0 0-2-15,0 0 1 0,0 0 0 0,0 0-4 0,0 0 4 16,0 0-3-16,0 0 1 0,0 0 1 0,0 0 0 16,0 0 1-16,-4-8-1 0,4 8 0 0,0 0 3 15,0 0-3-15,0 0 5 0,0 0-3 0,0 0-1 16,0 0-3-16,0 0 6 0,0 0-4 0,0 0 0 15,0 0 2-15,0 0-1 0,0 0-3 0,0 0 1 16,0 0 2-16,0 0 1 0,0 0-1 0,0 0-2 0,0-5 0 16,0 5 0-16,0 0 3 0,0 0-1 15,0 0 0-15,0 0-1 0,0 0-2 0,0 0 3 0,0 0-2 16,0 0-1-16,0 0 3 0,0 0 1 0,0 0-2 16,0 0 1-16,0 0 0 0,0 0-3 0,0 0 5 15,0 0-5-15,0 0 4 0,0 0-4 0,0 0 4 16,0 0-5-16,0 0 3 0,0 0-2 0,0 0 2 15,0 0 0-15,0 0-1 0,0 0 2 0,0 0-5 16,0 0 7-16,0 0-2 0,0 0-5 0,0 0 2 16,0 0-4-16,0 0 7 0,0 0 3 0,0 0-3 0,0 0 3 15,0 0-4-15,0 0 1 0,0 0-1 0,0 0-1 16,0 0 2-16,0 0 3 0,0 0-6 0,0 0 2 16,0 0 3-16,-1-4-4 0,1 4 0 0,0 0 3 15,0 0-6-15,0 0 5 0,0 0 2 0,0 0 1 16,0 0-3-16,0 0-4 0,0 0 5 0,0 0-2 15,0 0 0-15,0 0 0 0,0 0 3 0,0 0-1 16,0 0 1-16,0 0-3 0,0 0-4 0,0 0 1 16,0 0-1-16,0 0 7 0,0 0-4 0,0 0 3 15,0 0-3-15,0 0-5 0,0 0 7 0,0 0 2 16,0 0-5-16,0 0 2 0,0 0 1 0,0 0 1 16,0 0-4-16,0 0 0 0,0 0 4 0,0 0-6 0,0 0 4 15,0 0 1-15,0 0-4 0,0 0-9 16,0 0-7-16,-7 0-12 0,7 0-8 0,0 0-29 0,0 0-10 15,0 0-55-15,0 0-151 0,-8 4-306 0,8-4 135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7:28:06.659"/>
    </inkml:context>
    <inkml:brush xml:id="br0">
      <inkml:brushProperty name="width" value="0.05292" units="cm"/>
      <inkml:brushProperty name="height" value="0.05292" units="cm"/>
      <inkml:brushProperty name="color" value="#002060"/>
    </inkml:brush>
  </inkml:definitions>
  <inkml:trace contextRef="#ctx0" brushRef="#br0">4763 8696 140 0,'0'0'155'16,"0"0"7"-16,0 0-11 0,0 0-16 0,0 0-12 16,0 0-15-16,0 0-10 0,0 0-12 0,0 0-5 0,0 0-8 15,0 0-11-15,0 0-5 0,0 0-7 0,0 0-2 16,0 0-6-16,0 0-6 0,0 0-2 0,8 9-4 15,-8-9-4-15,4 3 1 0,-3 0-5 0,2 1 3 16,-2 5-6-16,-1-3 6 0,0 4-2 0,0 1 0 16,0 6-7-16,0-3 5 0,-1 3-3 0,-2 0-1 15,1 5-5-15,-1-3 1 0,-1 5 0 0,4-4 0 16,-1-2-4-16,-3 0 2 0,0 1 4 0,4-2 1 0,-1-2 0 16,-2 0-5-16,2-4 0 0,1 0 2 15,0 2-2-15,0-2 2 0,-4 1-4 0,3 0-2 0,2 0-2 16,-2 0 6-16,1-2-2 0,-1 2-1 0,-2 4 2 15,2-4-4-15,-3-1 4 0,1 3-8 0,2-5 5 16,-4 1-4-16,5 0-3 0,-4-3 6 0,4-1 6 16,-4 0 5-16,3-3 2 0,1 1-1 0,-4-1 7 15,4-3 9-15,0 0-3 0,0 0-1 0,0 0-4 16,0 0-2-16,-5-15-2 0,6 6-1 0,2-1-2 16,-3 0-2-16,0-4-5 0,0 2 3 0,0 1-3 15,1-6-2-15,-1 4 2 0,4-3-4 0,-4 0 1 0,0 5-4 16,-4-1 2-16,4 1-2 0,0-6-2 0,4 5-1 15,-4-5 0-15,-4 5 4 0,4-2-3 0,0-1-1 16,4-2 0-16,-3 0 0 0,-1-1-1 0,4-2 1 16,-4 1-3-16,4-6 3 0,-4 7 0 0,0-3 0 15,0 4-4-15,1-2 2 0,3 0-1 0,-5 4 4 16,1-1-5-16,0 4 1 0,0 1 3 0,1-1-1 16,-1 1-1-16,0 5 0 0,0-2-5 0,0 4 7 0,0-3-3 15,0 2 5-15,0 3-1 0,0 2-2 0,-1-10 1 16,1 10-2-16,1-2 2 0,-1 2 2 15,0 0-4-15,-4-5 1 0,4 5-2 0,0 0-1 0,0 0 1 16,0 0 2-16,0 0-2 0,0 0-2 0,0 0 0 16,9 14 3-16,-5-9-1 0,-1 3 0 0,3 0 2 15,-1 1-3-15,-1 0 3 0,0 3-1 0,1-2 2 16,0 2-3-16,-1-2 2 0,5 5-3 0,-5-4 1 16,1 4 4-16,-1-2-2 0,2 3-2 0,-1-2-2 15,3 0 3-15,-4-1 0 0,1 2 0 0,1-1-1 16,-1-2 2-16,3 2 2 0,-4 2-9 0,1 0 8 15,1-2-1-15,3-4-2 0,0 5 2 0,-3-4-1 0,2 1 0 16,-3 1 0-16,2-3 0 0,-1 5 1 16,-1-4-1-16,-1-3 2 0,-1 4-3 0,0-3 2 0,0 2 3 15,-1-5-2-15,1 4 0 0,-2-3-7 0,1 1 7 16,0 0-2-16,-2-2-5 0,1 1-8 0,-2 0-10 16,2-2-28-16,-1-1-21 0,0 0-26 0,0 0-53 15,3-2-61-15,-3-2-126 0,-3 4-366 0,3-4 162 16</inkml:trace>
  <inkml:trace contextRef="#ctx0" brushRef="#br0" timeOffset="279.01">4673 9063 119 0,'0'0'201'0,"0"0"-9"0,0 0-12 16,0 0-20-16,11-7-14 0,-11 7-14 0,0 0-12 16,5-3-14-16,1 1-11 0,-2-1-8 0,1 1-8 15,2-2-10-15,-1 1-7 0,7 0-5 0,-4-1-12 16,5 1-26-16,-4-2-30 0,3 2-34 0,9-5-40 15,-3 2-51-15,-1-1-130 0,1 0-287 0,0 1 127 16</inkml:trace>
  <inkml:trace contextRef="#ctx0" brushRef="#br0" timeOffset="766.3">5071 8743 23 0,'-4'-2'190'0,"2"0"-12"0,2 2-17 0,0 0-17 16,-2-5-11-16,2 5-14 0,0 0-16 15,0 0-8-15,-1-4-8 0,1 4-9 0,0 0-10 0,0 0-3 16,0 0-9-16,0 0-2 0,-4-3-12 0,4 3 5 16,0 0-1-16,0 0-1 0,0 0-3 0,0 0 0 15,0 0-1-15,0 0-6 0,0 0-3 0,0 0-4 16,0 0 2-16,0 0-7 0,0 0 0 0,0 0-3 16,-6 8-3-16,6-8 1 0,0 6-3 0,0-6-2 15,1 10-3-15,-1-5-5 0,3 3 6 0,-1 0-2 16,1 2-3-16,-2 2-2 0,3-2 3 0,-1 2 1 0,-1 3-1 15,2 0-2-15,0 1-1 0,-1 1-1 0,1 1-1 16,-1-1 3-16,1 1-1 0,1-1 2 16,-2 2-1-16,0-1-1 0,1 1-1 0,0 0-1 0,1 0-1 15,-2 1 2-15,-1-1 0 0,3 5 0 0,-3-7 1 16,-1 0-1-16,2 0-5 0,-1-5 3 0,-2-1 5 16,1-2-4-16,2 1-3 0,-3-3 1 0,1 1 3 15,1-4-12-15,0 0-20 0,-2 0-28 0,0 0-25 16,0-4-60-16,0 0-180 0,0 0-348 0,5-12 153 15</inkml:trace>
  <inkml:trace contextRef="#ctx0" brushRef="#br0" timeOffset="1467.33">5242 8712 116 0,'0'0'133'0,"0"0"-14"0,0 0-10 16,0 0-4-16,0 0-16 0,0 0-2 0,0 0-6 0,0 0-6 15,0 0-6-15,0 0 1 0,0 0-1 16,0 0 2-16,0 0-3 0,0 0-1 0,0 0 1 0,0 0-1 15,0 0-1-15,0 0-2 0,-4-2-4 0,4 2 2 16,0 0-3-16,0 0-6 0,0 0-2 0,0 0-8 16,0 0-7-16,0 0-3 0,0 0-2 0,0 0-3 15,0 11-5-15,0-6-1 0,3 4-4 0,0 0 4 16,-2 3-3-16,3 4-6 0,-2 2 2 0,2 3 1 16,0 3 1-16,0-1-2 0,2-4-4 0,-2 1 4 15,1 5-1-15,0-5-2 0,-1 4 0 0,1-4 0 16,-1 1-3-16,1-4-1 0,0 1 1 0,0-2-1 0,1 2 1 15,-1-2 0-15,-1-1-1 0,0 1-1 0,-1-4-3 16,1 0-1-16,1 1 0 0,-4 1 3 16,2-5-4-16,2 0 1 0,-4 0 0 0,2-1 1 0,-2-2-1 15,2 0-6-15,-1-1-30 0,-2 0-45 0,1-1-30 16,2-1-97-16,-3-3-125 0,0 0-357 0,0 0 158 16</inkml:trace>
  <inkml:trace contextRef="#ctx0" brushRef="#br0" timeOffset="1744.89">5245 9005 106 0,'0'0'167'15,"9"-2"-16"-15,-3 2-15 0,2-1-9 0,2-2-9 16,-1-1-14-16,3 1-7 0,0-3-10 0,3 1-9 16,2-3-17-16,1 0-37 0,-1-1-44 0,1 0-87 15,-8 1-82-15,4-4-203 0,-5 4 90 0</inkml:trace>
  <inkml:trace contextRef="#ctx0" brushRef="#br0" timeOffset="2549.41">5501 9133 129 0,'-3'2'130'0,"3"-2"-14"0,0 0-16 15,0 0-18-15,0 0 0 0,0 0-8 0,0 0-7 16,0 0-9-16,4-12-5 0,-3 9 3 0,-1 3-7 15,3-5 3-15,-3 5-8 0,0 0-5 0,2-1-2 16,-2 1 2-16,4-5 1 0,-4 5-1 0,3-3-5 16,-3 3-3-16,0 0 3 0,0 0 1 0,2-4-2 15,-2 4 0-15,0-5-5 0,0 5-8 0,-1-4 6 16,1 4-4-16,0 0 0 0,-1-7-1 0,1 7-2 16,-3-4 0-16,3 4-1 0,-1-4-2 0,1 4-7 15,-3-5-1-15,3 5-2 0,-2-5 5 0,2 1-5 16,0 4-3-16,0-4 5 0,0 4-2 0,-2-7-1 15,4 3 1-15,-1 1-3 0,-1 3-1 0,1-7 1 16,2 4 0-16,-2 1 0 0,0-2 2 0,-1 4 1 0,3-4-3 16,-3 4-3-16,1-4-1 0,0 1 5 0,-1 3 1 15,0 0-3-15,3-2 8 0,-3 2-3 0,0 0-7 16,3-4 5-16,-3 4 0 0,0 0 3 0,0 0 6 16,3 9 2-16,-3-5-4 0,2 1 5 0,-1 3 0 15,0 1-7-15,2 1 6 0,-1 0-5 0,1 0 0 0,1 1-5 16,-2-1 4-16,1 2-3 0,1-2-4 15,0 0 2-15,-2-5-2 0,3 4 7 0,-1-4-5 16,1 0 1-16,-2 0 0 0,-1-1-2 0,2 1 1 0,0-3 4 16,-4-2-3-16,9-2-1 0,-4-2 1 0,0-1 1 15,4-2-6-15,-4 1 7 0,3-4-1 16,1 6 0-16,-3-1-4 0,-2 1-1 0,1 0-2 0,2 0 0 16,0 2 2-16,-2 2 0 0,2-3 1 0,0 3-4 15,1 0 0-15,2 3 1 0,2-2 0 0,-5-1 3 16,1 4-1-16,1 1-3 0,-3-1-1 0,4 0 3 15,-1 0 3-15,-2 0-6 0,1-1 1 0,-1-1 1 16,-6 0 1-16,5-1 0 0,-4 1 5 0,-2-2 9 16,8 2 9-16,-8-2 9 0,0 0-3 0,6-8-4 15,-6 1-3-15,0 1 2 0,0-2 7 0,-1-1 2 0,1-2-4 16,0-2-3-16,0 3-6 0,-4-6 4 0,0 0-1 16,0 4-3-16,3 0-4 0,1-2 1 0,-2 7-2 15,2-3 1-15,0 3-3 0,-2 2-2 0,2-1-1 16,4 1-3-16,-4 0-6 0,5 4 2 0,-1-2 0 15,0 0-19-15,-4 3-21 0,14 3-35 0,-8-3-41 16,6 3-38-16,-2-2-224 0,-1-1-404 0,4 4 179 16</inkml:trace>
  <inkml:trace contextRef="#ctx0" brushRef="#br0" timeOffset="3399.18">5990 8973 127 0,'0'0'209'15,"-12"2"-26"-15,12-2-17 0,-6 3-17 0,6-3-15 16,-5 3-13-16,4-1-13 0,-3 1-9 0,3 1-13 16,-1 1-5-16,2 2-9 0,-1-2-7 0,0 0-7 15,0 2-6-15,-1-2-5 0,1 1-5 0,0 0-6 16,-1-1-2-16,0 1 0 0,-1 0-6 0,2-1-3 16,-2-2-1-16,1 1 0 0,-1-1-5 0,3 1-1 15,-2 0 0-15,2-4-4 0,-3 4 0 0,2-2-1 16,1-2-2-16,0 0-7 0,0 0-7 0,0 0-3 0,0 0-2 15,0 0-7-15,6-10-5 0,-2 6 4 0,-1 1-3 16,0 1 0-16,1-2 3 0,-1 1 3 0,1 1 2 16,-4 2 0-16,10-1-1 0,-10 1 0 0,5 0 5 15,-5 0-3-15,0 0 4 0,10 3 2 0,-6 0 0 16,0-1-3-16,0 2 4 0,2-1-7 0,-2 1 6 16,1 0 2-16,-1 0-3 0,1 1 3 0,0-5 0 15,4 2 0-15,-4 0-6 0,3-2 5 0,1-3 0 16,4-1 5-16,-3-1-5 0,3-4 4 0,1 0-1 0,-3-3-2 15,-1 1 4-15,1-3-2 0,-4 0 0 0,0 0 3 16,-4-2-2-16,1-1-2 0,-2 3 3 0,-4-5-5 16,2 1 3-16,-1 1 1 0,-3 1-3 0,3 2 4 15,-4 1 1-15,4 3-3 0,-2 1-1 0,1 2-1 16,0-2 5-16,1 5 7 0,-2-3 2 0,2 2-3 16,0 3-2-16,0-1 6 0,1 3-5 0,-2-8-2 15,2 8-1-15,-1-4 6 0,1 4-2 0,0 0-1 16,0-4 7-16,0 4-3 0,0 0 0 0,0 0-2 15,0 0 1-15,0 0 3 0,0 0-10 0,0 0 10 16,0 0 7-16,0 0 3 0,0 0 0 0,-3 16-2 0,2-11-3 16,1 4 1-16,-1-1-3 0,1 7 6 15,1-6 4-15,0 8-3 0,-1-3 4 0,3 3-3 0,0-2 0 16,-1 0-3-16,3 3-3 0,-1-1-1 0,2 0-2 16,-1 0 1-16,1 1-4 0,-1 1 3 0,0-9-3 15,0 5-3-15,1-5-1 0,1 0-1 0,-1 2-1 16,-1-6 3-16,-1 1-1 0,0 0-4 0,2-4 2 15,-2 2-1-15,-1-3-6 0,-1 1-19 0,2-2-20 0,-4-1-13 16,0 0-11-16,5-11-17 0,-5 6-4 16,0-2-8-16,-1-3 4 0,-3-1 1 0,2-1 5 15,-1 0 5-15,0 1 16 0,2-1 13 0,-3 4 15 0,2-1 7 16,-1 1 11-16,2 2 8 0,1 0 10 0,-3 2-1 16,2 2 2-16,1 2 1 0,0-10 3 0,0 8-1 15,0 2 6-15,0 0 6 0,0 0 2 0,0 0 1 16,0 0 2-16,0 0 3 0,17 6-2 0,-11-3-2 15,-2 0 1-15,1-2-6 0,5 2 3 0,-2-2-2 16,1 1 1-16,1 2-1 0,-1-3-5 0,3 1 0 16,-1 0-11-16,-2 1 12 0,-1-1-6 0,-2-1 2 0,3 3-3 15,-4-4 1-15,-1 1-1 0,1 1-5 16,-5-2 2-16,7 3-1 0,-5-2 2 0,-2-1 3 16,5 2-6-16,-5-2 4 0,0 5-3 0,0-5 1 0,0 0-4 15,0 0-18-15,0 0-22 0,-7 3-35 0,7-3-55 16,0 0-172-16,-12-5-325 0,8 0 144 0</inkml:trace>
  <inkml:trace contextRef="#ctx0" brushRef="#br0" timeOffset="5482.83">5945 8576 45 0,'-8'-7'173'0,"1"2"-10"0,-2-1-20 15,0 0-9-15,3-1-11 0,-5 2-15 0,2-2-14 16,-1 2-6-16,0 0-10 0,1-3-8 0,-4 4-4 16,2-3-10-16,-2 2-9 0,0 0-3 0,-3-4-4 15,-1 5-3-15,0 0-5 0,-2-3 0 0,0 2-3 16,0 0-2-16,-2 1-9 0,1-4 0 0,-7 2 4 15,5 3 3-15,-3-4-3 0,-2 1 3 0,5 0 0 16,-3-3 0-16,-3 0-4 0,-1 3 0 0,0 0-3 0,1-2-4 16,-4 2 2-16,3 1-2 0,-3 3-7 0,0-3 5 15,0 4-2-15,0-4-2 0,-4 4 3 16,3 1-6-16,0-3 5 0,-2 6-2 0,3-2-4 0,2 2 1 16,-1-3-3-16,4 0 4 0,-1 0 0 0,6 0-4 15,2 2 3-15,1-1-1 0,-2 3-3 0,2-2 2 16,0 1-2-16,3 2 2 0,0-1-5 0,-1 4 4 15,6-3-1-15,-6 5 0 0,2-2-2 0,-1 3 2 16,1-3 1-16,1 3-2 0,-1-1-1 0,1 0 4 0,-2 2-1 16,5-2-2-16,-3 2 1 0,2-1-1 15,-2 1-3-15,2-1 6 0,0 3-14 0,2-5 14 0,1 4-4 16,-3 0 1-16,7-1 1 0,-5 2 0 0,5-2-3 16,-4 2 0-16,2 1 2 0,0 2 1 0,3-2 1 15,-1 1 1-15,0 1-2 0,2-2-2 0,-2 4 4 16,4-4-4-16,-3 2-1 0,3 2 2 0,1-2 0 15,-1 0 5-15,1-2-10 0,1-1 5 0,-1 0-4 16,2-2 6-16,1 3 0 0,-1 2-4 0,0-3 6 16,0 3-4-16,-2-1-2 0,3 0 4 0,-2-5-2 0,0 0 4 15,1 0-5-15,0-1 3 0,0 2-1 0,0-2-1 16,-2 0 3-16,3-1-3 0,1 3 1 16,-1-2-3-16,1 0 1 0,0 3 2 0,-2-3-2 0,5 3 0 15,-1-2-4-15,3 3 4 0,0 0 5 0,0-3-4 16,0 2-1-16,1 0 2 0,3-2 1 0,0 1 0 15,0 0-1-15,-3 3 2 0,6-4-8 0,-3 2 6 16,4 1 0-16,-4-4-3 0,5 2 5 0,-2 1-7 16,2-3 8-16,0-1-2 0,0 1-5 0,1-1 6 15,5 3-6-15,-4-4 5 0,6 1 0 0,-7-1 0 16,-1 0 2-16,3 1 0 0,-1-1-2 0,-2 0 2 0,4 1-2 16,-6-4-2-16,4 5 3 0,-4-3-1 0,1-1-4 15,3 3 5-15,-1-3-2 0,-2 2 3 16,3-2 1-16,2-2 1 0,-4 3-4 0,3-4-2 0,0 0 2 15,5 0-2-15,-3-1 4 0,5 1-1 0,-6-2 3 16,6-2-3-16,-8 2-4 0,8-3 4 0,-6 2 1 16,0-3 1-16,-3 2-3 0,0-2-2 0,4 1 2 15,-4-1-2-15,2 0 3 0,-2-1-3 0,-1 1 1 16,1-1 0-16,0 1 2 0,-1-2-6 0,1 0 6 0,-2 0 1 16,2 0-4-16,-4-2 0 0,2 4 2 15,6-4-2-15,-6 0 1 0,2 3-2 0,0-2 5 0,-2-1-2 16,4 2-3-16,-4-2 1 0,3-1 0 0,2 2-1 15,-4-3 3-15,1 1-1 0,8-4-7 0,-9 2 2 16,0 3 7-16,1-5 2 0,0 3-4 0,0 1-1 16,0 0 1-16,-2-1-5 0,2 1 6 0,-2-3-3 15,-2 3 0-15,2-1 2 0,-1-1-2 0,-2 0 2 16,3 3-1-16,-4-3 2 0,-2 3 0 0,3-4 0 16,-1 0 1-16,-3 2-4 0,3-1 1 0,-2 1 2 15,1 1-2-15,-3-2-3 0,0 1 3 0,0-2 0 0,-4 2-4 16,0-3 3-16,4 0-4 0,-4 2 10 15,-1-2-4-15,0 0-2 0,1-3 3 0,-1-1 1 0,-3 4-2 16,3 0 1-16,-3-1 2 0,-1 2 5 0,0 0-6 16,-1-1 2-16,-2-2 2 0,1 1-4 0,1 2 4 15,-3-1 3-15,0-4-2 0,0 3 3 0,-1 3-1 16,0 0 2-16,-3-2 4 0,-1-2 3 0,4-1-2 16,-4 2-1-16,0 1-2 0,0 0 5 0,0 1 2 15,-3-4-3-15,0 1-3 0,-2 2-2 0,1-1-2 16,-6-6 0-16,2 6 0 0,-6-3 0 0,-3 0 0 15,0 2 3-15,-6-4 0 0,0 3-2 0,-2 1-1 16,-11-7 2-16,-5 1 2 0,-5 1-3 0,2 6 2 16,0 3-1-16,-2 3-4 0,0 5 3 0,-1 2-1 0,0 5-5 15,-3 1-1-15,-5 9-2 0,0 2-31 0,-27 13-39 16,7 6-58-16,5 12-81 0,0-2-161 0,-9 0-397 16,3 0 176-16</inkml:trace>
  <inkml:trace contextRef="#ctx0" brushRef="#br0" timeOffset="8299.01">5512 8426 76 0,'-6'-2'130'16,"6"2"-16"-16,0 0-9 0,0 0-8 0,-5 0-8 15,5 0-2-15,0 0-19 0,-6-4 0 0,6 4-12 16,-2-2 2-16,2 2-10 0,-5-3-6 0,5 3-7 0,-8-2-5 15,1 1 1-15,-1 1-5 0,-1 0-3 0,-4-1-3 16,-1 3 1-16,0-1-4 0,-5 3 0 16,-2 0 0-16,-2-1-5 0,4 1 8 0,-8 2-15 0,7-2 4 15,2 0-1-15,-1 2-3 0,0-2 1 0,6-1 0 16,-1 1-4-16,0 0 2 0,2 0 0 0,-7 2 8 16,7-2-9-16,-4 3 0 0,4-2-1 0,-4 2 1 15,4-2-5-15,-3 4 5 0,0-4 4 0,2 4-4 0,1-3 5 16,-4 3 6-16,3-1-8 0,-2 2-3 15,-2-3 1-15,2 5-1 0,-2 0-2 0,2-2 0 16,2 1 5-16,-1 1-4 0,-1-2 1 0,1 5 6 0,0-4-9 16,1-1 2-16,-1 1-4 0,5 0 1 0,0-4 2 15,-1 3-1-15,-2-3 0 0,6 3 21 0,-3-2 1 16,0 2-5-16,1-1 0 0,-2 5-2 0,5-4-2 16,-4 2 2-16,0 3-5 0,0-2 0 0,0 3 2 15,3-5-4-15,-1 1 1 0,-2-2-4 0,3 3-2 16,0 0 3-16,2-2-2 0,-2-2 6 0,4 3-5 15,-2-2-2-15,0 2-1 0,2 0 4 0,1 0-1 0,-2 2-5 16,3-2 0-16,-1-1 3 0,1 1-1 16,1 0 0-16,0 2-2 0,-1-1 1 0,2-1-2 15,0 2 2-15,1 3 1 0,-1-1 1 0,2-3-3 0,-2 1 1 16,2-3 0-16,2 2-1 0,-1 2-2 0,1 1 0 16,-1 0 6-16,4-1 0 0,-4 0-5 0,0-5 8 15,3 3-8-15,2 3 1 0,-1-3 3 0,-1-1-2 16,-3-2-2-16,5 5 3 0,-5-6-7 0,3 3 1 15,0-2 2-15,-2-1 3 0,2 1-1 0,-3 1 0 16,0 1 3-16,0-2-1 0,0 1-2 0,3-2 6 16,-1-1-2-16,0 2-2 0,-1 1-1 0,3-3 0 0,0 3 2 15,1-1-3-15,2 0 2 0,-2-3-1 16,0 1 4-16,3-1-4 0,1 3 7 0,0-5-5 16,-4 2-1-16,8 1 7 0,-5-3-1 0,4 0-4 0,-2 0 1 15,4 1-4-15,-3 0 0 0,-3-3 0 0,-1 2 1 16,2-1-2-16,-1 1 3 0,2-1-2 0,-3 0 1 15,1-1-2-15,3 3 2 0,-3-3-4 0,1 0 0 16,-4-1 1-16,3 3-3 0,-3-2 6 0,3 1-3 16,1-3-6-16,-1 1 13 0,-1 0-5 0,0 0 0 15,1-1 4-15,1 1-3 0,-3-2 1 0,3 2-3 16,-2-2 5-16,3 0-5 0,-5-2 2 0,2 2 0 0,2 0 2 16,0 0-1-16,0-2-2 0,-1 1 2 15,0 1-1-15,0-2 1 0,-1 0-2 0,1 2 1 16,0-3-4-16,-2 3-1 0,1-4 6 0,-1 0-2 0,2 0-5 15,-3 2 7-15,3-1 5 0,1 0-8 0,-2-2 0 16,3 4 2-16,-5-5 4 0,4 4 1 0,-1-5 0 16,1 5-6-16,4-4 4 0,0 1 0 0,-3-1 1 15,2 3-3-15,0-4 0 0,-1 2 5 0,0-1-6 16,-3 2 2-16,-1 0-1 0,-1-1-2 0,1 1 5 16,-3-2-2-16,1 2-3 0,2 2 6 0,-2-4-4 15,0 0-5-15,-1 1 4 0,1 2 1 0,0-2 2 0,-2 0 2 16,1-2-2-16,-1 2 1 0,2-2 0 0,-2 2 0 15,1 0-3-15,-1-4-4 0,1 4 2 16,0 0 4-16,2-3 1 0,-4 3-2 0,2-2 0 0,-1-1 1 16,2-1 0-16,-1 3-1 0,0-2 2 0,1 1-7 15,-1-2 0-15,0-1 0 0,0 2 3 0,0 1 9 16,-3-1-5-16,1 1 6 0,-1 0 5 0,2-1-3 16,-2 1 0-16,-1-2-3 0,2 2 7 0,-3 2-3 15,2-5 4-15,-1 4 2 0,-1 0 2 0,1-5-6 0,-1 5 0 16,-1-1-4-16,0-2 0 0,1 2-1 15,-1 1 0-15,-2-3-5 0,0-2-1 0,3 0 1 0,-3 1 4 16,1 0-5-16,-2 0 0 0,2-1 0 0,-1 1 3 16,-1-2-2-16,2 4-4 0,-1-4 2 0,-1 2 0 15,1 1-2-15,1-3 1 0,0 2 1 0,-2 0-1 16,0 1-2-16,0-3 0 0,0 2 2 0,0 1 0 16,0 1 1-16,-2-2-4 0,2 1 8 0,0-1 0 15,-2 3 2-15,2-1-3 0,-1 0 3 0,0 0-2 16,-2-2-1-16,3-1-2 0,-2 2 2 0,-1 0-1 15,-2-3 4-15,2 2 0 0,-2 0-2 0,0-2 3 0,1 0-2 16,-2 3-4-16,-1-4 4 0,-1 1 2 16,0-2-1-16,2 1 3 0,-1 2 3 0,1 2-2 0,-3-2-1 15,0-3-3-15,-1 1 0 0,-3 0-7 0,5 4 6 16,-2-5-3-16,-4 2 1 0,1-1 2 0,-1 0-1 16,0-2 2-16,-10-2-2 0,1 2-1 0,-1-1 4 15,-3 2-9-15,-3-1 10 0,-2 1-4 0,-2 3 7 16,-15-8-7-16,13 10 3 0,-3-2-1 0,-10-3 0 15,-1 6-7-15,-1 2 3 0,-2 6-3 0,-6 1-19 16,-4 8-39-16,-4-2-39 0,-28 12-52 0,6 5-270 16,-2-2-449-16,4 3 199 0</inkml:trace>
  <inkml:trace contextRef="#ctx0" brushRef="#br0" timeOffset="15315.77">5052 8579 111 0,'0'0'117'0,"0"0"-13"0,0 0-8 0,0 0-10 15,0 0-8-15,0 0-9 0,0 0-10 0,-4 2-3 0,4-2-10 16,0 0-5-16,0 0-3 0,0 0 1 0,0 0-7 16,0 0-1-16,0 0-11 0,0 0 2 0,0 0 0 15,0 0-1-15,0 0-3 0,0 0-4 0,0 0 3 16,0 0 10-16,-1 4-11 0,1-4 6 0,0 0-1 16,0 0 11-16,0 0-4 0,0 0 1 0,0 0-3 15,-3 4-2-15,3-4-1 0,0 0-1 0,0 0 8 16,0 0-11-16,0 0 4 0,0 0-2 0,-3 2-4 15,3-2 3-15,0 0-6 0,0 0 1 0,0 0 1 16,0 0-2-16,-7 1-4 0,7-1-6 0,-5 1-2 16,5-1 6-16,0 0-1 0,0 0 4 0,-4 1 2 0,4-1 2 15,0 0-6-15,0 0-1 0,-7 2 2 0,7-2-2 16,-8 3 0-16,3 1-4 0,0-1 1 0,-4 2 3 16,0 2-5-16,1-2 1 0,-1 2-1 0,-1-1 1 15,-3 5 4-15,-2-4-7 0,2 4 0 0,0-2-1 16,3-2 3-16,0-1-1 0,0 2 3 0,-1 0-5 15,4-1 0-15,-5 3 1 0,3-3-2 0,4 1 0 16,-3 0 1-16,2 0 1 0,-1-1-2 0,0 0 1 0,2 1 4 16,-2 1-2-16,0 3-1 0,-2 2 0 0,4-1-4 15,-3 2 1-15,-2 1 2 0,5-6-5 16,-3 5 6-16,3 2-4 0,-3 0 7 0,-1 2-1 0,0-2-6 16,3 2 3-16,0 0 1 0,-2-2-2 0,2 0 1 15,-2-2 1-15,3-1 2 0,-3 1-1 0,2 0 4 16,1-4-8-16,1-1 0 0,-1 1-2 0,1-1 6 15,-1 1-1-15,2-5 0 0,-1 5-3 0,2-4-1 16,1 4 2-16,-1-2-3 0,1 2 7 0,1-1-2 16,1 0 1-16,1 4 2 0,0-3-3 0,1 1 4 15,2 4-3-15,0-2 1 0,-1 1 2 0,2 1-6 0,2-1 4 16,0 2-4-16,0-2 1 0,1-1 1 16,-1 3-2-16,2 0 4 0,-1 2-2 0,0-2 3 0,4 0-4 15,-8 0-2-15,1 0 8 0,5 0-6 0,-4-5 0 16,0 0 3-16,-1-1-3 0,1 0 1 0,-1-1-2 15,3-3 1-15,-4 3 3 0,4 0-3 0,1-1 3 16,-1 1 3-16,4 1 1 0,3-2-4 0,1 2 4 16,0-6 3-16,-1 4-6 0,6-3 5 0,-5-1 2 15,2 1-4-15,0-2-6 0,0 0 4 0,-1-3-2 0,5 0 2 16,-3-1 1-16,1 0-1 0,1 0-1 16,6-1-2-16,-7-2 2 0,9 0-4 0,-11 1 0 0,9-1 6 15,0-1-8-15,-6 1 4 0,1-1-2 0,3 3-1 16,-6-2 5-16,3 1-3 0,5-3-1 0,-1-2 1 15,-8 3-4-15,2-3 6 0,-1 4-1 0,0-2-2 16,1-1 3-16,0-1-1 0,0-2-2 0,-1 2 1 16,6-3 1-16,-7 1 1 0,2 1-3 0,5-1 3 15,-5 1-2-15,-2 2 4 0,-2-2-2 0,-2 0-3 16,-1 3 2-16,-4-2-4 0,3 0 2 0,0 0-3 16,-7 0 0-16,7 0 3 0,-4-3 0 0,-1 5 7 0,-1-5 4 15,1 1 0-15,1-6-2 0,-1 0-2 0,-1-4 0 16,3-4 0-16,-3 0-2 0,-2-3-1 0,5 2 1 15,-5 6 1-15,0-8-1 0,-1-1 2 0,0 10-2 16,0 0-1-16,-1 0 5 0,0-2-4 0,0 1 5 16,-2 5 0-16,0 0-6 0,-2 1 2 0,0 0-1 15,1 0 1-15,0 3 1 0,-2-1 0 0,1 0-2 16,-1-1 1-16,-1 1 1 0,2 2-4 0,-3-3 1 16,0 1 1-16,2 1-2 0,-2-2-1 0,0 1 0 15,0 1-1-15,-2-2 1 0,3 5 0 0,-1-6 1 16,-2 3 0-16,2-2 1 0,-1 4 2 0,-2-4 1 0,-2 2 7 15,1-3 4-15,0 3 6 0,-7-4-8 16,-1-1 3-16,2 2 3 0,0-2-3 0,-7-3 1 0,4 5 2 16,2-1 1-16,-1 1 3 0,1-1-6 0,-1 1-4 15,-4-3 2-15,4 2-2 0,0 1-1 0,1-1-2 16,-7-4 0-16,7 4-1 0,-9-4-1 0,7 6-2 16,-7-3-1-16,5 5 1 0,1 0 1 0,-7-4-1 15,5 5 2-15,0 0-4 0,-6 0-1 0,4 3 0 0,-6 1-2 16,0 0 0-16,-1 2-8 0,1 5-3 15,-2 0 2-15,1 5-11 0,-2 1-20 0,3 2-18 16,-1 1-22-16,1 3-19 0,3-1-18 0,2 2-31 0,-1 0-54 16,1-2-112-16,9-2-337 0,0-2 149 15</inkml:trace>
  <inkml:trace contextRef="#ctx0" brushRef="#br0" timeOffset="17431.34">5869 8770 52 0,'1'-2'130'16,"-1"2"-5"-16,5-7-5 0,-4 4-3 0,-1-2-9 0,0 1-6 16,0 1-1-16,0-2-8 0,0 0 2 0,0 0-11 15,0-1 11-15,-1 1-3 0,-4-2-8 0,1 1 2 16,3 1-11-16,-4-2-4 0,-2 2-1 0,2-4-11 15,-1 2-2-15,-2-2-6 0,-2 3-7 0,-2-2-4 16,-2-1-1-16,4-1-5 0,0 5-3 0,-6-4-1 16,4 4-5-16,-2-5-2 0,-3 4-5 0,2-2 3 0,-3 1-6 15,5 1-2-15,-3-1 1 0,-1-1-7 16,-1 4 4-16,0-6-2 0,-1 5-1 0,-1-1 1 0,0-1-1 16,2 3-2-16,-1 2 1 0,1-6-1 0,1 4 0 15,0 0-1-15,-1-1-2 0,1 0 0 0,3 3 1 16,-1-3 1-16,-3 0-2 0,5 1-2 0,-5 1 0 15,5-1 0-15,-4-2 2 0,4 3-1 0,-5 1-4 16,0 0 2-16,7 0 3 0,-4 2 2 0,2 0-3 16,1-3-4-16,-2 3 3 0,0 0 1 0,-3-3-2 15,2 3-3-15,1 0 5 0,1 0-1 0,-6 0-1 0,6 3-6 16,-1 0 6-16,-3-3-3 0,4 2 5 16,1 2-1-16,0-1-2 0,0-1 5 0,-1 3-7 15,2-2 4-15,-1 1-1 0,0-1-2 0,2 2 1 0,-3-1 0 16,2-1-1-16,-1 1 4 0,6-1-6 0,-3 1 5 15,0-1 2-15,1-3-3 0,3 3-2 0,-5 1-2 16,3 1 4-16,-1-2 0 0,1 0-1 0,1 1 1 16,-3 0-1-16,3 1 1 0,-5-1 0 0,1 4 0 15,0-1 0-15,1-1 0 0,-1 1-2 0,0-1-13 16,1 0 12-16,-4 1 1 0,1-1-1 0,2 1 0 16,0 0 2-16,1 0-1 0,0 0-2 0,-4-2 4 0,3 2-7 15,2 1 4-15,0-4-2 0,1 2 1 16,1-2 1-16,-1-1 5 0,2 1-5 0,1 2-1 15,-2-2 2-15,2 1 1 0,0 2-1 0,0-2 2 0,2 0-2 16,-2 3 5-16,-2 1-2 0,-1 0-4 0,4 0 2 16,-3-1-1-16,2 0 5 0,-2 2-5 0,2-1 0 15,-2-1 3-15,1-1-6 0,1 2 5 0,-1-2-2 16,1 3 5-16,-1-2-2 0,-3 1-2 0,6 3 2 16,-2-4-1-16,0 1 1 0,0-1-2 0,0-1 1 15,3-2-1-15,-3 4 2 0,3-4-3 0,-3 1 2 16,4 1 1-16,0-2-3 0,-1 1-2 0,1 2 3 0,0 0 4 15,0 0-12-15,0 2 4 0,1-2 5 16,4 1-1-16,-5 3-5 0,1-4 6 0,2 3 2 0,2-1 2 16,-2 0-4-16,-1 0 1 0,2 1 2 0,0-2 0 15,1 0 0-15,3 0-3 0,-6 2-3 0,6-2 3 16,-4 0 0-16,0 0 0 0,0 2 3 0,0-6-3 16,2 4 0-16,-1-1 4 0,0 3-3 0,-1-5-1 15,1 1 0-15,2 2-1 0,-1-1 2 0,0 1-3 16,-1-1 5-16,0 1 0 0,2-4 0 0,-2 2 1 0,0-1-4 15,-1 1 0-15,0 0-1 0,1-2-1 16,-3 2 0-16,4-2 2 0,-3 0 0 0,1-1 0 0,0 1 0 16,0-1 1-16,0 0 1 0,-2 3-2 15,2-5 2-15,2 2-3 0,-5 1 1 0,3 1-2 16,0-2 4-16,0-2-1 0,1 4 0 0,-1-1-4 0,2-1 5 16,-1-2 0-16,3 1-4 0,-3 2 2 0,-1 0-4 15,5-1 6-15,0 0 1 0,-4 1-4 0,4 1 2 16,1 0-4-16,-2-1 8 0,5 1-1 0,-2-1-3 15,-2 1 1-15,3 0-2 0,4 0 1 0,2 2-2 16,-1 0 0-16,1-2 2 0,-3-2 1 0,-1 0-4 16,0 1 4-16,0 2-3 0,-1-2-3 0,5 2 5 15,-3-2 0-15,-1-3 1 0,-2 2-4 0,-1 2 3 16,2-4-1-16,-1 1-1 0,-2-1 1 0,4-1-5 0,-4 3-1 16,3-3 1-16,-3 1 0 0,0 1 3 0,3-2-3 15,-3 0 0-15,4 1-1 0,-1 0 0 0,-1-1-2 16,2-1 5-16,1 0-3 0,-1 0 1 0,5 0-1 15,0-1-1-15,-2 1 4 0,2-2 0 0,0 2-1 16,-1-2-5-16,4 1-8 0,-3-3 2 0,-2 2-2 16,2 1-4-16,-6-1 2 0,1 0 1 0,0 2-5 15,0 0 2-15,-1 0 3 0,1-1 9 0,-2 1-4 0,0-2 2 16,-1 2-1-16,1 0 1 0,1-2 3 16,-3 2 2-16,-1 0 1 0,5-1 3 0,-4 0-11 15,-1 0 10-15,4-1 0 0,-3 2 1 0,7 0-2 0,-1-4 1 16,5 3-2-16,-2 1 5 0,-1-3-4 0,2 2 3 15,-4-2 0-15,1 2 2 0,0-3-2 0,-3 2 4 16,0-1-5-16,0 0 2 0,-1 1-1 0,1-1 0 16,1-1 1-16,-2 2-1 0,-1-1-1 0,-2 0-1 15,0 1 5-15,-2-1 3 0,1-1-8 0,0 4 4 16,-3-4-1-16,0 2 0 0,1-2 2 0,-1 0-4 16,3 1 0-16,-4-3 6 0,4 0-1 0,0 1-13 0,1-2 13 15,2 1 2-15,-3-2 3 0,4 0 0 0,-3 2-3 16,3-4 0-16,1 0 0 0,0 2 1 15,-3-2-4-15,2 1 3 0,-2 1-4 0,0 2 2 0,-1-4 3 16,1 3-5-16,0-1 3 0,-1 1 3 0,0 1-5 16,-1-2 0-16,-2 0 1 0,0-1-3 0,-1 4 6 15,1 0-1-15,-2 0-2 0,-1-2-1 0,-3 0 2 16,3 2 0-16,1-2 5 0,-1-1-1 0,-3 3 0 16,2-2 4-16,-2 2 2 0,0-3-2 0,2 1 3 15,-3 1 1-15,1-4-1 0,-1 3-3 0,-1-3-2 16,-3 0 2-16,4 2-1 0,-4-2 0 0,4-1-3 0,-4 0 1 15,3 1-3-15,-4 2 4 0,1-2-1 16,0 0-2-16,3-1 0 0,-4 3-1 0,2-4-1 16,2 0 1-16,-3 3-3 0,-1-2 1 0,0 1-5 15,1 2-2-15,-1-2 8 0,1 0-13 0,-1 3 11 0,1-2 1 16,-2 1-1-16,2 3 1 0,-1-6-3 0,1 5 0 16,-4-3 1-16,3 2 0 0,-1-3-2 15,0 2 5-15,0-1-2 0,-1 1 0 0,-3 1 0 0,-1-3-2 16,0-2-1-16,-3 1 2 0,0 1-8 0,-3 0 10 15,3-1 0-15,-1 2 9 0,-1-2-5 0,1 4 12 16,1-3 4-16,0 0-4 0,-3 2 2 0,5 1-1 16,1 0 2-16,1-2-1 0,-1 4-1 0,0-5-3 15,1 3-2-15,-3-3 0 0,3 4-1 0,0-2-2 16,-4 0 0-16,4 3-3 0,-8-2-1 0,-4 0-1 16,4-3 0-16,-9-1 0 0,1 0-1 0,-1 4 2 0,0-3-5 15,1 3-1-15,1 0-2 0,-5 2 2 0,0-2-1 16,-2 4-1-16,1 0 1 0,-3 2-1 0,0 1-1 15,-4 0-1-15,-2 1-5 0,-9 8-21 0,-4-4-33 16,5 6-38-16,-2 1-41 0,-2 3-76 0,1 3-129 16,2-2-372-16,-1 1 165 0</inkml:trace>
  <inkml:trace contextRef="#ctx0" brushRef="#br0" timeOffset="24356.68">15231 6508 80 0,'0'0'79'0,"0"0"-6"15,0 0-17-15,0 0-7 0,0 0-3 0,0 0-1 0,-6 1-8 16,6-1 1-16,0 0-1 0,0 0 8 0,0 0 1 15,0 0 1-15,0 0 8 0,0 0-6 0,0 0 1 16,0 0 2-16,0 0-5 0,0 0-7 0,0 0-5 16,0 0 1-16,0 0-3 0,0 0-6 0,0 0 0 15,0 0-10-15,0 0 2 0,0 0-2 0,0 0-2 0,0 0 3 16,0 0-6-16,0 0 2 0,0 0-3 0,0 0-6 16,0 0 3-16,0 0 2 0,0 0-10 15,0 0 9-15,0 0-3 0,0 0-2 0,0 0 0 0,-5 3 1 16,5-3 1-16,0 0-5 0,0 0-5 0,-5 1 12 15,5-1-4-15,0 0-2 0,-7 2 1 0,7-2-5 16,0 0 3-16,0 0-4 0,0 0 6 0,-9 0 2 16,9 0-3-16,0 0-1 0,0 0 6 0,-5 2-4 15,5-2-5-15,0 0 3 0,0 0 0 0,0 0 3 16,0 0-3-16,-5 3 4 0,5-3-5 0,0 0 5 16,0 0-4-16,0 0 0 0,0 0 1 0,0 0-10 15,0 0 11-15,0 0-3 0,0 0 4 0,0 0-5 0,0 0 1 16,0 0 4-16,0 0-4 0,0 0 0 0,0 0 1 15,0 0 0-15,0 0 5 0,0 0-7 0,0 0 3 16,0 0-1-16,0 0-5 0,0 0 0 0,0 0 3 16,0 0 2-16,0 0-3 0,0 0 2 0,0 0-1 15,0 0 3-15,0 0 3 0,0 0-9 0,-5 1 6 16,5-1-3-16,0 0-1 0,0 0 2 0,0 0 2 16,0 0-4-16,0 0-1 0,0 0 5 0,0 0-2 15,0 0 1-15,0 0 2 0,0 0-3 0,0 0 0 0,0 0 2 16,0 0-5-16,0 0 10 0,0 0-8 0,0 0-1 15,0 0 2-15,0 0-2 0,0 0 6 0,-4 3-2 16,4-3-3-16,0 0 1 0,0 0-1 0,0 0 2 16,0 0 2-16,0 0-3 0,0 0 2 0,0 0 1 15,0 0-3-15,0 0 2 0,0 0-4 0,0 0 1 16,0 0-3-16,0 0 2 0,0 0 2 0,0 0 7 16,0 0-6-16,0 0 0 0,0 0 3 0,0 0-6 15,0 0 3-15,0 0 3 0,0 0 1 0,0 0 10 16,0 0-6-16,0 0 1 0,0 0 6 0,0 0-3 0,0 0 4 15,0 0-7-15,0 0 9 0,0 0-1 0,0 0-1 16,0 0-3-16,0 0 1 0,0 0-1 0,0 0-3 16,0 0 0-16,0 0-4 0,0 0 1 0,0 0-1 15,0 0-2-15,0 0 1 0,0 0-7 0,0 0-7 16,0 0-16-16,0 0-9 0,0 0-13 0,0 0-16 16,0 0-49-16,0 0-114 0,-9-7-244 0,9 3 108 15</inkml:trace>
  <inkml:trace contextRef="#ctx0" brushRef="#br0" timeOffset="55748.94">4587 10410 35 0,'0'0'125'0,"0"0"-6"0,0 0-11 16,0 0-8-16,0 0-10 0,0 0 0 0,0 0-11 15,0 0-3-15,-3-3-6 0,3 3-5 0,0 0-4 16,0 0-14-16,-2-4 2 0,2 4 3 0,0 0-4 16,0 0-1-16,0 0-9 0,0 0 3 0,0 0-4 0,-8-2-9 15,8 2 5-15,0 0 0 0,0 0 1 0,0 0-4 16,0 0 2-16,0 0 0 0,0 0-1 15,0 0 2-15,0 0-2 0,-10 3-6 0,10-3 2 0,-5 1-2 16,5-1 2-16,-4 3-4 0,4-3 2 0,0 0-6 16,-1 3 3-16,1-3-7 0,0 0 0 0,-3 4 0 15,3 1 1-15,0 0-6 0,0-1 0 0,-1 2-1 16,1-2-1-16,0 4 2 0,-3-4 1 0,3 4-1 16,3 0 5-16,-6 1-2 0,2 1 1 0,1 1-2 15,-1-1 1-15,1 2 2 0,-3 2-1 0,3 2 1 16,-5 0-3-16,5-2 0 0,-1-1 0 0,-2 4-2 15,6-5 2-15,-6-3-7 0,3 4-2 0,0-1 8 16,3 0-5-16,-6-1 2 0,3 0-2 0,0-1-1 16,0-2 0-16,0-2 1 0,0-1-3 0,0 5 3 0,0-6-2 15,0 1-2-15,-1 0 0 0,1-1-1 0,0-1 2 16,0-3-1-16,1 7 1 0,2-3-1 0,-3-4-1 16,0 0-12-16,0 4-21 0,0-4-27 0,0 3-31 15,0-3-39-15,6 1-196 0,-6-1-352 0,0 0 156 16</inkml:trace>
  <inkml:trace contextRef="#ctx0" brushRef="#br0" timeOffset="56597.49">5561 10362 115 0,'0'0'191'0,"0"0"-21"0,0 0-10 15,0 0-20-15,0 0-17 0,0 0-11 0,0 0-12 16,0 0-7-16,-9-1-7 0,9 1-9 0,0 0-11 16,0 0-2-16,0 0-7 0,0 0-6 0,0 0-6 15,0 0-3-15,0 0-4 0,0 0-2 0,0 0-5 16,0 0-4-16,0 0-2 0,0 0 0 0,0 0-4 0,0 0-5 15,0 0 1-15,0 0 0 0,0 0-4 0,0 0-3 16,0 0 1-16,-4 6 4 0,4-1-5 0,0-5 1 16,0 9-9-16,0-1 0 0,-2-3 3 0,2 5 0 15,-1 0-1-15,0 3 0 0,1-2-2 0,-3 1 4 16,0 2 0-16,0 2 2 0,3 1-3 0,-1-4 4 16,-2 3-3-16,2-2 0 0,0-3 2 0,-1 2-3 15,1 0 3-15,1-3-2 0,0-1 2 0,0-1-1 16,0 0 3-16,0 1-2 0,1-1 4 0,1-2 3 15,-1 2 1-15,-1-4-3 0,3 4-2 0,0-3-2 0,0-3 0 16,-1 4-1-16,0-5 2 0,0 4-5 0,1-1 2 16,-1-1 1-16,2-1-3 0,0 1-1 0,-1 0-4 15,-3-3-14-15,7 4-22 0,-2-4-16 0,0 1-15 16,-5-1-24-16,8 1-36 0,-3-1-48 0,-5 0-112 16,8 0-308-16,-8 0 136 0</inkml:trace>
  <inkml:trace contextRef="#ctx0" brushRef="#br0" timeOffset="57167.16">6337 10309 121 0,'0'0'132'15,"0"0"-14"-15,0 0-8 0,0 0-12 0,0 0-6 0,0 0-14 16,0 0-5-16,0 0-9 0,0 0 0 0,0 0 0 16,0 0 2-16,0 0-1 0,0 0 0 0,0 0 8 15,-2 12-8-15,2-12 3 0,1 3-2 0,-1-3-4 16,-1 6-5-16,1-1-4 0,0-1-6 0,1 0-2 15,-2 1-4-15,1 0-7 0,1 4 3 0,-2-2-8 16,2 2 4-16,0 3-4 0,-1-2 0 0,3 1-3 16,0 1 0-16,-3 0-9 0,1 0 7 0,2 2 2 0,-3-2 0 15,2 4-3-15,-1 0 3 0,1-3-6 0,-1-2 1 16,-1 2 1-16,0-4 7 0,0 2 1 0,-1 1-4 16,1-1 2-16,0-6 3 0,-2 2-2 0,2-2-4 15,0-1-2-15,0 0-1 0,2 0-6 0,-2-4-2 16,-2 4 3-16,2-4 0 0,-1 5-7 0,1-5-3 15,0 5-13-15,0-5-25 0,0 0-27 0,0 0-36 16,0 0-53-16,0 0-224 0,0 0-401 0,0 0 178 16</inkml:trace>
  <inkml:trace contextRef="#ctx0" brushRef="#br0" timeOffset="57811.33">6824 10262 19 0,'0'0'68'0,"0"0"-1"0,0 0 4 0,0 0 13 0,0 0-3 15,0 0 13-15,0 0 14 0,0 0 9 0,0 0 5 16,0 0 4-16,0 0 1 0,0 0-6 0,0 0-8 15,0 0-1-15,0 0-5 0,0 0-12 0,0 0-6 16,0 0-6-16,0 0-10 0,0 0-11 0,0 0-5 16,0 0-6-16,0 0-6 0,-2 13-4 0,3-7-4 15,-1 0-5-15,-1 4-4 0,1-1 1 0,1 2-2 16,-1 0-2-16,1 6-1 0,1-2-4 0,-1-3-1 0,0 0 0 16,2 4-5-16,1-2 3 0,-2 4 3 0,0-6-1 15,0 0-3-15,-1 0 5 0,1 0-5 0,1-2-1 16,1 3-6-16,-4-4 3 0,1 1 0 0,3 0-4 15,-2-3 0-15,0-2-1 0,-2 1-1 0,1 0-1 16,2-2-1-16,-3-2-18 0,0-2-29 0,0 3-27 16,0-3-48-16,0 5-61 0,0-5-184 0,0 0-394 15,0 0 174-15</inkml:trace>
  <inkml:trace contextRef="#ctx0" brushRef="#br0" timeOffset="61161.57">7256 10871 147 0,'0'0'182'16,"-2"-7"2"-16,2 7-13 0,0 0-11 0,0 0-11 16,-5-3-16-16,5 3-14 0,-6-1-10 0,6 1-10 15,-8-2-6-15,8 2-6 0,-5-2-5 0,-2 2-8 0,7 0-8 16,-12 0-4-16,4 0-6 0,0 0-5 15,-1 2-7-15,-5-5-4 0,5 4-4 0,-4-1-6 0,-1-1 2 16,1 2-5-16,-2 1 0 0,1-4-1 0,-4-1-7 16,-2 3-4-16,0-2 0 0,-1 0-2 0,-6-1 0 15,4 3-1-15,-9-1 2 0,4 0-5 0,-3 0 0 16,3 1 1-16,-5-1 8 0,1-2 1 0,-1 3 0 0,1 0 0 16,-4 0 8-16,1-3-5 0,0 6 3 0,0-3-3 15,1 0-2-15,-2 0 2 0,4 0-5 0,-4 0 5 16,3 1-7-16,0 1-2 0,-1-1 1 0,0-1-3 15,-3 1 0-15,0 3-3 0,-1-2-3 0,0 1 3 16,0 0-3-16,1 1 2 0,0-2-4 0,1-1 0 16,2 3 0-16,-4 0 0 0,3-1 0 0,-2 1 2 15,0-3-2-15,1 3 0 0,-1 2 0 0,1-2-1 16,0 0-4-16,2 0 2 0,2 4 3 0,0 0-6 16,-3-1 0-16,4 0 19 0,-1 2-3 0,2-1 0 15,1-1-2-15,-2-1-3 0,0 5 0 0,3-2-5 0,3-1 5 16,3-1-2-16,3 0-3 0,-1 1 1 0,-1 2-3 15,-4-1 2-15,4-2-1 0,2 2 2 16,-1-3-1-16,2 3-2 0,0-3 2 0,0 3 0 0,-1-1-1 16,0 1 1-16,1 0-1 0,0-1-1 0,-6 4 1 15,4-3 0-15,-7 3-1 0,3-2-6 0,5 0 8 16,2 1-2-16,-2-5-1 0,3 4 1 0,-2-3-2 16,1 5 1-16,0-4 0 0,0 0-7 0,1-2 8 0,6 1-5 15,-7 2 5-15,3-1 1 0,-1-1-2 16,2 0 3-16,-1 0-3 0,5 1-2 0,-3-3 1 15,1 3-6-15,2-2 5 0,0 1 3 0,-1 1-1 0,1-1 0 16,-1 0 0-16,1 1 1 0,1-1-2 0,1 3 1 16,-2 0-5-16,1-5 5 0,2 6 1 0,-1-1 0 15,2-1-1-15,-1 1-1 0,2 0 1 0,0 3 1 16,-1 3-1-16,5 1 0 0,-4-5-3 0,4 5-2 16,-4 0 5-16,3 2-5 0,1-2 5 0,4 0 3 15,-3 1-2-15,3-2 0 0,-3 1 1 0,3 0 0 16,4 0 0-16,-2 0-1 0,-2 1-1 0,4 0 3 15,-2-1-1-15,1 0-10 0,0-2 11 0,-1 0 0 16,0 1 0-16,-1-1-4 0,0-3 2 0,0-2 0 16,0 5-1-16,-1 2 2 0,0-3 1 0,-2-1-4 0,1-1 3 15,-2 0 0-15,3 4-7 0,-1-2 5 0,2-2-1 16,-2 3-2-16,-1-4 4 0,3 5 0 0,1 0 0 16,1 0 2-16,-1 0-1 0,3 0-1 0,-1 0 0 15,2 0 2-15,3 0-1 0,2 5 0 0,4-2 2 16,0 0 3-16,3 3 0 0,4-3 2 0,0 2 1 15,5 0-2-15,-2-2-3 0,2-2 3 0,0-3-1 16,-3-2-3-16,4 5 3 0,-3-5-3 0,2 2 1 0,-2-2-3 16,1-1 1-16,-3 3 0 0,2-4-2 0,-5 0 1 15,2 2 4-15,-4-3-3 0,3 3-2 0,-6-2 0 16,6 0 4-16,-2 4-2 0,-3-7 1 0,-2 3-2 16,1-1-2-16,0-1 2 0,0-1-1 0,1 1 2 15,1-3 1-15,0-1-4 0,-1 1 3 0,8 0 5 16,-1 0-1-16,1-3 2 0,4 1-1 0,0-3 1 15,-1-2 0-15,-2 1 1 0,2 1 1 0,-2-2-6 16,2 2 8-16,-11 0-6 0,11-3 0 0,-9 1 0 16,5 2 4-16,2 0-3 0,-1 0 1 0,0-2 1 15,0 2-4-15,-5-1 2 0,4-1 1 0,0-3-3 0,1-2 4 16,-1 2-4-16,0 1 8 0,2-2-3 0,-2-1 4 16,-7 0-1-16,10 0 5 0,-2-3 1 0,0 5 1 15,3-7 0-15,-2 6-1 0,-2-2-4 0,1-1-2 16,-4 2-2-16,-2 2 1 0,6-3-1 0,-1 2 0 15,-7 0-4-15,2 2 2 0,-2 0 0 0,1-1-3 16,-1-2-1-16,2 2-1 0,-4-2 0 0,5-3 3 16,-1 2 10-16,7-4 7 0,-2 3 1 0,1-7 2 0,4-6-1 15,9-4 0-15,-10 7 0 0,1 1-2 16,0 0-5-16,-1 1 2 0,0 3-6 0,-3 1-1 0,-2-3 0 16,-8 7-6-16,1 1-1 0,0-1 2 0,-2-1 1 15,-1 3-3-15,-4 0-2 0,0 2 4 0,4-5-3 16,-3 3-1-16,1 0 3 0,-4-1-1 0,5-1-2 15,-2-2-7-15,1 0 5 0,0-4 2 0,0 1-5 16,4-5 2-16,3 0-2 0,-1-1-1 0,-2 2 4 16,2-1-2-16,-6 4-5 0,2 2-3 0,2-5 4 15,-4 2 9-15,-1 2-10 0,0-1 2 0,-1 0 4 16,2 0-3-16,-5 3 3 0,3-3-9 0,-1 1 5 0,-6 5 5 16,3-3-3-16,-3 1 2 0,1 0 0 0,1-4 1 15,-2 3-5-15,0 0 0 0,0 0 2 0,-1 1-4 16,0 0 9-16,-1 1-9 0,-1-2 4 0,0 0-1 15,0 0 3-15,-1-1-2 0,0 2 3 0,-1 1-4 16,1-2 2-16,2-2-2 0,-3-1 6 0,1-2-11 16,1 5 1-16,0-4 1 0,-1 0 5 0,1 2-1 15,-2-3-2-15,-2 0 2 0,2-3-1 0,-2 3-3 0,-2-1 3 16,0 0 0-16,0 1 0 0,0 0 5 16,-2 0 1-16,0 1 0 0,-1 2 2 0,1-2-6 15,-3-2 5-15,3 2-2 0,-3 2 1 0,0 1-3 0,0-1 5 16,1 5-4-16,-1-2-3 0,-1 2 1 0,2-3-2 15,-1 5 8-15,-1-5-7 0,-3 0 3 0,4 2 0 16,-2-1-5-16,-3-5 1 0,0 6 3 0,-4-2-3 16,3-2 4-16,-2 2-3 0,0-2-1 0,2 1 1 15,-3 2-1-15,3-1 4 0,-2-1-10 0,0 1 5 16,2 2-2-16,1 1 4 0,-4-3 0 0,3 6-6 16,-2-3 2-16,2 2 6 0,-2-3-3 0,0 5 3 0,0-4-2 15,-1 1-5-15,0 1 4 0,-1 0 0 16,1-3 2-16,-2 3-3 0,-6 0 2 0,-1-4-2 0,2 5 3 15,-2-3 0-15,8 2-3 0,-11-1 3 0,6-2 1 16,-3-2-3-16,-1 2 3 0,3 2-1 0,4 1-7 16,-3-2 1-16,-2 0 5 0,6 3 0 0,-1-1-5 15,1 2 7-15,-10-2-3 0,2 2 3 0,2-4-5 16,-1 4-8-16,6 3 9 0,-7-4 0 0,0 2-7 16,1 1 12-16,-1 2 0 0,-3-3-10 0,2 4 4 15,-2 1 1-15,1-1-2 0,-2 3 0 0,-3-2 5 16,-2 2-6-16,0 1 7 0,4 0 1 0,-2 0-8 0,1 1 4 15,-2 0 2-15,1-1-1 0,4 1-2 16,-5-1-2-16,5-1-3 0,-1 2-1 0,3 1 6 0,-2-2 3 16,2 3-2-16,-2 3 7 0,2-5-9 0,-1 6 3 15,3-7 1-15,-2 5 1 0,5-4-6 0,2 2-1 16,2-1 1-16,-1 1 3 0,2-1 3 0,-1 0-6 16,0 1 0-16,1 0 5 0,3-2 1 0,-6 2-8 15,5-2 6-15,-2 2-6 0,0 0 3 0,-3 0 0 0,4-2 1 16,-1 3-1-16,2-1 1 0,-3-2 2 15,2 0-1-15,0-1 4 0,1 3-5 0,1 0 3 0,-3-3-3 16,1 3-2-16,4-3 2 0,-5 1 1 0,4 2 0 16,-2-2 1-16,4 1-2 0,-3 1 1 0,0-1 0 15,2-1-1-15,-3 3-1 0,1 0-2 0,4-2 5 16,-2 2-3-16,2-1 0 0,0 0 1 0,-2 3 1 16,4-3-2-16,-3 0 1 0,4 1-4 0,0 0 8 15,-4 1-2-15,3-2-1 0,-3 4-2 0,5-5-1 16,-2 3 4-16,1-3 1 0,-2 3-7 0,2-1 2 15,1 1-1-15,-2 1 4 0,4-1-1 0,-2 1-5 16,0 0 3-16,2 1 6 0,-4 1-1 0,1-2-2 16,2 4 0-16,0-1-5 0,2-4 5 0,-3 7 0 0,2-2 1 15,-2 1-1-15,2-4 0 0,-1 1 2 0,2-1 2 16,0 1-5-16,1-1 4 0,-1-1-3 0,0 1-4 16,1-3 4-16,3 1-2 0,-3 0 2 0,1-2 2 15,2 3-2-15,-1-1-1 0,2 1 1 0,0 2 1 16,0-2 0-16,0 1-3 0,2-1-3 0,-2 3 2 0,4 0 1 15,-4-3 5-15,4 1-3 0,-3 2-1 16,3-2 6-16,-3 1-8 0,3 2 4 0,-3-5-9 0,-1 2 9 16,4 1 1-16,-4-1 4 0,0-3-4 0,0 1 1 15,1 1 0-15,-2-2-4 0,2 3 2 0,-2-2-1 16,1 2-2-16,1-2 5 0,-1 1-1 0,0 0-2 16,3-1 2-16,-3 2-4 0,1 1-1 0,2-3 1 15,-2 3-4-15,3-2 1 0,-3 2 7 0,3-3-2 16,0 4 0-16,2 1 3 0,1 1 0 0,-1-1-1 15,3 3 4-15,0-1-3 0,0 1-4 0,4-2 1 16,2 7 2-16,2-3 0 0,2-1-2 0,0 1 2 16,0-1-2-16,-4-4-5 0,0 0 5 0,1 1-3 15,1-2 2-15,-2-2 2 0,1 0 2 0,0 1 1 0,-3-1-4 16,2-3-3-16,-5 0 9 0,2-2-6 0,-2 3-1 16,-1-3 0-16,0 0 2 0,1-1 4 0,-1 1-7 15,0-1 6-15,0 0 0 0,0 2-4 0,0-3-1 16,1 1 2-16,-1 0-2 0,1-1 1 0,3 1 2 15,0 0 0-15,5 0-5 0,1 0 4 0,0 0 1 16,3 0-5-16,-4-1 5 0,3 1-4 0,1 2 4 16,0-2 0-16,-2 0-1 0,2 2-2 0,-4-2 0 0,4 0 2 15,-2 0 2-15,-2 0-3 0,0 1-2 0,0 0 1 16,-2 1 0-16,1-2 0 0,0-1-2 16,-3 0 5-16,2-3 2 0,2 3-3 0,0-4 3 0,0 1 2 15,4-1-6-15,-3-4 2 0,10 2-6 0,-7-1 1 16,0 1 5-16,-3-1-1 0,1 0-2 0,2-1 1 15,-3 2-2-15,3-1 6 0,-3 0-4 0,-2 3 2 16,3 0-1-16,0 0-5 0,0 0 0 0,0 0 6 16,-3 0-2-16,3 1-1 0,2-1-1 0,-4 2 0 15,4-1 5-15,-2 1-3 0,-1-2 0 0,2 2 4 16,-1 2-4-16,-1 1-3 0,2-2 3 0,0 0-6 0,1-2 4 16,-3-1 0-16,3 1-2 0,1-1-2 0,-1-2 2 15,5-3-1-15,-6 0 1 0,6-1 3 16,-8 0-4-16,3 3 4 0,-3-4-8 0,3 1-6 0,4 0-3 15,-7 1-1-15,1 0-6 0,1 0-2 0,5-3-6 16,-6 6-1-16,1-3-2 0,-3 0 2 0,1 0 0 16,3-1 2-16,0-2-2 0,-1 4 7 0,5-4 2 15,-5 3 4-15,-1-2 0 0,-1 0 4 0,-1 0 0 16,1 2 2-16,0-2 4 0,-2 2-2 0,2 2 4 0,-6-1-2 16,5 1 3-16,-4 0-1 0,0 1 1 15,-1 1 2-15,1-3 0 0,0 1 1 0,4 0-1 0,-2 0 6 16,-2 0-3-16,4-2 0 0,0 1-2 15,0 0 2-15,0 0-1 0,1-3 2 0,-2 4 0 16,-2-4 1-16,3 2 1 0,1-2-2 0,-3-1 1 0,4-1-1 16,-1 1 4-16,0-1-2 0,3 0-2 0,2-1 2 15,-5-1-6-15,3-2 5 0,-1 4 0 0,4-3 2 16,-8 1-3-16,2 0 5 0,-4 1-5 0,4-1 0 16,-1-1-2-16,-1-2 1 0,2-3 6 0,-5 8-2 0,-1-4 1 15,0 0 2-15,-2 0-6 0,-2 0 5 0,4 2-2 16,-3-3 0-16,-1 4 6 0,0-2-2 15,0-1-3-15,1-2 1 0,-1 1 3 0,1-2 5 0,0-1 7 16,1-1 3-16,-1 1-6 0,0-6 2 0,-1-5-3 16,-8 0 0-16,-1-4 0 0,-3-2-7 0,-6-14 3 15,-5 1-3-15,-4-3-5 0,-7 1 1 0,-1-2-3 16,-4 0-4-16,-2-3-9 0,-19-15-5 0,14 23-3 16,3-2-1-16,-2 7 9 0,-2 0 4 0,2 2-3 15,0 5 0-15,9 11 3 0,-4 0 2 0,1-1-3 16,-1 3-4-16,-3 2-21 0,-5 6-28 0,2 4-39 0,-14-5-54 15,14 8-54-15,-18-1-254 0,0 10-503 16,4-3 222-16</inkml:trace>
  <inkml:trace contextRef="#ctx0" brushRef="#br0" timeOffset="63377.81">5065 12430 56 0,'0'0'159'16,"-5"-4"-14"-16,5 4-11 0,0 0-18 0,0 0-10 15,0 0-10-15,0 0-5 0,-2-4-17 0,2 4-7 16,0 0-5-16,0 0-5 0,0 0-3 0,0 0-7 16,0 0-8-16,0-5 3 0,0 5 3 0,0 0-1 15,0 0 5-15,0 0 0 0,0 0-1 0,-6-2-4 0,6 2-7 16,0 0-2-16,-6-1 0 0,6 1-6 0,0 0-4 16,-9 3-5-16,4 1-1 0,-1 0 1 0,-1 1 1 15,0 2-6-15,1-1-3 0,1 5 2 0,-4-5 0 16,4 6-4-16,-3 0 8 0,2-3-4 0,-2 7 3 15,2-7 5-15,-2 3-1 0,-1 2 4 0,4-5 1 16,-3 3 2-16,6-1 1 0,-2 0-4 0,0 1 1 16,0-2-5-16,3 3 0 0,-2-1-3 0,0 0 2 0,0 0-5 15,-1-2 1-15,4 2-8 0,0 0 1 16,0-1-1-16,0 0 3 0,0 1-2 0,0-6-1 0,-1 3 0 16,1-1-9-16,0-2-23 0,1-1-28 0,2 1-33 15,-1-4-38-15,0 2-66 0,-2-4-125 0,0 0-339 16,0 0 151-16</inkml:trace>
  <inkml:trace contextRef="#ctx0" brushRef="#br0" timeOffset="63775.11">5973 12458 84 0,'5'10'234'0,"1"-3"2"16,0 5-8-16,-3-3-12 0,4 4-9 0,-3-1-16 15,1 2-13-15,-1 3-12 0,-1 0-17 0,0 1-11 16,1 0-9-16,1-1-13 0,-1 3-9 0,0-2-11 0,1-2-9 16,-1 2-10-16,0-3-8 0,0 2 1 0,2 0-10 15,-1-5-12-15,-1-1-11 0,1-1-29 0,-1 1-38 16,0-4-39-16,0 0-38 0,-2 1-48 0,3-6-50 15,-1 0-190-15,4-2-427 0,-8 0 190 0</inkml:trace>
  <inkml:trace contextRef="#ctx0" brushRef="#br0" timeOffset="64095.79">6758 12468 285 0,'1'3'286'0,"2"1"-7"0,2 5-16 15,0-2-30-15,0 3-20 0,2-2-21 0,0 2-20 16,3 4-16-16,2 0-18 0,1 0-13 0,0-1-12 16,3-1-11-16,7 2-21 0,-5-2-22 0,0-2-25 15,6 1-28-15,-10-2-35 0,7-4-35 0,-6 2-32 16,3-3-33-16,-5-3-58 0,-2 1-185 0,-5-3-403 16,2 0 178-16</inkml:trace>
  <inkml:trace contextRef="#ctx0" brushRef="#br0" timeOffset="64422.56">7454 11970 265 0,'5'3'269'0,"-5"-3"-24"0,4 8-12 0,-4-2-7 16,2 0-22-16,-2 6-18 0,1-3-17 0,3-1-15 16,1 5-16-16,0-2-14 0,1-2-14 0,3 4-20 15,2 1 3-15,1-4-12 0,5-1-5 0,-1-2-10 16,5-1-4-16,1 0-15 0,6-4-1 0,2-1-16 15,0-3-24-15,1-3-56 0,-1 1-27 0,-3 0-50 16,-4-1-28-16,-5 4-89 0,-4-4-135 0,-3 2-408 16,-4 2 181-16</inkml:trace>
  <inkml:trace contextRef="#ctx0" brushRef="#br0" timeOffset="64710.19">7675 11654 102 0,'4'-3'303'0,"0"2"-12"16,-4 1-11-16,10-3-9 0,-1 0-29 0,2 1-19 15,0 0-41-15,3 1-17 0,5-3-17 0,3-1-14 0,6-2-16 16,0 2-13-16,2 0-10 0,-2-1-4 16,-2 0-28-16,1-2-41 0,-7 1-31 0,0 2-43 0,-1-3-47 15,-2 3-35-15,1-3-42 0,-7-1-46 0,0 4-136 16,-4-5-386-16,-1 3 171 0</inkml:trace>
  <inkml:trace contextRef="#ctx0" brushRef="#br0" timeOffset="64941.49">7810 11197 279 0,'-7'0'323'0,"7"0"-28"16,-2-4-20-16,2 4-24 0,0-7-24 0,0 7-19 15,6-6-23-15,3 4-17 0,8-4-14 0,2-2-19 16,7 1-12-16,3 1-13 0,0-1-14 0,4 2-28 16,-7 2-65-16,-3 2-74 0,-1-3-82 0,-4 1-293 15,-7 0-484-15,-2 1 215 0</inkml:trace>
  <inkml:trace contextRef="#ctx0" brushRef="#br0" timeOffset="65944.92">4054 11562 107 0,'0'0'153'15,"0"0"-10"-15,0 0 1 0,0 0-4 0,0 0 0 0,0 0-6 16,0 0-1-16,0 0-3 0,-2 5-2 0,2-5-9 16,-2 5-5-16,2-5-10 0,-1 3-10 0,1-3-10 15,0 0-9-15,-3 4-5 0,3-4-7 0,0 0-8 16,0 0-6-16,0 0-4 0,3 6-3 0,2-5-1 16,-2 2-4-16,3 0-2 0,-1-1-5 0,-1 1 1 15,2-2 4-15,7 2 12 0,0 0-3 0,6 0-2 16,-1-1 7-16,11 2-6 0,0-3-3 0,3 0-4 0,-1-1-5 15,5 3 1-15,0-3-4 0,1 3-4 16,3-2-15-16,-2 2-37 0,-1 0-35 0,0-2-38 0,-2 0-43 16,-2 2-75-16,-13-3-173 0,2 2-422 0,-4-2 186 15</inkml:trace>
  <inkml:trace contextRef="#ctx0" brushRef="#br0" timeOffset="71259.23">4528 10524 143 0,'0'0'141'0,"0"0"-14"0,4-2-2 0,-4 2-8 16,0 0-7-16,0 0-3 0,0 0 1 0,0 0-5 15,0 0 1-15,4 0-1 0,-4 0-3 0,0 0 0 16,0 0-9-16,0 0-4 0,0 0-8 0,0 0-8 16,0 0-9-16,0 0-5 0,0 0-5 0,0 0-4 15,0 0-6-15,0 0-9 0,0 0-1 0,0 0-8 16,6-3 3-16,-6 3-2 0,0 0-3 0,0 0 1 15,0 0-6-15,0 0-1 0,0 0-4 0,0 0 2 16,0 0 0-16,0 0-2 0,5 5-1 0,-5-5 3 0,0 0 6 16,0 0-4-16,0 0-2 0,0 0 0 15,0 0-1-15,0 0 0 0,0 0-10 0,4 3 8 0,-1-1-6 16,-3-2 0-16,4 6 1 0,-2-2 5 0,2-1-4 16,0 1 7-16,1 0-1 0,-4 1 2 0,3-2-3 15,1 1 0-15,-2 1 1 0,1-1-3 0,-2 2-3 16,2-4-4-16,0 4 0 0,-1-1 7 0,0 1-1 15,1-1-1-15,0 0-4 0,-2 6 7 0,3-2-1 16,-1-1-1-16,1 1 0 0,0 1 2 0,1-1-5 16,-1 1 2-16,1 1-5 0,-1 5-3 0,4-3 8 0,-2-1-1 15,2-1 1-15,3 3-1 0,-3 1-3 16,1-3 1-16,3 5 0 0,-3-3-1 0,11 5 0 16,-11-3-1-16,8 4-2 0,-7-3 5 0,2 0-6 0,6-1 7 15,3 2-8-15,-9-5 7 0,7 4-2 0,-5-3-3 16,-5-4 2-16,1 1 0 0,-2-1-2 0,0-1 1 15,-3 0-2-15,-2 1 3 0,1 0-4 0,-1-2 3 16,0 2 1-16,-4-4-2 0,4 3-2 0,-3-2 3 16,-1-1-1-16,1-2-2 0,-1 1 2 0,0 0 0 15,3-1-1-15,-3-1-2 0,0-3 0 0,-3 8 2 16,6-7 2-16,-3-1-1 0,0 0-4 0,1 4 2 0,-1-4 0 16,0 0 1-16,7 0-4 0,-7 0-7 15,0 0-12-15,10 0-25 0,-10 0-29 0,10 0-39 0,-5 0-53 16,-5 0-224-16,10 0-426 0,-10 0 189 0</inkml:trace>
  <inkml:trace contextRef="#ctx0" brushRef="#br0" timeOffset="72054.5">5526 10271 132 0,'0'0'172'0,"0"0"-4"0,0 0-13 0,0 0-5 0,0 0-15 16,0 0-8-16,0 0-9 0,0 0-9 0,0 0-11 15,0 0-12-15,0 0-7 0,0 0-3 0,0 0-13 16,0 0-7-16,0 0-7 0,0 0-5 0,0 0-3 16,0 0-2-16,0 0-2 0,0 0-11 0,0 0-1 15,0 0-3-15,0 0-3 0,0 0 1 0,0 0-4 0,0 0-2 16,0 0 3-16,0 0-1 0,0 0 3 16,0 0-3-16,0 0-1 0,0 0-3 0,0 0 2 15,0 0-4-15,0 0-2 0,0 0-2 0,0 0 0 0,-8 7 3 16,10-3-5-16,-2 2 0 0,2 0 0 0,0 4-1 15,0-3 2-15,1 5-2 0,-1 0 7 0,3 5-6 16,2-2 6-16,-4 1-3 0,1 2 2 0,0 1 7 16,0-1 1-16,0-2-3 0,-1 2 0 0,4-1 0 15,-2-1-3-15,0 1 10 0,-1-4 0 0,0 1-4 16,0 1 0-16,0-2 0 0,-2-2 0 0,6-2-1 16,-7 4-2-16,0-1-2 0,2-3-1 0,1 0 0 0,-3 1-2 15,2-3 4-15,-2 0-6 0,-1-2-1 0,0 0-1 16,4 0 1-16,-4 1-1 0,1 1-2 0,-1-5-2 15,0 2 3-15,0-4-5 0,0 0-19 0,3 3-23 16,-3-3-24-16,0 0-30 0,0 0-29 0,2 6-41 16,-2-6-181-16,0 0-376 0,0 0 166 0</inkml:trace>
  <inkml:trace contextRef="#ctx0" brushRef="#br0" timeOffset="72793.71">6343 10091 6 0,'0'0'57'0,"0"0"-4"0,9 2-3 0,-9-2-1 15,0 0 9-15,0 0 9 0,0 0 15 0,0 0-6 16,0 0 13-16,0 0-1 0,0 0 0 0,0 0 3 15,0 0 0-15,0 0 2 0,0 0-9 0,0 0-2 16,2 3-5-16,-2-3-1 0,0 0-2 0,0 0-2 0,0 0-1 16,0 0-2-16,0 0-6 0,0 0 1 0,0 0 0 15,0 0-7-15,0 0-5 0,0 0-5 0,0 0-4 16,0 0-7-16,0 0 3 0,-4 7-1 0,4-7-8 16,-2 8-2-16,1-1-2 0,-2 0-5 0,3 0-1 15,0 3 1-15,0-1-5 0,0 1 1 0,0 3 5 16,0 1-4-16,5 0 3 0,-4 6 3 0,2-2 4 15,0 0-1-15,-2 1 1 0,1-2-1 0,1 3-2 0,-1-3-3 16,0 1 4-16,-2 0-6 0,0 0-1 16,1-2-2-16,0 1-2 0,2-6-2 0,-2 7-1 0,0-6-1 15,2 3-1-15,-2-3-2 0,-1-1 0 0,0 2 0 16,0-4-1-16,3 0 2 0,-1-1-6 0,0 4 3 16,-2 0-3-16,1-2 1 0,3 0-2 0,-4 2 0 15,3-2 2-15,-1-1 0 0,-2-2-2 0,2-1-3 16,-2 0-16-16,3 3-19 0,-1-4-21 0,1 1-27 15,2-3-28-15,-2 1-16 0,1-1-44 0,-1-3-191 16,-3 0-392-16,0 0 174 0</inkml:trace>
  <inkml:trace contextRef="#ctx0" brushRef="#br0" timeOffset="73444.46">7246 10060 24 0,'0'0'184'0,"0"0"-16"0,0 0-13 16,5-3-9-16,-5 3-10 0,0 0-10 0,0 0-12 16,0 0-5-16,0 0-8 0,0 0-10 0,0 0-5 15,0 0-7-15,0 0-1 0,0 9 11 0,0-4-2 16,-1-2-6-16,0 4-24 0,-1 1-3 0,1-1-5 0,-2 5 3 15,1-2-4-15,-3 7-1 0,1-3-6 16,0 1 1-16,-1 2-4 0,-1-4-3 0,-3 4 7 0,4-1-5 16,-3 0 0-16,-1 1-1 0,-1 1-2 15,0-2-5-15,2 1 1 0,-7 3-4 0,3-3 1 0,-2 4-4 16,1-6 0-16,2 2 0 0,-1 0-4 0,2 0 0 16,-2-2 0-16,2 2-3 0,0-3-1 0,0 2 2 15,1-2-5-15,0 1 0 0,0 1-2 0,0-3-2 16,3-5 2-16,1 4-3 0,-2 0 1 0,1-2 0 15,-3 5 0-15,4-3-2 0,0-1-1 0,-2-1-1 0,2 2-1 16,0-2-15-16,1 0-15 0,2-1-28 0,-1 0-27 16,2-3-28-16,-2 0-35 0,6-3-41 0,-2 1-194 15,-1-4-409-15,5 1 181 0</inkml:trace>
  <inkml:trace contextRef="#ctx0" brushRef="#br0" timeOffset="74177.75">8253 10972 113 0,'0'0'237'0,"0"0"-14"0,0 0-11 15,0 0-18-15,0 0-15 0,0 0-16 0,0 0-18 16,0 0-14-16,0 0-13 0,0 0-9 15,0 0-13-15,-23 3-9 0,23-3-7 0,-9 2-4 0,5 0-1 16,-5 3 5-16,3-3 0 0,0 1-1 0,-4 1 7 16,-1 0 0-16,2 4-27 0,-2-2-5 0,-1 2-4 15,-3 2-4-15,0-2-4 0,0 2-6 0,0 2 3 16,1 1-11-16,0-1-2 0,1 1-1 0,2 0-5 0,-2-1 0 16,4-3-3-16,-4 3 2 0,7-2-5 15,-4-1-1-15,3 0 0 0,-3-1-2 0,4-2 0 0,-1 1-3 16,2-2 0-16,1-1-3 0,-3 1-1 0,4-1-11 15,-1 0-20-15,0-1-26 0,0-3-35 0,-1 2-37 16,1 2-46-16,0-2-51 0,-2-1-199 0,0 2-456 16,6-3 202-16</inkml:trace>
  <inkml:trace contextRef="#ctx0" brushRef="#br0" timeOffset="76079.37">7752 11422 100 0,'6'4'148'0,"-6"-4"-19"0,4 3-8 0,-4-3-17 16,5 3-4-16,-2-1-15 0,2 0-2 0,-4 1-2 15,2 0-1-15,1-1-5 0,-3 2 5 0,4-1 7 16,-1 0 12-16,-3 3 1 0,2-2-6 0,-3 0 2 0,1-1 3 16,2 0 0-16,-3-3-3 0,1 5-3 15,-1-4-8-15,0-1-7 0,0 0-9 0,1 5-5 0,-1-5-10 16,0 0-3-16,0 0-6 0,0 0-4 0,0 0-5 15,4 4-4-15,-4-4-2 0,3 2-5 0,-2 3-11 16,-1-4 7-16,3 3-1 0,-2-1-3 0,-1-3-1 16,6 4 1-16,-3-3-5 0,-3-1 1 0,2 5-4 15,2-2 1-15,-1 1-2 0,-1 1 0 0,1 0 0 16,-2-1 2-16,3 3-3 0,-1-1-1 0,3 4-1 16,-2-4 0-16,1 2 0 0,2 2 1 0,0-3-21 15,4 7 1-15,-2-2 4 0,3 1 2 0,2 0-3 16,0 0 3-16,2 1 1 0,2 3 1 0,3 3-2 0,-6-7 5 15,2 0-7-15,-2-2-5 0,0 2-12 0,2 0-3 16,-4-3-9-16,1 3-9 0,-7-4-14 0,1 0-16 16,-1 0-14-16,-2-2-18 0,-2-1-35 0,-3 0-51 15,2 0-127-15,-4 1-349 0,2-2 154 0</inkml:trace>
  <inkml:trace contextRef="#ctx0" brushRef="#br0" timeOffset="78543.64">15180 6474 114 0,'0'0'111'0,"0"0"1"16,0 0-8-16,0 0-6 0,0 0 2 0,0 0-13 15,0 0-5-15,0 0-7 0,0 0-9 0,0 0-5 16,0 0-4-16,0 0-1 0,0 0-13 0,0 0-4 16,0 0 0-16,0 0-6 0,0 0-1 0,0 0-7 15,0 0-3-15,0 0-1 0,0 0-3 0,0 0-1 16,0 0 2-16,0 0 3 0,0 0 0 0,0 0 7 16,0 0 1-16,0 0-2 0,0 0-4 0,26 2 0 0,-20-2 2 15,3 0-4-15,0 0-4 0,-1-2-4 16,1 5-1-16,-1-2 1 0,0 0 1 0,-3 2-3 15,0-2-24-15,2 0-12 0,-1 1-24 0,-1 0-30 0,-1-2-44 16,-4 0-122-16,7 3-263 0,-7-3 116 0</inkml:trace>
  <inkml:trace contextRef="#ctx0" brushRef="#br0" timeOffset="78817.57">15121 6603 99 0,'4'-1'115'0,"-4"1"-9"16,0 0-10-16,9 0-6 0,-9 0-15 0,0 0-4 15,9 0-5-15,-9 0-8 0,9 0-4 0,-9 0-3 16,5 1-3-16,-1 0-10 0,2 2-3 0,2-3-4 16,-3 3-3-16,4-1-14 0,1 1-48 0,-1-3-140 0,3 1-188 15,0 0 84-15</inkml:trace>
  <inkml:trace contextRef="#ctx0" brushRef="#br0" timeOffset="79349.24">16500 6474 24 0,'-1'-3'164'0,"-3"-1"-16"16,4 4-9-16,0-6-10 0,4 2-11 0,-4 4-6 15,1-5-6-15,2 2-11 0,-1-1-17 0,-2 4-6 16,8-2-4-16,-4 0-5 0,1 1-6 0,-5 1-3 15,13 0-9-15,-7 0-1 0,2 1-8 0,-1-1-1 0,2 1-3 16,0 0-7-16,-1 1-5 0,1-2 1 0,0 2 3 16,-3-1-7-16,3 0-5 0,-5-1 2 0,4 1 0 15,-3 1-1-15,1-2-4 0,-6 0 2 0,9 2-15 16,-4 0-28-16,-5-2-48 0,5 1-74 0,-5-1-102 16,0 0-275-16,0 0 122 0</inkml:trace>
  <inkml:trace contextRef="#ctx0" brushRef="#br0" timeOffset="79577.28">16518 6565 115 0,'0'0'142'0,"0"0"-13"15,26-1-9-15,-20 1-10 0,2-1-20 0,-1 1 0 16,-7 0-15-16,12-2-4 0,-7 4-11 0,0-2-1 16,-5 0-5-16,10 0-28 0,-10 0-40 0,8-2-97 0,-3 2-59 15,0-2-183-15,-5 2 81 0</inkml:trace>
  <inkml:trace contextRef="#ctx0" brushRef="#br0" timeOffset="80331.63">18742 6416 106 0,'0'0'153'0,"0"0"-8"0,0 0-16 0,0 0-4 15,0 0-15-15,0 0-9 0,0 0-10 0,0 0-9 16,8-2-12-16,-8 2-3 0,5-1-7 0,-5 1-7 15,0 0-7-15,9 0-4 0,-9 0-5 0,8 1-1 16,-8-1-5-16,13 0-3 0,-7 0-2 0,1 0 0 16,1 2-2-16,0-2-7 0,0 0 0 0,-2 4 2 15,4 1-7-15,-3-2-33 0,3 0-46 0,-5-1-195 16,4 3-282-16,-4-2 125 0</inkml:trace>
  <inkml:trace contextRef="#ctx0" brushRef="#br0" timeOffset="80542.89">18704 6558 166 0,'12'-2'164'15,"-3"1"-7"-15,2 0-19 0,3 1-13 0,-2 0-15 16,2 0-5-16,-1 0-17 0,0 0-7 0,-1 0-13 15,-4 0-27-15,-3-1-74 0,-5 1-169 0,10-3-218 16,-10 2 96-16</inkml:trace>
  <inkml:trace contextRef="#ctx0" brushRef="#br0" timeOffset="82120.23">15833 7393 109 0,'0'0'190'0,"0"0"-14"0,0 0-12 15,0 0-15-15,0 0-17 0,0 0-9 0,0 0-18 0,0 0-9 16,0 0-7-16,0 0-12 0,0 0-6 0,0 0-7 16,0 0-9-16,17-3-6 0,-17 3-3 0,0 0-3 15,4-1-5-15,-4 1-4 0,0 0-4 0,10 1-3 16,-6-1 0-16,-4 0-5 0,11 1 1 0,-3 1-3 16,3-1-5-16,2 3-7 0,1-2-38 0,-1 0-56 15,-1-2-225-15,1 0-338 0,0-2 150 0</inkml:trace>
  <inkml:trace contextRef="#ctx0" brushRef="#br0" timeOffset="82326.94">15947 7490 52 0,'18'2'85'0,"2"1"-14"0,-2-2-48 0,2 0-62 15,10 1-41-15,-11-2 18 0</inkml:trace>
  <inkml:trace contextRef="#ctx0" brushRef="#br0" timeOffset="86193.95">4584 10561 67 0,'0'0'117'0,"-6"-1"-9"16,6 1 0-16,0 0-13 0,0 0-5 0,-1-3-8 15,1 3-6-15,0 0 0 0,0 0-11 0,0 0-3 16,0 0 11-16,0 0-3 0,0 0 4 0,0 0-10 15,0 0 2-15,0 0-5 0,-9-1-3 0,9 1-6 0,0 0-8 16,0 0 3-16,-5-1-3 0,5 1-5 0,0 0-5 16,-8-4-1-16,8 4-4 0,0 0-3 15,-4-1-3-15,4 1-5 0,0 0 3 0,0 0-5 0,0 0-5 16,-9 0 6-16,9 0-6 0,0 0 1 0,0 0-8 16,0 0 5-16,0 0-1 0,0 0 6 0,-6-1-1 15,6 1 5-15,0 0 3 0,0 0-3 0,0 0-2 16,0 0 1-16,0 0-3 0,0 0 1 0,0 0-2 15,-8 2-4-15,4 2 1 0,4-4-1 0,-5 1-2 16,5-1 0-16,-5 1-2 0,5-1-1 0,0 0 4 16,-4 3-4-16,4-3 1 0,0 0-3 0,0 0-1 0,0 0 1 15,0 0-1-15,-6 1 0 0,6-1 0 0,0 0-1 16,0 0 1-16,0 4-1 0,0-4 3 16,5 9-1-16,-4-5-2 0,3-2-2 0,0 3 4 0,0 0 1 15,1 2-1-15,-1-2-2 0,1 2 2 0,4 1-2 16,-4-3 0-16,3 2 2 0,1 0 0 0,-2 2-4 15,1 1 4-15,0-1 1 0,2 1 0 0,-3-2-3 16,2 2 0-16,-1-1 3 0,3 3-1 0,-4 0 1 16,3 1-3-16,-3-2-1 0,1 4 1 0,-1-5 2 15,-1 2 1-15,-1-1-7 0,4-1 6 0,-4 2-4 16,3-4 3-16,-3 4 0 0,0-3-1 0,3 3 0 0,-3-4-4 16,0 4 5-16,0 0-3 0,3-4 5 0,-3 4 0 15,0 0-5-15,4 2 1 0,-1 0 1 16,1 1-1-16,-4-5 2 0,0 2 1 0,3 2-1 0,-2 2 0 15,2-5 1-15,-3 1 0 0,4 2-3 0,-3-6 0 16,2 3-1-16,-3-3 2 0,1-1-1 0,1 3 4 16,2 0-5-16,-1-3 3 0,-1 2 0 0,-1-3-1 15,2 1 0-15,-2-2 3 0,-2-1-4 0,1 1 1 16,-1 2 3-16,0-5-3 0,0 4 2 0,1-2-1 16,0-1-1-16,-2 2-2 0,0-3 6 0,4 3-4 15,-6 0 2-15,3-1-3 0,1 0 2 0,0 0 0 16,-4 1-2-16,3 0 1 0,0-1 2 0,0 3-2 0,0-3 0 15,0 1 0-15,0 0-3 0,-2-1 6 0,3 0-1 16,-2-1-3-16,-1-1 3 0,1 1-2 0,-2-1-17 16,-1-2-28-16,0 0-53 0,0 0-76 0,0 0-138 15,-5-11-336-15,1 0 150 0</inkml:trace>
  <inkml:trace contextRef="#ctx0" brushRef="#br0" timeOffset="87393.66">5774 11431 112 0,'-2'-4'200'0,"2"4"-16"16,-3-4-14-16,3 4-19 0,-3-4-9 0,3 4-11 15,-5-4-11-15,5 4-11 0,-4-1-9 0,4 1-11 16,0 0-8-16,0 0-5 0,0 0-5 0,0 0-4 16,0 0-1-16,0 0-2 0,2-6-4 0,-2 6-4 15,0 0-1-15,0 0 1 0,0 0-1 0,0 0-3 16,0 0 1-16,0 0 0 0,0 0-8 0,0 0 4 0,0 0-3 15,0 0 0-15,0 0-6 0,0 0-1 0,0 0-6 16,0 0-3-16,0 0-2 0,0 0-4 16,0 0-1-16,0 0-2 0,0 0-3 0,0 0-1 0,0 0-2 15,-3-3-10-15,3 3 7 0,0 0-2 0,0 0 0 16,0 0-2-16,0 0-2 0,0 0-1 0,0 0-1 16,0 0-1-16,0 0 0 0,-3 10-1 0,1-6 0 15,2 0 3-15,0 3-2 0,0-2 0 0,2 2 1 16,0 2-10-16,-2 0 7 0,1 2 0 0,2 1 0 15,-1 1-2-15,-2-2 4 0,0 0-9 0,1 2 10 0,2-1 0 16,-2 3-2-16,1-5-3 0,2 2 3 0,-2 0-22 16,-2-3 0-16,1 3 3 0,-1-4 1 0,2-1 2 15,-1 0-1-15,-2 0 4 0,1 1 1 0,-3-3 2 16,3 4 0-16,0-3 4 0,0-1-3 0,-2 1 4 16,2-2-4-16,0 1 6 0,0 1-15 0,-2-4-19 15,2-2-20-15,0 5-25 0,0-5-21 0,4 2-34 16,-4-2-44-16,0 0-184 0,0 0-393 0,5-9 175 0</inkml:trace>
  <inkml:trace contextRef="#ctx0" brushRef="#br0" timeOffset="88325.76">5659 11448 15 0,'0'0'175'0,"0"0"-13"0,-6-1-16 16,6 1-12-16,0 0-14 0,0 0-11 0,0 0-15 0,0 0-8 16,0 0-6-16,0 0-8 0,10-7-8 15,-10 7-9-15,7-1-2 0,-7 1-1 0,9-3-1 0,-3 3 4 16,2 0-11-16,-1 0-6 0,2-1 0 0,2 1-3 16,1-1 1-16,1 2-6 0,1 0-3 0,-5-1-5 15,2 3-2-15,1-3-1 0,0 5 2 0,1-1-8 16,-4 3 3-16,3 0-4 0,-2 2-1 0,-1 0 0 15,-1 2-3-15,-2 0 2 0,0 1 1 0,-3-3-5 16,1 3-2-16,-3 0 6 0,-1 1-6 0,-1 3 0 16,-3-2 2-16,1-1-3 0,-3-2 0 0,0 0 2 0,-1 3-1 15,1-3 2-15,-7 3 1 0,5-6-1 16,-2 1 1-16,0-1-3 0,2-1 3 0,-1-1 1 0,-3 0 2 16,0-1 2-16,2-1 7 0,-2-2 0 0,2-2-4 15,2 3 13-15,-1-3 7 0,0 0 2 0,-1-3-5 16,4 3-6-16,-3-1-2 0,4 0 0 0,5 1 2 15,-8-3 1-15,4 1 1 0,4 2-1 0,-6-2-6 16,6 2 0-16,-6-2-6 0,6 2-1 0,0 0-1 16,0 0 0-16,0 0-4 0,0 0-1 0,0 0 0 15,0 0-3-15,0 0 3 0,0 0-2 0,0 0-2 0,0 0 3 16,11 9-1-16,-7-8-1 0,1 0 2 0,1 2-4 16,1-3 2-16,4 0-1 0,1-3-2 0,2-1 0 15,1-1-1-15,2-2-7 0,1 0-13 0,-1-4-4 16,1 1-5-16,3 2-1 0,-3-5-6 0,0 1-2 15,-2 2 2-15,0-1 0 0,-1 3 6 0,-4 0 3 16,3-1 2-16,-3 2 4 0,0 2-1 0,-1 0 5 16,-2-2-1-16,1 2 4 0,-1 2-2 0,-1-3 10 0,1 1-7 15,-3 2 4-15,-1-1 0 0,2 1-1 0,-2-1 4 16,0 1 0-16,0 2 1 0,-3-3-2 0,3 2 1 16,-4 2 8-16,5-3-1 0,-5-1 3 0,0 4 4 15,4-4 6-15,-4 4 8 0,1-1 3 0,-1 1 2 16,0 0-1-16,-1-6 2 0,1 6 6 0,0 0 5 15,0 0-1-15,-5-3-5 0,5 3-3 0,-8-1-4 16,8 1-3-16,0 0 0 0,-12 2 0 0,10 3-5 16,-7-2-4-16,5 0-2 0,-1 3-1 0,0-2 1 15,2 1-1-15,0 2-3 0,-2-2-1 0,2 0 0 0,-3 3-1 16,2-1 1-16,1 1-3 0,-2-3 1 0,2 1-1 16,2 2 1-16,0-4 0 0,0 4 0 0,-2 0-1 15,3-1 0-15,0-2 1 0,3 4 0 0,-3-4 2 16,2-1-3-16,1 3 2 0,1-1-3 0,-1-1 1 15,4 0 0-15,1-3-3 0,3 1 1 0,3-2-1 16,-3 1-5-16,5-2-15 0,-2 0-19 0,4 1-22 16,-4-1-32-16,0 0-30 0,5-3-24 0,-5 1-53 0,-1 1-155 15,-3-2-381-15,2 0 168 0</inkml:trace>
  <inkml:trace contextRef="#ctx0" brushRef="#br0" timeOffset="88676.69">6331 11505 95 0,'0'0'177'0,"-10"-2"-7"16,9 0-7-16,1 2-11 0,-5-4-11 0,5 4-9 0,-7 0-7 15,7 0-7-15,0 0-7 0,-10 4-4 0,5-2-1 16,1 0-1-16,-1 4-3 0,0 0-2 0,-3-2-2 16,3 4-6-16,0-4-4 0,-4 2-8 0,2 2-4 15,1 0-4-15,1-1-9 0,0-1 0 0,2-2-9 16,2 3-8-16,-1-1-3 0,0 2-2 0,1 2-5 16,0-5-3-16,2 2-4 0,0 0 4 0,1-1-10 0,1 1-1 15,1-3 0-15,1 0-3 0,4 0 0 0,-1 1-4 16,2-3-2-16,4-1-5 0,-2-2-13 0,-3 2-15 15,2-2-18-15,2 0-27 0,-3-1-26 0,2-2-31 16,-3 3-32-16,2-4-36 0,-5 3-195 0,0-2-417 16,1-5 186-16</inkml:trace>
  <inkml:trace contextRef="#ctx0" brushRef="#br0" timeOffset="89249.53">6657 11369 123 0,'0'0'194'15,"0"0"-16"-15,0 0-8 0,0 0-19 0,0 0-8 16,0-2-14-16,0 2-10 0,0 0-12 0,0 0-8 0,0 0-6 16,0 0-6-16,0 0-3 0,0 0-5 0,0 0 0 15,14 8-1-15,-14-8-3 0,4 4-2 0,-3-2-2 16,3 1-4-16,-4-3-3 0,1 6-7 0,2-3-5 16,-2 4 6-16,0 0 5 0,3 1 3 0,0 2-8 15,-3 1 2-15,3 7 2 0,0-3-8 0,-4 1 4 16,1 1-6-16,3 1-4 0,-4-2-1 0,3 3-3 15,-2-5 2-15,-1 3-6 0,0 0-6 0,1-5 5 16,3 3-6-16,-1 1-1 0,-2-4-2 0,3-1-5 16,-3 1 4-16,0-3-9 0,-1 2-3 0,0-2 0 0,3-1-4 15,-2-1 2-15,3-1 1 0,-3 0-1 0,2-1-6 16,-2 0-1-16,2-1 0 0,-2 0-9 0,2-1-23 16,-2 0-23-16,-1-3-33 0,0 0-38 0,0 0-47 15,0 0-47-15,11-8-49 0,-10 3-169 0,1-3-467 16,-1 3 207-16</inkml:trace>
  <inkml:trace contextRef="#ctx0" brushRef="#br0" timeOffset="89626.37">6684 11396 231 0,'-4'-3'222'0,"4"3"-13"16,-4-7-18-16,4 6-17 0,0 1-19 0,-4-5-13 15,4 5-16-15,0 0-13 0,0 0-10 0,0 0-12 0,0 0-10 16,4-4-8-16,-4 4-7 0,0 0-6 0,0 0-3 16,0 0-10-16,0 0-3 0,13 3-7 0,-13-3-3 15,0 0-3-15,0 0-3 0,5 2-4 0,-5-2-4 16,0 0 5-16,0 4-6 0,0-4 4 0,-4 5 3 0,4-5-3 15,-1 7-1-15,-2-3 3 0,2 0 0 16,-3 1-3-16,0 0-3 0,2 2-2 0,-2 0 2 16,0 3-5-16,-1-2-3 0,0 1 1 0,0 0-1 0,1-2 0 15,0 0-3-15,-1 1 0 0,1 1-10 0,-3-2-18 16,2-1-23-16,-3 2-21 0,0-2-19 0,-2 2-25 16,2-3-28-16,-1 5-22 0,2-3-30 0,-2 0-129 15,1 0-342-15,4-2 152 0</inkml:trace>
  <inkml:trace contextRef="#ctx0" brushRef="#br0" timeOffset="89993.28">6648 11710 95 0,'0'5'186'0,"0"-5"-6"0,0 0-10 15,0 0-8-15,0 0-14 0,4 3-8 0,-4-3-9 0,0 0-6 16,0 0-5-16,0 0-6 0,0 0-7 0,0 0-1 16,0 0-13-16,6 1-8 0,-6-1-5 0,0 0-10 15,0 0 0-15,9 0-11 0,-9 0-8 0,8 3-1 16,-3-3-5-16,0 3-6 0,4-1-2 0,-3 0-9 15,2 1 3-15,1-1-2 0,4 0-4 0,-3 1-3 16,3 1-1-16,0 0-4 0,-2-3-1 0,2 2-2 0,-3 0-2 16,-1-2 1-16,-1-1-3 0,-2 1 3 15,1 0-4-15,-7-1 1 0,9 1-3 0,-9-1-2 16,7-2-11-16,-2 1-19 0,-5 1-17 0,4-4-20 0,-4 4-37 16,5-3-45-16,-4 1-77 0,-1 2-137 15,0-6-387-15,0 6 170 0</inkml:trace>
  <inkml:trace contextRef="#ctx0" brushRef="#br0" timeOffset="90737.78">5717 10917 87 0,'-53'0'100'0,"15"1"-7"0,-13 4-8 0,1 7-16 0,0 5-14 16,0 3-40-16,-1 7-44 0,-3 3-51 0,3 5-86 15,4 1 39-15</inkml:trace>
  <inkml:trace contextRef="#ctx0" brushRef="#br0" timeOffset="92976.43">4560 10532 90 0,'0'0'138'0,"0"0"-9"16,0 0-13-16,0 0-15 0,0 0-8 0,-5-3-9 15,5 3-13-15,0 0-4 0,0 0-4 0,0 0-6 16,0 0-12-16,0 0-2 0,-5-1-2 0,5 1-1 16,0 0-6-16,0 0-2 0,-8 3 5 0,8-3-4 0,0 0-2 15,-6 2 1-15,6-2-3 0,0 0-9 0,0 0 4 16,0 0-4-16,0 0 2 0,0 0-4 15,-8 0-1-15,8 0-3 0,0 0-4 0,0 0 1 0,0 0 1 16,0 0 0-16,0 0 1 0,0 0 2 0,0 0-2 16,0 0-1-16,0 0 8 0,0 0-4 0,0 0 4 15,0 0-2-15,0 0 4 0,0 0 0 0,0 0 0 16,0 0-4-16,0 0 2 0,0 0-1 0,0 0-1 16,0 0-7-16,0 0 4 0,0 0-4 0,0 0-2 0,0 0 0 15,0 0 0-15,0 0-2 0,0 0-3 16,8 9 4-16,-8-7 0 0,5 2-2 0,-4-1-4 0,3 2-1 15,0-1 6-15,-3 1-3 0,3 1-4 0,-1 1 2 16,2 2-3-16,0 0-2 0,0-1 5 0,0 2 1 16,0 5-1-16,2-4-2 0,-2 6 5 0,2 0-4 15,2 8 2-15,-2-7-2 0,2 7 0 0,2-3-7 16,-2 2 5-16,0-7 7 0,1 0-2 0,-1 0-2 16,0-1-3-16,2 3 7 0,1-2-8 0,-3 0 3 15,2-1 1-15,1 0 2 0,-3 1-2 0,4 0-1 0,-4-2 1 16,0-1-1-16,-2-4-1 0,3 6 4 0,-3-6-3 15,3 2 1-15,-6 1-4 0,4-1 4 0,-5-2-2 16,5 5 3-16,-4-4 1 0,2-1-3 0,-2 3-1 16,0-2-1-16,0 0-9 0,2 0-17 0,-3-1-8 15,4-3-17-15,-2 4-16 0,2-5-19 0,-1 2-26 16,-2-4-37-16,4-1-96 0,-2 3-266 0,-2-3 118 16</inkml:trace>
  <inkml:trace contextRef="#ctx0" brushRef="#br0" timeOffset="93976.65">5562 10198 91 0,'0'0'103'0,"0"0"-11"0,0 0-16 0,0 0-2 0,0 0-4 16,0 0-8-16,0 0-5 0,0 0-15 0,0 0 1 15,0 0-5-15,0 0-4 0,0 0-6 0,0 0 9 16,0 0 12-16,0 0-5 0,0 0 8 0,0 0 5 15,0 0 6-15,0 0 6 0,0 0 2 0,0 0 0 16,0 0-2-16,0 0-3 0,0 0-6 0,0 0-6 16,0 0-4-16,0 0-7 0,0 0-5 0,0 0-4 15,0 0-3-15,0 0-1 0,0 0-8 0,0 0-2 0,0 0-3 16,0 0-2-16,0 0 0 0,0 0 0 16,0 0 0-16,-1 12 2 0,-1-7-7 0,1-1 0 0,1 1-4 15,1-1 3-15,-2 1-3 0,1 3-2 0,-4 2 1 16,4-1 1-16,-1 2-3 0,1 0 2 0,0 3-1 15,1-3-1-15,-1 5 2 0,2 1-1 0,0-2-1 16,-2 2 2-16,0 1 1 0,1-1-5 0,2-1 2 16,0 3 0-16,4-1-2 0,-7 0-2 0,0-1 4 0,3 2-1 15,-1-1 0-15,-1-1 0 0,-1 1 2 0,3 0 0 16,-3 1-3-16,1-1 1 0,-1-5 1 16,3 4-2-16,-2 0 2 0,0 0-3 0,2 0 3 0,-2-2-3 15,2-3 1-15,1 5 1 0,2 0 1 0,-5-1-3 16,3 0 4-16,0-5-4 0,-3 6 1 0,3-5 1 15,-1 0 0-15,-2 0-1 0,3 0 1 0,-3-2-2 16,4 2 1-16,-2-2-1 0,-2 0-1 0,-1-2 4 16,5-2 0-16,-1 0 0 0,-1-1-6 0,-2 2 3 15,0-5-9-15,2 2-8 0,-2-1-26 0,-1-3-29 16,0 0-39-16,4 2-196 0,-4-2-331 0,5-10 147 0</inkml:trace>
  <inkml:trace contextRef="#ctx0" brushRef="#br0" timeOffset="94792.26">6335 10069 50 0,'0'0'124'0,"0"0"-9"0,0 0-13 15,0 0-9-15,0 0-12 0,0 0-10 0,0 0-7 16,0 0-8-16,0 0 1 0,0 0-4 0,0 0-9 16,0 0-1-16,0 0-1 0,0 0-8 0,8 5 9 0,-8-5-3 15,0 0 10-15,1 3 4 0,-1-3 8 16,0 0 1-16,0 0 3 0,0 0-2 0,0 0-1 0,0 0-5 15,0 0-5-15,0 0-6 0,0 0-3 0,0 0-11 16,0 5 0-16,0-5-2 0,0 0-4 0,0 0-1 16,0 0-4-16,3 4-3 0,-3-4 0 0,3 3-2 15,-3-3-3-15,3 2-1 0,-3-2 1 0,3 4-7 16,-3-4 0-16,0 0 1 0,1 6-2 0,-1-6 1 16,1 5-2-16,-1-5-2 0,0 6 3 0,0 0-2 15,-1 3-6-15,0 2 5 0,-2 0-1 0,0 1 1 0,2 5 0 16,0 0 0-16,1 2-3 0,-1 2 2 0,1 4 3 15,1-6-3-15,0 6 3 0,-1-1-6 0,0 0 3 16,3-4 2-16,-2-1-6 0,2 5 5 0,-3-2-3 16,1-3-1-16,1 5 4 0,1-4-2 0,-1-1 0 15,0-2 0-15,-1 4-2 0,0-3 4 0,-1 1-2 16,1-3-4-16,1 3 3 0,-2-3 3 0,1 3 1 16,0-4-2-16,-1 1-1 0,0-3 3 0,2-3-5 15,-1 1 3-15,1-5 0 0,-2 2 2 0,4 1 4 16,-2-1-8-16,1 0-2 0,1-2-13 0,0-2-29 15,0 1-21-15,0 1-21 0,2-2-26 0,1 4-33 0,-4-4-131 16,4 1-299-16,-1 3 132 0</inkml:trace>
  <inkml:trace contextRef="#ctx0" brushRef="#br0" timeOffset="95509.73">7375 10036 52 0,'0'0'138'0,"0"0"-10"16,4 2-6-16,-4-2-19 0,0 0 6 0,0 0-18 0,0 0 2 15,0 0-9-15,0 0-14 0,0 0-2 0,0 0-8 16,0 5-2-16,0-5-5 0,0 0-3 0,0 0 3 16,-1 4 2-16,1-4-1 0,0 8-3 0,-3-6 0 15,3 2 5-15,-1 4 0 0,1-3-5 0,-4 7 2 16,0-4-3-16,4 4-27 0,-6 4 1 0,2 1 2 0,0 3 0 16,-1-1-5-16,-4 6-1 0,-1 1 2 15,1 1-3-15,1 0 1 0,-6 1-5 0,4 1 0 0,-3 0 0 16,-1-2-2-16,0 5-1 0,-1-3-3 0,-1-1 4 15,0 1-8-15,3-1 6 0,-5-2-4 0,4 0 2 16,0-1-2-16,5-6 0 0,0-2 4 0,0 0-4 16,4 3 3-16,0-2 4 0,-1 0-3 0,3-2 1 15,-1 2 0-15,-1-1-1 0,3-2-1 0,0-2-3 16,2-1 1-16,2 1 0 0,-4 3-2 0,2-4-4 16,2-4 4-16,-2 4-17 0,0-3-25 0,-2-4-34 15,1 1-43-15,1 0-56 0,-4-2-145 0,2-3-341 16,2-1 151-16</inkml:trace>
  <inkml:trace contextRef="#ctx0" brushRef="#br0" timeOffset="96325.56">8309 10993 84 0,'-6'2'166'0,"-3"-1"-10"0,-1 4-15 16,-3-3-6-16,0 3-15 0,-1 0-2 0,-4 0-9 15,4 2-26-15,-5-2-1 0,1 2 5 0,1 2 3 16,-2-4-5-16,3 1-4 0,-4 1-1 0,3-3 3 16,-1 4-3-16,0-1-4 0,1-2-6 0,1 3-2 15,3-4-2-15,-5 1-9 0,1 3-1 0,-4-2 0 16,0 0-10-16,3 1-4 0,-2 0-3 0,1-1 1 16,1 0-2-16,-1 0-3 0,0 1-4 0,2 0-3 0,-1 0-4 15,0-3-3-15,0 1 2 0,-1 2-4 16,8-4-5-16,-2 0 5 0,1-1-7 0,2 4 1 0,2-2-1 15,-1-2-3-15,4 1 0 0,0-2-1 0,1 0-2 16,0 5 5-16,2-2-7 0,-2-2-16 0,4-2-30 16,0 7-30-16,0-7-43 0,5 5-54 0,0-5-218 15,2 0-420-15,-7 0 186 0</inkml:trace>
  <inkml:trace contextRef="#ctx0" brushRef="#br0" timeOffset="97094.11">8307 11918 9 0,'0'0'162'0,"0"0"-14"15,-16-4-9-15,13 3-5 0,-1-2-6 0,4 3-7 16,-9-5 1-16,2 3 6 0,5 0-5 0,-3-1-11 16,0 1-10-16,1-1-9 0,0 1 3 0,-1 0 1 15,-3-2-7-15,3 0-14 0,1 2-16 0,-1-2 1 16,1 1-4-16,-5-1-6 0,3 1-6 0,0 0-3 16,-4-1-1-16,0 1-1 0,3 0 0 0,-4 1 0 15,3-1-1-15,-3-1-3 0,-2 2-2 0,0-1-5 0,0 1 1 16,-4-4 1-16,0 2 9 0,0-1-1 0,1 2 1 15,-3-1 5-15,0 0-4 0,2 1-1 0,-1-2-1 16,4 3 8-16,0-2-3 0,-2 0-5 0,-2-1-2 16,4 3-3-16,1 0-1 0,0-1-1 0,-6-3-1 15,4 1-4-15,2 4 1 0,3-3-5 0,-1-1-2 16,1 2 4-16,0 0-6 0,4 1 1 0,0-1-4 16,0 1 1-16,1 0-2 0,1 0 3 0,0-1 0 0,4 3-1 15,-5-3-6-15,1 1 1 0,2-1-1 16,-2-2-6-16,0 1 9 0,0 0-10 0,1-1 1 0,-1 2-2 15,-2-2-1-15,3 3 1 0,-5-3-3 0,2 3 3 16,1-1-2-16,-1 0-1 0,3 1 1 0,-5 1 0 16,3-1-10-16,5 2-10 0,-9 0-17 0,9 0-18 15,-8 3-18-15,8-3-22 0,-5 5-23 0,1-2-30 16,2-2-29-16,2-1-34 0,0 5-215 0,0-5-458 0,-1 8 203 16</inkml:trace>
  <inkml:trace contextRef="#ctx0" brushRef="#br0" timeOffset="97891.88">7476 12041 70 0,'-4'-2'203'0,"4"2"-18"0,0 0-18 15,0 0-9-15,0 0-15 0,0 0-8 0,2-7-14 16,-2 7-10-16,0 0-8 0,3-3-14 0,-3 3-9 0,7-4-4 15,-4 1-9-15,1 3-4 0,-4 0-6 16,7-1-1-16,-7 1-6 0,8-2 12 0,-8 2 5 0,8 2 6 16,-8-2 3-16,8 1-2 0,-3 2-4 0,-1-3 8 15,0 4 1-15,-4-4-3 0,5 5 11 0,1-2-11 16,-2 1-1-16,0 1-14 0,1 0 9 0,4 0-8 16,-5 2-6-16,5-2-7 0,-3 3-1 0,2-1-4 15,0 3 1-15,0-1-7 0,5 3-2 0,0-1-8 0,1 0 3 16,-1 1-4-16,1 0-2 0,0 3-6 0,1-4 7 15,-2 1-13-15,1 4 4 0,0-4-1 0,0-1-4 16,-1 2 0-16,1-3-1 0,-1 2 0 0,-4-2-4 16,1-1 6-16,-1-1-6 0,0 1-3 0,1 1 4 15,-2-3-5-15,-2 2 1 0,1-1 0 0,-1-2-1 16,-2 0-1-16,-2-2-1 0,1-1 2 0,0 1 1 16,-2-1-14-16,1-2-13 0,-2-1-15 0,2 6-13 15,-2-6-25-15,2 2-31 0,-2-2-31 0,0 0-51 16,0 0-53-16,0 0-221 0,0 0-500 0,-1-14 221 0</inkml:trace>
  <inkml:trace contextRef="#ctx0" brushRef="#br0" timeOffset="98722.12">6703 12388 27 0,'0'0'157'0,"1"-6"-12"0,-1 6-4 0,3-5 1 16,-2 3 0-16,2-2-6 0,-3 4-1 0,0 0-6 0,1-3-4 16,-1 3-8-16,0 0-10 0,0 0-7 0,1-4-8 15,-1 4-11-15,0 0-8 0,0 0-8 0,0 0-5 16,0 0-8-16,0 0-2 0,0 0-9 0,0 0-3 15,0 0 0-15,0 0-1 0,14 7-9 0,-14-2 0 16,4-1 2-16,-1 1 0 0,-1-2-1 0,2 4 10 16,0-1 5-16,0 1-2 0,0-1-2 0,1 1-1 15,-2 2-2-15,3 2 2 0,-3-2-3 0,5 1-2 0,-1 2-1 16,0 0-3-16,3 2 0 0,-2 1-4 0,2-1-1 16,-1 1-3-16,0-3-1 0,1 3-1 0,-1-1-1 15,2 3-4-15,-4-1-1 0,6-1-1 0,-4 0-5 16,2 0 3-16,1 1-3 0,-3-1 1 0,1-3-3 15,-5 0 1-15,7 1-3 0,-4-3 2 0,-2 0-1 16,-1-4-2-16,-1 1 2 0,1 3-1 0,-3-6 0 16,1 2-1-16,-2-1-5 0,2 0-11 0,-1-4-11 15,-2 3-12-15,4-1-17 0,-3 1-23 0,-1-4-24 16,0 0-29-16,0 5-31 0,0-5-45 0,0 2-175 0,0-2-412 16,0 0 183-16</inkml:trace>
  <inkml:trace contextRef="#ctx0" brushRef="#br0" timeOffset="99509.29">5934 12455 67 0,'0'0'145'0,"0"0"-11"0,15 8-6 15,-15-8-11-15,4 3-10 0,0-1 2 0,-2 1-13 16,1-2 6-16,1 2 5 0,-3 1-3 0,1 2-6 0,0-2-8 16,-1-1-11-16,0 1-4 0,1 4-4 0,-2-3-2 15,0 2-1-15,2 3-4 0,-4-3-8 16,4 4-2-16,-2 0-1 0,0 1-6 0,0-1 3 0,0 4-5 16,1 0-3-16,-2 2-5 0,-3 1-1 0,2 2 2 15,2 0-1-15,-3-1 0 0,1 1 0 0,-1-1-1 16,1 0 1-16,-3 8 5 0,2-3-8 0,-4-3-3 15,5-3 3-15,-2 1-4 0,-2 5-2 0,1-6-3 0,1 1 0 16,0-2-7-16,0 1-1 0,0 1-1 0,2-3-3 16,0 1 0-16,1 2-3 0,0-7 1 15,0-2-1-15,1 3 0 0,1-2-5 0,0-1 3 0,0-1-2 16,1 0-1-16,0-1-20 0,1-1-21 0,-1 1-28 16,1 1-31-16,0-4-39 0,-1 2-37 0,1-2-46 15,-2-2-139-15,0 0-385 0,-1-3 171 0</inkml:trace>
  <inkml:trace contextRef="#ctx0" brushRef="#br0" timeOffset="99853.08">5203 12589 29 0,'10'-13'52'0,"-1"1"-21"0,3-5-4 16,-1 3-6-16,-3 3-7 0,-1 0 0 0,3-2-16 15,-6 4 1-15,3-3 1 0,-2 6-11 0,-1-5 3 16,0 4 2-16,1-3 0 0,-4 3-5 0,1 0-3 16,1 0-8-16,-2 1-24 0,1 1 12 0</inkml:trace>
  <inkml:trace contextRef="#ctx0" brushRef="#br0" timeOffset="100192.36">5361 12304 118 0,'0'0'143'16,"1"-8"-11"-16,-1 8-10 0,-1-5 2 0,-1 2-2 15,2 3-3-15,-4-2-10 0,1-3-6 16,3 5-5-16,-1-5-11 0,1 5-8 0,-8-1-9 0,7-3-3 16,-1 2-9-16,2 2-6 0,-4-4-7 0,4 4-1 15,-6-1-8-15,6 1-4 0,0 0 1 0,-11 6-5 16,6-3 4-16,0 3 0 0,1-2-2 0,-2 6 0 15,-3 2-1-15,-3 5-1 0,2 0 0 0,-4 5 4 0,-2 2 1 16,0-2-3-16,-3 2-1 0,2 0 2 0,-1 3-1 16,3-1 2-16,-3-4 2 0,0 0 2 0,0 1 2 15,1-2 5-15,-4 4-3 0,2-4 5 0,2 0 1 16,-3 1 2-16,1-2-1 0,3 1 3 0,-8-1-4 16,6-3-4-16,-4 2-2 0,2-3-5 0,5-1-6 15,2-1-1-15,-1-1-3 0,1 0-1 0,-2 0-3 16,-2 0-2-16,5-1-4 0,0-3 0 0,3-1-2 0,1-1-2 15,-2-2-9-15,5-3-23 0,1 2-24 0,-1 0-31 16,1-2-40-16,4-2-27 0,0 0-55 16,0 0-209-16,-9-10-441 0,13-1 196 0</inkml:trace>
  <inkml:trace contextRef="#ctx0" brushRef="#br0" timeOffset="100977.92">3695 11368 73 0,'-4'7'120'0,"3"-2"-10"16,-3 4-16-16,-1-1-10 0,1 0-8 0,-1 1-3 15,1-1-11-15,-1 1 0 0,2-1-6 0,0-4-3 16,-1 1-8-16,1 0-11 0,2-3 9 0,-2 3 2 15,3-1-6-15,0-4-1 0,-2 1-8 0,2-1 2 16,0 7 0-16,0-7 0 0,0 0 2 0,-3 2-1 16,3-2-3-16,0 0 1 0,0 0 0 0,-1 4-4 15,1-4-10-15,0 0 2 0,0 0-4 0,0 0 0 0,4 5-2 16,-4-5-1-16,1 7 0 0,3-5-4 16,0 3-4-16,-3-5 7 0,4 4-10 0,-1-3-2 0,1 4-4 15,-2-3 5-15,-1 0-5 0,2 1 1 0,-4-3 2 16,8 3-2-16,-7-3-1 0,-1 0 9 0,4 3 0 15,-4-3 0-15,0 0 4 0,0 0 3 0,4 2-2 16,-4-2 5-16,0 0-6 0,0 0-2 0,0 0 8 16,0 0-9-16,0 0 3 0,0 0-2 0,1 4 3 15,-1-4-3-15,0 0-1 0,0 0-7 0,0 0-14 16,0 0-9-16,0 0-28 0,0 0-37 0,0 4-53 0,0-4-76 16,0 0-237-16,0 0 105 0</inkml:trace>
  <inkml:trace contextRef="#ctx0" brushRef="#br0" timeOffset="101547.13">3790 11667 102 0,'0'0'163'0,"-12"1"-20"0,7-1-12 0,5 0-12 0,-9-1-20 16,9 1 2-16,0 0-13 0,-8 3-13 0,6-2-2 15,2-1-10-15,-6 4-7 0,3-3-8 0,3-1-7 16,-3 4 4-16,3-4-4 0,0 0 2 0,-4 1 2 15,4-1 4-15,0 0 8 0,0 0-2 0,-2 4-1 16,2-4 4-16,0 0 0 0,0 0 4 0,0 0-6 0,-4 3-1 16,4-3-5-16,0 0-5 0,0 0-5 0,0 0-4 15,-6 0-3-15,6 0-3 0,0 0-1 0,0 0-9 16,0 0-2-16,0 0 1 0,0 0-2 0,0 0 0 16,0 0-3-16,0 0-4 0,0 0 2 0,0 0 1 15,0 0 3-15,20-3-2 0,-7 2-4 0,0-2 2 16,6 1 2-16,10-5-4 0,-2 2 3 0,9-4 3 15,1 2 0-15,13-3 2 0,1-1-1 0,4-1 0 0,-4-2-10 16,4 2 9-16,-4 2-7 0,1 0 1 16,-13 2-3-16,-2 4 3 0,-7-3-1 0,-2 4-2 15,-8 1-1-15,-5 0 1 0,-3-1 0 0,0 3-3 0,-4-4 2 16,-2 1-4-16,2 2-1 0,-8 1 3 0,10 0-3 16,-5 0 1-16,-5 0 0 0,7-1 2 0,-7 1 2 15,0 0-3-15,0 0 1 0,9 1-5 0,-9-1 2 16,0 0-1-16,2-2 0 0,-2 2-1 0,0 0-12 15,0 0-17-15,0 0-21 0,0 0-25 0,0 0-34 16,0 0-21-16,9 2-53 0,-9-2-165 0,0 0-379 16,0 0 168-16</inkml:trace>
  <inkml:trace contextRef="#ctx0" brushRef="#br0" timeOffset="117338.04">6110 11226 35 0,'0'0'66'0,"3"-4"-10"0,-3 4-12 0,5-3-2 15,-5 3-23-15,6-1-9 0,-6 1-12 0,7-1-12 16,-7 1-29-16,7 0-46 0,-7 0 20 0</inkml:trace>
  <inkml:trace contextRef="#ctx0" brushRef="#br0" timeOffset="141632.14">23376 6583 41 0,'0'0'108'0,"0"0"5"15,0-5-12-15,0 5-11 0,0 0-8 0,1-4-4 16,-1 4-10-16,0 0-3 0,0-4-12 0,0 4-5 16,0 0-3-16,0-6-3 0,0 6-9 0,0 0 4 15,0 0-6-15,-1-3 1 0,1 3-9 0,-2-3-3 16,2 3-4-16,0 0 0 0,0 0 2 0,0 0-6 15,0 0 1-15,0 0 3 0,0 0-9 0,0 0 4 0,0 0-3 16,0 0 1-16,-6-3-1 0,6 3 1 16,0 0-6-16,0 0 8 0,0 0-8 0,0 0 3 15,0 0 12-15,0 0-8 0,0 0 10 0,0 0-7 0,0 0 1 16,0 0-2-16,0 0-2 0,0 0 6 0,0 0-3 16,0 0 1-16,0 0-11 0,0 0 2 0,0 0 0 15,0 0 3-15,0 0-4 0,0 0 3 0,0 0 2 16,0 0-4-16,0 0 5 0,0 0-7 0,0 0 0 15,0 0 0-15,17 0 2 0,-17 0 3 0,10 0-5 16,-5 0 3-16,2 1-2 0,-7-1 2 0,10 2 1 16,-4-2-1-16,2 0-4 0,1 1-2 0,0-1 3 0,0 2-4 15,-1-2 7-15,-2 0-10 0,0 2 9 0,2-2-2 16,-2 1-2-16,1-1 1 0,-2 1 0 0,-5-1 1 16,11 2 0-16,-8-1-3 0,-3-1-17 0,6 2-12 15,-6-2-16-15,3 2-14 0,-3-2-36 0,0 6-123 16,0-6-236-16,0 0 104 0</inkml:trace>
  <inkml:trace contextRef="#ctx0" brushRef="#br0" timeOffset="141880.59">23333 6661 122 0,'7'0'118'16,"-7"0"-12"-16,11 1-9 0,-4-1-14 0,2 0-5 16,-4 1-8-16,0-1-7 0,3 2-10 0,-8-2-4 15,10 0-4-15,-2 0-37 0,-3 0-45 0,0 2-106 16,5-2-154-16,-2 0 68 0</inkml:trace>
  <inkml:trace contextRef="#ctx0" brushRef="#br0" timeOffset="143229.51">26494 6448 9 0,'0'0'85'16,"0"0"-7"-16,0 0 2 0,0 0-6 0,0 0-1 15,0 0-2-15,0 0 5 0,0 0-13 0,0 0 3 0,0 0 0 16,0 0-5-16,0 0-1 0,0 0-4 0,0 0-4 16,0 0 1-16,0 0-12 0,0 0 1 15,0 0-5-15,0 0-10 0,0 0 4 0,0 0-5 0,0 0-1 16,18 2-8-16,-11 0-10 0,0 0-28 0,-1 0-37 16,2-1-142-16,0 2-216 0,-2-1 96 0</inkml:trace>
  <inkml:trace contextRef="#ctx0" brushRef="#br0" timeOffset="143473.09">26511 6542 59 0,'0'0'124'0,"10"-1"-14"0,-10 1-7 0,8-2-12 16,-8 2-10-16,6-1-39 0,-6 1-60 0,0 0-81 16,5-1-107-16,-5 1 47 0</inkml:trace>
  <inkml:trace contextRef="#ctx0" brushRef="#br0" timeOffset="144409.45">28817 6508 80 0,'0'0'104'0,"0"0"-5"0,10-4-16 0,-10 4 4 16,9-1-3-16,-5 1-3 0,-4 0-8 16,8-3-11-16,-4 3-9 0,-4 0-4 0,6-2 1 0,0-1-6 15,-6 3-5-15,11-1-2 0,-6 1-6 0,-5 0-4 16,11 0-5-16,-3 1 5 0,-8-1-8 0,12 1-9 15,-8 2-22-15,2-2-44 0,-3 2-127 0,0-1-197 16,1 1 88-16</inkml:trace>
  <inkml:trace contextRef="#ctx0" brushRef="#br0" timeOffset="144641.29">28881 6626 4 0,'8'0'144'0,"-8"0"-13"0,9 0-5 15,-9 0-13-15,6 0-17 0,-6 0-6 0,7 0-18 16,-7 0-47-16,0 0-85 0,4-2-64 0,-4 2-134 15,0 0 59-15</inkml:trace>
  <inkml:trace contextRef="#ctx0" brushRef="#br0" timeOffset="145325.64">26636 7390 79 0,'0'0'146'0,"0"0"-8"16,0 0-12-16,0-4-11 0,0 4-7 0,0 0-7 16,0 0-14-16,0 0-8 0,0 0-3 0,0 0-3 15,0 0-4-15,0 0 2 0,-3-4 2 0,3 4-1 16,0 0 5-16,0 0-8 0,0 0 4 0,0 0-16 15,0 0 2-15,0 0-3 0,9-4-8 0,-9 4-11 16,8 0 2-16,-2 0-5 0,2 3-6 0,2-2 0 16,-1 0-13-16,0 2-37 0,4 0-35 0,-5-2-33 15,-3 0-43-15,1 2-156 0,-3-1-313 0,2 0 140 0</inkml:trace>
  <inkml:trace contextRef="#ctx0" brushRef="#br0" timeOffset="145505.96">26563 7415 101 0,'0'0'139'0,"0"0"-9"15,0 0-16-15,0 0-15 0,0 0-5 0,0 0-10 16,0 0-11-16,0 0-3 0,20 5-6 0,-13-2-8 0,-1-1-8 16,-1 2 4-16,4-1-18 0,-6 0-19 15,1-1-25-15,2 1-47 0,-5 1-128 0,-1-4-199 16,4 2 88-16</inkml:trace>
  <inkml:trace contextRef="#ctx0" brushRef="#br0" timeOffset="158438.07">5568 12426 104 0,'0'0'98'0,"-1"-5"-8"0,1 5-13 0,-4-2-1 0,4 2-11 16,0 0-6-16,0 0-3 0,-2-4-2 0,2 4-18 15,0 0 6-15,0 0-14 0,0 0 3 0,-3-3-2 16,3 3-6-16,0 0 4 0,0 0-5 0,0 0-7 15,0 0 0-15,0 0 2 0,0 0-4 0,0 0-3 16,0 0 2-16,0 0-5 0,0 0 9 0,0 0-11 16,0 0 8-16,0 0 0 0,0 0 3 0,0 0-1 15,0 0-7-15,0 0 0 0,0 0 1 0,0 0-1 0,0 0 1 16,0 0-6-16,0 0-1 0,0 0 5 0,0 0 2 16,0 0 0-16,0 0-3 0,0 0 0 0,0 0-5 15,-4 13 1-15,3-7 3 0,-2 1-2 0,1 3-3 16,-1 0 6-16,2 2-8 0,-4-2 0 0,2 2 5 15,1 1-6-15,-1 3 7 0,1-1-4 0,-1 1 3 16,-1-1 2-16,4 4-6 0,-2 0 0 0,-1 1 5 16,1 4-4-16,-1 0 4 0,3 3 1 0,-1-7 1 15,-2 6-3-15,2 0 4 0,0-2-4 0,1 1-8 0,-3-6 3 16,3 5 10-16,-2-7-7 0,0 1 1 0,2-2-9 16,0-1 9-16,0 2 0 0,-1 0 1 15,0 1 0-15,-1 0 5 0,1-6-13 0,0 0 8 0,0 1 2 16,-1-2-4-16,1-1 4 0,0-2-5 0,-1-2 6 15,2 1-4-15,0 1 1 0,0-3-2 0,2-3-2 16,-1 4-20-16,0-1-18 0,2-1-54 0,-2 1-92 16,2-1-199-16,-3 1 89 0</inkml:trace>
  <inkml:trace contextRef="#ctx0" brushRef="#br0" timeOffset="159971.09">4104 12170 16 0,'-4'2'107'0,"-1"-2"-13"0,2 3 2 15,3-3-12-15,0 0-8 0,-5 1-7 0,5-1-6 16,-5 3-11-16,5-3-2 0,0 0-6 0,0 0-7 15,-1 3 1-15,1-3-6 0,0 0 5 0,0 0-1 16,0 0-10-16,0 0 10 0,0 0-4 0,0 0-3 16,0 0 10-16,0 0-9 0,-5 2-4 0,5-2 4 15,0 0-6-15,0 0-6 0,0 0-1 0,0 0-3 16,0 0 1-16,0 0-6 0,0 0 7 0,0 0-5 16,0 0-8-16,0 0 5 0,0 0-4 0,0 0 0 15,0 0 5-15,0 0 0 0,0 0 0 0,0 0 0 0,0 0 1 16,0 0 7-16,0 0 0 0,0 0-7 0,0 0 7 15,0 0-3-15,0 0 1 0,0 0-1 16,5-12 6-16,-5 12-9 0,0-2 6 0,0 2-1 0,5-5-6 16,-4 2 6-16,3-1-7 0,-3 1 2 0,2-2 0 15,2-2 0-15,-1 1 2 0,1-1-2 0,0-3-6 16,4 2 3-16,-1-7-13 0,-1 6 7 0,4-3 6 16,1-4-3-16,2 0-3 0,1 1 3 0,2-9 1 15,1 5 0-15,4-3-1 0,-2 0-1 0,1-1 0 0,3 2-2 16,-1-2-3-16,0-1 3 0,2-1-1 15,-2 3 4-15,-2 0 0 0,1-1-5 0,-3 3 3 16,0 0-6-16,-6 6 1 0,1 2 4 0,-4 0-2 0,-2 2 0 16,2 1 3-16,-1 0 0 0,-1 2 3 0,0-3-12 15,-1 2 9-15,-1 1 0 0,1-1-1 0,-3 2 1 16,1 2-2-16,2-2-3 0,-3-1-2 0,1 3 3 16,-1 0 2-16,-1 1 2 0,1-1-4 0,-2 1 7 15,1 0-9-15,1 2 7 0,-4 1-10 0,3-3 8 16,-3 3-3-16,0 0 1 0,0 0 2 0,3-3 2 15,-3 3 1-15,0 0-6 0,0 0-1 0,3-2 6 0,-3 2-1 16,0 0 3-16,0 0-6 0,0 0 0 16,0 0 0-16,0 0-3 0,0 0 4 0,12 3 1 15,-12-3-4-15,3 5-7 0,0-4-8 0,-1 2-13 0,-1 1-16 16,2 0-18-16,-2 0-35 0,-1-2-146 0,0 4-265 16,-1-2 118-16</inkml:trace>
  <inkml:trace contextRef="#ctx0" brushRef="#br0" timeOffset="160921.5">4413 12511 8 0,'0'0'124'0,"-7"0"-9"0,7 0-7 16,0 0-16-16,-8 0-7 0,8 0-11 0,0 0-8 15,0 0-4-15,0 0-1 0,0 0-4 0,0 0-8 16,-8-1-4-16,8 1-7 0,-3-4-1 0,1 2-5 16,2 2-1-16,-1-8-1 0,0 4 3 0,1 4-9 0,-3-3 0 15,3 3-1-15,-3-5 1 0,2 1 1 16,1 4-2-16,-5-4-4 0,5 4-1 0,-3-1-3 0,1-2 0 16,2 3 2-16,0 0-4 0,-8-2-4 0,8 2 5 15,-4-4-5-15,4 4 3 0,0 0 2 0,0 0 0 16,-3-3-3-16,3 3-2 0,0 0 3 0,0 0 0 15,0 0-6-15,-7-1 3 0,7 1-1 0,0 0-2 16,0 0 6-16,0 0-4 0,0 0 0 0,0 0 3 16,0 0 0-16,-5-2-3 0,5 2-5 0,0 0 0 15,-8-2 3-15,8 2 5 0,-2-3-3 0,2 3 6 16,-8 0-6-16,8 0 4 0,0 0-2 0,-5-2-2 16,5 2 5-16,-1-5-4 0,1 5-6 0,-3-9 1 15,6 4 0-15,-2 0 1 0,2-3-4 0,-1 1 6 16,6-4-3-16,-3 1 3 0,3-5-1 0,1 0-1 0,1 0-3 15,0-2-1-15,4-6 3 0,4 1-1 0,0 0 0 16,-2 2-3-16,4 1-1 0,1-1 5 0,-1 2 0 16,1-1-1-16,1-1 1 0,-3 2-5 0,4 2 1 15,-3-4-2-15,-4 8 3 0,0-2 0 0,-1-1-3 16,0 1-10-16,-4 0 10 0,0 6 1 0,0-4 2 16,-2 3 4-16,0 0-2 0,0 1 0 0,-4 0-1 15,0-1-5-15,0 1 3 0,3 1-4 0,1-2 6 16,-5 4 2-16,1-4 0 0,0 3-5 0,0-1-1 15,-1 2-2-15,3 0 3 0,-4 0 0 0,-3-2 2 16,4 3 2-16,0-1-3 0,-3 0-2 0,2-1 4 0,-2 5 2 16,-1-3-4-16,0 4-2 0,3-6 1 0,-3 6 4 15,2-3 0-15,-2 3 7 0,1-3 1 0,-1 3 3 16,0 0 5-16,3-4-4 0,-3 4 2 0,0 0-6 16,0 0 3-16,0 0-3 0,0 0-3 0,-9-2 4 15,5-1-7-15,4 3 3 0,0 0-6 0,0 0 1 16,-9 8-14-16,6-4-15 0,0 1-18 0,-1 2-14 15,0-2-34-15,4 3-47 0,-6-1-122 0,2 0-281 16,-4 2 126-16</inkml:trace>
  <inkml:trace contextRef="#ctx0" brushRef="#br0" timeOffset="161993.82">3952 10773 24 0,'0'0'88'0,"0"0"-9"0,0 0-12 16,0 0-2-16,0 0-7 0,0 0-13 0,0 0 6 0,0 0-10 15,0 0-2-15,0 0 0 0,0 0 5 16,12-1-8-16,-12 1 4 0,0 0-5 0,7-1 3 16,-7 1 5-16,0 0-4 0,3-3-14 0,-3 3 11 0,0 0-1 15,0 0-9-15,0 0-2 0,0 0 0 0,5-1-1 16,-5 1-10-16,0 0 8 0,6 6-5 0,-2-3-5 15,2 1 5-15,-2 0-4 0,4 0 0 0,1 1 0 16,3 2-5-16,1-2-4 0,5 1 9 0,-4 2-3 16,4 0 2-16,0-1-4 0,1 1 0 0,3-1 0 15,-4 0-3-15,9 1-1 0,-1 0 2 0,0-1-4 16,-4-3-1-16,7 5 2 0,-2-2 3 0,0 2-6 16,2 0 9-16,-7-4-8 0,-2 2 1 0,7 3 2 15,-8-3-5-15,0 0 4 0,2 1-4 0,-7 0 3 16,5 1-2-16,-2-1 1 0,1 0 1 0,-4-1 4 0,2-1-9 15,-3-1 6-15,1 0-4 0,2 1 3 0,-4 0 5 16,4-3-4-16,-5 2-4 0,7 4 8 0,-8-5-2 16,4 2-1-16,-1 0-12 0,-3-1 7 0,2 4 3 15,-3-2 2-15,2 0-1 0,-3 1 3 0,0-1-3 16,-3-2-3-16,1 2 4 0,-1-2-3 0,-1-2 8 16,0 2-20-16,-3 0-4 0,2-4-26 0,-3-1-69 15,0 0-76-15,0 0-204 0,0 0 91 0</inkml:trace>
  <inkml:trace contextRef="#ctx0" brushRef="#br0" timeOffset="162704.1">4776 10057 47 0,'0'0'139'0,"0"0"-17"0,0 0-14 0,0 0-5 16,0 0-16-16,0 0-3 0,0 0-14 0,0 0-6 0,8 0-4 16,-6 3-1-16,2-1-14 0,0 2-4 0,-2 1-9 15,1-4 3-15,1 4-3 0,1 2-1 16,0-2-5-16,1 2-4 0,1 3 4 0,-2-1-6 0,3-1-1 15,-1 4-5-15,0-3-3 0,3 7 0 0,-2 0-5 16,3 1 3-16,-1 5-3 0,3 3 4 0,-1 0 2 16,-1 0-5-16,3 2-1 0,-4-1 0 0,8 0 2 15,-5 5 0-15,4 1-3 0,-5 0-3 0,4-3 3 16,-3 0 4-16,2 0-4 0,0-1-3 0,2-1-2 0,-3-4 5 16,2 1 0-16,1 1-2 0,1-2-12 15,-5-6 10-15,1 0 4 0,-4-3-2 0,3 1-3 0,0-1 8 16,-3-2-7-16,4 0 1 0,-5-3 0 0,0 2-3 15,-1-2 4-15,2 0-1 0,-3 2-5 0,1-1 3 16,2-3 1-16,-3 5 1 0,-1-2 3 0,0-3-4 16,2 5-1-16,-2-3-3 0,0-1-20 0,-1 0-19 15,1-2-40-15,-2 0-135 0,0-2-235 0,-1-2 104 16</inkml:trace>
  <inkml:trace contextRef="#ctx0" brushRef="#br0" timeOffset="163404.01">5777 9919 51 0,'0'0'121'15,"0"0"-6"-15,0 0-20 0,0 0-8 0,0 0-9 16,0 0-7-16,0 0-6 0,0 0-8 0,0 0-1 0,2 8-10 16,-2-8-4-16,6 9-4 0,0-4-2 0,-3 3-3 15,4-1-9-15,-2 2 2 0,5 1-1 0,-1 3-7 16,-4-1 2-16,3 3-4 0,2 3-1 0,-2 1 1 15,1 3-2-15,1 4-5 0,-5-8-1 0,1 8 24 16,1 1-5-16,-1-4-1 0,1 5 0 0,-1-4-5 16,-1 2 5-16,-1-1-12 0,1 0 3 0,2-2-9 15,0 1 6-15,-2 1-2 0,0-6-2 0,1 1 1 16,0 4-3-16,1 2 0 0,-3-7-12 0,3 1 4 16,-1-2 9-16,1 0 2 0,0 1-14 0,0-2 12 15,0 1-3-15,-2 1 0 0,4 1 3 0,-5-2-1 0,0 2-11 16,1-1-9-16,-1-3-16 0,1-1-18 0,-1-7-25 15,2 4-49-15,-6-4-83 0,4-4-219 0,-1 1 98 16</inkml:trace>
  <inkml:trace contextRef="#ctx0" brushRef="#br0" timeOffset="164054.81">6703 9772 25 0,'0'0'81'0,"8"0"-5"16,-6 4-11-16,-2-4-11 0,8 2-5 0,-2 2-12 15,1-3 1-15,-4 0-8 0,3 1-4 0,-1-2-3 16,-5 0-1-16,5 3-1 0,-5-3-3 0,7 0 3 15,-7 0 14-15,0 0 10 0,0 0 2 0,6 2 4 0,-6-2-4 16,0 0-3-16,2 1-3 0,-2-1-3 0,-2 9-7 16,-1-4 0-16,3-1-6 0,0 3-1 0,-1-2-2 15,1 5-4-15,0 1-2 0,1 0-2 0,-1 3-1 16,3 4 1-16,-2 6-8 0,1-5 1 0,0 10 3 16,-1 0 0-16,2-2 2 0,0-1-6 0,0 3 1 15,-2-3-2-15,3 4-6 0,-3-1 8 0,1-2 1 16,-1 2 3-16,1 1-5 0,0-3-6 0,0-2 0 15,0 0-2-15,-2-2 9 0,3 3-4 0,0-1-1 16,0-6-4-16,-2-1-35 0,3-2-36 0,-4-1-116 0,0 0-205 16,1-3 90-16</inkml:trace>
  <inkml:trace contextRef="#ctx0" brushRef="#br0" timeOffset="164654.97">7932 10110 141 0,'-11'15'143'0,"-4"0"-8"15,-3 6-11-15,1-1-18 0,-1-1-4 0,-1 3-12 0,1-3-11 16,4 2-6-16,-4 4-15 0,4-1-1 0,-4 0-7 15,4 1-5-15,-4-2-2 0,1 5-8 0,-2-2 0 16,1-1-2-16,-1 1-8 0,-1-2 3 0,2 4 0 16,-1-3-11-16,-3 6 0 0,4-5-6 0,-4 3 6 15,0 1 1-15,-4 7-11 0,5-8 7 0,1 2-3 0,2-4-2 16,2 2 0-16,-1-3-1 0,3-1-7 0,0 2-2 16,-3-3-18-16,7 1-10 0,-4 0-11 15,2-1-24-15,2-5-23 0,1-1-135 0,0-1-240 0,-1-2 107 16</inkml:trace>
  <inkml:trace contextRef="#ctx0" brushRef="#br0" timeOffset="165721.32">7673 11838 95 0,'-4'-2'134'0,"-1"-3"-9"0,0 3-16 16,-2-1-17-16,2 0-1 0,0 1-17 0,0 1-3 0,5 1-3 15,-7-2-7-15,7 2-14 0,-7-2-2 16,7 2 0-16,-5 0-8 0,5 0 0 0,0 0-10 16,0 0-3-16,0 0-1 0,0 0-1 0,0 0-8 0,0 0 2 15,13 9 2-15,-11-8-6 0,5 3-1 0,-2-1 8 16,1 0-5-16,-1 0-4 0,5 4-2 16,-1-2 1-16,-2-1 0 0,1 1-2 0,2 2-7 0,1-2 8 15,0 0 0-15,2 5 1 0,4-1-1 0,-2 1-8 16,2 2 9-16,1 0 1 0,7 2-3 0,-2 1-2 15,2 1 1-15,0 0-6 0,2 1 2 0,0 0-4 16,-1 0 7-16,-2 1-5 0,-2 2-2 0,-2 1 7 16,3 0-2-16,1 0-7 0,-3 1 8 0,3-2-1 15,-2 1-7-15,-2-2-9 0,3-1-6 0,0-1-4 16,3-1-20-16,-2 1-10 0,-7-5-39 0,0 4-111 0,-4-5-217 16,1 0 96-16</inkml:trace>
  <inkml:trace contextRef="#ctx0" brushRef="#br0" timeOffset="166506.31">7171 12342 68 0,'0'0'109'16,"0"0"-2"-16,0 0-14 0,1-1-16 0,-1 1 1 15,0 0-6-15,0 0-6 0,0 0-7 0,0 0-10 16,0 0-2-16,0 0-6 0,0 0-7 0,5 7 3 16,-1-4-20-16,-3 2 8 0,3 2-3 0,0 1 1 15,1 3 3-15,0 0-1 0,2 4-2 0,1 1-5 16,1 1 0-16,0 0-1 0,5 7 0 0,-5-5-15 16,4 5 4-16,2-1 2 0,-4 0 1 0,5 2 2 0,-5 0-16 15,1-9-40-15,-3 2-148 0,-4-2-208 0,3-1 93 16</inkml:trace>
  <inkml:trace contextRef="#ctx0" brushRef="#br0" timeOffset="-206924.15">16576 10248 36 0,'0'0'104'0,"-2"5"-8"0,2-5-9 16,0 0-7-16,0 0-10 0,3 3 1 0,-3-3-5 15,0 0-1-15,0 0-2 0,0 0-3 0,0 0 2 16,0 0-12-16,0 5 9 0,0-5-4 0,0 0 0 16,0 0 0-16,0 0 0 0,0 0 0 0,0 0 0 15,0 0-4-15,0 0 1 0,0 0-7 0,0 0-1 0,0 0-2 16,0 0-1-16,0 0-2 0,0 0-2 16,0 0-4-16,0 0-5 0,0 0-5 0,0 0-3 0,0 0-1 15,1 2-3-15,-1-2-1 0,0 0-2 0,0 0 0 16,0 0 1-16,0 0-3 0,0 0-2 0,0 0 1 15,7 4-1-15,-7-4 8 0,3 3 7 0,1-2 1 16,0 1 2-16,-4-2 0 0,10 5 0 0,-3-4 1 16,-1-1 0-16,7 2-6 0,-2-1 2 0,8-1-6 15,-6 0 0-15,5 3-1 0,-4-3 2 0,4 0-4 16,1 2-2-16,-1 0 1 0,0-1-4 0,0 1-3 0,-5-1 1 16,-2-1-1-16,3-1 1 0,-5 2-3 0,0 0 2 15,-4-1 0-15,4 2-1 0,-4-2 3 0,-5 0 9 16,9 0 4-16,-9 0 5 0,0 0 0 0,0 0-5 15,5-3-2-15,-5 3-3 0,0 0 0 0,-1-5-1 16,1 5-4-16,0 0-1 0,0 0-3 0,0 0 0 16,-4-6-10-16,4 6-26 0,0 0-36 0,0 0-45 15,0 0-60-15,-4-3-194 0,4 3-392 0,0 0 174 16</inkml:trace>
  <inkml:trace contextRef="#ctx0" brushRef="#br0" timeOffset="-206513.33">16611 10390 84 0,'0'0'124'0,"0"0"-16"15,-2 1-5-15,2-1-4 0,0 0-9 0,-2 4-3 16,2-4-9-16,0 0 0 0,0 0 1 0,0 0 11 16,-1 5-4-16,1-5 3 0,-2 1-3 0,2-1 1 15,0 0-3-15,-3 4-6 0,3-4-4 0,0 0-9 16,0 0-8-16,0 0-3 0,-1 5-6 0,1-5-4 16,0 0-6-16,-2 2-1 0,2-2-2 0,0 0 0 15,0 0-2-15,3 6 9 0,-3-6 2 0,6 4-1 16,2-3-1-16,2 3 2 0,1-3-8 0,1 0 0 0,5-1-5 15,2 1 0-15,-1-1-2 0,1 2-2 16,0-2-5-16,2 0 1 0,-5 1-4 0,-3 1-3 0,0-4-1 16,-3 2-2-16,0 2 3 0,-2-2-3 0,-3 0-3 15,-5 0-1-15,9 0 0 0,-9 0-1 0,5 2-2 16,-5-2 0-16,0 0-11 0,0 0-28 0,0 0-31 16,0 0-43-16,-15 3-52 0,7-1-220 0,8-2-410 15,0 0 181-15</inkml:trace>
  <inkml:trace contextRef="#ctx0" brushRef="#br0" timeOffset="-203696.59">26527 10345 72 0,'0'0'113'0,"0"0"-9"0,0 0-8 16,0 0-11-16,0 0-12 0,2 8-4 0,-2-8-7 16,0 0-6-16,0 0-2 0,0 0-8 0,0 0 5 15,0 0 1-15,0 0 8 0,1 4-4 0,-1-4 4 16,0 0 1-16,0 0 3 0,0 0 0 0,0 0-5 16,0 0-2-16,0 0-3 0,0 0-8 0,0 0-7 15,-11 0-2-15,11 0 0 0,-8 0-7 0,8 0-4 0,-7 0 0 16,7 0-2-16,0 0-3 0,-5 3-7 0,5-3 4 15,0 0 0-15,-5 1-4 0,5-1 1 0,0 0-3 16,-1 4 1-16,1-4-5 0,0 0 6 0,0 0 3 16,0 0 4-16,0 0 3 0,6 4-1 0,-2-1 7 15,-4-3-6-15,9 2-2 0,0-2 1 0,-1 2-5 16,2-1-2-16,2 0-3 0,0 2 1 0,0 0 0 16,7-2 2-16,0 4-7 0,-4-4 1 0,4 2 1 0,-7-2 1 15,-1 2-4-15,2-2 2 0,-5 1-7 0,-2 1 1 16,2-2-3-16,-2 1-10 0,-2-2-8 15,0 3-21-15,-4-3-14 0,3 1-34 0,-3-1-31 0,0 0-50 16,0 0-123-16,-20 1-314 0,9 0 139 0</inkml:trace>
  <inkml:trace contextRef="#ctx0" brushRef="#br0" timeOffset="-203500.38">26504 10510 143 0,'0'0'154'0,"0"0"-10"0,0 0-11 15,17 0-8-15,-17 0-14 0,8 0-12 0,-8 0-10 16,11 1-6-16,-2-2-9 0,-9 1-7 0,13 1-4 16,-5-2-12-16,0 2-5 0,1-1-4 0,-4 1-42 15,-5-1-53-15,13-1-176 0,-8 0-248 0,0 1 111 0</inkml:trace>
  <inkml:trace contextRef="#ctx0" brushRef="#br0" timeOffset="-195697.78">16123 16673 1 0,'0'0'138'0,"-8"1"-18"16,8-1-8-16,-7 1-8 0,7-1-15 0,0 0-3 15,-9 0-6-15,9 0-15 0,0 0-6 0,0 0-4 16,-8 0-9-16,8 0 1 0,0 0-12 0,0 0-1 15,0 0 1-15,0 0-4 0,0 0 1 0,0 0-4 0,0 0-8 16,0 0-6-16,0 0 5 0,0 0 0 0,0 5-5 16,0-5-1-16,0 0 0 0,0 0-1 15,0 0-5-15,4 7 1 0,-4-7-1 0,3 1 4 0,-3-1-4 16,2 4 5-16,0-1-9 0,-2-3-1 0,7 2 1 16,-3 0 3-16,1-2-11 0,3 2 2 0,2-1-20 15,0-1 0-15,3 0-1 0,5-1-10 0,-1-1 2 16,4 0-4-16,1 0-8 0,-2 0 3 0,2-1 16 15,1 3 1-15,0 0-28 0,-5 0-20 0,-3 0-87 16,-3 0-171-16,0 2 77 0</inkml:trace>
  <inkml:trace contextRef="#ctx0" brushRef="#br0" timeOffset="-195518.2">16302 16750 106 0,'-5'2'153'15,"5"-2"-18"-15,0 0-16 0,2 6-5 0,-2-6-16 16,8 4-27-16,-4 0-28 0,4-3-35 0,-3 1-44 16,1-1-100-16,-2 1-146 0,-4-2 65 0</inkml:trace>
  <inkml:trace contextRef="#ctx0" brushRef="#br0" timeOffset="-195235.83">16319 16849 19 0,'0'0'105'0,"3"3"-4"0,-3-3-14 16,0 0-6-16,0 0-6 0,0 0-13 0,0 0-4 15,0 0-5-15,0 0-10 0,0 0-4 0,7-8-11 16,-7 8 13-16,0 0-8 0,4-4-1 0,-4 4-7 16,0 0-1-16,6-2-5 0,-6 2-5 0,5-1-1 15,-5 1 5-15,5-3-1 0,-5 3-1 0,4-2-3 16,-4 2-7-16,5-3-1 0,-1 2 5 0,-4 1-8 16,5-3 3-16,-5 3-8 0,3-2 4 0,-3 2-10 15,4-3-1-15,-4 3-3 0,5-2-14 0,-5 2-12 16,0 0-21-16,3-2-88 0,-3 2-159 0,0 0 70 0</inkml:trace>
  <inkml:trace contextRef="#ctx0" brushRef="#br0" timeOffset="-193226.95">23882 16428 42 0,'-4'0'84'0,"4"0"-2"0,0 0-9 0,0 0-12 16,0 0 6-16,0 0-6 0,0 0-3 0,0 0-7 15,0 0 5-15,0 0-2 0,0 0-2 0,-6 1-6 16,6-1-2-16,0 0-4 0,0 0-5 0,0 0 7 0,-4 2-8 16,4-2-1-16,0 0 2 0,0 0-4 0,0 0 2 15,0 0-10-15,10 5 5 0,-10-5-3 16,4 3-1-16,-4-3 2 0,8 2-2 0,-3 0-2 0,0-1-6 16,1 0-1-16,2 2-2 0,-3-1-3 0,0 1 3 15,3 1-4-15,0-1 0 0,2-1 2 0,-2 2-13 16,2 1 10-16,-4 1-4 0,2-2 3 0,-2 1-1 15,-2-2-3-15,2 2-1 0,-2-1-9 0,-3-1 0 16,3 1-1-16,-2-1 0 0,0 0-9 0,-2-1-6 16,0-2 7-16,0 5-7 0,0-5 8 0,-4 4 5 15,4-4-1-15,-9 3-4 0,3 0 4 0,2-2-1 16,-3 2 7-16,0-2-5 0,1 1 1 0,-2 0-9 16,2-2 12-16,-1 3 6 0,3-3-8 0,-1 3 4 15,0 0 2-15,0-2-6 0,0 1 11 0,5-2-9 16,-8 0-2-16,8 0 9 0,-5 3-2 0,1-1-2 0,4-2-2 15,0 0 7-15,0 0 1 0,-8 0 5 0,8 0 7 16,0 0 7-16,0 0 3 0,0 0-2 0,0 0 1 16,0 0-3-16,-7 1 10 0,7-1-9 0,0 0 7 15,0 0-4-15,0 0-3 0,0 0-2 0,0 0-1 16,0 0-4-16,0 0 2 0,0 0-5 0,15-6 1 16,-13 3-1-16,-2 3-2 0,0 0 0 0,0 0-2 15,9 0 3-15,-9 0-9 0,0 0-2 0,9 3-22 16,-9-3-15-16,6 2-33 0,-6-2-43 0,6 3-107 15,-6-3-238-15,3 2 105 0</inkml:trace>
  <inkml:trace contextRef="#ctx0" brushRef="#br0" timeOffset="-11943.13">12731 6583 33 0,'0'0'115'0,"-7"-2"-5"15,7 2-5-15,0 0-1 0,0 0-2 0,-4-3-12 16,4 3-2-16,0 0-9 0,0 0-10 0,-5 0-7 15,5 0-6-15,-10-1-4 0,10 1-5 0,-11 0-4 16,3 1-11-16,-1-1 1 0,-3 0-5 0,5 0-1 16,-1 0-4-16,-2 0-1 0,3 2-5 0,1-2 4 15,6 0-5-15,-10 0 0 0,10 0 1 0,-10 0 2 0,10 0 2 16,-7 0-1-16,7 0-1 0,0 0 0 0,0 0 3 16,0 0 1-16,-9 0-2 0,9 0 0 0,0 0-3 15,0 0-2-15,0 0 6 0,0 0-1 0,0 0-5 16,0 0 1-16,0 0 7 0,0 0-2 0,0 0 8 15,0 0 1-15,0 0 1 0,0 0 7 0,0 0 5 16,-2-3 3-16,2 3-6 0,0 0-6 0,0 0 2 16,0 0-8-16,0 0 0 0,19-3-9 0,-19 3 5 15,13 3 0-15,-7-3-4 0,4 0-3 0,0 0-1 16,2 1-2-16,0-1 1 0,1 0-2 0,6 2-2 16,2-2-2-16,-2 2 0 0,-2-2 0 0,3 1-1 0,5-1 0 15,0 2-1-15,-3 0-5 0,1-2 3 0,4 0 2 16,2 2-5-16,1 1 3 0,-1-2 0 0,-2 1-2 15,-8-2 4-15,10 4-6 0,-2-1-2 0,-6-2 5 16,-2 3-9-16,0-2 11 0,0 0-6 0,-1 1-5 16,1-2 4-16,-5 1 2 0,4 0 3 0,0-1-1 15,0 1-1-15,1 0-2 0,-1 0 1 0,0-2 0 16,0 2 1-16,0-2-1 0,2 3 0 0,-1-2 0 16,-6-1-2-16,2 1 1 0,-2-1-1 0,0 1 4 0,-3-2 0 15,-1 2-6-15,1-1 3 0,2 2-6 0,-6-4 4 16,3 1 4-16,-2 1-3 0,-7 0 3 0,14 0 0 15,-8-1 1-15,0 1-6 0,3 0 2 0,-9 0 2 16,13 0 0-16,-6-1 0 0,-2 2-3 0,-5-1 1 16,8 0 1-16,-8 0 0 0,8 0 1 0,-8 0-4 15,0 0 2-15,7-1-1 0,-7 1 1 0,0 0 0 16,6 1 2-16,-6-1-2 0,0 0-3 0,0 0 1 16,0 0 1-16,0 0 0 0,0 0 1 0,8-1-8 15,-8 1 7-15,0 0-1 0,0 0 2 0,0 0 0 16,0 0-5-16,2 3-4 0,-2-3-7 0,0 0-4 15,0 0-11-15,0 0-13 0,-13 4-7 0,13-4-8 16,-3 2-8-16,3-2-15 0,-6 3-18 0,6-3-39 0,0 0-168 16,-10-2-332-16,10 2 146 0</inkml:trace>
  <inkml:trace contextRef="#ctx0" brushRef="#br0" timeOffset="-11075.9">13415 6567 59 0,'0'0'111'0,"-1"-3"-6"0,1 3-9 0,0 0-11 15,-1-3-7-15,1 3-3 0,0 0-7 0,0 0-6 16,-3-5 1-16,3 5-7 0,0 0 4 0,0 0-3 15,-1-5-5-15,1 5-4 0,-4-2 0 0,4 2 1 16,0 0-11-16,0 0 5 0,0-5-2 0,0 5-4 16,-5-2-6-16,5 2-6 0,0 0 3 0,0-6 1 15,0 6-4-15,-4-4 5 0,4 4-5 0,-1-3-1 0,1 3-4 16,0 0 0-16,-3-5-4 0,3 5-2 0,-1-3 0 16,1 3-3-16,0 0 0 0,-5-4-3 15,5 4 3-15,-6-2-5 0,6 2 4 0,-3-3-5 0,3 3 3 16,0 0 0-16,-4-3-1 0,4 3 2 0,0 0 4 15,0 0-4-15,0 0-4 0,-5-2 2 0,5 2-2 16,0 0 3-16,0 0-2 0,0 0 0 0,0 0-6 16,0 0 8-16,0 0-2 0,0 0-2 0,0 0 0 15,0 0 0-15,0 0-2 0,0 0 3 0,0 0 2 16,0 0-3-16,0 0 2 0,0 0 0 0,0 0-3 16,0 0-3-16,0 0 1 0,0 0 1 0,0 0 2 0,0 0-3 15,6 10 5-15,-6-10 0 0,3 5-1 0,-2-2 1 16,3 1-3-16,0-1 1 0,-3-1 0 15,3 2 2-15,1 0 4 0,2-1-2 0,-1 1 1 0,-1 0-1 16,0 1-2-16,4-2-2 0,0 1 7 0,-1 2-3 16,1 1 1-16,1-4-3 0,-5 1-3 0,4 0 1 15,-1 2-1-15,-3-3 7 0,5 2-7 0,-1 1 2 16,-1-1-1-16,2 1 2 0,-5-2-2 0,1 0-7 16,1-1 7-16,-2 0-2 0,1 1 0 0,1 1-1 15,-1-2 7-15,-1 0-3 0,0 1 0 0,0-3-2 0,-3 0 1 16,0 2-1-16,-2-3 0 0,5 4-2 0,-3-1-2 15,-2-3 0-15,0 0 4 0,6 2 1 0,-6-2-3 16,0 0 0-16,1 3 2 0,-1-3 1 16,0 0 1-16,0 0-4 0,4 0 1 0,-4 0 0 0,0 0 2 15,0 0-3-15,0 0 4 0,0 0-2 0,0 0 0 16,0 0-2-16,0 0 4 0,0 0-3 0,0 0 2 16,0 0-5-16,0 0 2 0,0 0-1 0,-5 6 3 15,1-3-1-15,4-3 2 0,-8 5-2 0,3-3 1 16,-1 1-1-16,2 1 2 0,-5 2 4 0,1-3 1 0,-2 1-5 15,1 5 5-15,0-4 1 0,-7 3 5 0,2-1 3 16,1 1-3-16,-1 1 2 0,3-2 2 0,-5 3 3 16,7-2-1-16,-1-1-3 0,-2 2 2 0,6-3 1 15,-8 5-2-15,5-4 4 0,0 1-1 0,0-1 0 16,2-1 1-16,0 0 9 0,1-1-3 0,0-1-3 16,2-1-2-16,0 1-3 0,1-3-1 0,1 3-3 15,2-4-2-15,-6 3 3 0,6-3-6 0,-3 4-1 0,1-2 3 16,2-2-3-16,0 0-2 0,-4 3-6 15,4-3-2-15,0 5-20 0,0-5-31 0,0 0-35 16,0 3-47-16,0-3-65 0,0 0-176 0,0 0-405 16,0 0 179-16</inkml:trace>
  <inkml:trace contextRef="#ctx0" brushRef="#br0" timeOffset="-4611.02">13320 6578 78 0,'-3'-4'94'0,"3"4"-1"0,0 0-11 16,-4-2-7-16,4 2-8 0,0 0-2 0,0 0-5 15,-3-5-6-15,3 5-2 0,0 0-6 0,0 0-1 16,0 0 1-16,0 0 3 0,0 0-1 0,0 0 0 16,0 0-6-16,0 0 0 0,0 0 1 0,0 0-13 15,0 0 3-15,0 0-2 0,0 0 1 0,0 0 0 16,6-3 0-16,-6 3-3 0,0 0 2 0,0 0-3 15,0 0 0-15,0 0 2 0,0 0 0 0,0 0-3 0,0 0-4 16,0 0 2-16,0 0-7 0,0 0 3 16,0 0-5-16,0 0-3 0,0 0 1 0,6 0-1 0,-6 0 1 15,0 0 0-15,0 0-5 0,0 0 6 0,12 1-6 16,-12-1 3-16,8 3 0 0,-8-3-3 0,10 0 4 16,-5 2-5-16,1-1 3 0,-1 0-3 0,3 0 0 15,-2 0-4-15,1 2-2 0,-1-2 4 0,2 1 2 16,-2-1-3-16,0 1-2 0,1-2 3 0,-2 4 1 15,5-3-3-15,-5 1 3 0,4 3-1 0,-1-3-1 16,-2 0-2-16,3 1-2 0,-2 2 1 0,0-3 0 0,0 1-1 16,2 1-2-16,-2 0 5 0,1 0-3 0,-1 1 2 15,0-1 0-15,1 1 2 0,-2 0-2 0,3 1 0 16,1-2-2-16,-3 1 1 0,-1-2 0 0,4 1 4 16,-3-2-3-16,2 2 3 0,-3-1-4 0,2-1-4 15,-1 1 8-15,-3 0-1 0,0-1-5 0,0-2 0 16,-4 0 0-16,6 3 7 0,-1-1-5 0,-5-2-1 15,4 3 6-15,-4-3 1 0,0 0 2 0,0 0-1 16,0 0-5-16,0 0 4 0,0 0 1 0,0 0-10 16,0 0 5-16,0 0-4 0,0 0 3 0,-10 4-1 15,5-1-4-15,5-3 2 0,-8 0-1 0,8 0 1 0,-8 3-2 16,5-1 3-16,0 0 0 0,-5 1 2 0,3-1-2 16,0 2-1-16,1-2 5 0,-1 2-5 0,-2-3-1 15,0 5 3-15,1-4-3 0,1 2 1 0,-2-1-2 16,0-1 1-16,-1 4 1 0,-1-2 0 0,-1 1-3 15,0 1 5-15,-2-1 0 0,2 0-4 0,1 2 3 16,0-2-1-16,0-1 5 0,-4 1-4 0,7 2 1 16,-2-2-2-16,-2 2 2 0,2-4 1 0,3 1-1 15,-3-1 2-15,2 1-6 0,1 0 1 0,-1 0 1 16,0-2-2-16,3 1 3 0,-1 1-2 0,2-1-1 16,-4 2-1-16,4-2 5 0,-1 0-3 0,-1 0 0 0,0 0 3 15,2 1-2-15,2-4-3 0,-7 2 4 0,5 1-4 16,2-3-4-16,-5 3 6 0,5-3 3 0,-1 5 1 15,-2-1-5-15,3-4 1 0,0 0 3 0,0 0-2 16,-3 2 3-16,3-2-3 0,0 0 1 0,0 0 4 16,-1 4-3-16,1-4 5 0,0 0 5 0,0 0 12 15,0 0 2-15,0 0 2 0,0 0 0 0,0 0-2 16,0 0-1-16,0 0-6 0,4-11 3 0,-3 5-3 16,-1 1-10-16,0 0 9 0,0-1 1 0,0 0-4 0,0-4-5 15,0 3 0-15,-1-3-1 0,1 0-1 0,-1 1-1 16,1 0 2-16,-4-2-4 0,1 2 2 0,-2-3-5 15,1 2 4-15,-1-2 0 0,-1 4-1 0,1-3-3 16,1 0 1-16,0 0 1 0,0 0-1 0,2 2-1 16,-2 0-1-16,-1 0 0 0,1 1 0 0,4-2 2 15,-1 3-9-15,1 0 8 0,-2 2-4 0,2-2 2 16,2 1-1-16,-2 2-1 0,0-1 4 0,1 0-8 16,-1 1 8-16,0 0 2 0,0-2-3 0,5 4-2 15,-1-2-1-15,-3-1 2 0,0 0 1 0,1 2 1 16,-1 0-6-16,0-3 3 0,0 2 4 0,1 2-2 15,0-4-2-15,0 2 3 0,-2-1-3 0,0 5 1 0,2-7 1 16,-2 4-1-16,0-1-7 0,3-1 6 0,-3 2 1 16,0 3 1-16,-2-7 0 0,2 7 0 0,-1-6-2 15,1 3 1-15,0 3-1 0,1-3 3 0,-1 3-4 16,0 0 3-16,0-5-1 0,0 5 2 0,0 0-1 16,0 0 0-16,2-5 3 0,-2 5-6 0,0 0 0 15,0 0 2-15,0 0 1 0,0 0-6 0,2-4 6 16,-2 4-1-16,0 0 1 0,0 0 1 0,0 0-2 15,0 0 2-15,0 0-4 0,0 0 2 0,0 0 0 16,0 0-2-16,0 0 4 0,0 0-2 0,0 0 1 0,-2-5-2 16,2 5 1-16,0 0-1 0,0 0 0 0,0 0-1 15,0 0 3-15,0 0 0 0,0 0-1 0,0 0 1 16,0 0-3-16,0 0 3 0,0 0-1 0,0 0 3 16,0 0-1-16,0 0 0 0,0 0-4 0,0-4 1 15,0 4 1-15,0 0-2 0,0-5 0 0,0 5 1 16,0 0 1-16,0 0-1 0,0-5-1 0,0 5 2 15,2-3-3-15,-2 3 3 0,0 0-3 0,0 0 1 0,0 0 1 16,0 0 1-16,0 0-4 0,0 0 2 16,3-3-1-16,-3 3 1 0,0 0 1 0,0 0 0 15,0 0 0-15,0 0-4 0,0 0 3 0,0 0-1 0,0 0 2 16,0 0-3-16,0 0 2 0,0 0 2 0,0 0-11 16,0 0 13-16,0 0-4 0,13 7 4 0,-11-6-1 15,-2-1 2-15,8 5-5 0,-4-1 1 0,2-1 0 16,0-1 0-16,3 3 5 0,0-2-3 0,3 1-4 15,-2 1-1-15,9 1 1 0,-5-1 5 0,0-1-1 16,4 1 0-16,-1-1 0 0,-4 0-1 0,-2 1 1 16,1-2 0-16,-2 2 0 0,-1-1-1 0,-2-1 1 0,0-1-3 15,-1 1 4-15,-1 0 0 0,2-1-3 16,-4 2-1-16,1 0 5 0,0 0-1 0,-1 0-3 16,-2-1 1-16,0 1 2 0,-1 2 1 0,4-3 1 0,-4 1-12 15,0-1 11-15,0-3-3 0,0 8-2 0,0-4 4 16,-2 1 0-16,2-5-4 0,-3 7 4 0,0-4 1 15,2 0-2-15,-1 1-1 0,-1 0-1 0,-1 0 1 16,-1 0 0-16,-1 3 1 0,1-2-1 0,-4 0-1 16,-1 0 4-16,1 2 0 0,-3-2 0 0,1 0-3 15,-1-1 1-15,-1 1 1 0,-3-1 0 0,0-1 1 16,1 0-2-16,-3 2-1 0,0-2-1 0,4 0-1 0,-1 1 2 16,1-2-19-16,1 2-24 0,1-2-27 15,-2 1-43-15,2 1-92 0,-1 0-118 0,0-2-351 0,4-2 156 16</inkml:trace>
  <inkml:trace contextRef="#ctx0" brushRef="#br0" timeOffset="2205.09">31152 6665 13 0,'0'0'107'16,"4"0"-16"-16,-4 0 2 0,0 0-7 0,0 0 1 0,0 0-1 15,0 0-9-15,0 0 4 0,0 0-11 0,0 0-5 16,0 0-9-16,0 0-3 0,0 0-5 16,0 0 0-16,0 0-6 0,0 0-2 0,0 0-3 0,0 0-2 15,0 0-5-15,0 0-3 0,0 0-9 0,0 0 7 16,0 0 0-16,2-7-11 0,-2 7-1 0,0 0 0 15,0 0-2-15,0 0 2 0,0 0 5 0,0 0-7 16,0 0-6-16,0 0 1 0,0 0 2 0,0 0-2 16,0 0 4-16,0 0-13 0,0 0 10 0,0 0-4 15,0 0 1-15,0 0 3 0,0 0-7 0,0 0 10 16,0 0-8-16,0 0-4 0,0 0 5 0,0 0 1 16,10 2 1-16,-10-2-4 0,9 1 2 0,0 0 2 15,0-1-4-15,-4 1-2 0,4-1 6 0,4 2-1 16,-3-2-15-16,4 2 13 0,0-2 2 0,-1 3 0 15,8-3 0-15,-5 0-2 0,3 0 6 0,0 1-2 16,-1 0-3-16,3-1-2 0,0 0 0 0,1 0 3 0,-1 2 4 16,2-2-2-16,-2 0 0 0,6 0 2 15,-5 0-3-15,0 1-1 0,6-2 5 0,-8-1-7 0,3 1 4 16,-1 0 2-16,-2-2-2 0,4 1 2 0,-4 2 6 16,0-3 4-16,0-2 3 0,0 1-4 0,0 1 2 15,2-2-1-15,-1 0-6 0,0 1-4 0,2 0 3 16,3-4 0-16,-4 4 2 0,-2-1-9 0,-1-1 8 15,2 1-2-15,0 3-1 0,-1-2 1 0,0-2-4 16,-4 1-2-16,4 1-2 0,-4-1 7 0,-3 4-2 16,4-6-14-16,-4 4 8 0,-1 0 6 0,0 0-5 15,-2 0 2-15,3-1 2 0,-3 0-6 0,0 3 8 16,-3-3 5-16,0 2 5 0,-4 0 2 0,3 0 0 0,-2 1 2 16,-4 1-2-16,6-1-3 0,-6 1-2 15,8-3-2-15,-7 1 1 0,-1 2-1 0,0 0-4 16,6-3 2-16,-6 3-6 0,0 0 2 0,2-2 0 0,-2 2-3 15,0 0-1-15,0 0-7 0,0 0 7 0,0 0-2 16,0 0-1-16,0 0-3 0,0 0-14 0,-15 0-15 16,15 0-24-16,-14 0-16 0,2-1-30 0,1 1-58 15,-1-2-120-15,1-1-302 0,-3 2 134 0</inkml:trace>
  <inkml:trace contextRef="#ctx0" brushRef="#br0" timeOffset="3609.27">31328 6488 61 0,'0'0'121'0,"0"0"-13"16,0 0-7-16,0 0-6 0,0 0-7 0,0 0-2 16,0 0-12-16,0 0-4 0,0 0-2 0,0 0-8 15,0 0-9-15,0 0-7 0,0 0-1 0,0 0-3 16,0 0-7-16,0 0-2 0,0 0-3 0,0 0-3 16,0 0-4-16,0 0-1 0,0 0-2 0,0 0-1 15,0 0-1-15,0 0 0 0,0 0-8 0,0 0-3 16,0 0 1-16,0 0 3 0,0 0-1 0,0 0 3 15,0 0-6-15,0 0 3 0,0 0-3 0,0 0-12 0,0 0 10 16,0 0 0-16,0 0-9 0,0 0 3 16,0 0 3-16,0 0 2 0,0 0 5 0,0 0-6 15,0 0-5-15,0 0 5 0,0 0-3 0,1 12 1 0,-2-9 3 16,-2 1-2-16,1 0 0 0,-1 0 0 16,1 1 3-16,-1-1-5 0,-2 1 1 0,3 0-1 15,-3-1 9-15,-2 1-1 0,-1 1 2 0,0-1-7 0,0 2-3 16,-1-4 7-16,-4 3-4 0,4-2-4 0,-4 2 5 15,3-1 4-15,0-2-5 0,-2 1 0 0,0-1-4 16,3 0 6-16,-2-1 0 0,3 0-3 0,1 3-4 16,3-3 5-16,-2 0-5 0,2-1 7 0,4-1-2 15,-10 3 0-15,6-3-5 0,4 0-3 0,-5 2 7 16,5-2 2-16,-5 2 0 0,5-2 2 0,-7 2 5 16,7-2-7-16,-6 1 7 0,6-1-7 0,0 0 1 15,0 0 1-15,0 0-3 0,-9 2 2 0,9-2-1 16,0 0 3-16,0 0-6 0,-4 0 6 0,4 0-7 0,0 0-1 15,0 0 5-15,0 0-1 0,0 0 0 0,0 0-2 16,0 0-10-16,0 0 13 0,0 0 4 0,0 0-1 16,0 0-10-16,0 0-9 0,0 0 15 0,0 0 0 15,0 0 4-15,0 0-4 0,0 0 5 0,0 0-4 16,-2 4-4-16,2-4-1 0,0 0 9 16,0 0-5-16,0 0-2 0,0 0 3 0,0 0-4 15,0 0 1-15,0 0 2 0,0 0 4 0,0 0-1 0,0 0 1 16,0 0-8-16,0 0 2 0,0 0 0 0,0 0 8 15,0 0-2-15,0 0-1 0,0 0-4 0,0 0 0 16,0 0 5-16,0 0 1 0,0 0-6 0,0 0 6 16,0 0-3-16,0 0 2 0,0 0 4 0,0 0-6 15,0 0-6-15,0 0 8 0,0 0-2 0,0 0 0 16,0 0-3-16,0 0 2 0,0 0 0 0,0 0-4 16,0 0 3-16,0 0 1 0,0 0 1 0,0 0-3 15,0 0-4-15,0 0-10 0,0 0 17 0,0 0 0 16,0 0-3-16,0 0 7 0,0 0-8 0,0 0-12 0,0 0 12 15,0 0 7-15,5 5-3 0,-1-2-2 16,1-1 1-16,-3 0 2 0,3 2-8 0,1-2 3 16,-4 1 0-16,2 1-2 0,1-3 11 0,-1 3-6 0,2 0-1 15,-2 1 1-15,0-2-2 0,0 2-1 0,0-1 0 16,-1 1 1-16,1 0 0 0,0-1-3 16,0 2 5-16,0-2 1 0,0 2-5 0,-1 1 3 0,1-1-1 15,0 2 1-15,-1-4 2 0,3 2-4 0,0 4 1 16,-2-4-2-16,1 2 5 0,1-1-3 0,-3 0 3 15,1-1 0-15,2 1-7 0,-2-2 4 0,0 2-2 16,1-3 2-16,-1 1-1 0,-1 0-2 0,1 0 2 16,-2 2 1-16,2-4 0 0,0 3-3 0,-2 0 3 15,1-1-1-15,-2-1 5 0,2 1-9 0,-2-2 5 16,2 2 1-16,-1-1-3 0,-2-4 1 0,0 4 1 16,0-4 1-16,3 4-3 0,-3-4 4 0,1 4 3 15,-1-4-6-15,0 0 1 0,0 0 3 0,0 0-10 0,3 2 14 16,-3-2 0-16,0 0-5 0,0 0-6 0,0 0 3 15,0 0 4-15,0 0-1 0,0 0-1 16,0 0 2-16,0 0-6 0,0 0 8 0,1 4-5 16,-1-4-3-16,0 0 9 0,0 0-4 0,0 0-7 0,0 0 7 15,0 0 2-15,0 2-9 0,0-2 9 0,0 0 0 16,0 0-4-16,0 0-6 0,0 0-24 0,-8 2-15 16,8-2-74-16,0 0-109 0,0 0-247 0,0 0 109 15</inkml:trace>
  <inkml:trace contextRef="#ctx0" brushRef="#br0" timeOffset="6797.57">32248 6488 12 0,'0'0'69'0,"0"0"-4"0,0 0-14 0,0 0 2 16,0 0-5-16,0 0-6 0,0 0-4 0,0 0-3 15,0 0-9-15,0 0 5 0,0 0-8 0,0 0-4 16,0 0-2-16,0 0 2 0,0 0-3 0,0 0-3 16,0 0-5-16,0 0 0 0,0 0 6 0,0 0-4 15,0 0-3-15,0 0 3 0,0 0-3 0,0 0 2 16,-11 10-5-16,11-10-8 0,-6 2 10 0,6-2 2 15,-5 4-5-15,3-1-2 0,-3-2 0 0,1 2 6 0,-1-1-5 16,1 0 3-16,0 0 1 0,0 1-8 0,-1-2 1 16,-1 2-1-16,1-1 5 0,-2 1-1 0,1 0 0 15,1-3-1-15,-3 2 0 0,2 1 0 0,-1-2 3 16,1 0-5-16,-2 2 2 0,1-1 2 0,-1-1-4 16,-1 3 6-16,0-3-1 0,0 0-4 0,-3 3 1 15,2-1 0-15,0-2 2 0,1 1 6 0,-3 0-5 16,1-1-4-16,1 0 7 0,-1 2-5 0,0-1 2 15,2 0-1-15,-2-1-1 0,1 3-7 0,-1-3 9 16,1 2-8-16,0-2 3 0,1 0 3 0,0 3 3 16,1-3-4-16,2 1 4 0,-2 0 0 0,-1 1-2 15,4-1-3-15,0 0 0 0,0 1 0 0,-4-2-4 16,5 3 4-16,-1-2-2 0,1 0 7 0,-1 1-11 16,1-1 1-16,-1 1 5 0,0-2 4 0,5-1-2 15,-9 4-1-15,5-4-5 0,-1 3 8 0,1-2 1 0,-4 2-3 16,1-2 0-16,1-1 0 0,6 0-2 15,-13 1 4-15,4-1-1 0,1 0-3 0,2 1-2 16,-2 1 8-16,-1-2-5 0,0-2-1 0,2 4-2 16,-2-2-2-16,0 0 10 0,1 0-6 0,0 0 0 0,1 0-1 15,-1 0 2-15,0 0-2 0,3 2 2 16,-3-2-2-16,8 0 9 0,-11 0-9 0,6 0-1 16,-1 0 3-16,6 0 2 0,-12 2 1 0,6-1-3 0,-1-1-3 15,0 0 2-15,-1 2 5 0,2-1-6 0,-2-1-1 16,-1 0-1-16,-2 0 10 0,2 0-9 0,1 0 7 15,-2 0 1-15,0 0-10 0,2 0 6 0,-1 0 1 16,1 0 3-16,2 1-8 0,-2-1 7 0,-1 1-6 16,3-1-1-16,-2 2-1 0,3-2 5 0,-3 1 1 15,2 0-6-15,1 2 1 0,-3-3 3 16,4 1 0-16,4-1-7 0,-10 3 10 0,3-2-6 0,0 1 8 16,1-2-8-16,1 1 0 0,-2 1 2 0,0-2 0 15,-1 0 0-15,1 2-3 0,0-2 2 0,7 0-1 16,-14 0 1-16,6 0-1 0,-1 2-2 0,3-2 8 15,-2 0 0-15,-2 0-2 0,1 0-1 0,0 0 2 16,-1 0-7-16,2 0 5 0,2 0-1 0,-1 0 4 16,7 0-2-16,-14-2-1 0,5 2-4 0,4 0 6 15,-4 0 2-15,9 0-4 0,-14-2 4 0,9 2-6 0,-1-1 3 16,6 1-8-16,-11-1 8 0,11 1-3 16,-8-1-1-16,8 1 1 0,0 0 1 0,-8-2-1 15,8 2 1-15,0 0-3 0,-5-1 6 0,5 1-3 0,0 0 0 16,0 0 4-16,0 0-2 0,0 0-3 15,0 0 0-15,0 0 8 0,0 0-3 0,0 0-16 16,0 0-11-16,0 0-33 0,0 0-68 0,0 0-133 16,0 0 58-16</inkml:trace>
  <inkml:trace contextRef="#ctx0" brushRef="#br0" timeOffset="7954.17">31368 6438 40 0,'0'0'114'16,"0"0"-17"-16,0 0-1 0,0 0-20 0,0 0-10 16,0 0 1-16,0 0-10 0,0 0-9 0,0 0-4 15,0 0-14-15,0 0 12 0,0 0-14 0,0 0-3 16,0 0 0-16,0 0-8 0,0 0 2 0,0 0-4 15,0 0 4-15,0 0-10 0,0 0 3 0,0 0-6 16,0 0 7-16,0 0-7 0,0 0 7 0,0 0 0 16,0 0-11-16,-7 10 7 0,7-10-1 0,-4 4-4 15,4-4 5-15,-2 4-12 0,2-4 4 0,-1 3 7 16,1-3-7-16,-2 3 1 0,2-3-1 0,-4 4-4 0,2-1 2 16,-1-1 1-16,0 1-1 0,-1-1 7 0,4-2 1 15,-5 3-11-15,1 0 5 0,0-1-1 16,1 0 4-16,-2 2 3 0,-1-1-9 0,2-1 4 0,-1 1 1 15,1-1 2-15,-2 2-7 0,1-1 6 0,-2 1-4 16,1 0 4-16,1-2 5 0,-2 2-11 0,2 0 7 16,0 0-10-16,-1-1 4 0,-1-1 1 0,-2 3 6 15,-1-1-6-15,1-1 4 0,4 1-8 0,-3 0 1 16,2 0 7-16,0-1-5 0,1 0 1 0,-2 0-8 16,3 1 12-16,-2-1-2 0,0 1 2 0,2-1-7 15,0-1 7-15,-1 2-2 0,0-2 3 0,1 1-4 16,-2 0-4-16,2-1-2 0,-1-1 3 0,1 1 4 15,0 0-7-15,-1-1 8 0,1 3-2 0,-1-2-2 16,1 0 3-16,-1-1-11 0,5-1 10 0,-5 4 4 0,2-1-4 16,3-3 3-16,-5 1-6 0,5-1 5 15,0 0-4-15,-3 4-1 0,3-4 7 0,-1 3-8 16,1-3 14-16,0 0-5 0,0 0 2 0,0 0 6 0,0 0-9 16,0 0 8-16,-3 4 1 0,3-4 9 0,0 0-17 15,0 0 13-15,0 0-5 0,0 0 2 16,0 0-3-16,0 0 1 0,0 0-7 0,0 0 5 0,0 0 1 15,0 0-11-15,0 0 2 0,0 0 1 0,0 0-1 16,0 0 4-16,0 0-1 0,-2 3-8 0,2-3 7 16,0 0-9-16,0 0 8 0,0 0-5 0,0 0 10 15,2 4-3-15,-2-4-5 0,0 0 0 0,0 0 0 16,2 6 1-16,-2-6-4 0,1 5 3 0,-1-5 0 16,1 4 0-16,1-2-3 0,-2-2-1 0,2 6 3 15,0-2 5-15,-1-2-4 0,0 2 4 0,2 0-4 16,-1 0-1-16,0-1-4 0,1 1-2 0,0-1 4 15,1 2 1-15,-2 1 0 0,2-2-12 0,0 1 13 0,-1 1 4 16,0-3 1-16,0 2-4 0,1 2-7 16,0-3 12-16,0 1-5 0,0 1 3 0,-1-1-11 15,1 1 5-15,0 0 5 0,1 1-4 0,1 1 2 16,-2-3-6-16,0 2 6 0,0-1-2 0,0 2 0 0,-2 1 0 16,1-1 0-16,1 1 5 0,-2-1-9 0,1-2 3 15,-1 0 0-15,0 0-4 0,0 0 5 16,-2-1 1-16,2-1-1 0,2-1 3 0,-4-1-6 0,2 3 5 15,0-1-1-15,-2-4-1 0,2 3 0 0,0-1 1 16,-2-2 0-16,1 3 5 0,-1-3-9 0,0 0 2 16,3 3-20-16,-3-3-7 0,0 0-28 0,5 2-66 15,-5-2-71-15,0 0-207 0,5-9 92 0</inkml:trace>
  <inkml:trace contextRef="#ctx0" brushRef="#br0" timeOffset="9674.3">31345 6499 45 0,'0'0'76'0,"0"0"-10"16,0 0-8-16,0 0-5 0,0 0-12 0,0 0 2 16,0 0-8-16,0 0-5 0,0 0-4 0,0 0-1 15,0 0 1-15,0 0-2 0,-12 6-6 0,10-3-2 16,-1 0-2-16,0 1-2 0,0-2-3 0,0 1 4 15,3-3-2-15,-5 6-2 0,0-3 5 0,1 4-6 16,-1-2-3-16,1-2 4 0,0 3 0 0,-1 0 4 0,-2 1-2 16,0 0-1-16,1 1 1 0,-1-3 0 0,-3 2 3 15,6-2-2-15,-1 2-2 0,-4-2 1 16,1 2-3-16,1-1-2 0,-1 0 1 0,1-1 5 0,0 0-6 16,0-1-2-16,0 1 5 0,-1 0-1 0,1-1-4 15,-1 2-4-15,0-1 4 0,3-3-5 0,-2 2 2 16,0-1 7-16,1 1-1 0,2-3-8 0,-1 4 2 15,1-3-4-15,0 0 7 0,0 1-4 0,-1-1 9 16,2 0-10-16,3-2 1 0,-6 4-1 0,6-4 9 16,-5 3-13-16,5-3 15 0,-4 1 0 0,4-1-5 15,0 0 0-15,-2 3 2 0,2-3 1 0,0 0-1 16,0 0 0-16,0 0-6 0,-5 2 7 0,5-2-7 16,0 0-1-16,0 0 7 0,0 0-2 0,0 0-7 15,0 0 5-15,0 0 0 0,0 0 2 0,0 0-7 16,0 0 2-16,0 0 11 0,0 0-9 0,0 0-4 15,0 0-4-15,0 0 12 0,0 0-3 0,0 0 4 16,0 0 4-16,0 0-1 0,0 0-1 0,0 0 3 16,0 0 3-16,0 0 5 0,1 5-14 0,-1-5 13 0,0 0-7 15,0 0 1-15,3 3 5 0,-3-3 6 0,3 5-8 16,0-3-3-16,1 0-1 0,-3 1-4 16,2 0 0-16,-2 0 7 0,2 0-4 0,-1 0-3 0,2 2-2 15,-2-2 1-15,2 1-3 0,-1 0-1 0,1 1 0 16,0 0-2-16,-1 0 8 0,1 1-2 0,4 0-10 15,-2 1 9-15,1-1 4 0,0 2-1 0,0 0-1 16,2 0 0-16,0 1 1 0,-2 0 3 0,3 2-18 16,-1-4 12-16,-3 2-1 0,1-1-2 0,-2-3-1 15,0 4 1-15,-1-6-2 0,0 4 4 0,0-2-3 16,-3-3-1-16,2 1-1 0,-2 2 1 0,3 0 2 16,-3-1-2-16,-1 2 0 0,4-4 1 0,-4 2-3 15,1-1 4-15,-1 1-5 0,0-4 4 0,0 5 3 0,0-5-3 16,1 5-4-16,-1-5-3 0,0 0 10 0,0 0-5 15,-1 4 4-15,1-4-4 0,0 0 1 16,0 4-1-16,0-4-4 0,0 0-1 0,0 0 0 0,0 0 4 16,0 0 1-16,0 0 1 0,0 0-1 0,0 0 5 15,0 0-4-15,1 4-4 0,-1-4-3 16,0 0 7-16,0 0-1 0,0 0 7 0,0 0-2 0,2 5-1 16,-2-5 1-16,0 3-5 0,0-3-2 0,0 0 3 15,0 0-4-15,0 0 2 0,0 0 4 0,0 0-2 16,0 0-1-16,0 0 2 0,0 0 0 0,0 0-1 15,0 0 1-15,0 0-2 0,0 0 0 0,0 4 1 16,0-4-2-16,0 0 4 0,0 0 0 0,0 0-10 16,0 0 8-16,0 0-5 0,0 0 5 0,0 0-1 15,0 0 6-15,0 0-1 0,0 0-9 0,0 0 2 16,0 0 0-16,0 0-1 0,0 0 6 0,0 0 3 16,0 0-6-16,0 0 0 0,0 0 1 0,0 0-5 15,0 0 7-15,0 0-3 0,0 0-1 0,0 0 1 16,0 0 0-16,0 0-4 0,0 0 7 0,0 0 3 15,0 0-5-15,0 0-1 0,0 0-3 0,0 0 7 16,0 0-5-16,0 0 2 0,0 0 3 0,0 0 2 0,0 0-5 16,0 0 1-16,0 0-5 0,0 0 1 0,0 0 9 15,0 0-23-15,0 0 16 0,0 0 3 0,0 0-3 16,0 0 5-16,0 0-7 0,0 0 4 0,0 0-1 16,0 0 1-16,0 0 0 0,0 0-1 0,0 0 1 15,0 0 3-15,0 0 0 0,0 0 1 0,0 0-7 16,0 0 8-16,0 0-4 0,0 0 2 0,0 0 4 15,0 0-7-15,0 0 10 0,0 0 1 0,0 0-2 16,0 0 3-16,0 0-1 0,0 0 8 0,0 0 0 16,0 0-3-16,0 0-1 0,0 0 0 0,0 0-11 15,0 0 9-15,0 0 1 0,0 0-1 0,0 0-2 16,0 0 1-16,0 0 0 0,0 0-5 0,0 0-4 16,0 0 3-16,0 0 0 0,0 0 2 0,0 0 1 0,0 0-3 15,0 0 4-15,0 0 0 0,0 0 2 16,0 0 2-16,0 0-3 0,0 0-1 0,0 0 1 15,0 0-1-15,0 0 0 0,0 0-2 0,0 0 1 0,0 0-4 16,0 0-1-16,0 0-3 0,0 0-2 0,0 0 5 16,0 0-1-16,0 0 1 0,0 0-2 15,0 0-3-15,0 0 0 0,0 0 0 0,0 0 1 0,0 0-4 16,0 0 7-16,0 0-1 0,0 0-2 0,0 0-4 16,0 0 4-16,0 0-1 0,0 0 1 0,0 0-2 15,0 0 0-15,0 0 3 0,-4-11-1 0,4 11-1 16,0 0 1-16,0 0-5 0,0 0 1 0,0 0 1 15,0 0 2-15,0 0-2 0,0 0-2 0,0 0 3 16,0 0 1-16,0 0 1 0,0 0-1 0,0 0-1 16,0 0-3-16,0 0 3 0,0 0 2 0,0 0-3 15,0 0 1-15,0 0 2 0,0 0-11 0,0 0 13 16,0 0-2-16,0 0 1 0,0 0 0 0,0 0-3 16,0 0-3-16,0 0 7 0,0 0-2 0,0 0 0 15,0 0-2-15,0 0-1 0,0 0-3 0,0 0 0 16,0 0-12-16,0 0-11 0,0 0-8 0,0 0-8 15,0 0-7-15,0 0-17 0,0 0-1 0,-9-2-18 0,5-1-20 16,4 3-17-16,-5-1-105 0,5 1-246 0,-5-4 110 16</inkml:trace>
  <inkml:trace contextRef="#ctx0" brushRef="#br0" timeOffset="12547.58">12033 11688 7 0,'11'2'60'0,"0"4"-2"15,1-4-8-15,1 2 22 0,3-1-1 0,1 2-14 0,1-2-5 16,0 1-9-16,3-3 13 0,-2 0-11 16,-1 2-2-16,2-3-4 0,-2 0-8 0,2 3 3 15,1-3-1-15,-2 1-6 0,0 0 2 0,0-1-14 0,-1 2 1 16,0-2-9-16,0 1 6 0,0 1-1 0,1 1 2 16,-2-2-2-16,-3 2 3 0,2-2-1 0,-2 1-5 15,-1 0-2-15,0 0-1 0,-3 0-15 0,0-2 9 16,4 3 8-16,-1-3 1 0,0 0-3 0,1 2-2 15,-1-1 2-15,1 0-1 0,-1 0 5 0,1-1-6 16,-1 2 2-16,0-2 0 0,0 1-1 0,0 1 5 16,1-2-4-16,-1 2-5 0,2 0 2 0,-2-2 0 15,1 0 4-15,0 0-1 0,0 3-5 0,-1-3-1 16,0 0 1-16,1 3 1 0,-1-2 2 0,1 0-2 0,-3 0 5 16,3 0-2-16,-1 0-1 0,-1-1 0 0,2 2-4 15,-2-2-1-15,2 0 6 0,-1 2-2 0,2-2 1 16,2-2-4-16,1 0 2 0,-4 1-2 0,4 0 0 15,-3-1 8-15,-1 2-11 0,3-3 5 0,-3 2-2 16,-1-2-2-16,1 3 6 0,-4-1 1 0,0 0 0 16,3-1-2-16,-4 0 3 0,5 0 0 0,-5 1 3 15,4 0-5-15,-2 0 9 0,-2 0-3 0,3-1-6 16,0 2 1-16,1 0-1 0,1 0-2 0,0 0 13 0,0 0-5 16,-2-3-1-16,1 6-3 0,0-3 2 15,-2-3-3-15,-1 3-1 0,0 0-2 0,-2 0 2 16,0 0-3-16,-2 0 5 0,2 0-6 0,-3-1 11 0,4 1-5 15,0-1-1-15,1-2 3 0,2 2-1 0,-1 1 3 16,1-2-3-16,2 1-2 0,-3 1 6 0,-1 0-10 16,3-2 5-16,-1 1-1 0,-2 0 2 0,0 0 0 15,-2-1-3-15,0 1 3 0,-3-1 6 0,2 0 11 0,-3 1 7 16,-4 1 9-16,9-1 4 0,-8-2-4 16,3 0-1-16,-4 3-5 0,0 0 0 0,4-1-3 15,-4 1-6-15,0 0-2 0,0 0-1 0,0-5 0 0,0 5-7 16,0 0-2-16,0 0-1 0,0 0-16 0,0 0-18 15,-12 6-13-15,12-6-8 0,-5 6-13 0,3-5-29 16,2-1-53-16,-3 5-101 0,3-5-256 0,0 0 113 16</inkml:trace>
  <inkml:trace contextRef="#ctx0" brushRef="#br0" timeOffset="13462.32">13336 11660 95 0,'-4'-1'99'16,"4"1"-9"-16,0 0-6 0,-6-1-13 0,6 1-3 15,0 0-1-15,0 0-11 0,-6-3-4 0,6 3-6 0,0 0-5 16,-6-2-8-16,6 2-1 0,0 0-6 16,0 0-1-16,-7-1-1 0,7 1-3 0,0 0 6 15,0 0 2-15,0 0 1 0,0 0-2 0,-4-2-3 0,4 2 5 16,0 0-3-16,0 0 4 0,0 0-12 0,0 0 6 16,0 0-14-16,0-4 9 0,0 4 3 0,0 0-8 15,0 0 1-15,0 0-7 0,0 0 3 0,0 0-5 16,0 0 3-16,0 0-5 0,17 5 3 0,-17-5-1 15,10 0 1-15,-5 1 0 0,2 0-1 0,4-1-1 16,-3 1-5-16,5 0-1 0,0-1-2 0,-1 0 4 16,-2 3-1-16,3-2 2 0,-2 0-2 0,1 3 4 0,-2-4-2 15,3 3 0-15,-3-2-4 0,-1 1 2 0,0 0 1 16,-1-1 0-16,-3 1-3 0,1-1 7 16,1 2-1-16,-1-2-10 0,-1 0 5 0,-1 1 0 0,-4-2-4 15,5 2 7-15,-5-2 0 0,6 0 1 0,-6 0-3 16,7 2 2-16,-7-2-5 0,5 1 3 0,-5-1-1 15,0 0 0-15,4 1-1 0,-4-1 0 0,0 0 0 16,0 0 1-16,0 0 1 0,2 3 0 0,-2-3 0 16,0 0 4-16,0 0-5 0,0 0 4 0,0 0-8 15,0 0 9-15,0 0 1 0,0 0-3 0,0 0 5 16,0 0-5-16,0 0 6 0,0 0-6 0,0 0-3 0,0 0 7 16,0 0-5-16,0 0 2 0,3 4-7 15,-3-4 7-15,0 0-1 0,0 0-5 0,0 0 3 16,0 0-3-16,0 0 5 0,0 0-4 0,0 0 4 0,-5 6-5 15,3-3 1-15,0 2-3 0,-2-2 7 0,-1 3-6 16,-1 0 4-16,-2-1 1 0,3 1-1 0,-2 1 4 16,-2 1 0-16,2-1-5 0,-1 3 2 0,-3-3-3 15,4 3-2-15,-2-1 2 0,0-1-4 0,2-1 6 16,0 2 1-16,1-1-6 0,-2 2 2 0,4-6 7 0,-2 3 1 16,2-2-7-16,-1 1 4 0,2-1-5 15,2-1 0-15,-3 1 5 0,3-2-1 0,-2 1 0 16,2-2 1-16,1-2 2 0,-2 5 2 0,2-5 0 15,-3 3-4-15,3-3 4 0,0 0 0 0,-1 4 7 0,1-4-5 16,0 0-3-16,0 0-1 0,0 0 2 0,-4 4-3 16,4-4-1-16,0 0 2 0,0 0-1 0,-3 1-3 15,3-1 0-15,0 0 2 0,0 0 1 0,0 0-4 16,0 0 4-16,0 0 0 0,0 0 1 0,0 0 2 16,0 0 0-16,0 0 1 0,0 0-2 0,0 0-1 15,0 0 4-15,0 0-1 0,0 0-4 0,0 0 1 16,0 0-1-16,0 0-1 0,0 0-2 0,0 0 3 15,0 0-2-15,0 0 2 0,0 0-4 0,0 0-1 0,-1 5 2 16,1-5 3-16,0 0-3 0,0 0 2 0,0 0-5 16,0 0 5-16,0 4-2 0,0-4 1 0,0 0 0 15,0 6-21-15,0-6-24 0,1 3-50 0,-1-3-164 16,0 0-276-16,0 0 123 0</inkml:trace>
  <inkml:trace contextRef="#ctx0" brushRef="#br0" timeOffset="15009.96">12040 11685 53 0,'0'0'107'0,"0"0"-13"0,0 0-4 15,0 0-12-15,0 0-25 0,0 0 9 0,0 0-5 16,0 0-5-16,0 0-10 0,0 0 2 0,0 0-7 16,0 0-3-16,0 0-4 0,0 0-4 0,0 0-1 15,0 0-8-15,0 0 0 0,0 0 5 0,0 0 2 0,0 0 11 16,0 0-9-16,0 0 4 0,0 0-4 0,0 0-4 15,9 0-2-15,-9 0 0 0,9 0-6 0,0 0 3 16,-9 0-2-16,9 0-5 0,-2 0 1 0,-1 0-1 16,1 0 0-16,0 2 3 0,-1-1-3 0,2-1-4 15,0 1-1-15,1 0 0 0,-3 1 4 0,2-2-1 16,3 1-5-16,-2-1 2 0,2 3 7 0,0-3-1 16,0 0 3-16,1 1-4 0,3 0 6 0,-1-2 0 15,4 1 0-15,3 1-3 0,-5-1 6 0,3 2-10 16,2-2-3-16,-2 0 4 0,0 1-5 0,-2 0 7 15,3 2-3-15,-7-3-3 0,2 5 4 0,-3-5-1 0,1 3-5 16,-2-2-5-16,2 2 0 0,1-1 7 0,0-2-2 16,0 0-3-16,-4 3-1 0,7-3-1 0,-4 0 3 15,-3 0 0-15,4 3 2 0,-1-3-3 0,1 1-2 16,-1 0 3-16,-1-1-3 0,1 2 7 0,0-1-4 16,1 0 0-16,-1-1-2 0,2 1-1 0,-6 1 1 15,5-1 4-15,-4 0-1 0,2-1-4 0,-5-1 2 16,5 2-1-16,-3 0 0 0,1 1-1 0,2-2-2 15,-5 1 4-15,4 1 0 0,-1-1 2 0,1-1-4 16,1 3 1-16,-1-2-6 0,1 0 7 0,1-1-2 16,1 3 1-16,0-3 2 0,-1 0-1 0,0 0-7 0,4 0 9 15,2 0-3-15,-6 0 0 0,4 2 3 0,-4-1-1 16,1 0-1-16,-2-1-3 0,1 0 2 0,-1 1-4 16,-2-2 5-16,3 1 0 0,-4 1 3 0,-2-1-1 15,1 0-3-15,0 0 1 0,-2 0 1 0,0 0-4 16,2-1 4-16,-8 1-2 0,14 0 1 0,-9 0-4 15,-5 0 6-15,9 0 0 0,-9 0-5 0,9 0 3 16,-9 0-7-16,9 0 3 0,-9 0 4 0,10 0-3 16,-3 0 6-16,-7 0-4 0,11-1-1 0,-7 2 0 0,4-1 0 15,-8 0 1-15,11 1 3 0,-3-1 3 16,-2 0-7-16,-1 1 0 0,-5-1 2 0,10 0 3 0,-10 0-2 16,7 0-4-16,-7 0 2 0,6-1 5 0,-6 1 1 15,0 0 3-15,7-1 4 0,-7 1 3 0,0 0 1 16,6-2-6-16,-6 2-1 0,4-2-3 0,-4 2 0 15,6-3 0-15,-2 2-3 0,-4 1 3 0,9 0-1 16,-4-1-2-16,-5 1-1 0,12-2 0 0,-12 2 4 0,11 0-5 16,-7 0 3-16,-4 0-1 0,10-1-5 15,-10 1 7-15,9 0 0 0,-5-1 1 0,-4 1-1 16,5-2-5-16,-5 2 1 0,9-1-1 0,-9 1 3 0,10 0-9 16,-5 0 5-16,-5 0-1 0,8 0 2 0,-8 0 0 15,10 0 0-15,-10 0 2 0,8 0 2 0,-8 0-3 16,0 0-1-16,0 0 2 0,8-2-2 0,-8 2 0 15,0 0 5-15,0 0-1 0,0 0-2 0,0 0 2 16,0 0-3-16,0 0 6 0,5-2-3 0,-5 2-1 16,0 0 1-16,0 0-3 0,0 0 6 0,0 0-2 15,0 0-2-15,0 0-2 0,0 0 1 0,0 0 3 0,0 0-3 16,0 0-3-16,0 0 0 0,0 0 1 16,0 0 4-16,0 0-12 0,0 0-13 0,0 0-15 15,0 0-14-15,0 0-10 0,0 0-27 0,0 0-32 0,0 0-125 16,-17-3-262-16,13 0 117 0</inkml:trace>
  <inkml:trace contextRef="#ctx0" brushRef="#br0" timeOffset="15622.76">13297 11614 18 0,'0'0'126'15,"0"0"-8"-15,0 0-13 0,2-7-11 0,-2 7-9 0,0-3-4 16,0 3-7-16,0-3-1 0,0 3-6 0,0 0-13 16,0 0-2-16,-2-5-5 0,2 5 3 0,-3-4-10 15,3 4-3-15,0 0-4 0,-5-3-4 0,5 3-10 16,0 0 2-16,0 0-2 0,0 0 3 0,0 0-6 16,-4-3 2-16,4 3-2 0,0 0-1 0,0 0 1 15,0 0-3-15,0 0-6 0,0 0 3 0,0 0-3 16,0 0 0-16,0 0 0 0,0 0-10 0,0 0 5 15,18 4 4-15,-15-1 0 0,1-2-5 0,-4-1 10 16,8 3-11-16,-3-2 3 0,1 2 2 0,0-3 1 0,1 2 0 16,4 0 2-16,-1 0-6 0,0 2-6 0,3-1 5 15,-4 1-3-15,1-1 5 0,3-1 0 0,-4 1 4 16,5 1-4-16,-4 1-2 0,-2-3-1 0,2 2-1 16,-1-2 3-16,-2 1 5 0,0-2-11 0,-1 2 10 15,0-1-5-15,-1-1-3 0,-1 0 7 0,-1 2-2 16,-3-3-6-16,6 1 9 0,-6-1-4 0,6 1-5 15,-6-1 0-15,0 0 2 0,5 3-1 0,-5-3 0 16,0 0 5-16,4 2-3 0,-4-2-3 0,0 0 6 16,0 0-1-16,0 0-2 0,0 0-3 0,0 0 4 15,0 0 1-15,0 0-1 0,1 4-14 0,-1-4 15 0,0 0 0 16,0 4-4-16,0-4 1 0,0 4 3 0,0-4 4 16,-4 5-5-16,3-1-3 0,0-1 4 0,-2 1-3 15,2 0 5-15,-2 1-6 0,-2-1 9 0,0 1 0 16,0-1 3-16,-1 1 2 0,-2 3 2 0,-1 0 2 15,0-3-6-15,0 3 3 0,2 0 1 0,-4 0-2 16,2 0-1-16,4 0 1 0,-5 2-3 0,2-2-2 16,3 2 1-16,-3-2 0 0,1 2 2 0,-1 0-2 15,0-3-6-15,1 2 7 0,-1-3-9 0,4 1 3 16,-1 0-1-16,-1 0 2 0,3-2 1 0,-2 0 1 0,0-1-2 16,1 1 4-16,2 1-13 0,-1 0-28 15,1-1-47-15,-1-1-186 0,2-1-286 0,1-3 127 0</inkml:trace>
  <inkml:trace contextRef="#ctx0" brushRef="#br0" timeOffset="18787.96">32592 11330 87 0,'4'-1'104'0,"1"-2"-12"0,-1 2 3 0,-4 1-8 16,6-4-11-16,-3 1-8 0,-3 3-7 0,5 0-6 0,-5 0-8 15,0 0 0-15,5-4-14 0,-5 4 4 16,0 0-8-16,2-2 4 0,-2 2-7 0,0 0-1 15,0 0-2-15,0 0-5 0,0 0 3 0,0 0-15 0,0 0 14 16,4-2-7-16,-4 2-7 0,0 0 0 0,0 0 8 16,0 0-8-16,0 0 6 0,0 0-13 15,0 0 10-15,0 0 3 0,0 0-13 0,0 0 9 0,0 0-8 16,0 0-2-16,0 0 4 0,-18 5 3 0,15-2 4 16,-1 0-6-16,-2-1 1 0,1 0-6 0,0 2 8 15,-1-3-5-15,1 1-4 0,-3 1 8 0,-1 1-2 16,-2-1-6-16,0 2 3 0,2-5 3 0,-1 6-3 15,0-2-1-15,-3 0-3 0,1-1 6 0,1 1 3 16,-3 3-4-16,1-3 1 0,0 1-2 0,-7 1 5 0,2 0-9 16,2 1 10-16,2 0-9 0,-2-2 8 15,5 2-6-15,-6 2 2 0,-1 0-4 0,4 2 5 16,-2-2 4-16,0 0-1 0,2 2-4 0,-1 0 4 0,0-1-4 16,0 1-1-16,-2-2 0 0,1 0 1 15,-3-1 0-15,5 0 1 0,-5-1 3 0,0 0-5 0,-2 0-1 16,2-2 4-16,-1 0-2 0,0-1 10 0,-1 0-6 15,0 0-2-15,5-1 3 0,-5 1-10 0,2-2-2 16,1 1 10-16,-1 1-1 0,2-2 2 0,0 0 1 16,4 0-7-16,-6 0-4 0,6 0 6 0,-1 1 4 15,-3-2-7-15,3 2 10 0,1-2-6 0,-1-1-1 16,3 2-2-16,-2-2 1 0,3 3-2 0,-2-2 4 16,2-1 0-16,0 1 0 0,1-2-2 0,0 2 2 15,1 1-2-15,-2-2 0 0,2 1-1 0,-2 1-4 16,-1-2 5-16,2 1 1 0,-3-1-10 0,-6 0 11 15,0 0 1-15,4 1-1 0,-2-1 1 0,3 0 0 0,-1 0-2 16,0 0 1-16,-3 0-1 0,3-1 7 0,0 2-3 16,1-2-4-16,1 1 0 0,3 1-5 15,-2-1 4-15,1-1 2 0,-1 2 3 0,3-1-3 0,0 0-1 16,-2 2-2-16,2-2 6 0,2 1-13 0,6-1 9 16,-13 1-4-16,8-1 2 0,0 1 6 15,5-1 1-15,-9 1-12 0,5 0 1 0,4-1 10 0,-10 2-1 16,10-2-3-16,-9 1-1 0,5-1 2 0,4 0-3 15,-12-1-2-15,5 2-1 0,7-1 6 0,-9 0-1 16,4-1 3-16,5 1-9 0,-10-2 6 0,10 2 5 16,-8 0-11-16,8 0-3 0,0 0 3 0,-9 2 4 15,9-2 1-15,0 0 3 0,-8-3-3 0,8 3 5 16,0 0-7-16,0 0 4 0,0 0-7 0,0 0 8 0,0 0-3 16,-8 0 4-16,8 0-4 0,0 0 3 15,0 0-8-15,0 0 6 0,0 0-2 0,0 0 0 16,0 0 3-16,0 0 3 0,0 0-1 0,0 0 0 0,0 0-20 15,0 0-37-15,0 0-65 0,0 0-73 16,18 4-206-16,-11-4 92 0</inkml:trace>
  <inkml:trace contextRef="#ctx0" brushRef="#br0" timeOffset="19537.08">31492 11535 14 0,'0'0'117'0,"0"0"-17"16,0 0-2-16,0 0-9 0,0 0-9 0,0 0 0 16,0 0-8-16,0 0-5 0,0 0-7 0,0 0-9 15,0 0-6-15,0 0-3 0,0 0-4 0,0 0-5 0,0 0-4 16,0 0-5-16,0 0-4 0,0 0 0 0,0 0-1 16,0 0-2-16,0 0-4 0,0 0 2 0,0 0 2 15,-18 3-10-15,11-3 0 0,0 4 4 0,-2-4 0 16,1 1-8-16,-1 3 7 0,-4-1-7 0,3-1 1 15,-4 1-2-15,3 2 6 0,-3-2-3 0,1 2-3 16,-3-1 1-16,0 1 3 0,3-1 1 0,0 0-8 16,0 0 5-16,1 0-1 0,0-1 1 0,-2-1-5 15,1 3 4-15,4-3-3 0,-1 0 1 0,3 0-2 16,1 0-3-16,-1 0 8 0,1-1-2 0,2 0 0 16,-2 2-3-16,6-3 6 0,-3 0 2 0,3 0-1 15,-4 3-2-15,4-3-4 0,-2 3 5 0,2-3-4 16,0 0 9-16,0 0 1 0,4 5-5 0,-4-5-4 0,0 0 0 15,0 0-4-15,4 3 7 0,-4-3 3 16,0 0-2-16,0 0-2 0,0 0 0 0,0 0-4 0,0 3 6 16,0-3-4-16,0 0-1 0,0 0-3 0,0 0-2 15,0 0 7-15,0 0-2 0,0 0 0 0,1 4 0 16,-1-4 0-16,6 3 5 0,-2 1-10 0,2-3 4 16,1 5 2-16,-1-2-5 0,5 1 5 0,-1 1 2 15,-1 1 1-15,4-1-1 0,-3 0-2 0,2 3-4 16,-1-4 6-16,-1-1-6 0,-1 5 2 0,1-4 4 15,-2 1 1-15,0 0-6 0,-2-1-4 0,2-2 1 16,-3 1 4-16,0 0-1 0,0-3 5 0,-2 4-5 16,-1-4 1-16,2 1-1 0,-4-2 1 0,7 3 6 0,-4-1-10 15,-3-2 8-15,4 2-7 0,-4-2 7 0,0 0-6 16,0 0 4-16,3 2-5 0,-3-2 7 16,0 0-6-16,6 3 5 0,-6-3-3 0,0 0 0 0,2 3 2 15,0-1 1-15,-2-2-8 0,8 2 9 0,-5 1-6 16,1-1 2-16,-4-2-11 0,4 2-14 0,-4-2-26 15,8 1-31-15,-8-1-121 0,0 0-221 0,0 0 98 16</inkml:trace>
  <inkml:trace contextRef="#ctx0" brushRef="#br0" timeOffset="21159.37">31224 11646 33 0,'0'0'41'0,"0"0"-3"0,0 0 2 16,0 0-3-16,0 0 1 0,0 0 3 0,0 0 3 15,0 0 4-15,0 0-2 0,0 0-5 16,0 0-1-16,0 0-1 0,20 6-2 0,-16-5-8 16,2 0-2-16,-1 0-2 0,-1 2-2 0,0-1-6 0,1 0-3 15,-1 0 3-15,3-2-6 0,-2 3 5 0,1-3-10 16,-6 0 16-16,10 0 5 0,-6 1 1 16,-4-1 1-16,8 1-7 0,-2 0 2 0,-6-1-8 0,13 0 3 15,-3 0 0-15,-1 0-4 0,-2-1-5 0,2 3 5 16,1-2-2-16,3 0-4 0,-4 0-5 0,5 1 3 15,-3 0 2-15,1 1-1 0,-4-1-1 0,2-1-3 16,4 0-2-16,-5 0-3 0,3 0 5 0,-1 0 3 16,-3 0-4-16,2-1 0 0,-2 1-16 0,1 1 19 15,1-1 0-15,-4-1 5 0,4 2-4 0,-3-1 4 0,3-1 2 16,2 2-7-16,-3-1 1 0,-2 0-8 16,1-1 12-16,-1 2-2 0,1-2 0 0,0 2-6 0,3-1 4 15,-7 3-2-15,4-3-2 0,-8 0 1 0,10 0-7 16,-4 0 13-16,-6 0-3 0,13 0 1 0,-6 0-7 15,-1 0-1-15,2 0 5 0,-1 0-5 0,0 0 0 16,-1 0 3-16,2 0-3 0,-8 0 10 0,10 0 2 16,-5 0 11-16,0 1-1 0,-5-1 7 0,0 0-2 15,13-1 4-15,-7 1-7 0,0-3 0 0,-6 3-3 16,11-1-5-16,-2-1 1 0,-1 2 1 0,3 0-5 16,-1-1-2-16,-1 1-6 0,3 0-1 0,-1-1 5 0,1 0 3 15,-1 0-9-15,1 0 1 0,-3 0-1 16,2 1 1-16,-2-3-3 0,3 1 0 0,-1-1 0 15,-2 2 0-15,1-2-4 0,-1 2 5 0,0-1 3 0,-1 0 0 16,-2-1-6-16,2 2-5 0,-2-1 9 0,-1-1 1 16,1 2 2-16,1-3-1 0,-2 3-4 0,0 1 1 15,3-3-1-15,-3-1-1 0,0 1 4 0,4 1-6 16,-4-2 6-16,1 3-8 0,4-4 6 0,-3 0-2 16,0 2 2-16,-1-1-4 0,2 4 5 0,-2-4-3 15,4 0 0-15,-2 0 0 0,1 1-2 0,1 1-2 16,-3-2 1-16,-1 1 2 0,3-1 0 0,1 0-1 15,-2 4-2-15,-2-4 2 0,0 2 1 0,0-1 5 16,0-2-8-16,1 2 4 0,-2-1 1 0,1 2-2 16,0-2 4-16,0-2-3 0,-3 3-4 0,3-4 1 0,-1 2 4 15,1 1 4-15,0 1-6 0,2-2 1 0,1 1-4 16,-4 1 4-16,5-2-15 0,-1 1 15 0,-2 3 1 16,-1-1 3-16,2-1-2 0,-1 2-1 0,0 0 3 15,-1-1-4-15,3-1 3 0,-3 2-7 0,0 0 1 16,0-1-2-16,-1 1 7 0,3-1-3 0,-2-2 3 15,-1 3-4-15,2-2 3 0,-2 2 3 0,2-1-5 16,-1 1 0-16,-1-2-2 0,1 1 8 0,-1 1-7 16,5-1 0-16,-6 0 1 0,1-1 4 0,-1 2-3 0,0-2-2 15,1 2-3-15,0-2 3 0,-5 3 5 0,5-1-2 16,-5 1-2-16,5-3 6 0,-5 3-4 16,8-1-11-16,-8 1 17 0,4-1-4 0,0-2 0 0,-4 3-4 15,7-2-1-15,-7 2 2 0,9-2 1 0,-2 1 1 16,-3 0-8-16,-4 1 7 0,6-3 1 0,0 3 1 15,-6 0-12-15,9-3 4 0,-5 2-4 0,-4 1 6 16,8-3 7-16,-3 2-8 0,-5 1 4 0,8-2 0 16,-8 2 3-16,3-2 1 0,-3 2-5 0,6 0 1 15,-6 0-3-15,0 0 4 0,6-2 0 0,-3-1 0 16,-3 3-2-16,0 0-1 0,0 0-1 0,0 0 6 0,0 0 1 16,5-2-2-16,-5 2-2 0,0 0 0 15,0 0 0-15,0 0 2 0,0 0-2 0,0 0 3 16,0 0-1-16,0 0-1 0,0 0-5 0,3-1 9 0,-3 1-4 15,0 0 0-15,0 0 0 0,0 0-5 0,0 0 6 16,0 0-3-16,0 0 2 0,0 0 3 0,0 0-5 16,0 0 5-16,0 0-5 0,0 0-1 0,0 0 2 15,0 0-3-15,0 0 3 0,0 0 4 0,0 0-6 16,0 0 2-16,0 0 2 0,0 0 0 0,0 0-6 16,0 0 2-16,0 0 0 0,0 0 1 0,0 0 0 15,0 0 0-15,0 0 1 0,0 0 0 0,0 0-1 16,0 0 1-16,0 0 1 0,0 0 1 0,0 0-18 0,-1 8 16 15,1-8-1-15,0 0-4 0,0 0-1 16,0 0 0-16,0 0 2 0,0 0-5 0,0 0 0 16,0 0 3-16,0 5 1 0,0-5-8 0,0 0 8 0,0 0 2 15,0 0-3-15,0 0 4 0,0 0 6 0,0 0-4 16,0 0 0-16,0 0-3 0,0 0-5 0,0 0 1 16,0 0 5-16,0 0-7 0,-1 4-3 0,1-4-1 15,0 0-3-15,0 0-1 0,0 0 2 0,0 0-2 16,0 0-7-16,0 0-3 0,0 0-7 0,0 0-13 15,-5 3-18-15,5-3-31 0,-4 3-78 0,4-3-189 16,0 0 83-16</inkml:trace>
  <inkml:trace contextRef="#ctx0" brushRef="#br0" timeOffset="28669.87">11984 15787 1 0,'-1'-4'83'0,"1"4"-7"0,-1-6-12 15,1 4-10-15,0 2 0 0,0-7-11 0,0 7 1 0,-3-4-4 16,3 4-2-16,0-3-2 0,0 3-5 16,0 0 2-16,-1-5-7 0,1 5 3 0,0 0 2 0,-2-5-2 15,2 5-5-15,0 0 10 0,0 0-3 0,0-5-2 16,0 5 2-16,0 0-10 0,0 0-3 0,0 0 2 16,0 0 3-16,0 0-4 0,-3-2-11 0,3 2-1 15,0 0 3-15,0 0-5 0,0 0 0 0,0 0 0 16,0 0 5-16,0 0-11 0,0 0 9 0,0 0 0 15,0 0-3-15,0 0-3 0,0 0 2 0,0 0-10 16,0 0 8-16,0 0-2 0,0 0 0 0,0 0 2 16,0 0 6-16,0 0-7 0,0 0-5 0,0 0 9 0,0 0-23 15,0 0 21-15,0 0 3 0,0 0-3 0,0 0 5 16,11 9-4-16,-11-9-6 0,4 2 3 16,0-1-1-16,0 1-9 0,-2-1 11 0,2 2 5 0,2-1-1 15,0 1-6-15,-3 0 10 0,3 0-22 0,0-1 14 16,-1 0 2-16,3 1-1 0,-2 0-3 15,1 1 8-15,0 2 2 0,2-4-3 0,0 2-2 0,1 1-2 16,3 0-3-16,-4-2 0 0,1 0-3 0,3 1 7 16,-4 1 1-16,4-1-2 0,-2-1 4 0,0-1 0 15,-1 1-6-15,1 2 9 0,-4-3-2 0,3 0-1 16,-3 3 1-16,0-5 0 0,1 3-4 0,-2-1-1 16,2 0 2-16,-1 0 3 0,-2 0 1 0,1-1 5 15,-6-1-8-15,10 3-3 0,-5-3-1 0,-5 0 6 16,11 1 2-16,-3-1-1 0,0 0 1 0,-1 1-10 15,1 1 4-15,2-1 2 0,3 1 0 0,-4 0-4 16,6-1 2-16,-3 1-5 0,-1 0 8 0,2 0 0 0,0-1-3 16,1 1-1-16,-3 0-2 0,5-1 8 0,-3 0 1 15,2 2-3-15,-4-1-3 0,4-1-13 16,2 0 12-16,2 2 0 0,-2 0 0 0,2-1-3 0,-6 0-2 16,5-2 3-16,-5 0 1 0,1 1-3 0,-1 1 6 15,-2-2-2-15,3 0-5 0,-2 3-1 0,4-2 3 16,0 0 4-16,1 2 2 0,1-2-8 0,0 0 0 15,0 1 5-15,0-2 0 0,2 2 3 0,1-1-13 16,-2-1 7-16,1 0 2 0,1 0-2 0,-2 2 1 16,0-2 4-16,4 0-7 0,-5 0 5 0,-4 0-2 15,4 0 0-15,0 0-2 0,-4 0 5 0,0 0-18 16,0 0 10-16,0 0 5 0,-1 0 2 0,2 0-3 0,-2 0 5 16,1 0-2-16,2 0-6 0,0 0 8 0,-3 0-4 15,2 0 0-15,-2 0-3 0,1 0 5 0,5 0-4 16,-6 0-3-16,6-2 5 0,-1 2 6 0,-3 0-5 15,-1-1 0-15,-1 1 0 0,1 1-1 0,0-2 5 16,-1-1-10-16,1 2 7 0,5 0 3 0,-1-2-3 16,-4 1-4-16,-2 1-1 0,-2-1 5 0,3-1 0 15,-6 2-2-15,-1 0-6 0,0-1 3 0,-6 1 7 16,11-1 3-16,-11 1-2 0,8 0 0 0,-8 0 11 16,7-3-2-16,-7 3 4 0,5-1-8 0,-5 1 3 15,7 0-6-15,-7 0-2 0,0 0 1 0,4-2-3 16,-4 2-5-16,5-3 3 0,-5 3 3 0,3-3 0 0,-3 3 1 15,0 0-1-15,6-1-2 0,-6 1-2 16,3-3-4-16,-3 3 6 0,0 0 0 0,0 0-1 16,2-2 7-16,-2 2 0 0,0 0-5 0,0 0-3 0,0 0 6 15,0 0-4-15,0 0-2 0,0 0-2 0,0 0 1 16,0 0 3-16,0 0-1 0,0 0-2 16,5-3 5-16,-5 3-3 0,0 0-3 0,0 0 4 0,0 0-3 15,0 0 8-15,0 0-6 0,0 0 9 0,0 0 0 16,0 0-1-16,0 0 3 0,0 0 1 0,0 0-1 15,0 0-5-15,0 0-5 0,0 0 10 0,0 0-2 16,0 0-7-16,0 0 1 0,0 0 2 0,0 0-5 16,0 0-1-16,0 0 6 0,0 0-2 0,0 0-5 15,0 0 3-15,0 0-3 0,0 0 5 0,0 0-5 0,0 0 5 16,0 0 0-16,0 0-4 0,0 0-6 16,0 0 7-16,-10-4-8 0,10 4 12 0,-8-3-3 15,2 3 0-15,1-1-4 0,-3 0 2 0,2 0 3 0,1-1-2 16,5 2-2-16,-12 0-1 0,6-2 0 0,0 0 0 15,2 1-2-15,-1-2 6 0,-3 2-2 0,0 0 1 16,1-1-2-16,3 0 2 0,-4 2-3 0,3-3-3 16,-1 2 4-16,-1-1 2 0,7 2-1 0,-6-5-4 15,2 1 4-15,0 4-2 0,4 0 4 0,-6-2-2 16,6 2-2-16,-5-3 2 0,5 3 3 0,-4-2-6 16,4 2 2-16,0 0 0 0,0 0 2 0,-4-3 0 15,4 3 2-15,0 0-2 0,-4-4-7 0,4 4 5 0,0 0 4 16,0 0-5-16,0 0 0 0,0 0 2 15,0 0-2-15,0 0 1 0,0 0-2 0,0 0 3 16,0 0-1-16,0 0 0 0,-5 0 1 0,5 0 0 0,0 0-2 16,0 0-1-16,0 0 5 0,0 0-6 0,0 0 1 15,0 0 3-15,0 0 0 0,0 0 1 16,0 0-1-16,0 0-4 0,0 0 3 0,0 0-2 0,0 0 1 16,0 0-4-16,0 0 5 0,0 0 0 0,0 0-1 15,0 0 1-15,0 0 0 0,0 0-3 0,0 0 2 16,0 0 0-16,0 0 1 0,0 0 3 0,0 0 0 15,0 0-6-15,0 0 0 0,0 0 4 0,0 0-3 16,0 0 1-16,0 0 2 0,0 0-2 0,0 0 3 16,0 0-6-16,0 0 5 0,0 0-1 0,0 0 0 15,0 0-1-15,0 0-1 0,0 0 5 0,0 0-3 16,0 0-6-16,0 0 2 0,0 0-3 0,0 0 7 16,0 0 0-16,0 0 2 0,0 0-1 0,0 0 0 15,0 0 3-15,0 0 0 0,0 0-7 0,0 0 4 0,0 0 3 16,0 0-3-16,0 0-5 0,0 0 10 0,0 0 0 15,0 0 5-15,0 0-1 0,0 0 5 0,0 0-2 16,0 0-1-16,0 0-3 0,-9-3 3 0,9 3-3 16,-5-2 1-16,5 2-4 0,-8-3-3 0,4 2 7 15,-1 0-6-15,5 1 2 0,-10-3-5 0,6 0 1 16,4 3 3-16,-5-1-4 0,1-2 2 0,4 3 0 16,0 0 0-16,-7-3-2 0,7 3 1 0,0 0-1 15,0 0 1-15,0 0 0 0,-8-1-4 0,8 1 3 16,0 0 2-16,0 0-3 0,0 0 0 0,0 0 2 15,0 0-1-15,0 0 2 0,0 0-6 0,0 0 0 0,0 0 1 16,0 0-3-16,0 0 4 0,0 0 0 0,0 0 4 16,0 0-3-16,0 0-1 0,0 0-3 15,0 0 0-15,0 0 3 0,0 0 3 0,0 0 0 0,0 0-2 16,0 0 0-16,0 0 3 0,14 7-2 0,-14-7 1 16,13 4 2-16,-4-3-2 0,-2 1 0 0,-1-1-5 15,1 1 4-15,2 0 1 0,-1-2 1 0,-3 0-2 16,5 2 2-16,-1-2-5 0,0 3 3 0,0-3-1 15,1 0 3-15,-1 2-3 0,-1-2 3 0,-2 2 1 16,3-1-6-16,-5 1 5 0,4-1-3 0,-8-1 0 16,7 1 0-16,-3 2 0 0,-4-3 0 0,9 2 0 15,-9-2 1-15,7 0 1 0,-7 0-4 0,3 0-14 0,1 3 17 16,-4-3 0-16,0 0 0 0,0 0-2 16,0 0 0-16,5 1 3 0,-5-1 0 0,0 0-2 15,0 0 0-15,0 0 3 0,0 0-4 0,7 1 1 0,-7-1 2 16,0 0-1-16,0 0-1 0,0 0-4 15,0 0 4-15,0 0 4 0,0 0-4 0,0 0 0 16,0 0-3-16,0 0 4 0,0 0 0 0,0 0 0 0,0 0-1 16,0 0-5-16,0 0 9 0,0 0-8 0,0 0 3 15,0 0 5-15,0 0-2 0,0 0 0 0,0 0-4 16,0 0 5-16,0 0-4 0,2 3 2 0,-2-3-2 16,0 0 0-16,0 0 2 0,0 0-1 0,5 1-1 15,-5-1 4-15,0 0-5 0,7 2 3 0,-7-2 2 16,0 0-1-16,9 1 1 0,-9-1 1 0,7 0-3 15,-3 3 0-15,-4-3-3 0,7 0 2 0,-7 0-1 16,6 0 2-16,-6 0 1 0,0 0-5 0,0 0 2 16,5 1 1-16,-5-1-1 0,0 0 3 0,0 0-3 0,5 1 2 15,-5-1-1-15,0 0-8 0,0 0 8 16,0 0-1-16,0 0 1 0,0 0 0 0,0 0 3 0,0 0-4 16,0 0 0-16,0 0 3 0,0 0-2 0,0 0 0 15,0 0 0-15,0 0 0 0,5 2-1 0,-5-2 2 16,0 0-2-16,0 0 0 0,0 0 3 0,0 0-2 15,0 0 3-15,0 0-7 0,0 0 6 0,0 0-6 16,0 0 2-16,0 0 0 0,0 0 1 0,0 0-1 16,0 0 6-16,0 0-6 0,0 0 0 0,0 0 4 15,0 0-2-15,0 0-2 0,0 0 1 0,0 0 1 16,0 0 0-16,0 0-3 0,0 0 5 0,0 0-4 16,0 0 0-16,0 0 2 0,0 0-1 0,0 0 2 0,0 0-3 15,0 0 1-15,0 0 0 0,-10 5-1 16,10-5 2-16,-4 2 2 0,4-2-1 0,-1 3-4 15,1-3 3-15,-4 5 0 0,0-2 4 0,-1 1-2 0,1-1-2 16,-1 2 0-16,0 0 3 0,0-1-4 0,-1 1 1 16,2 0 0-16,-4 0-1 0,2-1 0 0,-3 3 3 15,1-1-1-15,-1-1 1 0,-2 4-3 0,-1-2 3 16,1-3-5-16,0 3 2 0,1 2 1 0,-1-4-2 16,3 2-1-16,0-5 5 0,-2 3-4 0,5-3 1 15,0 3-1-15,1-1 2 0,0-3 1 0,-1 2 0 16,3-1-1-16,2-2 0 0,-7 4 3 0,7-4-6 15,-4 3 6-15,4-3-3 0,0 0 6 0,-3 2-3 0,3-2 2 16,0 0-3-16,0 0-3 0,0 0 4 16,-3 3-2-16,3-3 0 0,0 0 1 0,0 0-14 15,0 0 15-15,0 0 1 0,0 0-4 0,0 0 3 0,0 0 0 16,0 0-9-16,0 0 10 0,0 0 1 0,0 0 0 16,0 0-4-16,0 0-2 0,0 0-4 0,-4 3-11 15,4-3-14-15,0 0-5 0,-4 1-4 0,2 2-10 16,2-3-13-16,-10 2 5 0,5-2-13 0,-2 0-5 15,7 0-16-15,-10 3-23 0,2-3-103 0,2 0-236 16,-1 0 105-16</inkml:trace>
  <inkml:trace contextRef="#ctx0" brushRef="#br0" timeOffset="33340.27">12001 15776 33 0,'-8'7'30'15,"8"-7"-5"-15,0 0 2 0,-2 4-3 0,2-4-6 16,0 0-4-16,0 0 4 0,0 0-8 0,0 0 4 16,-3 1-4-16,3-1 6 0,0 0-4 0,0 0 1 15,0 0 4-15,0 0 16 0,0 0-1 0,0 0-6 16,1 6-1-16,-1-6-3 0,2 4-1 0,-2-4 2 15,2 4-2-15,-2-4-5 0,3 2-2 0,-3-2-2 0,2 5 4 16,-2-5-6-16,3 3 11 0,-2-2-3 16,2 2-4-16,-3-3 2 0,5 4 2 0,-4 0-4 15,0-1 0-15,-1-3-3 0,5 4-3 0,-3-4 7 0,2 2-1 16,-1 1 4-16,3-1 0 0,0 3-1 0,2-4-1 16,-1 3 4-16,4-2-5 0,1 2-1 0,-1 0 7 15,1-1-6-15,-2 1-5 0,2-2-8 0,1 1 12 16,-3-1-8-16,-1 0 1 0,4 1-1 0,-3-1-4 15,-1 1 1-15,4-1 7 0,-3 1-5 0,-1-2 1 16,2 2 0-16,1-1 0 0,-1-1 2 0,-2 1-20 16,2 1 23-16,1-2-11 0,-1 2 4 0,0-2-2 15,-1 0 0-15,0 2 2 0,2-2 8 0,-2 1-7 16,2 0 3-16,-6-2-4 0,4 3 0 0,2-2 3 16,-4 0 5-16,-1 1-2 0,3-2 4 0,1 2-3 15,1-1-4-15,-4 1 0 0,2-2-2 0,0 1 0 16,1 0-4-16,-1 0 6 0,-1 1 1 0,-2-1-2 0,1 0 5 15,-1 1-4-15,1-2-3 0,1 3-5 0,-1-2-1 16,0 1 8-16,-1-1-1 0,0 0-2 16,-1-1-3-16,7 1 1 0,0 0 5 0,-4 0-4 0,2 1-2 15,-1 0-5-15,-1-2 10 0,3 1-3 0,-2-1-1 16,0 4-6-16,0-4 9 0,-1 1-5 0,1-1 4 16,-3 1 0-16,3-1-7 0,1 1 7 0,-4 2-7 15,2-3 6-15,1 0-1 0,2 1 2 0,-5 0-4 16,1-1 6-16,1 0-9 0,-1 0 9 0,2 3-4 15,-1-2 2-15,0-1-2 0,1 0 1 0,0 0-6 16,-2 0 2-16,1 0 6 0,1 3 0 0,-1-3-7 16,0 0-1-16,4 0 3 0,-1 2 3 0,0 0-1 0,-2-2 1 15,2 3-3-15,2-2 0 0,-4 0 1 16,4 0-2-16,-1 1 7 0,-4-2-3 0,4 0 2 16,-3 0 1-16,3 2-8 0,-3-2 3 0,2 3 1 0,-1-3-7 15,-1 0 6-15,-2 1 0 0,1-1 1 0,-2 0 3 16,2 0 0-16,0 0-7 0,0 0 5 0,-1 0-1 15,2 0 3-15,0-1-5 0,1 1-4 0,0 0 5 16,-1-3-4-16,2 3-2 0,-2-2 8 0,0 2 4 16,2 0-8-16,-2-2 4 0,0 2-3 0,1 0 0 15,-1-1 1-15,2 0-6 0,-1 0 7 0,3-2 0 16,-3 3-4-16,2 0 3 0,1 0 2 0,-1-2 2 16,2 0-1-16,-2 2-1 0,-3-3-1 0,3 3 0 0,6-1 5 15,-7-1 0-15,-2 1-4 0,0 1 5 16,-2 0-1-16,0 0-1 0,3-1 2 0,-2-3 0 15,-1 3-4-15,-2 0 0 0,1 0-1 0,-1-1-2 0,0-1 10 16,1 3-2-16,-2-1-5 0,-5 1-2 0,10-1 3 16,-10 1 1-16,9-2-1 0,-5 1-7 0,0 0 5 15,-4 1-4-15,8-2 2 0,-4-1 4 0,-4 3 0 16,0 0 1-16,4-1 0 0,-4 1-4 0,6 0 3 16,-6 0-4-16,0 0 5 0,8-3 3 0,-8 3-6 15,9 0 2-15,-9 0-7 0,5 0 10 0,-5 0-7 16,8 0 7-16,-8 0-4 0,0 0 0 0,6-2 0 15,-6 2 7-15,0 0-3 0,5-1 4 0,-5 1-5 16,0 0 10-16,0 0-2 0,4-3 6 0,-4 3-6 16,0 0 0-16,0 0 2 0,0 0-4 0,0 0-1 15,0 0 1-15,0 0-4 0,0 0 2 0,0 0 2 16,0 0-1-16,0 0-4 0,0 0-1 0,0 0 5 16,0 0-6-16,0 0-1 0,0 0-1 0,0 0-1 0,0 0 1 15,0 0-4-15,-18 9-6 0,13-9-5 0,-4 1-17 16,2-1 1-16,0 2-2 0,-4-1-5 0,-1-1 1 15,4 1 4-15,-1-1-2 0,-2-1-1 0,2 0-2 16,-1 1 10-16,-4-3-5 0,1 0 2 0,2 3 3 16,-2-2 2-16,1 0 2 0,2-1 2 0,0 1 2 15,1 0 3-15,-1-1-1 0,2 1 5 0,3-2-4 16,-3 2 2-16,2-1-1 0,-1 2 5 0,4-2 2 16,-3 1 9-16,3-1 4 0,0 1 2 0,3 2 0 15,-7-5 0-15,4 3-5 0,-1-1 3 0,4 3-6 16,-4-4 2-16,0 2-4 0,2-1 6 0,2 3 2 15,-3-4 2-15,-1 1 3 0,4 3 0 0,-6-2-3 16,4-1 0-16,2 3 1 0,0 0-4 0,-4-2 8 16,4 2-6-16,0 0 7 0,-3-4 1 0,3 4-2 0,0 0 2 15,0 0-7-15,-4-3 4 0,4 3 1 0,0 0 2 16,0 0 3-16,0 0-2 0,0 0 0 0,0 0-3 16,0-5 0-16,0 5-1 0,0 0-5 0,0 0 5 15,0 0-2-15,0 0-3 0,0 0-21 0,0 0 24 16,0 0 0-16,-2-3-2 0,2 3-4 0,0 0 4 15,0 0-4-15,0 0-2 0,0 0-3 0,0 0 2 16,0 0 3-16,0 0-1 0,0 0-2 0,0 0-3 16,0 0 10-16,0 0-6 0,0 0 1 0,0 0-5 15,0 0 2-15,0 0-1 0,0 0 3 0,0 0-5 0,0 0-3 16,0 0 6-16,0 0-1 0,0 0-5 16,0 0 9-16,0 0-2 0,0 0 0 0,0 0-2 15,0 0 0-15,0 0 9 0,21 0 2 0,-12 0-4 0,2 0-1 16,0 0-2-16,-1 3-1 0,-1-3 2 0,4 0 4 15,-8 0-3-15,3 1 0 0,-3-1-1 0,4 1 0 16,-9-1 1-16,10 0-3 0,-10 0-10 0,12 2 8 16,-8-2 2-16,-4 0 0 0,7 2-3 0,-7-2-15 15,9 2 12-15,-6-1 4 0,-3-1 2 0,5 3-2 16,-4-1 8-16,2 0-5 0,-3-2-10 0,6 5 10 16,-4-4-2-16,-2-1-2 0,3 2 2 0,-3-2 0 15,0 0-2-15,0 0 1 0,5 2 0 0,-5-2 3 16,0 0-5-16,3 3 3 0,-3-3-4 0,0 0 0 15,0 0 1-15,0 0-2 0,0 4 3 0,0-4-10 16,-2 5 11-16,2-5 0 0,-2 7 0 0,1-4 0 0,-2 1-5 16,3-1 5-16,-1 1-1 0,1-4 0 0,-4 6-1 15,3-2 2-15,-4-1 2 0,-2 2 3 0,1 2-5 16,-3-3 3-16,-1 2-4 0,-2 1 0 0,3-1-2 16,-1 0 4-16,1 4-3 0,-3-5 0 0,1 1 3 15,-1 5 3-15,2-7 2 0,0 5-4 0,0-3 5 16,1 2-2-16,-1-2-1 0,2 1-4 0,2-4 0 15,-1 4 5-15,0-2 0 0,1-2 2 0,0 0-4 16,2 1 0-16,0 0 0 0,0-1 0 0,1 2 0 16,-1-4-2-16,1 4 5 0,3-5-2 0,-1 6 0 0,0-2-5 15,0-1-8-15,1 2-44 0,0-5-64 16,-2 5-128-16,2-5-265 0,-2 2 117 0</inkml:trace>
  <inkml:trace contextRef="#ctx0" brushRef="#br0" timeOffset="35511.67">32317 15850 17 0,'0'0'44'0,"8"-2"-7"0,-8 2 2 16,5-3 1-16,-5 3-1 0,4-1-2 0,-4 1 5 16,0 0-6-16,2-4 4 0,-2 4-8 0,0 0 3 15,4-4-4-15,-4 4-11 0,0 0-2 0,0 0 0 16,0 0-2-16,8 0 3 0,-8 0-3 0,0 0-4 15,0 0 5-15,0 0-9 0,0 0 10 0,0 0-2 16,0 0 3-16,0 0 5 0,0 0 0 0,0 0 3 16,2-3-3-16,-2 3 1 0,0 0-7 0,0 0-2 15,0 0 1-15,4-2-1 0,-4 2-1 0,0 0-6 16,0 0 2-16,0 0 0 0,0 0 1 0,0 0-7 16,0 0 0-16,0 0-4 0,0 0 3 0,0 0-3 0,0 0 2 15,0 0 6-15,-18 5-7 0,16 0-3 16,-5-2-3-16,2 1 6 0,-4 1-1 0,0 0 2 15,0-1-1-15,0 1-2 0,-1 2 1 0,-3 0 2 16,-2-1 1-16,0 1 5 0,-2 0-8 0,2 0 4 0,-3-1-5 16,0 2-4-16,-9 0 7 0,0-1 0 15,-1 1-4-15,-2-3 7 0,-1 0-6 0,-1 1 4 0,1-1 1 16,1-2-1-16,0 1-1 0,0 0 5 16,1 0-3-16,1-2-3 0,7 1 5 0,-1 1-3 0,-6-3-2 15,6 1 4-15,0-1-1 0,4 0-2 0,-5 2 11 16,4-3-11-16,-4 0-4 0,5 0 4 0,-5 2-6 15,3-4 6-15,2-1 0 0,0 3-3 0,0-2 3 16,4 2 8-16,-4-2-7 0,4 1 0 0,1 1 2 16,3-3-7-16,0 2 6 0,2-2-6 0,1 3-2 15,-1-2 3-15,4 2 0 0,-2 0 4 0,1-2-4 16,5 2-2-16,-10-2 6 0,3 2-3 16,7 0-5-16,-10-1 3 0,3 1 4 0,2-3-2 0,5 3 12 15,-12 0-16-15,6-1 4 0,6 1 2 0,-9 0-2 16,9 0-1-16,-8 0-2 0,8 0 1 0,-7-1 2 15,7 1-5-15,-6-2 6 0,6 2-6 0,0 0-2 16,-7 0 15-16,7 0-12 0,0 0 2 0,0 0-5 16,0 0 9-16,0 0-1 0,-7-3 4 0,7 3-10 15,0 0 11-15,0 0-4 0,0 0-5 0,0 0 6 16,0 0-5-16,-1 7 3 0,1-7-2 0,0 0 4 16,0 0-11-16,0 0-13 0,0 0-3 0,0 0-14 15,0 0-12-15,12 4-4 0,-12-4-13 0,0 0-20 16,12-4-44-16,-12 4-139 0,9-2 62 0</inkml:trace>
  <inkml:trace contextRef="#ctx0" brushRef="#br0" timeOffset="36262.15">31451 15853 53 0,'0'-5'78'0,"0"5"-12"0,1-5 1 16,-1 5-8-16,0-7 0 0,1 4-11 0,-1 3 3 16,0 0 1-16,3-2-6 0,-3 2-9 0,0 0 2 0,1-4-13 15,-1 4 2-15,0 0 0 0,3-4-8 0,-3 4 9 16,0 0-13-16,1-4-1 0,-1 4 1 0,0 0-3 15,0 0-1-15,0 0 5 0,0 0-11 0,0 0-1 16,0 0 4-16,0 0-3 0,0 0-4 0,0 0-2 16,0 0 8-16,-9 9-5 0,9-9 0 0,-4 8-2 15,0-4 3-15,3-1-2 0,-3 2 2 0,0-3 2 16,-1 5-1-16,0-2 0 0,0-1-6 16,-1 1 3-16,-1 1-2 0,0-1 2 0,-2 0 0 0,2 1 0 15,-5-3-2-15,3 1 4 0,0 0 3 0,2 0-1 16,-2-4 1-16,-1 4-4 0,1-2 8 0,3 0-6 15,-3-1 4-15,-1 0-2 0,-1 1-4 0,1 0-1 16,4-2 2-16,-1 1-1 0,2 1-1 0,5-2 1 16,-14 0 0-16,9 1 3 0,1 0-3 0,4-1 0 15,-9 0 1-15,4 1 3 0,5-1-2 0,0 0-2 16,-9 2 5-16,9-2-3 0,0 0-1 0,-7 0 2 16,7 0 2-16,0 0-1 0,0 0-1 0,0 0 12 15,0 0-1-15,0 0 6 0,0 0-4 0,-7 0-5 16,7 0 3-16,0 0-1 0,0 0 0 0,0 0 0 15,0 0-4-15,0 0 2 0,0 0-1 0,0 0-4 0,0 0-5 16,0 0 0-16,0 0-1 0,0 0 2 16,0 0-5-16,0 0 6 0,0 0 0 0,0 0-5 15,0 0 2-15,0 0 1 0,0 0-6 0,0 0 2 16,-3 4 5-16,3-4 0 0,0 0-3 0,6 6-3 0,-4-3 7 16,2 1-2-16,1-1-4 0,-1 1 3 0,1 2 1 15,0-3 1-15,4 3-7 0,0 2 4 0,-2-4 0 16,3 1 0-16,-1 2 3 0,-3-2-1 0,2-1-3 15,-2 2-3-15,1-2 14 0,2 3-10 0,-2-2-5 16,1 0 3-16,-3-1-2 0,0 1 2 0,-1 0-1 16,1-2-2-16,-2 2 4 0,2-1-2 0,0-1 0 15,-1 1 0-15,-1-1 3 0,1 0 0 0,-1-1 1 16,1 0-3-16,-4-2-2 0,4 3 1 0,-1-1 2 16,-3-2 0-16,5 6-2 0,-5-6 2 0,2 4 1 15,0-4-24-15,-2 0-19 0,7 3-27 0,-1-2-31 16,-6-1-97-16,0 0-210 0,10-4 93 0</inkml:trace>
  <inkml:trace contextRef="#ctx0" brushRef="#br0" timeOffset="37152.15">31281 15943 83 0,'-3'-6'82'0,"3"3"-12"16,0 3-7-16,0-6-7 0,0 6-4 0,-2-3-5 15,-1 0 0-15,3 3-7 0,0 0 2 0,-1-4-5 16,1 4 2-16,0 0-5 0,-3-4-8 0,3 4 3 0,0 0-4 16,0 0-9-16,0 0 7 0,0 0-4 0,0 0-5 15,0 0-2-15,0 0 2 0,0 0-6 16,0 0 5-16,0 0-7 0,0 0 7 0,0 0 3 0,0 0-1 15,0 0 3-15,9 9-7 0,-6-7 4 0,-3-2-1 16,5 3-3-16,-1 1 6 0,1-2-5 0,0 1 0 16,1-2-6-16,2 1 4 0,0 0 0 0,2-1-3 15,1 1-2-15,-3 0-6 0,-2 0 13 0,7 3-4 16,1-5-3-16,-3 1-3 0,2 0 6 0,4 4 0 16,-3-4-6-16,4-1 4 0,1 3-2 0,0-2 1 15,-2-1 1-15,1 3-1 0,-1-1 1 0,0-1-3 16,-4-1 1-16,3 0-4 0,0 1 4 0,3-2-1 15,0 1-3-15,-1-1-1 0,4-1 2 0,-4-1 1 16,3 0 3-16,-4 1-6 0,3-2 0 0,-5 2 2 16,2 1 3-16,-4-1-6 0,0 0-1 0,1 1-3 15,-1-1 4-15,1 0 0 0,-4 1 4 0,-1 0-2 16,4-1-2-16,-1 1 4 0,-1 1-3 0,2-3 2 0,0 3-6 16,1-3 8-16,-3 6-4 0,8-6 9 0,-3 3-12 15,3 0 0-15,-6 0 3 0,5 0-2 16,-2 0 2-16,-2 0 4 0,0 0-5 0,4 0 2 15,-2 0-6-15,0-2 8 0,-3 1-6 0,0 1 5 0,-2 0-3 16,1-1 5-16,-2-1-2 0,-1 1-3 0,2-1 2 16,-2 2 3-16,-2-2-3 0,0 1-3 0,2 1 2 15,-2-2 2-15,2 2-3 0,-3-2 5 0,4 1-6 16,-6 0 6-16,-4 1-1 0,10-2 0 0,-3 0-1 16,-5 1-4-16,6-1 4 0,-3 1 1 0,0-1-5 15,3 1 6-15,-8 1-3 0,11 0 7 0,-11 0-5 16,12-1-5-16,-8 0 1 0,2-1 8 0,2 2 1 15,-2-1-4-15,-1 0-4 0,0 0-1 0,3-1-1 16,-2 1 3-16,1 1 0 0,-2-1-1 0,-5 1 3 0,9-3-2 16,-9 3 2-16,10 0-5 0,-10 0 0 15,6-3 0-15,-6 3 2 0,4 0-4 0,-4 0 4 16,0 0 3-16,4-1-2 0,-4 1-3 0,0 0 0 0,0 0 3 16,0 0 0-16,0 0 3 0,0 0-24 0,-24 6-11 15,17-4-8-15,-3 1-16 0,-6 0-12 0,-1 1-25 16,-1-1-50-16,0 1-156 0,0 0 70 0</inkml:trace>
  <inkml:trace contextRef="#ctx0" brushRef="#br0" timeOffset="38038.22">31493 15836 10 0,'0'0'73'16,"2"-5"-5"-16,-2 5-5 0,2-4-7 0,-2 4-7 0,6-4-9 15,-5 0 1-15,3 1-5 0,0 0 3 16,0 2-7-16,-1-2 4 0,0-2-1 0,2 3 0 16,-3-2 5-16,0 0-7 0,2 3-1 0,-1-4-2 15,-2 0-1-15,1 3-2 0,-2 2 12 0,4-5-4 0,-4 5-1 16,2-3-1-16,-2 3-7 0,2-3-1 0,-2 3 4 15,0 0-5-15,0 0-12 0,3-3 5 16,-3 3-6-16,0 0-2 0,0 0-2 0,0 0 5 0,0 0-5 16,0 0 0-16,0 0 0 0,0 0-2 0,-4 10-4 15,1-6 9-15,1-2-1 0,-1 2-8 0,1 0 0 16,-2 0 2-16,-3-1-1 0,0 1-6 0,-2 0 6 16,1 2-1-16,-2-2 1 0,0 3 1 0,-2-2-1 15,-2-2 3-15,-3 6-4 0,2-4-1 0,2 0 1 16,-2 2-1-16,2-2 4 0,-6 2 2 0,4-1-6 15,-3 1 0-15,4-1 5 0,1 0 4 0,2-1-7 16,-2 0 0-16,0-1-4 0,1 4 2 0,1-2 1 16,2-3-2-16,-3-1 2 0,5 3-5 0,-1 0 4 15,3-2-4-15,-3-1 7 0,2-1 0 0,0 1-5 16,3 1 6-16,-1-2-1 0,0 2-4 0,4-3 8 16,-5 2-5-16,5-2 4 0,-6 2 4 0,6-2 6 15,0 0-4-15,0 0 4 0,-8 0-7 0,8 0 1 16,0 0-1-16,0 0 1 0,0 0-3 0,0 0-3 0,0 0 6 15,0 0-2-15,-7-2-2 0,7 2-5 0,0 0-2 16,0 0 11-16,0 0-9 0,0 0 1 16,0 0-1-16,-8 0 3 0,8 0 0 0,0 0-3 0,0 0 1 15,0 0 3-15,0 0 6 0,0 0-4 0,0 0-2 16,-3-5 5-16,3 5-5 0,0 0 0 0,0 0 3 16,0 0-1-16,0 0 0 0,0 0-1 0,0 0-5 15,0 0 1-15,0 0 0 0,0 0 2 0,0 0 1 16,9 8-7-16,-7-4 3 0,-2-4 0 0,3 4 1 15,-1-3 1-15,-2-1-2 0,2 5-4 0,2 0 3 16,-1-3-1-16,0 1 1 0,1-1 1 0,0 1 2 16,1 4-1-16,0-2 2 0,3-3-10 0,2 6 11 15,-1-1-2-15,5-1-3 0,0 2-2 0,-3 0-4 16,1-2 7-16,1 1-2 0,1 1 1 0,-2-3-3 16,-2 2 2-16,0-2 0 0,-2 0 3 0,1 2 2 15,1-3-4-15,-4-1 5 0,-2 0-5 0,1 0 1 16,-1 2-2-16,1-1-5 0,-3-3-11 0,1 1-25 15,-3-2-14-15,5 0-35 0,-5 0-33 0,0 0-68 16,0 0-206-16,0 0 92 0</inkml:trace>
  <inkml:trace contextRef="#ctx0" brushRef="#br0" timeOffset="73207.54">4270 14236 64 0,'1'-6'137'0,"-1"1"-12"0,0 5-11 0,0-6 1 15,0 6-9-15,0 0-10 0,1-3-9 0,-1 3 3 16,-1-4-10-16,1 4-1 0,0 0-7 0,0 0-3 16,0 0-2-16,0 0 2 0,0-6-4 0,0 6 0 15,0 0 2-15,0 0-6 0,0 0-1 0,0 0-5 16,0 0 3-16,0 0-11 0,0 0-3 0,0 0-2 16,0 0-8-16,0 0 1 0,0 0-9 0,0 0 1 15,0 0-2-15,0 0 0 0,0 0-6 0,-2 12-2 0,2-12-1 16,0 7-3-16,1-2-1 0,-1 0-2 0,0 1 1 15,0 1-1-15,0 0 1 0,0 5-4 0,0-2 0 16,-1-1-4-16,2 1 1 0,-1 2 4 0,0 0 3 16,2 1 3-16,1 4-1 0,-3 0-2 0,1 0 3 15,2 0-3-15,-3 1 5 0,5 0-6 0,-4-1 1 16,3-1-2-16,0 2-2 0,1-1 0 0,-4 1 0 16,3 2 1-16,0-5-1 0,0 2-2 0,0 0 2 15,-3-1-1-15,-1 0-1 0,3-3 0 0,-2 0 0 16,-1-1-2-16,0-2 1 0,1 1-2 0,-1-1 1 15,-1 1 1-15,1-2-2 0,0-2 1 0,0-2 1 16,0 2-3-16,0-2 2 0,0-1-2 0,0 2 2 0,-1-3 3 16,1-3-6-16,1 7-1 0,-1-7-16 0,0 2-32 15,0-2-37-15,0 0-48 0,0 0-233 0,0 0-395 16,0 0 175-16</inkml:trace>
  <inkml:trace contextRef="#ctx0" brushRef="#br0" timeOffset="73799.87">4168 14340 112 0,'0'0'199'0,"-1"-6"-20"0,1 6-20 0,-4-1-20 16,4 1-9-16,0 0-12 0,0 0-14 0,7-3-12 0,-7 3-10 15,12 0-8-15,-2 0-6 0,-1 3-9 0,4-3-17 16,0 2-7-16,4 1-6 0,0 0-3 0,1 1 2 16,1 1-8-16,-2 1-4 0,-1 2 0 0,0-1 2 15,-1 4-4-15,-1-3 0 0,0 4-3 0,-6-3-2 16,2 3 2-16,-2 2-5 0,1 3 5 0,-6-5-2 16,3 2-1-16,-5 1 0 0,1 2-4 0,-2 0 1 15,0 2 0-15,-1 0 0 0,-3-4 8 0,2 2-4 16,-3 0-2-16,-2 0 1 0,0 0 7 0,-2-1-1 15,-2-2 6-15,-1 1 2 0,0-2 1 0,-3 1 5 16,5 0 0-16,-2-1 1 0,-3-3-3 0,-1 1 5 16,5-1-4-16,-1-2 3 0,2 1 0 0,-4-3 5 0,5 0-1 15,-2 0 2-15,0-2 0 0,4 2-1 16,2-5 0-16,-3 3-1 0,3-1-5 0,1-2-2 0,4-1-2 16,-5 2-3-16,1-2-2 0,4 0-1 0,0 0-3 15,0 0-1-15,0 0 0 0,0 0-4 0,13-7-19 16,-4 4-23-16,-3 1-29 0,3-4-26 0,-1 4-39 15,2-5-31-15,2 3-51 0,-3-1-126 0,1 2-361 16,-3-1 160-16</inkml:trace>
  <inkml:trace contextRef="#ctx0" brushRef="#br0" timeOffset="74283.08">4371 14807 54 0,'4'2'127'16,"-4"-2"4"-16,6 0-14 0,0 0-10 0,-6 0-9 15,11 3-4-15,-5-3-7 0,1 0-7 0,0-3-3 16,1 3-6-16,2-2 2 0,0-2-18 0,3-2-2 16,-3 1-5-16,3 0 0 0,0-2-8 0,-3 1 0 15,3-2-2-15,0-1-7 0,-7 0-2 0,4-2-8 16,-2 5 5-16,-3-5-6 0,2 2 3 0,-1 1-5 15,-2-2-1-15,-3 3-2 0,1 0 0 0,0 0 3 16,-2-1 0-16,-2 3 10 0,2 0 0 0,-2-2-4 16,1 2 0-16,-2 1-1 0,2-1 5 0,-2 2-8 15,0 1-1-15,0-2 0 0,2 1 0 0,1 3-6 16,-4-3-1-16,4 3-1 0,0 0 0 0,-8-2-3 0,8 2 0 16,0 0-1-16,-9 3 7 0,9-3 2 15,-10 4 2-15,2-2 1 0,3 3 1 0,0-2-6 0,-4 4 8 16,4-2 2-16,0 0 5 0,-2 0-2 0,1 4-5 15,-1-1-3-15,1 2 0 0,1-2-2 0,0 3 0 16,1-4-2-16,0 3-5 0,2-3 0 0,-2 1-2 16,2-1 3-16,0 1-1 0,2-2 1 0,0 1-6 15,2-2 2-15,0 2-2 0,2-1 6 0,0-2-3 16,1 0 2-16,0 1-2 0,3 0 3 0,3-2-1 16,-2 0 0-16,4-2 0 0,1 0-2 0,1-2 1 15,3 1-2-15,-5 0-10 0,6-1-29 0,-6-1-29 16,1 1-33-16,-1-2-37 0,-1 1-50 0,0 0-149 0,-3 0-358 15,2 1 158-15</inkml:trace>
  <inkml:trace contextRef="#ctx0" brushRef="#br0" timeOffset="74844.98">4835 14558 121 0,'0'0'153'0,"0"0"-9"16,-8 0-11-16,8 0-7 0,0 0-4 16,0 0-11-16,-10 3-2 0,6-1-5 0,-1 0-4 15,0 1-3-15,1-1-4 0,-1 1-1 0,1 5-1 0,1-5-1 16,-4 3-6-16,2 1-5 0,-3 0-3 0,3 1-7 15,0-1-3-15,-3 0-3 0,3 1-6 0,0 1-5 16,0-1-7-16,-2 0-4 0,5-1-3 0,-2-1-3 16,0 4-5-16,3-5-2 0,-2 3-5 0,2 0-1 15,1-3-2-15,-1 4-4 0,1-4 2 0,1 0-2 16,-1 1-5-16,1-2 1 0,2 0 0 0,2 2 1 16,-4-4 2-16,3 3-4 0,1-5 3 0,3 3-2 15,-3-3-1-15,4 0 2 0,1-3-7 0,3 1 0 16,0-1 3-16,-3-1-2 0,4-1-1 0,3-1-3 15,-6 2-8-15,2-3-3 0,-3 3-1 0,2 0-3 16,-2 0 0-16,-1 1 3 0,-3 0-2 0,1 2 3 0,-1-1 0 16,-6 2 1-16,6-1-1 0,0 0 2 0,-3-2 1 15,-3 3-2-15,0 0 2 0,9 4-2 0,-9-4 2 16,5 1-1-16,-2 1-1 0,-3-2 4 0,0 7-2 16,1-3 3-16,2 0-2 0,-2-1 3 0,-1 0-2 15,1 2 3-15,2-2-3 0,-3-3 2 0,4 6 0 16,-3-5 1-16,3 1 2 0,-4-2-2 0,1 5-1 15,-1-5 7-15,0 0-6 0,4 3 0 0,-4-3 3 16,1 4-3-16,-1-4 0 0,0 0 3 0,4 0-3 16,-4 0 3-16,0 0-2 0,8 3 1 0,-8-3 1 15,0 0-4-15,5 0 1 0,-5 0-23 0,0 0-42 16,0 0-51-16,0 0-77 0,0 0-171 0,0 0-394 0,0 0 174 16</inkml:trace>
  <inkml:trace contextRef="#ctx0" brushRef="#br0" timeOffset="75009.7">4799 14529 9 0,'-5'-4'269'0,"5"4"-25"0,0 0-26 16,0 0-22-16,0 0-20 0,9-6-17 0,-9 6-15 15,14 0-27-15,-8 0-64 0,1 0-71 0,4 2-91 16,-3-2-134-16,2 0-264 0,-3 0 117 0</inkml:trace>
  <inkml:trace contextRef="#ctx0" brushRef="#br0" timeOffset="75441.91">5126 14501 50 0,'0'0'172'15,"-4"3"-12"-15,4-3-7 0,-2 5-16 0,2-5-6 16,-3 7 0-16,0-1-9 0,-1-2-9 0,1 6-5 16,-1-1-6-16,0 0 0 0,2 1-1 0,-1-1-12 0,1-2-9 15,-1 0-6-15,0 0-7 0,1 0-11 0,2-1 0 16,0 3-6-16,2-4-6 0,0 2-5 0,0-2 0 15,2 0-4-15,1 0-2 0,2-1-4 0,4-1-3 16,-1-2-4-16,2 0 0 0,2 2-3 0,4-1-2 16,-4-1 0-16,0 0-2 0,-1 2-2 0,-3-1-5 0,3 2-2 15,0-1 2-15,-6-2 0 0,0 2-2 16,1-2-1-16,-2 3-1 0,-3-1 0 0,3 0 1 16,-4-2-1-16,-2-1 1 0,4 6-1 0,-4-3-2 0,0 2 2 15,0-5-1-15,-4 6 7 0,2-2 2 16,0-2 2-16,0 2 1 0,2-4-2 0,-4 3-1 15,0 0-3-15,3-1 1 0,1-2-2 0,-6 6 0 0,4-4-8 16,0 1-19-16,2-3-21 0,-3 4-31 0,3-4-32 16,-1 5-34-16,1-5-35 0,0 0-174 0,0 0-373 15,2 5 166-15</inkml:trace>
  <inkml:trace contextRef="#ctx0" brushRef="#br0" timeOffset="75635.81">5374 14668 33 0,'1'-2'232'0,"-1"2"-23"0,3-2-21 0,-3 2-22 16,0 0-13-16,0 0-17 0,0 0-7 0,14 4-13 0,-10 2-11 16,-2-1-9-16,2 1-11 0,0-2-7 15,1 4-3-15,-1-1-10 0,1-3-6 0,0 1-8 0,-1 2-5 16,0-4-2-16,-3 4-6 0,3-5-4 0,-4 2-2 16,0-4 1-16,3 4-5 0,-3-2-5 0,0-2-35 15,-7 5-46-15,7-5-54 0,0 0-77 0,-23-8-126 16,14 3-339-16,-4-2 150 0</inkml:trace>
  <inkml:trace contextRef="#ctx0" brushRef="#br0" timeOffset="75783.54">5343 14512 95 0,'4'0'169'0,"-4"0"-16"0,14 0-13 0,-6 0-17 16,1 2-14-16,2 2-9 0,2-1-18 0,0-1-45 0,0 1-58 15,-3 0-144-15,4-2-178 0,-5 5 78 0</inkml:trace>
  <inkml:trace contextRef="#ctx0" brushRef="#br0" timeOffset="76367.49">5556 14580 42 0,'-4'7'217'0,"0"-2"-9"0,-1 3-20 16,-2 0-5-16,2 3-16 0,1-1-18 0,2-2-15 15,-1 2-12-15,-1 1-11 0,2-1-11 0,1 1-11 16,1-3-10-16,0 0-4 0,0 0-8 0,2-3-6 16,1 5-6-16,-1-6-5 0,2-1-2 0,-1 2-8 15,-1-3-1-15,3 0-2 0,2 0-6 0,-7-2-5 0,0 0 1 16,13-5-4-16,-8-1-3 0,1 4-2 16,-1-3-3-16,-2-1 1 0,3 1-4 0,-2 0 2 15,-3-2-4-15,3 3-1 0,-3-1 0 0,2-1-1 0,-3 2 1 16,0 4-1-16,0-9 1 0,0 6-2 0,0-2-1 15,0 5 1-15,-3-8-4 0,2 4 1 0,1 4 1 16,0-4-1-16,0 4 0 0,0-5-2 0,0 5-2 16,0-5 3-16,0 5 1 0,-3-4-3 0,6 0 1 15,1 0-3-15,-4 1 1 0,5-3 0 0,1 2 0 16,2 0 0-16,-3 1 0 0,3 2 0 0,1 1-3 16,-3 0 0-16,3 0 0 0,0 2 2 0,-1 3 0 15,2-1-1-15,-4 1 2 0,4 3-1 0,-2-2 1 16,0 2 0-16,-2 1 1 0,2-2-1 0,-2 1 2 15,-2 1-2-15,0-1 0 0,-1-2 1 0,-2-2-1 16,0 0-1-16,0 0 2 0,1 1 0 0,-1-3-1 16,-1-2 2-16,0 0-1 0,0 0 2 0,0 0 1 0,0 0-1 15,0 0 0-15,-1-15-2 0,3 8 1 0,1-1-1 16,2-2 1-16,1 3 1 0,-1-3-4 0,3 4 0 16,2-1 2-16,-1 3-1 0,1 0 1 0,3-1-1 15,0 3 1-15,0-1 1 0,1 1-1 0,-1 4-3 16,-2-2 0-16,4 3 3 0,-2-1-4 0,-1 2 7 15,-1 1-4-15,-1 1-1 0,-1 1-1 0,-1 0 1 16,-4-3 0-16,1 1-1 0,-3 0 3 0,1 0 7 16,-2 1 6-16,1-2 5 0,-2-4-2 0,-2 6-3 15,1-4 2-15,1-2-1 0,-4 3-1 0,4-3-2 16,0 0-19-16,-9 1-53 0,9-1-52 0,0 0-76 0,-13-5-204 16,10 5-425-16,-3-3 189 0</inkml:trace>
  <inkml:trace contextRef="#ctx0" brushRef="#br0" timeOffset="77432.85">6721 14475 211 0,'-4'-2'247'0,"4"2"-18"16,0 0-24-16,0 0-23 0,0 0-15 0,-9 0-21 15,9 0-12-15,0 0-16 0,0 10-7 16,-1-6-15-16,2 4-9 0,-1-2-7 0,4 2-8 0,-4 1-10 15,1 2-5-15,2 0-4 0,-2 1-7 0,3-1-2 16,-4-4-6-16,5 1-2 0,-4 0-8 0,-1-3 0 16,3 1-2-16,-2-1-2 0,-1 0-3 0,0 0 1 15,0-1-2-15,0-4 5 0,0 4 2 0,0-4-9 16,-4 3-1-16,4-3 3 0,0 0 0 0,-14-5-1 16,9 1-2-16,-4-1-2 0,-1-3-1 0,-3-4 0 15,4 3-5-15,-5-6 4 0,-3-7-2 0,0-2-1 0,-1 2-3 16,2-2 2-16,4 1-1 0,1 5 2 0,4 0 2 15,-1 1 5-15,4 3 3 0,1 0-3 0,0 3-3 16,3-2-3-16,0 3 1 0,3 0-1 0,3 1-3 16,0 0-2-16,2 1 1 0,5 1-2 0,-2 2 1 15,2 4 0-15,0-1-2 0,0 0 2 0,4 4-3 16,-4 1 0-16,1 2-3 0,0 3 0 0,-1-1 2 16,-3 2 1-16,2 5 0 0,-1 1-1 0,-1-1-1 15,-3 1-1-15,-2 2-2 0,3 0 4 0,-5-2-3 0,0 3 0 16,0-2 2-16,0 2-7 0,-3-1 11 15,2-5-9-15,2 2 7 0,-3 3-1 0,0-6-1 16,0-2 0-16,1 5 1 0,-1-8 0 0,0 3-2 0,-1-2-2 16,2-1 4-16,-2-2 1 0,0 2 0 0,2-2 3 15,-2-4-4-15,0 3 1 0,0-3 3 0,0 0 0 16,0 0 0-16,0 0 2 0,0 0-6 0,-5-19 2 16,4 7 2-16,1-1-3 0,0-2 1 0,0 1 2 15,1-1-5-15,0 3 1 0,1-2 0 0,3 2-1 16,-3 0 0-16,1 0 2 0,2 2-1 0,1-2-3 15,-1 4-2-15,3-3 5 0,-2 2 0 0,1 0 0 0,-1 2-1 16,3-1-2-16,-1 3 1 0,2-1 0 16,-4 0-1-16,2 2 2 0,-2 3-1 0,2-1 0 15,0-2-6-15,-3 4 4 0,4 0-2 0,-9 0 4 0,13 5 1 16,-7-4-2-16,2 3-1 0,-3 3 1 0,1-1 2 16,2 0-5-16,1 4 2 0,-4-3 2 0,-1 4-2 15,1-1 1-15,0 1-2 0,-1-1-3 0,-2-2 9 16,3 3 1-16,-2 0-2 0,-2-1-1 0,2 0-2 15,-2-1-19-15,2 0-38 0,-2-2-38 0,0-2-53 16,2 1-71-16,-2-4-210 0,0 1-464 0,-1-3 206 16</inkml:trace>
  <inkml:trace contextRef="#ctx0" brushRef="#br0" timeOffset="77815.91">7214 14428 55 0,'-5'-1'231'0,"5"1"-17"0,0 0-18 16,-11 3-19-16,5 3-15 0,0-2-19 0,1 1-12 15,-1 4-12-15,-1 0-16 0,2 2-9 0,1-1-5 16,-1 1-14-16,1 1-3 0,-1-1-8 0,4 0-9 16,-3-2-1-16,3 3-7 0,1-4-5 0,-3-1-4 15,3-2-3-15,-1 0-4 0,5 1 0 0,-3-3-3 16,2-1 0-16,-3-2-5 0,0 0 2 0,0 0-6 15,12-5 0-15,-4-3-4 0,0 2-2 0,-2-3-6 16,2 3-4-16,-1-3-3 0,1 4-2 0,-4 0 1 0,3 1-3 16,0 0 2-16,-2 1-2 0,0 2 0 0,2-1 1 15,-1 1-2-15,-6 1 2 0,9 4 3 0,-3 0 0 16,1-1-2-16,-2 2-1 0,2-3 2 0,-1 3 2 16,3 2-2-16,-2-2-2 0,3-3 6 0,-1 4-4 15,0-3 8-15,4-2-2 0,-3-2 3 0,2 0-3 16,-2-4 0-16,2 2 3 0,-3 1-2 0,2-3-1 15,4-3-2-15,-5 2-3 0,-2-5-23 0,0 2-27 0,-4 0-26 16,0-3-34-16,1-3-33 0,-3-2-38 0,-4 1-131 16,-1 5-338-16,-2-3 149 0</inkml:trace>
  <inkml:trace contextRef="#ctx0" brushRef="#br0" timeOffset="78199.99">7426 14376 669 0,'-2'-5'26'0,"-2"2"33"16,3-1 6-16,-1-1 0 0,-1 4-4 0,3 1 3 16,-3-6-1-16,3 6 9 0,-3-2 0 0,3 2 4 15,0 0-6-15,-2-3-2 0,2 3-8 0,0 0 3 16,0 0-2-16,-1-5 1 0,1 5-4 0,0 0-2 15,0 0-4-15,0 0-2 0,0 0-7 0,0 0-3 16,5-2 0-16,-5 2 2 0,0 0 1 0,0 0-1 16,0 0 3-16,0 0 0 0,0 0-2 0,0 0 2 15,0 0-4-15,0 0-6 0,0 0 4 0,0 0-8 16,0 0-6-16,0 0 0 0,0 0-4 0,0 0 0 16,0 0-6-16,0 0 4 0,0 0-4 0,0 0-1 0,0 0-3 15,1 11 1-15,2-10-1 0,-3-1-1 0,0 0-1 16,3 3 0-16,-3-3 1 0,4 1-2 0,-4-1-1 15,0 0 1-15,0 0-3 0,0 0-1 0,0 0 2 16,0 0-1-16,0 0 0 0,0 0 2 0,4-9-2 16,-4 9 4-16,0 0 5 0,0 0 0 0,0 0 0 15,0 0-1-15,0 0-3 0,0 0-2 0,0 0-1 16,0 0 0-16,0 0 7 0,-5 15 0 0,6-9-1 16,-1 5 1-16,0-4-4 0,4 7-6 0,-5-6 11 15,3 4-7-15,1 2 2 0,-2-3 0 0,0 1 0 16,2 4-2-16,-1-5-2 0,1 2 2 0,2-1 2 15,2-3-3-15,-1 2 0 0,-1-2-2 0,1 3 2 0,0-4-3 16,-1 2-12-16,2-3-36 0,-3 0-53 0,0-2-62 16,0-2-85-16,-2-2-170 0,2 2-448 0,-4-3 199 15</inkml:trace>
  <inkml:trace contextRef="#ctx0" brushRef="#br0" timeOffset="78500.66">7598 14458 13 0,'-11'8'223'15,"5"-3"-17"-15,-3 4-16 0,1 3-10 0,3-2-16 0,1 0-17 16,0-1-11-16,3 3-10 0,2-2-10 0,2 0-10 16,-2-2-10-16,2 0-9 0,2-4-8 0,3 3-5 15,-2-4-4-15,3 0-9 0,4-2-7 0,-2-1-5 16,-1 3-5-16,3-4-5 0,-1-1-5 0,-1 1-5 15,-1 1-5-15,-2 0-4 0,4 0-3 0,-2 1-1 16,-3 2-3-16,0 1-2 0,1-1-3 0,-2 0 2 16,0 4-3-16,-1-3 0 0,-1 1-6 0,0 4 3 15,0-1 1-15,1 0 0 0,-5-2-1 0,5-2-2 0,-5 3 5 16,1-3-10-16,2-2 8 0,-2 2-2 16,1-1 6-16,-2-3-4 0,0 0-26 0,0 0-50 0,0 0-58 15,0 0-252-15,-3-17-412 0,-1 8 183 0</inkml:trace>
  <inkml:trace contextRef="#ctx0" brushRef="#br0" timeOffset="78663.82">7560 14323 238 0,'0'0'216'15,"0"0"-20"-15,0 0-19 0,0 0-16 0,0 0-16 16,25 3-15-16,-15 1-11 0,3-1-15 0,-1 1-30 0,0 1-49 15,1-2-59-15,3 2-76 0,-5-1-131 0,-1 0-259 16,0-3 115-16</inkml:trace>
  <inkml:trace contextRef="#ctx0" brushRef="#br0" timeOffset="79199.99">7802 14480 194 0,'-1'5'256'15,"-2"2"-17"-15,3 1-21 0,3 1-6 0,-2 0-17 0,0 2-22 16,6-4-15-16,-1 3-16 0,3-1-12 0,-1-1-11 16,1-1-19-16,-1-4-4 0,3 4-6 15,-5-4-8-15,5 0-9 0,-3-2-6 0,1-2-7 0,2-4-6 16,-1-3-7-16,-3 3-15 0,1-6-11 0,0-3-20 16,-2-3-11-16,0 3-5 0,-2 2 6 15,0 0-2-15,1 3-2 0,0-1 5 0,-1 2 0 0,-4 1 1 16,1 3 0-16,2 1 0 0,-2 1 1 0,-1 2-1 15,0 0 0-15,0 0 4 0,8 7-3 0,-8-1 2 16,0 0 0-16,0 1 2 0,1 1-1 0,2 1-4 16,-2 3 7-16,0 0 1 0,3-3-7 0,1 0 7 15,-1 1 2-15,1 1 3 0,3-5 1 0,-3 2 5 16,5-3 3-16,-3-2 1 0,-1-3 5 0,8 2-1 16,-2-4-2-16,-1-1 1 0,6-3-1 0,-4-1-5 0,-1 2 0 15,0-1-6-15,-2-1 5 0,3 2-3 0,-4 0-2 16,-3 1-2-16,2 1 1 0,-2 2-2 0,1 1 0 15,-4 4 1-15,4 0-1 0,-1 0-2 0,-1 2-2 16,3 3 2-16,-4 1 0 0,1 1-2 0,4 4 1 16,-3-3 3-16,3 1-2 0,-1 1 0 0,4 0-4 15,3-4 3-15,-1 5 1 0,0-8 1 0,1 3 0 16,0-2-3-16,3-2 2 0,-7 1-2 0,0-4 1 16,3 1 1-16,-5 0-1 0,-1 0 1 0,-1 0-4 0,0-1 3 15,-1 0 1-15,-2 3-5 0,0-1 3 16,-3 1-1-16,3 1 0 0,-3 1 0 0,-1 3 1 15,-1-1 0-15,-3 0-2 0,3 2 3 0,-2-3-1 0,1 1 1 16,-5 0-1-16,2-2 2 0,0 1-15 0,-1-3-41 16,-2-3-57-16,3-3-76 0,-7 0-233 0,1-2-454 15,-1-5 200-15</inkml:trace>
  <inkml:trace contextRef="#ctx0" brushRef="#br0" timeOffset="79336.83">8206 14223 34 0,'-10'-9'326'0,"-1"0"-29"0,1 4-23 16,-3 0-26-16,4 1-23 0,-1 4-22 0,0 1-22 16,1 4-15-16,0 2-19 0,-1 7-14 0,-1 3-35 15,0 6-89-15,1 1-105 0,3-5-279 0,1 5-405 16,1-6 180-16</inkml:trace>
  <inkml:trace contextRef="#ctx0" brushRef="#br0" timeOffset="80565.8">7213 16194 102 0,'0'5'260'0,"0"1"-17"0,-2 0-24 0,2-1-19 16,0-1-19-16,0-1-19 0,2 1-15 0,-1 1-15 15,-1 0-13-15,-1-1-11 0,3-2-8 0,-2-2-10 0,0 0 3 16,-2 5 13-16,2-5-2 0,0 0-12 16,0 0-6-16,-9-11-15 0,5 0-3 0,-1 1-5 15,-5-8-9-15,-7-8-2 0,3 2-4 0,-1-5-8 0,-5-3-2 16,-4-7-5-16,-4-2-7 0,0-5 0 0,-1 1-2 16,-2-4-3-16,-1 1-6 0,0-1 5 0,-4-1-4 15,-16-18-2-15,16 24-2 0,2 3-2 0,-6 2-1 16,3 1 5-16,10 11 14 0,-6-7-3 0,7 10 2 15,5 5 7-15,1-4-5 0,4 9-1 0,6 1 2 16,2 4 2-16,-1 1 0 0,7 2-7 0,-2 1 2 16,1-1-2-16,3 0-7 0,4-3 0 0,6 1 0 15,3-2-7-15,-1 3 0 0,5 0 1 0,-5 2 0 16,2 0-1-16,-3 2-2 0,3 1-1 0,-5 0-2 16,2 1-2-16,-3 0 0 0,0 1-1 0,-4 0 0 15,-4 0 0-15,9 0 1 0,-9 0 0 0,0 0-2 16,4 0 1-16,-4 0-4 0,0 0 3 0,-9 9 0 0,5-6-1 15,-6 2-3-15,0-1 4 0,-1 1 0 0,2-2-3 16,-1 2 4-16,1-1-7 0,2-2 3 0,-2 1 2 16,-2-2 2-16,4 2-1 0,-1 0-1 0,1-2 1 15,-1 0-4-15,-2 2 1 0,-2-1 0 0,6 0-1 16,-3 0-1-16,1-1 1 0,3 1-1 0,-4-1 0 16,5 2 1-16,-4-3 1 0,3 1 0 0,5-1-1 15,-8 3-2-15,8-3 5 0,-6 0-2 0,6 0 2 16,0 0 0-16,0 0 0 0,0 0 0 0,0 0 0 15,-7-3-1-15,7-1 1 0,0-1-1 0,1 0-2 16,2-3 2-16,-1-1 3 0,2-3-3 0,-1 0-3 16,4-2 3-16,-6-2 3 0,4 3 4 0,-2-1-5 15,1 2-4-15,0 1-2 0,-2 3 4 0,2-1-2 16,1 2 3-16,-1 2-3 0,-4-1 2 0,5 1-3 16,-1 4 2-16,0-2-3 0,1 2 2 0,-5 1-2 15,19 1 4-15,-9 2-5 0,2 0 7 0,4 3-4 0,2 0 2 16,-2 1-6-16,2 1 4 0,0 1 1 0,2 0-1 15,-1 1-2-15,-1 0-20 0,0 1-23 0,0 0-33 16,-4 3-36-16,0 1-44 0,4 3-38 0,-3-2-41 16,-1 6-231-16,-2 3-509 0,0 3 225 0</inkml:trace>
  <inkml:trace contextRef="#ctx0" brushRef="#br0" timeOffset="81182.58">7281 16433 104 0,'0'0'239'15,"0"0"-22"-15,0 0-20 0,0 0-25 0,0 0 6 16,-7 8-13-16,8 0-16 0,-1 1-16 16,2 3-12-16,-2 5-12 0,0 0-11 0,0 1-10 0,-2 0-13 15,1-1-1-15,1 2-11 0,-1-1-7 0,0 0-3 16,-2 1-8-16,1 0-5 0,-1-2-3 0,0-1 5 15,2-2-3-15,0-2-2 0,1-2-4 0,-1-1-3 16,1-1-2-16,1 1-3 0,1 1-3 0,1-3-2 16,1 1-4-16,0-1 3 0,-1-1-1 0,5 1-1 15,1-3 8-15,1 1-1 0,3 0 4 0,0-3-6 16,6-2 3-16,3 0-5 0,-3 0-3 0,3-1-1 16,-3-3-1-16,-1 1-1 0,0-4-2 0,-3 6 1 15,-2-5-8-15,-2 1-13 0,-1 0-12 0,-2 0-17 0,-2-3-5 16,-3 2-17-16,1-1-10 0,-4-2-17 15,0-3-16-15,-4 1-5 0,0-6-17 0,-1 2-21 16,-5-2-22-16,-2-6-172 0,-4 1-366 0,-6-1 163 0</inkml:trace>
  <inkml:trace contextRef="#ctx0" brushRef="#br0" timeOffset="81348.78">7139 16416 118 0,'-8'-1'193'0,"3"-2"-3"0,-2 1-5 16,1-1-17-16,5 0-10 0,1 3-9 0,5-5-13 15,0-1-6-15,5 3-18 0,8-4-4 0,-1 1-11 16,2 2-9-16,9-3-8 0,-3 0-9 0,-3 6-5 16,5-1-9-16,-6 2-7 0,-5 2-7 0,-2-2-27 15,-1 1-30-15,-3 2-25 0,-1 1-32 0,-1-2-21 16,-3 0-33-16,-2 3-31 0,-3-3-131 0,-3 5-310 16,1-3 137-16</inkml:trace>
  <inkml:trace contextRef="#ctx0" brushRef="#br0" timeOffset="81515.77">7316 16439 28 0,'-14'10'87'16,"0"-2"23"-16,-1 1-9 0,-2 2 10 0,0-5-2 15,2 5-2-15,-1-5-3 0,3 2 7 0,0-1-1 0,2-2-5 16,2-2-14-16,1 0 1 0,2 1-8 0,2 0-10 16,0-1-3-16,3-2 4 0,-2 3 7 0,3-4 4 15,4 7 0-15,0-5-6 0,2 1-3 0,3-3-5 16,3 2 3-16,-1-1-7 0,2 2-7 0,7-4-6 16,-2 1-6-16,1-2-7 0,-4 0-1 0,4 2-11 15,-2-1-33-15,2 1-42 0,-7-2-53 0,1-1-55 16,-4 1-210-16,4-1-392 0,-7 2 173 0</inkml:trace>
  <inkml:trace contextRef="#ctx0" brushRef="#br0" timeOffset="81828.95">7465 16603 167 0,'0'0'197'0,"0"0"-17"0,6-5-16 16,-3 2-12-16,-3 3-12 0,12 0-9 0,-12 0-17 16,14 5-3-16,-3 1-3 0,0-1-4 0,5 4-3 15,-4 0 2-15,2 3-6 0,-1 2-4 0,5-1 6 16,-3 1-6-16,7 3-3 0,-5-5-11 0,-2 0-4 15,8 4-9-15,-5-5-5 0,6 1-7 0,-6-4-4 16,1-1-5-16,-1 2-6 0,-1-6-3 0,-3-1-13 0,4-2-30 16,-5 0-33-16,-1-1-41 0,-3-2-46 15,0-3-48-15,-1-2-216 0,-4-3-423 0,-2-1 188 16</inkml:trace>
  <inkml:trace contextRef="#ctx0" brushRef="#br0" timeOffset="82069.02">7807 16551 235 0,'0'0'280'0,"-5"3"-12"0,1-2-9 0,3 3-10 0,-3 3-3 16,0 0-21-16,-5 3-23 0,4 0-19 0,-6 3-16 16,-1 0-20-16,1 2-12 0,-2 1-12 0,1-1-16 15,-2-2-4-15,-6 4-13 0,6-3-12 0,-2-2-8 16,5 1-4-16,0-2-4 0,0 4-8 0,2-6-14 15,-1-1 4-15,4 2-9 0,-2 1-12 0,4-3-30 16,-5 1-30-16,7-1-35 0,-1 2-39 0,3-3-38 16,0-1-48-16,4-1-47 0,1-1-202 0,-1 1-483 15,2-1 213-15</inkml:trace>
  <inkml:trace contextRef="#ctx0" brushRef="#br0" timeOffset="82432.59">7897 16787 222 0,'6'-3'246'0,"5"-2"-11"15,2 0-21-15,1 0-21 0,4-2-17 0,0 2-15 0,0-1-16 16,1 0-12-16,-1-1-17 0,0 0-9 0,1 0-11 16,-2 1-11-16,0-3-9 0,-1-1-7 0,-5 3-4 15,0 0-8-15,1 0-5 0,-4-1-9 0,-3 0 0 16,0 0-9-16,-1 2 0 0,-4-1-3 0,0 0-4 15,0 2 0-15,0 0-6 0,-4 0-1 0,-1-2-5 16,0 2 1-16,1 1 1 0,-5 0-9 0,2 3 6 16,-4-2-9-16,-1 1 5 0,4 2 0 0,-4-2-1 15,-2 4-2-15,2 0 0 0,-2 2 4 0,1 0 1 16,-5 3 2-16,8-2 0 0,-2 2 0 0,3 0 0 16,3 1-5-16,-2 1 1 0,3 1 3 0,2 1-3 0,2 0-3 15,2 1 3-15,2 0-1 0,2-1-2 16,-1-1-1-16,5 0 0 0,1-2 2 0,4 2-2 15,4-1-3-15,0-3-9 0,0-3-33 0,2 0-36 0,0-1-44 16,8-2-56-16,-8 0-75 0,-1 0-145 0,3-2-427 16,1-1 190-16</inkml:trace>
  <inkml:trace contextRef="#ctx0" brushRef="#br0" timeOffset="82748.72">8491 16610 184 0,'-10'0'192'0,"10"0"-16"15,-12 2-8-15,4 2-11 0,-2-1-11 0,1 2-4 0,-1 0 9 16,-3 2-9-16,0 2-14 0,-2 0-14 15,2 0-9-15,-3 2-1 0,3 0-12 0,0 1-4 16,4-2-10-16,0-1-6 0,-1 3-8 0,6 0-4 0,0-2-8 16,3-4-7-16,1 0 1 0,4 2-7 0,1-1-4 15,4 0-2-15,3-2-2 0,5-3-12 16,1 2-27-16,0-4-39 0,5 0-32 0,-3-4-30 0,10 0-45 16,-11 1-40-16,1-2-152 0,-4 0-374 0,4 1 166 15</inkml:trace>
  <inkml:trace contextRef="#ctx0" brushRef="#br0" timeOffset="83339.52">8615 16656 5 0,'-3'-2'214'0,"3"2"-8"15,-10-4-6-15,6 2-3 0,4 2-7 0,-8-3-17 16,8 3-12-16,-5 0-17 0,5 0-13 0,0 0-12 15,-8 0-16-15,8 0-7 0,-6 5-10 0,4-1-7 16,-2 3-5-16,1-5-6 0,1 5-2 0,0-2 0 16,0 2-12-16,1-1 2 0,-1 2-9 0,2 0-1 15,0-2-7-15,3 0-1 0,-1 0-5 0,4-1-2 0,-3 1-5 16,4-5 0-16,4 3-2 0,-2-2-4 0,5 1-3 16,-4-3-16-16,2-2-7 0,2 0-13 0,4-4-7 15,-3-3-6-15,-2 4 4 0,0 0 0 0,-3 1 3 16,-1-1 2-16,1 2 3 0,-3 0 4 0,-1 0 2 15,-1 2-1-15,-1-2 1 0,-4 3-5 0,9-2 10 16,-5 2-1-16,-4 0 3 0,9 0 2 0,-4 3-1 16,1-3 0-16,2 2 3 0,-1-1-2 0,3-2 0 15,3-2 1-15,-1 1 2 0,2 0-3 0,1-2 6 16,-1 0-6-16,2-4 7 0,-1-1-2 0,-2-3 0 16,1 2 3-16,-5 3-5 0,1-7 0 0,-2-1 1 15,-2-1 0-15,-2 0 2 0,-3-2-2 0,-1 0-5 16,-1-1 8-16,-5 1-2 0,1-5 0 0,-4-4 2 15,2 13 4-15,-2-3 8 0,-1 2-4 0,5 4 11 16,-4 1 8-16,0 2 4 0,3-1 2 0,-1 1 0 16,2 5-1-16,0-2 1 0,-1 1-4 0,3 2 1 0,-2-1-6 15,5 3-1-15,0 0 2 0,0 0 4 16,-9 5-4-16,6-1-1 0,2 1 4 0,1 1-2 0,0 3 6 16,4 1 3-16,-3 3-1 0,2-1 2 0,-2 5 1 15,3 0-1-15,1 0-4 0,-1 1-1 0,2-1-2 16,-2 3-3-16,1-3-3 0,2-1-3 0,-1 2-3 15,-1-1-2-15,0-1 0 0,-1 1-3 0,0-2 2 16,1 2-1-16,-2 0-6 0,2-4-4 0,-4-2-16 16,4-1-18-16,-4-1-21 0,2-4-28 0,-3 2-21 15,1-2-31-15,2-2-30 0,-3-3-30 0,-2 3-39 16,2-3-196-16,0 0-458 0,0 0 203 0</inkml:trace>
  <inkml:trace contextRef="#ctx0" brushRef="#br0" timeOffset="83540.33">8920 16667 273 0,'-1'-6'115'0,"1"0"12"16,0 0-9-16,-3 1 13 0,3-3-5 0,0 3-5 15,3-2 2-15,-2 6 1 0,4-3 7 0,-1 1 3 16,2 2-1-16,3-3-7 0,0 0-8 0,2 3-12 16,-1-2-10-16,1 3-2 0,3 0-7 0,0 0-3 0,0 2-5 15,-1 0-11-15,5 3 0 0,1-1-3 0,-7-1-4 16,2 2-4-16,-4 0-7 0,0 0-6 16,-1 1-3-16,0-1-5 0,-5 0 3 0,1 1-4 0,-1-1-6 15,-3-1-2-15,0-1-1 0,-2 3-3 0,-3-2-2 16,1 0 1-16,0-1-5 0,-1 0-6 0,-1-1-41 15,1 0-40-15,4-2-60 0,-14-2-64 0,9-1-267 16,0-1-498-16,-3-5 220 0</inkml:trace>
  <inkml:trace contextRef="#ctx0" brushRef="#br0" timeOffset="83706.38">9108 16367 19 0,'-4'-6'286'0,"4"6"-32"0,-1-3-23 16,1 3-20-16,0 0-23 0,0 0-21 0,0 0-23 16,13 0-7-16,-13 0-25 0,11 7-58 0,2-2-54 0,2-2-55 15,3 1-82-15,-4 1-132 0,4 0-291 16,2 2 129-16</inkml:trace>
  <inkml:trace contextRef="#ctx0" brushRef="#br0" timeOffset="84279.16">9370 16529 208 0,'-10'8'251'0,"1"-2"-9"16,0 3-1-16,-5 1-11 0,5-1-7 0,-8 1-16 15,8-2-13-15,1 1-19 0,2 1-16 0,2 1-13 16,-2-1-12-16,3-1-13 0,2-1-10 0,1 1-14 16,1-3-8-16,2 3-9 0,0-2-7 0,4-1-3 15,2-2-12-15,0-1-8 0,4 2 0 0,-2-4-7 16,3 0-2-16,-1-2-11 0,-1-2 3 0,0-2-2 15,0 1-9-15,-2-2 3 0,0 0 0 0,-1-3-6 16,-1 1-2-16,-2-1-4 0,-2 0 0 0,0-1-1 16,-3 0-3-16,2 1-5 0,-4 0 3 0,-1-1 6 15,0 2-9-15,0 1 0 0,-2 3 3 0,0-2-3 0,-2 1-2 16,1 0 1-16,1 2-2 0,-1-1 2 16,3 0 0-16,-2 1 0 0,4 3-1 0,-6-3-2 15,3 1 4-15,3 2 3 0,-2-3-5 0,2 3 1 0,0 0-4 16,6-7-1-16,1 5 2 0,1-1-2 0,-1 1 1 15,4 1 1-15,-1 0 1 0,-2 1-1 16,1-1 4-16,1 1-7 0,0 1 5 0,2 3-3 0,-5 1 1 16,2 0-1-16,2 2-1 0,-1 0 2 0,-5 3-1 15,3-3 2-15,-3 4-2 0,0-2-3 0,1-1 5 16,-3 1-1-16,-2-2-1 0,2 0 3 0,-1 1-3 16,1 1 0-16,-2-5 3 0,2 0-5 0,-2 0 6 15,4 0-3-15,0-3 0 0,-5-1-1 0,15-6 5 16,-3 2-1-16,1-3-3 0,3-2 3 0,4 0-4 15,-3-2 2-15,0 2 1 0,2-3-1 0,-2 4-2 16,-2-2 2-16,-1 4-1 0,0 2 0 0,-1-3-3 16,0 5 3-16,-3 0 0 0,0 2 1 0,-2 2 0 15,2 2 0-15,-1-1-1 0,-1 2 1 0,-1 0 0 0,0 4-1 16,-1-3 0-16,-2 4 2 0,3 0-3 0,-3-2 2 16,0 2 1-16,0-3 0 0,0 1-2 15,-1-1 0-15,0-3 1 0,0 3 3 0,0-3-6 0,-1 0-26 16,3-1-39-16,-5-1-55 0,0-2-65 0,0 0-95 15,0 0-209-15,0 0-533 0,0 0 236 0</inkml:trace>
  <inkml:trace contextRef="#ctx0" brushRef="#br0" timeOffset="84421.89">10027 16653 84 0,'0'0'308'0,"7"-4"-22"15,-7 4-30-15,0 0-25 0,0 0-22 0,3-4-74 16,-3 4-124-16,0 0-265 0,0 0-274 0,-6-9 121 16</inkml:trace>
  <inkml:trace contextRef="#ctx0" brushRef="#br0" timeOffset="95781.56">3852 14128 19 0,'0'0'104'0,"-4"-5"-14"0,4 5 2 0,0 0-12 16,-7-3-6-16,7 3 1 0,-4-1-5 0,4 1-4 15,0 0-3-15,-4-2-4 0,4 2 3 0,-5-4-1 16,5 4 1-16,-4-2-6 0,4 2 1 0,0 0-4 16,0 0-5-16,-4-3 2 0,4 3 1 0,0 0-5 0,0 0-3 15,0 0-8-15,-6-3-4 0,0 3 5 16,6 0-9-16,-7-4 4 0,2 3 2 0,5 1-4 15,-8-4-3-15,4 4-5 0,4 0 0 0,-7-5-2 16,3 4-3-16,4 1-2 0,0 0-2 0,0 0 1 0,-9 0-2 16,9 0-2-16,0 0-3 0,-5-2 0 0,5 2 1 15,0 0-6-15,0 0 3 0,0 0-3 0,0 0 8 16,0 0-5-16,-7 6-4 0,7-2 2 0,-2 1 0 16,0 0 0-16,2 5-1 0,-2-1-1 0,0 1 0 15,2 4 4-15,-2 1-3 0,1 2 1 0,0 0-3 16,1-3 5-16,0 2-3 0,1 0 0 0,-1 0 2 15,0 0-1-15,1 1-2 0,2 0 3 0,-2 0 1 0,3-1 3 16,-2 3 7-16,1 0 3 0,1-1 1 16,0 1-3-16,1 0 2 0,0 6 1 0,0 4 0 15,1 1 1-15,1 0 0 0,1-2 0 0,-3-1 0 0,2-2-1 16,0 1-2-16,2 1 1 0,1 0-1 0,-4 0 1 16,3 1-4-16,0-1 7 0,1 3-4 0,3-1-1 15,-4 1 1-15,1 2-4 0,-2-3-1 0,-3 1 3 16,2-1 0-16,-2-1 2 0,0 1-1 0,-2-2-5 15,0 0 4-15,1-1 6 0,1-1 3 0,-4 2-1 16,3-8 0-16,-1 2-3 0,3 5-4 0,0-1 2 16,0 2-4-16,-1-1 1 0,0 0-1 0,1 1-2 15,-1-2 2-15,3-2-5 0,-2 2 0 0,3-1 1 16,0 1-1-16,-4 0 5 0,0 0-6 0,1-8-3 0,0 9 0 16,-3-8 2-16,4 6-3 0,-6-5 0 15,7 6-2-15,-4-7 1 0,-3 2 0 0,3-3 1 0,0 2 2 16,5 0-2-16,-4 6 0 0,4-1-1 0,-4-7-1 15,4 4 2-15,-4-1 2 0,3-2-3 0,-1 5 1 16,1 0-1-16,1-2 3 0,0 1-2 0,-4-4 2 16,3-1-5-16,-5 3 0 0,4 3-1 0,-3-5 6 15,0 3 0-15,0-3-3 0,-2-3-4 0,2 2 6 16,-2-3-6-16,0-2 3 0,-1 1-1 0,-1-2-2 16,1-1 2-16,0 2 2 0,1-1-1 0,-1 3-2 15,2 0 3-15,-3 3-1 0,1 1 0 0,0 0-2 16,3-1 3-16,0 3-6 0,1-2 4 0,1 2 2 15,2 3-3-15,1 0 3 0,-4-3-3 0,4-2 0 16,-4 2 2-16,4-4 1 0,-4 0-4 0,4-1 2 16,-4 1 0-16,0-1-3 0,2-1 4 0,-6 1-3 0,3-6 4 15,1 3 0-15,-1 0 1 0,-3-2-3 0,4 2-2 16,-2 0 0-16,-2-1 0 0,3 0 3 0,-3 1 0 16,-1 0-2-16,3-1 1 0,-2 2 0 0,2-3-2 15,-2 5 2-15,1-5-7 0,1 1 9 0,-2-1-2 16,2 2 4-16,1 0-3 0,-2 1-1 0,2 2-2 15,-1 1 1-15,0-1-1 0,0 1 5 0,1-4-2 16,-1 6 0-16,1-4-2 0,0 2-3 0,0 0-3 16,-1 0-1-16,1 1-8 0,-2-4 2 0,1-2 0 15,-2 2 0-15,3-1 3 0,-2-3 2 0,-2-2 0 16,1-1-1-16,2-2 1 0,-2 1 4 0,1 3-4 16,-1-4 3-16,0 0 1 0,0 4 0 0,1-3 1 0,-1 0 3 15,2 2-3-15,-1-3 5 0,1 2-4 0,1-1-1 16,3 4 1-16,-3-4 0 0,1 3 1 15,0 1 0-15,0-2 0 0,4 1 0 0,-5 1 3 16,1-1 1-16,-1 1-3 0,0 1-1 0,-1-3-1 0,0-2 1 16,0 1 0-16,2-2 3 0,-4 1-1 0,0 0-1 15,2-1 2-15,-3-1-1 0,0-3-2 16,0 2 2-16,0-2 1 0,5 4-2 0,-5 0 0 0,4 0 1 16,-4-4-3-16,5 3 1 0,-1-2 2 0,0 0 4 15,2 1-4-15,-1 3 1 0,3-3-3 0,1 1 2 16,1 1-2-16,2 0 3 0,-2-2 0 0,10 1-1 15,-3 1 0-15,-3-3 0 0,4 3 1 0,1 0 0 16,0-3-1-16,4 2 0 0,-5-1-1 0,5-2 3 16,0 2 0-16,8 0-2 0,-3 1 0 0,-8 1 3 15,2 1 0-15,6-1-3 0,-1 2 0 0,-4-1 1 16,-2-2 1-16,-1 1-4 0,2 1 4 0,-2-3-1 16,1 1 1-16,-1 0-4 0,-2-3 6 0,0-2-4 0,3-1-1 15,-3 2 2-15,4-1-1 0,-3 0 4 0,2-1-5 16,-2 1 0-16,1-1 5 0,-2 1 1 0,3 0-4 15,0-1 0-15,1 2-2 0,6-2 2 0,0-2-2 16,-6 3 0-16,7-2 1 0,1-2 1 0,-1 5 1 16,-1-3-2-16,2-1 0 0,-1 0-1 0,3-2 0 15,-4 2 1-15,1-1 2 0,-3-1 1 0,4-3-3 16,-1 1 6-16,-1 1-3 0,0 2-4 0,-1-1 2 16,-8 2 4-16,2-2-6 0,-2 2-1 0,0 0-5 15,-1-2 3-15,2 2 1 0,-4 2-6 0,4-1-5 16,-4-1-5-16,1 0 1 0,4-2-3 0,-1 2 1 15,-2-2 0-15,4 2-1 0,3-5 3 0,1 2-2 16,-7 1 4-16,9-5 4 0,-1 1 1 0,1 0 5 16,0 1 0-16,1-1-3 0,-2-1-1 0,1 5 1 15,-7-1 2-15,-1 3 0 0,-1 1-12 0,2-1-10 16,-7 2-7-16,3-1 1 0,-3 2 0 0,-1 2 3 16,0-1-1-16,-1-1 2 0,2 1 5 0,0 1 3 0,2-2 0 15,-2 2 0-15,-2 1 3 0,4-4 4 16,-3 3-2-16,7-5 4 0,-1 0 3 0,-1 0 6 0,1-5 3 15,2 3 1-15,5-5 10 0,3 0 10 0,-1-2 5 16,1 2 3-16,-1 2-1 0,3 3-8 0,-12-1-2 16,-1 3-1-16,5 1-1 0,-5-1 1 0,0 2-5 15,2 6 0-15,-7-3-3 0,0 2-14 0,-1-2-2 16,1 3-9-16,0-3 0 0,1 2-3 0,4 0-5 16,-8 1 4-16,3-1 5 0,-3 1 2 0,4-3 1 15,-1 0 3-15,5 2 2 0,-1-4 0 0,-4 2 3 16,7-3 8-16,0-1 6 0,-1 1 10 0,-1-2-5 15,5 0 6-15,-6 5-5 0,5-1 6 0,6 0 1 0,-8 1-2 16,1 2 0-16,0 1-4 0,0-3 0 16,-2 2-3-16,0 1 2 0,0-1-7 0,-1 1 0 15,1 0-2-15,-1-2 1 0,-3 2 1 0,2 1 0 0,2-1 0 16,-1 0-3-16,0-1-2 0,3-2 0 0,0 0 3 16,-2-3-3-16,3 1 3 0,1 2 4 0,0-1-5 15,-5 1-1-15,2-2-1 0,-1-2 1 0,-2 4 1 16,-2 0-2-16,-2 5-1 0,-1-5 2 0,-1 2-1 15,2 0-1-15,-2 1-1 0,1-3-4 0,-3 0 5 16,4 2-3-16,-3-2-5 0,2 0 5 0,-1 4 2 16,3-3-6-16,4-1 0 0,1-2 4 0,0-3-4 15,0 3 7-15,8-8 1 0,-5 7 1 0,5-5-5 16,1 2 4-16,-5 3-4 0,-5-1 2 0,4 3-2 0,-3-3-11 16,-5 4-15-16,0 0-6 0,-3 2-8 15,0-2-6-15,1 1-11 0,-1 0-12 0,1 0-16 16,1 2-13-16,0-2-11 0,1 2-28 0,-1-3-83 15,2 0-239-15,2 0 107 0</inkml:trace>
  <inkml:trace contextRef="#ctx0" brushRef="#br0" timeOffset="97455.41">9351 16758 2 0,'25'-6'193'0,"-3"2"-20"0,-3 0-21 15,-1 1-23-15,-3 1-20 0,1-1-14 0,-5 3-17 16,1 0-20-16,-1 0-14 0,-3 0-11 0,3-2-17 16,-2 1-12-16,0 1-16 0,4 0-9 0,-1 0 1 15,-2 0-3-15,1 3-3 0,1-3 4 0,2 0-4 16,-4 0 4-16,2 0 5 0,0 0 9 0,1 2-8 15,1-4 10-15,4 0 11 0,1-1 11 0,-1 0 10 16,0-1 11-16,1 1 2 0,-1-2 4 0,5 3 2 16,-1-2 10-16,-3-1-6 0,8-3 4 0,0 3-2 15,-7 1-3-15,-2 3-4 0,1-1-9 0,0-1-1 16,-7 3-5-16,1 1 0 0,-3-1-8 0,0-1 0 16,0 2-12-16,-1 1-8 0,0 0-9 0,0-1-13 0,2 1-5 15,-4 0-8-15,2 1-5 0,2-2 0 0,-3 2 6 16,2-3 2-16,1 2 3 0,1-2 5 0,1 0 0 15,1 0 6-15,0-2 1 0,0 2 7 16,-2 0 5-16,2 0 10 0,0-2 18 0,-3 0 3 0,5-1-1 16,-3 1-1-16,-1-1-2 0,-2 3-3 0,1 0-1 15,-2-2 7-15,-3 1-6 0,0 0 6 16,2 0 1-16,-5-2 1 0,4-1 3 0,-3 1 0 0,-4 1-4 16,3-2-3-16,-1 0 9 0,-2-2-4 0,0 3-2 15,1-4-4-15,-1 2-5 0,3 0-1 0,-3 0 2 16,0-3-5-16,0 1-1 0,4-4 0 0,-3 0-2 15,3 0 2-15,1-1-1 0,-4 1-3 0,3 0 0 16,-4-1-3-16,4 0 0 0,-4 3-2 0,0-2 2 16,0 0-3-16,-3 1-1 0,2 3 0 0,-4-4-4 15,0 2 3-15,0 1 3 0,-3 0-5 0,0 0 3 16,-2 1-1-16,1 0-2 0,-1-2 7 0,-1 1 2 16,2-1-1-16,0 1 10 0,1-2-2 0,1 2 3 15,-3-1 1-15,4-3 0 0,-2-5-7 0,1 3 2 0,0-6 3 16,0 2-4-16,-1-9 0 0,3 0 5 15,1-2-6-15,2-4 5 0,-1-1-3 0,3-1 1 16,-1-1-1-16,2-12 2 0,-1 1-7 0,0-1 4 16,-1 14 5-16,2-14 5 0,-2 11 2 0,1 2 1 0,-3 2 3 15,-2-2 0-15,1-12 6 0,0 16 1 16,-2 0-2-16,2-3-3 0,3-1-4 0,-3 2 1 0,3-15-3 16,1 14-4-16,0-1 1 0,-3 2 0 0,3-1-9 15,3-3 0-15,2-10-2 0,-4 12-1 0,8-12-3 16,-5 3-6-16,-3-5-8 0,4 0 2 0,-1 16-8 15,0-14 1-15,-4 12-2 0,0-1 1 0,-4 3-2 16,-1 3 3-16,1-4 1 0,-6 5 2 0,-3-2 0 16,-2-2 2-16,-6 5 1 0,-3 1 0 0,-1 2-2 15,-3 1 2-15,-1-1 7 0,-1 0 1 0,-14-4-4 16,14 9 1-16,-2-1-2 0,1 1 4 0,-1-1 1 16,3-2-1-16,-1 1 0 0,6 1 2 0,1 0-4 15,6-1 2-15,2 0-3 0,2 0 3 0,3 5 0 16,1 0 0-16,0 0 1 0,-1 1-1 0,2-2-2 15,-1 3 3-15,-1-1-1 0,-1 3 2 0,-1-3-5 16,1 0 4-16,-2 4-2 0,1-4 3 0,-2 2-4 16,4 1 0-16,-4 0 3 0,1-3 0 0,0 4 3 0,1 0-4 15,5 4 2-15,-1-1-3 0,-3 1 2 16,5-1-1-16,-2 0 1 0,1 1 1 0,0-1-4 16,3 6 1-16,0-6-1 0,-1 4 4 0,3 0-3 15,-2 0 1-15,4 5 1 0,-5-10-1 0,1 6-1 0,4 4-2 16,-5-10 3-16,4 6 0 0,-2-2-3 0,3 6 1 15,-5-9-1-15,1 4 2 0,4 5 0 0,-7-9 0 16,0 5 2-16,3 0-4 0,4 4 2 0,-11-6-2 16,0 0 4-16,1 1-5 0,0 0 2 0,-3 3 0 15,-1-5 2-15,-5 2-2 0,2 0 4 0,-2 0-1 16,-2-1-4-16,-7 1 3 0,0 1 0 0,4 0-2 16,-4-4-1-16,-4 3 1 0,0 1 0 0,0 1 3 15,1-2 4-15,0 3 0 0,-4-3 2 0,2 0 3 16,-2 3 0-16,2-3 3 0,-4 1 0 0,3-1 0 15,-4-1-4-15,0 2 4 0,1-1-3 0,-3 3 0 16,-11-3-2-16,1 3-3 0,-2-2 4 0,11 0-4 16,4 1 3-16,-1-3-3 0,-13-2 1 0,11 5-1 0,-10 0-3 15,11-1 0-15,-15-1 1 0,2 1-3 16,-5-1-1-16,4 5-1 0,-3-1-3 0,2-1 1 16,-5 0-3-16,7 1 2 0,-6-1 1 0,2 2-2 15,-3-3 1-15,3-1 2 0,-1 2 0 0,-1 2 0 0,1 0 1 16,1-3-2-16,-1 3 1 0,1-2-1 0,0 2 3 15,5-1 0-15,11 0 0 0,3 1 0 0,-17 0-1 16,17 0 2-16,5 1-1 0,0 0-2 0,1-1 2 16,-2 5-2-16,5-4 1 0,0 4-2 0,6 0 3 15,2 0 1-15,-2-2-2 0,-3 7-2 0,-2 1 0 16,8-5 3-16,1 3-2 0,-3-1 2 0,6 2-3 16,-3 0 1-16,2 1-2 0,0-1 1 0,-2 2-2 15,5 1 3-15,-3-3-2 0,-1 2-7 0,-7 3-4 16,10-4 1-16,-5 2-3 0,1-2 1 0,-4 3-1 15,3-4 0-15,1-1 0 0,0 1 3 0,-1 0 3 16,4-2 2-16,-2 1-2 0,2-2 0 0,2-2 3 16,0 1-1-16,0-2 6 0,-2 3-2 0,-3-3-1 15,4 1 0-15,-5 0-11 0,2 0 6 0,-2 2-16 16,-3-4-5-16,7 3-10 0,-7 0-4 0,-3-1-4 16,-2 2 2-16,-1-2 1 0,6-1 1 0,-6 0-2 15,-3 0 3-15,3-1 8 0,-4-1 7 0,2 0 2 0,-2-2 6 16,-3-2 1-16,1 2 4 0,-2 0 0 0,0-2 15 15,-2 2 7-15,1-1 12 0,-3 1-2 0,-1 0 6 16,3 1-4-16,0 1 1 0,-2-2-4 0,-1 4-3 16,3 0-3-16,-2 0 5 0,2 0 0 0,2 0-2 15,4 0-3-15,0 1-1 0,5 0 0 0,3-1-4 16,2 1 6-16,3-1-1 0,-1 2-2 0,2-1-2 16,0 1 0-16,-1 5 2 0,1-5 0 0,-1 5-4 15,1-1-2-15,0 1 1 0,-5 3 3 0,2-3-3 16,3-1 4-16,1 4-2 0,-5 0-3 0,5-1 2 15,-1-2-3-15,4 1 1 0,0 1 3 0,1-4 1 16,3-1-2-16,0-1-1 0,5 3-1 0,0-5-1 16,1 0-3-16,0 2-15 0,3-3-26 0,-4 1-26 15,5 0-38-15,1-1-55 0,-1-4-118 0,0 0-306 16,8 3 135-16</inkml:trace>
  <inkml:trace contextRef="#ctx0" brushRef="#br0" timeOffset="99850.8">18630 7274 28 0,'0'0'71'0,"-4"-2"-4"15,4 2-11-15,0 0-5 0,0 0-8 0,0 0-2 16,0 0-3-16,0 0-2 0,0 0-8 0,-1-5-2 16,1 5-2-16,0 0 1 0,-4-4-5 0,4 4 1 15,0 0-7-15,0 0-1 0,0 0 3 0,-1-6-7 16,1 6 3-16,0 0-4 0,0-4-2 0,0 4 1 15,-1-4-5-15,1 4 9 0,0 0-7 0,0-8-2 0,0 8 3 16,1-5-3-16,-1 4-4 0,0 1 2 0,1-6 2 16,-1 6 1-16,4-2 0 0,-4 2 0 0,0-6-3 15,0 6 5-15,4-2 1 0,-4 2 6 0,0 0 7 16,-3-5 13-16,3 5 3 0,0 0 4 0,4-7 0 16,-4 7 0-16,0 0 4 0,0 0-1 0,0-3-1 15,0 3 0-15,0-2 3 0,0 2-2 0,0 0-1 16,0-7-3-16,0 7-6 0,0 0-2 0,0-5 0 0,0 5-4 15,1-3 2-15,-1 3-3 0,0-5-3 0,0 5-7 16,0-4 6-16,0 4-3 0,0 0-5 16,0 0-2-16,0 0 2 0,0 0-6 0,0 0-4 0,0 0-10 15,3-4-5-15,-3 4-13 0,0 0-5 0,0 0-36 16,0 0-29-16,-14 8-34 0,14-8-69 0,-4 3-213 16,0 0 94-16</inkml:trace>
  <inkml:trace contextRef="#ctx0" brushRef="#br0" timeOffset="115422.46">22322 7077 102 0,'0'0'107'0,"0"0"-6"0,0 0-9 16,-4-3-14-16,4 3-10 0,0 0-4 0,0 0-9 16,0 0-2-16,0 0-9 0,0 0-5 0,0 0-3 15,0 0 2-15,-9 0-3 0,9 0-2 0,0 0-5 16,0 0 0-16,0 0-2 0,-9 0-6 0,9 0 5 16,0 0-5-16,0 0-3 0,0 0-8 0,0 0 10 0,0 0-8 15,-9 3 3-15,9-3-10 0,0 0 8 0,0 0-2 16,0 0 9-16,-9-3 0 0,9 3 7 15,0 0-11-15,0 0 10 0,-2-2 2 0,2 2-3 0,0 0-2 16,0 0-3-16,-7-1-4 0,7 1-2 0,0 0 4 16,-5-1-6-16,5 1 1 0,-7-1-2 0,7 1-5 15,0 0 6-15,0 0-6 0,-7-1-1 0,7 1 2 16,0 0-1-16,0 0 2 0,0 0 0 0,-5-3-3 0,5 3-3 16,0 0 2-16,0 0-1 0,0 0-3 15,0 0-8-15,0 0 15 0,-10 3-4 0,10-3-1 16,0 0 2-16,-6 2 0 0,6-2 1 0,0 0-5 0,0 0 5 15,-4 1-6-15,4-1-2 0,0 0 6 16,0 0 2-16,0 0-3 0,0 0 0 0,0 0-5 0,0 0 3 16,0 0-1-16,0 0-1 0,0 0 4 0,0 0 4 15,6 8-1-15,-6-8 0 0,6 3-4 0,-2-2 0 16,1 0 0-16,1 1 1 0,1-2-2 0,-1 2 2 16,2-2 0-16,2 2-5 0,3-1 8 0,-3-1-4 15,3 0 2-15,1 2-1 0,4-1 1 0,0 0-3 0,1 2 0 16,-1-3 5-16,4 1-7 0,-1 0 4 0,6 2-2 15,-5 0-4-15,6-2 5 0,-6-1 2 16,-2 1-2-16,1 2 2 0,1-2 1 0,-3 2 4 0,-1-3-8 16,-1 2 1-16,-4-2-3 0,5 0 1 0,-4 3 4 15,0-2 4-15,-1-1 2 0,1 2-7 0,-4-2-1 16,2 0 8-16,2-2 4 0,-4 1 4 0,4 1 5 16,0-3-5-16,-1 3 5 0,1-2 2 0,4 0 0 15,-8 1-3-15,4-1-4 0,-4 0-2 0,3 2 4 16,-4-1-5-16,3 0 2 0,-1 1-7 0,1 0 0 15,-1 0 3-15,1 1-5 0,-6-1 3 0,7 0-9 16,-4 1 8-16,2-1-5 0,-4 2 4 0,-1-1-5 0,1-1 2 16,-1 1-2-16,1 0 3 0,-7-1 1 15,9 0-1-15,-3 2-5 0,-6-2 3 0,6 0-3 0,-6 0 5 16,6 0-2-16,-6 0 1 0,0 0-3 0,5 2-1 16,-5-2 7-16,0 0 1 0,0 0-4 0,0 0-4 15,0 0 2-15,0 0-3 0,0 0-4 0,-17-4-5 16,17 4-4-16,-12 2-6 0,7-4-9 0,-4 2 1 15,9 0-10-15,-13 0-13 0,8 0-13 0,5 0-15 16,-9 0-29-16,9 0-138 0,-9 2-267 0,9-2 118 16</inkml:trace>
  <inkml:trace contextRef="#ctx0" brushRef="#br0" timeOffset="116429.9">22989 7054 34 0,'-8'-2'106'16,"8"2"-18"-16,-5 0-2 0,5 0-8 0,-8 0-4 0,8 0-13 15,0 0-3-15,-6-1 2 0,6 1-6 0,0 0-7 16,0 0-14-16,0 0 5 0,-8-1 0 0,8 1-11 16,0 0 5-16,0 0-4 0,0 0 4 0,0 0 5 15,0 0 3-15,0 0 3 0,0 0-8 0,-9-2-2 16,9 2-4-16,-5-3-7 0,0 1 3 0,0-1-2 16,5 3-7-16,-9-1 3 0,5-3 6 0,1 3-3 15,3 1 0-15,-12-2 7 0,8-2 0 0,-1 4 5 16,1-3-2-16,4 3 2 0,-6-2-4 0,6 2-6 15,-4-2 6-15,4 2-7 0,0 0 5 0,0 0 0 0,-5-4-3 16,5 4-2-16,-4-2 2 0,4 2-2 0,0 0 1 16,0 0-3-16,0 0 1 0,0 0-2 0,0 0-3 15,0 0-3-15,-4-4 0 0,4 4 1 0,0 0 0 16,0 0-3-16,0 0 0 0,0 0-3 0,0 0 4 16,0 0-2-16,0 0-3 0,0 0 0 0,0 0 0 15,0 0-5-15,0 0 1 0,18 2-1 0,-18-2 1 16,17 2 0-16,-4-1-5 0,-1 0 0 0,2 2 5 15,-3-2 1-15,3 1 1 0,-2-1-5 0,1 2-2 16,1-2 1-16,-1 4 3 0,2-4 1 0,-2 0-1 16,-1 1-3-16,-2-1-3 0,-1 1 6 0,-3 0-1 0,2-1-2 15,-2 1 2-15,-1-2 1 0,1 3-3 0,-6-3 2 16,7 2-2-16,-7-2-2 0,6 0 0 16,-6 0 1-16,6 1 4 0,-6-1-3 0,0 0 0 0,5 1 2 15,-5-1 2-15,6 0-3 0,-6 0-3 0,0 0 4 16,4 1-1-16,-4-1-3 0,0 0 1 0,0 0 1 15,6 3 0-15,-6-3 0 0,0 0 1 0,4 3 2 16,-4-3-7-16,1 2 2 0,-1-2 1 0,0 0 3 16,0 0-7-16,0 0 4 0,0 0-1 0,0 0 5 0,0 0-4 15,0 5-1-15,0-5 1 0,0 0 2 16,-3 5-2-16,3-5-1 0,-2 6 1 0,-1-4 6 0,0 2-5 16,1 1 2-16,-2 0 0 0,0 0-3 0,-1 3-1 15,-3-1 2-15,0 1-2 0,2 3 4 0,-2-2-2 16,1 2 0-16,-4 2-2 0,1 0 2 0,1 1 2 15,-2-2-4-15,3 2 0 0,2-5 1 0,-1 2 1 16,1-3 1-16,0-1 2 0,-1 3-4 0,3 0-1 16,-1-1-2-16,4-3 3 0,-4 2-2 0,2-2 3 15,1-2 2-15,-1 3 2 0,2-2-3 0,-2 0-2 16,3 1 1-16,-1-2 4 0,-2 1 0 0,2-3-6 0,1 3 4 16,0-5 0-16,-1 7 1 0,-2-6-3 15,3-1 0-15,0 0 3 0,0 0 2 0,0 4 15 0,0-4 4 16,0 0 5-16,0 0 0 0,0 0-2 0,0 0-4 15,0 0 2-15,0 0-5 0,-5-11-5 0,3 5 1 16,2 0-5-16,-3 0 2 0,3-6-5 0,-1 1 0 16,-3-2-4-16,1 0 6 0,2-1-5 0,-3-2 1 15,-1-1-1-15,0 0-1 0,-2 1 1 0,1-2 1 16,1 2-2-16,1 0 0 0,-1 1-1 0,-3 1-2 16,2 0 1-16,-1-1 1 0,1 5 1 0,3 0 0 15,-3 0-2-15,2 1 1 0,1-1-3 0,0 6 2 0,1-1 1 16,-1-1-2-16,1 1 2 0,2 3-4 15,0 2-8-15,-3-5-25 0,3 5-23 0,0 0-45 0,0 0-55 16,0 0-190-16,14 9-375 0,-9-5 166 0</inkml:trace>
  <inkml:trace contextRef="#ctx0" brushRef="#br0" timeOffset="121912.48">12263 10455 10 0,'0'0'108'0,"0"0"-7"0,0 0-10 0,0 0-7 0,-7-1-13 15,7 1-9-15,0 0-2 0,0 0-8 0,0 0-10 16,0 0 3-16,0 0-11 0,0 0-5 15,0 0 2-15,0 0-2 0,0 0-17 0,0 0 8 0,0 0 1 16,0 0-5-16,0 0 3 0,0 0 0 0,0 0-6 16,0 0 0-16,0 0-4 0,0 0 6 0,0 0-9 15,0 0 11-15,0 0-7 0,0 0 1 0,0 0-3 16,0 0 9-16,0 0-6 0,0 0 1 0,0 0-4 0,0 0-1 16,0 0 2-16,0 0-1 0,0 0-1 15,0 0-2-15,17-2-1 0,-13 1 1 0,-4 1-5 16,10 0 4-16,-10 0 3 0,10-2-7 0,-2 2 3 0,-8 0-8 15,11-2 3-15,-3 2 1 0,-3 0 0 0,3 0 6 16,-8 0-6-16,14 0 3 0,-9 0 6 0,4 0-10 16,0 0 5-16,-4 0-15 0,7 0 16 0,-6 0-2 15,2 0-2-15,-1 0 4 0,1 0-4 0,0-1-3 16,1 1 8-16,-2 0-5 0,-7 0 3 0,14 1-3 16,-6-2 3-16,-2 1-1 0,3 0 2 0,-2 0-1 15,4 0 0-15,-1-2 4 0,2 2-18 0,-1 0 12 0,2 0-1 16,1 0-2-16,-1 0 3 0,1 0-3 0,0 0 10 15,0 0-7-15,-1 0-2 0,0 0-7 16,1 0 7-16,0 0-2 0,2 0 2 0,-3 0 4 0,0 0 1 16,1 0-6-16,0 0 7 0,-1 0-8 0,0 0 6 15,1 0-1-15,-1 0-4 0,1-2 4 0,0 2 0 16,-3-2-3-16,5 1 2 0,-3 0 3 0,4 0-7 16,-3 1-1-16,0-2 5 0,0 2 1 0,-1 0 1 15,1 0-2-15,0 0 0 0,3-2-3 0,-3 1 5 16,-4 1 0-16,4 0-2 0,2-2 2 0,-2 2-3 15,-3 0 5-15,4 0-8 0,-3 0 3 0,1 0-5 0,1 0 8 16,-1 0-3-16,1-1 1 0,-2 1-1 0,6-1 1 16,-5 0-3-16,6-1 6 0,-6 2-5 0,2-3 3 15,-2 3 0-15,1-2-4 0,-2 2 2 0,1-2 3 16,0 2 0-16,-1-3 4 0,1 3-4 0,-2-1 4 16,1 2-4-16,-1-1-3 0,0-1-1 0,-2 1 0 15,3 0 3-15,-3 1-2 0,0-1 4 0,1-1-1 16,-2 1-11-16,2 0 13 0,-1 0-4 0,-1-1 5 15,-2 2-9-15,8-1 8 0,-4-1-5 0,2-1-1 16,-1 2-1-16,1-1 3 0,1-2 2 0,1 1-6 16,-3 0 4-16,2-1 0 0,-1 2 0 0,0-2-4 0,1 2 6 15,-6 0-3-15,0 0 0 0,2 1-3 0,-4-2-4 16,3 2 10-16,-3-1-7 0,-5 1 11 0,10-1-9 16,-6-3 7-16,0 2-4 0,-4 2 8 0,0 0-5 15,9-1-3-15,-9 1 12 0,0 0 0 0,4-1-6 16,-4 1 10-16,0 0-2 0,4-3 0 0,-4 3-4 15,0 0 4-15,0 0-4 0,0 0 1 0,0 0-12 16,0 0 9-16,7 0 1 0,-7 0-1 0,9 0-5 16,-9 0 4-16,0 0-10 0,9 1-2 0,-9-1 11 15,0 0-5-15,4 2 3 0,-4-2-5 0,0 0 0 0,0 0 6 16,0 0-9-16,0 0 3 0,0 0-6 0,0 0 1 16,-18 3-7-16,12-2-5 0,-3 3-11 0,-3-4 15 15,2 1 2-15,0 0-11 0,-2 1-2 0,2-2-13 16,-1 1-6-16,0 0-29 0,2-2-26 0,-5 1-78 15,1 1-191-15,2-2 84 0</inkml:trace>
  <inkml:trace contextRef="#ctx0" brushRef="#br0" timeOffset="122749.88">13382 10340 3 0,'0'0'115'0,"-4"-2"-10"15,4 2-6-15,-4-3-13 0,4 3-4 0,-6-4-9 16,6 4-8-16,0 0-8 0,0 0-7 0,-5-1-4 16,5 1 0-16,0 0-11 0,0 0 0 0,0 0-3 15,0 0 1-15,0 0-13 0,0 0 3 0,-6-2-2 16,6 2-3-16,0 0-4 0,0 0-5 0,-5-2 6 16,5 2-1-16,0 0 3 0,0 0 6 0,0 0-6 0,0 0-2 15,0 0 4-15,0 0-3 0,-8 0 1 0,8 0-4 16,0 0-3-16,0 0 0 0,0 0-5 0,0 0 4 15,-6 0-3-15,6 0-4 0,0 0 6 0,0 0-1 16,0 0-1-16,0 0-1 0,0 0-1 0,0 0 2 16,0 0 1-16,0 0-2 0,0 0 0 0,0 0-1 15,0 0-4-15,0 0 5 0,0 0 8 0,0 0 2 16,0 0-1-16,0 0 0 0,0 0 1 0,0 0 0 16,0 0-5-16,0 0 2 0,21 2 3 0,-14-2-6 15,0 0-6-15,0 3 4 0,-1-1 5 0,4-1-6 16,-1 1 1-16,1 2 1 0,1-1-5 0,-1-2 2 0,0 3-3 15,2-3 3-15,-2 2 2 0,-3 0-9 16,5-3 6-16,-3 2-3 0,0-2 4 0,1 0 1 0,-3 3-3 16,0-3 3-16,0 1-12 0,-1-1 6 0,-6 0 0 15,9 1 2-15,-9-1 4 0,6 0-11 0,-6 0 8 16,5 2 0-16,-5-2 2 0,0 0-7 0,7 1 1 16,-7-1 0-16,2 2-1 0,-2-2-1 0,0 0 6 15,-1 5-2-15,1-5-2 0,-4 7 1 0,4-2 3 16,-6 2-7-16,2 0 3 0,-1-1 2 0,-3 2 1 0,2 1-1 15,-1 0-4-15,-3 5 1 0,3-4 4 0,-5 3-3 16,3-2 1-16,0-1 3 0,3 0-6 0,-2 2 3 16,1-3 1-16,0 0-2 0,3-1-5 15,-2 4 5-15,-2-3 2 0,4-1-5 0,-3 1 4 0,-1-3-3 16,4-1 9-16,-1 2-13 0,1-2 15 0,-1-1-7 16,0 0 3-16,1-2 2 0,0 1 10 0,4-3 1 15,-5 2 1-15,3 0-3 0,2-2 0 0,-7 3 3 16,7-3 0-16,0 0-5 0,-7 0-4 0,7 0-1 0,0 0 3 15,-5-6-5-15,5 6 7 0,-4-5-5 0,4 5-2 16,0-6 0-16,-2 3 0 0,1 0 0 16,1 3-1-16,3-7 3 0,-3 0-2 0,0 4 1 0,0-4 0 15,2-1-3-15,0 1 4 0,0-4-6 0,-2 0 1 16,0 0-1-16,0 0-3 0,0 0 5 0,0-3 1 16,0 2-6-16,1-3 1 0,-2-2 3 0,2 2-1 15,-2 1-4-15,-3 2 7 0,2 1-8 0,-1-2 3 16,1 1 0-16,-2 2-3 0,2-1 4 0,-2 2-3 0,-2 0-2 15,4 1 2-15,-1 1 6 0,1 2-17 16,-1 1 15-16,0-1-1 0,2 2 2 0,1 3-2 0,-2-6 0 16,0 1-1-16,2 5 6 0,-1-4-5 0,1 4-5 15,-1-2 4-15,1 2 3 0,0 0-1 0,0 0 3 16,0 0-7-16,0 0-1 0,0 0 1 0,0 0-4 16,0 0-8-16,0 0-13 0,0 0-18 0,0 0-10 15,0 0-35-15,-2 10-176 0,2-10-288 0,0 6 128 16</inkml:trace>
  <inkml:trace contextRef="#ctx0" brushRef="#br0" timeOffset="127912.14">22121 11505 101 0,'0'0'89'0,"0"0"3"0,0 0 6 16,0 0-10-16,0 0-4 0,0 0 3 0,0 0-1 0,-5-1-5 16,5 1-11-16,0 0 1 0,0 0-2 0,0 0-4 15,0 0-8-15,0 0-1 0,0 0-2 0,0 0-10 16,0 0 1-16,0 0-8 0,0 0-2 0,0 0-6 15,0 0 0-15,0 0-5 0,0 0-3 0,0 0-2 16,0 0-3-16,0 0 0 0,0 0 0 0,0 0 0 16,0 0-5-16,0 0-4 0,0 0 4 0,0 0-7 15,0 0 1-15,0 0 1 0,0 0 2 0,0 0-3 0,0 0-2 16,0 0 6-16,0 0-4 0,0 0-1 0,0 0-3 16,0 0 2-16,0 0-1 0,0 0 0 0,0 0 5 15,0 0-7-15,0 0 3 0,0 0 0 0,14 5-2 16,-14-5 1-16,12 0 1 0,-3 2 0 0,1-1-1 0,0-1 1 15,4 2 1-15,-2-2 1 0,7 0-2 16,-1 3 0-16,2-3-2 0,1 0-28 0,8 1 2 16,-2-2 8-16,1 1-2 0,-8 0-1 0,10 3 4 0,1-2 4 15,-1-2-2-15,-2-2 2 0,0 3 1 16,2 0 1-16,-10 0-2 0,2 0 4 0,-3-3-1 0,0 6 10 16,-1-3-7-16,-4 1 3 0,0-1 0 0,3 3-1 15,-4-1 2-15,-1-3 0 0,1 2-4 0,-4-1 4 16,5 3 1-16,-2-3 0 0,-1 0 1 0,1 3-1 15,-1-2 3-15,3 0 0 0,-2 1-3 0,0-1-4 16,0 0 0-16,-2-1 5 0,4 0 2 0,-2 0 3 16,0 1-6-16,-1 1-2 0,-1-5 5 0,-3 4-9 15,1 1-8-15,-3-1-6 0,3-1-3 0,-8 0 1 0,5 4-2 16,2-4-1-16,-7 0-6 0,0 0 8 0,7 0-3 16,-7 0 5-16,0 0 4 0,0 0 0 0,0-8 2 15,0 8-4-15,0 0 6 0,0-4-2 0,0 4 4 16,0 0 2-16,0 0-20 0,0 0-6 0,-1-5-5 15,1 5-14-15,0 0-14 0,-3-4-78 0,3 4-158 16,-1-4 69-16</inkml:trace>
  <inkml:trace contextRef="#ctx0" brushRef="#br0" timeOffset="128911.36">22795 11398 87 0,'-4'-2'106'0,"4"2"-8"16,0 0-5-16,0 0-7 0,0 0-10 0,0 0-9 16,-4-3-10-16,4 3-3 0,0 0-2 0,0 0-1 15,-1-4-3-15,1 4-3 0,0 0-5 0,0 0 1 16,0 0-3-16,-3-4 3 0,3 4-9 0,0 0 7 16,0 0-11-16,0 0 2 0,0 0-1 0,0 0-2 15,0 0-2-15,0 0-1 0,0 0-1 0,0 0-6 16,0 0-1-16,0 0 2 0,0 0-2 0,0 0 1 0,0 0-2 15,0 0-6-15,0 0-2 0,0 0-3 16,0 0 11-16,0 0-8 0,0 0-1 0,0 0 0 0,0 0-1 16,0 0 1-16,0 0-5 0,0 0 3 0,0 0-2 15,0 0 2-15,0 0-3 0,0 0-1 0,0 0 4 16,14 8 0-16,-14-8-8 0,7 0 7 0,-7 0 0 16,7 0-1-16,0 3 1 0,-1-1 0 0,2 0 0 15,-2-1-2-15,3 1-2 0,3 0 2 0,-2 1-6 0,-1 1 6 16,-3-3-1-16,3 4-1 0,0-1 3 15,1-1-2-15,-1 1 0 0,0-2-1 0,0 2 4 0,-4-3 0 16,2 2-3-16,-1 0 0 0,-1-1 1 16,1 1 4-16,6 1 2 0,-7-4-10 0,3 3 0 0,-2-1 2 15,-1 2 5-15,2-3-7 0,-1 0 3 0,-2 1 3 16,2-1-7-16,-2 2 3 0,1-3 1 0,-5 0-6 16,0 0 5-16,8 0 3 0,-8 0-3 0,0 0-1 15,3 4 1-15,-3-4-1 0,-2 4 3 0,2-4-4 16,-2 4 1-16,2-4 1 0,0 6 1 0,-3-3 5 0,3-3-7 15,-4 7 1-15,3-6 0 0,0 4-3 0,-1 0 4 16,0 0-6-16,-1 0 6 0,0-1 0 0,0 4 2 16,-1-2-2-16,0 1 1 0,-1-1-1 0,1 1-1 15,-1 2 2-15,-5-1-1 0,2 1 0 0,-1-1 0 16,-1 0 5-16,1 0-5 0,0 1 1 0,-5-2 1 16,5 1-3-16,2-1 0 0,0-3 4 0,0 0-4 15,0 4-1-15,2-3 4 0,0 0 1 0,0 1-6 16,2-1 4-16,-3 3 1 0,2-2-5 0,1 0 3 15,0 1 0-15,0-2-1 0,2-2 3 0,-1 2 1 16,2-5-1-16,0 6 1 0,0 0-4 0,-2-4 2 0,1 2-1 16,1-4 2-16,0 0-2 0,0 6 1 15,0-6-6-15,0 0 4 0,-2 2 1 0,2-2 3 0,0 0-5 16,0 0 4-16,0 0-2 0,0 0 0 0,0 0 3 16,0 0-6-16,0 0 2 0,0 0 2 0,-10-7-2 15,9 4 2-15,1 3 2 0,-1-7-6 0,-1 0 3 16,1 2 3-16,1 0-4 0,-1-2 2 0,1-2-2 15,0 3 2-15,-1-5 1 0,1 1-1 0,1-1-5 0,-1 0 2 16,0-1 2-16,-1-1 2 0,1 2 1 16,0-7-5-16,0 1-3 0,-2 6 6 0,4-1-3 0,-2 0 2 15,0 1 3-15,0 2-3 0,0-3-5 0,1 2 4 16,0 3 0-16,-1 1 6 0,-2-1 2 0,2 0-9 16,1 2-1-16,0 0 1 0,0 1-2 0,-1 4 7 15,2-7-3-15,-2 5-2 0,0 2 0 0,1-6 3 16,-1 6 2-16,0 0-3 0,0 0-11 0,0 0-15 15,0 0-15-15,0 0-13 0,0 0-28 0,0 0-138 16,0 0-239-16,0 0 106 0</inkml:trace>
  <inkml:trace contextRef="#ctx0" brushRef="#br0" timeOffset="133594.92">11928 17333 38 0,'0'0'99'0,"0"0"-6"0,0 0-8 15,0 0-7-15,0 0-13 0,0 0-5 0,0 0-4 16,0 0-8-16,0 0-3 0,0 0-10 0,0 0 1 16,0 0-6-16,0 0-1 0,0 0-4 0,0 0 0 15,0 0-5-15,0 0-3 0,0 0 2 16,0 0 7-16,0 0 10 0,0 0-3 0,0 0 1 0,0 0-2 16,0 0 1-16,0 0-11 0,0 0-1 0,-5-2 7 15,5 2-4-15,0 0-8 0,0 0-2 0,0 0-7 16,0 0 0-16,0 0 3 0,0 0 3 0,10-6-4 15,-6 4 9-15,3 0-9 0,-1-2-5 0,-1 1-1 16,3-2 4-16,-3 3 1 0,1-3-5 0,3 2-4 16,-3-2 3-16,3 2 5 0,-2-1-7 0,0 2 5 0,4-4 1 15,-2 2-8-15,1 2 9 0,0-5-7 16,2 2 1-16,2 2 4 0,-2 1-7 0,7-2 2 16,-2-4-9-16,6 3 3 0,3-5 3 0,0 3-1 0,-5 0-9 15,7-2 5-15,-2-2-1 0,3 2 2 0,-10 2-3 16,8-3 2-16,-9 4-1 0,1-3 7 15,1 2 1-15,0 0-5 0,0 0-3 0,0-1 8 16,-1 0 1-16,2-1 1 0,6 2-8 0,0-3 6 0,0 4-2 16,-1-2 2-16,-1 0 4 0,-3 1-5 0,4-3-2 15,1 1 2-15,-3-3 4 0,3 0 0 16,-1-2 5-16,-1 4-7 0,4-1-1 0,-1-6-2 0,0-1 2 16,1 3 4-16,-1 0-1 0,0 1 1 0,-1 4-4 15,-1-2-2-15,-7 6 5 0,-1-2 8 0,-1 1-13 16,0 2 1-16,-1 0 4 0,-1 2-4 0,-1 1 5 15,0 2-4-15,-4-2 2 0,3 1-1 0,-3-3 1 16,3 4 6-16,0-3-5 0,-3 3-4 0,3-2-6 16,-3 0 9-16,3-2-1 0,0 2-2 0,-1-3 2 15,4-1 2-15,0-4-5 0,2 0 5 0,8-3 4 16,-2 0-9-16,3 4 6 0,-3-4-5 0,-6 3 3 16,0 3 0-16,0 0 2 0,-3 2-3 0,-1-1 1 15,2-2 1-15,-5 4 0 0,1 0-1 0,0 0 1 0,-3-2-2 16,2 2-3-16,0 0 2 0,-6 0-3 0,0 2 10 15,0-1-7-15,-1 1 4 0,0 0 1 16,-4 2-3-16,4-4 0 0,1 3-2 0,-5 1-3 16,0 0 6-16,5-3-4 0,-5 3 6 0,0 0-2 15,0 0-2-15,0 0-2 0,9 0-1 0,-5-2 0 0,0 0 5 16,0-1-3-16,1 1 1 0,0-1-2 16,-1 1 5-16,-2-2-1 0,2 2-2 0,-4 2 2 0,4-2-5 15,-4 2 1-15,0 0 9 0,5-2-4 0,-5 2-1 16,0 0-5-16,0 0 6 0,5-2-2 0,-5 2 4 15,0 0-1-15,0 0 3 0,0 0-4 0,0 0-1 16,0-5 1-16,0 5-2 0,0 0 2 0,0 0-1 16,-9-4-4-16,9 4-11 0,0 0-20 0,0 0-17 15,-14 4-20-15,8-2-41 0,-3 0-61 0,0 1-185 16,-3 0 81-16</inkml:trace>
  <inkml:trace contextRef="#ctx0" brushRef="#br0" timeOffset="134057.45">13396 16624 36 0,'0'0'91'0,"-5"-2"-13"0,5 2-12 16,0 0 0-16,0 0-5 0,0 0-11 0,0 0-3 16,18-3-7-16,-18 3 2 0,9-2-16 0,-4 1 0 15,3 0 1-15,-2-2-5 0,6-2-3 0,-3 1-4 16,-2 1 9-16,3-2-9 0,1 0-3 0,0 1-1 15,-1-3 6-15,-1 2-6 0,3 0 3 0,-3 0-2 0,0 0-2 16,2 0-1-16,-1 2-3 0,0 1 2 0,2 0-2 16,-5 1 1-16,0 1-17 0,-2 0-4 15,4 1-3-15,-5 1-3 0,4 0-2 0,-3 1-1 0,0 0 9 16,-1 1-3-16,2-1 3 0,-2-1-4 0,1 3 3 16,-2-3 5-16,1 2-3 0,-2 0 1 0,2-1 6 15,-1-1 7-15,-1 1 5 0,-2 1-4 16,5-2-3-16,-2 2 8 0,-2-3 7 0,2 5-1 0,-2 0 7 15,-1 1-10-15,1-2 1 0,-2 4-3 0,1 2-2 16,1-2 5-16,-2-1 1 0,1 3-10 0,1-1 6 16,-1-2-5-16,0 3 2 0,0-1-2 0,0 1 1 15,0 0-2-15,0 1-4 0,-1-1 2 0,-3 0 1 16,3 5-1-16,-2-5-1 0,-2 1 4 0,3-2 2 16,-2 1-6-16,-1-1 2 0,-2-2 2 0,2 1 1 15,4-4-5-15,-3 4 0 0,-1-5 2 0,1 1-5 16,0 1 11-16,0-3-13 0,3 1 9 0,-3 1-9 15,3-2 4-15,-3 0-7 0,4-3-3 0,-4 1-7 16,4-1-15-16,0 0-14 0,0 0-8 0,0 0 2 16,0 0-41-16,0 0-103 0,0 0 46 0</inkml:trace>
  <inkml:trace contextRef="#ctx0" brushRef="#br0" timeOffset="134224.58">13608 16874 188 0,'0'0'9'0,"0"-6"9"0,0 1 9 0,-1-1-3 16,1 3 8-16,-4-2 3 0,3 0-2 0,-3-2-5 15,0 2-3-15,-1 0 5 0,-2-2-9 0,0 2 8 0,-4-4-2 16,2 3-7-16,-3-3-1 0,2 4 2 15,-1-4 2-15,-1 1-5 0,-2 0 7 0,3-1-2 16,-1 2-3-16,-2 1 3 0,5 0 4 0,1-3 3 16,-1 4-1-16,-1-1 2 0,5 0-6 0,-3 3 10 0,3-2-12 15,0 1-1-15,4-1 0 0,-3 2-6 0,4 0-11 16,0 3-27-16,1-6-41 0,-1 6-87 0,0 0-162 16,0 0 72-16</inkml:trace>
  <inkml:trace contextRef="#ctx0" brushRef="#br0" timeOffset="137619">32832 17580 16 0,'0'0'93'0,"5"-1"-10"0,-5 1-8 0,0 0-3 16,3-2-7-16,-3 2-17 0,0 0 16 0,0 0-13 0,0 0 8 15,0 0-4-15,0 0-9 0,0 0-2 16,0 0-2-16,0 0 1 0,0 0-12 0,0 0 5 16,0 0-4-16,0 0-5 0,0 0 0 0,5-9-9 15,-5 9 3-15,0 0 3 0,0 0-12 0,0-2 5 16,0 2 1-16,0 0 0 0,0 0-5 0,0 0-4 16,-1-5 13-16,1 5-11 0,0 0 5 0,-6-5-8 15,1 5 6-15,-2-4-14 0,-2 0 1 0,-3 2 9 16,-7-3-2-16,-4 1-5 0,-9-2 3 0,4-1 1 15,-6 2-2-15,0-1 5 0,1-1 7 0,0-2-5 16,-2-2-12-16,-2 5 0 0,-13-5 3 0,13 5 1 16,-1 0 0-16,0 0-3 0,-1-1 2 0,4 3 2 15,-1-7-6-15,1 7 14 0,1 2-12 0,1-6 1 16,3 4-1-16,0-1-5 0,10 3 10 0,-10-6-7 16,3 3 5-16,-1 1-6 0,1 1 7 0,4 1 1 15,-4-3-2-15,-1-2-18 0,-1 2 13 0,2 0 4 16,9 3-3-16,-3-3 3 0,0 0 2 0,1 2-7 15,1-2 6-15,-9 1 1 0,2-2-2 0,6 1-1 16,-1 1 3-16,-4-3 1 0,6 4 0 0,1-1-3 16,2-1-2-16,4 2 3 0,0 1 2 0,1-1-10 15,2 3 5-15,9 0 0 0,-10-3 2 0,10 3-1 16,-13-1-16-16,13 1 7 0,0 0 13 0,-9-3-4 16,9 3 3-16,0 0-9 0,-9-2 8 0,9 2-2 15,0 0 0-15,0 0 4 0,-19 2-8 0,19-2 1 16,-18 0-2-16,4 0 4 0,4 0-1 0,-4-2-1 15,1 1 2-15,-1-4 13 0,2 3-11 0,1 0-7 16,-2 0 6-16,2-1 0 0,-1 1 0 0,2 0-6 16,0-1 1-16,0-2 4 0,3 3 3 0,7 2-7 15,-14-2 3-15,14 2-2 0,-14 0 4 0,14 0 3 16,-9-2-7-16,9 2-1 0,-8-4 3 0,8 4-2 16,0 0 3-16,-12-2-3 0,12 2 6 0,0 0-3 15,-12 0-7-15,12 0-9 0,-14-2-11 0,4 2-2 16,0-3-9-16,-3-1 11 0,0 1-10 0,-5-4 7 15,2 3 6-15,2 0-7 0,-3-3 11 0,-1 0-11 16,1 2 16-16,2-2 1 0,2 2-7 0,1 0 4 16,1 0 8-16,2-2 2 0,-3 4-1 0,3-2 0 15,0 0-1-15,2 2 2 0,1 0-2 0,6 3 4 16,-10-6 7-16,10 6-3 0,-8-2 3 0,8 2 0 16,0 0 7-16,-10-6-9 0,10 6 7 0,0 0-1 15,0 0-1-15,-9-4-12 0,9 4 9 0,0 0 4 16,-5-4 1-16,5 4 1 0,0 0 11 0,0 0-9 15,0 0-11-15,0 0 2 0,0 0-1 0,0 0-3 16,0 0 1-16,0 0-4 0,0 0 7 0,0 0 3 16,0 0-10-16,0 0 7 0,0 0-6 0,0 0 9 15,0 0 3-15,0 0-7 0,34 8-5 0,-22-4 14 16,-1-2-4-16,3 0-12 0,0 1 2 0,-1 0 2 16,1-3-1-16,-1 2 1 0,-3 2 5 0,3-1-3 15,-4-3 2-15,-9 0-1 0,14 0 0 0,-14 0 4 16,10 1-6-16,-10-1 1 0,0 0-2 0,0 0-1 15,14 0 2-15,-14 0 5 0,0 0-6 0,0 0 5 16,0 0 1-16,0 0-13 0,0 0 14 0,12-1-9 16,-12 1 1-16,0 0 4 0,0 0-1 0,0 0 1 15,0 0-3-15,0 0 12 0,0 0 3 0,0 0-9 16,0 0-1-16,0 0 1 0,0 0 1 0,0 0 2 16,0 0-7-16,0 0-4 0,0 0 9 0,0 0-6 15,0 0 5-15,-32-5-7 0,22 3 3 0,-1 0-5 16,-3-1 5-16,4 3 1 0,-3-2 6 0,-1 1-12 15,3-1-2-15,-2-1 5 0,0 3 4 0,0 0-2 16,13 0 9-16,-25 0-12 0,12 0 15 0,0 0-9 16,13 0 0-16,-20-1-4 0,12 1 0 0,8 0 0 15,0 0-7-15,-19 1 9 0,19-1-9 0,0 0 5 16,-13 0 4-16,13 0 2 0,0 0-1 0,0 0-2 16,0 0 3-16,-14 1 2 0,14-1-4 0,0 0 9 15,0 0-16-15,0 0 14 0,0 0-10 0,0 0 9 16,0 0-8-16,0 0 1 0,0 0 4 0,0 0 6 15,0 0-10-15,0 0-10 0,0 0 12 0,-5 7-8 16,5-7 4-16,-1 5 5 0,1-5-9 0,-3 10 12 16,3-5-9-16,-1 2 6 0,1-7-7 0,-3 13 4 15,2-5-5-15,1-3 3 0,0-5-5 0,0 13 7 16,4-4-1-16,-4-1 4 0,1 0 0 0,2 0 4 16,-2 0 7-16,-1-3-20 0,4 1 6 0,-4-6 3 15,1 8-4-15,4-1 2 0,-5-7-4 0,0 5 6 16,0-5 2-16,4 7-5 0,-4-7 10 0,0 0 4 15,0 0 14-15,0 0-1 0,1 5-1 16,-1-5 2-16,0 0 4 0,0 0-2 0,0 0-8 16,0 0 6-16,0 0-4 0,0 0 0 0,0 0-3 0,0 0 3 15,0 0-5-15,0 0 2 0,-6-21-3 0,6 21-4 16,0 0-2-16,1-5 0 0,-1 5 2 0,0 0-10 16,0-11-19-16,0 11-31 0,5-6-48 0,-5 6-152 15,4-3-267-15,-4 3 118 0</inkml:trace>
  <inkml:trace contextRef="#ctx0" brushRef="#br0" timeOffset="177246.07">9523 10362 2742 0,'17'7'-21'0,"-6"-4"-7"16,2-6 12-16,-3 1 13 0,2 0 14 0,-2 1-2 16,-4-1 0-16,1 1-4 0,-2 0-2 0,-5 1 3 15,9-3-3-15,-9 3-1 0,8 0 1 0,-5 3-1 16,2 2-2-16,2 4 5 0,-1 0-6 0,3 7-2 16,6 7-30-16,0 4-41 0,5 0-106 0,-7-1-228 15,-2 0-440-15,-3-8 196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7:38:22.415"/>
    </inkml:context>
    <inkml:brush xml:id="br0">
      <inkml:brushProperty name="width" value="0.05292" units="cm"/>
      <inkml:brushProperty name="height" value="0.05292" units="cm"/>
      <inkml:brushProperty name="color" value="#002060"/>
    </inkml:brush>
  </inkml:definitions>
  <inkml:trace contextRef="#ctx0" brushRef="#br0">15346 5357 56 0,'-3'-3'129'0,"3"3"-4"0,0 0-11 15,0 0-1-15,3-6-12 0,-2 4-6 0,-1 2-8 16,0 0-4-16,0 0-10 0,-1-7-8 0,1 7-6 16,-3-5-5-16,3 5-3 0,0 0-8 0,0 0-3 15,-2-2-3-15,2 2-5 0,0 0-4 0,0-5-1 16,0 5-5-16,0 0-1 0,0 0-4 0,0 0 3 16,0 0-2-16,0 0-5 0,0 0-2 0,0 0 1 15,0 0-3-15,0 0-2 0,0 0-4 0,0 0-1 0,0 0 11 16,0 0-11-16,0 0 3 0,0 0 0 0,0 0-3 15,0 0 8-15,0 0-5 0,0 0-5 16,0 0 4-16,0 0 4 0,0 0 7 0,0 0 10 0,0 0-1 16,0 0 5-16,0 0-3 0,6-3-2 0,-6 3-1 15,9-4-6-15,-1 2 0 0,5-3 0 0,-2 4-3 16,2-3-2-16,9 3 2 0,0-3-3 0,-2 3 3 16,11-1-6-16,-2-1 1 0,1 2-5 0,-1 2 5 0,2-1 0 15,-2 0-3-15,-1 1 2 0,0 3-2 0,0-3-2 16,0 1 0-16,-1 1 1 0,1-1-2 15,-6 2 1-15,0-1-4 0,6-2 3 0,-6 1 1 0,-1 0-3 16,0 1-1-16,-1-1 1 0,-1 3-2 0,-1-2 1 16,-4-2 0-16,-2 0-1 0,-2 1 5 0,-1-1-1 15,-4-1-4-15,2 3 2 0,-2-3 0 0,-5 0 2 16,10 1 0-16,-10-1 0 0,5 2-3 0,-5-2-11 16,0 0-13-16,0 0-19 0,0 0-24 0,0 0-29 15,0 0-59-15,-19-10-114 0,7 8-290 0,2 2 128 16</inkml:trace>
  <inkml:trace contextRef="#ctx0" brushRef="#br0" timeOffset="448.86">15591 5516 73 0,'0'0'158'16,"0"0"-9"-16,0 0-13 0,7 0-13 0,-7 0-14 16,0 0-11-16,0 0-9 0,5-3-10 0,-5 3-12 15,0 0-4-15,0 0-1 0,9 0-8 0,-9 0-5 16,10 0-4-16,-3 0-13 0,-1 0 5 0,1 0-6 15,3 0-2-15,0 0-1 0,1 0-5 0,2 0-5 0,4 1 0 16,1 1-6-16,-2-2-4 0,5 2 9 0,0-2 2 16,7 0-11-16,-1 0 1 0,-5 1 4 15,5-2-5-15,-5 2 1 0,-1-1-2 0,1 1 1 0,-1 0-5 16,0-1 2-16,-3 2-1 0,-4-1-6 0,-2-1 8 16,-1 0-4-16,-3 0 5 0,2 0-2 0,-3-1 5 15,-7 1 9-15,10-2 6 0,-10 2-5 0,6-1-2 16,-6 1 0-16,4-2-3 0,-4 2-11 0,3-2 7 15,-3 2 2-15,0 0-2 0,-7-6 1 0,7 6-4 16,-6-4 0-16,2 2-12 0,4 2-18 0,-9-1-10 16,4 0-14-16,5 1-27 0,-12 0-41 0,12 0-157 0,-10 0-291 15,5 1 129-15</inkml:trace>
  <inkml:trace contextRef="#ctx0" brushRef="#br0" timeOffset="4545.28">3590 7767 39 0,'-10'-4'146'0,"10"4"-5"0,0 0-20 16,0 0-11-16,0 0-10 0,0 0-16 15,0 0-7-15,0 0-6 0,0 0-5 0,0 0-8 16,0 0-7-16,0 0-3 0,0 0-6 0,0 0-6 0,0 0 1 16,0 0 2-16,0 0-2 0,0 0 5 0,0 0-1 15,0 0 3-15,0 0 4 0,0 0-1 0,0 0-8 16,0 0 4-16,0 0 0 0,0 0-4 0,0 0-1 15,0 0 3-15,0 0-5 0,0 0-5 0,0 0 0 16,0 0-5-16,-4-2-1 0,4 2-2 0,0 0-5 16,0 0 1-16,0 0-2 0,0 0-6 0,0 0 3 15,0 0-1-15,0 0-6 0,0 0 6 0,0 0-3 0,0 0 2 16,0 0-2-16,0 0 0 0,0 0 6 0,0 0 2 16,0 0 5-16,0 0-1 0,0 0 4 15,0 0-1-15,0 0 0 0,0 0 2 0,0 0-3 0,0 0-2 16,0 0-3-16,0 0-2 0,0 0-1 0,0 0-2 15,0 0-1-15,0 0-1 0,0 0-2 0,0 0-3 16,0 0 1-16,0 0 0 0,0 0-2 0,0 0 1 16,0 0-2-16,0 0-3 0,0 0 5 0,0 0-1 15,0 0-3-15,0 0 3 0,0 0-3 0,0 0 0 16,0 0 2-16,0 0-2 0,7 8 3 0,-7-8-3 16,5 4 3-16,-5-4-3 0,1 2 2 0,-1-2-2 0,5 0 0 15,-5 0 0-15,0 0 2 0,10 0-1 0,-10 0-9 16,9 3 8-16,-5-3 1 0,-4 0 1 15,9 0-2-15,-9 0 0 0,11 0 0 0,-7 0-2 0,-4 0-1 16,12 1-4-16,-8-1 7 0,-4 0-3 0,7 3 3 16,-7-3 0-16,8 1-9 0,-8-1 6 0,8 0 0 15,-4 1 0-15,-4-1 3 0,6 2-3 0,-6-2 0 16,5 3 1-16,-5-3 2 0,5 1-2 0,-5-1-1 16,4 2-2-16,0 1 2 0,-4-3 0 0,0 0 2 0,9 0-1 15,-9 0-6-15,9 0 6 0,-9 0-6 16,0 0-9-16,9 0-1 0,-9 0-9 0,3 0-7 0,-3 0-5 15,0 0-9-15,0 0-9 0,0 0-11 0,8 0-11 16,-8 0-20-16,0 0-22 0,0 0-51 0,0 0-134 16,0 0-328-16,0 0 145 0</inkml:trace>
  <inkml:trace contextRef="#ctx0" brushRef="#br0" timeOffset="5218.29">3602 7886 27 0,'0'0'181'0,"0"0"-24"0,0 0-12 0,-4 3-16 16,4-3-14-16,0 0-13 0,0 0-6 0,0 0-12 15,0 0-8-15,-3 3-15 0,3-3 1 0,0 0-6 0,0 0-3 16,0 0-6-16,0 0-2 0,0 0-3 0,0 0 6 16,0 0-1-16,0 0 5 0,0 0 1 0,0 0 2 15,0 0-3-15,0 0 4 0,0 0-2 16,0 0-4-16,0 0 7 0,0 0-5 0,0 0 2 0,0 0-3 15,0 0-5-15,0 0 2 0,0 5-2 0,0-5-6 16,0 0 3-16,0 0-9 0,0 0-3 0,0 0-2 16,0 0-5-16,0 0 1 0,0 0-6 0,0 0 1 15,0 0-6-15,0 0-1 0,0 0 2 0,0 0-4 16,0 0 1-16,0 0-1 0,0 0-1 0,0 0-6 0,0 0 3 16,0 0-1-16,9 2 1 0,-9-2-1 0,5 0-6 15,-5 0 6-15,8 1-3 0,-8-1 1 16,9 2 0-16,-4-1 1 0,-5-1-2 0,9 1-3 0,-4-1 4 15,-5 0-6-15,12 0 5 0,-6 0-3 0,2 2 1 16,-2-2-1-16,-6 0 2 0,9 1-4 0,-4-1 0 16,-5 0 6-16,9 0-3 0,-9 0-1 0,4 1 2 15,-4-1 0-15,6 0 0 0,-6 0-1 0,0 0-4 16,0 0 4-16,0 0 0 0,10-1 1 0,-10 1-1 16,0 0 0-16,0 0 2 0,0 0-2 0,0 0-3 15,0 0-2-15,6 1 7 0,-6-1-3 0,0 0 0 0,0 0 4 16,0 0 2-16,0 0 7 0,0 0-2 15,0 0 5-15,0 0-1 0,0 0-3 0,0 0-2 16,0 0 1-16,0 0-6 0,0 0 4 0,0 0 0 0,0 0-6 16,0 0 0-16,0 0 2 0,0 0 1 0,0 0-1 15,0 0-3-15,0 0-9 0,0 0-25 0,0 0-37 16,0 0-30-16,0 6-39 0,0-6-64 0,0 0-186 16,0 0-419-16,0 0 186 0</inkml:trace>
  <inkml:trace contextRef="#ctx0" brushRef="#br0" timeOffset="6649.6">3645 10302 39 0,'0'0'157'0,"-4"2"-13"0,4-2-11 0,0 0-18 0,0 0-10 16,-5 1-12-16,5-1-9 0,0 0-10 16,0 0-9-16,0 0-4 0,0 0-1 0,0 0 0 15,-5 4 4-15,5-4-3 0,0 0 3 0,0 0 5 0,0 0 4 16,0 0-1-16,0 0 4 0,0 0-1 0,0 0-2 16,0 0-4-16,0 0 2 0,0 0-10 0,0 0-3 15,0 0-8-15,0 0-4 0,0 0-4 0,0 0-7 16,-5 2-4-16,5-2-1 0,0 0-4 0,0 0-2 15,0 0-5-15,0 0-1 0,0 5-5 0,0-5 4 16,0 0-3-16,0 0-3 0,0 0 3 0,0 0 0 16,0 0-8-16,0 0 5 0,0 0-3 0,0 0-5 0,0 0 10 15,0 0 2-15,0 0-1 0,0 0-1 0,0 0-2 16,0 0-1-16,0 0 0 0,0 0-6 16,0 0 5-16,0 0-5 0,0 0 1 0,6 3 3 0,-6-3-3 15,0 0 1-15,4 4 1 0,-4-4 0 0,0 0-2 16,9 1 0-16,-9-1 2 0,9 0-4 0,-4 2 0 15,-5-2-1-15,13-2 2 0,-8 1 0 0,2 0-2 16,-1 0-3-16,-6 1 0 0,10 0 4 0,-2 0-1 16,-8 0 2-16,10-2-3 0,-5 1 4 0,-5 1-5 15,9 0-2-15,-9 0 4 0,8 0-2 0,-8 0 2 16,5-1-1-16,-5 1 3 0,7 0-5 0,-7 0 1 16,0 0 2-16,0 0-4 0,7 1-9 0,-7-1-11 0,0 0-8 15,5 3-15-15,-5-3-14 0,1 2-8 0,-1-2-18 16,0 3-17-16,0-3-24 0,0 0-44 0,0 5-161 15,0-5-360-15,-2 4 160 0</inkml:trace>
  <inkml:trace contextRef="#ctx0" brushRef="#br0" timeOffset="7302.7">3668 10442 84 0,'0'0'158'0,"0"0"-12"0,0 0-8 0,0 0-11 16,-8 0-9-16,8 0-9 0,0 0-4 0,0 0-12 15,0 0-10-15,0 0-14 0,-6 2 1 0,6-2-9 16,0 0-12-16,0 0-2 0,0 0-4 0,0 0-2 16,0 0-6-16,0 0-1 0,0 0-6 0,0 0-5 0,0 0 5 15,0 0-2-15,0 0-2 0,0 0 5 0,0 0 2 16,0 0 7-16,0 0 1 0,0 0 2 16,0 0 1-16,0 0 0 0,0 0-3 0,0 0-9 0,0 0 6 15,0 0-8-15,0 0-1 0,0 0-5 0,0 0-2 16,0 0 1-16,0 0-5 0,0 0-1 0,0 0-2 15,0 0-1-15,0 0-2 0,0 0 1 0,0 0 0 16,0 0-1-16,0 0-1 0,0 0 2 0,0 0 3 16,0 0 0-16,0 0 0 0,0 0-3 0,0 0-1 15,0 0 3-15,0 0 1 0,0 0-8 0,0 0 3 16,0 0 2-16,0 0-1 0,0 0-2 0,0 0-1 16,22-4 1-16,-22 4-2 0,8 2 0 0,-8-2 0 0,11 2-1 15,-6-2-1-15,-5 0 3 0,9 2-4 0,-5-2-2 16,-4 0 4-16,10 1-6 0,-6-1 4 0,-4 0 2 15,4 2-2-15,-4-2 0 0,0 0-2 0,5 1-4 16,-5-1 6-16,0 0-3 0,0 0 3 0,0 0-2 16,0 0 1-16,0 0 2 0,0 0-3 0,6 1 2 15,-6-1-5-15,0 0 2 0,0 0 3 0,0 0 0 16,0 0-1-16,0 0 0 0,0 0 1 0,0 0 3 16,0 0 7-16,0 0 5 0,0 0 6 0,0 0 11 15,0 0 1-15,0 0 7 0,0 0 2 0,0 0 1 16,0 0 2-16,0 0-7 0,0 0-2 0,0 0-5 15,0 0-8-15,0 0 1 0,0 0-1 0,0 0-4 0,0 0-4 16,0 0-25-16,0 0-42 0,0 0-54 16,-13 5-67-16,13-5-296 0,0 4-503 0,0-4 223 0</inkml:trace>
  <inkml:trace contextRef="#ctx0" brushRef="#br0" timeOffset="17408.58">24347 7589 61 0,'0'0'106'0,"0"0"-11"15,0 0-4-15,0 0-14 0,0 0-3 0,0 0-11 16,0 0 5-16,2-6-8 0,-2 6 7 0,0 0-6 15,0 0-1-15,0 0-1 0,0 0-3 0,0 0-1 16,0 0-9-16,0 0 0 0,0 0-5 0,0 0 0 16,1-4-2-16,-1 4-6 0,0 0-3 0,0 0-6 15,0 0-1-15,0 0-6 0,0 0 6 0,0 0-6 0,0 0-3 16,0 0 0-16,0 0 1 0,0 0-8 0,0 0 3 16,0 0 0-16,0 0-6 0,0 0 4 15,0 0 2-15,0 0-7 0,0 0 2 0,0 0-3 0,0 0-3 16,0 0 3-16,0 0 3 0,0 15-8 0,0-15 8 15,0 0-1-15,0 5-4 0,0-2 3 0,-1 2-7 16,1 1 3-16,-3-2 3 0,3 2-2 0,-1 0-2 16,1-1 2-16,0 1 3 0,-2-1-4 0,2 1 7 15,-1 0-6-15,0 0 4 0,0-2 1 0,1 0-3 16,-2 2-1-16,1-2 0 0,1 0-1 0,0-4 0 16,-4 5 1-16,4-1 11 0,0-4-12 0,0 9 3 0,0-6-3 15,0-3-1-15,0 2 2 0,0-2-2 0,0 0 2 16,-1 7-4-16,1-7 0 0,0 0 5 0,1 3-4 15,-1-3-8-15,0 0-17 0,0 0-23 0,0 0-43 16,0 0-140-16,0 0-253 0,9-8 113 0</inkml:trace>
  <inkml:trace contextRef="#ctx0" brushRef="#br0" timeOffset="20748.38">24319 7662 107 0,'0'0'106'0,"0"0"-10"0,0 0-9 0,0 0-13 15,0 0-1-15,0 0-10 0,0 0-3 0,0 0-13 16,0 0 6-16,0 0-3 0,0 0-15 0,0 0-7 0,0 0 5 16,0 0-2-16,0 0-2 0,0 0-5 0,0 0-7 15,0 0 6-15,0 0 1 0,0 0-7 0,0 0-7 16,0 0 6-16,0 0-10 0,22 3 7 0,-18-1-4 16,1-1-1-16,-5-1-2 0,12 0 5 0,-6 2 0 15,0-2-4-15,1 0 0 0,-1 1-3 0,3-1 2 16,-2 0 1-16,3 1-4 0,-3 1-2 0,3-2 2 15,-5 0-1-15,3 0 2 0,2 0-5 0,-1-2 3 16,0 2-4-16,-1 2 1 0,-1-2 2 0,4 0 3 0,-1 0-5 16,3 0 1-16,-4 3 5 0,1-3-1 0,0-3 3 15,2 6-7-15,-6-3 1 0,5 0 2 0,1 0-4 16,-4 0-2-16,3 0-2 0,-2 0 6 0,1 0 2 16,-2 0-5-16,4 0-1 0,-3 0 4 0,3-3-1 15,-3 3 4-15,2 0 0 0,0 3-9 0,-1-3 7 0,-1 0-1 16,1 0 0-16,-3 0-6 0,3 0 4 15,1 0 0-15,0 0 1 0,-2 1-1 0,-2 1 0 16,2-1 0-16,0 0 1 0,2-1 1 0,0 0 0 0,-1 4 0 16,0-4-2-16,3 3-5 0,-3-3 14 0,-1 0-8 15,4 0-3-15,-4 1 1 0,1-1-2 0,3 0 1 16,-3-1 6-16,3 2-3 0,-3-1-2 0,2 0 8 16,-1 1-2-16,2-2-5 0,0 2 3 0,0 2 0 0,1-2 1 15,-2-1-7-15,1 0 5 0,8 0-4 16,-5-1-2-16,-2 1 9 0,2 2-4 0,-4-3 1 15,1 2-3-15,1-1 2 0,-5 0 5 0,5 0-5 16,-5 2 0-16,4-2-4 0,-2 2 3 0,1 0-2 0,1-1 4 16,-3 2 8-16,2-3-12 0,0 1 7 0,2 0-7 15,-3 1 0-15,3 0 6 0,2 1-5 0,-2-3 1 16,-1 3 8-16,1-1-8 0,-1-2 4 0,-2 2-2 16,2-2-1-16,2 1-7 0,-2-2 6 0,-1 1-3 15,6 1 1-15,-5-1 3 0,2-1 2 0,-2-1-1 16,2 2-7-16,2-2 12 0,-4 2-2 0,-1 0-6 0,3 0-4 15,-2 0 4-15,0 0 1 0,0 0-4 16,-3 0 1-16,5 0 5 0,-2 0-4 0,1 0 6 0,-1-3-4 16,-3 6 2-16,4-3-1 0,0 0 0 0,0 0 6 15,-1-3-9-15,-2 3 4 0,2-3 1 0,0 3 3 16,1 0-2-16,-1 0-7 0,1-1 6 0,-1 1 0 16,2-1 0-16,-2-1-3 0,2 2-2 0,2-2-2 15,-2 2 4-15,2 0-2 0,-1 0 3 0,1-3 0 16,2 3-2-16,0-3 4 0,-2 1 0 0,2 0-4 15,-2 1-1-15,2-1 2 0,0 0 2 0,-2 1-3 0,1 0 5 16,0-2-4-16,1 3 0 0,-2-4 5 0,1 4-9 16,-4-1 5-16,4 0-3 0,-1 1 2 0,0-3 5 15,-1 3-5-15,0 0 2 0,0 0 1 0,2 0-4 16,-4 0 6-16,4 1-11 0,1-2 10 0,0 1-4 16,-1 0 2-16,4 1 5 0,-2 1-6 0,0-1 0 15,0-2 10-15,2 3-11 0,-3-3 10 0,3 0-6 16,-5 3-5-16,5-2 0 0,-3 4 0 0,4-4 3 15,-6 0 1-15,5 0-7 0,-2 3 2 0,1-3 2 16,-2 1-1-16,0-1 1 0,-1 1 8 0,0-1-7 0,-5 2 4 16,4-1-6-16,0-1 3 0,-2 1-4 0,-3 0 4 15,2-2 5-15,-4 1-10 0,5 1 8 0,-3-1-7 16,0 0 9-16,0 0 1 0,1 0-7 0,1-1 5 16,-1 1 0-16,2 1 2 0,-2-2-1 0,5 1-2 15,-3 0-3-15,4-1-1 0,-6 1 8 0,6 1-8 16,-3-1 6-16,-1 0 1 0,-2 0-1 0,5 0 5 15,0 0 1-15,-1 0-5 0,4 1 3 0,-4 1-3 16,-4-2 1-16,0-2 0 0,1 2 2 0,-3 0-1 0,1 2 1 16,2-2-2-16,-1-2-2 0,1 1 2 0,-2 0-2 15,2-2 5-15,-1 3 3 0,-2-1 0 0,4 0-3 16,-3 1 0-16,2-3 2 0,1 3-3 0,1-8 0 16,-5 7 3-16,4-2-2 0,-4 1 2 0,5 1-6 15,-2 0 5-15,2-2-3 0,-2-1 1 0,1 2-3 16,3-2 0-16,0 3-1 0,-5-2-3 0,4 1 2 0,0 0-2 15,1-1 0-15,-1 2-3 0,0-4 6 16,2 5-1-16,1-2 0 0,-4 0-2 0,5 0 0 16,-1 1-3-16,2-1 3 0,-1-1 0 0,-1 0 3 0,0 1-4 15,0 1-2-15,3-1 3 0,-2 2-3 0,-3-2 6 16,4 1-4-16,-8 1 1 0,3 0 0 0,2 3 3 16,-1-3-1-16,0 0-2 0,-4-3-3 0,0 7 3 15,2-3-2-15,-2 0-8 0,5 1 7 0,-6 1 4 16,6-3-4-16,-6 1 2 0,6 1-1 0,1-1 0 15,-1 0 1-15,0 0 2 0,8 0-1 0,-7 0-3 16,10 1 3-16,-1-2-1 0,-1 1 0 0,0 0-3 0,0-1 1 16,-1 0 2-16,-5 3-4 0,7-3 2 15,-8 0-2-15,0 0 5 0,0 0-3 0,-1 0 4 0,3 0-4 16,-5 0 2-16,4-3-5 0,-2 2 6 0,1 1-1 16,-5-1-2-16,7 1-1 0,-6-3 3 0,2 3-5 15,4-2 0-15,-5 2 1 0,1-2 2 0,0 2-3 16,-6-2 3-16,5 1-3 0,0-2 5 0,2 1-3 15,-4 0 1-15,4 1-1 0,-3-1-1 0,2 0 3 16,-2 2 0-16,-5 0-2 0,2-1 2 0,-2 1 0 16,2 0-2-16,-4 1 2 0,3 1-4 0,0-2-2 0,-2 0 3 15,0 2 4-15,1 0-2 0,0-2-2 0,0 1 4 16,1 1-2-16,1 1 22 0,-3 1-5 0,5 0-4 16,3 0 5-16,-1 1-6 0,3 0-7 0,-1-3 7 15,0 0-1-15,1 4-3 0,1-4 0 0,6 0-1 16,-1 2-1-16,-6-1 6 0,10 0-1 0,-2 0-2 15,-2-2-3-15,-5 1 1 0,0-1 0 0,7 0 1 16,-1 2-2-16,0-3 1 0,-7 1 2 0,-1-2-1 0,2 2 2 16,-3-1 3-16,0 0-3 0,2-1-6 15,-3-3 3-15,1 4-4 0,0 0-6 0,0 1 7 16,0-1 2-16,-2-1 1 0,-3 1 2 0,-1 1-3 0,-2 2 1 16,3-2 0-16,0-1-1 0,-1 3-4 0,5-3-2 15,-1 1 7-15,-3 0-4 0,2 2 0 0,-2-1-2 16,4 4 1-16,1-2-1 0,-6-3 5 0,1 2-4 15,4 2 0-15,1-2 1 0,-6-1 3 0,1 0-5 16,-1-1 1-16,4 4 0 0,-5-4 3 0,2 2 0 16,-2-2-4-16,1 1 0 0,1 0 2 0,-3 0-1 15,-1-2-1-15,1 1-1 0,0 0 4 0,-1 2-6 0,2-2 6 16,-2 0-2-16,0-1-5 0,3 0 4 0,-4 0 0 16,4 3-2-16,-4-3 5 0,0 0-1 15,3 0-2-15,-2 1 3 0,-3-1 3 0,5 2 1 0,-3-4 3 16,1 4-1-16,-3-4-1 0,6 4-16 0,-6-4 16 15,5 2-1-15,-3 0-3 0,0 0 4 16,0-1-4-16,0 1-1 0,1 0-1 0,-1 0 2 0,0 0-1 16,3 0-2-16,-1 0 2 0,-2 0 2 0,2 0-4 15,-5 0-2-15,1 0-2 0,-7 0 1 0,12 0 5 16,-5 0-2-16,-2 0-1 0,-5 0-1 0,12 0 3 16,-5 0 1-16,-7 0-3 0,11 0 3 0,-6 0-2 15,-5 0 0-15,12 0-1 0,-6 0 0 0,-6 0-5 0,10 0 3 16,-6 0 0-16,-4 0 1 0,13 0 0 15,-8 0-1-15,0 0 0 0,4 0 2 0,-9 0-2 16,10 1 3-16,-2-1-3 0,-3 2 1 0,4-2 0 0,-9 0 0 16,13 0 0-16,-8 0-2 0,-5 0-1 0,13 0 0 15,-8 0 4-15,-5 0 0 0,9 0 2 0,-4 0-3 16,-5 0 2-16,11-2-2 0,-5 1-3 0,-6 1 2 16,9 0 3-16,-9 0-18 0,12 0 0 0,-8 0 3 15,1-3 2-15,-5 3 3 0,9 0-1 0,-4-1 1 16,-5 1 1-16,8-1 0 0,-2 1 0 0,-6 0 0 15,11 0 1-15,-5-2 2 0,2 1 1 0,-1 1-1 0,-7 0-1 16,11 0 5-16,-3 0-2 0,-8 0-2 0,9 0-2 16,-3-1 2-16,0 1 2 0,-6 0 2 15,10 0-3-15,-10 0 1 0,0 0 2 0,10 0-3 0,-10 0 8 16,4 1 1-16,-4-1-1 0,0 0 4 0,8 0 9 16,-8 0-3-16,0 0-6 0,5-2 4 0,-5 2 2 15,0 0-6-15,9-2 2 0,-9 2-3 0,0 0 0 16,8-1 2-16,-8 1-3 0,5-1 0 0,-5 1-2 15,0 0-2-15,5-2-1 0,-5 2 2 0,0 0-1 16,0 0-1-16,0 0-2 0,0 0 2 0,0 0 0 16,0 0 1-16,0 0-1 0,0 0-3 0,0 0 2 15,0 0-4-15,9-1 1 0,-9 1 2 0,0 0-4 16,0 0 5-16,0 0-3 0,0 0 0 0,0 0 3 16,0 0-1-16,0 0 2 0,2 5-2 0,-2-5 0 15,0 0-2-15,0 0 4 0,0 0-1 0,0 0-2 0,0 0 2 16,0 0 1-16,0 0-1 0,0 0-2 0,0 0 1 15,0 0 3-15,0 0 0 0,0 0 1 16,0 0 0-16,0 0 0 0,0 0 1 0,0 0-1 0,0 0-3 16,0 0 2-16,0 0-1 0,0 0 4 0,0 0-5 15,2-9 2-15,-2 9-2 0,0 0 2 0,1-4-2 16,-1 4-2-16,0-4-1 0,0 4 5 0,0 0-1 16,-1-5-2-16,1 5-1 0,-2-7 3 0,2 7-1 15,-1-2 1-15,1 2-1 0,0 0 1 0,0-6-2 16,0 6 1-16,0-5 0 0,0 5 0 0,0 0 4 15,0 0-4-15,1-5-2 0,-1 5 0 0,0 0 2 16,2-4-2-16,-2 4 1 0,0-4 1 0,0 4 0 0,0 0 1 16,0 0-2-16,1-4 2 0,-1 4-3 0,0 0 3 15,1-4-3-15,-1 4 2 0,0 0-1 0,0 0 2 16,1-3-3-16,-1 3 2 0,0 0 2 0,0-6-6 16,0 6 3-16,0 0-1 0,0 0 3 0,0 0-2 15,0 0 2-15,0 0-2 0,0 0 1 0,0 0-4 16,0 0 1-16,0 0-1 0,0 0 3 0,0 0-2 15,0 0 3-15,0 0 0 0,0 0-3 0,0 0 3 16,0 0-1-16,0 0-1 0,0 0-1 0,-3 12-2 16,3-12 2-16,0 4 2 0,0-4-3 0,0 0 4 15,0 5 0-15,0-5-2 0,-2 5 1 0,1-2 0 16,1-3-3-16,-1 6 6 0,-1-3-3 0,2-3 2 16,0 7-2-16,2-2 0 0,-2-2 0 0,1 1-2 0,-1 1 2 15,0-3 2-15,1 2-4 0,-1 2 2 0,2-3 0 16,-2 1 2-16,0-4-3 0,1 4 1 0,-1 0 0 15,0-4 0-15,0 0 1 0,0 4 2 0,0-4-5 16,0 0 4-16,-1 5-3 0,1-5-1 0,0 4 3 16,0-4-1-16,0 0 2 0,0 0-3 0,0 0 2 15,-2 4-1-15,2-4 3 0,0 0-6 0,0 0 5 16,0 0-3-16,0 0 0 0,0 0 1 0,0 0 5 16,0 0-4-16,0 0 3 0,0 0-2 0,0 0 0 15,0 0 1-15,0 0-1 0,0 0-1 0,0 0 2 16,0 0-3-16,0 0 2 0,0 0-2 0,0-13 3 15,0 13-6-15,0-4 5 0,0 4-1 0,2-5-1 16,-2 5 0-16,1-3 4 0,-1 3-3 0,0 0 3 16,1-5-1-16,-1 5-1 0,1-5 4 0,-1 5-4 0,0-7 4 15,0 7-1-15,2-4-1 0,-2 4 2 0,1-3-4 16,-1 3 1-16,0 0-3 0,-3-4 3 0,3 4 0 16,2-6-3-16,-2 6 3 0,0 0-3 0,-2-4 2 15,2 4 1-15,0 0-3 0,0 0 0 0,0 0 0 16,0 0 1-16,0 0-1 0,0 0 1 0,0 0-3 15,0 0 2-15,0 0-2 0,0 0 4 0,0 0-3 0,3-2-1 16,-3 2 2-16,0 0-1 0,0 0 2 16,0 0-2-16,0 0 2 0,0 0 0 0,0 0 0 15,0 0-3-15,0 0 2 0,0 0-3 0,0 0 1 0,0 0 0 16,0 0 0-16,0 0-1 0,0 0 3 0,0 0-1 16,0 0 1-16,0 0 1 0,-8 6 1 15,8-6-1-15,0 0-3 0,-1 6 3 0,1-6-2 0,-1 2 1 16,1-2-2-16,-2 4 1 0,2-4 3 0,0 0-1 15,0 0 2-15,0 0 0 0,0 0-5 0,-4 4 4 16,4-4-4-16,0 0 4 0,0 0 0 0,0 0-1 16,0 0-3-16,0 0 3 0,0 0 0 0,-7 0-1 15,7 0-3-15,0 0 3 0,0 0 1 0,0 0-2 16,0 0 3-16,0 0 0 0,0 0-1 0,0 0 2 16,0 0 0-16,0 0-3 0,0 0 4 0,0 0-2 15,0 0 0-15,0 0-1 0,-5-6-1 0,5 6 2 0,0 0-2 16,0 0 1-16,0 0-1 0,0 0 5 15,-1-4-5-15,1 4 0 0,0 0 0 0,0 0-1 16,0-8 2-16,0 8-2 0,0 0 2 0,0 0-4 0,1-4 5 16,-1 4-1-16,0 0 4 0,0-4-5 0,0 4-1 15,0-7 1-15,0 7 1 0,0 0-2 0,0 0 2 16,0 0 0-16,1-5-3 0,-1 5-2 0,0 0 4 16,0 0-4-16,0 0-24 0,0 0-24 0,0 0-32 15,0 0-59-15,0 0-207 0,-14 10-378 0,9-7 167 16</inkml:trace>
  <inkml:trace contextRef="#ctx0" brushRef="#br0" timeOffset="54425.57">10659 6167 14 0,'0'0'141'0,"0"0"-19"16,-1-3-10-16,1 3-8 0,0 0-2 0,0 0-3 16,0 0-10-16,-4-4-3 0,4 4-3 0,0 0-1 15,0 0-4-15,0 0-2 0,0 0-3 0,0-6-6 16,0 6 1-16,0 0-4 0,0 0-4 0,0 0-1 15,0 0-3-15,0 0-7 0,0 0 1 0,0 0-5 0,0 0 0 16,0 0-9-16,0 0 0 0,0 0-5 0,0 0-3 16,0 0-2-16,0 0-3 0,0 0 1 0,0 0-5 15,0 0-3-15,0 0-2 0,0 0 1 0,0 0-3 16,0 0 1-16,0 0-5 0,0 0 2 0,0 0-4 16,0 0 1-16,0 0-4 0,0 0 4 0,0 0-5 15,0 0 0-15,0 0 2 0,0 0-1 0,0 0-1 16,0 0 0-16,0 0 0 0,0 0-1 0,0 0-2 15,0 0 2-15,0 0-1 0,0 0 0 0,-1 12 2 0,1-12-4 16,5 4-1-16,-3-3 3 0,1 3-2 0,-3-4 4 16,9 4-5-16,-5 0 4 0,0 1-1 0,1-2-1 15,2 5 4-15,0-3-3 0,2 3 1 0,-2-3 0 16,0 3 1-16,3 1-1 0,1 3 0 0,0-4-1 16,3 2 0-16,1 1 3 0,3 1-1 0,-3-1-1 15,3-2 1-15,3 1-2 0,-3 0 0 0,2-1 3 16,-3 1-2-16,1-2 0 0,-4 1 0 0,0-2 2 15,-3-1-1-15,1 0-4 0,-3-1 5 0,2 0-3 0,-5-2 18 16,2 2-3-16,-3 0-2 0,3 0 3 0,-4-1-8 16,6 0 3-16,-5 3-6 0,-1-4-1 0,1 1 4 15,0 0-2-15,-1 2 2 0,1-1 0 0,0 0-1 16,3 0-2-16,-3-1-2 0,0 1-5 0,0 0 7 16,3 0 3-16,-2 0-2 0,2 0-1 0,-2-1 0 15,4 1-2-15,-1 0-4 0,1-1 3 0,0 1-1 16,-4-2 3-16,-1 2-1 0,4-2-4 0,-4-2-1 0,2 3 4 15,-2-3 3-15,1 2-6 0,-2-3-16 16,1 3-9-16,-3-1-21 0,-2-2-20 0,6 2-37 16,-6-2-52-16,0 0-171 0,0 0-353 0,0 0 156 0</inkml:trace>
  <inkml:trace contextRef="#ctx0" brushRef="#br0" timeOffset="54924.67">10979 6534 109 0,'0'0'111'0,"0"0"-8"0,0 0-7 0,0 0-16 16,-2-5-3-16,2 5-14 0,0 0-8 0,0 0-2 0,0 0 3 16,0 0-7-16,0 0-16 0,0 0 11 0,0 0-5 15,0 0 1-15,11 8 3 0,-11-8 3 0,6 2-6 16,-3 0 5-16,-3-2-5 0,6 1 4 0,-6-1-7 15,6 2 3-15,-1-1-8 0,1-1-1 0,-6 0 2 16,6 1 0-16,-1 2-1 0,1-3-9 0,-6 0-3 16,13 1-3-16,-6 0 4 0,-1 1-2 0,4-1-6 15,-3 1-3-15,3 0 1 0,-1 1 0 0,-2-3-7 16,1 2 8-16,2-1-2 0,0 2-4 0,1-2-3 16,-1 2 3-16,-1-2-1 0,-1 0 3 0,-3-1-4 0,1 0 0 15,-6 0 0-15,10 1 3 0,-10-1-1 0,8 0-5 16,-8 0 2-16,5 3 4 0,-5-3-5 15,0 0-4-15,7 0 5 0,-7 0-1 0,0 0 0 0,0 0-10 16,0 0-16-16,0 0-24 0,0 0-25 0,7-3-50 16,-7 3-122-16,3-2-266 0,-3 2 117 0</inkml:trace>
  <inkml:trace contextRef="#ctx0" brushRef="#br0" timeOffset="55411.29">11226 6389 68 0,'0'0'150'0,"-5"-2"-16"0,5 2-9 16,0 0-6-16,-6-3-17 0,6 3-7 0,0 0-10 0,0 0-10 15,0 0-3-15,0 0-11 0,0 0-7 0,0 0-6 16,-2-2 0-16,2 2-13 0,0 0 3 0,0 0-10 16,0 0 1-16,0 0 1 0,0 0 4 0,0 0-1 15,0 0-1-15,0 0 4 0,0 0-3 0,0 0 1 16,0 0-2-16,0 0-1 0,0 0-7 0,0 0 6 15,0 0-3-15,0 0-6 0,0 0 0 0,0 0-2 16,0 0-5-16,0 0 3 0,0 0-1 0,0 0 1 16,0 0-8-16,0 0 2 0,0 0-5 0,-3 9 2 15,3-9-2-15,1 4-2 0,-1-4 2 0,2 5 0 0,-4 0-2 16,4 0 8-16,-2-1-2 0,0 2 0 0,0 1-3 16,-2-1 0-16,1 6-1 0,1-1-7 0,0-2 5 15,-1 2-2-15,2-1 4 0,-1-1-3 0,0 3 2 16,1-2-3-16,1 2 2 0,0 1-4 0,3-1-31 15,-2 1-45-15,3-2-70 0,1-1-147 0,0-3-315 16,2 0 140-16</inkml:trace>
  <inkml:trace contextRef="#ctx0" brushRef="#br0" timeOffset="56895.31">10944 7686 18 0,'-5'3'149'0,"3"-2"-18"0,2-1-13 0,-3 1-5 15,2 3-11-15,1 3-10 0,-3-6-8 0,3-1-3 16,-4 5-10-16,2-1-7 0,2 2-2 0,-2-4-11 16,2 3-6-16,0-5-1 0,0 7-16 0,-1-4 10 15,1-3-1-15,-1 5-5 0,-1-1 9 0,-1-2-3 16,-1 1-2-16,3 1 3 0,1-4-5 0,-5 5 6 15,5-5-5-15,-4 3-4 0,4-3 3 0,-3 3-2 0,3-3-6 16,-2 2-1-16,2-2-1 0,0 0 5 0,0 0-4 16,-6 3-2-16,6-3-6 0,0 0 4 0,0 0-1 15,0 0-6-15,0 0 4 0,0 0-4 0,-1 4 1 16,1-4-5-16,0 0 2 0,0 0 4 0,0 0-1 16,0 0 1-16,0 0 0 0,0 0-2 0,0 0-1 15,0 0 1-15,0 0-3 0,-1-12 0 0,1 12 0 0,0-4-2 16,0 4-4-16,4-8 1 0,-3 3-2 15,4 0 3-15,0-1-3 0,-1 1-2 0,4-3 1 16,-1-1 3-16,1 4-1 0,0-7-5 0,2 4 2 0,-1-1-1 16,1 2-1-16,2-6 3 0,-1 1-3 0,2 0 3 15,2-1-1-15,-2 1 0 0,1 0 2 0,-1-1-2 16,1 3-4-16,-4-3 3 0,4 3 1 0,-1-4-3 16,-3 5 0-16,2 3-24 0,-5-2 3 0,2 1 1 15,-1-2 7-15,1 2-1 0,-1 1 5 0,-1 0 1 0,-2 1 0 16,2 2 1-16,-3-2 0 0,1 1 0 0,1-1 1 15,-5 2 0-15,5-1 1 0,-2 1 0 0,0 1 2 16,0-1 0-16,0 1 3 0,-4 2-1 0,5-4-1 16,-5 4 1-16,2-3 1 0,-2 3-2 0,2-3-5 15,-2 3 7-15,0 0-4 0,0 0 4 0,0 0-2 16,0 0 1-16,0 0 2 0,0 0-5 0,0 0-4 16,0 0-3-16,0 0-4 0,-23 3-1 0,18-2-3 15,1 1 1-15,4-2 4 0,-9 2-7 0,3 0 1 0,-2-2 0 16,2 0-3-16,6 0 3 0,-12 0 1 0,7-2 3 15,-2 1-3-15,7 1-3 0,-11-3-1 0,5 2-2 16,1-2 15-16,1-1-5 0,-2 2 1 0,0-1 2 16,4 0-2-16,-2 1 2 0,0-1 3 0,4 3 2 15,-5-5 5-15,5 5-3 0,-1-4 5 0,1 4-3 16,1-5-2-16,1 1 1 0,2 1 4 0,-1 1 3 16,1-1-3-16,0 0 1 0,0 1-3 0,-1-2-4 15,4 1 5-15,-2 0 3 0,1 2-2 0,-1 0 1 16,1 0 2-16,-2-1-1 0,3-2-4 0,-2 2 3 0,0 2 2 15,2-3-1-15,-7 3-1 0,12 0 7 0,-7 0-6 16,-5 0 0-16,11 0 4 0,-5 0 1 0,0 0 8 16,2 3 0-16,-3-3 1 0,-5 0 1 0,9 2-6 15,-4 2 6-15,0-1 0 0,-1-1 8 0,0 4-4 16,0 0 7-16,0 0-2 0,-2-1-2 0,1 4-1 16,2 1 1-16,-4 0-3 0,2-1-7 0,-2 1 1 15,0 0 1-15,-1 2-3 0,3-3-2 0,-2 3 2 0,-1-1-4 16,3 0-22-16,-3 0-29 0,0-5-30 0,1-1-41 15,-2 5-163-15,-2-6-301 0,3 2 133 0</inkml:trace>
  <inkml:trace contextRef="#ctx0" brushRef="#br0" timeOffset="64694.85">12205 5584 95 0,'-1'-3'102'0,"1"3"-13"0,-3-6-12 0,3 6 3 15,0-4-3-15,0 4-3 0,-3-1-12 0,3 1-4 16,-3-5-11-16,3 5 0 0,-4-6-2 0,4 6-9 16,-2-2 1-16,-2-1-2 0,4 3-4 0,-3-5 7 0,3 5-8 15,-6-4-1-15,5 1-5 0,-2 2 5 16,3 1 3-16,-6-4 1 0,3 2-11 0,-1-1-1 16,4 3-9-16,-7-7 12 0,4 6-5 0,-2 0-22 0,1-2 20 15,4 3 2-15,-9-4-5 0,0 2 1 0,4 1-7 16,-3 1 2-16,2-2-1 0,-4 1 3 0,4-1-4 15,-3 1-5-15,2 1 6 0,-2 0-3 0,2 0-5 16,-1 0 8-16,8 0-10 0,-17 0 1 0,8 0 3 16,2 0-1-16,-5 1 3 0,3-1-1 0,0 2-4 15,3-1 6-15,-3 1-6 0,4-2 5 0,0 1-9 16,-3 1 3-16,1-2 0 0,0 2 7 0,2 0-7 0,-3 2 0 16,3-3-3-16,-5 2-1 0,5-1 2 15,-3 1 6-15,4 0-1 0,-5-1-1 0,3 2 5 16,0-1-3-16,-1 1 0 0,-1 0-3 0,2 0 1 0,0-2-3 15,-2 2 6-15,2 0-2 0,-3 0-2 0,2 0 2 16,1 1-1-16,-3 1 0 0,4-1 4 0,-3-1-1 16,3 1-5-16,0 2 3 0,0-4-2 0,0 2 0 15,0 2 0-15,1 0 0 0,-1-1 2 0,1 3 1 16,0-4-5-16,1 2-1 0,3 1 2 0,-1-1 2 16,0 2 1-16,0-2-3 0,-2 4 2 0,3-2 0 15,0 3-1-15,3-3 3 0,-6 4-3 0,3-4 5 0,0 1-8 16,3 2 6-16,-6-2-3 0,6 1 0 15,-6-1 0-15,3 1 1 0,0 0-2 0,-1-1 4 0,2 0-4 16,-1-1 1-16,0 2 2 0,3-2 0 0,-2 3 1 16,4-5-3-16,-5 3 0 0,4 0 4 0,-2-3-2 15,1 0 0-15,1 2-7 0,0-1 4 0,-1 1 12 16,0-2-2-16,2-3 1 0,-1 7-5 0,2-4 0 16,0 1 2-16,0-1-1 0,-2-1-2 0,2 1-4 15,-1 3 6-15,0-4 2 0,2 4-5 0,-1-1 2 16,0-1-7-16,0 1 10 0,-1-1-6 0,2 1-9 15,-2 3 8-15,1-7 2 0,-3 5 1 0,3-3-3 0,0 2 0 16,-1-3-3-16,5 2 1 0,-6-3 0 0,1-1 4 16,0 1-1-16,3-1 3 0,-3 1 0 15,3-2-3-15,-2 2 2 0,2-1 2 0,1-1-4 0,0 1 1 16,0 0-4-16,2 0 4 0,-2-2-1 0,1 2 0 16,0 0-2-16,1-1-1 0,-2-2 2 0,2 3 5 15,-1-1-10-15,1 0 10 0,0 0-5 0,-1 0 2 16,-1-2 2-16,4 2-7 0,-4-1 3 0,1 0-2 15,2 1 2-15,-6-3-3 0,7 0 1 0,-3 2 3 16,-1 0-7-16,3-1 7 0,2 1-1 0,-4-2 1 16,3 0-8-16,-4 0 9 0,1 0-3 0,1 0 0 0,-2 0-3 15,2-2 2-15,1 2 5 0,-3 0 0 0,2 0-6 16,1-1 4-16,-3 1 1 0,0-2-4 0,1 2 0 16,2 0-1-16,-2-2 3 0,3 2-3 0,-3-2 4 15,4 1 2-15,-2-1-1 0,-2 0 0 0,1-1-2 16,1 3 6-16,-2-2 0 0,1-1-1 0,-3 0-1 15,0 2 0-15,-2-2 6 0,3 1-6 0,-2-1 6 16,-1 2 1-16,1-2-2 0,0-1 1 0,-1 3 8 16,1-4-8-16,-2 2 11 0,0-1-5 0,1-1 3 15,2-2-2-15,-3 2 8 0,2 0 0 0,-5-2-4 16,2 2-4-16,6-4 2 0,-6 1-1 0,4 5 1 0,-3-4 1 16,2 0-2-16,0-1 0 0,-2 1-2 0,-1-3 4 15,0 3 0-15,1-1-2 0,1 0-1 0,-3-1-2 16,-1 3 1-16,3-1-2 0,-2-3 0 0,-2 3 0 15,3-3-6-15,0 0 4 0,-1 1-1 0,-1 0-3 16,2 1 0-16,-4-2 2 0,2 0-6 0,0-2 1 16,0 2 0-16,-1 1-2 0,1-3 0 0,-1 1 2 15,-2 2-3-15,1 0 2 0,0-2-2 0,1 1-3 16,-1 2 5-16,0-2-3 0,0 1 2 0,1 2-11 16,1-1 8-16,-4-1 3 0,2 3 1 0,0-3 2 15,-1 3 0-15,1-3-5 0,-1 1 2 0,-1-1-1 16,1 1 2-16,0-1 1 0,0 0 1 0,-1 0-5 0,-2-2 3 15,1 2-2-15,2 1-3 0,-3-1 3 0,1 1-3 16,1-1-1-16,-2 0 4 0,1 0-6 0,1 0 7 16,-2 1-3-16,1-3 2 0,-1 6-8 0,2-2 3 15,-1 0 4-15,-1 2 0 0,1-3-1 0,-1 3 0 16,1 1 0-16,-2-3-2 0,4 1 2 0,-4 2-4 16,1-1 4-16,0-2-1 0,2 4 0 0,-2-2 0 15,0 1 3-15,0 1-2 0,-1-2 0 0,1 1-3 0,-1-1 2 16,1 2-10-16,-1-2 13 0,0 3-2 0,1-2-1 15,0 1 3-15,-1 0-6 0,0-2 4 16,1 3 1-16,-1-2-2 0,1 1 0 0,0 0 3 0,-2 0-3 16,2-1 0-16,0 1 0 0,-1 1 0 0,1-3-2 15,-1 3 1-15,3-1-2 0,-5-1 1 0,4 2 3 16,-3-2-3-16,3 2 2 0,-1-2-2 0,-2 4 1 16,3-3 0-16,3 3 3 0,-8-5-2 0,4 5 2 15,4 0-1-15,-5-4 0 0,5 4-3 0,-5-4 5 16,1 3 0-16,4 1-2 0,-6-3-1 0,1 1-1 15,5 2-1-15,-8-5 3 0,4 3 0 0,-1-1-1 0,1 2 0 16,-1 0-1-16,-1-2 1 0,1 2 1 0,-2 0-4 16,2-2 2-16,1 0-2 0,-3 1-4 15,-1 0 2-15,4 0 6 0,-2-1-2 0,-1 3 2 0,0-1 2 16,-1-2-4-16,3 2 0 0,-3 0 0 0,-2-2-2 16,4 3 4-16,-5-3-1 0,0 2 2 0,1 1-3 15,-2-1 3-15,1 1-2 0,3-2-3 0,-4 2-2 16,1 0 6-16,-2 0-1 0,-2 0 2 0,5 0 0 15,-2 0-3-15,-2 0 0 0,8 0 4 0,-3 0-4 16,-4 0 1-16,5 0 0 0,2 0-2 0,-2 0-1 16,8 0 2-16,-12 0-4 0,12 0 2 0,-9 2 1 0,2-1 0 15,3 0 0-15,-3-1 0 0,2 3-4 0,5-3 1 16,-11 0 0-16,5 3 3 0,0-2-3 16,0 0 3-16,0 3-1 0,0-1-3 0,-1-1 1 0,0 1 3 15,-2 2-2-15,1-2 1 0,1 1-3 0,-1-3 2 16,0 4-2-16,2 1-5 0,-1-4 8 0,2 1-3 15,-1-1 4-15,1 2 3 0,-2-1-1 0,3 1-1 16,-2 0 0-16,2-2-4 0,3 2 3 0,-3 2 2 16,0-2-3-16,-1-1 1 0,1 4 2 0,0-4 3 15,3 3-6-15,-4-1 5 0,0 1-4 0,1 1 2 16,2-2-1-16,-4 2 2 0,5 0 1 0,-3-1-1 0,2 3-3 16,0-2 3-16,1-2 3 0,-4 5-4 0,1-2 0 15,3 3 3-15,0-6-6 0,-2 2 5 0,1 3-1 16,-1-1-2-16,0 1 0 0,1 0 1 0,1-1 2 15,-2 1-1-15,2 0 1 0,-3 1-2 0,3-2 2 16,0 0 0-16,-1 0-6 0,2 1 2 0,0 0 1 16,0-1 0-16,2-1-2 0,-2-2 1 0,1 5 5 15,-1-2-4-15,0 1 4 0,0-1-2 0,0 1 1 16,0-2-1-16,-1 1-1 0,2-3 0 0,-1 3 2 0,1-2-2 16,-2 0-1-16,1 0-4 0,0 1 7 15,1-1 0-15,-1-1 0 0,0 2-2 0,-1 0 2 0,1-2 0 16,0 1-3-16,-1-1 3 0,1 1-6 0,-2 1 3 15,1-1 3-15,1-2-1 0,-1 4 1 0,-1-4-1 16,1 0 0-16,1 3 1 0,0-3 1 0,0 0-3 16,-2 1 3-16,3 0-1 0,-1 0-3 0,1 0-1 15,0 0 1-15,1-1 3 0,-1 2 0 0,2 1-3 16,-2-3 3-16,4 2 0 0,-4-2-2 0,2 0 2 16,-1 3-1-16,-1-2 2 0,2 1-1 0,2 1-4 15,-2-2 2-15,1-1 3 0,-2 1-1 0,3 0-1 0,-4 0-2 16,3 1-4-16,0-3 5 0,0 0-2 0,-1 4 5 15,0-5 0-15,1 2-1 0,0-2 0 0,1 2-3 16,-1-2 2-16,-2 1-4 0,2-1 1 0,0-1 4 16,-1 2-3-16,-1-1 1 0,1 0-1 0,2-1 3 15,-5-2 0-15,5 4-1 0,-1 0-1 0,0-3 2 16,0 2-2-16,-2 1 1 0,5 0 1 0,-3 0-1 16,3-2-2-16,-2 1-1 0,2-2-1 0,2 3 4 15,-1 0 1-15,-1-1-8 0,1 1 9 0,-2-2-3 16,1 2 2-16,0-1-4 0,-1 1 0 0,1-3 3 15,-2 3-1-15,1 0 0 0,-1-2-1 0,0 1 2 0,1 0 1 16,-1-2 0-16,2 3-1 0,-3-2 0 0,1 0 0 16,0-2-2-16,1 3-1 0,0-3-2 15,4 2 4-15,-5 0-2 0,7-1 4 0,-2 0 0 0,-1 2 1 16,0-2-4-16,2 1 2 0,2-2-8 0,-3 2 7 16,3-1-1-16,-7-1 1 0,2 2-1 0,0-2-1 15,3 2 4-15,-3-1 0 0,-2-1-2 0,2 2 1 16,0-2-1-16,-2 2 0 0,1-2-3 0,-1 0 2 15,-6 0 0-15,15-2-2 0,-8 0 1 0,-1 2-1 16,2-1 3-16,-1 1-3 0,1 0 4 0,-3-2-10 16,4 2 10-16,-4-2-3 0,3 2 4 0,-2 0-2 0,1-1 1 15,0 1-1-15,0-2-1 0,-2 1 1 0,0 0 0 16,0 0 3-16,0-3-2 0,1 3 0 0,0-3-1 16,1 4 1-16,-3-3 1 0,4 1-4 0,-2-3 0 15,1 2 3-15,-1-1-1 0,2-1-2 0,2-2 1 16,-1 3 1-16,-3-4 1 0,2 3 1 0,1 1 1 15,1-4-1-15,-1 3-4 0,1-3 2 0,-2 1 0 16,2 2 0-16,0-2-2 0,-6 0 2 0,5 0-1 16,-4-2 2-16,7 4-2 0,-6-1-7 0,2-5 11 15,0 5 0-15,-1-5-3 0,-2 2 0 0,2 0 0 16,-4 0-1-16,1 1 2 0,-1-1-1 0,2-2 1 0,-3 2-2 16,2 0 1-16,0-1 2 0,-1 0-2 15,-3-1-2-15,2 0 4 0,0 0 1 0,-2 1-6 0,1-4 3 16,0 5-2-16,-1-2 4 0,0-2-2 0,1 2 2 15,1-1-2-15,-4-1-3 0,4 0 4 0,-1 1-5 16,-2 2 4-16,2-2-3 0,-1 0 2 0,-1 2 1 16,-2-2-2-16,3 3 4 0,-4-2-2 0,3 1-2 15,0 0 1-15,-2-1 1 0,2 1-7 0,-2-2 3 16,1 3 2-16,-1-2 2 0,-1 2 2 0,2 1-3 0,-1-1-4 16,2-1 4-16,-3 1 1 0,-1-2 0 15,4 2 2-15,-3-1-3 0,0 2 2 0,0-3 3 0,-2 4-4 16,2-3 0-16,3 3 1 0,-4-1-4 0,1 1 2 15,1 1-5-15,-2 0 6 0,4 1 0 0,-7-1 0 16,6 0-2-16,-2 2 0 0,0-1 2 0,-1 0 0 16,1 1-1-16,-1-1-3 0,0 0 1 0,-3 1 2 15,7 0 1-15,-6-1-5 0,4 3 5 0,0-1 1 16,-2-1-2-16,-1-1 1 0,3 2-1 0,-3-2 0 16,-1 2 3-16,2-1-5 0,-1 0 4 0,-2 0-4 15,-1-1-2-15,1 3-1 0,0-2-2 0,0-1 4 16,-1 2 0-16,-2-1-3 0,0 1-2 0,2-1 4 0,-2 0-3 15,1 2 1-15,-1-2-2 0,1 1-2 0,0 1 1 16,-2-1 1-16,5-1 0 0,-1 3-1 0,-1-1 3 16,-5 0-1-16,5-1 3 0,-3 2 4 0,2 0-3 15,0 1-6-15,2 1 0 0,-2-2 4 0,0 1-3 16,1 0-3-16,-2-2 1 0,0 4-1 0,1-1-6 16,-3-1 6-16,2 1 0 0,-3-1-3 0,1 3 1 15,0-3 4-15,2 2-1 0,-5 0 0 0,2-1 3 16,4 1-1-16,-3 1 3 0,-1 0-5 0,3-2 4 15,-2 2-3-15,0-3 7 0,1 4-2 0,1-2-1 0,-2 1-2 16,1 0-1-16,0-1 4 0,0 1 1 0,0-1 1 16,0 2-4-16,1-1 4 0,-1 0 3 0,2 1-3 15,-3-2 1-15,4 2 1 0,-1-2-4 0,-1 3 3 16,0-1 3-16,1-1-3 0,3 1 0 0,-2 0 3 16,-3 0-1-16,5 0-1 0,0 2 0 0,2-3-3 15,0 2 2-15,-2 1 2 0,1-1-2 0,0 2 2 16,-2-2-1-16,4 1 3 0,-1-1-4 0,-1 1 0 0,-2 0 0 15,2 0 3-15,2 0 0 0,-3 0-1 16,4-2-2-16,-1 1 6 0,0 1-3 0,0-1-5 16,0 0 6-16,-1-1-3 0,1 4 3 0,-2-3-2 0,2-1-1 15,0 6 0-15,0-5 1 0,3 4 0 0,-4-4 1 16,2 5-3-16,2-3-1 0,-1-1-4 0,-1 2 12 16,2-2-2-16,-2 2-8 0,2 0 3 0,1 2 6 15,0 0-2-15,0-1-1 0,0-1 2 0,-2-1-6 16,0 0 6-16,2 5-1 0,0-2-5 0,0 0 4 15,-2-1-3-15,0-4 0 0,1 7-3 0,1-6 2 16,0 5 6-16,-1-4-1 0,1 2-1 0,-2-2 2 0,4 2-3 16,-2 1 3-16,0-2 1 0,0 1-3 15,1-2-1-15,-1 5 2 0,1-5-1 0,-1 3 2 16,2-1 1-16,0 3-3 0,-2-4-1 0,0 3 5 0,0-1-8 16,0 0 4-16,0 0 1 0,0-1 2 0,0 1-4 15,2-2 2-15,-2 1-3 0,0 3 3 16,0-2-1-16,2 0 0 0,-1-1 4 0,2 1-1 0,-3-1-9 15,2 1 3-15,2-5 3 0,-4 4-1 0,4-3 0 16,-4 1 2-16,3-2 2 0,-1 0-1 0,2 7-6 16,0-5 4-16,-2 1 1 0,2-2-2 0,1 2 0 15,0-1 5-15,-1-2-4 0,0 1-1 0,4 1 2 0,-2-2-1 16,-1 1 1-16,2 1-2 0,-1-2 1 16,1 2-2-16,0-2 1 0,1 0 4 0,-3 2-1 15,3-4-1-15,-2 3-3 0,0 0 3 0,1-3 0 0,-2 1-2 16,1 3-6-16,-1-4 2 0,0 1-1 0,0-1 6 15,1 3 4-15,-4-2-4 0,3-1 1 0,-1 2-2 16,1-1 5-16,2 0-2 0,-4-1-5 0,3 0 5 16,0 1-1-16,-1-1-1 0,3 2 2 0,-2-1-4 15,-1-1-1-15,4 2 5 0,0-2-3 0,-3 1 4 16,5-2-7-16,-2 3 4 0,1-1-1 0,0 0-3 16,-3 0 3-16,3-1 1 0,-1-1 1 0,-2 2-4 15,1-1 1-15,-2 0 6 0,1-3-4 0,-1 2 1 0,1 0-5 16,1 0 4-16,-1-1 1 0,-1 2-5 0,-1-1 0 15,1-1-6-15,1 1 13 0,0 0-3 0,-1-1 5 16,2 2-5-16,3-2-4 0,-4 0 4 0,2 0 1 16,-2 1-2-16,6 1-1 0,-3-3 3 0,-1 2-5 15,5-2 0-15,-5 1 8 0,5-1-5 0,-1 2 3 16,1-2-3-16,-4 0 3 0,2 0 0 0,-1 0-2 16,-1 0-4-16,2 0 0 0,-2 0 2 0,-2 0-2 0,0 2 6 15,-2-4-9-15,-6 2 4 0,15 0 2 16,-11 0 1-16,-4 0-1 0,10-2 2 0,-10 2-2 15,10 0 0-15,-6 0 5 0,1-1-2 0,-5 1 0 0,11-2-4 16,-5-1 1-16,-1 1 1 0,-1-1 0 16,4 0 1-16,-2 0 0 0,2 1 1 0,-2 1 0 0,1-4-1 15,2 2-6-15,-2-1 7 0,3-1-4 0,-1 0 5 16,-1 0-1-16,2 0 0 0,-1-2-4 0,-1 2 1 16,2 0 0-16,-2 1 0 0,1-1 2 0,1-2-4 15,-1 2-4-15,1-2 6 0,-1 1 0 0,-3 2 6 16,-1 0-1-16,2-1-5 0,-2-1 3 0,0 1 3 15,0-1-4-15,-1 0-2 0,-3-3 9 0,4 6-7 0,-1-7-4 16,0 3 6-16,0-5 3 0,1 2-7 16,0 1 6-16,-5-3-1 0,4 1-2 0,0 0 3 0,-3-3-2 15,6 0-3-15,-5 1-1 0,2 1 1 0,2-5 1 16,-3 2-1-16,-2 1-2 0,8 2 0 0,-9 0 3 16,4 2 0-16,-2 0 0 0,2-2-1 0,-2 2-1 15,-1 1-1-15,0-3-3 0,0 2 3 0,-2 0 2 16,1-2-2-16,-1 0 3 0,1 3-1 0,-1-4 4 15,-1 1-4-15,1-1 3 0,0 1-4 0,-2 1 1 16,2-3 0-16,-3 0 1 0,0-2-1 0,2 4-1 0,-2 0 2 16,-1 0 2-16,1-1-2 0,0 1 0 15,-1 0-2-15,0 1-1 0,0-1 3 0,-3-4 0 16,3 7-6-16,-3-3 1 0,3 3 7 0,-3-1-3 0,1-1 0 16,-2-2-4-16,1 4 4 0,-2-1 2 0,1-3 0 15,0 4-3-15,0-1 0 0,-1 3-5 0,2-4 2 16,0 3 3-16,-2-1 2 0,1 1-1 0,-1 0-2 15,0 2 0-15,1-2 0 0,0 1 6 0,0 1-11 16,-2-1 7-16,2 1-5 0,-4 0 6 0,4-1-2 16,0 0 2-16,-4 4-4 0,4-3 4 0,0 2 0 15,0 2-4-15,-1-3-1 0,1 2 5 0,-2 1-2 0,-1 0-1 16,2 0-3-16,1-1 6 0,-4 1-4 0,6 1-7 16,-6 1 10-16,1-1-5 0,1 1 5 0,-3-1-6 15,2 1 6-15,-3 1-2 0,2-2-4 0,-2 1 1 16,2 0-1-16,0 1-1 0,-2-1 3 0,2 1 1 15,-1 0 1-15,-3 1 1 0,0-1-4 0,4 1 1 16,-1-2 3-16,1 4-1 0,-1-3 0 0,1 1-2 16,-2-2-2-16,2 2 3 0,-1 0-3 0,4 1 3 15,-2-1 4-15,-2-1-3 0,1 4-3 0,3-3 5 16,0 2-7-16,2-3 5 0,-1 2-2 0,2 2 3 16,-2 1-1-16,2-1 3 0,0 1-3 0,-2 0-1 0,2 1 2 15,1 1-5-15,1 0 5 0,0 1 0 16,-3 0-3-16,3 0 4 0,0 3-1 0,0 1 1 0,1-1 2 15,0 2 0-15,-1 3-1 0,0-1-3 0,1 0 2 16,0-4 4-16,3 3-6 0,-3-1 4 0,3 3-1 16,-2-2 0-16,2 3-3 0,-3-5 1 0,-1 5-1 15,4-2 2-15,-2 2 2 0,2-1-1 0,-3 1 1 16,4-1-3-16,-1-2 1 0,-3 2 1 0,1-1 1 16,0-1-4-16,1-2 3 0,2 0 3 0,0-3-6 15,0 1 1-15,0-2-1 0,0-1 3 0,2 2 0 16,-4 1-1-16,4 2 3 0,0-4-5 0,-2 0-3 0,0 1 1 15,4 0 5-15,-3-1 3 0,-1 0-5 0,0-1 1 16,4 1-1-16,0-1 3 0,1 2-2 16,0-1-2-16,0-4-4 0,-1 3 8 0,5 1 0 0,-2-1 2 15,0-1-5-15,2 0-1 0,-1 0-1 0,-1 1 5 16,2-1-6-16,-2-1 3 0,-1 2 0 0,1-3 2 16,0 5 3-16,-3-7-7 0,1 3 1 0,-1 1 3 15,1-3-5-15,0 0 2 0,0 1 0 0,3-1 1 16,-2-1 2-16,1 0 0 0,4 3-1 0,-2-2-1 0,0 1 0 15,5-1 3-15,-4-2-4 0,3 1 3 16,5 1 0-16,1 0 0 0,-2 1-1 0,-3-4 1 16,0 2-3-16,4 2 5 0,-2-2-4 0,1 1 0 0,-5 1-1 15,1-4-2-15,4 3 5 0,-3 0-3 0,-1-1-5 16,-3-2 7-16,3 2-3 0,-4-2 5 0,0-1-3 16,4 1 2-16,-3-1-1 0,3 1-2 0,-2-2 1 15,2 0 2-15,0 0-4 0,0-2 3 0,-1 2 1 16,1-2 0-16,6-1-2 0,-1 0-2 0,0 0 1 15,0-1 2-15,-3 0-5 0,-2 1 5 0,4 1-2 16,-4-2 3-16,0 1-4 0,-1-1 1 0,1 0 1 16,2-2-1-16,0-1 1 0,1-1 0 0,-6 4 0 15,5-5 1-15,-4 2 0 0,5-1 1 0,-3-3 1 16,-3 5-2-16,0-5-1 0,2-3 2 0,-2 6-4 0,-1-4 1 16,0 2 1-16,-1 1 4 0,1-5-3 0,-3 0 1 15,0-1 1-15,-2 2-1 0,-1 4 1 0,-1-6-2 16,3 0 3-16,-2 3-5 0,0-1 5 0,-2-2-3 15,3 1-2-15,-2 0 1 0,1 3 0 0,-2 0-2 16,2-4 2-16,-1 0 1 0,0-1 0 0,0 3 0 16,-2-2-2-16,0 1 2 0,-1-2-2 0,0 0-7 15,-1 0 7-15,1 0-1 0,0-2-5 0,1 4 4 0,-2-2-3 16,-3 1 2-16,1 4 1 0,2 2 1 16,-1-2 1-16,-2 0-2 0,0 0-3 0,1 4 4 0,-1-2 0 15,0 3 5-15,1-3-4 0,-1 1 4 0,4 4-6 16,-7-4 2-16,2 3 0 0,-2-3 1 0,3 3 1 15,-4 0-5-15,0-1 2 0,-1 2 1 0,1-2 2 16,-4 1-3-16,4-1 2 0,-3 1 1 0,1 0 2 16,2 1-2-16,-3-1 1 0,3 0-2 0,-2 1-3 15,0 1 4-15,2 1 2 0,-1-2 0 0,0 1-1 16,-1 2-2-16,1-1-2 0,0 2 1 0,1-1-1 16,-3 0 6-16,1 1-9 0,-1 2 2 0,3-1 1 0,-2 0-1 15,-2 2 0-15,4-2-2 0,-4 0-2 0,4 2 9 16,-3-1 0-16,3-1 3 0,-2 2-2 15,0 0-2-15,2-1 2 0,1-1-4 0,1 2 0 0,-2-2-1 16,0 1 5-16,-2 0-6 0,3 1 2 0,0-2-1 16,-2 3 2-16,-3-2 0 0,4 1 3 0,0 2-3 15,-4 0-1-15,4 0 0 0,-1 0 3 0,0 1-4 16,0 3 0-16,-2-3 2 0,1 2 3 0,-1 5-2 16,2-6 2-16,-2 3-3 0,2 2-2 0,1-1 1 0,-3 2 2 15,0 0-2-15,2-2 3 0,0 2-3 16,3-2-3-16,-2-1 3 0,-1 4 5 0,1 1-6 0,1-4 2 15,2 2 1-15,-3 2 2 0,0-1-5 0,1 3 5 16,0-4 0-16,2 2 2 0,1 0-5 16,0-2 1-16,1 1-3 0,-1-3 3 0,0 3-2 0,0-2-1 15,1 2 1-15,-1-3 5 0,0 2-4 0,2 0 0 16,-4-3 4-16,4 3 0 0,2 1-2 0,0-4 3 16,-2 1-3-16,2 4-4 0,1-3 4 0,1 1-5 15,0-1 5-15,2 1-2 0,1 0 4 0,2 4-3 16,0-2 0-16,2 2 1 0,-1 1 2 0,3-2-6 15,-3 2 2-15,1 0 2 0,1-3-2 0,1 1 3 0,-1 2-3 16,-4-3 1-16,3-2 3 0,2 3-6 0,-2-1 3 16,-3-1-2-16,5-1 2 0,-2-2 0 0,-3 0 5 15,3 1-6-15,6-1-1 0,-5-1 2 0,4 2 2 16,2-2-2-16,0 0-1 0,4-2 2 0,4 1-2 16,-5-3 3-16,5 0-6 0,4 2 0 0,1-5-3 15,-5 2 6-15,5-1 0 0,-7-2 1 0,8 1-3 16,-10-1 5-16,0-1-2 0,2 0 2 0,-3-1-2 15,-3-2 1-15,-1 0 0 0,4-1-5 0,-4 2 3 16,-1-3-6-16,0-1 10 0,-3 1-6 0,1-3-2 16,1 3 1-16,-3-2 6 0,2-1-5 0,1 2 2 15,-2-2 5-15,-1 0-3 0,1 2 0 0,0-1 3 0,2 1-1 16,-3 0-2-16,0-2 3 0,-3 3-5 0,3 0 6 16,0-2-2-16,-1 2 1 0,-2-1 5 0,2-2 4 15,-1 3-3-15,0-3 1 0,-1-1 0 0,-2 0-3 16,1-3 6-16,0-6-2 0,-3 2-9 0,1-9 6 15,-3-2-1-15,-2 1-1 0,-2-3-4 0,-5-1-12 16,3 1-13-16,-3 2-15 0,-2-4-10 0,-1 2-4 16,0 4-9-16,-2 2-19 0,4-1-24 0,-2 7-61 15,-3-3-103-15,6 4-288 0,-1 1 128 0</inkml:trace>
  <inkml:trace contextRef="#ctx0" brushRef="#br0" timeOffset="65120.54">12512 5720 25 0,'0'0'123'0,"0"0"-12"0,-10 4-12 16,7-2-8-16,-1 2-9 0,-1 2-14 0,0-1-5 15,1 0-1-15,-1 2-7 0,-4 2-1 0,0-1-6 0,0 4 2 16,-3 2-4-16,-1-4 8 0,0 2-5 0,-2 0-13 16,-2 1 4-16,-3 3-4 0,-3-4 0 0,6 1-5 15,-8 2-7-15,2-2 5 0,6-4-8 0,-1 2 1 16,3 0-4-16,-1-3-6 0,2 4 8 0,3-5-9 16,1 1 3-16,2-1 0 0,-1 0-20 0,4-1-29 15,0-1-31-15,-2 1-51 0,6-3-87 0,-3 0-220 16,-1 1 98-16</inkml:trace>
  <inkml:trace contextRef="#ctx0" brushRef="#br0" timeOffset="65482.11">12636 5908 149 0,'-4'4'155'0,"-2"-1"-10"0,-2 3-12 15,-3 2-10-15,2-5-5 0,0 7-14 0,-8-3-9 16,4 4-9-16,-5-2-6 0,3 3-4 0,-9 2-9 15,-2 0-8-15,3 1-8 0,-2 2-4 0,-2-4-2 16,0 4-12-16,-1 3 4 0,1-6-4 0,0-3-9 16,0 5 2-16,4-3-6 0,5-4 1 0,-1 2-3 15,3-2-1-15,-1 1-3 0,4-1 6 0,3-2-6 16,0 1 1-16,1-1-8 0,-1-2-21 0,3-3-18 0,2 3-25 16,1-3-42-16,0-2-173 0,4 0-295 15,0 0 131-15</inkml:trace>
  <inkml:trace contextRef="#ctx0" brushRef="#br0" timeOffset="65879.75">12411 5621 143 0,'-10'5'138'0,"-5"1"-20"0,-2 4-14 0,0-3-5 15,1 5-10-15,-4-2-14 0,-2 7-4 0,-3-2-7 0,2-1-7 16,3 3-5-16,-1-1-9 0,5-3 1 0,-6 3-6 16,4-4-4-16,3 0-3 0,-3-1-3 15,1 3-9-15,-2-1 0 0,3-1-2 0,-1 0 6 0,0-2-3 16,2 1-7-16,-2 0 3 0,3 0-3 0,3-5 4 16,-2 0-5-16,3 1 2 0,0-2-2 0,-2 1-2 15,3-1-10-15,0-2-23 0,4-2-23 0,-3 1-33 16,3-2-136-16,-4 0-232 0,9 0 103 0</inkml:trace>
  <inkml:trace contextRef="#ctx0" brushRef="#br0" timeOffset="66199.6">12455 5814 117 0,'-2'5'135'0,"0"0"-5"0,-3 1-2 0,-1 0 1 0,-1 1-6 15,-7 4-12-15,-3 0-13 0,-1 0-1 0,-10 5-6 16,-3 1-14-16,-2 1-3 0,-11 2-11 0,9-4-7 15,2-1-6-15,-3-1-2 0,4-2-3 0,0-1-6 16,3-2-2-16,1-1-8 0,6-2 0 0,3 1-6 16,-3 1-1-16,4-2-8 0,0 0-21 0,8-1-20 15,1-3-13-15,0 2-44 0,5-3-185 0,-5-2-289 16,6-4 129-16</inkml:trace>
  <inkml:trace contextRef="#ctx0" brushRef="#br0" timeOffset="66535.59">12011 5604 73 0,'0'0'108'0,"9"4"-8"0,-4-2-10 16,2 5-3-16,-1-2-4 0,2 4-2 0,-2 2-3 16,0-1-3-16,3 4-2 0,0 1 5 0,0 1-7 0,0 1-8 15,0 1-6-15,4 3-2 0,2 3 0 0,-2-2-12 16,-1 0 7-16,3 0-2 0,-4-6-11 0,5 7-5 16,-3-2 2-16,2 2 0 0,-5-6-5 0,4-1-6 15,-2-2 2-15,0 1-6 0,1-1 2 0,-3-1-5 16,-1 0-4-16,0-3-3 0,-4-2-7 0,3 0-13 15,-4-3-12-15,0 0-21 0,-2 1-20 0,3-4-45 16,-5 1-126-16,0-3-256 0,0 0 114 0</inkml:trace>
  <inkml:trace contextRef="#ctx0" brushRef="#br0" timeOffset="66844.06">11846 5938 123 0,'0'0'209'0,"0"0"-19"0,2-6-16 0,-2 6-16 16,12-3-16-16,-7 3-18 0,3-2-9 0,1 4-21 0,0 0-1 16,-3-1-7-16,2 1-13 0,1 3-9 0,0 0-2 15,-4-2-10-15,3 6-2 0,-2-4-8 16,-1 0-4-16,2 4-2 0,-2-3-3 0,-1 1-4 0,1 3-4 15,-1-1-1-15,2 1-5 0,-1-1 1 0,3 6-3 16,-1-1-5-16,3 1 1 0,-1-3 3 0,3 2-1 16,1 1 0-16,-2-1-4 0,3-1 0 0,-1-1-7 15,-4 2-8-15,1-4-31 0,-1-1-19 0,-1-1-18 16,-3-1-27-16,0-2-43 0,0 1-156 0,-5 0-321 16,0-4 142-16</inkml:trace>
  <inkml:trace contextRef="#ctx0" brushRef="#br0" timeOffset="67053.84">11998 6036 115 0,'0'0'229'0,"0"0"-25"0,0 0-16 16,0 0-23-16,7 2-15 0,-4 1-16 0,1-1-21 15,3 3-3-15,2 0-12 0,1 1-8 0,4 6-8 0,6 4-10 16,-3-2-32-16,2 3-38 0,-5-2-34 0,0-1-64 16,-1-2-182-16,0 0-300 0,-3 1 133 15</inkml:trace>
  <inkml:trace contextRef="#ctx0" brushRef="#br0" timeOffset="68289.1">12883 10040 76 0,'-9'0'149'0,"5"3"-17"0,4-3-20 15,-7 0 0-15,7 0-18 0,0 0-9 0,-6 2-9 16,6-2-1-16,-4 3-12 0,4-3-4 0,0 0-8 16,0 0-4-16,0 0-2 0,0 0-7 0,0 0-7 15,0 0 6-15,0 0-5 0,0 0-2 0,0 0 2 16,0 0-1-16,0 0-5 0,0 0 3 0,0 0-2 0,0 0 7 15,0 0-6-15,2 7 0 0,-2-7 3 0,0 0-2 16,0 0-2-16,0 0-4 0,0 0 0 0,0 0-5 16,0 0 3-16,0 0-4 0,-6 1-5 0,6-1 1 15,0 0 0-15,0 0-3 0,0 0 1 0,0 0-1 16,0 0-2-16,0 0 3 0,0 0 5 0,0 0 0 16,0 0 12-16,0 0 4 0,0 0 4 0,0 0 1 15,0 0 0-15,0 0-1 0,0 0-5 0,0 0-4 16,0 0-1-16,0 0 0 0,0 0-3 0,17 0-4 0,-17 0-3 15,0 0-7-15,0 0-11 0,4 1-33 0,-4-1-31 16,0 0-44-16,0 0-233 0,0 0-373 0,4-5 165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6:15:08.737"/>
    </inkml:context>
    <inkml:brush xml:id="br0">
      <inkml:brushProperty name="width" value="0.05292" units="cm"/>
      <inkml:brushProperty name="height" value="0.05292" units="cm"/>
      <inkml:brushProperty name="color" value="#002060"/>
    </inkml:brush>
  </inkml:definitions>
  <inkml:trace contextRef="#ctx0" brushRef="#br0">10994 7845 39 0,'0'0'117'0,"-4"-1"-14"0,4 1-8 0,0 0-9 15,0 0-10-15,-9 0-12 0,9 0-4 0,0 0-5 16,-6-3-4-16,6 3-5 0,-7-1 0 0,7 1 1 16,0 0-5-16,-7-1-4 0,7 1-2 0,-7-3-6 0,3 0-2 15,4 3 5-15,-6 0-4 0,6 0-4 0,-7-1-3 16,1 0 1-16,6 1-6 0,-9-1 2 0,9 1 8 16,-11 0-1-16,11 0-9 0,-9 1 2 0,9-1-1 15,-6 0-3-15,6 0 0 0,-7 1-2 0,7-1-1 16,0 0 6-16,-10-1 1 0,10 1 0 0,0 0 1 15,0 0 0-15,0 0 1 0,0 0 1 0,0 0-1 16,0 0 4-16,-9 0-1 0,9 0-3 0,0 0 4 0,0 0-3 16,0 0 0-16,0 0 2 0,0 0 1 0,0 0-11 15,0 0 6-15,0 0-1 0,0 0-7 0,0 0 2 16,0 0-4-16,0 0-1 0,0 0-1 0,0 0 0 16,0 0 2-16,0 0-4 0,0 0 5 0,0 0-2 15,0 0-2-15,0 0 0 0,0 0-3 0,0 0 2 16,0 0 0-16,0 0-1 0,0 0-1 0,0 0 2 15,0 0 4-15,0 0-6 0,20 2 4 0,-20-2 0 16,9 2-1-16,-2-2 0 0,-1 1 2 0,6-2-4 16,-2 2 0-16,1 2-1 0,0-3-6 0,0 0 4 0,3 0 1 15,-1 1 2-15,3-1-4 0,-3 0 1 0,5 0-2 16,0 0 2-16,0 0-1 0,-5 0 7 0,2 0 12 16,1 0-1-16,-1-1-5 0,-4 1-1 0,2-3-1 15,-3 0-5-15,-3 2 0 0,0 1 5 0,0-1-3 16,-7 1 1-16,7 0-3 0,-7 0 0 0,8 0 0 15,-8 0 1-15,4-1-2 0,-4 1-3 0,0 0 2 16,0 0-5-16,0 0-5 0,0 0-4 0,0 0-9 0,0 0-15 16,0 0-18-16,0 0-19 0,0 0-22 15,0 0-36-15,-8 9-41 0,8-9-100 0,0 0-292 0,0 0 130 16</inkml:trace>
  <inkml:trace contextRef="#ctx0" brushRef="#br0" timeOffset="569.62">10873 7938 105 0,'-3'4'124'16,"3"-4"-4"-16,0 0-11 0,-4 3-10 0,4-3-4 16,0 0-13-16,-5 0-5 0,5 0-6 0,-4 2-7 15,4-2 0-15,0 0-14 0,-2 5-1 0,2-5-2 0,0 0-4 16,-4 2 0-16,4-2-4 0,0 0-4 16,0 0 7-16,0 0 5 0,0 0 5 0,0 0 4 15,0 0-1-15,0 0 6 0,0 0 4 0,0 0 6 0,0 0-3 16,0 0 0-16,0 0-1 0,0 0-1 0,0 0-3 15,0 0-10-15,0 0 0 0,0 0-6 0,0 0 0 16,0 0-10-16,0 0-1 0,-4 3-5 0,4-3-3 16,0 0-2-16,0 0-4 0,0 0-3 0,0 0 2 15,14 1-2-15,-14-1-4 0,8 0-2 0,-1 2-2 16,-1-2-1-16,2 0-1 0,3 2 0 0,-1-2-1 16,3 0-1-16,-2 1-2 0,3-1 1 0,-2 0-6 15,2 0 6-15,1-1-2 0,-2 1 0 0,1 0 2 16,-4-1-3-16,4 1 3 0,-2 0-3 0,-2-1-1 0,-1 1 0 15,0-2-1-15,-1 1 1 0,-1 1 0 0,-1-1 1 16,1 1-4-16,-7 0-1 0,12-2 4 0,-9 2 0 16,-3 0 0-16,12 0-2 0,-7-1 1 0,-5 1-1 15,10 0 0-15,-10 0 0 0,10 0 1 0,-5 1 0 16,-5-1-2-16,9 0 2 0,-5 2-2 0,-4-2-9 16,0 0-16-16,12 0-10 0,-12 0-14 0,6 0-9 15,-6 0-14-15,7 1-14 0,-7-1-20 0,6-1-29 16,-1-2-50-16,-5 3-132 0,6-4-345 0,-2 1 152 0</inkml:trace>
  <inkml:trace contextRef="#ctx0" brushRef="#br0" timeOffset="3637.02">11270 6706 111 0,'0'0'107'16,"-5"-1"-19"-16,5 1 10 0,0 0 3 0,-4-3-7 15,4 3-3-15,0 0-8 0,-4-2-6 0,4 2-3 16,0 0-3-16,-4-4-13 0,4 4-5 0,0 0-3 15,-7-2-4-15,7 2-5 0,-8 0-9 0,8 0 2 16,-9 1-7-16,1 0-3 0,2 2 2 0,-2-2-11 16,1 2 2-16,0-2 1 0,-3 1-4 0,-1 1 0 0,0-1 0 15,0 0 0-15,2 0-1 0,-1-2-5 0,-2 0 0 16,2 0-5-16,0 0 13 0,-3 0-3 0,3 0-4 16,-3 0 2-16,0 0-5 0,4 0 4 0,-5 0-3 15,4 0 1-15,-4 0-3 0,5 0-1 0,-4 0-1 16,2 0-1-16,-2 1 0 0,1 0 5 0,0-1-6 15,0 1 1-15,-1 1 3 0,3-2-5 0,0 2 3 16,-3-2 2-16,2 2-4 0,-2-2 0 0,0 1 4 16,3-1-3-16,-4 0 1 0,1 0-2 0,0 0 1 15,3 0-3-15,-3 0-1 0,2 0 2 0,-1-1 0 0,2 0-2 16,-1 2 5-16,0-3 1 0,3 1-3 0,-3 0 2 16,1-1-3-16,2 2-3 0,-2 0 0 0,4 0-8 15,-3 2 14-15,-4-4-9 0,4 4 2 0,0-1 2 16,-1 0 0-16,-2-1 3 0,2 1-4 0,-4 0 8 15,2 0 0-15,1 2 0 0,-4-3 1 0,2 3-8 16,-1-2-1-16,-3 1 5 0,4-2 1 0,1 0 0 16,-2 1 0-16,2-1 0 0,3 3 1 0,-2-3-6 15,-1 1 2-15,2-1 5 0,2 1-8 0,8-1 5 0,-14 0-6 16,5 0 4-16,0 0 2 0,0 0-4 0,2 0 3 16,-5 0-1-16,3 3-5 0,0-1 7 0,-2 1-1 15,-1-1-3-15,2 0-1 0,-1 0 4 0,-1 3 2 16,2 0-1-16,0-3 4 0,-2 3-3 0,2-2-2 15,0 1-1-15,2-3-4 0,-1 3-1 0,0-3 8 16,4 1-1-16,-4 0-9 0,4 0 7 0,-3-2 5 16,2 3 0-16,0-3-9 0,6 0-1 0,-14 1 0 15,7 0 1-15,1 0 8 0,-1 1-7 0,-2-1 4 16,-1 0-3-16,4-1 5 0,-1 3 0 0,0-2 2 0,-1 2-3 16,-4 0-1-16,5-1-3 0,-1-1 1 15,1 3-4-15,-1-1 3 0,0-2 1 0,2 0-1 0,-2 2 3 16,3 0 1-16,-4-2 1 0,4 2-3 0,-4-1-4 15,1 0 4-15,-1 3-2 0,2 0 4 0,-5-2 0 16,3 2-1-16,0-1 2 0,3-1-6 0,0 1 4 16,-1-1-2-16,2 1-1 0,1-1 5 0,-2 2 2 15,2-1-6-15,-1-1 0 0,2 0-1 0,1 2 2 16,-1 1 0-16,2-4 1 0,-2 5 2 0,1-2 1 16,0 1-2-16,-1 0 2 0,2-2-3 0,-2 1 4 15,0 2 0-15,1 0-2 0,-1 1 3 0,1-1-6 0,0-1 6 16,1 2-3-16,0-1 0 0,-3 2-1 0,1-2-5 15,3 2 1-15,-1-2 0 0,0 3 2 0,1 0 5 16,0 2-5-16,0-1 2 0,1-1-2 0,-1 3 3 16,1-2 1-16,2 1-4 0,1 1-2 0,-3-1 1 15,2 2 1-15,-2-1 5 0,4 1-1 0,-2 0 1 16,-1-1-4-16,0-3 1 0,0 2 1 0,2 1-6 16,-2-3 3-16,0 1-6 0,-1-2 8 0,0 3 4 15,-1-2-8-15,1-1 3 0,-2 1-1 0,1 1-4 16,1 0 9-16,-2-1-7 0,0 3 2 0,2-4 0 15,-2 2 1-15,0 0 1 0,2 0-3 0,-1 2 2 0,0-2-3 16,1 0 3-16,0 0-2 0,1-1 0 0,-1 2 4 16,-1-2-1-16,1 0 1 0,-1-1-2 0,0 3 5 15,2-1-1-15,-2 0-2 0,-2 1-5 0,2 0 1 16,-1-3 1-16,0 1 5 0,-2 0-4 0,1 0 1 16,-1 2-1-16,2-3 1 0,-1 0-1 0,-1 2 1 15,0-3-3-15,2 1-1 0,1-3 5 0,-3 0-4 16,3 2-2-16,0-2 4 0,0 1 2 0,2 1-6 15,-1-3 4-15,0 0-7 0,1 2 9 0,0-2 0 16,0-1-3-16,0 4-1 0,-1-4 5 0,0 0-1 16,2 0 1-16,-2 0-1 0,0 1-3 0,2-1 2 0,-2 0-1 15,1 0-2-15,-1 1-1 0,0-2 1 0,1 1 4 16,0 0-2-16,-1 1-5 0,2-1 7 0,-2 0-2 16,-1-1-7-16,0-3 10 0,2 7-7 0,-1-4 3 15,-1-3-1-15,3 4 7 0,-3-4-4 0,2 3-4 16,-2-3 8-16,4 1-4 0,-4-1-1 0,0 0 2 15,7 3 0-15,-3-3 0 0,-4 0-3 0,9 0 4 16,-9 0-1-16,9 0 0 0,-9 0-3 0,9 0 3 0,-4 0-4 16,-5 0 2-16,9 0-2 0,-9 0 1 0,10 0-1 15,-5 0 0-15,-5 0 0 0,11 0 2 16,-11 0-1-16,10 0 0 0,-5 1 3 0,0-1-6 16,-5 0 3-16,13 0 3 0,-7 0-1 0,3-1-1 0,-2-1-1 15,5 1 0-15,-2 1-6 0,2 0 5 0,2 0 1 16,-2 0-5-16,0 1 3 0,1-1 2 0,0 2-3 15,-3-2 3-15,3 1 0 0,-3 2 2 0,3-3-4 0,-3 1 2 16,3 0-4-16,-3 0 6 0,-1 1 0 16,4 0-4-16,-2-1 1 0,0-1 1 0,0 1 0 15,1-1 0-15,-1 2 1 0,2-1 3 0,-3 1-3 0,3-2-1 16,-3 0 2-16,0 0-9 0,3 3 4 0,0-3 3 16,-3 2 1-16,3-1-1 0,-3 1 4 15,3-2-1-15,-3 1-1 0,3 1 1 0,-3-4-1 0,0 2-4 16,2 0 2-16,1-1 1 0,-3 1 1 0,3 0-1 15,-2 0-5-15,-1 0 3 0,3 1 1 0,-3 1 1 16,3 2-1-16,-3-4 3 0,3 1-3 0,-3 0-2 16,3 1 1-16,-4 0 6 0,4 1-1 0,-3 1-2 15,4-3 0-15,-2 2-1 0,-1-2-1 0,1 0-2 16,-1 1 1-16,0-1-1 0,1 0 2 0,0-1-4 16,0 0 5-16,-1 1-4 0,-2 1 2 0,2 1 4 0,-2-3 3 15,1 2-14-15,3-2 9 0,-3 2 3 16,-1-1-2-16,4 0-1 0,-3 2-8 0,2-2 6 15,-1 0 0-15,2 2 2 0,1 0-1 0,-2-2 0 0,3 0 2 16,-4 1-4-16,5-1 1 0,-5 0-1 0,3-1 1 16,0 1 3-16,-1-1-4 0,1 0 2 0,0 2-2 15,0-4-3-15,-1 4 6 0,1-1 1 0,0-1 0 16,0 0 2-16,0 0-7 0,-2 0 5 0,0 0-4 16,-1 1 4-16,-1 0 1 0,1-2-1 0,0 1 0 0,0 1-3 15,-1-2 4-15,2 1-1 0,1-1-2 0,-3 2-4 16,3-2 2-16,1 2 2 0,0-1 3 0,-3 0-8 15,2 0 8-15,6 0 0 0,-6 1-3 0,1-1 0 16,3 2 2-16,-3-1-4 0,-1-1 4 0,0 2-3 16,-1-2 5-16,0 1 2 0,2 0-9 0,-3-1 3 15,2 2 0-15,-3-1-1 0,2-1 5 0,-1 1-5 16,-3-1 1-16,2 0-3 0,0 0 4 0,0 0 2 16,0 3-6-16,1-3 5 0,-1 0-4 0,3 2 3 15,1-1 1-15,-1-1 1 0,7 0-4 0,-1 0 0 16,2 0 6-16,-5 1-3 0,4-1 4 0,0 0-4 15,0 1-1-15,-2-2 6 0,2 0-3 0,-3 0-7 16,-4 1 8-16,-1 0-4 0,0-2 4 0,-1 2 2 0,0 2 1 16,-6-1-4-16,3-1-3 0,1 0-1 0,-4 0 5 15,5 0-3-15,-2 0 2 0,-3-1-3 0,4 1 1 16,0 0-2-16,-1-2-1 0,3 4 1 0,-2-1 3 16,4-1-5-16,-1 1-1 0,1-1 3 0,-1-1 6 15,3 1 0-15,-3-1 1 0,2 1-2 0,-3 1 0 16,3-2-2-16,-1 1-1 0,-3 0-2 0,4 1 2 15,-2-1 4-15,-3 0-2 0,1 2 0 0,2-2-4 16,-6 0 0-16,4 1 4 0,-1-1-5 0,1 2 4 0,-1-2 1 16,-1 0 1-16,2 0 0 0,3 0 0 15,-3 2-3-15,3-4 3 0,0 4 3 0,-2 0 0 0,3-2-2 16,-1-2-2-16,1 4 6 0,-1-2-2 0,0 1 0 16,1 0 1-16,-4-1 1 0,-1 3-5 0,4-6 3 15,-7 6-3-15,2-3-1 0,-2 0 4 0,-6 0-11 16,13 0 7-16,-8 0 1 0,-5 0 2 0,9 0-2 15,-4-3 1-15,-5 3 2 0,8 0 0 0,-8 0-3 0,9-1 0 16,-4-2 0-16,1 3 1 0,-1-2 0 16,0 0-5-16,2 0-1 0,-2 1 2 0,-1-2 2 0,3 3 0 15,-3-3-15-15,0 2-23 0,1-3-34 0,-1 0-51 16,-4 4-202-16,0-8-347 0,0 2 153 0</inkml:trace>
  <inkml:trace contextRef="#ctx0" brushRef="#br0" timeOffset="6002.44">9797 6798 42 0,'0'0'106'0,"-3"-4"-16"15,3 4-2-15,0 0-5 0,0 0-6 0,0 0-10 16,0 0-1-16,0-4-17 0,0 4 3 0,0 0-6 16,0 0-3-16,0 0 7 0,0 0-2 0,0 0-4 0,0 0-1 15,0 0 3-15,0 0-8 0,0 0 1 0,0 0 3 16,0 0-10-16,0 0 5 0,0 0-3 0,0 0-5 15,0 0-3-15,0 0 2 0,0 0-5 0,0 0-6 16,0 0 3-16,0 0-1 0,0 0-5 0,15 4-2 16,-9-5-10-16,2 1 10 0,-8 0-1 0,15 1-3 15,-5-1-3-15,2 1 4 0,0 0 3 0,1 1-7 16,-3-2 4-16,4 2-2 0,0-2-10 0,-1 0 10 0,6 3-5 16,0-3-2-16,-1 0 8 0,0 0 2 0,3 1-8 15,-2 0-1-15,2-1 10 0,-3 2-8 0,1 2-5 16,3-3 9-16,-3 2-4 0,11-3-2 0,-10 2-2 15,2 1 3-15,-2-1 0 0,2 3-2 0,0-3-1 16,-2 3 5-16,2-3-6 0,-2 1 1 0,-2 0 6 16,3-1-8-16,-2-2 3 0,-2 2 5 0,3-2 0 15,-1 0-2-15,0 0 2 0,2 0 2 0,-2-2 2 16,0 1-1-16,0 0-1 0,-1 1 0 0,0-1-4 16,1 1 1-16,-6-2 1 0,0 2 5 0,2-1-9 0,-3 0 2 15,2 1-1-15,-2-1 4 0,1-1-5 0,1 2 2 16,0 0-1-16,4-2 2 0,-1 2 0 15,-1 0 2-15,1-3-1 0,-2 2 1 0,3 2 3 0,-1-1-1 16,2 0-4-16,0 3-4 0,-1-3 1 0,3 0 0 16,-9-3 6-16,7 3-3 0,3-2 1 0,-4 3 1 15,-7 0-4-15,6-2 1 0,1 2 0 0,-4-1 0 16,4-1-3-16,1 0 0 0,-2-1-1 0,2-1-1 16,-1 3 8-16,1-2-3 0,-1-1-1 0,1 3 1 0,0 3-3 15,-1-3 3-15,1 0-5 0,-1-3 4 16,0 3-1-16,1-2 1 0,-1 2 0 0,1 0-2 0,0 0-1 15,-2 0 1-15,-3 0-1 0,4 0-1 0,-4-2 4 16,1 1-2-16,3 0-3 0,-2 2 2 0,-5-2 3 16,2 2 1-16,2 0-3 0,-2 1 2 0,-1-4-1 15,3 2 1-15,-4-1-3 0,3 0 2 0,-1 0-1 16,0-1 1-16,-2 2 0 0,9-1-1 0,-8-1-1 16,0 1-3-16,3 1 4 0,3-1-2 0,0 1 1 15,-4 0 3-15,4 0-3 0,0-3 2 0,0 6 5 16,2-3-1-16,-1-3-4 0,1 6-2 0,-3-3-1 15,1 2 3-15,-4-2 0 0,8 5-3 0,-5-2 3 0,3-1-4 16,-3 0 2-16,1 1 0 0,-1-2 2 0,0 3 2 16,-3-4-2-16,-1 0 4 0,2 2-7 0,-2-2 1 15,0 0 3-15,2 0-4 0,-2-2-1 0,0 2 2 16,0-1 2-16,-3 1-1 0,1 0-3 0,0-2 5 16,-1 1-1-16,0 0-4 0,2 1 4 0,-2 0-3 15,-3 0 2-15,4 0-1 0,0-3 1 0,2 3 0 0,-3 3 2 16,3-6-4-16,0 3 4 0,1 0 1 0,1 3-7 15,3-3 3-15,-3 1-3 0,-1-1 3 0,2 0 2 16,1 0 0-16,0 1-1 0,-3 1 0 0,0-2 3 16,4 0-4-16,-5 1 1 0,2 2 1 0,-2-2-1 15,-4-1-1-15,1 0-1 0,-1 0 0 0,-4 0 1 16,4 3 0-16,-4-3 4 0,-5 0-3 0,8 0 1 16,-8 0 2-16,5 2-6 0,-5-2 3 0,4 0 1 15,-4 0 1-15,5 2-1 0,-5-2 0 0,0 0 4 16,0 0-1-16,8 1 0 0,-8-1 4 0,0 0-6 15,0 0 8-15,0 0-8 0,0 0 0 0,5 2 1 0,-4 1-1 16,-1-3-1-16,0 4 0 0,0-4-1 0,0 0 1 16,7 3-2-16,-7-3 0 0,2 0 2 0,-2 0 0 15,3 3 3-15,-3-3 1 0,0 0-5 0,0 0-2 16,0 0-2-16,0 0 4 0,1 3-1 0,-1-3 1 16,1 4-1-16,-1-4 0 0,0 6 1 0,0-6 1 15,0 6 4-15,2-4-9 0,-2 3 0 0,1 0 6 16,-1-5-1-16,0 6-7 0,2-3 6 0,-1 4-2 0,-1-3 1 15,2 4 1-15,-2-3-1 0,1 0 1 0,-1 2 4 16,0 1-3-16,3 0 1 0,-2 1-2 0,0 0 0 16,0 0 0-16,1 2-2 0,-1-5 5 0,3 2-1 15,-3 2 0-15,-2 0-4 0,1-1 2 0,1 1 0 16,-2-2 1-16,2 3-1 0,-1 1-2 0,-5-1 4 16,4 1-2-16,-2-1 1 0,2 2 5 0,-4 3-5 15,0 0 1-15,0-2-1 0,0 2 3 0,-2-1 2 16,3 2-3-16,2-2 5 0,-1 2-7 0,2-6-2 15,1 2 2-15,-4 1 3 0,4-3-3 0,-1 0 4 16,-2 1-7-16,3-2 3 0,3 2 1 0,-6-2 3 0,3 1-4 16,0 2 0-16,-1-6 1 0,1 8 0 0,0-5-3 15,0-1 0-15,0 3 3 0,-1 0 1 0,1 0-1 16,0-1-2-16,-3 1 4 0,3 0-1 0,0-1-3 16,0 1 0-16,0-3 3 0,0 1-1 0,0 0-1 0,0-2-1 15,0-3 2-15,0 4-5 0,0-4 1 0,0 2 5 16,0-2 0-16,0 2-4 0,0-2 9 15,0 3-5-15,0-2-3 0,-1 0 1 0,1 0-2 0,-3 0 0 16,3 0 0-16,0-1 1 0,0 3 2 0,0-2-4 16,3 0 4-16,-3 1-3 0,0-2 2 0,1 3 2 15,-1-2-3-15,0 1 2 0,4 1 0 0,-3-3 0 16,3 4-1-16,0-3-1 0,-3-1 1 0,2 2-1 16,-1-2-1-16,-2 1-1 0,3 1 2 0,-2-1-2 15,2 1 1-15,-2-2-1 0,3-1 5 0,-3 3-2 16,3-1-3-16,-1-2 2 0,0 2 3 0,0-1-3 0,-2 2 0 15,3-4 7-15,0 3-5 0,-3-1-2 16,3 1-1-16,-2-1 1 0,2 1-2 0,-2 0 4 16,-2 0-1-16,3-1-1 0,0 2-1 0,-2 1 2 0,2-3 2 15,-3 2-7-15,0 0 6 0,0 0-3 0,0 0 1 16,0-1 3-16,-4 1-5 0,4-1 4 0,-3 0 0 16,2-2-2-16,0 1 3 0,-2 0-5 0,2-2 1 15,1-3-1-15,0 5 4 0,0-5 1 0,-3 6 5 16,3-6-5-16,2 3 5 0,-2-3-4 0,0 0 4 15,-3 2 0-15,3-2 1 0,0 0 4 0,0 0-7 16,0 0 0-16,0 0 2 0,0 0-4 0,0 0 1 0,0 0-2 16,-5 3-30-16,5-3-36 0,0 0-44 0,0 0-201 15,-9-8-331-15,2 2 146 0</inkml:trace>
  <inkml:trace contextRef="#ctx0" brushRef="#br0" timeOffset="10168.75">12649 6915 16 0,'0'0'136'0,"0"0"-12"0,0 0-10 16,1-5-14-16,-1 5-6 0,0 0-8 0,0 0-14 16,0 0-4-16,0 0-11 0,0 0-2 0,0 0-8 15,0 0 0-15,0 0-2 0,0 0-8 0,0 0 8 16,0 0 3-16,0 0 0 0,0 0 6 0,0 0 4 16,0 0 1-16,0 0 3 0,-1-6-3 0,1 6-2 0,0 0-8 15,0 0-5-15,0 0-2 0,0 0-6 0,0 0-2 16,0 0-7-16,0 0-3 0,0 0 1 0,0 0-6 15,0 0-2-15,4 12 0 0,-4-12-2 0,2 5-3 16,2 1 2-16,-1-2-1 0,-1 1-5 0,-1 0 1 16,2 0-1-16,-2 2 0 0,-1 1-1 0,0-2-5 15,2 5 2-15,-2-2 1 0,0 0 0 0,0 1 0 16,0 0-2-16,-2-1 1 0,2 3 1 0,0-1 1 0,0-2-3 16,2 4 0-16,0-1 1 0,0 0-2 0,2 4-2 15,-4-3 1-15,2 0 0 0,0 0-1 0,1 1 2 16,-3 2-1-16,1 0-1 0,-2-1 3 0,-1 2-3 15,2-3 4-15,-2 3-1 0,-2-2-1 0,1-3-1 16,0 3 0-16,2-2-1 0,-2-1 2 0,3 1-1 16,-1 0 2-16,-1-2-3 0,0 1 1 0,3 3 0 15,-1-4 0-15,1 1-2 0,3 0 1 0,0 0 2 16,1 1-1-16,-1-4 1 0,1 4-1 0,-1-1-2 16,1 0 2-16,-4 0 2 0,3-1-5 0,5 2 4 0,-6 0 1 15,0-1-2-15,0-1 3 0,2 4-7 16,-5-1 10-16,0-2-6 0,0-2 0 0,0 1-4 0,0-1 2 15,0 1 1-15,0-1-1 0,-2-2 2 0,2-2-2 16,0 1 4-16,-2 1-3 0,2-4 1 0,-1 1 0 16,1 0 1-16,-1 0-1 0,2 2-1 0,-2-4-1 15,2 2 3-15,-1 0 0 0,1 0-2 0,1 1-2 16,0 0 2-16,-1-1-1 0,2 3 1 0,-2-1 5 0,6 2-6 16,-5-1 0-16,3 0 3 0,-5 3-1 15,4-2-1-15,0 0 2 0,-3-1-2 0,2-2 1 16,-6 1-1-16,6 1 1 0,-2 0 3 0,-1-3-7 0,0 2 6 15,0-1-2-15,0-2-1 0,0 0-2 0,0 0 2 16,0-4 2-16,0 5-5 0,0-5 2 0,0 5 1 16,0-5-3-16,0 4 2 0,0-4 3 0,0 0 1 15,0 4-4-15,0-4 2 0,0 0 1 0,0 0-3 16,0 0 2-16,0 0 0 0,0 4 0 0,0-4 0 16,0 0-1-16,0 0 2 0,0 0-2 0,0 0 2 15,0 0-1-15,0 0 5 0,0 0-6 0,0 0 2 0,0 0-2 16,0 0 2-16,0 0-2 0,0 0-3 15,0 0 0-15,0 0 1 0,0 0 1 0,0 0 1 16,0 0-1-16,0 0 1 0,0 0 0 0,0 0 3 0,0 0-3 16,0 0 0-16,0 0 0 0,-17-2 0 0,14 3-1 15,3-1 0-15,0 0 2 0,-7 4 0 0,7-4 0 16,0 0 1-16,-4 2-2 0,4-2 2 0,-3 1-3 16,3-1 0-16,0 0-1 0,-6 1 1 0,6-1-1 0,0 0 1 15,0 0 3-15,-9 2-3 0,9-2-3 16,-6 1 6-16,6-1-2 0,-7 3 0 0,0-1-2 15,2-1 5-15,-6 0-3 0,2 2 0 0,-2-3 0 0,-1 3 0 16,0-1 3-16,0 0-7 0,0-1 4 0,0 3 0 16,-2-1-1-16,5 0 3 0,-5 0-3 0,4-1 1 15,-2 0 0-15,1 2 1 0,2-1-1 0,0 0 0 16,-1-1 5-16,-2 1 9 0,1-1 1 0,-2 2-3 16,-2 0 1-16,-3-1-4 0,0-1 3 0,-2 4-2 15,-2-5-2-15,-6 0-1 0,2 4-2 0,-6-3 4 16,4-1-5-16,-3 2 0 0,2-2 2 0,1-1 0 15,-3 3 2-15,8-3-3 0,-5 0-1 0,6 1 1 16,2-2 0-16,-3 2-6 0,3-1 2 0,-1 0 0 16,-2 0-1-16,-8-1 0 0,12-2 0 0,-4 2-3 0,-5-1-6 15,5 0 0-15,-8-2-9 0,2 4-1 0,-3-4-2 16,0 3 4-16,-1-2-4 0,-1 0 4 0,2 0 5 16,-2 2-8-16,4-4 8 0,-2 3 3 0,1 2 1 15,4-2-3-15,4 1 2 0,5-1 4 0,-5 0 1 16,4 2-1-16,6-1-1 0,0 0-2 0,0 1 6 15,1-1 1-15,1 1-1 0,-1-2-1 0,3 0 2 16,0 1 0-16,0 1-7 0,3 0 7 0,-2 0-5 0,-2-1 4 16,2 2 2-16,-1-1 1 0,-3 1-1 0,1 1-2 15,0-1 3-15,-3 0-3 0,1-1 3 16,-1 1-1-16,-3 0 0 0,-1 0-1 0,5-1-6 0,-7 0 8 16,1-1-2-16,1-1 3 0,-1 1-2 0,0-3-2 15,0 3 2-15,-1-2 3 0,2 2-1 0,3 0 3 16,0-1-1-16,0 0 7 0,3 1-2 0,-2 0-1 15,4 1 4-15,-2 0-2 0,2 0-1 0,1-2-4 0,0 4 4 16,4-4-5-16,-4 4 1 0,-2-2-1 16,4 0 0-16,-3 0-1 0,-3 1 1 0,4-1-1 15,-5 0 0-15,3 0 0 0,-3-1-5 0,1 1 4 0,-1 0 0 16,2-2-1-16,1-1 2 0,-2 3 1 0,0-2 0 16,2 0 2-16,-2 1 2 0,1 0-1 0,1 1-5 15,-1 0 7-15,2 0 1 0,0 0-3 0,-2 0 1 16,1 0-4-16,3 0 1 0,3 0 3 0,-4 0-2 15,9 0-3-15,-15 1 2 0,7-1 1 0,1 0-1 16,0 1-2-16,0-1-3 0,0 2 4 0,-1-2-3 16,1 2-1-16,-2-2 1 0,0 2 0 0,-4-1-8 15,3-1 7-15,2 2 1 0,-1-2 2 0,-6 1-2 16,6-1 1-16,0 1-1 0,-5 1 0 0,5-1-1 16,-2-1 2-16,4 1 1 0,0-1-3 0,7 0 4 15,-13 1 1-15,6-1-3 0,7 0 3 0,-10 1-1 0,5-1-2 16,5 0-1-16,-8 0 4 0,8 0 1 15,0 0 5-15,-10 0 3 0,10 0 0 0,-8-2-1 0,8 2-1 16,-5-4 0-16,1 3-2 0,1 0-3 0,3 1 1 16,-8-5-2-16,3 1-1 0,2 2-4 0,-2-3 2 15,0 1 3-15,0 3 0 0,-4-5-3 0,4 3-1 16,-3 1 3-16,-1-3-4 0,-1 1 4 0,1 0-4 16,-1 0 0-16,-1 0 2 0,4 2 2 0,-2-3-4 0,-1 2 1 15,4 0-1-15,-1 2 0 0,1 0-2 16,-1-1 1-16,7 2 0 0,-9-2 3 0,9 2-2 0,-9-1-2 15,7-1 3-15,2 2-4 0,0 0 2 0,-8 0-1 16,8 0 1-16,0 0 0 0,-7 0 0 16,7 0-5-16,0 0 8 0,0 0-6 0,-4-2 6 0,4 2-2 15,0 0 2-15,0 0-3 0,0 0 1 0,-7-3 0 16,7 3 3-16,0 0-1 0,0 0-2 0,0 0-1 16,0 0 2-16,0 0-1 0,0 0-1 0,0 0 2 15,0 0-3-15,0 0 2 0,0 0 0 0,0 0 2 16,0 0 0-16,0 0 4 0,0 0 8 0,0 0 9 15,0 0-1-15,0 0 9 0,0 0 1 0,0 0-4 16,-6-4-3-16,6 4-3 0,0 0-5 0,0 0 1 0,0-5 2 16,0 5-5-16,-1-7 1 0,2 3-2 0,-1 4-2 15,0-6-4-15,2 0 2 0,0 2-3 0,-2-4 1 16,1 1-1-16,3-1-2 0,-1-3 0 0,-1-1 2 16,2-5-1-16,1 0-5 0,-1-3 3 0,1-3-3 15,-5-3 3-15,0-1-2 0,0 8 1 0,0-7-1 16,-1 3-3-16,1 5 3 0,0-1-2 0,0-1-1 15,-3 2-1-15,4 3-4 0,-1-2 4 0,0 0 3 16,2 5-1-16,-4-1-1 0,4-3-4 0,0 2 4 0,1-3-2 16,-1 5 2-16,3 1 0 0,-1-4 0 15,4-1 1-15,-3 1 1 0,0-2-2 0,-1 2-5 0,1-3 6 16,-1 1 0-16,3 0-4 0,-1-1 5 0,0 1-4 16,-2-2-1-16,-1 0 4 0,-1 2-2 0,2 0 2 15,-4 0 0-15,1 3-5 0,-1-2 6 0,0 4-4 16,-1-2 0-16,1 3 0 0,-3 0 3 0,2 1-3 15,-1 1 3-15,0-1-3 0,1 4 2 0,-2 1 0 16,2-2 0-16,-1-1-1 0,0 4-3 0,0-1 5 16,-1 0 0-16,3 1-2 0,-3 0-6 0,2 0 3 15,1 0 2-15,0 4 5 0,-3-6-10 0,1 2 10 0,1 1-1 16,-3-2-3-16,2 1 1 0,0-2-1 0,1 1 4 16,-3-1-5-16,0 0 2 0,2 0-3 0,-1 3 4 15,-1-3-2-15,-2 1-1 0,1 3 0 0,0-5-4 16,-2 5-1-16,0 0-4 0,-3-2 0 0,0 2-4 15,0-2 0-15,0 4-3 0,2-1-1 0,1 0-1 16,-3 2 3-16,2-2 1 0,0 2-2 0,8-1 7 16,-15 0 0-16,11 1 0 0,4-1 4 0,-10-1-3 0,2-1 4 15,8 2 0-15,-10 0 3 0,6-3-1 16,4 3-8-16,-5-2 10 0,5 2 1 0,-9-3-2 16,6 2 2-16,3 1-2 0,-6-3 1 0,6 3 2 0,0 0-4 15,-5-3 3-15,5 3-2 0,0 0 3 0,0 0-6 16,1-5 5-16,-1 5-1 0,0 0 0 15,0 0-4-15,0 0 2 0,10-4 3 0,-10 4 1 0,9 0-1 16,-3 0 1-16,-6 0-2 0,11-2 0 0,-6 2 3 16,-5 0-1-16,14-3-2 0,-6 3-1 0,2 0 2 15,-2 0-4-15,-2 0 6 0,8-1-2 0,3 0-2 16,-3-2 6-16,-1 4-1 0,2-1 0 0,-2 0-1 0,5 2-3 16,-6-4 3-16,1 2-1 0,1 0-1 15,-3 2 0-15,2-1 1 0,-1-1-1 0,2 0 2 16,-1-1 0-16,-3 1 1 0,1 0-3 0,0 0 1 0,2 0 2 15,-2 0-2-15,1 0 0 0,2 0 0 0,-2-2 0 16,1 1 0-16,1-1-2 0,-1 2 1 0,6-1 3 16,0 2-5-16,-1-3 6 0,4 2-5 0,-3 0-4 15,0 0 6-15,3-3 0 0,-2 3 2 0,0-2-1 16,0 4 2-16,2-2-3 0,-3 0 0 0,1 0 1 16,1 3 0-16,1-3-8 0,-5 0 2 0,4 1 7 15,-1-2-1-15,1 2 2 0,-2-1-4 0,0 0-5 16,0 0 6-16,4 0 0 0,-2 1 1 0,-1-1-1 15,2 0 0-15,-2 0 2 0,2 0 1 0,-2 3-1 16,-3-3-2-16,2 3 1 0,4-2-6 0,-3-1-2 0,1 3 9 16,1-1-1-16,-3 1 1 0,2-3-1 0,-1 1-2 15,-1 2 0-15,2 0 2 0,-2-1 0 0,-1 1 1 16,0-2 0-16,-2 1-2 0,2 1-2 0,-5 0 3 16,6-2-2-16,0 1 1 0,-1-2 0 0,0 4 0 15,0-4 2-15,0 0-2 0,1 1 1 0,0 0 0 0,1 0 0 16,0 1 1-16,-1-2-3 0,1 2-2 15,-2-1 6-15,4-1-6 0,-3 0 0 0,-6 0 4 0,6 0 2 16,-1-1 0-16,1 1-1 0,-6-1-6 0,2 1 4 16,-2 0 0-16,-2-1 1 0,2 1 1 15,1-2-2-15,-2 1 1 0,-2 1 0 0,4 0 0 0,2-1-3 16,-3 1-4-16,-1 0 6 0,3 0-2 0,2 0 3 16,1 1 0-16,-5-1 2 0,1 0-4 0,4 0 1 15,-1 1 1-15,-4-2 0 0,5 0-1 0,0 0 2 16,0 1-2-16,0-4 1 0,0 1 2 0,-4 0 0 15,4 1-4-15,-6 2 3 0,0-1-2 0,1-2-5 16,-4 3 8-16,2 0-3 0,-1 0 2 0,-1-3-7 16,-4 3 7-16,3-2-2 0,-3 1 0 0,-5 1-1 0,14 0 3 15,-9 0-1-15,-5 0-1 0,13 0-6 0,-4 0 5 16,-1 0 1-16,1 0-5 0,1-2 7 0,0 3-2 16,3-2-5-16,2 2 7 0,4 0-2 0,-5-1-4 15,4 0 3-15,0 0 3 0,0-1-2 0,0 0 0 16,-4 1 3-16,4-2-1 0,-4 1-4 0,-1-1 5 15,-2 0-2-15,1 2 3 0,-7 0-9 0,1 0 5 16,2 0 3-16,-8 0-3 0,10-2 1 0,-10 2 1 0,7 0 1 16,-7 0-3-16,0 0 0 0,7 0 3 15,-7 0 4-15,0 0-3 0,0 0 5 0,0 0 0 16,0 0 4-16,8 0 2 0,-8 0 1 0,0 0-2 0,0 0-2 16,0 0-1-16,0 0 0 0,0 0 0 0,0 0-6 15,0 0 4-15,0 0-8 0,0 0 7 0,0 0-2 16,0 0-2-16,0 0-1 0,0 0 1 0,0 0-4 15,0 0-1-15,0 0 5 0,0 0-2 0,0 0-2 16,0 0-1-16,0 0 3 0,0 0 1 0,0 0 0 16,0 0 1-16,-22 0-1 0,22 0-3 0,0 0-2 15,0 0 2-15,0 0 1 0,0 0-1 0,0 0-1 0,-2 4 3 16,2-4-1-16,0 0 1 0,0 0 0 0,3 7-4 16,-3-7 4-16,3 6-2 0,-2-2-1 0,-1-4 2 15,3 5 1-15,0-3 1 0,-1 3-3 0,2-3-1 16,-2 1 1-16,2 0 2 0,1 2 0 0,-1-1-2 15,1-2 3-15,2-1-4 0,0 2-1 0,-3 1-2 16,3-1 7-16,-1 0-2 0,0 0 0 0,3-2 2 16,-4 0 0-16,3 0-1 0,-3 2-1 0,4 0 0 0,-3-1 0 15,2 1-3-15,0-2 1 0,3 2 1 16,-6-2 0-16,-1 0 1 0,-4-1 0 0,8 1-1 16,-3-1-2-16,-5 0 2 0,5 5 1 0,-5-5-1 0,4 0 0 15,-4 0-4-15,0 0 7 0,0 0-6 0,4 4 1 16,-4-4 3-16,0 0-2 0,4 2 0 0,-3 1 1 15,0 0-1-15,1 2-3 0,0 0 5 0,1-1-2 16,1 4-1-16,-3-2 2 0,5 4 2 0,-3-1 0 16,0 0 0-16,0 1-1 0,2 1-6 0,2 0 5 15,-4 1 0-15,4 3 2 0,-3 3 0 0,-2 3 0 16,-1 3-1-16,-2 5 3 0,-4 3-12 0,-6 0-42 0,-7 11-57 16,-3-11-68-16,-15 11-235 0,4-2-444 15,-1-7 196-15</inkml:trace>
  <inkml:trace contextRef="#ctx0" brushRef="#br0" timeOffset="15812.55">6324 8935 77 0,'-6'1'99'0,"6"-1"-7"0,0 0 0 0,0 0-11 16,0 0-6-16,0 0-10 0,0 0 0 0,-2 4-10 15,2-4 1-15,0 0-14 0,0 0 14 0,0 0-7 16,0 0-1-16,0 0 1 0,-1 4 2 0,1-4 2 15,0 0-7-15,0 0-6 0,0 0-5 0,-7 3-3 16,7-3 2-16,0 0-9 0,0 0 4 0,0 0-12 16,0 0 4-16,0 0-5 0,0 0-1 0,0 0 0 15,-5 0-7-15,5 0 3 0,0 0 3 0,0 0-2 16,0 0-4-16,0 0 1 0,0 0-2 0,0 0 3 16,0 0 5-16,0 0 1 0,0 0-1 0,0 0-1 0,0 0 2 15,0 0-2-15,0 0 0 0,0 0 0 16,0 0-6-16,0 0 4 0,0 0-1 0,0 0 3 0,0 0 3 15,0 0-6-15,0 0-2 0,0 0 6 0,13 2-4 16,-13-2-4-16,14-2 4 0,-8 2-2 0,2 0 1 16,2 0 0-16,4-3-2 0,-2 2-5 0,7-3 2 15,0 0 1-15,-2 1 2 0,3-2-4 0,-2 1 2 16,4-1 0-16,5-2 1 0,-6 2 1 0,-2 0-3 0,4 0-1 16,-2-1 3-16,-1 0 0 0,-1 2 5 15,1-1-7-15,-1 1 5 0,-5-2 3 0,-4 3-3 0,3-1-2 16,1 1 1-16,-2 0-2 0,-1-1 4 0,-2 1-7 15,0 1 2-15,1-1-1 0,-2 3 0 0,1-5-6 16,-2 3 3-16,2 1-1 0,-2 0 5 0,-1 1 1 16,1-3-3-16,0 0-4 0,-1 2 1 0,0-2 4 15,0 2-3-15,-6 1 0 0,9-1-4 0,-9 1 3 0,5-1 1 16,-5 1 0-16,5-3 1 0,-5 3-1 16,0 0-3-16,0-1 0 0,0 1-12 0,0 0 0 15,0 0-5-15,0 0-16 0,0 0-25 0,-16-3-3 16,13 1-14-16,-3-1-40 0,2 1-154 0,4 2-291 0,-12-2 129 15</inkml:trace>
  <inkml:trace contextRef="#ctx0" brushRef="#br0" timeOffset="16518.71">6731 8773 99 0,'0'0'162'0,"0"0"-21"0,0 0-10 16,0 0-15-16,0 0-12 0,0 0-7 15,0-5-10-15,0 5-10 0,0 0-7 0,0 0 3 0,0 0 0 16,0 0-11-16,0 0 2 0,0 0-7 0,0 0-3 16,0 0-1-16,0 0-5 0,0 0-3 0,0 0-3 15,0 0-3-15,0 0-5 0,0 0 1 0,0 0-2 16,0 0-1-16,0 0-5 0,0 0-5 0,0 0-5 15,0 0 3-15,0 0 0 0,0 0-4 0,0 0-4 16,0 0-1-16,0 0 1 0,0 0-2 0,0 0 1 16,0 0-4-16,0 0-4 0,0 0 2 0,0 0 3 15,0 0-4-15,0 0 2 0,0 0-2 0,0 0-4 0,0 0 1 16,0 0 4-16,0 0-2 0,0 0 0 16,0 0-1-16,0 0 1 0,13 0 0 0,-13 0 1 0,15-3 1 15,-6 3-5-15,3 0 0 0,-1 0 1 0,1-1 1 16,-1 1-2-16,1 0 1 0,-2-1 1 0,0 1-7 15,0 0 5-15,-2 1-1 0,-3-1 3 0,-1 1-3 16,-4-1 0-16,10-1 0 0,-10 1-1 0,9 0 4 16,-9 0 0-16,0 0-1 0,5 1-2 0,-5-1 4 15,0 0-4-15,5 0 3 0,-5 0-6 0,3 3 4 16,-3-3 1-16,5 2 0 0,-5-2 0 0,0 0 1 16,4 5-3-16,-3-2 1 0,-1-3-3 0,1 4-1 0,-1-4 3 15,3 5-1-15,-2-1 2 0,2-1 1 0,-3-3-4 16,1 5 2-16,-1-1 4 0,0 1-3 0,0-5-6 15,0 6 9-15,0-6-1 0,-4 5-1 0,3-3 1 16,1-2-4-16,0 7 2 0,0-4-4 0,0-3 4 16,-4 7-2-16,0-3 2 0,3 2-3 0,-2-1 3 15,-2 0 0-15,4 0 0 0,-3 1 0 0,3-1 0 16,-3 1 1-16,-1 0 1 0,1 0-6 0,0 3 5 16,-1-2-4-16,4-1 6 0,-2-1-8 0,2 2 8 15,-3-1-1-15,3-1-2 0,1 5 2 0,0-6 0 16,0 2-1-16,-3 1 4 0,3-3-4 0,0 1 1 0,0 0-3 15,-1 0 3-15,1-2-3 0,0-3 5 0,1 6 1 16,-1-6-6-16,-1 5 5 0,1-5 1 0,0 3-4 16,0-3 2-16,0 0 3 0,0 0-1 0,0 0-2 15,0 0-3-15,0 0-31 0,0-15-31 0,0 11-40 16,4-6-58-16,-4 4-133 0,1 2-315 0,3-4 140 16</inkml:trace>
  <inkml:trace contextRef="#ctx0" brushRef="#br0" timeOffset="17324.11">6716 8789 118 0,'0'0'118'0,"0"0"-15"0,0 0-3 0,0 0-8 16,0 0-7-16,0 0-3 0,0 0-16 0,0 0 6 0,0 0-7 16,0 0 6-16,0 0 4 0,0 0-2 15,0 0 1-15,0 0-5 0,0 0-6 0,0 0-1 0,0 0-5 16,0 0-5-16,0 0-9 0,0 0 2 0,0 0-7 15,0 0-9-15,0 0-1 0,0 0-5 0,0 0 0 16,0 0-4-16,0 0 4 0,0 0-5 0,0 5-2 16,5-2 0-16,-5-3-1 0,10 0-4 0,-2 0-1 15,2 0 2-15,0 0 3 0,0 0-4 0,2-3-3 16,1 0 0-16,-3 2-4 0,0 0 1 0,3-1 1 16,-3 1 2-16,2 0-2 0,-5-2-2 0,1 3 3 15,-3 0-2-15,0-1 2 0,-5 1-2 0,9-3 0 0,-5 3-1 16,-4 0 4-16,5-2-2 0,-5 2 2 15,0 0-5-15,0 0 0 0,5-1 4 0,-5 1 0 0,0 0-5 16,0 0 2-16,0 0-3 0,0 0 3 0,5 3-2 16,-5-3-1-16,0 0 1 0,0 4-5 0,0-4 0 15,0 0 7-15,-1 7-3 0,1-7 0 0,0 0-3 16,0 5-2-16,0-5 5 0,0 0 1 0,0 3-2 16,0-3-3-16,0 5 1 0,0-5 3 0,0 6 0 0,0-6-1 15,0 3 1-15,0-3-1 0,0 4 0 0,0-4-1 16,0 5-1-16,0 0 5 0,0-5-3 15,0 6 3-15,-4-4-1 0,4-2-3 0,-1 7 3 16,1-3 1-16,0 1-4 0,-3 0-3 0,2-1 3 0,1 2 2 16,-2 1-2-16,2-2 0 0,0 3 0 0,-2-2 0 15,1 0 1-15,-2 1-1 0,2 0 0 0,-3 1 2 16,3 0 5-16,-3-2-5 0,0 4 1 0,3-5-3 16,-4 1 8-16,2 2-4 0,2-4-3 0,-3 0 0 15,2 0 5-15,0 1-2 0,1-2-2 0,-1-1 2 16,2-2-4-16,-2 4-10 0,2-4-29 0,0 0-49 15,0 0-64-15,0 0-141 0,0 0-318 0,0 0 141 16</inkml:trace>
  <inkml:trace contextRef="#ctx0" brushRef="#br0" timeOffset="18371.25">6292 9007 129 0,'0'0'136'0,"0"0"-4"0,0 0-11 15,0 0-16-15,0 0-5 0,0 0-13 0,0 0-5 16,0 0-9-16,0 0-8 0,0 0-4 0,0 0-13 0,0 0 0 16,0 0-9-16,0 0-1 0,0 0-5 0,0 0-6 15,0 0 0-15,2 3-3 0,-2-3 4 0,0 0-7 16,0 0-1-16,0 0 3 0,4 2 2 0,-4-2-6 16,0 0 4-16,0 0-6 0,8 1 3 0,-8-1-1 15,0 0 2-15,0 0-3 0,0 0 0 0,9-3-5 16,-9 3-4-16,5-3-2 0,-5 3-9 0,10-4 20 15,-5 4-3-15,0-1-5 0,-1-1-4 0,2 0 5 0,0-1-3 16,2 2 1-16,3-1-1 0,-5-3 1 0,2 3-4 16,1 0 1-16,-3 0 2 0,2-1 1 0,-2 0 1 15,4-3 2-15,-3 2 3 0,3 0-2 0,0 0 0 16,-1-1 0-16,1 0-5 0,-1 2 6 0,0-1-5 16,-4-1-1-16,6 2 3 0,0-2-5 0,-6 3 0 15,7-4-3-15,-1 2 4 0,2 0-2 0,-3-1 1 16,3 2 1-16,0-2-5 0,-1 0 4 0,0 2-1 15,-2-1-3-15,4-1 1 0,-3 0 2 0,1 1-3 16,-2-3 0-16,2 2-1 0,-2 0-2 0,-2 0 0 16,1 0 1-16,-4 0 1 0,4 1-2 0,-3 0 3 0,1 0-1 15,-2 1-2-15,0-2 5 0,4 3-2 0,-2-2-4 16,-1 1-1-16,-1 0 3 0,5-2 3 0,-1 1-4 16,0 2 2-16,0-1 1 0,-3-1-2 0,2 0-1 15,-2 3 2-15,1-2 0 0,0 1-5 0,2 0 7 16,-4-3-3-16,3 2 0 0,-3 1 3 0,0-1-4 15,0 3 7-15,-1-2-1 0,-4 2-1 0,8-4 1 16,-8 4 0-16,5-1 1 0,-5 1 0 0,6-2-1 16,-6 2-4-16,0 0 5 0,0 0-4 0,0 0-2 15,4-3 1-15,-4 3-2 0,0 0 4 0,0 0-3 16,0 0 3-16,5 0-3 0,-5 0 2 0,0 0-2 0,0 0-2 16,0 0 4-16,0 0-1 0,0 0-1 0,0 0 0 15,0 0 0-15,0 0 1 0,0 0-2 0,8 0 3 16,-8 0-3-16,0 0 1 0,0 0 1 0,0 0 1 15,0 0-1-15,0 0 4 0,0 0-5 0,0 0-1 16,0 0 2-16,0 0 3 0,0 0-3 0,0 0 3 16,0 0-9-16,0 0-12 0,0 0-20 0,0 0-40 15,0 0-28-15,0 0-201 0,0 0-332 0,0 0 147 16</inkml:trace>
  <inkml:trace contextRef="#ctx0" brushRef="#br0" timeOffset="19501.22">6753 8764 11 0,'0'0'138'0,"0"0"-17"0,0 0-11 15,0 0-12-15,0 0-10 0,0 0-13 0,0 0-13 16,0 0 3-16,0 0 2 0,0 0-16 0,0 0-3 16,0 0-4-16,0 0 5 0,-4-4-4 0,4 4 0 15,0 0-1-15,0 0 4 0,0 0 4 0,0 0 2 16,0 0-6-16,0 0 0 0,0 0-5 0,0 0-3 15,0 0-5-15,-5-1 3 0,5 1-5 0,0 0-4 16,-4-3-5-16,4 3-3 0,0 0 2 0,0 0-3 0,0 0-2 16,0 0-5-16,-4-3 3 0,4 3-7 0,0 0 1 15,0 0 1-15,0 0-3 0,0 0 0 0,0 0-2 16,0 0 0-16,0 0-1 0,0 0-1 0,0 0 0 16,0 0-1-16,0 0-2 0,0 0 6 0,0 0-4 15,0 0 3-15,0 0 0 0,0 0-1 0,0 0-2 16,0 0-3-16,0 0 1 0,0 0 1 0,0 0-4 15,0 0 1-15,0 0 4 0,0 0 0 0,0 0-5 16,-6 0 4-16,6 0-2 0,0 0 1 0,0 0 1 16,-9 3-7-16,9-3 6 0,0 0-2 0,0 0 3 15,0 0-2-15,0 0-3 0,0 0 6 0,-4 2-2 16,4-2-2-16,0 0 4 0,0 0-1 0,0 0 4 0,0 0-2 16,0 0 3-16,0 0 2 0,0 0-1 0,0 0-1 15,0 0 2-15,0 0-6 0,0 0 9 0,0 0-7 16,0 0 0-16,-6-5-2 0,6 5 3 0,0 0 0 15,-4-2 0-15,4 2 1 0,0 0 0 0,0 0 0 16,0 0-2-16,0 0-1 0,0 0-3 0,0 0 3 16,0 0 3-16,-7-2-5 0,7 2 0 0,0 0 0 0,0 0-2 15,0 0-2-15,0 0 6 0,0 0-1 16,0 0-2-16,0 0 1 0,0 0-2 0,0 0-1 16,0 0 2-16,0 0-1 0,0 0 4 0,0 0 0 0,0 0-4 15,0 0-1-15,0 0 3 0,0 0 0 16,0 0-2-16,0 0-2 0,0 0 2 0,0 0 1 0,0 0 1 15,0 0 1-15,0 0-1 0,0 0-3 0,0 0-4 16,0 0 2-16,0 0 7 0,0 0-2 0,0 0-1 16,13 7-4-16,-13-7 4 0,8 3 1 0,-4-2-5 15,-2 0 4-15,2 2 1 0,1-2-2 0,-1 2 4 16,0-1-6-16,1 1 2 0,4 0-1 0,-4-1 1 0,1 1 2 16,2-2 0-16,1 2-2 0,0-2-2 15,1 2 1-15,-3-3 1 0,1 2 2 0,0-2-3 16,-8 0 1-16,12-1 2 0,-6 5-1 0,-1-4 1 0,-5 0-2 15,9-3-1-15,-5 6 1 0,-4-3 0 0,0 0 1 16,9-3-2-16,-9 3 2 0,0 0-2 0,6 3 5 16,-6-3-3-16,0 0-4 0,0 0 3 0,0 0 1 15,0 0 0-15,8 0 6 0,-8 0-2 0,0 0 5 16,0 0-1-16,0 0 6 0,0 0-5 0,0 0-1 16,0 0 2-16,0 0 0 0,0 0-8 0,0 0 8 15,5-3-8-15,-5 3 1 0,0 0-2 0,0 0 1 16,0 0 4-16,0 0 0 0,0 0-2 0,0 0 1 0,0 0-2 15,0 0 0-15,0 0-2 0,0 0-1 16,0 0-1-16,0 0 0 0,0 0 2 0,0 0 2 0,0 0-4 16,0 0 1-16,0 0-1 0,0 0 0 0,0 0-1 15,0 0 0-15,0 0-1 0,0 0 2 0,1 6-1 16,-1-6-2-16,-1 4 4 0,1-4 3 0,0 10-3 16,-2-6-3-16,0 2-6 0,1 1 7 0,1-2 4 15,0 2 0-15,-3-1-2 0,2 2-1 0,1-2 1 0,0 3 0 16,0-3-1-16,0 1 3 0,-2 1-3 15,2 0 0-15,-2 2 0 0,1-3 4 0,-3-2-1 0,3 6-2 16,-2-5 0-16,0 1 1 0,0 0-5 0,0-1-21 16,2 1-15-16,-3-1-39 0,2 0-45 15,-1-1-204-15,3-4-353 0,0-1 157 0</inkml:trace>
  <inkml:trace contextRef="#ctx0" brushRef="#br0" timeOffset="24568.03">6022 10505 106 0,'0'0'185'0,"0"0"-12"16,0 0-11-16,0 0-11 0,-6 2-13 0,6-2-12 0,0 0-11 15,0 0-15-15,0 0-8 0,0 0-13 16,0 0-5-16,0 0-4 0,0 0-9 0,-7 0-7 16,7 0-2-16,0 0-3 0,0 0-6 0,0 0-9 0,-4 3 1 15,4-3-2-15,0 0-2 0,-4 1-2 0,4-1-3 16,0 0-2-16,0 0-5 0,0 0 3 0,0 0-5 16,-5 1 3-16,5-1-1 0,0 0-2 0,0 0 2 15,0 0 5-15,0 0-2 0,0 0 3 0,0 0-1 16,0 0-5-16,0 0 2 0,0 0-10 0,0 0 5 15,0 0-1-15,0 0-4 0,0 0 3 0,0 0-4 16,0 0 2-16,0 0-5 0,0 0-1 0,0 0 2 0,0 0 0 16,0 0-1-16,0 0 2 0,0 0 6 0,0 0 8 15,0 0-3-15,0 0-2 0,9-7 1 0,-4 3-2 16,3-2-2-16,6 0-2 0,-1-5-1 0,6 2-1 16,4-1-3-16,3-2 3 0,2-2-3 0,0 3-1 15,3-1 1-15,3 1-3 0,-2 1 0 0,4-2-1 16,-4 1-1-16,1 0 2 0,-1 3-3 0,1-1 4 15,-1 1-4-15,0 0 0 0,-4 0 1 0,3 0 0 16,-2 1-3-16,-9 0 2 0,1 2 0 0,2-1 0 16,-4 0-2-16,-1-1-4 0,1 0 4 0,2-1 1 15,-6 1-1-15,5 1-3 0,-2-3 3 0,2 0 2 0,-4 1-2 16,5 1 3-16,-5-2-3 0,2 1-3 0,-4 2 6 16,0-2-3-16,-1 3 5 0,-3 0-1 0,2 0 3 15,-2 3 1-15,-5-2-9 0,0 1 9 0,2 3-8 16,-3-2 3-16,-2-1 2 0,-2 3-6 0,8-3-1 15,-8 3 2-15,5 0 1 0,-5 0 4 0,4-1-4 16,-4 1 0-16,0 0-7 0,0 0 7 0,3-3 2 16,-3 3 0-16,0 0-2 0,0 0-3 0,0 0 4 15,0 0 0-15,0 0 0 0,0 0 2 0,0 0-2 16,-11-3-5-16,11 3-13 0,-9-2-11 0,3 2-10 0,-1-2-14 16,2 1-17-16,-1-1-9 0,-3-1-15 0,1 1-18 15,-1-2-8-15,1 1-15 0,1 0-19 0,-1-2-34 16,-1 5-94-16,4-4-304 0,-4 2 135 0</inkml:trace>
  <inkml:trace contextRef="#ctx0" brushRef="#br0" timeOffset="25068.92">6767 10074 95 0,'0'0'119'0,"0"0"-25"16,0 0 3-16,0 0-10 0,0 0 5 0,0 0-10 15,-4 8 0-15,4-8 1 0,3 7-2 0,-3-7-10 16,1 5-6-16,-1 0 1 0,0-5-11 0,-1 4 5 15,1-4 1-15,1 3-6 0,-1-3 5 0,0 0-2 16,0 5 3-16,0-5 2 0,2 4 0 0,-2-4 6 16,0 0 2-16,0 0-1 0,0 0 1 0,0 0-5 15,0 0-3-15,0 0-3 0,0 0-7 0,0 0-6 16,2 3-6-16,-2-3-6 0,0 0 0 0,0 0-1 16,0 0-6-16,0 0-6 0,0 0 3 0,4 0-2 15,-4 0 0-15,0 0-3 0,7 0-4 0,-7 0 3 16,10 0-7-16,-3 0 3 0,1 0-1 0,4-1-8 15,0-1 4-15,6 2 0 0,-2-4 0 0,3 3-3 0,-1-1 1 16,3 0 1-16,-3 0-5 0,-7 2 2 0,2-3 0 16,1 3-4-16,-2 0 1 0,-5-1 1 0,-1 0 1 15,0 1-4-15,0-3 3 0,-6 3-3 0,9-1 1 16,-9 1 0-16,6 0 0 0,-6 0 2 0,5-1-2 16,-5 1-3-16,0 0 2 0,0 0 0 0,0 0 0 15,0 0-2-15,0 0-1 0,7 6 0 0,-7-3 0 16,0-3 3-16,0 7-1 0,-1-2 0 0,-1-2 2 0,1 4-1 15,-2 0-1-15,0 1 2 0,-1 2-4 0,0 1 2 16,0 0 1-16,-1-1 0 0,0 5 0 16,-2-2 0-16,2-1 0 0,-3 2-1 0,2-4-3 0,0 2 4 15,2-2 1-15,-1 0-2 0,-1-1 0 0,-2-2 1 16,3 1-1-16,0 1-6 0,0-4 9 0,1 1-1 16,-4-2 1-16,7 1-3 0,-3 0 0 0,0-1 1 15,0 3-2-15,3-3 1 0,1 0-2 0,-4 1-30 16,0-1-37-16,2 1-48 0,-2-2-68 0,0-1-197 15,0 0-415-15,-1-1 184 0</inkml:trace>
  <inkml:trace contextRef="#ctx0" brushRef="#br0" timeOffset="25543.27">5950 10468 51 0,'0'0'84'0,"0"0"-6"0,0 0-10 0,2 5-26 15,-2-5-35-15,0 0-62 0,2 3-61 0,-2-3 27 0</inkml:trace>
  <inkml:trace contextRef="#ctx0" brushRef="#br0" timeOffset="26384.57">5962 10501 81 0,'0'0'149'0,"0"0"-8"16,-4 1-10-16,4-1-17 0,0 0-7 0,0 0-7 0,-2 3-12 15,2-3-7-15,0 0-7 0,0 0-5 16,0 0-10-16,0 0-3 0,0 0-17 0,0 0 13 15,0 0 0-15,0 0 0 0,0 0 1 0,0 0-3 0,0 0-1 16,0 0-3-16,0 0-3 0,0 0-6 0,0 0 1 16,0 0-6-16,0 0-3 0,0 0-4 0,0 0 2 15,0 0-5-15,0 0-1 0,0 0-3 0,0 0-1 16,0 0-2-16,0 0-2 0,0 0-6 0,0 0 4 16,0 0-3-16,0 0-3 0,0 0 5 0,0 0-1 15,0 0 2-15,0 0-1 0,0 0 6 0,0 0 1 16,0 0 4-16,0 0-1 0,0 0-2 0,0 0 3 0,0 0 0 15,0 0-4-15,0 0-1 0,15-8-1 16,-15 8 0-16,6-3-4 0,-1 2-3 0,-5 1 2 0,11 0 1 16,-4-3-5-16,-2 3 0 0,3-1 0 0,-2 0-2 15,3-1-2-15,4 2 1 0,-4-2 2 0,1-1-2 16,-1 0 0-16,3 1 0 0,-2 0 5 0,1 0-5 16,0-2 5-16,0 3-11 0,-1-2 6 0,-1-1 1 15,-1 0-3-15,-2 0 5 0,2 2-4 0,-1-1-1 16,0 0 2-16,-1-1 0 0,2 2-1 0,-3-1-1 15,3 3 0-15,-2-3 1 0,2 0-2 0,1 1 3 0,-3-2-3 16,7 2 2-16,-4-1-2 0,0-2 0 0,1 2-2 16,2 1 2-16,-2-2-4 0,0 1 9 0,0-2-1 15,-1 0-2-15,3 3-1 0,-2-3 1 0,-1 0-5 16,1 2 10-16,-3-1-1 0,2-1-2 0,2 0 2 16,-2 0-3-16,0 3 2 0,1-4-3 0,0 2-1 15,-1-1 0-15,1 1-1 0,-1 1 1 0,-1 0 0 16,0-1 3-16,2 2-1 0,-2 0 2 0,-2-2-1 15,2 2-3-15,1 0-1 0,1-3 2 0,-5 2 5 16,2-1 1-16,-1 1 0 0,4-2-2 0,-1-1 2 16,2 0 4-16,-2 1-2 0,-1-2 1 0,2-1 2 0,-1 2 1 15,0 1-9-15,0-3 5 0,3 2 2 0,-2 0-2 16,0-1 1-16,-1 5-1 0,0-5-4 0,-4 3 0 16,0 0 0-16,4 3 0 0,-1-3-1 0,1 0 0 15,-4 1 1-15,4 1-4 0,-3 2-1 0,1-3 2 16,-1-1 1-16,2 0 1 0,-2 3-3 0,4-4-2 15,-2 1 2-15,1 1-1 0,0-2 0 0,-1 1 0 16,2-1 1-16,-1 1 2 0,-3 0-3 0,1 1 1 0,0 2-2 16,-1-2 2-16,0 1-1 0,0-1 0 0,-3 3 1 15,-3 0-3-15,7-4 0 0,-3 3 1 0,-4 1 3 16,5-3-3-16,-5 3 1 0,4-2 0 0,-4 2-1 16,0 0 2-16,0 0-2 0,5-2-2 0,-5 2 4 15,0 0-4-15,0 0 3 0,0 0 0 0,0 0 0 16,0 0 0-16,0 0-1 0,0 0 0 0,0 0-2 15,0 0-1-15,0 0 0 0,0 0 1 0,0 0 1 16,0 0 2-16,0 0-4 0,0 0 3 0,0 0-1 16,0 0-5-16,0 0-21 0,0 0-26 0,0 0-45 15,-13 7-31-15,13-7-63 0,0 0-168 0,-15-3-390 0,7 3 172 16</inkml:trace>
  <inkml:trace contextRef="#ctx0" brushRef="#br0" timeOffset="27551.27">6671 10130 23 0,'0'0'135'0,"0"0"-9"0,0 0-15 15,0 0-11-15,0 0-7 0,0 0-11 0,0 0-15 16,0 0-3-16,0 0-7 0,0 0-3 0,0 0-10 16,0 0 2-16,0 0-4 0,0 0-9 0,0 0 7 15,0 0-2-15,0 0 1 0,0 0 3 0,-4-3-3 16,4 3 1-16,0 0 1 0,0-5 0 0,0 5-2 15,0 0 0-15,0-5 1 0,0 5 2 0,0-5 2 0,0 5-5 16,1-6-3-16,-1 6 1 0,3-3-4 0,-3 3 7 16,0-4-2-16,0 4-4 0,0-5-8 0,0 5-1 15,0 0 0-15,0 0-1 0,-4-5-6 0,4 5 0 16,-5-3-3-16,5 3-3 0,0 0 2 0,-7-2-2 16,7 2-4-16,0 0-2 0,-7 0 2 0,7 0 0 15,0 0-4-15,0 0 2 0,-6-2 1 0,6 2 0 16,0 0 0-16,0 0 1 0,0 0 2 0,-6-3-3 15,6 3 4-15,0 0 1 0,0 0 0 0,0 0 2 16,0 0 0-16,0 0-3 0,0 0-1 0,0 0-1 0,0 0-1 16,0 0 5-16,-4-3 1 0,4 3-6 0,0 0 2 15,0 0-4-15,0 0 0 0,0 0 0 0,0 0-3 16,0 0 4-16,0 0-3 0,0 0-2 0,0 0 4 16,0 0-1-16,0 0-1 0,0 0 2 0,0 0-3 15,0 0-1-15,0 0-2 0,10 11 4 0,-8-9 3 16,2 0-6-16,1 1 4 0,0 2-2 0,4-3 0 15,0 1 2-15,-1 3-4 0,2-4 2 0,-1 3-1 0,0-2 2 16,5-1 0-16,-5 2-5 0,3 0 4 0,0-1-2 16,0-1 2-16,1 2 0 0,-1 0 0 15,0-3-7-15,2-1-1 0,-3 3 4 0,0-1 4 0,0-1 1 16,-2 0-1-16,-3-1 0 0,3 1-5 0,-5-1 4 16,-4 0-2-16,9-1-3 0,-9 1 5 0,8 1 1 15,-8-1-5-15,5 0 5 0,-5 0-3 0,9-2 3 16,-9 2-1-16,6 0 0 0,-6 0-4 0,0 0 3 15,8 0-7-15,-8 0 8 0,0 0-3 0,5 1-1 16,-5-1 3-16,0 0 3 0,0 0-2 0,9-1-1 16,-9 1 0-16,0 0-4 0,0 0 0 0,0 0 3 0,0 0-2 15,0 0-3-15,0 0 6 0,0 0-7 0,0 0 6 16,0 0 1-16,5 1-1 0,-5-1-4 0,0 0 3 16,0 0 0-16,0 0-4 0,0 0 8 0,0 0-3 15,0 0 4-15,3 4-3 0,-3-4-1 0,0 0 6 16,0 0-3-16,0 4-4 0,0-4-1 0,0 0 5 15,0 0 0-15,0 0-3 0,2 2-3 0,-2-2 5 16,0 0 0-16,7 0 0 0,-7 0-5 0,4 3 5 0,-4-3-2 16,0 0-1-16,0 0 3 0,7 0 1 0,-7 0-1 15,0 0 1-15,0 0-1 0,8-4 0 16,-7 1-4-16,4 1 8 0,-1-1-8 0,0 0 5 0,-2 1-1 16,3-1 1-16,2 1-6 0,-3-2 0 0,0 1 0 15,-4 3 5-15,5-2-4 0,-5 2 0 0,5-2 2 16,-5 2-3-16,5-1 3 0,-5 1-1 0,0 0-1 15,0 0-4-15,0 0 5 0,0 0 1 0,0 0-2 16,0 0-1-16,5 5 0 0,-5-5-2 0,0 0 8 16,-1 4 1-16,1-4-5 0,-3 5-2 0,3-5-3 15,0 0 10-15,-6 5-2 0,6-5-2 0,-3 3-1 0,3-3 2 16,0 0-1-16,-2 3 0 0,2-3-3 0,0 0 5 16,-2 5-3-16,2-5-2 0,-2 4 5 0,2-4-3 15,-3 4-1-15,2-1 3 0,1-3-1 0,-4 5 1 16,3 0-1-16,-2-1 0 0,2 0 1 0,-2 0 0 15,-3 0-5-15,4 2 7 0,-1 1-8 0,-2-3 8 16,-3 4-1-16,3-3-2 0,-2 4 0 0,-1-1 1 16,0-1-2-16,-1 3 4 0,-1-1-7 0,1 0 5 15,-5 1 2-15,6 0-12 0,-1-2 12 0,0 1-1 16,-1 1 0-16,2 0-3 0,1-2 4 0,0 3 0 16,0-4 0-16,2 3-3 0,0-3-1 0,-1 3-27 0,4-5-45 15,-1 1-63-15,2-1-224 0,1 0-390 0,2-4 173 16</inkml:trace>
  <inkml:trace contextRef="#ctx0" brushRef="#br0" timeOffset="28900.91">6045 10543 32 0,'0'0'110'0,"0"0"-3"16,0 0-18-16,0 0-2 0,0 0-9 0,0 0-6 16,0 0-6-16,0 0-10 0,0 0-5 0,0 0 2 15,0 0-6-15,-8 2 2 0,8-2-1 0,0 0-8 16,0 0-3-16,0 0 1 0,0 0 0 0,0 0-5 0,0 0-2 16,0 0 5-16,0 0-5 0,0 0-3 0,0 0-2 15,0 0 0-15,0 0 5 0,0 0-5 0,0 0 0 16,0 0 0-16,0 0 1 0,0 0 4 0,0 0-4 15,0 0-2-15,0 0 1 0,0 0 1 0,0 0 0 16,0 0-5-16,0 0 3 0,0 0-8 0,0 0 3 16,0 0-3-16,0 0-1 0,0 0-1 0,0 0-1 15,0 0-11-15,0 0 5 0,0 0 6 0,0 0-7 0,23-3 5 16,-15 1 0-16,-3-2-3 0,4 3 2 16,1-2-4-16,3-1 5 0,0 0-6 0,0-1 2 15,-2 1 1-15,7-4-5 0,1 3 2 0,-1-3-2 0,1 2-1 16,0-4 5-16,2 3-6 0,4-3-1 15,-4 1 5-15,-2 1-5 0,7-3 1 0,-1 1 2 16,1 0-3-16,-8 2-1 0,-2 2-2 0,2 0 2 0,0-2 2 16,1-1 0-16,-1 2 2 0,0-1-1 0,0 0 2 15,1-1-2-15,1 1 1 0,0 0 3 0,-1 1-4 16,1-3 0-16,6 1-2 0,-7 3 1 0,0-3 2 16,5-3-5-16,-3 4 1 0,-2-1-2 0,8-3 4 0,-2 5 1 15,0-5-3-15,-5 7-3 0,-3-2 4 16,-2 2 3-16,3-2-1 0,-8 1-5 0,-1 2 0 15,1-1 6-15,-1-1-4 0,-1 2 4 0,-3 2 1 0,3 0-5 16,-3 0 2-16,-1 1-4 0,-1-2 4 0,-3 3 1 16,6-4-1-16,-6 4-5 0,5-3 3 15,-5 3-5-15,0 0 3 0,7-1-7 0,-7 1 13 0,7 0-1 16,-7 0-6-16,7-1 1 0,-7 1 4 0,7 0 2 16,-1-2-3-16,-6 2-2 0,0 0 5 0,0 0-2 15,9 0-2-15,-9 0 1 0,0 0 1 0,0 0-3 16,0 0 1-16,5-1 2 0,-5 1 0 0,0 0-2 0,0 0 2 15,0 0 2-15,0 0-3 0,0 0-3 16,0 0 4-16,0 0-3 0,0 0 3 0,0 0-3 16,0 0 1-16,0 0 1 0,0 0-6 0,0 0 4 0,0 0 2 15,0 0 0-15,0 0-2 0,0 0-16 0,0 0-13 16,0 0-22-16,0 0-24 0,0 0-45 0,-24 0-160 16,24 0-305-16,-8 0 134 0</inkml:trace>
  <inkml:trace contextRef="#ctx0" brushRef="#br0" timeOffset="31768.36">5946 11705 15 0,'-1'3'114'0,"1"-3"-13"0,-1 5-5 16,1-5-11-16,-1 5 2 0,1-5-7 0,0 4 1 15,0-4-13-15,0 0 3 0,0 0-6 0,-2 3 0 16,2-3-5-16,0 0-2 0,0 0 1 0,0 0-2 16,-2 4-5-16,2-4-5 0,0 0 1 0,0 0-3 15,0 0-6-15,0 0-2 0,0 0-1 0,0 0-4 16,0 0-3-16,0 0 2 0,0 0 1 0,0 0 7 15,5 2 2-15,-5-2 6 0,6 1-5 0,-6-1-2 0,12-3-5 16,-3 0 2-16,2 2-2 0,7-5-3 0,0 1-4 16,0-1-3-16,10-4-2 0,0 0-1 0,-1 3-6 15,5-1-2-15,-1-1-3 0,3-1 0 0,-2 2 4 16,0-1-3-16,3 1 1 0,-1 1-2 0,-2 0-2 16,-1 0-5-16,2 2 3 0,-4-1-5 0,6 1 2 15,-4-1 1-15,3-3 1 0,-7 4-1 0,4-3-1 16,-5 2 1-16,2 0-2 0,-7 0 3 0,-1-1-2 15,0 3-2-15,-1-1 3 0,1-3-2 0,-2 3 4 0,2-3 3 16,-4-1-4-16,2 1-1 0,-2 1 5 16,6 2 0-16,-3-2-5 0,-1-1 9 0,4 3-2 0,-1-1-2 15,-1 0 2-15,-2-2-4 0,1 4 0 0,-7 0-1 16,-1-1-2-16,0 1 1 0,-2 0-1 0,-4 0 4 16,0 1 2-16,2 1 2 0,-1-1-6 0,-2 1 7 15,-1 0-3-15,-3 2 0 0,3-5 0 0,-3 5-5 16,3-2 0-16,-3 2-3 0,0 0-1 0,0 0-3 15,0 0 7-15,0 0-7 0,0 0 3 0,0 0 1 16,-15 0 0-16,15 0 3 0,0 0-1 0,0 0-2 0,0 0 0 16,-7 2 0-16,7-2-6 0,0 0-14 15,-5 3-6-15,5-3-17 0,0 0-19 0,0 0-24 0,0 0-21 16,0 0-40-16,-9-4-192 0,9 4-364 0,-6-4 161 16</inkml:trace>
  <inkml:trace contextRef="#ctx0" brushRef="#br0" timeOffset="32379.48">6883 11412 33 0,'0'0'124'0,"0"0"-8"16,-10-4-11-16,10 4-9 0,0 0-2 0,-4-3-9 15,4 3-6-15,0 0-5 0,0 0 0 0,-5-2-6 16,5 2-5-16,0 0 0 0,0 0 0 0,0 0-5 16,0 0-5-16,0 0-4 0,-6-1-6 0,6 1-2 15,0 0-6-15,0 0 1 0,0 0-4 0,0 0-9 16,0 0 4-16,-4-2-4 0,4 2-1 0,0 0 2 16,0 0-3-16,0 0 4 0,0 0-3 0,0 0 2 15,0 0-3-15,0 0-4 0,0 0 0 0,0 0 3 0,0 0 0 16,0 0 1-16,0 0-5 0,0 0-1 0,15 3 0 15,-15-3 2-15,21 0 1 0,-10 0-4 0,3 0 2 16,-1-1-2-16,5 1-5 0,-1 0-1 0,-4 0 0 16,-2 1-3-16,1-2 5 0,0 0-3 0,-2 1 0 15,2-1-2-15,-5 1-1 0,-2 0-2 0,-5 0 3 16,11-2-2-16,-5 1-2 0,-6 1 7 0,5-1-2 0,-5 1 0 16,0 0 2-16,0 0-5 0,9 0 1 15,-9 0-3-15,0 0-1 0,4 4 3 0,-4-4 0 0,1 2-2 16,-1-2 1-16,2 3 0 0,-2-3-2 0,2 5-1 15,-2-5 2-15,1 4-11 0,-1-4 5 0,4 4 8 16,-3-3 0-16,-1-1-2 0,2 6 2 0,-2-6 2 16,1 5-4-16,-1-5 2 0,-1 6-1 0,-1 0-4 15,2-1-4-15,-1-1 3 0,-3 3 1 0,1 3 4 0,-3-3-2 16,3 3 1-16,-4 1-2 0,1-2 1 16,-2 3 0-16,0-3-2 0,1 0 1 0,-1 2 4 15,-2-4-2-15,2 3 1 0,0-1 1 0,0-2-1 0,0-1 0 16,-1 1-3-16,5-1 1 0,-1-1 0 15,-1-2 1-15,2 0 2 0,0 1-2 0,0-2 5 0,2 1-1 16,-1 0-4-16,3-3 3 0,-4 2 0 0,4-2-2 16,0 0-1-16,-2 3 2 0,2-3-1 0,-3 4 0 15,3-4-11-15,0 5-37 0,0-5-70 0,0 4-206 16,0-4-347-16,0 0 154 0</inkml:trace>
  <inkml:trace contextRef="#ctx0" brushRef="#br0" timeOffset="44682.67">10034 11546 1 0,'-5'-3'147'15,"5"3"-14"-15,0 0-17 0,0 0-2 0,0 0-23 16,-6 8-1-16,6-4-11 0,0-1-7 0,0-3-3 0,0 6-7 16,0-6-6-16,0 5-2 0,1-2-1 0,-1-3-2 15,1 3 0-15,-1-3 2 0,0 0 7 0,0 0 0 16,0 0 3-16,0 0 2 0,0 0 8 0,0 0-3 16,-1 5 0-16,1-5-27 0,0 0 2 0,0 0-3 15,0 0-2-15,0 0-2 0,0 0-5 0,0 0-3 16,-2 4-1-16,2-4-6 0,0 0 0 0,0 0-1 15,0 0-6-15,0 0 1 0,1 5-3 0,-1-5-3 0,0 0 4 16,0 0-4-16,0 0-1 0,0 0 1 16,0 0-3-16,0 0 1 0,0 0-3 0,0 0 2 0,0 0-2 15,4 1-3-15,-4-1 3 0,0 0 2 0,0 0 6 16,0 0 0-16,0 0 3 0,0 0-1 0,0 0 2 16,0 0-2-16,0 0-1 0,0 0-1 0,0 0-3 15,0 0-1-15,0 0-3 0,0 0 1 0,0 0 0 16,0 0-2-16,0 0 0 0,0 0-1 0,0 0 2 15,0 0-2-15,0 0-1 0,0 0 1 0,0 0 0 16,0 0-2-16,0 0 2 0,0 0-2 0,0 0-2 0,0 0 4 16,0 0-1-16,0 0 2 0,0 0-3 0,0 0 5 15,0 0-3-15,0 0-2 0,0 0-1 16,0 0 1-16,0 0-3 0,-4-10 3 0,4 10-1 0,0 0-1 16,0 0-1-16,-4-4 3 0,4 4-1 0,0 0 0 15,0 0 2-15,-4-4-5 0,3 1 3 0,1 3 0 16,0 0-3-16,-4-2 2 0,4 2 0 0,0 0-1 15,-5-3 1-15,1 1 0 0,4 2-4 0,0 0 4 0,-2-4 1 16,2 4-2-16,-4-5-1 0,1 4-1 16,3 1 1-16,-1-5-1 0,-3 1 2 0,4 4 3 0,-4-5-5 15,4 5-1-15,-5-3 5 0,4-1 1 0,1 4-3 16,-9-2 2-16,8-1-3 0,1 3 1 0,-7-5-1 16,7 5 1-16,-6-4-2 0,3 4 3 0,-2-3-1 15,0 0 0-15,1-1-1 0,0 0 3 0,1 1 0 16,0 0-1-16,3 3 0 0,-9-5 0 0,1 0-4 15,2 1 4-15,-3-1-1 0,3 2 1 0,-4-1-4 16,3 1 4-16,-2-4 0 0,0 3-4 0,-1 1 5 0,0 0-1 16,2-2 1-16,-2 1-2 0,1 1-2 15,-1-1 2-15,1 1 0 0,0 0 0 0,-3-1 0 0,1 1 1 16,-1-1-2-16,3 3 1 0,-1-3 1 0,0 1 0 16,-3-2 14-16,4 2-2 0,-2-1-2 0,4 2 1 15,-4-1-3-15,2-1-6 0,1 0 3 0,2 2 0 16,-2-1 3-16,2 2-3 0,-1-3 0 0,1 0 0 15,-2 0-3-15,2 1-2 0,1 1 2 0,-3 0-2 0,4-3 5 16,-1 3-4-16,-1 0-1 0,2 1 0 16,4 1 0-16,-10-3 1 0,6 2 1 0,-5-1-2 15,5 0 0-15,4 2 0 0,-9-1 0 0,9 1 0 0,-9 0-2 16,9 0 1-16,-4-1 0 0,4 1-1 0,0 0 0 16,-6-3 0-16,6 3 1 0,0 0 0 0,0 0 3 15,0 0-2-15,-8-1-1 0,8 1 1 0,0 0-6 16,0 0 4-16,0 0 3 0,0 0-6 0,0 0 2 15,-4-1 3-15,4 1 1 0,0 0-1 0,0 0 0 16,0 0 1-16,0 0-2 0,0 0 2 0,0 0 0 16,0 0-2-16,0 0 0 0,0 0-1 0,0 0 2 0,0 0-1 15,0 0 0-15,0 0 1 0,0 0 1 16,0 0-5-16,0 0 2 0,0 0 2 0,0 0 1 0,0 0-1 16,0 0-4-16,0 0 4 0,0 0-6 0,0 0 3 15,-5-3-4-15,5 3 3 0,0 0 2 0,-5-2 5 16,5 2-3-16,-9 0-4 0,9 0 3 0,-5-1 3 15,5 1-4-15,-8 0 3 0,8 0-1 0,-5-3-1 16,5 3 3-16,-7 0-2 0,7 0 1 0,-7-2-2 16,7 2 2-16,-6-1 0 0,6 1 0 0,-9-1-3 15,9 1-1-15,-8-1 1 0,3-1 2 0,5 2-1 0,-7-1-1 16,1 1 2-16,6 0 1 0,-7-3-1 16,7 3 0-16,-9 0-2 0,9 0-2 0,0 0 3 0,0 0 4 15,-8 3-3-15,8-3-3 0,0 0 2 0,0 0-1 16,0 0-2-16,-8-3 4 0,8 3-1 0,0 0-1 15,-7-2 3-15,1 1-1 0,-1 1 1 0,7 0 0 16,-10-1-6-16,2 0 1 0,4-1 4 0,4 2 4 16,-11-1-3-16,6 0-1 0,5 1-2 0,-9-1 2 15,9 1-1-15,-9-1 0 0,9 1 2 0,0 0-2 16,-4-1 0-16,4 1 1 0,0 0-3 0,0 0 1 16,0 0 4-16,-5-2-3 0,5 2 0 0,0 0 1 0,0 0 0 15,0 0-1-15,0 0 1 0,0 0-2 0,0 0 2 16,0 0-1-16,0 0-3 0,0 0 5 15,0 0-5-15,0 0 3 0,0 0-1 0,0 0 0 0,0 0 1 16,0 0 0-16,0 0-3 0,0 0 5 0,0 0-3 16,0 0-2-16,0 0 4 0,0 0-5 0,0 0 3 15,0 0 2-15,0 0-3 0,0 0 4 0,0 0 1 16,5 9-1-16,-5-9-2 0,0 0 0 0,4 3-5 0,-4-3 5 16,0 0 0-16,6 5-3 0,-6-5-3 0,0 1 6 15,0-1 0-15,0 0 0 0,4 2 0 16,-4-2 0-16,0 0 4 0,0 0-2 0,5 1 0 0,-5-1 0 15,0 0 1-15,5 2-2 0,-5-2-2 0,0 0 2 16,7 1 2-16,-7-1-1 0,0 0-1 0,0 0 2 16,5 1 2-16,-5-1-1 0,0 0 1 0,0 0-2 15,6 0 0-15,-6 0 0 0,4 3 2 0,-4-3-2 16,5 0 0-16,-5 0-3 0,10 1 2 0,-7 1-2 16,2 1 1-16,-3-1 1 0,2 1-3 0,1-1 4 15,1 3 0-15,-2-2-2 0,1 0-1 0,0 1 2 0,0 1 0 16,-1 0-1-16,1-1-2 0,0 1 2 15,0-1 2-15,1 1-3 0,-2 0 1 0,1-2-2 16,0 4 3-16,1-2-3 0,-1-2-2 0,0 1 6 0,0 1-2 16,-1 0-1-16,-1-2 1 0,1 1-1 0,0-2-1 15,0 1 0-15,0-1 3 0,-2 1 2 0,-2-3-5 16,4 3 3-16,-4-3-3 0,4 1 0 0,-4-1 1 16,1 4 0-16,-1-4 0 0,0 0 0 0,4 4 3 0,-4 0-4 15,0-4 2-15,0 0-1 0,1 2 0 0,-1-2 0 16,0 0-2-16,3 4 2 0,-3-4 2 15,0 0-3-15,0 0 2 0,0 0-7 0,1 4 10 0,-1-4 0 16,0 0-2-16,0 0 3 0,0 0-2 0,0 0-1 16,0 0 0-16,0 0-1 0,0 0 0 0,0 0 1 15,-5-12-2-15,5 12 0 0,-5-5 2 0,5 4-1 16,0 1 0-16,-3-4-1 0,0 0 1 0,-1 1-8 16,1 1 9-16,3 2-3 0,-7-5 2 0,4 1 1 15,-3 1-1-15,0 0-2 0,0 2 1 0,1-3 3 16,-1 2-8-16,1-2 7 0,-2 1-4 0,2-1 2 15,-1 0 0-15,2 0-3 0,-1-3 3 0,1 4 0 16,0-4 3-16,0 2 1 0,-2 1-3 0,2-2 1 0,0-1-2 16,-4 0 3-16,2 2-4 0,2-1-3 0,-2 0 4 15,3 2-3-15,-3 0 4 0,2 0-4 0,2-1 5 16,-2 2-3-16,0-1 0 0,-1 1 0 0,1-2-1 16,0 2 5-16,4 3-1 0,-5-2-1 0,4-1 1 15,1 3-3-15,-4-1-3 0,4 1 4 0,0 0 1 16,0 0-2-16,0 0 2 0,-4-4 0 0,4 4-1 15,0 0-2-15,0 0 1 0,0 0-1 0,0 0 2 16,-4-3 0-16,4 3-2 0,0 0 4 0,0 0-2 0,0 0-1 16,0 0-1-16,0 0-1 0,0 0 3 15,0 0 2-15,0 0-7 0,0 0 1 0,0 0 0 0,0 0 4 16,0 0 3-16,0 0-3 0,0 0 0 0,0 0-2 16,0 0 2-16,0 0-1 0,0 0 2 0,0 0 0 15,0 0 0-15,0 0-1 0,0 0 2 0,0 0-2 16,0 0-3-16,0 0 4 0,0 0-1 0,0 0 1 15,0 0 2-15,0 0 0 0,0 0 1 0,0 0-2 16,0 0-1-16,18 4 2 0,-18-4-1 0,4 0-1 16,-4 0 0-16,0 0-2 0,10-4 0 0,-6 3 2 0,1-1-2 15,2-1 2-15,-2-1 1 0,2 1-1 16,1-2-2-16,0-2 4 0,-1 1-3 0,1-2 0 0,-2 3 0 16,1-3 4-16,0 1-5 0,-1 1-2 0,0 1 4 15,-2 2-5-15,0-4-1 0,-1 5 2 0,1-1 6 16,-2 2-8-16,1-2 7 0,-3 3-3 0,4-3-3 15,-4 3 6-15,5-3-2 0,-5 3 3 0,0 0-3 16,4-4 1-16,-4 4 1 0,6-1-1 0,-6 1 0 0,7-2-3 16,-7 2 3-16,0 0 0 0,0 0 0 0,9 0-1 15,-9 0-3-15,0 0-2 0,6-1 4 16,-6 1 4-16,0 0-2 0,0 0-3 0,4-1 6 0,-4 1-2 16,0 0-7-16,0 0 8 0,0 0-6 0,0 0 3 15,0 0 3-15,0 0-1 0,0 0-3 0,0 0 0 16,0 0 1-16,0 0 2 0,0 0-2 0,4-4 2 15,-4 4-2-15,0 0-2 0,0 0 3 0,0 0 1 16,0 0-2-16,0 0-2 0,0 0 4 0,0 0-3 16,0 0 2-16,0 0-2 0,0 0 0 0,0 0 1 15,0 0-3-15,0 0 3 0,0 0 2 0,0 0-2 0,0 0 0 16,0 0 0-16,0 0 0 0,0 0-7 16,0 0 3-16,0 0 4 0,0 0 3 0,0 0 0 0,0 0 0 15,0 0-4-15,0 0 2 0,0 0 1 0,0 0-2 16,0 0 0-16,0 0-1 0,0 0 3 0,0 0-3 15,0 0 1-15,0 0 0 0,0 0-3 0,0 0 2 16,0 0-9-16,0 0 11 0,0 0 1 0,0 0-8 16,-14 12 6-16,10-9 0 0,-2 2 4 0,0-2-2 0,-1 4-2 15,-2 0 1-15,5-1-2 0,-5 0 1 0,3 0 0 16,-1 0-9-16,1 1 10 0,1-3-5 16,-2 1 0-16,4-1 4 0,-1-2-2 0,-1 5 4 0,0-3 1 15,-2 0 1-15,1-1-5 0,2-1 3 0,-5 2 0 16,1 0-2-16,2-3 3 0,2 2-8 0,-1 0 6 15,0-1 1-15,-4 1 0 0,5-2 1 0,-5 2-4 16,5-1 3-16,4-2-3 0,-5 3 4 0,-1-2-5 16,6-1 1-16,-5 1 3 0,5-1-4 0,-7 3 2 15,7-3 3-15,-4 1-7 0,4-1 5 0,0 0-5 16,-5 1 5-16,5-1 0 0,0 0 0 0,0 0 0 0,0 0 1 16,0 0-1-16,0 0-1 0,0 0 0 15,0 0 0-15,-4 2 0 0,4-2 3 0,0 0-2 0,0 0 1 16,0 0-1-16,0 0-2 0,0 0 0 0,0 0-1 15,0 0 4-15,0 0-4 0,9 4 5 0,-9-4-2 16,0 0-2-16,8 4-1 0,-4-3 6 0,-4-1-2 16,9 1-2-16,-4 0-4 0,0 2 1 0,-1-3 3 15,-4 0 1-15,9 3-1 0,-3 0 1 0,1-1 2 16,-2 1-3-16,0 1-3 0,0-1 3 0,2 1-1 16,0 0-1-16,-1 5 2 0,1-5 1 0,1 4 0 0,-1-1 1 15,1 2 1-15,-2-3-2 0,2 3-3 0,-1-2 4 16,1 1-4-16,-3-1 3 0,3-1 1 0,-3-2-2 15,0 1-4-15,0-1 4 0,-1 2 2 0,1-2-1 16,-2-1-4-16,0 4 3 0,-1-3 0 0,2 0 1 16,-2 0-3-16,0 1 2 0,0-3 0 0,-1 2 2 15,2-2-2-15,-3 2 1 0,0-4-2 0,4 5-1 16,-4-5 0-16,1 2 1 0,-1-2 2 0,0 4 1 16,0-4-2-16,0 0 1 0,0 0-11 0,0 0-34 0,0 0-32 15,0 4-42-15,0-4-56 0,0 0-223 16,0 0-428-16,-13-10 190 0</inkml:trace>
  <inkml:trace contextRef="#ctx0" brushRef="#br0" timeOffset="46581.88">9361 11360 115 0,'-4'-1'139'0,"4"1"-14"15,0 0-2-15,0 0-3 0,0 0-12 0,-5-4-8 16,5 4-10-16,0 0-4 0,0 0-8 0,0 0-8 15,0 0-7-15,0 0-4 0,0 0-4 0,0 0-8 16,0 0-1-16,0 0-6 0,-4-1 1 0,4 1-6 0,0 0 1 16,0 0-2-16,0 0 0 0,0 0 4 0,-5-3 2 15,5 3 0-15,0 0 5 0,0 0-1 0,0 0-1 16,0 0 1-16,0 0 3 0,-1-4-2 0,1 4 2 16,0 0-5-16,0 0 2 0,0 0-1 0,0 0-2 15,0 0-3-15,-4 0-3 0,4 0 0 0,0 0-3 16,0 0-6-16,0 0 5 0,0 0-5 0,0 0 0 15,0 0-2-15,0 0-2 0,0 0 0 0,0 0-4 16,0 0-2-16,5-6-4 0,-5 6 2 0,0 0-3 16,4-5-4-16,0 4 3 0,-4 1-4 0,0 0 1 0,0 0-2 15,9 0-1-15,-9 0 3 0,8-3-2 16,-2 1 0-16,-6 2-2 0,10 0 2 0,-5 0-3 0,3-1 2 16,-8 1-2-16,10 0-1 0,-6-3 4 0,1 2-2 15,-5 1 1-15,11 0-3 0,-7-1 4 0,-4 1-4 16,9 0 0-16,-9 0 1 0,9-1 2 0,-9 1-1 15,10-1-4-15,-3 1 4 0,-1-1 1 0,-6 1-1 16,13-2 1-16,-7 1-3 0,2 1 4 0,-3 0 0 16,-5 0-1-16,14 0-1 0,-14 0 2 0,9 0 0 0,-4 0 4 15,-1-3 2-15,-4 3 0 0,14 0-1 16,-9 0 1-16,2 0 1 0,-7 0-3 0,10 0-2 0,-10 0 1 16,10 0-4-16,-5-1 0 0,-5 1-4 0,9 1-1 15,-9-1 1-15,10 0 2 0,-5 3-3 0,-5-3 5 16,11 0 0-16,-8 0 0 0,-3 0 1 0,11 0-1 15,-5 0 0-15,-6 0-1 0,10 1 3 0,-5-1-2 16,-5 0 0-16,12 2 1 0,-6-2 2 0,-6 0 0 16,7 0-2-16,-7 0-6 0,7-3 6 0,-7 3-5 15,8 1-2-15,-8-1 9 0,8 0-9 0,-8 0 7 0,6 0-2 16,-1 2 1-16,-5-2-2 0,9 1-1 0,-3-1 1 16,-6 0-1-16,8 2 1 0,-4-1-1 15,1 0 1-15,-1 2 2 0,-4-3-2 0,10 1-2 0,-6-1 1 16,0 2-2-16,0 1 1 0,-4-3-1 0,9 1 0 15,-5 2 2-15,2-3 0 0,-1 1 0 0,-5-1 1 16,8 2-3-16,-5 0 1 0,-3-2-5 0,7 3 5 16,-2-3 0-16,-5 0 3 0,6 3-3 0,-6-3 2 15,7 4-1-15,-3-3 2 0,-1 1-1 0,1 0-2 0,-4-2 1 16,9 1-2-16,-6 1 2 0,0 0 1 16,3-2 0-16,-1 3-1 0,0-3-1 0,1 2-1 0,-1 0 0 15,0 2 1-15,1-3-1 0,-3 2-4 0,3-3 4 16,-6 0 2-16,11 5 1 0,-8-4-1 0,3 0 1 15,-3 3 0-15,0-1-4 0,0 0 5 0,2-3-3 16,-5 0 0-16,6 2 0 0,-6-2-6 0,4 3 7 16,-4-3 1-16,4 2-3 0,0 0 1 0,-4-2 0 15,4 2-1-15,-4-2 3 0,5 3-1 0,-5-3-2 16,6 3 1-16,1-2 0 0,-5 2 0 0,-2-3 0 0,8 2 0 16,-4 1 2-16,1 0-2 0,1-1 0 15,-2 2 1-15,4-1-1 0,-2-1 0 0,-1 1 1 16,1 0-1-16,1-1 0 0,-3 1 2 0,1 1-3 0,-1-2 1 15,1 1-1-15,1 1 3 0,-2-2-2 0,1 1 1 16,-1 0-1-16,-1 0-1 0,0 1-1 0,1-1 1 16,1-1 3-16,-1 3-4 0,0-3 3 0,-1 3-6 15,0 0 4-15,1-2 0 0,0 0 0 0,0 1 1 16,2 1-4-16,-5 0 6 0,3-4-1 0,0 3 1 16,0 0-4-16,1 1 5 0,-1-1-2 0,0-1 0 15,2 2 0-15,-2-2-1 0,-3 1-1 0,3-1 1 0,0-1 0 16,-3 3 0-16,3-3 0 0,-4-2 1 0,4 3 1 15,-4 0-4-15,0-3 0 0,5 1 3 0,-5-1-1 16,4 3-1-16,-4-3 0 0,1 4-2 0,-1-4 3 16,4 4 1-16,-4-4 0 0,0 0 2 0,1 2-3 15,-1-2-2-15,0 0 1 0,0 0-1 0,0 0 1 16,0 0 1-16,0 0 0 0,0 0 4 0,0 0-4 16,0 0 2-16,0 0-1 0,0 0 1 0,0 0 0 0,0 0 1 15,0 0-3-15,0 0 3 0,0 0-3 16,-15-7 1-16,15 7 1 0,-4-3-3 0,-1 0-3 15,5 3 4-15,-4-1 1 0,4 1 0 0,-8-4-1 0,7 2 2 16,1 2-3-16,-6-2 1 0,6-3 2 0,-4 3 1 16,0-1-3-16,3-1 0 0,-3 1 2 0,4 3-1 15,-4-4-1-15,4 0 0 0,-2 0 2 0,-1 2-6 16,3-4 2-16,-7 5 1 0,7 1 1 0,-7-5 1 16,5 5-1-16,-1-5-7 0,3 5 9 0,-4-5-1 15,-1 3 0-15,1 0 0 0,4 2-1 0,-10-6-5 16,7 5 6-16,1-3-1 0,-2 1-6 0,4 3 10 15,-5-4-4-15,2-1 0 0,1 3-3 0,2 2 2 16,-9-3 3-16,3 1 0 0,-1 1-1 0,2-2 1 0,-2 2-4 16,0-2 4-16,-2 0 0 0,4 1-1 0,-3-1 1 15,2 1-5-15,-3-2 1 0,1 4 2 0,-1-3 0 16,2 2 1-16,-1-2-5 0,0 2 0 0,0-2 6 16,1 2-2-16,-1-2-4 0,3 3 5 0,-3-4 2 15,2 3-2-15,-3-1 0 0,3 0-1 0,-2 1 0 16,-1-2 0-16,-1 2 0 0,1-2 0 0,-1 2 2 15,3 0-4-15,-3-1 3 0,0 0-2 0,0 2 2 16,2-1-1-16,-1 1 0 0,-1 0 1 0,2-2 1 16,-2 2-3-16,1 2 1 0,-1-2-5 0,-2-2 0 15,3 2 7-15,-1 0-1 0,1 3 0 0,0-3 0 0,0 1 1 16,2-1-3-16,0 1 4 0,-3 1-4 0,2-2 0 16,1 0 3-16,0 1 0 0,-2-1-1 0,3 1 0 15,0-1 0-15,-2 0-3 0,8 0 0 0,-14 0 1 16,7 3-3-16,0-3-4 0,-1 0 6 0,1 1 2 15,-1-1 1-15,0 2-4 0,8-2 4 0,-15-2 3 16,7 2-4-16,8 0 3 0,-13 0-8 0,6-1 2 16,0 1 1-16,1 0 6 0,-2 0 0 0,2-3-1 0,6 3 0 15,-12 0-7-15,12 0 5 0,-10 3-1 0,10-3 0 16,-9 0-2-16,9 0 4 0,-7 0-2 0,7 0 1 16,-7 0 0-16,3 3-2 0,0-1 3 0,-1 0-4 15,5-2 3-15,-7 1 0 0,7-1-2 0,-4 2 2 16,4-2-5-16,-5 2 3 0,1 0 3 0,4-2 1 15,-7 3-2-15,4-2-1 0,-1 2 1 0,4-3-2 16,-5 3 2-16,5-3 0 0,-5 1-1 0,5-1 2 16,0 0 1-16,-6 4-4 0,6-4-1 0,0 0 2 0,0 0-2 15,0 0 2-15,-3 0-1 0,3 0 1 16,0 0 1-16,0 0 1 0,0 0-1 0,0 0-2 0,0 0 2 16,-6 2-3-16,6-2 5 0,0 0-3 0,0 0-2 15,0 0 3-15,0 0 1 0,0 0-1 0,0 0-5 16,0 0-20-16,0 0-14 0,0 0-16 0,0 0-21 15,0 0-28-15,0 0-24 0,0 0-39 0,0 0-237 16,0 0-434-16,0 0 192 0</inkml:trace>
  <inkml:trace contextRef="#ctx0" brushRef="#br0" timeOffset="47484.49">9472 11282 28 0,'0'0'115'0,"0"0"-8"0,0 0-9 0,-3-3-10 15,3 3-10-15,0 0-4 0,0 0-6 0,0 0-1 16,0-6-6-16,0 6-2 0,0 0-4 0,0-4-4 16,0 4-10-16,0-5 9 0,0 5-2 0,-1-7-9 15,1 7 2-15,0-5 1 0,0 1 1 0,0 4-2 16,0-6 3-16,0 6-1 0,0-7-1 0,0 3-1 16,0 4 3-16,1-5-1 0,-1 2 2 0,0 3-3 0,0-6 0 15,0 6-5-15,3-3-1 0,-3 3-3 16,0 0-2-16,0-4-5 0,0 4 0 0,0 0-6 0,0-4 2 15,0 4-1-15,0 0-7 0,0 0-2 0,0 0 1 16,0 0-2-16,0 0-3 0,0 0-1 0,0 0 0 16,0 0-1-16,0 0-3 0,0 0 4 0,-4 13-4 15,4-7 2-15,-2-2-3 0,-1-2-3 0,0 2 4 16,2 0 0-16,-4 0 2 0,1 1 3 0,3 0-4 16,-4-1 1-16,2 1 1 0,0 1-4 0,-1-1 2 15,-2 2 3-15,0-1-5 0,0 2 6 0,-2-1 3 16,0 0-2-16,1 0-1 0,1 2 4 0,-1-3 1 0,-1 3-2 15,3-1 1-15,-2-2-4 0,-1 2 2 0,-1-2 0 16,4 2 1-16,-4-2-2 0,1 2-2 0,3-4-5 16,0 0 8-16,1 1-4 0,-2-2-1 0,2 0 0 15,0 1-2-15,4-4 4 0,-5 3-3 0,1 0 3 16,4-3-2-16,-5 1-1 0,5-1 0 0,0 0 1 16,0 0 1-16,-10-2-1 0,10 2 0 0,0 0-2 15,-6-3 0-15,6 3 0 0,0 0-1 0,0 0 1 16,0-4-2-16,0 4 2 0,0 0-2 0,0 0-1 15,-4-3 1-15,4 3-1 0,0 0 2 0,0 0-5 0,0 0 4 16,0 0-5-16,0 0 2 0,0 0 2 0,0 0 2 16,0 0-6-16,0 0 2 0,0 0 6 15,0 0 0-15,0 0-4 0,0 0 2 0,0 0-2 0,0 0 1 16,0 0 3-16,0 0 2 0,16 5 0 0,-12-4 2 16,1 0 0-16,3 2 1 0,-3-2-1 0,0 0-1 15,4 2 0-15,-4-2-1 0,4 3-1 0,1-1-1 16,-2 1 2-16,1 1-3 0,0-1-4 0,2 1 7 0,-2 1-5 15,-1-2 4-15,1 2-4 0,-1-1 3 16,-1 2-1-16,1 2-3 0,1-4 5 0,-1 2-7 16,-2 0 1-16,2 0 3 0,0-1 0 0,0 0 1 0,-4 0 0 15,1-1-2-15,3-1 0 0,-2 1-1 0,-2-1 2 16,1-1-1-16,-1 0-4 0,0 2 5 0,0-1-4 16,-2-2 2-16,3 3 2 0,-1-2 0 0,-3 0-1 15,2 1-3-15,1-1-1 0,0 1 3 0,-3 0-1 16,0 0 1-16,3 0 3 0,-4-1-3 0,4 0 0 15,-4-3 1-15,4 4 1 0,-3-1-2 0,-1-3 1 16,0 0 2-16,4 3-9 0,-4-3-16 0,0 0-29 0,0 0-39 16,1-10-43-16,-1 4-225 0,0-3-389 0,-1 0 172 15</inkml:trace>
  <inkml:trace contextRef="#ctx0" brushRef="#br0" timeOffset="48399.44">9449 11235 115 0,'0'0'115'0,"0"0"-26"15,0 0 7-15,0 0-11 0,14 4-8 0,-14-4-5 16,0 0-12-16,5 1-1 0,-5-1-11 0,0 0-3 16,0 0-17-16,4 2 5 0,-4-2-4 0,0 0 1 15,0 0-3-15,0 0 1 0,0 0-2 0,0 0 1 16,0 0 4-16,0 0-8 0,3 4-7 0,-3-4 3 16,0 0-7-16,0 0 1 0,0 0-3 0,0 0 8 15,0 0-7-15,0 0 5 0,0 0 0 0,0 0 0 16,0 0-3-16,1 4-1 0,-1-4-1 0,0 0 13 15,-1 5 2-15,1-5-2 0,-3 5 1 0,0-1 1 0,2 1 1 16,-4-1 1-16,2 2 0 0,-3 0 3 0,2-2-1 16,1 2 0-16,-4 0-3 0,1 1 8 0,0 0-5 15,-2 0 2-15,1 1-2 0,1-1-3 0,2 0-6 16,-1-1 1-16,1-1-5 0,0 2 2 0,1-1 1 16,-1 5-3-16,2-7-4 0,-2 2 2 0,2 1-2 15,-2-2-4-15,1-1 1 0,1 1 0 0,-3-1-1 16,2 0-2-16,2-3 0 0,-1 5-4 0,-1-5 7 0,3-1 5 15,-4 5 5-15,4-5-1 0,0 0 3 0,-5 3-2 16,5-3-2-16,0 0-5 0,0 0 1 0,-5 0 2 16,5 0 1-16,0 0-1 0,0 0 4 0,0 0 0 15,0 0-1-15,0 0 0 0,0 0-4 0,0 0-2 16,0 0-1-16,0 0 1 0,0 0-3 0,0 0-1 16,0 0-3-16,-6 1-1 0,6-1 2 0,0 0-3 15,0 0 2-15,0 0-3 0,0 0 4 0,0 0-5 16,0 0-1-16,0 0 4 0,0 0-3 0,0 0 1 15,0 0 4-15,0 0 3 0,0 0 2 0,0 0 0 0,0 0 2 16,0 0 1-16,0 0-4 0,0 0-2 0,0 0-3 16,0 0-7-16,0 0 8 0,0 0 3 15,0 0-6-15,0 0 2 0,0 0-2 0,0 0-1 0,0 0 1 16,0 0-1-16,10 4 1 0,-10-4-2 0,4 3 0 16,-4-3 0-16,2 2 0 0,-2-2-1 0,7 3 0 15,-7-3 1-15,6 4 0 0,-1-1-1 0,-1 0 1 16,2 1-2-16,1 0 0 0,0 2 0 0,3-1 0 0,1 2 2 15,-1 0-4-15,3 0 3 0,-3 0 0 16,-1 1-1-16,1-3-1 0,0 1 2 0,-2 1 0 16,2-1-1-16,-5 1-1 0,0-2 2 0,3 2-4 0,-4-2-11 15,2 0-24-15,-3-1-24 0,-1 2-32 0,2-1-32 16,0-3-52-16,-4 2-166 0,3-1-373 0,-3-3 164 16</inkml:trace>
  <inkml:trace contextRef="#ctx0" brushRef="#br0" timeOffset="65998.17">10263 11672 56 0,'0'0'126'0,"0"0"-17"15,0 0-9-15,0 0-13 0,0 0-7 0,0 0-2 0,0 0-13 16,0 0-3-16,0 0-7 0,0 0-9 0,0 0-2 16,0 0-3-16,0 0-3 0,0 0-6 0,0 0-1 15,0 0-3-15,0 0 3 0,0 0-4 0,0 0-8 16,0 0-3-16,0 0 8 0,0 0-3 0,0 0-7 16,0 0-3-16,0 0 1 0,0 0 1 0,0 0 1 15,0 0 3-15,1 7 0 0,-1-7-1 0,0 0 2 16,0 0 2-16,0 0-2 0,0 0-2 0,0 0 3 0,0 0 3 15,0 0-3-15,0 0 0 0,0 0 0 16,0 0-6-16,0 0 0 0,0 0 2 0,0 0-2 16,0 0-2-16,0 0 4 0,0 0-5 0,0 0-4 0,0 0 0 15,0 0 2-15,0 0 2 0,0 0 0 0,0 0 0 16,0 0 4-16,0 0 1 0,0 0 2 0,0 0-2 16,0 0 2-16,0 0-1 0,0 0-2 0,0 0 0 15,0 0-5-15,0 0-1 0,0 0 3 0,0 0-5 16,0 0-1-16,0 0 1 0,0 0 2 0,0 0-3 15,0 0 2-15,0 0 0 0,0 0 3 0,0 0-4 16,0 0 1-16,-4-10 0 0,4 10 1 0,0 0-2 0,0 0 2 16,0 0-3-16,-1-5-1 0,1 5 3 15,0 0 3-15,-1-5-8 0,1 5 1 0,-3-4-1 0,3 4 3 16,0 0-4-16,-2-3 1 0,2 3 3 0,-2-5-1 16,2 5 1-16,-1-3 4 0,1 3-3 0,-1-4 11 15,1 4-9-15,-3-4-8 0,0 1 6 0,3 3 4 16,-5-4 6-16,5 4 0 0,-3-4 2 0,3 4 4 15,0-6-1-15,0 6-5 0,-3-4 2 0,2 2-3 16,1 2 2-16,-4-6-8 0,3 3 0 0,1 3-1 16,-4-6 0-16,1 4 0 0,3 2-2 0,-3-6 1 0,-1 5-3 15,4 1 2-15,-4-5-2 0,4 5 1 0,-6-7-2 16,-1 5 2-16,6-1-3 0,-4-2 2 0,-1 2-3 16,-5-1 2-16,5 2 1 0,-2-3 0 0,-1 2-5 15,3-1 5-15,-4 0-2 0,0-3 0 0,1 5-2 16,2-2 1-16,-1 1 2 0,0-1-2 0,-1-1 0 15,0 2-1-15,0-2 0 0,1 1-2 0,-2 1 2 16,-1 1 1-16,7-1 2 0,-3-2-6 0,2 3 1 16,0-2 4-16,0 3-1 0,1-4-1 0,-2 4 2 0,-1-2-1 15,7 3 0-15,-5-2-3 0,1 0 0 16,4 2 4-16,-6-4-2 0,2 1 4 0,4 3-6 0,-6-3 5 16,2-1-1-16,0 2-3 0,0 0-1 0,-4 1-1 15,2-1 6-15,6 2-3 0,-9-3 0 0,4 2-1 16,1 0-1-16,-4-1-1 0,2 0 5 0,1-1-4 15,-1 3 0-15,-1-3 5 0,-5 2-1 0,4 0 1 16,-1-1-6-16,1 2 0 0,-3-1 5 0,4 0-4 16,1 0 4-16,-2 1-5 0,-1-2 1 0,4 1-1 15,-3 0 2-15,2-1-1 0,0 1 3 0,-2 1-1 0,3-3 0 16,0 3 2-16,5 0-4 0,-13-2 1 0,8 0 2 16,-3 1-1-16,3-3 2 0,1 4 0 0,-5-5 0 15,3 3-1-15,-2 0-3 0,3-1 0 0,-5 2 1 16,2 0 0-16,3-2-1 0,-4 0 3 0,3 2 0 15,-2-3 2-15,-1 2-2 0,0 0-2 0,2 1-1 16,-1 0 3-16,2 1-2 0,-2-3 1 0,0 3 0 16,-2-1-2-16,1 1 4 0,0-3-2 0,3 2 0 0,-2 1 0 15,3-2-1-15,5 2 5 0,-14-2-4 0,10 2-3 16,-2 0 3-16,-1 0-2 0,7 0 1 16,-9 0-1-16,9 0 1 0,-7 0 0 0,7 0 0 0,0 0 4 15,-8 0-3-15,8 0-1 0,0 0 1 0,0 0 3 16,-9 0-5-16,9 0 0 0,-6 0 4 0,6 0-3 15,0 0 2-15,0 0-3 0,-10 0 1 0,6 1 1 16,4-1-1-16,0 0 3 0,-11 0-3 0,11 0 1 16,-7 0 2-16,7 0 0 0,-8 0-3 0,8 0 0 15,-10 0 2-15,10 0 2 0,0 0-1 0,-8-1 4 16,8 1-6-16,0 0 2 0,-9 0-2 0,9 0 1 0,0 0-2 16,-7-3 2-16,7 3-2 0,-6 0-1 15,6 0 2-15,0 0-3 0,-5-3 3 0,5 3 4 0,0 0-2 16,0 0-3-16,-6-1-1 0,6 1 3 0,0 0 2 15,0 0 0-15,0 0-2 0,0 0 2 0,0 0-6 16,-5-3 1-16,5 3-12 0,0 0-10 0,0 0-10 16,0 0-14-16,0 0-15 0,0 0-14 0,0 0-28 15,0 0-29-15,0 0-162 0,0 0-321 0,4-7 141 0</inkml:trace>
  <inkml:trace contextRef="#ctx0" brushRef="#br0" timeOffset="67498.44">9522 11260 65 0,'0'0'156'0,"-4"-5"-12"0,4 5-17 15,0 0-8-15,-5-2-16 0,5 2-10 0,0 0-5 16,0 0-14-16,0 0-3 0,-4-2-13 0,4 2-6 16,0 0-4-16,0 0-5 0,0 0-7 0,0 0 5 15,0 0-2-15,0 0-19 0,0 0 8 0,0 0-1 16,0 0-4-16,0 0-6 0,0 0-2 0,0 0-2 15,0 0 1-15,0 0 5 0,0 0-1 0,0 0-12 16,0 0 5-16,0 0-1 0,0 0-2 0,0 0-1 16,0 0 0-16,-4-3-2 0,4 3-6 0,0 0 8 0,0 0-9 15,0 0 6-15,0 0-4 0,0 0 1 0,0 0 5 16,0 0-4-16,0 0-9 0,0 0 10 16,0 0 3-16,0 0-3 0,0 0 2 0,0 0-13 0,0 0 11 15,0 0 4-15,0 0-1 0,0 0 2 0,-5 9-7 16,5-9 0-16,-4 3-4 0,3 0 7 0,-3 1 0 15,-2-2-1-15,2 2-3 0,-1 0 2 0,1-1-1 16,-2 2 4-16,0-1-2 0,-2 0-4 0,-3 1-2 16,4 1 3-16,-3-2 4 0,-1 1-3 0,2 1 1 0,-1 0-5 15,1-1 6-15,1 0-3 0,1 1 0 16,-2 0 3-16,3-2 2 0,-3 2 0 0,1 1-1 0,2-3-1 16,-2 3-8-16,3-2 1 0,-2-1 1 0,2 1 8 15,-1-1-4-15,2-1-4 0,0 1 6 0,0-1 3 16,3-1-9-16,1-2 8 0,-8 3-2 0,8-3-1 15,-4 4-1-15,4-4 10 0,0 0 0 0,0 0 1 16,-6 0-4-16,6 0 2 0,0 0-3 0,-9-4 2 16,9 4-1-16,-5-3 1 0,5 3-6 0,-4-2 8 15,4 2-12-15,0 0 1 0,-4-3 6 0,4 3-6 0,0 0 3 16,0 0-2-16,0 0 3 0,-6-3-6 0,6 3 0 16,0 0 3-16,-5-1 3 0,5 1-3 15,0 0 0-15,0 0-1 0,0 0 5 0,0 0-3 0,0 0 3 16,0 0-2-16,-4-3-6 0,4 3 2 0,0 0 4 15,0 0-8-15,0 0 8 0,0 0-1 0,0 0 3 16,0 0-6-16,0 0 4 0,0 0-2 0,0 0 0 16,0 0-4-16,0 0 7 0,0 0-3 0,0 0-1 15,0 0-2-15,0 0 4 0,0 0 1 0,0 0-1 16,0 0-1-16,0 0 3 0,19 5-2 0,-19-5 1 16,4 2-1-16,-4-2 2 0,3 2-1 0,-3-2 2 0,4 1 0 15,-4-1-3-15,0 0 8 0,3 2-2 0,-3-2 0 16,0 0 1-16,0 0 2 0,0 0-6 0,6 2 4 15,-6-2-1-15,0 0-1 0,0 0 0 0,0 0-2 16,7 3-1-16,-7-3-2 0,6 0 2 0,-6 0-1 16,8 2 1-16,-4-1-1 0,-4-1-2 0,4 1-2 15,2 0 3-15,-2 2 1 0,0-2-1 0,0-1-2 16,-3 4-1-16,4-2 2 0,-1 0 1 0,0 1 1 0,2-1-5 16,-2 2 5-16,-1-1 2 0,-3-3-4 15,6 3-2-15,-1-1 0 0,-2 1 4 0,1 1-2 16,0-1-3-16,-1 0 5 0,2 0-6 0,-1-1 5 0,0 1-1 15,-1 1 1-15,0 2 1 0,1-1-6 0,1 0 4 16,0-3 1-16,0 4-2 0,1-2-8 0,-1 2 10 16,2 2-3-16,0-5 5 0,-2 1-7 0,0 1-1 15,0 1 6-15,0-2-8 0,1-2 6 0,-2 1-2 16,1 1 6-16,-1-3-1 0,0 3 1 0,0-1-3 16,0-1-3-16,-4-2 3 0,6 3 1 0,-5 0-2 15,-1-3 0-15,4 2 1 0,-4-2-2 0,4 2 3 0,-4-2-3 16,1 3 5-16,-1-3-6 0,4 3 2 0,-1 1 0 15,-2-1 1-15,2-1-2 0,-3-2 2 16,2 4-3-16,-2-4 3 0,8 3-6 0,-8-3 9 0,0 0-3 16,2 2-1-16,-2-2 0 0,0 0 1 0,0 0 1 15,0 0 0-15,3 3 1 0,-3-3-1 0,0 0 2 16,0 0-1-16,0 0-1 0,0 0 2 0,0 0 7 16,0 0-3-16,0 0 1 0,0 0 0 0,0 0-1 15,0 0-3-15,0 0 1 0,0 0 0 0,0 0-3 0,0 0 3 16,0 0 0-16,0 0-5 0,0 0 3 15,0 0-1-15,0 0 1 0,0 0-2 0,0 0 0 0,0 0 6 16,0 0-5-16,0 0-1 0,0 0-1 0,0 0 5 16,0 0-5-16,-3-12 1 0,3 12-3 0,-1-5 4 15,0 0-5-15,-2 1 1 0,3 4-2 0,-1-8 4 16,-3 8-1-16,4 0 2 0,-1-7 2 0,1 7-5 16,-1-2 4-16,1 2-1 0,0 0-1 0,-3-4 3 15,3 4-3-15,0 0 4 0,0 0-1 0,-1-6-1 16,1 6-1-16,0 0 2 0,-3-2-2 0,3 2 1 15,0 0-3-15,0 0 3 0,-1-5 0 0,1 5-1 0,-4-6-2 16,4 6-3-16,-1-5-1 0,-3 1 5 16,1-1 0-16,2-1-1 0,-1 0 3 0,-2-4-1 0,0 1-3 15,0-1 3-15,0-1-1 0,-1 1 0 0,1-2-1 16,-1 0 3-16,-1 1-3 0,0-4 0 0,-2 1 2 16,1-1-2-16,1 4 3 0,1 1-3 0,0-1 1 15,0 1-1-15,0 3-2 0,2 1 3 0,0 0 2 16,1 0 0-16,1 2 0 0,-3 0-5 0,3 0 1 15,1 4 2-15,-3-5 0 0,3 2 0 0,0 3-3 16,0 0-1-16,4-4 3 0,-4 4-4 0,0 0-17 0,0 0-8 16,10 2-14-16,-10-2-19 0,5 3-20 0,-5-3-19 15,0 0-42-15,5 3-145 0,-5-3-311 16,0 0 139-16</inkml:trace>
  <inkml:trace contextRef="#ctx0" brushRef="#br0" timeOffset="74797.5">7784 11655 91 0,'0'0'103'0,"0"0"-13"0,0 0 6 16,0 0-6-16,0 0-3 0,0 0 1 0,0 5-14 15,0-5-11-15,0 0-1 0,0 0-3 0,-4 2-6 16,4-2-9-16,0 0 1 0,0 0-6 0,0 0-4 16,0 0-5-16,0 0-7 0,0 0-1 0,-5 2 3 15,5-2-7-15,0 0 1 0,0 0-3 0,0 0 3 0,0 0 5 16,0 0-2-16,0 0 7 0,0 0 0 0,0 0 2 16,14 0-1-16,-14 0-5 0,0 0 6 0,13-2-6 15,-8 0 0-15,2 1-5 0,0 0 0 0,-1 1-4 16,1-1-4-16,1-1 0 0,0 2 0 0,3 0-1 15,-1 0-1-15,0 0 2 0,2 2-6 0,-2-2 3 16,1 1-8-16,2-1 8 0,-5 0-1 0,3 2-2 16,-3-2 2-16,1 2-2 0,-3-2-3 0,2 2 1 0,-2-2-3 15,-6 0 2-15,12 0 0 0,-7 0-1 16,-5 0-1-16,5 3-5 0,-5-3-4 0,5 0-6 16,-5 0-3-16,0 0-11 0,4 3-14 0,-4-3-37 0,0 0-67 15,0 0-91-15,0 0-256 0,-9 9 113 0</inkml:trace>
  <inkml:trace contextRef="#ctx0" brushRef="#br0" timeOffset="75259.78">7843 11768 92 0,'0'0'105'0,"0"0"-18"15,0 0 2-15,0 0-9 0,0 0-17 0,0 4-1 16,0-4-3-16,0 0-11 0,0 0-4 0,0 0-2 0,0 0 3 15,0 0-5-15,0 0-3 0,0 0 4 16,0 0-1-16,0 3 4 0,0-3 0 0,0 0-6 16,0 0 7-16,0 0 0 0,0 0 1 0,0 0-3 0,0 0-5 15,0 0 1-15,0 0-7 0,0 0-3 0,0 0 1 16,7 1 2-16,-7-1 1 0,7 0-1 0,-7 0 1 16,6 0-3-16,-6 0-6 0,11 0-2 0,-3 0-3 15,0 0 1-15,0 0-3 0,0-1 1 0,4 1-3 16,0 0-6-16,0 0 7 0,1 0-8 0,1 0 0 15,-5 1 0-15,3-2-1 0,-7 1-1 0,5-1-1 16,-5 2 1-16,2-1 2 0,-7 0-4 0,9 0 5 0,-9 0-1 16,7-1-2-16,-7 1-4 0,0 0 0 15,0 0-12-15,0 0-18 0,0 0-18 0,0 0-32 0,0 6-60 16,0-6-121-16,0 0-282 0,0 0 125 0</inkml:trace>
  <inkml:trace contextRef="#ctx0" brushRef="#br0" timeOffset="106274.99">15969 11543 22 0,'-4'-5'140'0,"4"5"-12"0,-4-3-13 16,3 1-5-16,1 2-17 0,0 0-8 0,-7-3-2 15,7 3-4-15,0 0-14 0,0 0 20 0,-6-1 0 16,6 1-8-16,0 0-1 0,-4-3-3 0,4 3-5 0,-4-3-8 16,2 1-1-16,2 2-2 0,-6-4 1 0,4 1 0 15,-1-2-3-15,2 0-7 0,-3 1 3 0,2 1-5 16,1-1-2-16,1 4-2 0,-6-4-5 0,3 1-4 15,3 3-4-15,-4-1-1 0,4 1-8 0,0 0 1 16,-3-5-28-16,3 5 1 0,-3-2 1 0,3 2 1 16,0 0-3-16,0 0 0 0,0 0 5 0,-3-3-4 15,3 3 1-15,0 0 3 0,0 0 3 0,0 0 4 0,0 12 2 16,0-7 4-16,-2 0 6 0,2-1-2 0,-1 2 5 16,2 1-1-16,-2 2 0 0,1 2 3 0,0-3-4 15,1 1 5-15,-1 3-4 0,2-2-1 0,0 2-5 16,1 1 3-16,-1 2-1 0,0-5-2 0,2 2 1 15,-2-1-2-15,2 0-2 0,1 0 0 0,-1 0-1 16,1-5 0-16,-3 2-2 0,1-1 1 0,1-2-1 16,-3 0-5-16,0-1 1 0,1 0 2 0,-2 0 1 15,2-1-3-15,-2-3 0 0,4 5 3 0,-2-3-7 0,-2-2-18 16,6 4-27-16,-2-1-34 0,-1-3-46 0,-3 0-60 16,0 0-149-16,15-3-362 0,-12 2 160 0</inkml:trace>
  <inkml:trace contextRef="#ctx0" brushRef="#br0" timeOffset="107015.75">16098 11539 92 0,'4'-3'113'15,"-4"3"-9"-15,3-2-15 0,-3 2 3 0,3-3-11 16,-3 3-4-16,0 0-2 0,0 0 2 0,0 0-2 16,0 0-2-16,0 0 2 0,2-2-3 0,-2 2 4 15,0 0-3-15,0 0 0 0,0 0-6 0,0 0-3 16,0 0-6-16,0 0-5 0,4-6-5 0,-4 6-5 16,0 0-1-16,0 0-7 0,0 0-3 0,0 0-3 15,0 0-6-15,0 0-4 0,0 0 0 0,0 0-2 0,0 0-1 16,0 0-2-16,0 0-1 0,0 0-1 15,0 0 1-15,0 0 3 0,0 0-5 0,0 0 5 0,0 0 2 16,0 0 2-16,1-2-3 0,-1 2 0 0,0 0-3 16,0 0-1-16,0 0-2 0,0 0 0 0,0 0-5 15,0 0-1-15,9 1 3 0,-9-1 0 0,0 0-5 16,0 0 2-16,0 0-2 0,6 4 0 0,-6-4 0 16,-2 7-3-16,0-4 2 0,-2 4-3 0,-3-2 6 15,2 2 0-15,-5-2-3 0,-4 7 2 0,4-3 0 16,-5 2 1-16,-1-2-4 0,-2 3 0 0,3-3 3 0,-3 1-3 15,4-2-1-15,-1-1 0 0,3 1 0 0,-1 1 2 16,3-3-1-16,-1 0-3 0,3-1 5 0,2-1-3 16,0 0 2-16,3 0-1 0,-1-1 2 0,-1-1 1 15,1 1-3-15,0-1 1 0,2 0-1 0,2-2-2 16,-7 0 5-16,6 5 0 0,1-5-3 0,0 0 0 16,-1 3 3-16,1-3 0 0,0 0-1 0,7 4-1 15,-7-4 0-15,8 0-3 0,-3 1 2 0,0 0 1 0,-5-1 0 16,9 0-1-16,-9 0 2 0,8 0-1 15,-4 0-3-15,-4 0 2 0,7 0-1 0,-7 0 1 0,9 0-3 16,-9 0 0-16,5 3 2 0,-5-3 3 0,5 0-3 16,-5 0-3-16,7 4 4 0,-3-3-2 0,1 2-1 15,-3-1 2-15,0 2 0 0,0-1-1 0,3 1 2 16,-1 0-4-16,-3 0 2 0,1 0 0 0,0 2-1 16,0 1 0-16,-2-2 3 0,2 2-1 0,-2-1 1 15,0 0-1-15,1 0 0 0,3 1 2 0,-4 0-4 16,0 1 0-16,0 2 4 0,1-3 3 0,1-1-2 15,0 1-2-15,-2-2 0 0,1 0 1 0,2 0 0 0,-2-1-2 16,-1-1 2-16,4 2 1 0,-4-1-1 0,0-4 2 16,0 4-1-16,0-4-1 0,2 4-2 0,-2-4 4 15,2 3-4-15,-2-3-4 0,0 0-17 0,0 0-30 16,0 0-40-16,0 0-49 0,0 0-184 0,0 0-351 16,0 0 155-16</inkml:trace>
  <inkml:trace contextRef="#ctx0" brushRef="#br0" timeOffset="107445.67">16210 11734 64 0,'0'0'165'0,"-9"0"-17"0,9 0-16 15,-9 2-11-15,4 1-11 0,1 1-5 0,-3 1-11 16,1 1-8-16,0-1-8 0,1 4-3 0,-1-1-6 0,-1 1-4 16,2-1-6-16,0 0-6 0,-1 1-1 0,0 1 0 15,4-1-4-15,-1-1-3 0,2 1 2 0,1-3-6 16,1 0-4-16,-1 1 0 0,3 0-1 0,-1-2 0 16,4 0 1-16,1 0-1 0,0-1-2 0,2-2 0 15,1-2-5-15,4 1-2 0,-3-2-1 0,2-3-4 16,-1 1-2-16,2-2 16 0,-2 0-4 0,0-2-2 15,-3 0-4-15,-3-1 4 0,2-3 8 0,-3 4 1 0,-1-3 7 16,2 3-3-16,-3 0-3 0,-2-2-6 0,-1 2 3 16,0 1-4-16,-4-1-2 0,3 2-1 15,-5-1-7-15,-1 2 3 0,2 0-5 0,-4-1-2 0,0 3-3 16,3 0-4-16,-2 1 6 0,-1 0-10 0,-3-1 4 16,1 2 1-16,-1 2-2 0,5-1 0 0,-1 1 0 15,3 0-7-15,-3-1-36 0,4 3-40 0,0-2-47 16,4-2-62-16,-4 3-227 0,4-3-442 0,0 0 196 15</inkml:trace>
  <inkml:trace contextRef="#ctx0" brushRef="#br0" timeOffset="108062.45">16432 11763 36 0,'0'0'138'15,"0"0"-6"-15,0 0-12 0,0 0-3 0,0 0-2 16,0 0-5-16,0 0-3 0,0 0 0 0,0 0 2 16,0 0-9-16,0 0-5 0,0 0 0 0,0 0-4 15,0 0 0-15,0 0-1 0,0 0-3 0,0 0-2 16,0 0 0-16,0 0 0 0,13-6-2 0,-13 6-5 0,1-2-4 15,-1 2-5-15,3-4-6 0,-3 4-6 0,0 0-2 16,1-3-4-16,-1 3-9 0,3-4 1 0,-3 4-1 16,0 0-6-16,0 0-5 0,1-4-3 0,-1 4-2 15,0 0-2-15,0 0-8 0,0 0 5 0,0 0-3 16,0 0-2-16,0 0-3 0,0 0 2 0,-13 11 0 16,13-6-4-16,-6 2 0 0,3-2 1 0,0 0-1 15,0 2-2-15,-1 2 3 0,0 0-3 0,2-2-2 0,-1 4-2 16,3-4 3-16,0 1 0 0,0 1 1 15,0-1 0-15,1-1-3 0,3 0 1 0,0-1 1 0,3-2-1 16,0 4 0-16,6-4-1 0,-3-1-1 0,4-1 2 16,-1-2 0-16,4 0-3 0,-2-3-2 0,3-2 2 15,-3-1-1-15,2-1 3 0,-3-3-3 0,-1 4-2 16,-4-3 1-16,-2 3 0 0,1 0 0 0,2 0 2 16,-7 1-2-16,1 1 0 0,-1 0 1 0,1 0 1 15,0 0-4-15,-4 2 1 0,0 2-7 0,5-5 4 16,-5 5 4-16,0 0-3 0,0-3 1 0,0 3 1 0,0 0-7 15,0 0 6-15,0 0 1 0,0 0-6 0,0 0 6 16,0 0-6-16,0 0 0 0,-14 0 3 16,14 0-2-16,0 0 6 0,0 0-6 0,0 0 8 0,-5 4-2 15,5-4-1-15,-3 5 0 0,2 0 1 0,1-1-1 16,0 2-2-16,0-1 2 0,0 3-2 0,0 0 2 16,1 3 1-16,-1-1-6 0,2-1-1 0,2 3 8 15,-2-1 0-15,2 0-3 0,1 0-40 0,0-1-55 16,-1 1-68-16,-1-4-116 0,0-1-145 0,4-1-457 0,-5-1 203 15</inkml:trace>
  <inkml:trace contextRef="#ctx0" brushRef="#br0" timeOffset="109478.25">15758 12337 17 0,'0'0'131'15,"0"0"-6"-15,0 0-4 0,0 0-5 0,0 0-3 0,0 0-11 16,0 0-4-16,-3-8-12 0,3 8-3 0,0 0-3 15,0 0-12-15,0 0-8 0,0 0-3 0,0 0-2 16,0 0-6-16,0 0-7 0,0 0-1 0,0 0-2 16,0 0-6-16,0 0 2 0,0 0-3 0,0 0 4 0,0 0-3 15,0 0-3-15,0 0-1 0,0 0 0 0,0 0-1 16,0 0 4-16,0 0-2 0,0 0 1 16,0 0 1-16,0 0-8 0,0 0-1 0,-2-4-1 0,2 4-3 15,-7-3-6-15,7 3 1 0,-4 0-1 0,4 0 2 16,-7 0-3-16,7 0-3 0,0 0 1 0,0 0-4 15,0 0 1-15,0 0-1 0,0 0 1 0,0 0-1 16,-9 0 1-16,9 0-3 0,0 0 1 0,0 0 1 16,0 0-3-16,0 0 5 0,0 0-3 0,0 0 1 15,0 0 2-15,0 0-2 0,0 0 6 0,0 0 2 16,0 0 2-16,0 0-3 0,0 0 2 0,0 0 4 0,0 0 1 16,0 0 6-16,9 9-1 0,-9-9 6 15,7 4-1-15,-4-2 0 0,2-2 0 0,1 2 3 0,0-2 2 16,1 3-3-16,6-2 0 0,-3 3-2 15,4-3 1-15,-1 2-4 0,5-3-1 0,1 2-1 0,-1 0-3 16,1-1-2-16,2 1-1 0,-4 0-3 0,2-1-2 16,2 2 2-16,-2-3-5 0,-2 0-1 0,-1 0-1 0,5 1 2 15,-3-1-2-15,-4 0-1 0,-1-1-3 0,1 0 2 16,1 1-2-16,3 0 1 0,-5 0 0 16,7-2-4-16,-2 1-1 0,1 1 3 0,-1-1-3 0,5 1 3 15,-4 0-2-15,3 1 0 0,-1 0 2 0,0-1-2 16,6 3-1-16,-5-2 1 0,-2 2-2 0,7 0 0 15,-7-1 0-15,1 2 14 0,-2-3 3 0,0 1-6 16,1 1-1-16,-1-1 0 0,-7-2 0 0,4 0-2 16,3 0-1-16,-4 1-6 0,-2-1 1 0,6 0 6 15,-1 0-2-15,-3-1-1 0,-1 1-1 0,-1 0 1 16,9 0-2-16,-5 0 0 0,2 0-1 0,1 0 1 0,-1 0 0 16,3-2 2-16,0 4-3 0,7-2 0 15,-10 1 0-15,3 1-1 0,0 2-2 0,4-1 1 0,-9-1 0 16,4 1 3-16,-3 0-2 0,2-2 1 0,0 2 0 15,1-2-8-15,-2 1 7 0,-1-1-1 0,0 0-3 16,0-1-2-16,0 2 8 0,-4-1-1 0,2-1-4 16,0 0 4-16,-4 0-7 0,6 0 6 0,1 1 3 15,-2-1-6-15,2 0 4 0,-1 1-3 0,1 1 0 0,-1-2-1 16,0 0 4-16,2 1 1 0,-1 0-1 16,0 0 0-16,-2 1 2 0,0-1-1 0,-3 0 0 0,3 2-2 15,1-2 0-15,1 0-2 0,-8 1 2 0,2-1 4 16,1 2-4-16,-1-2 2 0,0 0-3 0,-3 3 1 15,0-4-2-15,2 3-2 0,-5-1 3 0,1 0 2 16,-3-2-5-16,4 3 3 0,-1-2 3 0,-2 0-1 16,-1-1 1-16,0 0-2 0,-5 0-1 0,10 3 2 15,-10-3-6-15,7 0 5 0,-7 0 4 0,5 0 0 16,-5 0-1-16,5 2 3 0,-5-2-4 0,4 0 0 16,-4 0 0-16,0 0-1 0,0 0 1 0,0 0 0 15,0 0-2-15,0 0 1 0,0 0-4 0,0 0 1 16,0 0 1-16,6 3 3 0,-6-3-3 0,0 0-17 0,0 0-23 15,-9 8-33-15,4-7-39 0,-1-1-62 0,-3 0-87 16,-4 3-151-16,-1-3-444 0,-5 0 197 0</inkml:trace>
  <inkml:trace contextRef="#ctx0" brushRef="#br0" timeOffset="110378.16">15965 12538 101 0,'-5'0'112'0,"5"0"-2"0,0 0-5 16,-12-1-10-16,12 1-4 0,-6 0-7 0,6 0-12 0,-7-1-3 16,7 1-6-16,-6-1-8 0,6 1-7 0,-11-3-3 15,4 1-8-15,1 2-1 0,-1-2-7 0,1 0 3 16,-3 1-8-16,1-1 0 0,2 1-5 0,-3 1 2 15,3-1 1-15,-1-1 5 0,7 2 5 0,-9-1 0 16,9 1-1-16,-6 0 1 0,6 0 1 0,-8-2 6 16,8 2 0-16,0 0 5 0,0 0-3 0,0 0 2 15,-9 0 2-15,9 0 6 0,0 0-3 0,0 0 2 0,0 0-1 16,0 0-2-16,0 0-4 0,-5-2 6 0,5 2-4 16,0 0-11-16,0 0 7 0,0 0-4 0,0 0-4 15,0 0-3-15,0 0-4 0,0 0-4 0,0 0-1 16,0 0-3-16,0 0 8 0,18 5-1 0,-12-3-3 15,5-1 0-15,-1 0 0 0,3 2-1 0,2-1-3 16,0 0 1-16,3 0 1 0,0-1-5 0,-5 1 0 16,1-2-1-16,5 0 0 0,-5 1-2 0,4 0 2 0,-4 0-1 15,0 1 1-15,0-2 1 0,-1 2-3 16,0-2 5-16,0 1 1 0,2 0-2 0,-1 0 1 16,4-1 3-16,0 2-3 0,1-2-1 0,4 1 0 0,4-1 5 15,1 2 0-15,0 0-6 0,6-1 6 0,0 0 0 16,-3 2-1-16,3 0 2 0,0-1 0 0,-2 0-2 15,3 0 3-15,-6 2-4 0,-1-4 8 0,0 1-3 16,-7 2 0-16,-1-2 1 0,-1 3 3 0,-1-3-3 16,0 0 1-16,4 2 2 0,-5 0 0 0,0-3-3 15,-5 2-1-15,10 0-2 0,-5-2-5 0,3 2 6 16,-2-2-3-16,0 3 0 0,3-3-3 0,-2 2-6 0,2 0 3 16,-2 1-2-16,0-1-4 0,2-2 5 0,-1 3-2 15,0-1-1-15,-2 1 1 0,4 1-4 16,-5 1-2-16,-1-5-1 0,2 3 2 0,0-1 1 0,-4 0 1 15,-2 0-6-15,-1 1 4 0,-2 0-2 0,-1-3 3 16,-2 2-4-16,-1-2 1 0,4 0 3 0,-2 2-5 16,-1-1 5-16,2-1 3 0,-2 0-1 0,2 0 5 15,-2 0 1-15,2 1-4 0,1-1 8 0,0 1-1 16,2 1-1-16,-1-2-4 0,3 0 1 0,-4 1-2 0,1 1-2 16,-1-2 3-16,-2 2-5 0,-1-2-2 15,-6 0-1-15,10 0 1 0,-6 0-1 0,-4 0 3 0,0 0-6 16,9 3 3-16,-9-3 0 0,5 0-5 0,-5 0 3 15,0 0 1-15,4 1 0 0,-4-1-5 0,0 0 0 16,0 0 4-16,0 0-3 0,0 0 5 0,0 0-6 16,6 1-6-16,-6-1 1 0,0 0-48 0,0 0-56 15,0 0-102-15,-38-5-371 0,28 1-631 0,-10-4 279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7:41:09.575"/>
    </inkml:context>
    <inkml:brush xml:id="br0">
      <inkml:brushProperty name="width" value="0.05292" units="cm"/>
      <inkml:brushProperty name="height" value="0.05292" units="cm"/>
      <inkml:brushProperty name="color" value="#002060"/>
    </inkml:brush>
  </inkml:definitions>
  <inkml:trace contextRef="#ctx0" brushRef="#br0">5586 6537 24 0,'0'0'137'0,"0"0"-2"0,0 0-10 0,0 0-12 16,0 0-6-16,0 0-16 0,0 0 1 0,0 0-15 16,-5 4-4-16,5-4-8 0,0 0-4 0,0 0-12 15,0 0-7-15,0 0 3 0,0 0 2 0,0 0-9 16,0 0 2-16,0 0-3 0,-6 0-7 0,6 0 1 15,0 0-1-15,0 0-6 0,0 0 6 0,0 0-2 16,0 0-6-16,0 0 3 0,0 0-7 0,0 0 0 0,0 0-3 16,-3 2-3-16,3-2-3 0,0 0 4 15,0 0-2-15,-4 3 1 0,4-3-4 0,0 0 0 0,0 0 0 16,0 5-4-16,0-5 3 0,0 0 0 0,4 5-2 16,-4-5-3-16,0 0 2 0,1 5 0 0,-1-5-5 15,5 2 9-15,-5-2-2 0,3 1 1 0,-3-1 0 16,6 1 4-16,-2 1 4 0,-4-2-4 0,9 3 1 15,-1-3-1-15,-8 0 4 0,13 1-2 0,-7-1-2 16,7-1 0-16,-5 1-3 0,2 0 2 0,2-2-1 16,1 2-1-16,0-1-4 0,-1-1 5 0,0 2-2 15,2 0-5-15,2-1 3 0,2 1 0 0,-5 0 2 0,0-1-5 16,3 1 3-16,-1-2-2 0,-2 2 2 0,2 0-3 16,2 0 0-16,-2 0-5 0,-2 0 3 15,1 0 0-15,3-2 6 0,-3 4-4 0,0-4-4 0,2 2 2 16,1 0-7-16,2 2 9 0,-6-2-1 0,1 2 0 15,-1-1 2-15,1-1 0 0,-1 0-1 0,-2 1-2 16,3-1 3-16,-1 2-3 0,1-1-5 0,-4-1 8 16,3 2 1-16,-4-2 0 0,0-2-1 0,0 2-1 15,-3 0 1-15,-6 0 0 0,13-1 2 0,-7 2 9 0,1-2 2 16,-7 1 2-16,7-2-4 0,-7 2 2 16,0 0 1-16,8 0-2 0,-8 0-2 0,0 0-3 0,5-1 0 15,-5 1-3-15,0 0-5 0,5 0-1 0,-5 0-11 16,0 0-9-16,0 0-11 0,0 0-13 0,0 0-6 15,8 3-17-15,-8-3-21 0,0 0-18 0,0 0-47 16,0 4-121-16,0-4-296 0,0 0 131 0</inkml:trace>
  <inkml:trace contextRef="#ctx0" brushRef="#br0" timeOffset="843.87">5807 6696 151 0,'-5'0'138'15,"5"0"-14"-15,0 0-14 0,0 0-11 0,0 0-6 0,0 0-14 16,0 0-4-16,0 0-6 0,-8-1-5 16,8 1-10-16,0 0-1 0,-6-1-6 0,6 1-7 15,0 0-8-15,0 0 0 0,0 0 3 0,-10 0-11 0,10 0-4 16,0 0 3-16,-9-1-6 0,9 1-2 0,0 0-1 16,0 0 2-16,-7 1 2 0,7-1-3 0,0 0-2 15,0 0 0-15,-7 0 3 0,7 0-5 0,0 0-4 16,-8 2 4-16,8-2-4 0,-5 3 3 0,5-3-2 15,-5 0-3-15,5 0 2 0,-5 1 0 0,5-1 0 16,-7 2-2-16,7-2 3 0,-7 0 2 0,7 0 6 16,-7 3 3-16,7-3 2 0,0 0 7 0,0 0-1 0,-10-2 7 15,10 2 1-15,0 0-4 0,0 0-4 0,-5-1 3 16,5 1-3-16,0 0-2 0,0 0-1 16,0 0-3-16,0 0-5 0,0 0-2 0,0 0-1 0,-10 1 4 15,10-1-9-15,0 0 4 0,0 0-1 0,0 0-3 16,0 0-2-16,0 0 3 0,0 0-4 0,0 0-6 15,0 0 8-15,0 0-2 0,0 0-1 0,0 0-1 16,0 0 0-16,0 0-1 0,0 0 2 0,0 0-4 16,4 6 1-16,-4-6-1 0,0 0-5 0,0 0-1 15,3 6 7-15,-3-6 2 0,4 1-1 0,-4-1 2 16,8 2 5-16,-4 0 2 0,2 0 1 0,3-2 2 16,1 0 3-16,2 0-2 0,3 0-3 0,-1 0-5 15,0 1 5-15,4-2 0 0,-1 2 0 0,-3-1-1 0,1 0-5 16,-3 1 3-16,-1 0-1 0,2-1-2 0,-5 0 0 15,-3 3 1-15,5-6 0 0,-10 3-5 0,12 3 1 16,-7-3 4-16,-5 0-3 0,10 0-1 0,-6 0 0 16,-4 0-4-16,0 0 2 0,10 0 2 0,-10 0-1 15,6 0-2-15,-6 0 0 0,4 2 1 0,-4-2 0 16,0 0-4-16,0 0 4 0,8 1 3 0,-8-1-3 16,0 0-2-16,6 3 3 0,-6-3 1 0,0 0-1 15,4 0-3-15,-4 0 3 0,3 3-5 0,-3-3 2 16,0 0 2-16,0 0 0 0,0 0 2 0,0 0-1 0,0 0 3 15,0 0-1-15,0 0 4 0,0 0 8 16,0 0 6-16,0 0 6 0,2 2 3 0,-2-2 7 0,0 0-2 16,0 0 4-16,0 0 1 0,0 0-6 0,0 0-3 15,0 0-8-15,0 0 4 0,0 0-5 0,0 0-2 16,0 0-1-16,0 0-3 0,0 0-5 0,0 0 0 16,0 0-5-16,0 0-4 0,0 0-18 0,0 0-26 15,0 0-34-15,0 0-30 0,0 0-34 0,0 0-62 0,0 0-179 16,0 0-411-16,-1-11 183 0</inkml:trace>
  <inkml:trace contextRef="#ctx0" brushRef="#br0" timeOffset="42245.53">5594 6578 71 0,'0'0'116'0,"0"0"-9"16,0 0-7-16,0 0-13 0,0 0-5 16,0 0-6-16,-3-6-4 0,3 6-9 0,0 0-8 0,0 0 2 15,0 0-9-15,0 0-3 0,0 0-5 0,0 0-5 16,-1-4 0-16,1 4-4 0,0 0-7 0,0 0-9 15,0 0 8-15,0 0 2 0,0 0-2 0,0 0-9 16,0 0 2-16,0 0 0 0,0 0 11 0,0 0 1 16,0 0-10-16,-3-4 8 0,3 4 1 0,0 0 1 0,0 0-4 15,0 0-1-15,0 0 4 0,0 0-8 16,0 0-8-16,0 0 3 0,0 0 1 0,0 0 2 0,0 0 0 16,0 0-5-16,0 0-2 0,0 0-1 0,0 0-4 15,0 0-11-15,0 0 13 0,0 0 2 0,0 0 0 16,0 0 3-16,0 0-4 0,-10 1 4 0,10-1 4 15,0 0-5-15,0 0 6 0,0 0-5 0,0 0 0 16,0 0-1-16,0 0-3 0,0 0 0 0,0 0-4 16,0 0 0-16,0 0-2 0,0 0 1 0,0 0-2 15,0 0-1-15,0 0 3 0,0 0-3 0,0 0 3 0,0 0 0 16,0 0 0-16,13 8-6 0,-13-8 2 0,4 1 7 16,-4-1-6-16,0 0 0 0,10 3 2 15,-6-3 5-15,-4 0-2 0,5 1 1 0,-5-1-2 0,9 0 3 16,-9 0-4-16,0 0 3 0,10 0 4 0,-5-1-1 15,-5 1-1-15,12 0 1 0,-8-3 1 0,3 3-3 16,1-1 1-16,0 0 1 0,-1 1-1 0,5-1-5 16,-2 0 5-16,2-1-9 0,-1 1 4 0,1-1-1 15,-3 1 1-15,3 1 0 0,-1 0-3 0,1-1 2 16,1-1-1-16,-3 2 1 0,3-2-1 0,1-1 1 16,0 2-2-16,-2 0-1 0,-2 1 1 0,4-3 6 0,-1 1-3 15,-2 2 0-15,1 0-5 0,-2 0 3 0,1 0 1 16,0 0 2-16,-1 0-1 0,1 0-1 0,-2 0-5 15,2 0 2-15,-3 0 0 0,1 1 2 0,-1-1 1 16,1 0-4-16,-4 0 2 0,4 1-1 0,-4-1-2 16,8 0 0-16,-4 2 4 0,-1-2 0 0,-2 0-2 15,3-2 2-15,-4 4 1 0,3-1-5 0,-1-1 0 16,1 0 6-16,0 0-4 0,-2 1 2 0,1-1-1 16,-7 0-3-16,13 1 5 0,-7-1-6 0,0 0 0 0,1 0 1 15,0 2-8-15,-1-2 1 0,0 1-5 16,-1 1 5-16,1-2-2 0,-6 0 3 0,10 0 2 0,-5 2 0 15,-5-2-1-15,9 0 0 0,-1-2-1 0,-8 2 4 16,11 0 1-16,-4 2 1 0,-2-2 2 0,3-2-7 16,-8 2 4-16,15 2 0 0,-10-4 3 0,3 4-2 15,-8-2 4-15,13-2-2 0,-13 2 3 0,9 0-2 16,-9 0 2-16,6 0 0 0,-6 0-1 0,0 0 0 16,6 0-2-16,-6 0-2 0,0 0-1 0,8 2 4 15,-8-2 1-15,0 0-4 0,0 0 6 0,0 0-14 0,0 0 6 16,0 0-6-16,0 0-6 0,0 0-12 0,0 0-19 15,0 0-22-15,0 0-21 0,0 0-43 0,-10 7-100 16,10-7-252-16,-5 2 111 0</inkml:trace>
  <inkml:trace contextRef="#ctx0" brushRef="#br0" timeOffset="43324.09">5586 6749 51 0,'0'0'93'0,"-5"1"-9"0,5-1-4 0,0 0-4 16,-6 2-3-16,6-2-7 0,0 0 2 0,0 0-10 15,-10-2-6-15,10 2-7 0,0 0-2 0,-7-1-2 16,7 1 0-16,-8 1 2 0,8-1 0 0,0 0 9 0,-7-1-3 15,7 1 1-15,0 0-2 0,0 0 1 0,-8-2-1 16,8 2-3-16,0 0-6 0,0 0-2 0,0 0-3 16,0 0-3-16,0 0-3 0,0 0-3 0,-6 0 3 15,6 0-5-15,0 0 0 0,0 0-1 0,0 0-6 16,0 0 1-16,0 0 1 0,0 0-2 0,0 0-4 16,0 0 1-16,0 0-2 0,0 0-1 0,0 0 3 15,0 0 3-15,0 0-3 0,0 0 0 0,0 0 6 16,0 0 2-16,0 0-1 0,0 0-1 0,0 0 6 15,0 0-2-15,0 0-5 0,0 0 1 0,0 0-4 0,0 0 4 16,0 0-1-16,0 0-3 0,0 0-1 0,0 0 1 16,0 0-4-16,0 0 2 0,20 2-3 0,-20-2 0 15,9-1 1-15,-9 1-1 0,10 1-2 0,-1 0 0 16,-5-1 0-16,-4 0-2 0,14 2 6 0,-5-2-3 16,0 0 0-16,0 0 0 0,1 0-2 0,2 0-1 15,-2-2-1-15,0 2 1 0,-1 0-1 0,4-1 7 16,-2 1-6-16,1 0-2 0,-1 0-1 0,2-1-1 0,0 2 2 15,2-1 4-15,-2 1-5 0,1-3 0 16,-1 2 0-16,2 1 0 0,-2-2 0 0,0 3-1 0,2 0-2 16,-2-2 5-16,2 0-4 0,-2 0 0 0,6 2-1 15,-5-2 2-15,0 0 0 0,3 0 0 0,-4 0-3 16,3 0 0-16,-2 0 2 0,4-2-1 0,0 0 2 16,0 2-1-16,-1-1-2 0,-3 0 4 0,0 2-2 15,-4-1 3-15,3 0-2 0,-3 1-6 0,1-1 4 0,1-1 0 16,-3 2-1-16,2-1-1 0,-2 2 2 15,2-2-3-15,-4 0 3 0,3 0 2 0,-2 0-1 0,1 0 0 16,1 2 1-16,-2-2-2 0,1 0 0 0,0 0 1 16,0 0-2-16,0 0 5 0,-3 0-2 0,3-2-2 15,3 2 0-15,-6-2-1 0,3 1 2 0,-2 1 1 16,0-2-4-16,1 2 0 0,-1 0 2 0,1 1-1 16,-2-1 1-16,2-1-2 0,-2 2 2 0,-6-1 0 15,12 0 0-15,-7 0-2 0,-5 0 3 0,9 0-3 16,-4 0 3-16,-5 0-2 0,10-1 5 0,-5-1-4 15,-5 2-1-15,8 0 3 0,-8 0-2 0,5 3 0 16,-5-3 0-16,9-1 4 0,-9 1 2 0,0 0-5 16,0 0 1-16,9 0-2 0,-9 0 1 0,0 0 2 0,0 0 2 15,5-2-5-15,-5 2-1 0,0 0 1 16,0 0 1-16,0 0-11 0,0 0-20 0,0 0-25 0,0 0-35 16,0 0-34-16,0 0-57 0,0 0-118 0,-17 5-323 15,17-5 143-15</inkml:trace>
  <inkml:trace contextRef="#ctx0" brushRef="#br0" timeOffset="44384.01">5493 6549 84 0,'0'0'104'0,"0"0"-15"16,0 0-7-16,0 0 3 0,0 0-13 0,-5 1-3 15,5-1-6-15,0 0-4 0,0 0-1 0,0 0 2 16,0 0-3-16,0 0 5 0,0 0 1 0,0 0-6 16,0 0 5-16,0 0-6 0,0 0 0 0,0 0 1 15,0 0-11-15,0 0 1 0,0 0-3 0,0 0 1 16,0 0-8-16,0 0-3 0,0 0-6 0,0 0-2 16,0 0-1-16,0 0 0 0,0 0-5 0,14 5 0 0,-14-5 1 15,6 3-3-15,1-3-1 0,-2 3 3 16,0-3-9-16,1 3 6 0,-1-3-3 0,4 0-3 0,0 1 0 15,2 1 2-15,1-2 0 0,1 0-2 0,2-2 3 16,3 1-3-16,4 0 0 0,6-1-3 0,-6 2 0 16,0-2-8-16,-1 1 8 0,7 1-5 0,-6 0 2 15,-3-2 2-15,3 1-3 0,0 0 3 0,-3 0-4 16,0-1 1-16,3 0 0 0,-4 2 0 0,2-4 2 0,-1 2-4 16,-1 1 4-16,1-2-5 0,-2 2 2 15,-3 0-3-15,0 0 2 0,0-1-6 0,-1 0 10 16,0 2-2-16,-2 0-4 0,-1 0-7 0,0 0 8 0,1 0 0 15,-1 0 1-15,0 0-1 0,-2 0 3 0,2 0-2 16,-2 0 0-16,-2 0 2 0,3 0 0 0,-2 2-4 16,3-2 0-16,-4 0 2 0,1 2-1 0,-1-2 2 15,4 0 0-15,-5 1-1 0,-5-1-1 0,8 1 0 16,-8-1-1-16,6 0-2 0,-6 0 8 0,8 1-5 16,-8-1-2-16,0 0 4 0,5 2-3 0,-5-2 3 15,0 0 0-15,0 0-3 0,0 0 0 0,0 0 3 16,0 0 0-16,0 0-7 0,0 0-3 0,0 0-11 0,0 0-15 15,8 0-12-15,-8 0-9 0,0 0-13 16,0 0-7-16,0 0-34 0,-3 4-40 0,3-4-100 0,0 0-267 16,-6 5 118-16</inkml:trace>
  <inkml:trace contextRef="#ctx0" brushRef="#br0" timeOffset="103177.46">18396 11326 8 0,'0'0'96'16,"0"0"-4"-16,0 0-16 0,0 0-4 0,0 0-10 15,0 0-7-15,0 0-7 0,0 0 7 0,-9-1-13 16,9 1-4-16,0 0-3 0,0 0-7 0,0 0-2 16,-8 4-5-16,8-4-1 0,0 0 2 0,0 0 0 15,0 0-2-15,0 0 0 0,0 0-3 0,-5 0 3 0,5 0 7 16,0 0 2-16,0 0-2 0,0 0 2 15,0 0-5-15,0 0 5 0,2 6-5 0,-2-6-2 0,0 0 0 16,0 0 0-16,0 0 2 0,0 0-2 0,0 0 4 16,0 0-7-16,10 1-2 0,-10-1 0 0,9 1-3 15,-4 1 6-15,3-2-9 0,2 1-2 0,3 0 1 16,-2 0-1-16,2 3 2 0,-1-3-2 0,-1-1-3 16,1 3 3-16,2-2 1 0,-3 2-1 0,1-2-5 0,2 1 1 15,-1 0 4-15,-1 0-2 0,1-1-5 0,-3 1 2 16,3-2-5-16,-8 3 4 0,3-3-2 15,-3 0-2-15,-5 0 2 0,9 1-4 0,-4-1 3 0,-5 0 0 16,0 0-1-16,0 0 0 0,5 3-1 0,-5-3 6 16,0 0-7-16,0 0-3 0,-14 4-7 0,9-3-15 15,0 2-1-15,-1-3-9 0,6 0-11 0,-9 4 1 16,3-3-27-16,0 0-28 0,6-1-71 0,-9 4-188 16,3-3 84-16</inkml:trace>
  <inkml:trace contextRef="#ctx0" brushRef="#br0" timeOffset="103425.09">18468 11419 112 0,'9'0'135'0,"-9"0"-8"0,9-1-17 15,-3 1-5-15,2-1-7 0,1 1-5 0,-1-2-9 16,-1 2-11-16,5-2-8 0,-3 1-5 0,-2 1-3 15,1 0-7-15,0-2-5 0,-1 2-9 0,-2 0 3 16,3 0-8-16,-8 0-2 0,12-2-1 0,-12 2-9 16,7-1 1-16,-7 1-6 0,0 0 3 0,0 0-2 15,0 0-10-15,0 0-24 0,0 0-21 0,0 0-27 0,-15 7-58 16,7-6-78-16,3 1-220 0,5-2 98 16</inkml:trace>
  <inkml:trace contextRef="#ctx0" brushRef="#br0" timeOffset="105219.68">18505 11329 68 0,'0'0'115'15,"0"0"-9"-15,0 0-14 0,0 0-2 0,0 0-7 16,0 0 4-16,0 0-11 0,-4-5-12 0,4 5 0 0,0 0-2 16,0 0-2-16,0 0-3 0,0 0 4 15,0 0-4-15,0 0 0 0,0 0-8 0,0 0-4 16,0 0 5-16,0 0-8 0,0 0-5 0,0 0-4 0,0 0-1 16,0 0-3-16,0 0-4 0,0 0-3 0,0 0 0 15,0 0-2-15,0 0-1 0,16-1-4 0,-10 0-2 16,5 0 0-16,-4 1-6 0,0-2 2 0,5 2-1 15,-1-1 1-15,0 1 0 0,-1 0-6 0,4 0 3 16,1 0 1-16,-2 0 2 0,1 0-7 0,0 0-1 16,-5 0 0-16,0 0 3 0,-1 1 1 0,-2-1-4 15,1 0 7-15,-7 0-1 0,9 0-7 0,-9 0-9 0,7 0-2 16,-7 0-4-16,0 0-4 0,0 0-3 16,0 0-16-16,0 0 1 0,0 0-20 0,-22 5-26 0,12-5-13 15,4 1-25-15,-4 0-89 0,-1 2-226 0,4-3 101 16</inkml:trace>
  <inkml:trace contextRef="#ctx0" brushRef="#br0" timeOffset="105465.69">18459 11417 99 0,'0'0'103'0,"15"1"-8"0,-6-1-7 15,2 0-8-15,1 1-5 0,0-1-9 0,1 0-8 16,1 3-5-16,0-3-2 0,-2 0-1 0,0 1-9 16,3 1-2-16,-2-1 0 0,-3 3-5 0,0-3-8 15,-2 2-8-15,0-3-34 0,-4 0-51 0,1 2-89 16,-5-2-168-16,0 0 75 0</inkml:trace>
  <inkml:trace contextRef="#ctx0" brushRef="#br0" timeOffset="170118.54">18265 15554 90 0,'0'-4'101'0,"0"4"-7"0,1-5-2 15,-1 5-2-15,3-4-5 0,-3 4-10 0,1-4-3 16,-1 4-7-16,5-4-5 0,-5 4 0 15,4-1-10-15,-4 1-4 0,0 0-6 0,2-2-4 0,-2 2 0 16,0 0-1-16,0 0-3 0,0 0-9 0,0 0 2 16,0 0-3-16,4-2-1 0,-4 2-3 0,0 0-3 15,0 0 2-15,0 0-5 0,0 0 1 0,0 0-4 16,0 0 3-16,0 0-7 0,0 0-2 0,0 0 2 16,0 0-2-16,0 0 3 0,0 0 2 0,0 0-5 15,0 0 3-15,0 0-7 0,0 0 4 0,0 0 2 16,0 0 1-16,0 0 2 0,0 0 2 0,0 0 0 15,0 0 8-15,0 0-11 0,0 0 2 0,0 0 3 0,0 0-1 16,0 0 1-16,0 0-3 0,0 0 2 16,0 0-3-16,0 0-1 0,0 0-1 0,0 0 6 15,0 0 8-15,0 0-1 0,0 0 4 0,3-4 0 0,-3 4-5 16,-1-5 0-16,1 5-7 0,1-6 1 0,-1 6-3 16,2-4-2-16,1-1 3 0,-2-1-4 0,0 1 1 15,1-1-1-15,-1 0 1 0,0-3 0 0,1-1-1 16,0 1 0-16,-1-3-4 0,2 1 2 0,1 0-1 15,-3 0-2-15,2 1 1 0,-2-5-3 0,0 3 0 16,1 1 3-16,-2-6 0 0,0 5 6 0,0 0-6 16,-2 1 1-16,1-1-1 0,0-1-2 0,-1 2-2 15,2 1 4-15,-1-2-1 0,0 2 0 0,1-1-3 0,0 1 2 16,1-1 0-16,-1 1-1 0,3 2 0 16,-1-2 1-16,0 2 1 0,0-2 2 0,0 3 1 15,1-3-3-15,0 3-1 0,-2 1 2 0,3 0-1 0,-2-1 1 16,2 0-2-16,-2-2 0 0,0 3 0 0,1 0 2 15,-1 1 0-15,1-3-1 0,-1 1 1 0,-2 2 1 16,1-3-1-16,1 2-2 0,-1 0-3 0,-1 1 2 16,1 0-1-16,3-2 3 0,-4 1-1 0,0 3 2 15,0-2-2-15,1 2 0 0,-1 3-3 0,2-8 3 16,-1 5 0-16,-1-2-2 0,0 5 10 0,1-8-11 16,-1 8 3-16,2-3-4 0,0 1 8 0,-2 2-2 15,0 0-4-15,0-4 1 0,0 4-1 0,2-3 2 16,-2 3 0-16,0 0 2 0,0 0-2 0,0 0 1 15,2-6-1-15,-2 6 0 0,0 0-1 0,0 0 2 16,0-4 2-16,0 4-6 0,0 0-1 0,0-4 5 0,0 4 2 16,0 0-3-16,0 0-3 0,0-4 0 0,0 4 6 15,0 0-5-15,0 0 1 0,0 0 4 0,-2-4-6 16,2 4 2-16,0 0 2 0,0 0-4 0,0 0 0 16,0 0 3-16,0 0 0 0,0 0-2 0,0 0-1 15,0 0-2-15,0 0 1 0,0 0 0 0,0 0 8 16,-11 5-7-16,6-2 3 0,1 1-1 0,-1 0-3 15,-1-2 1-15,3 2 1 0,-3-1 0 0,1 1 0 16,-2 1 2-16,-3 1-3 0,2-2 3 0,-1 3 1 16,-1-4-1-16,1 1-2 0,-1 3 3 0,0-4-1 15,5 0-2-15,-4 2 2 0,1-3-3 0,4 2 0 16,-2 0 1-16,2-4 8 0,4 0-6 0,-4 2 4 16,-1 0-6-16,5-2 7 0,-4 3-6 0,4-3-1 0,-4 2 2 15,4-2-4-15,0 0 6 0,0 0-2 16,0 0 2-16,-2 2 1 0,2-2 0 0,0 0-2 15,0 0 3-15,0 0-3 0,0 0 0 0,0 0 2 0,0 0-1 16,2-11 0-16,1 7-3 0,-2-1 4 0,2 0 2 16,-2-1-3-16,-1 1-2 0,0-1 1 0,3 1-2 15,-2-3 2-15,0 0 4 0,2 0-6 0,-2 0-1 16,3 1 2-16,-3-3 1 0,2 2-1 0,-1 1 4 16,2 0 2-16,-1 0-5 0,-1 2 0 0,1 0-2 15,-2 1 0-15,2 0 3 0,1 0 1 0,-3 1 0 16,0 0-4-16,-1 3 2 0,0-6-1 0,0 6 1 15,4-2 0-15,-3-1-5 0,-1 3 2 0,0 0 4 16,5-3 0-16,-5 3-7 0,0 0 5 0,0 0-1 16,0 0 5-16,0 0-5 0,3-4-1 0,-3 4 8 15,0 0-8-15,0 0 1 0,0 0-3 0,0 0 2 0,0 0 4 16,0 0-1-16,0 0-2 0,4-3-1 0,-4 3 4 16,0 0-4-16,0 0-1 0,0 0 2 0,12 3 1 15,-12-3 5-15,9 3-6 0,-1-2 2 0,0 1-1 16,-2-2-3-16,3 1 5 0,-3-1-4 0,1 3 4 15,-1-3-4-15,-2 1 4 0,6 0-6 0,-6 1 8 16,2 3-4-16,0-3-3 0,0 1 8 0,0 0-5 16,-1 1-3-16,1 0 1 0,0 0 0 0,-2 1-1 15,1 0 1-15,-4-1 0 0,7 1 0 0,-7 0-1 16,4-1 3-16,-2 2 4 0,-2-2-2 0,3-2-2 16,-3 1 0-16,2 1 1 0,-3-4-3 0,4 6 0 15,-1-3-1-15,-3 1 0 0,3-3 1 0,-3-1 1 16,1 4-1-16,-1-4 2 0,0 0-4 0,3 2 5 0,-3-2-1 15,0 0 2-15,1 2-4 0,-1-2 4 0,0 0-1 16,0 0 1-16,0 0-3 0,0 0 1 16,3 5-1-16,-3-5 2 0,0 0-1 0,0 0 1 0,0 0-2 15,0 0 1-15,0 0-1 0,0 0 1 0,2 2 2 16,-2-2-1-16,0 0 1 0,0 0-3 0,0 0 3 16,0 0 0-16,0 0 2 0,0 0-2 0,0 0 0 15,0 0-1-15,0 0-1 0,0 0-3 0,0 0 7 16,0 0-2-16,0 0 0 0,0 0 1 0,0 0 3 15,0 0 0-15,0 0 2 0,0 0 2 0,0 0-3 16,0 0 1-16,0 0-1 0,0 0-3 0,-1-11-1 16,1 11 3-16,0 0-1 0,0 0-1 0,0 0 1 0,0 0-7 15,0 0 4-15,0 0 1 0,0 0-6 0,0 0 2 16,0 0 2-16,0 0-1 0,0 0 1 16,0 0-1-16,0 0-1 0,0 0 4 0,0 0-3 0,0 0 0 15,-8-1 1-15,8 1 2 0,-11 0-2 0,3 0-2 16,-1 0 2-16,-4 1 0 0,7 0 1 0,-7 2-8 15,3-3 4-15,0 3 3 0,2-3-2 0,-1 3 1 16,-2-1 0-16,-2 0 0 0,-1 0 1 0,-3 2-2 16,3-3-2-16,1-1 3 0,1 0 0 0,0 0 0 15,3 3-3-15,-1-3 3 0,5 0 0 0,5 0 0 16,-12 0 1-16,7 0 0 0,5 0 1 0,-9 0 1 16,9 0 0-16,0 0-2 0,-6 0-1 0,6 0-3 15,0 0 3-15,0 0 2 0,-4 4 0 0,4-4-2 16,0 4-22-16,0-4-13 0,0 4-21 0,0-4-4 0,4 5-18 15,-4-5-20-15,2 5-24 0,1-3-117 16,-2 2-256-16,3-3 113 0</inkml:trace>
  <inkml:trace contextRef="#ctx0" brushRef="#br0" timeOffset="174114.85">18343 14936 30 0,'2'-6'82'0,"-2"6"-6"16,4-2-9-16,-4 2-3 0,0-5-2 0,0 5-1 15,0 0-7-15,3-4 2 0,-3 4-1 16,0 0-5-16,2-3-5 0,-2 3-4 0,0 0 0 0,0 0 0 16,0 0-11-16,0 0 3 0,0 0-5 0,0 0-7 15,0 0 5-15,0 0-9 0,1-3 7 0,-1 3-1 16,0 0 0-16,0 0 1 0,0 0-1 0,0 0-1 16,0 0-4-16,0 0 6 0,0 0-3 0,0 0-1 15,0 0-1-15,0 0-2 0,0 0-1 0,0 0-1 16,0 0-2-16,0 0-3 0,0 0-2 0,0 0-5 15,0 0 0-15,0 0 3 0,0 0-1 0,-8-2 3 16,8 2-2-16,0 0-8 0,0 0 2 0,-11 5 6 16,5-3-1-16,1 0-4 0,-3 1-3 0,2-1 4 15,1 1-3-15,-2-1 0 0,1 1 2 0,-3 0 1 16,3-1 4-16,2 0-6 0,-1 0 0 0,-1 1 3 16,3-1-7-16,-2 1 5 0,0-1 0 0,5-2 1 0,-7 3-2 15,3 0 3-15,2-2-3 0,2-1-3 0,-7 3 2 16,2-2 0-16,5-1 3 0,-2 3-5 15,2-3 4-15,0 0-2 0,-4 2 4 0,4-2-2 0,0 0 9 16,0 0-9-16,0 0 1 0,0 0-6 0,0 0 6 16,0 0 2-16,0 0 2 0,0 0-3 0,0 0 3 15,0 0 2-15,0 0-2 0,0 0 1 0,0 0 0 16,15-6 1-16,-10 3-7 0,4 1 7 0,-2-1-4 16,0-1 3-16,0 1-1 0,-1-1-4 0,0-1 2 15,5 0 1-15,-4 0-4 0,2-2 4 0,-1 2-5 16,1 0 0-16,-1-2 3 0,-1 4-1 0,-2-2 4 15,4-1-6-15,-5 2 3 0,1-3 0 0,0 3 0 16,1 1 0-16,-3 0-5 0,2-2 4 0,-1 2 0 16,0 0-2-16,-3 0 1 0,-1 3 1 0,4-3-1 15,-4 3 1-15,1-6 0 0,-1 6-4 0,4-1 3 0,-4 1-2 16,0 0-1-16,0 0-2 0,0 0 9 0,4-4-4 16,-4 4-4-16,0 0 8 0,0 0-5 0,0 0-2 15,0 0 0-15,0 0-1 0,0 0-2 0,0 0-2 16,0 0 7-16,0 0-4 0,0 0 2 0,0 0 3 15,0 0-2-15,0 0 4 0,0 0-3 0,0 0 9 16,0 0-9-16,0 0 0 0,0 0-6 0,-9 11 4 16,9-11-2-16,-4 2 4 0,4-2-3 0,-4 4 0 15,3-1 4-15,-3 0-2 0,-1 1 3 0,4-2-3 16,-1 1-2-16,2-3 0 0,-6 7 5 0,4-3-5 16,-1 2 5-16,-1-4 0 0,2 4-3 0,-1-2 0 15,-2 1 3-15,5 1-2 0,-4-1 7 0,2 1-6 16,-1 0-1-16,1 0 1 0,-1-1-2 0,1-1-2 0,0 1 2 15,0-1 0-15,-1 1-1 0,2-2 0 0,-1 1 4 16,2-4-3-16,-1 5 2 0,0-1 1 0,1-4-2 16,0 4 1-16,0-4 1 0,0 0-4 0,-4 3 2 15,4-3 3-15,0 0-2 0,-1 3-1 0,1-3 9 16,0 0 5-16,0 0 1 0,0 0-2 0,0 0-6 16,0 0 2-16,19-5 1 0,-14 4-5 0,-1-2 2 15,1 3 0-15,1-1-1 0,2 0-1 0,-3-2-1 16,3 3 0-16,-2-1 2 0,-6 1-1 0,9-3 1 15,-5 2-3-15,-4 1 0 0,4-3 5 0,-4 3-3 16,5-1-1-16,-5 1-2 0,0 0 2 0,4-3-3 16,-4 1-3-16,0 2 5 0,0-7-4 0,0 7 2 0,-4-5 0 15,3 1 0-15,-3 0-2 0,0 0 1 0,0 1 2 16,0-1-4-16,1 1 1 0,-2-1-1 0,2 1 5 16,1-1-1-16,0 0 0 0,-2 0 1 0,2 2 0 15,2 2-3-15,-3-4 2 0,3 4-3 0,0-6-1 16,0 6 4-16,-4-5-1 0,4 5-1 0,0-4 1 15,0 0-2-15,0 4 5 0,2-7-3 0,-2 3-4 16,2-1 0-16,1 1 6 0,-3 4-3 0,2-6 3 16,0 5-1-16,0-3-1 0,-2 4-4 0,4-5 3 15,-4 5 0-15,0 0 0 0,1-2 2 0,-1 2-4 16,0 0 2-16,0 0 0 0,2-5 0 0,-2 5 1 16,0 0 0-16,0 0-5 0,3-2 0 0,-3 2 0 15,0 0 5-15,0 0-5 0,0 0 6 0,0 0-8 16,0 0 11-16,0 0-5 0,0 0 2 0,0 0 0 0,0 0 3 15,0 0 6-15,0 0-6 0,0 0 0 16,0 0 4-16,0 0-6 0,0 0-3 0,0 0 3 0,0 0-6 16,0 0 10-16,0 0-6 0,0 0-3 0,0 0 5 15,0 0-1-15,0 0-1 0,0 0 2 16,0 0-4-16,0 0-4 0,0 0 8 0,0 0-3 0,0 14 0 16,2-8-2-16,1-1 4 0,1 3 0 0,0-2 1 15,1 1 1-15,0 0 0 0,-1 2 0 0,1-3-4 16,0 3 0-16,2-4 1 0,-1 4 0 0,-2-4-1 15,0 1 4-15,2 0-2 0,-2-1 1 0,1 1-2 16,-1-1 1-16,0-1-2 0,0 1 2 0,0-1-1 0,1 1-1 16,-2-2 2-16,3 0 1 0,-3 0-4 15,0-2 3-15,0 1-4 0,-3-2 7 0,3 5-3 16,-3-5-2-16,3 2 0 0,-3-2-1 0,4 2 2 0,-4-2-3 16,0 0 2-16,0 0-1 0,2 4-1 15,-2-4 3-15,0 0 0 0,0 4 0 0,2-1-2 0,0 0 2 16,-2-3-3-16,4 5 3 0,-1-1 0 0,2-2 1 15,-1-1 1-15,-2 2-1 0,1 0-3 0,0-1 0 16,-3-2 2-16,5 5 0 0,-2-4 2 0,-3-1-3 16,0 0 7-16,4 3-2 0,-4-3 4 0,0 0-2 15,0 0-1-15,0 0 0 0,0 0-2 0,0 0-3 16,0 0 5-16,1-9-3 0,-1 9 2 0,0 0-4 16,0 0 1-16,-5-5-2 0,1 2-1 0,4 3 4 15,-10-1-3-15,4 1 1 0,6 0 2 0,-9-2-5 16,5 1 3-16,4 1 0 0,0 0-2 0,-13 0 3 15,13 0-3-15,-15 1 5 0,7-1-5 0,-1 2-1 0,0-1 2 16,0-1 2-16,-1 0-2 0,2 0 2 16,3 0-2-16,-4 0 0 0,-1 0 0 0,1 2 0 0,0-2 0 15,0 1-1-15,-1-1 0 0,2 1 1 0,-2-1 0 16,3 2-3-16,0-2 8 0,1 0-6 0,0 1 0 16,0 0 1-16,6-1 2 0,-7 0 0 0,7 0-2 15,-8 1 3-15,8-1-1 0,-7 2 1 0,7-2-4 16,-7 0 1-16,7 0 0 0,-7 2 0 0,7-2 2 15,0 0 3-15,-7-4-6 0,7 4 3 0,0 0-2 16,-7 0 0-16,7 0-1 0,0 0 3 0,-5-3 1 16,5 3-1-16,0 0 0 0,-5-3-4 0,5 3 2 15,0 0 2-15,0 0 2 0,0 0-2 0,-5-1-1 16,5 1 4-16,0 0-6 0,0 0 0 0,0 0-1 16,0 0 0-16,0 0 4 0,0 0 1 0,0 0-4 15,0 0 5-15,-5-2-6 0,5 2 2 0,0 0 0 16,0 0 0-16,0 0 1 0,0 0-4 0,0 0 7 0,-5-1-1 15,5 1 1-15,0 0-2 0,0 0-3 0,0 0 5 16,0 0-2-16,10-7-2 0,-6 5 4 0,1 0 0 16,0-1-8-16,1 0-22 0,2 2-1 0,0-2-4 15,-1 0 0-15,2-1-3 0,-2 1-4 0,-1 0 0 16,3 1-4-16,-2-1 8 0,0-1 3 0,-3 1 2 16,4-2 5-16,-5 1-1 0,1-1 4 0,1 0 4 15,-1-2-1-15,0 2 4 0,-4 1-2 0,4-1 2 16,-4-1 0-16,1 1 3 0,1 0 0 0,-2 1 4 0,3 0 5 15,-3 4 1-15,0-5-3 0,0 5 6 16,0-6-4-16,2 3 1 0,-2 3-4 0,0-6 7 0,0 6-6 16,2-5 3-16,-2 5 5 0,1-3 6 0,-1 3 2 15,0-5 5-15,0 5 3 0,3-4 0 0,-3 4-6 16,0-5 1-16,0 5-2 0,0-6-3 0,0 6-1 16,-4-6 2-16,4 6-2 0,0-5 0 0,0 5 3 15,-2-6-4-15,2 6 0 0,-2-4 4 0,2 4-6 16,0 0 2-16,0-2-1 0,0 2 4 0,0 0-3 15,0 0 6-15,0 0-8 0,0 0 5 0,-5-5-5 16,5 5-1-16,0 0 4 0,0 0-2 0,-1-3-2 16,1 3 0-16,0 0 3 0,0 0-3 0,-4-3 2 15,4 3-4-15,0 0 4 0,-4-1 2 0,4 1-3 16,0 0-3-16,-4-3 0 0,4 3-1 0,0 0-1 16,-1-4 0-16,1 4-2 0,0 0 3 0,-6-1-2 15,6 1 3-15,0 0-4 0,-5-4 1 0,5 4-1 16,-5-1-2-16,5 1 7 0,0 0-6 0,-4-2 5 15,4 2-3-15,0 0-2 0,0 0 5 0,0 0-7 0,0 0 5 16,0 0-2-16,0 0 1 0,-7 7-3 0,6-2 2 16,0-2 1-16,1 4-1 0,-1-2-1 0,-1 1-1 15,1 2 4-15,1-1 0 0,0 1-1 0,-3-1 0 16,2 3 0-16,0-1 2 0,-1 2-5 0,1-2 3 16,1-4-3-16,-1 3 1 0,-1-1 5 0,2-3-4 15,-2 1-1-15,2 2 3 0,-1-2-2 0,1-3 1 16,0 2 0-16,-1 0 1 0,1-4-1 0,-2 7-2 15,2-7 0-15,-1 2 4 0,1-2-2 0,0 0 1 0,-1 4-6 16,1-4 11-16,0 0-4 0,-1 4 6 0,1-4-1 16,0 0 4-16,0 0 5 0,0 0-2 15,0 0-5-15,0 0-1 0,0 0-4 0,0 0 3 0,0 0 0 16,0 0 0-16,0 0 0 0,0 0-1 0,-2 4-3 16,2-4 1-16,0 0 2 0,0 0 0 0,0 0-1 15,0 0 1-15,0 0 11 0,0 0 5 0,0 0 5 16,0 0 3-16,0 0-1 0,0 0-4 0,0 0-3 15,0 0-6-15,3-12 0 0,-2 8 0 0,-1 4-3 16,0-5 2-16,1 1-1 0,-1 4-3 0,0-4-3 16,0 4-1-16,0 0-1 0,0-5 1 0,0 5-7 15,0 0 6-15,0 0-3 0,0 0 1 0,0 0 1 16,0 0-3-16,0 0 1 0,0 0-1 0,0 0 1 16,0 0-1-16,0 0-1 0,0 0 0 0,0 0 1 15,0 0-2-15,0 0 1 0,0 0 4 0,0 0-3 16,0 0 1-16,0 0 0 0,0 0 1 0,0 0-2 15,0 0-2-15,0 0 1 0,14 5-2 0,-14-5 4 0,0 0 3 16,6-2-2-16,-6 2-1 0,0 0-1 16,3-3 1-16,-3 3-2 0,4-2-1 0,-4 2-1 0,9-2-1 15,-4-1 2-15,-1 1 0 0,1 2 0 0,-5 0-2 16,7-2 3-16,-7 2-2 0,6-2-1 0,-6 2 4 16,6-1-1-16,-6 1-1 0,0 0-1 0,0 0 2 15,5-2 0-15,-5 2-3 0,0 0 0 0,0 0 2 16,0 0-1-16,9 3 1 0,-9-3-2 0,3 1 1 15,-3-1 3-15,0 0-2 0,0 0 1 0,0 0-1 16,5 1 1-16,-5-1 0 0,0 0-3 0,0 0 4 16,0 0-3-16,0 0 0 0,0 0-1 0,0 0 2 15,0 0-1-15,0 0-2 0,0 0 0 0,-13 4 5 16,13-4-3-16,-14 0 0 0,9 3 3 0,0-3-2 16,5 0 4-16,-8 0-6 0,8 0 4 0,-7 0-2 0,7 0 0 15,0 0-3-15,-8 2 3 0,8-2 0 0,0 0-1 16,0 0 1-16,0 0 3 0,-6 0-4 0,6 0 1 15,0 0-1-15,0 0 1 0,0 0 1 0,0 0-2 16,0 0 3-16,0 0-4 0,0 0 5 0,0 0-1 16,0 0-4-16,0 0 5 0,0 0-3 0,0 0 1 15,0 0 0-15,0 0 0 0,0 0-1 0,-7 1 4 16,7-1-5-16,0 0 0 0,0 0 2 0,0 0 4 16,0 0-5-16,0 0 0 0,0 0 0 0,0 0-2 15,0 0 1-15,0 0 2 0,0 0-2 0,0 0 1 16,0 0-3-16,0 0 5 0,0 0-5 0,0 0 2 15,0 0-3-15,0 0 3 0,0 0 0 0,0 0-2 16,0 0 3-16,0 0-1 0,0 0-1 0,5 9-1 0,-5-9 1 16,2 4 1-16,0 0-1 0,-2 0 2 0,0-2-2 15,2 4 4-15,0-2-4 0,-1 1 1 16,3 0-1-16,1-1-2 0,-4 1 2 0,1 1-1 0,2-1 3 16,-2 1-1-16,1-1-1 0,-2 4 1 0,2-5-2 15,1 3 3-15,-2 0 1 0,-2 0-3 0,1 1 1 16,1-3 0-16,1 1 0 0,-3 1 1 0,-3-1-3 15,6 1 0-15,-6 1 8 0,1-1-4 0,2-1-2 16,-1-1 2-16,-1 2-1 0,0 1 2 0,0-2-1 16,-1 2 0-16,0-1-1 0,2 0-3 0,-1-1 1 15,-2 2 2-15,1 1 0 0,-2-3 2 0,0 3-4 16,3-4 3-16,-4 3-2 0,4 0 3 0,-2 0-1 0,0-1 0 16,3 0 1-16,-2 0-2 0,2-1-2 0,-1 1 0 15,0-1 2-15,1 2 1 0,-2-1-1 16,2-2 1-16,0 3 1 0,0-3-2 0,1 0 2 0,-2 1-4 15,2 1 2-15,-1 3-2 0,0 0 4 0,-1-3-5 16,2 0 3-16,-1 1 2 0,1-3-1 0,-1 1 0 16,1 0-2-16,0 1 2 0,-1 0-4 0,1 0 2 15,0-2 1-15,-2 0 0 0,2 0 0 0,-1-1 2 16,0 2-1-16,1-2 2 0,0 1-6 0,0-5 3 16,-2 5 1-16,2-2-2 0,-1 2 1 0,1-5 0 15,0 4 1-15,0-4 1 0,0 5 1 0,0-5-4 16,0 0 2-16,0 6 2 0,1-3-3 0,-1-3-3 15,2 3 1-15,-2-3 2 0,0 5-1 0,0-5-1 16,2 4 4-16,-2-4-2 0,0 0 2 0,2 6-2 16,-2-6 1-16,0 3 3 0,0-3-3 0,0 0-3 15,2 2 4-15,-2-2 1 0,1 5-3 0,-1-5-3 0,2 4 3 16,-2-4-2-16,0 6 2 0,0-6 3 0,1 3-2 16,-1-3-1-16,1 3-1 0,1 1 0 0,-2-4 0 15,2 6 0-15,-2-6 1 0,1 3-2 0,-1-3 4 16,0 0-2-16,0 0 2 0,2 3-2 0,-1 1 0 15,-1-4 0-15,0 0 1 0,0 0-1 0,0 0 3 16,0 0-2-16,0 0 1 0,3 1 0 0,-3-1-2 16,0 0-2-16,0 0 0 0,2 4-1 0,-2-4 4 15,0 0-1-15,0 0 1 0,0 0-2 0,0 0 1 0,0 0 0 16,0 0-1-16,0 0 4 0,0 0 2 16,0 0-5-16,0 0 3 0,0 0 2 0,0 0-4 15,0 0 0-15,0 0-1 0,0 0 0 0,0 0 0 0,0 0 2 16,0 0-1-16,0 0-2 0,0-11 3 0,0 11-3 15,0 0 4-15,0 0-3 0,0 0 0 0,0 0 0 16,0-4 0-16,0 4-1 0,0 0-2 0,0 0 4 16,0 0 0-16,0 0-2 0,0 0 0 0,0 0 1 15,0 0 1-15,0 0-2 0,0 0 0 0,0 0 3 16,0-6-2-16,0 6 2 0,0 0-4 0,0 0 1 16,0 0 2-16,0 0-1 0,0 0-2 0,0 0 2 15,0 0-2-15,0 0-1 0,0 0 1 0,0 0 2 0,0 0 0 16,0 0 0-16,0 0 0 0,0 0-2 0,0 0 2 15,0 0 2-15,0 0-3 0,0 0 0 16,0 0 1-16,0 0 0 0,0 0 0 0,0 0-1 0,0 0 0 16,0 0 3-16,0 0-2 0,0 0 2 0,0 0-4 15,0 0 1-15,0 0 3 0,0 0-1 16,0 0-2-16,0 0 1 0,0 0 1 0,-5-4-2 0,5 4 0 16,0 0 1-16,-1-5 4 0,1 5-1 0,-2-4-2 15,2 4-1-15,-1-7 2 0,1 4-3 0,0 3 0 16,1-6 2-16,-2-1-2 0,1 3 1 0,0-1 1 15,1-4 1-15,1 1-2 0,0-2 3 0,2 0-2 16,-2 1-2-16,0-4 1 0,0 0 0 0,2-3-1 16,-1 3 1-16,1-1 2 0,-2-3 0 0,1 5 1 15,-1-5-1-15,2 0-2 0,1 3 2 0,-4-2 0 16,5 4-3-16,-4 0 0 0,3-2 2 0,-1 1-1 16,0 1 0-16,-3 1 0 0,4-1 2 0,-1 1 0 0,-4 0-3 15,4 0-6-15,-1 4-6 0,-1-4-12 0,-1 5-21 16,2-2-25-16,-2 1-47 0,3 3-73 0,0 1-97 15,1 1-311-15,-1-1 137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7:47:59.173"/>
    </inkml:context>
    <inkml:brush xml:id="br0">
      <inkml:brushProperty name="width" value="0.05292" units="cm"/>
      <inkml:brushProperty name="height" value="0.05292" units="cm"/>
      <inkml:brushProperty name="color" value="#002060"/>
    </inkml:brush>
  </inkml:definitions>
  <inkml:trace contextRef="#ctx0" brushRef="#br0">13782 15833 38 0,'0'12'48'0,"1"2"-4"15,1 1-3-15,0-1 4 0,0 1 3 0,0 0-2 0,0-3-2 16,1 3-10-16,2 2-2 0,0-1-8 16,-1 1 3-16,0-1-6 0,3 0-3 0,0-2 4 15,-2 3-2-15,0 0-4 0,3-1-4 0,0-1 1 0,-2 0-5 16,3 0 3-16,-1 2 0 0,-2-1-4 16,3 2 2-16,-4-2-4 0,4-1 1 0,0-1-3 15,0-1 23-15,-1 3-12 0,2-1 2 0,1-1-7 0,0 2 7 16,-1-2-8-16,1 2 12 0,1-2-11 0,-1 1-1 15,2 0 3-15,0-2-6 0,0 1 5 0,0 2-5 16,-1 0 1-16,1-2-5 0,-4 0 9 0,6 0-4 16,-7 0 0-16,5 2-6 0,-1-3 5 0,-5 0-2 15,3-1-3-15,3 0 1 0,-5-1 1 0,-2-2-4 16,7 5 2-16,-2-1-1 0,-3-2-1 0,2 2 4 16,-1-4-2-16,1 4-2 0,3-2 2 0,-4-1-1 15,1 2-2-15,3 0 0 0,-4-2 1 0,5 2 5 16,-1 0-6-16,-3 0 8 0,4 0-8 0,-2 1 2 0,0 0-2 15,0-2 2-15,-1 1 7 0,2-1-7 16,0 0 7-16,2 1-9 0,-3 0 1 0,2 2 0 16,-1-4 1-16,2 2 5 0,-1 2-4 0,-1 1 5 0,2-5-12 15,-1 4 10-15,0-1-5 0,2 1 3 0,-2 0-8 16,2-1 4-16,-1-1 0 0,2 0 1 0,-3 2 2 16,4-2 2-16,-3-1-2 0,2 2-19 0,1-3 0 15,0 5-2-15,4-3 10 0,1 2-9 0,-4-2 13 16,-1-4 0-16,9 4 1 0,-2 2-8 0,3 0 10 15,-5-1-3-15,4-1 1 0,-4 1-1 16,4 0 0-16,-4 1 3 0,0 2-1 0,1-4 3 0,-1-1-6 16,3 1 5-16,0 0 0 0,1-1 0 0,3-1 3 15,-4 0-3-15,1 1 1 0,1 0 7 0,-2-2-4 0,0 0-7 16,0 1 6-16,1-3 3 0,0 3 2 16,0-3 7-16,-2 3-5 0,3-4 4 0,2 5 5 15,-4-7-11-15,0 3 7 0,1-1-5 0,-5-1-4 16,1-1 11-16,4 1-10 0,-7 0 6 0,7 0-4 0,1 0 3 15,-5-2-4-15,4 1 4 0,-8 0 2 0,11-1 3 16,-10-1-8-16,-1-1 7 0,2 1 0 16,-2-1 0-16,9 0 5 0,-9-1 4 0,0 1 4 0,0-1-10 15,-1 0-2-15,0 2-4 0,0-4 1 0,3 2-1 16,-2-1-2-16,-5 1 9 0,4-2-6 0,0-1-2 16,-1-1-3-16,2 3 7 0,-2-1-8 15,2-3-2-15,-2 1 0 0,1-1 7 0,-5 4-3 0,4-5-12 16,-4 1 12-16,5-1-22 0,-5 1 19 0,4-1 3 15,-2-1 2-15,2 2-3 0,-5 0-1 0,4-5-8 16,0 4 5-16,2-2 1 0,-3 0-4 0,2-1 2 16,1 2 5-16,-4-1-1 0,5-3-9 0,-1 1 4 15,0 2 2-15,-3-1 3 0,3 1-2 0,-1-2-6 16,-1 1 1-16,2-1-2 0,0 0-2 0,0 1 7 16,-1-1 1-16,-2 2-7 0,3-3-11 0,-3 0 12 15,2 3 1-15,0-5-7 0,0 4-4 0,-1-3 2 16,2 3 4-16,-3-2-14 0,1-3 10 0,1 3 9 0,1 2 1 15,0-3 1-15,-1-1-4 0,-1 0-4 16,1 1 2-16,-1 0 17 0,1 2-10 0,-2-2 3 16,1 0 14-16,0 0-16 0,-3 1 7 0,1-3-10 15,-1 2 4-15,2-1 3 0,-2 0-1 0,2 1 0 0,-3-1-8 16,3-1 0-16,-3 2-8 0,1 0 0 0,0-1-1 16,0 1-7-16,0 1-5 0,0 0 3 0,-2-2-1 15,2 2-8-15,-1-1 16 0,0 0-3 16,-3 3 6-16,4-6 4 0,0 2-2 0,-3-1 9 0,3 0 0 15,-3-2 2-15,3 4 8 0,-2-2-2 0,-3 0-4 16,5-1 6-16,-3 1-6 0,0-3 3 0,1 1-3 16,-1-1 4-16,0 2-8 0,-2-2 12 0,3 1-6 15,-3-1-3-15,-2 0 1 0,1-1-3 0,0 2-8 16,-2-1-5-16,-1 0-13 0,1-1 8 0,-1-1-1 16,-4 4-13-16,0-3 22 0,1 0-4 0,-1-1 5 15,-1 0 4-15,-1 2-1 0,0-3-5 0,1-1 1 16,-3 1 5-16,2 2 8 0,0-3-6 0,-3-2 9 15,3-2 2-15,-5-1-6 0,5 6 7 0,-1 2 0 16,-1 0-3-16,-1-7-5 0,1 7 8 0,-1-2 3 16,0 1-5-16,-2-5 4 0,0 6-4 0,-1 0 3 15,0 0-5-15,-1-6-3 0,0 6 7 0,-1 0-3 16,-2-4 8-16,3 3-9 0,-4-5-1 0,-1 3 1 16,4 5-1-16,-4-6 2 0,2 5-4 0,-3-4-5 0,3 4 5 15,-3-3-1-15,-2 0-3 0,2-1 6 16,0 6-7-16,-3-6-3 0,0 2-2 0,-1 2 6 15,-1-3-5-15,0 3 7 0,-3-2 0 0,4-4 6 16,1 5-9-16,-5-1 16 0,2 0-2 0,-2-2 0 0,1 0 1 16,-4 2 1-16,2-1-1 0,0 1-6 0,-2 2 3 15,4 0-3-15,1 0 5 0,-4 1 2 16,0 3-3-16,3-1-6 0,4 1-1 0,-6-2 3 16,7 6-5-16,-8-3 5 0,-2 0-6 0,0-1 5 0,7 3 1 15,-6-1-6-15,-1 0 1 0,0 2-1 0,2-3 7 16,-2 3-8-16,3 0 2 0,-3 1 7 0,8-1-7 15,-3 1-10-15,0 1 11 0,3 2 1 0,-1-3 1 16,-1 2-1-16,1 0-2 0,1-2-6 0,-2 2 8 16,3-1-16-16,-1-1 15 0,1 3 3 0,-2-1 2 15,1-2 0-15,3 1-7 0,-3 2 3 0,1-2-3 16,-1 2 6-16,0-2-8 0,6 2 8 0,-5 0-15 16,3 0 9-16,-3-2-2 0,1 2 7 0,3 1 0 15,-2-1-8-15,2 2 1 0,-2-2-1 0,2 1 3 16,-1-1-5-16,0 3 6 0,-1-2 3 0,1 0-7 15,-2 3 6-15,-2 0-1 0,1-2 4 0,3 2-6 16,-3-1-2-16,0 1 2 0,0 0 2 0,2 1-7 16,-3 0 4-16,-1 1 3 0,4 0-16 0,-2-1 17 15,-4 2-2-15,4-1 2 0,0-1-3 0,3 3 3 16,-7-2-3-16,6 0-3 0,-4 1 3 0,1 0 4 16,1 0-2-16,1 0 0 0,-2-1-3 0,-1 2 5 15,5 0-3-15,-2-2-2 0,-2 4-2 0,2 0 3 16,-2-3 3-16,4 3-5 0,2 0 1 0,-6 1 1 15,0 0 0-15,1 2 6 0,0-4-5 0,3 4 6 0,-2-2-9 16,-1 2-4-16,3 0 10 0,-2-1-2 16,2 0-5-16,2 0-5 0,-2 1 13 0,3-1-5 15,1-2-3-15,-4 4-4 0,4-2 7 0,-1 1-1 0,0-3 4 16,0 6-6-16,1-3-6 0,1 1 12 0,1-1-6 16,-4-1 9-16,0 5-6 0,2 0 1 15,-2-1 1-15,0 1-3 0,-1-1 1 0,3 3-2 16,-3-1 5-16,2-1 0 0,-2 1-3 0,1 0-13 0,0 3 13 15,-2-5 1-15,2 1-15 0,-1 1 9 0,3 2 2 16,-2-2 8-16,2 1-1 0,-2-2-7 16,0 3 1-16,0-2 4 0,2-4-6 0,1 3 8 0,1 3-4 15,-3-3 1-15,3 1 0 0,-2 1 5 0,1-2-6 16,2-2 4-16,-1 4-2 0,-3 0-2 0,2 0 4 16,2 1-11-16,-2-3 4 0,0 4 0 0,1 0 8 15,0-2-16-15,0 0 13 0,0 2-6 0,0 0 3 16,3-1 4-16,-3 1-3 0,1 1 3 0,3-1-1 15,-3 0 2-15,2 0-9 0,2 0 2 0,0 1 5 16,1-3-4-16,0 3 0 0,3-1 1 0,-4 0 1 16,2 0-2-16,4 0 9 0,-2 1-8 0,0-4 0 15,1 3 4-15,2 0-1 0,0 0-6 0,0 0 7 16,1 1-9-16,1-2 6 0,3 4 3 0,-3-2-5 16,0 0 2-16,3-1-3 0,1 1-8 0,-3 1 14 15,3 4-3-15,-1-3 0 0,1 1-2 0,-2-3-1 16,5 4 8-16,-5-3-7 0,1-1-1 0,3 6 3 15,-1-1-9-15,-1-5 9 0,1 2 0 0,0-2-3 16,2 0 2-16,2 4-3 0,-3-4 4 0,2-2-4 16,1 1-2-16,4 4 4 0,0-1 2 0,0-1 5 0,-2-3 0 15,-3-1-9-15,8 4 7 0,-5-3-8 16,5 2 5-16,-4-4 1 0,4 3-2 0,-4-4 4 16,5 5-1-16,-5-5 1 0,1-2-2 0,-1 2 3 15,2-1-1-15,4 3-3 0,-6-2-2 0,2 0 4 0,0-1-1 16,-3 1-2-16,7 1 2 0,-5-3 11 15,8 2-11-15,-8-2 3 0,-3 1 3 0,4-1-7 16,4 6 4-16,-7-8-2 0,1 4-2 0,0-4 3 0,2 2-10 16,-2-1 10-16,0 0-3 0,0 2-4 0,1-4 2 15,1 4-2-15,3-2 9 0,1 2-4 0,-2-3 1 16,-1-1 0-16,-1 1 4 0,2-1-10 16,-1 0 8-16,1 0-6 0,4 2 4 0,-6 0 1 0,4-2-9 15,-3-1 6-15,0 2 9 0,0-1-14 0,-2 0 5 16,3 0-4-16,-2 0 0 0,0-2 5 0,0-1-2 15,-1 0 6-15,0 0-2 0,1 1-9 0,-1 2 3 16,1-4 0-16,0 1 8 0,1-1-9 0,-1 0 12 16,0 0-6-16,1-1-5 0,3-1 12 0,-1 2-7 15,5-3 7-15,0 1-6 0,-7-2-5 0,3 1 1 16,5 0 2-16,-9-3-2 0,10 3 13 0,-8-1-7 16,2-2-9-16,-2-1 10 0,8 1-8 0,-7 2 11 15,-1-1-9-15,9-3 11 0,-10 0-6 0,2 3-1 16,6-3-3-16,0 2 3 0,-6-1 2 0,5-1-2 0,-8 3 2 15,1 0-1-15,0-3-1 0,8-1-1 16,-7 4-1-16,1-5-2 0,-3 2 2 0,3 3-2 16,1-3-15-16,-4-2 12 0,3 3 1 0,-2-2 7 0,2 1-5 15,-1-2 3-15,0 3-3 0,0-2 3 0,-1 0-7 16,7-2-1-16,-5 1-1 0,-3 2 4 16,7-3-4-16,-7 4 6 0,0-2 0 0,0 1-4 15,3-3 3-15,-2 0-8 0,-2 1 12 0,9-1-3 0,-8 0 1 16,-1 0-10-16,-3 0 10 0,3 3 5 0,0-4-2 15,-3 1 2-15,2-1-2 0,0 2 1 0,-3-2-1 16,-2 4 5-16,3-6-6 0,-4 5 0 0,0 0 2 16,5-3 5-16,-5 3-5 0,-2-3-9 0,3 1 13 15,-2-1-2-15,-1 0-6 0,-1-1 2 0,-2 0-3 16,3 1-3-16,-4-1 1 0,1-3 2 0,0 1-4 16,1-2 5-16,-2-2 2 0,-1 4 1 0,1 1 6 15,0-4 1-15,1 1-13 0,-2-3 1 0,2 2 4 16,0-3 3-16,1 2-6 0,-2 0-3 0,0-1 11 15,1-1-9-15,-1 2 4 0,-1-3-4 0,1 1 1 16,-1 0-3-16,1 0 8 0,0-1 5 0,-2 2-2 16,1-2-3-16,-2-2 1 0,-2 3 10 0,4-2-10 15,-4-6-3-15,0 5 6 0,-3-1 5 0,2 2-2 16,1-1-8-16,-4-3 2 0,0 4 0 0,-2-5 1 0,1 6 5 16,1 0-21-16,-2-4 10 0,1 2-2 15,-1-3 7-15,0 6-3 0,-4-5-6 0,2-3 9 16,-2 2-4-16,0-2 2 0,-2 1 6 0,1 0-7 15,1 1 5-15,-2-2-8 0,-2-1 2 0,1 0 0 0,-1-1 3 16,0 3-4-16,0-3 1 0,0 3-2 0,0-2-4 16,1-1 7-16,0 0 1 0,-1 0-2 0,2 0 0 15,-1 2 0-15,0-2 1 0,-1 2 6 0,2 3-3 16,-3-2-9-16,1 3 8 0,1 1-6 0,-3-1-7 16,3 0 12-16,-5 1-1 0,-1 0-2 0,6 0-1 15,-7 3 8-15,0-2-8 0,1 3 1 0,0-1 3 16,3-3-4-16,-5 2 1 0,2 2 2 0,-4 0-2 15,1-3-4-15,4 3 5 0,-3-1-2 0,5 5-12 16,0-1 11-16,-5-3 6 0,6 5-4 0,-2 1-2 16,-1-1 4-16,2 0-6 0,-2 1 6 0,0-1-3 15,-1 4 4-15,-2-3-4 0,3 1-2 0,1 3 5 16,0-4-4-16,-2 4 3 0,2-2-8 0,-2 2 13 16,1-3-7-16,0 2-1 0,2-1 4 0,-1 4 0 15,-1-2-1-15,-1 1 2 0,2 0-5 0,2-2-2 16,-3 2 0-16,2 2 4 0,0-3 4 0,-2 5-5 15,3-3 4-15,-3 0-5 0,5 3 4 0,-1-3-8 16,0 0 8-16,-4 3-7 0,2-1 5 0,-1-1 1 0,4 2-5 16,-1-1 8-16,1-2-3 0,-2 2 2 0,4 2-4 15,-3-3 0-15,-3 0 4 0,3 2-6 16,0 1 7-16,1-1-4 0,-5 4-6 0,4-4 5 0,-4 2 1 16,4 2-2-16,0-1 4 0,-4 0-2 0,2 3-1 15,-2-3 1-15,0 0-5 0,-1 2 12 0,0-2-12 16,1 3 4-16,0-1-5 0,-4 0 2 15,4 0-4-15,-4-1-1 0,2 0 1 0,-1 1-2 0,-2 1-2 16,3-1 2-16,-2-1 0 0,1 1 1 0,-2 1 0 16,1-2 5-16,0 2-5 0,-1 0 5 0,4-4-4 15,-4 3 2-15,1 1 9 0,1-1-12 0,0 0 6 16,-5 1 0-16,2-1-6 0,-3 3 5 0,-1-1 0 16,2 0 10-16,5 1-12 0,-5-2-1 0,-2 1 1 15,7 1 5-15,-7 1-1 0,7 0 5 0,-7 3-1 16,7-5-6-16,-7 3 7 0,8-2-6 0,-2 1-1 15,3 0-3-15,-1 0 8 0,-7 3-6 0,9-3 2 16,-1-2 3-16,-3 2 1 0,4 1-7 0,-1 1 0 0,-1-2 4 16,0 1-2-16,0 2 0 0,3-3 6 0,-2 2-3 15,-5 3-2-15,7-1-2 0,-2-2 4 0,0 3 1 16,2-2-2-16,-1 2-2 0,4 0 3 0,-4-2-3 16,4 2 4-16,-2-1-3 0,3-1 3 0,-1 4-4 15,2-3 1-15,0 1 3 0,0 0-2 0,3 0-3 16,-2 0 1-16,-1 0 6 0,3 2-9 0,-1-2 12 15,1 2-8-15,0 0 5 0,1 0-3 0,1 0-1 16,-1 1-3-16,-1 0 1 0,3 2 3 0,0-3 0 16,-1 3 0-16,1-4 4 0,-1 4-6 0,2-1 4 15,-1 2-6-15,1 0 5 0,1 7 0 0,-1-7-3 16,0 0 0-16,2 1 2 0,-5-2-3 0,3 1 1 16,0-1 6-16,1-1-7 0,-1 1-3 0,1-2 7 15,-1 2 3-15,3-1-3 0,1 1-1 0,-1 1-7 16,2-1-2-16,2 0 9 0,-1 1-3 0,-1 0-1 15,1 1 10-15,4 0-7 0,-4-2-1 0,3 2-1 16,-1 0-3-16,-1 0 9 0,0 6 0 0,-1-7-3 16,3 1-1-16,-2 1 1 0,1 5 1 0,-2-7-1 0,2 0 0 15,-1 2 0-15,2-2 0 0,-1 1-3 16,-1 0 2-16,1-2 1 0,1 1 0 0,-1 0 1 0,0-1-3 16,1 2 2-16,-2-1-2 0,3 1-2 0,-1 1 1 15,1-3 2-15,-1 0 0 0,3 1 3 0,-1-2-7 16,2 1 1-16,1-1 4 0,-3 3-2 0,3-2 0 15,0 0 6-15,0 2-5 0,1-4 0 0,0 2-2 16,-1 1 4-16,3-2-5 0,-1 0 8 0,2 6 1 16,-2-6-2-16,1 0-9 0,2-3 3 0,0 5-2 15,3 2-1-15,1-1 11 0,1 0-2 0,0-2-6 16,-5-3 9-16,4 4-6 0,5-1 0 0,-3-1 0 16,1 0 0-16,-3-3 0 0,5 4-3 0,1 0 5 15,0-2-4-15,-1 1 2 0,-5-6-1 0,4 5 2 16,1-3 1-16,1 2-1 0,0 1 1 0,-7-5-4 15,10 2-1-15,-4 2 1 0,2-2-4 0,2-2 7 16,-6-2-1-16,7 3 5 0,-1-1-2 0,-1 0-3 0,3-2-3 16,-1-1 13-16,-2 3-7 0,3-1 3 0,-3 1-6 15,0 0 0-15,4-4 0 0,-2 2 3 16,1-1 1-16,0-2 1 0,2 4-6 0,-2-4 6 0,1 3 0 16,2 0-3-16,-2-2-9 0,-1 2 5 0,0-2 4 15,-1 1-3-15,0-2 2 0,0 0 3 0,2 0-4 16,-2 1 0-16,1-1 2 0,2 1-9 0,-2-3-8 15,0-1-2-15,2 1-6 0,-3 0 1 0,4 1-6 16,-1-4 1-16,-2 3 1 0,1-2 0 0,-1 2 5 16,0-1-3-16,2-2 5 0,0 1 2 0,-2-1 0 15,1-1 0-15,0-3 6 0,0 2-3 0,0-1 10 16,-2 3-5-16,-6-4 10 0,9-2 1 0,-4 1 0 16,-2-2 9-16,-3 2-3 0,5-3 0 0,-2 0 0 0,2 2 9 15,-5-1-8-15,5-1 3 0,-7 2-7 16,7 1 9-16,0-5 3 0,-7 3-6 0,7-3 1 15,0 1 1-15,-8 1 2 0,8 1-7 0,-8-3 1 16,1 4-3-16,0-2 2 0,-1-1-4 0,-2 1 4 0,-2-1-6 16,-4 3 4-16,5-4-1 0,-1 0-3 0,-5 1 2 15,-1 1-6-15,0-1 6 0,0 0-2 16,-3-2-2-16,1 0 2 0,-2-1 0 0,0 2 5 0,-2-2-5 16,-2 1 3-16,3 0-21 0,-3-3-10 0,0 1-11 15,-1 2-12-15,0-1-23 0,-1-1-75 0,0-1-157 16,-3-1 70-16</inkml:trace>
  <inkml:trace contextRef="#ctx0" brushRef="#br0" timeOffset="25003.23">6469 17198 26 0,'0'0'80'0,"0"0"-11"0,0 0-3 0,0 0-9 16,0 0-2-16,0 0-8 0,0 0-3 0,0 0-10 15,-5-3-11-15,5 3 5 0,0 0 12 0,0 0-15 16,0 0 4-16,-9 0-7 0,9 0 0 0,0 0-8 16,-9 0 5-16,9 0-3 0,0 0-5 0,0 0 8 15,0 0-7-15,-9 0 7 0,9 0-9 0,0 0-2 16,0 0 5-16,0 0-5 0,-8 2-4 0,8-2 2 16,0 0 4-16,0 0-7 0,-7 0 9 0,7 0-11 0,-6 1 10 15,6-1-2-15,0 0-4 0,0 0 14 16,0 0 0-16,-9-1-5 0,9 1-1 0,0 0-1 15,0 0 5-15,0 0 8 0,0 0-1 0,0 0-8 16,-7 1-2-16,7-1 4 0,0 0 3 0,0 0-16 0,0 0 8 16,0 0-3-16,0 0-5 0,-8 0-6 15,8 0 10-15,0 0 0 0,0 0-3 0,-3 3-3 16,3-3 2-16,0 0 1 0,0 0-11 0,0 0 8 16,0 0 1-16,0 0 4 0,-3 4-1 0,3-4-1 0,0 0-2 15,0 0 6-15,0 0-10 0,0 0-4 0,0 0 4 16,1 5 0-16,-1-5 5 0,0 0-17 0,0 0 7 15,7 2 12-15,-7-2-3 0,0 0-9 16,0 0 12-16,5 0 7 0,-5 0-10 0,5 3 4 0,-5-3-1 16,8 0-6-16,-2 0-2 0,-6 0 4 0,11 0 5 15,-4-3-11-15,-1 6-1 0,2-6 7 0,-8 3 4 16,15 3-8-16,-7-3 3 0,2 0 1 0,2 0-3 16,-6 0 5-16,3-3-4 0,4 6 2 0,-3-3 2 15,1 0-1-15,-3 0 0 0,2 0-3 0,-2 0 1 16,4-3 8-16,-5 3-11 0,4 0 5 0,-4 0-9 15,1 0 6-15,3 0-3 0,-2-1-5 0,-2 1 10 16,-1-1-1-16,-6 1-1 0,13 0-4 0,-7 0 4 16,-6 0 1-16,10 0-4 0,-10 0-4 0,9 1 7 15,-5-1 6-15,-4 0-6 0,9-1 1 0,-9 1 1 16,8 1-3-16,-8-1 0 0,5 1-3 0,-5-1 0 16,4 3 5-16,-4-3-4 0,0 0-2 0,4 0-1 15,-4 0-15-15,0 0-3 0,0 0-12 0,0 0-13 16,-7 7-17-16,7-7-31 0,-6 5-68 0,-2-3-177 15,3 0 79-15</inkml:trace>
  <inkml:trace contextRef="#ctx0" brushRef="#br0" timeOffset="26252.93">6382 17316 34 0,'0'0'84'16,"0"0"-11"-16,0 0-8 0,0 0-3 0,0 0-8 16,-6-2-9-16,6 2-5 0,0 0-4 0,0 0 0 15,0 0-4-15,0 0-3 0,0 0 0 0,0 0-6 0,0 0-2 16,0 0-14-16,0 0 5 0,0 0 3 0,0 0-1 15,0 0 0-15,-8 3-4 0,8-3 2 16,0 0-2-16,-5 2 0 0,5-2-3 0,0 0 4 16,-7 2-8-16,7-2 4 0,0 0 1 0,0 0-1 0,-4 1 3 15,4-1 2-15,0 0 4 0,0 0-2 0,0 0 5 16,0 0 5-16,-4 3-3 0,4-3 9 0,0 0-10 16,0 0 6-16,0 0 6 0,0 0-10 0,0 0 3 15,0 0 1-15,0 0 0 0,0 0 2 0,0 0-10 16,0 0 8-16,0 0-9 0,0 0-1 0,0 0 0 15,0 0-1-15,0 0-7 0,0 0 9 0,0 0-5 16,0 0 1-16,0 0-8 0,0 0 2 0,0 0 7 16,0 0-11-16,0 0 2 0,0 0 2 0,25-2-5 15,-18 1-3-15,-1 0 4 0,2 1 5 0,-1 0-2 16,1 0-8-16,-8 0 8 0,17 0-3 0,-10 1 2 16,1-1 2-16,-1 0-6 0,0 1 2 0,-1 2-2 15,2-3 2-15,-3 2-3 0,4-1 6 0,-4 0-9 16,3-1 16-16,-8 0-17 0,9 1 10 0,-5-1-9 15,-4 0 1-15,10 0 0 0,-6 2-1 0,-4-2-3 16,0 0 9-16,11 0-1 0,-11 0 1 0,6-2-5 16,-6 2 5-16,0 0 2 0,10 0-5 0,-10 0-6 15,0 0 2-15,7 0 6 0,-7 0 1 0,7-1-6 16,-7 1 6-16,6 1 7 0,-6-1-10 0,9-1-2 16,-9 1-9-16,6 1 13 0,-6-1-3 0,0 0-3 0,8 0 14 15,-8 0-14-15,0 0-1 0,0 0-7 0,0 0 12 16,5 0 3-16,-5 0 0 0,0 0-9 15,0 0 9-15,0 0-4 0,0 0-4 0,0 0 9 16,0 0-5-16,0 0 3 0,0 0-5 0,0 0 1 0,0 0 8 16,0 0-12-16,0 0 8 0,0 0-2 0,0 0-2 15,0 0-2-15,0 0 5 0,0 0-3 16,0 0 7-16,0 0 9 0,0 0-11 0,0 0-5 16,5 2-4-16,-5-2 7 0,0 0 0 0,0 0 3 0,0 0-5 15,0 0 1-15,0 0-1 0,0 0-2 0,0 0 7 16,0 0 4-16,0 0 5 0,0 0-7 0,0 0 7 15,0 0-8-15,0 0-2 0,0 0 12 16,0 0-3-16,0 0 3 0,0 0-8 0,0 0 12 0,0 0-5 16,0 0-1-16,0 0-4 0,0 0 3 0,0 0-1 15,0 0 0-15,0 0-4 0,0 0-1 0,0 0 5 16,0 0-9-16,0 0 10 0,0 0-4 0,0 0-3 16,0 0 3-16,0 0-2 0,0 0 4 0,-18-4-2 15,18 4 1-15,0 0-5 0,0 0 1 0,0 0 1 16,0 0 2-16,-6 0 1 0,6 0-6 0,0 0-9 15,0 0 8-15,0 0-3 0,0 0 11 0,0 0-4 16,0 0 0-16,-1-4-6 0,1 4 7 0,0 0 0 16,0 0 3-16,0 0-7 0,0 0 1 0,0 0-3 15,0 0 0-15,0 0-1 0,0 0-2 0,0 0 4 16,0 0 4-16,0 0-1 0,0 0-4 0,0 0 3 16,0 0 4-16,0 0-3 0,0 0 0 0,0 0 0 15,0 0 4-15,0 0-1 0,0 0-1 0,-8-2-2 16,8 2-2-16,0 0-1 0,0 0-1 0,0 0 6 15,0 0 0-15,0 0-3 0,0 0-4 0,0 0 3 16,0 0-5-16,0 0 8 0,0 0-3 0,0 0 7 16,0 0-4-16,0 0-6 0,0 0-2 0,0 0 2 15,0 0 5-15,0 0-4 0,0 0 1 0,0 0-2 16,0 0 4-16,0 0-5 0,0 0-1 0,0 0 2 0,0 0 5 16,0 0-8-16,0 0 4 0,0 0 1 0,0 0 1 15,0 0-3-15,0 0 0 0,0 0 0 16,0 0 1-16,0 0 0 0,0 0 0 0,0 0 0 15,0 0-2-15,0 0-2 0,0 0 3 0,0 0 3 16,0 0-3-16,0 0 2 0,0 0 1 0,0 0-6 0,0 0 9 16,0 0-9-16,0 0 3 0,0 0-7 0,0 0 6 15,0 0 6-15,0 0-7 0,0 0 3 16,0 0 2-16,0 0 1 0,0 0-3 0,0 0-3 0,0 0 6 16,0 0 0-16,0 0-3 0,0 0-3 0,0 0-2 15,0 0 5-15,0 0-15 0,0 0-32 0,0 0-22 16,0 0-27-16,0 0-49 0,0 0-116 0,0 0-279 15,-6-2 123-15</inkml:trace>
  <inkml:trace contextRef="#ctx0" brushRef="#br0" timeOffset="46124.64">17319 12912 2235 0,'13'4'-42'15,"-3"-5"8"-15,-1-1-64 0,-4-2 13 0,-5 4-36 0,0-4-20 16,0 4-73-16,0 0-36 0,0 0-272 0,-20 13 121 15</inkml:trace>
  <inkml:trace contextRef="#ctx0" brushRef="#br0" timeOffset="48729.11">27560 16250 45 0,'0'0'70'16,"0"0"-3"-16,0 0-5 0,-7-2 5 0,7 2-8 16,0 0 1-16,0 0 1 0,0 0-7 0,0 0 0 15,0 0 1-15,0 0-4 0,-4-3-2 0,4 3-4 16,0 0-5-16,-3-2-4 0,3 2 1 0,-4-2 5 15,4 2 0-15,-3-4-3 0,3 4-5 0,-2-3-7 0,2 3 5 16,0 0-6-16,0 0-1 0,0 0-6 16,0 0 0-16,-7-1-6 0,7 1 1 0,0 0 3 15,0 0-7-15,0 0 0 0,0 0 1 0,0 0-5 0,0 0 1 16,0 0 5-16,0 0-4 0,0 0 3 0,0 0 0 16,0 0-4-16,16-1-4 0,-10-1 7 15,2 2-2-15,2 0-1 0,3-2-2 0,-2 1-5 0,8 2 6 16,-2 1 5-16,3 1 1 0,3-2-4 15,-3 0-2-15,1 2-3 0,10-1 0 0,-8-2-18 0,5 2 20 16,-7 0-4-16,-2-1-1 0,2 2 4 0,-4 0 3 16,1 0-1-16,-5-3-5 0,-1 1 1 0,0 0 1 15,-5 0-6-15,-1-1 5 0,0 0 2 0,-6 0-2 16,9-1 0-16,-9 1-3 0,0 0 1 0,9 0-3 16,-9 0 2-16,9 0-13 0,-9 0-22 0,6 4-32 15,-2 0-155-15,4-2-241 0,0 2 107 0</inkml:trace>
  <inkml:trace contextRef="#ctx0" brushRef="#br0" timeOffset="49376.18">27533 16911 67 0,'0'0'124'16,"0"0"-18"-16,-4 4-11 0,4-4-8 0,0 0-4 15,0 0-4-15,0 0-9 0,0 0-4 0,0 0-12 16,0 0 4-16,0 0-1 0,0 0-6 0,0 0-2 16,0 0-13-16,0 0-3 0,0 0-1 0,0 0 6 15,9 7-7-15,-5-6 7 0,-4-1-3 0,14 1-7 16,-4-1 2-16,3 0 2 0,0 0-1 0,1 3-4 16,4-3-11-16,-1 2 13 0,0-2-6 0,-2 4-5 15,-4-3-3-15,2 1 4 0,-1-1-9 0,1 2 5 0,-6-2-4 16,1 2-4-16,-3-3 4 0,2 0 5 0,-7 0-5 15,10 0 2-15,-5 0-5 0,-1 2-1 0,-4-2 1 16,0 0-14-16,9 3 17 0,-9-3-5 0,0 0 0 16,0 0-8-16,0 0 13 0,0 0-2 0,0 0-1 15,0 0 3-15,-4-8 5 0,4 8-5 0,0 0 3 16,0 0-3-16,0 0-14 0,0 0 13 0,0 0-4 16,0 0-2-16,0 0 0 0,0 0 4 0,0 0-4 15,0 0-2-15,0 0-14 0,0 0-26 0,0 0-21 0,0 0-28 16,4 9-47-16,-4-9-114 0,0 0-268 15,0 0 119-15</inkml:trace>
  <inkml:trace contextRef="#ctx0" brushRef="#br0" timeOffset="57306.37">28581 15922 25 0,'20'1'36'0,"2"1"-6"0,-3 0-1 16,-2 2-6-16,-1 2 4 0,-4-1-3 0,3 1-7 15,-5 0-2-15,-2 2-2 0,0-1 1 0,1 2-2 16,-2-1-2-16,-2 4 1 0,1 1-4 0,2 1 14 0,-4 4-5 16,1-3 3-16,-1 3 4 0,-1 6 2 15,-3-4-3-15,2 0-4 0,-2 5-1 0,-3-6 2 16,-1 5 1-16,-2-5 2 0,3 1-7 0,-5-1 0 0,2 1 1 16,-3-4-6-16,1 1 5 0,-2 1-2 15,0-4-1-15,-2 1 4 0,-1 1-3 0,3-5 2 0,1 0-5 16,2-4 4-16,-1 1-2 0,0-3 0 0,3 0 7 15,-1-1 5-15,2-1 10 0,0 0-6 0,0-1 9 16,4-2-10-16,-5 3-3 0,1-2-2 0,4-1 1 16,0 0-2-16,-9-5 0 0,9 5 0 0,-3-7-9 15,1 5 8-15,2 2 2 0,-4-4-8 0,4 4 5 16,0-6-6-16,0 6 2 0,-1-5-3 0,-2 3-6 16,3 2 3-16,0 0 1 0,-1-4-4 0,1 4 3 15,0 0-1-15,0 0 1 0,0 0-5 0,-2-4-4 16,2 4 1-16,0 0 5 0,0 0-2 0,0 0-9 15,0 0 7-15,0 0 3 0,0 0-3 0,0 0 1 0,0 0 2 16,0 0 0-16,0 0-4 0,0 0-1 16,0 0-8-16,0 0 6 0,-6-2 4 0,6 2-5 0,0 0 8 15,0 0-4-15,0 0 7 0,0 0-9 0,0 0 2 16,0 0-4-16,0 0 7 0,0 0-2 0,0 0-12 16,0 0 10-16,0 0 1 0,0 0-1 0,0 0 1 15,0 0 2-15,-6 8-6 0,6-8 1 0,0 0 2 16,0 3 5-16,0-3-6 0,0 0 4 0,0 0-1 15,0 0-4-15,0 0-3 0,-2 4 2 0,2-4-1 16,0 0 0-16,0 0 6 0,0 0 2 0,0 0-2 16,0 0 0-16,-2 4-10 0,2-4-26 0,0 0-45 15,-1 4-105-15,1-4-197 0,-6 1 88 0</inkml:trace>
  <inkml:trace contextRef="#ctx0" brushRef="#br0" timeOffset="59712.03">6216 16994 26 0,'0'0'80'0,"-4"3"-10"0,4-3 1 0,-5 2-12 15,4 1-4-15,-2 0-8 0,0 1-7 0,-1 0-4 16,1 1-14-16,-3 0-5 0,2 1 0 0,0-2-3 16,-2-1-3-16,1 2 2 0,-1-2-2 0,3 1 3 15,-3-2 0-15,1 0 8 0,-1 1-10 0,2-1 7 16,-2 1-6-16,2-2 0 0,-1 0 2 0,5-1 1 15,-10 3 3-15,6-3-2 0,4 0-5 0,-8 2 4 16,8-2 3-16,-6 0 1 0,6 0-6 0,0 0 0 16,-8-2 2-16,8 2-6 0,-5-4 1 0,5 4-3 15,0-6 1-15,-1 1-3 0,1 0 4 0,0-1-6 16,0 0 4-16,1-4 0 0,-1 1-3 0,5-1-1 16,-5 0-1-16,4 0-1 0,-3 1 2 0,3-3 1 0,0 2 1 15,1-2-4-15,0 0 5 0,0 2-10 0,3-2 5 16,-2 0 1-16,1 3-1 0,0 0-4 0,1 1 4 15,0-1 4-15,2 0-3 0,0-2 7 0,2 1-9 16,-1 0 0-16,3-4-2 0,-4 8-4 0,7-5 8 16,-7 4-3-16,7-2 0 0,-7 3 3 0,4-3-4 15,4 1 1-15,-4 1 1 0,3 0 1 0,-6 2-2 16,6 0 2-16,-6 1 1 0,2 0-5 0,1 0 0 16,-5 3 1-16,5-3 10 0,-4 2-12 0,3 2-3 15,-4 0 4-15,4 0-4 0,-2 0 8 0,2 3-1 16,-4 1 1-16,3-2-2 0,-3 3-2 0,0-2 2 15,1 2 1-15,-1 0 10 0,0 0-13 0,2 1 4 16,-2 0 0-16,0 1-5 0,4 1 0 0,-3-1 3 16,0 1 0-16,4-2 3 0,-3 1-4 0,-1-1 0 15,1 5 0-15,-1-5 1 0,3 0-3 0,-4 3 3 16,0-3-4-16,1 2 4 0,-2-2-1 0,1 2-1 16,-4 0 3-16,3 0 0 0,-6-1-4 0,2 1 1 15,-1 1 5-15,-3 1-5 0,-3-1-1 0,3 4 0 0,-4-4 4 16,-2 6-4-16,2-1 9 0,-5 1-9 0,5-4 0 15,-2 0 2-15,-3 3 0 0,4-2-2 16,0-2 3-16,-3-1 5 0,4 1-12 0,-1 0 6 16,0-3-2-16,1 1-1 0,-1-1 3 0,1 2 8 0,-1-4-6 15,-4 2-1-15,4-2-3 0,-4-1 3 0,1-1-1 16,-2 0 2-16,0 1-2 0,0-1 2 0,-3 1 5 16,1-1-8-16,1-1 3 0,-4-1-4 0,-1 1 3 15,1 0-1-15,-4-1 3 0,1-1 0 0,0 0-2 16,0 0 1-16,-1 0-7 0,1-1 7 0,0 1-2 15,0-2 5-15,2-1-5 0,0 1 2 0,1-4 1 16,1 3 0-16,1-2 1 0,3-1 2 0,-3-1 5 16,4-2-6-16,-1 4 1 0,2-4 7 0,-2 1-3 15,6-4 4-15,0 0-9 0,3-6 2 0,5 0 1 0,-3-3-11 16,3 3-18-16,1 1-18 0,3 0-48 16,-3 0-66-16,5 3-165 0,-2 3 74 0</inkml:trace>
  <inkml:trace contextRef="#ctx0" brushRef="#br0" timeOffset="71284.53">25110 11737 98 0,'0'0'130'0,"0"0"-3"0,0 0-14 16,0 0-7-16,-4-2-5 0,4 2-8 0,0 0-6 16,0 0-5-16,0 0-12 0,0 0-8 0,-4-3-2 15,4 3-6-15,0 0-10 0,0 0-6 0,0 0-2 16,-3-3-3-16,3 3-2 0,0 0-6 0,0 0-2 15,0 0 1-15,0 0-3 0,-2-4-2 0,2 4-1 0,0 0-6 16,0 0 3-16,0 0 0 0,0 0 4 0,0 0-1 16,0 0 1-16,0 0-5 0,0 0 3 0,0 0-5 15,0 0 4-15,5-3-4 0,-5 3-2 0,9-3-1 16,0 2 3-16,-1 1-6 0,-2-1 3 0,6-1-6 16,-1 1 3-16,1 0 1 0,-2 1 1 0,2 0-4 15,-2-1-2-15,1-1 1 0,1 2-1 0,-3 0 1 16,0 0-1-16,-3 0 2 0,-1 0 2 0,-5 0-3 0,12 0-1 15,-12 0-5-15,7 0-14 0,-7 0-8 0,0 0-14 16,9 0-15-16,-9 0-38 0,0 0-165 0,0 0-276 16,0 0 123-16</inkml:trace>
  <inkml:trace contextRef="#ctx0" brushRef="#br0" timeOffset="71581.11">25078 11855 137 0,'0'0'140'0,"0"0"-18"0,0 0-13 16,0 0-7-16,0 0-9 0,0 0-11 0,0 0-7 15,0 0-7-15,0 0-5 0,19 0-11 0,-14 0 8 16,7 0-13-16,-2 0-2 0,0 0-10 0,2 0-3 15,-1 0-8-15,0 3 2 0,-1-3-7 0,0 0 1 16,-2 0 2-16,0 2-7 0,0 0-2 0,-1-1 2 0,-1 0-5 16,1 2 10-16,-4-2-11 0,1 0-1 15,-4-1-2-15,8 3-16 0,-6-3-17 0,-2 0-22 0,4 3-20 16,-4-3-43-16,0 0-89 0,0 0-217 0,-11 2 96 16</inkml:trace>
  <inkml:trace contextRef="#ctx0" brushRef="#br0" timeOffset="78044.75">9256 11505 22 0,'-2'3'130'15,"2"-3"-13"-15,0 0-6 0,0 0-16 0,0 0-2 0,0 0-11 16,0 0-1-16,0 0-10 0,0 0-6 0,0 0-3 15,-10-6 0-15,10 6 3 0,0 0-6 0,0 0-2 16,0 0 1-16,0 0-2 0,0 0-2 0,0 0-6 16,0 0-3-16,0 0-3 0,0 0-2 0,0 0-5 15,-7 3-3-15,7-3-3 0,0 0-3 0,0 0-5 0,0 0-4 16,0 0 0-16,0 0 2 0,0 0-4 16,0 0 0-16,0 0-2 0,0 0-3 0,0 0-1 15,0 0-4-15,0 0 4 0,0 0-8 0,0 0 2 0,0 0 4 16,0 0-1-16,0 0-1 0,0 0 0 0,0 0-8 15,0 0 16-15,0 0-1 0,0 0 5 0,0 0 2 16,0 0-3-16,0 0 1 0,0 0 3 0,0 0-3 16,0 0-3-16,0 0 2 0,0 0-1 0,-4 3-1 15,4-3-3-15,0 0-1 0,0 0-4 0,0 0 3 16,-5 1-1-16,5-1 0 0,0 0-6 0,0 0 10 0,-4 2-1 16,4-2 1-16,0 0 2 0,0 0 2 15,0 0-1-15,0 0 2 0,0 0-1 0,0 0 1 16,0 0-3-16,0 0 0 0,0 0 3 0,0 0-1 0,18-6-2 15,-13 5 1-15,-5 1-1 0,10 0-6 0,-2-1 2 16,-3 1-2-16,5-1 1 0,2 0 1 0,-3 1-2 16,5 0-2-16,-4-4-2 0,4 4 0 0,-2-1 0 15,-2-2-24-15,4 3 1 0,-5-1 2 0,1 1 2 16,2 0-2-16,-6 4 5 0,4-3 1 0,-4 2 0 16,-2-2 4-16,0 0 0 0,-4-1 2 0,0 0 1 0,9 1 2 15,-9-1-1-15,0 0 0 0,7-3 0 0,-7 3 2 16,0 0 1-16,5-3 0 0,-5 3-2 0,0 0 2 15,0 0 3-15,0 0-2 0,0-4-1 0,0 4-3 16,0 0-4-16,0 0-26 0,0 0-29 0,0 0-40 16,0 0-72-16,0 0-130 0,2-4-330 0,-2 0 146 15</inkml:trace>
  <inkml:trace contextRef="#ctx0" brushRef="#br0" timeOffset="79795.25">9276 11369 12 0,'0'0'91'0,"0"0"0"0,0 0-4 0,0 0-12 16,0 0-4-16,0 0-3 0,0 0 0 0,0 0-12 16,0 0 6-16,0 0-9 0,0 0-3 0,-4-2-4 15,4 2-1-15,0 0 0 0,0 0-5 0,0 0-4 16,0 0-2-16,0 0 0 0,-3-3-6 0,3 3-7 15,0 0-2-15,-4-2 0 0,4 2 1 0,0 0 0 16,0 0-2-16,-4-2-3 0,4 2 4 0,0 0 0 16,0 0-5-16,0 0-1 0,0 0-2 0,0 0-8 0,-4-3 13 15,4 3-10-15,0 0 2 0,0 0-1 0,0 0-3 16,0 0 4-16,0 0 1 0,0 0 4 0,0 0 3 16,0 0 0-16,0 0 2 0,0 0 5 0,0 0 2 15,0 0 0-15,0 0 1 0,0 0 2 0,0 0-5 16,0 0 3-16,0 0-2 0,-5-3-3 0,5 3-1 15,0 0-1-15,0 0-5 0,0 0 0 0,0 0 8 16,0 0-1-16,0 0-8 0,0 0 1 0,0 0 0 0,0 0 0 16,0 0-2-16,0 0-1 0,-5-1-1 0,5 1-6 15,0 0 4-15,0 0-2 0,0 0-3 16,0 0 2-16,0 0 1 0,0 0 3 0,0 0 4 0,14-3-1 16,-6 3-3-16,-2-3 1 0,7 3-3 0,-3 0-2 15,3 0 1-15,1 0 0 0,0 0-2 0,-1 0-1 16,-1 0 3-16,0 0-2 0,-1 0 0 0,0 0 1 15,-1 0-1-15,-2 3 1 0,-2-2-16 0,2-1-12 0,-4 2-11 16,0 0-17-16,-4-2-19 0,6 4-20 16,-5-2-30-16,-1-2-145 0,0 0-287 0,0 0 127 15</inkml:trace>
  <inkml:trace contextRef="#ctx0" brushRef="#br0" timeOffset="107702.68">12342 6488 45 0,'0'0'115'0,"0"0"-14"0,0 0-8 0,-5-2-9 0,5 2-9 16,0 0 4-16,0 0-2 0,0 0-14 0,0 0 5 16,0 0 5-16,0 0-6 0,0 0 0 15,0 0-3-15,0 0-9 0,0 0 3 0,0 0-6 0,0 0-8 16,0 0-7-16,0-4-2 0,0 4-2 0,0 0-5 15,0 0 0-15,0 0-3 0,0 0-6 0,0 0-1 16,0 0 3-16,0 0-8 0,0 0-1 0,0 0 3 16,0 0-3-16,0 0-4 0,0 0-3 0,0 0-3 15,0 0 5-15,0 0 2 0,0 0 2 0,0 0-4 16,0 0-2-16,0 0 1 0,0 0 0 0,0 0 3 16,0 0 2-16,0 0 7 0,0 0-9 0,0 0 2 15,0 0 1-15,0 0-4 0,0 0 6 0,0 0-5 0,0 0 4 16,0 0-1-16,0 0-7 0,0 0 7 0,0 0-7 15,0 0 1-15,0 0-1 0,0 0-2 0,0 0-1 16,0 0 3-16,0 0 0 0,0 0-3 0,0 0 2 16,0 0-1-16,0 0 2 0,0 0-4 0,0 0 3 15,0 0-1-15,0 0 0 0,0 0-3 0,5-5 1 16,0 2-2-16,-5 3 0 0,12 0 1 0,-7-3 0 16,4 2 1-16,-3-2-1 0,2 2 0 0,0 0 0 0,-1 1 0 15,5-3-9-15,-2 2 12 0,1-1-3 0,-3 0 0 16,2-1 3-16,2 1 1 0,-5 2-1 15,0-2-3-15,-1 1-1 0,3 0 6 0,-4 0-2 0,2-1-2 16,-1 2-2-16,-6 0-1 0,7-3 0 0,-7 3-2 16,0 0-7-16,7 0-17 0,-7 0-10 0,0 0-9 15,0 0-7-15,0 0-6 0,0 0-23 0,6 3-20 16,-6-3-39-16,0 0-71 0,0 0-231 0,0 0 102 16</inkml:trace>
  <inkml:trace contextRef="#ctx0" brushRef="#br0" timeOffset="108195">12368 6590 27 0,'0'0'146'0,"0"0"-17"0,-4 3-7 0,4-3-9 0,0 0-8 0,0 0-3 16,0 0-17-16,0 0-13 0,0 0-3 16,0 0-6-16,0 0-7 0,0 0-3 0,0 0-7 15,0 0-2-15,0 0-1 0,0 0-2 0,0 0-2 0,0 0-6 16,0 0 5-16,0 0-5 0,0 0 5 0,0 0-2 15,0 0-1-15,0 0-1 0,0 0-1 0,0 0-2 16,0 0-1-16,0 0 0 0,0 0-3 0,0 0-6 16,0 0 0-16,0 0-3 0,0 0-12 0,0 0 13 15,0 0-2-15,0 0-5 0,15-8 4 0,-7 6 1 16,2 0-8-16,1 1 4 0,-3-1-4 0,0 2 1 16,1-1 0-16,-2-2-3 0,-1 2-2 0,0 0 3 15,-2 0-4-15,-4 1 0 0,10-1 2 0,-10 1-6 0,6-2 2 16,-6 2 5-16,7 0-6 0,-7 0 3 15,0 0-3-15,0 0 2 0,5-1 1 0,-5 1 1 0,0 0-2 16,0 0 0-16,4-3 0 0,-4 3 0 0,0 0-1 16,0 0-1-16,0 0-4 0,0 0-14 15,0 0-14-15,0 0-20 0,0 0-27 0,0 0-24 0,0 0-190 16,0 0-314-16,0 0 139 0</inkml:trace>
  <inkml:trace contextRef="#ctx0" brushRef="#br0" timeOffset="111514.81">12347 6452 83 0,'0'0'93'15,"0"0"-8"-15,-5-2-10 0,5 2 2 0,0 0-6 16,0 0-1-16,0 0-8 0,0 0 6 0,0 0-3 0,0 0 1 16,0 0-4-16,0 0-7 0,0 0-3 15,0 0-7-15,0 0 1 0,0 0-4 0,0 0-6 16,0 0-3-16,0 0-2 0,0 0-2 0,0 0-1 0,0 0-7 15,0 0-3-15,0 0 0 0,0 0-2 16,0 0-1-16,0 0-1 0,0 0-3 0,0 0 1 16,0 0-4-16,0 0 4 0,0 0-6 0,0 0-1 0,0 0-2 15,0 0 3-15,0 0-1 0,0 0 1 0,0 0-1 16,0 0-2-16,0 0-3 0,0 0 3 0,0 0 0 16,0 0-1-16,0 0 3 0,0 0 0 0,0 0 4 15,0 0 0-15,0 0 3 0,14 4 2 0,-14-4 1 16,9 0-5-16,-1 0 4 0,-2 2-2 0,2-2 0 15,-8 0-8-15,18 0 5 0,-12 0-3 0,0 1-2 16,2-1-2-16,0 0 0 0,-1 2 4 0,4-2 0 0,-4 0 3 16,2 0-7-16,2 1 4 0,-2-1-1 0,-1 0-2 15,0 0 3-15,-2 0-6 0,-6 0 2 0,10 0-3 16,-3 0 3-16,-2 1-5 0,-5-1 5 0,0 0 4 16,8 0-5-16,-8 0-3 0,0 0 2 0,0 0 1 15,5-1 3-15,-5 1-2 0,0 0-2 0,0 0-10 16,0 0-19-16,0 0-6 0,5 2-29 0,-5-2-22 15,5 5-56-15,-6-1-76 0,1 1-234 0,-4 0 104 16</inkml:trace>
  <inkml:trace contextRef="#ctx0" brushRef="#br0" timeOffset="112388.66">12388 6650 31 0,'-2'-1'100'0,"2"1"-6"0,0 0-13 0,0 0-5 16,0 0-7-16,0 0-2 0,0 0-9 0,0 0-2 0,-2-4-6 15,2 4-3-15,0 0-7 0,0 0 4 0,0 0-9 16,-5-2-2-16,5 2-1 0,0 0-2 0,0 0 9 16,-4-3-7-16,4 3 0 0,0 0-3 0,-1-4 2 15,1 4 0-15,-5-2-6 0,5 2-1 0,0 0 3 16,-4-2 2-16,4 2-2 0,0 0 0 0,-1-4-3 15,1 4-5-15,0 0-1 0,0 0-1 0,0 0 5 16,0 0-5-16,0 0 1 0,0 0-2 0,-4-4 4 16,4 4-4-16,0 0 1 0,0 0-1 0,0 0-2 0,0 0-3 15,0 0 3-15,0 0 0 0,0 0-1 16,0 0 1-16,0 0-1 0,0 0 5 0,0 0-5 16,0 0 2-16,0 0 6 0,0 0-1 0,0 0 4 0,-4-2 1 15,4 2-4-15,0 0 6 0,0 0-2 0,0 0-1 16,0 0-2-16,0 0-1 0,-1-5-2 0,1 5-1 15,0 0 0-15,0 0-7 0,-4-2-3 0,4 2 3 16,0 0-2-16,0 0 1 0,0 0 0 0,0 0-6 16,0 0 0-16,0 0-1 0,0 0-6 0,0 0 11 15,0 0-2-15,5-5-5 0,-5 5 2 0,8-3 4 16,-7 0-5-16,3 2-1 0,-4 1 2 0,10-1-2 16,-10 1 1-16,8-2 1 0,-3 1-2 0,0 0 1 0,3 0-1 15,-3-1-3-15,-5 2 4 0,9-2 2 16,-5 1-5-16,-4 1 2 0,10-2 0 0,-5 1-1 0,-5 1 2 15,8 0-2-15,-8 0 3 0,6-1-2 0,-6 1-2 16,5-3 4-16,0 1-3 0,-5 2-1 0,5 0 3 16,-5 0-1-16,9-1-1 0,-9 1 0 0,7-1 0 15,-7 1 0-15,5-1-3 0,-5 1 1 0,0 0 2 16,6-2 0-16,-6 2-1 0,0 0 4 0,0 0 0 16,5-1-8-16,-5 1 8 0,0 0-4 0,0 0-2 15,0 0 7-15,0 0-2 0,0 0-4 0,0 0 2 16,0 0 1-16,0 0 0 0,9 1 0 0,-9-1 3 0,0 0-3 15,0 0 0-15,0 0-4 0,0 0 1 0,5 0 0 16,-5 0-2-16,0 0 3 0,0 0-5 16,8 2 6-16,-8-2 3 0,0 0-3 0,5 1 2 0,-5-1-1 15,0 0-1-15,0 0 3 0,5 1-2 0,-5-1 0 16,0 0-2-16,0 0 5 0,0 0 0 0,0 0-6 16,0 0 2-16,0 0 1 0,0 0-1 0,0 0-3 15,0 0 7-15,0 0-2 0,0 0-3 0,0 0-9 16,0 0-13-16,0 0-15 0,0 0-13 0,0 0-32 15,0 0-36-15,0 0-173 0,0 0-315 0,0 0 140 16</inkml:trace>
  <inkml:trace contextRef="#ctx0" brushRef="#br0" timeOffset="118578.73">22070 7279 39 0,'0'0'93'0,"0"0"-8"0,0 0 0 16,0 0-5-16,0 0-17 0,0 0 8 0,0 0-7 15,0 0-8-15,1 6 1 0,-1-6-12 0,0 0 6 16,0 0-7-16,0 0-1 0,0 0 1 0,0 0-4 15,0 0-8-15,0 0-3 0,0 0-2 0,0 0 1 16,0 0-5-16,0 0 0 0,0 0-3 0,0 0-2 0,0 0 10 16,0 0-12-16,0 0-3 0,0 0 7 0,0 0 2 15,0 0-2-15,12-2 1 0,-12 2-9 0,6 0 2 16,-6 0-1-16,9-1 5 0,-1 2-1 0,-3-1-3 16,4 2 0-16,0-2-1 0,1 1-2 0,2-2 3 15,1 1 0-15,0 1-5 0,2-1 3 0,1 0-4 16,-2 0 1-16,-2 1-4 0,3-1 0 0,-1 1 3 15,-2-1-1-15,-1 0 18 0,-2 0-2 0,1 0-3 0,-1 0-1 16,-4 0 1-16,2-1-6 0,-7 1 0 16,11 1-5-16,-11-1 5 0,5 0 0 0,-5 0-6 15,8 0 1-15,-8 0-5 0,0 0-17 0,4 2-24 0,-4-2-34 16,0 0-54-16,0 0-119 0,0 0-265 0,0 0 117 16</inkml:trace>
  <inkml:trace contextRef="#ctx0" brushRef="#br0" timeOffset="118922.8">22151 7382 93 0,'0'0'142'0,"6"1"-14"0,-6-1-9 15,5 3-7-15,-5-3-7 0,7 0-8 0,-7 0-8 16,0 0-6-16,10 0-4 0,-10 0-5 0,6 0-7 16,-6 0 6-16,10-1-8 0,-3 1-3 0,-1 1-1 0,2-2-9 15,-2 1-2-15,-6 0-7 0,15 0 1 16,-7-2-6-16,1 2-6 0,-4-1-1 0,4 1-2 15,-4-1-7-15,-5 1 0 0,11-3-1 0,-8 3-1 0,-3 0-6 16,11 0-1-16,-11 0-7 0,0 0-20 0,7-1-40 16,-7 1-41-16,0 0-193 0,0 0-311 0,0 0 139 15</inkml:trace>
  <inkml:trace contextRef="#ctx0" brushRef="#br0" timeOffset="142889.15">20690 4320 14 0,'-5'-4'73'0,"5"4"-3"0,-4-3-11 16,4 3 4-16,-2-4-16 0,2 4 4 0,-3-2-1 16,3 2-1-16,0 0-7 0,-4-4-3 0,4 4 0 0,0 0-6 15,0 0-4-15,0 0-4 0,0 0-6 0,-4-4 3 16,4 4-2-16,0 0-5 0,0 0 3 0,0 0-1 16,0 0-8-16,0 0 10 0,0 0-14 0,0 0 4 15,0 0-3-15,0 0 2 0,0 0-3 0,0 0-1 16,0 0 5-16,0 0-5 0,-4-3 6 0,4 3-4 15,0 0 2-15,0 0-4 0,0 0 1 0,0 0-1 16,0 0 2-16,0 0 5 0,0 0 9 0,0 0-1 16,0 0 6-16,0 0 4 0,0 0-1 0,0 0-4 0,0 0 9 15,0 0-4-15,0 0 0 0,0 0 5 16,0 0-13-16,0 0 3 0,0 0-7 0,0 0 2 16,0 0-7-16,0 0 0 0,0 0 4 0,0 0-5 0,0 0 0 15,0 0-1-15,0 0-2 0,0 0-3 0,0 0 1 16,0 0 1-16,0 0-2 0,0 0-1 0,0 0 0 15,0 0 3-15,0 0 2 0,0 0-1 0,0 0-1 16,0 0 4-16,0 0 3 0,17 5-2 0,-9-3-2 16,-1-2 3-16,1 1 3 0,0 1-10 0,2-1-1 15,2 1 5-15,-1 0-2 0,1 0-1 0,-1 1-8 16,-2-3 5-16,0 2-3 0,-3 0 1 0,2-1 4 16,-3 1-3-16,4 0 2 0,-5-2-3 0,1 3 4 0,-5-3-3 15,5 0 5-15,-5 0-10 0,7 2-7 0,-7-2-8 16,6 0-12-16,-6 0-17 0,0 0-24 0,0 0-34 15,-13 5-112-15,7-3-233 0,-1-1 103 0</inkml:trace>
  <inkml:trace contextRef="#ctx0" brushRef="#br0" timeOffset="143347.29">20656 4441 28 0,'0'0'64'0,"0"0"-7"0,0 0 2 16,0 0 2-16,6 8-12 0,-6-8 14 0,2 0-8 15,-2 0-4-15,0 0-1 0,0 0 3 0,0 0-6 16,3 4 5-16,-3-4-7 0,0 0 0 0,0 0 7 15,7 3-7-15,-7-3 1 0,5 1 0 0,-5-1-6 16,12 1-5-16,-5-2-2 0,3 2-1 0,-2-1-4 16,2 0-5-16,0 0-1 0,-1 0 1 0,1 1-6 15,-1 1 3-15,-4-4-6 0,3 4-5 0,-2-2 2 16,-6 0-2-16,8 0 5 0,-8 0-2 0,9 0-8 16,-9 0 5-16,0 0-1 0,8 0 2 0,-8 0-6 15,0 0-1-15,7 0 1 0,-7 0-2 0,0 0 0 16,0 0 0-16,4 2-3 0,-4-2 2 0,0 0 4 0,5 0-1 15,-5 0 0-15,0 0-1 0,0 0-3 0,0 0 1 16,0 0-2-16,0 0 6 0,0 0-3 16,0 0 4-16,0 0-2 0,0 0 0 0,0 0 1 0,0 0 0 15,4 3 0-15,-4-3-4 0,0 0 1 0,0 0 1 16,0 0-4-16,0 0 0 0,0 0-6 0,0 0-17 16,0 0-28-16,0 0-47 0,0 0-107 0,0 0-222 15,0 0 98-15</inkml:trace>
  <inkml:trace contextRef="#ctx0" brushRef="#br0" timeOffset="144227.82">22875 7711 152 0,'0'0'147'0,"0"0"-13"0,0 0-13 0,0 0-11 0,0 0-13 16,0 0-12-16,0 0-8 0,3 4-6 16,-1-1-26-16,1-1-18 0,-1 2-33 0,0 0-58 0,0 0-102 15,1 1-181-15,1 0 80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7:51:56.428"/>
    </inkml:context>
    <inkml:brush xml:id="br0">
      <inkml:brushProperty name="width" value="0.05292" units="cm"/>
      <inkml:brushProperty name="height" value="0.05292" units="cm"/>
      <inkml:brushProperty name="color" value="#002060"/>
    </inkml:brush>
  </inkml:definitions>
  <inkml:trace contextRef="#ctx0" brushRef="#br0">10379 3473 2 0,'0'0'57'16,"0"0"-10"-16,0 0 1 0,0 0-4 0,-1-6-7 15,1 6 1-15,0 0-5 0,0 0-4 0,-3-4-7 16,3 4 3-16,0 0 1 0,-1-3 5 0,1 3 1 15,0 0 1-15,0 0-10 0,0 0 6 0,-4-4-8 16,4 4 7-16,0 0-5 0,0 0 3 0,0 0-1 16,0 0-6-16,0 0 0 0,0 0-1 0,0 0-6 15,0 0 0-15,0 0-3 0,0 0-6 0,0 0 8 16,0 0-5-16,0 0-7 0,0 0 11 0,0 0-5 16,0 0 5-16,0 0-6 0,0 0 6 0,0 0-9 15,0 0 1-15,0 0-2 0,0 0 2 0,0 0 1 16,0 0-2-16,12 9 1 0,-8-6 5 0,1 0-6 0,-1-1 0 15,2 2 6-15,-1 1-5 0,3-2 4 0,0 5-6 16,-1-2 6-16,2 0 2 0,1-1-2 16,-1 2-4-16,3 2 1 0,-1-4-8 0,-1 3 6 15,2-1 0-15,-2 2 3 0,2-1-2 0,-1 0 3 0,-3-2-11 16,2 4 7-16,-1-2 6 0,-3 1-5 0,2-1-2 16,1 1 1-16,-4-2 3 0,3 3-4 0,-3 0 6 15,0-1-4-15,4 1 1 0,-4 0 2 0,0-3 2 16,3 5-1-16,-2 0-9 0,3-3 8 0,-2 6 1 15,2-1-4-15,-2-4-2 0,1 7-2 0,1-5 7 16,-1 3-1-16,0-1 0 0,1 0-8 0,-1-1 6 16,-1-1 0-16,0-2 0 0,-1 2-5 0,0-2 9 15,0 2-7-15,-1-3-1 0,0 1 6 0,0-1-6 16,-1 0 3-16,0-4-5 0,-1 1 7 0,-1-1 0 16,2 0-2-16,-4-1 0 0,1 0 3 0,3 0-4 0,-3 0 2 15,-1-1 0-15,0-3-3 0,1 5 1 16,-2-2 2-16,1-3-14 0,0 0-25 0,-1 5-117 15,1-5-166-15,0 0 73 0</inkml:trace>
  <inkml:trace contextRef="#ctx0" brushRef="#br0" timeOffset="543.28">10576 3883 15 0,'5'2'51'0,"0"1"-6"0,-1-2-4 0,1-1-1 15,3 3-3-15,-3-3-3 0,5 0 2 0,-2 0-5 16,1 1 0-16,1-1-6 0,2 2-1 0,-6 0-6 15,5 1 3-15,-2-2-3 0,-1 2-3 0,0-1 4 16,1 1-5-16,0-2-3 0,0 5 0 0,-2-4-2 16,0 4-4-16,-1-2 7 0,-1 1-2 0,0 0-4 15,4-2-3-15,-5 1 6 0,1-1-4 0,-1 1-1 16,1-1 1-16,-1-1 0 0,1 2 1 0,-3-2 1 16,2 1-3-16,-1-2-2 0,-3-1 7 0,3 4 0 15,-3-4 5-15,0 0 3 0,2 2-6 0,-2-2 3 16,0 0-3-16,0 0-1 0,0 0-5 0,5 2 6 0,-5-2-1 15,0 0-2-15,4 3-1 0,-4-3-1 0,0 0-1 16,0 0-2-16,5 0-5 0,-5 0-11 16,0 0-17-16,0 0-16 0,0 0-69 0,0 0-124 0,8-5 54 15</inkml:trace>
  <inkml:trace contextRef="#ctx0" brushRef="#br0" timeOffset="1145.08">10788 3750 14 0,'0'0'78'0,"0"0"-7"16,0 0-7-16,0 0-4 0,0 0-6 16,0 0-7-16,0 0-4 0,0 0-5 0,0 0-3 0,0 0-5 15,-4-3-6-15,4 3 2 0,0 0 1 0,0 0 0 16,0 0 2-16,0 0 5 0,0 0-11 0,0 0 0 15,0 0 2-15,0 0 5 0,0 0-4 0,0 0 3 16,0 0-2-16,0 0-6 0,0 0-3 0,0 0-1 16,-1-4 0-16,1 4-2 0,0 0 1 0,0 0-5 15,0 0 2-15,0 0 3 0,0 0-6 0,0 0-2 16,0 0 1-16,0 0-3 0,0 0-3 0,0 0 3 16,0 0-2-16,0 0 3 0,0 0-8 0,0 0 5 0,0 0-1 15,0 0 5-15,0 0-8 0,0 0-2 0,0 0-1 16,0 0 1-16,0 0 0 0,0 0 4 0,0 0 1 15,0 0-3-15,0 0 2 0,4 13 0 0,-4-10-1 16,0-3 0-16,6 8 2 0,-6-4-5 0,1-1 0 16,2 1 2-16,-3 1-2 0,1 0 3 0,2 0 0 15,-3 2-2-15,3-1 2 0,-1 4-2 0,-2-3 1 16,0 1 3-16,1 1-3 0,-1 0-1 0,0 2 1 16,3-5 0-16,-3 3 3 0,0-1-3 0,0 1 3 15,-3-1-3-15,2 1 9 0,-1 0-5 0,0-1-2 16,1 1 3-16,-2 1-5 0,2-3-10 0,1 1-45 15,0-2-122-15,0-1-191 0,1-1 85 0</inkml:trace>
  <inkml:trace contextRef="#ctx0" brushRef="#br0" timeOffset="23792.65">9381 7257 69 0,'0'0'74'16,"-7"3"-3"-16,7-3-12 0,0 0-10 0,0 0-4 0,0 0 4 16,-7-2-14-16,7 2 1 0,0 0-5 0,0 0 0 15,0 0-12-15,0 0 6 0,0 0-2 16,0 0 2-16,0 0 9 0,0 0 0 0,0 0-6 0,0 0 9 16,0 0-3-16,-6 3-3 0,6-3 2 0,0 0-10 15,0 0-4-15,0 0 2 0,0 0-12 0,0 0 3 16,0 0 3-16,0 0-2 0,0 0-1 0,0 0 0 15,0 0-1-15,0 0-2 0,0 0-3 0,0 0-1 16,0 0 0-16,0 0-1 0,0 6 3 0,0-6 2 0,0 0 2 16,0 0 3-16,7 5-4 0,-7-5-8 15,4 3 14-15,-4-3-1 0,7 2 3 0,-3 0 0 0,1-2-10 16,1 0 3-16,2 3 5 0,1-3 4 0,-2 0-9 16,1 1 3-16,0-1-2 0,2 2-3 0,0-1-3 15,2 0 1-15,-2-1 0 0,3 1-2 0,-2-1 2 16,2 2-2-16,1-2 1 0,-1 1-4 0,2-1-4 15,-2 1 1-15,2-1 4 0,-2 0-1 0,5 0 2 16,-5 0-1-16,4 2-6 0,-4-2 3 0,1 0 5 16,-1 1 1-16,0 0-4 0,1-1-1 0,-1 0 1 15,1 3-6-15,-1-3 9 0,1 0-4 0,1 0 4 0,4 0-5 16,-1 0 5-16,1 1-7 0,-1 1 4 0,-5-2-5 16,6 0-2-16,-1 0-6 0,1 0 16 0,-1 0-8 15,0 0 3-15,1 0 4 0,2 0-5 0,-4-2-9 16,2 1 15-16,0-2-10 0,0 3 4 0,-1 0 12 15,1-1-12-15,1 1-3 0,2-1 6 0,-3-1 1 16,3 1 1-16,-3 0 1 0,0 1-3 0,0-2 3 16,-1 4-9-16,1-4 3 0,-2 4-1 0,2-2 4 0,0 0-3 15,-1-2-2-15,0 2 7 0,0 0-2 16,1 0-1-16,1 0-1 0,-1 0-10 0,-2 0 4 0,-4 2 8 16,5-1-2-16,-4-1-10 0,3 0 9 0,2 0 2 15,0 0-3-15,-1 0 2 0,0 1 0 16,1-1 1-16,3 0 2 0,-3 0 2 0,4-1-19 0,0 1 9 15,-3-1 6-15,1 1-2 0,3 0 3 0,-1-2 1 16,-4 1-1-16,3 1 0 0,-3 0-2 0,-2 0 7 16,1 0-3-16,-6 0 1 0,2-1-8 0,-1 1 3 15,0 0-2-15,-2 1 8 0,-2-1-9 0,4-1 8 16,-6 1-5-16,0 0 0 0,5-1-6 0,-6 1 11 16,3 0-11-16,-1 0 5 0,-2-2 5 0,3 4-6 15,-4-2-1-15,3 1 5 0,-8-1 5 0,14 1-7 0,-9-1 5 16,0 1-8-16,-5-1 8 0,10-1-11 0,-10 1 13 15,9 0-7-15,-9 0-2 0,0 0 0 0,7 0-3 16,-7 0-8-16,0 0-4 0,0 0-23 0,0 0-33 16,0 0-127-16,0 0-215 0,-23 1 95 0</inkml:trace>
  <inkml:trace contextRef="#ctx0" brushRef="#br0" timeOffset="24908.84">9519 7201 44 0,'0'0'96'0,"0"0"-3"0,0 0-18 0,0 2 1 16,0-2-11-16,0 0-9 0,0 0-4 0,0 0-5 15,0 0-16-15,3 7 7 0,-3-7-5 0,0 0 2 16,0 0-1-16,1 1 1 0,-1-1 1 0,0 0-11 0,0 0 2 16,0 6 1-16,0-6-4 0,4 2 5 0,0 0 2 15,-4-2-12-15,5 1 13 0,-5-1-6 0,5 2 2 16,-1 2 2-16,5-3-10 0,-4 2-2 0,0-2 3 16,4 1-2-16,0-2-1 0,0 1-9 0,1 1 2 15,0-1 1-15,1 0-3 0,0 0 4 0,0 2 1 16,0-3-6-16,0 2 0 0,1-2 4 0,-1 0-7 15,2 2 5-15,0-1-2 0,-3 0 1 0,3-1-5 16,-3 3-1-16,-1-3 3 0,1 0-6 0,3 0-3 0,0 3 11 16,-3-3-5-16,2 1 3 0,-1 0-2 0,2-1-4 15,-1 2 2-15,0-1 3 0,0-2-5 0,2 2 6 16,-2-1-6-16,2 1-1 0,1 0 1 0,-2-1 2 16,3 0 3-16,2 0-7 0,-5 2 1 0,6-4 4 15,-3 2-2-15,2-1 3 0,-4 1-9 0,3-1 6 16,0 1 3-16,-3 0-6 0,1 0 0 0,-2 0 0 15,3 1 0-15,2-2 4 0,-2 1-11 0,-4-1 10 16,1 2 4-16,1-2-7 0,4 1 4 0,-3-2 1 16,-2 2-5-16,1-1 4 0,2 1-13 0,1-1 14 15,0 1-4-15,2 0 2 0,-1-3 1 0,-4 3-2 16,1 0 1-16,-2 0 2 0,0 0-3 0,1 0 3 0,4 0-1 16,-5 0-6-16,1 0 6 0,-1 0-2 15,-1 0 2-15,2 0 4 0,-1 0-7 0,-2 3 3 0,1-3-2 16,-2 0 2-16,3 0 4 0,-4 0-11 0,1 0 4 15,3 0-3-15,-4 1 2 0,4-1 7 0,-3 1-6 16,-2-1 3-16,2 0-2 0,3 0 3 0,-3 0-4 16,-2 0 3-16,2 2-3 0,-2-2 1 0,-1 0-3 15,1 0 3-15,1 0 4 0,0 0-3 0,-1 0-3 16,-2 0 1-16,1 0 4 0,1 0-2 0,-1 0-4 16,0 0 1-16,2 1 2 0,-9-1-4 0,10-1 7 0,-3-1-10 15,-7 2-3-15,6 0 10 0,-6 0 5 16,9 0-5-16,-4-1-2 0,-5 1 7 0,0 0 1 0,0 0-3 15,0 0 0-15,0 0-2 0,0 0 1 0,0 0-10 16,0 0-11-16,0 0-40 0,0 0-166 0,0 0-244 16,-18 6 108-16</inkml:trace>
  <inkml:trace contextRef="#ctx0" brushRef="#br0" timeOffset="79217.27">25769 14869 104 0,'0'0'135'0,"0"0"-9"0,0 0-9 0,0 0-6 0,0 0-10 16,-1 1-10-16,1-1-9 0,0 0-17 0,0 0-1 15,0 0-2-15,0 0-4 0,0 0-12 0,0 0-7 16,0 0-1-16,0 0-2 0,0 0-6 0,0 0-4 15,0 0 8-15,0 0-3 0,0 0-2 0,0 0 1 16,0 0 3-16,0 0-5 0,0 0 8 0,0 0 2 16,0 0-8-16,0 0 0 0,0 0 1 0,0 0-1 15,0 0 0-15,0 0-2 0,0 0-3 0,0 0-1 0,0 0-3 16,0 0-1-16,0 0-3 0,0 0-4 0,0 0 4 16,0 0-4-16,0 0 3 0,0 0-3 15,0 0-3-15,0 0 2 0,0 0-6 0,0 0 0 0,0 0 2 16,0 0 0-16,0 0-2 0,0 0-2 0,0 0 4 15,0 0-4-15,0 0-3 0,0 0 7 0,0 0-1 16,0 0 1-16,0 0-2 0,0 0 2 0,0 0-2 16,0 0 0-16,0 0-1 0,0 0 0 0,0 0 1 15,0 0 1-15,0 0 1 0,0 0-5 0,0 0 3 16,0 0 4-16,0 0-2 0,0 0 2 0,0 0 0 16,0 0 0-16,0 0-3 0,0 0 0 0,0 0 0 0,0 0 1 15,0 0-5-15,0 0 5 0,0 0-3 0,0 0 2 16,0 0-4-16,0 0-1 0,0 0 2 0,0 0 1 15,0 0 6-15,0 0-5 0,0 0-1 0,0 0 1 16,0 0 3-16,0 0 2 0,0 0-8 0,0 0 8 16,0 0-1-16,0 0-4 0,0 0 3 0,0 0 5 15,0 0 2-15,0 0-4 0,0 0 0 0,0 0 2 16,0 0-5-16,0 0 7 0,0 0-4 0,0 0-3 0,0 0 4 16,0 0 0-16,0 0-6 0,0 0 2 15,0 0 3-15,0 0-3 0,0 0 0 0,0 0 2 16,0 0-2-16,0 0 0 0,0 0-1 0,0 0-1 0,0 0-7 15,0 0 4-15,0 0 2 0,0 0-1 0,0 0 3 16,0 0-3-16,0 0-7 0,0 0 11 0,0 0-3 16,0 0 1-16,-2 3-3 0,2-3-1 0,2 6-2 15,-2-6 0-15,-2 7 0 0,2-3-4 0,0-4 5 16,0 6-2-16,-2-1 3 0,2 1-3 0,-4-2 4 16,7 1-3-16,-6 0 0 0,3 2 0 0,0-2 1 15,-1 0 1-15,1 0-1 0,-3 2-1 0,1-3-2 16,2 1-1-16,0-1 2 0,0 1 0 0,0-5-1 0,0 8 0 15,0-4 0-15,0-4 1 0,0 6 1 16,0-4 0-16,0-2-1 0,0 6 1 0,0-6-7 0,0 0 8 16,0 4-1-16,0-4 0 0,0 0 0 0,-2 5 0 15,2-5 3-15,0 0-1 0,0 0-2 0,0 0 1 16,0 0-15-16,0 0-18 0,0 0-32 0,0 0-25 16,0 0-29-16,0 0-52 0,0 0-188 0,0 0-387 15,0 0 171-15</inkml:trace>
  <inkml:trace contextRef="#ctx0" brushRef="#br0" timeOffset="80718.99">25756 14955 30 0,'0'0'112'0,"0"0"-18"0,0 0 2 15,0 0-9-15,0 0 0 0,0 0-16 0,0 0-1 16,0 0-5-16,0 0-3 0,0 0-3 0,0 0 3 16,0 0-6-16,0 0-5 0,0 0 0 0,0 0-10 15,0 0 2-15,-4-1-13 0,4 1 5 0,0 0-1 16,0 0-1-16,0 0 4 0,0 0-7 0,0 0-4 0,0 0 1 16,0 0-1-16,0 0 2 0,0 0-4 15,0 0-2-15,0 0-10 0,0 0 7 0,-7-1-5 0,7 1 0 16,0 0 1-16,0 0 0 0,0 0-5 0,0 0 5 15,0 0 0-15,0 0 2 0,0 0-5 0,0 0 0 16,0 0-2-16,0 0 3 0,0 0-2 0,0 0-4 16,15-3 3-16,-15 3-4 0,8 0 4 0,-3-3-3 15,-5 3 1-15,13 0 1 0,-7-2-6 0,2 2 2 16,4-2-1-16,-5 1 1 0,5 0-1 0,-2 0 2 16,5-1-5-16,-6 1 6 0,2 0-9 0,0 1 6 15,-1-3-2-15,1 3 2 0,-3 0-2 0,1-3-2 0,-1 3 3 16,0 0-3-16,-1 0-2 0,-7 0 5 0,13-1-1 15,-6 1-4-15,0-1 3 0,-2-1 1 0,-5 2-2 16,13 0-2-16,-8 0 0 0,4-1 3 0,-4 0 4 16,4 1-5-16,-2-1 3 0,0 1-1 0,1 0-4 15,0 0-3-15,-8 0 6 0,14 0-3 0,-7 0 6 16,1 0-5-16,2-2-1 0,-1 2-1 0,-1 0 1 16,0 0 4-16,3 0-5 0,-1 2 3 0,-1-2 6 15,1 0-5-15,-1 0 0 0,0 0-2 0,-1 0 2 16,0 0-2-16,-1 0 1 0,4-2-1 0,1 1 0 15,-7 0 2-15,3 0-5 0,0 1 5 0,3-2-1 0,-2 2 0 16,3 0 3-16,-2-1-3 0,-2 1-3 0,-1-2 7 16,5 2-3-16,-2 0 3 0,0-1-1 0,5 1-1 15,-3 1-2-15,1-1-1 0,0 0-1 0,1 0 4 16,-3 0 2-16,3 2-2 0,0-2 1 0,-5 0-3 16,4 0 0-16,-3 1 3 0,4-1-6 0,0 0 6 15,-1 0-4-15,0 0 2 0,0 0-1 0,-2 0-3 16,2 3 5-16,0-3-5 0,1 0 1 0,-1 1 2 15,0 0 0-15,0 1 0 0,1-2 1 0,-2 1-1 0,0 0 2 16,1 0-6-16,0-1 5 0,1 2-2 16,-1-2 2-16,-1 1-2 0,0 0 2 0,0-1-5 0,-1 0 7 15,0 0-3-15,-1 3-1 0,1-3-2 0,0 0 1 16,-2 0 1-16,4 3 1 0,-1-3-3 16,-2 0 5-16,0 0-1 0,3 0 0 0,1 0 2 0,-5 0-3 15,4 0-1-15,0 0-2 0,-3 1 1 0,4-2 4 16,-2 1-2-16,-1 0 1 0,2 0-4 0,-3 0 1 15,4 0 0-15,-1 0 3 0,0 0-2 0,3 0 6 16,-5 0-4-16,6 0 0 0,0 0 1 0,-3 0 0 16,5-3-1-16,-6 3-7 0,6 0 12 0,9-3-1 15,-12 3-3-15,5 0-4 0,-1 0 3 0,1 3-5 0,0-3 6 16,-1 0-4-16,3 0 0 0,-4 3 2 16,4-3-1-16,-2 1 3 0,-1-1-1 0,1 1-1 0,-3 2 3 15,3-2-6-15,-2-1 3 0,-1 1 1 0,4 1-2 16,-4-2-3-16,0 2 9 0,0-2-11 0,1 3 9 15,1-3-1-15,-1 2-4 0,1-2 4 0,0-2-4 16,0 2 1-16,1 0-1 0,-2-3-11 0,4 3 15 16,-2 0-1-16,2-2 0 0,3 2 2 0,-5 0 0 15,-2 0-5-15,3-2 3 0,-1 1 0 0,-2 2-2 16,2-1 8-16,1 2-4 0,-3-2 2 0,4 0-2 16,-1 2 4-16,-2-2-5 0,1 0-4 0,0 3 5 15,-4-3 2-15,3 3-6 0,-2-3 6 0,3-1-4 16,-1-1 3-16,-1 2-3 0,-1 0 1 0,4-3-1 0,0 1 3 15,-2-1-3-15,8 1-2 0,0-1 4 0,-1 2 4 16,4 1 2-16,-3-3-3 0,0 0 4 16,0 2-5-16,2 1-4 0,-9 0 10 0,1 0-2 0,1 0-1 15,5 0-3-15,-9 0 4 0,3-3-3 0,6 3 0 16,-7 2 0-16,0-2-1 0,-3 0 2 0,3-3-3 16,-3 3 0-16,2-1 0 0,0 0 1 0,3 1 1 15,-2-3-3-15,6 2 3 0,-6 1-1 0,-3-1-1 16,4 1 2-16,-2 0-1 0,3 0 2 0,-2 0-1 0,-2-2-6 15,3 2 5-15,-2 0-3 0,-2 0 0 0,5 0-15 16,-5 2-2-16,1-1 5 0,-1-1 1 16,3 0 0-16,0-1 1 0,-3 2-1 0,1-2 2 0,4 1 3 15,-2 0-4-15,-2-2 5 0,3 1-2 0,-3-1 4 16,1 1-3-16,1 0 0 0,-1-1 1 0,1 1 0 16,0 1 0-16,-4 0 2 0,2-1-1 0,0 1 1 15,-3 0 0-15,3 0 0 0,-1 0 2 0,2 0 4 16,-2-3-2-16,1 6 4 0,0-3 3 0,-2 0 4 15,3 0 2-15,2-3-2 0,0 3-1 0,0 0 2 16,-2 0-3-16,-1-4 5 0,-1 3 3 0,0 2-8 16,1-2 1-16,-2 2 2 0,1-1 0 0,-7-1 0 0,-1 1-3 15,3 0 1-15,-4 1-2 0,0-1-1 16,1 1 1-16,-1-1 1 0,0 0-2 0,-2 1 2 0,0 1-2 16,2 1-2-16,-1-3 2 0,0 1 4 0,0 2-3 15,0-2 0-15,2 2 1 0,2-2-1 0,-1 2 0 16,-3 1 0-16,2-2 0 0,-1 1-3 0,4-2 3 15,-7 0 2-15,3-1-2 0,-4 0 6 0,1 3 6 16,0-3 2-16,-6 0 4 0,11 0 9 0,-8 3 7 16,-3-3 2-16,0 0 1 0,0 0 1 0,0 0-3 15,9-3-6-15,-9 3 1 0,0 0-8 0,0 0-5 16,0 0-2-16,0 0-4 0,5 0-4 0,-5 0-27 16,0 0-53-16,0 0-75 0,0 0-94 0,0 0-191 15,0 0-457-15,0 0 203 0</inkml:trace>
  <inkml:trace contextRef="#ctx0" brushRef="#br0" timeOffset="83155.16">5483 15879 22 0,'0'0'138'0,"0"0"-2"0,0 0-5 0,0 0-14 15,0 0-12-15,0 0-14 0,0 0-6 0,0 0-11 16,-2 4-2-16,2-4-14 0,0 0-7 0,3 4-2 15,-3-4-18-15,1 4 6 0,-1-4 6 0,0 0-13 0,4 2 1 16,-4-2-6-16,0 0-1 0,5 3-3 16,-5-3 1-16,5 2-2 0,-5-2 4 0,4 1 2 0,-4-1 0 15,0 0-1-15,9 0 9 0,-9 0-8 0,0 0 2 16,8 1-3-16,-8-1 1 0,6 0-1 0,-6 0-3 16,8-2 1-16,-3 0-4 0,2 1-2 0,0 1-3 15,1 0 3-15,-1-1-5 0,6 1-7 0,-4-1 7 16,5-1-4-16,-4-1-2 0,8 2 3 0,-2-2-2 15,0 1 0-15,2 1 3 0,2-3 2 0,1-1-5 16,-1 4 2-16,1-1-3 0,6-1 0 0,-8 2-1 16,1-2 4-16,2 0-2 0,-1 1-4 0,-1 0 3 15,0 0 0-15,1 2-1 0,-1 1-1 0,1-1 3 16,0 1-4-16,-1 2-3 0,0 0 8 0,-2-2-2 0,1-1-3 16,0 3 2-16,-2-1-1 0,3 1-4 15,-3-1 3-15,-3 0 1 0,4-2 1 0,-2 1 0 16,-3 0 7-16,5 0 1 0,1-2 2 0,-2 1 0 0,1 0 2 15,0-2 2-15,0 0-1 0,-1 1-2 0,-5 1-1 16,8 0 0-16,0 1-4 0,-1-1 1 0,-3 2-1 16,6 0-5-16,-3-1 2 0,3 1-2 0,-3 2 4 15,3-1-1-15,6-1-3 0,-6 4 0 0,-3-5-3 16,-1 3-1-16,1-2 4 0,1 2-6 0,-7-1 6 16,5-3-1-16,1 4 1 0,-1-4-3 0,0 2 0 15,-4-2-1-15,0 3-2 0,3-2 0 0,1-1 0 16,-2 2 3-16,3-2 0 0,-1 0 0 0,0 0-7 15,1 5 5-15,3-4 2 0,-4-1 1 0,1 2 0 16,3 1-1-16,-3-3-3 0,0 1-2 0,-1 1 3 16,4 1-4-16,-2-3 2 0,-2 1-2 0,3 1 3 15,0-2-1-15,0 0 3 0,-2 0 0 0,3-2 0 0,-4 2 0 16,3-1 0-16,-2 2-2 0,-1-1 0 16,-4 0-1-16,4 0-2 0,-4 0 5 0,4-1-1 15,-4 1 0-15,-1 0-1 0,1 0 2 0,-2 1 0 0,1-1-4 16,0-1-1-16,-1 1 4 0,1 0-1 0,-3 1 1 15,3-1 2-15,-3 2-2 0,0 0 1 0,1-2 0 16,0 1-1-16,-1 1-5 0,0-2 2 0,-1 2 0 16,-1-2 2-16,3 0 1 0,1 1 0 0,-2-1-2 15,4 0 1-15,-5 1 1 0,0-1-3 0,4 1 4 16,-7-2-2-16,2 1 0 0,5-1 1 0,-7 1 0 16,2 0-3-16,-2-1 4 0,-6 1-9 0,12 1 4 15,-12-1 0-15,9-1 6 0,-9 1-3 0,6-2 2 0,-6 2 0 16,9 0-3-16,-9 0 1 0,0 0 1 0,0 0 0 15,6 0-3-15,-6 0 4 0,0 0 2 16,3-2 1-16,-3 2-2 0,0 0-2 0,0 0 4 0,0 0-7 16,0 0 3-16,0 0 3 0,0 0-4 0,0 0-3 15,0 0 3-15,0 0 3 0,0 0-1 16,0 0-2-16,0 0 3 0,0 0-3 0,0 0-1 0,0 0 2 16,1-3 3-16,-1 3-3 0,0 0-1 0,0 0 1 15,0 0 0-15,0 0-3 0,-3-8 4 0,3 8 0 16,0 0-2-16,-2-4 0 0,2 4 2 0,0-3-2 15,0 3 2-15,0 0-1 0,-3-5-1 0,3 5 1 16,-1-3-2-16,1 3 2 0,0 0-3 0,0 0 3 16,-1-4 1-16,1 4-4 0,0 0 4 0,0 0 0 15,0 0-2-15,0-5-1 0,0 5 3 0,0 0 0 16,0 0-3-16,0 0 0 0,-5-4 0 0,5 4 2 16,-1-4 3-16,1 4-6 0,0 0 4 0,-3-4 1 0,3 4 4 15,0 0 2-15,0 0 0 0,-4-3-2 0,4 3 0 16,0 0-2-16,0 0-2 0,0 0 2 15,0 0-5-15,0 0 0 0,0 0 1 0,0 0 1 0,0 0 2 16,0 0-2-16,4 11 1 0,-1-7-3 0,-2 0-1 16,-1 2 0-16,1-1 6 0,0-1-4 15,-1 3 1-15,3-1-2 0,-3-1 3 0,0 2-5 0,1-3 1 16,-1 1 2-16,0-3-2 0,0-2-3 0,0 6 5 16,0-6 2-16,1 3 1 0,-1-3-5 0,0 6 5 15,0-6-3-15,0 0 2 0,0 0-5 0,0 0 4 16,0 0 1-16,0 0-6 0,-2-15 6 0,2 9-1 15,0 3-4-15,0-4 6 0,0 1-2 0,1-1 3 16,-1 0-4-16,-1 2 0 0,2 0-1 0,-1-1 2 0,-1 1-3 16,1 2 4-16,1-1 0 0,-1 4-3 0,0-6 0 15,0 6 0-15,0-5-11 0,0 5 13 16,0 0-2-16,0 0 0 0,0 0 0 0,0 0-2 0,0 0 4 16,3 12 0-16,-3-6 2 0,-2 2-1 0,4 0-2 15,-2-2 5-15,0 0-5 0,0 2 0 0,0-2 1 16,1 0 2-16,-2 0-2 0,1-3 0 0,0 3-2 15,0-2 0-15,0 2-2 0,0-6-46 0,0 4-65 16,0-4-273-16,-4 3-418 0,4-3 185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6:19:08.573"/>
    </inkml:context>
    <inkml:brush xml:id="br0">
      <inkml:brushProperty name="width" value="0.05292" units="cm"/>
      <inkml:brushProperty name="height" value="0.05292" units="cm"/>
      <inkml:brushProperty name="color" value="#002060"/>
    </inkml:brush>
  </inkml:definitions>
  <inkml:trace contextRef="#ctx0" brushRef="#br0">16877 4971 76 0,'-4'-3'95'16,"4"3"-3"-16,-4-6-10 0,4 6-4 0,-5-3-16 16,2 1-4-16,3 2-16 0,-7-4 6 0,5 2-9 15,-4 0 2-15,3-1-20 0,3 3 15 0,-9-1-7 0,2-2-3 16,2 3-2-16,-1-1-2 0,-1 0-3 0,-1 1-11 16,8 0 9-16,-15 0-3 0,5 0 0 0,-1 0-4 15,0 0-12-15,4 1 19 0,-2-1-8 0,-1 1-29 16,2-1 3-16,-5 0 4 0,7 0-2 0,-2 0 1 15,-5 0 3-15,3 0 4 0,1 3-1 0,-4-6-5 16,3 3 5-16,-3-1-1 0,-1 0 3 0,1-2 6 16,-3 1-1-16,3-1 3 0,-5-1 7 0,2 1-4 15,-4-1-1-15,5 1 3 0,-3-2-2 0,-1 1-2 16,2 1 2-16,3 0-1 0,2 0 3 0,-2-1-2 16,3 0-4-16,1 1 1 0,-1 1 1 0,2 0 0 0,2 1 3 15,0-1-4-15,-2 0 5 0,2 0-3 0,1 1-1 16,1-2-5-16,-2 2 8 0,1 0-1 0,6 1-6 15,-14-1 3-15,6 0-4 0,-3 1 2 0,-1 0 2 16,3 0-3-16,-2 0 3 0,3 0 0 0,-6 2 2 16,5-1-3-16,-5 0-2 0,4 0 5 0,0 2-2 15,-2 0-3-15,1 0 3 0,0-2-3 0,-1 3-1 16,-2-1 3-16,-2 1-4 0,2-1 5 0,-1 0 0 16,0-1 3-16,2 1-4 0,-1-1 5 0,-3 0-9 15,3 0 0-15,1-2 7 0,-1 3-3 0,5-1-3 16,-2-2 2-16,-1 0 1 0,3 0 1 0,0-2-1 15,-2 2-5-15,1 0 8 0,2-3 0 0,-3 3-6 16,0-2 3-16,1 0 2 0,0 1-1 0,0 0-1 16,-2-2-3-16,-1 2 2 0,3 0-1 0,1 2 16 0,-5-1-20 15,5 0 7-15,-5 1-1 0,5-2-2 0,-4 2-2 16,1 1 1-16,0 0 2 0,-1-1 6 16,-1 1-6-16,3 0-3 0,-3 1 4 0,0-1-3 0,0 0 2 15,-3 2-5-15,3 0 5 0,1-2-5 0,-1 1 9 16,1 0-11-16,-2 2 15 0,2-1-8 0,-1 0 1 15,3 1-2-15,-2 2 1 0,-1 3-1 0,2-5 5 16,-3 5-1-16,1-3-1 0,1 2 3 0,3-4-4 16,-4 6-3-16,1-2 3 0,4-2-4 0,-1-1 4 15,-3 3-3-15,4-2 4 0,0-2 7 0,-1 2-14 16,0-1 4-16,3-1 4 0,-1 1 0 0,2-1-4 16,3 0 4-16,-3 0-10 0,3-1 10 0,-1 1-2 0,1-1 5 15,-1 3-3-15,2-6-4 0,1 4 2 0,-1-1-2 16,0 2 2-16,0-1 0 0,1 0 7 15,0 1-7-15,-2 0-2 0,2 0 1 0,0 0-1 0,-1-2 1 16,1 4-2-16,-1-1-2 0,-1 0 2 0,-2 1 3 16,3 1 4-16,0-2-7 0,0 4 1 15,-1 0 1-15,0 0 2 0,1 0-1 0,-2 1 2 0,1 0-3 16,0 2 0-16,0-4-2 0,-3 0 3 0,1 2-4 16,2 0 5-16,3-1-5 0,-2 1 5 0,-2 0-2 15,1-1 4-15,-1 6 2 0,3-5-2 0,-3 1-2 16,4 3-2-16,-2-4 2 0,2 5-5 0,-4 0 3 15,4-6 2-15,-3 1 2 0,2 1-2 0,0 0-3 0,-2-4 7 16,3 3-6-16,-5-3 0 0,4 0 1 0,-2-1 9 16,2-2-18-16,-2 3 7 0,2-6-1 15,-3 2 2-15,3 2-1 0,1-3 5 0,-4 1-1 0,4-1 0 16,-4 2-7-16,3-1 1 0,-2-2 3 0,2 2-2 16,1 0 6-16,-1-1-1 0,1 1-2 0,-3-2 0 15,3 1-1-15,0 1-1 0,0-5 4 0,0 7-2 16,0-2 2-16,3 0 2 0,-2-2 2 0,-1 1 0 15,1 1-1-15,2 1 6 0,-2-2-7 0,3 1 7 16,-4 0-5-16,4 0 2 0,-3-1-1 0,4 3 2 16,-1-2-2-16,0 3 4 0,-3-3-7 0,3 2-3 15,0-1-3-15,0-1 5 0,-3 2 7 0,4-1-9 16,-1-1 4-16,-3 2-9 0,-1-2 6 0,4 0-2 16,-1 0 7-16,-1 1-6 0,0-2 5 0,0 1-5 15,1-1-1-15,-1 1 1 0,2-2 2 0,1 1 4 0,-2 1-3 16,0-3-3-16,1 1-3 0,0 1 8 0,1 0-6 15,1-3 3-15,-2 4-4 0,2 0 0 0,0-3 5 16,0 1-6-16,1-1-2 0,0 1 3 0,1-1-1 16,0 1 0-16,-2-2 2 0,4 2-7 0,1 0 9 15,-4-3-2-15,3 2-2 0,2 1 2 0,-3-3 1 16,1 2-1-16,0-2 1 0,2 0-5 0,-2 3 6 16,2-3-1-16,-2 1 0 0,-3 0 0 0,5 1 1 15,-6-2-8-15,2 0 6 0,1 3 0 0,0 1-4 16,-1-3 6-16,2 1-1 0,1 0 1 0,0 1-1 0,1 3-3 15,1-2-2-15,-1 0 2 0,-1-1-4 0,-1 3 6 16,3-2-4-16,-3-2 2 0,2 3 3 0,1 2 2 16,-2-2-1-16,2-1 4 0,1 2-3 0,1-1-5 15,-3 0 5-15,6 1-2 0,-3 1-1 0,2-2-4 16,-5-1 6-16,1 0-2 0,1 0 2 0,-1 0 0 16,-2-2 0-16,2 0-3 0,0 0 3 0,-4 1-4 15,0-3 2-15,-3 1 4 0,3-1-6 0,-1 1 3 16,1 1 3-16,0-4 0 0,0 2 5 0,1 0-9 15,0 0 1-15,2 2 1 0,-2-1-2 0,3-1 1 0,0 2 6 16,4-1-5-16,-2-2-3 0,5 2 0 16,-2 0 0-16,0-1 1 0,1 0 2 0,-1 0-5 15,1 0 5-15,-2 0-8 0,0 0 5 0,0 0-1 0,-4 0-1 16,-2 0-1-16,2 3 5 0,-3-3-1 0,3 1-1 16,-3 0 3-16,2 1-6 0,-6-1 6 0,3 0-1 15,0 0 1-15,-4 2-5 0,3 1 1 0,2-1 3 16,2 2 2-16,-2-3 0 0,1 2-5 0,0 1 3 15,3-3 5-15,-3 3-9 0,1-2 2 0,6 0 3 16,-6 1-3-16,1-1-4 0,1 0 3 0,0-1 4 16,4 1-4-16,-4-3 0 0,3 2-2 0,-2 0 0 15,-2 0 0-15,1-4 1 0,3 2-1 0,-2-2 2 16,-1 2 1-16,0 0 6 0,-1-2-8 0,5 1 5 0,-6 1 0 16,5-2-3-16,-7 1 2 0,4-1 2 0,0-3 0 15,4-2 0-15,0 2 3 0,-4-2-6 0,2 2 4 16,0 1-1-16,1-4 9 0,-3 3 4 0,4-3-6 15,2 2 8-15,-6-1-6 0,1 0-2 0,-3 1 4 16,2 2 12-16,-4-1-3 0,1-2-3 0,0 2-1 16,-1-3-2-16,1 1 3 0,-4 0-2 0,2 0-4 15,-2-1-1-15,-1-1 0 0,1 1-2 0,-1 1-2 16,-3 2 3-16,3-5-7 0,-1 4-2 0,1-2 0 16,-2-1 0-16,1 0 5 0,0 1-5 0,0 0 0 0,0-1-1 15,2 1 0-15,-4-1 0 0,3 0-3 0,0 1 2 16,-1-2-2-16,-1 1 1 0,4 1 0 15,-6-4 0-15,2 2 0 0,1-2 2 0,-4 4-1 0,2-4-2 16,-2 0 0-16,-1 1 1 0,0-1-2 0,0-1 0 16,0 1 3-16,3 0 2 0,-3 2-2 0,1-4-2 15,-1 3 4-15,0 1-4 0,0-3 2 0,-1 1-1 16,2-1 0-16,1 0-2 0,0 0 6 0,4-3-4 16,-3 4 2-16,-1-3-2 0,2-1 2 0,0 4-5 15,0 1 3-15,0-1 1 0,-3 3-2 0,3-4-3 16,2 1 5-16,-2 3-2 0,1 1 1 0,-1-1-1 15,-4 1 0-15,3 1-2 0,-2-3 4 0,-1 3 0 16,0 0-1-16,-1 0 1 0,-2-1 0 0,-1 1 3 16,-1-3-6-16,-1 0 3 0,-3 1 2 0,-3-3-2 15,-2-2 2-15,5 6-3 0,-4-4-1 0,0 0 2 0,0 0 1 16,0 1-2-16,1 0 0 0,0-2-1 0,0 2-1 16,3 1 2-16,-1 1-1 0,0 0-4 0,2 1 7 15,-1-1-3-15,-1 3 0 0,4-3 4 0,-2 4-1 16,3-2-4-16,-4 2-1 0,4 2 1 0,-2-4 2 15,5 2-1-15,-5 3 1 0,3-2-3 0,2-2 1 16,-3 3-1-16,1-1 0 0,-1-1 4 0,-2-1-1 16,1 2-1-16,2-2-1 0,-2 0-1 0,0 1 0 15,-3-1 0-15,1-2-3 0,-2 1 6 0,1 2-6 0,0-2 4 16,-4 2 0-16,3-1-1 0,-1 0 0 16,-1 1 2-16,0 0-4 0,1-1 3 0,-2 2-1 15,3-1 7-15,-3 2-6 0,0-2 0 0,3 4 2 0,-3-4 1 16,0 2-2-16,-1-1 1 0,2 0-1 0,-2 3-1 15,-3-2-4-15,3 3 4 0,-4 0 0 0,-1 0 0 16,0 0 2-16,-2 0-4 0,-2 3 3 0,-5-3-2 16,0 4 0-16,6-3 5 0,2 3-6 0,-2-2 4 15,0 1 1-15,2-3-2 0,2 3 0 0,-1-3 2 16,2 0-4-16,-2 2 3 0,6 0 0 0,-2 0-2 16,2-1-1-16,1-1 1 0,-1 0 0 0,1-1 5 15,-1 1-2-15,3-4 3 0,0 3-7 0,-2 1-1 0,1 0 3 16,-2 0-3-16,2-1 1 0,-1 1 4 15,-2 0-2-15,-4 0 0 0,4 0-2 0,-3-3 0 0,-2 1-1 16,0 1-1-16,1 0 4 0,-2 0 3 0,1-1-2 16,2 2 0-16,3 0-3 0,0-2 4 0,0 2-1 15,1 2-1-15,0-4 0 0,2 4 0 0,-1-2 0 16,3 0-1-16,-1 0-1 0,0 0 1 0,2 2-2 16,-2 0 7-16,-3 1-7 0,-1 0 3 0,-4-2-1 15,1 4-1-15,0 0 4 0,-2-1-4 0,-3 4 1 16,4-2 2-16,-1 1-3 0,-3 1 3 0,4 1 2 15,-1-2-4-15,0 3 0 0,0-2 4 0,1 1-6 0,1-1 3 16,-1 1 3-16,2 0-3 0,-1 0 3 16,2 2-3-16,-2-4 1 0,3 3-2 0,0-6 4 15,5 3 0-15,-5-1-1 0,5 0-2 0,0 0-2 0,-3 1 4 16,1 0-2-16,1 0 6 0,-5 1-6 0,4 1 1 16,-4-1-5-16,2 4 4 0,-1-3 1 0,7-1-1 15,-9 4 2-15,6-3 0 0,1 0-1 0,0-1 1 16,-1 0 5-16,-2 1-7 0,6-1 2 0,-3-2-4 15,0 0 1-15,4 0 6 0,1 0-5 0,-1-3 0 16,1 3-2-16,0-1 5 0,1 0-4 0,0-2-2 16,-1 4 2-16,0-2 3 0,2 3 1 0,-1 0-1 15,-3 1-3-15,2-2 1 0,-2 2-1 0,-1-2 2 16,2 3 6-16,0-1-7 0,-1 0 0 0,1 2 2 0,-2-1-1 16,1 1 0-16,2-1 4 0,-1 2-5 15,1-2-1-15,-1 0-1 0,1-1 4 0,2 2 0 0,-1 0-2 16,-1-1 0-16,2-1 1 0,-1-1 1 0,2 2-1 15,-2-1 2-15,3 2 2 0,0-3-5 0,0 0-2 16,0-1 5-16,-1 0-3 0,1 0 1 0,0-2 1 16,-3 1 1-16,6-1-5 0,-3 2 1 0,1 0 3 15,-1 0-1-15,0 0 1 0,3-1-2 0,1 1 3 16,-2-1 3-16,-2 2-5 0,4-1 0 0,1 2 1 16,-1-1-3-16,2 1 1 0,2-1 2 0,-2-1-2 15,0 3 1-15,1-3-2 0,-1 2 1 0,1-1 0 0,2-1 3 16,-3 1-4-16,3-3 2 0,-1 2-1 15,-2 0-2-15,1-2 1 0,1 2 4 0,0-4 1 16,-3 4-4-16,1-3 1 0,1 1 3 0,-1-3 0 0,2 3 0 16,-4-1-4-16,4 0 0 0,2 0 0 0,-5 2-1 15,4-2-1-15,1 1 2 0,-1 2 0 0,-1-3 1 16,0 2 3-16,3 1-3 0,-3 2-3 0,1-3 7 16,1 3-2-16,-1-4-5 0,0 4 3 0,1-3 1 15,-2 1-2-15,2-2 2 0,0 0-3 0,0-1 2 16,-1 2 2-16,0-1 0 0,1-1-2 0,-2-1 0 15,2 0 0-15,3-2 1 0,-3 2-1 0,3-3-1 16,-3 2 2-16,3-1 0 0,1 0-3 0,-2 0 2 0,-1 1-2 16,2-1 3-16,0 0-3 0,-1 0 1 15,1-1 1-15,1 2-2 0,-2-1 2 0,-1 0-1 0,5-1 1 16,5 3 0-16,-3-3 1 0,3 1-1 0,-3 0-4 16,2 4 2-16,0-4-1 0,3 0 5 0,3 2 0 15,2-3-3-15,0 2 0 0,-5 1 5 0,4-1-5 16,4 0 1-16,-10 1 1 0,9-2-2 0,-10 0 1 15,10 2-2-15,-1-3 3 0,-9 1-3 0,2-1 1 16,0 0 2-16,7 0 0 0,-1-1 0 0,-1 1 6 16,1-3-1-16,0 3-6 0,-1 0 7 0,3-1-2 15,-7 1 2-15,2 0-3 0,5 0-2 0,-1 0-1 0,1 0 7 16,0-1 1-16,2 1-4 0,0-3-1 0,0-1-5 16,1-1 3-16,-2 1 1 0,-1-3 0 15,-4 2 1-15,2-3-3 0,-9-1-4 0,8-3-20 0,-4-1-26 16,0-5-8-16,0 1-30 0,-2-5-14 0,-1 1-15 15,3 0-24-15,-4-1-102 0,-2-2-262 0,1 1 116 16</inkml:trace>
  <inkml:trace contextRef="#ctx0" brushRef="#br0" timeOffset="36003.26">7525 8542 39 0,'0'0'121'0,"0"0"-16"0,0 0-1 16,0 0-7-16,0 0-10 0,0 0-11 0,0 0-8 0,0 0-5 15,0 0-7-15,0 0-5 0,0 0-3 0,0 0 2 16,0 0-13-16,0 0 1 0,0 0 0 15,0 0-1-15,-7 1 2 0,7-1 0 0,0 0-5 0,0 0-1 16,0 0-1-16,0 0 4 0,-4 3-5 0,4-3-2 16,0 0-5-16,-5 2 1 0,5-2-3 0,0 0-3 15,0 0 0-15,0 0-4 0,0 0 3 0,0 0 7 16,0 0-2-16,0 0 2 0,0 0 2 0,0 0-2 0,0 0-1 16,0 0-3-16,0 0-1 0,0 0-2 15,0 0-2-15,2 6-3 0,-2-6 0 0,0 0-7 16,-3 3 3-16,3-3 1 0,0 0-2 0,-2 3-2 15,2-3 2-15,0 0-3 0,-6 1 2 0,6-1 1 0,0 0-1 16,0 0 3-16,0 0 9 0,0 0 2 0,0 0 11 16,0 0 3-16,0 0 1 0,-1 3 6 0,1-3 0 15,0 0 2-15,0 0-2 0,0 0-3 0,0 0-1 16,0 0-2-16,0 0-3 0,0 0-5 0,0 0-4 16,0 0 0-16,0 0-1 0,0 0-3 0,0 0 0 15,0 0-5-15,0 0 3 0,0 0-4 0,0 0-3 0,23-2 0 16,-14 1 2-16,1 1-2 0,4-1-1 15,-2-1-2-15,6 2 1 0,-3-1-2 0,4 1-2 16,-1 0 15-16,-5 0-3 0,5-2-5 0,-5 2 3 0,-1 0 0 16,1-1-1-16,-4 1-1 0,1-1-3 0,-1 1 1 15,-2 0-4-15,-1 0 0 0,-6 0-3 0,14 0 2 16,-9 1-2-16,-5-1 1 0,8 0 0 0,-8 0 1 16,0 0-3-16,9 0 2 0,-9 0 0 0,5 1-2 15,-5-1-1-15,0 0-1 0,0 0 2 0,6 0-2 16,-6 0 2-16,0 0-10 0,0 0-10 0,0 0-17 15,0 0-25-15,4 2-19 0,-4-2-22 0,0 0-36 16,4 1-24-16,-4-1-207 0,0 5-397 0,1-3 175 16</inkml:trace>
  <inkml:trace contextRef="#ctx0" brushRef="#br0" timeOffset="36615.78">7586 8695 75 0,'-13'0'116'0,"11"1"-9"15,-5 0-16-15,7-1-7 0,-6 3-8 0,-2 0-9 16,4-1-8-16,-2 0 2 0,2 1-21 0,-1-2 6 16,5-1 1-16,-6 4-2 0,3-2 6 0,0 1-5 15,3-3 10-15,-3 4 3 0,3-4-1 0,-7 1 2 16,7-1-4-16,-3 1-1 0,3-1 2 0,0 0-5 0,-4 4-7 16,4-4-5-16,0 0-4 0,-5 1-3 0,5-1-6 15,0 0-1-15,0 0-1 0,-6 3-4 0,4-1 2 16,2-2-2-16,-5 3-1 0,5-3-4 0,-7 3-2 15,7-3 2-15,-5 1-6 0,5-1 3 0,0 0 1 16,-4 3 5-16,4-3-5 0,0 0 7 0,-3 1 1 16,3-1 0-16,0 0 4 0,0 0-4 0,0 0-5 15,0 0 6-15,0 0-2 0,0 0 0 0,0 0-2 16,15 1-5-16,-15-1 0 0,11 0 1 0,-4 0-2 16,-1 1-3-16,2-1 1 0,2 2-2 0,-1-2-2 15,1 2 3-15,3-2-2 0,1 3-1 0,0-3-1 0,-1 0-1 16,0 2-6-16,-1-2 1 0,0 0 6 0,-1 1-4 15,-2-2 2-15,0 1 1 0,-1-2-2 16,-2 2-1-16,-6 0 0 0,9 0 7 0,-5 0-4 0,-4 0 10 16,0 0-4-16,12 0 0 0,-12 0-3 0,5 0 1 15,-5 0-1-15,0 0 1 0,0 0-4 0,0 0 1 16,5 3 0-16,-5-3-4 0,0 0 1 0,1 2 3 16,-1-2-2-16,0 0 2 0,4 4-3 0,-1-1 0 15,3-1-1-15,-6-2-9 0,5 3-6 0,-5-3-11 0,5 3-8 16,-5-3-11-16,7 0-13 0,-4 2-24 0,-3-2-28 15,8-8-49-15,-3 6-156 0,-1-3-338 0,-1-2 150 16</inkml:trace>
  <inkml:trace contextRef="#ctx0" brushRef="#br0" timeOffset="42279.77">9351 7256 34 0,'0'0'113'0,"0"0"-4"0,0 0-3 0,0 0-1 15,0 0-20-15,0 0 8 0,-3-6-2 0,3 6-11 16,0 0-7-16,0 0-5 0,0 0-3 16,-5-1-7-16,5 1-8 0,0 0-2 0,-4-3-11 0,4 3 0 15,0 0-9-15,-7-1 1 0,7 1-4 0,0 0-5 16,0 0 2-16,0 0-6 0,-12 0-2 0,12 0 6 16,-9 3-7-16,5-3-4 0,-5 1 3 0,4 0-2 15,5-1 1-15,-13 0-3 0,5 0-2 0,1 0 2 16,-1 0-2-16,1 3 4 0,-5-3-5 0,2-3 1 0,1 3-5 15,-2 3 0-15,2-3 2 0,-3 0 2 16,-1 0 0-16,2 0-5 0,-2 0 4 0,-1 0 3 0,1 0-6 16,-1 0 2-16,0 0 1 0,0-3-3 0,1 3-1 15,-5 0 0-15,0 0 0 0,1-2-3 0,-1 0 1 16,2 1 4-16,1 0-1 0,2-3 3 0,-2 4-5 16,2-1 4-16,-1 0-4 0,-4-1 3 0,-1 2-1 15,1 0-5-15,0 0 3 0,2 0 7 0,-4 0-7 16,1 0-1-16,1 0-2 0,-2 3 3 0,1-2 2 15,1 0-1-15,-2 4 3 0,0-3-1 0,1 0-3 0,-4-2 1 16,5 3 5-16,-11 0-2 0,8-2-4 16,1 2 4-16,2-2 0 0,-2 0-2 0,-3 0-5 15,-8-1 7-15,8 2-4 0,-3-2 4 0,3 0-2 0,2 0-1 16,-1 0 0-16,-5 0 0 0,4 0-4 0,-5 2 5 16,8-2-1-16,-1 0 2 0,-2 0-4 0,1 0 4 15,1 0 0-15,1 3-1 0,0-3-1 0,0 2-2 16,0-1 1-16,0-1-3 0,1 1 1 0,2-1 2 15,-2 1 3-15,1-1-1 0,-1 0 0 0,0 0-3 16,1 0 5-16,-1 0 1 0,-1 0-10 0,1 0 6 16,-1-1-3-16,2 1 6 0,-5-1-4 0,4 1-4 0,-3-1 7 15,0 1-5-15,1-2 3 0,-1-1 2 0,-7 3 0 16,8-2 1-16,-7 0-3 0,-1 1 3 16,-1-1-4-16,2-1 3 0,-2 2-3 0,3-2-2 0,-1 3 6 15,1-3-1-15,5 2-4 0,-1 0 3 0,-4-1-8 16,4 2 9-16,5 0 0 0,-3 0 0 0,0 0 1 15,4 2 0-15,0-2-4 0,2 1-2 0,-2 0 0 16,-1 2 6-16,5 0-3 0,0-2-2 0,-6 0 4 16,5 1 0-16,0 0 0 0,-3-1-5 0,5 1 0 15,-1-2-1-15,-6 2 1 0,6-2 4 0,-4 0-4 16,-1 3 6-16,2-3-10 0,-3 0 9 0,3 2-5 0,-3-1 1 16,0 1 0-16,1 0 5 0,0-2-5 0,-2 2 3 15,1-2-6-15,-2 3 6 0,2-2-1 0,-2 1-2 16,1 0 6-16,2 1-7 0,-2-1 3 0,-2 1 1 15,4-2 0-15,-1 2-2 0,-1 0 0 0,3-1 4 16,-1-1-5-16,1 1 5 0,-1-1-3 0,6 2 0 16,-6-3-2-16,4 2 3 0,-4-2 1 0,1 2-4 15,-2-1 6-15,0-1 0 0,2 0-5 0,-2 0 4 0,-1-1-6 16,2 2 7-16,-4-1-9 0,0-1 4 16,2-1 4-16,-8 2-1 0,-3-2-1 0,4-2-3 15,-1 2 0-15,0 1 1 0,6 0 2 0,-6 0-1 0,8-1 0 16,-8 4-10-16,6-4 5 0,-1 2 3 0,2 0 0 15,1 2 7-15,0-2-7 0,-1 0 5 0,1 1-4 16,-1 0 6-16,2 0-4 0,0 0 1 0,2 0-5 16,-1 3 4-16,3-2-4 0,-3 0 3 0,3-1-1 15,-2 1 0-15,3 1 0 0,1-2 1 0,-3 1 5 16,-1 2-8-16,2-1-2 0,2-2 7 0,-3 1 1 16,-4 0-4-16,4 1 2 0,-1-2-1 0,-1 1-3 15,-1-1 1-15,1-1 5 0,-1 2 0 0,2-2-6 0,-1 1 7 16,1-1-3-16,0-1-1 0,3 1 0 0,1-2-1 15,-1 1 1-15,0 2-3 0,4-2 1 0,-3 2 3 16,-1-2-6-16,1 2 3 0,2-1-2 0,-1 2 2 16,-2-1-2-16,3-2 5 0,-2 3 1 0,1-2 0 15,2 2-4-15,-3 0 2 0,2-2 0 0,-3 1 0 16,1-1 0-16,3 0-3 0,-3 0 8 0,0 0-2 16,-1 0 0-16,4 0-7 0,-2 0 2 0,1 0 4 15,2-3-2-15,1 1 4 0,0 1-7 0,0 0 5 16,1-1-6-16,7 2 4 0,-11-1 2 0,5-1 2 15,0 2-6-15,0-2 5 0,1 0-2 0,5 2-1 0,-8-2 2 16,3 1-3-16,0 0 6 0,5 1-4 16,-8-3-2-16,4 2-3 0,1-2 3 0,3 3 4 0,-13-2-2 15,13 2-1-15,-7 0 3 0,1-1-3 0,6 1-7 16,-9 0 4-16,9 0 5 0,-10 0-11 0,6 1 6 16,4-1 2-16,-9 0-9 0,9 0 4 0,-8 0 4 15,8 0 7-15,-10 0-6 0,10 0 6 0,-6 0-2 16,6 0-4-16,-10-1 6 0,10 1-7 0,0 0 5 0,-13 0 1 15,13 0-5-15,-8 0-5 0,0 0 7 16,1 1 3-16,1 0-5 0,-4 3 1 0,-1-4-1 16,1 3 1-16,0-1 5 0,-2-1-9 0,1 3 4 0,0-2-1 15,1-2 2-15,0 2 1 0,3 1 0 0,1-2 0 16,0 2-4-16,-2-1 2 0,6-1-1 0,2-1 4 16,-8 1-6-16,4 0 0 0,4-1 4 0,-5 2-6 15,5-2 1-15,-4 1 1 0,4-1 7 0,0 0-7 16,0 0-3-16,-5 3 7 0,5-3 2 0,0 0-3 15,0 0 2-15,0 6-1 0,0-6 0 0,0 0-4 16,0 4 3-16,0-4-2 0,0 0 5 0,0 4 0 16,0-4-3-16,0 0 2 0,0 4-6 0,0-4 7 15,1 7-4-15,-1-7 1 0,0 4 0 0,0-4-2 16,0 0 1-16,0 2 1 0,0-2 0 0,0 0 3 0,0 0-2 16,0 5 3-16,4-2-9 0,-4-3 9 0,0 0-3 15,0 4 2-15,0-4-6 0,0 0 2 0,4 3-3 16,-4-3 1-16,0 2 4 0,0-2 1 0,0 5 1 15,0-5-4-15,-3 7-1 0,3-2 1 0,-1-1 2 16,-3 2 2-16,3 0-9 0,1 2 7 0,-4-2 1 16,4 2-3-16,-4-3 1 0,3 5 4 0,-2-4-4 15,2 5-3-15,1-3 5 0,-1 0-1 0,-2 2 1 0,2-3-4 16,1 4 4-16,0-1 0 0,0-1 0 0,-3 6-1 16,2-3 3-16,1 5-1 0,-1 1-6 15,-2-3 5-15,2 3 6 0,-3 0-7 0,3 1 1 0,-2-1 2 16,1 2-3-16,2-2-6 0,-3 1 5 0,2-1 5 15,-2 1-10-15,3 0 10 0,3 0-7 0,-6-1 3 16,2-1 2-16,1 4-9 0,-2-3 11 0,2 1-2 16,-2-1 1-16,1 3-2 0,1-3-2 0,0 0-1 15,-3 2 4-15,3-3-1 0,3 1 3 0,-3 0-7 16,1-1 5-16,1 2 4 0,0-1 0 0,-2-2-8 16,1 3-1-16,6 0 0 0,-6 0 4 0,4-3 2 0,4 0-1 15,-5 1 1-15,1 0-5 0,3-5 3 0,-3 5-1 16,1-5-4-16,2 4 3 0,-3 0 0 0,-1 1-4 15,0-2 4-15,-3-4 7 0,3 1-9 0,0 0 1 16,-3-2 0-16,-1-1-1 0,1 2 2 0,-1-2-7 16,0 1 8-16,-1-3 0 0,1 0 4 0,0-2 0 15,1 5-2-15,-1-5 0 0,0 2-1 0,0 0 0 16,1-2 2-16,-1 3-7 0,0-3 0 0,0 2 2 0,0-1 6 16,0-1-10-16,3 2 4 0,-3 0 0 15,0-1 4-15,0 2-3 0,0-2 4 0,0-1-2 16,3 2-4-16,-2-1 0 0,1 1 4 0,0 0 0 0,-2-2 0 15,1 1-3-15,-1 1 1 0,4-3-4 0,-4 2 7 16,4 0-5-16,-3-4 1 0,0 2-7 0,2 1 3 16,-3-5 5-16,0 3-3 0,0-3 6 0,1 4-5 15,-1-4 7-15,0 4-1 0,0-4-5 0,0 5 5 16,0-5-4-16,0 0-3 0,3 4 8 0,-3-4-3 16,1 3 1-16,-1-3-2 0,1 4 3 0,-1-4-4 15,3 3 1-15,-3-3 2 0,2 2-6 0,-2-2 6 0,3 3-2 16,-3-3 0-16,0 0-1 0,2 2 3 0,-2-2 0 15,0 0-3-15,0 0 3 0,0 0 0 16,0 0 0-16,0 0-4 0,9 0 6 0,-9 0-6 0,11-3-4 16,-11 3 5-16,12-2-3 0,1 0 8 0,4 1-4 15,3-3 3-15,-2 2 0 0,5-1-4 0,-1 1 0 16,7-3 4-16,-2 0-3 0,6 3-5 0,-3-1 3 16,2 3 3-16,0-2-1 0,2 0-2 0,-2-1-2 15,3 0 3-15,-2 1 3 0,0 2 1 0,-1-2 0 16,0 2-4-16,1-2-1 0,-2 2 1 0,-4 0-1 15,2 2 3-15,-1-4 3 0,-5 2-7 0,-3-1 3 0,10 1-2 16,-2-2 0-16,0 2-6 0,1 2 13 0,-2-4-10 16,3 2 11-16,1 2-3 0,0-4-4 15,4 4 5-15,-2-5-4 0,3 4 5 0,0-2 3 0,2 1-5 16,1 1 1-16,14-1-3 0,1 3-1 0,-17-1 1 16,15-2 4-16,-16 0-2 0,1 2 0 0,1 0-2 15,-3 0 5-15,-3 2-7 0,0 0 2 0,-11-4 1 16,7 3-6-16,-7-2-1 0,-2 0 2 0,-6 1 0 15,7 1 7-15,-7-1-2 0,5-1 3 0,0 1-3 16,-5 0-4-16,0-2-1 0,3 1 4 0,3 1 3 16,-1-2-2-16,1 1 1 0,4-1 7 0,-2 1 0 0,8 1-5 15,2-2 5-15,1 0-3 0,-2 0 6 16,5 0-4-16,1 0-5 0,-2 0 2 0,-2 0 5 0,0 2-3 16,-3-1 2-16,-2-1-7 0,-5 0-3 0,-3-1 3 15,0 1 1-15,-2 0-1 0,-3-2-1 0,1 2 4 16,-2 0 0-16,1 0-6 0,-1 0 4 0,0-2 2 15,1 1 1-15,4 1-2 0,2-3-5 0,-4 2 3 16,5-2-3-16,2 2 8 0,8-2 3 0,-2 0-3 16,-2 1-1-16,0 1-1 0,-5 1-2 0,1 0 1 15,3-1-1-15,1 1-5 0,-5 0 0 0,-2 0 1 16,2 0 4-16,-1 0-3 0,0-3 1 0,0 6 1 0,-2-6 0 16,4 3-4-16,-4-2 2 0,-1 1-3 0,4 0 0 15,-3-3 4-15,-2 2 1 0,3 0 0 0,-2 0-5 16,-1-1 4-16,0 1-2 0,0 1-2 0,2-3 3 15,-6 3-4-15,6 0 1 0,0 1 2 0,-1-3 1 16,4 3-5-16,-2 0 2 0,-2 0 0 0,3 0-1 16,-3 0 2-16,3 3 0 0,0-3 1 0,-2 0 0 15,1 1-5-15,3 0 1 0,-1 1 1 0,-1-2 2 16,2 3 3-16,-4 0-1 0,0-1 1 0,0-2-2 0,1 2-1 16,0-2-2-16,0 2 2 0,-2 0 4 15,1-2-3-15,4 1 0 0,-3 2 3 0,0-3-7 0,1 1 3 16,1 0 0-16,0-1 3 0,0 2-5 0,7-2 3 15,-1-2 1-15,-5 4-3 0,4 1 0 16,0-3 0-16,-5 0 0 0,1 1-2 0,5 2-2 0,-7 0 7 16,1 0-4-16,5-2 3 0,-3 2 0 0,-3-2 1 15,0 2 4-15,1-2-6 0,0 1 0 0,6-2 0 16,-8 2 3-16,2-2 0 0,-2 1-2 0,11-2-2 16,-1-1 2-16,-4-1-1 0,4 2 1 0,0-2-3 15,1 0 0-15,-3 2 1 0,3 0 2 0,-4-3-2 0,1 4-1 16,1-1-1-16,1-1 2 0,-3 2 0 0,1 2-13 15,-7-2 11-15,2 0-6 0,-2 0 0 0,1 1 2 16,-2-1 0-16,-1 2-6 0,2 0-6 0,-1-1 0 16,-1 0 2-16,0 0-7 0,3-1 3 0,0 2 0 15,-2 1-8-15,3-2 4 0,-2-1-4 0,7 1 2 16,0 1 4-16,0 0 3 0,0-1 8 0,-1 1-2 16,2 1 0-16,2-3 4 0,-2 2-2 0,-1-2 8 15,1 1-5-15,-8 0 3 0,5 0 1 0,-3 1 1 16,0 1 0-16,4-3-5 0,-8 2-4 0,3 0 11 15,-1-2 2-15,0 0-8 0,-1 1 5 0,3-1 3 0,5-1-4 16,-1 2 1-16,1 1-2 0,3-2 3 16,-3 1 1-16,3 0 3 0,-2 1-4 0,2 1 1 0,-1 0 2 15,1-1-3-15,1 0-4 0,-1 0 3 0,1 1 2 16,-2-1 3-16,0 2 0 0,-1-1 0 0,3-2 1 16,-4 0-1-16,3 0 1 0,-2 1-5 0,1-2 6 15,-5 1-3-15,3-2 9 0,2 1-2 0,-3-2 1 16,-4 2-4-16,3-1 1 0,-4 0 3 0,-1 1 2 15,0-1-1-15,0 1 3 0,-3 0-4 0,3-2 1 16,1 1-2-16,-5 0-5 0,-1 1 8 0,-3-2-2 0,1 2 8 16,0 0-2-16,-1 0-7 0,0 0 10 0,-2 0-6 15,2-1 2-15,-1 0 2 0,-3 0-3 16,-1-1 1-16,-1 1 0 0,1 1-1 0,4-1 0 0,-5 0-5 16,3-1 0-16,-4 1 1 0,3 1-7 0,1-1-2 15,-3 1-3-15,-1 0 6 0,-6 0 3 0,14 0-1 16,-7 1-4-16,-2-1 2 0,0 1-2 0,5-1 2 15,-10 0-3-15,13 0 2 0,-8 0 1 0,-5 0 1 16,9 0-1-16,-3 0-2 0,-6 0-4 0,7 0 5 16,-7 0 0-16,6-1-2 0,-6 1 0 0,0 0 3 15,0 0-5-15,11 0 4 0,-11 0-6 0,4-1 5 0,-4 1 1 16,0 0 3-16,0 0-1 0,8-1 3 0,-8 1 0 16,0 0 0-16,0 0 4 0,3-4 1 0,-3 4 0 15,0 0 7-15,0 0 0 0,0 0 0 0,0 0 2 16,0 0-2-16,0 0 1 0,-2-4-5 0,2 4 1 15,0 0-5-15,0 0 1 0,-5-7-3 0,4 5-2 16,1 2 3-16,-5-5-4 0,5 5 4 0,-2-2-2 16,0-1-2-16,2 3 3 0,-4-4-1 0,4 4 0 0,0 0-1 15,0 0 2-15,-1-5 1 0,1 5 4 0,1-5-3 16,-1 5 0-16,4-5 2 0,-3 1 1 0,-1 4-4 16,4-4-3-16,-4 4 5 0,3-4 0 0,-1 0 1 15,0-1-4-15,-2 0-2 0,2 2 0 0,-2-4-1 16,0 2 2-16,0 1-2 0,-1-4-3 0,2 1 3 15,-1-3-1-15,0-2-2 0,1 0 0 0,3-5-1 16,-1 0-1-16,2 0-1 0,0-4 0 0,1-4 3 16,-1-4 2-16,3 1-5 0,4 0 0 0,-3 2 1 15,3 0-1-15,1-4-1 0,0 5 2 0,1 0 0 16,-4 0 1-16,1 3-3 0,1-2 0 0,-3 0-9 0,-1 1-5 16,-1-2-1-16,0-1-5 0,-3 1-4 0,1 0 0 15,-3-1-1-15,-2-1 0 0,2-1 8 16,0 3-2-16,0-2 3 0,0 0 3 0,2 1 0 0,-2-1-3 15,3 1 5-15,2 3 1 0,-2 6 0 0,0 0 3 16,-1 6 0-16,2 0 2 0,-2 1-3 0,0 0 8 16,1 0-5-16,-1 2-1 0,-1 3 4 0,-1-3-2 15,3 2 2-15,-4 2 0 0,1-2 0 0,-2 1-4 16,2-1 5-16,0 1 0 0,-2 0 0 0,-2 1-1 16,2-3-4-16,0 3-1 0,0 0 10 0,-2-1-2 15,2 0-2-15,0 5 2 0,-3-5-2 0,3 5 2 0,0-7 2 16,-4 4 0-16,4 3 0 0,4-6-2 0,-4 6 8 15,-5-5 3-15,5 5-4 0,0-6 0 16,0 6-3-16,0-2-2 0,0 2 3 0,0 0 1 0,0-7 0 16,0 7-1-16,0 0-2 0,0 0 0 0,0-5-2 15,0 5-1-15,-2-4 2 0,2 4-1 0,0 0 5 16,-3-3-3-16,3 3-2 0,-1-2-1 0,1 2 3 16,-3-4-3-16,3 4 3 0,-2-4-3 0,2 4 2 0,-4-8-1 15,0 8 0-15,0-1 1 0,-2-2 0 16,1-2-1-16,-4 1-4 0,-2 1 3 0,0-2-4 15,-7-1 3-15,0 0 1 0,-1-1 5 0,1-1-2 0,-1 2-2 16,-8-1 0-16,5 1 0 0,-3-2 1 0,-1 1 0 16,6 1 1-16,1-1-2 0,-8-1 2 0,5 3-3 15,2 0 4-15,-7-2-4 0,5 2 3 0,0-2 0 16,1 5-2-16,-6-5 1 0,8 2 2 0,-3 1-4 16,-1 3 0-16,5-3 0 0,-4 0 2 0,3 0 3 15,1 1 1-15,-1 0-4 0,0 1-1 0,-2 1 1 16,2-1-5-16,1-3 4 0,-1 4 0 0,0-2 1 0,0 3-1 15,1-1-1-15,-5-2 1 0,5 2-1 0,-1 1-1 16,-4-1 0-16,2-1 0 0,1 0 2 16,-7 0-2-16,6 0 3 0,0 1 0 0,2-1 1 0,1 2-3 15,0-1 2-15,-1 1-2 0,2-1 0 0,2-1 1 16,2 1 1-16,-5 0 0 0,4 0-4 0,-2 1 2 16,4 0 1-16,-3 0-2 0,-2-2 1 0,-2 3-2 15,5-1 5-15,-3 0-1 0,-2-1-6 0,0 1 0 16,-1 0 3-16,0 1 1 0,0-1 1 0,-3 0 1 15,1 2-2-15,0-2-1 0,2 0 2 0,1 0-1 16,5 0 0-16,-4 0 2 0,6 0-5 0,2 1 5 0,-2-1-2 16,1 1-1-16,0-2 2 0,1 0-2 0,-1 0-8 15,1 0 14-15,-3 0-4 0,2-2 0 0,-1 3-1 16,0-4 3-16,0 3-1 0,-6-1-2 0,4-1-2 16,0 1 3-16,1-1 0 0,-6 3-1 0,-4-2 0 15,5-2 1-15,-4 2 0 0,2 0 0 0,1 1-1 16,-2-2 0-16,1 3 1 0,2-3-3 0,0 3 0 15,8-1 1-15,-4 0 3 0,1-1-1 0,0 4 0 0,3-2-5 16,-1 0 5-16,-1 1-4 0,6-1 3 16,-2 1-4-16,0-1 3 0,0 3 0 0,1-3 2 15,-3 1-4-15,3 2 3 0,0-2 0 0,-2 0 0 0,-1 0 0 16,-3-1 0-16,4 1 0 0,-1-1 2 0,-3 0-2 16,0 0-1-16,-1 1 1 0,-3-3 2 0,4 2-3 15,-4-2 3-15,2 1-7 0,-2 0 6 0,-1-1-7 16,1 1 2-16,3 1 5 0,3-3-1 0,-1 3 0 15,0 0 5-15,1 0-3 0,0 0 0 0,-1 0-1 16,7 0 0-16,-5 0 0 0,5 0-2 0,-3 0 1 16,0 3 1-16,1-3-5 0,-1 0 2 0,3 1 2 0,5-1 4 15,-10 2-8-15,5-1 1 0,-2 0-1 0,2 0 8 16,5-1-12-16,-9 1 12 0,4-1-1 16,5 0-2-16,-11 0-1 0,11 0 5 0,-11-1-3 0,5 0 0 15,2 0 0-15,-5 0-2 0,3-1 2 0,6 2-1 16,-12-1-1-16,4 1-3 0,0-3 6 0,0 3-3 15,-1 0 1-15,5-1-1 0,-6 2 1 0,10-1 0 16,-13-1-1-16,8 1-2 0,5 0 1 0,-10 0 1 16,10 0 3-16,-8 0-3 0,8 0 0 0,0 0-2 15,-9 0 3-15,9 0-3 0,-10 0 0 0,10 0 2 16,0 0 2-16,-9 0 0 0,9 0-7 0,0 0 3 0,0 0 1 16,-7 0 0-16,7 0-2 0,0 0 2 0,0 0-1 15,0 0 5-15,-7 0-3 0,7 0 3 0,0 0-2 16,0 0-3-16,-7-1 6 0,7 1-2 0,0 0-3 15,0 0 1-15,0 0 0 0,0 0-2 0,0 0 1 16,0 0 4-16,-7 2-3 0,7-2 0 0,0 0 3 16,0 0-7-16,0 0 5 0,0 0 0 0,0 0-1 15,0 0 4-15,0 0 0 0,0 0 2 0,0 0-4 0,0 0 3 16,0 0-1-16,0 0-2 0,0 0 1 0,0 0 1 16,-2-6-7-16,2 6 4 0,0 0-2 15,-4-4 5-15,4 4 0 0,-2-4-1 0,2 4-1 0,0 0-1 16,0 0 1-16,0 0 1 0,0 0-4 0,0 0 4 15,0 0-2-15,0 0-2 0,0 0 3 0,8-3 0 16,-8 3-3-16,0 0-15 0,0 0-27 0,0 0-32 16,4-2-52-16,-4 2-209 0,0 0-363 0,5-3 160 15</inkml:trace>
  <inkml:trace contextRef="#ctx0" brushRef="#br0" timeOffset="50599.08">5082 9449 101 0,'0'0'115'0,"6"3"-17"0,-6-3-10 0,4 2-9 15,-1 1-3-15,0-3-13 0,1 4-2 0,-4-4-5 16,6 4 1-16,-3-3-1 0,-3-1-2 0,0 0-7 16,6 3-7-16,-6-3-5 0,3 2 2 0,-3-2-10 0,2 1-2 15,2 1 4-15,-4-2-8 0,3 7-5 16,-1-4 0-16,2 1 3 0,0 1-9 0,1 1 0 15,0-2 4-15,-1 1 1 0,1-2-3 0,3 1 1 0,-3-1-4 16,1 1 1-16,-1 0-7 0,2 0-1 0,-2-3 13 16,0 0 3-16,-1 2 3 0,2-3 4 0,-6 0-2 15,9 2-3-15,-9-2 5 0,7-2-7 0,-2-1-2 16,-5 3-1-16,12-2 3 0,-5-2-3 0,-1 0-1 16,1 2-5-16,0-3 1 0,1 3-2 0,1-3 1 15,0 1 2-15,0 0-7 0,-2 0 1 0,1 0 2 16,1 1 0-16,0 0 1 0,0-2-5 0,0-2 0 0,2 5 1 15,-2-3 0-15,3 0-3 0,-1 0 0 0,1 1-5 16,-1-1 7-16,2-3-2 0,0 3 0 16,0-2 2-16,-3 0 8 0,3 1-3 0,2-2 2 0,-5 0 1 15,2 3-3-15,-2-2 0 0,-1 1 1 0,6-4-5 16,-6 0 0-16,5 3 5 0,-5-1-6 0,-1-2 5 16,2 1-5-16,-1 3 6 0,0-1-7 0,-1-3 0 15,-2 6-1-15,-1-1-1 0,2 0-2 0,-5 0 4 16,5 1-2-16,-1-3 4 0,-1 2 1 0,0 0-2 0,3-3-8 15,-3 1 5-15,5 0 3 0,-4-3-5 16,3 3 3-16,4-8-4 0,-3 4-10 0,-2 1-3 16,-1-3-6-16,5 2-5 0,-7-1-1 0,3-3-10 0,2 2 2 15,-3 3 4-15,-1-2-1 0,-1 3 4 16,3-3 7-16,-6 2-3 0,6 1 1 0,-3-1 4 0,-1 0 6 16,0 1 5-16,1-1-7 0,1 0 5 0,-2 1 6 15,1-2-1-15,-1 2-1 0,4-3 6 0,0 3-7 16,-2-4 9-16,0 2-1 0,2-3 2 0,-2 3-3 15,2-3-4-15,-2 4 8 0,5-4-3 0,-5 4-2 16,4-4 3-16,0 1 0 0,-2-1-1 0,2-1 1 16,-3 1-2-16,-1 4 12 0,-1 1-5 0,0-4 2 15,2 4 1-15,-1 0 3 0,-3-2-2 0,-1 2-4 16,2-3 0-16,-4 4 0 0,3-4 4 0,-1 2-4 0,-1-2-5 16,2-2 6-16,-2-1-1 0,4 2-4 0,-1-4 1 15,-3 1 1-15,3-1 1 0,0-1 0 0,0 2 4 16,0 5-1-16,0-2-5 0,-3-2 11 0,5-1-3 15,-3 5-3-15,1 0 1 0,-2 0-4 0,-2-1 0 16,4 0 2-16,-1 2 9 0,-2 3-4 0,0-3 0 16,2 4 1-16,-2 0 1 0,-1 0-4 0,5 1 2 15,-2-2 0-15,-1 2-3 0,-2 0 2 0,3 0 0 16,-2 0-1-16,-1 5-2 0,3-5-5 0,-3 1 7 16,0 4-4-16,2-4 0 0,-2 4-4 0,1-3 2 15,-1 3-2-15,0 0 2 0,0 0-3 0,0 0 2 16,0 0 0-16,0 0-4 0,0 0 2 0,0 0-1 0,0 0 1 15,0 0-2-15,0 0 5 0,-3 11-4 0,0-7 5 16,2 0-5-16,-2-1 4 0,-2 1 0 0,0 1-6 16,1 0 7-16,-2 0-3 0,-2 2-1 0,-2-2 2 15,1 2-6-15,0 2 3 0,0-2-4 0,-4 0 4 16,-1 1 0-16,1 0 1 0,3-1 3 0,-1-2-1 16,-1 2 0-16,2-2-4 0,-1 0-3 0,3 0 4 15,0-2 2-15,3 1-3 0,-1-1 3 0,-1-1-3 16,2 3 0-16,0 0 4 0,1-3-1 0,2 5-2 15,-2-5-2-15,1 1 4 0,-3 1-1 0,5-3-8 16,-2 3 8-16,3-4-1 0,-2 4 0 0,2-4 0 0,-3 4 3 16,3-4-6-16,0 0-3 0,0 0 8 0,0 3-1 15,0-3 2-15,0 0-1 0,0 0 2 0,0 0-2 16,0 0 1-16,0 0-2 0,0 0 3 0,0 0-3 16,0 0 2-16,0 0-4 0,14-8-3 0,-10 5 3 15,1-2-2-15,0 1 8 0,0-3-2 0,0 0 0 16,-2 2-2-16,4-2-2 0,0-1-2 0,-1-1 5 15,-2 5 0-15,0-1-3 0,0-1 2 0,-1 0 4 16,3-2-3-16,-4-1-2 0,1-1-2 0,-1 5 2 0,1 0 6 16,0-1-5-16,-1-1 2 0,1 5 1 0,-2-3-4 15,3-2-6-15,-1 2 8 0,0 1-4 16,2-1 4-16,-4 0 1 0,3-1 1 0,0 2-4 0,0-1-6 16,-3 1 4-16,4-1 5 0,-1 0 0 0,-3 1-3 15,2 0 2-15,0 1 1 0,-1-1-5 16,-2 4 6-16,0-5-3 0,4 3 6 0,-4 2-9 0,0 0 4 15,1-5-2-15,-1 5-3 0,0 0 3 0,4-2-2 16,-4 2 6-16,1-5-3 0,-1 5 1 0,0 0 2 16,0 0-4-16,0 0 0 0,4 0 1 0,-4 0 0 15,0 0 2-15,0 0-7 0,0 0 2 0,0 0 0 16,9 0 0-16,-9 0 0 0,0 0 4 0,0 0-5 16,9 5-2-16,-5-3 4 0,1 0-2 0,-1 1 5 15,2-1 0-15,-2 3-1 0,1-1-5 0,3 2 6 0,-3-4-2 16,3 5 3-16,-2-1-3 0,0-2 0 0,0 3 0 15,0 0 2-15,1 0-4 0,-1 2 2 0,-1 0-1 16,1-1 0-16,-2 1-1 0,-1-1 4 0,2 3-8 16,0-3 5-16,-3 1 4 0,1 1 2 0,-1-2-5 15,1 1 1-15,0 1-1 0,-1-2 3 0,1 1 2 16,-1-2-3-16,2 2 5 0,0-5-6 0,-2 2-2 16,1-1 2-16,-2 0 3 0,3 0 0 0,-4-3-3 15,1 2 2-15,1-1 2 0,-1-1-5 0,0 3 2 16,-1-5 2-16,2 3 0 0,-2-3 4 0,0 3 1 15,0-3-1-15,0 0-6 0,2 4 16 0,-2-4-3 16,0 0-2-16,0 0 2 0,-4 5 3 0,2-3-2 0,2-2 0 16,-8 5-7-16,2-4 4 0,-3 1-4 0,-2 1 3 15,1-1-4-15,-1 0-2 0,-1-1 5 0,-2 0-3 16,1-1-4-16,1 0 3 0,-6 0 2 0,0 0-3 16,0 0 1-16,1-1 2 0,5 0 2 0,-8-2 0 15,8 1 4-15,-6-1-1 0,1 1 0 0,4 2-2 16,2-3 0-16,-3 0 1 0,5 2-1 0,1 1 2 15,-1-2-1-15,3 1-2 0,6 1 3 0,-10-2-4 16,3 2 1-16,2-1-1 0,5 1 1 0,0 0-2 16,-9-1 0-16,9 1-3 0,0 0 2 0,-5-3-4 15,5 3 1-15,0 0 0 0,0 0 1 0,-1-3-2 0,1 3 0 16,0 0 4-16,0 0-6 0,0 0 1 0,0 0-1 16,0 0 2-16,0 0-6 0,0 0-1 0,0 0-11 15,0 0-25-15,0 0-19 0,0 0-31 0,0 0-34 16,18 3-82-16,-18-3-106 0,0 0-334 0,0 0 147 15</inkml:trace>
  <inkml:trace contextRef="#ctx0" brushRef="#br0" timeOffset="51482.54">6055 8274 119 0,'0'0'174'0,"0"0"-9"0,4-4-18 16,-4 4-18-16,1-3-10 0,-1 3-15 0,0 0-9 15,0 0-7-15,0-5-11 0,0 5-6 0,0 0-9 16,0 0-3-16,0 0-10 0,0-5-1 0,0 5-14 15,0 0 0-15,0 0-1 0,0 0-6 0,0 0 1 16,0 0-8-16,0 0 2 0,0 0-6 0,0 0-2 0,0 0 4 16,0 0-1-16,0 0-2 0,-6 13-6 0,6-7 4 15,-4 0-6-15,3 1 0 0,-6 2-1 0,2 0 1 16,0 2-2-16,-5 3 4 0,2 3-4 0,1-1-2 16,0-2 4-16,-2 2-3 0,2 0 2 0,0-2-1 15,-1 0-1-15,1 3-2 0,2-8-2 0,0 1 0 16,1 0 0-16,0-1 3 0,0-4 3 0,1 0-6 15,0-1 5-15,0 1-5 0,2-2 6 0,0 1-5 16,1-4 3-16,-2 5-3 0,2-5 4 0,0 0-2 16,-1 3 4-16,1-3-3 0,0 0 2 0,0 0-2 15,0 0-2-15,15-2 1 0,-15 2-4 0,8-2 7 16,-8 2-5-16,8-1 4 0,-8 1-5 0,6-3 2 0,-2 1 4 16,-4 2-3-16,6-3 0 0,-2 2-2 0,-3-2-3 15,2-2 4-15,0-2 0 0,0-2 2 0,1-1-1 16,-1-2-3-16,4-5 0 0,-3-3 0 0,0 1 3 15,-3-5-8-15,2 6-4 0,-2 1 12 0,-1 1-5 16,0 3 4-16,2 2 2 0,-2 1 0 0,-3-1 3 16,3 5-2-16,0-1 1 0,-3 2 0 0,2-2-1 15,1 3-3-15,0 1-4 0,0 3 2 0,0-6-5 16,0 6 7-16,0 0 2 0,0 0-1 0,0 0-1 16,0 0-8-16,0 0 10 0,0 0-5 0,0 0 1 15,4 11-2-15,-4-11 4 0,3 5-3 0,-1-1 4 0,-1-1-3 16,2 0 1-16,2 3-1 0,-3-2 0 0,2 3 4 15,3-1-5-15,-2 2 3 0,0 1 1 0,-1 1-3 16,5 0-4-16,-3-1 7 0,2 7 1 0,0-2-4 16,2 0-1-16,-4 0 1 0,2 3 4 0,-2-5-2 15,2 0-4-15,0 1 4 0,-3 0-1 0,0-2-1 16,0-1 0-16,1-1 3 0,1 1-6 0,-4-3 3 16,3 0 3-16,-4-2-3 0,1 2 0 0,-1-2 5 15,1-3-3-15,-1 1 2 0,0 0-2 0,-2-3 4 16,0 0 1-16,-3 5-3 0,3-5-1 0,-9 3 0 0,3-4-2 15,6 1 4-15,-13 0-5 0,0 0 1 16,2 0 2-16,-2 0-3 0,-1-2 1 0,1 1-3 0,-5 1 1 16,3 0-2-16,2-2 1 0,0 1 5 0,-1 0 5 15,4 0-2-15,-4-1 2 0,4 2 2 0,2 0 3 16,-2 0-8-16,2-2 0 0,2 2 2 0,6 0-2 16,-11 0 1-16,11 0 3 0,-8 2-4 0,5 1-3 15,-1-1 2-15,4-2 2 0,-4 2-2 0,4-2-16 16,0 5-28-16,0-5-33 0,0 0-37 0,8 3-215 15,-3-3-350-15,-5 0 155 0</inkml:trace>
  <inkml:trace contextRef="#ctx0" brushRef="#br0" timeOffset="52198.38">6142 8494 103 0,'0'0'180'0,"0"-14"-12"15,0 14-9-15,1-6-18 0,-1 2-11 0,0 4-9 0,-2-6-14 16,2 6-9-16,0-5-10 0,-1 2-12 0,1 3-7 16,0 0-6-16,0 0-6 0,-2-5-4 0,2 5-8 15,0 0-1-15,-4-3-8 0,4 3-3 0,0 0-2 16,0 0-6-16,0 0 0 0,-13 8 1 0,10-4-6 16,-5 1-1-16,3 0-3 0,-4 0-1 0,4 0 1 15,-1 0-3-15,-1 1-8 0,1 0 6 0,-2-2-4 16,3 2 3-16,-4 0-2 0,1-3-3 0,2 4-1 15,-2-2 1-15,2-2-2 0,0 2 2 0,3-3 3 0,-3 2-4 16,3-1-3-16,-1-2 4 0,4-1 0 16,0 0 3-16,-7 2-7 0,7-2 5 0,0 0-5 0,-3-8 6 15,3 8-4-15,3-7 0 0,-2 2 2 0,5 0-3 16,-2-2 1-16,-1 2 1 0,3 1 0 0,-1-2-5 16,0 2 2-16,0 1 1 0,-1 0-2 0,0-2-3 15,0 4 3-15,-3-2-1 0,-1 3-5 0,4-4 7 16,-4 4-4-16,0 0 3 0,4-1-2 0,-4 1-2 0,0 0 6 15,0 0-1-15,0 0 1 0,0 0-1 16,0 0 0-16,0 0-4 0,0 0 4 0,0 0-6 16,0 0 7-16,0 0-1 0,0 0 4 0,0 0-4 0,-12 5 0 15,12-5-2-15,0 0-2 0,0 0 5 0,0 0-4 16,-1 4 2-16,1-4-4 0,0 0-20 0,1 8-28 16,3-5-45-16,-3-1-81 0,2 0-114 0,1 1-314 15,-4-3 139-15</inkml:trace>
  <inkml:trace contextRef="#ctx0" brushRef="#br0" timeOffset="105858.56">6424 9739 115 0,'0'0'147'0,"-2"-4"-12"0,2 4-17 15,0 0-9-15,0 0-7 0,0 0-15 0,0 0 1 16,0 0-3-16,0 0-6 0,0 0-1 0,0 0 0 16,-3-4-3-16,3 4-3 0,0 0 4 0,0 0-2 0,0 0-3 15,0 0-2-15,-5-3-3 0,5 3-7 0,0 0-7 16,0 0-6-16,-2-2-7 0,2 2-5 16,-3-3 1-16,3 3-4 0,0 0-2 0,-4-4-3 0,4 4 2 15,0 0-6-15,-6-3-1 0,6 3 0 0,-3-2-3 16,3 2-2-16,-4-3 0 0,4 3-3 0,-7 0-2 15,7 0 0-15,-5-2-2 0,5 2 2 0,-11 0-4 16,11 0 3-16,-11 0 0 0,11 0-5 0,-10 0-1 16,3 1 3-16,0 0-5 0,-1 2 4 0,0-1-1 0,1 3-2 15,-1-2 1-15,-3 4 0 0,0-3-7 16,5 1 4-16,-7 0 0 0,7 2 0 0,-2-2 2 0,-1 0-6 16,-1 4 6-16,4-2-2 0,-1 2 4 0,1 0-6 15,2-4 2-15,0 5 1 0,-1-1 1 16,2 1-3-16,3-3 3 0,0 0-1 0,2 0-1 0,-1 3 0 15,2 1 1-15,0-2 1 0,1 0-2 0,3-1 1 16,-1 4-2-16,-1-1-5 0,2-3 6 0,0 2-1 16,2 1 0-16,0-5 1 0,0 3 2 0,1-1-4 15,-1-1 7-15,3-2-5 0,-1 0 2 0,-1-2-1 16,-1-2 1-16,4 4-1 0,-1-3 3 0,0-1-1 0,-1-1-1 16,-1-1 0-16,1-1-1 0,0-3-1 15,0-1 2-15,-3 0-4 0,3-1 0 0,-3-1 5 0,2-3-1 16,-5 3 2-16,0-3 9 0,2 2 6 0,-5 0-6 15,1-3 1-15,-2 2-3 0,3 1 6 0,-4-1 7 16,-5 0 1-16,2 2-1 0,1-2-2 0,-1 2-1 16,-2-1-2-16,1-1-3 0,-1 2 0 0,-4-1-2 15,4 2 0-15,-3-3-3 0,1 3 0 0,-1-3-4 16,-1 5 0-16,1-2 2 0,1 0-3 0,-3-1 0 16,2 3-5-16,1 0 3 0,2 1-1 0,-2-1-2 15,3 3 1-15,-1-1-1 0,1 0 1 0,4 3-14 16,-5-4-30-16,5 4-33 0,-5 0-42 0,5 0-63 15,0 0-218-15,0 0-428 0,-3 8 189 0</inkml:trace>
  <inkml:trace contextRef="#ctx0" brushRef="#br0" timeOffset="106692.13">6580 9576 19 0,'0'0'161'0,"0"0"-14"0,0 0-13 15,-1-4-15-15,1 4-13 0,0 0-7 0,0 0-9 16,0 0-9-16,0 0-7 0,0 0 2 0,0 0-4 16,0 0-9-16,0 0 8 0,0 0 0 0,0 0-2 15,-3-4-4-15,3 4-1 0,0 0 0 0,0 0-3 16,0 0-7-16,0 0-4 0,0 0-7 0,0 0-4 15,0 0-5-15,0 0-4 0,0 0-1 0,0 0-5 16,0 0-3-16,2 15 0 0,-4-8-7 0,2 3 1 16,-1 0-3-16,0 2 2 0,3 2-6 0,-2-2 4 15,0 3 1-15,0 2-1 0,-1 0-1 0,1 0-4 16,0 0-3-16,-1-3 2 0,1 2-2 0,-1 1 1 0,2 0 0 16,-1-1-3-16,1 0 5 0,-1-4-5 0,3 3-3 15,-3-3 4-15,1 0 0 0,0 0-1 16,3 1 4-16,-4-5-4 0,1 0 0 0,1 1 2 0,0-1 3 15,-3-3-5-15,0-1-4 0,3 2 6 0,0-1-2 16,-1-3 4-16,-1 2 2 0,0-4-2 0,1 5 8 16,-1-5 3-16,0 0 1 0,0 0-2 0,0 0-2 15,0 0-4-15,0 0-1 0,0 0 0 0,4-11-3 16,-3 6 4-16,-2-1-4 0,4 2 3 0,-2-1-5 16,2-2 0-16,1 2 2 0,-2 0-1 0,2-2 0 15,-1 2-3-15,3 1 3 0,-4-4-1 0,3 1 0 16,4 0-2-16,0 2 0 0,-2-2-1 0,0 2 1 0,2 0-2 15,0-2 2-15,-4 4 0 0,4-2-3 0,0 1 1 16,0-1-4-16,-1 3 4 0,-2 1-2 0,-1 1 1 16,1-2-5-16,-6 2 5 0,10 2-1 0,-10-2 1 15,6 1 1-15,-1 1 0 0,-3 2 0 0,0 1-4 16,-1 2 4-16,-1-1 0 0,0 1-3 0,0 1 4 16,0-2-2-16,-3 5-1 0,3-3 2 0,-2 2-4 15,-3 2 8-15,1-9-5 0,2 9 0 0,-2-3 2 16,-3-2-5-16,2-1 4 0,-5 0-2 0,1 0 3 0,1 1 0 15,3-2 5-15,-4-3 2 0,4 1-1 16,-3 1-3-16,2 0 2 0,0 0-1 0,-1-1 0 0,1 1-1 16,2-2-1-16,0 2 0 0,0-3-5 0,2 2 7 15,2-3-1-15,-9 4 1 0,5-1-2 0,4-3-27 16,-2 2-26-16,2-2-49 0,0 0-71 0,0 0-187 16,7-12-385-16,1 6 170 0</inkml:trace>
  <inkml:trace contextRef="#ctx0" brushRef="#br0" timeOffset="107209.65">6929 9791 197 0,'0'0'198'0,"0"0"-24"0,0 0-12 16,0 0-15-16,0 0-15 0,0 0-16 0,0 0-12 0,0 0-11 15,0 0-6-15,0 0-8 0,-6 8-9 0,6-8-7 16,-3 2-7-16,2 3-9 0,-2-3-1 0,3-2-2 15,-1 3-4-15,1-3-4 0,0 6-5 0,0-6-4 16,-1 4-1-16,1-4-5 0,-3 5 2 0,3 1-2 16,0-6 7-16,0 5-4 0,3-2 1 0,-3 1 3 15,0 2-3-15,0 0 2 0,1-1 7 0,-1 3 0 16,0-1-4-16,4 3 0 0,-4 1-2 0,1-1 0 16,3 4-4-16,-4-2 0 0,3-4-2 0,-2 5-3 0,3 0-3 15,-3-2 1-15,4 5-3 0,-1 0-1 16,-3 0 0-16,2-4-2 0,-3 5-6 0,1-6-4 0,-1 5 8 15,0-3-2-15,0 0-1 0,0 2-1 0,0-3-2 16,0 0 3-16,-1 0-1 0,1-2 1 0,-3 2-6 16,3 0 6-16,-1-3-1 0,1-1 1 0,-1 4-3 15,1-7-1-15,-3 5 1 0,3-3-2 0,0 0 1 16,0-2 1-16,0 0 0 0,-1 2-1 0,-3-3-11 16,4 1-22-16,-4-3-41 0,-1 2-51 0,0-4-80 15,-3 0-165-15,8 0-398 0,-15-4 176 0</inkml:trace>
  <inkml:trace contextRef="#ctx0" brushRef="#br0" timeOffset="107425.19">6849 9728 108 0,'11'-2'134'0,"-1"-1"-20"0,7-2-16 0,-3 2-2 0,4 3-10 15,4-1-7-15,-4 2-25 0,2-1-47 0,-1 1-71 16,-2 2-55-16,-3 0-129 0,-1-1 58 0</inkml:trace>
  <inkml:trace contextRef="#ctx0" brushRef="#br0" timeOffset="107875.58">7099 9959 143 0,'0'0'228'0,"0"0"-17"0,0 0-19 16,-6-8-17-16,6 8-19 0,0 0-14 0,2-8-15 15,-2 8-12-15,4-4-14 0,0 1-9 0,-1-4-8 16,-1 5-9-16,2-3-7 0,1 2-8 0,0-2-5 16,0 1-6-16,-1-2-7 0,1-1-3 0,-1 3-6 15,1-1-2-15,0 0-3 0,-1 0 0 0,-3 3-2 0,3-2-4 16,-1 0-2-16,-3 4-1 0,1-4-4 0,-1 4-1 16,0-3 0-16,0 3-4 0,0-5 0 15,0 5-2-15,-4-4 0 0,4 4-2 0,-5-1-3 0,5 1 0 16,0 0 2-16,-10 0-1 0,10 0 0 0,-13 1 0 15,9 2-1-15,-4-1-3 0,1 1 0 0,1-2 1 16,3 2-2-16,-3-2 0 0,2 5 2 0,-4-3 1 16,3 4 0-16,1-3-1 0,-1 1 2 0,1 2-1 15,0 2-1-15,3 0-2 0,-2 0 3 0,1 3 0 16,2-4 1-16,2 2 0 0,2-1 0 0,0 1 1 16,0-1-1-16,1-3-6 0,2 0 11 0,1 1-6 15,1-1 4-15,0-2 1 0,4-1-2 0,0 0 0 0,0-2 0 16,1 0-11-16,2-3-16 0,0-1-24 15,-3 0-29-15,4-1-36 0,-2-4-46 0,0-2-197 0,-2-2-383 16,1 2 170-16</inkml:trace>
  <inkml:trace contextRef="#ctx0" brushRef="#br0" timeOffset="108210.18">7444 9789 60 0,'0'0'191'0,"-4"0"-15"0,4 0-12 15,-4-3-15-15,4 3-14 0,0 0-12 0,-3-2-20 16,3 2-5-16,0 0-11 0,-7 5-15 0,7-5 0 16,-7 2-6-16,4 2-8 0,-2-1-4 0,4 0-4 15,-3 0-1-15,-1 2 2 0,1 1-7 0,0-3-2 16,-1 4 2-16,1 0-8 0,4-2-4 0,-5 1 4 15,1 2-4-15,4 0-5 0,0-2 4 0,-1 5-3 16,1-4-4-16,0 0 0 0,0 5-4 0,0-3-8 16,1 1 8-16,2-4-1 0,1 3-4 0,1-2-1 0,-4 0 2 15,8-1-1-15,-4 1-4 0,3-3 5 0,-2-1-2 16,5-1-6-16,1-1 2 0,2-1 0 16,-1-2-6-16,-2-1-17 0,3 0-23 0,-2-4-34 0,3-2-29 15,-2-3-51-15,1-3-183 0,-1 0-360 0,-3-2 160 16</inkml:trace>
  <inkml:trace contextRef="#ctx0" brushRef="#br0" timeOffset="108558.85">7600 9554 112 0,'0'0'211'15,"0"0"-19"-15,-6-3-20 0,6 3-21 0,0 0-12 16,0 0-10-16,-4 8-8 0,5-3-8 0,-1-1-11 16,3 4 14-16,-2-2-6 0,3 2-10 0,0 4-1 15,-2-4-1-15,3 4-2 0,-1-1-9 0,0-1-5 16,0 1-9-16,-2 3-4 0,1-2-5 0,1 2-3 0,-3 3-5 16,4-2-8-16,-5 2 0 0,3 0-6 15,-2 1-4-15,-1-1-2 0,0-1-3 0,-1 5-3 16,-2-6-9-16,3 2 2 0,0 2-4 0,-4 1 1 0,1-1-2 15,0-2-2-15,3-2-2 0,0-2-3 0,-1 0 1 16,-1-3 0-16,2 1-1 0,0-3-2 0,2-2 1 16,-1 2-2-16,2-3-8 0,0-1-30 0,0-1-22 15,-3-3-35-15,0 0-37 0,0 0-42 0,14-9-81 16,-12-2-141-16,2 0-420 0,0-6 186 0</inkml:trace>
  <inkml:trace contextRef="#ctx0" brushRef="#br0" timeOffset="108909.14">7586 9835 124 0,'0'0'194'0,"0"0"-16"0,0 0-2 0,19-9-16 16,-7 6-15-16,-2 3-13 0,4-2-14 0,-1-1-12 16,2 3-10-16,-1-1-11 0,4 1-5 0,-6 0-11 15,0-2-6-15,1 2-4 0,-4 2-9 0,-3-2-3 16,2 0-6-16,-3 1-7 0,-1-1-2 0,-4 0-5 15,6 4-2-15,-6-4 0 0,3 5-5 0,-3-5-3 16,-4 6 0-16,3-2-7 0,-3-1 5 0,4 1-2 16,-3 1-1-16,2 0 0 0,-1 2-4 0,0-2-1 0,2 3-2 15,0-1-2-15,-1 1 2 0,2 0-1 0,-1 2 5 16,4 2-2-16,-4-3-1 0,4 2-1 0,-3-2-3 16,3-1-1-16,0 1 4 0,-3-2-13 15,3 2 12-15,-4-5-1 0,4 1 0 0,-3-1 2 0,0 1 5 16,-1-2 9-16,0-3 11 0,0 5 13 0,3-1 8 15,-3-4-1-15,0 0-9 0,0 0-5 0,0 0 3 0,0 0-7 16,1-12-1-16,-1 7-7 0,0-1-6 16,0-4-24-16,0 2-33 0,0 0-43 0,0 2-40 15,3-2-68-15,-3-1-184 0,0-1-405 0,0 2 180 0</inkml:trace>
  <inkml:trace contextRef="#ctx0" brushRef="#br0" timeOffset="109074.82">7788 9676 18 0,'-5'-4'228'0,"1"3"-23"0,4 1-17 15,-4-3-25-15,4 3-11 0,0 0-16 0,0 0-16 16,0 0-6-16,0 0-19 0,15 5-31 0,-7-2-40 16,1 1-34-16,0-3-43 0,2 1-53 0,-2 0-117 0,-2 0-243 15,6-1 108-15</inkml:trace>
  <inkml:trace contextRef="#ctx0" brushRef="#br0" timeOffset="109708.56">7880 9783 56 0,'-2'6'174'0,"2"-3"-19"0,2 3-3 15,-2-3-4-15,1 2-11 0,-1 0-6 0,1 1-15 16,1-2-6-16,-1 1-6 0,2 1-8 0,-2-3-6 15,0 2-8-15,0 2-7 0,2-4-9 0,-2 2-7 0,1 0-4 16,0-1-7-16,1-2-4 0,-2 3-4 0,0-3-6 16,-1-2 4-16,3 5-4 0,-3-5-8 0,0 0-2 15,0 4 0-15,0-4-1 0,0 0-1 0,5 1-2 16,-5-1-2-16,0 0-1 0,0 0-3 0,7 0 1 16,-7 0 0-16,8-2-5 0,-8 2 1 0,14-3-3 15,-10 3-2-15,1-2 5 0,0 0-5 0,0 1-4 16,-1-1 2-16,2-1 2 0,1-1-2 0,-2 0 3 15,-1 0-2-15,1-2 2 0,-1 0 2 0,2-3 2 16,-3 0 4-16,-2 0 4 0,3 0 5 0,-3 2 11 16,-1-2 1-16,0 4 0 0,0 0-3 0,0-1-7 0,0 2 2 15,0 1-6-15,0 3-6 0,0 0 1 0,3-7-2 16,-3 7-1-16,0 0 0 0,0 0-2 0,14 10 0 16,-8-8-2-16,3 5 1 0,-1-2-4 0,0 0 1 15,0 2 0-15,1-2-2 0,2-2-1 0,0 1 1 16,-5-1-1-16,2 1 1 0,0-3 0 0,2 2 0 15,-2-2-1-15,-2-1-1 0,3 0 0 0,-3-1-1 16,2-2 0-16,-3 0-2 0,-1-2-1 0,1-1 1 0,0 1 1 16,-1-3 1-16,1 3-1 0,-5-3-3 15,2 2 2-15,0 1-1 0,-2-1-2 0,0 0 2 16,0 4-2-16,0 2-2 0,-4-5 0 0,-1 4 4 0,5 1-4 16,0 0 3-16,0 0-1 0,-14 7-2 15,10-4 1-15,-1 1 2 0,1 2 0 0,-1-1 0 0,3 1 0 16,-5 3 0-16,3 0 2 0,3-2 0 0,-4 1-3 15,2 2 3-15,2 1-4 0,-3-1 4 0,3-1-8 16,0-1 9-16,-1 1-1 0,1-1-1 0,0-1 1 16,2 4-6-16,0-1 8 0,-1-2-3 0,2 2-3 15,0 4 4-15,0-9-1 0,1 5 3 0,3-3-3 0,-3 0 2 16,5-2 1-16,-3 1 2 0,0-2-2 16,2-1-1-16,-1 1-10 0,4-2-33 0,-2-1-34 15,1 1-45-15,2-6-60 0,2 1-222 0,-4-2-435 0,5-2 192 16</inkml:trace>
  <inkml:trace contextRef="#ctx0" brushRef="#br0" timeOffset="110058.41">8436 9772 128 0,'0'0'167'0,"-4"-1"-9"0,4 1-18 0,-7-2-13 16,7 2-11-16,0 0-8 0,0 0-9 0,-11 2-10 0,11-2-2 16,0 0-1-16,-4 1 8 0,0 4-1 0,3-1-12 15,-2-1-6-15,0-1 6 0,0 3-2 0,-1 0-3 16,3 0-7-16,1 2-7 0,-2 0-6 0,2 1-4 16,2 1-10-16,-2 1-2 0,1 0-2 0,3 2-4 15,-1-2 0-15,0 2-5 0,4 4-3 0,-5-7-2 16,5 2-2-16,-3 3 1 0,-1-2-12 0,0-4 5 15,1 3-3-15,-3-5 1 0,-1 2-3 0,0 0 0 0,-1 0 0 16,-2-4 2-16,2 2 5 0,-4 1 8 0,0-3 1 16,-2 1-8-16,2-2 5 0,0 2-4 0,-5-3-3 15,6 3 0-15,-1-3-3 0,0 3-19 0,1-1-57 16,-2-1-91-16,-2 0-264 0,2-2-450 0,-1-1 199 16</inkml:trace>
  <inkml:trace contextRef="#ctx0" brushRef="#br0" timeOffset="114357.92">7393 9326 13 0,'0'0'119'16,"0"0"-12"-16,0 0-13 0,0 0-14 0,0 0-5 16,0 0-6-16,0 0-4 0,0 0 2 0,0 0-3 0,0 0-1 15,0 0-1-15,0 0 0 0,0 0 1 0,0 0-1 16,0 0 2-16,0 0-2 0,-5-4 0 0,5 4-6 15,0 0-5-15,0 0-5 0,0 0-4 0,0 0 0 16,-6 0-4-16,6 0-1 0,0 0 0 0,0 0 0 16,-7-3 0-16,7 3-4 0,0 0-1 0,-5 0-4 15,5 0 1-15,0 0-7 0,-10-3-2 0,10 3-1 16,-8 0-1-16,8 0-3 0,-9 1-1 0,1-1 2 0,8 0-6 16,-13 0 3-16,6 0-2 0,-2 0-3 15,2 2-1-15,-2-2 4 0,2 0 17 0,-2 0-3 0,-1 0 2 16,1 0-8-16,1 0-3 0,-2 0-4 0,3 2 6 15,-1-2-2-15,1 0 1 0,-1 0 0 0,1 0-3 16,-1 0-4-16,1 1 2 0,7-1 0 0,-14-1-2 16,6 1-1-16,-1 0-1 0,0-2-3 0,0 4-1 15,3-4 3-15,-5 2-3 0,0-2 2 0,2 2 0 16,-4-1-1-16,3 0 0 0,-1 1-5 0,-2-3 3 16,3 3 0-16,-2-2-1 0,1 2 4 0,-1-2-4 15,-2 1 3-15,3-1-4 0,-1 1-1 0,-2 0 2 16,5 1 0-16,-1-1 0 0,-3 1-2 0,5-2 2 0,2 2-1 15,-3 0-1-15,0 0 0 0,0 0 0 0,0 2 3 16,0-1-7-16,-1 0 2 0,2 0 6 0,-3 1-5 16,1 1 3-16,-2-1-3 0,3 0-1 0,2-1 4 15,-2 1-3-15,-3 0 3 0,4 0-2 0,-1-1 0 16,-2 1 1-16,2-1-1 0,-1 1 3 0,0 0-2 16,-2 0 1-16,3-1 1 0,-4 0-3 0,3-1 0 15,-1 1-2-15,3-1 4 0,-1 0-5 0,0 2 5 16,-1-2 0-16,0 0 1 0,1 0-5 0,0 0 4 15,2 0-1-15,-3 2 2 0,0-2-6 0,1 1 5 0,-1-1-1 16,1 0-1-16,0 2 3 0,0-1-3 0,4 1 3 16,-4 1-1-16,0 0-2 0,1 0 0 0,3-3 3 15,-4 1-2-15,3 1-2 0,-2 0 1 0,3 0 3 16,0-1-6-16,-4 2 4 0,4-2-3 16,-1 2 3-16,-1-1-2 0,-1 0 2 0,2 2-3 0,0 0 4 15,1-2-3-15,-2 1-1 0,2-1 2 0,-3 0-2 16,2 2 0-16,0-3 1 0,-1 2 1 0,1-1 0 15,-2 2 3-15,2-1-12 0,-1 1 10 0,0-3-1 16,-2 3 2-16,0 0 0 0,1-3 2 0,-2 3-5 16,1-2 2-16,-4 3 1 0,3-1-4 0,2-2 4 0,-1 1 1 15,-1 0-4-15,0 2 0 0,4-3 4 0,-1 1-4 16,1-1 0-16,-2 0 0 0,0 3-1 0,3-2 2 16,1 1-6-16,-1-2 6 0,-1-1-1 0,1 3 2 15,1 1-1-15,0-2 1 0,-1 2-2 0,0-2 0 16,-1 3 1-16,2-3 0 0,-1 0 3 0,1 2-3 15,0-1 0-15,0 0 0 0,-1 0 2 0,0 1-1 16,2 0-2-16,-3 1 2 0,2-1-1 0,-1 0-3 16,1-1 3-16,2 2 3 0,-3-2-5 0,2 0 2 15,-2 1 0-15,1 1 2 0,0-4-3 0,2 5 2 16,-2-5-1-16,1 4 0 0,-3-4 2 0,2 3 0 0,3-1-1 16,-2-1-3-16,-1 0 4 0,3 2-2 0,0-1 0 15,-2-1-2-15,2 4 4 0,-2-2-2 0,2 0 0 16,-2-1 0-16,2 2 1 0,1-2-1 0,-6 1 0 15,3-2-4-15,2 3 6 0,-1-2-1 0,-1 0-4 16,3 1 2-16,-3 0-5 0,0-1 8 0,1 1 1 16,1 2-3-16,-2-2 0 0,2 0 1 0,-1 2 0 15,0-3-1-15,2 0-3 0,0 2 3 0,0-1 2 0,0 2-1 16,0 1 2-16,2-3-1 0,-2 3-3 16,2-1 3-16,-2-1-4 0,1 2 5 0,2 1 0 0,-2-3-4 15,-1 3 1-15,2 1 2 0,0-4 0 0,-1 3 1 16,2-2-2-16,-2 0-5 0,3-1 3 0,-4 0 1 15,1 2-7-15,2-1 5 0,-3-1 2 0,1 1 0 16,-1 2 3-16,4 0-3 0,-3-1 0 0,-1-1 0 16,1 5 0-16,2-5-1 0,-2 2 3 0,2-3-3 15,-3 5 1-15,1-2 2 0,3 0-2 0,-4 0 1 16,4-1 0-16,-3 0 1 0,3 1 2 0,-4 0 0 16,4-2-6-16,-3 2 3 0,4 2 1 0,-2-6-1 0,-2 4-3 15,4-4 4-15,-2 2 1 0,-2 1-2 0,2-4 0 16,-2 2-2-16,3-1-2 0,0 1 4 15,-2-1 1-15,1-2-5 0,-1 1 0 0,2 3 2 0,-1-1 1 16,0-2 3-16,0 1-3 0,2 1 3 0,-1 0 1 16,1-1 0-16,3 2-3 0,-3-2 2 0,0 0-1 15,0 1-10-15,3 0 7 0,-3 2 2 0,0-1 1 16,0-2-1-16,0-1-1 0,0 4 3 0,2-6 1 16,-2 3-2-16,4 1 0 0,-3-1 0 0,-2-1 2 15,2 0 2-15,-1 1 2 0,3-2-4 0,-1 1 1 16,0-1 0-16,-1 2-4 0,1-1 4 0,-1 1-3 0,2-1 2 15,-2 0-1-15,2 0 1 0,1 0-2 0,0 0 0 16,-1-1 1-16,-2-1-3 0,2 1 2 0,3 1 1 16,-5-2-1-16,5 3 1 0,-5-3-1 0,3 1 0 15,1 0-2-15,-3-1 2 0,0-2-2 0,4 2 0 16,1 0-8-16,-3-1 10 0,4 1 1 0,-4-1 1 16,2 3-2-16,1-3 1 0,-3 0-2 0,0-1 1 15,1 3 1-15,2-1-2 0,-1 0-1 0,-2-1 4 16,3 0-4-16,-4 1 0 0,3 0 1 0,-1-2 4 15,1 2-5-15,1-2 1 0,0 0-4 0,0 2 3 16,0-2-2-16,2 0 4 0,-3 0-1 0,1 3 1 0,2-3-4 16,-4-3 5-16,4 3-4 0,-2 3 4 0,-2-6-3 15,3 6 2-15,-3-6-2 0,5 6 0 0,-5-3 1 16,1 0 1-16,1 0-2 0,-3 1 1 0,2-1-1 16,0 0-1-16,-3 1 1 0,2 1 2 0,0-1-4 15,-1-2 3-15,1 2-2 0,-1-1 3 0,2 0 2 16,-1 0-5-16,1 0 1 0,-3-1 2 0,2-1 0 15,2 2-3-15,-2 2 2 0,-2-2 0 0,-2 1 0 16,3-1-2-16,1 1 1 0,-1-1 3 0,2 0-2 16,0 3 1-16,-1-5-2 0,0 2 3 0,0 2 0 15,1-2-4-15,1 0-1 0,0 0 3 0,-2 0-5 0,0 0 6 16,2 0-1-16,2 0 1 0,-5-2-2 0,4 2 1 16,-2-1 3-16,2 0-3 0,1 0-1 15,-1-1 1-15,-1 0 6 0,0 2 1 0,0-3 2 0,0 1 1 16,-1 2-2-16,-1-2-1 0,1 1-2 0,0 1-3 15,1-1 2-15,1 1-2 0,-4 0 2 0,1-2-2 0,-1 2 0 16,0 0 2-16,-1 0-2 0,1 0 0 16,1 0-2-16,-1 0-1 0,1 0 3 0,3 2 0 15,-3-4-1-15,4 1 1 0,-4 1 0 0,6-1-1 0,0-1-3 16,-2 1 2-16,-1 0 1 0,2 1-2 16,2-3 1-16,1 3 0 0,-8-2 1 0,3 0-3 0,0 2 1 15,-3 0 1-15,4 0-2 0,-1-1-1 0,0 1-1 16,-1-1 2-16,0 0 1 0,-1 1 1 0,1 0-1 15,-1-2-1-15,1 2 4 0,-2 0-2 0,4-1 4 16,-1-1-4-16,1 0-3 0,-1 2 2 0,2-3 1 16,3 2 2-16,-4 0-8 0,0-2 7 0,4 1-2 15,-1 0 2-15,1-1-3 0,-6 2 2 0,2 0 0 16,-1-1 2-16,1 1-4 0,-5 0 3 0,1 1-2 16,-1 0-1-16,0 0 0 0,-1 0 3 0,-2 0-2 15,3 0 0-15,0 0-2 0,-1 0 1 0,0 0 1 16,-1-1-2-16,5-2 2 0,1 2-1 0,-2 0 3 0,2-1-2 15,-1-1 1-15,1 2-3 0,3-2 2 0,-4 2 0 16,8-1 2-16,-5 0-2 0,0 2 1 0,-2 0-1 16,-4-2 1-16,0 2 0 0,1-1-2 0,-1 2 2 15,1-2 1-15,-2 0-3 0,1 1 0 0,-1-2 1 16,-1 2-3-16,1-1 6 0,1 0-1 0,0-1-2 0,0-1 3 16,-2 1-3-16,4-1 0 0,1-3 0 0,0 3 0 15,3-2-4-15,-4 1 4 0,6-1 4 16,-4 1-1-16,0 0-6 0,1 1 3 0,-5-1-2 0,5 1 4 15,-2-1 1-15,-1 4-3 0,-1-6 0 0,-1 4 0 16,2-2 2-16,-4 1 0 0,1 2-1 0,1-3 0 16,-4 1 1-16,2-1-2 0,1 2-1 0,-3-1 2 15,-1-2 4-15,0 2-2 0,1-1 1 0,0 2-3 16,-2-3 3-16,2 0-2 0,-1 0 2 0,0 3 0 16,-1-3-1-16,1 0-4 0,2 0 4 0,-2-1-4 15,4 1 4-15,1-3-3 0,-4 1 0 0,4 0 0 16,-3 2 0-16,2-1 3 0,2-3-1 0,-1 4 1 15,-2-2-2-15,-1 0-7 0,2 1 9 0,-2 0 0 16,-1-2-3-16,-1 3-3 0,2-2 6 0,-3 3 0 0,1-1 2 16,1 0-2-16,-1-2 4 0,-2 2 2 0,1 0 3 15,1-2-3-15,-2 2 0 0,1-3 10 0,1 0 1 16,-3 0 1-16,4 0 2 0,-4-3-6 0,2 1-2 16,-2 5 2-16,2-6-1 0,-2 5-3 0,2-4-3 15,-2 2 1-15,0-1-2 0,0 0 1 0,-1-1-4 16,2 3 3-16,-1-1 2 0,0 2 7 0,1 0-3 15,-2-1-3-15,0 0-2 0,0-1 3 0,-2 1 0 16,1 0-3-16,0 0-2 0,1 1 6 0,-2-3-2 16,1 4 3-16,0-3-5 0,1 2 0 0,-3 1-3 0,2-2 1 15,-2 1 2-15,2-1-5 0,-2 3-1 0,2-3 3 16,0 2 0-16,-1 0-1 0,-1-2-2 0,0 2 3 16,1 1-4-16,-1-2 3 0,1-1-3 0,-1 0-1 15,1 2 2-15,-2-2-3 0,-5-1 2 0,5-1-2 16,-2 1 3-16,0-1-6 0,-1 1 3 0,-2 0 2 15,4-1 2-15,-3 0 1 0,3 2-3 0,-3-2-2 16,2 2 2-16,-2 1 2 0,3-2 0 0,0 3-3 16,1 1-2-16,-2-3 3 0,2 2-2 0,-1 0 1 15,-2 1-1-15,1-1 1 0,2 2 1 0,-6-4 0 0,4 4-2 16,-1-4 3-16,-3 2-8 0,1 0 3 0,0 0 4 16,0-2-7-16,0 0 7 0,-1 2-3 0,0 0 0 15,0-2-3-15,-1 4 3 0,1-1-2 0,-1-3 5 16,-1 3-5-16,2 2 6 0,-4-2-2 15,1-1 1-15,0 2 0 0,3 1-3 0,1-1-1 0,-2 1-2 16,0 0 5-16,1-1-1 0,0 1-1 0,0 2-1 16,1-3 2-16,-3 0-7 0,3 1 5 0,-1 0 1 0,-1 1 0 15,0 0 3-15,-1-2-3 0,-1 3 0 16,1 0 0-16,0 0 3 0,0 0-1 0,-3 0-1 16,-2 0-1-16,3 0-1 0,0 0 2 0,0 0 1 0,1 3-4 15,2-3 0-15,-3 1 2 0,1-1-1 0,0 0-1 16,-1 0 1-16,3 0 1 0,-1 1 0 0,3-1 2 15,-2-1-2-15,2 0 1 0,-2-2 0 0,5 1 0 16,-3-1 0-16,0 0-1 0,0-1 2 0,-1 2-1 16,-2-3 1-16,6 2-6 0,-3-1 8 0,1 0-7 15,-2 0 1-15,-1 0 5 0,-1 1-4 0,-1 1 0 16,-1-1 1-16,2 1 0 0,-6-1 2 0,0 3-3 0,-1 0 2 16,-2 0 1-16,3 0-2 0,-1 1 1 0,5-1-1 15,-4 2-1-15,0-1 2 0,0 0-3 16,4-1 1-16,4 0 3 0,-1-1-1 0,-3 1 1 0,2 1-3 15,3-1 1-15,-5 0 0 0,5-1 1 0,-1 2-1 16,-2-1 1-16,2 0-1 0,0 0 1 0,1 0 0 16,0 3-1-16,-5-3-3 0,3 2 5 0,0-1-4 15,-1 1 0-15,-5 2 1 0,3 0 2 0,-3 0-2 16,2-1 2-16,-1 1 0 0,0-2-3 0,3 3 2 16,-2 1-2-16,-2 0 3 0,3-2-2 0,3 1 2 15,1 1-3-15,-1-4-19 0,1 5-22 0,1-6-27 0,0 3-27 16,1-1-44-16,2-3-55 0,-4 0-262 15,2 0-496-15,3-3 220 0</inkml:trace>
  <inkml:trace contextRef="#ctx0" brushRef="#br0" timeOffset="115440.83">9424 9685 195 0,'-4'-7'193'0,"0"1"-12"0,1-1-10 15,1 2-5-15,-1-2-18 0,1 3 8 16,-2-4-17-16,1 4-8 0,-2 0-12 0,3-1-12 0,-2-1-11 16,-1 3-9-16,1 1-13 0,-1-1-2 0,-2-1-11 15,1 1-4-15,0 3-5 0,6 0-5 0,-20 0 0 16,10 3-7-16,1 1-6 0,-5-1-1 0,5 2 0 16,-1 2 0-16,-3 0-5 0,3 0-3 0,2 0 1 0,-2 1-5 15,4-1-6-15,1 0 6 0,-2 1-4 16,-1 0-5-16,4-2-1 0,0 4 4 0,2-4-4 15,0-2-5-15,0 3 4 0,2-2 1 0,0 0 5 0,0-1-2 16,2-2-4-16,2 1-1 0,0-3 2 16,3 3-2-16,1-3 2 0,3-3-2 0,1 3-1 0,-1-3-5 15,3 2 4-15,-4-3 0 0,2 0-1 0,1 2-1 16,-3-2-2-16,-1 0 0 0,-3 1-1 0,2-1 3 16,0 2-7-16,-3-1 5 0,0-1 2 0,1 1-3 15,-2 1 0-15,0-1-3 0,-2 1 5 0,1-2-5 16,-2 1 6-16,1 0-3 0,2-1 2 0,-3 1-3 15,0-2 2-15,2 2 0 0,-1-3-7 0,1 3 4 16,-1 1-2-16,-2 2 1 0,4-5 9 0,-3 3-6 16,-1 2 5-16,2-5-1 0,-2 5 0 0,2-3 1 0,-2 3-2 15,0 0-3-15,0 0-2 0,0 0 2 0,0 0 1 16,0 0-2-16,9 5 1 0,-6-1 0 0,-2 0-2 16,2 2-1-16,1 1-4 0,-1 3 5 0,0 0 1 15,1 0-1-15,-3 3 1 0,3-2-4 0,-2 0 4 16,0 2 2-16,0-1-3 0,-2 3 3 0,3 2-1 15,-3 0-2-15,1-2 0 0,-1-3 3 0,0-1-4 16,0 1 2-16,-1 0-5 0,-1 1 4 0,1-1-1 0,-3-1 1 16,3-1-1-16,-2-2 1 0,0 4 3 15,0-7-1-15,-4 1 0 0,1 0 2 0,1-3-1 0,-1 2 1 16,-1-2-1-16,1 0 1 0,-3-1-7 0,0-2 9 16,-3 1 0-16,1-1-5 0,1 0 0 0,-4 2 2 15,2-4 0-15,2 1 1 0,0-3-2 0,1-1 3 16,0 0-1-16,-4 1-2 0,8-1 0 0,-4 0 0 15,0-2 0-15,-1-3 0 0,6 3 1 0,-2-1 1 16,3-1-3-16,1 1 0 0,3 0-1 0,1-2-1 0,2-1-7 16,1 2-15-16,3 0-10 0,6-2-12 15,-1-3-20-15,2 5-14 0,2 1-24 0,2-2-19 0,0 3-26 16,6-5-39-16,-6 5-176 0,0-1-393 0,-3 3 174 16</inkml:trace>
  <inkml:trace contextRef="#ctx0" brushRef="#br0" timeOffset="115771.57">9555 9714 26 0,'0'0'197'16,"0"0"-12"-16,0 0-9 0,0 0-17 0,-6-5-20 15,6 5-13-15,0 0-12 0,0 0-12 0,0 0-5 16,-12 9-12-16,10-5-5 0,-2 2-8 0,0 1-3 16,-1-2-4-16,1 2-9 0,-1 1-1 0,1 2-1 0,0-3-8 15,3 3-3-15,1-3 1 0,0 2 4 0,0-3-4 16,5 1 0-16,-2-1-2 0,3-1-1 0,3 3-6 15,1-3-3-15,4-5-2 0,-1 4-3 0,-1-5-2 16,7 1-9-16,0-1 7 0,-2-4-1 0,0-2-5 16,-2 0-3-16,0-2-2 0,0-1-5 0,-6 2 4 15,0-2-4-15,-4 0 3 0,3-1-2 0,-6 3-8 16,2-4 9-16,-3 3 13 0,-2 2 4 0,1-1 3 0,-5 1-2 16,1 0 7-16,-2-1 5 0,-2 2 4 15,-4 1-5-15,-1 0 1 0,-5 0 1 0,1 2-1 16,-1 1-5-16,2-1-3 0,2 3-1 0,2 0-2 0,1 0-4 15,-1 2-5-15,2-1-2 0,1 1 1 0,1-1-3 16,3 1-7-16,1 1-42 0,0 1-56 0,4-4-66 16,0 5-101-16,0-5-173 0,8 2-466 0,-4-1 207 15</inkml:trace>
  <inkml:trace contextRef="#ctx0" brushRef="#br0" timeOffset="116441.18">10039 9689 161 0,'0'0'182'0,"-8"-2"-15"0,8 2-19 15,-8-2-15-15,3 2-8 0,5 0-16 0,-9 3-13 0,5-2-3 16,4-1-5-16,-10 3-2 0,5-2-3 0,-2 0 4 16,2 2 2-16,1-1-8 0,-2 3-3 0,-2-3-1 15,3 2-6-15,-3 0-5 0,2 0-3 0,1 1-7 16,-3-2-5-16,3 6-3 0,-3-4-5 0,3-1-3 16,2 2-5-16,-3-1-2 0,3 0-4 0,-1 2-1 15,1-2-2-15,1-1-1 0,-1 1-4 0,2-2 0 16,-1 0-4-16,1 1 1 0,1 0-1 0,0-4 1 15,0 0-6-15,5 5 3 0,-1-4 1 0,-4-1-5 16,13-1 3-16,-7 1-3 0,7-1-3 0,-6 0 0 16,0-2 0-16,2 0 1 0,0 2-2 0,-4 1-3 0,3 0 2 15,-8 0-2-15,10-2-1 0,-5 2 0 0,-1-2-1 16,-4 2 1-16,9-1 3 0,-4-2-2 0,0 1 0 16,-1-2-1-16,1-1 0 0,-1 4 1 0,2-3-1 15,1-2 0-15,-1-1 1 0,-2 1-1 0,1-2 0 16,-1-1 0-16,0 2 0 0,-2-2-1 0,2 1-1 15,-4 2-3-15,3-1 4 0,-3 3 1 0,-3-1-8 16,1 2 7-16,-3-1 0 0,1 3 1 0,4 1-3 0,-11 0 3 16,3 0-2-16,-1 4 3 0,0-2-1 0,1 3 0 15,-1 1-1-15,3-3 1 0,-1 4-5 0,2-1 6 16,0 0-1-16,0 1 1 0,1 1 0 0,0-2-5 16,4 1 8-16,-1 3 10 0,-2-2 1 0,3 2 3 15,0 1-1-15,0-3-1 0,3 2-3 0,1-1-1 16,-3 1 2-16,3-2-2 0,2 1 3 0,2-2-1 15,0 1-3-15,2 0-3 0,3-3 1 0,-3 1 1 0,2-1 1 16,3-3-2-16,0-2-1 0,3 0 0 16,1 3-6-16,0-6-12 0,3-2-16 0,-3-2-22 15,-1 1-14-15,1-3-24 0,1-2-14 0,2-4-22 16,-3-4-17-16,-2 0-52 0,0-3-210 0,-3-3-430 16,1 0 190-16</inkml:trace>
  <inkml:trace contextRef="#ctx0" brushRef="#br0" timeOffset="116707.56">10298 9431 27 0,'-4'-5'185'16,"0"-1"-2"-16,1 1-14 0,1 1-4 0,-1 0-2 0,2 2-8 15,-2-2-12-15,2 0-6 0,1 4-8 16,-4-4-8-16,4 4-6 0,-1-3-11 0,1 3-7 16,0 0-7-16,-2-3-4 0,2 3-10 0,0 0-11 0,0 0-2 15,0 0-7-15,0 0-8 0,0 0 7 0,-8 10-1 16,6-5 7-16,-1 3-1 0,0 1 2 0,0 4 1 15,1 0-3-15,-1 3-6 0,0 2-2 0,0 1-2 16,1-2-2-16,-1 0-7 0,3 3-1 0,0 0-5 16,-1-2-2-16,1 2-5 0,1-1-3 0,-1 0-3 15,4-2-1-15,-2 3-2 0,1-3-1 0,2 2 1 16,-1-3-9-16,0 0-29 0,-1-4-35 0,1-1-45 16,0 0-41-16,1-3-65 0,2 1-260 0,-1-3-504 15,0-1 223-15</inkml:trace>
  <inkml:trace contextRef="#ctx0" brushRef="#br0" timeOffset="117128.68">10599 9605 225 0,'0'0'273'0,"0"-3"-11"0,0 3-29 16,0 0-14-16,-1-7-24 0,1 7-15 0,0 0-22 15,0 0-14-15,-4-2-20 0,4 2-6 0,0 0-14 16,-13 7-12-16,3-3-9 0,2 2-5 0,-2-1-11 16,-3-1-6-16,2 2-5 0,-1 5-2 0,0-3-5 15,0 4-6-15,1-3-1 0,0-1-6 0,0 4 0 16,2 0-3-16,1-3-3 0,3 1-4 0,1 2-2 15,3-1-3-15,1 0-1 0,1 1 2 0,3 0-5 16,0 0-1-16,5 1-1 0,5-2-4 0,-1 2-11 16,-1-1-8-16,-1-3-8 0,-2 1-5 0,2-3-1 15,-2 0 3-15,-1-1 2 0,-3-2 3 0,2 0-1 0,-3-1 5 16,0 0 1-16,-4-3 9 0,1 2 5 0,-1-2 10 16,0 0 6-16,0 0 4 0,-16 0 4 0,16 0-2 15,-14 0 5-15,2 0-6 0,2 0-2 0,0 0-2 16,0 3-1-16,2-3-2 0,-1 4 0 0,3 1-4 15,-2-3-3-15,3 1-29 0,0 1-54 0,1 4-73 16,0-5-104-16,4 2-227 0,0-5-514 0,3 7 227 16</inkml:trace>
  <inkml:trace contextRef="#ctx0" brushRef="#br0" timeOffset="120640.89">9963 9197 112 0,'0'0'141'16,"-3"-4"-13"-16,3 0-11 0,0 4-23 0,0 0 3 16,-4-3-11-16,4 3-8 0,-1-3-2 0,1 3-6 0,-5-3-9 15,5 3 5-15,-9-1-1 0,4-2-2 16,-1 2-7-16,0 0-1 0,0-1-1 0,-2 1 0 0,2-1-4 16,-2 0-7-16,-2 0-3 0,-1 1-4 0,3-3 0 15,-1 2-36-15,-1 1 0 0,1 1 3 0,0-3 2 16,-3 3-3-16,1-1 2 0,-2 1-1 0,3-1-2 15,-3-1 7-15,-1 1 3 0,0 2 2 0,1-1 1 16,-1 0-1-16,-5 0 0 0,1 2-1 0,-1-2 0 16,1 1 1-16,0-4 6 0,-1 3-3 0,1 2-3 15,2-2-1-15,-1 1-1 0,0-1 2 0,2-1 1 0,-3 1-1 16,-1-2-3-16,6 2 3 0,-5 2-2 0,5-2-2 16,-4 1-1-16,2-1-4 0,-2 1 4 0,2 2 1 15,2 0-2-15,-3 2-3 0,3-1 0 0,-2 2 0 16,2-1 1-16,-1 3-3 0,-4-2 2 0,2 4 1 15,-1-1-1-15,0-1 0 0,2 1 0 0,5-3 0 16,0 2 0-16,0-1-3 0,1 1 1 0,1-2-1 16,-1 2-1-16,-1 0 2 0,1-4 2 0,1 3-4 0,-1 1 2 15,0 0 0-15,3 0 2 0,-3 0 1 16,0 1-4-16,0 0 2 0,0 2-1 0,-2-3 2 0,2 2-2 16,2 0 1-16,-1 1-1 0,0-1 1 0,1 2 15 15,-2-3 2-15,0 5-5 0,3-3 2 0,-3 2-8 16,2-2 4-16,1 1-1 0,-1-3-3 0,0 2-1 15,1 2-2-15,-1-3-1 0,1 1 1 0,-3 2 0 16,4-3 5-16,-3 2 0 0,3-2 0 0,-2 0-10 16,0 0 8-16,3-2 0 0,3 3 1 0,-4 1 1 15,2-3 0-15,-1 1-2 0,2 2 0 0,1-1 2 0,-2 0-1 16,-1 1-3-16,0-1 1 0,3 1-2 16,-3-2-1-16,0 1 0 0,0 3-2 0,2-2 3 15,-3 0-1-15,1 2-7 0,-1 0 7 0,2-2 1 0,0-1-1 16,0 1-4-16,-1 0 4 0,2-2 0 0,-1 2-7 15,1 0 9-15,2 5-3 0,-2-3 1 0,2 1 2 16,-1 0-5-16,1-3 1 0,1 0 3 0,1 0-3 16,0-2-2-16,1 3 1 0,-1-2 2 0,-1-1-4 15,2 2 4-15,-2 0-5 0,3-3 4 0,0 1 3 16,0 2-3-16,-2-3 3 0,2 0-1 0,1 2-3 16,0-3 3-16,3 1-3 0,-4-1 1 0,0 2-3 0,1-1 7 15,1-2-3-15,2 1 1 0,-3 0-2 16,4 0-5-16,0 2 7 0,0 0-5 0,0-3 0 15,1 3 9-15,2 2-8 0,-1-2 5 0,-1-1 1 0,-1 0 0 16,2 1 1-16,0-2-2 0,-3 0-1 0,1 0 0 16,2 1 0-16,-2-1-2 0,1 0 4 0,0-1-5 15,-1 0 1-15,3-2-1 0,-2 1 3 0,-1-2-7 16,-4 1 5-16,4 0-2 0,0-1 4 0,0 1-1 16,3-2-2-16,-1 1 1 0,-1-1 0 0,-1 3-1 15,4-5 1-15,-2 3-1 0,2 0 0 0,0 1 0 16,1-2 2-16,0 0-1 0,-4-1-4 0,8 4 0 0,-1-3 2 15,-3 1 0-15,-1-1-1 0,1-1 1 0,1 3-2 16,-1-2 1-16,-1 3-2 0,1-4 2 0,-3 2 2 16,2 0-2-16,1-2 0 0,-1 1 1 0,0 0 1 15,0 2-5-15,-1-3 2 0,1 2 2 0,0-1-1 16,1-1 3-16,0 0-3 0,5 1 0 0,-6-1-4 16,6 1 5-16,0-2 0 0,-2 0-4 0,2-1 5 15,0 3 0-15,3-3-1 0,-5 0 1 0,3 0 0 16,-1 0 0-16,-1 1 1 0,0-1-1 0,0 0-1 0,-5 1-2 15,6 1-2-15,-8-2 7 0,2 0-3 16,-3 0-3-16,2 1 1 0,-1 1 1 0,2-2-1 0,-3 0-1 16,-1 0 3-16,4-2 1 0,-4 2 1 0,5-1-1 15,-1-1-2-15,1 1 1 0,9 0 0 0,-3 1-1 16,-1-3 0-16,1 3 3 0,0-2-1 0,1 0-1 16,0 2-1-16,-3-1 0 0,-4 1 3 0,4-1-3 15,0 0 0-15,-5-1-1 0,1 2 1 0,-3-1 0 16,0 1-4-16,1-2 7 0,-1 2-2 0,0 0-1 15,-5-2 1-15,5 0 1 0,0 0-4 0,2-1-2 16,-3 1 6-16,4-1-1 0,-5 0 4 0,4-1 2 0,-2-1-5 16,2 2 3-16,5-2-4 0,-1-1 4 15,-5 3-7-15,1-2 6 0,4 0-6 0,-4 0 6 0,-1-1-3 16,1 2 3-16,0-1-1 0,6 0 0 0,-8 0 3 16,2 1-4-16,-1 2-4 0,2-4 11 0,-5 2 1 15,4 1 4-15,-2-1-8 0,-2-1 8 0,3 2 3 16,-2-1 8-16,0-1 1 0,-2-1-1 0,-1 2 2 15,1-1-4-15,1-1-5 0,1 0 3 0,-2 0-5 16,-2 0-1-16,2 0 3 0,1-2-4 0,0 3-1 16,-1-3 1-16,-1 2-1 0,2 1-3 0,0-3-3 0,-2 1 3 15,4 2 0-15,-6 0-2 0,0-2-3 0,4 2-2 16,-1-1 5-16,-2-2-2 0,-2 3 5 16,1-2 3-16,-1 2 1 0,4-3 0 0,-4 0 6 0,1 2-3 15,1-1 2-15,-2 0-1 0,0 1-1 0,0-1 0 16,-1 2 2-16,0-4-3 0,3 4 0 0,1-2 1 15,-6 1-2-15,4-1-3 0,3 0 0 0,-3 3-2 16,0 1-1-16,0-2-1 0,0 2-1 0,0-3-2 0,1 3 5 16,-1-1 5-16,0 1 5 0,-2-2-2 15,0 0 1-15,1 2-3 0,-2-4 0 0,2 3-3 16,0-1 6-16,-1-2 2 0,-1 2-2 0,5-5-4 0,-5 5 0 16,2-1 1-16,-1-5-1 0,0 5-8 0,3-5 5 15,-3 5-8-15,2-1 5 0,-1-2 0 0,-3 0 0 16,3 0-2-16,0 0 1 0,-2 3-1 0,0 1-5 15,-2-2-1-15,4 2 3 0,-4 2-3 0,0-5 0 16,0 3 4-16,1 1-5 0,-1-4 1 0,0 4 2 16,0 4-4-16,-1-9 4 0,2 6-5 0,-2-2 4 15,2 1 1-15,-1 4-4 0,-1-8 0 0,2 4 3 0,-1 1-2 16,0-4 0-16,0 3-3 0,0-4 2 16,0 1 0-16,3 1 0 0,-2-1-2 0,-2-2 3 15,-2 1-3-15,2-3 1 0,1 1 3 0,-3 2 0 0,2 0-1 16,-1 2 0-16,0-4 0 0,1 5 1 0,-3 0 1 15,1-2-3-15,2 1-2 0,-3 0 2 0,2 1 0 16,-2-1 1-16,2 0 0 0,-1 1-1 0,-1 1 0 16,2-1-3-16,-1 0 5 0,0 0-2 0,0 0 0 15,1 0 1-15,0-1 1 0,-1 0-1 0,1 2 0 16,2-4 2-16,-3 3-6 0,1 1 4 0,-1-4 0 16,2 3-1-16,-2 0 0 0,1-2 0 0,-1 2 1 0,-1-4 1 15,0 4-2-15,-2 0 2 0,2 0-3 0,-1-1 0 16,1-1 3-16,-2 2-5 0,1 0 6 15,0 1-3-15,1 0 0 0,-1-1 0 0,1 2-3 0,0-1 0 16,1 0 3-16,1 1 5 0,-1 0-4 0,-3-1 5 16,3 1-3-16,0 2 3 0,0-3 2 0,3-1-2 15,-4 1 2-15,3 1-5 0,-3 1 5 0,4-4-2 16,-4 2-2-16,2 1 0 0,-2-1-5 0,0-1 2 16,0 0 3-16,2 2-3 0,-1-1 5 0,-1 0-5 15,-1-2 0-15,5 4-2 0,-4-2 5 0,-2-2-1 16,2 3-1-16,0-1 0 0,3 1 2 0,-3-2-4 0,-1 3 2 15,1-4-5-15,-1 1 4 0,0 1 1 0,1 0-4 16,-1 0 5-16,1 0-4 0,-2-1-3 0,1 0 2 16,0 1-4-16,1 0 8 0,1-1-7 0,-2 1 5 15,1 0 0-15,2 1 1 0,-1-1-1 16,0 1 1-16,3 3-2 0,-7-5 2 0,3 3 0 0,2-1 2 16,-1-1 1-16,3 4-11 0,-5-5 5 0,0 4 3 15,-1-1 0-15,2-2 0 0,-2 1-6 0,3 0 9 0,-4 2-2 16,2-2-4-16,0 0 2 0,-4 1-5 15,4 0 7-15,-2-3-1 0,1 3-2 0,0 1 3 16,-2-2 1-16,2 2-2 0,-1-3 2 0,2 3-3 0,-1-2 0 16,-2-2-2-16,3 3 0 0,0 0 0 0,1 1-2 15,-3-2 9-15,1 2-3 0,1-2-4 0,0 1 3 16,-1 0-1-16,-2 1 1 0,8 1-4 0,-10-4 3 16,5 3 1-16,-2-1-2 0,1 1 1 0,-2-3-3 15,1 3 6-15,-1-2-6 0,-2-1 0 0,3 2 6 16,0 0-4-16,0 0 4 0,-2-2-1 0,3 1 3 15,-3-1-2-15,0 3-8 0,-2-2 4 0,-1 1 2 0,-2-1 3 16,5 1-1-16,-3-2 1 0,1 3-3 0,-1-1-1 16,2-1 1-16,-5 1 1 0,2 0 2 15,-1 0-4-15,1 1 3 0,2-1-1 0,-5-1 0 0,4-1 2 16,-6-1-4-16,0 2-2 0,4-2 3 0,-1 2 0 16,-1-3-1-16,-3 3 2 0,2-2 1 0,-2 3-5 15,1-3 2-15,-3 3 1 0,-1-1-7 0,-5 1 2 16,4 1 6-16,-5-3 0 0,6 3 0 0,-2 1-4 15,2 1-1-15,0 2 0 0,2-3 0 0,0 2-18 0,3 1-42 16,-3 3-56-16,1-1-66 0,3 0-108 16,-2-4-253-16,3 3-591 0,1-3 262 0</inkml:trace>
  <inkml:trace contextRef="#ctx0" brushRef="#br0" timeOffset="124507.34">6591 12593 8 0,'0'0'89'0,"-3"5"13"0,3-5 0 16,-1 3 5-16,1-3 4 0,0 0-4 0,-3 4 2 15,3-4-8-15,0 0-5 0,0 0 4 0,0 0-9 0,0 0-14 16,0 0-3-16,0 0-8 0,0 0-8 0,0 0-4 16,-6-9-6-16,6 9-3 0,0 0-5 0,0 0-5 15,-3-5-4-15,3 5-6 0,0 0 2 0,3-5-4 16,-3 5-6-16,-2-5-8 0,4 0-4 0,-1 0-1 16,-1-1-5-16,3-2-5 0,-1-2-3 0,-2-2-2 15,4 2 2-15,2-7-2 0,1 1 2 0,4-1 1 0,-3 0 2 16,2 0-2-16,2 0 0 0,-2-6 5 0,5 0-3 15,-2 8 0-15,1-9 1 0,0 0 5 0,3 0 0 16,-2 4-3-16,4-4 3 0,-3 0-2 0,3-1 4 16,-3-1 1-16,2 4 0 0,0-3 0 0,0 2 2 15,1-3-2-15,-2-2-5 0,-2 2 1 0,-2-5 1 16,2 4-2-16,1-2-1 0,0-1 2 0,-4 5 6 16,2-1-6-16,-1 1 3 0,2 1-2 0,-2 2 2 0,-3 4-1 15,8-1-2-15,-3-2 3 0,0-1 2 0,-2 6 2 16,5-3 9-16,-5 3 0 0,6-1 0 15,-7 0-4-15,-1 2 4 0,-2 1-7 0,0-2 3 0,2 1-1 16,-3-1-3-16,4-9 0 0,-2 11 1 0,1-9-3 16,-2 7-1-16,0-2 2 0,-2-1-1 0,2-6-1 15,0-1-2-15,-2 9 3 0,-1-7-4 0,4 7 1 16,-4 0 3-16,1 2-5 0,0 1 3 0,-3 2 0 0,1-1-3 16,0 1 3-16,-1 3 1 0,2 0 0 0,-2-4-4 15,1 6 1-15,-1-3 1 0,1 2 1 16,-1-3-3-16,2 3-2 0,-2 1 3 0,0 1-1 0,0-2 1 15,-2 3 0-15,4-1-2 0,-4 1 1 0,1 1-1 16,-1-2 2-16,2 0-1 0,-3 1 0 0,0-1 0 16,2 0 0-16,0 1 3 0,-2-1-4 0,1 2 4 15,0-4-1-15,-1 2-2 0,-1 1 1 0,5-1-1 16,-4-1 0-16,1 1-2 0,-1-1 1 0,0 5 5 16,1-5-8-16,1 1 4 0,0 1 0 0,-2-2 2 15,3 3-2-15,-3 0-2 0,2-1 6 0,-1 1-2 0,1-3-2 16,0 2-2-16,0-1 1 0,1-2 2 15,1-1-4-15,-1-2 4 0,1 1-5 0,0 1 2 0,3-1 1 16,-4-2 3-16,3 4 1 0,1-3-4 0,-4 5 1 16,0-1 1-16,-1 1 0 0,-1 1-2 0,3 0 3 15,-4 2-6-15,3-1 3 0,-4 4 1 0,1-5-2 16,2 2 1-16,-3 3-1 0,1-4 2 0,-1 4 5 16,3-3-7-16,-3 3 1 0,0 0-1 0,0 0 1 15,0 0 1-15,0 0 4 0,-7-5-13 0,7 5-11 16,0 0-8-16,0 0-8 0,-11 0-7 0,11 0-4 0,-8-2-9 15,4-1 0-15,4 3-6 0,-6-1 6 0,2-2 4 16,-2-1 11-16,2 0 2 0,2 2 1 0,-4-3 6 16,3-1 1-16,-1 2 3 0,-2-1 6 0,-1 1 2 15,1-1 4-15,0 2-4 0,1-2 6 0,0 4-4 16,0-2 7-16,-1 0 1 0,1 2-2 0,-1 0 1 16,6 1 0-16,-10-3 4 0,5 2 4 0,5 1-4 15,-5-1 6-15,5 1-3 0,0 0 3 0,0 0 3 16,0 0 11-16,0 0 3 0,-5-3 6 0,5 3 0 15,10-4 3-15,-1-1 3 0,1-2 4 0,1 1 0 16,0 2-2-16,4-4-1 0,-2 3-4 0,3 0-1 0,-4-1 2 16,-2 0-10-16,2 0 0 0,-1 0 0 0,1 1 0 15,-3 1-1-15,0 2-2 0,-5-1-3 0,1 1 1 16,0-3 3-16,-5 5-8 0,10 3 0 0,-7 1-1 16,-1 3 4-16,-1-1 1 0,2 5-3 0,-3 6 4 15,4-2-3-15,-4 2 2 0,0-2-1 0,-1 4 0 16,2 1 1-16,-2-2-1 0,-2 2-4 0,3-1 2 15,0-1-2-15,0 0 0 0,0-3 1 0,3-2-25 0,-2-4-31 16,-1 1-77-16,0-6-106 0,0 2-253 0,1-4 113 16</inkml:trace>
  <inkml:trace contextRef="#ctx0" brushRef="#br0" timeOffset="126657.42">6266 10095 38 0,'5'4'106'0,"0"-2"-8"16,-2-2-6-16,-1 3-11 0,2-1-9 0,-4-2-2 15,7 4-11-15,-5-2-3 0,2 1-5 0,-4-3 2 16,9 3 1-16,-8 0-3 0,6-2-8 0,-4 2 9 15,3 1-6-15,1-2-1 0,-1 2-4 0,5 0-1 16,-2 0-3-16,2 0-3 0,-1 0-6 0,3 1 0 16,3 0-4-16,0 2-9 0,0 1 2 0,-3-6 2 15,4 5-6-15,-2 1 3 0,-3-3-4 0,11 2 1 16,-6-1-1-16,0 0-1 0,-4 1 0 0,5-2-8 16,-1 2 3-16,-1 1 5 0,2-1-11 0,-4-2 0 0,4 2 6 15,-1-2 2-15,-1 0-2 0,-3 1-2 16,5-3-5-16,-5 0 3 0,1 0 1 0,0-3 5 0,4 2-5 15,-8 0-4-15,3-2 1 0,2 0-3 0,-3 0 5 16,2 1 3-16,-1-1-5 0,3-1 0 0,1 1 0 16,-3 1 5-16,0-1-4 0,4 3-3 0,-1-3 1 15,-1 1 4-15,4 1 1 0,-3-1-4 0,2 1 4 16,1 0-2-16,-3-2-1 0,1 1 1 0,0-1-4 0,1 0 4 16,-6 0 0-16,2 1-4 0,-2-1 3 15,1 1 2-15,-2-1-6 0,-1 0 3 0,1 2-3 0,1-1 5 16,-2-1-4-16,-1 0 2 0,0 0 1 0,3 0 2 15,0-1-5-15,-1-1 2 0,5 1 5 0,1 0-9 16,0 0 6-16,0-2-1 0,5-1-2 0,-5 3 3 16,11-7-1-16,-1 2 1 0,1 2-6 0,-3-2-2 15,-4 4 6-15,-3-1 0 0,8-2 1 0,-5 3 1 16,-4-2-1-16,0 1-2 0,-1 3 6 0,-4 0-4 16,0-2-4-16,0 0 4 0,-2 1-2 0,1 1-4 15,-1-3 9-15,1 2 0 0,1-2-7 0,-1 3 6 16,2-1 2-16,6 0-1 0,-1-1 1 0,-2 0 5 15,3 0-1-15,-1 1-5 0,2 0 0 0,7-2 1 0,-8 2 2 16,3 0-1-16,-5-1-2 0,1 2-3 0,3 0-1 16,-4-2 0-16,-3 2 0 0,3 0 1 0,-4-3-1 15,4 0 6-15,-7 2-4 0,2 0 3 0,-1-1-5 16,-1 0 3-16,-1-1 6 0,3 1-2 0,0-3 3 16,-2 2 7-16,2-1 4 0,0 0 0 0,0-3 0 15,-3 3-5-15,6-5 3 0,-1 1-5 0,0-1-2 16,-1 1 3-16,-1 3-3 0,-3-2-6 0,2 1-3 0,0-2 6 15,-1 5 2-15,-2-4-6 0,1 0 0 0,0 1-1 16,-1 2 5-16,-2-1 8 0,0 0 2 0,-3 1 11 16,1 1-4-16,-1-2-2 0,2 0 0 0,-1 1-5 15,0 0-11-15,2-2 10 0,-2 1 2 0,0 0-6 16,5 0-1-16,-4-2-1 0,4 2-1 0,-4 1 3 16,3-1-5-16,-3-3 2 0,2 2-3 0,0-1 1 15,0 1-3-15,0-1-1 0,1-2 2 0,-1 1-1 16,-1 1-3-16,-2-4-1 0,2 3 6 0,-4-2-6 15,2 2 4-15,-3-4-1 0,3 3-1 0,-5-1 4 16,1-2 3-16,-2 1-5 0,1 1 2 0,-3-1-5 0,-3 2 3 16,5-3 6-16,-4 2 6 0,-2-2 1 0,2 0-1 15,-1 1-1-15,0 2 3 0,-3-5 8 0,2 3 2 16,1 2-5-16,0-3 1 0,-1 0-8 0,2 2 3 16,-4-3 0-16,-1 0-3 0,5 3 8 0,-2-2 0 15,-3-2-2-15,3 6-2 0,-1-2 2 0,0-1 0 16,2 3-2-16,-2-1-2 0,-1-1-2 0,4 1-2 15,-4 0-4-15,-1 1 2 0,2 0-2 0,-1-1 0 0,-1 1-1 16,-5-1-1-16,-1-1-6 0,6 3 2 16,-1 0-1-16,-5-3-3 0,0 3 1 0,0-3-2 0,0 2 2 15,-2-3 2-15,0 3-4 0,-8-2 3 0,7 1-2 16,-2 2 0-16,-5-1 1 0,-2 0 2 0,7 4-4 16,-5-1-1-16,-4-1-5 0,2 0 6 0,-3 4 0 15,5-2-5-15,-4 0 0 0,2 0 6 0,7 4-1 16,0-3 1-16,-1 3 0 0,2 0 0 0,-1-1 0 15,3 2-2-15,6-1 1 0,-5 0-1 0,5 0 1 16,1 3 1-16,-2-3-3 0,-1 0 2 0,0 2 0 16,-3-2-2-16,3 2 1 0,-5-1-3 0,3-1 2 15,-6 2-2-15,0-2 3 0,-5 2 2 0,0-3-6 0,6 1 6 16,-9 1 1-16,2-1-1 0,2 0-2 0,-4 0 2 16,2 0-1-16,6-1-1 0,-6 2 0 0,5-1-2 15,-4 0 1-15,-1-1 2 0,5 0-1 0,3 2 0 16,-2-1 1-16,-1 0-3 0,2 1 2 0,1 0-2 15,-2 2 2-15,2-3-1 0,1 1-1 0,-2-1 4 16,2 3-2-16,0-1-1 0,-1-1 3 0,2 0-4 16,-3 0-5-16,2-1 6 0,1 3 1 0,-1-2 1 15,-1-1-2-15,0 0 2 0,3 3-1 0,-1-3 0 16,-3 0 1-16,2 0-1 0,-3 0 2 0,-5 0-3 16,7 0-1-16,-3 0 4 0,1 2-1 0,-5 1-2 15,6 1 2-15,-1-1-1 0,1-1-2 0,1 2-1 16,1 0 3-16,-3 0-2 0,4 1 2 0,-2 0-1 0,-1 0 1 15,2 2 0-15,1 1-1 0,2-3-4 0,3 3-6 16,2-2-19-16,0 1-10 0,0 2-14 0,2-1-23 16,0 2-19-16,-1-2-28 0,2-1-43 0,3 3-212 15,-3-3-408-15,3 2 181 0</inkml:trace>
  <inkml:trace contextRef="#ctx0" brushRef="#br0" timeOffset="128473.86">10094 9285 24 0,'-6'-4'129'15,"0"1"-9"-15,-1-1-11 0,1 1-2 16,-4 1-11-16,3-1-6 0,-2 1-5 0,1-2-3 16,0 1-7-16,0 0-1 0,-1-2-2 0,0 5-6 0,-1-5 1 15,-3 4-4-15,2-3 0 0,-1 3-6 0,-2-2-6 16,1 3 2-16,-1 0-7 0,-4-3-2 0,-1 6-5 15,1-3-4-15,-2-3-2 0,-1 6-4 0,2-3-1 16,-3 3-2-16,-2-2-2 0,-3-1 0 0,8 3 0 16,-4-1 4-16,-5 1 3 0,1 1 1 0,7-1-4 15,-2 2 0-15,-1-3 1 0,4 2-1 0,-7 0-3 16,7 0 1-16,-2 1-2 0,2 0 0 0,-7-1-3 16,7 1 2-16,-3 2-4 0,4-1 0 0,0 1-2 0,-1 0 0 15,1-1-2-15,-1 2-1 0,-2-2-3 0,2 2 1 16,0 1-3-16,-5 3 0 0,5-3 1 0,1 2-2 15,2 0-2-15,0 0 2 0,-1-1-2 0,1 5 1 16,0-3-1-16,-2-2-1 0,4 4 2 0,-1-2-3 16,0-1-2-16,1 3 4 0,3-2 12 0,0 0-2 15,1 0-2-15,1-1-1 0,0 2 2 0,-1 1-4 16,-1-3 1-16,4 0-2 0,-1 0-4 0,-1-2 0 16,0 6 2-16,4-4 0 0,-4-2-3 0,4 2 1 0,-3 0 0 15,-1 2-3-15,3-2 2 0,-3 3-1 0,5-2-1 16,-1 0 2-16,1-1-5 0,0 2 4 0,3-3-2 15,-4 2 3-15,2 0-9 0,2 2 5 0,1 3 1 16,0-7 2-16,1 2 2 0,-1-2 0 0,3 4 3 16,-2-2-4-16,4 2 6 0,-1-3 4 0,0 6 1 15,0-8-4-15,-2 3 2 0,5 0-4 0,-2-1 0 16,0-2 0-16,0 0-2 0,-1 2-2 0,1-2 3 16,2 0-2-16,-1-1 0 0,-1 1 0 0,3 0 0 15,1-1-1-15,2 1-1 0,-2-1 1 0,4 4-2 16,-3-5 3-16,0 1-4 0,1 1 1 0,1-1 0 0,0-1-1 15,3 3 2-15,-5-3 0 0,3-2-4 0,1 4 0 16,-1-1 1-16,-2-1 1 0,0-2-1 0,5 4-1 16,-3-1-1-16,0-1 5 0,2 0-4 0,-1 2 0 15,3 1-1-15,-4 0 3 0,2-2-2 0,0 1-3 16,-1-2 4-16,-5 1-3 0,9 2 2 0,-8-3 0 16,2 0 0-16,3 1 0 0,1 1-1 0,-5-4 3 15,2 2-4-15,-1 0 2 0,4 0-4 0,-1 1 3 0,2-3 0 16,2 2 0-16,-2-2 4 0,4-1-8 15,6 1 4-15,1 0-3 0,3-1 0 0,-4-1 0 16,-7-1 3-16,2-1 4 0,5 0-1 0,-7 3 1 0,2-4 1 16,-4 1-6-16,1 0 5 0,-5-1-2 0,-1 2 3 15,0-1-10-15,0 1 9 0,0 0-6 0,-1 0 1 16,2-2 0-16,-2 4 3 0,1-3-1 0,0 1 0 16,0 1-2-16,1-3-3 0,4 2 1 0,-4-1-5 15,3 0-3-15,-3-1 1 0,-1 0-2 0,6-1 1 16,0 0 1-16,-2 2-1 0,2-2 3 0,-1 2-1 15,1-3 1-15,1 1 3 0,-2 1-1 0,1-3 0 0,-1 1 0 16,5 0 1-16,-5 0 3 0,4 1-8 0,-3-1 7 16,1 2-6-16,1-4-4 0,-2 1 1 15,0 3-4-15,-1-2-4 0,-4-3 2 0,4 0 3 0,-3 2-6 16,-2-1 4-16,1 1-1 0,-2-1 6 0,3 1-4 16,-2 1 4-16,-2-3 6 0,7-1-1 0,-6 2-6 15,0-1 2-15,1 3 4 0,4-6 8 0,-4 4-3 16,-1-3-2-16,5-1-1 0,-3 4 5 0,-4-2 2 15,3 1-3-15,0-2 0 0,-3 3 2 0,3-2-6 16,-3 0 5-16,-1 1-1 0,5-1 1 0,-4 2 2 16,7-3-2-16,-8 1 1 0,0 2-7 0,-1-1 6 0,2-2 2 15,-3 2-2-15,1-2 2 0,2 1-1 0,-5 1 2 16,3-1 4-16,-3-1-2 0,4-1 0 0,-3 1 2 16,2-2-1-16,-3 1-5 0,3 1 0 0,1-3 4 15,-3 3-2-15,1 0 2 0,-1-2-1 0,3 0 1 16,-4 0-3-16,0 0 4 0,3 2 0 0,0-2 1 15,0 0 0-15,-1 0 0 0,-1-1-3 0,1 3 7 16,0-4 2-16,-2 2 0 0,-1 0-5 0,0 0 1 16,-1 3 3-16,-1-5-1 0,2 0 2 0,-4-1-5 0,1 0 5 15,-2 0-10-15,1-5 7 0,-6 3-1 16,3-1 2-16,-2 1-1 0,0-3 2 0,3 0-3 0,-5 2 0 16,3-2 3-16,2 5-3 0,-1 0 0 0,0-1 1 15,1 4 0-15,-2-3-1 0,3-1 1 0,-2 4 0 16,1-2-1-16,0 1-2 0,-1-2-2 0,0 2 1 15,0-1-3-15,1 0 0 0,-2 0 3 0,-1 0 1 16,0-1-2-16,-4-3 3 0,5 4-2 0,-5-5-2 16,0 4 0-16,-4-2 1 0,3 2 0 0,-3 0 1 15,-1 0-2-15,0 1 0 0,-5 0-1 0,0 1-3 0,-9-1 3 16,-3 1 1-16,-6 0 0 0,0-2-7 0,-17 0 4 16,3 2-1-16,-3 1 1 0,2-1-2 15,-4 1-20-15,0 3-22 0,2 2-23 0,-1 0-30 0,-2-2-80 16,2 4-244-16,1-1-454 0,1 3 202 0</inkml:trace>
  <inkml:trace contextRef="#ctx0" brushRef="#br0" timeOffset="131602.57">6537 12668 115 0,'0'0'143'0,"0"0"-20"15,0 0-8-15,0 0-15 0,0 0-7 16,0 0-12-16,6 0-10 0,-6 0-5 0,3 7-7 0,-3-7-6 15,1 2-2-15,-1-2-9 0,4 3-2 0,-4-3 5 16,0 0-1-16,0 0 1 0,2 2 7 0,-2-2 9 16,0 0 4-16,0 0 4 0,0 0 0 0,0 0 1 15,0 0-1-15,4 2-3 0,-4-2-8 0,0 0-2 0,0 0-4 16,0 0-1-16,0 0-6 0,0 0-5 16,0 0-5-16,0 0-4 0,3-9-5 0,-1 6-1 15,1-1-4-15,0-3-1 0,2 2 0 0,-3-2-2 0,2-1 0 16,0-3-4-16,2 3 0 0,1-2 0 0,-2 1-2 15,1-3-1-15,1 3 7 0,0-2-3 0,0 2-1 16,0-3 0-16,-2 4 1 0,3-4-2 0,-4 4-1 16,2 0-5-16,1-2 2 0,-1 0-2 0,-1 3 0 0,0-3-1 15,3 4 0-15,-2-5-3 0,-1 6 2 16,2-4-2-16,-2-1 1 0,3 3 1 0,-2-3-1 16,-1 2-3-16,0-2 2 0,-1-1 0 0,0-1 0 0,5 2-1 15,1-4 2-15,-2-1-5 0,-3 3 1 0,5-2 1 16,-2 5 0-16,-2-4-1 0,2 1 1 0,-3 0-1 15,1 2 1-15,-2 0-2 0,0-1 2 0,1 2 0 16,-2 0 1-16,2-1-3 0,1 0 2 0,-1 1-3 16,-2 0 4-16,1 0 0 0,-2-2-1 0,2 2-1 15,-1-3 0-15,0-1-1 0,5-1 3 0,-5 3-1 0,3-2 1 16,-3 2-2-16,3-5-1 0,0 2 2 16,-1 2 20-16,3-2-2 0,0-2 3 0,-3 2-5 15,0 4 3-15,4-5-5 0,-4 4 1 0,0 0-2 0,3-3 2 16,-3 2-2-16,3-2-4 0,-5 3 2 0,3-2-5 15,-1 1 1-15,0-2-3 0,1-4-2 0,-1 1 2 16,-1 0 2-16,1 0-7 0,2-3 3 0,4-5 2 16,-1 0-1-16,-2 6-2 0,0 2-3 0,6-10 6 15,-4 10 1-15,3-9 0 0,-2 6 4 0,2-5 2 16,5 7 1-16,-5-6-2 0,-3 9-2 0,4-7 1 16,-4 8-2-16,3-1-1 0,-3-1-1 0,3 5-2 0,-4-3 2 15,-1 0 1-15,-1 5-6 0,1-2 6 0,-2 2-1 16,-1 1-4-16,1-2 2 0,0 3 1 0,-2-3 0 15,2 2 0-15,-3-2-4 0,1-1 3 0,2 1-1 16,0 2-1-16,-1-2 3 0,4-3-3 0,-1 1-2 16,1-1 2-16,1-3-3 0,3 0 2 0,6-4 2 15,-10 4 0-15,5-7-1 0,-4 8-3 0,2-2 1 16,4-2 1-16,-5 3-1 0,1-1 2 0,0 1-2 0,-2 2 3 16,-1 5 0-16,0-7-2 0,0 1-1 15,2 3 2-15,1-1 1 0,-5 2-2 0,1 3-1 16,-3 1-1-16,3-3-1 0,-3 0 4 0,2 1-3 0,-1 1 3 15,2-4-10-15,-2 5 12 0,1-3-7 0,0 1 3 16,1 0-1-16,-1 0 2 0,-1 0-2 0,-1 1-1 16,1-2 1-16,0 2-3 0,0 0 4 0,-1 0-1 15,-1 3 6-15,-1-2-9 0,4 1 6 0,-1-2-2 0,-1 3-5 16,2-4 8-16,-1 2-1 0,2-1-7 16,-2 0 4-16,2 1-4 0,0-1 7 0,2-2 1 15,-4 3-2-15,3-2 1 0,-3 0-2 0,2 2 2 0,-2-1-3 16,2 3-2-16,-4-2 6 0,1 2-3 15,0-1 3-15,0-2-1 0,-1 3-2 0,0-2 0 0,0 2 2 16,-3 1-1-16,2 0-5 0,-2 0 2 0,3-1 4 16,-4 2-6-16,0 3 3 0,1-6 2 0,-1 6-4 15,0-3 6-15,0 3-8 0,0 0 0 0,0 0 5 16,-5-3 0-16,5 3-2 0,0 0-6 0,-9 6 6 16,4-2-2-16,1 1 5 0,-1 0-1 0,-3-1-1 15,3 4-4-15,0-3-11 0,-4 3 1 0,0 1-4 16,-2-2-7-16,0 2 0 0,-3 1-3 0,-1-2-1 15,1 2-4-15,0-1-5 0,-4 1 2 0,0-3 2 0,3-2 3 16,-2 1 3-16,3 0 2 0,-4-2-1 0,3 1 8 16,-3 0 4-16,5 0-3 0,4-5 3 0,2 1 2 15,2-1 5-15,-1 1-2 0,0 0 1 0,6-1 3 16,-5 2 1-16,5-2 2 0,-5-4 2 0,5 4 1 16,0 0-4-16,7-9 3 0,0 5 0 0,-2-1-1 15,3-3-1-15,-1 4 5 0,2-3-3 0,-5 0 1 16,0 2 2-16,1-2-3 0,0 1 1 0,0-1 0 15,3-1 3-15,-6 2-6 0,2-1 9 0,0 2 3 16,0 0 4-16,1-3-1 0,-1 1 0 0,1 3-2 0,0-2 2 16,-1 2-2-16,1-1-4 0,5-2 0 0,-3 3 2 15,2-1-2-15,1 0-2 0,0 1 4 0,0-2-4 16,2 1 0-16,-3 0-7 0,1 2 1 0,-4 0 8 16,2 0-2-16,-3 2 1 0,2-2-5 0,-1 0 2 15,-1 2 3-15,-1-1-2 0,-4 2 2 0,10-1-3 16,-10 1 2-16,5 0-2 0,-5 0-5 0,0 0 5 15,9 1-2-15,-9-1 2 0,5 2 0 0,-5-2-3 16,4 2-2-16,-4-2 3 0,5 5 0 0,-1-3 1 16,0 3-3-16,-2-4 3 0,1 0-3 0,1 0 2 15,1 4 0-15,-4-1-3 0,-1 1 8 0,4-2-5 0,-3 0 4 16,2-1 0-16,-2 2-3 0,3 1 1 0,-4 1 0 16,5-2 2-16,-5 1-3 0,4 2 3 0,1 0 0 15,0 1-2-15,-1 1 1 0,-3-2-1 0,2 3 3 16,1 1 2-16,-1-2-4 0,0 4-4 0,-3-3-2 15,0 2 5-15,0 5-1 0,4-9 4 0,-4 5-1 16,3-2 0-16,-3 0 0 0,-3 0 1 0,3-1-1 16,-1 2-3-16,-2-3 0 0,0-1 3 0,1 2-2 0,-2 1-1 15,3-3 1-15,-3-1 0 0,0-3 1 0,-1 2 0 16,4 0 2-16,-3-1-2 0,0-4-2 0,-1 1 4 16,1 0 0-16,4-2-7 0,-9 0 3 0,9 0-1 15,-14-4 5-15,5 3-1 0,-4-2-3 0,3 0-4 16,-1-4 8-16,-3 3 0 0,2-1-1 0,-2-1-3 15,-3 1 5-15,1 0-1 0,-1-2-3 0,2 4 3 16,-2-2 1-16,-2 1 4 0,5 0 0 0,-4 0 1 16,8 1 1-16,-3 1 0 0,2-2-4 0,0 1 2 15,1 2-1-15,4-2 0 0,-2 0-3 0,4 1 1 16,-3-1-2-16,2-1 1 0,1-1 0 0,1 0 1 0,1 1-8 16,0-1 4-16,2 0 4 0,-2 0-4 0,2 5 1 15,-2-6-9-15,4 2-18 0,-2 4-27 0,-2-5-28 16,2 5-39-16,0-7-51 0,0 7-213 0,0-5-415 15,2 2 184-15</inkml:trace>
  <inkml:trace contextRef="#ctx0" brushRef="#br0" timeOffset="132341.14">7687 10648 18 0,'-9'0'115'16,"-1"0"-12"-16,0 0-6 0,-1-1-10 0,1-1-9 16,-1 0-11-16,-1 3-2 0,3-1-10 0,-2 4 2 15,-1-1-13-15,2-1-1 0,1 0-3 0,1 0 1 16,3 1 0-16,0-1-5 0,-5 3 4 0,2 0 1 0,3-3-9 15,1 1-6-15,-2 1 3 0,5 0 1 0,-1-3 9 16,2-1-2-16,5 6 0 0,3-5 1 0,1-1-1 16,1-1-3-16,9 1-3 0,2-6-3 0,-3 5-7 15,2-3-3-15,7-3 2 0,-5 5-5 0,-2-3-9 16,-1 2 10-16,-2-1 0 0,2-1-4 0,-9 0 0 16,3 2-2-16,-4 0-3 0,-1 2-2 0,-2 1 3 15,-1-3-3-15,2 3-5 0,-7 0 8 0,0 0-6 16,9 0 2-16,-9 0-3 0,1 4 0 0,-1-4-4 15,-4 9 0-15,-1-5 6 0,1 0-2 0,-5 4 2 0,3 0-3 16,-3 0 4-16,-3-1-5 0,2 0-1 0,-1 0 2 16,2-1 0-16,-1 0 4 0,1 1-3 0,1-3 3 15,3-3-4-15,-2 4 2 0,4-1 1 0,0-1 3 16,2-1-8-16,1-2 4 0,0 0-1 0,0 0-4 16,0 0 5-16,5 5 1 0,0-2-3 0,0 0-1 0,-1-1 2 15,1 2 0-15,1-1-4 0,0 0 4 16,0 1-8-16,0-1 8 0,1 3 1 0,0-1 3 0,2 3-9 15,0-3 5-15,-5 0-6 0,2-1 8 0,1 0-1 16,-2 0-3-16,0 0 1 0,-4-1 6 0,3-1 3 16,-4-2 10-16,0 0-1 0,0 0 6 0,0 0 8 15,0 0-1-15,0 0 3 0,0 0 2 0,-23-6-3 16,14 5-4-16,-5-1-3 0,3 4 0 0,-1-1-5 16,-2 0-1-16,4 2-5 0,-3 2-3 0,3 2-39 15,1-2-44-15,0 1-93 0,3-1-137 0,-1 1-326 0,2-1 145 16</inkml:trace>
  <inkml:trace contextRef="#ctx0" brushRef="#br0" timeOffset="140591.04">11729 7307 11 0,'0'0'118'0,"9"-4"-7"0,-9 4-1 0,3-4-15 16,-3 4-4-16,6 0-7 0,-6 0 0 0,0 0-4 16,3-3 5-16,-3 3-6 0,0 0 4 0,0 0 0 15,0 0-4-15,0 0-1 0,0 0-3 0,0 0 0 16,0 0-3-16,3-2-3 0,-3 2-4 0,0 0-3 15,0 0-4-15,0 0-4 0,0 0-3 0,0 0-3 16,0 0-8-16,0 0 6 0,0 0-8 0,0 0-6 16,0 0-2-16,0 0-4 0,0 0-1 0,0 0-5 0,0 0 5 15,0 0-7-15,0 0 0 0,0 0-1 16,0 0-1-16,0 0-1 0,0 0-2 0,0 0 0 0,0 0-5 16,0 0 1-16,0 0-1 0,4-4 0 0,-4 4-1 15,10 0-1-15,-4-2 2 0,-6 2-3 0,9 2-3 16,0-2 3-16,3 0 3 0,-1 0-4 0,3 0 0 15,-1 0 2-15,6-2-2 0,-6 4 14 0,1-2-2 16,4-2-1-16,-5 4 0 0,0-1-4 0,-4-1-1 0,2 1 0 16,-3-1-4-16,-3 0 0 0,-5 0-5 15,10 0 7-15,-5 2-1 0,-5-2-2 0,0 0 0 16,7 1-3-16,-7-1 4 0,0 0-1 0,0 0-5 0,0 0-2 16,-4 5-16-16,4-5-24 0,-6 4-18 0,6-4-20 15,-4 3-27-15,1 1-34 0,3-4-62 0,-6 2-111 16,3 0-338-16,3-2 150 0</inkml:trace>
  <inkml:trace contextRef="#ctx0" brushRef="#br0" timeOffset="140861.1">11767 7428 39 0,'0'0'130'15,"0"0"3"-15,4 4-10 0,-4-4 6 0,5 1 6 16,-2 1-3-16,-3-2-13 0,5 1-5 0,-5-1-11 16,6 3-2-16,-1-2-3 0,-5-1-2 0,6 1-3 15,-6-1-3-15,10 0-10 0,-10 0-7 0,6 0 2 16,-6 0-7-16,9-1-8 0,-3 2-5 0,1-1-8 16,-1-1-11-16,-6 1 4 0,15 0-6 0,-7 1-9 0,-3-2 6 15,2 2-4-15,0-1-6 0,2 1-17 0,-4-1-36 16,3 2-33-16,1-2-48 0,-3 1-65 15,-6-1-143-15,12 0-347 0,-7 0 153 0</inkml:trace>
  <inkml:trace contextRef="#ctx0" brushRef="#br0" timeOffset="141956.45">16546 7429 7 0,'0'0'145'0,"0"0"-7"15,-1 4 0-15,1-4-6 0,0 0 0 0,0 0-2 16,5 4-1-16,-5-4-4 0,0 0 6 0,1 3 0 16,-1-3-2-16,0 0 12 0,0 0-4 0,0 0-14 15,2 4-6-15,-2-4-8 0,0 0-9 0,0 0-11 0,0 0-5 16,0 0-10-16,5 1-9 0,-5-1-4 0,10 0-13 15,-4 0-1-15,5 0-2 0,-1 1-7 16,0-1-6-16,2 3 1 0,0-2-5 0,1 1 0 0,2 0-6 16,-3 0-2-16,-2 0 0 0,4 1-1 0,-2-3-9 15,-1 2 3-15,-3-1 1 0,-2-1-2 0,-2 1 2 16,2 0-12-16,-6-1 8 0,12 0-11 0,-10 1-20 16,-2-1-25-16,0 0-30 0,2 4-33 0,-2-4-23 15,0 0-46-15,0 0-233 0,-13 3-443 0,4-2 196 16</inkml:trace>
  <inkml:trace contextRef="#ctx0" brushRef="#br0" timeOffset="142217.42">16518 7568 70 0,'0'0'183'0,"0"0"-9"15,0 0-13-15,0 0-6 0,0 0-9 0,14 6-8 16,-8-5-11-16,2 1-14 0,-1-1-5 0,4 0 2 16,1-1-7-16,-2 3-8 0,2-3-7 0,-1 1-7 0,1-1-8 15,0 3-6-15,2-2-8 0,-4 1-4 16,2-1-5-16,-2-1-13 0,-1 1 3 0,-3 0-6 0,1 1 1 16,-1-2-6-16,-1 1-5 0,-5-1 1 0,8 0-22 15,-8 0-45-15,0 0-58 0,0 0-76 0,0 0-169 16,0 0-372-16,0 0 164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6:21:43.272"/>
    </inkml:context>
    <inkml:brush xml:id="br0">
      <inkml:brushProperty name="width" value="0.05292" units="cm"/>
      <inkml:brushProperty name="height" value="0.05292" units="cm"/>
      <inkml:brushProperty name="color" value="#002060"/>
    </inkml:brush>
  </inkml:definitions>
  <inkml:trace contextRef="#ctx0" brushRef="#br0">5199 4288 30 0,'0'0'96'0,"3"-4"-6"15,-3 4-15-15,0 0-6 0,0 0-5 0,0 0-5 16,0 0-8-16,0 0-11 0,0 0 3 0,0 0-6 0,1-2-2 15,-1 2-4-15,0 0-9 0,0 0 6 16,0 0 10-16,0 0 12 0,0 0 3 0,0 0 5 0,0 0-1 16,0 0 2-16,0 0-1 0,0 0 0 0,0 0-12 15,0 0 1-15,0 0-4 0,0 0-4 0,-5-5-5 16,5 5 1-16,0 0-3 0,0 0-6 0,0 0-4 16,0 0-4-16,0 0-2 0,0 0 1 0,0 0-2 15,0 0 0-15,0 0 0 0,0 0-7 0,0 0 1 16,0 0 3-16,0 0-4 0,0 0 0 0,0 0-2 15,0 0 2-15,0 0-9 0,0 0 0 0,0 0 3 16,0 0 1-16,0 0-3 0,0 0 1 0,0 0 4 0,0 0-14 16,0 0 11-16,0 0-1 0,0 0-1 15,0 0 1-15,-4 11 4 0,4-11-2 0,4 7-2 16,-3-3 0-16,-1 3-8 0,0-2 10 0,3 1-2 0,-2 1 2 16,0 2-2-16,-1 3 1 0,4-6-5 0,-3 0 4 15,-1 4-3-15,0-1 7 0,3 0-5 0,-2-2 5 16,2 1 3-16,-2-2-8 0,-1 1-4 0,1 1 6 15,-1-2-2-15,0-1 0 0,0 2 0 0,3-1 6 16,-3-1-7-16,0 1 4 0,0-1-4 0,0-3 6 16,1 1-1-16,-1-3-1 0,0 8-1 0,0-7 7 15,0-1-4-15,0 5-2 0,0-5 2 0,0 0-4 16,0 5 1-16,0-5 0 0,0 0-1 0,0 4-14 16,0-4-26-16,0 0-30 0,0 0-63 0,0 0-120 15,0 0-271-15,9-9 121 0</inkml:trace>
  <inkml:trace contextRef="#ctx0" brushRef="#br0" timeOffset="3121.47">5198 4430 78 0,'0'0'116'0,"0"-6"-6"0,0 6-3 16,0 0-9-16,-3-3-11 0,3 3-6 0,0 0-6 15,0 0-6-15,0 0-13 0,0 0-7 0,0 0-5 16,0 0 1-16,0 0-2 0,0 0-13 0,0 0-6 15,0 0 3-15,0 0 2 0,0 0-8 0,0 0 0 16,0 0 2-16,0 0-5 0,0 0-5 0,0 0-6 16,0 0 12-16,14 0-6 0,-14 0 3 0,0 0-4 15,7 0 2-15,-7 0-9 0,0 0 0 0,0 0 1 16,6-1-3-16,-6 1-1 0,0 0 0 0,0 0 6 0,0 0 4 16,9 0-7-16,-9 0-3 0,9 1-1 15,-9-1 3-15,5 0-5 0,-5 0 1 0,10-1 0 16,-3 2 0-16,0-1 3 0,0 0-1 0,2-1-1 0,0 1 1 15,-1-2-3-15,3 2 2 0,-1 0 3 0,1-1-4 16,0-2-4-16,-1 2 4 0,4-1-1 0,-5-1 1 16,2 3-1-16,1-2-1 0,-2 1 1 0,0 1 4 15,2-2-2-15,-4 1-2 0,-2-1 3 0,4 2-6 16,-3 0 5-16,-1-2 2 0,2 2 3 0,0 0-3 16,0 0-3-16,1-1-1 0,3-1-1 0,-5 1 3 15,1 0-3-15,-2 0 3 0,6-2 5 0,-2 2-3 16,0-1 0-16,0 1 0 0,2-1-4 0,2 0 4 15,-5 1-1-15,4 0-3 0,-3-3 1 0,3 0 3 16,1 4-4-16,-1-3 7 0,4 1-1 0,1-1-5 16,-5 2 1-16,0 0 4 0,0-1-2 0,1 0-4 15,-3 1 1-15,2 0-11 0,0-2 13 0,-3 2 2 0,3 1-1 16,-3-1 0-16,0-2-4 0,3 3-2 16,-1-1 6-16,-1 0-3 0,3-2-3 0,1 2 3 0,2-2 1 15,3-1 3-15,0 3-3 0,7 0-1 0,-7-1-3 16,3 2 9-16,-4-5-6 0,3 4-2 0,6-2-2 15,-4 2 3-15,4 1 0 0,0-3 1 0,-7 2 0 16,2 1 2-16,-3-3 0 0,2 3-4 0,1 0-1 16,-5-2-1-16,5 2 3 0,-6 0 4 0,0 0-3 15,0 0 1-15,-3 0 1 0,0 0-2 0,0 0 1 16,-1 0 0-16,1 2-1 0,-4-2 6 0,3 0-8 16,4-2 4-16,-2 0-2 0,3 1-3 0,5 0 2 15,-1 1 4-15,-1-1-1 0,6-2-2 0,-4 1 1 16,-2 0-3-16,8-1-1 0,-10 3 3 0,11-3-2 0,-10 2-2 15,1-1 8-15,2 1-3 0,-2 0-5 16,2-1 5-16,-5 1-2 0,1 0 3 0,3-1-4 16,-4 2 3-16,1-2-1 0,-1 2 2 0,1-1-2 0,-1-1 4 15,0 0-8-15,-4 1 2 0,3-1-1 0,0 0 8 16,-4 0-6-16,5 1 2 0,-4-2-2 16,0 2-8-16,-1 0 13 0,1-1 0 0,0 0-1 0,0 2-7 15,-1-1 6-15,0 1-1 0,1-1-3 0,0 0 3 16,0 1 4-16,3 0-2 0,-3 0 0 0,-2-2-5 15,6 2 5-15,-5-1 0 0,1 1-5 0,0 1 1 16,0-2-3-16,-1-1 2 0,5 4 7 0,0-2-7 16,2-2-4-16,-1 2 6 0,-2 0 2 0,2-2 2 15,-1 2-4-15,1 0 8 0,-1-3-10 0,-4 3 4 16,-1-2-4-16,1 2-1 0,-1 0 3 0,1 0 1 16,-3 1 1-16,2-1-2 0,1 0 3 0,-2 0-4 0,2-1-1 15,-1 2 4-15,0-1 1 0,0 1-6 0,0-1-1 16,-1 1 6-16,0-1 0 0,2 0 2 0,-1 0-4 15,5-1-2-15,0 2 1 0,1-2-2 0,-1 1 5 16,-1 0 1-16,3 0-1 0,-3 1 2 0,3-1-4 16,-2-1-4-16,3 1 2 0,-1 0 3 0,-2 1-2 15,0 1 3-15,0-2-2 0,-3 0 1 0,4 2-4 16,0-2 3-16,-6 0-2 0,5 0 1 0,-5 2 2 16,-3-2 4-16,4 1-3 0,0-1-1 0,-3 0 4 15,1 2-1-15,2-2-4 0,-5 1 2 0,4 0-4 16,-2-1 2-16,2 0 5 0,6 1-2 0,-6 1-5 15,2-1 7-15,2-2-8 0,-3 2 4 0,-1-1 0 16,7-1 0-16,-6-1 4 0,5 2 1 0,-6-1 3 0,1 1 0 16,2 0-6-16,-1 1-4 0,-2-2 8 0,-1 1-15 15,0 0 10-15,0 1 1 0,-1-1 0 0,-1 2 3 16,1-2-4-16,-1 1 2 0,-1 0 0 0,1 0-5 16,1-1 4-16,-3 1 0 0,1-1-4 0,1 2 2 15,3-1-1-15,0-1 3 0,1 3 1 0,1-3-2 16,3 1-2-16,1 0 1 0,-2 0-2 0,2 0 3 15,-1-1 3-15,2 0-10 0,2 1 5 0,-3-1 3 16,0 2-6-16,-1-1 2 0,3 0-1 0,-10 0 5 16,6 1-1-16,-2-2-2 0,-2 2 7 0,1-2-4 15,0 1-1-15,-2 0 1 0,0-1-3 0,1 2-1 16,1-1 3-16,4-1-1 0,0 1 3 0,1 0-5 16,-1 0 2-16,5-1 1 0,-1 0-15 0,8 1 14 15,0-1 2-15,-1 2 3 0,-2-2-2 0,1 1 5 16,3-1-5-16,1 3 8 0,-1-3-1 0,-1 1 1 15,0 2 1-15,3-2 2 0,-1 1-1 0,-2-2-3 0,2 1 4 16,-2 0-2-16,-1-1 1 0,0 1 0 0,-2 1-6 16,2-2 6-16,0 2-3 0,-2-2-5 0,1 0 7 15,1 0-6-15,-2 0 1 0,2 0 1 0,-1-2-7 16,3 2 4-16,2 0 3 0,3 0-1 0,-1 0-5 16,-1 0-2-16,1 0 2 0,-4 0-1 0,1 0 3 15,2 2-4-15,-2-2 0 0,-3 3 1 0,0-2 0 16,-2 0-2-16,-5-1 3 0,-2 2-1 0,3-2-2 15,-3 0-1-15,0 0 1 0,2-2 2 0,-4 2-4 16,1-1 1-16,-1 0 1 0,-2 1 1 0,-3 0 1 16,-1 0-1-16,-1-3 0 0,7 3-1 0,-4 0 3 15,4 0-2-15,0 0 1 0,0 0-2 0,1 0 1 0,-2 3-5 16,3-3 4-16,-1 1 0 0,0 0 0 0,0-1 1 16,3 0-2-16,-4 2-2 0,5-1 6 15,5-2 0-15,-6 2-2 0,-2-1 3 0,2 0-6 0,0 0 3 16,-3-1 1-16,0-1 0 0,0 2-2 0,-6-1 1 15,6 0 1-15,-6-2 1 0,1 3-5 0,-4-2 5 16,6 2 0-16,-2-3 0 0,0 3-1 0,4-4 0 16,-5 3-5-16,0-1 4 0,4 0 1 0,-4-1-3 15,0 3 0-15,1-1 1 0,-3-1 3 0,0 1-7 16,2 0 2-16,0 1 4 0,0-2 1 0,-3 1 3 16,3-1-5-16,8 0 1 0,0 0 2 0,6-2-6 15,-5 3 3-15,5-2 0 0,-4 2 0 0,-3 0-1 16,4 0-2-16,3-2 0 0,-5 2 3 0,1 0 0 0,-3-1 2 15,1 1-3-15,1 0 0 0,0-1-3 16,7 0 5-16,1 0-4 0,-9 1 2 0,-1-2 4 16,4 1-8-16,-3-2 4 0,-1 3 3 0,2-1-9 0,-3 0 5 15,0-1 5-15,3 3-6 0,-4-3 4 0,1 2-2 16,3 0 5-16,-8-1-4 0,5 1-2 16,-2-2 5-16,2 2-5 0,0 0 1 0,0-1 4 0,0 0-2 15,0 2 2-15,2 0-1 0,-2-3 7 0,3 3-4 16,-3-1-3-16,2 1-1 0,-1 0 1 0,-1 0 0 15,3 0-1-15,6 1-2 0,-6-1 3 0,7 0 0 16,-10 3 0-16,8 0 0 0,-4-1-1 0,-1 2-3 16,0-1 5-16,-2-1-1 0,2 1 1 0,-3-2-9 15,-1 1 8-15,-1-1 0 0,-5 0 3 0,1 0-4 16,-4 0 2-16,-3-1 1 0,2 0 1 0,0 3 9 16,-3-3 6-16,-5 0 2 0,0 0-5 0,5-4-2 0,-5 4 0 15,0 0-3-15,-10-6 0 0,6 3-1 0,-3 2-3 16,2-2-1-16,0 0-1 0,0 1-1 0,0 1-1 15,5 1 3-15,-4-2-4 0,4 2 1 0,0 0-2 16,-5-2-2-16,5 2 3 0,0 0-4 0,-4-3 0 16,4 3-1-16,0 0 2 0,0 0-2 0,0 0-6 15,0 0 8-15,0 0 5 0,0 0-7 0,-5 0 7 16,5 0-5-16,0 0-1 0,0 0-1 0,-13 0 1 16,13 0 1-16,-7 0 3 0,7 0-3 0,0 0 0 15,-11 0 0-15,11 0-9 0,-8 0 13 0,8 0-8 16,-8 0 5-16,8 0-2 0,0 0 4 0,-9 0-3 15,9 0 0-15,0 0-2 0,-5-1 3 0,5 1-4 16,0 0 4-16,0 0-3 0,0 0 8 0,0 0-1 0,0 0-4 16,0 0 2-16,0 0 0 0,0 0 3 15,0 0 4-15,0 0 0 0,-8-1-2 0,8 1 5 16,0 0-4-16,0 0-3 0,3-7-4 0,-3 7 2 0,0 0-2 16,3-7 3-16,-3 7-2 0,0 0-1 0,0 0-2 15,3-2 4-15,-3 2-4 0,0 0 0 0,0 0-1 16,1-3 2-16,-1 3-8 0,0 0 6 0,0 0 0 15,0 0-3-15,0 0 2 0,0 0 3 0,0 0-3 16,0 0 3-16,12 7-4 0,-11-2 5 0,2-2-12 16,-1 2 7-16,1-1 2 0,-2-1 0 0,3 0 2 15,-4 3-2-15,1-1 3 0,0-1-3 0,1 0 3 16,0 3-4-16,-2-3 3 0,1 2-2 0,-1-1-9 0,-1 1 9 16,2-1 0-16,-2 0 1 0,1 1 0 15,1-1 1-15,1-1-1 0,-2 0-1 0,1 1-3 16,-1-5 6-16,0 5 3 0,0-5-5 0,0 4 3 0,0-4 1 15,1 3-2-15,-1-3 7 0,4 4 17 0,-4-4 8 16,0 0 8-16,0 0 1 0,0 0-10 0,0 0 0 16,0 0-2-16,7-11-5 0,-5 6-2 0,0 0-1 15,0-2-3-15,3 1-5 0,-4-4 2 0,1 3-2 16,0-2-3-16,2 3-2 0,-4 0 0 0,4-2-5 16,-3 3 1-16,-1 0-1 0,1-2 3 0,2 3-3 15,-2-1 1-15,3 4-2 0,-4-3 2 0,0 4-3 16,0-6-2-16,0 6-1 0,4-5 3 0,-4 5-2 15,0-2 1-15,0 2-2 0,0 0 1 0,0 0-1 16,0 0-1-16,1-5 0 0,-1 5 0 0,0 0-2 16,0 0 2-16,0 0-3 0,0 0 1 0,0 0 3 15,0 0-3-15,0 0-1 0,0 0 1 0,0 14 2 0,-1-10-2 16,1 1 2-16,-4-2-2 0,4 2 4 16,-4 2-3-16,3-2 3 0,1 2-3 0,-3 0 0 15,3-2 2-15,-1 1-1 0,0 2 1 0,-2-2-2 0,3-1-1 16,0-1 1-16,0 0 4 0,-1-1-3 0,1-3-1 15,0 6 4-15,0-6-2 0,0 5 1 0,0-5 0 16,0 0 3-16,0 4 0 0,0-4-2 0,0 0-1 16,0 0-1-16,0 0 1 0,0 0-1 0,0 0-1 15,0-17 5-15,1 12-6 0,-1-1 1 0,0 1 2 16,3 1 0-16,-3-3-2 0,1 4-2 0,0-2 2 16,2 1 0-16,-3-2 0 0,1 3 1 0,-1 3-1 15,0-8 3-15,3 7-4 0,-3 1 0 0,0-4 1 16,0 4 0-16,0 0 0 0,1-5 0 0,-1 5 1 15,0 0-2-15,4-2-2 0,-4 2 1 0,0 0 1 16,0 0-2-16,0 0 1 0,0 0 1 0,0 0-1 16,0 0 2-16,0 0-3 0,0 0 1 0,0 0 1 0,0 0 0 15,0 12 1-15,0-9 0 0,0 1-1 0,0-4 1 16,0 8-2-16,0-5 2 0,0 1-1 16,0-4 1-16,1 7-1 0,-1-3 4 0,0-4-4 0,0 5 0 15,0-5 1-15,1 4 0 0,-1-4 3 0,3 2-3 16,-3-2 2-16,0 0 1 0,0 0 0 0,0 0 0 15,0 0-1-15,0 0-2 0,0 0 1 0,6-7 2 16,-2 2-3-16,-4 1 3 0,3 1-1 0,-2-1-2 16,-1 4 2-16,0-6-1 0,3 2 0 0,-3 4-1 15,0-7 1-15,0 7-5 0,0-4-22 0,0 4-14 0,-7 0-25 16,7 0-30-16,-13 0-54 0,3 3-79 16,-3-3-157-16,0 0-416 0,-7 1 185 0</inkml:trace>
  <inkml:trace contextRef="#ctx0" brushRef="#br0" timeOffset="12737.7">7008 4156 16 0,'0'0'90'16,"0"0"-14"-16,0 0-7 0,0 0-8 0,0 0-5 15,0 0-4-15,0 0-11 0,0 0-2 0,0 0 1 16,0 0-6-16,0 0-9 0,0 0-3 0,0 0-2 16,0 0 3-16,0 0-3 0,0 0 1 0,0 0-6 15,0 0 0-15,0 0 7 0,0 0-2 0,0 0 6 0,0 0-5 16,0 0-5-16,0 0-1 0,0 0 4 0,0 0-5 15,0 0 3-15,0 0-6 0,0 0-6 16,0 0 7-16,0 0 6 0,0 0 4 0,0 0-1 0,0 0 4 16,0 0 5-16,0 0-3 0,0 0-8 0,0 0 1 15,0 0-1-15,0 0 2 0,-10 1 6 16,10-1-2-16,0 0-3 0,0 0 1 0,0 0-3 0,0 0-3 16,0 0-6-16,0 0-2 0,0 0 2 0,0 0 0 15,0 0 1-15,0 0-3 0,0 0-3 0,0 0-3 16,0 0 2-16,0 0 1 0,0 0 1 0,0 0 1 15,0 0-10-15,0 0 7 0,0 0-3 0,0 0-1 16,0 0 5-16,0 0-2 0,0 0 0 0,0 0 2 16,0 0-1-16,0 0 1 0,0 0 2 0,0 0 1 15,0 0 0-15,0 0-4 0,0 0 1 0,0 0 2 16,0 0-19-16,0 0 25 0,0 0-7 0,0 0-5 16,0 0 6-16,0 0 1 0,0 0-1 0,0 0-1 0,0 0-2 15,0 0 0-15,0 0 4 0,16 6-4 0,-16-6 1 16,10 0 2-16,-4 0-2 0,0 0-2 15,2 0-4-15,0 0 7 0,-1 0-6 0,4-1-1 0,-1-2 5 16,0 3 2-16,-1-1-5 0,1 2 0 0,-2-1 3 16,1-1 1-16,-3 2-7 0,2 2 2 0,-8-3-1 15,10 0 4-15,-6 0-12 0,-4 0-16 0,5 1-12 16,-5-1-17-16,0 0-40 0,0 0-138 0,0 0-251 16,-14 3 111-16</inkml:trace>
  <inkml:trace contextRef="#ctx0" brushRef="#br0" timeOffset="13304.62">7015 4227 23 0,'0'0'82'0,"0"0"0"16,0 0-13-16,0 0-5 0,0 0 4 0,0 0-10 15,0 0-3-15,4 7-7 0,-4-7-4 0,0 0-6 16,0 0 9-16,0 0-15 0,0 0 3 0,0 0-6 16,0 0 13-16,0 0 2 0,2 4-9 0,-2-4 7 15,0 0 4-15,0 0-5 0,0 0 2 0,0 0-8 16,0 0-1-16,0 0-1 0,0 0-3 0,0 0 1 15,0 0-6-15,0 0-8 0,0 0 1 0,0 0 3 0,0 4-4 16,0-4-10-16,0 0 11 0,0 0-6 0,0 0-4 16,0 0 1-16,0 0 8 0,0 0-6 0,0 0-2 15,0 0 4-15,0 0 6 0,0 0-1 0,0 0 2 16,0 0-2-16,0 0 2 0,0 0 0 0,0 0 1 16,0 0 4-16,4 1-1 0,-4-1 3 0,9 1 4 15,-3-1 0-15,1 2-3 0,3-2-1 0,3 0-3 16,-2 0 1-16,3 4-3 0,-1-4-4 0,6 2 1 15,-6 1-5-15,1-2 2 0,-1 1-5 0,1 0 3 16,-3 0-1-16,1 0-1 0,-1 0-5 0,-3-1 2 16,-1 0-7-16,-1 1 4 0,1-1 0 0,-1-1-2 15,-3 1 2-15,-3-1 4 0,8 1 8 0,-8-1 2 16,0 0 1-16,7 0 2 0,-7 0 4 0,0 0-2 0,7-1-2 16,-7 1-4-16,0 0 0 0,0 0-3 0,0 0 0 15,0 0-5-15,0 0 1 0,0 0-3 16,0 0-9-16,0 0-19 0,0 0-24 0,0 0-33 0,-13-6-28 15,13 6-61-15,-6-5-144 0,2 2-334 0,2 0 147 16</inkml:trace>
  <inkml:trace contextRef="#ctx0" brushRef="#br0" timeOffset="14123.93">7067 4162 118 0,'0'0'107'0,"-2"-4"-9"16,2 4-8-16,0 0-5 0,-3-5-9 0,3 5-9 16,0 0-4-16,0 0-10 0,0 0-14 0,-3-3 3 15,3 3-10-15,0 0-1 0,0 0-2 0,0 0-5 16,0 0 3-16,0 0-5 0,0 0-2 0,0 0-7 0,0 0 4 16,0 0-4-16,0 0 4 0,0 0-8 15,0 0-2-15,0 0-3 0,0 0 2 0,0 0-2 16,0 0 5-16,0 0-2 0,0 0-1 0,0 0-1 0,0 0 4 15,0 0-5-15,0 0-5 0,0 0 11 0,0 0-15 16,0 0 13-16,0 0-5 0,0 0-4 0,0 0 7 16,0 0 0-16,0 0 0 0,0 0 0 0,0 0 0 15,0 0 1-15,0 0-1 0,0 0 8 0,0 0-6 16,0 0 0-16,0 0 2 0,0 0 9 0,0 0-7 16,0 0 8-16,0 0 2 0,0 0 3 0,0 0-4 15,0 0 3-15,0 0-3 0,0 0-3 0,0 0 5 16,0 0-11-16,0 0 6 0,0 0-6 0,0 0 0 0,0 0 1 15,0 0-1-15,0 0-6 0,0 0 1 0,0 0 1 16,0 0-1-16,0 0 1 0,0 0-2 16,0 0-3-16,0 0 0 0,0 0 2 0,0 0-6 0,0 0 10 15,0 0-4-15,0 0 0 0,0 0-1 0,0 0 6 16,0 0 0-16,0 0 11 0,0 0 1 0,15 9-2 16,-8-6-3-16,5-2 5 0,-1-1-5 0,2 0 11 15,2-1-9-15,3 2-1 0,-5-1-1 0,1 0-1 16,0 0-3-16,-4 3 1 0,2-3-4 0,-3 0 1 15,-3 0-3-15,-1 0-1 0,-5 0 4 0,9 0-2 16,-9 0-2-16,8 0 2 0,-8 0-5 0,5 0 3 16,-5 0-3-16,0 0 1 0,5 1 1 0,-5-1-1 15,0 0-2-15,0 0 2 0,0 0-3 0,0 0 2 16,0 0-5-16,0 0-17 0,0 0-13 0,0 0-20 16,-21-1-19-16,21 1-8 0,-9 1-30 0,5 2-165 15,0-1-294-15,0 1 130 0</inkml:trace>
  <inkml:trace contextRef="#ctx0" brushRef="#br0" timeOffset="14637.57">7048 4328 123 0,'4'2'130'0,"-4"-2"-11"0,0 0-18 0,0 0-6 16,0 0-3-16,0 0-4 0,0 0-10 0,0 0-11 16,0 0-8-16,0 0-4 0,0 0-9 0,0 0-4 15,3 3-6-15,-3-3 4 0,0 0-6 0,0 0-8 0,0 0 1 16,0 0-6-16,0 0 3 0,0 0-7 0,0 0-3 15,0 0 0-15,0 0-2 0,0 0 3 0,0 0-4 16,0 0-11-16,0 0 10 0,0 0 0 0,0 0 0 16,0 0-10-16,0 0 8 0,0 0-5 0,0 0 6 15,0 0-2-15,0 0-4 0,0 0-5 0,0 0 9 16,7 1 3-16,-7-1 7 0,8-1 2 0,-2 1 4 16,-6 0-2-16,18 1-5 0,-6-1 0 0,1-1 3 15,0 1-2-15,9 0-2 0,-1 0 3 0,-1 0-6 16,-1 1-3-16,0 0 0 0,-1-1 2 0,0 2 1 15,-4-2-5-15,-5 0 1 0,2 0 1 0,-3 0-1 16,0 1-3-16,-3-1 2 0,-5 0 0 0,10 0 4 16,-10 0 1-16,0 0 0 0,8-3-1 0,-8 3-9 0,0 0 9 15,0 0 1-15,0 0-4 0,0 0 0 0,-20-5-3 16,13 5-10-16,-1 0-9 0,0-2-7 0,-3-1-27 16,4 3-38-16,0-2-26 0,-3-1-147 0,0-1-280 15,1-3 123-15</inkml:trace>
  <inkml:trace contextRef="#ctx0" brushRef="#br0" timeOffset="15271.73">7072 4180 9 0,'-5'0'107'15,"5"0"-15"-15,0 0-2 0,0 0-6 0,0 0-12 16,0 0-1-16,0 0-10 0,0 0-6 0,0 0-6 16,0 0-1-16,0 0-9 0,0 0 0 0,0 0-9 15,0 0-2-15,0 0 3 0,0 0-8 0,0 0-16 16,0 0 14-16,0 0 0 0,0 0-10 0,0 0 16 16,0 0 2-16,0 0-6 0,0 0 2 0,0 0 10 15,0 0-6-15,0 0 2 0,0 0-2 0,0 0 5 16,0 0-1-16,0 0 3 0,0 0-4 0,0 0 2 15,0 0 2-15,0 0 1 0,0 0 1 0,0 0 3 16,0 0-4-16,0 0 3 0,0 0-1 0,0 0 1 0,0 0 0 16,0 0-5-16,0 0 0 0,0 0-12 15,0 0 6-15,0 0-1 0,0 0-2 0,0 0-1 0,0 0-3 16,0 0-2-16,0 0 0 0,0 0-3 0,0 0-1 16,0 0 2-16,0 0-6 0,0 0-2 0,19-2 3 15,-6-1-1-15,-3 0-5 0,4 2 3 0,-1 1-4 16,5-3-1-16,0 2 1 0,-1 0 3 0,-6 1-3 15,3-3-1-15,-1 3 1 0,1 0-1 0,-5 0-1 16,1-1-1-16,-3 2-5 0,-1-1 6 0,-6 0-2 16,10 0 1-16,-6 0-4 0,-4 0 0 0,0 0 3 15,9-1-3-15,-9 1-2 0,3 1 2 0,-3-1 2 16,-2 5-2-16,2-5-12 0,-5 7-7 0,1-2-8 0,0 0-14 16,1-1-14-16,-3 3-10 0,0-2-15 15,1 1-8-15,0 0-15 0,0 2-14 0,0-3-17 16,-1 0-101-16,0 2-256 0,2-3 113 0</inkml:trace>
  <inkml:trace contextRef="#ctx0" brushRef="#br0" timeOffset="16021.49">7113 4308 16 0,'0'0'72'0,"-4"1"-6"0,4-1-5 16,0 0-4-16,-1 4-13 0,1-4 5 0,0 0-12 15,-2 3 12-15,2-3-2 0,0 0 0 0,-3 5-4 16,3-5 8-16,0 0 10 0,-4 3-4 0,4-3 8 16,0 0-4-16,0 0 0 0,0 0 3 0,0 0 0 15,0 0 4-15,0 0-14 0,0 0 10 0,-5 1-8 16,5-1-7-16,0 0-5 0,0 0 0 0,0 0-9 0,0 0 0 16,0 0-6-16,0 0-7 0,-4 3 2 15,4-3-2-15,0 0-3 0,0 0 2 0,0 0-5 16,0 0-1-16,-4 2-7 0,4-2 8 0,0 0-6 0,0 0 2 15,0 0-4-15,0 0 6 0,0 0 4 0,0 0 12 16,0 0 2-16,0 0 7 0,0 0 5 0,0 0 6 16,0 0 3-16,0 0 4 0,0 0 0 0,0 0-1 15,0 0-3-15,0 0-2 0,0 0-2 0,0 0-4 16,0 0-5-16,0 0-3 0,0 0-5 0,0 0-4 16,0 0-2-16,0 0-1 0,0 0-5 0,0 0-1 15,0 0 1-15,0 0-6 0,0 0-1 0,22 0-1 16,-14 0 0-16,3 2-2 0,-2-1-2 0,5 0-1 15,-2 2 1-15,-2-1-1 0,3 1-2 0,-3 0 2 16,-1-1-3-16,2 1 0 0,-4-2 1 0,1 0 0 16,-2 1-1-16,3-2 1 0,-4 1 0 0,0-1 1 0,-5 0-1 15,9 0 0-15,-9 0-1 0,8-3-1 0,-8 3 2 16,5-1-3-16,-4-3 0 0,-1 4 0 0,0 0 1 16,3-5-1-16,-3 5-2 0,2-3 1 0,-2 3-2 15,0 0 2-15,0-4 2 0,0 4-5 0,0 0 3 16,0 0-2-16,0-3 2 0,0 3 1 0,0 0 0 15,0 0-3-15,0 0 3 0,0 0-4 0,0 0 3 16,0 0-2-16,0 0-4 0,0 0-8 0,0 0-6 16,0 0-3-16,0 0-1 0,0 0-1 0,0 0-8 15,0 0 9-15,0 0 4 0,0 0-2 0,0 0 5 16,0 0 2-16,0 0-3 0,0 0 6 0,0 0 0 16,0 0 0-16,0 0 3 0,0 0 1 0,0 0-2 15,0 0 4-15,0 0 0 0,0 0-3 0,0 0 4 0,0 0 1 16,0 0-3-16,0 0 2 0,0 0 1 0,0 0 0 15,0 0 3-15,0 0-1 0,0 0 0 16,0 0-1-16,0 0-1 0,0 0 3 0,0 0-2 0,0 0 1 16,0 0 2-16,0 0-3 0,0 0 1 15,0 0-2-15,0 0 5 0,0 0-4 0,0 0 1 0,0 0 3 16,0 0-2-16,0 0-3 0,0 0 3 0,0 0-14 16,0 0-8-16,0 0-13 0,0 0-17 0,0 0-11 15,0 0-24-15,0 0-42 0,-2-4-63 0,-1-1-119 16,3-1-336-16,0 0 149 0</inkml:trace>
  <inkml:trace contextRef="#ctx0" brushRef="#br0" timeOffset="17104.38">7352 3959 33 0,'-1'-4'99'0,"-3"-1"-6"16,3 0-13-16,-2 1-8 0,-1 1-5 0,3-4-14 16,-2 1-1-16,2 2 0 0,0-3-3 0,-3 2-12 15,3 0-1-15,-2 0-2 0,2-2-6 0,-1 0-3 16,0 4 1-16,1-4-5 0,-2 0 0 0,2 2-11 16,-3 2 8-16,0-3-7 0,0 2 1 0,-2 0 0 0,1 4 1 15,-3-1-6-15,-1-1-1 0,-3 0 0 16,0 2-4-16,0 0-1 0,0 0 6 0,-1 2-5 15,-1 0 1-15,3-1 2 0,-2 2-1 0,0-1-3 0,0 2 3 16,-2 3-3-16,-3-6-3 0,7 6 3 0,-2 1-1 16,0-3-17-16,1 0 21 0,0 2 3 0,1-1-15 15,1 2 14-15,-1 1-4 0,-1-2 2 0,-1 3 3 16,-2 1-3-16,1 0-2 0,0-1-5 0,4 3 1 16,-3 2 1-16,0-5 1 0,3 2 3 0,-4 4 0 15,2-3-4-15,1 0 10 0,-1 2-9 0,2 0-10 16,0 1 18-16,2-3-6 0,-2 3-10 0,4-4 11 15,-4 5-3-15,4-8 4 0,3 2 1 0,-3 1-4 16,4 0-3-16,1-1 3 0,-2 2 5 0,1-1 0 0,0 0-4 16,4 4 6-16,-4-5-4 0,2 2-7 0,4 1 8 15,-3 0 4-15,2-3-4 0,1 6 1 16,-2-5-3-16,3 4 2 0,-1-4 6 0,4 2 5 0,1 3 5 16,-1-3-10-16,2-1 11 0,1 1-9 0,2 3-14 15,1-5 18-15,-4 2-1 0,4 1 2 0,3-2-4 16,-3 0-3-16,0-3 1 0,2 3-1 0,0-4-3 15,-2 1-6-15,-1-3 5 0,-2 0-1 0,1 1-2 16,-1-3-2-16,0 2 14 0,1-2-3 0,-1 0 3 16,0 0-1-16,-1-1 2 0,3-1 9 0,-2 2 3 15,1-4-8-15,7 2 2 0,-1-2-4 0,-1 3-4 16,1-2 0-16,-4 1 5 0,4 0-5 0,1-3-3 16,1 0 3-16,-2 0-1 0,-1 0-2 0,2 0 0 15,-5 0 1-15,0 0-2 0,4-3 3 0,-5 3-1 16,1-3 4-16,6 1 1 0,-2 0-5 0,-1-3 3 15,-5 3-4-15,1-3 2 0,1 0-3 0,-3-1 0 0,2 2 3 16,-1-2 2-16,-3-2 0 0,1 3-6 0,-1 0 4 16,0-2-1-16,0-1 1 0,0 1-1 0,0 0 2 15,-1 0-4-15,0-1 0 0,0 1 4 0,-1-3 1 16,0 1 2-16,2-3-5 0,-2 5 1 0,-1-4-9 16,0 2 4-16,2-3-2 0,-3 2-1 0,-1 1 0 15,1-4-1-15,-2 2-1 0,-1 1 6 0,1-2-6 16,-1-1 1-16,2 3-1 0,-4-3 0 0,0 0 0 15,-1-3 1-15,-3-1 1 0,3 3 2 0,-3-3 3 16,1 0-1-16,-2 1 1 0,1-1-4 0,-1 2 3 16,-1-1 0-16,2 1-4 0,0-1 2 0,2 4-4 15,-1-5 2-15,-1 5 1 0,0-3-2 0,1 3 4 16,-1-4-5-16,0 4 1 0,2 1-1 0,-2-1 1 16,1 3-3-16,-1 1 0 0,-1-4-1 0,1 3 0 15,-1 1 1-15,0-2 0 0,-1 3 1 0,-2-3 0 0,0 3-2 16,-2-2-1-16,-4 0 0 0,0 1-3 0,-4 0 3 15,-9 1 5-15,-2-2-5 0,1 2 3 0,-2-1-10 16,1 2 11-16,-3 2-1 0,0 1-3 16,-2 2 3-16,2 1-1 0,-2 1-3 0,1 5-26 0,1 0-20 15,-2-1-38-15,3 3-27 0,2 2-67 0,9-3-122 16,1 0-326-16,4 0 145 0</inkml:trace>
  <inkml:trace contextRef="#ctx0" brushRef="#br0" timeOffset="19597.41">5135 4386 4 0,'0'0'72'0,"0"0"-2"0,0 0 0 0,0 0-9 15,0 0 0-15,0 0-11 0,0 0 2 0,0 0-6 16,4 2 2-16,-4-2-1 0,0 0-3 0,10 1 6 16,-6-1-8-16,1 2-3 0,-5-2 0 0,13 0-7 15,-4 1-4-15,1 0 3 0,-1 1-4 0,8-2-8 16,-3-1-6-16,4 2 6 0,-2-1-5 0,2 0-1 15,1-1 2-15,2 0-2 0,-1 0-4 0,0 1 0 16,1 0 1-16,1-1 1 0,1-1-2 0,3 1-1 16,3-3 2-16,-9 3-4 0,12-3-6 0,-4 1 7 0,3 1-5 15,-3-1 4-15,-6 3-1 0,6 0 2 16,1 0 1-16,-7 0-8 0,-3 0 8 0,1 0-2 16,2 0 1-16,-4 0-6 0,1 0 7 0,-2 0-1 0,2 0 6 15,0 0-4-15,-1 0 2 0,3 0-2 0,-3-3 15 16,1 3-9-16,1-2 3 0,1-1 2 0,5-1 2 15,5 0 9-15,0 0 1 0,2-1 1 0,-2 1 4 16,3 0-10-16,-6 0-2 0,5 2-1 0,-3 0-3 16,-3-3 0-16,-7 4-2 0,2 0-2 0,-3 1-4 15,3 0 1-15,-1 0-1 0,0 0 0 0,-2 0-3 16,-1 0-2-16,-3 1-1 0,2 0 0 0,-7-1-1 16,4 0-2-16,-1 0 5 0,6 3-4 0,-1-3 2 15,2 0-2-15,-2 2-2 0,-4-4 3 0,4 4-1 16,0-2-5-16,4 0 2 0,-3 0 1 0,-1 2 0 15,5-2 0-15,-5 0 3 0,5 1-3 0,-1-1-1 0,6 0-2 16,-7 0 1-16,1 1-2 0,1-1-2 16,-1 3 8-16,1-2-2 0,-4 2-2 0,1-2-1 0,2 2 0 15,-3-2 2-15,0 0-4 0,0-2 6 0,0 2-5 16,-3 1 3-16,0-2-4 0,0 0 4 0,1 0-2 16,-3 0 0-16,1 0-2 0,3 0 0 0,0 0 3 15,1 0-4-15,-1 0 4 0,0-2-2 0,2 1-1 16,3 0 4-16,-5 1-4 0,4 0 5 0,-7 0 0 15,6 0-1-15,-1 0 0 0,9 0-1 0,-11 0-6 0,4 1 6 16,0-1 0-16,-2 0-1 0,2 0 0 16,1 0-1-16,4 0 0 0,-8 0 5 0,11 0-4 15,-8 0 3-15,7-1-3 0,-3 1 1 0,1 0-4 0,-4 0 3 16,4 0-2-16,-4 0 1 0,5 0-2 0,-6 1 4 16,-3 2-1-16,3-3 5 0,-3 1-6 15,-1-1 2-15,-3 1-2 0,-2-1 1 0,6 1 4 0,-6 1-6 16,-2-1 6-16,6 0-3 0,-3 0-4 0,-1-1 1 15,2 4 2-15,1-6-1 0,3 4 1 0,-3-4 1 16,3 2-2-16,1 2-3 0,0-4 4 0,-1 0 2 16,0 2 5-16,2 0-7 0,2 2 1 0,5-2-1 15,1-2 3-15,1 2-2 0,-2 0-2 0,1 0 1 16,-7 2-1-16,-3-2-2 0,4 0 2 0,-3 0 0 16,0 0 2-16,1-2 3 0,1 2-4 0,5-1-4 15,1-1 10-15,-1 3-6 0,4-4 1 0,-3 2-1 16,1 0-2-16,4-2 5 0,1 2-5 0,-2 0 3 0,2-3-1 15,-1 1-1-15,-1 0 0 0,5 1 2 16,-4 2-2-16,2-1 1 0,2-1-1 0,1-3-1 16,1 5 5-16,-5-2-2 0,5 0 0 0,-3-2-1 0,-1 3 1 15,2 1 1-15,-1-3-2 0,-1 3-2 0,-1 0 1 16,2-2 1-16,-1 2-4 0,0 0 3 0,2 0 2 16,0-2-2-16,-1 1 1 0,2-1 2 0,-2-1-4 15,0 1-1-15,0 0 0 0,-2-1 3 0,3 2 0 16,-4-1-1-16,3 1 2 0,1 0-4 0,-2 0 7 15,2-1-2-15,-3 0-2 0,3 0-3 0,-3 0 3 16,0 0 1-16,-2 0-2 0,-1-1 2 0,1 1-5 16,1 1 4-16,-2-1 2 0,-2-1 1 0,4 2-8 15,-3-3 3-15,-1 3 6 0,-1-4-4 0,-5 4-2 0,6-2-1 16,-1-3 3-16,-1 5 4 0,1-1-2 16,-7 1 1-16,10 0-5 0,-11 1 1 0,3 0 1 0,-4-2 2 15,4 2 0-15,-6 0-6 0,3-1 2 0,-2 2-1 16,5-2 5-16,-2 1-1 0,-1 0 5 15,2 0-10-15,-2 0 0 0,1 0 5 0,-1 0-1 0,-2 0 0 16,1-3 0-16,0 3-1 0,-2 0-3 0,2-1 3 16,-1 0-2-16,-1-1 7 0,2 1-5 0,-1 1 2 15,-4-2 0-15,0 1 0 0,1 1-5 0,0-1 7 16,5 0-4-16,-4 1 1 0,2-1-1 0,1 1-1 16,-1-3-1-16,-4 3 10 0,-1 0-7 0,5-3-1 15,-5 3-1-15,4-1 6 0,0 0-3 0,1 1-2 16,-5 0 2-16,7-3-1 0,-4 3 0 0,-2-1-1 15,1 0 1-15,3-1-3 0,-3 2 2 0,-1-2 3 0,2 0-4 16,-5 1 4-16,3-1-5 0,0 1 4 0,-1 1 3 16,-3-1-3-16,3 0-1 0,-1 1 0 0,-1 1-4 15,0-1 0-15,1 1 3 0,-4-1 4 0,3 0-7 16,-2 1 4-16,1 1-3 0,-1-1-1 0,3 1 9 16,2 0-4-16,-4 0 1 0,4-1-2 0,-2 0 1 15,0 0-2-15,1 2-2 0,0-2 3 0,0 2 4 16,0-1-5-16,4 0 4 0,-4 0-3 0,1-1-2 15,-1 2 0-15,-4-1 3 0,6 0 2 0,-6 1-5 16,3-3 3-16,-2 4-4 0,-2-4 2 0,-2 1 2 16,1 1-3-16,-1-1 3 0,0 1 0 0,-2 0 0 15,0-2 0-15,-4 0-1 0,10 2-3 0,-4-1 5 0,1 1-6 16,-2-2 3-16,1 0 0 0,1 1 0 0,0 0 2 16,1-1-2-16,0 1 2 0,2 1 0 15,0-1-1-15,-1-1-2 0,2 1 2 0,-3 0 1 0,-1-1 4 16,0 1-7-16,2-2 1 0,-5 2 2 0,-4-1 0 15,9 0-1-15,-9 0 2 0,9 0 1 0,-9 0-3 16,4 2 0-16,-4-2 3 0,0 0-2 0,0 0-16 16,0 0-5-16,0 0-5 0,0 0-15 0,0 0 0 15,0 0-21-15,0 0-18 0,0 0-20 0,0 0-30 16,0 0-80-16,0 0-224 0,0 0 100 0</inkml:trace>
  <inkml:trace contextRef="#ctx0" brushRef="#br0" timeOffset="36274.11">24869 7766 80 0,'0'0'114'0,"0"0"-12"0,0 0-14 16,0 0-8-16,0 0-6 0,0 0-12 0,0 0-1 15,0 0-19-15,0 0 3 0,0 0-9 16,0 0 2-16,0 0-2 0,0 0-6 0,0 0-3 0,0 0-6 16,0 0 1-16,0 0-6 0,0 0 1 0,0 0-8 15,0 0 10-15,0 0-7 0,0 0 5 0,0 0-1 16,0 0-5-16,0 0-2 0,0 0 5 0,0 0-2 15,0 0 12-15,0 0-12 0,0 0 2 0,0 0-1 16,0 0-1-16,0 0 7 0,-13 5-13 0,13-5 5 16,-5 2 1-16,5-2-6 0,0 0 2 0,0 0-10 15,-12 0 10-15,12 0-1 0,0 0-3 0,0 0-4 0,0 0 0 16,0 0 5-16,-6 0 0 0,6 0-1 16,0 0 1-16,0 0-4 0,0 0 5 0,0 0-1 15,0 0-5-15,0 0-2 0,0 0 3 0,0 0-10 0,-5 2 10 16,5-2-1-16,0 0 3 0,0 0 1 0,0 0-8 15,-4 3 5-15,4-3 1 0,0 0-5 0,0 0 4 16,0 0 3-16,0 0-4 0,-1 3-3 0,1-3 8 16,0 0 3-16,0 0-5 0,0 0-1 0,0 0-3 15,0 0-2-15,0 0 7 0,0 0-4 0,0 0-9 16,0 0 10-16,0 0 2 0,-2 3 2 0,2-3-2 16,0 0-2-16,0 0 1 0,0 0 4 0,0 0 7 0,0 0-4 15,0 0 1-15,0 0 0 0,0 0 3 0,0 0-5 16,0 0-1-16,0 0-4 0,0 0 9 15,0 0-4-15,0 0 4 0,0 0 0 0,0 0 5 0,0 0 0 16,8 2 0-16,-8-2-3 0,10 0 4 0,-2 2-1 16,-2-2-3-16,3 0 2 0,-4 0 1 0,9 0-5 15,-5 1-5-15,3-1 3 0,-1 0-5 0,-2 0 6 16,-1 1-5-16,-3-2 0 0,4 2-1 0,-4-1-2 16,-5 0 5-16,9-1-2 0,-2 1 2 0,-7 0 3 0,11 0 1 15,-7-1 3-15,-4 1 6 0,0 0-7 16,10-2-4-16,-3 1 6 0,-7 1 0 0,12-1-1 0,-4 1-2 15,1-2 5-15,2 2-2 0,0-3-3 0,-1 3 3 16,5-1 0-16,-1 1-1 0,5-3-4 0,-1 3 1 16,0 0-2-16,0 0 3 0,-4 0 0 0,0 0-5 15,-2 0 3-15,-2 0-8 0,-3 0 2 0,0 0 2 16,-1 0-2-16,-6 0 1 0,9-1-2 0,-3 1 3 16,-6 0-2-16,7 1-2 0,-7-1 4 0,0 0 6 15,6 0 0-15,-6 0 0 0,0 0 0 0,4-2-4 16,-4 2 4-16,0 0-2 0,0 0-3 0,0 0-1 0,0 0-2 15,0 0-2-15,0 0 1 0,0 0-4 0,0 0 3 16,10 1 3-16,-10-1 2 0,0 0-6 0,0 0 6 16,0 0-5-16,0 0 1 0,0 0-4 0,0 0 4 15,0 0-1-15,0 0-7 0,0 0 3 0,0 0-6 16,0 0 0-16,0 0-1 0,0 0-6 0,0 0-7 16,0 0-4-16,0 0 0 0,0 0-5 0,0 0-4 15,0 0-6-15,0 0-8 0,0 0-14 0,0 0-19 16,0 0-42-16,0 0-154 0,0 0-301 0,0 0 133 15</inkml:trace>
  <inkml:trace contextRef="#ctx0" brushRef="#br0" timeOffset="37257.33">24803 7799 63 0,'0'0'111'15,"0"0"-4"-15,0 0-7 0,0 0-13 0,0 0-3 16,0 0-4-16,0 0-9 0,0 0-11 0,0 0-4 15,0 0-1-15,0 0-3 0,0 0-8 0,0 0-16 16,0 0 7-16,0 0-1 0,0 0-6 0,0 0 0 16,0 0-4-16,0 0 1 0,0 0-6 0,0 0-2 15,0 0-1-15,0 0 4 0,0 0-9 0,0 0 2 0,2 8-2 16,-2-8 1-16,1 6 0 0,-1-6-5 16,1 6 2-16,1-3 6 0,-2 2-3 0,0 0-1 15,1 3 3-15,2-4-11 0,-1 5-4 0,3-2 13 0,-2 3-4 16,0-2 1-16,0 3-2 0,1-1-1 0,1-1 10 15,-2 0-3-15,3 2-1 0,-1 1 5 0,0-1-1 16,2 3 4-16,-4 0-9 0,5 0 1 0,-2-1-2 16,2 1 1-16,-5 2 1 0,3-1-4 0,-1 0 0 15,0-3-1-15,0 3 3 0,-1 0-6 0,1-3 7 16,4 3 3-16,0-4-5 0,-1 3 2 0,-2 0 2 16,5-1 3-16,-3-3-2 0,1 4 4 0,-1 1-7 0,5-1 4 15,-6-4-2-15,2 3-13 0,-1-2 10 0,0 0 0 16,1 2 1-16,-2-3-5 0,2 0 6 0,-1 2-8 15,-2-1 1-15,3 2-2 0,-2-2 1 0,-2 0-2 16,1 1 1-16,-1-3 3 0,-1 1-2 0,0-2 3 16,-1-1-5-16,0-2 0 0,-1 0 2 0,0-1 1 15,-1 2 1-15,3-1-4 0,-2-1 1 0,0-2-2 16,-2 1 4-16,0-3-3 0,4 4 0 0,-4-4 2 16,1 3-2-16,-1-3-7 0,0 0-20 0,0 0-32 15,0 0-35-15,-9-10-191 0,4 4-306 0,1 0 135 16</inkml:trace>
  <inkml:trace contextRef="#ctx0" brushRef="#br0" timeOffset="38203.26">24806 7836 82 0,'0'0'123'0,"4"-4"-13"0,-1 3 0 16,-3 1-14-16,1-4-5 0,-1 4-6 0,1-3-13 15,-1 3-8-15,2-3-6 0,-2 3 4 0,3-4-4 16,-3 4-9-16,1-4 0 0,-1 4-5 0,0 0-2 16,0 0-4-16,2-6-2 0,-2 6-1 0,0 0-7 15,0 0-4-15,0 0-1 0,2-3 7 0,-2 3-7 16,1-2-1-16,-1 2-1 0,0 0-4 0,0 0 1 0,0 0-2 15,0 0-6-15,0 0-1 0,0 0 3 0,0 0-1 16,0 0 0-16,0 0 0 0,0 0-7 0,0 0 2 16,0 0 0-16,0 0-1 0,0 0-1 0,0 0-3 15,0 0 1-15,0 0 2 0,0 0 1 0,0 0-8 16,-6 12 8-16,5-8-7 0,1 0-1 0,-2 3-2 16,-2-1 5-16,1-1-5 0,-1 2 10 0,-1-1-1 15,1 2-6-15,-1 1 5 0,-3-1 0 0,3-1-1 16,-1 3-4-16,1-3 3 0,-2 4 3 0,3-3-1 15,-3 2-2-15,-1-1 0 0,2 1-1 0,-2-2 0 16,-1 2-1-16,-1 2-1 0,2-3-4 0,-2 1 8 0,-1 2-8 16,0 1 7-16,-3-1 1 0,5-2 2 0,0 0-5 15,0-1 3-15,0 1-5 0,2-1 1 0,-3 0 5 16,3 1-2-16,1-1 2 0,-2-1-2 0,2 1-3 16,-1-2 8-16,2 3-10 0,0 0 7 0,-1-3 0 15,1 2-4-15,-3-3 1 0,2 2-5 0,-1 0 5 16,2 0 3-16,-3-2 1 0,2 4-6 0,-2-3 5 15,3 0 1-15,-3 1 3 0,2-2-7 0,1 1 3 16,0 1-2-16,-3-1 2 0,1-1-11 0,0 2 13 16,2-4-3-16,-3 4-2 0,3-1 3 0,-2 2-2 0,0-4 0 15,1 2 5-15,-1-1-6 0,2-2 2 0,1 4-2 16,-2-3 5-16,2-1-3 0,-1 3 1 0,1-2 0 16,-2 3-2-16,2 1-1 0,-2-4-2 0,2-1 2 15,0 2 1-15,2-2 1 0,-1 1-1 0,0 0 3 16,1-2 0-16,-1 0-1 0,2 1 1 0,1-4-3 15,-4 5 3-15,3-3 1 0,1-2-2 0,0 0 3 0,-1 5-3 16,1-5 4-16,0 0-8 0,0 0-25 16,0 0-52-16,14-5-194 0,-5-4-293 0,1 2 129 15</inkml:trace>
  <inkml:trace contextRef="#ctx0" brushRef="#br0" timeOffset="39452.56">24770 7814 97 0,'0'0'122'16,"0"0"-15"-16,0 0-3 0,0 0-14 0,0 0-6 15,0 0-10-15,0 0-9 0,0 0-7 0,0 0-12 16,3-3 2-16,-3 3-6 0,0 0 0 0,0 0-1 15,0 0-13-15,0 0 1 0,0 0 2 0,0 0-3 16,0 0-4-16,0 0 7 0,0 0-3 0,0 0 1 16,0 0 1-16,0 0 3 0,0 0-7 0,0 0 3 15,0 0-2-15,0 0-6 0,0 0 6 0,0 0-7 16,0 0 0-16,0 0-9 0,0 0 7 0,0 0-2 0,0 0-2 16,0 0-8-16,0 0 7 0,0 0-1 15,0 0-6-15,0 0 8 0,0 0-6 0,0 0 0 0,0 0-5 16,0 0 6-16,0 0-6 0,10 6 4 0,-10-6-6 15,0 0 2-15,8 0-4 0,-8 0 7 0,0 0-9 16,0 0 7-16,7 0 1 0,-7 0 1 0,0 0 2 16,9-2-2-16,-9 2 1 0,0 0-1 0,8 0 0 0,-8 0-6 15,8 0 5-15,-8 0-1 0,7-1-4 16,-7 1 3-16,8 1-1 0,-8-1 0 0,11 0 2 16,-11 0-2-16,8 2 2 0,-1-2-5 0,0 1 1 0,-3 2-1 15,4-3 1-15,-1 3-4 0,1-3 6 16,-3 0 3-16,4 3 1 0,-4-3-7 0,3 2 4 0,-3-1 2 15,-5-1 2-15,15 1 3 0,-11-1 4 0,4 0 1 16,-2 0-2-16,2 0 3 0,-8 0-8 0,13 1 1 16,-8-2 2-16,-5 1-3 0,14 0-2 0,-7 0-5 15,1 1 6-15,-1-2 0 0,1 1-4 0,1 2 0 16,2 0 0-16,1-1-1 0,-5-1 0 0,1 3-1 0,4-2 5 16,-3-1-1-16,4 0-3 0,-2 3 1 15,1-2-2-15,-2 0 1 0,0 2 2 0,-2-3-4 16,0 0 7-16,-2 1 0 0,2-1 5 0,-8 0 1 0,11 3 2 15,-5-3-1-15,0 0-2 0,-6 0-2 0,11 0-2 16,-6-3 1-16,-5 3-1 0,7 0 1 0,-7 0-3 16,6-1 4-16,-6 1-6 0,0 0 1 0,9 0 3 15,-4-1-3-15,-5 1-1 0,9 2-3 0,-2-2 1 16,-7 0-1-16,12 0 0 0,-5 3 5 0,-1-2-4 16,4-1 2-16,-5 0-6 0,3 3 6 0,-1-3-1 15,5 0-3-15,-4 0 0 0,-3 1 4 0,4-1-3 0,1 1 3 16,-1-1-4-16,0 2 0 0,1-1 3 15,-2 0-5-15,0-1 5 0,-3 1-2 0,2-1 0 16,0 2-2-16,-7-2-4 0,13 3 7 0,-6-3-2 0,1 2 1 16,1-2 1-16,-3 0-2 0,1 2-1 0,-1-1 1 15,0-1 0-15,-6 0 1 0,9 1 2 0,-3 0-4 16,-1 1 2-16,2-1 2 0,2-1-3 0,-4 0 1 16,8 4-1-16,-8-4 1 0,4 3-3 0,-1-2-3 15,-3 0 2-15,4 1 2 0,-3-1 4 0,1 0-6 16,-1 0 5-16,3 1-1 0,-4-1-4 0,3 0 1 15,-2 0 2-15,2 1-3 0,-3-2 3 0,-5 0 2 0,10 0-7 16,-5 0 9-16,1 1-1 0,-6-1-1 0,7 2-1 16,-7-2-4-16,9 1 5 0,-9-1-3 15,9 1 5-15,-4 2-6 0,1-2 1 0,-2-1 4 0,-4 0-1 16,7 0-4-16,-7 0 4 0,5 3 1 0,-5-3-5 16,4 0 4-16,-4 0-1 0,0 0-5 0,0 0 4 15,6 2 0-15,-6-2 0 0,0 0 0 0,0 0-1 16,0 0-1-16,6 1 2 0,-6-1 0 0,0 0-2 15,0 0 0-15,0 0 0 0,0 0-1 0,0 0 0 16,0 0-1-16,0 0-16 0,-12 5-17 0,5-5-33 16,-2 2-68-16,-3-2-165 0,-1 0-327 0,-5-3 146 15</inkml:trace>
  <inkml:trace contextRef="#ctx0" brushRef="#br0" timeOffset="40519.01">24791 7819 108 0,'-7'-1'113'0,"7"1"-8"0,0 0 1 15,0 0-14-15,0 0-5 0,0 0-5 0,0 0-12 0,0 0-2 16,0 0-9-16,0 0 2 0,0 0-6 0,0 0-9 15,0 0 5-15,0 0-4 0,0 0-1 0,0 0-5 16,0 0 1-16,0 0-9 0,0 0 0 0,0 0-3 16,0 0 0-16,0 0-2 0,0 0-3 0,0 0-4 15,0 0 6-15,0 0-5 0,0 0 8 0,0 0-2 16,0 0 2-16,12 6 6 0,-10-3 7 0,2 1-2 0,-1 0-4 16,1 0 3-16,0-3-6 0,3 4-4 15,-2-1-4-15,0 0-1 0,0 1 1 0,1 0-5 16,2 2-5-16,-4 0 2 0,1-2-4 0,-1 0-2 0,1 2 0 15,-1-1-1-15,0 0 0 0,2-1-4 0,-2 1 3 16,-3 2-2-16,3-1-2 0,-2 1 0 0,0 1 2 16,2-1-2-16,-3 2-3 0,3-3-1 0,1 5 4 15,-1-2-4-15,-1 0 3 0,-1-1 2 0,3 1-1 16,-1 0 2-16,1 0 0 0,3-2 2 0,-2 0 1 16,1 0-3-16,-1-2-1 0,2 2 2 0,1 1 0 15,0-1 2-15,-3-1-3 0,4 1 1 0,-3-1-1 0,0 1-4 16,0-2 3-16,-1 2-2 0,-1-1 1 15,0-1-1-15,-1 0-3 0,-1 1 4 0,-1 1-4 16,2-4 3-16,-3 3-4 0,2 0-1 0,-2-1-1 0,1 0 5 16,-1 0-2-16,1-1 0 0,-2 1 0 0,1-2 3 15,-1 1-5-15,4 1 1 0,-4-1-7 16,0 0 10-16,2-1-3 0,-1 2-1 0,0-1 3 0,3 4 2 16,-3-3-10-16,3 0 8 0,-1 0 1 0,1 3-3 15,3 0-1-15,-4-1 1 0,1 2 0 0,-1-1 3 16,1 0-2-16,0-1-2 0,0 2 3 0,-3-1-4 15,4 0 0-15,-1 1 0 0,0-5 2 0,-3 3-1 16,1-1 0-16,0-1 3 0,2 0-4 0,-3 0 4 0,3 0-3 16,-4 0-1-16,4-1 2 0,-3-1 0 0,4 1 1 15,-2 0-1-15,-1-1 1 0,-2-1-1 0,3 4 0 16,-2-4-3-16,3 1 4 0,-1 0-1 0,-2 2 2 16,0-1-3-16,2-3-2 0,-2 5 2 0,2-5 2 15,-2 3-3-15,0-3 1 0,3 4 1 0,-3-1 0 16,-1-2-2-16,3 1-5 0,-2 0 7 0,-1-4-2 15,1 5-1-15,1-2 5 0,-2-3-1 0,1 3 0 16,-1-3-1-16,1 5 2 0,2-3 0 0,-3-2-3 16,0 0 0-16,1 3-1 0,-1-3 1 0,0 0 3 15,1 4-3-15,-1-4 0 0,2 5 1 0,-2-5-1 0,1 2 5 16,-1-2-7-16,0 0 2 0,1 5-1 16,-1-5 5-16,0 0 0 0,0 0-5 0,0 0-29 15,0 0-45-15,0 0-61 0,0 0-219 0,-5-17-384 0,1 5 169 16</inkml:trace>
  <inkml:trace contextRef="#ctx0" brushRef="#br0" timeOffset="41586.12">24899 7870 74 0,'0'0'141'16,"4"-2"-13"-16,-2-3-8 0,-2 5-15 0,3-3-4 16,-3 3-13-16,0 0-11 0,7-2-7 0,-7 2-5 0,0 0-8 15,3-2-5-15,-3 2-7 0,0 0 3 0,3-3 6 16,-3 3-10-16,0 0 5 0,0 0 3 16,0 0-3-16,1-4-4 0,-1 4-3 0,0 0 1 0,0 0-1 15,0 0-2-15,0 0-10 0,0 0-1 0,-14-1-2 16,14 1-1-16,0 0-2 0,-6-1-4 0,6 1-3 15,0 0 0-15,-8 2-3 0,8-2-2 0,0 0 2 16,-5 4-5-16,1-1-1 0,4-3 1 0,-4 2-3 16,2 1-1-16,-2 1 1 0,0-1-1 0,2 1 1 15,-2-1-2-15,-1 0 1 0,1 1-4 0,0 0 2 16,-1 1 0-16,-3 1-3 0,3 0 0 0,-1-1 3 16,-1 3 3-16,0-1-3 0,2 1 5 0,-2-1-3 0,-1 0 4 15,3 0-3-15,-2 2 1 0,-1-2-2 0,2 2 0 16,1-1 3-16,-2-2 2 0,1 2-4 0,-2 1 0 15,3-2 0-15,0 2 1 0,-4 2 0 0,4-4-4 16,-2 2 3-16,1-2 2 0,1 4 5 0,-4-2 1 16,0-1-7-16,1 1 4 0,1 0-1 0,-1 2 0 15,2-1 1-15,-1-2-8 0,1 3 8 0,-3 1-2 16,3-4-1-16,-2 3 5 0,1-1-1 0,-1 0-3 16,1-1-3-16,3 2 2 0,-3 0 3 0,0-2-2 0,1 1-2 15,-2-1-3-15,3 1 1 0,0 0 4 16,-1-1-2-16,-2 2 0 0,2-2 1 0,-1 1-2 0,1-1-1 15,-1-3-1-15,1-2 4 0,2 3-5 0,0 0 3 16,-1-2-4-16,1 2 1 0,-1 0 0 0,-1 2 0 16,0-2-2-16,-1 0 3 0,-1 1-1 0,3 0 1 15,-4-2-6-15,4 2 2 0,-2 1 2 0,-2 0 2 16,0-1-2-16,2-1 0 0,-3 1 2 0,0-2 0 16,2 3-2-16,-1-3-1 0,1-1-3 0,-2 1 6 15,3 0 0-15,0-4-2 0,1 3 1 0,0-2-3 16,-1 1 1-16,1 0 1 0,-1 1 0 0,2-1 1 0,-1 0-4 15,-2-1 2-15,3 2 0 0,-3 2-1 0,2-3 4 16,1 2-4-16,-3-1-1 0,3-1 1 0,-3 1-1 16,4 0 0-16,-2-2 4 0,2 2-5 0,-1-1 2 15,1-2 0-15,3 3 2 0,-3-2-3 0,4 0 3 16,0-3 1-16,-7 4 1 0,7-4-5 0,-3 2 4 16,3-2 4-16,0 0 9 0,-2 3 3 0,2-3 1 15,0 0-6-15,-3 4 5 0,3-4-3 0,0 0-1 16,0 0 2-16,0 0-5 0,0 0 1 0,0 0-1 15,0 0-2-15,-2 3-1 0,2-3-3 0,0 0 5 16,0 0-4-16,0 0-2 0,0 0-19 0,0 0-23 0,0 0-19 16,17-10-124-16,-6 4-208 0,5-5-420 0,6-3 186 15</inkml:trace>
  <inkml:trace contextRef="#ctx0" brushRef="#br0" timeOffset="42352.17">24858 7899 17 0,'0'0'96'0,"-1"-4"-3"0,1 4-2 16,0 0-5-16,0 0 2 0,-4-4-1 0,4 4-2 15,0 0 5-15,-2-4 6 0,2 4 3 0,-2-2-1 16,2 2-2-16,0 0-4 0,0-7 0 0,0 7-8 15,0 0-3-15,-2-4-4 0,2 4-10 0,0 0-3 16,0 0-6-16,-3-4-6 0,3 4-8 0,0 0-2 0,0 0-4 16,0 0-7-16,0 0-2 0,0 0-3 0,0 0-4 15,0 0-2-15,0 0-5 0,0 0 1 0,0 0-1 16,0 0-4-16,0 0 2 0,0 0-6 0,0 0 2 16,0 0 1-16,0 0-2 0,0 0 2 0,0 0-3 15,7 12 1-15,-3-9-2 0,3 2 1 0,-2 0-2 16,7-1 0-16,-1 0 0 0,-2 1-1 0,5 0 1 15,3 1 1-15,1 3-1 0,-1-4 1 0,3 0 2 16,-1 2-6-16,2-2 5 0,7 1-4 0,-1-1 12 0,-6-1 1 16,2 1 3-16,-5-1 4 0,4 0 2 15,-2-2 0-15,-3 0 4 0,3 1-2 0,-7 1-1 16,1-3 2-16,-1 0-2 0,1 2-1 0,5 1-2 0,-7-2-2 16,-1 1-3-16,3 0-1 0,-1-1 0 0,0 1 0 15,-2 1-4-15,2-1-2 0,2-1 0 0,-3 2-1 16,-1-1-3-16,3-1 0 0,-1 1 0 0,1 1 0 15,-2-1 1-15,2 0-4 0,-3 0-1 0,4-1 0 16,-2 2 1-16,0-1-4 0,-1-1 3 0,-1 0 0 16,-3-2 2-16,-3 3-7 0,4-3 2 0,-3 2 3 15,-2-1 2-15,-4-1-2 0,14 1 1 0,-9-1 2 0,-1 1-3 16,4 0 2-16,-8-1 5 0,8-1-1 16,-8 1-2-16,10 0-1 0,-4 1-1 0,-6-1 0 15,10 2 3-15,-3-4 0 0,-1 4-6 0,0-2 4 0,-6 0-3 16,9 0 0-16,-5 1 0 0,-4-1-1 0,0 0-2 15,13-1 3-15,-13 1 0 0,0 0-5 0,5 1 3 16,-5-1-1-16,0 0 1 0,0 0 0 0,5 1 1 16,-5-1-4-16,0 0 1 0,0 0-4 0,0 0-23 15,0 0-23-15,0 0-24 0,0 0-33 0,-11 7-50 16,11-7-248-16,-16-3-439 0,5 3 195 0</inkml:trace>
  <inkml:trace contextRef="#ctx0" brushRef="#br0" timeOffset="43319.34">24881 7858 30 0,'0'-5'142'0,"0"5"-12"16,0 0-17-16,0 0-13 0,0 0-4 0,0 0-5 16,0 0-11-16,0 0-8 0,0 0-9 0,0-5-4 15,0 5-2-15,-2-4-15 0,2 4-2 0,0 0-6 16,-6-4 2-16,6 4 4 0,-4-1 5 0,4 1-4 16,-4-4 1-16,4 4-2 0,-5-3 7 0,5 3-3 0,0 0 2 15,0 0-10-15,-4-2 3 0,4 2-6 0,0 0-4 16,0 0 2-16,0 0-3 0,0 0-6 0,0 0-2 15,0 0 0-15,0 0 1 0,0 0 4 0,0 0-1 16,0 0 6-16,6 11 0 0,-3-8 1 0,1 2-1 16,-2-1-3-16,0 0-3 0,0-1-2 0,4 2 2 15,-4 2-6-15,0-2 3 0,3 0-6 0,-3-1-3 16,2 2 0-16,-1-1 3 0,1 1-2 0,1 2-2 16,-4-4-1-16,2 4 2 0,-2-2-4 0,3 5-1 15,1-1 9-15,-1 1 5 0,0 0 5 0,1 0-1 0,0 0-2 16,3 2 1-16,-2 2-3 0,1-2-4 0,-1-1 4 15,3-2 0-15,0 3-6 0,-4-2 1 0,4 0-1 16,-1-1 0-16,-3 1-5 0,2 2-3 0,-1-3 6 16,0 2-5-16,-1 0 1 0,0 1-3 15,-1-4-1-15,2 6 3 0,-2-1 0 0,1-1-4 0,0-2 2 16,2 4 0-16,-1 0 0 0,-1 0-1 0,4-3 0 16,-2 3-2-16,0-2 3 0,1 2-1 0,2-1 0 15,-3 2 2-15,3-3-1 0,-4-1-4 0,3-2 3 16,-4 0-1-16,-1-1-2 0,4 1 4 0,-3 0-3 15,1-5-7-15,-1 2 8 0,-1 2-1 0,1-4 0 16,1 5-1-16,-4-4 2 0,4-1 1 0,-2 3-3 16,0-3-2-16,0 3 2 0,0-2 1 0,1-3-5 15,1 7 6-15,0 0 1 0,1-1 3 0,-1 1-4 0,0-2 1 16,2 1 1-16,1 1-2 0,-5-1-1 0,3-2 1 16,-2 1-3-16,4-1 4 0,-4 0-1 0,-3 0-3 15,2-2-1-15,-3 0 2 0,3 3 1 0,0-6-2 16,-4 3 1-16,5 1-1 0,-5-3-2 0,5 1 4 15,-5-1 0-15,0 2 0 0,4-2-4 0,-4-3-4 0,0 6 4 16,1-1 2-16,2-2-4 0,-3 2 5 16,1-2 1-16,-1 1 1 0,2 1-8 0,0-1 0 15,-2-4 7-15,0 9-1 0,0-5-2 0,0-2 3 0,0 3-2 16,0-1 2-16,0-4-1 0,1 6 0 16,2-4 0-16,-3-2-3 0,0 6 3 0,0-6 1 15,0 0-3-15,1 4 3 0,-1-4 2 0,0 0-4 0,0 3 2 16,0-3 3-16,0 0-3 0,0 0 0 0,0 0 1 15,0 0-1-15,0 0 1 0,0 0-2 0,0 0 0 16,0 0-17-16,0 0-40 0,4-12-42 0,-3 8-51 16,-1-1-86-16,-1-3-144 0,1 2-408 0,0-4 180 15</inkml:trace>
  <inkml:trace contextRef="#ctx0" brushRef="#br0" timeOffset="44202.82">24908 7897 73 0,'0'0'140'0,"0"0"-11"0,0 0-4 0,0 0-15 16,0 0-5-16,0 0-7 0,0 0-10 0,0 0-1 16,0-3-8-16,0 3 0 0,0 0-3 0,0 0-6 0,0 0-2 15,0 0-6-15,0 0-1 0,0 0-10 16,0 0-3-16,0 0-1 0,0 0-2 0,0 0-1 16,0 0-6-16,0 0-4 0,0 0 1 0,0 0-9 0,0 0-2 15,0 0-8-15,0 0 6 0,0 0-3 0,0 0-4 16,0 0-1-16,0 0-5 0,-12 8 1 0,10-4-1 15,-2 1 1-15,-1 1 0 0,-1 5-1 0,-2-3-3 16,1 2 2-16,-4 4-2 0,2-4-1 0,-1 3 1 16,1 1-4-16,-2-1 1 0,2 2 2 0,-3-1 1 15,2 1-1-15,-1-2-4 0,3 2-4 0,-5 0 3 16,0 2 0-16,4-2-1 0,-5 0 2 0,4 1-3 16,-4 2 7-16,3-4 2 0,0 2-3 0,-1 0 1 15,4 0-2-15,-2-2 3 0,-1 2-7 0,4-1 5 16,-4 1-1-16,3-2 1 0,3-1 3 0,-3 4-4 0,1-1-2 15,0-2 1-15,-2-3 2 0,1 1 1 0,2-2-2 16,-2 1 0-16,-1-3 1 0,0-2-1 0,3 3 1 16,-1-4-1-16,-3-1 13 0,5 1 1 0,-3-2 0 15,4-1 5-15,2 2 0 0,-3-4 0 0,1 3-4 16,4-3-1-16,-4 2 2 0,-1 2-9 0,5-4 3 16,-4 4-4-16,0-2 1 0,4-2-1 0,-3 5-5 15,1 0 1-15,-1-1 5 0,-1-1-4 0,1-1-2 0,1 5 3 16,-2-5-3-16,2 3 0 0,0-3 0 0,2 3 2 15,-1 0-2-15,1-1 3 0,0-4-2 0,1 8-12 16,0-5-21-16,2 0-42 0,3-3-77 0,1 0-212 16,3-3-390-16,1-6 173 0</inkml:trace>
  <inkml:trace contextRef="#ctx0" brushRef="#br0" timeOffset="44935.59">24957 7868 129 0,'0'0'130'0,"0"0"-6"15,0 0-3-15,0 0-9 0,0 0-3 0,0 0-8 16,0 0-7-16,0 0-5 0,0 0-3 0,0 0-10 16,0 0-8-16,0 0-4 0,0 0-9 0,0 0-6 15,0 0-4-15,0 0-3 0,0 0-2 0,19 2-7 16,-19-2-1-16,5 2-2 0,-5-2-2 0,7 3 3 16,-2 0 1-16,2-2 0 0,5 2 1 0,6 4-12 15,0-2 6-15,2 0-5 0,5 2 2 0,4 2 5 0,1 1-1 16,2-3 3-16,1 1-1 0,2 1-3 0,-2 0-1 15,-3-2-1-15,0 2-5 0,-3-3-6 16,-5-1 2-16,-2-1-1 0,-1-2 2 0,-2 1 3 0,-3 0 3 16,-2-2 1-16,-1 1 7 0,-3 0 2 0,1-2 5 15,-3 0-2-15,0 0 5 0,0 1-8 0,-6-1 8 16,9 3-4-16,-9-3 0 0,7-3-4 0,-7 3-3 16,4 3-2-16,-4-3-6 0,0 0 0 0,0 0-3 15,10-3-4-15,-10 3 1 0,5 3-3 0,-5-3 0 16,6 1-1-16,-6-1-2 0,6 3 2 0,-5-1-3 15,2 1-3-15,-2 2 1 0,4-3 2 0,-5-2-4 0,1 5 0 16,3-4-2-16,-4-1 3 0,1 4-6 0,-1-4 0 16,4 3 3-16,-4-3 0 0,3 1 0 0,-3-1 3 15,0 0 0-15,0 0-3 0,0 0-1 0,0 0 1 16,0 0-5-16,0 0 2 0,4 3 0 0,-4-3 0 16,0 0 3-16,0 0-2 0,0 0-1 0,0 0-1 15,0 0 2-15,2 2-1 0,-2-2-5 0,0 0 7 16,3 3-1-16,-3-3 2 0,0 0-1 0,5 2-2 15,-5-2-13-15,0 0-16 0,0 0-26 0,0 0-28 16,0 0-42-16,0 0-49 0,-17-6-227 0,8 5-433 16,-1-2 192-16</inkml:trace>
  <inkml:trace contextRef="#ctx0" brushRef="#br0" timeOffset="73868.39">10140 8356 135 0,'0'0'171'0,"0"0"-13"0,0 0-15 0,0 0-14 0,0 0-12 16,0 0-13-16,0 0-12 0,0 0-10 0,0 0-7 16,0 0-11-16,0 0-1 0,4 7-7 0,-4-7-6 15,4 2 2-15,-4 3 1 0,0-5-4 0,1 6-5 0,2-3 0 16,-3 1 3-16,0 1-3 0,0-5 4 16,0 0-3-16,1 5 4 0,-1-5 2 0,0 3 0 15,0-3-3-15,4 2 2 0,-4-2 1 0,0 0-1 0,0 0-1 16,0 0-2-16,0 0-2 0,0 0-3 0,0 0-2 15,0 0 0-15,1 4-5 0,-1-4-3 0,0 0-4 16,0 0-3-16,0 0 0 0,0 0 1 0,0 0 0 16,0 0-4-16,0 0 3 0,0 0-5 0,0 0 0 15,0 0-1-15,0 0-3 0,0 0 4 0,0 0-4 16,0 0-2-16,0 0-1 0,0 0 2 0,0 0-1 0,0 0 0 16,0 0 0-16,0 0 1 0,12-6-2 0,-7 5-24 15,3-1 1-15,3-1 0 0,-2 1 2 16,5 1 2-16,-2 0 0 0,0 0 0 0,2-1 1 0,-1 2 0 15,1 0 2-15,-2 0-2 0,-1 0 2 0,1 0 2 16,-5-1-4-16,1 2 1 0,-2-1-3 0,-2 2-4 16,-4-2-7-16,0 0-9 0,9-2-8 0,-9 2-23 15,0 0-12-15,0 0-19 0,0 0-17 0,0 0-14 16,0 0-14-16,0 0-12 0,-16 7-21 0,13-5-18 16,-3 1-96-16,1-2-305 0,-1 1 136 0</inkml:trace>
  <inkml:trace contextRef="#ctx0" brushRef="#br0" timeOffset="74050.67">10194 8477 161 0,'-1'1'154'0,"1"-1"-17"0,0 0-12 16,0 0-9-16,0 0-19 0,0 0-8 0,0 0-8 16,0 4-11-16,0-4-8 0,0 0-2 0,1 5-7 0,-1-5-3 15,0 7-7-15,0-7 0 0,0 0-2 16,4 3-5-16,-4-3-2 0,4 0-5 0,-4 0-7 0,9 0 1 15,-1 0-26-15,4-6-51 0,5 0-82 0,-1-2-87 16,5-1-240-16,4-3 106 0</inkml:trace>
  <inkml:trace contextRef="#ctx0" brushRef="#br0" timeOffset="74691.5">13380 8117 27 0,'0'0'138'0,"0"0"-13"0,-3 5-7 0,0-3-14 15,3-2-11-15,-1 6-9 0,1-6-8 0,-3 5-9 16,3-1 3-16,-2-2 2 0,1 3-2 0,0-2 0 16,1-3-2-16,-3 7 0 0,1-5 3 0,2-2 2 15,-2 3-1-15,2-3-1 0,0 4 7 0,0-4-12 16,-4 3-2-16,4-3-3 0,0 0-3 0,0 0-2 16,0 0-7-16,0 0-4 0,0 0-7 0,0 0-4 15,8 2-3-15,-8-2-3 0,0 0-3 0,15-5-3 0,-10 5 1 16,3-1-10-16,0 1-7 0,-8 0-10 0,15-1-11 15,-10 1-4-15,3-2-10 0,1 1-8 0,-9 1-9 16,10-2-21-16,-5 2-30 0,-1-1-55 0,-4 1-143 16,4-4-319-16,-4 4 140 0</inkml:trace>
  <inkml:trace contextRef="#ctx0" brushRef="#br0" timeOffset="74917.75">13406 8276 32 0,'0'0'296'0,"0"0"-32"0,-7 0-24 0,7 0-25 16,0 0-24-16,0 0-20 0,0 0-15 0,0 0-15 0,-4 3-14 16,4-3-12-16,0 0-11 0,5 10-9 15,0-9-11-15,0 1-11 0,3 0-15 0,0-2-15 16,-1 2-19-16,1-2-24 0,2 0-29 0,3-3-37 15,-2-1-66-15,2-2-85 0,3-3-115 0,0-2-357 16,6-6 158-16</inkml:trace>
  <inkml:trace contextRef="#ctx0" brushRef="#br0" timeOffset="75722.13">17419 8297 193 0,'0'0'211'0,"0"0"-10"0,-4 2-9 0,4-2-7 15,0 0-16-15,0 0-11 0,0 0-12 0,0 0-12 0,0 0-13 16,17-5-8-16,-9 5-8 0,3-1-9 0,0 2-14 15,2-2-9-15,1 0-3 0,0 2-9 0,-1-1-6 16,1 0-6-16,0 1-5 0,-4 1-8 0,3 0-19 16,-5-1-37-16,-3 1-35 0,0 0-28 0,0 2-24 15,-5-3-22-15,0-1-19 0,-5 7-22 0,-1-4-131 16,-5-1-324-16,-3 2 144 0</inkml:trace>
  <inkml:trace contextRef="#ctx0" brushRef="#br0" timeOffset="75883.61">17450 8358 297 0,'-8'0'56'0,"-1"5"-4"0,4-3 18 16,0 1 13-16,2-2-2 0,3-1 0 0,-4 5-4 15,4-5 4-15,-1 4-1 0,1-4 1 0,5 4-3 0,0-1-3 16,2-1-3-16,1 1 0 0,3-1-2 16,-2 1-4-16,2-1-7 0,-4-1-5 0,0 2-6 0,1-2-6 15,0 4-4-15,-3-5-3 0,1 1-4 0,-2 1-6 16,2-2 0-16,1 1 1 0,-1 0-7 0,-1 0-7 16,-1 0-21-16,-4-1-24 0,9 0-35 0,-4 0-47 15,-5 0-163-15,14-3-299 0,-10-1 133 0</inkml:trace>
  <inkml:trace contextRef="#ctx0" brushRef="#br0" timeOffset="80593.39">24552 8739 109 0,'0'0'131'0,"0"0"-14"16,0 0-10-16,0 0-12 0,0 0-10 0,0 0-11 15,0 0-5-15,0 0-6 0,0 0-10 0,0 0-5 16,0 0-3-16,0 0-2 0,0 0-10 0,0 0 3 16,0 0-2-16,0 0-8 0,0 0-3 0,0 0 2 0,-8-4 0 15,8 4-5-15,0 0-4 0,0 0 8 16,0 0-10-16,0 0-3 0,-9 0 0 0,9 0-2 16,0 0 0-16,0 0-2 0,0 0-7 0,-5-3 8 0,5 3-6 15,0 0 2-15,0 0-3 0,0 0-4 0,0 0 8 16,-5-1 3-16,5 1-7 0,-3-2 7 0,3 2-5 15,-6-2 0-15,6 2-3 0,-8-1 6 0,8 1-3 16,0 0-1-16,0 0-4 0,-10-1 4 0,10 1-3 16,-8-1 6-16,8 1-4 0,-10 0 0 0,6 0-6 15,4 0 4-15,-5-2 6 0,5 2-6 0,-9-1 3 16,9 1 1-16,-9 0-6 0,9 0 4 0,-10-1-2 0,4 0 9 16,6 1 0-16,-13-2-10 0,5 2 2 15,-1-2 0-15,0 4-6 0,1-4 4 0,-3 1-2 0,4 1 5 16,0 0 0-16,-2-1-4 0,2 2 2 0,-2-1 0 15,2 0-3-15,-3 0 4 0,4 0-4 0,-2 0 2 16,0 0 6-16,1 0 0 0,0 0-2 0,7 0-2 16,-13-1-4-16,13 1 6 0,-10 0-2 0,10 0 0 15,-10 1 0-15,2 0 8 0,3-1-8 0,-4 2 1 16,5 0 3-16,-1-1 5 0,5-1 18 0,-13 4-6 16,7-3-7-16,0 1 0 0,-3 2-2 0,1-1 0 15,2-1-4-15,-2 2 8 0,2-2-6 0,-1 2 0 0,0-1-4 16,0 1 4-16,2 1-4 0,0-2 3 0,1 1-5 15,-1 1 3-15,-1-2-7 0,2 2 6 0,-1-1-2 16,1 0 2-16,0 0-5 0,0 0 5 0,2-1-4 16,-1-1 1-16,-2 2 0 0,1 1-3 0,2-2 2 15,-1 1-5-15,-1-1-1 0,4 0 10 0,0 2-4 16,-1 0-6-16,1-5 4 0,-3 7 3 0,2-3-2 16,1 0-1-16,0 0 0 0,-1 1-3 0,-2-2 8 15,3 3-2-15,0-1 0 0,-1 0 2 0,-4-2-4 16,5 1 1-16,0 3 0 0,0-4-6 0,0-3-4 15,0 7 8-15,-3-4 2 0,2 2 0 0,1-5-4 0,0 4-8 16,0 0 9-16,0-4 0 0,0 4-1 0,0-4 2 16,-1 5 1-16,1-5-3 0,-3 5 3 0,3-5 3 15,3 4 6-15,-2-1-2 0,-1-3 0 0,1 7 3 16,2-6 2-16,-3-1-5 0,0 4 7 0,0-4-2 16,5 4 4-16,-4-2 2 0,-1 2-4 0,0-4-2 15,5 4-3-15,-1-1 4 0,-1-2 0 0,-2 0-1 16,-1-1 1-16,9 3-3 0,-1-1-1 0,-3 0 7 0,0 0-8 15,0-1 1-15,3 1-4 0,-1 1 0 0,-2-3-1 16,1 1 0-16,-3 0 3 0,-3-1-2 0,10 3-2 16,-4-3 0-16,-6 0 0 0,5 2-4 0,-5-2 4 15,6 2-2-15,-3 0 1 0,-3-2 2 0,0 0-1 16,6 1-1-16,-6-1-3 0,8 1 3 0,-8-1-1 16,6 1-1-16,-1 1-5 0,-5-2 6 0,11 0-4 15,-11 0 16-15,12 0 4 0,-8 0-2 0,3-2 3 0,2 2-5 16,-1-2 6-16,0 1-10 0,2-1 5 15,0 0-3-15,-2 1 2 0,1 1-3 0,-2-1 0 16,-2 0-1-16,0-1 6 0,-5 2-2 0,9 0 3 0,-5-1 3 16,-4 1 2-16,0 0 3 0,9 1 0 0,-9-1 4 15,5-2 2-15,-5 2-6 0,0 0 0 0,0 0-1 16,5-3-1-16,-5 3-3 0,4-5-6 0,-1 2 1 16,0 1-1-16,2-1 3 0,-2 2-3 0,1-2 3 15,-2-1-1-15,3 1-2 0,-2 0 3 0,2-1-6 16,-1 1-2-16,0-1-4 0,-1 0 5 0,3 0-2 15,0 2-1-15,-2-3 0 0,-1 0-1 0,3 3-1 16,-2-2 2-16,-1 0-3 0,1 0-1 0,1 1 0 16,0-1 2-16,-2 1-1 0,-2-2-1 0,4 3-2 15,-5 2 2-15,4-7 1 0,-4 5-1 0,1-2 2 0,-1 4 1 16,4-4-3-16,-4 1 3 0,5-1 2 0,-5 4-2 16,2-3-3-16,-2 3 5 0,0-7 1 0,0 2-3 15,0 1 0-15,0 0 1 0,2-3-1 0,-2 3-3 16,0-2-1-16,0-3 1 0,0 4 0 0,0-3 1 15,0 2 0-15,0-2-2 0,-2 1-4 0,2 0 7 16,0 0-10-16,0 0 9 0,-2 2-4 0,2-2-3 16,0 1 5-16,0-1-7 0,-5 1 7 0,5 2-21 0,-4 0-31 15,3-1-46-15,1 1-57 0,-4 2-269 16,2-2-455-16,-1 1 202 0</inkml:trace>
  <inkml:trace contextRef="#ctx0" brushRef="#br0" timeOffset="81716.49">25725 8820 167 0,'0'0'162'16,"-3"-4"-9"-16,3 4-16 0,-4-2-6 0,4 2-15 15,0 0-15-15,-1-3-11 0,1 3-7 0,0 0-9 16,-2-5-6-16,2 5-11 0,0 0 1 0,0 0-5 0,0 0-7 16,-4-3-10-16,4 3-3 0,0 0 1 15,-4-2-3-15,4 2-6 0,-8-2 2 0,8 2-6 16,-13 0 0-16,4 0-3 0,0 0 3 0,-1-2-3 16,0 2-9-16,1 0 3 0,-5 0-1 0,5 0-3 15,0 2 1-15,0-2 1 0,-4 3-3 0,2-1-1 16,0 3-3-16,0 0 2 0,1-3 4 0,-3 2-11 0,4 1 6 15,-1-2-5-15,2 2-1 0,3 0 2 16,-4 1 4-16,1 2-2 0,0-3 0 0,4 1 3 0,-1 0-4 16,1 0 2-16,-5-1 0 0,5 1 2 0,-1-1 0 15,1 1-5-15,0 0 2 0,1-1-3 0,-1 0 2 16,0 0 4-16,0 0-5 0,0 0 0 0,2-1 0 16,-1 1 2-16,1 1 1 0,0-2 0 0,2 0 8 15,-1-1-1-15,1 4 4 0,1-3 2 0,1-1 1 0,0 0-4 16,-2 2 1-16,5 0-1 0,-1-1 0 15,4-2-1-15,-2 4-5 0,1-2 0 0,-1 1 3 0,3-2-6 16,-3-1 4-16,5 3-4 0,-2-1 4 0,-1-1-4 16,-1 2 0-16,-1-4-1 0,1 1 2 0,-2 0-2 15,2 0 4-15,-3 1-3 0,5-1 0 0,-4 0 1 16,-1-1 3-16,2-1 3 0,-6 0 0 0,8 3 2 16,-3-3 5-16,-5 0-8 0,0 0 1 0,12 0-1 15,-6 0-2-15,-6 0 3 0,10-3-1 0,-10 3-4 0,9 0 3 16,-1-1-5-16,-2-1 4 0,-2 2-4 15,4-4-4-15,-2 2 3 0,2-1 2 0,-3 1 0 0,0 1-1 16,3-4-3-16,-2 2 1 0,-1-3 2 16,0 3 1-16,0-1-3 0,-1-2-1 0,0 1 1 0,0-1-2 15,-1 2 2-15,2-2 5 0,-3 0-4 0,1 1 5 16,1 1 8-16,-2-3 1 0,1 2 3 0,-1 0-5 16,-2 0 0-16,2 1 0 0,0-1-4 0,1-2 1 15,-1 3-1-15,-2 0-3 0,2 0 0 0,-1-1-2 16,0 0 0-16,-1 1 0 0,2-1 2 0,-2 1-5 0,2-2 0 15,-4 0 2-15,2 2-1 0,-2-3-1 16,0 2 0-16,0 2 1 0,2-1-2 0,-5-1-2 16,1 0 1-16,2 0-5 0,-2-1-24 0,-3 2-22 0,-1-4-47 15,1 2-51-15,-2-4-222 0,0 3-399 0,0-3 177 16</inkml:trace>
  <inkml:trace contextRef="#ctx0" brushRef="#br0" timeOffset="83216.56">26116 7921 85 0,'0'0'132'0,"-3"-4"-5"0,3 4-14 16,-2-3 3-16,2 3-12 0,-3-3-3 0,3 3-10 16,-5-4-7-16,2 1-13 0,3 3 1 0,-5-4-18 0,3 3 4 15,-4-2-9-15,6 3-3 0,-10-4-4 0,5 3-5 16,-1 0-6-16,-3 0-4 0,5-2-2 0,-1 2 0 15,5 1-3-15,-9 0-1 0,9 0-6 0,-11 0 1 16,4 0-1-16,7 0-1 0,-10 0-5 16,2 0 2-16,8 0-3 0,-10 1-4 0,6 2-1 0,-1-2 2 15,5-1 4-15,-13 2-3 0,7 0 1 0,2-1 2 16,4-1-5-16,-9 2-1 0,3 0 1 0,1-1 1 16,-3 2-1-16,3-2-5 0,1 2 1 0,-1-2 4 15,1 4-2-15,-1-2 2 0,-1 2 1 0,2-2-8 16,0 1 5-16,-1 0 1 0,1 0-7 0,-1 2 3 0,-1-2 1 15,1 2 5-15,1-1-5 0,-2 2 2 0,1-2-8 16,0 0 9-16,3 1-7 0,-3-3 9 0,1 3-4 16,0-4 4-16,0 3-4 0,3-1 1 0,-2-1-3 15,-2 1 1-15,5 0 3 0,-1 0-3 0,-2 1 2 16,-2-1-1-16,5 0-3 0,-2 3 3 0,-1-5 0 16,3 2 0-16,-1 1-1 0,-2 0 1 0,3-2-2 15,0-3 0-15,0 7 7 0,0-4-8 0,0-3 8 16,0 7-10-16,0-4 4 0,0-3 0 0,3 5 5 15,-3-1 4-15,0-4 1 0,1 7 0 0,2-5 4 16,-2 1-3-16,-1-3 1 0,1 3-3 0,4 1-1 0,-2-2 3 16,1 1-3-16,-2 1 2 0,5-2-1 15,-3 2 0-15,1-2 0 0,1 1-3 0,-2 0 2 0,0 0-6 16,3 0 2-16,-1-1 1 0,-1 1-5 0,3 0 4 16,-1-2 2-16,-1 2-1 0,-1 0 7 0,4-2-1 15,-2 1 6-15,-2 0-2 0,0 0 3 0,0 1-3 16,0-3 3-16,1 0-3 0,0 1-4 0,-6-1 4 15,11 1-3-15,-7-1-3 0,-4 0-1 0,10 0 0 0,-6 2-7 16,-4-2 6-16,6 1 0 0,-2 1-1 16,-4-2 1-16,9 1-4 0,-4 0 0 0,-5-1 6 15,9 0-5-15,-4 0-2 0,-5 0-2 0,11 3 2 0,-5-3 4 16,-6 0 0-16,10 0 6 0,-3-3 1 0,-7 3-1 16,11 0 3-16,-6 0-6 0,2-1 1 15,-1-2-1-15,-1 2 1 0,0-1-1 0,2 1 0 0,-4 0-3 16,1-2-1-16,0 1-1 0,0-1-1 0,-4 3 2 15,6-5-3-15,-4 2 3 0,1 2-3 0,-3 1 0 16,4-4 2-16,-4 4-1 0,5-4 0 0,-5 4 2 16,6-2-4-16,-3-1-2 0,0 1 2 0,0 0-1 15,-1-1 4-15,-2 3-3 0,6-7 0 0,-3 3-5 16,1 0 2-16,-2 0 1 0,2 0 1 0,-1 1 1 16,-1-2 1-16,0 0 1 0,0 0-4 0,-2 0 1 0,4-1 6 15,-4 2-3-15,0-1 5 0,4 0-5 0,-6-1 1 16,4-1 1-16,-4 2-1 0,0-2 0 0,0 1 2 15,0-1 1-15,2 2-3 0,-2 1 0 0,0-3 1 16,-2 1 3-16,3 2-5 0,-3-4 2 0,-1 1-3 16,1 2 4-16,-3-1-1 0,-1-1-4 0,0 1-19 15,-1 1-50-15,-1-4-72 0,-4 2-224 0,-2 1-393 16,0 0 173-16</inkml:trace>
  <inkml:trace contextRef="#ctx0" brushRef="#br0" timeOffset="86102.68">26543 7761 115 0,'0'0'137'0,"0"0"-3"15,0 0-2-15,0 0-5 0,0 0-9 0,0 0-6 16,0 0-2-16,0 0 1 0,0 0-6 0,-7-7-1 16,7 7-6-16,0 0-9 0,0 0-6 0,0 0-6 15,-4-2-9-15,4 2-9 0,0 0-6 0,0 0-7 16,0 0-8-16,0 0 2 0,0 0-4 0,0 0-6 15,0 0-2-15,0 0 0 0,0 0-4 0,-3-3-7 16,3 3 3-16,0 0 0 0,0 0-5 0,0 0 1 0,0 0 0 16,0 0 0-16,0 0 4 0,0 0 4 15,0 0 6-15,0 0 2 0,0 0-3 0,0 0 1 0,0 0-7 16,19 0-2-16,-9 0 0 0,2 1-4 0,1-1 2 16,0 0-5-16,6 2 1 0,-2-2-6 15,1 1 0-15,1 0 0 0,-2 1 0 0,-1-1 0 0,-3-1-4 16,4 1 2-16,-6-1 1 0,0 0-6 0,1 0 2 15,-3 3-1-15,-1-3 2 0,1 0-1 0,-3 0-3 16,-6 0 3-16,10 0 1 0,-4 0-2 0,-6 0-1 16,10 0 0-16,-10 0-2 0,7 0-11 0,-7 0-12 15,6 0-29-15,-6 0-10 0,7 3-31 0,-3-2-47 0,1 0-79 16,-5-1-118-16,6 2-363 0,-6-2 161 16</inkml:trace>
  <inkml:trace contextRef="#ctx0" brushRef="#br0" timeOffset="86393.09">26647 7821 146 0,'0'3'149'0,"0"-3"-12"0,0 0-17 0,0 0-14 15,0 5-8-15,0-5-15 0,0 0-8 0,0 0-6 0,-1 6-13 16,1-2 6-16,-3 0-8 0,2 0-8 0,1 2-9 16,-4-1 5-16,4 5-2 0,-2-4-5 0,-2 5 1 15,4-2-3-15,-4-1-9 0,4 1 5 0,-4 1-6 16,3 0-6-16,1-1 9 0,-2-2-11 0,2 0 1 16,-2 1 0-16,2-1 0 0,0-2-1 0,2 2-5 15,0 1-21-15,-2-7-47 0,3 2-93 0,-3-3-85 16,7 3-255-16,0-2 114 0</inkml:trace>
  <inkml:trace contextRef="#ctx0" brushRef="#br0" timeOffset="86799.33">26805 7917 34 0,'-7'4'127'0,"2"0"1"0,2-1-15 16,-5 2-3-16,2 0-21 0,1-1-6 0,1 0-4 16,1 1-6-16,-4-2-2 0,5 3-10 0,-2-1-2 0,0 0-9 15,3-1-4-15,-1 3-4 0,2-2-1 0,2 0-4 16,0 1-3-16,1-1-5 0,2-1 3 0,1 0-9 15,2-2-8-15,-2 1 6 0,1 0-5 0,4-3 1 16,0 2-6-16,-1-2 0 0,-1-2-5 0,-2-1 8 16,1 2-1-16,1-5-3 0,-3 4-2 0,-2-2 9 15,1-1 7-15,-1-1 3 0,0 4-3 0,-3-5 1 16,-1 4-3-16,0-4-4 0,0 4 0 0,0-2 1 16,-1 1-1-16,-3 0-3 0,4 0 0 0,-4-1-6 0,3 3 4 15,-3-3-6-15,4 5 8 0,-4-4-12 16,4 4 5-16,0 0 0 0,0 0-19 0,-5-2-22 0,5 2-45 15,0 0-75-15,0 0-103 0,5-6-277 0,-5 6 123 16</inkml:trace>
  <inkml:trace contextRef="#ctx0" brushRef="#br0" timeOffset="87173.74">27023 7904 74 0,'0'0'164'16,"0"0"-23"-16,0 0-14 0,0 0-6 0,0 0-14 15,-9 7-10-15,7-5 0 0,-1 1-16 0,2 0-4 16,-2 2-6-16,2-1-6 0,-1 1-9 0,2 0-3 16,-3-1-6-16,2 0-3 0,-1 1-5 0,1 0-3 15,0 1-2-15,-1-1-5 0,0 0-1 0,2 2 0 16,0-3-5-16,0 2-1 0,1-2-1 0,0 1-1 15,1-1-4-15,0 0 3 0,1-2-11 0,3 2 6 16,-2-2-3-16,1-1 2 0,0-1-3 0,-5 0 1 16,11 3 1-16,-11-3 1 0,8 0-4 0,-8 0 8 15,11-4 6-15,-8 1 2 0,1 2 3 0,0-1 2 0,-1 0 4 16,-1-2 6-16,-2 4 0 0,5-5-1 0,-5 2 0 16,2-1-5-16,-2 4-2 0,2-4-3 0,-2 0-2 15,0 4-6-15,0-5-3 0,0 0-6 0,0 2 5 16,0 3 1-16,0-8-7 0,0 4-13 0,-4-2-23 15,2 1-25-15,0-1-33 0,1-1-52 0,-4-1-212 0,5 0-375 16,-4-1 167-16</inkml:trace>
  <inkml:trace contextRef="#ctx0" brushRef="#br0" timeOffset="87615.65">27211 7686 30 0,'0'0'193'16,"4"-5"-17"-16,-2 2-15 0,-2 3-16 0,4-4-15 15,0 2-14-15,-4 2-14 0,8-1-2 0,-8 1-12 0,7 0-12 16,-7 0-4-16,0 0-7 0,10 1-14 0,-10-1 1 15,6 2-6-15,-6-2-4 0,2 4-1 0,1-1-7 16,-1 1-6-16,-2 0 3 0,0 0-6 0,0 5 7 16,0-4-4-16,0 3 0 0,-2 1-4 0,2 0 1 15,-3 3-7-15,-1 0 8 0,2-1-2 0,-3 4-2 16,-2-1-4-16,5 3-4 0,-2 0 1 0,-1-1 2 16,0 0-1-16,-2 0-4 0,2 2-4 0,1 0 6 0,1-5 1 15,0 2-5-15,0 0 2 0,2-1-7 16,0-1 0-16,0-4-1 0,-2 4 5 0,-1-5-1 15,3 4-2-15,0-3 1 0,-1 1-2 0,2-4-2 0,-2 0 1 16,1 0-4-16,1-1 3 0,-2-1-3 0,2-4 6 16,0 6-3-16,0-3 0 0,0-3 0 0,0 0 1 15,-1 6 2-15,1-6 1 0,0 0-5 0,3 2 0 16,-3-2-35-16,0 0-50 0,0 0-77 0,16-9-174 16,-6 6-362-16,2-4 161 0</inkml:trace>
  <inkml:trace contextRef="#ctx0" brushRef="#br0" timeOffset="88066.23">27465 7928 171 0,'0'-4'172'0,"0"4"-17"16,0 0-11-16,0 0-8 0,-1-6-8 0,1 6-9 16,0 0-8-16,-3-4-14 0,3 4-8 0,0-3-12 0,0 3-6 15,-5-3-10-15,5 3-4 0,0 0-8 0,-7-2-1 16,7 2-9-16,-12 0-4 0,6 0-1 0,-2 1-1 16,0 0-10-16,2 2-1 0,-1 1-4 0,0-2 2 15,1 2-2-15,-1 3 0 0,2-2-3 0,-1 0 1 16,2 0-1-16,-1 1-2 0,2 1-4 0,1-1 2 15,0 1-2-15,2 3 2 0,0-3 2 0,4 3-4 16,1 0-6-16,0-1 3 0,2 3-3 0,0-4 1 16,1 2 1-16,0-1 2 0,-2-2-1 0,1 1-2 15,-4-2 1-15,1 0-1 0,-1-1-4 0,-1 1 3 16,-2-2-1-16,0 0 1 0,2-1-4 0,-2-3 4 0,0 7-2 16,-2-4-2-16,2-3 5 0,-3 4-6 15,3-4 2-15,-6 2 0 0,6-2 4 0,-7 1-2 16,7-1 0-16,-8 2 0 0,3-2 2 0,5 0-1 0,-9 2 0 15,5-1 0-15,4-1-2 0,-9 5-17 0,3-3-61 16,1-1-99-16,-2 1-138 0,1-1-339 0,6-1 150 16</inkml:trace>
  <inkml:trace contextRef="#ctx0" brushRef="#br0" timeOffset="90426.37">26571 8165 136 0,'0'0'148'0,"0"0"-21"0,0 0-9 0,0 0-17 16,0 0-6-16,0 0-10 0,0 0-9 0,-4 3-11 15,4-3-3-15,0 0-6 0,0 0-3 0,0 0-1 0,0 0-2 16,0 0-1-16,0 0 1 0,0 0-11 16,0 0 5-16,0 0-7 0,9 4 1 0,-4-2 2 0,-3 1-1 15,4-2-1-15,-1 0-7 0,1 2-2 0,4 0-2 16,-1-1-5-16,0 3 3 0,5-1-2 0,-4-1 1 16,8 2-5-16,0-1 4 0,0 2-2 0,0-2 1 15,0 1-11-15,0 0 9 0,0-1 1 0,-4 1 5 16,2-2 3-16,2 2 1 0,-5 0-4 0,6-3 2 0,-1 3 1 15,-4-2-1-15,3-1-3 0,1 0-4 16,-5 2-1-16,2-2-3 0,2 2 1 0,0-2 1 16,1 2-1-16,-1-4 2 0,1 2-1 0,0-2 0 0,2 1-1 15,0 1 0-15,-3-1-3 0,5-1 2 0,-2 3-1 16,2-3 0-16,0 0 1 0,-2 0-1 0,-1 1 0 16,2 1 0-16,-1-4 7 0,-2 2-1 0,1 0 4 15,0-1 7-15,1 1 6 0,-4 0 5 0,-2-3 6 16,3-1 1-16,-4 2 15 0,1-1 6 0,-3 0-9 15,2-2-6-15,2 0 10 0,-6-1 4 0,5 0-7 16,-1-1-7-16,-3-1-8 0,3-1-3 0,1-3-1 0,-4 4-10 16,3-4 2-16,2-2-11 0,-3 2 3 0,0 0-4 15,1-2 0-15,-2 1-6 0,1 0 0 16,-3 2 0-16,0 0-8 0,0 1 5 0,4-1-3 0,-5 1-2 16,0 1-1-16,0-1-1 0,0 0 0 0,-3 2-2 15,3-2-1-15,-2 0 1 0,-1 0-5 0,3 1 0 16,-3-2 4-16,0 1-2 0,-1 0-2 0,2 1 1 15,-3-2 0-15,-2 1-3 0,2 0 1 0,-3 3 0 16,0-4 0-16,0 3 4 0,0 1-3 0,1-3-3 16,-1 3 2-16,0-4 0 0,0 1-1 0,0 2-1 15,3 0 3-15,-6-1 2 0,3 2-4 0,0-1 0 0,0 0-5 16,-1-1 4-16,1 0 2 0,-3-1-1 0,-1 2-2 16,3 1 2-16,-4 0-1 0,1 0 0 0,0 1-6 15,-1-2 3-15,0 2 4 0,-3-4-2 0,1 4-1 16,-1-2 1-16,-1 1-1 0,-1 1 2 0,1-5-1 15,0 5 0-15,1-2 3 0,-2-1-1 0,1 1 0 16,0-1-1-16,-2 3-1 0,2-2 0 0,-1 1-6 16,-2 0-1-16,3 0 2 0,-1 0-3 0,-1 0-5 15,0 1-2-15,2-1 1 0,-5 0 1 0,5 0-1 16,0 2-1-16,-1-3 2 0,-1 3 1 0,2 1 3 16,-1-3-1-16,1 2-2 0,-2 1 4 0,0-2 0 15,-1 2 1-15,2-2 1 0,-1 2 3 0,-2-1-5 0,0 0 2 16,2 0 2-16,-1 1 1 0,-2 1-8 0,-3-3 5 15,1-1 0-15,3 3-4 0,0-1-1 0,0 2 6 16,3-1 3-16,-4 1-3 0,1-1-1 0,1 2 0 16,0-2 1-16,-4 1 6 0,3-1-5 0,-1 3 4 15,2-3 1-15,1 3 1 0,-3-2-5 0,2-2 4 16,-2 3-3-16,1-3 0 0,-1 5 4 0,5-2-3 16,-2-1-1-16,-2 0 2 0,1 2 4 0,-1-4-2 0,2 2-1 15,0 2-2-15,-3 0-1 0,3 1 3 16,0-3-1-16,-2 3 2 0,2-1 1 0,-1 2-1 15,-1-2-1-15,3 2 0 0,-4-1 2 0,5 0-2 0,-5 3-1 16,1-3 0-16,4 0 0 0,-3 1 4 0,3-1-1 16,2 0-5-16,-5 0 4 0,1 0 1 0,1 1 2 15,-4-1-3-15,4 2-2 0,-4-1 1 0,1 1 1 16,1-2-1-16,-3 2 2 0,2-1-1 0,-1 0-2 16,1 1 4-16,3-1-2 0,1-1 0 0,-4 3 2 15,2-2-1-15,0 0-2 0,0 2 1 0,2-2-2 16,0 2 0-16,0-3 4 0,2 5-4 0,1-3 4 0,-2 1 0 15,1 0-2-15,-4-2-7 0,1 3 7 0,1-1 0 16,-3 2 0-16,2-2 5 0,1-1-6 16,-2 2 4-16,0-1-2 0,2 0-3 0,-2 2 1 0,-1-2 4 15,3 0-1-15,-1 1-1 0,1-1 1 0,2 1 1 16,0 0-4-16,-2 2-1 0,0-2 2 0,4 0 0 16,-1 2 1-16,3-4-3 0,-3 1 3 0,0 3-2 15,0 0 0-15,1-1 3 0,1-1-1 0,-2 3 1 16,2-3-2-16,0 0 0 0,2 3 0 0,-2-1 2 15,1-4-1-15,0 5-6 0,-1 2 3 0,-3-1-5 16,4 1 5-16,-1-1 1 0,0 0 2 0,0 0 1 0,0 2 0 16,0-2 0-16,2-1-1 0,-6 2 2 0,6-2-3 15,-1 1-2-15,2 0 2 0,-2 0 0 16,2 1 0-16,-2-7-3 0,2 7 3 0,0-2 2 0,1-2-4 16,-3 3 3-16,2-1 1 0,-2-2 0 0,3 2 0 15,-1-1 2-15,1 1-3 0,-1-2 1 0,-3 1 0 16,4-2-1-16,0 2-3 0,0-1 1 0,-4 0 4 15,4 1-3-15,0 0-2 0,-1-1 3 0,1 1-2 16,-3 0 1-16,3 0 0 0,0 0 0 0,0 0 2 16,0 3-4-16,3-7 4 0,-3 5-8 0,0 1 7 15,1-4 1-15,2 1 0 0,-2 0-3 0,3 0 5 0,-3 2-4 16,0-3 0-16,-1 0-2 0,0 0 2 0,4 1 0 16,-1-2 0-16,-3 1 1 0,1 1 2 0,0-1-3 15,-1-2-2-15,3 4-1 0,-2-1 4 0,3-1 0 16,1 0-1-16,0 2 2 0,-1-1-3 0,1 0 1 15,0 1-1-15,-1 0 0 0,-3-1 3 0,3 0-1 16,0 2-2-16,1 1 1 0,-1-6 3 0,0 5-2 16,1-2-4-16,-2 0 2 0,0-2 1 0,-1 1 3 15,0 1-3-15,2 0-3 0,0-2 2 0,-3 1 3 16,0-1-1-16,1 1 0 0,-2-4-1 0,3 6 0 16,-1-4 1-16,0 3-3 0,-2-3 2 0,3 2 1 0,-2-1 1 15,3 1 1-15,-1 0-2 0,-2-2-2 0,2 2 0 16,1-1-2-16,0 0 4 0,0 0 0 0,1 1-2 15,-1-2 1-15,-1 3 0 0,1-3 1 0,1 2-2 16,-3-1-1-16,3 0 5 0,-3 1-2 0,1-1-2 16,1 1 2-16,0-2 0 0,0 2 0 0,-3 0 2 15,4-1-1-15,-1 1-1 0,-3-3-1 0,3 3-1 16,0 0 2-16,0-1-1 0,0 1 0 0,1 1 0 16,0-3-3-16,-3 0 4 0,5 2 0 0,-2 0 0 15,0 0 0-15,2-1 3 0,-1 0-3 0,-1 0 1 16,0-2-1-16,3 3-1 0,-3-1 2 0,1-1-5 15,1-1 4-15,2 3-1 0,-3-3-1 0,3 3 1 0,-3-3 2 16,2 1-3-16,-1 1 3 0,4-2-2 0,-2 2-2 16,-1 1 4-16,2-1-5 0,-1 0 6 0,0 0-1 15,1 1 0-15,-3-4-2 0,6 4-1 0,-7-2 3 16,6 1 1-16,-3 0-5 0,0-3-4 0,4 3 6 16,-3-1 0-16,-2-1-1 0,-1 0-1 0,1 2-1 15,-3-2 4-15,2 0 1 0,-2 0-2 0,-5-1 1 16,11 1 1-16,-7-1-1 0,-4 0-2 0,5 3 0 15,-5-3-11-15,0 0-29 0,0 0-37 0,5 1-54 16,-5-1-66-16,0 0-290 0,0 0-528 0,0 0 234 16</inkml:trace>
  <inkml:trace contextRef="#ctx0" brushRef="#br0" timeOffset="92333.59">25942 7916 18 0,'0'0'131'16,"0"0"-18"-16,0 0-6 0,0 0-3 0,0 0-14 16,0 0-3-16,0 0-11 0,0 0-4 0,0 0-3 15,0 0-12-15,0 0 5 0,0 0-7 0,0 0-10 0,0 0-8 16,0 0-1-16,0 0-2 0,0 0-9 0,0 0 1 15,0 0-1-15,0 0-1 0,0 0 3 0,0 0-9 16,-13 8 1-16,11-4-6 0,-2-1 1 0,1 0-5 16,-1-1 3-16,1 2 2 0,0-1-1 0,-2 1-2 15,1 2 2-15,0-1 2 0,-1-1 3 0,-1 1 0 16,1 0-4-16,-2 1 5 0,1-2-3 0,-1 3-4 16,2-3 3-16,-1 1 3 0,0 3-1 0,-2-3-8 0,0 4 14 15,2-2-5-15,-3 1 5 0,4-1-7 16,-3 0-1-16,0 1-1 0,7-1-3 0,-9 2-1 0,6-1 5 15,-1 1-2-15,1-2-2 0,0-1 1 0,3 3-3 16,-3-2 1-16,4 0 10 0,0-1-4 0,0 2-1 16,1-2-2-16,2 4-1 0,-2-6 8 0,3 1-6 15,0 3 0-15,0-3 3 0,-1-1-6 0,4 5-5 16,-2-4 7-16,0 0-4 0,0 0 2 0,3-3-2 16,-3 3 0-16,4-2-1 0,0 1-7 0,-2 0 7 15,4-2 0-15,-2 0 0 0,0 1 2 0,0-2-2 16,2 1-2-16,1-1 2 0,1 1 1 0,-1-2-2 0,1 0 1 15,1 0-5-15,-3 0 3 0,1 0 1 16,1-3 3-16,-3 1-4 0,3-1 4 0,0 0-4 0,-2-2 1 16,6-2 3-16,-4 1-4 0,3 0 0 0,0-2 5 15,-2-4-3-15,1 4 0 0,-2 2 15 0,-4-2 3 16,2-1-6-16,-2 1-1 0,0 1 1 0,-1-3 5 16,-1 2-1-16,-3 2 7 0,0-3 4 0,1 1 1 15,-5-3-4-15,2 2-4 0,-4 0-5 0,-3 0-3 16,1-2 2-16,-1 0-4 0,-7-2-3 0,4 3 0 15,-3 1-1-15,4 0 0 0,-6 1-4 0,3 2-5 0,-3 0 5 16,3 0-2-16,-3 0-6 0,0 1-23 0,2 1-35 16,-2 2-44-16,0 0-44 0,4 0-96 0,-5 0-121 15,0 2-391-15,1-2 174 0</inkml:trace>
  <inkml:trace contextRef="#ctx0" brushRef="#br0" timeOffset="93381.93">25527 8844 84 0,'-4'1'120'0,"-1"0"-2"0,-3 1-7 15,0-1-3-15,3 0-8 0,-5 1-7 0,0-1-8 0,0 3-9 16,-1-4-5-16,0 3-6 0,-1 1-2 0,-2-1-3 16,4 2-10-16,-3-1-1 0,3 1-6 0,0 2-2 0,1-3-4 15,-4 2-4-15,4-1-2 0,2 1-5 16,0 0 1-16,2-2-3 0,1 3 1 0,-1-1-5 0,3-2-4 16,0 3 1-16,-2-1 1 0,4-2 4 0,0 4 1 15,2-4-3-15,0 1 1 0,0 3 2 0,0-4-3 16,-2 0-1-16,5 2 2 0,-1 0 0 0,1-1 3 15,0 0 0-15,3 0 2 0,-2 1 4 0,2-1 2 16,2-3 8-16,-1 3-4 0,0 0 0 0,4-2 5 16,-3 0 5-16,2 2-3 0,2-1 1 0,-3-2-1 15,7 1 2-15,0 0 1 0,4-1-4 0,-2 0 3 0,3 0-6 16,-5 2 1-16,1-2-4 0,-1-1-3 0,1-2-2 16,2 1-3-16,-5-3-1 0,1 0-2 15,0-2-2-15,-5 1-1 0,0 1 0 0,-2-2 1 0,0-1-4 16,-1 2 7-16,0-4-4 0,-3 2 1 0,0 1-1 15,-4-2-1-15,2 2-2 0,-3 0-2 0,2-3 0 16,-3 1 10-16,-3 1 1 0,-1 0-7 0,1-4-2 16,0 2-2-16,-6 0 1 0,4 2-2 0,-4-2-10 15,1 0 7-15,-4 0-2 0,1 2-3 0,4-1 0 16,-5 0 2-16,3 1-18 0,-1 2-24 0,-3-4-42 16,3 3-42-16,0 1-51 0,0-3-98 0,-2 0-156 0,3 2-454 15,-5-2 201-15</inkml:trace>
  <inkml:trace contextRef="#ctx0" brushRef="#br0" timeOffset="94515.44">24186 8678 61 0,'-9'0'138'0,"9"0"-15"15,-14 1-9-15,8 1-10 0,-4-2-6 0,1 2-6 0,0 0-14 16,0 3-5-16,-4 0-8 0,4 2-12 16,0-2-1-16,0 0-5 0,0 4-3 0,0-3-4 0,-1 2-5 15,2 0-2-15,-1 0-3 0,3 0-11 0,-3 1 13 16,1-1-4-16,1 1-8 0,0 3 6 0,1-6 0 16,2 5 3-16,-2-5-6 0,2 2 3 0,1-1-4 15,1 1 2-15,-1-1-2 0,2-2 0 0,0 2 0 16,1 0 4-16,0-2-1 0,2 1 2 0,1 0 1 15,-1-1-4-15,4 1 9 0,-1-2-7 0,2 3-2 0,2-1 6 16,1-2 0-16,2 0 4 0,-1 0-7 0,2-2 3 16,1 1-2-16,4-2 3 0,-4 2 8 0,6-3-5 15,-3 1-1-15,2-1-4 0,-1-1-1 0,1 1 2 16,-6-3 3-16,5 3 3 0,0-2 4 0,-6-1 4 16,-1 1 5-16,3-1 2 0,-5 0-1 0,0 2 0 15,1-2 6-15,-5 2 0 0,-1 0 3 0,3-3-5 16,-2 3-4-16,0-1-1 0,-5 2-1 0,6-3-1 0,-3 1-4 15,-3 2-1-15,4-8-3 0,-4 5 0 16,2-1-4-16,-2-3-4 0,0 0-6 0,0-1 13 16,-1-1-6-16,0-1 2 0,-2 0-7 0,4-1-3 0,-3-2-2 15,-1-1-4-15,3-2-5 0,-1 3 6 0,0 1-6 16,-3 3-2-16,-1 1 3 0,0-1-9 0,-2 3 4 16,-2-3-3-16,-1 4-19 0,1 0-21 0,0 0-33 15,-5 2-39-15,1 1-47 0,1-1-50 0,-1 1-293 0,0 2-536 16,4-2 237-16</inkml:trace>
  <inkml:trace contextRef="#ctx0" brushRef="#br0" timeOffset="113005.31">28223 10955 136 0,'0'0'130'0,"0"0"-8"16,0 0-8-16,0 0-8 0,0 0-8 0,0 0-4 15,0 0-5-15,0 0-7 0,0 0-4 0,0 0-7 16,0 0-6-16,0 0 3 0,0 0 0 0,0 0-4 15,0 0-8-15,0 0 3 0,0 0-8 0,0 0-7 16,0 0-1-16,0 0-7 0,0 0-1 0,0 0-7 16,0 0-4-16,0 0 2 0,0 0-6 0,0 0 0 15,0 0-3-15,0 0-4 0,0 0 2 0,0 0-4 16,0 0 3-16,0 0-6 0,0 0 0 0,0 0-1 0,0 0 1 16,0 0-3-16,0 0 1 0,0 0 0 0,0 0-3 15,0 0 3-15,0 0-1 0,0 0-4 0,0 0 4 16,0 0 3-16,0 0 6 0,0 0 1 0,0 0 2 15,0 0-1-15,0 0 4 0,0 0 7 0,0 0-1 16,0 0-1-16,0 0-3 0,0 0-1 0,0 0 1 16,0 0-5-16,0 0 0 0,0 0-3 0,0 0 1 15,0 0-1-15,0 0 0 0,0 0 3 0,0 0 5 16,0 0-4-16,0 0 8 0,0 0 3 0,0 0 4 16,0 0-2-16,0 0 1 0,0 0-2 0,0 0-6 15,0 0 4-15,0 0-4 0,0 0-2 0,0 0-3 0,0 0-3 16,0 0 1-16,0 0 0 0,0 0-6 0,0 0 1 15,0 0-2-15,0 0 0 0,0 0-5 0,0 0 4 16,0 0 2-16,0 0-5 0,0 0-1 0,0 0 2 16,0 0-3-16,0 0-3 0,0 0 1 0,0 0 3 15,0 0-4-15,0 0 2 0,0 0-1 0,0 0 0 16,0 0-2-16,0 0-2 0,0 0 3 0,0 0-2 16,0 0 2-16,0 0-1 0,0 0 2 0,0 0-1 0,0 0-2 15,0 0 0-15,0 0 0 0,0 0 2 0,0 0-1 16,0 0 1-16,0 0-1 0,0 0 1 15,0 0-2-15,0 0 1 0,0 0-2 0,0 0 1 16,0 0 3-16,0 0-3 0,0 0-2 0,0 0 4 0,0 0-1 16,0 0 1-16,0 0-1 0,0 0 1 0,0 0-2 15,0 0 1-15,0 0 2 0,0 0-1 0,0 0-1 16,0 0 1-16,0 0-2 0,0 0 2 0,0 0 0 16,0 0-2-16,0 0 1 0,0 0 3 0,0 0-1 15,0 0 1-15,0 0 0 0,0 0-2 0,0 0 0 16,0 0 2-16,0 0-2 0,0 0 4 0,0 0 0 0,0 0-2 15,0 0-1-15,0 0 2 0,0 0 2 16,0 0 0-16,0 0 1 0,0 0-3 0,4-8 1 16,-4 8-2-16,6-1 0 0,-1-2-4 0,-5 3 3 0,7 0 1 15,-1-3-1-15,-1 2 0 0,0 0-1 0,0-1 1 16,1 0-2-16,1-1 3 0,-1 2-3 0,1 0 2 16,-2 0-3-16,-5 1 2 0,11-4 2 0,-5 2-4 15,-1 2 1-15,0-1 1 0,1-1-1 0,2 0 3 16,-2 2-2-16,-2-3-1 0,-4 3-6 0,10-2 8 15,-2 1-3-15,-2 0 1 0,2 0 1 0,-3 0 2 16,-1-1-3-16,-4 2 1 0,14-1-2 0,-9 1 4 0,4-1-3 16,-1 1 0-16,1-4-1 0,-3 4 2 0,2-3-5 15,-2 3 2-15,2 0 1 0,-3-1 2 0,-5 1-2 16,9-2 2-16,-9 2-1 0,6-1 0 0,-6 1-2 16,6 0 2-16,-6 0-1 0,6-1-1 0,-6 1 5 15,0 0-4-15,0 0 1 0,0 0-2 0,7 0 2 16,-7 0 2-16,4-2-1 0,-4 2-5 0,0 0 4 15,8-1-2-15,-8 1 3 0,9 1 3 0,-9-1-6 0,6 1 0 16,-2 0 1-16,-4-1-1 0,0 0 1 0,0 0-1 16,9 1 4-16,-9-1-3 0,0 0 2 15,0 0-3-15,7 1 4 0,-7-1-2 0,0 0-3 0,0 0 2 16,0 0-9-16,0 0-3 0,0 0-16 0,6 2-19 16,-6-2-19-16,0 0-22 0,0 0-27 0,0 0-40 15,-1 3-236-15,1-3-423 0,0 0 187 0</inkml:trace>
  <inkml:trace contextRef="#ctx0" brushRef="#br0" timeOffset="113725.07">28244 11147 8 0,'0'0'144'0,"0"0"-6"0,0 0-14 16,0 0-10-16,0 0-6 0,0 0-8 15,0 0-9-15,0 0-15 0,6-4-1 0,-6 4-1 0,0 0-17 16,0 0 5-16,0 0-6 0,0 0 1 0,0 0-4 16,0 0-5-16,0 0 2 0,0 0-2 0,0 0-2 15,0 0-1-15,0 0-2 0,0 0-1 0,0 0-4 16,0 0-5-16,0 0-3 0,0 0-3 0,4-1 0 15,-4 1-6-15,0 0 2 0,0 0-5 0,0 0-1 0,0 0-1 16,0 0-2-16,0 0-6 0,0 0 6 16,9 0-6-16,-9 0 1 0,0 0 4 0,5-2 5 0,-5 2 2 15,5-1 2-15,-5 1-3 0,7-3-2 0,-3 2-2 16,-4 1 2-16,8-3 1 0,-3 1-2 0,-2 0 1 16,1 0-3-16,2 1-1 0,-6 1-3 0,11-3-2 15,-7 0-2-15,3 2 0 0,-1 0 4 0,0-2-2 16,1 3-4-16,-1-1 2 0,-6 1-1 0,14-1 0 15,-9 1-3-15,3-2-1 0,-2 2 5 0,3 0-3 16,0-3 2-16,-1 3 0 0,2 0-2 0,-1-2 0 16,-1 2 0-16,2 0 4 0,1 0 1 0,-2-2 4 15,-1 2 0-15,-1 0 6 0,1-1-1 0,-1 0 2 16,3 1-4-16,-2-1-1 0,-1 1-1 0,2-3-3 0,-4 3 2 16,1-1-1-16,-6 1-1 0,12 0-2 0,-8-3 1 15,1 3-4-15,-5 0 0 0,0 0-4 0,9-3 4 16,-9 3-2-16,0 0 3 0,9 0-4 0,-9 0-1 15,0 0-1-15,0 0 3 0,0 0-1 0,0 0 0 16,5 0 2-16,-5 0-9 0,0 0 5 0,0 0 1 16,0 0-2-16,0 0 4 0,0 0-2 0,1 6-7 15,-1-6-26-15,0 0-30 0,-1 5-26 0,1-5-41 16,0 4-69-16,0-4-135 0,0 5-361 0,0-5 159 0</inkml:trace>
  <inkml:trace contextRef="#ctx0" brushRef="#br0" timeOffset="114519.23">28272 10972 81 0,'0'0'104'0,"0"0"-2"0,0 0-17 0,0 0-3 16,0 0-13-16,0 0-7 0,0 0-1 0,0 0-6 16,0 0-2-16,0 0-6 0,0 0-5 0,0 0 10 0,0 0-8 15,0 0-1-15,0 0-1 0,0 0 6 0,0 0 1 16,0 0-2-16,0 0-1 0,0 0-4 15,0 0 5-15,0 0 4 0,0 0-8 0,0 0-2 0,0 0-1 16,0 0-2-16,0 0-8 0,1-7 0 0,-2 3-6 16,-2 0 3-16,3 4-4 0,-1-5-1 0,-1 1-1 15,2 4-3-15,-1-5-5 0,-1 2 2 0,2 3-3 16,0 0-1-16,0 0-6 0,-2-4 2 0,2 4 5 16,0 0-8-16,0 0 3 0,-2-3 0 0,2 3-3 0,0 0-3 15,0 0 4-15,0 0-5 0,0 0 5 16,0 0 0-16,0 0-4 0,0 0 0 0,0 0 3 15,0 0 4-15,0 0 1 0,0 0 2 0,0 0 2 0,0 0 5 16,2-5 0-16,-2 5 5 0,0 0-2 0,0 0 0 16,0 0-3-16,0 0-1 0,0 0 0 0,0 0-4 15,18 5 2-15,-12-5-1 0,2 1-9 0,3 1 10 16,0 1-4-16,-1-2-1 0,3 2 6 0,-3 0-3 16,4-2-2-16,0 2 2 0,-1-1 1 0,6-1 2 15,-2 1 2-15,1-2-1 0,2 0 1 0,-2 2 1 16,2 1-1-16,-4-3 0 0,4 1 4 0,-6 1-3 0,-3-1-2 15,0 0 0-15,0 1-2 0,-3-2 1 16,0 1 0-16,-3-1-6 0,-5 0-1 0,10-1-1 16,-10 1-2-16,0 0 1 0,9 1-6 0,-9-1 3 0,0 0-1 15,5-1 1-15,-5 1 1 0,0 0 2 0,4 2-5 16,-4-2 4-16,0 0-7 0,0 3 3 0,0-3 0 16,0 0 2-16,0 5-5 0,0-5-11 0,0 0-22 15,0 0-22-15,-1 7-19 0,1-7-36 0,0 0-35 16,0 0-198-16,-3 5-373 0,3-5 164 0</inkml:trace>
  <inkml:trace contextRef="#ctx0" brushRef="#br0" timeOffset="115264.16">28248 11178 97 0,'0'0'134'0,"0"0"-5"15,0 0-3-15,0 0-5 0,6 2-6 0,-6-2-4 0,0 0-6 16,0 0-3-16,0 0-8 0,0 0-8 0,0 0-6 16,0 0-17-16,0 0 0 0,0 0-8 0,0 0-5 15,0 0-2-15,0 0-5 0,0 0-3 0,0 0-8 16,0 0-9-16,0 0 7 0,0 0-4 0,0 0-2 15,0 0-4-15,0 0-2 0,0 0-1 0,0 0 1 16,0 0-7-16,0 0 2 0,0 0-3 0,0 0-1 16,6-6-2-16,-6 6 6 0,0 0-2 0,0 0 0 0,0 0-2 15,0 0-3-15,0 0 1 0,0 0 3 16,0 0-1-16,3-3-1 0,-3 3 5 0,0 0-4 0,0 0 1 16,0 0 1-16,0 0-1 0,10 1-4 0,-10-1 8 15,11 1-4-15,-3-1 3 0,2 2-2 0,3 1 3 16,0-2 1-16,5 2 3 0,0 1 0 0,-1-1 3 15,6 0 2-15,-5-1-5 0,0 1 6 0,-4 0 3 16,0-2 1-16,-2 0 1 0,0 3 3 0,-4-4 5 16,0 2 6-16,-2-1 6 0,1-1 0 0,-2 1-2 15,-5-1 2-15,9 0-4 0,-9 0 2 0,0 0-4 0,7 0-1 16,-7 0-8-16,0 0 3 0,0 0-4 16,9 0-5-16,-9 0-4 0,0 0-3 0,0 0 0 0,0 0-5 15,5 1 1-15,-5-1-3 0,0 0-2 0,0 0-1 16,0 0 0-16,0 0-2 0,0 0-4 0,0 0 4 15,0 0-3-15,0 0 1 0,0 0-2 0,0 0 2 16,0 0-2-16,0 0-1 0,0 0-1 0,0 0 3 16,0 0-2-16,0 0 1 0,0 0 0 0,0 0-7 15,0 0 3-15,0 0-1 0,0 0-6 0,0 0-6 16,0 0-9-16,0 0-13 0,0 0-14 0,0 0-10 0,0 0-11 16,0 0-15-16,0 0-14 0,0 0-18 15,0 0-12-15,0 0-15 0,0 0-37 0,0 0-185 16,-10-11-396-16,10 11 175 0</inkml:trace>
  <inkml:trace contextRef="#ctx0" brushRef="#br0" timeOffset="143854.53">22323 2034 1 0,'0'0'60'0,"0"0"-2"0,0 0-9 16,0 0 1-16,5-5-7 0,-5 5-9 0,0 0 2 16,0 0-7-16,0 0 2 0,0 0-1 0,0 0-2 15,0 0 1-15,0 0 9 0,0 0 0 0,0 0 5 16,0 0 0-16,0 0 6 0,4-4-1 0,-4 4-5 16,4-6-3-16,-3 4 0 0,4-1 1 0,2-2 1 15,-2 1 3-15,4-1-14 0,-3-3 0 0,4 0 0 0,2 0-6 16,-1 2-6-16,4-7-3 0,0 4 3 15,0-2-5-15,0 1 0 0,3 1 0 0,-2-2-4 16,0 0 1-16,1-1-1 0,-1 0-4 0,4 3-2 0,4-4 0 16,-1 0 3-16,2-3 3 0,0 4 4 15,-2-2 1-15,2 0-1 0,2 0 1 0,0 0 6 16,-3 4-2-16,-3 1-4 0,6-4 4 0,-8 2 2 16,6-1-2-16,-1-1-1 0,-5 4-2 0,0 0 0 0,7-5-5 15,-4 0 3-15,-4 5-2 0,1-2-4 0,-1 4 1 16,1-4-1-16,-1 3 2 0,1-1-2 0,-2 2-1 15,0-1 2-15,0 1-2 0,-2 0 5 0,5-1-1 16,-3-1 5-16,2 2 3 0,0 2-5 0,-1-3 2 16,1 1 4-16,-1-3 3 0,1 5-3 0,0-5 7 15,-1 1 0-15,6-5 5 0,-4 6-2 0,-4 1-3 16,3-2-5-16,-2 0-2 0,3 2 3 0,-3 1-3 16,-4 2-6-16,3-4 4 0,-5 4-2 0,3-5-2 15,-2 6-6-15,-3-1 3 0,3 0-4 0,-4 1 4 16,-1 1-4-16,1-1-3 0,3-1 4 0,-6 3-1 15,3 0 1-15,1-3-6 0,-3 3 0 0,1-2 2 16,-1 3 0-16,-2-1-3 0,4-3-1 0,-2 2 3 16,1 0-1-16,-5 2-1 0,5-1-3 0,-7 1 1 15,9-2 4-15,-9 2-20 0,0 0-25 0,6-1-29 16,-6 1-29-16,4-1-38 0,-4 1-154 0,0 0-317 16,0 0 140-16</inkml:trace>
  <inkml:trace contextRef="#ctx0" brushRef="#br0" timeOffset="145212.18">22388 2026 14 0,'0'0'54'0,"0"0"-1"15,2 4-8-15,-2-4-9 0,0 0 4 0,0 0-4 0,2 1-2 16,-2-1-4-16,0 0 5 0,0 0-9 0,0 0-3 16,3 3 4-16,-3-3 0 0,0 0 2 15,0 0-6-15,0 0 6 0,0 0 0 0,0 0 3 0,0 0-8 16,0 0 2-16,0 0-2 0,0 0-2 0,0 0-4 15,0 4 3-15,0-4-1 0,0 0 0 0,0 0-5 16,4 5 1-16,-4-5 13 0,3 3 12 0,1-1 1 16,-4-2 6-16,8 4-2 0,-3-1-2 0,-1 0-5 15,1-1 4-15,1 1-1 0,1-2 1 0,-1 3-4 16,2-2-3-16,1 2 2 0,0-1 3 0,2 2-5 16,-1-1-5-16,2-1-2 0,-1 0 2 0,1 4-1 15,-1-2-3-15,5 3 2 0,-6-2-1 0,8 0-3 16,0 5-1-16,-2-3 4 0,2 2-5 0,-1 1-1 15,5 4-1-15,-5-3-5 0,0-1 6 0,-2 2-6 16,2-1 1-16,2 0-2 0,-1 8-2 0,5-3-3 16,-6-5 2-16,3 5 0 0,1 0 0 0,2-1-2 15,-5-6-1-15,-1 2 0 0,6 4 0 0,-1-3-4 16,4 1 1-16,-7-3 5 0,-2-4-5 0,7 10 1 16,-6-9 2-16,0 1 4 0,-1 0-2 0,0 1-2 15,-2 0 1-15,1-1-2 0,0 0 4 0,-2 2 0 16,0 2 1-16,-1-3-4 0,4 1 3 0,-2 2 0 15,-1-2-3-15,0 1-2 0,-1-3 1 0,0 4 0 16,-1-1 0-16,-2-2-2 0,-1-1 0 0,3 3 1 0,0-1 0 16,2-1-5-16,-1 1 1 0,-1 1 3 0,5-2-2 15,-3 1 0-15,1-1 0 0,1 2 1 0,-1-2 1 16,-1 2-3-16,3 0 0 0,-4-4-1 16,-2 2 4-16,1 1-2 0,-3-3-3 0,-1 0 2 0,1 1-2 15,-4-2 3-15,3 0-3 0,-3 0 2 0,0-3-5 16,0 0 3-16,-1-1 0 0,0 2 0 0,0 0 1 15,-1-1 1-15,-1-2 2 0,3 3-3 16,-4-1 0-16,3-2-1 0,0 3 0 0,-3-4 1 0,3 1-19 16,0 0-34-16,-4-2-36 0,5 2-44 0,-5-2-202 15,0 0-360-15,0 0 160 0</inkml:trace>
  <inkml:trace contextRef="#ctx0" brushRef="#br0" timeOffset="146978">22346 2087 68 0,'0'0'132'0,"0"0"-15"0,0 0-14 0,0 0-7 16,0 0-13-16,0 0-7 0,0 0-2 0,0 0-13 0,0 0-3 15,0 5-9-15,0-5-6 0,0 0-8 0,0 0 2 16,4 2 0-16,-4-2-14 0,0 0 2 16,0 0-3-16,0 0 3 0,0 0-4 0,0 0-4 0,4 3-7 15,-4-3 4-15,0 0-4 0,0 0-1 0,0 0 3 16,0 0-9-16,0 0 4 0,0 0-3 0,0 0 4 16,0 0-4-16,0 0 1 0,1 4-6 0,-1-4 2 15,0 2 4-15,0-2-5 0,4 6 2 0,-4 0-4 16,1-2 5-16,-1-2 1 0,3 6 3 0,-3-2 4 15,1 1-6-15,-1-2 0 0,1 3-2 0,1-4 4 16,0 6 3-16,-2 0-6 0,4-3-1 0,-1 5-1 16,-1-2 6-16,-1-4-1 0,2 7 7 0,0-3 0 15,-2 5 0-15,3-3 4 0,-1-2-1 0,0 3-5 16,1-2 4-16,-2 3-3 0,0-2 3 0,3 2 7 16,-3-4 1-16,2 5-4 0,1-1 2 0,-1-2 2 15,1 3 3-15,-1 1-4 0,-1 1 0 0,1-2-1 16,-1-3-5-16,4 4 2 0,-5-4 0 0,3 4-1 0,2-1-3 15,-3 1-2-15,0-4 1 0,-1 0-1 0,4-1-1 16,-4 2 3-16,1 0-6 0,1-5-1 16,1 4 2-16,-3-1 0 0,1-1-2 0,1 0 1 15,0-1-1-15,-1 3 6 0,1-3-2 0,-1-1 2 0,1 5-1 16,3-4-3-16,-3 1-2 0,0 1 1 0,0-2 0 16,2 3 5-16,-1-3-1 0,-1 3 2 15,0 0-2-15,-1-2 0 0,1 2-3 0,-1-2 2 0,-1 2 1 16,2-3 2-16,-1 3-4 0,-1-3 4 0,-1 2-2 15,2-1 0-15,-1 1-2 0,1 2 7 0,-2-4 1 16,1 3 2-16,1-1-3 0,-3 0 1 0,2 1-2 16,-1-2-4-16,1 0 2 0,0-1-3 0,0 3-1 15,0-3 1-15,0 2-2 0,1-1 1 0,-1-1-2 16,1 1-2-16,1 2-2 0,2 0 4 0,-4-2-7 16,4 0 3-16,-3 1-1 0,3 0-1 0,-2-2-3 15,1 4 5-15,-1-3 2 0,2 1-3 0,2 0 2 16,-4 0-5-16,1 1 3 0,1 2 0 0,-2-4 2 15,4 1-3-15,-1-1-2 0,-4-2 0 0,1 5 1 0,-1-4 1 16,2 0-2-16,-2 2 1 0,1-2-1 16,-1-1-1-16,0-1-1 0,-2 1 4 0,2 2 1 15,4-2 0-15,-5 1-3 0,0-4-1 0,1 2 0 16,0-2 3-16,0 6-2 0,1-5-3 0,-2 2 3 0,3-1-1 16,-4 1 4-16,1-2 0 0,1 1-5 0,1 1 0 15,-3 0 4-15,2-2-1 0,0 3-2 16,0-2 2-16,-3-2-1 0,3 1 1 0,-3 1-2 0,0-2 0 15,2 1 1-15,0 1 1 0,-1-2 2 0,3 1-2 16,-2 2-2-16,2-2 1 0,-1-1-2 0,1 3 2 16,-3-3-1-16,2 2 2 0,-2-3-2 15,0 1 0-15,-1 1 0 0,3 1-2 0,-2-3 3 0,2 4-1 16,0-3 1-16,-2 0-1 0,0-1 1 0,-1 3 2 16,3-1-4-16,-2 1 0 0,0-4 5 0,-2 0 0 15,0 0-5-15,1 2 3 0,2-3-3 0,-3-2-2 16,1 5 8-16,-1-5-5 0,4 2 0 0,-4-2 2 15,0 3 1-15,0-3-1 0,0 0-2 0,0 0 2 16,5 3-1-16,-5-3 2 0,0 0-1 0,0 0-2 0,0 0-10 16,0 0-13-16,0 0-22 0,0 0-34 15,8-10-39-15,-7 3-49 0,3-1-187 0,-3-3-382 16,-1-7 169-16</inkml:trace>
  <inkml:trace contextRef="#ctx0" brushRef="#br0" timeOffset="149045.09">24210 1090 11 0,'0'0'149'16,"0"0"-22"-16,-2-5 0 0,2 5 3 0,0 0-7 15,0 0-6-15,0-5-5 0,0 5-3 0,0 0-11 16,0-4-2-16,0 4-11 0,0 0-9 0,0 0-3 16,-1-5-9-16,1 5-4 0,-3-5-4 0,1 2-8 15,2 3-4-15,-2-3-1 0,2 3-15 0,-2-6 5 16,-2 3-4-16,1 1-9 0,-1-1 3 0,-1 1-7 16,-3 2-2-16,1-2 0 0,-1 2 1 0,-2 2-5 15,-1-2 1-15,0 0-7 0,0 2 6 0,2-1-2 0,3 2-1 16,-3 3-1-16,0-2-3 0,0 0 2 15,0 3-6-15,0 0 4 0,1 0-3 0,1 3 7 16,0 0-6-16,3-4 1 0,3 2 3 0,-4 2-3 0,3 1-3 16,2-3 8-16,2 4-4 0,3-5 0 15,0 3-2-15,0-2 2 0,4 2-1 0,4-3-2 16,0 3 0-16,2-1 1 0,-1 0 1 0,5-1 1 16,-5 1-1-16,-1-4-6 0,0 0 6 0,-3 2-6 0,-1-2-1 15,-3-2 2-15,2 2 11 0,-3-1-9 0,1-1-2 16,0 1 4-16,-4 1-5 0,3-3 1 15,-3 4 5-15,0 0-4 0,2-3 0 0,-4 0 3 0,3 2 0 16,-2-3-2-16,-1 5 0 0,0-4 5 0,-1 0-7 16,1 3 3-16,-3-1 2 0,3 0-4 0,-4 0 5 15,2-1-3-15,-1 1 0 0,-1 0-9 0,-2 0 10 16,0 3 3-16,1-4-6 0,-1 2 5 0,0 0-3 16,-3 2 0-16,1-3 1 0,2-1 4 0,-2 3-2 15,-2-2-3-15,1 0-11 0,1-1-18 0,1 2-13 16,-3-3-15-16,3-2-16 0,7-1-25 0,-6 1-34 15,1 1-135-15,5-2-288 0,-8-8 127 0</inkml:trace>
  <inkml:trace contextRef="#ctx0" brushRef="#br0" timeOffset="149441.12">24377 1281 42 0,'-5'4'112'16,"2"1"-17"-16,-1 0-5 0,-2 1-6 0,2 1-11 15,0-2-8-15,-1 2-3 0,2 3-18 0,1-1 15 16,-1 2-14-16,2-3-4 0,0 1 1 0,2 0-7 15,3 0-9-15,-2-2-1 0,4 2 6 0,-1-1-5 16,1 0-4-16,2-6-9 0,1 3 4 0,0 0-9 16,-2-3 5-16,3-2-2 0,-10 0 3 0,17-4 3 15,-11 1 15-15,1-2 4 0,-1-1-8 0,-4-1 7 16,0-1-6-16,1-2-2 0,-1 0 8 0,-2-1 2 16,0 2-4-16,0-3 7 0,-4 7 5 0,3-6 1 15,-3 4-3-15,4-1 3 0,-5 3-6 0,3-2-6 16,0 2 0-16,-3 2-4 0,3-2-5 0,-1 3 3 15,-2-2 3-15,3 1-16 0,-4 3-3 0,6 0 0 16,-6-3-26-16,6 3-39 0,0 0-25 0,-5-4-42 16,5 4-150-16,-9-2-293 0,5-1 129 0</inkml:trace>
  <inkml:trace contextRef="#ctx0" brushRef="#br0" timeOffset="149895.25">24594 977 87 0,'0'0'158'0,"0"-4"-11"0,0 4-23 16,0 0-10-16,0 0-15 0,0 0-9 0,0 0-8 0,0 0-10 16,0 0-7-16,0 0-10 0,5 11-8 15,-4-5 4-15,1-1-10 0,-2-1 0 0,2 4-5 16,-1-2-3-16,1 4-3 0,-4 0-7 0,2 2 4 0,0 1-10 16,0 0 6-16,-1 1 1 0,2 2-5 0,-1-5-6 15,-1 8 6-15,1-2-2 0,1-1-2 16,1 0 1-16,-2 4-2 0,0-2-6 0,-2-1-5 15,2 0 12-15,0 0-2 0,-1-1-1 0,1 0-2 0,0-4-2 16,1 0-2-16,-2 0-1 0,1-2 3 0,0 2-3 16,0-2-5-16,-2 1 15 0,2-2-8 15,3 0-2-15,-3 0 4 0,2 1-11 0,0-5 6 16,-2 4 4-16,1-4-1 0,-1 3-6 0,3-4 4 0,-2 1-11 16,-1-5-25-16,3 9-22 0,-3-9-28 0,6 1-32 15,-6-1-132-15,0 0-265 0,0 0 118 0</inkml:trace>
  <inkml:trace contextRef="#ctx0" brushRef="#br0" timeOffset="150607.89">24765 1271 33 0,'0'0'54'0,"0"0"13"0,0 0-16 15,0 0 5-15,0 0-8 0,0 0 0 0,0 0-3 16,0 0-3-16,0 0-2 0,0 0 8 0,0 0-4 15,0 0-5-15,0 0 14 0,0 0-5 0,0 0-4 16,0 0 9-16,0 0-13 0,0 0 8 0,0 0-5 16,0 0-8-16,0 0-4 0,0 0 8 0,0 0-16 15,0 0 1-15,0 0-5 0,0 0-1 0,0 0-1 16,0 0 1-16,0 0-1 0,0 0-6 0,0 0 3 16,0 0 3-16,0 0-1 0,0 0 1 0,0 0 6 15,0 0 3-15,0 0 6 0,0 0 2 0,0 0-2 16,0 0 7-16,0 0 1 0,0 0 0 0,0 0-11 15,0 0-2-15,0 0-2 0,0 0-2 0,0 0-5 16,0 0 4-16,0 0-6 0,0 0 1 0,0 0-3 16,0 0 0-16,0 0-5 0,0 0-1 0,0 0 3 15,0 0-2-15,0 0-1 0,0 0 5 0,0 0 0 16,0 0-3-16,0 0 9 0,0 0-6 0,0 0-3 16,0 0 6-16,0 0-1 0,0 0-3 0,0 0 4 15,0 0-6-15,0 0-3 0,0 0 0 0,0 0 1 16,0 0-1-16,0 0-2 0,0 0 3 0,0 0-2 15,0 0-6-15,0 0 1 0,0 0 3 0,0 0-7 0,0 0 3 16,0 0 3-16,0 0 2 0,0 0-2 16,0 0-7-16,0 0 6 0,0 0 0 0,0 0-2 15,0 0 4-15,0 0-1 0,0 0-2 0,0 0 0 16,0 0 7-16,0 0-5 0,0 0 1 0,0 0 6 16,0 0-4-16,0 0 6 0,0 0 1 0,0 0-1 0,0 0-7 15,0 0 6-15,0 0-1 0,0 0-5 0,0 0 0 16,0 0 9-16,0 0-12 0,0 0 2 15,0 0 1-15,0 0 1 0,0 0-5 0,0 0-2 16,0 0 7-16,0 0-1 0,0 0-2 0,0 0 5 0,0 0-7 16,0 0 0-16,0 0 0 0,0 0 3 0,0 0-3 15,0 0 8-15,0 0-8 0,0 0-3 16,0 0-3-16,0 0-50 0,0 0-51 0,0 0-228 16,0 0-361-16,0 0 160 0</inkml:trace>
  <inkml:trace contextRef="#ctx0" brushRef="#br0" timeOffset="159447.6">24797 1264 26 0,'0'0'31'16,"0"0"-2"-16,0 0 4 0,0 0 4 0,0 0-6 0,0 0 12 16,0 0-3-16,0 0 0 0,0 0-6 0,0 0-2 15,0 0-5-15,0 0 0 0,0 0-8 16,0 0 7-16,0 0-12 0,0 0 8 0,0 0-9 15,-1 5-1-15,1-5 3 0,0 0-6 0,0 0 7 0,0 0-3 16,0 0-6-16,0 0 0 0,0 0 1 0,0 0-4 16,0 0-3-16,0 0 10 0,0 0 2 0,0 0 0 15,0 0-3-15,0 0 2 0,-4 2 0 0,4-2-3 16,0 0 1-16,0 0-4 0,0 0 7 0,0 0-5 16,0 0 8-16,-3 3-8 0,3-3 8 0,0 0-17 15,0 0 16-15,0 0-18 0,-2 3 7 0,2-3-6 16,0 0 7-16,0 0 6 0,-3 4-11 15,3-4 3-15,0 0-5 0,0 0 3 0,0 0-6 0,0 0 11 16,-3 3-2-16,3-3 6 0,0 0-11 0,0 0 5 16,0 0-5-16,0 0 8 0,0 0 8 0,0 0-10 15,0 0 8-15,0 0-6 0,0 0 17 0,0 0-17 16,0 0 11-16,0 0-3 0,0 0-4 0,0 0 8 16,0 0-12-16,0 0 5 0,0 0 0 0,0 0-3 15,0 0 3-15,0 0-8 0,0 0 2 0,0 0 0 16,0 0 5-16,0 0-2 0,0 0-7 0,0 0 2 15,0 0 5-15,0 0-4 0,0 0-4 0,0 0 4 16,0 0 0-16,0 0-8 0,0 0 2 0,0 0 2 16,0 0 1-16,0 0-3 0,0 0 15 0,0 0-12 15,0 0-4-15,0 0 1 0,0 0 1 0,0 0 3 16,0 0 1-16,0 0-2 0,0 0 4 0,0 0-10 16,0 0 4-16,0 0 3 0,0 0-5 0,0 0 1 15,0 0 6-15,0 0-4 0,0 0 5 0,0 0-6 16,0 0-2-16,0 0 6 0,0 0-3 0,0 0-5 15,0 0 5-15,0 0 10 0,0 0-10 0,0 0-3 0,0 0-1 16,0 0-1-16,0 0 1 0,0 0 5 0,0 0-3 16,0 0 6-16,0 0 5 0,0 0-7 15,0 0 3-15,0 0 0 0,0 0 1 0,0 0 4 0,0 0-1 16,10-10 2-16,-8 8-1 0,5-1-4 0,0-2 2 16,5 1 2-16,-2-1-2 0,2-2-3 0,-2 1-1 15,1-1 4-15,6-2-5 0,-2-1 2 0,0-1-1 16,2 0-3-16,2 0 2 0,-3 2-4 0,0-2 6 15,-3 6-16-15,2-5 9 0,-3 6 4 0,2-2 0 16,-3 2-1-16,1-3-7 0,-1 3 8 0,0 2 2 16,0-2-3-16,1-1-3 0,-3 3 23 15,-3-1-29-15,2 1 8 0,-2 2 2 0,-3-3-1 0,0 2 11 16,-3 1 9-16,8-3 8 0,-7 1-2 0,-1 2-2 16,9-6-6-16,-5 1-2 0,0 4 4 0,-3-3-3 15,3 0 1-15,1-1-6 0,-1 3-1 0,-1 0-6 16,-2-2 4-16,-1 4-2 0,5-2-4 0,-5 2-3 15,4-2 5-15,-4 2-2 0,0 0-8 0,0 0-13 16,0 0-10-16,0 0-13 0,0 0-15 0,0 0-13 16,0 0-21-16,0 0-129 0,0 0-235 0,0 0 104 15</inkml:trace>
  <inkml:trace contextRef="#ctx0" brushRef="#br0" timeOffset="160494.01">25671 781 71 0,'0'0'86'0,"0"0"-1"0,0 0-7 15,0 0-3-15,0 0 0 0,0 0-12 0,0 0 5 16,0 0-2-16,-6-26-4 0,6 26 0 0,0 0 2 16,0 0 0-16,0 0-11 0,0 0-1 0,0 0-9 15,0 0-4-15,0 0-9 0,0 0-6 0,0 0 1 16,-10-11 0-16,10 11-2 0,0 0-6 0,0 0 1 16,0 0 0-16,0 0-5 0,0 0-1 0,0 0 0 15,0 0-12-15,-40 3 4 0,40-3 3 0,0 0-3 16,0 0 5-16,0 0-5 0,-31 9 2 0,31-9 4 15,-19 11-6-15,19-11-5 0,-17 11 7 0,17-11-4 16,-17 14 6-16,17-14-5 0,-16 13-1 0,16-13-1 0,-15 16-9 16,15-16 13-16,-13 15-2 0,7-7 2 15,1-1-3-15,1 2 1 0,0-2-3 0,0 3 4 16,1-2 3-16,0 1-6 0,-1-1 2 0,4 1-9 16,-4 1 6-16,3-3 7 0,1 3 0 0,0-3-2 0,0 0-10 15,0 2 10-15,1-3 6 0,3 1-17 0,0-2 12 16,-1 1-3-16,3 0 2 0,3-2-1 15,1-1-8-15,1 4 10 0,0-5-3 0,3 1 3 16,-2-1 1-16,2-1 1 0,3-1-2 0,-6 0-2 0,2-3 4 16,-4 5 1-16,0-2 16 0,-1-2-12 0,-2 2 4 15,1-2-1-15,-1 0 1 0,3-1-11 16,-4-1 7-16,2 1 0 0,-1 1-1 0,1-1 0 16,-1-2-4-16,0 0 2 0,2 2-4 0,-3-1-2 0,1-1 7 15,-1 1-2-15,-1 0 0 0,-1 0-3 0,1 2 5 16,-2-1-7-16,-2 3 2 0,5-5-3 0,-5 5 2 15,4-2-8-15,-4 2 6 0,0 0-7 16,0 0 2-16,0 0 3 0,0 0 2 0,0 0-7 0,0 0 6 16,-8 14 0-16,6-13 2 0,2-1 2 0,-5 7-4 15,1-5-3-15,3 3-3 0,-2-2 3 0,0 1 4 16,2 0 2-16,-1 4-11 0,-1-5 5 0,3 2 5 16,0 2-1-16,0-2 1 0,3 0-7 15,-3 2 17-15,2-2-15 0,1-1 1 0,-1 2-3 0,3-2 6 16,-1-1-6-16,1 0 7 0,2-1-2 0,0 1-3 15,-1-3-4-15,1 1 10 0,0-1-6 0,1-1 3 16,0 0 3-16,0-2 1 0,-2-1-6 16,1 1 0-16,4-4 1 0,-6 3-4 0,2-1 5 0,-2 1 2 15,1-4 0-15,-1 5-2 0,-2-3-4 0,-2 2 7 16,3-1 0-16,-1 1-5 0,-2-1 3 0,0 0 0 16,2 2 1-16,-3 3 2 0,1-5-1 0,-1 2-2 15,0 3 2-15,-4-6-2 0,4 6-2 0,-4-6 2 16,-1 2 4-16,1 3-10 0,-1 0 1 0,-4-2 12 15,4 1-11-15,0-3-1 0,-3 4 3 0,1 1 5 16,-1-1-9-16,0 0 1 0,-1-1 4 0,-1 5 0 16,1-3-4-16,0 1 0 0,-1-1 5 0,2 1-4 15,1 1 0-15,-2 1-9 0,0-1-22 0,2-2-16 16,2 0-30-16,-1 0-26 0,6 0-46 0,-11 3-88 16,11-3-257-16,-6 0 113 0</inkml:trace>
  <inkml:trace contextRef="#ctx0" brushRef="#br0" timeOffset="160999.06">26044 858 38 0,'0'0'57'0,"-9"7"1"16,8-5-6-16,-2 1-4 0,-3 1-4 0,2-1 1 16,-1 1 4-16,1-1 1 0,-1 1-6 0,0-1 0 15,0 1-7-15,-1 0 4 0,0 0-15 0,3-1 8 16,0 2-8-16,-1 0-1 0,2 0 0 0,0 0-8 15,-1-1-1-15,3 1-1 0,0-2 10 0,3 3-2 16,-1 0-2-16,0-1-11 0,3 0 17 0,-1 2-12 16,3-1-9-16,4-2 5 0,-6 0-3 0,3 0 3 0,1 2-5 15,-2-3 3-15,0 1 2 0,-2-1-4 16,-1 2-3-16,0-3 7 0,-2 2-12 0,2-3 3 16,2 1 3-16,-4 1-9 0,-2-3 4 0,2 6 1 15,1-3-1-15,-2 0-6 0,2 0 9 0,-2-1-1 16,-1-2 0-16,0 7 0 0,0-7-7 0,1 5 7 0,-1-5-2 15,-2 3 0-15,2-3 8 0,-2 5-7 0,2-5 1 16,-5 3 0-16,5-3 2 0,-2 3 2 16,-1-1-6-16,-2 1 5 0,5-3-2 0,-6 2-2 15,6-2 1-15,-7 1 6 0,5 1-10 0,2-2 0 0,-8 2 2 16,3 1-10-16,5-3 16 0,0 0-18 0,-5 2-15 16,5-2-15-16,-3 2-30 0,3-2-75 0,-5 1-159 15,5-1 70-15</inkml:trace>
  <inkml:trace contextRef="#ctx0" brushRef="#br0" timeOffset="161444.75">26251 699 4 0,'0'0'76'0,"0"0"-5"0,0 0-15 15,0 41 8-15,0-41 9 0,0 19 2 0,0-19-12 16,-1 25-5-16,1-12 4 0,-3-1-1 0,3 5-9 16,0 0-4-16,0-2 4 0,0 2 0 15,0 2-7-15,3-8-6 0,-2 1-3 0,-1 1 6 0,0 0-10 16,0-1 2-16,3 0 0 0,-2 0-8 0,-1 0 0 16,1-2 0-16,-1 1-9 0,0 0 3 0,4-3-3 15,-4 3-3-15,3-6-3 0,-2 7-4 0,3-4 3 16,-3-2 2-16,-1 1 1 0,0-2-1 15,0 0-6-15,3 1-1 0,-1-1 1 0,-2-1 3 0,0 0-3 16,3-2-19-16,-3-2-13 0,1 4-35 0,-1-4-10 16,0 0-130-16,0 0-216 0,0 0 95 0</inkml:trace>
  <inkml:trace contextRef="#ctx0" brushRef="#br0" timeOffset="161686.66">26168 957 103 0,'5'-2'90'16,"-1"-1"1"-16,2-1-11 0,0-1 0 0,1 2-7 15,-2 1-10-15,3-1-7 0,1-1-5 0,-4 2-9 16,3-1 2-16,-2 3-1 0,3-3-14 0,-5 1 4 15,2 2-2-15,-6 0-7 0,13 2-3 0,-3-2-21 16,-3 3-27-16,-1-3-39 0,1 2-78 0,-4 0-155 16,5-1 68-16</inkml:trace>
  <inkml:trace contextRef="#ctx0" brushRef="#br0" timeOffset="163010.88">26543 1111 57 0,'0'0'71'0,"0"0"-3"0,1 4 2 0,-1-4 0 16,0 0 6-16,0 0 0 0,0 0 7 15,0 0 13-15,0 0 0 0,0 0 12 0,0 0 2 16,0 0-5-16,0 0 8 0,0 0-6 0,0 0 0 16,0 0-11-16,0 0-8 0,0 0-10 0,0 0-14 15,-8-13-1-15,7 8-4 0,0-2-11 0,-1 0-1 0,0-3-2 16,-1-1-8-16,1-1-1 0,-2-4-7 15,0 0-6-15,0-3 2 0,2 4-4 0,-1-2-2 16,-1 0-9-16,2-2 7 0,-3 2-1 0,2 0-5 16,-1 1 2-16,-2-2-8 0,6 18 4 0,-8-23-2 0,7 7 0 15,1 16 0-15,-5-23 2 0,5 23 3 16,-4-20-4-16,4 20 12 0,-3-17-5 0,3 17-1 16,0 0 2-16,-1-20-7 0,1 20 2 0,-4-17 6 15,4 17 3-15,0 0-4 0,0-19-3 0,0 19 4 0,0 0-5 16,5-19 1-16,-5 19-2 0,0 0 1 15,4-17-5-15,-4 17 1 0,0 0-2 0,4-17 1 0,-4 17-3 16,0 0 5-16,5-17-6 0,-5 17 0 16,0 0 2-16,3-15-2 0,-3 15 1 0,0 0-3 0,0 0 2 15,0 0-3-15,1-17 0 0,-1 17 0 0,0 0 3 16,0 0 2-16,0 0-6 0,0 0 0 0,0 0 0 16,0 0-2-16,0 0 4 0,0 0-1 0,0 0 0 15,0 0-3-15,-1-17 4 0,1 17 1 0,0 0-5 16,0 0 0-16,0 0-2 0,0 0 2 0,0 0 3 15,0 0-3-15,0 0 1 0,0 0 2 0,0 0-1 16,0 0-1-16,0 0-1 0,0 0 4 16,0 0-2-16,0 0 0 0,0 0-1 0,0 0 0 15,0 0-3-15,0 0 1 0,0 0 2 0,0 0-2 0,0 0 4 16,0 0 1-16,0 0-2 0,0 0-2 0,0 0 6 16,0 0-4-16,0 0-1 0,0 0 1 0,0 0-1 15,0 0 5-15,0 0-4 0,0 0-2 0,0 0 2 16,0 0 3-16,-17 44-4 0,17-44 1 0,0 0-1 15,0 0 5-15,-9 14-4 0,9-14 1 0,0 0 2 16,-5 15-6-16,5-15 6 0,-4 15-3 0,4-15-3 16,0 0 6-16,-9 18-7 0,9-18 5 0,0 0 3 15,-5 18-1-15,5-18-1 0,0 0 2 0,-9 12-3 16,9-12-1-16,0 0-1 0,0 0 4 0,-7 15-4 16,7-15-2-16,0 0 5 0,0 0 1 0,0 0-4 15,0 0 8-15,-4 15-4 0,4-15-1 0,0 0 1 16,0 0-3-16,0 0 3 0,0 0 0 0,0 0-2 15,0 0 4-15,0 0-4 0,0 0 8 0,0 0 5 16,0 0 1-16,0 0 12 0,0 0-6 0,0 0-2 16,0 0 2-16,0 0-5 0,0 0-1 0,0 0 3 15,0 0-6-15,0 0-1 0,0 0 2 0,0 0-2 16,25-39-1-16,-25 39-4 0,9-18 3 0,-9 18-3 16,5-20 1-16,-5 20 0 0,8-13-1 0,-8 13-5 15,5-16 3-15,-5 16 3 0,0 0-6 0,4-14 5 16,-4 14-2-16,0 0-3 0,4-17 2 0,-4 17-1 15,0 0 0-15,0 0-4 0,0 0 3 0,2-18-1 0,-2 18 1 16,0 0 3-16,0 0-8 0,3-15 6 16,-3 15 4-16,0 0-3 0,0 0-4 0,0 0 1 15,0 0 4-15,0 0 19 0,0 0-5 0,1-17 1 16,-1 17-5-16,0 0 0 0,0 0-3 0,0 0-2 0,0 0 0 16,0 0 0-16,0 0-3 0,0 0 2 0,0 0-3 15,0 0 0-15,0 0 0 0,0 0-1 16,0 0-2-16,0 0 3 0,0 0-2 0,0 0-2 15,0 0 0-15,0 0-2 0,0 0 0 0,0 0 1 0,0 0 0 16,0 0 1-16,0 0-3 0,0 0 0 0,0 0 2 16,0 0-2-16,0 0 2 0,0 0 0 0,0 0 1 15,0 0-1-15,0 0 1 0,0 0-2 16,0 0 3-16,0 0-3 0,0 0 1 0,21 41-1 16,-21-41 2-16,0 0 0 0,11 14-2 0,-11-14 2 0,13 12-1 15,-13-12 2-15,13 13 0 0,-13-13-2 0,11 12 2 16,-11-12 0-16,10 11-1 0,-10-11 0 0,0 0 3 15,13 13-3-15,-13-13-3 0,0 0 3 0,0 0 0 16,12 10-2-16,-12-10 5 0,0 0-1 0,0 0-3 16,0 0 3-16,0 0-3 0,0 0 1 0,11 10 1 15,-11-10 1-15,0 0-2 0,0 0 3 0,0 0-2 16,0 0-2-16,0 0-3 0,0 0-20 0,0 0-30 16,0 0-34-16,0 0-38 0,0 0-39 15,0 0-45-15,0 0-174 0,0 0-416 0,0 0 184 0</inkml:trace>
  <inkml:trace contextRef="#ctx0" brushRef="#br0" timeOffset="166627.47">24849 1327 67 0,'0'0'83'0,"0"0"-6"0,0 0-15 16,0 0-1-16,0 0-11 0,0 0-14 0,0 0 7 15,0 0-5-15,0 0 0 0,0 0-20 0,0 0 22 16,0 0-17-16,0 0 2 0,0 0-2 0,0 0-4 16,0 0 1-16,-8 0-8 0,8 0-2 0,0 0-2 15,0 0 5-15,0 0-3 0,0 0-12 0,0 0 7 16,0 0 6-16,0 0-5 0,0 0 8 0,0 0-9 15,0 0-2-15,0 0 6 0,0 0-11 0,0 0 4 16,0 0-3-16,0 0 5 0,0 0-1 0,0 0 0 16,0 0 9-16,0 0-7 0,0 0 4 0,0 0-10 15,0 0 10-15,0 0-17 0,0 0 10 0,0 0-2 16,0 0 10-16,0 0-15 0,0 0 6 0,0 0-1 16,0 0 5-16,0 0-5 0,0 0-5 0,0 0 10 15,0 0-4-15,0 0 4 0,0 0-2 0,0 0 3 16,0 0 5-16,0 0-2 0,0 0-4 0,0 0 2 15,0 0 3-15,0 0-5 0,0 0 3 0,0 0-2 0,0 0 4 16,0 0-6-16,0 0-7 0,0 0 11 0,0 0-7 16,0 0 1-16,0 0 12 0,0 0-11 15,0 0-7-15,0 0 2 0,0 0 6 0,0 0 4 16,0 0-8-16,0 0 3 0,0 0 1 0,0 0-9 0,0 0 16 16,0 0-15-16,0 0-1 0,0 0 4 0,0 0-5 15,0 0-4-15,0 0 12 0,0 0-1 16,0 0-1-16,0 0 7 0,0 0-3 0,0 0 1 15,0 0-5-15,0 0-1 0,0 0 8 0,0 0-8 0,0 0-3 16,0 0 5-16,-3 1-3 0,3-1 5 0,0 0-9 16,0 0 5-16,0 0 2 0,0 0 4 0,0 0-3 15,0 0 0-15,0 0-1 0,0 0-7 0,0 0 5 16,0 0-4-16,0 0 3 0,0 0 1 0,0 0 14 16,0 0-12-16,6 5-7 0,-6-5 6 0,3 6 4 15,-3-6 0-15,5 2-3 0,-4 1 5 0,-1-3-1 16,4 3 2-16,-1 0 0 0,1 1-2 15,-2-2-5-15,1 1 9 0,-1 0 5 0,-2-3-8 0,4 5-4 16,0-3 4-16,-4-2-3 0,2 4-6 0,-2-4 4 16,0 0 3-16,4 3 0 0,-3 0 7 0,-1-3-6 15,4 4-8-15,0-2 7 0,-4-2-6 0,4 4 3 16,0-1 5-16,-3 0 0 0,-1-3 1 0,10 3 5 16,-6 1-2-16,0 0-8 0,0-1 9 0,-2-2-3 15,-2-1-2-15,8 4 3 0,-3-1-7 0,0-1-14 16,-2 0 21-16,-3-2-9 0,4 2 5 0,-4-2-9 15,0 0 9-15,5 4-3 0,-5-4-6 0,1 3 6 16,-1-3-8-16,7 1 14 0,-5 2-4 0,-2-3-4 16,9 2 13-16,-5 1-6 0,-2-1-8 0,2 1 1 15,0-3 0-15,1 2 4 0,0 3 6 0,-5-5-1 16,8 2-6-16,-4 0 3 0,1 3-6 0,-1-5 6 16,0 2-9-16,-2-1 9 0,-2-1-4 0,9 4 2 15,-5-3-3-15,-2 3-1 0,-2-4-3 0,8 3 3 16,-5-1 4-16,-1 1-2 0,1-3-6 0,-3 0 1 0,10 2 7 15,-6 1-4-15,0-2 3 0,0 4-9 0,1-2 15 16,0-2-5-16,-2 1-9 0,3 1 5 16,0 1 2-16,-3 0-3 0,0-3-2 0,3 2 6 15,-1-1 1-15,-2 2 6 0,1-3-16 0,0 1 10 0,-4-2-5 16,5 3-3-16,-1-1 8 0,-4-2 1 0,0 0-7 16,5 0-2-16,-5 0 3 0,0 0 14 15,9 4-10-15,-8-1-7 0,-1-3 0 0,7 2 6 16,-3 1-2-16,-2-1 0 0,-2-2 1 0,9 1 5 0,-4 1 1 15,-1 1-10-15,-4-3 1 0,5 2-1 0,0 1-2 16,1-2 2-16,-4 2 6 0,4-1 1 16,-1 0-5-16,-2 1 5 0,2-1-3 0,-1-2 2 15,0 3-11-15,-4-3 0 0,5 2 10 0,0 1 0 0,-5-3 16 16,4 1-21-16,-4-1 4 0,4 4-5 0,-4-4 2 16,2 2 2-16,-2-2-1 0,4 2-1 0,-4-2-2 15,4 3-1-15,-4-3 7 0,4 1 0 0,-2 2-1 16,-2-3 8-16,0 0-5 0,10 2-5 0,-6-1-1 15,-4-1 2-15,4 5-3 0,-1-3-9 0,-3-2 6 16,0 0 9-16,2 3-8 0,-2-3 12 0,0 0-4 16,0 0-3-16,0 0-5 0,0 0-1 0,0 0 8 15,0 0 4-15,7 0-22 0,-7 0 21 0,0 0-5 16,0 0 2-16,7 0-1 0,-7 0 2 0,4 2 2 16,-4-2-7-16,1 3-1 0,-1-3 6 0,0 0 8 15,6 2-8-15,-4 0-8 0,-2-2 8 0,0 0 5 16,7 3-11-16,-4-2-4 0,-3-1 9 0,9 3 2 15,-9-3-1-15,0 0-3 0,4 1 2 0,-4-1 8 16,0 0 5-16,0 0 4 0,0 0 11 0,5 1-1 16,-5-1-2-16,0 0 3 0,0 0-4 0,0 0 2 0,0 0-12 15,0 0 6-15,0 0-2 0,0 0-10 0,0 0 1 16,0 0-3-16,0 0-15 0,0 0-22 16,0 0-34-16,0 0-30 0,0 0-142 0,-9-11-254 15,9 8 112-15</inkml:trace>
  <inkml:trace contextRef="#ctx0" brushRef="#br0" timeOffset="167910.66">25612 1538 73 0,'0'0'73'16,"0"0"0"-16,0 0-2 0,0 0-4 0,0 0-2 15,0 0-6-15,0 0 2 0,0 0-4 0,0 0-1 16,0 0-2-16,0 0 6 0,0 0-9 0,0 0-14 16,0 0 5-16,0 0-8 0,0 0-6 0,0 0-1 15,0 0-3-15,0 0-3 0,0 0-1 0,0 0-5 0,0 0 1 16,0 0-2-16,0 0 0 0,0 0 0 15,0 0-4-15,0 0-6 0,0 0 7 0,0 0 7 16,0 0-16-16,0 0 5 0,0 0-2 0,-5 12-9 0,5-12 3 16,0 0 2-16,0 5 5 0,0-5-2 0,0 7-2 15,0-5 1-15,-1 3-1 0,2-1-5 16,-2 3 6-16,-3-1-3 0,3 4 0 0,1-3 4 16,-3 3-3-16,2 4 3 0,0-5-2 0,-2 4 1 0,3-3-3 15,0 4 0-15,0-3 0 0,0 5 2 0,-1-4-2 16,1-3 3-16,0 1 5 0,-3-1-4 0,3 2-1 15,0-2-2-15,-1 1 3 0,-2-2-3 0,2-4-5 16,1 3 2-16,-1 1 3 0,-2-2 2 0,-1 2-1 16,2-3-2-16,2 0 2 0,-1 2 1 0,-2-1 4 15,3 1-5-15,-1-1 3 0,-2 2-8 0,3-4 6 16,-1 1-3-16,1 0 3 0,0 2-1 0,1-2-1 16,3-1 1-16,-4-1 0 0,3 0 10 0,-3-3-6 15,1 7 0-15,4-4 7 0,-4-2 6 0,3 0 0 0,1 2 5 16,2-2 0-16,-2 0-4 0,1 1-5 15,2-2-1-15,0-2-3 0,1 2 6 0,2 0 0 16,-6 0-7-16,4 0 2 0,-2 0-8 0,1 0 0 16,-1-1 1-16,-1 0-2 0,-6 1 5 0,13 0 1 0,-13 0-2 15,8-1 1-15,-3-1 4 0,-5 2 0 16,0 0 3-16,7-1-7 0,-7 1 0 0,0 0 3 16,4-1-1-16,-4 1 0 0,4-3-4 0,-4 3-1 0,6-2-10 15,-2-1-18-15,-1-1-20 0,-2-1-28 0,4 0-26 16,-3-3-24-16,0 0-95 0,-1-3-232 0,1-1 104 15</inkml:trace>
  <inkml:trace contextRef="#ctx0" brushRef="#br0" timeOffset="168219.8">25504 1579 41 0,'0'0'153'16,"0"0"-18"-16,0 0-8 0,0 0-15 0,6-5-19 15,2 5-2-15,-2-1-8 0,6-1-9 0,0 2-1 16,1 0-15-16,-1 0-4 0,0 1-4 0,1-1-6 15,0 1-8-15,-1 2 2 0,-1-3-2 0,1 3-9 16,-2-1-5-16,-1-2-7 0,0 0 7 0,-2 4-18 0,-2-1-21 16,1-2-8-16,-1 1-8 0,-3 1-11 15,-2-3-12-15,1 4-14 0,-1-4-33 0,-2 5-71 16,-2 0-188-16,2-3 84 0</inkml:trace>
  <inkml:trace contextRef="#ctx0" brushRef="#br0" timeOffset="168427.41">25597 1741 127 0,'5'2'129'16,"5"1"-4"-16,-1-1-8 0,4-2-8 16,-1 3-15-16,0-2-9 0,1 0-10 0,-1-2-5 15,-1 2-7-15,2 1-1 0,-5-1-11 0,-1-1 0 0,1 1-11 16,0-1 1-16,-8 0-8 0,11 0-7 15,-11 0-13-15,5-2-38 0,1-2-39 0,-2 1-41 0,-4 1-82 16,0 2-201-16,4-11 89 0</inkml:trace>
  <inkml:trace contextRef="#ctx0" brushRef="#br0" timeOffset="168866.86">25933 1538 81 0,'0'0'73'16,"0"0"-3"-16,0 0-6 0,0 0-10 0,1 7 0 16,-1-7-8-16,0 0 1 0,2 5-6 0,-2-3 0 15,2 1-4-15,-2-3-5 0,-2 7 3 0,2-2-1 16,0 0 5-16,0 2-5 0,-2-2 0 0,2 4 1 16,0 0-5-16,-1 2-7 0,0-1 5 0,0 6-12 15,1-1 10-15,-2 1-5 0,2-1-13 0,0 2 10 16,0 0-2-16,3 0 2 0,-2 0-17 0,0-5 7 15,1 5 7-15,0-4 1 0,2-2-13 0,-3-1 8 16,2 0-3-16,-1 1-5 0,2-5 0 0,-4 2 12 16,2-2 0-16,0 1-12 0,-1-4-1 0,-1 2 2 15,4 0-1-15,-4-1 1 0,2 0-5 0,-2 0 6 16,2 0 4-16,-2-4-10 0,0 5-5 0,0-2-22 16,0-3-47-16,0 0-104 0,0 0-194 0,0 0 87 15</inkml:trace>
  <inkml:trace contextRef="#ctx0" brushRef="#br0" timeOffset="169139.82">25823 1780 64 0,'0'0'106'15,"14"-5"-3"-15,-10 3-12 0,5 1-11 0,-1-2 2 0,-3 1-12 16,0-1-12-16,1-1 4 0,3 1-4 0,0-2-13 16,0-1 0-16,6-6-9 0,-4 5-4 0,-2-1 1 15,5-3-8-15,-3-4-2 0,3 3 5 0,-4 1 0 16,3 0-18-16,0-3 3 0,-4 4-6 0,0 2-12 16,0-2-9-16,-3 0-15 0,3 1-7 0,-2 2-5 15,0 2-18-15,1-1-18 0,-3 2-63 0,0 1-152 16,-2-1 68-16</inkml:trace>
  <inkml:trace contextRef="#ctx0" brushRef="#br0" timeOffset="169742.89">26109 1531 75 0,'0'0'94'16,"0"-5"-7"-16,0 5-12 0,0 0-4 0,0 0-15 16,0 0 4-16,0 0-8 0,0 0-11 0,0 0-1 15,0 0-6-15,0 0-1 0,0 0-11 0,0 0 2 16,0 0 4-16,0 0 9 0,0 15-11 0,-1-11 3 15,1 2-4-15,0-1 8 0,0 1 2 0,-1 1 9 16,1 0-7-16,0 2-9 0,0-1 1 0,-1 1-4 16,1 2 3-16,-2 0-7 0,2 0 0 0,0 0 1 15,2 5-10-15,-4 0 9 0,2-4-4 0,0 3-5 16,2 2 6-16,-1-1-3 0,-1-3 0 0,1-4-7 16,0 3 6-16,2-2-2 0,-2 0-4 0,1-1-2 15,0-2-1-15,-1-2 5 0,-1 1-5 0,0-4 15 16,2 3 4-16,-2-2 11 0,0-3 6 0,2 4 7 0,-2-4 5 15,1 4-15-15,-1-4 1 0,0 0-6 0,0 0 2 16,13-7-4-16,-9 3-8 0,1 1-2 0,-1 1 4 16,4 1-8-16,-5-2-4 0,5-1 6 15,-5 3-7-15,-3 1-2 0,10-3-4 0,-4 3 6 0,-6 0-5 16,5-1-2-16,-5 1 5 0,8-2-7 0,-8 2 3 16,0 0-5-16,0 0 1 0,5 3 1 0,-1-1 5 15,-4-2-6-15,5 3-4 0,-4 0 2 0,2 0 4 16,-2 0-7-16,3 0 4 0,-4-3 3 0,5 5-3 15,-1-1-2-15,1-2 3 0,-1-1 2 0,1 3-1 16,-4-1-2-16,3-1-2 0,-1 1 5 0,-1-1-1 16,1 1-3-16,-3-3 0 0,0 0 4 15,4 4-4-15,-4-4-1 0,1 1 1 0,-1-1-3 0,0 0 13 16,0 0-9-16,0 0-5 0,4 3 6 0,-4-3 0 16,0 0-3-16,0 0 1 0,6 1 1 0,-6-1 6 15,0 0-9-15,4 3-2 0,-4-3 2 0,0 0 4 16,0 0-3-16,0 0 3 0,0 0-1 0,0 0 0 15,8 0 2-15,-8 0-5 0,0 0 6 0,0 0-1 16,0 0-4-16,0 0-1 0,7-3 2 0,-7 3 3 16,6-1-1-16,-6 1-2 0,0 0 1 0,0 0-1 15,6-3 5-15,-6 3-6 0,0 0-8 0,5-3-22 16,-5 3-26-16,3-5-33 0,-2 3-50 0,-1 2-150 16,-3-9-313-16,2 5 139 0</inkml:trace>
  <inkml:trace contextRef="#ctx0" brushRef="#br0" timeOffset="169922.86">26306 1624 112 0,'0'0'137'15,"0"0"-18"-15,0 0-4 0,0 0-15 0,0 0-15 16,0 0-10-16,0 0-20 0,0 0-17 0,0 0-30 15,14 3-20-15,-14-3-24 0,7 3-40 0,-3-3-44 16,-4 0-130-16,12 2 57 0</inkml:trace>
  <inkml:trace contextRef="#ctx0" brushRef="#br0" timeOffset="170260.18">26503 1683 94 0,'0'0'167'0,"0"0"-12"0,0 0-11 16,0 0-20-16,-5 5-13 0,5-5-10 0,-3 5-11 16,2-1-3-16,-3 0-14 0,4 0-7 0,-4 0-3 15,2 1-5-15,-1 0-10 0,1 0-7 0,-1 2 0 16,2-2-3-16,1 3-5 0,1-1 2 0,-1-1-6 16,3 2-3-16,-2 0-5 0,2 0 3 0,0 0-5 15,1 0 0-15,1 3-4 0,-2-6-2 0,2 3-1 16,-4-1-2-16,2 0 2 0,-1-2-8 0,1 0 9 15,-2 0-5-15,3 0-5 0,-2-2 6 0,-2 2-2 16,2-1-2-16,-1-2-4 0,-1-2 2 0,1 6 0 16,1-4 2-16,-2-2-3 0,0 0 1 0,1 4 2 15,-1-4-2-15,0 0-4 0,0 0 2 0,-5 5 8 16,2-2-10-16,3-3 0 0,-6 1-2 0,6-1-4 16,-9 6-24-16,4-6-36 0,1 2-26 0,4-2-56 15,-13-2-101-15,13 2-272 0,-9 0 121 0</inkml:trace>
  <inkml:trace contextRef="#ctx0" brushRef="#br0" timeOffset="171193.41">26529 1772 74 0,'1'-4'81'15,"-1"4"-7"-15,0 0 9 0,0 0-2 0,0 0-1 16,0 0 1-16,0 0-1 0,0 0 4 0,0 0-8 15,0 0-11-15,0 0-2 0,0 0-6 0,0 0-6 16,0 0 7-16,0 0-12 0,0 0-8 0,0 0-17 16,-17 2 13-16,12 2-6 0,-1-3-4 0,-1 4 3 15,1-4-7-15,-2 4-4 0,2-2 0 0,-2 2 7 16,4-2-10-16,-1 3 0 0,0 0-6 0,1-1 9 16,3 2-5-16,1 0 1 0,-4 0-7 0,7 0 4 15,-2 2 9-15,3-2-13 0,-3-1 0 0,5 2 3 16,2 1 1-16,0-2-5 0,0-1 2 0,2 1-9 15,-4-1-17-15,4 0-12 0,0-1-16 0,1-3-23 16,-1 1-21-16,1-1-33 0,0 0-64 0,0-2-204 16,-1 0 90-16</inkml:trace>
  <inkml:trace contextRef="#ctx0" brushRef="#br0" timeOffset="172032.58">27040 1557 64 0,'0'0'121'0,"0"0"-5"0,0 0-19 16,0 0-5-16,0 0-13 0,0 0-7 0,0 0-7 16,0 0-4-16,0 0-4 0,0 0-11 0,0 0-7 15,0 0-2-15,0 0 1 0,0 0-9 0,0 0-6 16,0 0 0-16,0 0-5 0,0 0 3 0,0 0-6 15,0 0 2-15,0 0-1 0,0 0-7 0,2 12 8 16,-2-8-1-16,0 2 3 0,0-1 1 0,1 0-1 16,1 0-4-16,-2 2 12 0,0 2-3 0,0 1-5 15,0 0 4-15,2 1-9 0,-2-2 4 0,4 5-4 16,-4-2 0-16,1 0-5 0,2 2 4 0,-2-2-5 16,1 5-2-16,3-2 6 0,-3 2 2 0,-1 0-5 15,1-2-3-15,-2-2 6 0,2 2-3 0,-2 0-1 16,0-2-4-16,0-4 6 0,0 2 0 0,0-1 2 15,2 2-10-15,-2-3 5 0,2 2-1 0,-2-5-5 16,0 2 1-16,-2-1 0 0,4 3 5 0,-2-3-3 16,0-1-3-16,1 3 4 0,-1-4 6 0,-1 2-9 0,2-1-3 15,2-2 3-15,-3 1 4 0,1 2-3 0,-1-2 0 16,0-1-1-16,0 0 2 0,0 0-2 0,0 0-2 16,0-4-2-16,0 8 5 0,2-6-3 0,0 1 2 15,-2-3-3-15,0 4 1 0,0-4 0 0,0 5 4 16,0-5-35-16,0 0-26 0,0 0-30 0,0 0-156 15,0 0-264-15,0 0 117 0</inkml:trace>
  <inkml:trace contextRef="#ctx0" brushRef="#br0" timeOffset="172627.45">26976 1913 98 0,'0'0'101'15,"0"0"-2"-15,0 0-12 0,0 0-6 0,0 0 3 16,0 0-21-16,0 0-8 0,0 0 10 0,0 0-16 15,0 0-4-15,0 0-1 0,0 0-13 0,0 0 3 16,0 0-10-16,0 0 3 0,0 0-15 0,0 0 10 16,0 0-2-16,5 5-2 0,-5-5-8 0,0 0 5 15,1 5-25-15,0-3 25 0,-1-2-1 0,6 6-1 16,-4-1-3-16,2-2-1 0,0 3-1 0,-1 0 5 0,5-1-1 16,0 2-4-16,-2 0-2 0,3-1 2 0,0 2 2 15,-2-2-3-15,0-1 2 0,2 1-3 16,-4-2 4-16,0-1-10 0,1 1 6 0,-3 1-3 15,4-3-3-15,-4 0-2 0,1 2 4 0,-1-3-1 0,1 2 1 16,-4-3-2-16,0 0-1 0,1 2 0 0,-1-2 11 16,0 0-15-16,5 4 13 0,-5-4-8 0,0 4 3 15,0 0-6-15,0-4 7 0,0 5 1 0,3-2-5 16,-3-3 8-16,1 4-2 0,-1-4-7 0,0 3-18 16,0-3-15-16,0 0-25 0,0 0-48 0,0 0-70 15,0 0-191-15,0 0 85 0</inkml:trace>
  <inkml:trace contextRef="#ctx0" brushRef="#br0" timeOffset="173027.09">27252 1889 80 0,'0'0'122'0,"-3"-4"1"0,3 4 0 0,0 0-24 15,0 0-5-15,-2-4-9 0,2 4-3 0,0 0 1 16,0 0-8-16,0 0-5 0,0 0 3 0,0 0-3 15,0 0-10-15,0 0-6 0,0 0-6 0,0 0-7 0,0 0-2 16,0 0-6-16,0 0 0 0,0 0-3 16,-13 7 7-16,10-4 5 0,-7 2 0 0,1 2 0 15,2 0-5-15,-5 1-6 0,-2 1 7 0,2-2-7 16,0 1-5-16,-5 2-1 0,-1-1-4 0,4 0 1 0,0-1-3 16,1-2-1-16,2 0-4 0,-1 1-39 15,-4 1-54-15,4-4-59 0,-1 0-149 0,3 0-311 16,-1-2 138-16</inkml:trace>
  <inkml:trace contextRef="#ctx0" brushRef="#br0" timeOffset="175943.29">24811 1327 15 0,'0'0'60'0,"0"0"-6"0,0 0-4 15,0 0 2-15,0 0 0 0,0 0 2 0,0 0-6 0,0 0 0 16,0 0 5-16,0 0-21 0,0 0 15 0,0 0-16 16,0 0 1-16,0 0-3 0,0 0-2 15,0 0-4-15,0 0-4 0,0 0-1 0,0 0-7 16,0 0 6-16,0 0-1 0,0 0-5 0,0 0 0 0,0 0-1 15,0 0-8-15,0 0 3 0,0 0 3 0,0 0-7 16,0 0 5-16,0 0 6 0,0 0 9 0,0 0-7 16,-6 10 0-16,6-10-5 0,0 0 2 0,0 0 5 15,0 0-9-15,0 0 4 0,0 5 5 0,0-5-11 16,0 4 12-16,-2 0-10 0,1 0 6 0,2 1-2 16,1-1 16-16,0 1 7 0,2 0-7 0,-2 0 2 15,0 0-9-15,2 0 3 0,0 0 7 0,-1 2 1 16,1-1 3-16,-2 1 2 0,3-3 1 0,-1 3-1 15,-1 3-6-15,4-4-3 0,-3 0-5 0,1 0 1 16,-1-1 0-16,-1 2-3 0,1 1 0 0,1 0-1 16,2-1-3-16,-4 0 1 0,1-1 0 0,0 0-4 15,0 2-7-15,1-1 1 0,0 0 23 0,0 3 12 16,0 0-13-16,-1-3 3 0,0 2-2 0,1 1-4 16,-1 1-8-16,2 0 5 0,1-2-3 0,-2 1 3 15,-1 2-5-15,0-3 3 0,0 0-1 0,3 2-2 0,-3-1-5 16,0-2 4-16,0 2 0 0,-3-1 2 15,2-1-4-15,2-2 1 0,-3 1 3 0,2 3-4 16,0-3-5-16,-3-2 16 0,2 0-6 0,-1 2 1 16,1-2-2-16,-1 0 0 0,3 4-2 0,-2-2-1 15,1 0-3-15,0-2 1 0,1 5 1 0,-1-2-3 16,-2-1 1-16,3 2 1 0,-1-3-2 0,1 2-3 16,-2-2-3-16,2 1 3 0,-1 1-3 0,-2-3 1 15,3 4-5-15,1-2 4 0,-3 1 1 0,1-3-4 0,1 2 2 16,0-2-2-16,-1 1 2 0,-3 1-3 0,5-2 0 15,0 3 2-15,-3-1-1 0,4-2 0 16,-6 4 2-16,5-4-2 0,0 3 0 0,-1-1-3 0,-1-2 4 16,1 1 0-16,-1-1-2 0,-2-1 1 0,2 0 0 15,0 1 1-15,-1 0-4 0,-1 1 2 0,2-2 2 16,0 1-1-16,1 0-3 0,-1 2 3 0,0-2 0 16,-2 0-2-16,2 2-1 0,0-2 2 0,1 2-1 15,-1-1 1-15,3 3-2 0,-1-2 1 0,-3-3 0 16,3 4 0-16,-1 1 1 0,0-4 2 0,0 4-1 15,-1-4 0-15,1 3-3 0,-1-3 2 0,0 0 1 16,-1 0-3-16,0 2-1 0,1-2 2 0,-2-2 3 16,3 3-3-16,-3-3 0 0,1 1 4 0,1-1-3 15,-4-1-2-15,4 2 1 0,-1 0 1 0,1-2 1 16,-1 4-2-16,1-5 1 0,-4-1 0 0,3 5-3 16,-3-5 2-16,4 3 0 0,-2-2 0 0,-2-1 0 15,5 3 0-15,-5-3-3 0,2 4 1 0,-2-4 3 16,3 4-2-16,1-3-2 0,-1 2 2 0,-3-3-1 15,6 2 4-15,-2 1 1 0,-4-3-3 0,1 3 1 16,3 2-3-16,-4-5 1 0,1 2-1 0,-1-2 1 16,4 3 2-16,-4-3-3 0,0 0 3 0,3 4 2 15,-3-4-6-15,0 0-1 0,1 3 4 0,-1-3 0 16,0 0-4-16,0 0 3 0,0 0-1 0,0 4 2 0,0-4 2 16,1 5-6-16,3-4 2 0,-4-1 2 0,1 4-2 15,-1-4 2-15,0 0-1 0,0 5 0 16,3-1 0-16,-3-4 3 0,0 0 0 0,1 4-3 15,-1-4 0-15,0 0 2 0,0 0 1 0,0 2 5 0,0-2-1 16,0 0 6-16,0 0 1 0,0 0-3 0,0 0 4 16,0 0-4-16,0 0 4 0,0 0 3 15,0 0-8-15,0 0-2 0,3 3 4 0,-3-3-6 0,0 0-3 16,0 0 4-16,0 0 0 0,0 5-3 0,0-5-1 16,0 0 4-16,0 0-1 0,0 0-5 0,0 0 4 15,0 0-2-15,0 0-1 0,0 0-1 0,0 0 5 16,0 0-2-16,0 0-2 0,0 0 0 0,0 0-2 15,0 0 3-15,0 0-1 0,0 0 0 0,0 0-1 16,0 0 0-16,0 0-3 0,0 0 3 0,0 0 0 16,0 0 2-16,0 0-3 0,0 0 0 0,0 0 0 15,0 0 1-15,0 0-1 0,0 0-1 0,0 0 1 16,0 0 1-16,0 0 1 0,0 0-2 0,0 0 0 16,0 0 2-16,0 0-2 0,0 0 2 0,0 0-3 15,0 0 3-15,0 0-2 0,0 0 0 0,0 0 2 16,0 0-5-16,0 0 4 0,0 0-1 0,0 0 1 15,0 0 6-15,0 0-5 0,0 0-6 0,0 0 4 16,0 0 0-16,0 0-2 0,0 0 1 0,0 0 1 16,0 0 0-16,0 0 3 0,0 0 0 0,0 0 7 15,0 0-7-15,0 0 0 0,0 0 0 0,0 0 3 0,0 0-2 16,0 0-1-16,0 0 1 0,0 0-2 16,0 0 2-16,0 0 1 0,0 0-2 0,0 0 0 15,0 0-1-15,0 0-1 0,0 0-1 0,0 0 0 0,0 0 1 16,0 0-2-16,0 0 4 0,0 0-2 0,0 0 0 15,0 0 2-15,0 0-3 0,0 0-25 16,0 0-51-16,0 0-68 0,0 0-107 0,0 0-146 16,-7-20-429-16,2 13 190 0</inkml:trace>
  <inkml:trace contextRef="#ctx0" brushRef="#br0" timeOffset="178292.63">25629 2290 7 0,'0'0'151'0,"0"0"-25"0,0 0 3 0,0 0-10 16,0 0-9-16,0 0-12 0,0 0-8 0,0 0-15 16,0 0-2-16,1-2-9 0,-1 2-7 0,0 0-10 15,6-3-1-15,-6 3-2 0,0 0-8 0,7-2 0 16,-7 2-1-16,0 0-4 0,5 0-7 0,-5 0-4 16,0 0-3-16,0 0 3 0,0 0-5 0,0 0 1 15,4-3-2-15,-4 3-2 0,0 0 2 0,0 0-8 16,0 0-1-16,0 0 3 0,0 0-4 0,0 0 1 15,0 0-1-15,0 0-3 0,0 0 3 0,0 0-2 16,1 8-2-16,-1-8 0 0,0 0 3 0,-2 8 5 16,-1-4-8-16,2 1 0 0,0 0 0 0,-2 2 0 0,3 0 3 15,-3-1-3-15,2 0 2 0,1 4 2 0,-1 0-3 16,1 1 3-16,0-1-7 0,-2-3 4 16,2 1 5-16,2 2 1 0,-1-1-4 0,0 0 0 0,1 2 4 15,-2-4-1-15,1 4 0 0,0-5 5 0,1 3 0 16,-1-2-13-16,0 3 11 0,-1-2 3 0,3-1-4 15,-2-1 3-15,0 1 2 0,2-2 2 0,-2 3-5 16,0-3 6-16,1 0-2 0,-1 0 0 0,0-1-5 16,1 1 2-16,1 0 0 0,-2-2-3 0,1 0-2 15,0 1 2-15,2-1 0 0,3-2 4 0,-1 3-1 16,5-3-1-16,2 0-4 0,6-2 3 0,-2 1 0 16,3-1-6-16,2-4 8 0,0 1-7 0,-3 1 0 15,4 0 2-15,-4-3-17 0,0 0-28 0,-1-2-26 16,-4-1-29-16,-3-1-40 0,-3 4-129 0,-2-5-282 15,-1 2 124-15</inkml:trace>
  <inkml:trace contextRef="#ctx0" brushRef="#br0" timeOffset="178545.38">25616 2259 134 0,'-4'-2'182'0,"4"2"-17"16,0 0-20-16,0 0-8 0,0 0-10 0,8-4-15 15,-8 4-11-15,14 1-14 0,-1-3-5 0,-2 3-10 16,2-3-6-16,-3 2-3 0,1 1-9 0,-3-2-8 16,3 3 0-16,-5-3-7 0,2 1-3 0,1 0-4 15,-9 0-10-15,11 1-15 0,-7 0-19 0,-4-1-13 16,10 0-26-16,-10 0-14 0,5 0-20 0,-5 0-1 15,0 0-16-15,8 0-30 0,-8 0-68 0,1 3-216 16,-1-3 96-16</inkml:trace>
  <inkml:trace contextRef="#ctx0" brushRef="#br0" timeOffset="178743.75">25675 2336 89 0,'-1'5'106'0,"1"-5"1"0,-2 3-6 16,2-3-13-16,5 7 8 0,-2-3-1 0,2 0-1 15,0-3-6-15,4 2-4 0,0-1-2 0,1 0-12 16,4 0-5-16,-5 1-9 0,4-2-3 16,-1-2-7-16,-1 2 0 0,-3-2-9 0,2 2 1 0,-5-1-8 15,3 0-4-15,-2 0-13 0,-6 0-17 0,9 0-14 16,-9 0-23-16,9-1-26 0,-9 1-26 0,8 0-122 16,-8 0-232-16,4 3 103 0</inkml:trace>
  <inkml:trace contextRef="#ctx0" brushRef="#br0" timeOffset="179292.3">25918 2387 101 0,'0'0'123'0,"0"0"-15"0,0 0 1 0,0 0-14 16,0 0-5-16,0 0-10 0,0 0 0 0,4 2-7 0,-4-2-2 15,3 5-7-15,-3-5 3 0,0 0-8 16,0 0-3-16,3 2-5 0,-3-2-5 0,0 5-5 16,0-5-3-16,0 0-5 0,1 3 3 0,-1 0 1 0,0 4-2 15,0-2 0-15,-1-3-4 0,0 5 1 0,-2 2 0 16,2-3-4-16,-2 4-2 0,2 0-3 0,0-4 3 16,-2 1-7-16,3-2 1 0,1 5-6 0,-2-5-1 15,1 1 0-15,0 2-3 0,0-3-1 0,0 2-1 16,0-2 4-16,0-2-3 0,0-3 1 0,0 6-5 15,0-6 9-15,0 0 4 0,1 3 1 0,-1-3-5 16,0 0 4-16,0 0-4 0,12-7 0 0,-7 2-3 16,0 1-2-16,3-5 3 0,-2 3-3 0,1 0-1 15,-3 2-4-15,4-5 3 0,-4 4-2 0,1 0 2 16,-1 0-1-16,-3 2-8 0,3-1 5 0,0 1 1 16,0 1 2-16,-3-2-6 0,4 3 4 0,-5 1-5 15,0 0 4-15,4-5-1 0,-4 5 1 0,1-2-4 16,-1 2 2-16,0 0-6 0,0 0 6 0,0 0-1 0,0 0 0 15,0 0 3-15,4-3-5 0,-4 3-1 0,0 0-1 16,0 0 3-16,4 8-1 0,1-6 3 16,-5 4-1-16,4-5 0 0,-4 4-1 0,6 0 2 0,-6 0 4 15,4 0-5-15,-1 2 3 0,-2-2 0 0,2 0-9 16,-2-1 6-16,0 1 0 0,3 0 3 0,-4-2-3 16,0 1 3-16,3 0-3 0,-3-4 0 0,1 4 3 15,0-2-9-15,-1-2 5 0,0 5-8 0,0-5 11 16,0 0 0-16,4 2-17 0,-4-2-22 0,5 3-24 15,-5-3-45-15,0 0-62 0,8-5-113 0,-6 2-303 16,2-1 134-16</inkml:trace>
  <inkml:trace contextRef="#ctx0" brushRef="#br0" timeOffset="179671.57">26123 2443 24 0,'2'7'123'16,"0"-4"-9"-16,0 1-5 0,-1 3-5 0,0-2-18 0,0 1-6 16,2 0-4-16,-2-1-4 0,1 0-11 0,-2 0-5 15,1 0-8-15,1-1-2 0,-2 1-5 16,3-1-9-16,-2-1 6 0,1 0-5 0,0 0-1 0,-1 1 1 15,4-1-13-15,-5-3 5 0,0 0 0 0,7 1 2 16,-7-1-6-16,0 0 4 0,11-1-2 0,-7-3 6 16,0 0 1-16,0 0-2 0,-2-1 8 0,3 2 1 15,-1-2-6-15,0 1 19 0,0-1 1 0,-3 1 1 16,3-1 1-16,-3 2 0 0,4-4 1 0,-2 2-7 16,-2 2-4-16,-1-2 0 0,2 1-5 0,0 1-4 15,-2 3-9-15,0 0 5 0,1-5-7 0,-1 2-1 16,0 3-1-16,0 0-4 0,4-7-20 0,-4 7-42 15,0-4-22-15,0 4-37 0,3-5-52 0,-3 3-152 16,1-3-334-16,-1 5 149 0</inkml:trace>
  <inkml:trace contextRef="#ctx0" brushRef="#br0" timeOffset="179925.74">26251 2442 48 0,'0'7'168'0,"4"-1"-17"0,-4-3-3 0,1 3-9 0,2 2-10 16,-2 0-20-16,3-2-5 0,-1 2-23 0,-2-1 7 16,0 0-12-16,2-2-4 0,-3 1-12 0,2 0-3 15,-2-1-4-15,0-4-4 0,0-1-2 0,3 5-6 16,-3-2-6-16,0-3-5 0,0 0 3 0,0 0-22 15,-3 5-29-15,3-5-48 0,0 0-53 0,0 0-136 16,-6-13-276-16,2 8 124 0</inkml:trace>
  <inkml:trace contextRef="#ctx0" brushRef="#br0" timeOffset="180091.6">26207 2288 85 0,'0'0'140'0,"20"7"-13"0,-15-4-19 0,0 0-25 15,4-1-41-15,-4 0-55 0,0 0-83 16,-1 0-103-16,0-1 46 0</inkml:trace>
  <inkml:trace contextRef="#ctx0" brushRef="#br0" timeOffset="180468.93">26380 2409 121 0,'0'5'177'0,"0"1"-19"0,2 0-12 15,0 5-18-15,-2-6-9 0,1 6-17 0,1-2-6 16,0-1-12-16,0-1-6 0,0 0-7 0,1-2-8 15,-1 0-6-15,1-1-20 0,-3 0 9 0,2-1 0 16,0 1-4-16,0-3-2 0,-2-1-4 0,0 0-4 16,0 0-4-16,0 0 0 0,0 0-6 0,5-7-2 0,-3 2 0 15,-2 0 1-15,-2-2-4 0,4 1-5 0,-4-2-1 16,2 0 0-16,0 1-2 0,0 1 2 16,0-2-4-16,0 3-3 0,0 2 2 0,0 0 1 0,0-3-1 15,0 6 1-15,0-5 4 0,2 3-3 0,-2 2-5 16,2-5 2-16,-2 5 0 0,5-3-8 0,0 1 10 15,-5 2-1-15,11-2 1 0,-4 1-4 0,-2 1 1 16,4 0-1-16,-9 0 0 0,12 0-1 0,-7 0-5 16,3 0-22-16,-1 0-14 0,-7 0-20 0,12 1-25 15,-8-1-20-15,-4 0-16 0,9 0-23 0,-9 0-93 16,8 0-255-16,-8 0 113 0</inkml:trace>
  <inkml:trace contextRef="#ctx0" brushRef="#br0" timeOffset="180809.02">26535 2406 14 0,'0'0'36'0,"0"0"17"0,0 0 6 16,1-3-3-16,-1 3-1 0,0 0-5 0,0 0-5 15,0 0-2-15,0 0-2 0,0 0-9 0,0 0-3 16,0 0-2-16,0 0 1 0,0 0 0 0,0 0 4 16,0 0 9-16,0 0-6 0,0 0-2 0,0 0 1 0,-18 3 10 15,15 0 9-15,3-3-6 0,-4 4 12 16,0-1-9-16,1 1 3 0,1 0-7 0,-1 3-1 16,-1-3-4-16,2-1-2 0,-5 1-15 0,4 4 8 15,0-3-1-15,-1 3-9 0,3-1 3 0,-2 0-2 0,1-3-1 16,-1 3-4-16,3-1 1 0,0 1 2 0,0-2-3 15,3 2-9-15,2-5 5 0,0 2-3 0,1 0 0 16,2-1 0-16,1 1-2 0,-1-3-1 0,0-1 0 16,0-1-7-16,-1 1 7 0,-1 0-4 0,2-4-3 15,-2 0 5-15,-1 0 13 0,0 0 2 0,1 0 2 16,-4 0-4-16,2-1 13 0,0 0 12 0,-3 1 10 16,0-1-6-16,0 2-9 0,-1-2-2 0,0-2-6 15,0 2-2-15,-1 1-2 0,0-2-4 0,-2 2-3 16,-2 0-4-16,2-3 1 0,0 3-3 0,-1-1-20 15,0 0-27-15,0 1-44 0,2 0-39 0,-1 0-199 16,-4-3-340-16,2 4 151 0</inkml:trace>
  <inkml:trace contextRef="#ctx0" brushRef="#br0" timeOffset="186139.06">26936 2352 53 0,'0'0'150'0,"0"0"-11"0,0 0-6 16,0 0-14-16,0 0-10 0,0 0-12 0,0 0-5 0,-5-1-6 15,5 1-7-15,-1-5-1 0,1 5-3 0,0 0-6 16,0 0-2-16,0 0-2 0,-1-5-1 0,1 5-2 15,-2-3-2-15,2 3-3 0,0 0-2 0,0 0-3 16,0 0 3-16,-1-4-7 0,1 4-2 0,0 0-1 16,0 0-7-16,-1-4-2 0,1 4-4 0,0 0 1 15,-4-4-2-15,4 4-3 0,-3-2-5 0,3 2-6 16,-1-4 1-16,1 4-2 0,0 0 3 0,-3-3-9 16,3 3 9-16,0 0-2 0,-2-4 2 0,2 4 0 15,0 0-1-15,0 0-1 0,-4-3 0 0,4 3-2 16,-1-3-1-16,1 3-1 0,0 0 1 0,0 0-1 15,0 0 2-15,0 0-2 0,0 0 2 0,0 0 0 16,-4-2-2-16,4 2 0 0,0 0-5 0,0 0 0 16,0 0 0-16,0 0-3 0,0 0 0 0,0 0 2 0,0 0-4 15,0 0 1-15,0 0-3 0,0 0 0 16,0 0 1-16,0 0-1 0,0 0 1 0,1 12-1 16,2-8 1-16,-3 2 2 0,1-2-2 0,-1 3-2 0,0-1 2 15,4 1-2-15,0 2 2 0,-2 1-1 0,3 0 4 16,-1 2-2-16,0 0-1 0,0 0-3 0,1-2 3 15,-1 4-2-15,0-1 2 0,-1 3-2 0,1-5 2 16,0 2-3-16,-3-3 2 0,2 0-1 0,0 3 6 16,-1-3-3-16,0 2-3 0,1-1 1 0,0 0 2 15,-1-1-1-15,0-3 2 0,-2 1-1 0,1 2-3 16,1-1 1-16,0 1 2 0,-1-3-2 0,0 0-1 16,-1-1 4-16,3 1-5 0,-2 0 3 0,2-1-1 15,-2-1 1-15,0 1-1 0,1-1 4 0,-1 0-3 16,0 2-5-16,1-3 2 0,-4 1 3 0,4-1 1 15,0 1 0-15,-4 1 0 0,4-1-4 0,-2-1 1 16,0 2 1-16,1 0-1 0,2-3-1 0,-3 2 5 16,0 0-4-16,0 0 0 0,1-2 2 0,0 3-2 0,-1-3-1 15,2 1 2-15,-2-4-1 0,1 6-9 0,-1-1-1 16,0-5-3-16,1 4-6 0,-1-1-2 16,0-3-14-16,0 0-6 0,0 0-10 0,0 5-7 0,0-5-16 15,0 0-29-15,0 0-37 0,0 0-210 0,0 0-380 16,0 0 169-16</inkml:trace>
  <inkml:trace contextRef="#ctx0" brushRef="#br0" timeOffset="186708.61">26902 2680 25 0,'-11'-3'160'0,"11"3"-22"15,-5-2-10-15,5 2-14 0,0 0-10 0,-8 0-9 0,8 0-8 16,0 0-3-16,-7 0-5 0,7 0-9 0,0 0 1 15,0 0-2-15,0 0-1 0,0 0 0 16,-8 0-4-16,8 0-4 0,0 0-2 0,0 0 0 16,0 0-2-16,0 0-2 0,0 0-1 0,0 0-1 0,0 0 2 15,0 0-3-15,0 0-3 0,0 0-3 0,0 0-6 16,0 0-8-16,0 0 4 0,0 0-2 0,0 0-6 16,0 0-5-16,0 0 2 0,0 0-4 0,0 0 1 15,0 0-4-15,13 6-2 0,-7-2 2 0,2-2-8 16,1 5 1-16,0-2 1 0,0 0 1 0,1 0-3 15,-2 0-1-15,2 1-3 0,-1-3 1 0,0 4 3 16,-2-2-1-16,1-2-2 0,-3 1-4 0,1-1 3 16,0 0 0-16,-2 1-3 0,1-1 0 0,-1-1 2 15,0-1-4-15,-2 0 3 0,1 4-1 0,1-2 2 16,-2 0-4-16,-1 1 0 0,3-2 0 0,-4-2 5 16,3 5-5-16,0-2 0 0,1 0 2 0,-4-3 0 15,4 6 0-15,-4-3 1 0,1-1-1 0,3 1-2 0,-4-3 5 16,4 5-6-16,-4-2 4 0,0-3-3 0,4 1 4 15,-4-1-2-15,1 3 0 0,-1-3-7 0,0 0-13 16,0 0-12-16,0 0-22 0,0 0-30 16,0 0-27-16,0 0-38 0,0 0-41 0,0 0-118 0,0 0-332 15,-9-8 147-15</inkml:trace>
  <inkml:trace contextRef="#ctx0" brushRef="#br0" timeOffset="187171.42">27190 2638 126 0,'0'0'160'0,"0"0"-17"15,0 0-11-15,-3-2-11 0,3 2-9 0,-4-5-8 0,4 5-3 16,0 0-11-16,0 0-4 0,-4-2-6 0,4 2-4 16,0 0-5-16,-1-3-7 0,1 3-4 0,0 0-9 15,0 0-3-15,0 0-8 0,0 0 0 16,0 0-9-16,0 0 3 0,0 0-7 0,0 0-2 0,0 0-5 15,0 0 0-15,0 0-2 0,0 0 9 0,-9 8 10 16,6-5 1-16,-1 1-3 0,-1-1 3 0,-1 1-7 16,2 2 2-16,-4 0-2 0,1 1-2 0,0 1-2 15,-3 1 2-15,1-1-3 0,-3 1-1 0,2-1-3 16,0 1 4-16,1-2 2 0,-1 3-1 0,0-5-3 16,-1 2-2-16,3-1-1 0,1-2-8 0,-2 1 4 15,5-1-1-15,-2-1-6 0,1 0 1 0,1 1 0 16,0-3 0-16,0 6-7 0,2-5 5 0,1 1-19 15,1-3-38-15,-3 5-48 0,3-5-67 0,0 0-211 0,9 4-405 16,-3-4 180-16</inkml:trace>
  <inkml:trace contextRef="#ctx0" brushRef="#br0" timeOffset="189809.08">25350 2455 82 0,'0'0'81'0,"0"0"4"0,0 0-10 16,-6 0 0-16,6 0-6 0,-8 0-2 0,8 0-21 15,-6 2 16-15,6-2-3 0,-8 0-3 0,8 0 4 16,0 0-12-16,-7 0-3 0,7 0-7 0,-4 3-8 0,4-3-1 16,0 0-1-16,0 0 2 0,0 0-7 0,-5 4-4 15,5-4 2-15,0 0-9 0,-2 3 10 16,2-3-4-16,0 0 4 0,0 0 6 0,0 0 4 0,-5 2 0 15,5-2-3-15,0 0 5 0,0 0 5 0,0 0 2 16,0 0 3-16,0 0-4 0,0 0-1 0,0 0-3 16,0 0-4-16,0 0-4 0,0 0-4 0,0 0 4 15,0 0-5-15,0 0 0 0,0 0-5 0,0 0-3 16,0 0-3-16,0 0-1 0,0 0-5 0,0 0 7 16,0 0-2-16,0 0-2 0,9 3-3 0,-9-3 0 15,5 2 4-15,-5-2-3 0,9 0-1 0,-9 0 2 16,5 2 0-16,-5-2 1 0,9 1-3 0,-4-1-1 15,3 2 1-15,-3-1-3 0,0 0-5 0,4-1 5 0,-4 0-1 16,3 3 1-16,0-3 1 0,-1 0 2 16,-7 0-3-16,11 0-3 0,-6 2 2 0,-5-2 0 15,7 1-2-15,-7-1 4 0,8 1-1 0,-8-1-3 16,0 0 3-16,0 0 6 0,6 0-3 0,-6 0 10 0,0 0-5 16,0 0-5-16,0 0 4 0,0 0 2 0,0 0 1 15,0 0-5-15,0 0 2 0,0 0-2 0,7 1-2 16,-7-1-5-16,0 0 7 0,0 0-4 0,0 0-2 15,0 0-16-15,0 0-29 0,0 0-54 0,0 0-90 16,-3-8-106-16,3 8-315 0,-1-9 140 0</inkml:trace>
  <inkml:trace contextRef="#ctx0" brushRef="#br0" timeOffset="190875.21">25322 1840 13 0,'0'0'126'0,"0"0"-15"0,-4-11-17 15,4 11-8-15,0 0-3 0,0 0-4 0,0 0-15 16,0 0-12-16,-1-3 3 0,1 3-5 0,0 0-5 16,0 0-1-16,0 0 2 0,0 0 4 0,0 0 1 15,0 0-13-15,0 0 9 0,0 0-4 0,0 0 4 16,0 0-2-16,0 0-3 0,0 0-2 0,0 0-5 15,0 0-4-15,0 0 0 0,-6-2-6 0,6 2 6 16,0 0-3-16,0 0-1 0,0 0-2 0,0 0-1 16,0 0 3-16,0 0 0 0,0 0-2 0,0 0-3 15,0 0-1-15,0 0-7 0,0 0 1 0,0 0-1 16,0 0-1-16,0 0-1 0,0 0-3 0,0 0 0 0,0 0 2 16,0 0 0-16,0 0 2 0,0 0-2 0,0 0 0 15,0 0-1-15,0 0 3 0,0 0-1 16,0 0-5-16,0 0 1 0,0 0 5 0,15 0-5 0,-15 0 0 15,12 2-1-15,-5-2 0 0,1 0 1 0,-8 0-3 16,14 0-3-16,-9 0-1 0,0 0 4 0,-5 0-5 16,12 0 1-16,-6 0 3 0,-6 0-2 0,8 0 0 15,-4 2 1-15,-4-2-2 0,0 0-12 0,0 0-17 16,7 0-18-16,-7 0-31 0,7-2-41 0,-7 2-169 16,3-5-311-16,1 4 138 0</inkml:trace>
  <inkml:trace contextRef="#ctx0" brushRef="#br0" timeOffset="192184.74">25327 1146 113 0,'0'0'98'0,"0"0"-6"16,0 0-7-16,0 0-15 0,0 0-5 15,0 0-8-15,0 0-9 0,0 0-3 0,0 0-3 16,0 0-1-16,0 0-5 0,0 0-10 0,0 0 14 16,0 0-6-16,0 0-6 0,0 0 14 0,0 0-6 0,0 0-3 15,0 0 5-15,0 0-1 0,0 0-8 0,0 0 7 16,0 0 0-16,0 0-3 0,0 0-3 16,0 0 3-16,0 0-5 0,0 0-2 0,0 0 0 15,0 0-5-15,0 0-4 0,0 0-3 0,0 0 1 0,0 0-6 16,0 0 5-16,0 0-2 0,0 0-2 0,0 0 3 15,0 0 0-15,0 0-6 0,0 0 8 0,0 0-10 16,0 0-2-16,0 0 5 0,0 0 3 16,0 0 4-16,0 0-7 0,0 0 3 0,0 0-5 15,0 0 3-15,0 0-6 0,13-11 0 0,-9 10-4 0,1-2 3 16,3 1 0-16,-1-1 2 0,0 0-2 0,-2 1 5 16,0 0-2-16,0 0-8 0,3 2 10 0,-8 0-5 15,9-3-3-15,-5 1 4 0,-4 2-5 16,5-2 2-16,-5 2 3 0,5-1-2 0,-5 1-1 0,2-3 5 15,-2 3 0-15,0 0-6 0,9-1-2 0,-4 1 13 16,-5 0-14-16,8 0 2 0,-8 0 7 0,8-3 1 16,-3 3-10-16,-5 0 4 0,0 0 2 0,7 0-3 15,-7 0 6-15,0 0-1 0,7-1-4 0,-7 1 2 16,0 0-1-16,0 0 0 0,5-1-2 0,-5 1 4 16,4-3-8-16,-4 3 1 0,6-1 5 0,2 0-5 15,-2-1 0-15,1 2 5 0,1 0 0 0,0 0 3 16,-3-1-8-16,3-1 2 0,-3 5 1 0,-5-3 1 15,9-1 1-15,-9 1-15 0,5 1-16 0,-5-1-25 16,0 0-21-16,0 0-29 0,0 0-128 0,0 0-251 16,0 0 112-16</inkml:trace>
  <inkml:trace contextRef="#ctx0" brushRef="#br0" timeOffset="205099.51">24287 1679 106 0,'0'0'124'0,"0"0"-11"16,0 0-11-16,0 0-5 0,-4-3-15 0,4 3-3 0,0 0 1 16,0 0-12-16,0 0-3 0,0 0 0 0,0 0-9 15,0 0-6-15,0 0-3 0,0 0-3 0,0 0-3 16,0 0-3-16,0 0 4 0,0 0 3 0,0 0-16 16,0 0 11-16,0 0-3 0,0 0-1 0,0 0-2 15,0 0 0-15,0 0 0 0,0 0-4 0,0 0 0 16,0 0-3-16,0 0 1 0,0 0 3 0,-1-3-3 15,1 3-5-15,0 0-2 0,0 0-2 0,0 0 0 16,0 0 1-16,0 0-4 0,0 0-1 0,0 0 3 16,0 0 0-16,0 0-6 0,0 0-3 0,0 0 5 15,0 0-5-15,0 0 0 0,0 0-1 0,0 0-3 16,0 0 2-16,0 0-4 0,0 0 0 0,0 0 3 16,0 0 2-16,0 0-5 0,0 0 0 0,0 0 4 15,0 0-3-15,0 0-2 0,0 0-3 0,0 0 17 16,0 0 1-16,0 0 1 0,0 0 1 0,0 0 1 0,0 0-4 15,0 0-1-15,0 0-4 0,0 0-3 16,0 0 4-16,0 0-3 0,0 0-2 0,0 0 4 16,0 0-6-16,0 0 2 0,0 0 1 0,0 0 3 15,0 0-1-15,22 5-2 0,-17-7-3 0,-5 2 0 0,13 0 3 16,-2 2-1-16,-4-2-1 0,2-2-2 0,-3 2 0 16,1 0-3-16,-7 0 0 0,11 0 5 0,-11 0-5 15,8 0 6-15,-8 0-7 0,7-2 0 16,-7 2 4-16,5-1-3 0,-5 1-3 0,0 0 5 0,0 0 0 15,0 0-2-15,0 0 0 0,0 0-3 0,8 1 2 16,-8-1 1-16,0 0-4 0,0 0-1 0,0 0-11 16,0 0-19-16,0 0-18 0,0 0-21 0,0 0-20 15,0 0-19-15,0 0-24 0,0 0-2 0,0 0-25 16,0 0-89-16,0 0-273 0,0 0 120 0</inkml:trace>
  <inkml:trace contextRef="#ctx0" brushRef="#br0" timeOffset="205438.4">24255 1782 50 0,'2'4'102'16,"-2"-4"-21"-16,2 3 11 0,-2-3-17 0,0 0 8 15,0 0-3-15,1 3 4 0,-1-3-13 0,0 0 4 16,0 0-3-16,0 0-17 0,0 0 5 0,4 2-7 16,-4-2 3-16,0 0-14 0,6 1-6 0,-6-1 2 15,0 0-2-15,12-1-5 0,-8 2 1 0,-4-1-12 0,10 1 6 16,-5 0-1-16,-5-1-3 0,14 0-9 16,-3-1 1-16,0 2 4 0,-2 1-6 0,0-2-2 15,2-2 2-15,-2 2-4 0,-1 2-3 0,-1-2 1 16,3 0 2-16,-5 0 6 0,-5 0-9 0,10 0 7 15,-10 0-4-15,9 0-1 0,-9 0 0 0,0 0-6 0,6 0-35 16,-6 0-36-16,0 0-45 0,0 0-108 16,0 0-243-16,0 0 108 0</inkml:trace>
  <inkml:trace contextRef="#ctx0" brushRef="#br0" timeOffset="206775.96">23911 2912 3 0,'-1'-4'135'16,"1"4"-6"-16,0-6-8 0,-1 2-12 0,2 0-5 16,-2-2-2-16,1 6-9 0,-5-5-11 0,1 0-3 15,0 1-9-15,2 0-7 0,-2 0-2 0,0 2-6 16,-4 0 0-16,2-1 6 0,1 0 5 0,-4 0-7 16,-3 3-6-16,2-1 0 0,1 0-7 0,0 1-2 15,3-2-6-15,-2 4-3 0,1-1-3 0,-1 0-1 16,0 1-3-16,4 2-1 0,-1-3-8 0,0 4 6 15,3 0-7-15,0 1 0 0,0 0-4 0,0 0 0 0,2 3 0 16,0-3-2-16,2 0 0 0,0 7-3 0,0-3-2 16,1 2 6-16,1-1-6 0,1-2-2 0,4 2 2 15,-2-2-2-15,2 1 3 0,-2-1-1 0,2 0-5 16,-4-2 0-16,3-1 1 0,-4 0-3 0,1-3-3 16,-1 1 6-16,-2 1-6 0,1 0 3 0,-2-3-3 15,-1 3 1-15,1-1-3 0,-1 0 7 0,-1 2-2 16,1-6-3-16,0 7 3 0,0-4-5 0,1 2 4 15,-2-1-2-15,1 0 5 0,-4 0-1 0,4-1 2 16,-2 1 0-16,2-4-3 0,-3 5-1 0,3-5 2 0,-1 5-4 16,-1-1 6-16,0-1-2 0,2-3 3 15,-5 3-3-15,2-1 2 0,3-2-4 0,-2 5 5 0,-2-4-2 16,-2 0-2-16,-1 1 0 0,2 1 1 0,5-3 1 16,-9 1-4-16,4 0 3 0,-2-1-6 0,1 0-27 15,1 3-27-15,5-3-50 0,0 0-71 0,-13-4-99 16,13 4-302-16,-5-4 134 0</inkml:trace>
  <inkml:trace contextRef="#ctx0" brushRef="#br0" timeOffset="207130.82">23941 3089 105 0,'0'5'115'0,"0"-3"-17"0,0 5-3 0,0-2-11 0,-1 0-8 15,1 2-5-15,-2-2 1 0,2 2-5 0,-1 0-1 16,1 0-9-16,-2-4 4 0,2 4-16 0,2-3-1 16,-2 1 1-16,4 0-6 0,-4-2 1 0,2 1-9 15,1-1-1-15,-3-3-3 0,8 1-5 0,-8-1-1 16,10-5-3-16,-2 0-2 0,-3-1 3 0,1-3-9 15,1 1 0-15,-2-2 1 0,0-1 5 0,-3 1 16 16,3 1-4-16,-3-3 16 0,0 5 20 0,-2-3 5 16,0 3-1-16,-2-3-8 0,0 5-7 0,2-3 1 0,-4 0 0 15,3 5-4-15,-1-3-8 0,0 2-8 0,-1 1-4 16,0-1-3-16,3 4 0 0,-4-2-4 0,4 2-9 16,0 0-30-16,0 0-34 0,-9 6-44 0,9-6-40 15,-1 3-181-15,1-3-342 0,0 0 151 0</inkml:trace>
  <inkml:trace contextRef="#ctx0" brushRef="#br0" timeOffset="207424.01">24165 2882 35 0,'1'5'154'16,"0"-4"-6"-16,2 5-8 0,-2 0 5 0,3 3-2 0,-3 1-2 16,-2 1-12-16,0 2-4 0,1 4-8 0,-2 0 6 15,0 2-6-15,-1-1-6 0,-1 0-6 0,3 0-11 16,-3 1-8-16,2-1-6 0,-1-2-1 0,2-1-14 16,-2 2-4-16,1-5-8 0,1 4-5 0,-1-6-4 15,2 1-3-15,-1 0-4 0,0 1-4 0,-1-2-1 16,2-1-7-16,2-1 0 0,-2-1-10 0,-2-2-30 15,2 0-39-15,2-1-49 0,-1-1-56 0,-1-3-211 16,0 0-402-16,0 0 178 0</inkml:trace>
  <inkml:trace contextRef="#ctx0" brushRef="#br0" timeOffset="-213405.55">26922 826 84 0,'0'0'83'0,"0"0"-6"15,0 0-14-15,0 0 10 0,0 0-15 0,0 0-9 16,0 0-1-16,0 0-6 0,0 0-11 0,0 0 3 16,-8-24 0-16,8 24-7 0,0 0 0 0,0 0-23 15,0 0 19-15,-16-12 2 0,16 12-11 0,0 0 4 16,0 0-10-16,-12-10 3 0,12 10-3 0,0 0 3 15,0 0-2-15,0 0-13 0,-15-9 14 0,15 9 1 16,0 0 10-16,0 0-6 0,0 0 12 0,0 0-9 16,-15-10-12-16,15 10 11 0,0 0-5 0,0 0-1 15,0 0-3-15,-16-14-5 0,16 14 10 0,0 0-3 16,0 0-10-16,-18-8 9 0,18 8-5 0,0 0-2 16,-21-8 2-16,21 8 4 0,-18-6-4 0,18 6-2 15,-18-8-2-15,18 8 4 0,0 0-2 0,-27-7-3 16,27 7-1-16,-19-6-2 0,19 6 6 0,0 0 6 15,0 0-5-15,-24-6 0 0,24 6-1 0,0 0-7 16,0 0-1-16,0 0 9 0,0 0-4 0,-21-5 5 16,21 5-7-16,0 0-2 0,0 0-1 0,0 0 5 15,-34-5 6-15,34 5-8 0,0 0 4 0,-35-4 2 16,35 4-2-16,-23-6 10 0,23 6-14 0,-25-5 0 16,25 5 8-16,-25-7-10 0,25 7-12 0,-23-4 17 15,23 4 3-15,0 0-1 0,-19-6 2 0,19 6-4 16,0 0 1-16,0 0 4 0,-20-8-14 0,20 8-6 15,0 0 18-15,0 0 3 0,0 0-4 0,0 0-4 16,0 0 1-16,-18-8 3 0,18 8-6 0,0 0 13 16,0 0-7-16,-32-2-2 0,32 2 3 0,0 0-6 15,-45 0 9-15,45 0-6 0,-37-3 0 0,37 3 1 16,-37-2 3-16,37 2-5 0,-32-5-3 0,14 3-2 16,18 2 9-16,-27-5-3 0,27 5 0 0,0 0-2 15,-35-4 7-15,35 4-8 0,-23-4-5 0,23 4 5 16,0 0 6-16,0 0 5 0,-27-4-6 0,27 4-4 0,0 0 1 15,0 0 0-15,-27-3 2 0,27 3 0 16,0 0-2-16,-32-3 3 0,32 3 0 0,0 0 5 16,-42 0-11-16,42 0 2 0,-36-3 4 0,36 3 8 15,-37-4-10-15,18 2-7 0,19 2 7 0,-36-2-3 16,36 2 4-16,-36-4-10 0,36 4 9 0,-33-5 6 0,33 5 4 16,-32-1-1-16,32 1-7 0,-28-1-5 0,28 1 4 15,0 0-3-15,-32-3-5 0,32 3 4 16,0 0 11-16,-31-1-13 0,31 1 9 0,0 0-3 15,-32-3-3-15,32 3-1 0,0 0-8 0,-33 3 11 0,33-3 5 16,-28 4-3-16,28-4-13 0,-37 4 5 0,19 0 7 16,18-4-3-16,-41 3 3 0,22 1-3 0,19-4-3 15,-27 5 12-15,27-5-6 0,-20 8-1 16,20-8 4-16,-24 8-11 0,24-8 8 0,-21 11 1 0,21-11 1 16,-18 16-3-16,8-8 0 0,10-8-5 0,-14 19 15 15,6-12-10-15,8-7 4 0,-14 18-1 0,14-18-4 16,-9 17 5-16,9-17-5 0,-9 18 1 15,9-18 6-15,-12 15-6 0,12-15 5 0,-9 10-5 16,9-10 1-16,-16 15 1 0,16-15 1 0,-9 13-5 0,9-13 4 16,-14 11 6-16,14-11-7 0,-10 11-1 0,10-11 0 15,-9 13 0-15,9-13 0 0,-9 15-9 0,5-5 7 16,2 1 4-16,-2-6-7 0,0 6 6 0,2 1 0 16,0-1-2-16,0 1 9 0,-1-1 1 0,4 1-12 15,-2 1 9-15,0 2 6 0,0 2-12 0,3-5-4 16,-2 5 12-16,3-2-9 0,-2 1 1 0,-1 0 4 15,1-4-9-15,1 4 8 0,-1-4-2 0,0 3 0 16,-1-3 2-16,0 0-5 0,1 2-1 0,-1-5 1 16,0 3 8-16,0 1 0 0,0-1-4 0,0-1 1 15,0 0 9-15,-1 1-8 0,0 0 4 0,1 0 3 16,0-2-4-16,0 6-1 0,0-1 5 0,0-2-5 16,1-1 1-16,-1 3 0 0,0 2 0 0,-1-1 1 15,0 1-1-15,1-2 0 0,0 4-5 0,0-7 26 16,-2 5-27-16,1-1 3 0,1-3 0 0,-1 3 0 15,-1-1-4-15,2 3 11 0,0-2-14 0,-1-3 13 16,1 3 0-16,0 0-3 0,0-5-3 0,0 3 10 16,0 1-4-16,0 1-1 0,0-2 5 0,1 2-6 15,2 1 5-15,-3-4-3 0,0 3-2 0,1 1-5 16,-1-7 5-16,2 8 2 0,-2-1 2 0,0 0-4 16,0-5-4-16,-2 5 1 0,2 0 1 0,0-6 0 15,-1 5 8-15,1-4-11 0,-1-2-1 0,-1 2 5 0,1-2-7 16,1 1 4-16,-1 1 2 0,-2-1-2 0,2 0 1 15,0-1-7-15,1 0 10 0,-2 1-3 16,1-3 0-16,1 3 1 0,0-1 3 0,0-1 0 16,1-1-3-16,-1 1 9 0,4 3-8 0,0-3 10 0,0 1-9 15,1 1 2-15,0 0 2 0,0 0-6 16,2-1 0-16,-2-2 0 0,-1 1 2 0,1-1-3 0,-1 2-2 16,1-1 1-16,-3-2 1 0,-1 1-2 15,3-1 2-15,-4-1-3 0,0 1-1 0,-2-1-1 0,2-2 6 16,0-4-6-16,-3 12 6 0,2-8-6 0,-2 1-2 15,1-1 1-15,2-4 4 0,-3 9-1 16,2-4 1-16,1-5-2 0,-2 10 0 0,2-5 2 16,0-5 0-16,0 10 0 0,0-6-6 0,0-4 5 0,1 9 7 15,0-3-8-15,0-1-2 0,-1 2 3 0,5 1 2 16,-3-3-4-16,-1-1 3 0,0 4-4 0,0-1 1 16,1-2 7-16,0 0-4 0,-2 2-1 15,0-1-2-15,0 2 2 0,0-3-4 0,0 0 5 0,0 2 1 16,0 0-5-16,0-7 3 0,0 8 0 0,0-2 0 15,0-2-6-15,0 1 7 0,2 1 0 0,0 0-5 16,3-4 3-16,-3 5 2 0,0 0 1 0,1-4-3 16,-1 5 1-16,3-2-4 0,-1-1 1 0,1 0 1 15,-1 0-2-15,-3 3 2 0,3-2 6 0,0 0-10 16,-4 0 4-16,1-1 3 0,-1 3-3 0,0-1-1 16,-1 0 4-16,1 0 0 0,-2 0-4 0,0-2 0 15,2 0 5-15,-2 0 0 0,2 0-3 0,0-5 0 16,-3 10-6-16,3-4 8 0,0-6-1 0,3 10-4 15,-3-5 5-15,2-2-3 0,2 2 8 0,-4 3-10 16,4-2 10-16,0 0-5 0,-2-2 0 0,2 3 5 16,1-1 1-16,0-2-2 0,-1 1-2 0,0 2-3 15,2-2 1-15,1-1 4 0,-5 1-3 0,2 0-4 16,0 0 0-16,-4-5 5 0,5 10-3 0,-1-8-4 16,-4-2 6-16,0 7 1 0,0-7-5 0,0 0 3 15,6 8-6-15,-6-6 5 0,0-2 0 0,4 4 5 16,-4-4-4-16,0 0-1 0,0 0 4 0,8 6-6 15,-8-6 3-15,5 5 0 0,-5-5-3 0,5 4 3 16,-5-4 0-16,9 3-3 0,-9-3-2 0,5 3 1 16,-5-3 4-16,0 0-1 0,10 7-3 0,-10-7 6 15,7 4-2-15,-7-4-5 0,7 3 2 0,-7-3 0 0,0 0 0 16,0 0 1-16,13 0 0 0,-13 0 3 0,0 0 5 16,13-1-9-16,-13 1 2 0,0 0-4 15,15-2 3-15,-15 2 4 0,9-3-7 0,-9 3 1 16,16 3-1-16,-16-3 1 0,11-3-2 0,-11 3 6 15,14 3-3-15,-14-3-3 0,10 2 1 0,-10-2 3 0,16 1-5 16,-16-1 2-16,15 0 4 0,-10 3-5 16,8-3 2-16,-7 1 2 0,2 0-3 0,2 1 1 15,2-4 3-15,-3 6 0 0,1-3 0 0,-1 1-3 16,-2-2 2-16,-7 0-1 0,12 0 0 0,-3 0-2 0,-9 0 4 16,13 2 0-16,-7-1 3 0,-6-1 2 0,15 2-6 15,-9-2-2-15,1 2 1 0,-7-2 1 16,14 0 1-16,-14 0 1 0,14 0-4 0,-6 0 1 15,-8 0 3-15,15 0 0 0,-7 1-5 0,0 0-2 0,-8-1 4 16,15 1-6-16,-10 1 9 0,-5-2-2 0,14 4-4 16,-6-4-2-16,-3 1 4 0,-5-1 8 0,14 2-6 15,-14-2-3-15,14 0 4 0,-6 1-5 0,-2 0 1 16,-6-1 2-16,19 0 2 0,-8 0 0 0,-4 3-3 16,3-5 4-16,1 4-6 0,-11-2 11 0,20-3-7 15,-14 4-1-15,6-2-2 0,-2 2 2 0,-1-1 3 16,-9 0-8-16,15-1 1 0,-7 2 3 15,-8-1 0-15,13 0-3 0,-8 3 3 0,-5-3 3 0,14 1 2 16,-14-1-7-16,13-1 5 0,-7 1-7 0,4 0 6 16,-10 0-5-16,13 0 7 0,-4-1-3 0,-1-1-3 15,-8 2 3-15,14 0 1 0,-8-1-5 0,-6 1 2 16,18 0 4-16,-11-1-2 0,-7 1 2 0,19-3-1 16,-8 2-4-16,-1-1 2 0,2 2-1 0,-12 0 7 15,19-2-3-15,-9 2-3 0,-10 0-2 0,21-2 4 16,-12 1-3-16,-9 1 1 0,14-1-2 0,-14 1 8 15,18-1-3-15,-18 1-3 0,11 0 2 0,-11 0-3 16,13 0-1-16,-13 0 8 0,12-2-2 0,-12 2 0 16,12-2-5-16,-12 2-7 0,12 0 10 0,-12 0-2 15,11-1 4-15,-11 1-4 0,0 0 2 0,18 0-8 16,-9 0 7-16,-9 0-9 0,15 1 9 0,-6-1 2 16,-1 2-2-16,2-2-6 0,-1 0 12 0,3 2-3 15,-1-2-1-15,1 0-1 0,-2 1-4 0,1-1 6 16,0 2-1-16,-1 0-2 0,-1 0-5 0,0 1 5 15,-1-1-3-15,0-1 6 0,-1 1-3 0,0 0 1 16,1-1 1-16,-3 0-2 0,5 0 6 0,-4 2-11 0,-6-3 10 16,11 0-3-16,-3 2-2 0,-8-2-3 15,12-1 1-15,-12 1-1 0,17 0 1 0,-11-1 0 16,7 2 11-16,0-1-10 0,-3-1-2 0,2 1 3 16,0-3 1-16,0 6-3 0,1-3-4 0,-3 0 2 0,2 1 2 15,-2-1 0-15,0 1 2 0,-4 1-1 16,-6-2 0-16,14 0 4 0,-5 0-4 0,-9 0 4 15,11 0-1-15,-4 0-3 0,-7 0 1 0,16-2 1 16,-9 1-1-16,2 0 2 0,-9 1-3 0,13-4 2 0,-5 3 0 16,-2-3-1-16,2 3 6 0,-2-2-7 0,-1 0 2 15,-1-2-3-15,1 1 3 0,-1 1-3 0,2-1 5 16,-1-2-2-16,-1 2 1 0,-1 1-3 16,-2-2 5-16,2-2-7 0,-2 4 3 0,0-3 3 15,1-1-1-15,-1 3 3 0,0-2-1 0,-1 6 2 16,0-12-8-16,2 7 2 0,-2-2 1 0,-2 1 2 15,2-1-5-15,2 2 1 0,-2-2 2 0,0-3-1 0,2 1-1 16,-2-1 1-16,2-2 0 0,1 0-2 16,-2 0 2-16,3-3-2 0,0-4 0 0,0 2-2 0,-2 2-1 15,1-4 3-15,-2 2-2 0,-1-2 1 0,0-1-1 16,0 1 7-16,-1 0-10 0,-2-5 6 0,1 4-1 16,-2-1 1-16,-1-4-2 0,2-1 1 0,-2 8 4 15,-1-8-2-15,1 1-1 0,1 7 2 0,1-2-2 16,-1 2 4-16,2 0-10 0,1-4 4 0,-1 5-1 15,2-3 1-15,0 1-4 0,2-6-1 0,3 0 4 16,-3 0 2-16,3 3-1 0,1-7-2 0,0 5 1 16,-4-3 4-16,4 1-3 0,-1-3-3 0,-3 2 1 15,0-3 0-15,-2 5-1 0,1 2 0 0,-1-2 3 16,-1 4 3-16,-1-4-4 0,1 8-7 0,-2-10 16 16,2 3-9-16,-1 9 2 0,0-2 0 0,0 0-4 15,0 4 7-15,1-4 0 0,1 4-2 0,-1 0 3 16,1-3-2-16,0 8-1 0,0-3 0 0,0 0-4 15,0-2-3-15,1 3 3 0,2-2 7 0,-2 2-2 16,2-6-9-16,-1 4 5 0,2 1 3 0,2-4 1 16,-2 2-5-16,2-2 2 0,-2 3 8 0,0-1-8 15,0 1 1-15,-1-1-5 0,2-3 8 0,-3 4-1 16,2-4-1-16,1-1-3 0,-2 0-1 0,-1 2 0 0,-2-2 4 16,4 2-6-16,-4-2 4 0,1 1 3 0,1 3 6 15,0-3-10-15,-4 2 0 0,2-3 2 16,0 5 4-16,0-1-8 0,-3-2 6 0,1 3 4 0,0-2-8 15,2 2 1-15,0 2 0 0,0 0 2 0,-2 1 3 16,0 1-7-16,2 8-1 0,0 0 4 0,-4-24 3 16,4 24-4-16,0 0 1 0,-6-21-1 0,6 21 6 15,0 0-3-15,0-15-11 0,0 15 10 0,0 0-2 16,0 0 5-16,0 0-2 0,0-21 0 0,0 21 1 16,0 0 0-16,0 0-4 0,0 0 11 0,0 0-6 15,0 0-4-15,0 0 5 0,-1-16-5 0,1 16-1 16,0 0 5-16,0 0-3 0,0 0-2 0,0 0 2 15,0 0 1-15,0 0-1 0,1-16 1 0,-1 16 0 16,0 0 2-16,0 0-3 0,0 0-1 0,0 0 0 16,0 0 5-16,0-20-8 0,0 20 2 0,0 0 0 15,0 0 6-15,0 0-3 0,-1-19 1 0,1 19-8 16,0 0 6-16,0 0-2 0,-10-14 3 0,10 14-1 16,0 0 0-16,-8-11-1 0,8 11-1 0,0 0 6 15,-15-9-4-15,15 9 0 0,0 0-3 0,-22-13 4 16,22 13 1-16,-19-11 5 0,19 11-4 0,-26-10-2 15,7 3-4-15,0-2 9 0,-8 3 3 0,-2-4-6 16,-3 3-3-16,-4-4 4 0,-2 6-2 0,-15-3-5 16,-2 1-15-16,-9-2-40 0,-25-1-14 0,23 8-54 0,-35-1-106 15,6 3-253-15,4-3 113 0</inkml:trace>
  <inkml:trace contextRef="#ctx0" brushRef="#br0" timeOffset="-206440.29">22994 2252 42 0,'0'0'93'0,"0"0"-2"0,0 0-10 0,0 0 2 16,0 0-11-16,0 0-5 0,0 0-8 0,0 0-8 15,0 0 12-15,0 0-14 0,0 0 2 16,0 0-10-16,0 0-1 0,0 0-3 0,0 0-10 0,0 0 5 16,0 0 2-16,0 0-10 0,0 0-2 0,0 0 10 15,0 0-6-15,0 0 3 0,0 0-3 0,0 0-2 16,0 0 7-16,0 0 1 0,0 0-2 0,0 0-2 15,0 0 7-15,0 0-2 0,0 0 1 0,0 0 4 16,0 0-19-16,0 0 11 0,0 0-5 0,0 0-9 16,0 0 5-16,0 0-3 0,0 0 0 0,0 0-9 15,0 0 7-15,0 0-9 0,0 0 6 0,0 0-1 16,0 0-4-16,0 0 1 0,-1-3-1 0,1 3-2 16,0 0 4-16,0 0-6 0,0 0 1 0,0 0-5 0,0 0 2 15,0 0-1-15,0 0 4 0,0 0-5 16,0 0-3-16,0 0 1 0,0 0 3 0,0 0 0 15,1 10 0-15,-1-10-2 0,0 9 2 0,0-7 1 0,5 4-5 16,-5 1 5-16,0-2 0 0,0 0 1 0,0 2 2 16,3-2-1-16,-2 2-5 0,0-2 1 0,-1 2-2 15,0 0 7-15,3-2 3 0,-2 1-5 0,-1-2-2 16,0 2-2-16,3 1-10 0,-3-2 11 0,1 1 0 16,-1 1 4-16,0 0 3 0,0-2-5 0,1 4 2 15,2 2-4-15,-4 0 4 0,1 1-2 0,2-4-3 16,-2 4 2-16,0-1 4 0,0-2-2 0,0 0 0 15,0 1 0-15,3-3-3 0,-3-2 2 0,1 2 2 16,-1-3 1-16,1 0-2 0,1 0-1 0,-2-4 3 0,0 5-1 16,2-2-4-16,-1 1 0 0,-1-4 1 15,0 0-6-15,0 5 4 0,0-5 1 0,0 0 4 16,0 0-2-16,0 3 2 0,0-3-6 0,0 0 7 16,0 0-4-16,0 0 0 0,0 0 1 0,0 0-1 0,0 0 3 15,0 0-2-15,0 0 4 0,0 0-2 16,0 0-2-16,0 0-1 0,3 4-9 0,-3-4-13 0,0 0-27 15,0 0-32-15,0 0-47 0,0 0-131 0,0 0-279 16,-3-15 124-16</inkml:trace>
  <inkml:trace contextRef="#ctx0" brushRef="#br0" timeOffset="-205740.71">23135 2324 106 0,'0'0'99'0,"0"0"-6"15,0 0-9-15,0 0-6 0,0 0-3 0,0 0-9 16,0 0-5-16,0 0-5 0,0 0-12 0,0 0 7 15,0 0-3-15,0 0-5 0,0 0-5 0,0 0-1 16,-2-7 1-16,2 7-5 0,0 0-5 0,0 0-4 16,0 0 5-16,0 0-3 0,0 0 3 0,0 0-7 15,0 0-3-15,0 0-6 0,0 0 3 0,0 0-5 16,0 0 1-16,4-3 4 0,-4 3-1 0,0 0 5 16,0 0-1-16,0 0 0 0,0 0-14 0,0 0 12 0,0 0 0 15,0 0 3-15,0 0-8 0,0 0 1 0,0 0-1 16,0 0 2-16,0 0-9 0,0 0 6 15,0 0-2-15,0 0 2 0,0 0 2 0,0 0-3 0,0 0 1 16,0 0 2-16,0 0 3 0,0 0-3 0,0 0-3 16,0 0 3-16,0 0-17 0,0 0 11 0,0 0 3 15,-15 10-1-15,11-8 6 0,-2 3-6 0,1-1-2 16,-3 2 2-16,0 1-3 0,-3 0 2 0,2 1 0 16,1-2 0-16,-2 2-1 0,2-1 0 0,0 0-3 15,1 0-1-15,-2 2-4 0,1 2 2 0,-1-6 5 16,4 0-6-16,-1 2-1 0,2-4 5 0,-1-3-2 15,2 4 3-15,-1 1 0 0,2-2 3 0,-1-1-6 16,3-2 2-16,-5 3 0 0,5-3 0 0,-2 3-2 16,2 1 2-16,0-4-2 0,-3 5 2 0,3-5 2 15,-4 3-4-15,4-3-1 0,-1 5 2 0,-2-4-2 16,3-1 4-16,-1 5-8 0,1 0 4 0,0-5-26 0,-4 3-34 16,3 1-24-16,-2-1-48 0,0-1-120 0,3-2-269 15,-10 3 119-15</inkml:trace>
  <inkml:trace contextRef="#ctx0" brushRef="#br0" timeOffset="-204173.93">22666 2820 76 0,'0'0'102'0,"0"0"-1"0,0 0-10 0,0 0-5 15,0 0-16-15,0 0-2 0,0 0-14 0,0 0 1 16,0 0-10-16,3-3-4 0,-3 3 1 0,4-3-9 15,-4 3-5-15,0 0 6 0,4-1-7 0,-4 1 1 16,0 0-9-16,0 0 5 0,0 0 6 0,5-3-8 16,-5 3 13-16,0 0-5 0,0 0 8 0,0 0-4 15,0 0-1-15,0 0-7 0,0 0-3 0,0 0 0 0,0 0-4 16,0 0-6-16,0 0 0 0,0 0 4 0,7 0-12 16,-7 0 7-16,0 0-2 0,5-2-12 0,-5 2 10 15,0 0 3-15,0 0-3 0,4-3 5 0,-4 3-8 16,0 0-2-16,0 0 6 0,0 0-6 0,0 0-3 15,0 0 5-15,5-2 0 0,-5 2 1 0,0 0-5 16,0 0 3-16,0 0 1 0,0 0-1 0,0 0 1 16,0 0 4-16,0 0-9 0,0 0 3 0,0 0-5 15,0 0 4-15,0 0-6 0,0 0 7 0,0 0-2 16,0 0 0-16,0 0 1 0,0 0-6 0,0 0 13 16,0 0-9-16,0 0 2 0,0 0 9 0,0 0 0 15,0 0 4-15,0 0 5 0,0 0-2 0,0 0 0 16,0 0-3-16,0 0-3 0,0 0 0 0,0 0 5 0,0 0-2 15,0 0-5-15,0 0-3 0,0 0 0 0,0 0-3 16,0 0-5-16,0 0 5 0,0 0-1 16,0 0-2-16,0 0 6 0,0 0-6 0,0 0 2 0,0 0 3 15,0 0 0-15,0 0-1 0,0 0-3 0,0 0 4 16,0 0-2-16,0 0 2 0,0 0-7 0,0 0 2 16,0 0 2-16,0 0 3 0,0 0-7 0,0 0 5 15,0 0-4-15,0 0-1 0,0 0-3 0,0 0 10 16,0 0-4-16,0 0 3 0,0 0-7 0,-3 7 10 15,3-7-1-15,0 0 3 0,0 0 1 0,0 0 2 16,-8 3-16-16,5-1 16 0,-2 1-4 0,1 1 2 16,-3 1 0-16,2-1-2 0,-1 0-3 0,-2 0-1 15,3 1 3-15,-1 0-5 0,-2 2 6 0,0 2 1 0,3-4-5 16,-1 2-3-16,-2 0 1 0,3 0-1 16,-1-3 6-16,-2 4-8 0,3-4 5 0,0 1-5 15,-2 0 1-15,1-2 3 0,1 3-1 0,-3-3 4 0,4 2-4 16,-1-2 5-16,1-2-3 0,-1 2 3 0,3 0-7 15,-1 1 2-15,3-4-1 0,-5 2 2 16,5-2-3-16,-4 1 1 0,4-1 1 0,-1 4-1 0,1-4 1 16,-4 4 0-16,4-4-2 0,0 0 1 0,0 0-2 15,0 0 3-15,0 0-1 0,0 0 1 0,-4 1-6 16,4-1 0-16,0 0 6 0,0 0-5 0,0 0 3 16,-5 3-5-16,5-3 8 0,0 0 0 0,0 0-2 15,0 0-2-15,0 0-7 0,0 0 7 0,0 0 1 16,0 0 3-16,0 0-4 0,0 0 5 0,0 0-4 15,0 0-2-15,5 7-1 0,-5-7-1 0,0 0-13 16,0 0-13-16,5 2-16 0,-5-2-18 0,0 0-29 16,0 0-56-16,0 0-125 0,8-7-294 0,-4 5 131 0</inkml:trace>
  <inkml:trace contextRef="#ctx0" brushRef="#br0" timeOffset="-203087.81">22502 2859 109 0,'0'0'119'0,"0"0"-20"15,0 0 1-15,0 0-15 0,0 0-6 0,0 0-11 16,4 4-7-16,-4-4-9 0,1 2 1 0,-1-2-5 16,0 0-12-16,0 0-5 0,5 3 1 0,-5-3 2 15,0 0-10-15,0 0-7 0,0 0 9 0,0 0-4 16,0 0-1-16,0 0 9 0,0 0-2 0,0 0 1 15,0 0 0-15,0 0 3 0,0 0-5 0,0 3-5 16,0-3 2-16,0 0 2 0,0 0-9 0,0 0 2 16,0 0 3-16,0 0-5 0,0 0 3 0,0 0-19 0,0 0 11 15,4 3-2-15,-4-3 2 0,0 0 1 0,0 0 4 16,0 0-3-16,5 0 0 0,-5 0 5 16,0 0-2-16,0 0 3 0,0 0 3 0,4 3 4 0,-4-3 2 15,0 0 3-15,0 0 0 0,0 0-1 0,0 0 3 16,0 0-4-16,0 0-5 0,0 0 4 0,0 0-1 15,0 0-2-15,0 0-2 0,0 0 0 0,0 0-1 16,0 0-6-16,0 0 2 0,0 0-6 0,0 0 0 16,0 0-2-16,0 0 0 0,0 0 0 0,0 0 1 15,0 0-3-15,0 0 1 0,0 0-3 0,0 0-1 16,0 0 1-16,0 0-1 0,0 0 2 0,0 0 0 16,-9 5-1-16,9-5-2 0,0 0 3 0,-9 2-3 15,9-2 1-15,-4 3-5 0,4-3 3 0,0 0 0 16,0 0 2-16,-7 0 7 0,7 0-1 0,0 0 4 15,0 0-3-15,0 0 1 0,0 0 2 0,0 0 0 16,-3 1 1-16,3-1-4 0,0 0 1 0,0 0-1 0,0 0-1 16,0 0-2-16,0 0 1 0,0 0-3 0,0 0 2 15,0 0 2-15,0 0-2 0,0 0 1 0,0 0-2 16,0 0 0-16,0 0 2 0,0 0-9 0,0 0 7 16,0 0-1-16,0 0-7 0,0 0 0 0,0 0 1 15,0 0 4-15,0 0-4 0,0 0 3 0,0 0-4 16,0 0 1-16,0 0-4 0,0 0 5 0,0 0-2 15,0 0-2-15,0 0 1 0,0 0 0 0,0 0 3 16,0 0-2-16,0 0 1 0,0 0 0 0,0 0 1 16,14 2 0-16,-14-2-3 0,10 0-1 0,-2-2-2 15,-8 2 4-15,15 0-3 0,-6 2 1 0,0-2 1 16,5 0 2-16,-3-2-2 0,1 2-1 0,2 0 3 0,1 0-2 16,0 0 0-16,-2 0 2 0,1 0-4 0,-2 0 2 15,2 0-3-15,-1 0 3 0,-2 0 1 16,1 0 1-16,-3 0-2 0,-1 0 3 0,-3 0-2 0,5 0 0 15,-10 0-4-15,12-1 3 0,-12 1-2 0,6 0 2 16,-1-3 3-16,-5 3-4 0,0 0 3 0,0 0-2 16,8 3 0-16,-8-3 2 0,0 0-1 0,5 1-2 15,-5-1 1-15,0 0 0 0,0 0-1 0,0 0 1 16,0 0 0-16,0 0 0 0,0 0 3 0,0 0-5 16,0 0 2-16,0 0 0 0,0 0-3 0,4 2-6 15,-4-2-12-15,0 0-16 0,0 0-12 0,0 0-13 16,0 0-18-16,0 0-14 0,0 0-24 0,0 0-58 15,0 0-144-15,-4-12-345 0,0 7 152 0</inkml:trace>
  <inkml:trace contextRef="#ctx0" brushRef="#br0" timeOffset="-201180.61">22894 1383 9 0,'0'0'81'0,"2"2"-12"15,-2-2-2-15,0 0-9 0,0 0-7 0,2 3-5 16,-2-3 2-16,0 0-3 0,0 0 3 0,0 0-1 15,0 0 0-15,0 0 1 0,3 4-4 0,-3-4-3 16,0 0-2-16,0 0-10 0,0 0 0 0,0 0 10 16,-1 6-18-16,1-6 7 0,0 0-5 0,0 0 0 15,0 4-4-15,0-4 1 0,1 3 0 0,-1-3 1 16,0 0-1-16,-1 8 3 0,2-4 6 0,0-2-8 16,1 1 0-16,1 2-1 0,-2-1-4 0,-1 0 0 15,2 1 7-15,0-1 1 0,-2 0 3 0,3 1-2 16,-1 2-5-16,2-2 1 0,-2-1-5 0,0 2 2 15,-1-1-1-15,1 1-4 0,0 2 4 0,0-2-7 16,1 0 4-16,-2-1 1 0,2 1-4 0,-2 3 1 0,-1-2-4 16,0 1 3-16,2-2-4 0,0-1 1 0,-2 0 3 15,0 2-3-15,1-2 1 0,2-1 2 16,-2 0 6-16,-1-1 2 0,4 1 7 0,-4-4 5 0,1 4 1 16,-1-4 3-16,0 3 8 0,0-3-1 0,3 3 5 15,-3-3 2-15,0 0 1 0,0 0 0 0,0 0-1 16,0 0 4-16,0 0-5 0,4 2-2 0,-4-2 1 15,0 0-7-15,0 0 0 0,0 0-4 0,0 0 1 16,0 0-4-16,0 0 0 0,0 0-3 0,0 0 0 16,0 0 3-16,0 0-4 0,0 0-4 0,0 0-4 15,7-7 0-15,-7 2 0 0,4 1-5 0,-4 0-2 16,3 0 2-16,-3 4-4 0,6-8 1 0,-3 1-2 16,2 2-1-16,-1-1-3 0,2-2 0 0,-2 1 2 15,1 0-2-15,0-1-2 0,2 0-2 0,0-3 1 16,1 1 5-16,0 3-4 0,-1-4 2 0,1 2-2 15,0-5 5-15,2 2-1 0,-1-3-3 0,1 1-13 16,-4 4 3-16,1-1 2 0,-1-2-2 0,0 3 2 16,2-1-1-16,-3 2-1 0,1-2-1 0,2 0 3 0,-3 2-1 15,3 0 0-15,-3 1 3 0,0-1-5 0,3-1 5 16,-3 3 0-16,-1 2-3 0,0-2 0 16,1 4 5-16,-1-1-3 0,-3-1-1 0,2 1 2 15,-1 3 0-15,2-3 0 0,-3 0-2 0,2 2 0 16,-3 2 1-16,1-4 5 0,-1 4-5 0,4-3 2 0,-4 3-4 15,4-5 2-15,-4 5 1 0,1-3-2 0,-1 3 4 16,4-2-2-16,-4 2-6 0,0 0 6 16,0 0 1-16,4-5-1 0,-4 5 1 0,1-2-1 15,-1 2 2-15,0 0-4 0,0 0 3 0,0 0-2 0,3-3-2 16,-3 3 4-16,0 0-1 0,0 0 0 0,0 0-3 16,0 0 4-16,0 0-3 0,0 0 0 0,0 0 1 15,0 0 1-15,0 0-1 0,0 0 2 16,0 0 0-16,0 0-2 0,0 0-1 0,0 0 1 0,0 0 1 15,0 0-1-15,0 0-2 0,0 0-15 0,0 0-22 16,0 0-29-16,0 0-41 0,0 0-55 0,0 0-236 16,0 0-433-16,0 0 191 0</inkml:trace>
  <inkml:trace contextRef="#ctx0" brushRef="#br0" timeOffset="-140551.85">25661 1178 3 0,'0'0'45'0,"0"0"-3"16,0 0-9-16,0 0 1 0,0 0-2 0,0 0-1 15,0 0 0-15,0 0-5 0,0 0 7 0,0 0-3 16,0 0 1-16,0 0 0 0,0 0 3 0,0 0-8 15,0 0 7-15,0 0-9 0,0 0 12 0,0 0-2 16,0 0-9-16,0 0 1 0,0 0 9 0,0 0-1 16,0 0-13-16,0 0 6 0,0 0-9 0,0 0 5 15,0 0-5-15,0 0 0 0,0 0-4 0,23 2 10 16,-18 0-5-16,4-1-10 0,-3 1-1 0,3 2-1 16,0-2 6-16,-1-1-4 0,-2 1-1 0,1-2-2 15,-1 1-3-15,1 0 5 0,0 0-11 0,-4 1 11 16,-3-2-7-16,0 0-4 0,7 1 5 0,-7-1 1 15,4 1-4-15,-4-1 2 0,0 0 1 0,0 0 0 16,0 0-1-16,0 0-7 0,0 0-12 0,0 0-20 16,0 0-22-16,0 0-83 0,0 0-154 0,0 0 69 15</inkml:trace>
  <inkml:trace contextRef="#ctx0" brushRef="#br0" timeOffset="-139711.99">25796 2116 64 0,'0'0'100'16,"0"0"-17"-16,0 0-1 0,0 0-12 0,0 0-6 16,0 0-7-16,0 0-3 0,0 0-3 0,0 0-6 15,0 0 0-15,0 0 1 0,0 0-4 0,0 0 5 16,0 0 8-16,0 0 0 0,0 0 2 0,0 0 3 16,0 0 2-16,0 0-2 0,0 0 3 0,0 0-4 15,0 0-6-15,0 0-6 0,0-7-2 0,0 7-5 16,0 0-3-16,0 0 0 0,0 0-3 0,0 0-7 15,0 0-2-15,0 0-5 0,0 0 3 0,0 0-4 0,0 0-2 16,0 0 3-16,0 0-3 0,8-3-5 16,-8 3 1-16,0 0 0 0,0 0-4 0,0 0-1 15,18 3 3-15,-12 0-1 0,2-2-4 0,-3 4-3 16,0-4-1-16,-5-1 0 0,12 0 0 0,-9 1 4 0,-3-1-5 16,6 0 0-16,-6 0 0 0,0 0-2 15,0 0 6-15,5 1-6 0,-5-1-15 0,0 0-17 16,0 0-18-16,0 0-20 0,4 2-29 0,-4-2-40 0,0 0-106 15,0 0-266-15,0 0 118 0</inkml:trace>
  <inkml:trace contextRef="#ctx0" brushRef="#br0" timeOffset="-138924.2">25819 2809 78 0,'0'0'98'16,"0"0"-10"-16,0 0-9 0,0 0-6 0,0 0 0 0,0 0-10 15,0 0-12-15,0 0-10 0,0 0 12 0,0 0-2 16,0 0-11-16,0 0-3 0,0 0 1 16,-10 0-3-16,10 0-1 0,0 0 7 0,0 0-1 0,0 0 0 15,-8 1-3-15,8-1 2 0,0 0-3 0,0 0-1 16,0 0 6-16,0 0-6 0,0 0 0 0,0 0 4 16,0 0-2-16,0 0 2 0,0 0-2 0,0 0-20 15,0 0 21-15,0 0-5 0,0 0-2 0,11 7-3 16,-11-7 2-16,7 4-6 0,0-3 2 0,-5 2-6 15,2-3-3-15,0 2 0 0,-4-2-4 0,5 3 1 16,-5-3-12-16,0 0-9 0,4 1-43 0,-4-1-72 16,0 0-144-16,-9-9-288 0,4 0 127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6:27:48.988"/>
    </inkml:context>
    <inkml:brush xml:id="br0">
      <inkml:brushProperty name="width" value="0.05292" units="cm"/>
      <inkml:brushProperty name="height" value="0.05292" units="cm"/>
      <inkml:brushProperty name="color" value="#002060"/>
    </inkml:brush>
  </inkml:definitions>
  <inkml:trace contextRef="#ctx0" brushRef="#br0">8447 5600 42 0,'0'0'81'0,"0"0"-1"0,0 0-8 0,0 0-7 15,0 0-3-15,0 0-1 0,0 0-1 0,0 0-2 16,0 0 1-16,0 0 1 0,0 0 0 0,0 0-4 0,0 0 1 16,0 0-4-16,0 0 3 0,0 0-7 15,0 0 3-15,0 0 2 0,0 0-3 0,0 0 2 0,0 0-10 16,0 0 2-16,0 0-8 0,0 0 4 0,0 0-1 15,0 0-8-15,0 0 3 0,0 0-4 0,0 0-2 16,0 0-1-16,0 0-3 0,0 0-4 0,0 0-5 16,0 0 3-16,0 0-3 0,0 0-2 0,0 0-4 15,0 0 0-15,0 0 1 0,0 0 4 0,0 0 2 16,0 0-3-16,0 0-3 0,0 0 1 0,0 0-1 16,0 0-2-16,0 0-4 0,0 0-1 0,0 0 4 0,0 0 0 15,0 0-4-15,0 0-1 0,0 0-7 0,0 0 7 16,0 0-1-16,0 0 3 0,0 0-9 0,0 0 0 15,0 0 3-15,0 0 4 0,-1 4-13 0,1-4 8 16,0 0 1-16,0 4 5 0,0-4-2 0,4 6 0 16,-3 0-2-16,-1-2 3 0,4-1-2 0,-3 1 1 15,2 0-2-15,-2 2-2 0,0-3 4 0,2 1-4 16,-2 0 1-16,2 1 2 0,-3-1-1 0,1-1 4 16,2 2-4-16,-2-1 2 0,0 1-3 0,2-1 4 15,-2-1 0-15,-1 0-5 0,4 1 1 0,-3-1 4 16,3 0-2-16,-3-1 2 0,-1-2-3 0,4 4 1 0,-4-4-1 15,1 5-1-15,-1-5 1 0,1 3 3 0,-1-3-3 16,0 0 0-16,0 0 4 0,0 0-5 0,-1 5-10 16,1-5 1-16,0 0-22 0,-5 4-10 0,5-4-13 15,-3 3-22-15,3-3-33 0,0 0-148 0,0 0-280 16,0 0 124-16</inkml:trace>
  <inkml:trace contextRef="#ctx0" brushRef="#br0" timeOffset="8223.33">8516 5663 87 0,'0'0'96'0,"0"0"-8"0,0 0-6 0,0 0-13 16,0 0-1-16,0 0-9 0,0 0-10 0,0 0-7 16,0 0 2-16,0 0-2 0,0 0-6 0,0 0-8 15,0 0-1-15,0 0-1 0,0 0 9 0,0 0-3 16,0 0-8-16,0 0 7 0,0 0-5 0,0 0 2 0,0 0-6 15,0 0 3-15,-7-3-5 0,7 3 2 0,0 0 1 16,0 0-3-16,0 0-6 0,0 0-8 0,0 0 7 16,0 0-4-16,0 0 5 0,0 0-5 0,0 0 0 15,0 0-1-15,0 0-5 0,0 0 1 0,0 0 3 16,0 0-1-16,0 0-7 0,0 0 6 0,0 0 2 16,15 6 1-16,-13-4 6 0,-2-2 0 0,7 2-4 15,-5 1 9-15,-2-3-9 0,8 4 1 0,-3-3-1 16,0-1-1-16,0 2-10 0,1 0 5 0,0-2 0 15,-1 3-1-15,3-3 4 0,-3 2 0 0,1-1-1 16,2 1 2-16,-1-2-2 0,1 2-6 0,0-2 6 0,-2 0 2 16,3 3-8-16,-1-3 8 0,-2 0-5 0,3 2 6 15,0-1-5-15,3-2 2 0,-3 2-1 16,-1 0-3-16,1-1-12 0,-2 0 17 0,-1 1-10 0,3 1 6 16,-1-2 5-16,-2 1-8 0,-1-1 8 0,-5 0 1 15,13 0-3-15,-13 0 2 0,9 1-5 0,-4-1 0 16,-5 0 2-16,12 0 0 0,-6 0-1 0,-1 0 2 15,-5 0 0-15,13 0 3 0,-5 3-5 0,-2-3 0 16,0 0-9-16,3 0 9 0,0 0-1 0,-1 0 1 0,-2 2-4 16,5-2 2-16,-4 0 0 0,2 2-2 0,-2-2-1 15,4 1 5-15,-3 1-4 0,-2-4 0 0,1 2 3 16,-7 0 2-16,14 2-8 0,-8-2-2 0,0 0 9 16,-6 0-3-16,11 0 3 0,-4 0-7 0,-2 1 7 15,-5-1 0-15,11 1 3 0,-11-1-6 0,11 0-6 16,-5 0 3-16,2 0-2 0,-3 0-2 0,3 0 7 15,3 0-1-15,-3 1 2 0,-1-1 2 0,0 2-2 16,3-1 1-16,-2-1 0 0,0 0-3 0,3 1 3 16,-3-2 0-16,2 2-6 0,2-1 3 0,-6 0 3 15,7 0-3-15,-4 0-3 0,1 0 1 0,-1 0 7 0,0-1-5 16,-2 1 1-16,4-1-3 0,-3 1 0 0,-1 0 3 16,3 0 4-16,-3 0-7 0,1-2 1 15,0 1-2-15,-1 1 0 0,0-1 3 0,6 0-5 0,0 1 7 16,-4-2 2-16,1 2-9 0,-1-1 8 0,0 1-1 15,1 0 0-15,-1-2-1 0,1 2-2 0,-1 0 4 16,1-2-1-16,0 2-1 0,-3 0 1 0,2-3 2 16,1 3-1-16,-1 0-5 0,3 0-1 0,-3 0 10 15,2-1-10-15,1 1 5 0,-1 0-2 0,1 0 0 16,-1-1 3-16,2 1-3 0,-3 0 1 0,3 0 1 16,0 0-2-16,-3 0-2 0,2 1 7 0,0-1-8 0,-2 0 5 15,1 0-4-15,0 0-1 0,1 0-1 0,-3 0 6 16,2 1 2-16,-1-1-3 0,2 0 2 15,-3 0-2-15,-2 0 4 0,3 0-2 0,-2 0 3 0,5 3 1 16,-4-3 7-16,1 0-5 0,2 0-1 0,-2-3-1 16,3 3 3-16,-4 0-2 0,1 0 1 0,-1 0-3 15,-1 3 0-15,1-3-2 0,-2-3 5 0,1 6-7 16,2-3 1-16,-1 0-3 0,0 0 4 0,-1 0 2 16,-1 0-5-16,3 0 3 0,-2 0-4 0,-1 0 4 15,0 0 2-15,2 0-4 0,0 0 3 0,0 0-3 16,-1 0-1-16,3 0 4 0,-2 0-3 0,-1 0 0 0,5 0 4 15,-3 0-7-15,3 0 5 0,-2 0-1 0,1 0 1 16,0 0 0-16,0 0-2 0,2 0 2 0,-1-3 0 16,-2 3-2-16,2 3-6 0,-3-3 6 0,4 0-10 15,-5 0 8-15,4 0 0 0,-3 0 3 0,-1 0 4 16,4-3-6-16,-3 6-3 0,-2-6-1 0,0 6 0 16,3-6 6-16,-3 3-11 0,1 0 7 0,-2 0 4 15,2 0 0-15,1 0 0 0,1 0-3 0,-4-1 0 16,1 2 4-16,2-2-5 0,-2 1 1 0,2 0 5 15,-1 0-8-15,-4-1 8 0,4 1-5 0,-3 1 1 16,2-1 0-16,0 0-1 0,-3 0 0 0,4 0-1 16,-3 0-1-16,3 0 4 0,4 1-5 0,-5-1 0 15,1 0 2-15,2 3 2 0,1-3 4 0,-2 0-2 0,3 0-3 16,-1 0 0-16,2 0 4 0,-1 0-3 0,0 0 4 16,1 0-7-16,-1 0 3 0,2 0 2 0,-5 0 0 15,3 2 0-15,-4-2 3 0,4-2-1 0,-3 2-2 16,-1 0 0-16,-1 2-1 0,0-2 6 0,3 0-6 15,-6 0-5-15,4 0 11 0,0 0-3 0,-1 0 1 16,1 0 2-16,-2 0 0 0,5-2 1 0,-5 2 2 0,1 0 3 16,1 0-1-16,1 0 1 0,-1 0-5 15,-1 0 5-15,3-3-5 0,-2 3 9 0,4 0-2 16,-4-1-3-16,0 1-4 0,1 0 0 0,3 0 1 0,-3 0-2 16,2 0 2-16,2 0-6 0,-4 1-1 0,3-1 5 15,-3 0 0-15,0 0-3 0,3 3-2 0,-1-3 3 16,-1 0-3-16,-2 0 3 0,1 2-3 0,2-2 0 15,-1 0-1-15,-1 0 0 0,3 2 0 0,-3-2 0 16,3 1 0-16,-3-2 1 0,3 1 2 0,-3-2-1 16,1 2 1-16,-1 0-5 0,2-2 1 0,-1 2 2 15,-1 0-2-15,-2 0-1 0,2 0-4 0,-4 0 3 0,1 0 5 16,0 0-2-16,1 2 1 0,0-2-1 16,-1 0-3-16,4 2 0 0,-4-1 2 0,2-1-3 15,0 2 2-15,0-2 1 0,0 0 1 0,-1 0-1 0,3 1 1 16,-2-1-1-16,4 0-2 0,-3 0 5 0,2 0-1 15,-1-1 2-15,2-1 0 0,-1 2-2 0,1-1-1 16,0 1-3-16,0 0 4 0,0 0-2 0,-1-2-3 16,1 4 6-16,-1-1 1 0,3-1-3 0,-5 2 2 15,3-2-4-15,-4 1 2 0,3 0 1 0,-5-1 0 16,1 1-1-16,0-1 0 0,-2 2-6 0,3-2 5 16,-4 0 2-16,-5 0-2 0,13 0-1 0,-7-2 1 15,2 2 2-15,2 0-1 0,-2-1 3 0,2 0-2 0,-2 1 0 16,5-3-2-16,-1 2 1 0,-2-1-2 0,2 2-1 15,-2 0 0-15,3 0 1 0,-7 0 3 0,3 0-4 16,0 0 1-16,-1 0 0 0,0 2 2 0,-1-2 1 16,5 0-3-16,-6 0 6 0,-6 0-8 0,14 1 4 15,-10-1-1-15,4 0 1 0,-3 2-3 0,-5-2-5 16,11 1 8-16,-4-1-2 0,-2 1 0 0,1 0-3 16,3-1 3-16,-1 0 2 0,2 0-2 0,0-1 2 15,3 2-1-15,1-1-1 0,-2 0 1 0,0 0-1 16,2 2-2-16,-1-1 1 0,0-1 4 0,-3 0-1 15,-1 1-2-15,0-1 0 0,0 0 2 0,-4 0-3 0,3 0 3 16,-3 0-2-16,-5 0-6 0,13 3 8 0,-8-3-4 16,-5 0 5-16,9 1-3 0,-4-1 1 0,1 1 0 15,-6-1-1-15,12 2-1 0,-6-2 3 0,1 0-1 16,4 0 2-16,-1 0-1 0,4 0-1 0,-3 0 1 16,1 1-2-16,6-1-1 0,-1 0 2 0,-3 1-1 15,0 2-1-15,0-3 4 0,-1 3-3 0,-1-3 1 16,-1 2-2-16,-1-2 1 0,-1 0-3 0,1 3 4 0,-2-2-7 15,-3 0-6-15,3-1 12 0,-3 2-1 16,-5-2 5-16,5 2-3 0,0-2 1 0,-5 0-5 16,0 0 9-16,6 1 7 0,-6-1 0 0,0 0 9 0,7 2 6 15,-7-2 0-15,0 0 5 0,0 0-2 0,0 0 4 16,0 0-2-16,5 0 0 0,-5 0-4 0,0 0-1 16,0 0-2-16,0 0-1 0,0 0-5 0,0 0-1 15,0 0-2-15,0 0-2 0,0 0 0 0,0 0 0 16,0 0-2-16,0 0-3 0,0 0-1 0,0 0 2 15,0 0-5-15,0 0 2 0,0 0 1 0,0 0-2 16,0 0-2-16,0 0 2 0,0 0-1 0,0 0 0 16,0 0 6-16,0 0 1 0,0 0 3 0,0 0 1 15,0 0-3-15,0 0 3 0,0 0 3 0,0 0-2 16,0 0 3-16,0 0-4 0,0 0 1 0,0 0-2 0,0 0 0 16,0 0 1-16,0 0-3 0,0 0 1 0,0 0-4 15,0 0 1-15,0 0-4 0,0 0 1 16,0 0 2-16,0 0-3 0,0 0-2 0,0 0 0 0,0 0 2 15,0 0-4-15,0 0 2 0,0 0 1 0,0 0-2 16,0 0 6-16,0 0-2 0,0 0 1 0,0 0 1 16,0 0 2-16,0 0-2 0,0 0 0 0,0-7-3 15,0 7-2-15,0 0 2 0,0 0 2 0,1-5-7 16,-1 5 3-16,0-2 1 0,0 2-3 0,0 0-5 0,-3-7 5 16,3 7 1-16,0 0-1 0,2-5-1 0,-2 5 0 15,0-4 0-15,0 4 0 0,0 0 0 0,0 0 0 16,0 0-5-16,-2-5 3 0,2 5-3 0,0 0-3 15,0 0 6-15,0 0 0 0,0 0 0 0,0 0-1 16,0 0 2-16,0 0 0 0,0 0 0 0,0 0 0 16,0-6 0-16,0 6 0 0,0 0 1 0,0 0-4 15,0 0 3-15,-1-2 0 0,1 2-1 0,0 0-4 16,0 0 1-16,0 0 1 0,0 0 2 0,0 0 1 16,0-5 1-16,0 5 0 0,0 0-2 0,0 0-1 15,0 0-1-15,0 0 1 0,1-5 2 0,-1 5-1 0,0 0-1 16,0 0-1-16,0 0 3 0,0 0-3 0,0 0-2 15,0 0 4-15,0 0-2 0,0 0-10 16,0 0 8-16,0 0 0 0,0 0 3 0,0 0-3 0,0 0 2 16,0 0-2-16,0 0 2 0,0 0-1 0,0 15 4 15,0-12-1-15,0-3-4 0,0 6 5 0,0-2-5 16,2 0 0-16,-1-1 3 0,-1-3-2 0,0 4-1 16,0 1 3-16,0-5 2 0,3 6 1 0,-3-3-3 15,2 0 0-15,-2 1 0 0,0-4 1 0,2 3-4 16,-2-3-3-16,0 5 6 0,0-5 0 0,2 2 1 15,-2-2 0-15,0 0 0 0,0 0-1 0,1 5 2 16,-1-5 5-16,0 0 6 0,0 0 7 0,0 0 0 16,0 0-2-16,0 0 0 0,0 0-2 0,0 0 0 15,0 0-6-15,0-14 4 0,0 14-3 0,0-5 1 0,0 0-4 16,0 5 2-16,2-7-1 0,-2 2-5 0,0 2 1 16,0 3-2-16,2-7-1 0,-2 5-1 0,0 2 4 15,0 0-1-15,2-4-2 0,-2 4 1 0,2-4-1 16,-2 4 2-16,0 0-2 0,0 0-1 0,0-4-2 15,0 4 0-15,0 0 2 0,0 0 0 0,0 0 0 16,0 0-1-16,0-3 1 0,0 3-1 0,0 0-4 16,0 0 4-16,0 0-1 0,0 0 1 0,0 0-2 0,0 0 4 15,0 0-2-15,0 0 2 0,0-5 1 0,0 5 0 16,0 0-3-16,0 0 2 0,0 0-2 16,0 0 0-16,0 0 3 0,0 0-4 0,0 0 1 0,0 0 2 15,0 0-4-15,0 0-1 0,0 0 3 0,0 0 2 16,0 0-8-16,0 0 5 0,0 0 1 0,0 0 1 15,0 0 0-15,0 0-2 0,0 0-2 0,0 0-2 16,0 0 6-16,0 0-5 0,0 0-2 0,0 0 4 16,0 0-3-16,0 0 4 0,0 0 2 0,0 0-2 15,-4 15 1-15,4-15-3 0,0 5 6 0,0-3-4 16,0-2-1-16,0 6-1 0,0-6 4 0,0 0-2 16,-2 6 1-16,2-3 1 0,0-3-2 0,0 0 1 0,0 4 0 15,0-4-1-15,0 0 5 0,0 0-3 0,0 0 1 16,0 0 1-16,0 0 0 0,0 0 2 0,0 0-5 15,0 0 6-15,0 0 0 0,0 0 0 0,0 0 4 16,0 0 0-16,-3 2 0 0,3-2 0 0,0 0-4 16,0 0 1-16,0 0 1 0,0 0 1 0,0 0-2 15,0 0-2-15,0 0-3 0,0 0 3 0,0 0-1 16,0 0 3-16,0 0 1 0,0 0 4 0,0 0-6 0,0 0 2 16,0 0 2-16,0 0-3 0,0 0 1 15,0 0-5-15,0 0 4 0,0 0-2 0,1-11 0 16,-1 11-4-16,0 0 3 0,0 0-6 0,-1-6 6 0,1 6-3 15,0 0-3-15,0 0 1 0,0 0 4 0,0 0-2 16,0-5-3-16,0 5 1 0,0 0 1 0,0 0 3 16,0 0-4-16,0 0 1 0,0 0-2 0,0 0 3 15,0 0 0-15,0 0-3 0,0 0 4 0,0 0 1 16,-2-4-6-16,2 4 5 0,0 0-4 0,0 0-1 16,0 0 1-16,0 0-2 0,0 0 4 0,0 0-1 15,0 0 2-15,0 0 0 0,0 0-9 0,0 0 11 16,0 0 1-16,-4-1-4 0,4 1 1 0,0 0 2 15,0 0-5-15,0 0 1 0,0 0-1 0,0 0 2 16,0 0-1-16,0 0 4 0,0 0 0 0,0 0-9 0,0 0 5 16,0 0 2-16,0 0-3 0,0 0 2 0,0 0 3 15,0 0-4-15,0 0 4 0,0 0-2 16,0 0-1-16,0 0-2 0,0 0 0 0,0 0 0 0,0 0-4 16,0 0-3-16,0 0 0 0,0 0 1 0,0 0-2 15,0 0 1-15,-14 4-2 0,7-3 5 0,1 0-4 16,-2 1 2-16,-1-1 1 0,2 0-4 0,0 1 5 15,-3 0-5-15,0 0-2 0,1-2-2 0,-2 0-1 16,3 2 3-16,-4-2-1 0,3 3 0 0,-5-3-2 16,5 0 0-16,0 0 0 0,-5 1-2 0,4 0 2 15,-1 1 0-15,4-2 1 0,-4 0-4 0,4 0 6 16,-2 0 0-16,0 0 3 0,2 0-1 0,-2 0-1 0,-3 1-2 16,2-1 2-16,2 1-5 0,-3-1-10 0,-1 1 6 15,1 1-7-15,-2-2-1 0,0 0 0 0,-1 3-3 16,1-3-5-16,-1 0 3 0,0 1-3 0,2 2-4 15,-4-3 6-15,0 1 1 0,-1-2 6 0,-1 1 3 16,5 0 1-16,-1 0 2 0,0 0 2 0,3-3 3 16,-2 3 2-16,0 0-1 0,2 0 4 0,-1 0 1 15,-2-1 0-15,1 1 3 0,-1 0 0 0,1 0-2 0,3 0 5 16,-4 0-2-16,1 0 3 0,1 0 0 16,-1 0-5-16,1 0 3 0,1 1 4 0,1-1-4 15,1 0 5-15,-3 3 0 0,1-3 0 0,2 0 0 0,-4 1-1 16,3-2 4-16,-3 2-4 0,4-1 0 0,1 0 0 15,-1 0-1-15,-2 0 4 0,3 0 0 0,-3 0 0 16,-1 0-1-16,1 0-3 0,-1 0 2 0,2-1-1 16,-2 1-3-16,1 0 4 0,2 0-1 0,-4 0 1 15,1 0 2-15,0-3-1 0,1 3 3 0,-1 0-1 16,3 0 0-16,-4-1-2 0,3 2-2 0,1 2 5 16,-4-3-3-16,3 1 0 0,1-1 1 0,-5 0-2 0,3 0-7 15,-3 0 8-15,1 0 2 0,-2 0-1 16,3 0 3-16,-2 0-3 0,-4 0-2 0,-1-4 0 0,1 3 0 15,0 1-1-15,0 0-1 0,0-3 3 0,-1 3 0 16,6 0-7-16,-6-3 7 0,1 1 1 0,4 2 0 16,-3-2-2-16,5 2 1 0,-1-1 2 0,-1 1-3 15,1 0 2-15,4-1 2 0,-1 1-3 0,1 0 1 16,0 0-6-16,-4 0 4 0,3-3 3 0,2 3-9 16,-3 0 7-16,-1-2-1 0,2 2 0 0,-1 2 2 15,0-4-3-15,0 4-3 0,0-2 0 0,0 3-5 16,-1-2-1-16,0 0-3 0,0-1 5 0,-2 0-3 15,2 2-1-15,-2-1 0 0,2-1 2 0,-2 1 0 0,1-1 0 16,3-1 2-16,-4 0 5 0,1 1-2 0,1 0 0 16,1 0 0-16,2 1 0 0,-1-2 2 0,2 1 4 15,2-2-1-15,6 2-2 0,-10 0 0 0,3-1-3 16,7 1 2-16,-7 0 1 0,7 0-6 0,-9 1 7 16,9-1 2-16,-13-1-3 0,8 1 1 0,-3-1 3 15,8 1 0-15,-15 0-2 0,6 0 2 0,0-3-3 16,1 3 4-16,-2-2 0 0,1 0-4 0,-4 1 2 15,2-2 4-15,-2 2-5 0,2-2 1 0,-1 3 0 16,1-2 0-16,-1 2 0 0,3-3-3 0,-2 3 3 16,-2-1-2-16,4 0 1 0,-1-1 1 0,-3 1 1 0,4 1-4 15,-1 0 2-15,1 0-1 0,-3-1 2 0,2 1 1 16,0 0-2-16,-3-1-4 0,3 1 5 0,1 0-3 16,-1-3 5-16,-3 3 1 0,5 0-4 0,-1-2 1 15,0 2-1-15,-2 0 2 0,-1 0-3 0,0 0 5 16,1 0-1-16,0 2-2 0,-1-2 0 0,2 0 0 15,1 0 2-15,-2 1-1 0,3-1-1 0,-5 0-4 16,3-1 7-16,2 1-1 0,-2 1 0 0,4-1 0 0,-2 0-1 16,3 2 1-16,-3-2-2 0,8 0-2 15,-14 1 4-15,7-1-3 0,0 0 2 0,-2-1-1 16,0 2-4-16,4 0 3 0,-3-1-1 0,1 0 2 0,-3 0-1 16,-1 0 1-16,4 1 1 0,-3-1-1 0,-2 0-1 15,3 2 1-15,-1-1-2 0,-3-1 3 0,7 1-1 16,-7-1-1-16,4-1 2 0,0 2-2 0,-4-1 3 15,3 0-7-15,1 0 3 0,0 3-3 0,-2-3 7 16,4 0-2-16,-3 0 2 0,2 1-2 0,-2 0 3 16,0-1-6-16,0 2 0 0,-2-1 3 0,2 0 0 15,-2-1 4-15,3 0-5 0,-3 2 4 0,2-2-2 16,-2 0 3-16,-1-2-3 0,4 2 2 0,-1 0-4 0,-4 0 1 16,2-1 0-16,1 1-2 0,2 1 1 0,-4-1 2 15,-1-1-6-15,3 1 6 0,-2 0 0 0,3 0 1 16,2 0-5-16,-3-1 1 0,3 1 4 0,-2 1-2 15,4-1 2-15,-2 1-3 0,0-1-2 0,8 0 0 16,-9 0 1-16,5 2 2 0,4-2 2 0,-10 0 0 16,10 0-2-16,0 0 0 0,-9 0 1 0,9 0 0 15,-8 1 1-15,3-1-2 0,-1 1 2 0,1 1-4 16,-3-2 5-16,0 0-1 0,-3 0-4 0,-1 2 1 16,2-2 1-16,-3 3 1 0,1-3-1 0,-2 0 0 15,2 1-1-15,-2-1 0 0,3 0 1 0,1 1 0 0,-2-1-2 16,2 0 4-16,-2 0-1 0,3-1-1 15,0 1 1-15,0 0 0 0,-2 1-1 0,3-1 0 0,0 0 2 16,3 2-2-16,5-2-1 0,-14 0-2 0,9 0 0 16,5 0 6-16,-9 0-1 0,4 1-1 0,5-1 2 15,-11-1-5-15,5 2 3 0,6-1 3 0,-10 0-2 16,4 0-1-16,-2 1 1 0,2 0-1 0,-5 1-1 16,3-2 3-16,0 0-4 0,0 3 0 0,1-3 0 15,-4 0 0-15,1 0 3 0,0-3-1 0,0 6 0 16,2-6-7-16,2 6 6 0,6-3 1 0,-11-3 3 15,11 3-4-15,-7 0 2 0,7 0 0 0,0 0 3 0,-8 0-2 16,8 0-6-16,0 0 5 0,-8 0 1 16,8 0 0-16,-5 0-7 0,5 0 5 0,-11 0 0 0,3 0 1 15,-1 0-2-15,2 0 1 0,-5 0-2 0,0 0 3 16,1 0-1-16,0 0 0 0,0-2-2 0,-3 1 3 16,4 0-2-16,-1 1-2 0,-1-3 3 0,3 3-3 15,-1-1 3-15,0 0 0 0,2 1-11 0,0-3 7 16,1 1 6-16,-1-1-2 0,-1 0 2 0,0 2-3 15,1-2 2-15,2 2 0 0,0 0 3 0,-1-2 2 16,0 1 0-16,0-1 2 0,2 1 0 0,1 0-2 16,-2-1-3-16,0 3-2 0,0-2 0 0,1-1 3 15,0 1-2-15,0 0-1 0,-3 0 1 0,3 1 0 0,-1-1 0 16,1 2-1-16,-2-3 2 0,2 3-2 16,-2-1 1-16,7 1-4 0,-9-3 3 0,5 1 1 0,4 2 4 15,-8-1 3-15,8 1-3 0,-7-2 3 0,7 2-4 16,-4-2 1-16,4 2-3 0,0 0 1 0,0 0 0 15,0 0 0-15,0 0 2 0,0 0-5 0,0 0 5 16,-9 1-7-16,9-1 1 0,0 0 0 0,0 0 5 0,0 0-5 16,0 0 0-16,0 0 2 0,0 0-1 15,0 0 0-15,-3-4-2 0,3 4-4 0,0 0 4 16,0 0 3-16,0 0-3 0,0 0 0 0,0 0 3 0,0 0-1 16,0 0-3-16,0 0 2 0,0 0 0 0,0 0 0 15,0 0 2-15,0 0 1 0,0 0-1 16,0 0-4-16,0 0 4 0,0 0-2 0,0 0-5 0,0 0 4 15,0 0 1-15,0 0 0 0,0 0-2 0,0 0 2 16,0 0-2-16,0 0 3 0,0 0-1 0,0 0-3 16,0 0-1-16,0 0 2 0,0 0 2 0,0 0 2 15,0 0 1-15,0 0-3 0,0 0 1 0,0 0 0 16,0 0-1-16,0 0-1 0,0 0 2 0,0 0-1 16,0 0-3-16,0 0 4 0,0 0-3 0,0 0-2 15,0 0 3-15,0 0 0 0,0 0-1 0,0 0 0 0,0 0 0 16,0 0 0-16,0 0-2 0,0 0 0 0,0 0 2 15,0 0 1-15,0 0-1 0,0 0-2 16,0 0 2-16,0 9 1 0,0-9-1 0,-1 8-2 0,-2-5 5 16,2 2-2-16,1 1 2 0,-1 0-4 0,1 0 2 15,-3-1 2-15,3 2-1 0,-1 1 0 0,-3-3 3 16,4 2-6-16,-1-2 2 0,-3 0 1 0,4 2-2 16,0-2-4-16,0-3 4 0,0 3 1 0,0-1 2 15,0-4-2-15,-1 6 1 0,1-6 0 0,0 0 2 0,-3 4-2 16,3-4 0-16,0 3 3 0,0-3 1 0,0 0-5 15,0 0 10-15,0 4-2 0,0-4 12 0,0 0-1 16,0 0-2-16,0 0-6 0,0 0 2 0,0 0-3 16,0-14 2-16,0 7-2 0,-1 4-2 0,-2-2-3 15,2-2-5-15,-3 0 7 0,4 1 0 0,-4 0 0 16,4 0-4-16,-1 0 0 0,-2 2 0 0,1-2 2 16,2 1-5-16,0 1 4 0,-1 1 0 0,-2-2-3 15,3 5 3-15,-1-6-1 0,1 6-2 0,0-6 0 16,0 6 0-16,0-5 2 0,0 5-2 0,-3-4 1 15,3 4-1-15,0-6 0 0,0 6 1 0,0 0-2 0,-1-4 2 16,1 4-11-16,0 0 10 0,4-3 0 0,-4 3-2 16,0 0 1-16,0 0 1 0,0-4 1 0,0 4-4 15,0 0 1-15,0 0 0 0,0 0-1 0,0 0 1 16,0 0-1-16,0 0-6 0,0 0 5 0,0 0 0 16,0 0 0-16,0 0 2 0,0 0 1 0,0 0-4 15,0 0 6-15,0 0-2 0,0 0-2 0,0 0-5 16,1 15 5-16,2-11 1 0,-2 1 2 0,-1-2-1 15,0 3-1-15,5-1 0 0,-5 2 1 0,0-2 0 16,4 0 2-16,-4 1-2 0,1-2 2 0,-1 1-1 16,0 1-1-16,0 0-2 0,0-1 4 0,0-1-2 0,0-1-1 15,0-3 2-15,0 7-1 0,0-7 2 0,0 5 1 16,0-5-3-16,0 2 2 0,0-2-2 16,0 0 2-16,0 0-2 0,0 0-3 0,0 0 6 0,0 0 0 15,-14-5-1-15,10-2 0 0,3 3-2 0,-3-1 0 16,0-3 1-16,0 3 2 0,-1-2-3 0,0-1 4 15,2 2-5-15,1 1-1 0,1 1 4 0,0 0 0 16,-1 0-1-16,1 1-2 0,1 3 0 0,-2-5 1 16,2 5 0-16,-2-4-1 0,2 4-3 0,0 0-3 0,0 0 7 15,-1-3 1-15,1 3-5 0,0 0 4 16,0 0-1-16,0 0-1 0,0 0 0 0,0 0 4 0,0 0-2 16,6 11 0-16,-4-10 1 0,-2-1 0 0,4 3-1 15,-2-1-1-15,-2 3 0 0,0-5 1 0,5 3 0 16,-2 0 0-16,-1-2-1 0,-2-1 1 0,4 5 1 15,0-3-1-15,-4-2 3 0,2 4-3 0,-2-4-6 16,7 2 7-16,-7-2-4 0,0 0-1 0,0 0 6 16,1 2 1-16,-1-2-2 0,0 0 0 0,0 0 3 15,0 0-3-15,0 0 0 0,0 0-2 0,4 2 3 16,-4-2-1-16,0 0 1 0,0 0-2 0,0 0 1 0,0 0-1 16,0 0 1-16,0 0-1 0,0 0 1 15,0 0-1-15,0 0-5 0,0 0 7 0,0 0 0 16,2-9 1-16,-2 9-4 0,0 0 4 0,0 0-5 0,3-4 3 15,-3 4-1-15,0 0-2 0,0 0 1 0,0-4 2 16,0 4 1-16,0 0-1 0,0 0-3 0,0 0 3 16,0 0-3-16,0-4 2 0,0 4-1 0,0 0 1 15,0 0-1-15,0 0 4 0,0 0-4 0,0 0 3 16,0 0-3-16,0 0 1 0,0-5 1 0,0 5-1 16,0 0-6-16,-3-3 6 0,3 3-2 0,0 0 4 15,0 0 0-15,-2-5-3 0,2 5 0 0,0 0 2 0,0 0-1 16,0 0 1-16,-4-2-2 0,4 2 2 15,0 0-3-15,0 0 3 0,0 0-2 0,0 0-1 16,0 0 3-16,0 0 2 0,0 0-7 0,0 0 1 0,0 0 3 16,0 0-2-16,0 0 3 0,0 0-2 0,0 0-1 15,0 0-1-15,0 0 1 0,0 0-1 0,0 0 1 16,0 0 0-16,0 0 4 0,13-3-5 0,-9 2 4 16,-4 1-2-16,10 0 1 0,-1 0-1 0,-9 0-1 15,14 1 2-15,-5-1-1 0,1 0 2 0,-1 0 1 16,-1 0-4-16,0 1 1 0,4 1 2 0,-2-1-7 15,3-1 3-15,-4 0 1 0,3-1 0 0,-1 2 3 0,-2-1 0 16,1 1-2-16,0-2 2 0,-2 2-1 16,2-1-1-16,3 0 1 0,0 3-4 0,-4-3 0 15,4 2 6-15,-7-2-1 0,6 0 0 0,-2 2-1 0,0-1-1 16,2-1 0-16,0 2 0 0,-1-2 2 0,1 1 1 16,1 0-2-16,-1-1-2 0,2 1 3 0,-1 1 1 15,0-2-4-15,0 1 2 0,1-1 1 0,-1 0 0 16,0 1 0-16,-3-1-1 0,3 0 1 0,-3 0 0 15,3 0-2-15,-3-1 3 0,3 1 0 0,-3 0-8 16,0-1 4-16,3 1 5 0,-3-2-5 0,-1 1 4 16,3 1 0-16,-3-2-3 0,3 2 1 0,-3 0-1 15,-1 0 1-15,2-2 0 0,-1 1-1 0,3 1-1 16,-2 0 2-16,0-2 0 0,3 2-1 0,0 0 2 16,0 0-2-16,-2 0 2 0,0 0-1 0,1 0-1 15,2 2 0-15,-1-1 0 0,-3 1 2 0,4-1-1 0,-2 0-6 16,2 0 5-16,-4 1 2 0,5-1 0 0,-2-1 2 15,0 1-1-15,1-1 0 0,-4 0-2 0,4 0 1 16,-2 0 1-16,-2 3-1 0,4-6-3 0,-2 3 4 16,0 0-1-16,0 0-7 0,-1 0 7 0,1-2-1 15,-2 2-1-15,3 0 1 0,-2 0-1 0,0-2 1 16,1 1-1-16,-2 1 4 0,2-1-3 0,-1 0 0 16,1-1-3-16,2 2 5 0,-5 0-1 0,3 0-3 0,-1 0 4 15,2-1-3-15,-2 2 0 0,2-1-2 16,-1-1 4-16,1 1 0 0,-1 1 0 0,1-1-7 0,0-1 8 15,0 1-2-15,0 0 0 0,-1 0 0 0,3-2 0 16,-2 2 0-16,1 0 0 0,-2 0-2 0,-2 0 2 16,4 0 1-16,-1-2 1 0,-2 2 0 0,-1 0-4 15,2 0 3-15,-1 0-5 0,0 0-1 0,0 0 7 16,-2 0 1-16,1 0-3 0,1 0 0 0,0 2 0 16,-5-2-1-16,6 0 2 0,-2 2 1 0,0-1-4 15,2-1 2-15,3 3 4 0,-2-2-8 0,5-1 5 16,-4 1-2-16,2-1 1 0,-3 0 0 0,8-1 2 15,-10 1-2-15,7 0 2 0,1-1-1 0,-6 1 1 0,-3 0-3 16,4 0 0-16,-1-1 3 0,1 2-1 0,-1-2-1 16,2 2 0-16,-1-1-6 0,0 0 6 15,0 0-1-15,4 0 3 0,-2 0-2 0,2-1 1 0,0-1-2 16,-1 1 0-16,-4 1 1 0,6 1-2 0,-2 1-4 16,1-2 8-16,0-2-2 0,-5 2 1 0,3-1-1 15,-1 1 0-15,-1 1 1 0,-1 1-3 0,0-4 2 16,2 4 0-16,-2-2 0 0,1 1 1 0,-1 0-4 15,1-1 3-15,-1 0 0 0,-3 1 0 0,4-1 0 16,-2 2 0-16,-1-2 0 0,2 1 1 0,-3 0 0 16,3-1 0-16,-3 0 0 0,3 0-1 0,-3 3 2 15,2-3-1-15,-1 0-2 0,1 0 0 0,-2 1 2 16,5-1 0-16,-5 0 0 0,3 1-1 0,-3-1-1 0,2 0 2 16,7 0-3-16,-6 0 4 0,2 2-1 15,3-1 0-15,-5-1 1 0,5 1-1 0,0 1 1 0,-4-1-6 16,2 0 4-16,-2 1 3 0,4-2-3 0,-4 0 0 15,-1 0-2-15,1 2 3 0,0-2 0 0,-2 0-1 16,-1 0 1-16,2 0-1 0,-3 0 0 0,-1 0-4 16,1 0 5-16,-1 0 0 0,3 0 1 0,-5 0 0 15,3 0 0-15,0-2-4 0,0 2 2 0,0 0-3 16,0 0 3-16,-2-2-1 0,4 4 2 0,0-4 1 16,1 2-2-16,-2-2-4 0,1 2 6 0,1 0-2 0,-2 0-1 15,2 0 2-15,1 0-3 0,-2 0 3 0,-1 0 0 16,2 0-1-16,-2 0 0 0,2 0 1 15,-1 0 2-15,-3-2-4 0,2 1 1 0,-1 1 0 0,-2 0 0 16,2 0 2-16,-1-1 1 0,0 1-2 0,4 0-2 16,-4-2-3-16,1 2 4 0,0 0 2 0,2-1-2 15,-2 1 0-15,3 0-1 0,-2-1-3 0,3 1 3 16,-3 0-2-16,0-3 6 0,2 3-3 0,-2 0 0 16,1 0-2-16,-1-1 4 0,0 1-8 0,0 0 6 0,-2 1 1 15,0-1-5-15,-4 0 7 0,4 0-3 16,-9 0 2-16,10 0 0 0,-2 0 0 0,0-1-2 15,-1 1 1-15,2 0 1 0,-1-1-2 0,2 2 0 0,-1-1 2 16,-1-1-1-16,-1 1-3 0,2 0 0 0,-1 0 2 16,4-2-1-16,0 2 2 0,1 0 1 0,-3 0-3 15,4 0 1-15,-3 0-2 0,1 0 2 0,-1 0-1 16,-2 2-3-16,-1-2 4 0,0-2 1 0,0 4-3 16,-3-2 4-16,4 1-2 0,-3-1 3 0,1-1-2 15,-1 2 2-15,3-1-3 0,1-1 2 0,-3 1-8 16,-1 0 6-16,4-2 0 0,-2 2 1 0,-2-1-2 15,-6 1-3-15,14 0 4 0,-9 0 0 0,-5 0-1 16,12 0 3-16,-7 0-2 0,-5 0 0 0,0 0 0 16,11 0 0-16,-11 0 3 0,6-1-3 0,-6 1-5 15,0 0 5-15,0 0 3 0,0 0 1 0,7 0-3 0,-7 0-1 16,0 0-6-16,0 0 8 0,0 0-3 0,0 0 1 16,8 0 3-16,-8 0-4 0,0 0 1 0,10 0 0 15,-10 0 0-15,5-1 0 0,-5 1 0 0,7 1-2 16,-7-1 1-16,7 0 2 0,-7 0-2 0,0 0-4 15,10 1 5-15,-10-1 0 0,7 0-2 0,-7 0 3 16,0 0-5-16,5 1 4 0,-5-1 0 0,0 0-1 16,0 0 2-16,4 2 1 0,-4-2-2 0,0 0-4 15,0 0 5-15,0 0-2 0,0 0 2 0,0 0 0 16,6 1-2-16,-6-1 0 0,4 1 3 0,-4-1 0 16,0 0-2-16,9 0 2 0,-9 0-2 0,8 0 0 15,-8 0-4-15,6 3 5 0,-6-3 1 0,10 1-1 0,-7 0-2 16,2 2 1-16,-5-3-7 0,5 1 8 15,-5-1-2-15,4 2 0 0,-4-2-1 0,0 0 2 0,5 1 1 16,-5-1-1-16,0 0-6 0,0 0 4 0,4 3 1 16,-4-3 3-16,6 0-2 0,-6 0-1 0,0 0-1 15,8 2 3-15,-3-2 0 0,-5 0-2 0,10 0-5 16,-3 0-8-16,-1 0-6 0,-6 0-2 0,9 0-3 16,-5 3-3-16,-4-3 4 0,6 0-2 0,-6 0 0 0,0 0 4 15,9 0 1-15,-9 0 2 0,0 0 4 16,0 0 2-16,7 0 1 0,-7 0 5 0,0 0 0 15,0 0-2-15,0 0 5 0,0 0 1 0,0 0 2 0,2 1-3 16,-2-1-3-16,0 0 7 0,0 0-2 16,0 0-2-16,0 0 1 0,0 0 2 0,0 0 2 15,0 0-2-15,0 0 2 0,0 0-2 0,0 0-3 0,0 0 6 16,0 0-4-16,0 0-1 0,0 0 1 0,0 0 2 16,0 0-1-16,0 0 0 0,0 0 0 0,0 0 0 15,0 0-2-15,0 0 3 0,0 0 0 0,0 0-3 16,0 0 4-16,0 0-6 0,0 0 4 0,0 0 2 15,0 0-2-15,0 0-1 0,0 0-1 0,0 0 4 16,-11-6-1-16,11 6-2 0,0 0 2 0,0 0 0 16,0 0-2-16,0 0 2 0,0 0 0 0,0 0-3 15,0 0 5-15,0 0-1 0,0 0-3 0,0 0-1 16,0 0 5-16,0 0-3 0,0 0 2 0,0 0-2 16,0 0-1-16,0 0 0 0,2 12 0 0,-2-12-1 0,-2 5 4 15,0-1-4-15,2-4 3 0,0 6-4 0,0-6 4 16,-1 4-1-16,1 0 1 0,0-4 0 0,1 5 0 15,-1-5 3-15,0 0 1 0,0 0-2 0,2 3 0 16,-2-3 1-16,0 0 1 0,0 0 0 0,0 0-1 16,0 0 3-16,0 0-3 0,0 0 5 0,0 0-6 15,0 0 4-15,0 0 2 0,3-12 1 0,-3 12 2 16,2-5 2-16,-2 5 6 0,1-4 1 0,-1 0 3 16,0 4-2-16,0 0-6 0,1-4 1 0,-1 4-2 0,0 0-1 15,0 0 0-15,3-4-13 0,-3 4 10 0,0 0-2 16,0 0-3-16,0 0 3 0,2-3-4 15,-2 3 1-15,0 0-2 0,0 0-1 0,0 0 0 0,0 0 2 16,0 0-5-16,0 0-1 0,0 0 2 0,0 0 1 16,0 0-1-16,0 0 0 0,0 0 1 0,0 0-1 15,0 0 3-15,0 0 1 0,0 0-3 0,0 0 2 16,0 0-8-16,0 0 1 0,0 0 3 0,0 0 3 16,0 0-4-16,0 0 3 0,0 0 3 0,0 0-10 15,0 0 11-15,0 0-1 0,0 0-1 0,3 10 2 16,-3-10-2-16,0 0 3 0,0 0 0 0,0 0-2 15,0 0-2-15,0 0 2 0,0 0-3 0,0 0-1 0,0 0-19 16,0 0-38-16,0 0-41 0,-4-15-66 16,4 15-233-16,-6-2-430 0,1-1 191 0</inkml:trace>
  <inkml:trace contextRef="#ctx0" brushRef="#br0" timeOffset="19195.72">7538 6945 50 0,'0'0'87'0,"0"0"-10"16,0 0-1-16,0 0-12 0,0 0-3 0,0 0-7 15,0 0-8-15,0 0-3 0,0 0-1 0,0 0 1 16,0 0-13-16,0 0-1 0,0 0 5 0,0 0 5 15,0 0-4-15,0 0 8 0,0 0 2 0,0 0 5 0,0 0 9 16,0 0-5-16,0 0 4 0,0 0 0 0,0 0-5 16,0 0 0-16,0 0-2 0,0 0-6 15,0 0-8-15,0 0-1 0,0 0-4 0,0 0 1 0,0 0-7 16,0 0-3-16,0 0-5 0,0 0 2 0,0 0 0 16,0 0-4-16,0 0-6 0,0 0 1 0,0 0 0 15,0 0 3-15,0 0 2 0,11-2-6 0,-11 2-2 16,0 0-1-16,0 0 0 0,0 0-1 0,1-4-4 0,-1 4 1 15,0 0 3-15,9-1-1 0,-5-1-7 16,-4 2 6-16,9 0-5 0,-9 0 2 0,10 0 2 16,-10 0-2-16,9 0-2 0,-9 0 6 0,9 0-1 0,0 0-5 15,-9 0 5-15,11 0-4 0,-4 0 0 16,-1 2 0-16,2-2 0 0,0-2 1 0,-2 4 1 0,3-4-6 16,0 2 9-16,-1 0-3 0,2 0 1 0,1 0 3 15,1 0-1-15,-1-3-8 0,3 3 1 0,-1-1 1 16,-1 0 2-16,7 1 1 0,-5-2-3 0,-1 0 2 15,4 2-2-15,-1-3-1 0,0 1 3 0,-4 1 1 16,2 1-5-16,-2-1 5 0,0 0-1 0,-2 1 1 0,1-2-1 16,0 2-6-16,-2-1 8 0,-4 1 0 15,6-1-7-15,0 0 5 0,-5-1 1 0,2 4-4 0,2-2 4 16,2-2-3-16,-2 2 2 0,4-1-1 0,-5 1 0 16,6-1-1-16,-3 2 0 0,1-1 0 0,1 0 1 15,-1 0-2-15,0 0 2 0,0 1 2 0,-2-2-4 16,3 1 4-16,5 1-3 0,-3-1 8 0,2 0-5 15,-5-1-4-15,1 1 2 0,0-4 2 0,-1 4-4 16,4-1 4-16,-2-1 2 0,-5 1-5 0,0 1 4 16,6-1-6-16,-5 1 1 0,1 0 3 0,0 0-5 0,-1 1 1 15,1-2 4-15,1 1-1 0,-4 0 2 16,5 0-4-16,-2 0 4 0,-1 0 1 0,2 0-6 16,1 0 4-16,0 0-1 0,-1-1 3 0,6 1 1 0,0 1 1 15,-2-1-4-15,-2 0-2 0,3 0 2 0,1-3-1 16,-1 5 3-16,0-4-6 0,1 4 3 0,-2-1 1 15,-2-1-2-15,-3 0-3 0,5 0 3 0,-4 0 0 16,0 0 2-16,0 0-2 0,-2 0 1 0,2 0-2 0,-1 1 2 16,2 0 2-16,-3-1-2 0,2 2-4 0,1-1 3 15,0-1 1-15,-1 3 6 0,0-3-10 16,1 1 0-16,-2 0 6 0,0-1 2 0,6 2-1 0,-7-2-4 16,3 2 1-16,-1-1 0 0,2 1-1 0,-2-1 1 15,3 0 0-15,-5-1 0 0,-1 0 0 0,4 0-3 16,-2 0 4-16,2 1-2 0,-4 1-2 0,4-2 5 15,-1 3 0-15,-1-3 0 0,1 1-4 0,0 0 3 16,1-1-1-16,-2 2 1 0,0-1 2 0,3-1-2 16,-2-1-2-16,1 2-2 0,-2 0 5 0,2-1-4 15,-1-1 0-15,1 1 3 0,-2 1 0 0,-2-2-2 0,4 2 5 16,-2 0-5-16,-6-1 2 0,5 2-1 16,0-2-4-16,-1 0 5 0,1 2-1 0,0-2 1 0,1 0-1 15,-3 1 0-15,4 0-1 0,-3-1 4 0,3 1-3 16,0-2-2-16,1 2 3 0,-1 1 1 0,-1 0 3 15,5-2-4-15,2 0 2 0,-6 1-4 0,1 1 3 16,0-2-3-16,-1 0 1 0,-2 1-1 0,3-1 0 16,-1 1-1-16,-2-1 2 0,1 3-1 0,-3-2 3 15,2-1 1-15,1 2-3 0,-3-2-4 0,0 1 5 16,1 0-2-16,3-1 1 0,-4 0-1 0,1 0-1 0,-1 0 1 16,2 0 2-16,2 0 1 0,-2 0-4 0,1 0 3 15,0 0-2-15,1 0 1 0,1 0 0 0,-4 0 2 16,3 2-2-16,-2-1 3 0,2 0-1 0,5-2-3 15,-9 2 0-15,5 0-1 0,-4-1 2 0,3 0-4 16,0 2 5-16,-3 0-3 0,3-2 4 0,-3 0 0 16,2 3-3-16,1-3-1 0,-1 0 3 0,2 0 7 15,-4 1-6-15,4 2-1 0,-5-3 2 0,4 1-2 16,-2 1-5-16,2-2 4 0,5 0-4 0,-5-2 0 0,1 2 2 16,0 2 4-16,-2-1-2 0,3 0 3 0,0-1-4 15,-1 0 1-15,-1 3-8 0,0-3 14 0,0 0-6 16,1 0-2-16,-3 2 1 0,3-2 1 0,0 0-1 15,-2 0-1-15,3 2 2 0,-3-2 3 0,0 0-3 16,1-2 3-16,4 2-10 0,-2 0 8 0,-1 2 1 16,4-2 2-16,0 0-7 0,-1 1 0 0,2-2 4 0,-2 2-1 15,0-2-1-15,1-1 1 0,0 2 0 0,-4 2 3 16,4-4-5-16,-5 4 5 0,1-2-4 16,0 1 1-16,0-1 1 0,4 1 0 0,-5-1 1 0,2 0-3 15,-2 0 2-15,0 1 1 0,-1-1 1 0,1 0-4 16,1 0 2-16,3 0-2 0,-2 0 2 0,-2-1-1 15,5 0 1-15,0 0-1 0,0 1-2 0,-2 0-2 16,1 0 4-16,3 0 1 0,-2 0-2 0,3 1 2 16,-2-2 2-16,0 2-2 0,1-4-1 0,2 3-1 15,0 0 1-15,6-2 0 0,-6 2 2 0,-1-3-1 16,1 6-4-16,-1-6 3 0,1 3-2 0,0 0 2 16,-4 0-1-16,5 0 4 0,-1 3-3 0,-2-6 0 15,2 6 0-15,0-3-1 0,0 0 1 0,6-3-4 0,-7 3 10 16,7 0-7-16,-6 0 4 0,0 0-3 0,1 0 3 15,-3 3 1-15,2-3-2 0,-3 2 3 0,0-2-4 16,-1 0 3-16,4 2-6 0,-8-1 4 0,0-1-3 16,0 0 1-16,-1 0-1 0,0 1 4 0,1-1-9 15,-4-1 12-15,3 2-6 0,0-1 3 0,-1 0-3 16,1-1 3-16,-1 2-4 0,3-1 2 0,-2 1-1 16,7-2 1-16,-4 1-1 0,1 1 3 0,5-2-4 0,-4 2 1 15,1-2 2-15,3 1-3 0,-2-1 6 0,7 2-6 16,3-3 5-16,-2 3-2 0,-2 1-3 0,5-2 2 15,-3 0-2-15,2-1-1 0,-2 0 1 0,0 1 2 16,1 0-1-16,-1-3 0 0,-1 3 3 0,-5-2-3 16,9 2 0-16,-5 0 3 0,-5 0-6 0,-1-3 7 15,2 2 2-15,0 0 0 0,-1-2 0 0,1 0 3 16,8-1 4-16,-10 4-1 0,3-2-6 0,-1 2 0 16,1-2 2-16,5 0-2 0,-1-2-1 0,2 1-1 0,-1 2 3 15,2-2-3-15,-2 2-1 0,0 0 0 0,0-1 4 16,-2 2-4-16,3-1 0 0,-1 0-4 0,0 1 4 15,-6 0 2-15,1-1-3 0,4-1-5 0,-8 4 4 16,1-2 4-16,1-2-4 0,1 1-3 0,-1 2 2 16,-2-1 0-16,3-1 1 0,-4 1-2 0,4 0 2 15,-4 0-1-15,1-2 0 0,0 0 1 0,0 2 0 16,0-2-1-16,-1 1 2 0,1-1-2 0,0-1-1 16,1 2 1-16,0 1-1 0,-1 0 1 0,1-3-3 0,-1 1 2 15,-1 4 0-15,2-5 4 0,-1 3-7 0,-5-2 6 16,5 2 4-16,-5-2-7 0,4 2 5 15,-1-1-4-15,2 0 0 0,-5 1-2 0,-1-1 2 0,0-1-3 16,-1 1 5-16,1 0 0 0,1-2-1 0,-2 2 0 16,-1-1-4-16,2 1 5 0,1 0-3 0,-4 0 4 15,3-2-2-15,-3 2-4 0,3 1 1 0,0-2 4 16,1 2-2-16,-8 0 0 0,6 0 0 0,1 2 0 16,-2-2-2-16,2 2 3 0,-3-2 0 0,3 2-2 15,0-2 2-15,-2 1-2 0,3-1 0 0,-2 1 3 16,-1 0-4-16,3-1-1 0,-3-1 3 0,0 1-2 0,0 1 3 15,1-2-1-15,-1 4-2 0,1-3 4 0,-3 1-2 16,4 2 0-16,-3-2-2 0,2 0 1 0,-1 2 2 16,1-2 2-16,0 0-5 0,1 3 3 0,-3-4-6 15,2 1 7-15,-2 1-2 0,2 1 2 0,0-1-3 16,1-2 1-16,-2 2 0 0,1-1 0 0,3 1 2 16,-3-2-2-16,1 0 0 0,-2 0 1 0,2-1-1 15,-4 2 2-15,5-1-2 0,-2-1 3 0,0 1-5 0,-2 0 2 16,3-1 1-16,-3 1 1 0,2 1-3 0,-1-1 3 15,-2 0-6-15,-1 0-3 0,2 0 7 0,3 1 1 16,-7-1 2-16,6-1-3 0,-6 0 4 0,3 0-5 16,0 2 1-16,0 0 0 0,-9-1 0 0,12-1 2 15,-6 1 0-15,-6 0 2 0,8 0-3 0,-2-1-1 16,3-1-1-16,-4 1 0 0,2 0-1 0,1 1-1 16,0 0 3-16,0-3 0 0,2 0-2 0,-2 3 1 15,-1 0 0-15,-7 0 2 0,17 3 0 0,-6-5-3 16,-3 2 2-16,-1 2-1 0,1-2-2 0,0 0 4 0,-3 0 1 15,3 0-1-15,-1 0-2 0,-7 0 4 0,12 0-2 16,-8 3 2-16,-4-3 4 0,6 0 1 0,-2 1-1 16,-4-1 3-16,0 0-1 0,10-1 2 0,-10 1-2 15,0 0-1-15,7-3 6 0,-7 3-7 0,0 0 6 16,0 0-7-16,6 0-1 0,-6 0-2 0,0 0 2 16,0 0-2-16,0 0 0 0,0 0-2 0,7 0 2 15,-7 0 1-15,0 0-3 0,0 0-1 0,0 0-1 0,0 0 1 16,0 0 0-16,0 0 0 0,0 0 0 0,0 0-2 15,0 0 0-15,0 0 2 0,0 0-5 0,0 0 4 16,0 0 0-16,0 0-2 0,0 0 4 0,0 0-1 16,0 0 2-16,0 0-4 0,0 0 1 0,0 0 0 15,0 0 1-15,0 0 1 0,0 0-1 0,0 0 0 16,0 0-2-16,0 0 4 0,0 0-2 0,0 0 3 16,0 0-5-16,0 0 1 0,0 0 1 0,0 0 2 15,0 0-2-15,0 0 2 0,0 0 0 0,0 0-2 16,0 0 3-16,0 0-3 0,0 0 3 0,0 0-4 0,0 0 3 15,0 0-3-15,0 0-1 0,0 0 2 0,0 0 0 16,0 0-1-16,0 0 4 0,0 0-3 0,0 0-2 16,0 0 3-16,0 0 0 0,0 0-1 0,-4 9 0 15,4-9 0-15,0 0 0 0,1 5-1 0,-1-2 3 16,0 1-3-16,0-4-1 0,0 5 1 0,0-5 1 16,0 6-2-16,0-6 1 0,0 4 0 0,0-1-1 15,0-3 1-15,0 0-2 0,-1 4 7 0,1-4-1 0,0 0-4 16,0 0 1-16,1 4 0 0,-1-4 1 0,0 0-1 15,0 0 6-15,0 0-1 0,0 0-4 16,0 4 12-16,0-4 6 0,0 0 2 0,0 0 0 0,0 0-6 16,5-10-1-16,-2 5 1 0,-1-2 0 0,2 2 0 15,0-5 0-15,-4 1 1 0,5 0-4 0,-5 0 11 16,3 1 0-16,-2 0 0 0,0-2-1 0,2 3-1 16,-2 2 5-16,-1-1-4 0,0 4 1 0,0-4-5 15,3 2 3-15,-3 4-8 0,0-5 1 0,0 5-4 16,0 0-1-16,1-4-1 0,-1 4-4 0,0 0 2 15,0 0 2-15,0 0-4 0,0 0-1 0,-9 10 2 0,9-10 0 16,-4 5-3-16,4-1 3 0,-1-2-1 0,-2 2-3 16,3 0 0-16,0-4 1 0,-1 8-1 0,1-6 1 15,-1 2-4-15,-1 2 5 0,2-6-3 0,-2 7 0 16,-1-5 3-16,3 1-1 0,0 4 3 0,-1-4-2 16,1-3-3-16,-4 5 2 0,4 0-1 0,0-5-1 15,-2 6 15-15,2-3-2 0,0-3-3 0,0 4-1 16,0-4 0-16,0 5 0 0,0-5-1 0,0 0 1 15,0 0-1-15,0 0-1 0,-3 5 3 0,3-5-1 16,0 0-2-16,0 0-2 0,0 0-2 0,0 0 4 16,0 0 1-16,0 0-4 0,0 0-1 0,0 0 2 0,0 0-3 15,0 0-2-15,0 0 3 0,0 0-3 16,0 0 1-16,0 0 1 0,0 0 0 0,0 0-1 0,0 0-5 16,0 0 4-16,0 0 4 0,0 0-8 0,0 0 0 15,0 0 7-15,0 0-1 0,0 0-1 0,0 0-5 16,0 0 5-16,0 0 0 0,0 0-6 0,0 0 3 15,0 0 1-15,0 0 2 0,0 0 0 0,0 0 0 16,0 0-2-16,0 0 0 0,0 0 2 0,0 0-2 16,0 0 0-16,0 0-3 0,0 0 3 0,0 0 1 0,-14-2 0 15,9 3 3-15,5-1-4 0,-13 1-4 16,8-1 3-16,-1 0 4 0,-1 3-4 0,7-3 3 0,-10 0-5 16,6 0 4-16,-1 1-3 0,1 1 5 0,4-2-2 15,-9 2 0-15,9-2 3 0,-10 2 0 0,4-2-4 16,0 2-1-16,0-2 4 0,-3 1-2 0,3 1 1 15,-2-2 0-15,0 0 1 0,1 0-2 0,-3-2 3 0,-1 2-1 16,-1 2-1-16,0-4-1 0,2 2-2 16,-3 0 5-16,4 0-4 0,-1 0 1 0,1-1-1 15,-4 1 2-15,5 0-1 0,-3 1 1 0,2-1 3 0,-4 2-4 16,3-2 0-16,2-2-1 0,-2 2 0 16,1 0 0-16,2 0 3 0,-1-1-3 0,-1 0 2 0,1 1-1 15,-1 0 1-15,0-1-1 0,-1 1 0 0,-1 0 0 16,-2-2 1-16,3 0-1 0,1 0-1 0,-4 1 2 15,3 1-2-15,-2-3 0 0,-2 3 1 0,1-1 0 16,2-2-1-16,1 3 3 0,-1-2-2 0,0 3 0 16,1-2 0-16,-2 1 0 0,1-1 3 0,-1 1-3 15,3 0 1-15,-2 0-2 0,2 1-2 0,0-1-2 16,-4-1 8-16,4 2-3 0,-1-1 0 0,0 0 1 16,-2 0-2-16,3-1 2 0,-5 2-6 0,1-2 6 0,2 1 2 15,-2-2-3-15,-1 2-1 0,1 0 2 0,-1-1-3 16,-5 0 1-16,0 1 1 0,1-1 2 0,-5-1-3 15,3 2-3-15,-1 0 4 0,-6 0 0 0,-1-2-3 16,0 1 7-16,0 0-5 0,-1-2 4 0,0 1 1 16,0-1-2-16,7 0-3 0,3 3 1 0,-9 0 0 15,6-2 1-15,3-1 1 0,1 2 1 0,-2 0-9 16,3-2 6-16,-3-1 2 0,2 3-2 0,1 2-1 16,-2-1-2-16,2 0 3 0,3 0 0 0,-4-1 0 15,1 1 2-15,-2 0-2 0,2 0 3 0,-1 1-3 16,0-2-2-16,-1 1 3 0,-1 1 0 0,3-1 0 0,-5 0-2 15,1-1 0-15,1 1 2 0,-1 0-3 0,1 1-1 16,-1-2 5-16,0-2-7 0,1 2 5 0,2 1 0 16,-4 0 0-16,3-1 0 0,-2-2 3 0,1 2-3 15,1-1-1-15,2 2 2 0,3 0 0 0,0-3-2 16,0 1 1-16,1 2 0 0,2 0 1 0,-1 0 0 16,2 0-1-16,0 0 0 0,0 0-1 0,2 2 2 15,-1-4 0-15,0 2 2 0,0 5-4 0,0-5 4 0,0-3-5 16,-5 3 1-16,4 0 1 0,-4-2 0 15,2 2 0-15,-3 0 0 0,2 0 1 0,-6 0-2 16,3-1 0-16,-2 0 2 0,1 0-3 0,-2-1 3 0,0 1 1 16,2 0-1-16,-2 1-1 0,6-1-2 0,-6-1-1 15,0 2 5-15,2 0-2 0,3 2-1 0,-5-4-1 16,5 0 5-16,2 1-5 0,1 2 1 0,0-1 2 16,-1 2-6-16,3 0 6 0,-4-1 1 0,7-2-5 0,-2 1 1 15,-2 0 2-15,2 1 2 0,2-1-6 16,-2-1 3-16,-1 2 4 0,2-1-2 0,0 0 0 15,-2 0-1-15,-3 0 2 0,0 0 1 0,-1 1-1 0,0-1-2 16,1-1 0-16,-1 1-1 0,-1 1 1 16,-4-1 1-16,1-1 0 0,2 2-1 0,2-2 3 0,-1 0-3 15,-4 1 0-15,3 1 0 0,-2-1 0 0,3 0-1 16,0 0 2-16,-1 1 1 0,2-2 0 0,0 2-2 16,1-1-4-16,-2 0 5 0,1 1-2 0,1 1 2 15,-2 0 0-15,-5-3 0 0,9 2-2 0,-2-1 1 16,0 1-2-16,0-2 3 0,-1 2 0 0,-1-1-2 0,1 0-3 15,-4 0 5-15,4 0-8 0,-3 2 10 16,5-2-3-16,-3-2-7 0,1 4 4 0,3-2 6 16,-4 3-4-16,1-3 4 0,-1 2-2 0,5-2 3 0,-5 1-5 15,1-1 2-15,2 1 2 0,-1 1-5 16,3-1 2-16,-4-1-7 0,-1 1 2 0,4-1 4 0,-1 1 4 16,-2 2-1-16,3-3-3 0,-4 3 1 0,2-1 1 15,-2 1 1-15,1-3-3 0,-1 2 2 0,4 2-1 16,-3-4 0-16,0 3 1 0,3 0 1 0,-4-1 0 15,1 1-3-15,3 1 2 0,-4-2-8 0,4-1-5 16,-4 1 6-16,-4 1-8 0,4-1 3 0,-3 2-1 16,1-1 2-16,3-3-2 0,-6 1 2 0,2 1 3 0,-2 0 3 15,1 0-3-15,0-1 3 0,0 0 0 16,2 2 2-16,0-3-2 0,5 2 0 0,-3 1 4 0,2-3-4 16,1 1 3-16,-2 2 0 0,3-2-1 0,-3-1-1 15,3 2 4-15,-3-1-2 0,-1-1 1 0,2 1-3 16,-5-1 3-16,6 0-2 0,-3-1 2 0,-2 0-1 15,-2 1-1-15,0-2 2 0,-4 1 2 0,0-2-3 0,3 3 2 16,0-1-1-16,-3-2-2 0,4 3 0 16,-1 0 1-16,3 0 2 0,-4-2-2 0,3 4 2 15,4-4-1-15,-5 2 2 0,0 2-3 0,4-2-6 0,-4 0 8 16,0 0-3-16,5 0 2 0,-2 0-1 16,2 0 1-16,2 0 3 0,-5 0-4 0,5 0 1 0,-2 0-3 15,-1 0 4-15,-1-2-5 0,2 2 6 0,-1 0-4 16,2 0 3-16,-4 0 0 0,3 0 0 0,-3 0-5 15,-4 2-1-15,1-2 5 0,0 0 3 0,-3 3-1 16,1-3-4-16,-6 0 2 0,0 0 0 0,4-3 0 16,-5 3 2-16,-2-2-2 0,10 2 0 0,-3-2 1 15,0 2 1-15,2-1-1 0,0 0-1 0,-1 2 1 16,4-1-3-16,-1 0-2 0,5 0 3 0,-8-1-5 16,6 1 6-16,-1 1 1 0,-1 2-2 0,4-3 4 0,0 2-3 15,-1-2 0-15,2 0 3 0,0 0-3 16,1 3 1-16,0-3 0 0,0 1 0 0,1 0-1 0,2 1-2 15,1-1 2-15,2 1-1 0,-4-1 1 0,2 0-2 16,0 2 4-16,2-3-2 0,-7 2-1 0,4-2-1 16,-4 2 3-16,3 0-2 0,-3-1 3 0,-2 2-3 15,-3 0-3-15,0-2 5 0,-2 3 1 0,1-2-2 16,-3-1 0-16,-1 0 0 0,4-1-3 0,-3 1 4 16,-1 2 2-16,4-2-1 0,0 0 1 0,0 0-3 0,2 1-1 15,2-2-1-15,-3 0 1 0,8 2 2 16,-1-2-3-16,3 1 4 0,1 0-1 0,-2-1-2 0,4 0 3 15,-3 1-2-15,2-1 0 0,6 0-2 0,-13 2 2 16,5-1 0-16,3-1 0 0,-5 1 0 0,5 0 0 16,-3 0 1-16,-6-1-1 0,3 1-1 0,-1-1-1 15,-1 0 3-15,-1 0 1 0,-4-1-3 0,0 1 3 16,-1-1-3-16,-1 0 3 0,1 1-2 0,-3-2 1 16,3 0-1-16,-3 0 1 0,-1-1 0 0,-4 1 0 15,4 0 0-15,2-1 0 0,-6 2-1 0,5-1 3 0,2 1-9 16,-2-1 1-16,0 1 5 0,3 1-4 15,-4-3 4-15,2 2 0 0,0 1 2 0,0-1-1 0,2 1-1 16,-3-2 0-16,2 1 0 0,2 1 0 0,-4 0 0 16,2 0-2-16,2 0 2 0,-4 0 2 0,1-2-2 15,1 2 2-15,-3-1-1 0,4 0 0 0,-10 1 0 16,7-1-4-16,-5 1 5 0,-1-2-1 0,4 2-7 16,2 0 5-16,-4 2 0 0,5-4-2 0,-2 2 0 15,4-2 4-15,1 2 0 0,-1-3-5 0,2 3 4 16,3 0 3-16,-1-1-1 0,1 0 0 0,2 1-1 15,-2-3-1-15,3 1 0 0,0 2-2 0,-1-2 5 0,1-1-3 16,0 3 2-16,-1 0-4 0,3-2 2 0,-2 4-1 16,1-4-4-16,-2 2 5 0,1 0 0 0,-1 0 0 15,3-2 1-15,-1 2-2 0,1 0-1 0,0-1 4 16,-1-1-2-16,-2 2-1 0,3-3 3 0,-3 2-1 16,4-2 0-16,-1 3-1 0,0 0-1 0,-1-4 2 15,1 4-1-15,0-1 0 0,1-1 1 0,2 1-5 16,0-1 6-16,-1-1 4 0,1 2 3 0,1-2-4 15,0 3 2-15,-2-3-3 0,2 2 1 0,5 1-1 16,-14-3 1-16,10 1-5 0,4 2 4 0,-9-3-2 16,4 0 1-16,0 3 1 0,5 0-2 0,-5-4 0 0,5 4-1 15,-8-3 1-15,7 1 0 0,1 2-1 16,-6-2-1-16,6 2 2 0,-7-4-2 0,3 2 1 0,4 2 1 16,-6-2-1-16,2 1 2 0,4 1-4 0,-8-3 4 15,8 3-3-15,-7-3-2 0,7 3-3 0,-9-5 0 16,5 5 4-16,4 0 3 0,-9-3-3 0,4 3 1 15,0-2 2-15,5 2-3 0,-9-1 1 0,5 0-1 16,4 1 2-16,-5-1-2 0,5 1 2 0,0 0 0 16,-8-2 0-16,8 2 1 0,-4-2-6 0,4 2-1 15,-6-4 7-15,6 4-4 0,-8 0 1 0,8 0 2 16,-11 1-2-16,6 1-1 0,-4-2 1 0,9 0 4 0,-13 1-5 16,7-1 2-16,-2 0 3 0,8 0-3 0,-10 0-3 15,5 0 6-15,1 2-3 0,4-2-2 0,0 0 4 16,-10 0-8-16,10 0 2 0,0 0 5 0,-8 0 2 15,8 0-3-15,0 0 0 0,0 0 3 0,0 0-6 16,0 0 5-16,0 0 2 0,0 0-3 0,0 0 1 16,0 0 0-16,0 0-2 0,0 0 0 0,0 0 2 15,0 0-1-15,-3 3 1 0,3-3-2 0,0 0 4 0,0 0-7 16,0 0 3-16,0 0 0 0,0 0-5 16,0 0 8-16,0 0-1 0,0 0-2 0,0 0-3 15,0 0 6-15,0 0-3 0,0 0 2 0,0 0 1 0,0 0-4 16,0 0 2-16,0 0-1 0,0 0 2 0,0 0-4 15,0 0 2-15,0 0-2 0,0 0 2 0,0 0-9 16,0 0 9-16,0 0 1 0,0 0-2 0,0 0-5 16,0 0 4-16,17 1 2 0,-17-1-2 0,0 6 1 15,0-1 0-15,0-1-1 0,0 0 1 0,0 0 2 16,0 3 1-16,0-4-2 0,-4 1-2 0,3-1 1 16,1 2 1-16,0 0 3 0,0-5-3 0,-1 7 2 0,-2-3 0 15,3-1-4-15,0-3 4 0,0 5-1 0,0-5 3 16,-1 4-5-16,1-4 11 0,-3 4 1 15,3-4 1-15,0 0 0 0,0 0-2 0,0 0 1 0,0 0-8 16,0 0 8-16,0 0-1 0,0 0-1 0,0 0-2 16,0 0-4-16,-10-8 5 0,10 8-3 0,-3-3 1 15,3 3 0-15,0 0 4 0,0-7 0 0,0 3-2 16,-1-1 1-16,2 0-1 0,-1 0-1 0,-1 0-1 16,2-2 0-16,-1 1 0 0,3 1-6 0,-3-1 2 15,1 0 5-15,-2 1-3 0,1-2 2 0,0 1-6 16,1 2 1-16,2 2 1 0,-3 2 0 0,0-6-2 15,0 6-1-15,0-4 1 0,0 4 0 0,0 0-6 0,0 0 6 16,0 0-3-16,0 0 3 0,-7 13-1 16,7-7 2-16,0 3-1 0,-1-4 0 0,0 2 2 0,-3 0-1 15,4-2-4-15,0 2-3 0,0-1 4 0,-4 1-1 16,3-3 3-16,1 1-6 0,0-1 7 0,0 1-2 16,-2 0 2-16,-1-2 0 0,3-3 0 0,0 4 2 15,0-4 1-15,0 0 0 0,0 0-2 0,-3 3-1 16,3-3 2-16,0 0 1 0,-5-10-2 0,5 4 0 0,-4 0 0 15,-1-3-2-15,1 1 1 0,-1-6-1 16,2 5 0-16,1-1 0 0,-2-1 1 0,2 2 1 16,1 2-2-16,-2 4 0 0,2-2 0 0,2 1 2 0,-4-1-10 15,3 5 7-15,0-5-2 0,0 5 1 16,0 0 1-16,0 0 0 0,0 0-6 0,12 10 3 0,-9-6 4 16,-1 1-2-16,-1 2 0 0,2-4 2 0,-1 3-16 15,-2 3-23-15,4-4-23 0,-4 2-28 0,1 0-37 16,2-3-42-16,0 4-238 0,0-5-440 0,4 1 195 15</inkml:trace>
  <inkml:trace contextRef="#ctx0" brushRef="#br0" timeOffset="22676.84">7525 6948 77 0,'2'2'85'0,"-2"-2"-4"0,0 0-9 0,0 0-1 15,0 0-10-15,0 0-7 0,0 0 3 0,0 0-9 16,8 0-8-16,-8 0-2 0,0 0-2 0,0 0-6 15,0 0-4-15,0 0 0 0,5 0 0 0,-5 0-6 16,0 0-3-16,5 3 10 0,-5-3-11 0,0 0 5 16,9 1 10-16,-9-1-5 0,5 0 6 0,-1 2-3 15,-4-2-1-15,10-2-3 0,-10 2 1 0,12 0-7 16,-6 2-2-16,-6-2-1 0,9-2 3 0,0 2 0 16,-9 0 1-16,11-1-1 0,-4 1 5 0,2 0-10 15,-4 0 0-15,1 0 1 0,1 0-6 0,0 0 4 0,2-3-2 16,-1 3-4-16,0 0 0 0,-1 3 4 15,2-3-4-15,2-3 1 0,-2 6-2 0,3-3-1 16,-2 0 2-16,3 0-3 0,-4 0-1 0,1 1 4 0,3-1-2 16,0 0-1-16,-4 2-4 0,5-2 5 0,-3-3 0 15,2 3 11-15,-3 0-12 0,1-3 2 0,0 3 3 16,-2 0-3-16,-1-1 0 0,1 0 1 0,0 2-9 16,2-2 3-16,1-1 6 0,-1 2-4 0,-2 0 0 0,1 0-3 15,3 0 6-15,-4 0-3 0,5-1-1 0,-2 1 2 16,2 0 0-16,-3 0-4 0,2 1 0 15,5-1 3-15,-5-1 0 0,6 1-1 0,0 1-1 0,-2-2-1 16,-3 1 0-16,6 1-1 0,-6-1 1 0,4 0-1 16,0-1 1-16,-5 1 3 0,-2 0 1 0,7 0 1 15,-4 0-4-15,-2-1-1 0,0 2-1 0,0 0-3 16,-3-2 3-16,4 1 3 0,-2-1 0 0,3 0 1 0,-2 1-1 16,1 0 4-16,-1-2-11 0,1 2 6 0,1-1-3 15,-1 2-1-15,6-1 6 0,-1-1-2 16,1 0-1-16,0 0-1 0,0-1-2 0,1 2 5 0,-4 0-3 15,2 0 0-15,1 0 4 0,-2-2 1 0,-1 2-5 16,-3 0 6-16,1 0-10 0,-1 0 4 0,0 0 4 16,0 0-5-16,-3 0 3 0,3 0-2 0,-2-1 0 15,2 2 4-15,0 1-5 0,-2-2 10 0,2 0-11 16,-2-2 1-16,1 4 0 0,2-2 1 0,-4 2 1 16,4-1-5-16,-1 0 4 0,0 0 0 0,2 1 4 15,-2 0-4-15,6-2 4 0,-1 1-4 0,-1 1 1 0,2-1-1 16,-2-1-1-16,2 1 2 0,1-3 7 0,-2 2-6 15,1 1 1-15,-1-2-2 0,0-1 2 0,1 1-3 16,-5 2 3-16,4-1-4 0,-5-1 0 0,-1 1 0 16,1 1-2-16,-1-2 3 0,2 2-1 0,-1-1 2 15,-1 0 3-15,0 0 0 0,3 2-3 0,-2-1-2 16,0-1-1-16,2 0 7 0,2 1-1 0,1-1-3 16,1 0 1-16,0 0 3 0,3 0-1 0,-1-2-4 15,-1 2 0-15,3-2 2 0,-2 1 0 0,7 0 0 16,-7 1-2-16,1 0-1 0,-2-1 2 0,-1 1 0 15,0-2 0-15,0 1 2 0,-6 2-3 0,6-1 2 0,-6 0 0 16,5 3-6-16,-5-2 3 0,2 0-1 0,2 1 4 16,-4-1-4-16,-2 0 4 0,2-1 0 0,0 3-2 15,-2-3 0-15,2 0 1 0,4 0 1 0,-3 0-1 16,2 0 2-16,0 0-1 0,2 4-2 0,3-4 4 16,1 0-2-16,6 3-1 0,0-5-1 0,-6 2 3 15,0 0 0-15,1 0 2 0,-2 2 6 0,-1-1 0 0,-1-1-10 16,-3 0 1-16,5 2 1 0,-8-3-2 15,-1 2 0-15,1-1 3 0,1 2-8 0,-1-2 10 16,1 0-3-16,-3 2 2 0,5-2-1 0,2 3 6 0,1-3-4 16,0 2 2-16,1-2 2 0,2 0 1 0,6 0 0 15,2 5 3-15,-2-4 5 0,2 0 2 0,0-1-3 16,0 3 2-16,1-1-1 0,0-2-4 0,-2 2 1 16,-2-1-1-16,-5 0-2 0,-3 0-2 0,-1 1 0 15,2 1-3-15,-2-1 3 0,-5 1-3 0,2-3 1 16,-2 3-5-16,0-2 3 0,2 1-2 0,-6 1-1 15,5-2 0-15,-2 1 2 0,-2 0-4 0,3 0-1 0,0-1 5 16,2 0-1-16,-2 3 0 0,6-4 2 0,-3 3-6 16,4-3-1-16,-1 3 5 0,4-2-1 0,0 3-3 15,6-3 1-15,-1 0-5 0,0 0 4 0,2 1 2 16,-1-1 0-16,-1 1 2 0,-1 0-3 0,1 1-2 16,-7-3 4-16,-1 2 2 0,-1 1-3 0,-1-2-1 15,-4 0 0-15,0-1-1 0,0 1 3 0,-4-1-1 16,2 3 1-16,-1-3-3 0,1 1-3 0,-3-1 3 0,0 0 4 15,-3 0-2-15,2 2-2 0,1-2 0 16,5 0 3-16,-1 0-2 0,-1-2-1 0,5 1-5 0,2-1 3 16,-1 0 2-16,3 2 0 0,-4-1 0 0,2 0 0 15,-3-1 3-15,-1 2-3 0,3-1 1 0,-2 1 0 16,-2 0 0-16,-4 0 5 0,4-2-9 0,-3 4 2 16,3-2 0-16,-2 0 3 0,0 0-2 0,-4 0 0 15,0 1-3-15,1 1 4 0,-2-1 0 0,3 0 4 16,1-1-5-16,-2 1 4 0,1 0-1 0,-1 2 0 15,4-4-7-15,-2 1 1 0,1 1 2 0,2-1 0 0,-1 0 1 16,2 0 2-16,2 0-1 0,3-1-1 0,0 2 6 16,0-1-6-16,0 2-1 0,0 0-3 0,3-2 4 15,-2 3 0-15,2-2-2 0,-2-1-2 0,-1 0 6 16,2 0-4-16,-3 0 4 0,-1 1-3 0,-1 1 0 16,-2-1 3-16,-2-1 0 0,1 0-4 0,1 0 4 15,3-1-1-15,-3-1-3 0,2 2 5 0,-4-1-6 16,2 0 2-16,3 1 0 0,0-2-1 0,1 1 1 15,-1-1 4-15,-2 0-2 0,1 2-5 0,-3 0 4 16,4-1 0-16,0 2-1 0,-4-1 3 0,4 0-3 0,0 0 0 16,-3 0 2-16,2 0-2 0,-1 0-2 0,2 0 3 15,0 0 0-15,0 0 2 0,-4 0-2 0,5 0-2 16,-1 0 2-16,0 0 3 0,-4 0-3 0,-1-1 0 16,6-1 3-16,-2 1-4 0,2 0 1 0,-6 0-4 15,4-2 5-15,-4 3-2 0,1-3 0 0,-3 1 3 16,1 1-4-16,0-1 5 0,-2 2-1 0,4-1-2 15,-4-1-5-15,4 2 4 0,-2-3 1 0,-2 3 1 0,3-2 1 16,0-2-4-16,-1 4 3 0,0-1-2 0,-1-1 1 16,3-1 0-16,-1 3-1 0,-1-1 0 0,2 0 0 15,0-1 3-15,-3 2-4 0,2-2 2 0,1 1 0 16,-5-1 0-16,1 2 0 0,3-2 1 0,-4 0-3 16,1 1 1-16,-2-1 2 0,-2 1-3 0,2 0 2 15,5 0-1-15,-8 1 1 0,4-1 1 0,-1-1-2 16,3 2 0-16,-2 0 1 0,1 2 0 0,2-2 0 0,-1 1-1 15,0-1-3-15,1 0-6 0,0 1 2 16,0-1-6-16,1 1 1 0,-1-1 2 0,0-1-4 0,1 1 8 16,1 0 1-16,-1 0-3 0,1 0 0 0,-2 0 1 15,-1 1 4-15,3-1-1 0,-1 1-3 16,0-2 6-16,-2 1-1 0,3 1-1 0,-2-1-2 0,1 0 1 16,-1 0 5-16,1 0-2 0,1 0-1 0,-1-1 4 15,1 0-5-15,-4 0 3 0,2 1 1 0,-1-3 2 16,1 3-7-16,-2-1 2 0,1 1 5 0,0-3-1 15,-1 3-6-15,1-1-1 0,-3 0 6 0,2-1 1 0,0 4 1 16,1-2-2-16,-1 0 0 0,1 1-1 16,1-1 1-16,-2 1-1 0,4-1 3 0,-5 3-1 15,5-3-2-15,-5 1 3 0,4-1-2 0,0 0-2 0,-3 2 5 16,5-1-8-16,-3-1 7 0,-1-1-3 0,2 1 1 16,-1-2 1-16,0 2-3 0,-1 2 1 0,0-2 6 15,-1 0-8-15,-3 0 2 0,0 0 2 0,1 0 0 16,2 1-4-16,-5 0 0 0,3-2-1 0,1 2 3 15,-3-1 1-15,3 1 1 0,2-1 0 0,0 1-1 16,-3 1 0-16,2-2 1 0,0 0-2 0,2 0 1 16,-1 0 3-16,-1-2-1 0,2 2-10 0,-1 0 8 0,0-2 1 15,-1 2-1-15,-2 1 0 0,-1-1 4 0,0 0-7 16,0-1 6-16,-2 0-5 0,4 0 1 0,-2-1 5 16,-1 4-4-16,-6-2 0 0,10 0-4 0,-10 0 5 15,10 0-2-15,-3-2-3 0,-2 4 7 0,3-2 1 16,-8 0 1-16,15 1-5 0,-3-1 5 0,-6 0-5 15,4 1-1-15,-1-1-1 0,-1 1 4 0,3 0-4 16,-3 1 2-16,2-2-6 0,-1 1 6 0,-1 0-1 0,-1-1-2 16,0 0 6-16,-1 0-7 0,-1 1 4 15,-5-1 4-15,10-1-5 0,-10 1 0 0,8 0 2 0,-8 0 4 16,0 0-4-16,8 0 1 0,-8 0-5 0,10 0 3 16,-10 0 2-16,6 0-3 0,-6 0 1 0,12 0 2 15,-3 1 0-15,-3-1 1 0,2 2-2 0,3-2-4 16,1 0 1-16,-2 2 1 0,-1-1 4 0,0-1-1 0,4 1-2 15,-2-1 2-15,0 1-5 0,-5-1 2 16,3 2 2-16,-3-2-2 0,1 0 3 0,-7 0-3 16,9-2 5-16,-9 2-5 0,6 2 2 0,-6-2 0 0,8 0 1 15,-8 0-1-15,0 0 1 0,7-2-3 16,-7 2 5-16,0 0-4 0,8 0 0 0,-8 0 2 0,5 2-3 16,-5-2 0-16,0 0 1 0,8 2 6 0,-6-1-4 15,-2-1-2-15,0 0 2 0,8 0-2 0,-8 0-2 16,0 0 2-16,0 0-3 0,0 0 2 0,0 0 8 15,0 0-7-15,6 0-1 0,-6 0-3 0,0 0 1 16,0 0 2-16,0 0-5 0,0 0 5 0,0 0-1 0,0 0-5 16,0 0 6-16,0 0 3 0,0 0-3 15,0 0 3-15,0 0-3 0,0 0 2 0,0 0-1 0,0 0-2 16,0 0-2-16,-5 9 10 0,5-9-8 0,0 0 2 16,0 3 3-16,0-3-2 0,0 0-1 0,0 0 0 15,0 5 1-15,0-5 8 0,0 0 5 0,0 0 3 16,0 0 2-16,0 0 1 0,0 0-3 0,0 0-3 15,0 0 2-15,0 0-1 0,-7-12 3 0,7 12 3 16,-2-5 4-16,2 2-4 0,0 3-2 0,0-7 6 16,0 7-6-16,0-4-1 0,0 4 2 0,-2-5-5 0,2 5 4 15,0-4 0-15,0 4-5 0,0 0-1 16,2-5 2-16,-2 5-4 0,2-4 1 0,0 1-3 16,-2 3-2-16,4-4 2 0,-4 2-3 0,0 2 0 0,5-3 2 15,-5 3-2-15,0-5 1 0,0 5 1 0,4-4-1 16,-4 4 2-16,0 0-5 0,0 0 0 0,1-3 1 15,-1 3 0-15,0 0-1 0,0 0-4 0,0 0 0 16,0 0 1-16,0 0 0 0,0 0-1 0,0 0 0 0,0 0 0 16,0 0 3-16,-5 12-5 0,5-12 0 15,0 5 4-15,-2-2-2 0,2-3-1 0,-2 4-1 16,2-4 4-16,-1 5-1 0,1-5-1 0,1 4 15 0,-1-4 0 16,0 5-3-16,0-5 0 0,0 0-10 0,0 4 13 15,0-4-10-15,0 0 5 0,4 2 0 0,-4-2 2 16,0 0 0-16,0 0-2 0,0 0-1 0,0 0-1 15,0 0-3-15,0 0 3 0,0 0-5 0,0 0 2 16,8-7-1-16,-8 7-1 0,1-5 0 0,1 2-1 16,-2 3 4-16,3-1 0 0,-3 1-4 0,5-3 0 15,-5 3 2-15,0 0 0 0,0 0-2 0,0-4-4 0,0 4 4 16,0 0-2-16,0 0 0 0,0 0 0 16,0 0 1-16,0 0 0 0,0 0-2 0,0 0 3 0,5 8-8 15,-5-4-41-15,0-4-55 0,-1 6-97 0,1-6-166 16,-5 3-393-16,5-3 175 0</inkml:trace>
  <inkml:trace contextRef="#ctx0" brushRef="#br0" timeOffset="26881.38">14030 7138 42 0,'0'0'113'0,"0"0"-12"0,0 0-17 0,0 0 5 16,0 0-3-16,0 0-7 0,0 0-4 0,0 0-12 15,0 0-4-15,0 0 0 0,0 0-11 0,0 0-3 16,0 0 0-16,0 0-8 0,0 0 2 0,0 0-11 16,0 0-3-16,0 0 3 0,0 0-5 0,0 0-1 15,0 0 3-15,0 0-5 0,0 0-4 0,0 0 3 0,0 0 3 16,0 0 3-16,0 0-10 0,0 0 8 0,0 0-7 15,0 0 7-15,0 0-7 0,0 0 6 16,0 0-4-16,0 0 2 0,0 0 1 0,0 0-3 0,0 0-12 16,0 0 3-16,0 0 2 0,0 0-1 0,0 0-4 15,0 0 2-15,0 0-2 0,0 0 1 0,0 0-1 16,0 0-5-16,0 0 4 0,0 0 0 0,0 0 1 16,0 0-3-16,0 0-1 0,0 0 1 0,0 0 4 15,0 0-4-15,0 0 3 0,0 0-1 0,0 0-8 0,0 0 9 16,0 0-5-16,0 0 2 0,0 0-6 15,0 0 5-15,0 0 3 0,0 0-5 0,0 0 6 0,0 0-4 16,0 0-4-16,0 0 0 0,0 0 2 0,0 0 2 16,0 0-1-16,0 0 4 0,0 0-5 0,0 0 1 15,0 0 2-15,0 0-2 0,0 0 3 0,0 0-1 16,0 0 2-16,0 0-5 0,0 0 0 0,0 0 5 16,0 0 4-16,0 0-5 0,0 0 5 0,0 0-1 15,0 0 2-15,0 0-4 0,0 0 3 0,0 0 1 16,0 0 1-16,0 0 2 0,0 0-7 0,0 0 4 0,0 0-6 15,0 0 8-15,0 0-6 0,0 0 0 0,0 0 3 16,0 0-4-16,0 0 0 0,0 0-2 16,0 0 4-16,0 0-2 0,0 0-2 0,0 0-1 0,0 0 2 15,0 0 0-15,0 0-4 0,0 0-5 0,0 0 11 16,0 0-7-16,0 0 0 0,0 0 5 0,0 0-3 16,0 0 5-16,0 0-4 0,0 0-3 0,0 0-4 15,0 0 7-15,0 0 0 0,0 0-3 0,0 0 7 16,0 0 2-16,0 0 1 0,0 0-2 0,0 0-1 0,0 0-4 15,0 0 4-15,0 0-1 0,0 0-3 16,0 0 0-16,0 0 1 0,0 0 0 0,0 0-2 0,0 0 1 16,0 0-5-16,0 0 6 0,0 0-7 0,0 0 0 15,0 0 6-15,0 0-2 0,0 0-3 0,0 0 1 16,0 0 4-16,0 0-4 0,0 0 4 0,0 0-1 16,0 0-5-16,0 0 7 0,0 0-5 0,0 0 2 15,0 0 0-15,0 0 5 0,0 0-5 0,0 11 0 16,0-11-3-16,0 0 7 0,1 4 0 0,2-1-1 15,0 0-5-15,-1 1 3 0,3 0 3 0,-2 1-4 16,3 1 0-16,1 3 3 0,0-3-2 0,3 5 3 0,2-1-1 16,-2 0-2-16,7 2 2 0,-4 0-6 15,3-2 5-15,-2 2 0 0,0 0-2 0,-1 1-1 0,2-3 0 16,-1 0 2-16,-2-3-2 0,-2 2-1 0,-5-2 4 16,2 1 1-16,0 0-4 0,-3 0 0 0,1 1-1 15,-1-2 1-15,1 1 2 0,-5-4 2 0,4 5-4 16,-4-5 2-16,5 0-3 0,-5 1 2 0,1-2-1 15,2 2 5-15,-2-2-6 0,-1-3 2 0,0 5 0 16,0-5-3-16,1 4 4 0,-1-4 1 0,0 0-2 16,0 4 2-16,0-4-1 0,0 0-4 0,0 0-14 15,0 0-12-15,0 5-16 0,0-5-34 0,0 0-47 0,0 0-148 16,0 0-298-16,0 0 132 0</inkml:trace>
  <inkml:trace contextRef="#ctx0" brushRef="#br0" timeOffset="27945.66">13977 7132 63 0,'0'0'111'0,"0"0"-7"0,0 0-9 0,0 0-7 16,0 0 0-16,0 0-4 0,0 0-2 0,0 0-9 16,0 0-5-16,0 0-8 0,0 0 1 0,0 0-11 15,0 0-5-15,0 0-5 0,0 0-7 0,0 0-1 16,0 0-3-16,0 0-5 0,6 6-3 0,-6-6 2 15,0 0-2-15,0 7-6 0,0-7-4 0,2 4 5 16,-2-1-5-16,0-3 4 0,3 4-9 0,-2-1 3 16,-1-3-2-16,3 4 4 0,-2-1 1 0,-1-3 2 0,4 5-8 15,-3-3 2-15,2 0-3 0,-3-2-2 16,2 4 0-16,-2-4 4 0,4 5 0 0,-4-5-3 0,1 4-2 16,2-2 2-16,-3-2-2 0,4 3-1 0,-2-1 0 15,-2 4 5-15,2-4-4 0,0 2 1 0,-2 0-3 16,3 2-2-16,-1-2 7 0,-2-1-2 0,2 5 0 15,0-2-3-15,-2 0-2 0,1 0 8 0,-1 0-2 16,3 0-1-16,-3-1 1 0,0 0-1 0,0 0-4 16,0-3 3-16,0-2 9 0,0 8 1 0,0-8 5 15,0 4 3-15,0-4 6 0,0 0-4 0,-6 1 3 16,6-1 0-16,0 0-1 0,-7-9 0 0,3 5 1 0,0 0-5 16,-1-4-3-16,2 1 0 0,0-3-6 0,-1 0 3 15,-1 1-1-15,1-1-3 0,0-1 1 0,2 3 0 16,-1-2-5-16,0 2-3 0,0 1 4 0,0 0-3 15,2 2 0-15,-1-1 3 0,0 1-1 0,1 0-3 16,0 2 0-16,-2-2 2 0,3 5 1 0,-3-7-6 16,1 5 4-16,2-2 4 0,0 4 1 0,-4-4 1 15,4 4 3-15,-4-4-4 0,4 4 0 0,0-5 0 0,-1 2-2 16,1 3-1-16,-1-5 0 0,1 5 2 0,-1-4-2 16,1 4-4-16,-3-5 0 0,3 5 5 0,-3-4-4 15,3 4 0-15,-1-3 2 0,1 3-5 0,0 0 3 16,0 0-2-16,-1-5 4 0,1 5-1 0,0 0-4 15,0 0 1-15,0 0 5 0,0 0-5 0,0 0-1 16,0 0 0-16,0 0 1 0,8 0-2 0,-8 0 2 16,0 0 3-16,0 0-2 0,0 0 2 0,13 2-2 15,-13-2 0-15,7 0-1 0,-7 0 2 0,0 0-1 16,6 0-1-16,-6 0 3 0,0 0-8 0,0 0 5 16,7-2-2-16,-7 2 4 0,0 0-2 0,3-2 0 0,-3 2 8 15,0 0-2-15,0 0-3 0,0 0 1 16,0 0-3-16,0 0 1 0,0 0-3 0,0 0-2 0,0 0 5 15,4 5-4-15,-2-1 1 0,0-1 4 0,1 1-5 16,-1 2-1-16,3 0 1 0,-1-1-3 0,4 3 6 16,-2-1 4-16,3 0 2 0,-1 0 0 0,2 1-4 15,0-1 1-15,-1-2-2 0,4 1 1 0,0 0-1 16,-4-2-3-16,1 1 4 0,-5-2 0 0,3-1 2 0,-4 1 1 16,0 1-3-16,0-3 1 0,-4-1 0 15,0 0-2-15,0 0-1 0,6-8 2 0,-6 8-13 16,0 0-39-16,-6-8-58 0,2 5-236 0,-3 0-369 0,2-2 163 15</inkml:trace>
  <inkml:trace contextRef="#ctx0" brushRef="#br0" timeOffset="29248.7">13164 7142 12 0,'0'0'164'15,"0"0"-8"-15,-2-5-13 0,2 5-15 0,0 0-8 16,0 0-13-16,0 0-8 0,0 0-6 0,0 0-8 15,2-3-2-15,-2 3-8 0,0 0-1 0,0 0-4 0,0 0-8 16,0 0-3-16,0 0-6 0,0 0-3 0,0 0-9 16,0 0-5-16,0 0-1 0,0 0-5 0,0 0-3 15,3 12 0-15,-4-6-4 0,2-1-3 0,-1 3-3 16,0 0 0-16,-1 3 1 0,1 0-5 0,0 1 1 16,0 2 0-16,-2-2 0 0,-1 4-1 0,3 0 0 15,-4-2 0-15,3-1-1 0,-1-1-1 0,0-1-2 16,1 2-1-16,-3-5 0 0,4 3-4 0,-4-1 4 0,0 1 0 15,3-5 3-15,-1-2-7 0,0 4 4 16,0-4-3-16,2 0-1 0,-2 1 4 0,2-5-1 16,-2 4 2-16,1-1 8 0,1-3 3 0,0 0-3 0,0 0-1 15,0 0-1-15,0 0-1 0,0 0 0 0,0 0-1 16,7-16-1-16,-5 15-3 0,-1-5-1 0,1 1-2 16,1 1 1-16,-2 1-1 0,1-1-2 0,-2-3 0 15,0 4 2-15,0-2-1 0,0-1-1 0,0 0 1 16,0 1-2-16,0-1-1 0,-2-1 0 0,2 1-8 15,2-2 8-15,-4 2-6 0,2-1 0 0,0-2 5 16,0-2 1-16,0-1 0 0,0 2-1 0,2-3 0 0,0 2-1 16,-2 0 3-16,0 0-3 0,0 3 0 15,0-3-1-15,0 1-1 0,1 3 4 0,-1-1 0 16,2 4-1-16,-1-2 1 0,-1 2-3 0,1 0 0 0,1-2 1 16,-2 3 0-16,2-1 2 0,-2 4-3 0,1-5 2 15,3 2 1-15,-4-1-2 0,0 4-2 0,1-3 2 16,-1 3 1-16,0 0-1 0,2-5 2 0,-2 5-3 15,2-2 0-15,-2 2 1 0,0 0-1 0,0 0-1 16,0 0 2-16,0 0-2 0,0 0 1 0,0 0 1 16,0-4-1-16,0 4 1 0,0 0-2 0,0 0 1 15,0 0-3-15,0 0 3 0,0 0-1 0,0 0-2 0,-9 11 2 16,8-8 2-16,-4 1 1 0,2 0 0 16,-2 0-2-16,1 0-2 0,-1-1 2 0,1 0 1 15,-2 1-1-15,1-1 1 0,0 1-1 0,1-1 0 0,-1 0 1 16,1-1 0-16,-1 2 2 0,5-4-2 0,-6 2-2 15,2 1 2-15,4-3 0 0,-4 3 0 0,4-3 0 16,0 0 3-16,0 0 0 0,0 0 0 0,-5 1-2 16,5-1 1-16,0 0 3 0,0 0-3 0,0 0-1 15,0 0 3-15,0 0 0 0,-7-6-3 0,6 4-2 16,1 2 3-16,-2-5-1 0,2 5-1 0,0-5-1 16,0 5 1-16,0-7 1 0,0 3-5 0,2 0 5 0,-1-1-2 15,-1-2 4-15,2 3-2 0,-1-1-1 0,0-2-3 16,0 0 1-16,2 1 0 0,0 2 1 15,-2-1 3-15,0 2 0 0,0-1 1 0,2 1-2 0,-3 3 0 16,4-7 1-16,-1 5-2 0,0 0-3 0,4 0-2 16,-2 0-2-16,0 0 6 0,-5 2 0 0,9-2 4 15,-5-1 0-15,-4 3-3 0,9 0 0 0,-9 0-1 16,5-2 3-16,-5 2 0 0,6 0 0 0,-6 0-2 16,0 0-2-16,0 0 3 0,0 0 0 0,0 0-1 15,9 0-3-15,-9 0 1 0,0 0 0 0,5 2 2 16,-5-2 1-16,0 0-2 0,3 5 1 0,-1-3-1 0,2 1 2 15,-4-3-2-15,5 2 2 0,-1 1-1 0,1 1-1 16,-3-1 3-16,1 0-3 0,1 1 2 0,0-1-18 16,-3 0-26-16,-1-3-15 0,4 5-25 0,-4-5-41 15,0 4-74-15,0-4-106 0,0 0-330 0,-5 3 146 16</inkml:trace>
  <inkml:trace contextRef="#ctx0" brushRef="#br0" timeOffset="30828.07">10483 7386 63 0,'0'0'151'0,"0"0"-16"16,0 0-12-16,0 0-13 0,0 0-11 0,0 0-12 0,-7 3-10 15,6-2-4-15,-1 2-9 0,2-3-5 0,-3 6-4 16,0-3-4-16,1 1 5 0,-2-2-3 0,3 2 4 16,-3 1-4-16,3-2 1 0,1-3-6 0,-4 7-2 15,4-5-7-15,0-2-6 0,-4 6-3 0,4-6-4 16,-1 5-2-16,1-5-1 0,-1 2-1 0,1-2 0 15,0 7-1-15,0-7-3 0,0 3 1 0,1 0-2 16,-1-3 2-16,0 3 1 0,0-3 1 0,0 0 0 0,0 0 10 16,0 0 11-16,0 0 2 0,0 6 11 0,0-6 6 15,0 0-7-15,0 0-2 0,0 0-4 0,5-10-7 16,-2 5-2-16,-1 0-5 0,2-2-4 0,0 2-4 16,-2-3 5-16,2-1 2 0,-3 2 2 0,2 2-4 15,1-5-2-15,0 3-3 0,-2-2-2 0,1 3 1 16,2 1-1-16,0-5-4 0,0 0-2 0,1-1-6 15,0 0 8-15,1 0-5 0,2-2-1 0,1 1-2 16,2-1-7-16,-2 0-4 0,0 0 7 0,3 2 0 16,-4 1-7-16,0 1 4 0,1-3 0 0,-2 7 0 0,-2-5 2 15,2 3 0-15,-2 3-4 0,-2-2 1 0,1 2 1 16,-1 0 1-16,2 0-1 0,-3-2-6 16,2 3 4-16,-2-1 1 0,-1 0-1 0,1 2 0 0,-2-1 0 15,2-1-1-15,-3 4-1 0,2-5 2 0,-1 2-4 16,-1 3 2-16,0 0 1 0,3-4-3 0,-3 4 1 15,0 0 0-15,0 0-1 0,0 0 1 0,0-4 2 16,0 4-2-16,0 0 1 0,0 0-4 0,0 0 1 16,0 0 1-16,0 0-2 0,1-4 3 0,-1 4-2 0,0 0 2 15,0 0-4-15,0 0 2 0,0 0-1 16,0 0 3-16,0 0 2 0,0 0-4 0,0 0 0 0,0 0 3 16,0 0 2-16,0 0-3 0,0 0 0 0,0 0-1 15,0 0 0-15,0 0 3 0,0 0-1 16,-11 7 1-16,11-7-1 0,0 0-1 0,0 0 1 0,0 0-6 15,-10-4 6-15,10 4 1 0,-4 0-3 0,4 0 3 16,-8-3-3-16,8 3-1 0,-5-2-1 0,5 2-2 16,-5 0 4-16,5 0 0 0,-9-2-2 0,9 2-3 15,-8 0 0-15,8 0 8 0,0 0-4 0,0 0-4 0,-9 0 7 16,9 0-2-16,-6 2-1 0,6-2 1 16,0 0 0-16,0 0 0 0,-9 0 0 0,9 0 2 15,0 0 1-15,-9 2-1 0,9-2-3 0,0 0 3 0,0 0-1 16,-8-2-2-16,8 2 2 0,0 0 1 0,0 0 0 15,-8 0-1-15,8 0-5 0,0 0 6 0,-7-3-7 16,7 3 7-16,0 0 1 0,-4-1-1 0,4 1-1 16,0 0-2-16,0 0 1 0,0 0 0 0,0 0 5 15,-8-1-4-15,8 1 1 0,0 0 2 0,0 0-1 16,-3-3 1-16,3 3-3 0,0 0-1 0,0 0 1 16,0 0 2-16,0 0-1 0,0 0-1 0,0 0 1 0,0 0-1 15,0-4 1-15,0 4-1 0,0 0 0 0,0 0 2 16,7-4 0-16,-7 4-1 0,5-4-1 0,-1 3-2 15,-4 1 1-15,9-4 4 0,-5 3-3 0,2-2 2 16,1 0-2-16,-2 1 2 0,0-2-1 0,1 1-1 16,1 0-6-16,-2 2 5 0,0-1 4 0,-1 0-5 15,2 0 4-15,1 0-1 0,-2-1 1 0,-1 1-4 16,1-1 5-16,-5 3-3 0,11-2 2 0,-7 2-2 16,-4 0-2-16,9-1 2 0,-9 1 0 0,8 0 0 15,-8 0 0-15,7 0 1 0,-7 0-2 0,8 0 2 16,-8 0-2-16,5 1 1 0,-5-1-5 0,0 0 4 0,5 0-7 15,-5 0 3-15,5 1 7 0,-5-1-3 0,3 3 0 16,-3-3 3-16,3 5 0 0,-3-5-5 0,3 5 4 16,0 0-1-16,-2-2 0 0,0 5 1 0,1-4 0 15,-1 4 0-15,-1-3 0 0,2 2 1 0,-2 2-2 16,2 0 1-16,-2-1-1 0,0 2 3 0,1 0-3 16,0-1 0-16,1 0-4 0,2-2 6 0,-3 0-1 15,0-1 0-15,-1 3 0 0,3-5-1 0,-2 3 0 16,0 0 1-16,2-4-15 0,-1 1-33 0,-2 0-34 0,1 1-45 15,-1-5-75-15,4 2-200 0,-4-2-435 16,0 0 192-16</inkml:trace>
  <inkml:trace contextRef="#ctx0" brushRef="#br0" timeOffset="42702.07">14585 6087 44 0,'0'0'52'0,"0"0"3"0,0 0 5 0,0 0-7 16,0 0-6-16,0 0-3 0,0 0 0 0,0 0-7 15,0 0 0-15,0 0-4 0,0 0-10 0,0 0 1 0,0 9-1 16,-3-9-4-16,3 0-5 0,-1 3 4 0,1-3-5 16,0 0-2-16,-1 6-3 0,1-6 9 0,0 0 5 15,0 0 4-15,-3 4 11 0,3-4-2 0,0 0 2 16,0 0 2-16,0 0-5 0,0 0-3 0,0 0-8 15,0 0 5-15,0 0-5 0,0 0 2 0,0-13-10 0,0 13-2 16,0 0 0-16,0 0-1 0,0 0 3 16,3-3-5-16,-3 3-1 0,0 0-1 0,0 0-1 0,0 0 4 15,0 0 2-15,0 0-1 0,0 0 1 0,1-5 3 16,-1 5-3-16,0 0 8 0,1-7-5 0,-1 7 3 16,0-6-2-16,0 1 5 0,2 2-1 0,-2-1 4 15,0 4-3-15,0-5 3 0,0 5-10 0,1-5 1 16,-1 5-6-16,2-3 2 0,-2 3-5 0,0-5 4 15,0 5-1-15,0 0-6 0,3-3 10 0,-3 3-10 16,0 0 3-16,0-6-4 0,0 3 3 0,0 3-2 0,2-5 0 16,0 2-1-16,-2 3-2 0,1-8 1 0,0 3 4 15,2 0 1-15,-3-3-5 0,2 1-1 0,0 1 3 16,1-2-2-16,-1 3 5 0,0-2-4 0,1 2 6 16,-1-1-1-16,1-2-4 0,-1 3 3 0,1-5-2 15,-1 7 1-15,0-2 1 0,-1-2-2 0,0 2-4 16,1 1-1-16,-1-4-1 0,2 3 4 0,-2 1 1 15,0-3 2-15,-1 2 5 0,0 0 3 0,0 0 1 0,1-2-2 16,1-1 4-16,2 1 20 0,-2-2-1 16,2-1-3-16,1 0 2 0,-3 0-4 0,4-2 0 0,-3 2-4 15,1 0-4-15,0-3-4 0,1 3 4 0,-2-2-5 16,1 1 0-16,-1 0-7 0,1-1 4 16,0 0-6-16,-3 2-3 0,2 0 6 0,1-1 3 0,-3 3-4 15,1-2-6-15,1 1 3 0,-3 1 3 0,4 1-1 16,-1-2-1-16,-1 1-2 0,3-2-2 0,-2 1 0 15,-1-2-1-15,7-1 0 0,-5 2 4 0,1-2-2 16,4-4-2-16,-2 4 4 0,0-5 2 0,2 0 0 16,-1-2-2-16,1 1 4 0,0 1 2 0,-2 1 0 15,4-1-3-15,-3 3 1 0,0-1 1 0,-1-2 0 16,-1 7-9-16,3-4 7 0,-1-3 1 0,-3 5-3 0,1 2 0 16,-1-2-3-16,4 2 0 0,-4 1-3 0,0-2 2 15,1-1 0-15,0 3 1 0,0 0 0 0,-2-3-5 16,1 0 1-16,0 2 3 0,3 0-2 0,-2-2-3 15,1 0 4-15,-1 4 0 0,2-3 2 0,-3-1-5 16,1 2 4-16,1 0 1 0,-2 0 2 0,0 2-4 16,1-2 1-16,1-1 0 0,-2 3-4 0,1-3 2 15,-2 1 2-15,3 1-4 0,-4 0 0 0,4 3 0 16,-2-3 2-16,0 1 1 0,0-1-3 0,-2-1 0 0,2 3 2 16,1-3-5-16,-2 3 1 0,2-3 1 0,1-1 1 15,-1 0-1-15,2 2-1 0,-2-4 1 16,3 4 0-16,-2-1-1 0,1-1 4 0,0 2-2 0,-2 0-1 15,2-3 1-15,1 5-3 0,0-3-1 0,0 2 1 16,-1-1 2-16,2 1 0 0,-1-1 0 0,1 2 2 16,0-3-4-16,-2 1 2 0,5-4-2 0,-3 5 1 15,-2 0 2-15,1-1-3 0,1-2-1 0,-1-1 3 16,2-1 1-16,1 1-6 0,-1 0 6 0,-2-1 0 16,1 0 2-16,-2 4-4 0,1-1 0 0,2-3-1 15,2 0 1-15,-1 0 0 0,-1-4 0 0,1 5 1 16,2-5 0-16,-1 7 3 0,-2-4-1 0,1 1-2 0,-3 4-1 15,-2 1 2-15,2 2-2 0,-3-2 0 16,2 1 3-16,-1 1 0 0,-1 0-1 0,0 0 0 0,1 1-4 16,-1-1 6-16,1 0-4 0,0 1 2 0,-2 1-1 15,3-3 1-15,-2 1-13 0,4 0 1 16,-3 2 0-16,-2-1-1 0,4-1 4 0,1-3 1 0,2 1 2 16,4-1 2-16,1-3 3 0,6-5 4 0,0 4 0 15,-1-2 6-15,1 1-1 0,-5 1 1 0,0 3 2 16,2 0-2-16,4-5 2 0,-8 4-1 0,0 0-1 15,0 2-4-15,1 0 2 0,-2-2-1 0,-2 2 1 16,2 0-1-16,-5 1-1 0,1 2-1 0,-2 0-2 0,3-3-2 16,-3 4 1-16,1-2 3 0,0-1-1 0,-1 2-1 15,0 0 2-15,0-2-3 0,1 2 0 0,-1-2 0 16,0 0-2-16,5 2 3 0,0-4 0 0,1 1-3 16,2 1 0-16,-2-2 2 0,1 3-2 0,2-3 0 15,1 2 2-15,-2 0 0 0,0 0 1 0,0 0 0 16,2 0-1-16,0 0 4 0,-2 2-4 0,-1 0 1 15,-4 1-1-15,2 1-1 0,-1-2-1 0,0 2 4 16,-1 1-4-16,-1-2 1 0,1-1 1 0,-1 2 2 16,0-1-3-16,-1 3 1 0,-2-1-2 0,-3 0 0 15,3-1 0-15,-3 0 0 0,4 2 1 0,-7 1-1 16,5-1 3-16,-2 0-1 0,0-1 1 0,0-1-4 16,0 1 3-16,-1 1 0 0,-1-1-3 0,-3 3 3 15,6 0-2-15,1-3-2 0,-7 3 0 0,6-1-2 16,-6 1-1-16,0 0-26 0,0 0-29 0,0 0-25 0,0 0-40 15,0 0-36-15,-14 12-201 0,2-8-390 16,-2 1 173-16</inkml:trace>
  <inkml:trace contextRef="#ctx0" brushRef="#br0" timeOffset="44980.91">14544 5765 38 0,'0'0'122'0,"0"0"-6"0,4-5-12 0,-4 5-23 15,1-3-2-15,0-1-8 0,-1 4-4 0,0 0 1 16,2-6-6-16,-2 6-2 0,0 0-2 0,0-5-2 16,0 5 0-16,0-4-2 0,0 4 2 0,1-4 0 15,-1 4 0-15,1-4-4 0,-1 4-3 0,4-4-6 16,-4 4-2-16,1-2-5 0,-1 2 2 0,0 0-4 0,4-5-5 15,-4 5 1-15,1-3-6 0,-1 3 5 0,0 0-2 16,0 0-4-16,0 0-1 0,1-4-2 0,-1 4 2 16,0 0-3-16,0 0-2 0,0 0 1 0,0 0 3 15,0 0 0-15,0 0 3 0,0 0-3 0,0 0 1 16,2-5 4-16,-2 5 1 0,0 0 5 0,0 0-3 16,1-3-6-16,-1 3 6 0,0 0-2 0,0 0-1 15,4-2-2-15,-4 2-2 0,0 0-6 0,0 0 1 0,0 0 1 16,0 0-3-16,0 0 0 0,0 0-6 15,0 0 0-15,0 0-2 0,0 0 3 0,0 0-5 16,0 0 0-16,0 0 0 0,0 0 3 0,0 0-4 0,0 0-1 16,0 0 0-16,0 0 3 0,0 0-6 0,0 0 2 15,0 0-1-15,0 0 1 0,4 9-2 0,-3-6 1 16,-1 2 1-16,0 0 1 0,0 0 0 0,3 2-1 16,-3-2 1-16,2 2-5 0,0-1 4 0,-2 0-5 15,0 1-1-15,1 2 3 0,-1-3 6 0,2 3-8 16,-1-4 5-16,1 0 2 0,-1 0-3 0,0 2-1 15,1-2-3-15,-1 2 3 0,0-1 4 0,0 1-1 0,2 3 0 16,-2-4-4-16,1-1 3 0,-2 1 2 0,0 0-6 16,2-2 3-16,-3 3 2 0,2-3-4 15,-2 1 2-15,1-3 2 0,0-2-1 0,0 10 0 0,0-9-1 16,0 4 1-16,0-5-1 0,-1 5 0 0,1-2 1 16,0-3-1-16,-2 9-2 0,2-8 3 0,0 4-2 15,0 1 2-15,2-1-2 0,-1-1 2 0,-1 4-3 16,0-3 4-16,2-1-3 0,-2 2 3 0,0 1-4 15,2-3 0-15,-2 0 1 0,0-1 3 0,0-3-3 0,0 7 0 16,0-4-4-16,0-3 6 0,0 5-4 16,0-5 2-16,-2 4 2 0,2-4-1 0,-1 4 2 0,1-4 1 15,0 0-3-15,1 5-2 0,-1-5-2 0,0 0 2 16,0 4 4-16,0-4-3 0,0 0 0 16,0 4-3-16,0-4 1 0,-1 4 3 0,2-1-3 0,-1-3 2 15,0 0 1-15,-1 5 1 0,1-5-2 0,0 0-3 16,-2 2 5-16,2-2 1 0,0 0 0 0,0 5-1 15,0-5 1-15,0 0-1 0,0 0-2 0,0 0-1 16,0 0-2-16,0 0 1 0,0 0 7 0,0 0-2 0,0 0-6 16,0 0 6-16,-2 5-3 0,2-5 0 15,0 0 4-15,0 0-4 0,0 0-1 0,-1 2-1 16,1-2 4-16,0 8-2 0,0-4 1 0,0-4-2 0,-3 5-5 16,3-2 10-16,0-3-2 0,-1 6-2 0,1-6 2 15,0 3-3-15,0-3 0 0,0 0 5 0,0 0-3 16,1 3 2-16,-1-3 0 0,0 0 2 0,0 0-1 15,0 0 9-15,0 0 1 0,0 0 1 0,0 0-3 16,0 0 1-16,0 0-1 0,0 0-4 0,0 0 2 16,0 0-2-16,0 0 0 0,0 0 0 0,0 0-1 15,0 0-3-15,0 0-1 0,0 0 1 0,0 0 0 0,0 0 2 16,0 0-1-16,0 0-2 0,0 0 3 0,0 0-4 16,0 0 1-16,0 0 3 0,0 0 2 15,0 0 1-15,0 0-3 0,0 0 2 0,0 0 0 0,3-11-2 16,-3 11 1-16,0 0-2 0,0 0 0 0,0 0 0 15,1-4-1-15,-1 4-2 0,0 0-2 0,0 0 2 16,0 0-5-16,0 0 7 0,0 0-4 0,0 0 3 16,0 0-3-16,0 0-1 0,0 0 2 0,0 0 1 15,0 0-4-15,0 0 5 0,-1-7-3 0,2 4 3 16,-1 3 2-16,0-7 4 0,2 3-5 0,-2 0 0 16,1-2-1-16,0 3-2 0,-1 3 1 0,0-7 0 0,1 5 1 15,-1 2 2-15,2-3-3 0,-2 3 0 0,1-6 0 16,-1 6-2-16,3-4 3 0,-3 4 0 15,2-4-2-15,-1 1 0 0,3-1-3 0,-1 2 4 0,0-1 1 16,-3 3-3-16,4-5 2 0,-1 1 2 0,0-1-2 16,-1-1-1-16,1-3-2 0,-1 4 2 0,1-1 1 15,0-2 0-15,1 4 2 0,0-3-2 0,-1 0 0 16,1 3-1-16,-1-7 2 0,1 5 1 0,0-2-3 16,1-1 4-16,-2 0-5 0,-1 1 0 0,2-1 2 0,0-2 1 15,-1 2 0-15,0 0-5 0,1-2 4 16,0 2-1-16,-2 2-4 0,1-1 2 0,-2 3 1 0,3 0-3 15,-4-4 1-15,4 6 4 0,-3 0-2 0,2 1 1 16,-2-1-1-16,2-1-1 0,-2 1 1 0,-1 3 0 16,4-4 2-16,-4 4-2 0,1-2 0 0,-1 2 0 15,5-5 2-15,-5 5-3 0,4-3-4 0,0 1 6 16,-4 2-3-16,5-2 2 0,-5 2 2 0,5-5 3 16,-1 2 5-16,1 1-2 0,0-4-1 0,-1 2-2 15,0-1 1-15,-3 4-1 0,3-3-6 0,0 0 3 16,-2 1 2-16,0 1-2 0,-2 2 2 0,1-5-1 15,3 2 1-15,-1-1-2 0,-3 4-1 0,4-5 1 0,-2 1-2 16,-1 1 0-16,2 0 3 0,-1 0-2 0,-1 0 2 16,-1 3-2-16,3-5 0 0,-3 5-4 0,0-5 3 15,0 5 1-15,0 0-1 0,1-1 0 0,-1 1-1 16,0 0 2-16,0 0-3 0,0 0 2 0,0 0 1 16,0 0-4-16,0 0 4 0,0 0-9 0,0 0 5 15,0 0 4-15,0 0-5 0,0 0 2 0,0 0 1 16,0 0 0-16,0 0 1 0,0 0 2 0,0 0-2 15,0 0-2-15,0 0 2 0,0 0 1 0,0 0-11 16,-2 11-31-16,2-11-16 0,-4 4-35 0,4-4-47 0,-4 2-70 16,4-2-178-16,-7 0-418 0,7 0 184 15</inkml:trace>
  <inkml:trace contextRef="#ctx0" brushRef="#br0" timeOffset="51435.64">16918 2888 94 0,'0'0'91'0,"0"0"1"0,0 0-19 16,0 0 1-16,0 0-14 0,0 0-1 0,0 0-9 16,0 0-5-16,0 0 1 0,0 0-13 0,0 0-3 0,0 0 0 15,0 0 3-15,0 0-19 0,0 0 4 16,0 0 4-16,0 0-11 0,0 0 0 0,0 0 6 16,0 0-3-16,0 0-7 0,0 0 5 0,0 0-2 0,0 0-7 15,0 0 2-15,3 12 5 0,-3-12-5 0,3 5 5 16,-3-2-1-16,3 1-10 0,-3 1 9 0,0-1-7 15,0 0 2-15,1 0 1 0,-2 1-1 0,2 0-1 16,-1 0 3-16,-1 4-2 0,1-3 3 0,0 0-5 16,0 0 4-16,-3 0 2 0,6 1 0 0,-3 1 5 15,1-1-1-15,-1-2-3 0,0 3 0 0,0-1 0 16,0 0 1-16,0 0-4 0,0 3 7 0,3 2 0 16,-2-3-2-16,0 3 1 0,-1-1 0 0,0-2-5 0,2 5 1 15,-2-1 8-15,0-1-9 0,-2 4 3 16,4 1-4-16,-2-2 1 0,0 2 7 0,-2 0-5 15,4 0-3-15,-1-1 3 0,3 2-3 0,-3-1 2 0,4 0 9 16,-2 1-3-16,1-1 0 0,0 1-2 0,-1-1-3 16,0 3 2-16,-2-2-4 0,3-1 3 0,0 2 3 15,-3 0-4-15,-1-1 3 0,1-1-5 0,-1 0 5 16,-2 11-8-16,0-13 5 0,1 2-2 0,-1 1-2 16,0-3 3-16,1 1-1 0,-3 0 1 0,4-3-5 15,-1 3 4-15,-2 1 4 0,2 3-6 0,1-5 4 16,-2-4-3-16,2 7 4 0,0-6-2 0,0 2 0 15,0 0 0-15,2 1-2 0,-1-2-1 0,0-2-1 16,1 4 3-16,-2-1 2 0,1-3-5 0,-1 1 0 16,3 1-1-16,-2 0 3 0,-2-4-2 0,1 1 1 15,0 0 0-15,-3-3-2 0,3 3 1 0,0-6 0 0,0 3 2 16,3-2-3-16,-3-1 1 0,0 2-1 0,-3-3 2 16,3 3-2-16,0-1 1 0,3-4-3 15,-3-1 4-15,0 8-3 0,0-5-8 0,0-3-31 0,-3 5-23 16,3-5-48-16,0 0-119 0,0 0-247 0,0 0 109 15</inkml:trace>
  <inkml:trace contextRef="#ctx0" brushRef="#br0" timeOffset="53809.47">16790 2960 30 0,'2'-5'67'0,"-1"1"-6"16,-1 1-9-16,0 3 5 0,1-7 8 0,0 3-8 15,-1 1-7-15,2-2 0 0,-2 5-3 0,0-7-12 16,0 7-1-16,1-8-3 0,0 6 3 0,-1 2-4 16,4-5-3-16,-3 3-7 0,-1 2-4 0,5-6 6 15,-2 4-5-15,2-1-3 0,1-1-2 0,2 2-1 16,2-3-1-16,-1 2 2 0,2-4-5 0,1 4 3 15,-1-2-7-15,2 0 2 0,-1 0 1 0,1 1 0 16,0-1-3-16,-2 1 2 0,2-3-2 0,-2 3 3 16,1-2-5-16,2 1 14 0,0-2-3 0,0 2 4 0,-1 0 0 15,1 0-1-15,5 1-6 0,-5 1-4 16,2-1 5-16,-4 1-3 0,2 1 4 0,4 0-4 16,-5 2-1-16,1-4 2 0,4 4 0 0,-4 0-8 0,3-2 0 15,-3 2 2-15,4-2-3 0,-2 2 6 0,-2 0-4 16,0 0-3-16,4-1 5 0,1 0 3 15,-7 0 0-15,3-1-6 0,2-3 0 0,-2 2-1 0,1 1 5 16,-3 0-3-16,4-3 3 0,1-2 4 0,-3 5 1 16,3-1-22-16,-4 0 18 0,2-2 0 0,-3 2 4 15,7-1-4-15,-4 1 1 0,4-1-1 0,-1 2 1 16,-6-1-5-16,6-1-1 0,1 2 3 0,-1-1-5 16,0 0 5-16,3 0-8 0,-3 1 4 0,3 0 0 15,0-1 4-15,-4-1-15 0,1 1 10 0,1 1 5 16,-2-3-9-16,-4 3 11 0,4-2-2 0,3 0-3 15,-2-1 6-15,0 1-9 0,0-1 5 0,-1 0-11 16,4 3 7-16,-3-1 8 0,-1-2-6 0,1 3 5 0,1-3-13 16,-2 2 6-16,3 1 1 0,-1-2 2 0,-2 1 1 15,1 0 1-15,-1-2-6 0,1 3-15 16,3 0 19-16,-5 2 4 0,0-4-5 0,3 1 9 0,-5-2-12 16,0 3 7-16,-2 1-2 0,1-1-3 0,0 2 2 15,-3-1-2-15,1-3-1 0,1 2 3 0,-3 2 2 16,4-3-6-16,-2 3 8 0,2-2-8 0,-4 0 8 15,9 2-3-15,-5 0-5 0,3-1-1 0,0 1 5 16,-2 1-2-16,-2-2 2 0,8 1 1 0,-2 0 1 16,3 0-9-16,0 0 8 0,-3 3 3 0,-1-3-5 15,4 0-1-15,-6 4 3 0,-2-4-2 0,3 1 0 16,-4 1 0-16,0 0-4 0,-1-2 0 0,-3 2 4 16,2-1-3-16,1-1 5 0,-7 0-1 0,3 0 2 0,2 0 0 15,-5 2-2-15,3-2-1 0,0 0 2 16,-2 0-4-16,2 1 3 0,-2-1-1 0,1 1 3 15,-1 0 2-15,3 1-4 0,-1-2-4 0,-1 0 3 0,1 0-6 16,1 3 8-16,-3-1-3 0,2-2-1 16,-2 1 4-16,3 0 2 0,-4-1-3 0,2 1-4 0,-7-1 3 15,7 0-5-15,-3 2-1 0,-4-2 6 16,0 0 5-16,12 0 3 0,-8 2-11 0,-4-2-1 0,7 0-1 16,-2 1 10-16,-5-1-3 0,9 2-1 0,-5 1 1 15,1-2 1-15,-1 1 0 0,1-1-7 0,-1-1 7 16,-4 0 3-16,10 4-14 0,-6-3 10 0,-4-1-4 15,5 3 2-15,-1-2-2 0,-4-1-2 0,5 3 7 16,-1-2 0-16,-4-1-5 0,6 1-2 0,-2 2 4 16,-4-3 0-16,5 2 0 0,-5-2-1 0,7 3 2 15,-5 0-1-15,1 1 2 0,1-2 0 0,-3 1-4 16,4 1 1-16,-4 0-2 0,3 0 5 0,0 0-1 16,-1 1-10-16,-2 0 6 0,0 0 9 0,2 2-1 15,-1 1-4-15,0 1-2 0,-1 1 3 0,0-1-12 16,2 4 13-16,-1-3-2 0,-2 0 0 0,0 3 2 15,1-2-3-15,1 1 5 0,-1-1 5 0,0 5-6 0,-1-3 0 16,0 2 3-16,0-2-8 0,0-1 11 0,0 2-7 16,3 3 0-16,-2-1 6 0,0 1-3 15,-2 1-1-15,2-1 0 0,2-1 7 0,-3 1-9 0,1-5 0 16,2 4 2-16,-1 3 1 0,0-1 1 0,-1 0 0 16,0-1-15-16,-1 0 17 0,3-1 0 0,-3 4 1 15,1-2-5-15,-1 0-6 0,1 1 8 0,-2-1-5 16,2 1 1-16,-2-2 0 0,0 2 3 0,1-1-1 15,-3-2 2-15,1 1-4 0,0-5-1 0,0 1 1 16,0 3-3-16,1 0 8 0,-1-3 4 0,0 0-22 16,1 1 22-16,0-2-3 0,-2 1-3 0,2-2 2 15,0 0 5-15,-1 0 10 0,2 2 8 0,0-2-6 16,0 0-3-16,0 0-2 0,-1-2 1 0,2 2-4 16,-2 0 4-16,1-1-6 0,0-1-1 0,0-1-4 15,0 1 3-15,0-1-7 0,0 1-1 0,-2 0 5 16,0 1 0-16,1-2 1 0,1-1-5 0,0 0 2 0,0 0-6 15,0 1 2-15,0 0 0 0,0 0-1 0,0-2-3 16,0 5 6-16,0-2 0 0,0 0 1 16,0 0-4-16,0 1 0 0,0-3-4 0,0 3 5 0,0-3-1 15,0-2-2-15,1 2 2 0,1 2-2 0,-4-3 3 16,4 1-6-16,-2-1 2 0,0 1 5 0,2-2-5 16,-1 2 2-16,1-1-1 0,-1 1-1 0,0-3 6 15,-2 2-5-15,1-1 0 0,0-2-3 0,0 4 2 16,1-2 3-16,-1 0-3 0,0-1 2 0,-1 4 1 15,1-4-5-15,0 0 3 0,-1 2 1 0,-1-2-1 0,2 2 2 16,0-4-4-16,0 4 1 0,0-6 5 16,0 7-2-16,2-3-2 0,-2 0-1 0,-2 0 1 15,2-4-1-15,2 5 0 0,-2-5 2 0,0 5-1 0,0-5 0 16,0 3-1-16,0-3-1 0,-2 4 4 16,2-4-7-16,0 0 6 0,0 4 0 0,0-4-7 0,-1 3 7 15,1-3-3-15,0 0 2 0,-9 4 1 0,4-2 0 16,5-2-3-16,-9 2 1 0,5 0 3 0,4-2-1 15,-12 2-1-15,5 0-1 0,-2 1 1 0,-1 0 1 16,1-1-4-16,-3-1 4 0,1 1 0 0,-1 1-1 16,2-3-2-16,-4 1 1 0,1 2 0 0,-2-3 3 15,-2 0-1-15,0 1-1 0,0 0 1 0,-2 1-1 16,0 0-5-16,-2 0 3 0,2-1-1 0,-4 3 2 16,-5-3 4-16,0-1 0 0,-3 4-4 0,4 0-1 15,-4 0 0-15,1-1-1 0,-1-3 5 0,4 2-3 16,6 0 3-16,-1-1-5 0,-1-1 2 0,5 0 2 0,-9 1-2 15,3-1 1-15,4 0-4 0,-1 0 7 16,-2-1-2-16,2 1 3 0,1-1-5 0,0-1 7 16,-1 2-5-16,2 0 2 0,-3-2 2 0,2 2 2 15,2-3-3-15,-1 0 5 0,-3-1-1 0,4 2-2 0,-3-1-1 16,0 3-4-16,3-3 1 0,0 0 0 0,0 1 1 16,1 0 3-16,-1 0 2 0,1 0-3 15,-2 2 1-15,2-3 0 0,-2 3 3 0,5-1-1 0,-2-2-3 16,-4 2 2-16,2 0-5 0,-1 1 5 0,1 0-6 15,1-1 5-15,-1-1 0 0,-3 2-3 0,2 0-2 16,6 0-1-16,-6 0 2 0,1 0-1 0,0 0 0 16,0-3 0-16,0 1 1 0,1 0 0 0,4 0-3 15,-6-1 3-15,1 0-9 0,1-2 8 0,-2 4-1 16,2-4-4-16,1 1 3 0,-4 0 2 0,1 1 0 16,-1-2-2-16,2 3 1 0,-1 2-1 0,1-2 1 15,1-1 0-15,6 0-3 0,-2 3-7 0,2-1 7 16,-2 0 4-16,4-1-1 0,-3 2-2 0,1 0 0 0,2 0 2 15,-3 0 1-15,5 2 0 0,-5-2 2 16,3 1-4-16,-3-1-1 0,0 0-2 0,-1 1 3 16,2-1 2-16,1 0 4 0,-3 0-9 0,3 3 1 0,1-3 2 15,-3 1 1-15,2 2-6 0,0-3 5 0,0 1 3 16,-1 0-2-16,5-1-1 0,-3 2-4 16,1 0-2-16,2 0 8 0,-2-2-3 0,-2 3 4 0,2-1 0 15,3-2-3-15,-4 1 4 0,3 0-3 0,0-1 1 16,6 0 1-16,0 0 1 0,-11 2-2 0,11-2 2 15,0 0-10-15,-6 0 8 0,6 0-1 0,0 0-13 16,0 0 19-16,-9 0 0 0,9 0-2 0,0 0-1 16,0 0 0-16,0 0 3 0,0 0 4 0,0 0 1 15,0 0 0-15,0 0-4 0,0 0 4 0,0 0-1 16,0 0 2-16,0 0-6 0,0 0 5 0,0 0-7 16,0 0 7-16,0 0-5 0,0 0 2 0,0 0-3 15,0 0-13-15,-4-4-35 0,4 4-26 0,1-7-38 0,2 2-215 16,-2-3-348-16,2 1 154 0</inkml:trace>
  <inkml:trace contextRef="#ctx0" brushRef="#br0" timeOffset="55194.14">19761 3625 104 0,'0'0'111'0,"0"0"-8"0,0 0-13 16,0 0-5-16,0 0-7 0,0 0-4 0,0 0-4 15,0 0 3-15,0 0 3 0,0 0-4 0,0 0 0 16,0 0-2-16,0 0-2 0,0 0-7 0,0 0-3 16,0 0-6-16,0 0-8 0,0 0 0 0,0 0-6 15,0 0-7-15,0 0-3 0,0 0-3 0,0 0-2 16,0 0-4-16,0 0 2 0,0 0-5 0,0 0 0 16,0 0-4-16,0 0 5 0,0 0-7 0,0 0 4 15,0 0 0-15,-16-7 7 0,16 7-1 0,0 0 6 0,0 0-1 16,0 0 2-16,0 0-2 0,-4-2-5 15,4 2 0-15,0 0-1 0,-4-3 0 0,4 3-5 16,-9-1-2-16,2-2-1 0,1 3 0 0,1-3-2 0,0 1 0 16,-3-1 1-16,3 1-4 0,-2-1 2 0,0 2-4 15,-1-2 4-15,3 0-4 0,-2 1 2 0,-2-1-5 16,1 1 3-16,2 0 0 0,-1-3 0 0,-2 3-3 16,2-4-2-16,0 5 6 0,-2-2 0 0,-1-1-4 15,0 0 1-15,2-1-2 0,-2 1-1 0,4 3 5 16,-5-5-4-16,0 4 2 0,-1-3-2 0,2 3 1 15,0-1-2-15,-3 2 1 0,-1-5 1 0,-4 2 1 16,0-1 0-16,0 1-3 0,1 0-2 0,0 1 2 0,-1-1 2 16,-1 1-2-16,2 1-2 0,-2-2 1 15,1 1 2-15,-1 1 2 0,1 1 5 0,0-2-4 16,-1 1 1-16,5 2-5 0,-1-1 3 0,2-1 2 0,-1 0-1 16,2 2 0-16,0 0-1 0,0 0-2 0,3 0 1 15,-2 0 0-15,-1 0 1 0,3 0 7 0,-2 0-2 16,-1 0 2-16,3 0-4 0,-5 0 7 0,1-3-1 15,1 3-2-15,-1-1 1 0,-1 2 2 0,1-2-6 16,1 2-5-16,-5-1 6 0,4-1-2 0,-2 0 6 16,3 1-2-16,-2-1 1 0,4 0-1 0,-2 1 0 15,1 0 3-15,-1-1-3 0,4 1 3 0,1 1-1 16,1-2 1-16,6 1 1 0,-11 0-3 0,6-1 3 0,5 1 0 16,-9 0-5-16,9 0 0 0,-7 0-1 15,7 0-6-15,-8 1 4 0,8-1 3 0,-11 0-6 16,7 1 2-16,-4 0 0 0,8-1-2 0,-12 0 1 0,6 1 0 15,1 0 1-15,5-1 1 0,-14 0-5 0,9 1 4 16,-3-1-2-16,0 3 3 0,2-3-11 16,0 2 9-16,-3-2-2 0,1 0 2 0,8 0-1 0,-13 2 2 15,8-1-2-15,0 0 0 0,5-1-4 0,-10 0 1 16,6 1 2-16,4-1 0 0,0 0 1 0,-8 0-1 16,8 0 0-16,0 0-2 0,0 0 3 0,-9 2 2 15,9-2-3-15,0 0-1 0,-5 1 1 0,5-1 0 16,-5 1-2-16,5-1 2 0,0 0-3 0,-11-1 3 15,11 1-3-15,-8 2 7 0,8-2-7 0,-8 2 5 16,8-2-1-16,-4 2 0 0,4-2-2 0,-5 1 1 16,5-1 0-16,0 0-3 0,0 0 4 0,-5 1 0 15,5-1-3-15,0 0 2 0,0 0-1 0,0 0 2 0,0 0 0 16,0 0-3-16,0 0 3 0,0 0 1 0,0 0-1 16,0 0 0-16,0 0 0 0,0 0-11 15,0 0-11-15,0 0-21 0,0 0-22 0,0 0-25 0,0 0-34 16,0 0-41-16,18-5-163 0,-8 3-353 0,-1-2 156 15</inkml:trace>
  <inkml:trace contextRef="#ctx0" brushRef="#br0" timeOffset="56009.86">18767 3361 107 0,'0'0'125'0,"-3"-4"0"0,3 4-9 0,0 0-4 16,0-7-5-16,0 7-4 0,0 0-3 0,0 0-10 16,0 0-6-16,-1-2-2 0,1 2-9 15,0 0-2-15,0 0-13 0,0 0-4 0,0 0-3 0,0 0-2 16,0 0-14-16,0 0-1 0,0 0-3 0,0 0 1 15,0 0-8-15,0 0-1 0,0 0 0 16,0 0 5-16,0-5 8 0,0 5-1 0,0 0-1 0,0 0-1 16,0 0-2-16,0 0-4 0,0 0 2 0,0 0-3 15,0 0-3-15,0 0 1 0,0 0-7 0,0 0-9 16,0 0 6-16,0 0-5 0,0 0 5 0,0 0-4 16,0 0 0-16,0 0-7 0,0 0 4 0,0 0 0 15,0 0-2-15,0 0 1 0,0 0 1 0,0 0-5 0,0 0-1 16,0 0 1-16,0 0 0 0,0 0 0 15,0 0-5-15,0 0 3 0,0 0-4 0,0 0 6 16,0 0 1-16,0 0-3 0,0 0 0 0,0 0 0 0,-10 7 3 16,7-2 0-16,-3-1-1 0,1-1-6 0,0 2 4 15,0-2 0-15,-2 4 1 0,-2 0 1 0,2 0-2 16,-5-2 2-16,0 4-2 0,1-4 2 0,-2 3-3 16,3-1-3-16,-3 0 4 0,3-1 5 0,1-2-12 15,0 1 11-15,4-1-3 0,-3 0 1 0,0 0 3 16,2-1-3-16,1 0 0 0,-1-1 1 0,1 2-4 15,-3 0-7-15,2-1 8 0,-1 2 3 0,1-3-3 16,0 2 1-16,2-1-2 0,0 0 4 0,0 0 2 16,4-3-2-16,-5 4 0 0,2-1-2 0,3-3 1 15,-3 2 1-15,3-2 1 0,-2 4-5 0,2-4 0 16,0 0 10-16,0 0-1 0,-6 1 10 0,6-1 6 16,0 0 3-16,0 0 6 0,0 0 0 0,-3 4 1 0,3-4-4 15,0 0 4-15,0 0-2 0,0 0-4 0,0 0-2 16,0 0-4-16,0 0-1 0,0 0-2 15,0 0-2-15,0 0-5 0,0 0 2 0,0 0-3 0,0 0-1 16,0 0 4-16,0 0-2 0,0 0-1 0,0 0-2 16,11 1-3-16,-11-1 0 0,3 3-4 0,-3-3 1 15,0 0 2-15,7 0-1 0,-7 0-1 0,0 0 2 16,0 0 0-16,6 0-2 0,-3 4 0 0,-3-4-1 16,11 3 3-16,-7-3-2 0,1 1 1 0,-1 0-4 15,4 0 3-15,-1 1 1 0,-2 0-2 0,6 1 0 16,-1 2-2-16,0-4 1 0,-1 1 3 0,-1-1-1 15,-1 1-1-15,1-1-2 0,-3 0 1 0,-1 0-1 16,1 2 1-16,-5-3 0 0,8 2 0 0,-8-2-1 0,5 0 1 16,-5 0-2-16,0 0-1 0,0 0-17 15,0 0-17-15,0 0-30 0,0 0-39 0,-27 2-40 16,19-1-76-16,2 0-145 0,-3-1-397 0,4 2 175 0</inkml:trace>
  <inkml:trace contextRef="#ctx0" brushRef="#br0" timeOffset="57738.93">12675 7035 5 0,'-3'3'164'0,"0"-1"-7"0,-1 1-10 15,2 2-14-15,-3-1-9 0,2 0-13 0,-1-3-3 16,2 1-11-16,2-2-14 0,-4 6-5 0,4-6-9 16,-4 3-30-16,4-3-30 0,0 0-55 0,-2 2-167 15,2-2-231-15,0 0 102 0</inkml:trace>
  <inkml:trace contextRef="#ctx0" brushRef="#br0" timeOffset="91015.86">8567 5548 78 0,'0'0'150'0,"0"0"-13"0,0 0-8 0,0 0-4 0,0 0-7 16,0 0-12-16,0 0-11 0,0 0-8 16,0 0-6-16,-5 1-10 0,5-1-6 0,0 0-9 0,0 0-6 15,0 0-5-15,0 0-3 0,0 0-6 0,0 0 3 16,0 0-8-16,0 0-1 0,0 0-4 0,0 0-1 15,0 0 0-15,0 0-4 0,0 0 0 0,0 0 1 16,0 0 1-16,0 0 1 0,0 0 3 0,0 0-3 16,0 0-3-16,0 0-3 0,0 0 3 0,0 0-2 15,0 0-4-15,0 0 1 0,0 0-4 0,0 0 2 0,0 0-5 16,0 0 3-16,0 0-2 0,0 0-1 0,0 0-1 16,0 0-4-16,0 0-1 0,0 0 2 0,0 0-3 15,0 0 12-15,0 0 6 0,0 0 2 0,0 0-5 16,0 0 4-16,0 0-5 0,0 0 8 0,0 0-1 15,21-1 1-15,-10 2 2 0,3-1 1 0,4 3 0 16,1-3-6-16,4 1 1 0,3 0-5 0,-3-1-2 16,5 3-3-16,0-1 2 0,0 0-1 0,-1 2-7 15,-9-2 5-15,5 2-4 0,-5-1 0 0,-1-2 0 0,-1 0-1 16,-3 1 0-16,1-1-1 0,-4 0 2 0,-2 0-2 16,-1-1 1-16,-2 0 1 0,-5 0 0 0,11 0 3 15,-11 0 7-15,6 0-2 0,-6 0 2 0,4 2 4 16,-4-2-2-16,0 0-2 0,0 0 0 0,0 0-1 15,0 0-3-15,0 0-5 0,0 0 2 16,6 1 0-16,-6-1-5 0,0 0 1 0,0 0 0 0,0 0-2 16,4 2 2-16,-4-2-4 0,0 0-5 0,0 0 1 15,0 0-12-15,0 0-16 0,0 0-25 0,0 0-25 16,0 0-43-16,0 0-68 0,0 0-174 0,0 0-396 16,0 0 175-16</inkml:trace>
  <inkml:trace contextRef="#ctx0" brushRef="#br0" timeOffset="98738.04">8425 4564 68 0,'-6'3'84'0,"5"1"-14"0,-3-2-2 15,4-2-8-15,-4 4-8 0,0-1-4 0,3 1-9 16,-3-2 2-16,-1 1-11 0,1-1-16 0,1 0-11 16,-1 1-10-16,4-3-19 0,-7 3-19 0,5 0-39 15,2-3-90-15,-3 5 41 0</inkml:trace>
  <inkml:trace contextRef="#ctx0" brushRef="#br0" timeOffset="103706.7">7674 8451 113 0,'-11'-2'129'0,"11"2"-11"15,0 0-11-15,-4-2-11 0,4 2-13 0,0 0-4 16,0 0-12-16,0 0-6 0,0 0-11 0,-4-4 4 16,4 4-10-16,0 0-4 0,0 0 2 0,-3-2-9 15,3 2 15-15,0 0-3 0,-2-5-1 0,2 5-5 0,-4-3-13 16,4 3 7-16,-5-4-6 0,1 1-3 0,4 3-3 15,-5-2 8-15,5 2 0 0,-5-4-2 0,4 2-6 16,1 2-1-16,-6-5-3 0,5 3 0 0,1 2-3 16,-5-4-4-16,2-1-2 0,1 1 6 0,-2 1-4 15,2-2 0-15,-1 1-3 0,-2 0-2 0,1 1-2 16,0 0-1-16,2 0-1 0,-2-1 0 0,0 0-1 16,-2 2 4-16,-2-3 2 0,4 1-6 0,-1 1 1 15,-4-1 1-15,2 3 0 0,-3-1-2 0,4-2 0 16,-4 4 4-16,1-5-5 0,0 2 1 0,1 3 0 0,-1-2 0 15,-1 0 0-15,2 2 0 0,2-3 2 16,-3 3 1-16,3-1-12 0,-1 0 11 0,1 0 2 0,-2-1-5 16,2 0-3-16,0 2 7 0,-1 2-5 0,-3-4 5 15,10 2-1-15,-13 2-3 0,7-2-4 0,-3 2 2 16,1-2 1-16,3 1 2 0,-3 0-4 0,2 2 8 16,-3-3-1-16,0 1-4 0,0 1 4 0,2 0-4 0,-4 1-3 15,0-1 4-15,-3 2-3 0,2-1 2 0,0 0 2 16,0 1 2-16,0 1-5 0,0-3 1 15,1 3-2-15,0-3 3 0,-2 4 3 0,4 1-2 0,0 0-1 16,2-5-10-16,-1 3 11 0,0 0 1 0,3-2-3 16,-1 1 2-16,-1-1-1 0,4-2-2 0,0 3 2 15,0-2 2-15,2 1-2 0,1-3 4 0,-6 7-1 16,3-5 4-16,-1 3-1 0,3-1-3 0,-1 2 4 16,2 0-3-16,0-2-6 0,-3 4 2 0,3-2 2 15,-3 1-2-15,2 2 0 0,-1 0-6 0,-2 0 6 0,-1 3 6 16,1 0-33-16,-2-2 7 0,0 0-4 0,4 1 3 15,-2 0 3-15,0 0 3 0,0-1-5 0,0 1 7 16,3 0 0-16,-4-1 4 0,5-1 1 0,0-4-1 16,0 7 1-16,0-5 2 0,1 3 0 0,3-5 6 15,0 4-8-15,0-1 7 0,0 1 4 0,1-1 4 16,1 0 3-16,2 1-5 0,-1 1 3 0,2 1 2 16,0-2-4-16,-1 2-2 0,4-1 2 0,-5 2 3 0,6-1-3 15,-4-1 5-15,0 3-11 0,5-1 6 0,-5-3-3 16,2 1 0-16,2 2 2 0,-4-4-2 0,0 2-2 15,1-1 0-15,2-3 3 0,-1 2-4 0,-1-2 5 16,2 0-2-16,-1-1-2 0,2-1 2 0,1 2-4 16,-1-3 4-16,0 0-6 0,2 1 8 0,2-4 2 15,1 1-10-15,-3-1 2 0,3 0 0 0,0 0 1 16,-2 0 1-16,2 0-4 0,0-1 6 0,0-2-1 0,-6 3-4 16,2 0 2-16,2-1 2 0,-2 1 3 15,-1 0-6-15,0 0 1 0,0 0-3 0,-2 1 2 0,2-2-4 16,-1 0 3-16,1 1-8 0,-1-2 3 0,1 1-7 15,-3-1 0-15,2-1 7 0,0-1-9 0,0 0-5 16,-2-4-12-16,4-4 5 0,-1-1 0 0,-2 1 3 16,1-4-4-16,-2-1 4 0,0-1 3 0,-2-1 1 15,1 2 13-15,0-1 1 0,-3 1 0 0,2 0 12 16,-4 1 1-16,0 0 0 0,2 1 0 0,-4 5 0 16,1-4-1-16,1 2 2 0,-2 0 3 0,-2-1-1 0,2 2 8 15,-2 1-10-15,-3-1 2 0,2 0-3 0,1 0-3 16,-4 0 3-16,3 0-4 0,-3 0 2 0,-2 0 2 15,0 0-2-15,0-5-6 0,0 4 10 0,-2-1-6 16,-1 0-1-16,0-2 1 0,0 1-5 0,-1 1 4 16,-2 0 3-16,2 1 0 0,-3-2 14 0,3 1-4 15,-2 6 2-15,0-4-3 0,-6 1 9 0,4 4-8 0,-3-2 2 16,1 0 0-16,-2 1-7 0,4 0 3 0,-5 2-6 16,-2 1 9-16,2 1-2 0,0 0-8 15,0 3 1-15,0 0 2 0,-4 0-1 0,3 4-2 0,-1 2-21 16,-7 1-23-16,1 1-25 0,5-1-40 0,-1 5-132 15,-4-1-255-15,5-3 113 0</inkml:trace>
  <inkml:trace contextRef="#ctx0" brushRef="#br0" timeOffset="104843.29">7594 8727 8 0,'0'0'150'16,"0"0"-8"-16,0 0-5 0,-7 3-11 0,7-3-15 15,0 0-6-15,0 0-6 0,0 0-4 0,0 0-10 16,-1 2-7-16,1-2-3 0,0 0-4 0,0 0 0 15,-4 4-5-15,4-4-3 0,0 0-5 0,0 0-3 16,0 4-5-16,0-4-6 0,0 0-2 0,0 0-4 16,0 0-5-16,0 0-1 0,0 0-4 0,0 0-3 0,0 0 1 15,0 0-3-15,0 0-3 0,0 0 1 0,0 0-3 16,0 0 1-16,0 0 2 0,0 0 2 0,0 0-3 16,0 0 0-16,0 0 0 0,0 0-5 0,0 0 2 15,0 0-4-15,0 0 1 0,0 0-3 0,8 3 0 16,-8-3 0-16,0 0-6 0,0 0 1 0,1 3 3 15,-1-3-7-15,4 3 5 0,-4-3-2 0,5 4 0 16,-2-4 1-16,-3 0-1 0,7 6-4 0,-4-4 3 0,1 1 0 16,-1-2-1-16,1 2 0 0,2-1-2 15,1 0 1-15,-1-2 3 0,2 1-5 0,0-1 0 0,3 0 3 16,0 0-1-16,0 0-3 0,0-1 2 0,1-1 0 16,1 2 2-16,-2 0-2 0,2 0 2 0,1-2-4 15,-1 2 2-15,2 0 0 0,5 0-4 0,-1 0 5 16,0 0 0-16,1 2-2 0,2 1-1 0,5 2-1 15,-7-2 1-15,2 1 1 0,5 1 2 0,0 2-2 16,-7-2 1-16,8 1-1 0,-9 0 1 0,4-2 1 16,-1 2 1-16,6 1-3 0,-9-5 0 0,8 5-1 0,-4-4-2 15,-1 0 3-15,5 4 0 0,-7-3-2 0,7-1 2 16,-10 0 0-16,3 1 3 0,-1 0 0 0,2-1-3 16,8 2 0-16,-11 0 0 0,5-3 0 0,-1 2-3 15,-3-2 0-15,12 2 6 0,-5 1-3 0,-4-2-1 16,1 2 3-16,-4 1-1 0,3-1-1 0,-3 1 1 15,2 0-1-15,-4-1 0 0,-1 2-3 0,-2-2 3 16,-3 2-3-16,2 1 3 0,-3-2 3 0,1 5 4 0,-3-5 6 16,0 1-2-16,-1 1 1 0,0 0 1 15,-3 1 1-15,1-1-3 0,-1 1 1 0,-1 1-1 16,-1-3 0-16,-2 0-2 0,0 1-1 0,1 0 4 0,2-2-4 16,-3 1 1-16,0-2-2 0,1 0-1 0,-1-1-1 15,0-4-1-15,3 6 0 0,-2-1 1 0,-1-4-1 16,0-1-3-16,0 0 3 0,10 0 1 0,-5 1-3 15,-5-1 0-15,9-1-1 0,-9 1-13 0,12-1-36 16,-6 1-56-16,1-3-74 0,-5-1-184 0,2 1-392 16,0 0 174-16</inkml:trace>
  <inkml:trace contextRef="#ctx0" brushRef="#br0" timeOffset="107305.73">10029 9039 50 0,'-10'-5'207'0,"-3"1"-12"0,-1 0-12 15,5 0-19-15,-5 1-10 0,1-2-15 0,3 3-14 16,-3 0-8-16,3 0-14 0,-4 1-6 0,-1 1-7 16,1 0-9-16,1 0-7 0,1 0-1 0,-3 3-7 15,1-5-4-15,-4 4 1 0,-1 0-4 0,1-1-5 16,0 2-1-16,3-3 0 0,-6 1 5 0,2 1 0 16,1-2-6-16,-1 2 0 0,-1-2-11 0,-2 1 6 15,-7 1-4-15,6-2-4 0,-7 3-14 0,7-1 7 0,-4 0-2 16,0 1-5-16,-1 1 0 0,2 0-4 0,3-3 1 15,1 2-8-15,0-1 5 0,2 1-5 0,-2 2-5 16,0-3 6-16,1 0 0 0,0 1-1 0,0-1 8 16,1 1 1-16,0 1-1 0,2-1-1 0,-1 2-5 15,1-3 0-15,1 3-6 0,-2 2 1 0,6-2-1 16,3 0-1-16,-1 1 0 0,-1-1-2 0,-1 3 2 0,4 1-5 16,-5 2 3-16,3 1-4 0,-1 2 5 15,0 0-5-15,1 1 2 0,2-2-2 0,-2 3-1 16,2-3-2-16,-1 0 0 0,2 2 1 0,-1 0-21 0,4 0 1 15,0-3 2-15,-2 2 2 0,1-2 0 16,2-1 5-16,3 1 0 0,-3-1 1 0,-1 1 0 0,5 0 1 16,-4-1 0-16,4-1 2 0,-3 3 0 0,2-1-1 15,1 5 1-15,-1-3 3 0,-3-2-3 0,3 5 4 16,1-2-2-16,-4 2-2 0,-1-2-1 0,2 2-8 16,3 0-5-16,-3 0-1 0,0 0-2 0,-1 0-3 0,0 1 1 15,3-3 4-15,-1 1 0 0,2 0-1 0,0-3 2 16,0-1 0-16,2-2 4 0,-2 1 0 0,1 1 2 15,3 2 2-15,0-2 3 0,-3-4-1 0,1 3 2 16,4-1 1-16,-2 1 0 0,-2 0 2 0,2-3-2 16,2 3 2-16,-2-1 2 0,3 1 0 0,-2 5-1 15,-1-6 3-15,1 4-2 0,1 1 1 0,-2-1 1 16,1 1 0-16,-1-3-1 0,3 2-1 0,0 1 2 0,-3-5-1 16,-3 1 0-16,6-1 2 0,-1 2-1 0,0-2 2 15,1 2-3-15,0-2 2 0,1 0-3 0,0-1 2 16,1 1-1-16,1-3 3 0,-1 0-2 0,4-1 1 15,-2-1-1-15,2 0 3 0,-3-1-1 0,6 1-1 16,0 2 2-16,-3-3-1 0,1 1-1 0,3 0 3 16,-6 1-6-16,4 3 5 0,-2-4-5 0,-3 2 4 15,1-1 2-15,1 0-1 0,2 4-2 0,-1-4-1 16,1 2 2-16,-1-1 1 0,1 3-1 0,2 0 0 16,0-1 1-16,-2-1-1 0,4 3 0 0,0-2 0 0,0-1-3 15,2-3 2-15,6 5 2 0,-1 0-1 0,-3-3 1 16,4 1-3-16,0-1 2 0,1-1 0 0,-4 0 0 15,-3-1-2-15,1-1 2 0,0 1 2 0,-3 0-4 16,1 2 4-16,-3 1-4 0,2-4 0 0,-4 2 4 16,4-1-6-16,-4 1 2 0,-1-1-1 0,-3 2 2 15,4 0-3-15,-2-1-12 0,3-1 0 0,-3 2-11 16,-1-2-5-16,3 0-5 0,-4 0-11 0,8 1 0 0,-6-1-4 16,3-2 4-16,0 2 2 0,2-1 8 15,-3 0 1-15,0 0 3 0,0-2 1 0,4 1 4 0,-5 1 4 16,2-1 3-16,-2-1-2 0,2 1 4 0,-2-3 2 15,0 2 2-15,2 0 5 0,1-1-4 0,1-1 2 16,-2 3 6-16,-1-5-2 0,-2 2-2 0,5 2 8 16,0-2 0-16,-2 1-6 0,-2-1 5 0,5 0-4 15,1 0 3-15,-3-1 3 0,3 1 2 0,-1-3-2 16,4 0 1-16,-2 1 0 0,10-3 1 0,-11 1-1 0,8 0 8 16,-5 1 5-16,-2 2 0 0,1-6 3 0,2 4 4 15,-2-2 1-15,6-1 2 0,-5 1 6 0,-3 0-4 16,9-1 5-16,-6 1-4 0,-3-2 8 0,1 1 3 15,7-3-6-15,-9 2-2 0,5-1 2 0,-5 1 3 16,0-1-2-16,1 0-1 0,3 1-1 0,-3 0-2 16,8-3-1-16,-8 4 15 0,-1 0 4 0,0-2-6 15,0 1 2-15,-2-2-4 0,2 2-3 0,-4-1-2 0,1 1-2 16,1-1 2-16,-5 1 2 0,5-4-3 0,-2 0-3 16,1 1-2-16,-1-1 0 0,3 1-1 0,-2-3-1 15,0 1 0-15,2-1-5 0,0 0 0 0,3-4 1 16,-6 5-3-16,4 0 3 0,-8 0 3 0,8 0-4 15,-6-1 1-15,2 2-6 0,-4-1 11 0,-1 2-4 16,1 2 2-16,-4-3-2 0,2-1 3 0,-4 3 8 16,0-2-4-16,1-2-2 0,1-3-5 0,-2 4-1 15,-1-3-5-15,-5 2 2 0,4 2 0 0,-1-1-5 16,-2-2 2-16,1 2-2 0,-2-1-5 0,2 2 3 0,-2-1-3 16,2-1-1-16,0 2 1 0,0-1-3 0,-1-1 0 15,1 1 0-15,-2 0 0 0,0 0 1 0,-1-1-1 16,2 3-1-16,-1-2 4 0,-1 2-3 0,0 1 3 15,1-2-2-15,-2 1-3 0,0 1 3 0,-1-2-1 16,0 2 0-16,-4 0-1 0,0-2 0 0,-1-1-3 16,-2 2 0-16,2 1-2 0,-3-3 4 0,3 6 0 15,-5-6-5-15,1 1 1 0,2 0-2 0,-2-1 2 0,1 2-4 16,3 1 6-16,-4-2-1 0,-1 1 0 0,1 0 2 16,1 1-5-16,-2-1 7 0,-1 1-4 0,1 1-2 15,2-4 0-15,-2 5 3 0,3-1 1 0,1 1 1 16,-2 0-2-16,0-1 1 0,0 1 2 0,2-1-3 15,2 3-3-15,-1 0 7 0,3 0-11 0,-3-1 4 16,1 1 4-16,-1-1 4 0,1-1-6 0,-2 2-2 16,-1-3 2-16,2 4 0 0,0-4 0 0,-2 2 2 15,2-1-1-15,-3 0-1 0,0 2-3 0,4-2 2 16,-9 0 1-16,8 0 1 0,-4 1 1 0,-1 1-2 0,-2-2 1 16,6 2-3-16,-6 0 3 0,3-1-3 0,3 1 2 15,-1 0 0-15,-1 4-2 0,2-4 0 0,-1-1 0 16,1 1 3-16,-1 3-2 0,-1-2 1 0,2-3 0 15,-2 3-3-15,1-2 2 0,1 0 0 0,-3 0 3 16,0 2-2-16,3 0-3 0,-2 1-2 0,0-3 6 16,-1 2 1-16,1 2-6 0,2 0 7 0,-3-1-5 15,2-2 2-15,-2 5 0 0,4-1-2 0,-3 0 0 0,-1-1 3 16,1 1 1-16,-2 1-1 0,2 1-1 0,0-1 2 16,2 0-1-16,1 0 0 0,-3 2-3 0,1-2-1 15,0 0 1-15,0 1 5 0,-7-1-5 0,6-1 0 16,-6-1-2-16,2-1-4 0,-2-2 4 0,1 0-2 15,-5-2-1-15,2 3 0 0,-6-4 4 0,0 0-1 16,0 3-4-16,0-2 2 0,-4-2 2 0,-2 2 0 0,3-3 0 16,-3 5 1-16,3-3 0 0,-3 0 1 15,2 1 0-15,3 1 2 0,8 1 1 0,-1 1-4 16,1-1 3-16,2 1 0 0,-1 0-3 0,6 0-2 0,-1 4 8 16,4-3-10-16,-2 3-21 0,5 0-33 0,-2 0-42 15,-2 0-42-15,-3 3-40 0,5-1-59 0,-1 3-221 16,-3-2-502-16,4 1 223 0</inkml:trace>
  <inkml:trace contextRef="#ctx0" brushRef="#br0" timeOffset="110006.27">7735 8442 165 0,'0'0'171'0,"0"-6"-10"16,0 6-7-16,0-5-17 0,-1 1-10 0,1 4-16 16,0-3-8-16,0 3-12 0,0-7-1 0,-2 4-12 15,2 3-1-15,0 0-14 0,-2-4-6 0,2 4 3 0,-2-5-7 16,-2 2-4-16,4 3-6 0,-4-5-6 0,0 3-3 16,2-1-3-16,-2 1-2 0,-1-1-2 0,0 1-6 15,-3-2 0-15,0 1-1 0,1 3 0 0,-4-4-6 16,3 1-2-16,-1 1 2 0,-3-2 2 0,6 4 8 15,-1-4 4-15,1 1 2 0,1 3-2 0,-3-4-7 16,1-1 1-16,0 3-1 0,1 2-1 0,-2-3-3 16,2-1-3-16,-2-1 0 0,4 2 0 0,-5 1-5 15,4 0-4-15,-4-1 6 0,4 1-2 0,-3-3 2 16,-1 2-7-16,-1 1-2 0,1-3 5 0,0 4 0 0,-2 0-1 16,3-2-3-16,-2 1-1 0,-3 0 2 0,2 1 1 15,-1 1-2-15,1-1-2 0,-1 1 3 0,2 0-1 16,0 0-3-16,-3 1 3 0,0 2-5 0,3-1 3 15,-4-2-2-15,1 5 3 0,0-2-1 0,1 1-5 16,-4 3 4-16,3-2 2 0,2 0 1 0,0 0-3 16,-1 2-2-16,0-2 2 0,2-1 1 0,0-1 1 15,1 2-3-15,1-3 2 0,-2 0-1 0,4 4 1 0,-3 1 2 16,-1-2-4-16,2 2 1 0,0-1 0 0,-2 0-1 16,1-1-3-16,0 2 6 0,1-1-2 0,-2 0 0 15,1 0 0-15,2 3-1 0,-3-3-3 0,0 3 7 16,1-1-24-16,-1 0-1 0,0 1 2 0,-2 2 6 15,0 1-3-15,-1-1 6 0,3 2 1 0,1-4-1 16,0-1 6-16,1 2 0 0,-2-2-1 0,4 0 5 0,-2 0-3 16,0-1 3-16,2 0 0 0,2-1 0 15,-1-2 0-15,1 2-1 0,-1-2 2 0,1 1 0 0,2-1-2 16,-1 2 2-16,-2-2 3 0,5 5 3 0,-4-3 2 16,4 4 0-16,-2-2 0 0,2 3-2 0,-3-2 4 15,3 3-6-15,0-1 6 0,0 2-4 0,0-2 3 16,-3 0-3-16,6-1-1 0,-3 2-2 0,0-1 1 15,1 0-1-15,-1 1 2 0,2 0-3 0,0-2 1 16,-1 1-1-16,-1-1-1 0,3 0-1 0,-2 0 1 16,3 2 1-16,-1-4-1 0,-1 2 3 0,5 1-4 0,-1-3 1 15,-1 0 2-15,5 1 2 0,3 2-5 0,1 1 0 16,0 1 2-16,-3-8-1 0,4 7 0 16,-1-5 0-16,-2 0-4 0,3 3 4 0,-1-2-2 0,-2-2 2 15,0 0 2-15,5 0-3 0,-5-1 2 0,2 0-4 16,-2-4 3-16,2 3 0 0,3-1 1 0,-5 1-4 15,8-3 4-15,-6 1-1 0,5 2-1 0,-1-4 0 16,2 1 2-16,-1 1-4 0,-5-2 6 0,0 1-4 0,4-1 2 16,-5 0-1-16,1 1 1 0,0-1-2 15,0 0 0-15,-1 0 1 0,2-1-1 0,-4-3-2 16,5 2 4-16,-2-2-3 0,-1 3 3 0,5-5 0 0,-3 0 2 16,-1 4-3-16,-3-3 1 0,5 2-5 0,-3 1 3 15,-2-3 0-15,2 3 0 0,0-1-2 0,1-2 4 16,0 1 0-16,4 2-2 0,-3-1-1 0,-1 0 5 15,-1-1 0-15,0 1-2 0,-2 1 1 0,2 1 2 0,-1-3 1 16,-2 1-3-16,1 1 0 0,-2-3 0 16,4 2-1-16,-1-4 3 0,-1 3-2 0,-2-7-2 15,1 5 4-15,-2-5-1 0,1 3 4 0,-4-1 3 0,5 0-4 16,-6 2 3-16,4-3 1 0,0 3 0 0,-1-2 0 16,1 1 0-16,-2-1-2 0,1 3-1 0,0-2-2 15,-2 0-1-15,2 1 2 0,0-5-1 0,0 4 1 16,0-4-3-16,0 2 1 0,-1-1-2 0,-1 1 1 15,2-2 0-15,-2-3 0 0,-4 3 4 0,2 0-2 16,-3-3 3-16,0-2-2 0,0 5-1 0,-2-4-1 16,1 3 4-16,-3-3 1 0,-1 3 5 0,0-1 3 15,2-2 2-15,-2-1-1 0,1 6 0 0,-1-1-4 16,0-7 4-16,-2 8-8 0,0-7 1 0,2 3-1 0,-1 3 9 16,0 1-2-16,-4-2-2 0,3-2 0 0,-1 6 1 15,1 0-4-15,-1 1-2 0,-1 1-1 0,1 2 0 16,-2-2-3-16,1 0 1 0,1 2 0 0,2 0-3 15,-3-1 2-15,0 1 2 0,0 3-5 0,-1-1 0 0,0-1-2 16,-1 1 2-16,1-1-2 0,-1 2 3 16,0-1-3-16,-1 1 0 0,3 2 0 0,-4-4 1 15,3 4-1-15,-1 0 0 0,0-1-4 0,-1 1 0 0,2 0 4 16,-1-2-1-16,3 2-1 0,-1 0 4 16,-5-1 1-16,6-1-7 0,2 2 1 0,-3 0-1 0,-1-1 1 15,2 1 2-15,-1 1-2 0,2-1 1 0,-4 0 0 16,2 0 0-16,-2-1 0 0,1 2 0 0,-2 2 0 15,-1-1-2-15,3 0 1 0,0 1 1 0,-4 3 0 16,1-2-3-16,-1 2 5 0,-1 4-3 0,2-6 4 16,-1 7-1-16,-3-2-3 0,3 1 1 0,2-3 0 15,-1 2-1-15,0 0 1 0,-1 1 2 0,4-4-2 16,0 1-1-16,-2-2 1 0,3 3-2 0,-2-1-1 0,-1 0 1 16,2 1 1-16,-3-1-1 0,-1 3 1 0,1-6-1 15,3 5 2-15,2-2 1 0,-7 6-2 0,3-3 0 16,2 2-1-16,1-2 0 0,2 1 2 0,0 0-2 15,-3 5 1-15,5-4 2 0,-2 2-2 0,1 3 2 16,1 1-2-16,0-1-2 0,2 0 3 0,2 0-3 16,0 0 0-16,2 0 3 0,0 0-1 0,3 2-1 15,-1-2 0-15,2 0 4 0,-3 0-1 0,3 1-3 0,2-2 2 16,2 0-1-16,-3 0 3 0,3 1 0 16,0-1-3-16,1-3 0 0,-1 0-1 0,3-1-1 0,-1 2-4 15,1-6-5-15,2 4-5 0,-5-6-4 0,1 3-2 16,7-2-4-16,-6-1-5 0,6 0-8 0,-4-3 0 15,3 0-6-15,1-1 1 0,3 2-1 0,-1-4 2 16,1 0 0-16,0-1-4 0,-5 1-2 0,6-3-2 16,-2 0 3-16,1-2 5 0,-1-1 7 0,-1 0 3 0,-1 1 2 15,1-2 2-15,-1 0 4 0,-1 0 2 16,-2 1 1-16,0 1 11 0,-4 0 2 0,2 1 1 0,-2-3-2 16,2 2 4-16,-3 3-1 0,2-5-2 0,-1 2 8 15,-1 0 0-15,1 1-2 0,-1-4-1 0,0 4-2 16,2-4-2-16,-1 0 4 0,-1-1-3 0,3-5 5 15,4-4 0-15,-5 1 1 0,0 0 6 0,0-7-3 16,3 5 9-16,-5-2-1 0,-1 3 5 0,3-5 1 16,-4 5 3-16,-1 1 6 0,-2 2 0 0,0-2 4 15,-3 6 1-15,-1-1-3 0,0-1 3 0,-1 3 1 0,-3-2-4 16,0 1-2-16,0 1 2 0,-1-2 2 16,1 2-2-16,-2 1 5 0,-3-2 4 0,1 2-3 15,-1-1 0-15,-1 2 0 0,-1-4-1 0,-1 1 0 0,-2-1-4 16,1-3 8-16,1 4-6 0,-1-2 4 0,-3-1-4 15,4 6 2-15,-5-5-7 0,2 2-4 0,-2-1-2 16,3-2-3-16,-4 5-2 0,0-2-9 0,3 3-14 16,-4-1-21-16,-3 4-49 0,-7 1-54 0,8 1-56 15,-12 2-223-15,5 1-448 0,-4 3 199 0</inkml:trace>
  <inkml:trace contextRef="#ctx0" brushRef="#br0" timeOffset="111290.28">6419 9382 104 0,'-1'7'129'0,"1"-2"-4"0,-4 0-4 16,3 2 9-16,1-2-9 0,-1-1-2 0,1 1 2 0,0 1-8 15,1-1-6-15,-2-1-6 0,1-4-6 0,1 5-7 16,-1-5-5-16,0 5-10 0,0-5-7 16,1 4-5-16,-1-4-2 0,8 1-6 0,-8-1-1 0,10-1-7 15,-1-3-4-15,0-1 0 0,5 0-9 0,0-2-2 16,-1 0 1-16,1 0-8 0,0-2-2 0,-5 1-2 16,0-1 0-16,1 1-3 0,-2-1 0 0,-3 1 1 15,3-1-3-15,-1 1 0 0,-2-2 10 0,-1 3 6 16,0 0 3-16,-3 2 11 0,2-2 4 0,-2 0-5 15,-2 1-1-15,0-3-7 0,-2 6-2 0,4-1 4 16,-2-1-2-16,-3 0 3 0,2 2 0 0,2 3-8 0,-4-4-3 16,0 1-4-16,4 3-3 0,-9 0-2 0,9 0-2 15,-10 4-2-15,5-4-3 0,-2 4-2 0,1 1 2 16,2 2-3-16,-1-3-2 0,-4-1 0 0,0 6 2 16,4-3-2-16,0 1-1 0,1 2-1 0,3 1 1 15,-3-1-2-15,0-1-3 0,0 0 4 0,3 1-1 16,-4-2 0-16,2 3 0 0,3 0 0 0,-1-1-2 15,-3 2 1-15,4-3 1 0,-1 0 0 0,1 2-3 0,0-3-1 16,0 3 5-16,1-2-2 0,-1 2-2 0,4-2 1 16,-3-1-2-16,3-2 1 0,2 2-2 0,1 1-1 15,-2-4 0-15,3 1-11 0,3 0-16 0,2-2-10 16,-1 1-11-16,1-1-24 0,4-2-20 0,1 0-17 16,0-1-26-16,-1 0-31 0,2 0-53 0,-6-1-126 15,4-2-377-15,0 1 167 0</inkml:trace>
  <inkml:trace contextRef="#ctx0" brushRef="#br0" timeOffset="111646.02">6704 9344 167 0,'0'0'184'0,"0"0"-9"0,0 0 0 16,-6-1-9-16,6 1-5 0,0 0-6 0,0 0-3 16,0 0-9-16,0 0-10 0,0 0-8 0,0 0-11 15,0 0-5-15,0 0 1 0,6 13-9 0,-2-10-8 16,0 2-11-16,1-1-6 0,-1 0-3 0,2 4-10 15,1 0-6-15,-1-2-5 0,2 2-6 0,1 1-4 16,-3-2-8-16,2 3-2 0,-2-2-3 0,4 1-4 16,-3 0-4-16,-2-1-13 0,1-1-17 0,-1-2-16 15,-2 3-15-15,2-2-4 0,-4-2-12 0,2 2-20 0,-1-1-15 16,1-4-17-16,-2 1-25 0,-1-2-40 0,0 0-185 16,8-6-389-16,-5 0 172 0</inkml:trace>
  <inkml:trace contextRef="#ctx0" brushRef="#br0" timeOffset="111939.96">6905 9333 121 0,'0'0'187'0,"-4"-2"-17"0,4 2-16 0,-5-4-19 15,5 4-11-15,0 0-13 0,0 0-12 0,0 0-9 16,-12 6-8-16,11-3-6 0,-4 0 2 0,-3 0-5 16,2 3 1-16,2-1 4 0,-5 1 0 0,4-1-6 15,-2 1 7-15,-1 0 11 0,-1 0-3 0,0 2-5 16,1-1-4-16,1 2-7 0,-1-1-7 0,-1-1-6 0,-1 3-3 16,2-3-9-16,-2 3-6 0,-3-1-5 15,8 1-4-15,-3-1-20 0,2 1-26 0,2-2-36 16,-1 1-37-16,1-3-42 0,3 0-58 0,-3 0-172 0,4-1-389 15,1-1 172-15</inkml:trace>
  <inkml:trace contextRef="#ctx0" brushRef="#br0" timeOffset="112511.16">7086 9474 175 0,'0'0'300'0,"0"0"-21"15,-6-7-24-15,3 5-19 0,3 2-18 0,0 0-24 0,-3-4-7 16,3 4-27-16,0-4-10 0,0 4-16 0,0 0-18 15,0 0-14-15,2-4-6 0,-2 4-7 0,0 0-10 16,10 0-6-16,-3-1-13 0,-7 1-21 0,13 0-11 16,-7-2-13-16,4 1-17 0,-1 1-14 0,0-1-20 15,4 0-23-15,-3 1-33 0,-1 0-33 0,0-2-47 16,1 0-55-16,-6-1-149 0,4 3-408 0,-3-2 181 16</inkml:trace>
  <inkml:trace contextRef="#ctx0" brushRef="#br0" timeOffset="113156.97">7443 9324 78 0,'-4'-2'192'0,"4"2"-4"0,0 0-6 0,-5-1-6 0,5 1-10 16,-8-2-14-16,8 2-8 0,0 0-9 0,-11 0-8 15,11 0-6-15,-9 3-7 0,1-1-10 0,3 0-7 16,-5 4-12-16,5-2-6 0,-4 3-7 0,0 0-5 16,1-1-9-16,3 3-5 0,1 1-7 0,-1 0-1 15,0 2-1-15,0 0-15 0,1-1 5 0,4 1-7 16,0-1-1-16,0 0-4 0,0 1-2 0,4-2-4 15,1 0 0-15,0-3-3 0,0 1-2 0,4-3-4 16,-1 0-10-16,3-2 1 0,0-3-12 0,-5 0 2 0,8-3-7 16,-2-2-7-16,3-1-2 0,-1-5 3 0,2 1-3 15,-1-2 4-15,0 2 1 0,-6 2 7 0,1-1 0 16,-2 2 2-16,-2 0 3 0,-1 2 0 0,-1 0 0 16,0 3 0-16,-1-2 4 0,0 1-3 0,1 1 2 15,-4 2 1-15,0 0 4 0,0 0-1 0,0 0 4 0,9 5-1 16,-9-1 0-16,0-2 4 0,1 3 6 15,-1 0 0-15,3 1 1 0,-3-1 0 0,1 1 10 0,-1 3 2 16,0-4-2-16,0 3 0 0,1-2-6 16,2-3-2-16,-2 5 4 0,3-4-5 0,0-1 3 15,2 2-10-15,1 0 6 0,-1-3-4 0,6 0 5 0,-1-2-10 16,2-2 1-16,0 1 4 0,3-1-2 0,-3-3-6 16,0 1 1-16,-2-2-1 0,2-1 1 0,-3 0-3 15,2 0-1-15,-2-1 7 0,-1 2-3 0,-4-5 1 16,1 5 4-16,-2-4 5 0,-2 4 13 0,0 1 15 15,-2-3-1-15,0 3 9 0,-2 0 12 0,0 0 2 0,1 0-3 16,-3-1 0-16,-1 2-8 0,0 0-3 16,-1 1-5-16,-1-1 0 0,-3 3-5 0,-1 1-6 0,-1 3-3 15,-5-1-1-15,1 4-7 0,-1 0-3 0,2 2-30 16,-2 0-39-16,3 0-46 0,-1 5-64 0,2-1-79 16,-1-2-217-16,0 2-498 0,5-3 220 0</inkml:trace>
  <inkml:trace contextRef="#ctx0" brushRef="#br0" timeOffset="121554.98">7713 8364 64 0,'-4'-6'76'0,"-2"4"-6"0,1-3 0 16,-1 1 4-16,1-1 0 0,-4 2-1 0,4-4-11 16,1 3 7-16,-4 4-3 0,5-4 5 0,-4 2 1 15,1-2-7-15,-2 1-6 0,1 2-8 0,-4-2-2 16,1 0-4-16,-4 3-5 0,1-1-1 0,-1 1-4 0,-4 0 2 15,-1 0-6-15,2 1-3 0,3 1-3 0,3-1-2 16,-6 3-3-16,3-1-3 0,-1-3-1 0,-2 5 0 16,-1-1 3-16,-2-3-3 0,1 3-5 0,-2-1 0 15,2 2-5-15,2-3 0 0,0 2 2 0,0-1 0 16,-1 1-3-16,5-1 1 0,-4-1-2 0,4 1 2 16,0 0 3-16,0-2-1 0,-6 7-2 0,5-3 1 15,-4 0-6-15,5 0 3 0,-2 2 3 0,-2-1-7 0,2 3-14 16,-2-1 18-16,-1 1 1 0,2 0-27 15,-1 2 4-15,1 1 3 0,-1-1 0 0,2 1-6 0,1 3 11 16,-3-5-2-16,7 1 7 0,-3 2-1 0,4-4-1 16,-2 6-4-16,2-2 7 0,1 0-2 0,-1 2 5 15,0-2 10-15,1 1-13 0,0 0 1 0,2-2-2 16,-1 4 1-16,4-5 1 0,0 1-2 0,2 0 0 16,-1 0 3-16,2 0-3 0,0 0 5 0,1 0-3 15,0 1 8-15,2-1-5 0,-2 1 0 0,2 0 5 0,1-1-5 16,-1 1 5-16,3-2 3 0,1 4-9 0,-2-3 4 15,-1 0-6-15,1 0 5 0,4 0 1 0,3 3-3 16,-1-2-3-16,2 1 3 0,1-1 0 0,0 2-1 16,3 0 0-16,-2-3 1 0,11 1-3 0,-5 3 0 15,2-1 3-15,-1 0 0 0,2-4 3 0,-6 0-6 16,0-2 4-16,8 3-1 0,-10-3-1 0,2 0-4 16,0-4-4-16,0 3-2 0,-1-3-1 0,-4-1 3 15,4-1 0-15,-4 0-1 0,0-2 5 0,-2 2 2 0,3-3 1 16,-1 0-3-16,1 1-1 0,0-4 3 0,0 2 5 15,3 0-2-15,2 0-1 0,-7-3 5 16,3 2-8-16,-4 1 5 0,3 1 4 0,-1-3-2 0,1 2 3 16,4-2-4-16,-5-2 1 0,6 1 14 0,-5 1-3 15,1 1-2-15,3-2 2 0,-1 0 2 0,2-1-1 16,-2 1 4-16,-1-4-3 0,1 0 3 0,0-2 6 16,5-5-3-16,-6 2-8 0,8-3 7 0,-9 3-8 0,2-7 4 15,-4 4-6-15,0 2 0 0,-3-3-1 16,5-7 5-16,-5 2-1 0,-3 7 7 0,-1-2-5 15,-2 0 3-15,-4-2 4 0,0 1 5 0,3 0 5 0,-3 2 5 16,-3 0-3-16,-1 0-4 0,1 1-1 0,0 3 7 16,-1 1 4-16,3-3-4 0,-3 2-3 0,0-5-3 15,0 7-3-15,-2-4-5 0,-3-2-1 0,0 1-3 16,1 0 1-16,-6 2-2 0,5-3-6 0,0 2-2 16,-1 1-1-16,-3-1-9 0,-1 0-17 0,0-1-16 15,0 1-30-15,-1-1-11 0,1 1-36 0,-2 1-37 16,1 5-159-16,0 2-330 0,1 4 146 0</inkml:trace>
  <inkml:trace contextRef="#ctx0" brushRef="#br0" timeOffset="125105.05">9853 9024 188 0,'-8'-5'185'0,"2"0"-2"0,1 1-15 15,-2 1-13-15,2-4-41 0,-2 2-7 0,-1-3-14 0,3 3-14 16,0 1-4-16,-3-4-3 0,6 4 6 0,-5 2-4 15,6-4 4-15,-7 2-10 0,4-1-3 0,-1 3-9 16,-4-2-5-16,0-2-3 0,0 1-6 0,-2 3-3 16,-2-2-3-16,-1 0-7 0,1 0 1 0,-2 4-5 15,-4-3 5-15,1 2-4 0,2 0-1 0,1 1-5 16,1 0 2-16,0 2-5 0,1-2-1 0,-2 3-2 16,1-1 3-16,-4 0-5 0,5 2 1 0,-2-2-7 0,3 1 3 15,1-2-2-15,-2 2 1 0,2 1-2 0,1-1 1 16,0-1 1-16,0 1-1 0,1-1 0 0,-2 1-4 15,2 1 0-15,-2-2-1 0,-1 1 3 0,2 1-1 16,-3-3-1-16,1 2 1 0,2 1 1 0,-3-1 8 16,3-1-7-16,1 2 0 0,2-1 1 0,-2-2 1 15,-2 1 2-15,6 2 0 0,-8 1 0 0,4-2-1 16,0 2 0-16,-2 0 1 0,2 1 1 0,-1-1-2 0,0 0 1 16,2 1 0-16,-2 1 0 0,1 1 1 0,1-2-1 15,2 0-1-15,-2-1 4 0,-1 4-3 0,0-2-1 16,3-1 2-16,-1 2-2 0,1-1 0 0,-2 1 1 15,3-3-2-15,1 0-2 0,-2 0-2 0,-3 3 1 16,1-2-1-16,2 3 2 0,-3-3-2 0,0 1 1 16,1 0-1-16,1 0-3 0,-5 0 7 0,5 1-8 15,-2 0 3-15,1-2-1 0,-1 2-2 0,1-1 0 16,3-2 0-16,-2 2 3 0,0-1 3 0,2 1-5 16,0-6 1-16,1 4 3 0,-1 0-4 0,1 1 2 0,-1-1-5 15,0 0 1-15,0 1-2 0,1-1 2 0,0 0 1 16,3 1 0-16,-3 0 1 0,-1 1-2 0,0 2 1 15,1-2 0-15,3 3 0 0,-3-2 0 0,0 4 6 16,3-3-6-16,-3 2-1 0,0-2 2 0,1 1-3 16,1 1 1-16,-3-1 0 0,1 2-1 0,0 0 0 15,3-2 0-15,-3 0 1 0,2 2 1 0,-1-3-1 16,3 1 1-16,-3-2 1 0,2 2-1 0,-1 0 1 0,-1-1 0 16,-1 0 5-16,3 2-6 0,1-5-3 15,-2 2 3-15,0 1-2 0,2-1 3 0,-2 1-2 16,0 1 0-16,1-1 0 0,0-1 2 0,-2 1-2 0,3 1 3 15,-2-3-2-15,-1 3 0 0,3-2 0 16,0 3 0-16,-1 0 0 0,-1 0 0 0,1 1 0 0,0-1 0 16,0-2 0-16,-3 3 2 0,4-3 0 0,-3 4-1 15,2-5 1-15,0 3-3 0,0-1 3 0,-1-3-3 16,2 0 1-16,-1-2 2 0,0 3-3 0,2-2 3 16,-2-1 3-16,2 1-5 0,-1 0 1 0,0-1 1 0,1 1-2 15,-1 0 1-15,2 0 1 0,-2 0-2 0,1 1-2 16,0-2 3-16,-1 3-1 0,1-1 2 0,-1 0 4 15,2 4-8-15,0 2 4 0,2-4 1 0,-3 0-3 16,2-2 0-16,1 5 2 0,-2-1-2 0,2-1 0 16,1 0 3-16,2 0-4 0,0-2 1 0,-3 1-1 15,1-4 1-15,0 2 0 0,0 0 8 0,3 0-9 16,-6-2 0-16,5 0 1 0,-3 1 2 0,1-2 0 0,0 0-4 16,5 1 2-16,-3-2-1 0,-5-1 2 15,5 1 1-15,-1 1-6 0,2-1 6 0,-3 0-2 16,0 1 0-16,0 1 0 0,1 0 0 0,1 0 2 0,-2-1-3 15,1 3 2-15,-1-3 0 0,1 1-1 0,-1 0 2 16,1-1 0-16,-1 0-2 0,1 1-2 0,1-2 2 16,-2 1 1-16,5 2-2 0,-5-3 1 0,2 1 0 15,-1-2 1-15,4 3 1 0,-5-3-2 0,4 1-1 16,0 2-2-16,0-4 3 0,0 3 0 0,-1 0 3 16,2-1-2-16,-1 1 1 0,0-1 1 0,1 2 3 15,2-3-1-15,-2 1 2 0,1-1-6 0,2 2 2 0,-1-1-2 16,2 0 2-16,-3 1 1 0,2-1 1 15,-1 0-3-15,-1 1 0 0,4 0 2 0,-3-3-1 0,-1 4-1 16,-2-2-2-16,0 1 1 0,3-1 2 0,-2 2 0 16,3-5-1-16,0 6 0 0,-2-3 1 0,-1 0-5 15,0 1 1-15,1-2 3 0,0 2 5 0,1 0-7 16,-1-1 0-16,3 1 1 0,-1 1-2 0,0-2 3 16,4 0 0-16,3 2 0 0,-1-1 0 0,-1 0 0 0,1 0-3 15,0 0 3-15,2 1 0 0,-2-3-3 16,0 1 0-16,2 0 2 0,0-2-2 0,-3 3 1 0,1-1 1 15,0-1-2-15,-2 0 4 0,2 0-2 0,-2 0-1 16,2 0 2-16,-6-2 0 0,1 3-1 0,-3-3 1 16,2 0-4-16,-1 0 3 0,-5 0 0 0,3 1 3 15,1 2-3-15,-1-2-2 0,0 1-1 0,-1 0 2 16,0 1 0-16,0-1-2 0,4 0 1 0,0-2 0 16,1 1 5-16,-3 1-3 0,2 1-3 0,-3-1 1 15,2-1 0-15,0-1 0 0,1 4 3 0,0-4-1 0,-2 1-1 16,-4 0 0-16,1-1 0 0,4 0 0 0,-1 2 0 15,1-2 0-15,-3 0 1 0,-1 1-2 0,-2-1 1 16,3 0 3-16,-1 0-5 0,-3 0 2 0,3 0 0 16,-1 0 2-16,5 1-5 0,-2 0 4 0,0-2-2 15,-2 2 0-15,1-1 2 0,4 2-3 0,-3-2 1 16,2 0 3-16,-1 1-2 0,0 0-1 0,1 0 3 16,1 2-1-16,-3-3-1 0,3 1-2 0,-2-1 0 15,0 2 0-15,0-2 5 0,-1 0-4 0,2 0 1 16,-2 0-3-16,0 1-1 0,-1-1 0 0,0 2 1 0,1-2-3 15,-2 0-2-15,5 0 1 0,-4 0-2 0,1 1 1 16,4-1-2-16,-4 1-2 0,-2-1 4 0,3 2-3 16,0-1-1-16,0-1 0 0,0 0 0 0,-3 0 0 15,6 3 5-15,-5-3-5 0,4 0-1 0,1 0-1 16,-4 0-1-16,4 0 0 0,-1 0-2 0,0 0 3 16,2-3-1-16,-5 3 2 0,3 0 0 0,-1 0 1 15,-1-2 1-15,1 1-3 0,-1 1 1 0,-2 0 2 0,3-1 4 16,-6 0 0-16,0 1 1 0,-6 0 0 0,14 0 0 15,-8 0 0-15,1-2 3 0,1-1 0 16,1 3 0-16,-4-1 0 0,0 0-2 0,3-2 5 0,-3 2 1 16,4 0-4-16,1-3 1 0,2 3 0 0,-1-2 2 15,2 2-3-15,-1-3 2 0,1 1-3 0,0-1 5 16,-1 0 1-16,-1 2 3 0,3-1-3 0,-5-1-1 16,1-1-3-16,4 2 1 0,-2-2 2 0,-2 1 0 15,0-1 1-15,1 1 5 0,-5-1 5 0,4-1 1 16,-3 1 0-16,-5 1 0 0,5 1 1 0,-2-2 4 0,0 4 3 15,-2-3 1-15,1 0-2 0,0-1-2 0,3 1-6 16,-3-1 2-16,3-2 6 0,1 1 0 0,-2-1 2 16,2 0-2-16,1-1-2 0,0 0 2 0,1 2-4 15,1-2 2-15,0-1 1 0,0 2 3 0,1-1-5 16,-1 0 3-16,3-1 1 0,0 0-2 0,3 0 1 16,-7 1 2-16,-1 3 2 0,2-3-2 0,0 1-1 15,-3 3-2-15,1-1 6 0,-2 1 4 0,-2 0 4 0,2 0 3 16,-1 1 2-16,-1-2-5 0,1 0-4 15,-2 1-1-15,1 1 0 0,-1-1 3 0,0-2-7 16,0-1 0-16,2 2-6 0,-1 0 5 0,0-2 2 0,3-1 2 16,-4 2-2-16,1-5-2 0,4 3 1 0,-6 3 10 15,3-5-15-15,-1 0 9 0,0 1-6 0,4 0 2 16,-4 1 2-16,0-1 3 0,2 0-3 0,-2-2-2 16,1 3-6-16,-2-3-1 0,1 2-3 0,-1 0 1 0,0 1-3 15,0 1 6-15,0-3-5 0,-3 6 0 16,5-5 1-16,-3 1 1 0,-2 1-2 0,3 1-1 15,-2-2 1-15,-2 3-6 0,2-2 3 0,-2 2-2 0,0-3-3 16,0-1 4-16,0 0 3 0,-2 1-2 0,2-1-1 16,0 1-3-16,-1-2 4 0,0 2-5 0,0 2 0 15,1-4 0-15,-3 3 6 0,3-1-5 0,-1-3 0 16,-1 2-2-16,1-1 3 0,0 2 0 0,2-1 1 16,-1 1-7-16,0-2 0 0,1 0 5 0,1 1-5 15,-1-1-1-15,-1 1 5 0,0-2-3 0,0 0-1 16,0 4 2-16,0-2-4 0,-1 2 1 0,-1 2-6 0,1-5 8 15,-1 2-2-15,-2 1-2 0,0 1 6 16,-1-3-8-16,1-1 7 0,0 3 3 0,-2 0-1 0,-2-1-11 16,2 2 2-16,-2-2 10 0,0 1-7 0,3 1 3 15,-1 0-2-15,-2 1-5 0,-1-3 5 0,-1 1-2 16,3 0 3-16,-1 0-4 0,-1 0 4 0,-3-1-2 16,5 0 2-16,-2-1-3 0,1 1 1 0,-1 2 1 15,3-2-3-15,1 4 3 0,-3-4-3 0,-1 1 5 16,0 0-3-16,0 0 4 0,-1 1-2 0,1-1-4 15,-1 3 2-15,-3-3-2 0,4 0 0 0,-4 3 4 0,-1-3 1 16,1 1-5-16,1 1 5 0,-4-1-2 0,2-1 0 16,3 3-2-16,-2 0-1 0,1-2 6 0,0 0-5 15,-2 2-2-15,-2-2 0 0,4 0 3 0,0 1 4 16,3 0-2-16,-2 1-5 0,-1 0 2 0,-1 0 1 16,3-1 4-16,-3-1-3 0,1 3-3 0,0-4 5 15,-1 2-2-15,2 2-2 0,-2-3 2 0,0 0-3 16,2 1-3-16,-3 2 10 0,3-3-5 0,2 3 0 0,-2-2 0 15,1 1 3-15,1-1 0 0,-4-1 3 0,7 4 3 16,-5-3-11-16,6 3 0 0,-5-3 0 0,-1 1 1 16,1 1-2-16,0-2 3 0,4 2 2 0,-4-1 0 15,1-1-1-15,-1 3-6 0,1-3 5 0,-3 0-1 16,2 2 3-16,0-1 1 0,-2 0-4 0,2-2 3 16,-2 4 1-16,0-1 0 0,-1-2-4 0,-1 1 4 15,5 0-1-15,-3 0 1 0,1 2-1 0,-2-2 6 16,-1 1-5-16,5 1-4 0,-2 1-1 0,1-1 2 15,-1-1-1-15,0 1 1 0,2-1 1 0,-1 1 3 0,-1 0 1 16,-1 1-10-16,1-1-2 0,1 0 7 0,-1-1-1 16,2 1 2-16,1 2-8 0,-1-2 6 0,3 1 1 15,-2-1 4-15,0 2-3 0,-2-5-3 0,1 5-5 16,0-5 6-16,-3 4-1 0,1 1-1 0,2-3-4 16,-3 1-1-16,1 1-3 0,2-3 1 0,-1 1 2 15,-1 2 2-15,0 0 1 0,0-3-1 0,1 2 2 16,-4-2-4-16,2 2 8 0,0 1-2 0,-1-3-3 0,1 1 1 15,3 1 3-15,-6-1 0 0,3 0-2 16,0 2 5-16,3-2-2 0,2 2 0 0,0 1 0 0,0-1-1 16,1 1 4-16,1-3-4 0,-3 3 0 0,2-3 0 15,-1 2 2-15,2-2 1 0,-1 2-5 0,6 1 6 16,-12-2-3-16,7 0 5 0,-1 2-7 0,-1-2 7 16,-4 2-8-16,3-4 3 0,2 3 2 0,-3-2 1 15,-4 0-3-15,7 2-1 0,-2 1 5 0,-5-3-5 16,4 2 0-16,-1 0-1 0,1-1 3 0,1 1 9 15,-1 0-8-15,3 1-1 0,-3 0-1 0,0-1-2 0,3 1 0 16,-1 1-2-16,7-1 5 0,-12-3 1 0,7 3-3 16,5 0 3-16,-10-1-1 0,10 1 1 15,-11 1 0-15,6 1-2 0,5-2-4 0,-9 0 12 0,9 0 0 16,-10 0-10-16,3 1 4 0,2 0-1 0,-1-1-1 16,-2 1-1-16,-2-1 1 0,10 0-7 0,-15-1-9 15,3 1-14-15,2 0-4 0,1 0-10 0,-4-1-18 16,3 0-12-16,-3 1-14 0,-1-2-8 0,1-1-16 0,-2 1-16 15,0-1-10-15,-6 3-7 0,3-1-20 0,-1-2-15 16,-1 2-34-16,-8 1-197 0,-2 0-446 16,11 0 197-16</inkml:trace>
  <inkml:trace contextRef="#ctx0" brushRef="#br0" timeOffset="126855.15">7934 8714 28 0,'0'0'75'0,"0"0"0"15,0 0 0-15,0 0 1 0,-7 1-9 0,7-1-5 16,0 0 0-16,0 0 0 0,0 0-1 0,0 0 2 16,0 0-2-16,0 0-4 0,0 0 1 0,0 0-1 15,0 0 0-15,0 0-1 0,0 0-5 0,0 0 0 16,-8-2-5-16,8 2-4 0,0 0-6 0,-9-1-2 16,9 1-12-16,-8 0 2 0,8 0 3 0,-8-2-6 15,8 2-3-15,-6 2 5 0,6-2-2 0,0 0-1 0,-7-1-3 16,7 1-5-16,-3 3 9 0,3-3-7 15,0 0-1-15,-2 6 0 0,2-6 5 0,0 0 4 16,-1 4 4-16,1-4 3 0,0 0 5 0,0 0 9 0,3 5 6 16,-3-5 3-16,0 0 4 0,3 3 2 0,-3-3 4 15,3 2-3-15,-3-2-3 0,5 4-5 0,-5-4-1 16,2 1-2-16,-2-1 4 0,6 2 4 0,-6-2-10 16,6 0 3-16,-6 0-6 0,7 2-3 0,-3-1-4 0,0 1-6 15,-4-2 1-15,12 1-4 0,-6 0-3 16,2 0-4-16,-1 1-2 0,1-2 1 0,-1 2-2 15,1-2-4-15,4 5 4 0,-2-4-5 0,3 1 0 0,-5 0-5 16,2 0-3-16,-1 1 5 0,-3-1-2 0,2 1-1 16,0-1-4-16,2 1 4 0,-1 1 1 0,0 0-3 15,-2-1 3-15,2-1-2 0,0 4 2 0,3-2-3 16,-3-1 1-16,0 2-3 0,-2 0 0 0,2-4 2 16,0 3-4-16,1 1-2 0,3-1 4 0,-4 0 2 15,0 0-1-15,1 2-2 0,2-2 0 0,-2 2 1 16,3-3-1-16,-3 2 0 0,4-1 1 0,-1 1-2 0,1 0 1 15,-3-2-1-15,2 2-1 0,4 1 3 16,-4-2-1-16,-1 0-1 0,-1 1-1 0,0 0 2 0,3-1-1 16,-4 1 3-16,0-1-2 0,1 2-2 0,-2-1 1 15,1-3-2-15,-1 3 1 0,-1 1 1 0,-2-2 0 16,4 1 3-16,-1 0-1 0,0 2-1 0,1-6 1 16,-1 3-3-16,0 2 0 0,0-3 2 0,1 2-2 15,-2-1 0-15,1 3-2 0,1-1 4 0,0 1-2 0,-1-2-3 16,1 2 5-16,-1-1 1 0,0 3 1 15,5 1-2-15,-5-1 0 0,3-3-1 0,-2 0 0 0,-1 2-1 16,-1 0 1-16,2-3-1 0,-2 3 1 0,-3-3-1 16,1 2 3-16,1-2-4 0,-1-1 2 15,-2 0 0-15,1 1 2 0,0-1-4 0,0 0 2 0,-1-1-2 16,2 2 1-16,1 0 3 0,-3 2-5 0,3-2 4 16,0 2-1-16,3 0 0 0,-3-1 0 0,1 0-7 15,2-1 9-15,-2-2 0 0,-3 2-7 0,3-2 7 16,-3 1-4-16,1-1 2 0,-1 1-1 0,-1-1 3 15,0-1-1-15,0 1 1 0,1 0-1 0,-1-1-1 16,-2 2 0-16,1-1 2 0,-3-3-2 0,5 2 0 16,-5-2 0-16,0 3 0 0,3 0 0 0,-3-3 0 0,0 0 1 15,2 5-3-15,-2-5 0 0,0 1 0 0,0-1 0 16,3 5 2-16,-3-1 2 0,0-4-2 0,1 6 0 16,-1-4 0-16,0-2 0 0,4 4 2 0,-4-4-3 15,0 6-3-15,0-1 7 0,0-5 0 0,0 2-3 16,0-2-1-16,4 3 1 0,-4-3-4 0,0 0 4 15,0 0 1-15,0 0 2 0,0 0-1 0,0 0 0 16,-1 4 1-16,1-4-5 0,0 0 3 0,0 0-2 0,0 0 5 16,0 0-4-16,0 0-8 0,0 0 7 15,0 0 0-15,0 0 1 0,0 0 2 0,0 0 0 16,2 3-1-16,-2-3-1 0,5 2 2 0,-5-2-4 0,4 2 5 16,-4-2-2-16,4 2 1 0,-4-2 0 0,0 0-4 15,6 1 9-15,-6-1 0 0,0 0 1 0,0 0 6 16,0 0-3-16,0 0-1 0,0 0 0 0,4-5 1 15,-4 5-2-15,0 0-2 0,0 0 0 0,-6-7-2 0,6 7-1 16,0 0 1-16,-4-2 0 0,1-3-3 16,3 5 4-16,0 0-5 0,-5-5 3 0,0 3-1 15,5 2-5-15,-5-3 5 0,5 3-8 0,-5-2 1 0,1-1 8 16,-1-1-1-16,-2 0-5 0,1 0 4 0,1-1 1 16,-4-1-3-16,0 0 2 0,-4-1 1 0,3 0-3 15,-1-2 3-15,-2-2-4 0,0-1 3 0,-2 0-2 16,-1-2 0-16,1 1 3 0,1-2-1 0,-1 1 1 15,-1 3-3-15,1 1 2 0,1-2 1 0,-4 0 0 16,4 3 0-16,-4 1 1 0,2-2-3 0,0 0 1 16,1 0-1-16,-1 0-2 0,-1 1 3 0,1 2 1 15,0 0 4-15,4 0-3 0,-7 2-2 0,1-6 2 16,4 5 0-16,-4-4 0 0,4 3-2 0,-1-3 5 0,1 5 3 16,-2-4-1-16,-3 1-1 0,4 1 2 0,-3 0-2 15,0 2 2-15,-1-1-1 0,0 0 2 0,-3 1-3 16,4 1 2-16,-4 1-4 0,-6 0 1 0,0-3-4 15,6 3 1-15,-6 0-5 0,-1 0-13 0,1 1-38 16,-2-1-38-16,2 0-36 0,9 1-57 0,1-2-76 16,-2-1-169-16,3-2-463 0,3-5 205 0</inkml:trace>
  <inkml:trace contextRef="#ctx0" brushRef="#br0" timeOffset="131321.73">9160 9143 151 0,'-5'-1'151'0,"5"1"-15"16,-7-6-14-16,3 6-10 0,4 0-13 0,-8-3-10 15,8 3-12-15,0 0-3 0,0 0-10 0,0 0-5 16,-6 5-5-16,6-5-4 0,-3 5-9 0,3-5-7 15,-1 5-4-15,-2-3 1 0,1 1-1 0,2-3-5 0,-5 5-2 16,2-3-3-16,-1 2 1 0,4-4-7 0,-6 5 1 16,-1-3-2-16,1 1 2 0,1-2-3 0,0 1-6 15,-3 2 3-15,0 1 0 0,2-3-1 0,-2 1-1 16,3 3-1-16,-4 0-3 0,0 0 5 0,2 0-7 16,0 1 4-16,2 3 0 0,-1-3 0 0,0 3 2 15,0 1 1-15,1-2 4 0,0 3-3 0,-1 2 5 0,-1-2-3 16,2 0-2-16,1 0-4 0,-1-2 3 15,3 0 0-15,-2 0 1 0,1 1-32 0,-2-2 7 0,4 0 2 16,-2 0 3-16,2 1 1 0,2-3 3 0,-2 0 1 16,4 1 0-16,-1-4-1 0,3 1 4 0,0 2-1 15,1-2-2-15,3-2-1 0,2 0 0 0,0 3 3 16,5-5 1-16,-1-1 2 0,4-1-5 0,-1-1-1 16,1-2 3-16,2 3-6 0,-6-2 7 0,3-1 1 15,-4 1-3-15,0-1 7 0,2-3-3 0,-5 2 1 16,2 0 1-16,-4-2 16 0,-1 2 11 0,0-2 2 0,-1-1 10 15,-1 3-5-15,-3-2 0 0,1 1 5 0,0-2-2 16,-1 3-7-16,-2-3 2 0,-1-1-3 0,2 0-4 16,-4-1 3-16,1-1-1 0,-2 0-1 0,1 0 0 15,-2-3-2-15,2 0-1 0,-1 3-1 0,-3-5-3 16,1 4 0-16,-1 3 4 0,0-1-6 0,0 0-1 16,-3 1 1-16,2 1-4 0,1 3 1 0,-2 0 0 15,2 3-7-15,-1-3-2 0,0 5-15 0,-2-2-27 16,0 4-34-16,4 1-40 0,-3 1-60 0,-3 1-149 0,-1 2-345 15,6-3 153-15</inkml:trace>
  <inkml:trace contextRef="#ctx0" brushRef="#br0" timeOffset="132104.66">10180 9244 95 0,'0'0'175'0,"3"-4"-15"0,-3 4-13 15,0 0-18-15,0 0-19 0,2-4-4 0,-2 4-12 16,0 0-14-16,0 0-6 0,0 0-3 0,0 0-14 15,0 0-4-15,0 0-2 0,0 0-6 0,0 0-1 16,-9 11-4-16,5-6 3 0,3-3-1 0,-3 3-1 16,0 1-5-16,0-1 0 0,2 1-6 0,-6 4 1 15,3-1-5-15,0 0-1 0,-1 2-2 0,0-2-1 0,0 3-1 16,2-2-3-16,3 0-4 0,-3 2 1 0,4 0-3 16,0-2 0-16,4 1 0 0,0-1-3 15,6-1 2-15,-1 2-2 0,1-5-3 0,7 5-7 0,0-5 7 16,2 1-3-16,1-2-5 0,4-2-4 0,-4-3 2 15,8 0-1-15,-7 0-6 0,2-3 2 0,-2-2 0 16,-2-2-1-16,-1 2 3 0,0-4 1 0,-3 0 1 16,-6-1 3-16,0 0-2 0,-1 0 7 0,-3-3-3 0,-4 1 19 15,3-3-4-15,-4 2 11 0,-1-2 2 16,-2-1-3-16,-2 3 10 0,0-1-2 0,0 2 5 0,-3 2-1 16,3 1-3-16,-4-6-2 0,3 6 1 0,-2 1-5 15,0 1 3-15,2 1-6 0,-2-2-5 0,2 1 2 16,-2 1-3-16,3 2-1 0,-5 3-7 0,3-1 2 15,1 2-4-15,-2 2-2 0,-2 1-18 0,3-1-28 16,-4 1-26-16,1 2-34 0,4-2-50 0,1 1-210 16,-3 1-388-16,0-3 172 0</inkml:trace>
  <inkml:trace contextRef="#ctx0" brushRef="#br0" timeOffset="133155.62">9955 10106 139 0,'-8'0'141'0,"8"0"-10"16,0 0-17-16,-11 0-6 0,5 0-10 0,0 2-7 15,1 0-3-15,1-1-5 0,-2 3-5 0,1-2-1 16,1 1 2-16,-4 0-4 0,3 3-5 0,-2-2-6 16,-1 1-2-16,2 0-1 0,-2 2-3 0,-1 0-6 15,3 3-2-15,-2-1-4 0,2 1-7 0,0-2-8 16,0 4 0-16,2-2-3 0,0 1-2 0,3-1-1 15,0-1-3-15,1 1-2 0,0 2-3 0,0-2-2 0,2-3-2 16,1-2 1-16,3 4-2 0,1-2-1 16,0 1 1-16,1-4 1 0,1 1-5 0,2-2 0 0,1-1 1 15,-1 3-2-15,4-4-2 0,-3-2 0 0,5-1 5 16,2-1 4-16,-1-1 4 0,1-3 2 0,-3-1 6 16,-1-1 2-16,-2-2 4 0,-3 3 9 0,-1-2-4 15,-4-1 5-15,1 2 11 0,1-1 7 0,-2-2 1 16,-3 5-9-16,0-5 1 0,-4 2 1 0,0 0-7 0,-1 4-2 15,1-2-5-15,-6-1-6 0,2 1-1 16,-2 0-2-16,0 1-3 0,-2 3-3 0,1-1-7 0,-1 1 1 16,0 0-6-16,1 2-3 0,-3-1-3 0,2 1-14 15,1-1-3-15,0 1-8 0,-4 2-7 0,7-4-14 16,-3 1-27-16,-2-1-24 0,4 1-27 0,-2-2-41 16,4 0-71-16,-2-2-159 0,0-5-421 0,3 2 186 0</inkml:trace>
  <inkml:trace contextRef="#ctx0" brushRef="#br0" timeOffset="133971.49">9657 9573 34 0,'0'0'154'0,"-1"-7"-10"16,0 5-12-16,1 2-8 0,-1-5-9 0,1 5-11 15,-2-4-8-15,2 4-12 0,-4-3-7 0,4 3 0 0,0 0 2 16,0 0 1-16,-16 7-4 0,9-5-5 15,1 2 3-15,1 0-9 0,-3 3-9 0,1-1 10 16,-2-1-6-16,0 2-1 0,0 2 0 0,-1-2 0 0,2 2-5 16,-2 1-4-16,2 0-5 0,0-1-3 15,3 1-8-15,-4 0 0 0,4 2-4 0,1-3-3 0,0 1-2 16,-1 5-2-16,1-3-2 0,3-1-3 0,-1 0-1 16,2-2-8-16,2 3 6 0,2-7-2 0,1 5-2 15,4-3-3-15,1 0 2 0,3-4 0 0,6-1-2 16,-2-1-2-16,6-1 2 0,-1-1-2 0,-2-3-2 15,2-4 1-15,-1 3-2 0,0-3 3 0,-2-1 0 16,-4-3-1-16,1-1-2 0,-2 1 0 0,-5-1 1 16,-2 4-3-16,-1-4 2 0,-1 3 0 0,0-2 1 0,-4 0 1 15,-1 0-1-15,-1 0-1 0,-3 1 2 0,2 2 2 16,-5-5 4-16,2 4-2 0,-3 0 2 0,3 1-4 16,-4-1 3-16,4 3-3 0,-5-1-1 0,-2 1 2 15,6 1-4-15,-3 0 0 0,0 2 1 0,0-1-2 16,1 3-4-16,-1-2-8 0,3 1-22 0,-3 2-14 15,2 1-23-15,7 0-33 0,-15 2-40 0,9 1-57 16,-3 0-141-16,3 2-368 0,-1 0 163 0</inkml:trace>
  <inkml:trace contextRef="#ctx0" brushRef="#br0" timeOffset="134837.29">10594 9748 54 0,'-4'4'193'0,"-1"-2"-4"0,1-2-8 0,-2 3-17 15,-2 1-13-15,-1 1-14 0,4-2-12 0,-2 0-11 16,0 1-12-16,-1 3-9 0,1-1-8 0,-1 4-2 0,2-3-9 16,1-3-10-16,-2 4-2 0,1 0-13 0,-2 1 2 15,3 0-4-15,1-1-6 0,0 4 0 0,2 0-5 16,0-5-3-16,0 3-2 0,2 1-1 0,1-5 0 16,2 6-1-16,2-1-4 0,-1-5-2 0,2 4 0 15,2-5-1-15,1 0-3 0,1 3-4 0,3-4 1 16,-2-2-8-16,0 1-2 0,1-1 8 0,1-2-2 15,-2-2-2-15,1 1 1 0,-2-2-4 0,3-2-5 0,-4-3 9 16,0 0-2-16,1 1 1 0,-4-1 0 0,2-1 5 16,-1 1 6-16,-2-1 12 0,-2 1 10 0,0-4-5 15,1 3-3-15,-3-3-3 0,2 3-4 0,-2-1-2 16,-1 0-1-16,-1 2-3 0,-1-2-8 0,1 3 6 16,-1 0 3-16,-1 2-3 0,0 0-4 0,0-2 0 15,-2 2-4-15,1 2 0 0,-4 1-2 0,-1-2-4 16,2 1-3-16,-1 3-15 0,-4-2-28 0,2 4-33 0,0 0-49 15,2-1-67-15,-6 3-241 0,5-4-465 16,-2 0 206-16</inkml:trace>
  <inkml:trace contextRef="#ctx0" brushRef="#br0" timeOffset="135787.19">11221 9506 86 0,'0'0'114'16,"0"0"-7"-16,0 0-3 0,-1-6-13 0,1 6-5 15,-3-4-5-15,3 4-6 0,-2-4-4 0,2 4-5 16,-4-3 1-16,4 3-2 0,-2-3 4 0,2 3-10 16,-3-3-8-16,-2 1 0 0,1-2-5 0,2-1-3 0,2 5-4 15,-8-3-2-15,4 1 0 0,-1-1-4 16,0 1-1-16,1-3-3 0,-4 3-1 0,2 0-2 0,-2 2-3 15,2-1-3-15,-1-1 2 0,-4 1 0 0,3 0 4 16,-1 2-4-16,-1 0-5 0,0 1 4 0,-3 0-5 16,-1 1 3-16,5 2-2 0,-4 2 6 0,2-4-1 15,-1 7-1-15,1-3-2 0,2 2-2 0,-4 1 1 16,3-1 5-16,2-1-5 0,1 2-2 0,-1-1 2 16,-1 2 1-16,1-2-1 0,1 1-2 0,3 1-1 15,0-2 2-15,-2 1 2 0,1 1-2 0,2-2-3 0,2 3 0 16,1-4-3-16,2 2 3 0,0 1-5 15,-1-3 0-15,3-1 0 0,1 1-2 0,1-2 3 16,2 1-3-16,0-1 1 0,2 1-2 0,-1-3-1 0,2 2-2 16,-1-2 2-16,3-1 0 0,0 1-3 0,2-3 1 15,-2 2-1-15,1-3-2 0,0 0-3 0,0-2 1 16,-1 1-1-16,1 0 0 0,0-3 3 0,3-1-1 16,-6 0-1-16,1-1 1 0,3-2-2 0,-6 0 2 0,6-2-1 15,-2-3 3-15,-2 2-3 0,1-3 2 16,-3-1-2-16,1-2 5 0,-1 1-3 0,-4-2-4 0,3-1 2 15,-3 2 4-15,0 3-5 0,0-3 2 0,-5 5 3 16,3 0 9-16,-3 4 3 0,-3-4-5 16,1 5 1-16,-2 1-5 0,-5-2 0 0,0 2-2 0,-3 2 3 15,-1-1-5-15,0 3 1 0,-4 1-7 0,-2 1-14 16,-2 0-23-16,2 2-28 0,-4 4-30 0,5 0-40 16,-2 0-184-16,-7 1-350 0,9 2 155 0</inkml:trace>
  <inkml:trace contextRef="#ctx0" brushRef="#br0" timeOffset="137141.15">9009 9895 4 0,'0'0'122'0,"0"0"-12"16,0 0 0-16,0 0-12 0,0 0-9 0,0 0 0 15,2-2-16-15,-2 2-5 0,0 0-7 0,0 0-10 16,-8-3 0-16,8 3-7 0,-7-1-16 0,7 1 12 0,-7-1-4 15,7 1-1-15,-9 1-8 0,4 0 2 16,-1 2-9-16,-1-2 19 0,2 2-12 0,0-1 6 16,0 2 3-16,1 0 0 0,-1-1-4 0,1-1 1 0,-1 5-2 15,4 0-1-15,-4 3-3 0,1-2-5 0,-1 2 4 16,1-1-6-16,-1 0 1 0,1 1-5 0,0-2-3 16,3-1 3-16,-2 2-5 0,3 0 7 0,0-1-7 15,0 0 0-15,0-3-2 0,0 2 2 0,3-1 1 16,-2 1-1-16,3-2-2 0,0 3-4 0,5-3 4 15,-7 0-6-15,8 2 10 0,1-4-4 0,1-1-1 0,-1 0 1 16,3 0 0-16,-2 3 0 0,6-5-8 0,-5-1 2 16,0 1-3-16,1-4 3 0,-5 2 0 0,5 0 0 15,0-3 2-15,0-3-2 0,-5 4 4 0,0-5-2 16,-4 4 6-16,4-3 0 0,0-1-2 0,-3 1 6 16,0-1 11-16,0-2-4 0,-1 2 0 0,-4-3-5 15,0 1 7-15,1-5 4 0,-1 5 5 0,0-2 2 16,-2-1 1-16,1 4-2 0,0-2 2 0,0 2 4 0,-3 1-6 15,2-1 5-15,-3 0 1 0,2 2-3 0,-2 2 0 16,-2-4-10-16,-2 5 1 0,-2 1-4 0,2 1-1 16,-3-1 0-16,-1 2-8 0,-1-1 1 0,-1 2-1 15,0 2-13-15,0 3-33 0,-6 1-36 0,2 1-43 16,1 0-80-16,-3 5-179 0,-6-1-400 0,7 1 177 16</inkml:trace>
  <inkml:trace contextRef="#ctx0" brushRef="#br0" timeOffset="140569.53">10346 9334 94 0,'0'0'22'15,"0"0"-42"-15,0 0-20 0,0 0 9 0</inkml:trace>
  <inkml:trace contextRef="#ctx0" brushRef="#br0" timeOffset="142686.2">10019 10260 59 0,'0'-4'214'0,"4"1"-11"16,-2-1-21-16,2 0-18 0,2 0-15 0,0 0-16 15,-1 2-12-15,-1-2-20 0,1 2-34 0,-3-1-35 0,-2 3-39 16,7-4-56-16,-7 4-164 0,1-5-243 0,-1 2 107 15</inkml:trace>
  <inkml:trace contextRef="#ctx0" brushRef="#br0" timeOffset="155132.94">7278 8374 2 0,'-3'5'93'0,"1"2"-14"16,-2-1-14-16,2-1-2 0,-1 3 1 0,0-2-14 15,0 1-5-15,1 0-5 0,0-1-3 0,0-1-8 16,1 2 3-16,1-2-7 0,0 0 1 0,0-2 2 15,3 2-3-15,-3-1 4 0,2-1 0 0,1 1 4 16,2-1-8-16,0-1 6 0,1-1-8 0,2 1-2 16,-1-2 0-16,0 1-1 0,2-1 0 0,0-1-10 15,0-1 5-15,1 2-5 0,-5-1 8 0,3-2-3 16,-3 1-4-16,-1 0-2 0,2-3-3 0,1 3-2 0,-6-1 7 16,4-1-2-16,-1 1 9 0,-4 3-3 0,4-9 8 15,-4 6-1-15,0-2-5 0,0 5 3 0,0-6-7 16,-1 2-1-16,2 2-3 0,-1 2 1 0,-4-6-2 15,3 2 0-15,-2 0 1 0,-1 1-3 0,4 3-2 16,-5-6 5-16,5 6 1 0,-6-5-7 0,3 4 3 16,3 1-5-16,0 0-5 0,0 0 3 0,-14 3-5 15,10-1-16-15,0 0-22 0,-2 3-14 0,2-4-27 0,1 3-95 16,0-2-194-16,-1 1 86 0</inkml:trace>
  <inkml:trace contextRef="#ctx0" brushRef="#br0" timeOffset="155586.31">7440 8563 24 0,'-2'6'102'16,"0"1"-9"-16,1 1-1 0,0 0-17 0,1-1-3 0,0 2-7 16,1-2-11-16,0 1 3 0,-1 0-4 0,4-3-2 15,-1 1-3-15,1-1-5 0,0-3-2 0,3 2 3 16,-2 0-7-16,3-2-2 0,0-2 1 0,2-2-5 15,-1-2-5-15,1 0 3 0,1 2-6 0,-3-4-1 16,1-3-4-16,1 1 2 0,-2 2-4 0,-3-4-1 16,0 1-3-16,-1 0-1 0,0-1 5 0,1 2 0 15,-4-1 1-15,-1 3 5 0,0-1-1 0,0 2 0 0,-1-3-3 16,1 2 2-16,-4 3 0 0,3-1 1 16,0 0-1-16,-2 0-5 0,3 4 3 0,-5-5-6 15,5 5 3-15,-5 0-4 0,5 0 0 0,0 0-9 0,-12 4-1 16,7-4-6-16,5 0-10 0,-3 6-27 15,0-2-22-15,-1-1-33 0,0 0-124 0,0-1-237 0,0 2 106 16</inkml:trace>
  <inkml:trace contextRef="#ctx0" brushRef="#br0" timeOffset="156027.26">7711 8671 42 0,'-11'7'122'0,"9"-3"-9"0,2 1-7 0,-1 3-15 16,-3-1-11-16,4-1-3 0,0 1-10 0,0 3-7 0,3-4-3 15,1 3-11-15,-2-2 1 0,2-3-7 0,1 1 6 16,0 0-10-16,3-1-6 0,0-1-2 0,-1 1-5 16,1-1 1-16,3-2-6 0,-2-1-3 0,-1-1-1 15,1-2 0-15,-3 1 1 0,2-3-3 0,-4 0 0 16,1 1-7-16,-1-3 1 0,0 1-2 0,-3-1 4 15,-1 0 8-15,0 0-11 0,0 0 2 0,0 0 3 16,-1 2 3-16,0-2 7 0,-3 3-1 0,1-3-1 0,-2 3-10 16,1 1 3-16,-1-2-3 0,0 0-3 0,0 2 1 15,-3 2 4-15,3 1-3 0,-3-3-5 16,8 3-12-16,-15 4-12 0,9-1-15 0,3 0-24 0,-5 1-39 16,2 0-100-16,1 0-214 0,1 0 94 0</inkml:trace>
  <inkml:trace contextRef="#ctx0" brushRef="#br0" timeOffset="156486.7">7484 8956 132 0,'0'0'159'0,"0"0"-17"15,0 0-15-15,0 0-14 0,-5-3-11 0,5 3-10 0,0 0-8 16,0 0-6-16,0 0-6 0,-11 11-3 16,8-10-8-16,-3 3-11 0,3 3-5 0,-4-2-4 15,2 0-6-15,1 2-3 0,0-1-5 0,1 0-5 0,0-1-2 16,0 4 1-16,2-3-7 0,0-1 4 15,1 1-5-15,0-1 3 0,1 1-4 0,3 0-3 0,-1-3-1 16,3-1-3-16,-1 0 2 0,2-1 2 0,0-2-7 16,1 0 6-16,-8 1-1 0,11-1-3 0,-2-4 4 15,-5 1-5-15,0-1-1 0,0-1 1 0,0-1-4 16,-2-2 6-16,2-3-1 0,-4 4-6 0,-2-4 1 0,0 3 0 16,1-2 4-16,-2 2 0 0,3 0-4 0,-3 4 4 15,-1-5-1-15,2 5-1 0,-3-1 1 0,0 0-3 16,0 4 2-16,1-2-3 0,-2 1 0 0,2 2 0 15,4 1-1-15,-13 0 1 0,6 0-3 0,0 3-4 16,1-1-7-16,-4 3-19 0,2 2-13 0,-1-3-21 16,5-3-38-16,-1 3-125 0,-4 3-251 0,3-3 111 15</inkml:trace>
  <inkml:trace contextRef="#ctx0" brushRef="#br0" timeOffset="156936.01">7144 8797 83 0,'0'0'100'0,"0"0"-10"15,0 0-12-15,0 0-13 0,0 0-3 0,0 0-3 0,0 0-3 16,-4 6-6-16,3-1 8 0,-2 1-10 0,3-6-6 16,-1 4 0-16,1 2-7 0,0-2-2 0,0 0-7 15,0 0 2-15,1 0-6 0,3 0 3 0,0 0-8 16,2 0 1-16,-2-3 0 0,5 1-9 0,-1-2 4 16,3 2-1-16,-2-2-3 0,-1-2 5 0,2 0-11 15,-1 1-3-15,-3-3 0 0,1 0 0 0,-2-2-1 16,1 1-1-16,-1 0 2 0,-2-7 3 0,-1 4-6 15,-2-3 1-15,0-1 4 0,-1 2 6 0,-1-2 1 16,-2 0 2-16,0 3 2 0,-2-1 17 0,-1 2 4 16,-1 1-3-16,2 0 10 0,-1 0-1 0,-1 1-9 0,1 2 5 15,1 1-8-15,1 0-5 0,-4 1-2 0,5 0-3 16,4 2-2-16,-9 2-1 0,4 1-4 0,1 1-2 16,-2-1-3-16,2 4-15 0,0 1-16 0,3-1-26 15,1 0-22-15,0 0-48 0,0 2-90 0,0-3-228 16,0-1 100-16</inkml:trace>
  <inkml:trace contextRef="#ctx0" brushRef="#br0" timeOffset="157279.9">7223 8618 48 0,'0'0'132'16,"-4"-5"-8"-16,4 5-17 0,-4-3-8 0,4 3-12 15,0 0-8-15,-14 4-12 0,8-3-5 0,2-1-3 16,4 0-11-16,-14 3 0 0,8-3-10 0,-2 2-3 15,-1-2 2-15,-1 2-10 0,1-1 0 0,0 0-1 16,0-1-5-16,0 3 1 0,4-3-8 0,-4-3 3 16,9 3 0-16,-9 3-2 0,9-3-1 0,-9 0 2 15,9 0-2-15,0 0-6 0,-8-3-1 0,8 3-2 16,0 0-3-16,0 0-9 0,0 0-10 0,0 0-14 16,0 0-19-16,0 0-24 0,17 6-117 0,-17-6-206 15,9 0 91-15</inkml:trace>
  <inkml:trace contextRef="#ctx0" brushRef="#br0" timeOffset="157785.69">7260 8538 36 0,'-4'2'102'0,"2"3"-9"0,-3-2-18 0,1 3-4 15,0 0 12-15,-2-1-18 0,1 4-7 0,-1-1-11 16,1 3 1-16,3-3-9 0,-1 4-5 0,0-5 0 16,3 0-2-16,0-2-9 0,2 2-3 0,0-1 4 0,1-4-7 15,1 2 2-15,1-3-4 0,-5-1-4 0,14-3 2 16,-8 1-3-16,1 2-2 0,-1-6-6 0,2 0 10 16,-2 1-1-16,-2-3 6 0,1 0-4 0,-4-3-1 15,2 4-2-15,-2-3 0 0,-1-1 2 0,-1 1 0 16,1 3 5-16,-3-3-3 0,2 5 9 0,-4-1 1 15,1-2-3-15,-2 3-6 0,2-1 7 0,-1 2-2 16,0 1-3-16,-2 0-3 0,1 2 1 0,-3 1-7 0,3-1 3 16,6 1-2-16,-13 2-4 0,7 1 0 0,-3 1 0 15,3 1 4-15,0 0-8 0,2-1-10 16,-1 2-22-16,4-1-12 0,-3 0-24 0,4 2-28 0,3-2-88 16,-3 1-199-16,1 0 88 0</inkml:trace>
  <inkml:trace contextRef="#ctx0" brushRef="#br0" timeOffset="158296.32">7457 8719 144 0,'1'-5'146'0,"-1"2"-3"0,0 3-12 16,1-4-14-16,-1 4-6 0,0 0-12 0,-2-4-10 15,2 4-7-15,2-5-12 0,-2 5-6 0,0 0-7 16,0 0-8-16,0 0-5 0,0 0-2 0,0 0-6 16,0 0 1-16,0 0-9 0,0 0 0 0,-8 9-2 15,4-6-5-15,0 1-1 0,1 2-5 0,-1-2 3 16,1 4-4-16,-1-1-3 0,1 0 1 0,2 0-2 16,0 0 1-16,1 3-5 0,0-2 0 0,1-1-1 0,0-1 7 15,2 0-7-15,-1-1 4 0,3 2-5 0,2-2 1 16,-2-4-8-16,4 2-3 0,-1-2-1 0,2-2-3 15,1 1 0-15,-6-2 1 0,1 1 2 0,0 0 0 16,-1-4 0-16,1-2-1 0,-2 2 3 0,-3-2 1 16,2-1-2-16,-3 2 9 0,-4-5-6 0,2 4 6 15,0 0 14-15,-1-2 2 0,0-1-4 0,-2 3 2 16,0 2-5-16,0-1 6 0,-1 2-4 0,0-1-8 16,1 2-1-16,-1-1 1 0,-1 4-16 0,1 0-27 15,6 0-37-15,-12 4-47 0,7-2-134 0,-1 1-276 0,3-2 122 16</inkml:trace>
  <inkml:trace contextRef="#ctx0" brushRef="#br0" timeOffset="158843.48">7766 8439 39 0,'0'-4'174'0,"0"4"-11"16,0-8-15-16,0 8-14 0,-2-2-12 0,2 2-11 16,0 0-20-16,-2-3-4 0,2 3-10 15,0 0-7-15,0 0-8 0,-10 10-6 0,9-6-2 0,-3 2-10 16,0 0-4-16,0 2 0 0,3-3-6 0,-2 2-6 15,2 3 0-15,-1-3-8 0,2 0 7 0,0 0-8 16,2 1-4-16,-1-1 5 0,2-3 0 0,2 3-9 16,-1-1 0-16,1-2-2 0,0 1-5 0,-1-2-2 0,1 0-4 15,3-1 0-15,-6 0-6 0,2 0-1 16,-4-2-1-16,9-5 4 0,-9 5-3 0,1-4 1 16,-1 4 2-16,0-8-3 0,-1 2 6 0,0 2 0 0,-4-3 0 15,1 3 3-15,-4-2-3 0,3-1-5 0,0 3 9 16,-4-1 2-16,1-2-1 0,-1 3-2 0,3 1 2 15,-1 0 0-15,0 0-2 0,1 5-1 0,-2-1-18 16,3 2-35-16,0 1-44 0,1 0-154 0,1 2-272 16,1-1 120-16</inkml:trace>
  <inkml:trace contextRef="#ctx0" brushRef="#br0" timeOffset="166451.64">7830 8574 27 0,'0'0'105'0,"0"0"-9"0,0 0-16 0,-3-3 0 16,3 3-7-16,0 0-5 0,0 0-6 0,0 0 2 16,-1-6-4-16,1 6-8 0,-1-2 3 0,1 2-2 15,0 0-2-15,0 0 3 0,0 0 2 0,-4-3-4 16,4 3-2-16,0 0 0 0,0 0 1 0,-1-3-4 0,1 3-7 16,0 0-4-16,-4-9-5 0,4 7 2 15,0 2-2-15,-2-6 1 0,-1 4-4 0,3 2-3 0,-1-3-2 16,1 3-3-16,-3-4 0 0,3 4 0 0,-4-5-1 15,4 5-3-15,-1-3-4 0,0-2-6 0,1 5 5 16,-7-3-2-16,7 3 2 0,-4-2-3 0,4 2 0 16,-2-5 0-16,-2 3-4 0,4 2 0 0,-5-5 0 15,5 5-1-15,-4-2 0 0,3 0 4 0,1 2-2 0,-4-6-3 16,-2 5-2-16,3-3 2 0,3 4-1 16,-4-4 2-16,0 3-4 0,4 1 6 0,-6-6-1 15,3 3-2-15,0 1 7 0,3 2-9 0,-7-5 0 0,5 3 4 16,-5-1-1-16,4-1-10 0,-3 1 8 0,3 1 0 15,-3-1-3-15,2-1 2 0,-1 1 3 0,-1 1-3 16,1-2-2-16,1 0 3 0,-1 2 5 0,0-1-1 16,0 1 5-16,1-2 4 0,1 1 7 0,1-1 2 15,-1 2 3-15,2-2-2 0,1 4-3 0,-4-5 0 16,4 5 0-16,-2-4-1 0,2 4-3 0,-3-3 0 16,3 3-2-16,-4-5-2 0,2 2-1 0,2 3 0 15,-3-6 1-15,2 3-4 0,-4 1 2 0,5 2-8 16,-5-6 5-16,1 1 1 0,0 4-1 0,4 1 0 0,-4-6 3 15,1 5 0-15,0-2-4 0,0 0 1 0,3 3 0 16,-10-4 1-16,10 4-3 0,-4-1-3 0,4 1 2 16,-1-5-1-16,1 5 0 0,-5-4-1 0,2 2-2 15,3 2 5-15,-4-3-2 0,4 3 0 0,0 0-2 16,0 0-2-16,0 0 2 0,-7 0 0 0,7 0-3 16,0 0 2-16,0 0 3 0,-7-2-1 0,7 2 0 15,-6 0-2-15,6 0-2 0,-8 1 1 0,8-1 2 0,-10 0-3 16,10 0 1-16,-9-1 2 0,1 1-2 0,8 0 3 15,-7-2-3-15,-1 2 2 0,8 0 2 0,-11 0-1 16,11 0-4-16,-11-1 2 0,5 1-2 0,0-2 1 16,6 2-1-16,-12 3 2 0,8-3 2 0,-5 0-3 15,4 3 0-15,-1-2-3 0,1-1 3 0,-2 3 0 16,0-1-3-16,-1 0 3 0,2-1 2 0,-1 0 2 16,0 2-6-16,-1-1 3 0,0-1-3 0,3 1 3 0,0 0 0 15,-3 0-2-15,3-2 1 0,0 1 1 16,1 2-1-16,4-3 0 0,-9 0-1 0,3 1 0 15,2 2 3-15,4-3-4 0,-9 2 7 0,5-2-4 0,-1 2-1 16,5-2 0-16,0 0 0 0,-11 0 0 16,11 0 3-16,-9 0-4 0,6 3-1 0,3-3 3 0,-10 0 1 15,10 0-2-15,-8 3 1 0,8-3 0 0,-6 2-1 16,1-1 0-16,5-1 0 0,-9 1 0 0,5 0 2 16,4-1 0-16,-13 2-1 0,13-2 2 0,-9 0-5 15,4 0-1-15,5 0 4 0,-7 0 0 0,7 0-3 16,-9 4 1-16,5-3 2 0,4-1-3 0,-9 3 1 0,5-2 1 15,4-1-2-15,-9 0 0 0,9 0 2 0,-5 1 0 16,5-1-1-16,-4 2 1 0,4-2-3 0,0 0 3 16,0 0 0-16,0 0-3 0,-8 3 3 0,8-3-3 15,-1 3 1-15,1-3 1 0,-4 2 1 0,2 2-1 16,-2-1-1-16,4-3 5 0,-4 5-3 0,-1-2 0 16,2-2-1-16,2 3 0 0,1-4 1 0,-4 6 1 15,0-5-2-15,3 1 1 0,1-2-2 0,-5 4 4 16,5-4 0-16,-5 4-2 0,1-3 1 0,4-1-1 15,-4 5-1-15,3-3 1 0,1-2 0 0,-3 4-2 0,3-4-1 16,-1 4 4-16,1-4 0 0,0 5-2 0,0-5-1 16,0 5 1-16,-4-2 2 0,3 1 1 15,0-2 2-15,-2 5 0 0,-1-4-1 0,4-3-2 0,-3 5 0 16,0-4-2-16,3-1-1 0,-4 8 2 0,-1-5 2 16,2-3-4-16,0 4 2 0,1-1 2 0,0 0-2 15,2-3 1-15,-5 4-2 0,1-2 1 0,1 0-2 16,1-1 3-16,2-1-2 0,-4 8 0 0,1-6-1 0,-1 0 0 15,4-2 1-15,-3 7 0 0,-1-2 2 0,-1-2-3 16,2 1 1-16,1 1 2 0,-2-2 2 16,0 0-2-16,1 1-1 0,-1-1-2 0,2 1 2 0,-1-1 3 15,2 0-6-15,-4-1 2 0,3 2 4 0,-1 0-2 16,3-4-1-16,-5 5-2 0,1-3 0 0,1 2 1 16,2-1 1-16,-4-1 1 0,5-2 2 0,-5 5-3 15,5-5 0-15,0 4 1 0,-1-1-1 0,1-3-3 16,-4 5 2-16,3-3 2 0,1-2-4 0,-7 7 5 15,6-6-1-15,-3 3 0 0,4-4-1 0,-5 5-1 16,1-1 3-16,-1 2-3 0,4-6-2 0,-2 4 4 0,3-4-2 16,-2 3-2-16,-1 1 2 0,3-4-1 0,-4 6 0 15,4-6 4-15,-1 2-3 0,-3 3 1 0,4-5-2 16,-1 7 3-16,1-4-2 0,0 1 4 16,0-4-2-16,0 7-3 0,1-4 3 0,-2 2-3 0,1 0 3 15,0-2 1-15,0 2-6 0,-3 1 3 0,3-1-1 16,0-2 5-16,-1 1-5 0,-4 1 6 0,5 0-2 15,0 0 12-15,0-2 2 0,0 1-4 0,-3 1 0 0,3-2 0 16,0-3-2-16,-1 7 1 0,1-3-3 16,0-4-3-16,0 8-1 0,0-6 1 0,0-2-1 15,-1 5 0-15,1-5 1 0,1 7-1 0,-2-4-4 0,1-3 3 16,0 4-2-16,1-1 4 0,-1 2-3 0,0 0-2 16,0-5-1-16,4 4 1 0,-4-4 1 0,0 6 0 15,0-2-2-15,0-4 2 0,2 5 0 0,1-3 0 16,-2 1-1-16,-1-3 0 0,0 5-1 0,0-5 2 15,0 3 0-15,0-3 0 0,0 0-2 0,4 4 2 16,-4-4-1-16,0 0-1 0,0 5 2 0,1-3-3 16,-1-2-3-16,3 3 6 0,-3-3 0 0,1 4 0 15,-1-4-2-15,4 5-2 0,-1 0 3 0,-3-5 3 16,2 3-7-16,2 0 5 0,0-1-2 0,-3 2 3 0,-1-4-3 16,8 2 1-16,-8-2-2 0,5 2 1 0,-4 0 3 15,3 0 0-15,-4-2-1 0,4 4-6 0,-4-4 0 16,4 3 8-16,-4-3 1 0,6 3-3 0,-6-3 1 15,3 2-2-15,-3-2 4 0,6 3-4 0,-3-2-2 16,-3-1-1-16,3 4-1 0,0-3 2 0,0 2 4 16,-3-3 1-16,7 5 1 0,-3-1-3 0,0-3 0 15,0 2-1-15,0-2 2 0,-1 2 1 0,0 1-3 16,1-3 0-16,1 3-4 0,-3-1 5 0,2-1-1 0,0 1 0 16,-1-1 0-16,2 1 0 0,-1 1 0 0,-2-1-2 15,1-2 1-15,2 3 0 0,-3-2 0 0,3 3 1 16,1-3 0-16,-3 1 0 0,3 1-2 0,-3-2 4 15,2 1 0-15,1 1 0 0,-3 0-3 0,1 0-2 16,1-3-2-16,-1 3 2 0,0-1 1 0,1 1-1 16,-1 1 1-16,-3-2-1 0,3 0-2 0,0 1 3 15,1-2-1-15,-2 1 2 0,-3-3 0 0,7 4-3 0,-3-1 7 16,-3-2-6-16,3 1 4 0,-4-2-2 16,8 5-3-16,-7-3 2 0,3 0 0 0,1-1 0 0,0 1 4 15,-5-2-5-15,7 4-2 0,-4-3 4 16,-3-1 3-16,8 3-4 0,-5-2-1 0,1 2 3 0,0-3 3 15,-4 0-3-15,6 3 0 0,-4-1 1 0,-2-2 0 16,5 4 0-16,-5-4-1 0,6 3-1 0,-5-1-1 16,-1-2 2-16,5 3-2 0,-5-3 1 0,3 1 1 15,-3-1 4-15,0 0-3 0,6 1-1 0,-4 2-1 16,-2-3 0-16,0 0 0 0,7 4 0 0,-7-4-2 16,6 0 0-16,-1 0 0 0,-1 3 4 0,2-1 2 0,-2 0-7 15,1-1 4-15,-5-1 3 0,8 4-2 16,-4-4-2-16,2 1 2 0,-2 2-7 0,1-2 5 0,-5-1 5 15,5 3-5-15,-5-3 2 0,6 1 0 0,-6-1-3 16,6 0 2-16,-6 0 0 0,0 0-3 0,6 1 3 16,-6-1-2-16,0 0 4 0,0 0 0 0,0 0-1 15,0 0-1-15,4 2 1 0,-4-2-2 0,0 0 6 16,0 0-2-16,10 1-3 0,-10-1 2 0,8 0-1 16,-8 0-2-16,9-1 3 0,-9 1-2 0,5 1-2 15,-5-1 3-15,9 0-1 0,-9 0-3 0,0 0 1 16,5 0-3-16,-5 0-5 0,0 0 5 0,10 1-4 0,-10-1 6 15,0 0-3-15,8 0 1 0,-8 0 2 0,8 1-1 16,-8-1 3-16,0 0-2 0,11-2 5 0,-5 1-1 16,-6 1-4-16,8 1-3 0,-1 0 4 0,-2-1-1 15,-5 0-2-15,10-1 4 0,-10 1-1 0,10 1-2 16,-5-1-1-16,0 1 2 0,-5-1-2 0,10 0 2 16,-10 0 0-16,11 0-2 0,-11 0-1 0,8-1 0 15,-8 1 2-15,8 0-3 0,-8 0-2 0,9 0-1 16,-9 0 0-16,8-1 2 0,-8 1-5 0,9-1 6 15,-9 1 3-15,10 0-3 0,-6-2 2 0,-4 2-4 0,9-1 3 16,-5 1 6-16,-4 0-3 0,10 0-1 0,-5-1-3 16,0 1 5-16,-5 0-10 0,13 0 1 0,-8-3 0 15,0 2-7-15,2 1 1 0,-7 0 2 0,10-1 4 16,-4 1-7-16,-6 0 9 0,12 0-7 0,-12 0 4 16,7 0 2-16,-3-2 5 0,-4 2 0 0,8-4-3 15,-3 3 3-15,-1-2 2 0,0 1-2 0,-4 2 4 16,7-3-5-16,-3-1 1 0,4 4 1 0,-3-1-2 0,-1-2 7 15,-4 3-1-15,9-1-3 0,-5-2-1 16,2 1 1-16,-2-1 0 0,2 1 5 0,-5-2-1 16,3 2 0-16,-4 2-4 0,5-1 3 0,-5 1 4 0,8-5-7 15,-3 2 3-15,-1 1 0 0,-4 2 3 0,5-4-2 16,-1 3 1-16,0-3 1 0,-2 2-2 0,1-1-3 16,-3 3 0-16,5-5-3 0,-5 5 3 0,5-1 2 15,-1-1-3-15,-4 2 6 0,5-4-5 0,-2 3 0 0,-3 1 4 16,5-4 2-16,-5 4-6 0,0 0 1 15,4-3 2-15,-4 3-1 0,4-2 1 0,-4 2-2 16,2-3 2-16,-2 3 2 0,5-5 0 0,-5 5-5 0,3-2-1 16,0-2 2-16,-3 4-1 0,3-1 2 15,-3 1 1-15,0-5 0 0,0 5 2 0,4-4-3 0,-4 4 3 16,2-4 0-16,-2 4-3 0,0 0 0 0,6-2-2 16,-5-2-1-16,4 2 0 0,-5 2 3 0,4-5 1 15,-3 2 0-15,2 1 5 0,-3 2-7 0,3-7 4 16,-1 3-8-16,0 3 5 0,0-2 6 0,-2 3-4 15,1-9 2-15,0 6-9 0,0 1 2 0,1-2 6 16,-2 4-1-16,0-8-2 0,1 5-4 0,-1 3 6 16,1-6 2-16,-1 3-7 0,0 3 4 0,0-8-2 15,3 6-3-15,-2-1 6 0,3-1-1 0,-3-1 1 0,0 2-3 16,1-2-2-16,-1 2 3 0,0-1-3 0,1-1 3 16,-1 0 2-16,0 3 0 0,-1-5 0 0,1 2-3 15,-1 1 2-15,0 0 0 0,0-1-8 0,0 1 6 16,0-1-3-16,0 5 9 0,-1-8-11 0,1 4-2 15,0 0 9-15,-1-1 1 0,2 1-1 0,-1 4-2 16,0-7 2-16,1 2-3 0,-1 5 1 0,3-6 0 16,-2 3-4-16,1-2 3 0,1 2 4 0,0-2-9 0,0 2 3 15,0 0 2-15,-2-2-4 0,2 3 2 16,0-2 4-16,-2 0-1 0,0 0-5 0,-1 4 3 0,4-7 2 16,-3 4-5-16,1-1 6 0,-2 0 0 0,2 0-1 15,-2 0-2-15,0 4 2 0,1-6-1 0,1 2 4 16,-2 4-2-16,1-7-3 0,-1 2 6 0,0 2 2 15,0 3-5-15,0-9 3 0,1 5-3 0,1 0-3 16,-2-1 3-16,0 1-5 0,1 0 5 0,0 0 4 16,2-1-1-16,-3 3-1 0,0-4 0 0,2 1 0 15,-2 1-1-15,0 4-2 0,0-7-3 0,1 2 2 16,-1 3 2-16,0 2 2 0,2-5 0 0,-2 5-2 0,0-6 0 16,0 6 2-16,0-4 2 0,1 2-7 0,-1 2 1 15,-1-7 3-15,1 7 2 0,-2-5-2 0,2 5-4 16,-1-7 1-16,-1 4 4 0,-1-1 3 0,1-2-1 15,0 4-2-15,0-2-4 0,0 0 7 0,2 4 3 16,-1-5 2-16,-3 1 3 0,3 0-3 0,1 4 4 16,-3-6 1-16,2 3-1 0,1 3 1 0,-1-6-2 15,1 6-1-15,-4-5-4 0,4 5 4 0,-4-5-4 16,2 3-7-16,2 2 4 0,-3-5 2 0,3 5 0 16,-2-3-7-16,2 3 5 0,-5-5 1 0,2 2-4 0,-1-1 1 15,2 2-1-15,-1-1 2 0,-1 0-2 0,4 3 2 16,-6-9-7-16,3 7 8 0,-1-1 2 0,1 0 3 15,0-1-1-15,-1 2 1 0,4 2-1 0,-2-5-5 16,-1 3 3-16,-1-4-1 0,1 4 0 0,0-3 0 16,3 5 2-16,-4-2 6 0,4 2 1 0,-6-4-4 15,3 1 0-15,3 3-3 0,-5-3 1 0,5 3-2 16,-4-4 1-16,4 4-1 0,-5-5 4 0,5 5-7 16,-5-3 3-16,5 3-4 0,-4-2 3 0,4 2-3 0,-4-4-2 15,4 4 1-15,-1-4 3 0,1 4-1 16,-4-4 1-16,0 2-4 0,4 2 4 0,-5-1-2 0,5 1-7 15,-5-6 5-15,0 3-2 0,5 3-1 0,-5-1 2 16,5 1 3-16,-7-1-4 0,7 1 3 0,-5-2 0 16,5 2 0-16,-4-4-1 0,4 4 4 0,-6-3-1 15,6 3 1-15,0 0-1 0,-5-4-2 0,5 4 1 16,0 0 1-16,-4-3 2 0,4 3-1 0,-5-2-1 16,2 0-4-16,3 2 5 0,-3-3-2 0,3 3 0 15,0 0 1-15,-8-3-1 0,8 3 0 0,-5-1 0 0,5 1-3 16,-6-3 4-16,2 2-1 0,4 1-3 15,-6-3-1-15,1 2 0 0,5 1 5 0,-8-3-1 16,4 2-4-16,0-2 1 0,4 3 3 0,-7-3-6 0,4 0 2 16,3 3 0-16,-6-2-4 0,6 2 5 0,-6-2 0 15,6 2-1-15,-5-3 5 0,5 3-2 0,-5-1-1 16,5 1-2-16,-5-1 2 0,5 1 1 0,-2-5-2 16,2 5-7-16,0 0 6 0,-6-4-5 0,6 4 1 15,-5-2-12-15,5 2-5 0,-9 0-8 0,9 0-21 16,-13 1-24-16,3 0-24 0,1-1-59 0,-5 2-162 0,1-2-345 15,3 0 152-15</inkml:trace>
  <inkml:trace contextRef="#ctx0" brushRef="#br0" timeOffset="170035">7886 8835 2 0,'0'0'82'0,"0"0"-3"0,0 0-8 15,0 0-5-15,2 3-6 0,-2-3-1 0,0 0-5 16,0 0-2-16,0 0-4 0,0 0 1 0,0 0-1 0,0 0 2 15,0 0 3-15,-2 5 1 0,2-5-8 0,0 0 3 16,0 0 0-16,0 0 1 0,0 0 1 0,2 5-3 16,-2-5 1-16,0 0-1 0,0 0-1 0,3 1 3 15,-3-1-3-15,0 0 5 0,6 3 2 0,-4-1 0 16,-2-2-4-16,4 3-1 0,-4-3 0 0,4 0-9 16,-4 0-2-16,3 3-3 0,-3-3-1 0,0 0-6 15,0 0 1-15,4 2 0 0,-4-2-3 0,0 0-2 16,0 0 5-16,0 0-3 0,0 0 0 0,0 0-4 15,0 0 2-15,0 0-5 0,0 0 0 0,0 0-5 0,0 0 0 16,0 0 0-16,4 2-3 0,-4-2 0 0,0 0-1 16,0 0 2-16,7 1-4 0,-7-1 2 0,6 0-1 15,-6 0 1-15,10 4 2 0,-10-4-1 0,9 0-2 16,-5 0-1-16,-4 0-1 0,9 0 0 0,-9 0 1 16,11 0-3-16,-5 0 1 0,-6 0-1 0,10 0-2 15,-5 0 1-15,-5 0-2 0,14 0 1 0,-9 0-1 16,0-2 2-16,2 0-1 0,-7 2 0 0,11 0-3 15,-6-1 0-15,3 1 0 0,-8 0 3 0,11-1-4 0,-3 1 2 16,-2 0-1-16,-6 0 2 0,12 0-1 16,-5 0 0-16,-1 1 1 0,0 0-1 0,1-1-2 0,-7 0 0 15,13 2 2-15,-6 0-1 0,3-2 2 0,-3 0-1 16,0 0-2-16,0 0-2 0,-1 0 2 0,-6 0 3 16,15 0-2-16,-11 2 5 0,3-2-5 0,-1 0 2 15,-6 0-1-15,11 1-1 0,-4 1 1 0,-1-2-2 16,-6 0 0-16,8 0 0 0,1 1 0 0,-4 0 3 15,0 0-2-15,0 1-1 0,2-1 0 0,-1 0 3 16,3 0-4-16,-4 1 2 0,3-2-3 0,-2 2 5 0,3-2-3 16,-1 0 3-16,-1 2-2 0,5-2-1 15,-5 0 2-15,2 1 0 0,-1-1-1 0,2 0 4 0,-2 1-5 16,0-1 2-16,-2 0 2 0,-6 0-5 0,14 1 3 16,-9-1-2-16,0-1 1 0,-5 1 1 0,13 0-3 15,-8 1 3-15,-1 0-4 0,1 0 6 0,-5-1-5 16,9 3 1-16,-5-2-1 0,1 1 4 0,-1 0-4 15,-4-2 4-15,10 0-1 0,-2 2 0 0,1 1-2 16,-3-1 1-16,3 1 2 0,1-1-1 0,0-1 1 16,1-1-2-16,0 1 1 0,-2-1 3 0,-1 0-6 0,0 3 1 15,0-3 2-15,0 0-1 0,1 1 0 0,1-1-1 16,-5 1 2-16,3-1-4 0,-3 0 3 0,-5 0-3 16,13 0 3-16,-11 2 0 0,-2-2-2 0,8 0 4 15,-8 0-2-15,5 1-3 0,-1 1 3 0,-4-2-1 16,8 2 0-16,-8-2 0 0,6 3-2 0,-1-2 5 15,-1 0-2-15,0-1-1 0,0 3 0 0,1-1 1 16,1 0 0-16,1 1-1 0,-2-2 1 0,0 3 1 0,0-4-1 16,3 4 0-16,-2-2 2 0,0-1-2 15,2 2 3-15,-1-2-2 0,1 2-3 0,-1 0 2 16,-1-1 2-16,1 0-4 0,0 0 3 0,-2 1-1 0,0 0 2 16,1 2-3-16,-2-5 1 0,3 2 2 0,-2 0-2 15,-1-1 0-15,-1 1 0 0,3 0-5 0,-1 1 5 16,-1-1-2-16,3 0 1 0,-3 0 1 0,0 1 1 15,4-2-4-15,-4 3 3 0,1-4 3 0,0 1-2 0,0 1-1 16,3 1 1-16,-3 0 2 0,0-2-3 16,4 1-2-16,-4 1 1 0,1 1 0 0,1-1 2 15,-3-1 0-15,3-1-3 0,-3 3 2 0,1-2 1 0,-1-1-4 16,1 4 4-16,0-2 0 0,2-1-3 0,-2 0 2 16,1 0 0-16,-2-2 0 0,4 1 3 0,-3 1-3 15,1 0 2-15,-1-1-2 0,0 1 1 0,1 0-1 16,0-1 0-16,0 0 0 0,-2 2 0 0,1-3 0 15,3 4 2-15,-3-3-3 0,4 2 1 0,-4 1-1 16,0-3 1-16,3 3 0 0,-3-2 3 0,0 3-4 16,0-3 0-16,3 1 0 0,-3-1-1 0,0 1 2 0,0 1 0 15,-1-3 2-15,1 1 0 0,-1-1 0 16,2 0-2-16,-6-1 2 0,7 3-2 0,-7-3 0 0,5 1 2 16,-5-1-4-16,5 0-1 0,-5 0 5 0,5 4-4 15,-5-4 0-15,5 1 4 0,-5-1-1 0,0 0 1 16,5 1-3-16,-5-1 0 0,0 0 4 0,4 3-4 15,-2 1 1-15,-2-4-1 0,4 3 1 0,-4-3 1 16,0 0-1-16,0 0 4 0,0 0-2 0,3 1 3 16,-3-1 4-16,0 0 1 0,0 0 4 0,0 0-2 15,0 0 2-15,0 0 0 0,6 1-3 0,-6-1 0 0,0 0 1 16,0 0-3-16,0 0 2 0,0 0-4 0,0 0 1 16,0 0-1-16,0 0-2 0,0 0 5 0,0 0-5 15,0 0-1-15,0 0 1 0,0 0 3 0,0 0-4 16,0 0 2-16,0 0-2 0,0 0 4 0,0 0 1 15,0 0-6-15,0 0 3 0,0 0 0 0,0 0-1 16,0 0-3-16,0 0 1 0,0 0 0 0,0 0-1 16,0 0-2-16,0 0 3 0,0 0-1 0,0 0-3 0,0 0 2 15,0 0 0-15,0 0-2 0,0 0-9 16,0 0-10-16,0 0-16 0,0 0-20 0,0 0-26 0,0 0-36 16,0 0-31-16,0 0-211 0,0 0-389 0,-15-9 172 15</inkml:trace>
  <inkml:trace contextRef="#ctx0" brushRef="#br0" timeOffset="174201.66">10490 9039 129 0,'-3'-5'188'0,"-1"1"-3"16,0-1-18-16,0 1-19 0,0 2-11 0,-1-4-12 15,-1 3-11-15,-4-2-37 0,3 3-7 0,-2-3-7 16,3 2-8-16,-3 2-2 0,-1-1-7 0,-3 2-4 15,5-2-7-15,2 0-3 0,-3 1-1 0,-4 0-4 16,4 0-1-16,-4 1-5 0,2 0-2 0,-1-2-1 16,0 2-4-16,-1-2 3 0,1 2-1 0,-2-3-3 15,0 3 4-15,-5-5-6 0,0 2 5 0,-3 2 1 0,3-3 4 16,-3 3 1-16,3 1 3 0,-1-6-3 16,1 4 3-16,-2 0-4 0,2 0-2 0,0-1-1 0,-3 1 0 15,3 2-3-15,-3-5 1 0,4 3-3 0,-5 1-2 16,4-1 1-16,-3 2 1 0,1 0 2 0,-2-1 4 15,-5 1-3-15,7 1 3 0,-7-3-5 0,0 3 6 16,5-1 3-16,-4 1 2 0,-2 2 0 0,1-3-3 16,6 2-1-16,-5-1-4 0,5 0 2 0,-7 2-3 15,-1-1-2-15,4 1 1 0,8 1-4 0,-5 1-2 0,1-2-2 16,-1-1 3-16,4 3-5 0,-3 0 1 0,-6 0 1 16,9-1 0-16,-2 1-2 0,0 2 1 0,2-2 0 15,-1 0-1-15,-1 0 0 0,0 2-2 0,2-2 0 16,-8 3-2-16,8-1-1 0,1 1 1 0,-4-2-1 15,3 1 1-15,1 2-1 0,-1 0 0 0,4-2 2 0,-3 2-4 16,3 3 4-16,1-2-4 0,-3 2 5 16,7-4 1-16,-2 4-4 0,0 0 3 0,1-3-4 15,2-1 4-15,-1 4-5 0,2-2 0 0,2-3 4 0,-1 2-1 16,1 1-3-16,1-3 3 0,0 1-2 0,1 1 3 16,-1 1-2-16,1-4-1 0,0 2 1 0,1 2-1 15,0-1 2-15,3 2-2 0,-2-2 1 0,2-2-1 16,-2 1 2-16,2 3-1 0,0-5 1 0,2 3 0 15,-2-1-3-15,2-1 3 0,-2 1-5 0,0 1 3 16,-2-1-2-16,2-2 0 0,-2 1 1 0,2-2-3 16,0 3 1-16,-2-1 0 0,2-2 0 0,-2 0-1 0,0-1 2 15,0 3 0-15,1-1 2 0,1-1 2 0,-2 4-4 16,0-4 3-16,1 4-1 0,-2-1-1 0,2-1 2 16,1 0 1-16,0 0-2 0,0 0 5 0,0-2-7 15,0 1 0-15,0 1 3 0,0-2-3 0,0-1 0 16,1 1 2-16,-1 2 0 0,-1-2-1 0,1 0 2 15,1 1 0-15,-1 0 1 0,0-1-4 0,2-1 1 16,-2-1 2-16,1 2-2 0,0 2 1 0,1-4 1 16,0 2 0-16,-1-1 0 0,1-2 1 0,0 3 1 15,0-4-1-15,2 1 1 0,-2 2 0 0,1 0-1 0,-3-4 3 16,7 4-2-16,-6-1-2 0,2-1 2 0,-3-2 1 16,3 8-2-16,-1-4 0 0,-1-1 2 0,2 2-1 15,-2 1-3-15,2-1 3 0,-2 1 1 0,3 1-3 16,-3 0 3-16,4 0-4 0,-5-1 1 0,1 0 1 15,3 4 2-15,0-3-1 0,0 0-3 0,0 1 3 16,1 1-4-16,1-4 2 0,2 3 0 0,-3-1 2 16,2 2-1-16,-1-4 0 0,2 1-3 0,-2 3 4 15,2-4-2-15,-3 2 0 0,4-2 2 0,-2 3-3 16,1-1 2-16,-3-2 0 0,2 1 0 0,-2 0 1 0,0-2-1 16,1 1 2-16,-2 0-3 0,1-3 1 0,0 5-1 15,3-2-2-15,-3-2 2 0,0 1 0 16,2 4 0-16,-1-4 0 0,0 1 1 0,3-1 1 0,-1 0-2 15,-2 1 0-15,2 1 0 0,1-1 0 0,-3 2 1 16,1-3-2-16,-1 0 1 0,2 5 2 0,1-3-2 16,2 0 0-16,-2-1-2 0,1-4 7 0,3 4-5 15,-4-1 1-15,-2 0 0 0,2 0 0 0,1 0-2 0,0 1-1 16,-1-2 2-16,0 2 0 0,1-2 2 0,-1 1-1 16,1-3-2-16,-1 3 2 0,0-3-2 15,-2 2 1-15,4 1-2 0,-5-2-5 0,3 2 0 0,0-1-2 16,-1-2-2-16,-3 3 0 0,3-1 4 0,-3 1 0 15,1-3-2-15,2 4 2 0,-3-2 1 0,1 0 0 16,3 2 3-16,-2-1 1 0,0 3-1 0,1-4 0 16,2 2 1-16,-2 2-4 0,0-4 3 0,1 2 2 0,1 0-2 15,-3-1-2-15,2 1-1 0,3-1 1 16,-2 2-4-16,-5-4 1 0,3 3-4 0,-2 0-2 16,2-2-4-16,-3 2-1 0,0 0 1 0,4-4 2 0,-3 4-3 15,2-2 0-15,1 2 2 0,-1-1-2 0,1 1 4 16,-3-2 7-16,1 2-7 0,0-1 5 0,1-1 1 15,1 2-3-15,-2-1 4 0,5 1 2 0,-3 0-3 16,2 0 2-16,-1 0 4 0,1-1-3 0,-1 1 2 16,3-2 1-16,-3-1-2 0,0 1 4 0,3-1-2 15,-4 0-1-15,5 3 2 0,-5-1-1 0,-4-1 0 0,4 2 0 16,1-2-2-16,-2 2 5 0,1-1-2 0,-4 1-1 16,5 0-1-16,-3-2 1 0,2 3 3 0,-3-2-2 15,3 3 1-15,-1 0 1 0,-2-3-1 0,4 2-2 16,0 1 1-16,1 0 3 0,0-2 1 0,1 3-1 15,4-2 1-15,-7 2 1 0,4-3-2 0,1 2-2 16,-4-2 7-16,12 2-6 0,-8-1 0 0,4 5 2 16,-1-6-4-16,0 5 1 0,1-3 1 0,0 2 1 0,0 0 0 15,0-3 2-15,-5-1-4 0,-2 2 2 0,4 0-2 16,2 0 1-16,-3-1 2 0,-1-2-3 16,3 1 2-16,-3-1-2 0,-1 0 0 0,3 1 3 0,-3-1 0 15,2-2-4-15,-1 3 2 0,1-3 0 0,-2 1 2 16,1-1 0-16,1 1-2 0,-3-3-1 0,5 2 1 15,-6 0-1-15,7-2-1 0,-7 1 2 0,4 0 1 16,-1 1 0-16,-4-2-5 0,4-2-7 0,-2 0-8 0,-1-1 1 16,2 2-8-16,-1 1-7 0,2 0-5 15,-3-3 2-15,1 3 4 0,1-2-3 0,-1 2 10 16,0-2 1-16,2 2 2 0,-3-1-1 0,-1 1 0 0,4-1 2 16,-7 0 1-16,6-1 4 0,-2 2 8 0,-2-1-1 15,2-1-2-15,0 1 2 0,0 0-3 0,-3 1 7 16,1 0 3-16,-1-3-5 0,1 3 7 0,-1-1 0 15,2 1-4-15,1-3 4 0,-2 2-4 0,-1 0 7 16,0 1-1-16,2-1-2 0,-2-1-3 0,0 2 8 16,2-1-3-16,0 1 0 0,-1-2 2 0,-2 2 1 0,4-2 0 15,-2 2 5-15,4 0 0 0,-1-2 3 16,-2 1-4-16,0 0 4 0,4 1-2 0,-3-1 1 16,3-1 8-16,-6 1-1 0,6 0-1 0,-1-2 5 0,-2 1-3 15,3 0 0-15,-1-1-1 0,0 0-1 0,3-1 1 16,-2 1-1-16,-3 0-3 0,4 1-3 0,-1-2 4 15,1 1-7-15,-1 0 2 0,2 0-2 0,-2-1-1 16,1 0-1-16,-2 1-4 0,1-1 3 0,-1 2-3 16,-2 0 6-16,3-3-3 0,-1 0 2 0,-1 0-7 15,1 1 4-15,3-4-2 0,-4 2 2 0,0-2-4 16,-2 4 4-16,2-4 1 0,-2 0-1 0,0 2-4 0,-1-3 1 16,2 1 2-16,-1 0-2 0,-3 0 3 15,3-1-2-15,-1 2 0 0,0-2-2 0,-2 2 3 0,2-3-3 16,-1 3 0-16,1 0 3 0,0-1-3 0,2 1 1 15,-1-1 1-15,-1-1-1 0,-1 3 2 0,2 0-2 16,-4-2-1-16,3 0 3 0,-3 2 0 0,5-1 2 16,-5-1 2-16,3 1-2 0,-3 0-1 0,-1 0 1 15,5-1-2-15,-8 3 0 0,4-2 0 0,-1-2-3 0,-1 1 3 16,1 1-3-16,-3 0 0 0,3-3 5 16,-3 5-4-16,4-4 0 0,-1 1-2 0,0-1 2 0,1-2-1 15,-1 2-2-15,2 1 1 0,-1 2 5 0,0-3-2 16,-1 1-3-16,0 1 3 0,2-1 0 0,-2 3-1 15,1-1 2-15,0-2 4 0,-2 1 4 0,2-2-2 16,-1 3 8-16,-3 1 6 0,2-6-3 0,-2 6 0 16,2-5 1-16,-2 5 11 0,0-2 6 0,0 0-1 15,1-2-8-15,-1 0 5 0,3 2-6 0,-3 0-1 16,-1 0 1-16,2 0-1 0,0 0-4 0,-2 0 0 0,1-1-1 16,-1 1-3-16,1-3-2 0,1 3-2 15,0-3 5-15,-4 1-1 0,0 3 0 0,4-6-4 0,-4 7 1 16,4-4 2-16,-2 3-3 0,0-1 2 0,-2 0 0 15,2-1-2-15,-1 2-1 0,1-2-3 0,-1 1 2 16,1 2-1-16,0-2 1 0,0 2-2 0,-2-2-1 16,0 0-2-16,1 0 0 0,1 1-1 0,0-2 1 15,-4 2-2-15,3-1 1 0,-2 0-4 0,3 1 0 16,-1-2 3-16,-2 2-5 0,2 1 4 0,0-2 0 16,1 3 0-16,0-4 1 0,-3 1-1 0,1 4 0 0,-1-4-3 15,-1 1 7-15,0 0-6 0,2 1-3 0,-3 0 2 16,1 0-2-16,0-2 0 0,0 5 1 15,0-3 1-15,0 0 5 0,1 0-7 0,0 0-1 0,-2 1 1 16,1 0 0-16,2 0-1 0,-2 0 2 0,0 1-2 16,0-2 2-16,1 0-1 0,0 1-2 0,-1 1 3 15,0 0-2-15,2-1 2 0,-2-1-4 0,0 2 4 16,0-1-4-16,0 1 2 0,0-3 3 0,-2 3-4 0,2 1 0 16,0-1 0-16,0 1-2 0,-1-1 5 15,1-2-4-15,-1 3 2 0,0 0-2 0,1 1 1 0,-1-2 1 16,0-1 0-16,1 2 0 0,0-3 0 0,-2 3 1 15,6 2-1-15,-7-4 2 0,3 3 2 0,1-2 3 16,3 3-6-16,-8-4-1 0,4 2 1 0,4 2-1 16,-6-6 2-16,2 4 0 0,1-1-2 0,3 3 3 15,-7-2-7-15,5-1 4 0,-1 1 0 0,-1-3-3 16,-1 4 0-16,1-2-1 0,-1 0 5 0,0 0 1 16,0 1 3-16,0-3-6 0,-1 3 2 0,-1-2 0 15,1 1-1-15,-1 0-1 0,2 0 6 0,2 0 4 16,-1-1 1-16,0 3 7 0,-1-2-5 0,2 0 0 15,-1 1-5-15,4 2 2 0,-5-5-1 0,1 2-2 0,-1-1-2 16,1 3 1-16,-1-1 2 0,4-2 2 0,-3-1-2 16,0 3 1-16,-1-2-3 0,1 2 2 0,-2-2 1 15,2 0 0-15,-4-2-4 0,3 1 4 0,-3 0-2 16,0-2-1-16,0 1 1 0,-2 2-1 0,0-3-3 0,2 0 8 16,-1 3-7-16,2-3-2 0,-4 2 0 15,5-1 4-15,-2-1 1 0,0 4-1 0,3-1 2 16,0 1 4-16,0-2 6 0,1 1-5 0,1 2-2 0,0-2 0 15,0 2 0-15,-1-3 2 0,1 2-6 0,-1-3 6 16,1 4 0-16,3 2 1 0,-5-6-1 0,1 3-2 16,4 3 0-16,-5-6-1 0,0 4-3 0,4-1 1 15,-4 1-5-15,-2 1 8 0,2-3-7 0,1 3-2 16,-5-1 1-16,4 0 0 0,0 1 1 0,0-3-3 0,-2 3-1 16,0-1 3-16,3 2 3 0,-4-3-2 15,3 2 0-15,1-2 6 0,-1-1-4 0,-2 3-3 0,0-3 6 16,3 1-10-16,-2 1 2 0,1-1-3 0,-3 1 7 15,5-1-3-15,-4 0-1 0,2 1 1 0,0 0-1 16,1 0 0-16,-4-1 0 0,2 1 5 0,-3 0-7 16,4-1 2-16,-7 1 1 0,2-1-1 0,0 1 1 15,-4-1-2-15,1 1 1 0,-1-1-3 0,0 0 5 16,-3 2 1-16,5-2-4 0,-1-1 0 0,1 2 0 16,2-1 1-16,-1 1-3 0,0-1 5 0,1-1-5 0,1 1 0 15,-1 1 4-15,1-1 1 0,3 2-4 16,-3-1 2-16,0-2 4 0,1 2-4 0,4-1 1 0,-2 0-1 15,-2 1-2-15,3 1 2 0,-3-1-2 0,1 0 1 16,-1-2 8-16,-1 1-8 0,-3 1 0 0,1 1 2 16,-2-1-1-16,2 0 2 0,-1-1-2 0,-2 1 3 15,3-1-2-15,-2 0 0 0,-2-2 0 0,2 4 3 16,-2 0-2-16,3-1-5 0,6 0 3 0,-7-1-3 16,8 1 3-16,-3-1 2 0,-2 1-5 0,2 1 0 15,3 0 3-15,-4 0 2 0,4-1 3 0,-2 2-5 16,7 0 0-16,-11-1 1 0,6 1-4 0,5 0 5 0,-11-1-1 15,4 1-2-15,2 0 0 0,5 0 4 0,-13 0-2 16,6-3-4-16,-2 0 1 0,1 3 4 0,-2-1-1 16,1 1-1-16,1-1 1 0,-3-1-2 0,-2 1 3 15,0 0-2-15,2 1 2 0,3 0-1 0,0-1 1 16,2-1-2-16,-3 2 0 0,4-2-2 0,-3 2 1 16,3 0 5-16,-8 0 1 0,8-3-7 0,0 2 1 15,5 1-2-15,-9-1 4 0,0 1-2 0,9 0-1 16,-10 0 0-16,2 0 4 0,2 0-3 0,-3-2-1 0,1 2 2 15,-2 0 0-15,-1-1 0 0,-1-1-1 0,2 2 2 16,-2-1-1-16,5 0 0 0,-2 1 0 0,-4 0-1 16,3 0 2-16,-2 0-1 0,1 0 0 0,-1 1 2 15,1-2-3-15,-1 3-1 0,2 0-1 0,-1-1-4 16,4 1 6-16,-2 3-1 0,-2-5 2 0,1 2 1 16,3 0-2-16,1 0 4 0,-2-2-3 0,3 1 2 15,5-1-4-15,-8 3 2 0,1 1 6 0,0-4-8 0,0 3 1 16,0-3 1-16,-1 1 1 0,1-1-1 0,-2 1 2 15,4-1 0-15,-3 2-2 0,-1-2-2 16,-1 0-1-16,-2 1 5 0,2-1 0 0,-3 1-5 0,3-1 1 16,-2 1 3-16,5 1-1 0,1-2 1 0,6 0-2 15,-12 0-1-15,6 0 2 0,1 2-2 0,0-1 0 16,-2 1-3-16,1 1 6 0,-3-3-5 0,2 1 5 16,1 0-2-16,1 1 2 0,-3-2-2 0,2 1 0 15,1 0 0-15,-3 0 0 0,2 3 1 0,-7-2 2 16,5-1 1-16,-2 2-3 0,1-2-2 0,4-1 2 15,-3 3-1-15,2-2-2 0,-2-1 3 0,-1 2-2 0,0 0 2 16,4-1-1-16,-1 1-1 0,-2 1 3 0,8-3-5 16,-9 3 6-16,4-2-2 0,1 1-3 0,-5 1 5 15,3-1-1-15,-3 0-2 0,2 1 3 0,0-2-5 16,2 1 0-16,0 0 3 0,-2 0 0 0,2 0-6 16,-4-1-2-16,4 2 0 0,1-2 0 0,0 3 0 15,1-2 2-15,-1 0-1 0,4-2-2 0,-9 2 2 16,8 1 1-16,1-3 3 0,-8 3-1 0,7-1 0 15,-2 2 2-15,-2-1 1 0,4 0 1 0,-2 1-1 0,-1-2-1 16,4-2-1-16,-2 4 2 0,2-4-1 0,-5 4 0 16,5-4 1-16,-3 1 0 0,3-1 5 0,-5 3-2 15,5-3-1-15,0 0-2 0,0 0 2 0,0 0 1 16,-4 4-2-16,4-4-1 0,0 0 4 0,0 0-6 16,-4 1 4-16,4-1-3 0,-1 5-1 0,1-5 3 15,0 0 1-15,0 0 0 0,0 0-2 0,-1 4-3 0,1-4 2 16,0 0 1-16,-4 3 1 0,4-3 1 15,-8 3 3-15,8-3-2 0,-5 2 1 0,5-2-2 0,-4 3-4 16,4-3 4-16,0 0-1 0,0 0 1 0,-5 1 1 16,5-1 3-16,0 0-7 0,-5 1 4 0,5-1-4 15,0 0 5-15,0 0-3 0,0 0 6 0,0 0-6 16,0 0 1-16,0 0-2 0,0 0 4 0,0 0-1 16,0 0-3-16,0 0 1 0,0 0-2 0,0 0 8 15,0 0-6-15,0 0 0 0,0 0 1 0,0 0-3 16,0 0 1-16,0 0 0 0,0 0 1 0,0 0-3 0,0 0 4 15,0 0 0-15,0 0-1 0,0 0-2 0,0 0-2 16,0 0 3-16,0 0 1 0,0 0-5 0,0 0 1 16,0 0-2-16,0 0-1 0,0 0-5 0,0 0-5 15,0 0-3-15,0 0-2 0,0 0-11 0,0 0-2 16,0 0-5-16,0 0-11 0,0 0-13 0,13-7 8 16,-12 4-5-16,4-1 1 0,-2 1 4 0,2 1-6 15,-4-1-6-15,3-1-11 0,-3 0-10 0,2 0-5 16,-2-1-21-16,2-1-31 0,-3 0-55 0,1-3-163 15,-2-1-395-15,2 0 175 0</inkml:trace>
  <inkml:trace contextRef="#ctx0" brushRef="#br0" timeOffset="179637.23">6753 8223 47 0,'0'0'126'0,"0"0"-16"0,0 0-11 16,0 0-11-16,0 0-8 0,0-5-3 0,0 5-11 0,0 0-4 15,0 0-8-15,0 0-4 0,0 0 3 0,0 0-1 16,0 0-6-16,5-3 9 0,-5 3-5 0,0 0-5 16,0 0 11-16,2-2-14 0,-2 2-2 0,0 0-4 15,0 0-2-15,0 0-1 0,0 0-3 0,0 0-9 16,0 0 4-16,0 0-7 0,0 0-1 0,0 0-1 0,0 0 1 15,0 0-2-15,0 0-7 0,0 0 6 16,8 6-8-16,-8-6 4 0,3 2-2 0,-3-2 3 0,2 4 1 16,-2-4 1-16,0 0-1 0,7 3-1 0,-5-2 1 15,-2-1-2-15,4 4 5 0,-4-4 9 0,6 0 4 16,-2 2-2-16,-4-2 1 0,5 3 2 0,1-1 2 16,-6-2 1-16,7 2 0 0,-1-2-2 0,1 1-1 15,-7-1-1-15,13-1-1 0,-6 1 3 0,0-2-9 16,0 2-2-16,1 2-3 0,1-1-3 0,0-1 2 15,1 0-3-15,-2 2 0 0,1-1-3 0,1 0-1 0,-2-1-1 16,1 0 1-16,0 1-1 0,1 1-2 0,3-1 1 16,-2 0-2-16,1 0 0 0,-1 0 1 0,2 2 1 15,5-3-5-15,-1 0 2 0,2 0 0 0,0-3 1 16,0 3-4-16,0 0 5 0,3 0-4 0,-3 0 4 16,1 0 1-16,-3 3-3 0,4-6 2 0,-1 6 0 15,-3-2-1-15,-3-1 1 0,-2 2-4 0,6-2 0 16,-1 2 2-16,-3-2-2 0,-1 1 1 0,-2-1-1 0,1 2 0 15,-2 0 2-15,7 0-1 0,-7-1-2 0,4 1 3 16,-3 0-1-16,7-2 0 0,-1 0 0 0,2 2 0 16,-2-2 2-16,-1 0-1 0,2-1 1 0,0 2 0 15,4-1-1-15,-2 1 1 0,-2 1-2 0,-4-2 1 16,4 0-2-16,-4 1 1 0,-1 0 0 0,1 0-2 16,4 0 1-16,-4 1 2 0,-1-1 1 0,3 2 0 15,-3-3-6-15,-3 0 6 0,7 0-5 0,-4 0 4 16,4 0-4-16,-1 0 4 0,3 0-2 0,0 0 0 15,-2 1 1-15,2-1-3 0,-1 0 1 0,1-1 1 16,0 2 1-16,-2-1-2 0,3 2-1 0,-3-1 0 0,2 0 1 16,3 2 1-16,-2-3 0 0,1 0-3 0,8 2 3 15,-10 0 0-15,3-2 0 0,-2-2 1 0,10 4-3 16,-2-2 2-16,-7 0 0 0,1 0-2 0,-1 2 2 16,7-4 1-16,-8 2-3 0,0 0 2 0,1 2-4 15,1-2 1-15,-3-2 2 0,-1 4 1 0,4 1-2 16,-3-6 6-16,-1 7-5 0,2-3-1 0,-3-1-4 15,3 3 5-15,-2 0 0 0,1-2-1 0,4-1-3 16,0 0 1-16,-2 3 3 0,0-3 0 0,1 0-1 16,-1 2 2-16,7-4-2 0,1 4 2 0,-1 0 0 0,-1 0-2 15,1 1-1-15,3-2-2 0,-4-1 0 0,-1 0-2 16,4 3-9-16,-3-2-5 0,-7 2-3 0,2-1-4 16,9 1-4-16,-11-3-1 0,-2 0 8 0,4 1 2 15,-5-1 0-15,1 3 7 0,-1-2-4 0,-3-1 0 16,-3 1 3-16,4 0 0 0,-2-1 2 0,4 2 2 15,4 0 4-15,-3 1-3 0,0 0 3 0,0-2 1 16,2 4-1-16,2-4 2 0,6 3 1 0,1-1 1 0,0-3-2 16,3 4 1-16,-1-1-1 0,1 0 5 0,0-3-3 15,-1 2-2-15,-1 2-5 0,1-3-3 0,-3 3-8 16,-6-3 1-16,-3 1 1 0,1-1-3 0,1 0 3 16,-4 0 4-16,-4 2-4 0,0-2 4 0,-1 4 3 15,-1-7-1-15,2 2 6 0,-3 2-2 0,3 2-1 16,0-1 3-16,-3-2 3 0,4 2 1 0,0-2-1 15,4 2 1-15,0 0 4 0,1-2 2 0,4 2-2 16,-1-1-6-16,7 2 2 0,-1-3 1 0,3 2 1 16,1 0 1-16,-1-3 1 0,-1 5 0 0,2-4 1 0,-1 0 4 15,3 1-11-15,-3 0 7 0,1-2 5 0,-1 3-2 16,-3-3 2-16,0 3 2 0,0-2-2 0,-6 0 1 16,-3 2-1-16,0-3 4 0,-1 1-1 0,1-2 4 15,3-2-6-15,-3 2 4 0,2 1-1 0,-2-1 0 16,3 1-3-16,-1 1-3 0,0-2 4 0,9 1-3 15,1-3 4-15,-3 3-3 0,3 3-1 0,-2-3-1 16,0 0-3-16,3 1 4 0,-1-1 5 0,0 1-6 0,-2 3 0 16,-1 1-5-16,0-5 2 0,2 4 3 0,-2 0 1 15,0-1-2-15,-1-2-1 0,1 2-2 16,-6-1 0-16,-2 1 0 0,3-1 1 0,-1 0 0 0,6-1 2 16,-6 1-1-16,-3 0 0 0,4-2 0 0,-3 0-1 15,3 3 2-15,-1-1-1 0,1 0-2 0,-3 0 3 16,1-2-6-16,-1 0 2 0,3 3-1 0,0 0 6 15,3-3-3-15,-3 1 6 0,-4-1-4 0,3 0 1 16,3 1-1-16,-3 3-1 0,-3-3 2 0,-1 1-5 16,3-5-1-16,0 4 3 0,-1 2-2 0,0-4 3 15,-2 2-1-15,0 0 1 0,2-2-5 0,2 1 4 0,-4 0-2 16,0 0 0-16,1-3 3 0,0 2 4 0,0 2-6 16,-3 1-1-16,0-2 2 0,2 1-4 0,1 0 3 15,-6 0-2-15,2-1 2 0,-2 0-3 0,0 0 4 16,-2-1 0-16,0 2 0 0,0-1-3 0,-3-1 6 15,-1 0-2-15,1 1-2 0,0-1 4 0,-2 1 8 16,3 0 0-16,-1-2 10 0,-2 2 2 0,-1-1 4 16,4-1-1-16,-4 0 0 0,8 1 1 0,-7 0-2 0,6-5 2 15,1 4 0-15,-3 0-3 0,4-3-4 16,0 3 0-16,0 2 0 0,-2-5-5 0,1 4-2 0,-1-3-1 16,1 2-1-16,0 2 0 0,0-3-2 0,-1 2-1 15,6 1-2-15,-5-3 4 0,1 3-6 0,-1-3 1 16,3 3-3-16,1 0 2 0,-4-1 0 0,-3 1-1 15,4 0-2-15,-2 0 1 0,-1 0-3 0,2-2 2 16,-2 0-1-16,3 2-2 0,-2-2 1 0,0 2 3 16,1-3-1-16,2 3-1 0,1-1 0 0,3-2 1 15,-6 1-2-15,0 3 3 0,2 0-3 0,-2-2 0 0,6 2 0 16,-6-2-1-16,5 2 2 0,-5 1-1 0,-1 0 1 16,1-2-1-16,0 3-1 0,-3-3 1 0,-1 0 0 15,2 0 0-15,-3 0 4 0,0 0-4 0,1 0 4 16,-3-3-4-16,2 2-2 0,-2 1 2 0,2 0-1 15,2-1 0-15,2 1 3 0,-2-2-5 0,-1 2 5 16,1-2-4-16,2 3 3 0,-1 0 1 0,1-1-2 16,-1 2 0-16,1-2 0 0,-2 2 0 0,1-2 0 0,2-1 2 15,-3 2-2-15,3-1-1 0,-6 0 2 16,0 3 1-16,2-3 0 0,-4 0-3 0,3 2 4 0,-4-2-5 16,-4 0 1-16,9 0 4 0,-9 0 0 0,7 2-1 15,-7-2 1-15,8-2-2 0,-8 2 1 0,0 0-1 16,5 2 0-16,-5-2 3 0,0 0-4 0,4-4 0 15,-4 4 4-15,0 0-5 0,0 0 1 0,5-3 1 16,-5 3 0-16,0 0-2 0,8 0 0 0,-8 0 4 16,0 0-3-16,0 0 1 0,0 0-2 0,0 0 4 15,5-1-2-15,-5 1 1 0,0 0 0 0,0 0-1 0,0 0 1 16,1-4 2-16,-1 4 1 0,0 0-4 0,0 0-1 16,0 0 4-16,0 0-1 0,0 0 2 15,0 0 0-15,0 0-1 0,0 0 2 0,0 0 1 0,0 0-2 16,5-1 2-16,-5 1 2 0,0 0-2 0,0 0-1 15,0 0 1-15,0 0 2 0,0 0 0 0,0 0-2 16,0 0 1-16,0 0-2 0,0 0 2 0,0 0-2 16,0 0 0-16,0 0-3 0,0 0 0 0,0 0-3 0,0 0 2 15,0 0 1-15,0 0 0 0,0 0 1 16,0 0-2-16,0 0 0 0,0 0-1 0,0 0 0 16,0 0 3-16,0 0 0 0,0 0-3 0,0 0 7 0,0 0-4 15,0 0 3-15,0 0 0 0,0 0-1 0,0 0 0 16,0 0 1-16,0 0 2 0,-8-8-6 0,8 8-2 15,0 0 1-15,-2-4 0 0,2 4 1 0,-1-5-1 16,1 5 3-16,0-3-3 0,0 3 0 0,0 0 1 0,-3-6 0 16,3 6 0-16,0-4-1 0,0 4-1 15,0 0 1-15,0-5 0 0,0 5 2 0,0 0 1 16,0-5-6-16,0 5 2 0,0 0 0 0,3-5-1 0,-3 5 0 16,0 0 1-16,1-2-2 0,-1 2 3 15,0 0-1-15,0 0-2 0,0 0 3 0,0 0-4 0,0 0 3 16,0 0-3-16,0 0 1 0,0 0-2 0,0 0 3 15,0 0-3-15,0 0 1 0,0 0-1 0,0 0 3 16,0 0 3-16,-5 12-7 0,1-10 4 0,4 2-2 16,-2-1 0-16,-1 3 2 0,2-2-1 0,-2 0-2 15,-1 0 3-15,4-4-5 0,-1 5 5 0,0-2 0 16,-2 2 1-16,3-5-3 0,-1 4 0 0,1-4 2 16,0 0-2-16,-3 4 2 0,3-4 1 0,0 0-1 0,3 5 3 15,-3-5 2-15,0 0 0 0,0 0-1 0,0 0 2 16,0 0-3-16,0 0 0 0,0 0 2 0,0 0-4 15,0 0 0-15,-3-16-1 0,3 11 3 0,0 5 1 16,0-5 7-16,0 5 1 0,0-7 1 0,0 7 1 16,0 0 1-16,-1-3 1 0,1 3-2 0,0 0 1 15,0 0-2-15,0 0-3 0,0 0-2 0,0-5-3 16,0 5-1-16,0 0 0 0,0 0-1 0,0 0-1 0,0 0 1 16,0 0 0-16,0 0-2 0,0 0 2 0,0 0-1 15,0 0-1-15,0 0 2 0,0 0-1 0,0 0 1 16,0 0-1-16,-6 12-1 0,6-12 3 0,0 0-3 15,-4 3-1-15,1-1 4 0,3-2-4 0,-1 6 2 16,1-6 0-16,-1 2-3 0,1-2 2 0,0 0 1 16,0 0 2-16,0 0-4 0,0 0 4 0,0 0-2 15,0 0 2-15,0 0-1 0,0 0-2 0,0 0 0 16,0 0 1-16,-7 2-2 0,7-2 4 0,0 0 5 16,0 0-8-16,0 0 2 0,0 0 0 0,0 0-1 0,0 0-4 15,0 0 3-15,0 0-2 0,0 0 1 0,0 0 3 16,0 0 1-16,0 0-4 0,0 0-1 15,0 0 1-15,0 0-3 0,0 0 0 0,0 0 0 0,0 0 3 16,0 0-2-16,-10-2-1 0,10 2 1 0,-7 2 0 16,7-2 1-16,-7 1 0 0,3 0 1 0,4-1-2 15,-8 5 3-15,7-5 0 0,-4 2-1 0,0 1-3 16,5-3 4-16,0 0-1 0,-9 3 0 0,7-1-2 0,2-2-2 16,-8 2-5-16,8-2 2 0,-7 0-3 0,7 0 2 15,0 0 2-15,-7 0-1 0,7 0-1 16,0 0 2-16,-8-2-2 0,8 2 1 0,0 0 4 0,-4-3-4 15,4 3 1-15,-2-3 3 0,2 3 1 0,-4-4-1 16,4 4 1-16,0 0-1 0,-4-5 1 0,4 5-1 16,-6 0-1-16,6 0 2 0,-9 0 0 0,9 0 1 15,-12 0-1-15,2 0 1 0,0 0 0 0,-2 0 0 0,-3 3 1 16,-2-3 4-16,-3 2-2 0,-2-2-4 16,2 4 0-16,-2-4 1 0,-9-2 0 0,5 5-2 15,-4-4-1-15,1 1-2 0,-2 1-1 0,0 1 4 0,2-1-1 16,0-1 3-16,1 2-5 0,6-4 3 0,-6 1-1 15,7-1 0-15,-2 2-1 0,-5-3 0 0,7 1 1 16,1 0 4-16,-11-1-3 0,3 1 3 0,-1-2-1 16,0-4 1-16,-6 4-2 0,3-1 1 0,0-1-1 15,-5 1 1-15,2-2 1 0,-4 1 1 0,2 0-1 16,-4-4-2-16,4 3 3 0,1 2-1 0,-1-2 1 16,4 3-1-16,1 1-1 0,1 0 2 0,3 0-3 15,-2-2 1-15,3 4 1 0,5 0 0 0,0-1 3 0,3 2-4 16,-4-3 2-16,3 3 0 0,-7 0-4 0,5 0 3 15,-6-1 1-15,6 2-2 0,-6 2 0 0,2-3 1 16,5 2 0-16,-6-1 0 0,-1 0 1 0,-1 3-2 16,8-3 0-16,-2-2 2 0,-5 1 0 0,8 0 1 15,-3 0-3-15,1 2 1 0,3 1 2 0,-3-4-2 16,0-1 1-16,3 4-6 0,-1-1 5 0,1-1 1 16,1 0 1-16,-4-3 2 0,2 2-5 0,1-1 0 15,-10 2 2-15,2-4 2 0,7 3-3 0,-3-1 0 0,-5 2 0 16,1-3 1-16,-3 3 2 0,2 0-2 15,7 0-3-15,-7 3 2 0,6-1 0 0,1-1 0 0,1 0 0 16,-2 4 0-16,3-5 0 0,-1 4 0 0,-1 0-1 16,2-4 2-16,1 1 1 0,0 1-2 0,-1 3 0 15,0-3-3-15,1-2 1 0,-4 2 2 0,-6 3 0 16,7-5 2-16,-6 3-1 0,0-1-1 0,4 2 2 16,1-1-2-16,-1-2 1 0,5 1-5 0,-5 0 2 0,0 1-1 15,3 0 3-15,-2 3 4 0,3 1-5 16,0-3 2-16,0 2-1 0,-2-1-1 0,3 0 2 0,-5 0-2 15,4 2-1-15,-6-2 3 0,5-1-2 0,1 1 3 16,0-2-1-16,0-1 0 0,-2 1-1 0,-8-3-2 16,2 0 5-16,5 0-1 0,-7 0-2 0,-4 1-2 15,1-1 3-15,2 0 0 0,1-1-1 0,0 1 0 16,-2 1 0-16,0-1 3 0,4-1-5 0,1 2 3 0,-2 0-3 16,6 3 1-16,0-4 2 0,3 1-1 15,0 1 1-15,-2-1-1 0,-7 1 4 0,9-2-7 0,-4 2 1 16,4 0 1-16,-3-2 1 0,2 1-1 0,2 1 0 15,-4 0 0-15,3 0 0 0,-3-2 1 16,-6 3 0-16,-1-3 3 0,2 0-3 0,4 2 2 0,-4-4-2 16,-1 2 0-16,6 0 0 0,2 2 2 0,-10-4-4 15,4-1 3-15,-3 3-1 0,3 3 2 0,5-6-3 16,-7 3 0-16,5-2 2 0,-4 2-3 0,7 0 4 16,-2 0-1-16,-5-4-1 0,4 4 3 0,2-1-6 0,1 2 3 15,0-1-3-15,1 0 3 0,1 2 0 16,3-4 0-16,2 6 2 0,-4-4-3 0,4 2-1 0,-1-2 1 15,4 3-1-15,-3-1 0 0,1 0 0 0,1-2 3 16,-3 5-2-16,4-4 2 0,-3 3-2 0,0-1 1 16,-1-3-3-16,0 3 3 0,-1-1 1 0,-4 2-2 15,6-1 2-15,-5 0-1 0,4-1 2 0,0-1-2 16,1 0 1-16,-6 2 1 0,-1 0-2 0,3-2 0 16,-1 0 1-16,1 1 0 0,4-2 2 0,-2 1-3 15,-2-2 0-15,1 1 0 0,-4 0 0 0,7 0 0 0,-1 0-1 16,1 0 2-16,-5 0-3 0,2 0 5 15,2 1-4-15,1 1-1 0,-1-2 4 0,1-2-2 16,-1 4-1-16,2-2 2 0,1 0-1 0,-2 1 0 0,3 0-2 16,0-1 1-16,-3 1 2 0,0-1-1 0,0 1 0 15,3-1 0-15,-3 0 0 0,-1 1-1 0,3-2 0 16,-1 0 0-16,-1 2 1 0,-4-3 0 0,3 2 0 16,-4-2-2-16,-2 2 1 0,0-2 1 0,1 2 0 0,2 0 3 15,-2-1 3-15,1-1-8 0,4 2 0 16,-4-1 0-16,6 1 2 0,1-4-2 0,0 1 4 15,3 2-1-15,2 0 0 0,-2-2-3 0,0 1 2 0,2 0 1 16,-2 1 1-16,2-1-2 0,1 0 1 0,-1 0 0 16,-1-1-1-16,1 0 0 0,0-1-2 0,0 1 2 15,-4 0 0-15,1 1-1 0,0 0 2 0,0-2 5 16,0-1-7-16,-4 2 1 0,-1 1 2 0,4 0-3 16,-3-2 1-16,3 0-1 0,-2-1-2 0,1 1 2 15,1 0 1-15,0 4-1 0,-2-4-2 0,6 2 6 16,-1 2 3-16,1-3-7 0,0 1-1 0,-2 0 6 0,4 0-2 15,-1-1-3-15,1 0 1 0,1-2-2 16,-4 3 1-16,3-2 0 0,2 1-1 0,-2-1 2 0,0 0 2 16,1 0 5-16,1 2-2 0,-2-1 4 0,4 3 1 15,-5-8 0-15,2 6 1 0,3 2-1 0,-2-5-3 16,2 5 0-16,-3-2-1 0,3 2-2 0,-4-3-1 16,4 3 1-16,0 0-3 0,0 0 1 0,0 0 1 15,0 0-1-15,0 0-2 0,0 0 2 0,0 0-2 16,0 0 0-16,0 0-3 0,-5 8 3 0,5-8 0 15,0 0-1-15,0 0 1 0,4 7 0 0,-4-4 1 16,0 2-1-16,0-5-2 0,0 0 2 0,0 0 5 0,0 0-4 16,0 0 0-16,0 0 0 0,0 4-1 15,0-4 2-15,0 0 2 0,-5 2-1 0,5-2-1 0,0 0-3 16,0 0 6-16,-13-5-6 0,12 3 0 0,-3-3 0 16,2 0 3-16,-1 1 0 0,0-1-6 0,2 0-2 15,-2 0 2-15,3 0-2 0,-1-2 4 0,1 3 1 16,0 1-2-16,0 3 1 0,0-7-1 0,-2 2-1 15,2 5-1-15,-2-3 0 0,2 3 0 0,0 0 1 16,0 0-3-16,0 0 3 0,0 0-1 0,0 0-6 16,0 0 0-16,0 0 1 0,0 0-7 0,2 14-16 0,-2-10-14 15,0 3-10-15,2-3-11 0,-1 3-17 0,-1 0-36 16,3-3-41-16,-2 1-210 0,2-1-403 0,-3-1 178 16</inkml:trace>
  <inkml:trace contextRef="#ctx0" brushRef="#br0" timeOffset="184135.47">10991 7010 137 0,'0'0'190'0,"4"-2"-18"0,-4 2-11 16,0 0-12-16,0 0-14 0,0 0-12 0,0 0-14 16,0 0-10-16,0 0-11 0,0 0-10 0,0 0-5 15,0 0-13-15,0 0-4 0,0 0-5 0,0 0-6 16,0 0-2-16,0 0-6 0,0 0-7 0,4-3-3 0,-4 3-1 16,0 0-2-16,0 0-6 0,0 0-1 0,0 0 1 15,0 0-2-15,0 0-2 0,0 0-3 16,0 0 0-16,0 0 0 0,0 0-2 0,0 0-1 0,0 0-3 15,0 0 3-15,0 0 1 0,0 0 1 0,0 0-6 16,0 0 7-16,0 0-9 0,0 0 3 0,0 0-2 16,0 0 3-16,0 0 0 0,0 0-1 0,0 0-3 15,0 0-1-15,0 0 6 0,0 0-5 0,0 0 0 0,0 0 0 16,0 0 1-16,0 0-5 0,0 0 2 16,0 0-5-16,0 0 10 0,0 0-4 0,0 0-1 15,0 0 1-15,0 8-1 0,0-8 0 0,0 0 0 0,0 0 2 16,0 0-3-16,0 0 3 0,0 0-2 15,0 0 2-15,0 0 3 0,0 0 1 0,0 0-2 0,0 0 1 16,0 0 2-16,0 0 1 0,0 0-2 0,0 0 2 16,0 0 0-16,0 0 0 0,0 0-1 0,0 0 0 15,0 0-1-15,0 0 0 0,0 0-1 0,0 0-1 16,0 0-2-16,0 0 4 0,0 0-2 0,0 0-3 0,0 0 3 16,0 0-3-16,0 0 3 0,0 0-6 0,0 0 7 15,0 0-6-15,0 0 1 0,0 0 4 16,0 0 0-16,0 0-5 0,0 0 3 0,0 0-1 0,0 0 1 15,0 0-1-15,0 0-1 0,0 0-1 0,0 0 3 16,0 0-1-16,0 0-1 0,0 0 1 0,0 0 0 16,0 0 0-16,0 0-1 0,0 0 0 0,0 0 3 15,0 0 0-15,0 0 2 0,0 0-5 0,0 0 0 16,0 0-3-16,0 0 5 0,0 0 0 0,0 0-1 16,0 0-3-16,0 0-1 0,0 0 2 0,0 0 2 15,0 0 2-15,0 0-4 0,0 0 2 0,0 0-2 0,0 0 3 16,0 0-1-16,0 0 1 0,0 0-1 15,0 0 1-15,0 0-2 0,0 0-4 0,0 0 5 0,0 0 1 16,0 0-2-16,0 0-3 0,0 0-11 0,0 0-6 16,0 0-8-16,0 0-14 0,0 0-18 0,0 0-24 15,0 0-13-15,0 0-13 0,0 0-9 0,0 5-29 16,0 0-115-16,0 0-286 0,0 1 127 0</inkml:trace>
  <inkml:trace contextRef="#ctx0" brushRef="#br0" timeOffset="187900.55">7498 8426 87 0,'0'0'152'0,"0"0"-27"15,0 0 2-15,0 0-10 0,0 0-18 0,0 0-12 16,0 5-9-16,0-5-2 0,0 0-10 0,0 0-7 15,0 0-5-15,0 0-5 0,0 0-9 0,0 0-2 16,0 0-3-16,0 0 2 0,0 0 5 0,0 0 6 0,0 0 0 16,0 0 0-16,0 0 1 0,0 0-5 0,0 0-1 15,0 0-8-15,0 0-4 0,0 0 0 0,0 0-3 16,0 0-4-16,0 0-3 0,0 0-2 0,0 0-5 16,0 0-3-16,0 0 1 0,0 0 0 0,0 0-4 15,0 0 4-15,0 0-1 0,0 0 2 0,0 0-5 0,0 0 4 16,0 0 0-16,0 0 3 0,0 0 3 15,0 0-3-15,0 0 0 0,0 0 4 0,0 0-8 0,0 0 0 16,0 0 1-16,0 0-2 0,0 0-2 0,0 0-3 16,0 0 3-16,0 0-5 0,0 0 2 0,0 0-2 15,-4 5 3-15,3-2 0 0,1-3 1 0,-4 7-4 16,1-4-1-16,-2 1 0 0,-1 2-3 0,3-2 3 16,-1-2 2-16,2 3-1 0,-1 2-3 0,-1-4 1 15,2-1-2-15,2 3 5 0,-1 2-5 0,-2-2 4 16,1 2-1-16,0 0 4 0,2 0-2 0,2 1 0 15,-4-1-1-15,2-2 0 0,2 2 1 0,0 3 2 16,1-4 1-16,-2 2 1 0,1-2 0 0,4 2 0 0,-4 1 3 16,2-2-25-16,1 1 1 0,3-2 6 0,-5 1 2 15,3-1 1-15,0 1 4 0,1-3 5 0,-2 4-3 16,2-6 1-16,-3 1 8 0,2-1-2 0,2 3 0 16,-3-3 5-16,4 1-5 0,-5-3 3 0,-4 0-1 15,10 1 0-15,-3-1 8 0,-7 0 3 0,0 0 3 0,14-4 2 16,-9 1-1-16,0-2-1 0,3-1-1 15,-3 1-2-15,1-5 1 0,3 6-2 0,-2-6 0 0,-1 2-5 16,-1-1 2-16,-1 2-1 0,-2 2-1 0,3-5-5 16,-1 0-1-16,-1 4 0 0,-1 0 2 0,3-3-4 15,-2 3 1-15,-2-1-3 0,1 0 0 0,0 2 0 16,1-3-2-16,-2 4 1 0,-1-5 3 0,1 4-3 16,-1 0-1-16,0 0 0 0,2 0 1 0,-2 1-2 15,-2-2-2-15,1-1 2 0,0 3-1 0,-1-1 3 16,-1 0-2-16,-3 2 0 0,1-3 0 0,2 3-3 0,-3-3 2 15,1 0-4-15,-1 3 1 0,-3-2-1 0,0 1 0 16,0 2-4-16,-2 0 5 0,-1-2-2 0,3 4 5 16,-1 0-9-16,-3-2-2 0,4 2-7 0,-5-1-7 15,0 2-8-15,3 1-11 0,-1 1-14 0,2 0-24 16,-2-2-23-16,2 4-39 0,-1-2-53 0,0 1-143 16,4-1-367-16,0 1 163 0</inkml:trace>
  <inkml:trace contextRef="#ctx0" brushRef="#br0" timeOffset="189299.96">8997 9210 91 0,'-5'1'164'16,"5"-1"-15"-16,-12 3-16 0,4-2-6 0,1-1-9 16,0 3-7-16,2-3-11 0,0 3-7 0,0-1-11 15,-1 1-9-15,1 1-3 0,1 1-11 0,0-2 1 16,0 1-10-16,0 1-7 0,2-1-3 0,-1 1-3 15,-2 0 0-15,5 2-6 0,-2 1 1 0,-1-1 2 0,2 0-3 16,-2 5-23-16,2-7-6 0,-2 4 2 0,2-1 3 16,0 2-7-16,-2-5 1 0,3 7 1 0,-1-7 2 15,-2 2-1-15,3 0 1 0,0-1-1 0,3 0 1 16,-2 1 2-16,-1-2-4 0,3 0-1 0,-2 2 0 0,3-2 3 16,0 2-4-16,1-1 1 0,1 2 1 15,3-2 1-15,-1 3-3 0,1-3-2 0,2-1 3 16,-3 3 0-16,1-2-1 0,1-1 0 0,0 1 0 0,-1-1-2 15,3-1 4-15,-1 0 1 0,-2-1-4 0,3-1 2 16,-3 0-7-16,2-1 7 0,0-2 1 0,1 1-3 16,-3-2 1-16,4 0 0 0,-3-3 1 0,0 2-2 15,-1-2-1-15,1-2-1 0,-1 0-2 0,1 0 2 16,-2-1 1-16,1 1 1 0,0-3-1 0,-3 3 4 16,1-3-3-16,-1 2 1 0,2-1 1 0,-4 2-1 15,0-2-1-15,-2 1 5 0,1 3 1 0,-1-1 0 16,0-1-1-16,-2 1 1 0,-2 1 1 0,0-1 0 15,0 0-1-15,1 1-2 0,0-2 0 0,-3-1 2 0,0-1 2 16,-2 1 1-16,1 2 4 0,-2-5 3 0,3 5 3 16,-1-4 1-16,-2 4 3 0,0 0 2 0,4 0 3 15,-3 0-4-15,2 1 0 0,-1-1 2 0,3 1-7 16,-4 0-4-16,2 1-4 0,-1 0-7 0,-2 1-23 16,2-1-32-16,-1 1-29 0,-2-1-49 0,2-1-178 15,-6 2-333-15,2-2 148 0</inkml:trace>
  <inkml:trace contextRef="#ctx0" brushRef="#br0" timeOffset="190650.13">7486 8567 28 0,'0'10'90'0,"3"-1"-10"15,-2 2-6-15,3-2-6 0,-1 0-5 0,-1-1-5 16,1 1-7-16,1-2-3 0,-1 1-6 0,2-3-4 15,-1 2 3-15,0-1 1 0,1-2-5 0,-1 2 3 0,1 0 2 16,0-2 2-16,3-2 2 0,-3 1-2 0,0-1-3 16,3-1 4-16,-3 1 1 0,1-2-6 0,2 0 0 15,0 0 5-15,-2-3 0 0,2 1-2 0,-3-3-1 16,1 2-3-16,1-1-3 0,-1-5 1 0,2 5 0 16,-2-3-3-16,0-2 2 0,-2 7-1 0,0-4 8 15,-1 0 1-15,2 2 2 0,-3 0-10 0,1-3-2 16,-1 2 0-16,1 3-2 0,-3-2-1 0,3 1-2 15,-2-2-2-15,-2 1-3 0,3 0-1 0,-2 4-2 16,-1-8-1-16,0 3-3 0,-1 0 2 0,2-1-4 16,-2 1 2-16,0-1-4 0,-1 1-1 0,0-2 0 0,-2 1-2 15,0-3-4-15,-2 3-15 0,1-4-13 0,-3 6-29 16,-1-5-39-16,1 4-29 0,-1-1-63 0,-7-3-104 16,3 5-308-16,-4 1 137 0</inkml:trace>
  <inkml:trace contextRef="#ctx0" brushRef="#br0" timeOffset="192307.6">7693 8480 29 0,'0'0'59'0,"0"0"-2"0,0 0-3 16,0 0-4-16,0 0-7 0,0 0-2 0,0 0-3 0,-3-5-10 16,3 5-2-16,0 0-1 0,0 0 0 0,0 0-5 15,0 0 6-15,0 0-5 0,-6-1-6 16,6 1-4-16,0 0 1 0,-5-2 0 0,5 2 1 0,0 0-2 16,-6-2-4-16,6 2-1 0,0 0 1 0,-9 0 0 15,9 0-6-15,0 0 1 0,-5-2-10 0,5 2-21 16,0 0-73-16,-9 2-110 0,9-2 49 0</inkml:trace>
  <inkml:trace contextRef="#ctx0" brushRef="#br0" timeOffset="194000.25">7904 8666 94 0,'3'-5'167'0,"-1"1"-1"15,-1-1-5-15,1 2-12 0,-2 3-13 0,1-7-12 16,-1 0-12-16,1 4-7 0,1-1-7 0,-4-1-8 16,4 0-2-16,-2 1-7 0,0 4-6 0,0-8-10 15,-2 3-8-15,2 1-1 0,-1 0-5 0,0 1 5 16,-1-2-5-16,2 5-5 0,-3-9-2 0,2 5-6 16,-2-1-3-16,2 1-4 0,-3-2-6 0,1 2-1 15,-1-2-2-15,1 2 2 0,0-1-8 0,0 0 3 0,-3 0-2 16,2 0-6-16,0-2 0 0,1 5-2 0,0-4-2 15,-1 2-3-15,2-3 2 0,-2 2-1 16,-2-1-1-16,2 1-2 0,-2-1-1 0,3 1-2 0,-1 0 0 16,-1 0 0-16,1 1 3 0,-2 1-5 0,2-2 1 15,-4 1-1-15,3-1 4 0,-3 2-3 0,-2-1 3 16,2 1-2-16,1-2-2 0,-5 1 0 0,3-1 2 16,0 1 1-16,0 1 4 0,-1 0-9 0,1-1 2 0,0 0 0 15,0 2 0-15,3-3 3 0,-3 2-4 16,2-1 3-16,0 3 0 0,0-3 0 0,1 2 1 15,1-3 4-15,0 4-5 0,-4 0-1 0,5-3 3 0,-2 4-5 16,-1-2 3-16,7 2-1 0,-12-2-1 0,5 2 3 16,2-3-2-16,-3 2 1 0,2 0-3 0,-2 1 1 15,8 0 2-15,-14 1-4 0,4-2 2 0,1 2-2 16,0-2 0-16,-1 1 1 0,0 0 2 0,1-2 0 16,0 2-2-16,0 0 5 0,1 0-1 0,0-1-3 15,2-1-1-15,-2 2 3 0,8 0-2 0,-9-2-1 16,9 2 3-16,-9 0-1 0,9 0-1 0,-11 0 2 0,6 2-2 15,5-2 1-15,-13 2-1 0,6-1 1 16,-1 1-1-16,0-1 4 0,-1 0-2 0,-1 2-6 0,2-1 2 16,-2-2-1-16,0 2-2 0,-2 2 0 0,2 0-8 15,-3-2-1-15,3 2 5 0,0 0-2 0,0 0 2 16,-1-1-1-16,1 2-2 0,0-2 2 0,0 0 4 16,5 1 4-16,-3-1-5 0,2 0 3 0,-2 0 4 15,2 3-3-15,2-2-2 0,-3-1 4 0,1 0-1 16,2 0-3-16,-1 0 2 0,-3 2 3 0,3-2-1 15,-2 1 3-15,-1 1-2 0,-1 1 1 0,-4-2-2 0,4 1 2 16,0-3 3-16,-1 5-2 0,-3-4-5 0,3 2-1 16,-3 0-6-16,2-1 2 0,-1-1-6 15,1 2-4-15,-1-1-6 0,2 1 10 0,0-1-2 0,1-1 0 16,-2 3-1-16,0-2 5 0,2 1-2 0,4-1 7 16,-5 2-7-16,5-3 5 0,-3 3 4 0,3-1 0 15,-3-1 0-15,2 0-5 0,2 2 5 0,-4 0 5 16,-2 1-3-16,5-2-3 0,0-1-4 0,-3 4-3 15,3-3-2-15,1 0 4 0,-2 2-2 0,2-2 4 16,-1 2 4-16,1-2 2 0,0 1-2 0,2 0 12 0,-1-1-16 16,-2 2 8-16,3-1-2 0,-1 0-4 0,1 1 6 15,0 0-4-15,1-2 10 0,-2 2-7 0,3 0 5 16,-1 0 0-16,0 1-3 0,0-3-1 0,-2 2 3 16,2 0 3-16,-1-1-4 0,0 1 2 0,2 0 0 15,-1-1 0-15,-1 0-1 0,1 2 2 0,1-1-4 16,-2 5 3-16,0-5 0 0,6 3-1 0,-4 0 6 15,1-3-3-15,1 0 3 0,1 1-2 0,1 1 1 16,1-1-5-16,-2 3 1 0,1-4-1 0,-2 1 2 0,0-3 2 16,3 2 2-16,-4 1-7 0,1-2 2 0,2 1 1 15,-1 1 2-15,1-3-4 0,0 0 3 0,1 2 1 16,2-1-2-16,-2 2 3 0,1-4 4 0,0 0-3 16,0 5 1-16,3-4 1 0,-1 2-7 0,1-2 0 15,0 0-2-15,1 0 4 0,2 0-5 0,-2 1 6 16,0-1 0-16,3-1 2 0,-3 2-8 0,2-1 4 15,-3 1 4-15,2-1-5 0,2-1 2 0,-3 1-6 16,1-1 6-16,1 1-2 0,1-1 0 0,-3 2 0 16,0-1 0-16,2 0-2 0,-2 3 3 0,-1-2-1 0,2 2 1 15,1-1 2-15,-3-2 1 0,1 1-6 0,-1 1 0 16,0-4 2-16,1 0 2 0,-1 2-3 0,0-3 5 16,0 5 0-16,2-5-4 0,-1 1 0 0,1 0 2 15,-3-1-2-15,-1 0 3 0,0-1-1 0,2 0-1 16,-4 0 0-16,1-2 3 0,-6 1-4 0,14 1 0 15,-5-1-3-15,-4 0 4 0,3-1 3 0,-8 1 8 16,15-1-4-16,-6-2 4 0,3 3-1 0,-1 0 1 0,-2-2 3 16,3 2 2-16,-1-2 1 0,2 2-2 0,5-3-1 15,-5 2-3-15,3 1-2 0,-3-1 4 16,2 2-2-16,-2-2 0 0,-1 1-3 0,0 0-6 0,1 1 6 16,1 0-2-16,-5-2-1 0,4 1 2 0,-3-1-1 15,-1 1 0-15,3 0-2 0,-5-1 3 0,5-3 1 16,-7 0-4-16,5 0-4 0,3-1 2 0,-3 2 1 15,2-4-7-15,-2-2-3 0,4-5-7 0,-1 1-2 16,2-1 3-16,4-7-2 0,-5 6 5 0,0 1-2 16,3-1 3-16,-3 2 5 0,0-1 0 0,0 2 0 15,-5 5-5-15,1-1 5 0,-1 1 0 0,-1 0 0 0,1 0 1 16,0 2 1-16,-4 0 4 0,1 0 6 0,-1 0-1 16,-1 3 5-16,-1-2-3 0,0 1-1 0,0-2 1 15,-2 0-1-15,1-1-1 0,-2-2-2 0,0 1 5 16,1-4-3-16,0 0-5 0,-2-7-3 0,1 1-1 15,-1-2 2-15,1 0-3 0,-2-8 0 0,0-1-8 16,0 1-1-16,-2 3-8 0,1-3-4 0,-2 0-8 16,2 1-12-16,-1 7-7 0,1 1-13 0,-1-2-14 0,-2 1-19 15,-1 3-29-15,1 1-105 0,-1 6-248 16,-2-1 110-16</inkml:trace>
  <inkml:trace contextRef="#ctx0" brushRef="#br0" timeOffset="195684.45">7581 8692 95 0,'0'0'168'16,"0"0"-8"-16,0 0-13 0,0 0-14 0,0 0-11 15,0 0-10-15,0 0-14 0,0 0-8 0,0 0-12 16,0 0-9-16,0 0-6 0,0 0-8 0,0 0-8 15,0 0-2-15,0 0-4 0,0 0-5 0,0 0-2 0,0 0-3 16,0 0-6-16,0 0-9 0,0 0 8 0,0 0-7 16,0 0 3-16,0 0-5 0,0 0-1 0,0 0-4 15,0 0 3-15,6 10-5 0,-6-10 1 0,0 0 0 16,0 0 0-16,0 0-4 0,3 2 1 0,-3-2-1 16,0 0 4-16,0 0-6 0,0 0 4 0,0 0-4 15,0 0-2-15,0 0 5 0,0 0-5 0,0 0 1 16,0 0-1-16,0 0-1 0,0 0 0 0,0 0 4 15,0 0-6-15,0 0 5 0,0 0-2 0,1 3 0 16,-1-3-4-16,0 0 8 0,4 3-2 0,-4-3-3 16,0 0 3-16,0 0 0 0,0 0-3 0,0 0 3 0,0 0-1 15,0 0 2-15,4 3-3 0,-4-3-2 0,0 0 4 16,0 0-3-16,0 0 1 0,0 0-2 0,6 0-1 16,-6 0 1-16,0 0 1 0,0 0 0 0,0 0 3 15,0 0-3-15,0 0 2 0,0 0-6 0,0 0 5 16,0 0-3-16,0 0 1 0,8 0 1 0,-8 0-1 15,0 0-5-15,0 0 3 0,0 0 2 0,0 0-4 16,0 0 5-16,0 0 3 0,0 0-3 0,0 0 3 0,0 0-1 16,0 0-1-16,0 0-2 0,0 0 4 0,0 0-1 15,0 0-3-15,0 0 0 0,0 0 2 0,0 0-2 16,0 0-1-16,0 0 0 0,0 0 0 0,0 0 3 16,0 0-2-16,0 0 1 0,0 0 1 0,0 0 3 15,0 0 5-15,0 0-6 0,0 0-2 0,0 0 2 16,0 0 5-16,0 0-5 0,0 0-1 0,0 0-1 15,0 0 4-15,0 0-7 0,0 0 6 0,0 0-6 16,0 0 2-16,1 4 1 0,-1-4-2 0,0 0 3 16,0 0 2-16,0 0-2 0,0 0-4 0,0 0 3 0,0 0 3 15,0 0-3-15,0 0 1 0,0 0 7 0,0 0-9 16,0 0 3-16,0 0-5 0,0 0-2 0,0 0 2 16,0 0 1-16,0 0-5 0,0 0-6 0,0 0-7 15,0 0-19-15,0 0-21 0,3 3-18 0,-3-3-33 16,0 0-45-16,0 0-88 0,0 0-264 0,0 0 117 15</inkml:trace>
  <inkml:trace contextRef="#ctx0" brushRef="#br0" timeOffset="199916.2">7605 8682 56 0,'4'-3'76'0,"0"-1"-14"0,1 0 0 15,-1-2 2-15,1 2-9 0,-1 0 3 0,1-4-4 16,0 1-4-16,0-3-2 0,1-2-3 0,0 2-7 0,0-4 1 15,3 0-6-15,-5 3-4 0,1 0-2 0,0-2-4 16,-1 4 6-16,1 0-1 0,-3 4 9 0,1-3-4 16,-1 3 8-16,0 1-4 0,-1-2-9 0,0 2-1 15,1 2 1-15,-2 2-2 0,0 0-5 0,0-8 1 16,0 8-5-16,0 0-4 0,-4-2 2 0,4 2-1 16,0 0-1-16,-9-3 0 0,3 3-2 0,6 0-5 15,-9 0-4-15,9 0 7 0,-11 3 1 0,11-3-2 16,-10-3-2-16,10 3-3 0,-9 0 6 0,4 0-5 15,5 0 1-15,-9-2 0 0,9 2 7 0,-6 0-8 0,6 0 1 16,0 0-2-16,-9 0-2 0,9 0-5 0,-9 1 6 16,5 0-1-16,-2 2-4 0,1-3-3 0,-2 1-1 15,2 3 5-15,0-3 10 0,-3 2-10 0,3 0-2 16,0-1-3-16,1 0 2 0,-1 3 1 0,1-3 1 16,-1 3-2-16,1-2 5 0,1 2-9 0,0-1 12 15,-1-1-8-15,0 4 3 0,4-2 3 0,-5 0-7 16,2 2 6-16,2-2-5 0,-1-1 3 0,-2 0 1 0,3 2-4 15,1-2 0-15,0 0 0 0,-2 1 1 0,2 0 1 16,2-2-4-16,-1 1-3 0,1 1 4 16,0 0 2-16,-2-2-1 0,2 1 7 0,-2-2-8 0,4 1-2 15,-3 1 1-15,3 1 10 0,-3-4-4 0,2 2-9 16,1 1 1-16,-1-2-12 0,4 2-6 0,-3-1-12 16,1 0-11-16,0-3-16 0,-5 0-33 0,9 0-53 15,-9 0-162-15,13-5 71 0</inkml:trace>
  <inkml:trace contextRef="#ctx0" brushRef="#br0" timeOffset="201065.67">7536 8431 57 0,'0'0'66'0,"0"0"-8"0,0 0-4 15,0 0-6-15,0 0-5 0,0 0-5 16,0 0-4-16,-9 5 3 0,9-5-7 0,-5 0-1 0,5 0-2 15,-4 3 1-15,4-3 1 0,-6 3-6 0,3-1 3 16,3-2-6-16,-3 5 0 0,-3-1 4 0,4-1 2 16,-1 1-3-16,1 0-8 0,0 2 6 0,0-1-1 15,-1 0-4-15,-2 0 4 0,3 2-8 0,2-2 2 16,-3 2 0-16,1 0-5 0,0-2 3 0,0 7 0 16,2-5-3-16,-2 3 0 0,1-1-2 0,0-1 6 15,-2 2-5-15,3-1-5 0,-2 1 12 0,-1-2-2 0,3-1-13 16,0 2 6-16,0-4-9 0,1 3 3 0,1-1 0 15,-1-1 1-15,3 0-4 0,-3-2 12 0,2 2 0 16,1-2-14-16,-1 0 8 0,4 0-7 0,-1 2 1 16,1-3 3-16,-2 1-9 0,1-1 8 0,2-1-5 15,-1-1-5-15,2 1-6 0,-1 1-5 0,1-1-4 16,-4-1-1-16,0 1-2 0,0 0 10 0,3 1-4 16,-3-2 6-16,-1 0 0 0,-4-1 6 0,5 2 2 15,-1-1 6-15,-4-1 8 0,0 0 3 0,5 2-2 0,-5-2 5 16,0 0 2-16,10-3-5 0,-5 1 6 15,-5 2-5-15,8-2 0 0,-3-3 1 0,-1 2 11 0,2-2-11 16,-2 0-3-16,5-2 1 0,-4-3-4 0,-1 3 1 16,0-3 3-16,0 1-4 0,-1-1 0 0,0 0-1 15,-2-1 2-15,1 1 2 0,-2 1-2 0,0-1 2 16,0 3-1-16,-2 1 2 0,1 0-6 0,-2 1 0 16,0 0-1-16,-1-1 4 0,1 4-5 0,-1-5 0 15,-1 4-2-15,0-1-8 0,0 2 1 0,-2 1-18 16,0-2-40-16,-2 2-75 0,0 1-152 0,-1 0 68 15</inkml:trace>
  <inkml:trace contextRef="#ctx0" brushRef="#br0" timeOffset="204297.02">7585 8601 70 0,'0'0'125'0,"0"0"-14"0,0 0-13 0,0 0-6 16,0 0-8-16,0 0-6 0,0 0-9 0,-13 2-6 15,13-2-10-15,0 0-6 0,0 0-4 0,0 0-8 16,0 0 5-16,-4-2-9 0,4 2-5 0,0 0 1 15,0 0-1-15,0 0-7 0,0 0 4 0,0 0-2 16,0 0 0-16,0 0-4 0,0 0 0 0,0 0 5 16,0 0-4-16,0 0 4 0,0 0-9 0,0 0 2 15,0 0-1-15,0 0-2 0,0 0 2 0,0 0 0 0,0 0-1 16,0 0-4-16,0 0-1 0,0 0-3 16,0 0 0-16,0 0 2 0,0 0-2 0,0 0 1 0,0 0-4 15,0 0 6-15,0 0-1 0,0 0-6 0,0 0 2 16,0 0-1-16,0 0 2 0,0 0 1 0,0 0-3 15,0 0 2-15,0 0-2 0,0 0-2 0,0 0-2 16,0 0 2-16,0 0 4 0,0 0-6 0,0 0 4 16,0 0-1-16,0 0-7 0,0 0 6 0,0 0 0 15,0 0 1-15,0 0 0 0,0 0-2 0,0 0 2 16,0 0-2-16,0 0 0 0,0 0 0 0,0 0 6 0,0 0-6 16,0 0 1-16,0 0-3 0,0 0 3 0,0 0 2 15,0 0-2-15,0 0 5 0,0 0 2 16,0 0-6-16,0 0 4 0,0 0-5 0,0 0 3 0,0 0-1 15,0 0 4-15,0 0-9 0,0 0 3 0,0 0 1 16,0 0-5-16,0 0 5 0,0 0-2 0,0 0-2 16,0 0-2-16,0 0 2 0,0 0 4 0,0 0-3 15,0 0 0-15,0 0-1 0,0 0 13 0,18-2-6 0,-18 2-6 16,9 0 2-16,-9 0 1 0,0 0-1 16,10 2 0-16,-10-2-4 0,9 0 2 0,-4 0-3 15,-5 0 6-15,8-2-6 0,-3 4 3 0,-5-2 2 0,9 0 1 16,-5 0-6-16,-4 0 1 0,0 0-4 0,9 0 0 15,-9 0 1-15,0 0-4 0,9 0 3 0,-9 0-1 16,6 0 4-16,-6 0 3 0,6 0-8 0,-6 0 0 16,7 0 13-16,-7 0-4 0,8 0-1 0,-8 0 1 15,10 0-3-15,-5-2 3 0,-5 2-5 0,10 0 2 16,-3 0 3-16,-1-1-6 0,-6 1 1 0,11 0 3 16,-3 0 3-16,2-2 2 0,-5 2 0 0,3 0-1 15,-2-2-4-15,2 2 2 0,2-1 3 0,-2 0-4 16,0 1 3-16,-8 0-1 0,15 1 0 0,-10-1-2 0,4 0 0 15,-2 0-3-15,0 1 0 0,-7-1 2 0,10 2 5 16,-3-2-1-16,-1 1 0 0,0-1-1 0,-6 0 1 16,12 2 3-16,-6-2-3 0,1 2-3 0,2-2 0 15,-3 0 5-15,0 2-6 0,2-2 7 0,0 3 1 16,-1-3-4-16,1 0-2 0,2 2 2 0,-2-4-2 0,-3 5 0 16,3-3 0-16,-3 2 2 0,1-2-3 15,2 2-4-15,-3-1 7 0,0 0-2 0,2-1 3 0,-1 3-4 16,-6-3 2-16,10 0 3 0,-6 2 0 15,2-2-3-15,0 2 1 0,-6-2-1 0,10 5 0 0,-5-4-1 16,0-1 0-16,0 2 6 0,-1-1-5 0,3 0-3 16,-3 2 3-16,3-3 1 0,-1 1-2 0,1 2 2 15,0-1-2-15,-2-1 2 0,6 2 1 0,-4-1-3 16,2-2 6-16,-2 2 4 0,-1-2-1 0,3 4 6 16,1 0-8-16,-5-3-3 0,0 2-1 0,3 0 4 15,-3-2-4-15,3 0 0 0,-2 2 1 0,1 1-2 0,-2-2-1 16,1 1 3-16,-1 0-8 0,3-1 6 15,-3 0-2-15,1 3 5 0,2-2-2 0,-3 0-2 0,2 1-2 16,-2-1 2-16,1 1 1 0,2-1-2 0,-2 0 4 16,3 1-3-16,-2 0 4 0,0-1-3 0,1 2 4 15,2 0-3-15,-2 0-2 0,2-1 0 0,-2-1 0 16,-5 2 5-16,5-3-3 0,-2 4-1 0,2-2-2 0,-3-2 0 16,-1 3 4-16,4 0-6 0,-5-2 4 15,4 0 1-15,-2 1-4 0,-1-2 2 0,0 2-3 16,1-1 3-16,0 0 1 0,0 1-3 0,-1 1 6 0,0-2-5 15,1 2-2-15,-4-4 3 0,6 3-1 16,0-2 3-16,-3 3 8 0,0 0-8 0,1-4-2 0,0 2 3 16,2 2 0-16,-3-3-2 0,0 1 3 0,1 1-7 15,1 1 1-15,-3-2-4 0,3 0 4 0,0 1 5 16,-1 1-2-16,-2 0-2 0,0-2-3 0,1 1 1 16,0 1 7-16,0-2-6 0,1 0-1 0,-1-1 2 15,2 2-1-15,-2-1 2 0,0 2-1 0,1-1-8 16,-1 0 2-16,2 0-1 0,-2-2 4 0,1 3-6 15,-1-2 4-15,1 1-7 0,3 1 5 0,-3 0 2 0,0 0-1 16,0-3 3-16,3 1-7 0,-3 2 6 0,1-1 3 16,-2 0-1-16,1-1 2 0,-1 0-4 0,4 4 5 15,-3-4 0-15,2 1-9 0,-1-1 1 0,-1 2 1 16,1-1 6-16,-2-1 0 0,0 2-4 0,3-3 1 16,-3 1 6-16,0 3 0 0,0-3-5 0,-1 2 5 15,0-3 0-15,3 3-1 0,0 0-3 0,-2-2 1 16,1 1 0-16,1 0 1 0,1 3-1 0,0-2 1 15,2 0 3-15,-4-1-6 0,3 3 0 0,0-4 2 0,-2 1 2 16,3 0 8-16,0 2-14 0,1-1-2 0,-1 1 14 16,0 0-13-16,0-1 9 0,1-1-6 0,-2 3 1 15,1-1 3-15,0-1 2 0,-3 1 1 0,2 0-5 16,-2 0 1-16,-1 0 6 0,0-1-4 0,-1-1-2 16,1 1 3-16,-2-3 0 0,1 3-1 0,-2-2-1 15,2 1-1-15,-3-1-3 0,2 2 1 0,-1 0 4 16,1-2-2-16,0 1 6 0,-1-2 3 0,-2-2-5 15,4 8-5-15,-3-5 1 0,3 1 2 0,-2-2 0 16,0 2-5-16,2 0 10 0,0-1-7 0,-2 1 1 0,2-2 1 16,1 3 0-16,-4-2 1 0,2 1 1 15,0 0-3-15,-1 0 0 0,2-3 2 0,-4-1 0 0,4 5-2 16,-3-2 0-16,-1-3-2 0,3 3-4 0,-1 2 0 16,-2-5-9-16,0 2-13 0,0-2-3 0,0 0-19 15,-2 4-22-15,2-4-19 0,-2 5-89 0,2-5-193 16,0 0 85-16</inkml:trace>
  <inkml:trace contextRef="#ctx0" brushRef="#br0" timeOffset="204815.3">8693 9128 111 0,'-4'-4'146'16,"4"4"-12"-16,-5-3-13 0,2 1-6 0,3 2-13 0,0 0-10 15,-6-3-10-15,6 3-11 0,0 0-4 0,-3-1-8 16,3 1-6-16,0 0-9 0,0 0-2 0,0 0-3 15,0 0-3-15,0 0 2 0,0 0 0 0,0 0-4 16,0 0-1-16,0 0-4 0,0 0 0 0,5 10 5 16,-5-10-1-16,4 6 7 0,-1-5 3 0,-3-1-5 15,0 0 3-15,5 3 0 0,-4-1-4 0,-1-2 1 16,4 3-2-16,-4-3-4 0,6 5-1 0,-3-1-3 0,-2 0 0 16,5-3 1-16,1 2 0 0,-2 0-2 15,3 1-2-15,-3-1-2 0,0 2-6 0,4 0 0 0,1 1 0 16,-1-1-2-16,0-1-1 0,0 0-4 0,1 1 5 15,0 0-7-15,3-2 4 0,-3 2-5 0,3-4-1 16,1 2 1-16,-4 2 0 0,2-2-1 0,2-2-1 16,-9-1-2-16,3 3 0 0,-2-2-1 0,-1 0-1 15,-1-1 1-15,-4 0 1 0,9 3-7 0,-6-2 1 0,-3-1-5 16,3 4-2-16,-3-4-8 0,3 4-6 0,-2-1-7 16,-1-3-14-16,0 6-6 0,0-6-8 0,0 6-20 15,0-6-14-15,4 6-25 0,-3-6-32 0,-1 0-122 16,0 0-295-16,2 4 130 0</inkml:trace>
  <inkml:trace contextRef="#ctx0" brushRef="#br0" timeOffset="205218.08">8952 9036 25 0,'0'0'176'0,"-1"-5"-3"0,1 5-14 0,-2-6-9 15,2 6-20-15,-1-6-14 0,1 6-12 0,-1-5-5 16,1 5-12-16,0-6-11 0,0 6-6 0,0 0-7 0,1-3-9 15,-1 3-4-15,0 0-11 0,0-3-3 16,0 3-5-16,0 0 4 0,0 0 6 0,0 0 4 16,5 8-5-16,-3-5-2 0,-1 3-1 0,0-1 0 0,0-2 6 15,2 4-3-15,-2-2-2 0,1 3-3 0,-1 1-2 16,0-1-2-16,2 1 3 0,-1 3-6 0,-2-3 0 16,1 4-3-16,-1-1-2 0,2 4-3 0,-1 1-2 15,0-2 2-15,0-5-1 0,1 4-6 0,-2-4 0 16,1 0-3-16,-2 0-5 0,2 1-12 0,-1-1-24 15,0-3-32-15,1 3-41 0,1-4-39 0,-1-1-198 16,-1 1-367-16,0-1 163 0</inkml:trace>
  <inkml:trace contextRef="#ctx0" brushRef="#br0" timeOffset="212198.92">9821 8983 92 0,'0'0'125'0,"0"0"-8"0,0 0-9 15,0 0-4-15,0 0-10 0,0 0-5 0,0 0-3 0,0 0-9 16,0 0-8-16,0 0-5 0,0 0 0 0,0 0-6 15,0 0-4-15,0 0-2 0,0 0-5 0,0 0-4 16,0 0-7-16,0 0-3 0,0 0-5 0,0 0-1 16,0 0-2-16,0 0-6 0,0 0 1 0,0 0-2 0,0 0-2 15,0 0 1-15,0 0-1 0,0 0 3 16,-3 15 1-16,2-11 1 0,0 1 0 0,1-2 2 0,0 4-2 16,0-2-2-16,0 0-2 0,-1 4 6 0,1-3-3 15,-2 5 2-15,1-6 2 0,0 2-6 0,-2 4-4 16,-2-2 3-16,4 0-4 0,-3 0-3 0,0 2 3 15,3-1 0-15,-3 1-3 0,-1 6 4 0,1-7-4 16,0 2 0-16,-1 0-3 0,1-2 3 0,-2 0 1 16,-3 2-3-16,5-2-4 0,-6 4 2 0,2-4 3 15,-2-1-5-15,2 1 2 0,1 1 0 0,-5-1-1 0,4 1-1 16,-2 0 0-16,-5-1 2 0,5 2 0 0,1-4-2 16,-1 1 2-16,1-1-2 0,-2 1-1 0,1-1 2 15,0-1 0-15,1 0-3 0,1 0 2 0,-2 0-3 16,4 1 4-16,-3-3-4 0,-3 4 4 0,3-2 1 15,3 1-1-15,-4 1 3 0,-1-4 6 0,2 4 1 16,2-3-1-16,-2 4-2 0,1-3-2 0,-1 0 1 16,-3 1-2-16,3-1 2 0,-3 0-1 0,-2 2 1 0,0 1-3 15,0-4 0-15,4-2 0 0,-7 3-1 16,7-1 2-16,-9-1-3 0,2 3 1 0,-1-3-1 0,1 3 0 16,4-4 1-16,-3 0 10 0,-3 2 3 0,7-2 7 15,-2-1-1-15,-4 0-3 0,5 1 0 0,-4 1-1 16,3-3-5-16,1-1 0 0,-1 1-3 0,1 2 0 15,-1 0-1-15,5-2-1 0,-4 0-1 0,2-1-1 16,-2 3 0-16,3-2-4 0,-2 1 0 0,2-1 1 16,-1 0-2-16,3-1-1 0,-2 1 2 0,-2 1 3 15,2 0-6-15,-3 3 2 0,1-3 2 0,0-1-5 0,-2 1 2 16,5 1 1-16,-4-1-2 0,2-1 3 0,-2-1 0 16,4 3 0-16,-4-2-3 0,0 1 0 0,2-1 3 15,-1-2-2-15,2 3 1 0,-1-1-3 0,3 0 2 16,-1-1-1-16,0 2-3 0,0-2 2 0,2 2 0 15,-1-2-1-15,-1 0-1 0,3 2 0 0,-6-3 2 16,7 1 1-16,-4 0-3 0,4 1 1 0,-3-2 1 16,3 1 0-16,-5 2-2 0,2-2-2 0,2-1 1 15,-3 3 2-15,0-3-1 0,-3 0 0 0,6 0 0 16,-3 0 2-16,4 2-4 0,-3-2 1 0,3 3 2 0,-3-3-3 16,8 0 1-16,-10 1 0 0,10-1 5 0,-7 0-3 15,7 0 0-15,0 0-1 0,-9 0 1 0,9 0-4 16,-4 3 3-16,4-3-3 0,0 0 1 0,-4 2-1 15,4-2 5-15,0 0-5 0,0 0 3 0,-6 0-3 16,6 0 3-16,0 0-2 0,0 0 0 0,0 0-3 16,0 0-5-16,0 0-2 0,0 0-4 0,0 0-6 15,0 0 4-15,0 0 4 0,0 0-3 0,0 0-1 0,0 0 3 16,0 0 1-16,0 0 3 0,0 0-1 0,0 0 4 16,0 0-1-16,0 0 0 0,0 0 1 0,0 0-3 15,0 0-6-15,0 0-12 0,0 0-12 0,0 0-22 16,16 3-13-16,-16-3-24 0,7 0-26 0,-7 0-33 15,0 0-157-15,10-5-341 0,-5 2 150 0</inkml:trace>
  <inkml:trace contextRef="#ctx0" brushRef="#br0" timeOffset="213648.98">8980 9239 71 0,'0'0'123'0,"-3"5"-12"0,3-5-4 0,-1 5-29 0,0-2 15 15,0 2-10-15,1-1-9 0,1 0-4 0,-1 0-3 16,0 1 2-16,1 2-2 0,0-3 1 0,-1 1-3 16,2 0-6-16,-1 2-7 0,2-4-6 0,-2 4-5 15,1-2 0-15,0 2-14 0,-1-2 7 0,0 2 1 16,2-2-6-16,0 0-1 0,-2 2-1 0,-1-2 1 0,1 1-6 16,0-2 3-16,2 4-7 0,-2-3-1 15,0 1-3-15,2 0-3 0,-2 0-1 0,3 0 4 0,-1 0-7 16,0-2-1-16,3 2 5 0,2 1-2 0,1-2 0 15,3-1-3-15,2-1 0 0,-1 0 1 0,-3 1-3 16,4-3 2-16,0 1-2 0,-1 0-5 0,-2-1 3 16,3-1-3-16,-5 0 1 0,-1 0 0 0,0-1-1 15,-1-3 2-15,-2 3 2 0,1-3-1 0,-3 1 2 16,1 0-2-16,-1 1 6 0,0-2 1 0,-1-1 4 16,-2-1-6-16,1 1 2 0,-1 1-2 0,-3-2 0 0,5 0 3 15,-2-1-4-15,-2 0 0 0,2 2-1 0,-3-3-2 16,3 0 2-16,-4 0-5 0,1-1 6 0,2 0 1 15,-3-2-1-15,2 3 1 0,-1-3-7 0,-1 2 0 16,0-2 0-16,1 4 2 0,-1-4-2 0,-1 5-2 16,0-4 1-16,-2 3-19 0,1 2-1 0,0-2-10 15,0 4-3-15,-1 1-16 0,-5-2-18 0,2 1-43 16,-3 2-44-16,-2 1-85 0,2 1-260 0,-1 2 115 0</inkml:trace>
  <inkml:trace contextRef="#ctx0" brushRef="#br0" timeOffset="214075.94">9067 9247 64 0,'0'0'158'16,"-4"6"-13"-16,-1-2-6 0,0 0-11 16,2 1-17-16,2-1-11 0,-4 2-9 0,1 3-10 15,2-4-7-15,-4 7-5 0,1-4-8 0,2 3-15 16,-3-1-15-16,3-2-20 0,-1 3-16 0,0-3-24 15,0-1-24-15,3-1-28 0,-3 0-110 0,3-1-206 0,0-2 92 16</inkml:trace>
  <inkml:trace contextRef="#ctx0" brushRef="#br0" timeOffset="214333.05">9130 9270 81 0,'-4'4'138'15,"1"-2"-19"-15,-2 3-5 0,0 0-15 0,0-1-5 16,1 4-15-16,0-3-7 0,-1 0-11 0,0 3-2 16,0-2-4-16,0-1-6 0,-2 2-5 0,2-2-8 15,0 2-2-15,-4-3-4 0,4 0 0 0,0 1-8 0,-3-1-2 16,4-2-20-16,-2 1-23 0,1 0-30 0,1-3-35 15,4 0-91-15,-8 0-194 0,8 0 87 0</inkml:trace>
  <inkml:trace contextRef="#ctx0" brushRef="#br0" timeOffset="214557.65">9121 9368 20 0,'0'0'126'0,"-4"3"-13"16,0-2-1-16,4-1-9 0,-9 3-5 0,5-2-10 16,-1 0-6-16,0 2-5 0,5-3-15 0,-10 2-2 15,3-2-20-15,2 3-15 0,1-1-18 0,4-2-27 16,-8 2-42-16,2-1-94 0,6-1-168 0,0 0 75 0</inkml:trace>
  <inkml:trace contextRef="#ctx0" brushRef="#br0" timeOffset="-210775.79">8441 9711 14 0,'0'0'149'16,"-8"-1"-12"-16,8 1-7 0,-5-3-11 0,5 3-7 0,0 0-17 15,-6-1-11-15,6 1-9 0,0 0-8 0,0 0-8 16,0 0-6-16,-4-4-3 0,4 4-2 15,0 0-4-15,0 0-8 0,0 0-2 0,0 0-6 0,0 0-6 16,0 0 6-16,0 0 3 0,0 0 1 0,18 4-1 16,-18-4-6-16,0 0 0 0,10 0 0 0,-10 0 2 15,14-2 0-15,-9 0 0 0,3 1-3 0,2-1-2 16,1 0 1-16,-3 2 2 0,3-3-4 0,-1 3 0 16,0-2-6-16,0-1 1 0,2 2-1 0,-1-2-1 15,0 1-3-15,2 1 4 0,-2 0-7 0,1 1-3 0,0-1 5 16,2-1-3-16,-8 1-1 0,3 1-1 0,-1-1 4 15,-2 1-3-15,3 0-3 0,-9 0 1 16,12 0-1-16,-7-1-2 0,4-1 2 0,-9 2 1 0,10 0-2 16,-4 0-6-16,-6 0 3 0,16 0-1 0,-9 0 3 15,0 0 1-15,-1-1-3 0,3 2-1 0,-1-1 5 16,2 0-4-16,1 2-1 0,-2-2 2 0,3 0 1 16,-2 0-2-16,3-2-1 0,-3 2 5 0,3 0-1 0,-4 0 2 15,0 0-3-15,1 2-1 0,-2-2 1 16,2-2-1-16,0 4 4 0,0-4-2 0,-3 2-3 15,-1-1-2-15,2 1 1 0,-8 0 1 0,10 0 0 0,-6-1 4 16,-4 1-1-16,6 0 1 0,-6 0-2 0,8-1 0 16,-8 1 1-16,6-2-1 0,-6 2-2 0,7-3 0 15,-5 3 3-15,-2 0-6 0,7-4 7 0,-2 3 1 16,0-1-4-16,-1 0 0 0,-4 2 0 0,7 0-2 16,-1-2 1-16,-6 2-3 0,10-1 2 0,-4-1 0 15,-2 0 5-15,1 1-2 0,-5 1 0 0,7-4-1 16,-7 4 2-16,7-1 0 0,-3-1-1 0,-4 2 0 0,5-2 2 15,-5 2-4-15,8 0-1 0,-8 0-1 16,5-2 4-16,-5 2-2 0,5-1-1 0,0-1 4 0,-5 2-3 16,8-2-3-16,-8 2 4 0,6-3 4 0,-6 3-2 15,7-4 1-15,-2 3-1 0,0-1 0 0,1 1 1 16,-2-3-3-16,1 2-2 0,-1-3 2 0,2 2 2 16,2 1-2-16,-2 1 0 0,1-1 0 0,-1-2 4 15,0-1 4-15,1 2 0 0,-2-1 1 0,-1 3 0 16,0-3 1-16,1 1-1 0,1-2-4 0,-2-2 1 15,0 5-1-15,1-2 3 0,-2 1-7 0,0 1 0 0,1-1 3 16,0 0-3-16,2 1 0 0,0-1 1 0,-3 1-2 16,5 0 5-16,-4-1-5 0,2 1 1 0,-1-1 9 15,3 1-9-15,-4 0 3 0,1 0-2 0,-1-2-1 16,2 3 3-16,2-2-1 0,-3 0-3 0,0 2 2 16,-1-2 3-16,0 1-2 0,2 1 2 0,-6 1-1 15,4-4-4-15,0 3 0 0,0-3 2 0,0 1-1 16,-1 0-1-16,3-1 2 0,0 3-4 0,-2-1 7 0,1 0-4 15,0 0-1-15,0-1 4 0,3-2-4 16,-2 3 3-16,0-1-3 0,1 0 2 0,3-5 2 0,-4 3-3 16,1 4 3-16,-1-3 2 0,-1-1 0 0,4 2 0 15,-4-1 4-15,0 1 0 0,3-2-2 0,-3 3 4 16,2-3-5-16,-1 2 5 0,-1 0 2 0,-1-1 2 16,1 2-1-16,-1-1-2 0,2-1 1 0,-2 1 2 15,0 1-3-15,1-1 2 0,3-1-5 0,-4 2 5 0,1-1 2 16,-3-1-5-16,2 1 2 0,3 0-4 15,-1-1 2-15,-1 1 5 0,4-2-1 0,-4 1 0 0,4-1-2 16,-3 2 2-16,5-4-4 0,-4 4 1 0,0 0 1 16,-1-1-5-16,2-1-3 0,-3 0 2 0,1 2-1 15,-1-1 0-15,2 1-4 0,-2-1 3 0,-1 1-1 16,1-1-2-16,-3 3 2 0,2-3-1 0,0 1 0 16,-1 0-1-16,-3 3-1 0,11-5 4 0,-10 3-4 15,3-1 0-15,0-1-3 0,1 0 6 0,-1 1-6 16,1 0 4-16,0 0-2 0,0-1 0 0,-1-1 2 0,0-2 1 15,1 2 3-15,0 0 0 0,4-2 2 0,-4 3 0 16,-1-2 5-16,2 2 1 0,0-1 2 16,-2 0 1-16,-2 3-2 0,3-3 0 0,-1-2-1 0,0 2 0 15,-3 2 2-15,3-4-2 0,0 3 2 0,-3 0 0 16,0-2-4-16,3 1-1 0,0 2 1 0,-2-2 0 16,1 1-1-16,0-1 0 0,0-2 2 0,1 3-1 15,0 0 3-15,0-1 3 0,-1 0-3 0,3 1-1 16,-2-3-4-16,3-1 1 0,0 3 2 0,1-2-5 15,-2 2 0-15,3 0-1 0,-3 0 1 0,-2-2-1 16,2 1-2-16,3 0 3 0,-1-3-5 0,-3 4 5 0,-1-4-5 16,3 3 3-16,0-2 0 0,-3 2-2 15,-2-1 0-15,5 2 1 0,-3-5 1 0,2 5 2 0,-1-3-3 16,0-1 0-16,-1 4-2 0,1 0 2 0,-1-2 1 16,1 2-1-16,0-2 1 0,3 1 4 0,-3 1-4 15,1-3 0-15,3 3 2 0,-2-2-3 0,0 0-1 16,1 1 0-16,-3 3-1 0,1-1-3 0,1-3 2 15,-1 2 2-15,1-4-2 0,2 2 6 0,-4 3-2 0,1-1-4 16,-3 0-2-16,1 1 2 0,-1-1-1 16,1 1-3-16,1-1 0 0,-4 0 3 0,3-1-4 0,0 2 2 15,1-4 2-15,-1 4 0 0,0-1 0 0,0 0 0 16,-3 1-1-16,4 0 1 0,-5-1-2 0,4-1-2 16,-3 0 6-16,3 1-4 0,0-1 0 0,-3 4-1 15,3-3 5-15,-1 1-5 0,1 0-1 0,-2 0 3 16,3-1-1-16,-1 1-2 0,-3 1 0 0,3 0 0 15,-1-1-1-15,-3 4 3 0,5-3-2 0,-5-1 4 16,0 4-3-16,5-3 0 0,-5 3 5 0,0 0-6 0,4-2 1 16,-4 2 6-16,0 0-6 0,0 0 2 0,0 0 1 15,0 0-2-15,0 0 1 0,0-5-1 16,0 5 0-16,0 0 1 0,0 0-1 0,0 0 0 0,0 0-1 16,2-3 0-16,-2 3 3 0,0 0 0 0,0 0-1 15,0 0-4-15,0 0 3 0,0 0-2 0,0 0 1 16,0 0-2-16,0 0 1 0,0 0-1 0,0 0 1 15,0 0 2-15,0 0 0 0,0 0-1 0,0 0 3 16,0 0-4-16,0 0 2 0,0 0-1 0,0 0 1 16,0 0-1-16,0 0 2 0,0 0-2 0,0 0 0 15,0 0 0-15,0 0-2 0,0 0 0 0,0 0-2 16,0 0 1-16,0 0 2 0,0 0-4 0,0 0 2 0,0 0 2 16,0 0 0-16,0 0-1 0,0 0 5 0,0 0-4 15,0 0 1-15,0 0-2 0,0 0 1 0,0 0 2 16,0 0-1-16,0 0-1 0,0 0-1 0,0 0 2 15,0 0-1-15,0 0-2 0,0 0 2 0,0 0 2 16,0 0 7-16,0 0-6 0,0 0-3 0,0 0 2 16,0 0 0-16,0 0-2 0,0 0 1 0,0 0-2 0,0 0 3 15,0 0 3-15,0 0-6 0,0 0 2 16,0 0 4-16,0 0-6 0,0 0-4 0,0 0 4 0,0 0 0 16,0 0 0-16,0 0 1 0,0 0 0 0,0 0 0 15,0 0 1-15,0 0-2 0,0 0 4 0,0 0 0 16,0 0-4-16,0 0 2 0,0 0-2 0,0 0 3 15,0 0 1-15,0 0-2 0,0 0 2 0,-10 9 3 16,10-9-5-16,0 0-2 0,0 0 3 0,0 0 0 16,0 0-1-16,0 0 2 0,0 0-3 0,0 0 2 15,0 0-2-15,0 0-1 0,0 0-1 0,0 0-2 0,0 0-4 16,0 0-4-16,0 0 0 0,0 0-6 0,0 0-1 16,0 0-2-16,0 0-3 0,0 0-3 0,0 0 0 15,0 0-2-15,0 0-4 0,0 0-3 0,0 0-6 16,0 0-10-16,0 0-10 0,0 0 2 0,0 0-1 15,0 0-6-15,0 0-7 0,0-9-20 0,0 9-16 16,0-5-21-16,0 5-20 0,0-5-27 0,0 5-121 16,0-4-324-16,0 4 144 0</inkml:trace>
  <inkml:trace contextRef="#ctx0" brushRef="#br0" timeOffset="-210442.38">10139 8659 76 0,'0'0'135'0,"0"0"-14"15,0 0-7-15,0 0-17 0,0 0-4 16,0 0-14-16,0 0-7 0,0 0-9 0,0 0-2 0,0 0-10 15,0 0-7-15,0 5-3 0,0-5-7 0,0 0 3 16,0 0-4-16,0 4-5 0,-2-1 0 0,2-3-4 16,0 0-3-16,-2 5-5 0,2-5 2 0,2 3-4 15,-2-3-2-15,0 0 1 0,0 0-2 0,0 0-2 16,0 0-3-16,-4 6 4 0,4-6-5 0,0 0 4 16,0 0-4-16,0 0 1 0,0 0 6 0,0 0-8 15,-3 3-18-15,3-3-19 0,0 0-39 0,0 0-43 0,0 0-80 16,0 5-211-16,0-5 93 0</inkml:trace>
  <inkml:trace contextRef="#ctx0" brushRef="#br0" timeOffset="-207948.61">10226 8700 20 0,'0'0'124'15,"0"0"-10"-15,0 0-14 0,-14-8-5 0,14 8-11 0,0 0-7 16,0 0-12-16,0 0-6 0,0 0-5 0,0 0-7 15,0 0-6-15,0 0-4 0,0 0-5 0,-4-2 1 16,4 2-5-16,0 0-1 0,0 0 6 0,0 0 4 16,0 0 4-16,0 0 1 0,0 0 4 0,0 0 1 15,0 0 4-15,0 0 1 0,0 0-17 0,0 0 6 0,0 0-3 16,0 0-3-16,0 0-6 0,0 0-1 16,0 0-6-16,0 0 1 0,0 0-3 0,0 0 1 0,0 0-2 15,0 0-3-15,0 0-1 0,0 0-4 0,0 0-2 16,0 0 3-16,0 0-5 0,0 0 2 0,0 0-3 15,0 0 2-15,0 0-1 0,0 0 0 0,0 0-1 16,0 0 0-16,0 0-1 0,0 0 1 0,0 0 2 16,0 0-1-16,0 0 1 0,0 0 3 0,0 0-4 15,0 0 3-15,0 0 1 0,0 0-4 0,0 0 2 16,-9 5-2-16,9-5 1 0,0 0 2 0,0 0-3 0,-4 2 4 16,3 1 1-16,1-3 0 0,-4 4 1 0,0-3 0 15,4-1-4-15,-3 3 0 0,0 0-1 16,3-3 0-16,-4 3-2 0,0 2 4 0,3-3-5 0,1-2 0 15,-4 4-2-15,3 0-1 0,-2-1-1 0,2 1 6 16,-3 2 0-16,3-1-1 0,-4 1-1 0,2-1 1 16,2-2 0-16,1 1-4 0,-2 1 4 0,-1-2-1 15,3 2-1-15,0-5 1 0,-3 7-2 0,2-5-1 0,1 2-1 16,-4 2 1-16,4-6 3 0,-4 4-2 16,3-1-5-16,1 4 3 0,-4-4 1 0,1-2-4 15,1 5 3-15,1 1-1 0,-2 0 1 0,-2-2 2 0,4 1 0 16,-2 1 0-16,2-2-4 0,1 6 5 15,-6-4 0-15,3 3-3 0,-1-2-2 0,-5 2 1 0,3 0 3 16,2-1-3-16,-1 0 0 0,-4 2-2 0,3-2 1 16,-2 3-2-16,0-5-5 0,-2 3 0 0,5-1-1 15,-1 0 2-15,-2-1 1 0,3-1-1 0,-1 0 2 16,2-2-3-16,-1 1 4 0,2 0 0 0,-1-2 3 16,2 3-6-16,-1 0 0 0,-1-2 0 0,4-1-2 0,-5 2 4 15,4 0-2-15,0-1 3 0,-3 2-2 0,1-2 3 16,2 0-2-16,-2 2 0 0,2-2 2 0,0 0 1 15,-2-1 0-15,2 1 1 0,-3 3-4 0,-1-4 1 16,1 3 3-16,0 1 5 0,-1-5-4 0,0 4-2 16,1 0-3-16,-1-2 5 0,0 0-1 0,0-1-4 15,1-1-4-15,-1 2-2 0,1-2-2 0,-1 2 1 16,2-1 4-16,-1 1-3 0,0-3 4 0,0 2 1 16,1 0-1-16,-1-2 1 0,0 1 8 0,4-3-9 15,-3 7 2-15,0-5 1 0,-2-2 0 0,5 0-2 0,-5 7 4 16,2-4 2-16,0-1 0 0,-1 1-4 0,0-1 5 15,4-2-6-15,-7 3 2 0,2-1 4 0,0 4-3 16,3-2 2-16,-1-2-7 0,-2 2 6 0,1 0-2 16,-1 3 3-16,0-6-4 0,3 3 3 0,-2 0-3 15,1-2 5-15,-1 3-2 0,-1-3-1 0,4 2 2 16,-2-3 1-16,-2 3-1 0,0-2 1 0,5-2-3 16,-6 7 6-16,3-5-1 0,-2 1-3 0,5-3-2 15,-4 3 5-15,0-1-6 0,0 2 1 0,4-4 1 16,-6 1-1-16,6-1 2 0,-5 2 0 0,1 0 1 15,4-2-2-15,-5 3 0 0,1-3-2 0,-1 3 5 0,0-1-3 16,1 1 4-16,-1 0-5 0,1 0 2 0,-2 0 1 16,1-1-5-16,1 0 6 0,-2 1-1 0,2-1-1 15,-1-2 2-15,1 3 1 0,0 0 1 0,-1-1-3 16,0 1-1-16,1-1 2 0,0 1-4 0,0-2 1 16,0 5 2-16,0-4-1 0,2 2-2 0,-2-1 2 15,-1-1 0-15,1 2 2 0,-1 0-4 0,1 0 4 16,-1 0-1-16,2-1-3 0,0-1-2 0,-2 4 5 0,1-4-5 15,0 2 0-15,0 0 5 0,-1 0 2 0,1-1-3 16,-1 1 0-16,0-1 1 0,0 0 1 0,1-1-2 16,-1 0 3-16,1 2 0 0,0 0-4 0,0-2 5 15,-1 2 0-15,0-3-6 0,1 3 5 0,0 1-6 16,2-3 4-16,-2 1-1 0,-2 0 1 0,2 0 2 16,0 1-1-16,0-1-1 0,2-1-3 0,2-2 4 15,-7 5-4-15,3-2 2 0,3-1 0 0,1-2 2 0,-4 4-2 16,2-1 1-16,-2 0-3 0,4-3 1 15,-4 6 3-15,2-3-2 0,-2-1 2 0,1 1-1 0,1 1 3 16,-2 0 3-16,1-3-2 0,-1 2 3 0,1 1-1 16,3-4 5-16,-6 4-2 0,4 0-7 0,-1-2 1 15,-1 1-2-15,2 1 1 0,-2-2 0 0,0 1-3 16,4-3 3-16,-7 5-1 0,4-2 1 0,-1-1 2 16,2 0-1-16,-2 1-4 0,1-1 3 0,3-2-1 15,-8 4-1-15,1 0 3 0,4-3-6 0,0 2 3 16,3-3 1-16,-8 2 1 0,4-1-2 0,0 1-1 0,4-2 2 15,-10 4 1-15,6 0-1 0,-1-2 1 16,1 0-1-16,-1 0-1 0,-4-1 2 0,4 1-2 16,1 2 0-16,-1 0-2 0,-3 0 2 0,3-3 0 0,-1 1-2 15,-2 0 1-15,3 3 0 0,-4-2-2 0,2-1 3 16,1 0-2-16,0 1 2 0,1 0 3 0,-2-1-1 16,1 2-4-16,0-2-1 0,1-1 5 0,-3 2-3 15,1-2 0-15,0 3-4 0,-1-3 1 0,3 0 4 0,-3 2 0 16,0-1 0-16,0 0 1 0,0 2-1 0,-6-1-3 15,9-1 2-15,-4 1 3 0,0 1 0 16,-4 0-3-16,4-2 0 0,0 2-1 0,3-1-4 0,-3 1 4 16,-2 0-1-16,3 0 2 0,-1-2 0 0,0 1 3 15,1-2-5-15,0 2 2 0,1-2 1 0,-2-1 1 16,0 1-1-16,2 1 0 0,-1-1-2 0,0-1 2 16,-1 3-1-16,3-3 1 0,-2 0-2 0,2 0 0 15,-2 0 5-15,2 1-2 0,1 0-4 0,-2 2 1 16,7-3-1-16,-10 2 2 0,5-2 1 0,0 3-3 15,-3-3 0-15,8 0 2 0,-12 0-1 0,6 0 1 16,1 1 3-16,5-1 1 0,-14 0 4 0,8 0 2 16,-2 0-3-16,0 1 2 0,1 1 4 0,0-2-4 0,-4 0-1 15,3 0 2-15,-2 0-3 0,0 3-1 0,-1-3 4 16,4 1 1-16,-5-1 2 0,5 0 4 0,-1 1-2 16,0-2-2-16,-2 1 0 0,10 0 4 0,-13 0 3 15,4 0 3-15,2 1-2 0,-1-2 1 0,8 1 2 16,-13 1-6-16,4 2-1 0,4-3 2 0,0 2 1 15,-3-2-2-15,8 0 2 0,-12 2-3 0,5-2-1 16,7 0-3-16,-9 0 1 0,9 0-1 0,-11 2 0 0,11-2-3 16,-9 0-1-16,9 0-1 0,-8 0 1 0,8 0 0 15,-6 0-3-15,2 1 2 0,4-1 3 0,-9 0 1 16,9 0 2-16,-6 2-3 0,2 0-3 0,4-2 4 16,0 0-2-16,-5 1-1 0,5-1 3 0,0 0-8 15,-7 0 3-15,7 0 0 0,0 0-4 0,0 0 3 16,-6 4-2-16,6-4 3 0,0 0-2 0,-5 1-2 15,5-1 2-15,0 0 0 0,-12-1-3 0,12 1 0 16,-10 0 1-16,5 1 5 0,5-1-1 0,0 0 1 0,0 0-1 16,-9 0 0-16,5 1 0 0,4-1 1 15,0 0-1-15,-9 1 0 0,9-1-1 0,-5 2 0 0,5-2-2 16,0 0 1-16,-9 0 0 0,9 0 0 16,0 0 1-16,0 0-1 0,-9 1 4 0,9-1-4 0,0 0 2 15,0 0-2-15,0 0 0 0,-5 2 1 0,5-2-2 16,0 0-1-16,0 0 1 0,0 0-1 0,-10 0-2 15,10 0 3-15,0 0-3 0,-9 0 1 0,9 0-2 16,-10 0 1-16,10 0-1 0,0 0 2 0,-13 0 0 16,13 0-3-16,-4 0 4 0,4 0-4 0,0 0 3 0,0 0-4 15,0 0 2-15,0 0-8 0,0 0-9 0,0 0-12 16,0 0-13-16,0 0-17 0,0 0-20 0,0 0-19 16,0 0-34-16,14-6-26 0,-8 4-221 0,1-5-410 15,-1 4 181-15</inkml:trace>
  <inkml:trace contextRef="#ctx0" brushRef="#br0" timeOffset="-204714.84">8955 9211 140 0,'0'0'140'16,"0"0"-16"-16,0 0-6 0,-2-5-10 0,2 5-2 0,0 0-6 16,0 0-10-16,0 0-7 0,-4-3-2 0,4 3-11 15,0 0-5-15,-11 1-4 0,11-1-5 0,-9 2-7 16,3 0-7-16,-1-2 0 0,1 2-1 0,-4 3 0 16,3 0 6-16,-2 0-3 0,2-2-12 0,-1 1 7 15,0 3-3-15,3-2-3 0,1 0 0 0,-2 0-5 16,2 2-3-16,-1-2-4 0,2 2 1 0,0 2-28 15,0-3 1-15,3 3 2 0,0-3-1 0,0 1 3 16,0 5 0-16,3-5-1 0,0 3 2 0,0-2-1 16,3-1 1-16,2 2-1 0,-2-4-1 0,2 3 0 0,1-2-1 15,4 0 2-15,-4 0-2 0,0-1 1 0,2-2-3 16,-2 1-6-16,3-1-4 0,-1-1-6 0,-1-2-5 16,3 0-5-16,-4 0 5 0,-1 0-5 0,0-1 3 15,2-3 4-15,-1 1 0 0,0-1 1 0,-3 2 2 16,4-2 9-16,-6-2-1 0,1 1 1 0,0 1 0 15,0-1-3-15,3 2 4 0,-7-2 2 0,3 1 17 16,0 2 2-16,-3-1 6 0,3 0 3 0,-4-2 2 0,0 0 9 16,0 0-3-16,-4-1 7 0,0 0 2 0,3-1-2 15,-7-2 2-15,0-1-5 0,1 0-2 0,-2 1-2 16,-5-3-1-16,5-1-7 0,-5 1-6 0,1-1-28 16,-1 0-27-16,0-1-49 0,0 1-206 0,-5 1-321 15,-5-1 142-15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6:32:58.096"/>
    </inkml:context>
    <inkml:brush xml:id="br0">
      <inkml:brushProperty name="width" value="0.05292" units="cm"/>
      <inkml:brushProperty name="height" value="0.05292" units="cm"/>
      <inkml:brushProperty name="color" value="#002060"/>
    </inkml:brush>
  </inkml:definitions>
  <inkml:trace contextRef="#ctx0" brushRef="#br0">17090 4253 2 0,'0'0'76'16,"0"0"-4"-16,0 0-4 0,0 0-11 0,0 0-7 15,0 0-2-15,0 0-2 0,0 0 3 0,0 0-7 0,0 0 4 16,0 0 3-16,0 0 4 0,0 0-8 0,0 0 0 16,0 0-2-16,0 0-2 0,0 0 4 0,0 0-7 15,0 0-3-15,0 0 2 0,0 0-5 0,0 0 2 16,0 0-7-16,0 0 2 0,0 0-4 0,0 0 2 16,0 0-9-16,0 0-1 0,0 0 0 0,0 0 1 15,0 0-8-15,0 0-2 0,0 0 3 0,0 0-2 16,0 0 1-16,0 0 0 0,0 0-3 0,0 0 0 15,0 0 2-15,0 0 2 0,0 0 3 0,0 0 0 16,0 0 12-16,0 0-8 0,0 0 3 0,0 0-1 16,0 0 2-16,0 0 2 0,0 0-3 0,0 0-1 0,0 0-1 15,0 0-2-15,0 0 1 0,0 0 0 0,0 0-4 16,0 0-1-16,0 0 0 0,26 0 1 0,-21 0-3 16,4 0 5-16,0-1-8 0,-1 1 3 0,-2 0 1 15,3-2-2-15,2 4 0 0,-4-2-3 0,-1 0-3 16,-6 0 0-16,12 0 1 0,-8 1 5 0,-4-1-5 15,7-1-3-15,-7 1 6 0,0 0 2 0,0 0-2 16,9 0 4-16,-9 0-7 0,0 0 4 0,0 0-1 16,5-2-4-16,-5 2 1 0,0 0-6 0,0 0 4 15,0 0 0-15,0 0-7 0,7 3 8 0,-7-3-4 0,0 0 0 16,0 0 3-16,1 3-3 0,-1-3 2 0,0 0-5 16,0 0-1-16,1 4-2 0,-1-4 3 0,0 0 0 15,0 0-1-15,0 0-2 0,0 0 2 0,0 0 2 16,0 0 1-16,0 0-1 0,0 0 3 0,0 0-11 15,0 0-4-15,0 0-8 0,0 0-4 0,0 0-13 16,0 0-22-16,0 0-12 0,0 0-9 0,0 0-19 16,-18-4-27-16,18 4-81 0,0 0-225 0,-6-1 99 15</inkml:trace>
  <inkml:trace contextRef="#ctx0" brushRef="#br0" timeOffset="555.78">17093 4333 39 0,'0'0'63'0,"0"0"-2"0,-3 1-4 16,3-1 1-16,0 0-5 0,0 0 3 0,0 0-3 15,0 0-5-15,0 0 0 0,0 0 2 0,0 0-6 16,0 0-2-16,0 0 1 0,0 0-3 0,0 0 0 15,0 0-5-15,0 0-7 0,0 0 3 0,0 0 1 16,0 0-3-16,0 0-3 0,0 0-3 0,0 0-4 16,0 0 8-16,0 0-8 0,0 0-2 0,0 0-3 15,0 0 1-15,0 0 4 0,18 0 10 0,-18 0-6 16,12 0-6-16,-7 1-1 0,0-1-3 0,5 2-4 16,-3-2 8-16,-1 0-9 0,3 0-2 0,0 1 5 15,-4-1-4-15,1 1-2 0,-2 1 0 0,-4-2 12 16,9 0-17-16,-9 0 3 0,8 0 3 0,-8 0 0 0,5 1 1 15,-5-1 0-15,0 0-4 0,0 0 4 0,0 0 4 16,10-1-3-16,-10 1-2 0,0 0-3 0,0 0 5 16,0 0 0-16,7-2 2 0,-7 2-1 0,0 0-3 15,0 0 1-15,0 0-5 0,0 0 1 0,6-1 2 16,-6 1-1-16,0 0-6 0,0 0 1 0,0 0-10 16,0 0-14-16,0 0-15 0,0 0-27 0,0 0-34 15,0 0-98-15,0 0-217 0,0 0 96 0</inkml:trace>
  <inkml:trace contextRef="#ctx0" brushRef="#br0" timeOffset="2152.32">20672 4209 21 0,'0'0'87'0,"0"0"-11"0,0 0-7 0,0 0-4 15,-6 0-11-15,6 0-2 0,0 0-6 0,0 0-5 16,0 0-3-16,0 0-7 0,0 0 3 0,0 0-1 0,0 0-2 16,0 0-2-16,0 0 0 0,0 0 3 0,0 0 1 15,0 0-10-15,0 0 7 0,0 0 3 0,0 0-8 16,0 0-6-16,0 0 3 0,0 0-10 0,0 0 5 16,0 0-5-16,0 0 3 0,0 0 0 0,0 0-3 15,0 0 3-15,0 0-5 0,0 0 1 0,0 0 0 16,0 0 3-16,0 0 1 0,0 0 8 0,0 0-1 15,0 0 1-15,0 0-1 0,0 0-7 0,0 0-3 16,0 0 5-16,0 0-1 0,0 0-3 0,0 0-7 16,0 0 2-16,0 0 3 0,0 0-2 0,0 0-1 15,0 0-2-15,0 0 3 0,0 0 4 0,0 0-2 16,0 0-5-16,0 0 4 0,0 0 6 0,0 0-8 0,0 0 10 16,18 4 4-16,-9-5 0 0,-3 1-1 0,4-1 1 15,-2-1-7-15,1 2 3 0,1 0-5 0,-1 0 2 16,-1 0-3-16,-1 0-2 0,1-2 0 0,-3 4 0 15,-5-2 0-15,14-2-2 0,-10 2-1 0,1-2 0 16,-5 2 4-16,0 0-10 0,9 0 3 0,-9 0 0 16,0 0 3-16,0 0-8 0,9 0-7 0,-9 0-13 15,0 0-7-15,0 0-12 0,0 0-13 0,0 0-23 16,0 0-28-16,0 0-118 0,0 0-241 0,-14 8 106 0</inkml:trace>
  <inkml:trace contextRef="#ctx0" brushRef="#br0" timeOffset="2719">20691 4301 12 0,'0'0'77'15,"0"0"-7"-15,0 0 1 0,0 0-2 0,0 0-3 0,0 0-2 16,0 0-1-16,0 0-1 0,0 0-13 0,0 0 9 15,0 0-4-15,0 0-9 0,0 0-6 0,0 0-1 16,-2-5-3-16,2 5-4 0,0 0-2 0,0 0-9 16,0 0 3-16,0 0 7 0,0 0-5 0,0 0 4 15,0 0 2-15,0 0-1 0,0 0 0 0,0 0 2 16,0 0-1-16,0 0 6 0,0 0-4 0,0 0-1 16,0 0-1-16,0 0 2 0,13-4-9 0,-8 3 1 15,-5 1-3-15,9-1-1 0,0 1-5 0,0-1 0 16,-2 1 0-16,-7 0-8 0,12-1 5 0,-6-1-2 15,3 2-1-15,-4-2-1 0,-5 2-4 0,10 0-1 0,-10 0 2 16,8 0 0-16,-8 0 1 0,7-2 1 0,-7 2-7 16,7 0 11-16,-7 0-3 0,5 0-2 0,-5 0 4 15,0 0 1-15,0 0 5 0,0 0-2 0,0 0 0 16,0 0 3-16,0 0-3 0,0 0 1 0,0 0 1 16,0 0-5-16,0 0 2 0,0 0-7 0,0 0-1 15,0 0-3-15,0 0-3 0,0 0-11 0,5 2-4 16,-5-2-17-16,0 0-9 0,0 0-12 0,0 0-16 15,0 0-28-15,0 0-16 0,0 0-118 0,-5 7-250 0,5-7 112 16</inkml:trace>
  <inkml:trace contextRef="#ctx0" brushRef="#br0" timeOffset="8638.71">24828 4163 7 0,'0'0'74'0,"-4"0"-6"0,4 0-6 0,0 0-5 0,0 0-7 15,-5 3-2-15,5-3-8 0,-4 1 0 0,4-1-3 16,0 0 0-16,-5 1 5 0,5-1-2 0,0 0-1 16,0 0 4-16,0 0-4 0,0 0-3 0,-5 3 2 15,5-3-3-15,0 0-3 0,0 0-4 0,-4 3-3 16,4-3 0-16,0 0-2 0,0 0-6 0,0 0-3 16,-7 1 9-16,7-1-2 0,-5 3-1 0,5-3-2 15,-6 2 2-15,6-2 4 0,0 0-11 0,-6 0 3 16,6 0-5-16,0 0 9 0,0 0-6 0,-4 3-2 0,4-3 4 15,0 0 7-15,0 0-12 0,-3 1 2 0,3-1 3 16,0 0 0-16,0 0-4 0,0 0 9 16,0 0-1-16,0 0-9 0,0 0 7 0,0 0 2 0,0 0 2 15,0 0 1-15,0 0-1 0,0 0-10 0,0 0 2 16,8 5-1-16,-8-5 3 0,6 0-6 0,-1 6 0 16,-1-6 3-16,4 0-4 0,-2 1 1 0,2 2-3 15,1-3 2-15,-3 1-8 0,2 0 2 0,-2 0 1 16,2 1-3-16,-4-1 5 0,2-1-3 0,-1 2 4 15,-5-2-1-15,8 0 1 0,-8 0 0 0,6 2-3 16,-6-2 0-16,0 0-6 0,4 0-9 0,-4 0-8 16,0 0-13-16,5 3-17 0,-5-3-14 0,0 0-24 15,0 0-45-15,0 0-78 0,0 0-226 0,-5 6 101 0</inkml:trace>
  <inkml:trace contextRef="#ctx0" brushRef="#br0" timeOffset="8904.08">24723 4289 109 0,'0'-5'119'0,"0"5"-13"15,0 0-9-15,0 0-9 0,0 0-9 0,0 0-11 0,0 0-5 16,0 0-7-16,10 0-7 0,-10 0 1 0</inkml:trace>
  <inkml:trace contextRef="#ctx0" brushRef="#br0" timeOffset="14822.43">24792 4228 64 0,'0'0'80'0,"-4"-5"-9"0,0 0-5 16,3 1 2-16,-1 1-7 0,-1-1 2 15,-1-2-4-15,4 4-5 0,0 2-1 0,-4-4 2 16,2-2-5-16,2 6-6 0,-3-2-4 0,3 2 0 0,-2-4-7 16,2 4 0-16,0 0-5 0,-2-3-2 0,2 3-6 15,0 0 8-15,0 0-9 0,0 0-1 0,-2-2 1 16,0-2-4-16,2 4 1 0,0 0 0 0,0 0 5 15,0 0-5-15,-3-6 5 0,3 6-3 0,0 0-5 16,0 0-5-16,0 0 8 0,0 0-3 0,0 0-6 16,-3-2 3-16,3 2-3 0,0 0 7 0,0 0-6 15,0 0-3-15,0 0 5 0,0 0 2 0,0 0-1 16,0 0 7-16,0 0 0 0,0 0-1 0,0 0 4 16,0 0-4-16,0 0-2 0,0 0 1 0,0 0-2 15,0 0 2-15,0 0 3 0,17 2-8 0,-17-2-2 16,6 3 2-16,-2-2-3 0,-4-1-2 0,9 6-2 0,-4-6 2 15,1 2 3-15,-1 0-5 0,2-1 4 0,0-1-4 16,1 2-1-16,-3 0 6 0,2 0-6 16,-1-2-5-16,0 3 3 0,-6-3 4 0,7 3-5 0,-3-1 0 15,-4-2-1-15,5 2 2 0,-5-2 2 0,4 1 1 16,-4-1-4-16,0 0 1 0,0 0-3 0,0 0 1 16,6 2-12-16,-6-2-8 0,0 5-11 0,0-5-14 15,0 0-15-15,-4 9-15 0,0-7-22 0,1 3-24 16,-1-2-71-16,0-1-209 0,0 3 94 0</inkml:trace>
  <inkml:trace contextRef="#ctx0" brushRef="#br0" timeOffset="15072.29">24692 4301 54 0,'9'5'134'16,"0"-3"-13"-16,0 3-6 0,0-2-3 0,0-2-10 16,-1 0-10-16,-3 4-12 0,1-3-6 0,-1 1-4 15,2-1-5-15,-5-2-13 0,-2 0-3 0,7 3-4 16,-7-3-3-16,5 0-2 0,-5 0-8 0,0 0 1 16,6 1-9-16,-6-1 0 0,0 0-2 0,4 1-5 15,-4-1-9-15,0 0-29 0,0 0-17 0,0 0-44 0,0 0-129 16,0 6-230-16,0-6 102 0</inkml:trace>
  <inkml:trace contextRef="#ctx0" brushRef="#br0" timeOffset="24131.4">8291 6922 28 0,'-3'5'55'0,"3"-5"-8"0,0 0 0 16,0 0-8-16,0 0-6 0,0 0-7 15,0 0 0-15,0 0-5 0,0 0 2 0,0 0-4 0,0 0-3 16,0 0 2-16,0 0-2 0,0 0-9 0,-3 2 3 16,3-2 1-16,0 0-3 0,0 0-2 0,0 0 0 15,0 0-2-15,0 0-2 0,0 0 2 0,0 0 2 16,0 0-1-16,0 0-10 0,0 0 8 0,0 0 5 15,0 0-9-15,0 0 3 0,0 0-2 0,0 0-1 16,0 0 4-16,0 0-3 0,0 0 4 0,0 0-3 16,0 0 0-16,0 0-1 0,0 0 0 0,0 0 1 15,0 0 1-15,0 0-5 0,0 0 3 0,0 0 3 0,0 5-3 16,0-5 3-16,0 0 0 0,0 0 0 0,0 0 0 16,0 0-2-16,0 0-6 0,0 0 8 0,0 0-4 15,0 0-1-15,0 0 2 0,0 0 1 0,0 0 1 16,0 0 2-16,0 0-2 0,8 2 1 0,-8-2 5 15,2 3 2-15,1-1-3 0,-3-2 0 0,9 3-3 16,-4-2 2-16,-1 0 4 0,1 2-1 0,1-2-1 16,-1 2 1-16,2-3-3 0,-1 0 0 0,0 1 2 15,2 1-3-15,0-2 8 0,-3 1-5 0,3-1 1 16,-3 1-1-16,1-1 1 0,-6 0 5 0,10 0-8 0,-10 0 5 16,9 2-2-16,-5-2-3 0,-4 0 0 0,9 0 2 15,-4 1-2-15,-5-1 9 0,5 1-11 0,-5-1 0 16,0 0 10-16,4 1-11 0,-4-1-2 0,0 0 0 15,0 0 1-15,0 0 0 0,1 4 1 0,-1-4-1 16,0 0-2-16,-1 4 1 0,1-4-8 0,-4 4 4 16,0-1-14-16,4-3-14 0,-6 1-28 0,1 2-53 15,1-1-122-15,4-2 54 0</inkml:trace>
  <inkml:trace contextRef="#ctx0" brushRef="#br0" timeOffset="25341.09">14944 6663 67 0,'0'0'70'0,"0"0"-2"16,-4 2 1-16,4-2-7 0,0 0 7 0,0 0 2 0,0 0 3 15,0 0 1-15,0 0 1 0,0 0-12 0,0 0 6 16,0 0-8-16,0 0 2 0,0 0 3 16,0 0 0-16,0 0-2 0,0 0-3 0,0 0-2 0,0 0-2 15,0 0-5-15,0 0-4 0,0 0-8 0,0 0-1 16,0 0-5-16,0 0-5 0,19 0-4 0,-14 2 1 16,-5-2-3-16,12 0-4 0,-5 0 1 0,-7 0-4 15,11 0 1-15,-5 3-2 0,2-2-8 0,-2 2-16 16,0-2-13-16,2 3-15 0,-3-1-29 0,2-1-25 0,-1 0-44 15,-1 0-102-15,0 1-255 0,-1-1 114 16</inkml:trace>
  <inkml:trace contextRef="#ctx0" brushRef="#br0" timeOffset="25581.86">14828 6769 13 0,'0'0'197'0,"0"0"-19"0,0 0-17 15,0 0-12-15,0 0-20 0,0 0-10 16,13-8-13-16,-6 7-10 0,-1 1-10 0,3-1-8 0,-1 1-8 16,-2-2-8-16,-6 2-4 0,14 0-5 15,-9 2-9-15,3-1-1 0,-3-1-16 0,-1 2-21 0,1 0-30 16,4-1-31-16,-4 0-47 0,0 2-147 0,3-3-270 15,-2 1 119-15</inkml:trace>
  <inkml:trace contextRef="#ctx0" brushRef="#br0" timeOffset="26586.38">19138 6889 112 0,'0'0'110'0,"-2"-4"1"16,2 4 2-16,0 0-12 0,0 0-4 0,-1-2-4 16,1 2-12-16,0 0-8 0,1-8-13 0,-1 8 8 15,0-3-5-15,0 3 6 0,0 0-10 0,-2-5-5 16,2 5-6-16,0 0-3 0,-1-6-6 0,1 6 3 16,0 0-13-16,0 0-2 0,0-2 2 0,0 2 0 15,0 0-7-15,0 0 8 0,0 0-8 0,-2-4 5 16,2 4 4-16,0 0 2 0,0 0 0 0,0 0 1 0,3-5 0 15,-3 5 0-15,1-4-5 0,-1 4-7 0,0 0-2 16,6 0-1-16,-6 0 3 0,0 0-5 0,4-5 1 16,-1 3-1-16,-3 2-4 0,4-3 0 0,-4 3-5 15,6-4-1-15,-2 4 1 0,1 0-2 0,-5 0-4 16,10-3 5-16,-3 3-1 0,-7 0-4 0,12 0 1 16,-4-1 1-16,0 1-2 0,-1 1 3 0,5-1-1 15,-3 3 0-15,-3-1 0 0,1 0-4 0,-1 0-12 0,0 2-27 16,-1-2-32-16,-1 0-33 0,0 1-73 15,-4 0-109-15,0-3-308 0,0 0 136 0</inkml:trace>
  <inkml:trace contextRef="#ctx0" brushRef="#br0" timeOffset="26885.44">19011 6962 4 0,'0'0'168'0,"0"0"-18"0,0 0-3 16,0 0-13-16,0 0-11 0,0 0-10 0,0 0-16 16,0 0-7-16,0 0-7 0,0 0-11 0,0 0-7 15,20 3-4-15,-14-3-8 0,0 2-6 0,4-2 1 16,-5 3-11-16,3-2-5 0,0 2 1 0,-1-2-5 15,1 2 2-15,0-2-7 0,-2 2-3 0,2-3-3 16,-2 2 0-16,-1 1 0 0,-1-2-7 0,3 0-6 16,-4 1-21-16,-3-2-19 0,0 0-28 0,0 0-35 15,0 0-153-15,0 0-272 0,0-7 121 0</inkml:trace>
  <inkml:trace contextRef="#ctx0" brushRef="#br0" timeOffset="28659.76">26615 6713 70 0,'0'0'102'15,"0"0"-13"-15,4 2 6 0,-4-2-4 0,0 0-1 0,0 0-8 16,2 2-6-16,-2-2 0 0,0 0 0 0,0 0-6 16,0 0 0-16,0 0-10 0,0 0-5 15,2 3-3-15,-2-3 0 0,0 0-3 0,0 0-4 0,0 0-6 16,0 0-12-16,9 0 3 0,-9 0-2 0,10 0-2 16,-5 1-7-16,3-1 0 0,-1 1 1 0,1 0-2 15,5 0 4-15,-1 0-7 0,2-1-3 0,-1 3 1 16,4 0-5-16,-4-2 3 0,5 1-2 0,-4 1 2 15,-1-3-6-15,2 2 1 0,-5-1 0 0,3-1-3 16,-4 5 2-16,3-5 1 0,-5 2-3 0,1-2 5 16,-3 1-3-16,1 0 0 0,-2 0-6 0,-4-1-11 15,9 0 1-15,-9 0-13 0,0 0-10 0,4 2-5 16,-4-2-12-16,0 0-16 0,0 0-36 0,0 0-121 16,0 0-240-16,0 0 106 0</inkml:trace>
  <inkml:trace contextRef="#ctx0" brushRef="#br0" timeOffset="28939.59">26643 6859 67 0,'0'0'138'16,"8"1"-8"-16,-8-1-18 0,9-2-10 0,-5-1-7 0,-4 3-12 16,9-1-4-16,-9 1-13 0,0 0-6 0,6 0-1 15,-6 0-16-15,8 1 3 0,-8-1-6 0,8 3 0 16,-3 0-4-16,1 1-9 0,1-4-8 0,-1 2 7 16,0 2-10-16,4 2 1 0,-2 0-18 0,0-2-18 15,-2 1-24-15,3 2-56 0,-4-3-92 0,0 0-204 16,1-1 90-16</inkml:trace>
  <inkml:trace contextRef="#ctx0" brushRef="#br0" timeOffset="35864.19">14319 8349 83 0,'-3'2'115'15,"3"-2"-7"-15,0 0-1 0,0 0-1 0,0 0-3 16,0 0-4-16,0 0 6 0,0 0-5 0,0 0-2 16,0 0-8-16,0 0-15 0,0 0 2 0,0 0-9 15,0 0-3-15,0 0-3 0,0 0-9 0,0 0-8 0,0 0-6 16,0 0-3-16,0 0 1 0,-5-6-7 15,5 6-5-15,0 0-4 0,0 0-1 0,0 0 0 16,0 0-3-16,0 0-2 0,0 0-1 0,0 0-1 0,0 0-3 16,0 0-2-16,0 0 4 0,0 0 1 0,0 0-2 15,0 0 2-15,0 0-2 0,0 0-1 0,0 0-2 16,0 0 4-16,0 0 0 0,0 0-2 0,0 0-1 16,0 0 0-16,0 0 1 0,0 0-8 0,0 0 8 15,0 0-5-15,0 0 4 0,0 0 1 0,0 0 1 16,0 0-3-16,0 0 4 0,0 0-1 0,0 0 0 0,0 0 3 15,0 0-5-15,-5-3 1 0,5 3-1 0,0 0 1 16,0 0-1-16,0 0 5 0,0 0-2 16,0 0 1-16,0 0-1 0,0 0-1 0,0 0 3 0,0 0-2 15,0 0-5-15,19 2 3 0,-15-4-2 0,8 1 0 16,-1 0-4-16,1 1 3 0,0 0-3 0,-1-1 0 16,0 2 0-16,-2-1 1 0,-3-1-1 0,2 1 0 15,-1 0-4-15,-7 0 0 0,8-2-3 0,-8 2-8 16,7-2-1-16,-7 2-4 0,4 0-7 0,-4 0-2 0,0 0-1 15,0 0-4-15,0 0-4 0,3 4-8 0,-3-4-12 16,0 0-19-16,-5 7-31 0,3-6-77 0,2-1-99 16,-3 7-303-16,-1-4 134 0</inkml:trace>
  <inkml:trace contextRef="#ctx0" brushRef="#br0" timeOffset="36176.86">14283 8425 70 0,'-7'0'158'0,"7"0"-22"16,0 0-13-16,0 0-8 0,0 0-14 0,0 0-8 16,0 0-20-16,0 0 1 0,0 0-4 0,0 0-9 15,0 0-1-15,0 0 0 0,0 0-2 0,0 0 2 0,0 0 2 16,0 0 4-16,0 0-3 0,0 0 1 0,0 0-1 15,-7-1 2-15,7 1-5 0,0 0-5 0,0 0-6 16,0 0-5-16,0 0-5 0,0 0-3 0,0 0-4 16,0 0-2-16,0 0-3 0,0 0-2 0,15 8-3 15,-11-5-2-15,1-2-1 0,-1-1-4 0,0 5-1 16,1-4-14-16,-1 1-14 0,2 0-17 0,-2 0-17 16,1 1-17-16,-5-3-31 0,8 0-51 0,-8 0-151 15,0 0-321-15,0 0 143 0</inkml:trace>
  <inkml:trace contextRef="#ctx0" brushRef="#br0" timeOffset="38364.07">16969 8218 138 0,'0'0'159'0,"0"0"-9"0,0 0-9 16,0 0-10-16,0 0-6 0,0 0-13 15,0 0-1-15,0 0-10 0,0 0-10 0,0 0-6 0,0 0-13 16,0 0-7-16,0 0-7 0,0 0 0 0,0 0-10 16,0 0-3-16,0 0-7 0,0 0-4 0,0 0-4 15,0 0-2-15,0 0-1 0,0 0-5 0,0 0-2 16,0 0-6-16,0 0 0 0,0 0-4 0,0 0 2 16,0 0-3-16,0 0 2 0,0 0-2 0,0 0 1 15,0 0-5-15,0 0 4 0,0 0 2 0,0 0-3 16,0 0-3-16,0 0 1 0,0 0-2 0,0 0-1 0,0 0 0 15,0 0 3-15,0 0-7 0,0 0 5 0,0 0 2 16,0 0-2-16,0 0 2 0,0 0-2 0,0 0 3 16,0 0-2-16,5 2 5 0,2-2-3 0,4 0 0 15,-5 0-1-15,6 0 0 0,-1 0-1 0,0 0 0 16,3 0 1-16,2 0-3 0,-2 0 6 0,3 0-7 16,2 1 1-16,-6-1 0 0,1 2 0 0,-4-1-3 15,2-1 3-15,-3 0-3 0,-3 1-2 0,2-1 5 0,-8 0 0 16,10 0-3-16,-10 0-2 0,9 0-4 0,-7 1-18 15,-2-1-18-15,4 2-15 0,-4-2-18 0,0 0-20 16,0 0-19-16,-5 6-35 0,0-3-117 0,5-3-287 16,-9 3 128-16</inkml:trace>
  <inkml:trace contextRef="#ctx0" brushRef="#br0" timeOffset="38715.31">17071 8330 84 0,'0'0'105'0,"0"0"-3"0,-1 5-2 16,1-5-6-16,0 2-2 0,0-2-8 0,0 0-5 16,0 0-6-16,0 0 1 0,0 0-11 0,0 0 2 15,0 0-9-15,0 0-7 0,0 0-4 0,0 0-7 16,0 0-3-16,0 0 1 0,0 0-7 0,0 0 7 15,0 0-1-15,0 0-3 0,0 0 2 0,0 0 0 16,0 0 5-16,0 0-1 0,0 0 5 0,0 0 4 0,0 0 2 16,0 0-5-16,0 0 0 0,0 0 0 0,0 0-4 15,10 2-1-15,-6-1-2 0,-4-1-3 0,10 0-7 16,-4 0 1-16,2 1-3 0,-3 0-4 0,3-1-1 16,1 2-1-16,0-2-6 0,0 1 2 0,-1-1-3 15,-2 1 1-15,4-2-3 0,-6 3-17 0,5-2-10 16,-4 0-23-16,0 2-17 0,-5-2-32 0,0 0-22 15,12 0-34-15,-12 0-141 0,0 0-308 0,0 0 137 0</inkml:trace>
  <inkml:trace contextRef="#ctx0" brushRef="#br0" timeOffset="40596.58">14287 8331 16 0,'0'0'131'0,"-8"-1"-8"16,8 1-13-16,0 0 0 0,0 0-18 0,-1-3-12 0,1 3-2 16,0 0-15-16,0 0-3 0,0 0-3 0,0 0 1 15,0 0-6-15,0 0 1 0,0 0-10 0,0 0-4 16,0 0-5-16,0 0 0 0,0 0-3 0,0 0-3 16,0 0-3-16,0 0-1 0,0 0 0 0,0 0 4 15,0 0 6-15,0 0-2 0,0 0-4 0,0 0 6 16,0 0 0-16,0 0-4 0,0 0-2 0,0 0-3 0,0 0 2 15,0 0 1-15,0 0 0 0,0 0-2 0,0 0-1 16,0 0 2-16,0 0 5 0,0 0 3 16,0 0-1-16,0 0 0 0,18 4-2 0,-13-4-2 0,4 0-4 15,5 0 0-15,-2 0-5 0,4-3-1 0,-2 3-2 16,1 0 0-16,-2 0-2 0,0 0 0 0,0 2-3 16,0-4-4-16,1 2-1 0,-3 0-12 0,-1 2-11 15,1-2-9-15,-5 1-14 0,-1-1-17 0,4 1-10 0,-3 2-10 16,1-3-25-16,-2 0-25 0,-5 0-156 15,10 2-305-15,-5-2 134 0</inkml:trace>
  <inkml:trace contextRef="#ctx0" brushRef="#br0" timeOffset="41146.57">14302 8546 83 0,'0'0'94'0,"0"0"5"0,-5-1-10 0,5 1-4 15,0 0-3-15,0 0-3 0,0 0-7 0,0 0-7 16,-4-2-3-16,4 2-2 0,0 0 2 0,0 0-3 16,0 0-6-16,0 0-3 0,0 0-1 0,0 0 7 15,0 0-11-15,0 0 6 0,0 0-3 0,0 0-1 16,0 0 4-16,0 0-5 0,0 0 2 0,0 0-1 0,0 0-3 16,0 0-5-16,0 0 2 0,-1-3-6 0,1 3-3 15,0-5-3-15,0 5-4 0,0 0-5 0,0 0-1 16,-3-7-1-16,3 7-1 0,0-3-5 0,0 3 0 15,-1-5-2-15,1 5 1 0,0 0-3 0,-4-5-1 16,4 3 5-16,0 2-5 0,0 0 0 0,0 0 3 16,-5-5-1-16,5 5-3 0,0 0 3 0,-1-4 1 15,1 4-1-15,0 0 0 0,0 0-1 0,0 0 1 16,0-5-1-16,0 5 1 0,0 0 1 0,0 0-3 0,0 0 1 16,0 0 4-16,0 0 4 0,0 0 2 0,0 0 1 15,6-2 2-15,-6 2 0 0,8 0 2 16,-8 0-1-16,9 0 0 0,-1 0 0 0,3 0-1 0,-2 2-3 15,4-2 0-15,2 0-2 0,3-2-2 0,-5 4 1 16,5-2-3-16,0 3-3 0,-4-1-2 0,-2 1-25 16,1-2-28-16,1 2-33 0,-1-1-33 0,0-1-43 15,-4 0-183-15,-3 0-365 0,4-1 161 0</inkml:trace>
  <inkml:trace contextRef="#ctx0" brushRef="#br0" timeOffset="42930.35">20753 8281 44 0,'-8'0'87'0,"8"0"-5"0,-9 0 0 0,9 0-3 0,-6 1-7 16,2 0 0-16,4-1-3 0,-9 2-3 0,9-2-13 15,-6 0 6-15,6 0-1 0,-7 1-6 0,7-1-1 16,-5 0-13-16,5 0-2 0,0 0-2 0,0 0 0 16,-8 0-6-16,8 0 4 0,0 0 8 0,0 0 2 15,-8 0 1-15,8 0 10 0,0 0 1 0,0 0 2 16,0 0 7-16,0 0 3 0,0 0-1 0,0 0-6 16,0 0-5-16,0 0-1 0,0 0-6 0,0 0-7 0,13-9-1 15,-10 7-5-15,1 1-6 0,0-3-1 0,0 2-2 16,2-1-3-16,0 1-2 0,1 1 0 0,0 0-4 15,2 0 2-15,4-1-7 0,-3 1 3 0,3 1-4 16,-3 0-1-16,3 0 0 0,1 0-3 0,-2 0 2 16,-1 0-2-16,2 0-1 0,-3 3 1 0,2-2-1 15,-6-1 0-15,1 1-1 0,-2 0-2 0,2-1-1 16,-7 0-11-16,7 1-20 0,-7-1-7 0,0 0-14 0,0 0-18 16,0 0-13-16,0 0-46 0,-18 4-173 0,6-4-327 15,0 0 145-15</inkml:trace>
  <inkml:trace contextRef="#ctx0" brushRef="#br0" timeOffset="43254.89">20580 8436 157 0,'3'5'166'16,"2"-3"-11"-16,0 2-6 0,1-3-5 0,2 0-3 0,1 1-12 16,4 0-5-16,-4-2-11 0,4 3-10 0,-1-3-7 15,1 0-6-15,0 0-5 0,0 0-13 0,0 0-6 16,-1 3-8-16,2-3 2 0,0 0-7 0,-5 0-7 15,0 0-5-15,1 0-6 0,-5 1-3 0,-5-1 0 16,12 0-12-16,-7-1-12 0,-5 1-27 0,5 2-29 16,-5-2-16-16,4 4-29 0,-4-4-52 0,0 3-156 15,0-3-327-15,0 0 145 0</inkml:trace>
  <inkml:trace contextRef="#ctx0" brushRef="#br0" timeOffset="54234.57">17805 9817 33 0,'0'0'128'0,"0"0"-7"15,0 0-9-15,0 0-8 0,0 0-11 0,0 0-7 0,0 0-5 16,0 0-9-16,0 0-5 0,0 0-7 15,0 0-7-15,0 0 0 0,0 0-6 0,0 0-5 16,0 0-3-16,0 0-5 0,0 0-5 0,0 0-2 0,0 0-5 16,0 0-3-16,0 0-1 0,0 0 4 0,0 0-9 15,0 0-3-15,0 0 3 0,0 0-1 0,0 0-1 16,0 0 1-16,0 0-10 0,0 0 9 0,0 0-3 16,0 0 2-16,0 0 0 0,0 0-3 0,0 0-1 15,0 0 3-15,0 0 0 0,0 0-4 0,0 0 1 16,0 0-2-16,0 0 2 0,0 0-5 0,0 0 0 0,0 0-3 15,0 0-1-15,0 0 7 0,0 0 0 0,0 0-2 16,0 0 0-16,0 0 0 0,0 0-2 16,0 0 0-16,0 0 3 0,0 0-2 0,0 0 1 0,0 0-2 15,0 0 1-15,0 0-2 0,0 0 1 0,0 0 1 16,0 0 2-16,0 0-3 0,0 0 2 0,0 0 0 16,0 0 4-16,0 0-6 0,0 0 1 0,13 4 2 15,-13-4-3-15,9 1 0 0,-9-1 1 0,11 0-4 16,-6 0 4-16,2 0-2 0,0 0 1 0,3 1-5 15,-2 1-7-15,5 0-7 0,1-1-7 0,3 3 1 16,0-3-17-16,1 1-3 0,4 0 0 0,-3-1-6 0,3 1-8 16,-3 1-9-16,3-2-2 0,-2 2 1 0,1-1-6 15,-1 0 1-15,0 1 3 0,1-1 10 0,-2 1 6 16,-1-2 6-16,0 0 2 0,1 2 8 0,-2-1 7 16,-3 0 4-16,0-1-4 0,5 1 8 0,-4 1 6 15,5-3 8-15,-4 4 4 0,2-4 3 0,1 3 17 16,-2 1 0-16,2-1 12 0,-1-1-5 0,1 1-1 15,3-2 4-15,-2 3-1 0,1 0 4 0,-2-2-5 0,1 0 5 16,1-1-3-16,-1 3 0 0,-2-1 5 16,4 0 2-16,-3-1-6 0,-1 0 3 0,1-1-1 0,-1 3 4 15,-1-2-5-15,0-1-2 0,0 3-4 0,-2-4 2 16,-2 0 1-16,6 0-4 0,-1 1 2 0,0-1-3 16,-4 2-2-16,0-2 8 0,3 0-11 0,2 0 0 15,-1 0-6-15,-3-2 1 0,3 2 1 0,0 0-4 16,0 0-4-16,2 0 4 0,-2 0-5 0,1 0 6 15,-2-1 1-15,2 1-1 0,0-4-1 0,-1 2-1 16,0 1 0-16,-5-1-1 0,1 0 2 0,0 4-4 0,-1-4 2 16,0 2-6-16,-2 0 6 0,0 0 4 0,1 0-2 15,-5 0-4-15,1 0 0 0,0 0-8 0,-2 0 6 16,2 0-5-16,1-1 6 0,-9 1-6 0,10-2 7 16,-6 0 2-16,4-1-3 0,-2 1 2 0,-2 0 3 15,1-1-3-15,3 3 3 0,-2-1-6 0,2 1 5 16,-3-2 0-16,0 1-2 0,3-4-1 0,-3 4 3 15,1-2 1-15,2 2 1 0,-2-2-1 0,2 1 3 16,-3 0-6-16,3 2 7 0,-2-3-3 0,2 2-5 16,-2 0 5-16,0 1-1 0,0-3-1 0,1 3 2 15,1-2-2-15,-2 2-4 0,3-2 5 0,-4 1 4 0,-1 0 2 16,4 0 3-16,-4-1 0 0,2-1 0 0,-1 1 1 16,-1 2-6-16,4-3 2 0,-3 2-1 0,1 0-6 15,-1-1-4-15,-5 2 18 0,8-2-13 0,-4 1 2 16,0-2-4-16,-4 3 6 0,6-2-7 0,-6 2 4 15,9-2-4-15,-9 2 2 0,5-3-2 0,-5 3 1 16,5-1 0-16,-5 1-1 0,5-3-2 0,-5 3 3 16,4-1 3-16,-4 1-4 0,0 0 3 0,8-1 0 0,-8 1-3 15,0 0-2-15,0 0 5 0,0 0-1 0,5-1-1 16,-5 1-1-16,0 0-1 0,0 0 0 0,0 0 0 16,0 0 2-16,0 0-3 0,0 0-3 0,0 0 1 15,0 0 3-15,6 0 0 0,-6 0 2 0,0 0-5 16,0 0 4-16,0 0 1 0,0 0 3 0,0 0-6 15,0 0-1-15,0 0-1 0,0 0 1 0,0 0-12 16,0 0-25-16,0 0-35 0,0 0-153 0,0 0-245 0,0 0 110 16</inkml:trace>
  <inkml:trace contextRef="#ctx0" brushRef="#br0" timeOffset="58445.68">7567 9806 63 0,'0'0'114'16,"-4"-5"-13"-16,4 5-8 0,-4-2-8 16,4 2-7-16,0 0-1 0,0-4-7 0,0 4-6 15,0 0-7-15,0 0-7 0,0 0-1 0,-1-4-10 0,1 4-1 16,0 0-5-16,0 0-6 0,0 0-6 0,0 0 5 15,0 0-11-15,0 0 3 0,0 0 0 0,0 0-3 16,0 0-3-16,0 0 0 0,9 9-2 0,-8-8 1 16,3 2-2-16,-4-3-6 0,1 7 4 0,3-3 0 15,-3 1 1-15,3-2-8 0,-1 2 12 0,-2 0-8 16,0 0-3-16,2 0 3 0,-2-1-1 0,-1 3-2 16,3-2 4-16,-2 0-7 0,-1 2 6 0,0-2-6 0,0 0 1 15,0 0 6-15,0-1-4 0,-1 1 6 16,-2 2-6-16,3-3 1 0,0 0-5 0,0 3 3 0,0-2 1 15,0 0-2-15,0 1 1 0,0-3-3 0,0 2 6 16,0 2 2-16,0-4-6 0,0 0 2 0,3 1 3 16,-3 1-6-16,0-5 1 0,0 7-2 0,1-4 3 15,-1 2 1-15,3 0 6 0,-1-1-6 0,-2-1 7 16,0 1-8-16,0-4-1 0,5 6 2 0,-5-2 3 16,0-4-1-16,0 3-11 0,0-3-11 0,0 4-23 15,0-4-14-15,0 0-29 0,0 0-97 0,-2 4-197 16,2-4 88-16</inkml:trace>
  <inkml:trace contextRef="#ctx0" brushRef="#br0" timeOffset="60832.8">7632 9921 34 0,'0'0'86'0,"0"0"-4"0,0 0-9 0,0 0-6 15,-5-2-6-15,5 2-5 0,0 0 11 0,0 0-15 16,0 0 1-16,0 0 0 0,0 0-7 0,0 0-6 15,0 0-2-15,0 0-5 0,0 0 4 0,0 0-9 16,0 0-5-16,0 0 0 0,0 0-2 0,0 0 4 16,0 0-5-16,0 0-7 0,0 0 4 0,0 0-1 15,0 0-3-15,0 0-4 0,16-2 8 0,-16 2-11 16,9 2 11-16,-2-2-5 0,-2 2-4 0,4-2-2 16,-3 0 1-16,2 1-5 0,1-1 1 0,-2 0-3 15,0 0 1-15,1 0-1 0,2 0-5 0,0 0 3 0,-4 0 5 16,7 0-1-16,-3 0 9 0,2 0-9 0,-1 0-3 15,1 0 9-15,2 0-9 0,-3 0 0 0,1 0 1 16,2 0 0-16,-1 2 4 0,1-2-7 0,-1 0-3 16,0 0 7-16,0 0-2 0,-1 2 12 0,2-1-12 15,0 0 3-15,0-1 1 0,-4-1-2 0,2 2-5 16,2-2 8-16,0 0-5 0,0 1 3 0,-1 0-7 16,-1 1 5-16,0-2 0 0,1-3 0 0,0 4 8 0,0 0-7 15,0 0-6-15,2-1 5 0,-1-1 1 0,4 0 5 16,2 0-9-16,-1 1 3 0,-5 1 3 0,3-3-8 15,-4 3 10-15,2-1-10 0,3 2 2 0,-3-2 3 16,-3 1 0-16,4 0 0 0,2 0 0 0,1 0-2 16,-6 0 4-16,6 1-3 0,-2-2 3 0,2 1-2 15,0 0-1-15,-2-3 1 0,2 3 0 0,-1 0 2 16,4 0-1-16,-2 0 1 0,-1 0-2 0,3 0-1 16,-2 0-2-16,2 0 0 0,0 0 0 0,-4 3-1 15,0-3 5-15,1 0-2 0,-1 0 0 0,0 0-3 16,-1 0-1-16,0 1 8 0,-3-1-6 0,4 3-1 0,-4-3-2 15,4 0 7-15,-4 0-7 0,0 0-3 0,0 0 0 16,3 1 14-16,2 3-6 0,-1-4-11 0,-2 0 9 16,2 0-9-16,2 0-1 0,-3 0 2 0,2 0 1 15,2-2 3-15,-2 2-1 0,-2 2 3 0,3-2-2 16,1 0 4-16,-2 2 0 0,1-2 0 0,-1-2 1 16,1 4 1-16,-1-2-3 0,1 0-7 0,-2 0 5 15,1 1-7-15,-1-1-5 0,1 0-8 0,-1 0-3 0,1 0-9 16,0 0-8-16,1-1-5 0,-2-1-1 0,1 0 4 15,-1 2-9-15,2 0 7 0,0-2 3 0,1 1 6 16,1-1 5-16,-2 2 4 0,3 0 9 0,-4-1 9 16,3 1 6-16,1-1 0 0,-2 1 4 0,0 0 0 15,-3 0 0-15,1 0 9 0,-1 0-3 0,0 0 0 16,1 0 1-16,-1-3-1 0,0 3-3 0,0-1 3 16,-1 1 9-16,-4-2-6 0,6 1 1 0,-2-3-1 15,1 4 1-15,0 0-5 0,1-2 3 0,3 0 0 16,-3 1 2-16,4 0 3 0,-1-2 4 0,-3 6-1 15,9-6 6-15,-5 3-1 0,0 0 6 0,5-1 0 0,-1 2 2 16,-5-1 1-16,6-1-5 0,1 0-2 16,-1 2 1-16,-1-4-1 0,1 3-1 0,-1 0-2 15,1-1-2-15,-1-1-4 0,-6 2 6 0,5 0-3 0,3 2-3 16,-8-1 9-16,1-1-11 0,-2 0 3 0,11 0-5 16,-4-3 2-16,-4 3 3 0,5 0-2 0,-9 2-1 15,9-4 1-15,-7 4 1 0,8-4 2 0,-10 4-3 16,3-1-2-16,0-1-1 0,-2 0 6 0,1 0-11 0,0 2 4 15,-2-2-11-15,1 2 9 0,-2-2 6 16,-2 0-4-16,2 0 1 0,1 3 2 0,-2-3 0 16,-3 0-3-16,0 0 3 0,0 0-12 0,0 0 3 0,0 0 6 15,4 0-1-15,0 0 10 0,-1 0-8 16,2 0-6-16,0 0 2 0,0 1-1 0,0 0 2 0,2-1-2 16,-1 3 3-16,3-4 3 0,-5 2-3 0,4 0-1 15,-2 2-3-15,1-6 9 0,-5 3-5 0,5 3-1 16,-5-3 1-16,2 0-2 0,1 0-3 0,-2 0 6 15,-2 1-6-15,-3 0 2 0,1-2 2 0,-2 2-3 16,3-2 6-16,0 2-3 0,-2-1-4 0,2 2 4 16,-1-2-4-16,-1 0 2 0,1 1-4 0,1-1 4 0,4 0 4 15,-3 0-5-15,-1 0 2 0,3 0-2 16,2 0 0-16,-1 0-7 0,0 3 9 0,0-6-3 0,-1 3 1 16,-1-1-4-16,-2 1 10 0,0-2-5 0,-1 2-3 15,2 0 3-15,-2 0-1 0,1-1-1 16,-4 1 0-16,2 0 0 0,-1 1 4 0,2-1-2 0,0 0-4 15,-3 0 7-15,2 2-4 0,-1-1 8 0,1-1-6 16,-1 0-4-16,2 0 3 0,4 3-2 0,-2-3 4 16,-2 0-9-16,7 0 9 0,0 1 3 0,-3-1-1 15,1 1-7-15,0-2 1 0,1 1-4 0,0 0-6 16,-2 3 13-16,1-3-2 0,-5 0-10 0,1 1 15 16,-3-1-1-16,2 0-4 0,-2 0 4 0,2 2 0 15,-3-2-5-15,-2-2 0 0,1 4-1 0,-1-4-2 0,-1 2 3 16,1 0 6-16,0 0-9 0,-2-1 5 0,4 2-1 15,-10-1 0-15,13-1 6 0,-5-1-9 0,-2 1 0 16,6 1 3-16,-5 0 1 0,5-1 0 0,-1 2-2 16,0 0 0-16,1-2 2 0,1 1-1 0,0 0-3 15,6 0 1-15,0 3 2 0,-1-3 3 0,1 0-3 16,-6 1 0-16,5 1 4 0,0 0-1 0,-4-2-6 16,4 2 12-16,-7-4-12 0,2 4 6 0,0-2 1 0,-2-2 14 15,3 2-8-15,-1 0 3 0,-1 0-2 0,-1 0-4 16,-1 0 3-16,3-2-7 0,0 2 7 15,1-2 2-15,-4 4-3 0,6-5-1 0,-2 1-1 0,2 1 1 16,3 2-3-16,-2-1 0 0,0 0-1 0,2-1 1 16,-6 2 2-16,0-2-5 0,3 1 5 0,-2-1-5 15,0 1-2-15,0 0 2 0,-1 0 2 0,-3-3 0 16,3 3-9-16,-3 3 11 0,-1-6-1 0,2 3-2 16,-2 0 3-16,-1 0 0 0,1 0-3 0,-3-1 1 15,2 1-3-15,-8 0 1 0,12 0 9 0,-3 0-11 16,-3 0 2-16,2-2-3 0,3 2-2 0,-2 0 4 0,1-1-2 15,3 0 3-15,-3 1-1 0,3 0 0 0,0-4 3 16,-3 5-2-16,3-2-3 0,-3 2-3 0,-2-1 2 16,0-1 7-16,2 1-9 0,-4 0 4 0,0 0 0 15,1 1-1-15,-7-1 3 0,11-1-5 0,-11 1 3 16,7 1 0-16,-7-1-2 0,0 0 4 0,7 0-3 16,-7 0-2-16,0 0 2 0,0 0 0 0,8 0 5 15,-8 0-2-15,0 0-4 0,0 0 4 0,0 0 1 16,0 0-8-16,0 0 6 0,8-2-2 0,-8 2 3 15,0 0-5-15,0 0 2 0,0 0 6 0,0 0-4 16,0 0-1-16,0 0 4 0,0 0-4 0,0 0-1 0,0 0-5 16,0 0 2-16,0 0 7 0,0 0-3 0,0 0 3 15,0 0 5-15,0 0-1 0,0 0-1 0,0 0 3 16,0 0-7-16,0 0 10 0,0 0-4 0,0 0 9 16,0 0-5-16,0 0-7 0,0 0-2 0,0 0 0 15,0 0 3-15,0 0 1 0,0 0 4 0,0 0 2 16,0 0 3-16,0 0 2 0,0 0 1 0,-13-7-3 15,13 7-1-15,0 0 2 0,0 0 3 0,-3-2-1 16,3 2-4-16,0 0 5 0,-1-5 1 0,1 5 0 0,0 0-3 16,0 0 0-16,0-5 3 0,0 5-7 0,0 0 3 15,0 0-3-15,0 0-1 0,0 0-4 0,0-4 1 16,0 4 0-16,0 0-2 0,0 0-3 0,0 0-1 16,0 0 4-16,0 0 0 0,0 0-4 0,0 0-1 15,0 0-1-15,0 0 3 0,0 0-7 0,0 0 10 16,0 0-8-16,0 0 3 0,0 0-3 0,0 0 2 15,0 0-4-15,0 0 2 0,0 0 1 0,-4 12 2 16,3-9-5-16,0 1 4 0,-1 0 0 0,2 2-3 0,-1-2 6 16,0 0-4-16,1 4 0 0,-1 0-4 0,-1-1 5 15,2-2-3-15,-1 1 2 0,1 0-1 16,0-1 0-16,0 1 0 0,0-1 2 0,0-2-2 0,1 0 9 16,-2 1-10-16,1-4 2 0,1 5 0 0,-1-5-5 15,0 3 12-15,0-3-2 0,0 0 4 0,0 0-2 16,0 0 2-16,4 3 2 0,-4-3 4 0,0 0-6 15,0 0 1-15,8-7 0 0,-6 4-6 0,-2 3 1 16,6-6 0-16,-4 2 2 0,0 1 0 0,2 0-4 0,-2-1-1 16,0 0 0-16,-2 4 2 0,2-4-1 15,-1-1-2-15,-1 5 0 0,1-4 4 0,-1 4-4 0,0 0 6 16,1-4-2-16,-1 4-2 0,0 0-2 0,0 0 4 16,-1-4-3-16,1 4 1 0,0 0-5 0,0 0 4 15,0 0 0-15,0 0 1 0,0 0-3 0,0 0-1 16,0 0-19-16,0 0-55 0,9 11-76 0,-9-5-156 15,1-3-331-15,1 0 147 0</inkml:trace>
  <inkml:trace contextRef="#ctx0" brushRef="#br0" timeOffset="95303.17">7788 12995 60 0,'1'5'75'0,"-1"-5"-11"15,0 0-4-15,0 0 1 0,5 4-3 0,-2-3 0 0,2 3-2 16,0-2-2-16,3 1-7 0,2-1-4 0,-1 4-2 16,0-2-6-16,1 1-34 0,2-2-47 0,-9 0-66 15,4-1-120-15,-1 0 53 0</inkml:trace>
  <inkml:trace contextRef="#ctx0" brushRef="#br0" timeOffset="95509.28">7776 13125 47 0,'7'-3'124'0,"-7"3"-8"0,5-4-17 0,-5 4-13 0,0 0-4 16,0 0-15-16,9 4-40 0,-9-4-60 0,4 4-70 15,-3-2-111-15,4 0 49 0</inkml:trace>
  <inkml:trace contextRef="#ctx0" brushRef="#br0" timeOffset="112125.63">19917 13929 65 0,'5'0'75'0,"-5"0"0"0,4-3-7 0,-4 3-12 16,6-3-2-16,-2 1-4 0,-4 2-5 0,9 0-9 15,-9 0-5-15,9-2 2 0,-6 1-2 0,-3 1 2 16,7-1 2-16,-7 1 0 0,0 0-6 15,7 0 3-15,-7 0-3 0,2-3-2 0,-2 3-3 0,0 0-1 16,0 0-5-16,0 0 4 0,0 0-5 0,0 0 4 16,0 0-5-16,0 0 0 0,0 0-7 0,0 0 0 15,0 0 2-15,3-2-6 0,-3 2 4 0,0 0 6 16,0 0-11-16,0 0 0 0,0 0-2 0,0 0-2 16,0 0 3-16,0 0 2 0,0 0 2 0,0 0-5 0,0 0 0 15,0 0-1-15,0 0 0 0,0 0 1 0,0 0 1 16,0 0-6-16,0 0 5 0,0 0-2 15,0 0 0-15,0 0-5 0,0 0 7 0,0 0-2 0,0 0 0 16,0 0 3-16,0 0-4 0,0 0 2 0,-5 11-1 16,5-11 5-16,-3 4-1 0,3-4-3 0,-4 6 0 15,4-4-3-15,0-2 2 0,-2 8 0 0,-2-3 0 16,4 2 2-16,0-4 11 0,-4 2-16 0,4 2 7 16,-1-2-4-16,-3-1 3 0,3 1-7 0,-2 2 6 15,2-1 1-15,-2-2-3 0,3 3 1 0,0-2-2 16,0-2-2-16,0 2 2 0,0 0 3 0,0-1-3 15,0-1 2-15,4 1-8 0,-1 1 18 0,-2 0-1 16,4-2-1-16,5-3-1 0,-1 4 4 0,-1-2 0 16,2-1-1-16,2 1-2 0,-1-2 2 0,2 0-6 15,0 0 1-15,-1-2 14 0,-1-1-15 0,0 0-2 16,-2 2 4-16,1-4 10 0,-2 0 5 0,1 2-3 0,-3-1-1 16,2-1 0-16,-3-1-3 0,-1 0-1 0,1 3-3 15,0-1 3-15,0-1 2 0,-2 1-7 0,-2-1-6 16,3 0 6-16,-3-1 4 0,-1 5-4 0,3-3-4 15,-3 4 1-15,4-4-2 0,-4 4-1 0,2-3 2 16,-2 3-1-16,3-2-3 0,-3 2-1 0,0 0-25 16,0 0-21-16,0 0-35 0,0 0-142 0,15 0-239 15,-10 1 106-15</inkml:trace>
  <inkml:trace contextRef="#ctx0" brushRef="#br0" timeOffset="112991.43">20911 12629 48 0,'0'0'67'0,"1"-4"-2"0,-1 4-8 0,2-3-4 16,-2 3-11-16,0 0-4 0,1-5-3 0,-1 5 1 16,0 0-7-16,0 0 15 0,0 0-20 0,0-4-2 15,0 4 2-15,0 0 2 0,0 0 3 0,0 0 0 16,0 0 0-16,0 0-1 0,0 0-5 0,0 0 5 0,0 0-7 16,0 0 1-16,0 0 4 0,0 0-4 0,0 0-5 15,0 0 6-15,0 0-18 0,-3-5 11 16,3 5-3-16,0 0-6 0,0 0 4 0,0 0-4 0,0 0 6 15,0 0-7-15,-10 12-3 0,9-10 7 0,1-2-6 16,-6 3 2-16,3 1 1 0,1-2-3 16,-1 1 1-16,0 2-2 0,-1-2-2 0,1-1 9 15,0 5-9-15,-2-4-1 0,1 3 0 0,-1-3-3 0,3 2 4 16,-1-1-2-16,-1 2-5 0,3-2 6 0,-2 0 1 16,1 2-5-16,-1-1-3 0,3 0 11 0,-1 0-2 15,1 2-2-15,0-4-2 0,0 2 2 0,1 2 0 16,-1-3 3-16,3 0 3 0,-2 0 5 0,0-1-7 15,2 2 4-15,1-1 7 0,-2-2 7 0,1 2 5 16,1-1-2-16,0 0 6 0,2-1-5 0,-1-1 1 16,1 1-1-16,1 0-2 0,-7-2 1 0,15-2 0 15,-6 0 0-15,0 0 0 0,0 1 1 0,0-4-3 0,0 3-4 16,2-2 1-16,-1 0-4 0,2 0-2 16,-2-1-2-16,-1 1 5 0,1 0-8 0,2 0 4 15,-6 1-2-15,3-3 1 0,-2 2-6 0,-1 2 4 0,-1 0-1 16,-1-1-1-16,0 1-5 0,-4 2 0 0,5-3 0 15,-5 3 3-15,0 0-4 0,0 0-18 0,0 0-41 16,0 0-52-16,-13 12-132 0,9-7-259 0,-3 3 115 16</inkml:trace>
  <inkml:trace contextRef="#ctx0" brushRef="#br0" timeOffset="114325.32">18887 15325 25 0,'0'0'136'15,"4"-5"-4"-15,0 1-18 0,-4 4-9 0,5-3-12 16,-4-1-5-16,-1 4-9 0,4-4-2 0,-1 3-9 16,-3 1-2-16,1-6-4 0,-1 6-4 0,1-3-5 15,-1 3-7-15,0 0-4 0,4-2-1 0,-4 2-9 16,0-5 1-16,0 5-8 0,0 0 2 0,0 0-5 15,0 0 0-15,0 0-4 0,0 0-1 0,3-1 4 0,-3 1-7 16,0 0 1-16,0 0 0 0,0 0-8 16,0 0 2-16,0 0 1 0,0 0-3 0,0 0-1 0,0 0-3 15,0 0-1-15,0 0 1 0,-13 8 5 0,9-5-6 16,-2 1-1-16,-1 2 3 0,-2-1-1 16,0 2-2-16,-1 0 3 0,2 3 0 0,3-2 0 0,-4 1-4 15,4-3 3-15,0 0 1 0,1 1-2 0,-1-1 0 16,1-2 1-16,0 1-5 0,3-2 7 0,1-3-4 15,-5 4 8-15,5 1-4 0,0-5 0 0,0 3 0 16,0-3-2-16,12 1 1 0,-5-1 6 0,2-1-9 16,1 0 2-16,-1-1 0 0,3 0-7 0,-2 2 6 0,0-3-2 15,-2 3 2-15,2-2-2 0,-1-1 1 16,1-1 2-16,0 1-6 0,-1-1 4 0,1 1-1 16,0 1 3-16,-3 1-4 0,4 1 2 0,-4 1-1 0,2-1 3 15,-1 1 1-15,0-1-14 0,-1 1-20 16,2 1-38-16,-4-2-43 0,4 1-137 0,-4-1-268 0,4 0 119 15</inkml:trace>
  <inkml:trace contextRef="#ctx0" brushRef="#br0" timeOffset="124257.65">13067 17520 36 0,'0'0'66'15,"0"0"-11"-15,0 0 0 0,0-5-7 0,0 5-2 16,0 0-8-16,0 0-4 0,0 0-1 0,-4-5-8 16,4 5-2-16,-7-3-4 0,4 2 2 0,3 1-2 0,-8-3-1 15,4 2-5-15,4 1 0 0,-9-2 2 16,4 0-7-16,5 2 1 0,-9 0-2 0,5-1 2 0,4 1 0 15,-10 0-1-15,10 0-2 0,-9 0-5 16,9 0 9-16,-12 0-8 0,7 1 4 0,5-1-3 16,-10 0 1-16,10 0-2 0,-9 0 1 0,4 0 1 0,5 0-2 15,-13 0-3-15,7 2 3 0,6-2 4 0,-13-2-8 16,9 2 2-16,4 0 3 0,-11 0 0 0,4 0-2 16,7 0-2-16,-9 0 4 0,9 0-3 15,-11 0 4-15,6 0-4 0,5 0 4 0,-8 0-6 16,8 0 1-16,-6 2 1 0,6-2-5 0,-4 1 10 0,4-1-5 15,0 0-2-15,0 0 3 0,-8 1 2 16,8-1 0-16,0 0-3 0,0 0 0 0,0 0 1 16,0 0-2-16,0 0 0 0,13 8 0 0,-5-6 4 15,1-1-6-15,2 3 1 0,1-1 4 0,4 0-1 16,-3 1-4-16,1-1 1 0,4 1 1 0,-5-1 2 0,6 0 1 16,-1-2-3-16,-5 3 3 0,1-3-1 0,4 2-1 15,-4-1 0-15,0 0 0 0,0 1 0 16,-1-3-4-16,4 0 5 0,-5 0-1 0,2 2 0 0,0-2 1 15,0 0-1-15,0 3 0 0,-1-3-1 16,2 1 2-16,-3-1 1 0,-2 1 1 0,4-1-6 0,-1 2 0 16,2-2 3-16,-2-2-1 0,0 2 4 0,-3 2-4 15,2-4 6-15,-4 4-5 0,0-1 3 0,1-1-3 16,-2 4-3-16,1-4 6 0,0 0-4 0,-2 0 2 16,2 0 2-16,-8 0-1 0,9 0-4 15,-3 0 4-15,1 0 1 0,-7 0 0 0,6 0-5 0,-6 0 2 16,9 0 5-16,-9 0-11 0,12-4 6 0,-10 3-3 15,2-1 5-15,-4 2-5 0,10-2 4 0,-7 2-1 16,-3 0 0-16,0 0 2 0,6-3-3 16,-6 3 2-16,0 0-4 0,0 0-18 0,0 0-19 15,0 0-68-15,0 0-115 0,-24 0 52 0</inkml:trace>
  <inkml:trace contextRef="#ctx0" brushRef="#br0" timeOffset="124807.89">13027 17625 30 0,'0'0'47'0,"0"0"3"0,0 0 1 15,0 0 2-15,0 0 7 0,0 0-2 0,0 0 1 16,0 0 0-16,0 0-12 0,0 0-1 16,19 6-6-16,-9-4 4 0,3 1-13 0,-3-3 3 15,2 5-14-15,-1-3 6 0,2 2-10 0,0 0 4 16,4 3-3-16,-1 0-6 0,-2-3 3 0,-1 0-8 0,1 0 6 15,-1 1-3-15,2 4 1 0,-2-6-1 16,5 5 1-16,-5-4-9 0,1 1 12 0,-3-3-6 16,2 1 1-16,-3 0 4 0,-2 1 1 0,-2-3 4 15,-2 0 2-15,2 1 7 0,1-1-8 0,-3 0-1 0,-4-1-2 16,4 3-4-16,-4-3 4 0,0 0-4 16,0 0 0-16,0 0-16 0,0 0-63 0,-25 3-104 15,14-5-186-15,-6-3 83 0</inkml:trace>
  <inkml:trace contextRef="#ctx0" brushRef="#br0" timeOffset="140259.99">9445 17544 46 0,'0'0'100'0,"0"0"1"16,-5 0-2-16,5 0-6 0,0 0 3 0,0 0-1 0,0 0 4 15,0 0-2-15,0 0 2 0,0 0-3 0,-5 2-3 16,5-2-2-16,0 0-7 0,0 0-5 16,0 0-6-16,0 0-8 0,0 0-6 0,0 0-4 0,-7 3-9 15,7-3-4-15,0 0-5 0,-7 2-2 0,7-2-2 16,-3 2-7-16,3-2-1 0,0 0-6 0,-3 3 1 16,3-3-1-16,-3 0-3 0,3 0-2 0,0 0 1 15,0 0-3-15,-1 5 2 0,1-5 2 0,0 0 6 16,0 0 11-16,0 0 6 0,0 0 3 0,0 0-2 15,0 0-1-15,0 0-4 0,0 0 0 0,0 0-5 16,0 0-1-16,0 0-3 0,0 0-5 0,0 0-2 16,0 0-3-16,0 0-1 0,0 0 1 0,0 0-3 15,0 0-2-15,0 0 2 0,0 0-3 0,13 4 0 0,-9 1-1 16,2-2 1-16,-1-3-4 0,1 2-1 16,2-2 2-16,2 3 1 0,0-2-3 0,2 0-2 15,-1-2-1-15,2 0 0 0,1 2 2 0,-5-2-2 16,8 1-1-16,-6-1 0 0,2-1-1 0,0 2-1 0,-3-2-5 15,0 3-8-15,-1 0-9 0,-1-1-4 0,-2 0-12 16,2 0-9-16,-1 2-19 0,1-2-13 16,-8 0-18-16,7 2-13 0,-3-1-8 0,-1 1-18 0,1 2-29 15,-4-4-110-15,1 4-298 0,-1-4 132 0</inkml:trace>
  <inkml:trace contextRef="#ctx0" brushRef="#br0" timeOffset="140794.29">9390 17761 76 0,'0'0'147'0,"3"-3"-8"0,-3 3-5 0,1-4-10 16,-1 4-5-16,0 0-10 0,0 0-9 0,0 0-11 16,4-5-8-16,-4 5-6 0,2-2-10 0,-2 2-11 0,0 0-4 15,0 0-3-15,0 0-5 0,0 0-2 0,0 0-4 16,0 0-10-16,3 12 0 0,-3-12 0 0,4 2-5 15,-4-2-3-15,6 1 1 0,-6-1-5 16,9 0 7-16,-1 0-5 0,-3-3 2 0,3 2-8 0,2 0 1 16,-1 0 1-16,1-1-2 0,-3 0 2 0,-1 2-3 15,1 0-3-15,1 2 4 0,-3-2-5 0,3 2 1 16,1-2 1-16,-4 1-4 0,0 1-2 0,0 0 3 16,2-1-4-16,-1 0 3 0,-1 2 1 0,2-2-2 15,-5 1-5-15,5 0 3 0,-2 1 0 0,1-2-1 16,-2 0 2-16,1 2-4 0,1-3 2 0,-6 0-1 15,14-3 4-15,-5 2-2 0,-1 0 9 0,-3 0-2 16,1-2 4-16,-1-1 3 0,-2 1 1 0,-3 3-5 16,5-1 1-16,-5 1-1 0,3-5-3 0,-3 5 4 15,0 0-5-15,0 0-6 0,0 0-11 0,0 0-15 16,0 0-13-16,0 0-21 0,0 0-19 0,0 0-34 16,0 0-34-16,0 0-99 0,0 0-267 0,0 0 118 15</inkml:trace>
  <inkml:trace contextRef="#ctx0" brushRef="#br0" timeOffset="141881.62">9435 17541 42 0,'0'0'98'0,"0"0"-13"16,0 0 4-16,0 0-8 0,0 0-8 0,-1 5-1 16,1-5 1-16,0 0-5 0,0 0 3 0,0 0-10 0,0 0 0 15,0 0-7-15,0 0 2 0,0 0-2 0,-2 5-1 16,2-5-3-16,0 0 2 0,0 0-11 0,0 0 0 16,0 0-2-16,0 0-4 0,0 0-2 0,-2 5-7 15,2-5-1-15,0 0-6 0,0 0 1 0,0 0-1 16,0 0-2-16,-4 2-8 0,4-2 2 0,0 0 2 15,0 0-3-15,0 0 1 0,0 0-5 0,0 0 0 16,0 0-2-16,0 0 3 0,0 0-4 0,0 0 2 16,0 0-3-16,0 0 1 0,0 0 6 0,0 0-2 15,0 0-5-15,-6 0-1 0,6 0 6 0,0 0-2 16,0 0 1-16,0 0 0 0,0 0-6 0,0 0 1 16,0 0 0-16,0 0 0 0,0 0 1 0,0 0-1 15,6 7 0-15,-6-7-1 0,0 0 4 0,2 8-2 16,-2-6 1-16,0-2-1 0,2 3 2 0,-2-3-2 0,0 0 4 15,5 2-2-15,-5-2 3 0,0 0 2 16,0 0 0-16,5 2 5 0,-5-2 1 0,5 1 1 16,-5-1 3-16,0 0-7 0,0 0 2 0,8 3 3 15,-7-2 2-15,-1-1-4 0,0 0 1 0,0 0-2 0,0 0 0 16,0 0 4-16,9 0-7 0,-9 0 3 0,0 0-3 16,0 0 4-16,0 0-1 0,0 0-1 0,0 0 3 15,0 0-5-15,9-1 1 0,-9 1-2 0,7-3 0 16,-7 3-2-16,10-1 4 0,-4-1-1 0,-1 1 0 15,0 0 2-15,3 0-3 0,2-1 2 16,-5 1-1-16,3 0-2 0,1 1 0 0,5-3 2 0,-5 3-3 16,4 0-1-16,-2 0-2 0,1-2 0 0,-1 0 2 15,1-1 1-15,0 3-4 0,-4 0 2 0,1-1-6 16,-1 2 4-16,-2-1-2 0,-6 0 0 0,10 0 2 16,-5 2-5-16,-5-2 2 0,6 5 0 0,-6-5-2 15,4 3 3-15,-4-3-2 0,2 2-2 0,-2-2 1 16,0 0-1-16,0 0 2 0,0 5 2 0,0-5 0 15,-2 7-4-15,2-7-3 0,0 0-2 0,-2 3-3 16,2-3-7-16,0 0-9 0,0 0-15 0,0 0-17 16,0 0-17-16,0 0-19 0,0 0-37 0,0 0-34 15,0 0-101-15,0 0-286 0,0 0 127 0</inkml:trace>
  <inkml:trace contextRef="#ctx0" brushRef="#br0" timeOffset="142875.97">9430 17795 63 0,'0'0'73'16,"0"0"-2"-16,0 0-10 0,0 0-9 0,0 0 0 15,0 0 0-15,0 0-11 0,0 0-5 0,0 0 10 0,0 0-5 16,0 0 2-16,0 0 4 0,0 0 1 16,0 0-3-16,0 0 1 0,-2-3-1 0,2 3-1 0,0 0 6 15,0 0 2-15,0 0-1 0,0 0-4 0,0 0-1 16,0 0-1-16,0 0 0 0,0 0 0 0,0 0-6 16,0 0-3-16,0 0 1 0,0 0-3 0,0 0-3 15,0 0-6-15,0 0-5 0,0 0 2 0,0 0-3 16,0 0-2-16,0 0-3 0,0 0-2 0,0 0-4 15,0 0 1-15,0 0-4 0,0 0 4 0,0 0 2 16,0 0-2-16,0 0-8 0,0 0 6 0,0 0-1 16,0 0 5-16,0 0 0 0,0 0-1 0,0 0 4 15,0 0 3-15,0 0 0 0,0 0-4 0,8-6 4 16,-8 6 0-16,5-2 5 0,-5 2 3 0,0 0-6 16,0 0-1-16,8 0-1 0,-8 0 2 0,0 0 1 0,8-1 1 15,-8 1-5-15,7 0-5 0,-7 0 1 16,11-2 6-16,-4 4-5 0,2-2-3 0,-1 0-6 15,2-2 4-15,3 2-2 0,0 0-1 0,2 0 2 0,2 0-3 16,0-1-1-16,1-1 4 0,2 0-2 0,-1 0 1 16,-4-1-1-16,4 5-6 0,-6-5 4 15,1 2-5-15,-4-1 2 0,2 2 0 0,-6 0 1 16,3 2-1-16,-5-5 2 0,4 1-2 0,-3 1 3 0,-5 1-2 16,9 0-2-16,-9 0 0 0,6 1 0 0,-6-1 8 15,0 0 10-15,8-2 0 0,-8 2 0 0,0 0 0 16,0 0 1-16,0 0-5 0,0 0-2 0,0 0-1 15,0 0-2-15,0 0 0 0,-5-8-3 0,5 8-8 16,0-5-22-16,0 5-23 0,0 0-22 0,0 0-30 16,0 0-32-16,0 0-42 0,5 0-107 0,-5 0-305 15,8-4 134-15</inkml:trace>
  <inkml:trace contextRef="#ctx0" brushRef="#br0" timeOffset="195654.05">15378 17411 92 0,'-1'-5'103'0,"1"5"-3"0,0 0-13 0,0 0-9 16,0 0-4-16,0 0-5 0,0 0-8 0,0 0-12 15,0 0-2-15,-4-2-6 0,4 2-4 0,0 0-8 16,0 0 0-16,0 0-2 0,0 0 7 0,0 0 7 16,0 0 6-16,0 0-4 0,0 0-2 0,0 0 11 0,0 0 0 15,0 0-4-15,0 0-7 0,0 0-9 16,-4-5 4-16,4 5-9 0,0 0-2 0,0 0-1 15,0 0 0-15,0 0-6 0,0 0 0 0,0 0 4 16,0 0-14-16,0 0 3 0,0 0-2 0,0 0 3 0,0 0-7 16,0 0 0-16,0 0 7 0,0 0-6 15,0 0-1-15,0 0-2 0,0 0-1 0,0 0-1 16,0 0 5-16,-5 9-1 0,5-9-1 0,0 0-3 16,0 7-1-16,0-3 3 0,0-4 3 0,1 6-14 0,-1-2 8 15,0 1 4-15,0 1 0 0,0-2 0 0,0 3-5 16,-1-4 2-16,1 4 2 0,-1-2-2 15,1-2-4-15,-3 3 2 0,2-1 9 0,1-1-8 0,-3 1 5 16,3 1 0-16,-1-3-6 0,1 2 4 0,-2 0-1 16,0 0-5-16,2-1-2 0,0-4 5 0,0 10 0 15,0-7-4-15,0 1 2 0,0-4 13 0,0 7-8 16,2-4-8-16,-2 1-2 0,2 0 7 0,-2 2 0 16,0-2-3-16,0 2 2 0,0-4 2 0,0-2 2 15,-4 7 1-15,4-4-4 0,0 4-4 0,0-7 4 16,0 5 0-16,0-2-1 0,-4 1-5 0,4 1 8 15,0-5 0-15,0 8-2 0,0-4-2 0,0-4 1 16,3 8-3-16,-2-4 11 0,-1-1-5 0,2 2 2 16,-2-2-2-16,0-3-1 0,2 8-4 0,-1-3-3 15,-1-1 7-15,3 1 1 0,-2-1-4 0,3 0-1 16,-4 1 2-16,1-2-9 0,2 1 21 0,1 1-14 16,-3 0 3-16,4-2 0 0,-1 1 4 0,-3 1-4 15,3-2 5-15,1-1 0 0,2 2 1 0,-2 0-8 16,0 0 1-16,0 0 1 0,0-3 1 0,3 2 1 0,0 1-3 15,-1-1-3-15,2-1 24 0,-1 1-17 16,-2-1-1-16,3 0-11 0,0 1 13 0,0 2-5 16,0-3-7-16,0 1 13 0,1-3-3 0,1 2 2 15,0-2 1-15,0 3-5 0,3-2 4 0,-1-1-1 0,6 1-6 16,-2 2 6-16,1-1-4 0,-5-1 4 0,4 2-4 16,-4-3-1-16,4 2 2 0,-4-2 4 0,1 3-3 15,-3-2-3-15,2-1-1 0,-3 1 7 0,-3 0 1 16,5-1-8-16,-4 0 3 0,-2 2 3 0,2-2-2 15,2 3-1-15,-1-3 10 0,0 2-7 0,1 0 0 16,1 0 6-16,-1-2-6 0,1 3-2 0,0-3 3 16,-1 0-4-16,1 0-1 0,0 0 0 0,-4 0 5 15,3 3-6-15,-3-3-1 0,0 0 3 0,0 0 1 16,0 0 5-16,-7 0-11 0,13 2 5 0,-9-2-8 16,-4 0 9-16,9 0 2 0,-4 1-1 0,-5-1 0 15,5 1-10-15,-5-1 5 0,4 1 3 0,-4-1 10 16,7 2-12-16,-7-2 3 0,0 0 1 0,0 0 1 15,9 1 0-15,-9-1-3 0,4 2 3 0,-4-2-1 16,0 0 3-16,0 0-7 0,8 1 5 0,-8-1-4 16,0 0 2-16,0 0-1 0,0 0-5 0,0 0-1 15,0 0-14-15,0 0-19 0,0 0-32 0,0 0-27 16,0 0-43-16,0 0-91 0,0 0-249 0,0 0 111 16</inkml:trace>
  <inkml:trace contextRef="#ctx0" brushRef="#br0" timeOffset="197403.14">15846 17698 68 0,'0'0'72'0,"0"0"-8"15,-9 1-24-15,9-1 22 0,0 0-14 16,-9 2-1-16,5-1-5 0,4-1 7 0,0 0-9 0,-10 1 3 15,10-1-5-15,-7 0-7 0,7 0 12 0,-6 1-7 16,6-1 6-16,-7 2-5 0,7-2 4 0,-6 0 2 16,6 0 6-16,0 0-9 0,-5 2-8 0,5-2 7 15,0 0 1-15,0 0-8 0,-9 0 7 0,9 0 6 16,0 0-4-16,0 0-1 0,-9-2-2 0,9 2-2 16,0 0 4-16,0 0 2 0,0 0-17 0,0 0 4 15,0 0 1-15,0 0 5 0,0 0-14 0,0 0-2 16,0 0-2-16,0 0 0 0,0 0 1 0,0 0-7 15,0 0 7-15,0 0-6 0,0 0-1 0,0 0-4 16,0 0-3-16,-3-2 9 0,3 2-7 0,0 0 0 16,0 0-1-16,0 0 4 0,0 0-1 0,0 0-9 15,0 0 4-15,0 0 5 0,0 0-2 0,0 0-3 16,0 0-1-16,0 0 1 0,0 0 0 0,0 0 0 16,0 0 4-16,0 0-2 0,0 0-5 0,0 0 0 15,0 0 5-15,0 0 1 0,0 0 2 0,0 0-8 16,0 0 3-16,0 0 0 0,0 0-5 0,0 0 1 15,0 0 10-15,0 0-4 0,0 0-9 0,0 0 7 16,0 0 1-16,0 0-4 0,0 0 5 0,0 0-7 0,0 0 5 16,16 7 4-16,-11-6-3 0,-1 0-2 15,-4-1 1-15,9 3 2 0,-4 1-4 0,0-1-2 16,3-1 2-16,-3 1 2 0,3-1 1 0,2 5-7 16,-5-4 3-16,3-1 4 0,-2 1-4 0,4 1 0 0,-3 1 1 15,2-1-2-15,1 1 4 0,-3-2-3 0,1 1-2 16,-1-1 18-16,-2 0-17 0,1 0 0 0,-1-2-2 15,2 0 3-15,-5 1-1 0,1 1 1 0,-3-3-2 16,5 0 6-16,-5 0-2 0,0 0 0 0,6 4-2 16,-6-4 6-16,0 0-6 0,7 0-1 0,-7 0 0 15,0 0 1-15,2 2-4 0,-2-2 4 0,0 0 1 16,0 0 4-16,0 0-3 0,0 0-1 0,0 0-1 16,0 0 2-16,0 0 2 0,0 0-8 0,0 0 4 15,9-1 1-15,-9 1 2 0,0 0-4 0,4 2 0 16,-4-2 8-16,0 0-3 0,5 2-9 0,-5-2 3 15,0 0-1-15,0 0 5 0,0 0-3 0,0 0 3 16,0 0-4-16,0 0-3 0,0 0 6 0,0 0 0 16,0 0-5-16,0 0 6 0,0 0-3 0,0 0-1 15,0 0 0-15,0 0 3 0,0 0-4 0,0 0 0 16,0 0 0-16,0 0-3 0,0 0 7 0,0 0-2 16,0 0 5-16,0 0-7 0,6 0-5 0,-6 0 10 15,0 0-2-15,0 0 2 0,0 0 4 0,0 0 3 16,0 0-9-16,0 0 0 0,0 0-2 0,0 0 6 0,0 0-3 15,0 0-2-15,0 0-4 0,0 0 6 16,0 0-2-16,0 0 1 0,0 0 3 0,0 0-1 16,-1 3 6-16,1-3-12 0,0 0 4 0,0 0 2 15,0 0-5-15,0 0-1 0,0 0 0 0,0 0 5 0,0 0 0 16,0 0 0-16,0 0 2 0,0 0-7 0,0 0 5 16,0 0-4-16,0 0 3 0,0 0 3 15,0 0-3-15,0 0-3 0,0 0 5 0,0 0-2 16,0 0 6-16,0 0-5 0,0 0-10 0,0 0 11 0,0 0-4 15,0 0-2-15,0 0 4 0,0 0 0 0,0 0 0 16,0 0-1-16,0 0 0 0,0 0-1 0,0 0 4 16,0 0-1-16,0 0-3 0,0 0 5 0,0 0-1 15,0 0 8-15,0 0-12 0,0 0 2 0,0 0 2 16,0 0 2-16,0 0-5 0,0 0 0 0,0 0 1 16,0 0-10-16,0 0 8 0,0 0 2 15,0 0 0-15,0 0 4 0,0 0-5 0,0 0-2 0,0 0 3 16,0 0-3-16,0 0 3 0,0 0-3 0,0 0 1 15,0 0 0-15,0 0 2 0,0 0 4 0,0 0-7 16,0 0 6-16,0 0 4 0,0 0-11 0,0 0 2 16,0 0-2-16,0 0 4 0,0 0 5 0,0 0-10 15,0 0 3-15,0 0 1 0,0 0 2 0,0 0-2 16,0 0-1-16,-7 4 2 0,7-4-2 0,-4 4 7 16,1-1-7-16,-1-1 3 0,4-2 3 0,-6 4 1 0,3-2-8 15,3-2 0-15,-5 1 7 0,5-1-5 16,-6 2-4-16,6-2 2 0,-4 4 4 0,4-4-1 15,-3 3 1-15,3-3 2 0,0 0 0 0,-6 2-6 16,6-2 0-16,0 0 3 0,0 0 6 0,-3 2-5 0,3-2-2 16,0 0 2-16,0 0 1 0,0 0-1 15,-6 3-4-15,6-3 3 0,-6 3-1 0,6-3 1 16,-5 4-3-16,3-4 3 0,0 3 2 0,2-3-1 16,0 0-1-16,-5 2 3 0,5-2-2 0,-7 2-6 0,7-2 6 15,-5 4-4-15,1-2-4 0,4-2 6 0,-6 4 1 16,5-1 1-16,-4 0-2 0,-2-1 2 0,3 0 4 15,-2-1-4-15,2 0-2 0,-1 2 0 16,0-1 7-16,1 0-4 0,-1-1-4 0,5-1 2 0,-13 4-1 16,12-1-2-16,-4-2 4 0,5-1 2 0,-8 4-3 15,4-4-3-15,4 0 5 0,-5 4-8 0,5-4 4 16,-5 0 5-16,5 0-4 0,-4 2 1 16,4-2 1-16,0 0 1 0,0 0-1 0,0 0-4 0,0 0 3 15,0 0 0-15,-5 1 2 0,5-1-6 0,0 0 3 16,0 0 2-16,0 0 0 0,0 0 4 0,0 0-7 15,0 0 0-15,-4 2-6 0,4-2 12 0,0 0-2 16,0 0-3-16,0 0-3 0,-1 5 5 0,-3-2 3 16,4-3-2-16,-4 2 4 0,2 1-4 0,2-3-4 15,-8 2 1-15,4 0 3 0,-1 3-4 0,3-2 3 16,2-3 5-16,-8 2-8 0,7 1-2 0,1-3 11 16,-7 1-7-16,7-1 1 0,-3 1-4 0,3-1 3 15,0 0-7-15,-3 3 8 0,3-3 5 0,0 0-6 16,0 0 2-16,0 0 5 0,0 0-4 0,0 0 1 15,-4 3-2-15,4-3 0 0,0 0 1 0,0 0 5 16,0 0-5-16,0 0 1 0,0 0 1 0,0 0 1 16,0 0-1-16,0 0 1 0,15 1 2 0,-15-1-5 15,0 0-1-15,9-5-15 0,-5 3-28 0,1 1-42 16,-1-3-49-16,1 1-151 0,0-1-306 0,0-2 135 16</inkml:trace>
  <inkml:trace contextRef="#ctx0" brushRef="#br0" timeOffset="201101.7">17181 17725 51 0,'0'0'82'0,"0"0"-3"0,3-2-10 0,-3 2 4 16,0 0-4-16,0 0 1 0,0 0-3 0,0 0-1 15,0 0 3-15,0 0-10 0,0 0 2 0,0 0-1 16,0 0-6-16,0 0-6 0,0 0-4 0,0 0-4 15,0 0-12-15,0 0 10 0,0 0-6 0,0 0-3 16,0 0-8-16,0 0 2 0,-11-3 1 0,9-1-6 16,2 4 0-16,-4-3-1 0,4 3 5 0,-6-2-6 15,2-1 6-15,4 3 2 0,-8-2 5 0,6 0 3 16,2 2 4-16,-7-2 0 0,7 2-8 0,-2-3 3 16,2 3-8-16,-5-2 3 0,5 2-5 0,-3-3-4 15,3 3-3-15,0 0 3 0,0 0-14 0,0 0 3 16,-13 3 5-16,13-3 3 0,-6-1-7 0,6 1-3 15,-13 1 10-15,9 0-6 0,4-1-2 0,-9 3-7 16,4-2 5-16,5-1 0 0,-10 1 3 0,6 0-8 0,-1 1 6 16,-1 0-1-16,-1-2-1 0,0 4-3 15,-1-1 2-15,2 0 2 0,-1-1 5 0,2 1-11 16,-2-1 0-16,-1 0 5 0,3 0 0 0,-2 1-1 16,0 0-2-16,3-3 1 0,0 2 3 0,4-2-4 0,-5 4-2 15,5-4 6-15,-5 3-1 0,1 0-2 0,1-1 0 16,0 3 8-16,3-5-5 0,-3 7-4 15,2-5 0-15,-2 1-1 0,3 1 9 0,-1 0-7 0,-2 0-6 16,2-1 4-16,1-3-2 0,0 5 2 0,0 0 0 16,-4-1-4-16,3-1 6 0,0 0 4 0,1 2-13 15,-3-1 6-15,3-4 7 0,-4 5-10 16,4-1 9-16,0 0-6 0,-1 0 5 0,-2-1 0 0,0 2 0 16,0-1-4-16,3-2 2 0,0-2-3 0,0 8 0 15,-1-4 5-15,1-4-2 0,-3 8 5 0,3-4-5 16,0 0 0-16,0-4-4 0,0 6 7 0,3-2-2 15,-3 2 1-15,1-1-5 0,-1-1 8 0,4-2-9 16,-2 4 5-16,-2-2-2 0,3-1 0 0,-2 1 3 16,-1-1-6-16,0 2 0 0,4-1 3 0,-3 1 0 15,1-2-1-15,-1 1 0 0,-1-4 0 0,4 6 2 0,-3-1 1 16,3-3-7-16,-3 0 8 0,-1-2 2 16,4 6 0-16,-4-4-7 0,3 1 2 0,0-1 2 15,0 2-5-15,-2-1 2 0,4-1 3 0,-3 1-2 16,1 0 0-16,0-1 3 0,1 1-4 0,0-1 2 0,1 1-1 15,-2-2 10-15,1 4-14 0,0-4 3 16,-4-1-4-16,7 5 7 0,-3-3-2 0,-1 0-5 16,2-2 5-16,-2 2 0 0,2 1-1 0,0-1 3 15,-2 0-1-15,-1 1-3 0,-2-3 4 0,7 2-2 16,-2 1-5-16,-2-1-3 0,1-2 12 0,0 3 0 0,0-2-4 16,-4-1 2-16,7 3-1 0,-4-2-2 0,-3-1 0 15,9 4 5-15,-5-4-1 0,1 0-8 16,-1 3 8-16,-4-3-4 0,9 4-2 0,-9-4 1 15,6 1 8-15,-2 0-4 0,-4-1-4 0,9 1 5 0,-5 1 2 16,0-2-2-16,-4 0-3 0,5 3 5 0,-5-3-5 16,10 2 2-16,-6 0-6 0,-4-2 5 15,8 0 1-15,-4 1-1 0,-4-1 11 0,0 0 0 16,13 0-1-16,-7 0-1 0,-6 0 0 0,10-1-1 0,-10 1-2 16,6 0-3-16,-6 0 6 0,10 0-4 0,-6-2-1 15,-4 2 0-15,9-2-2 0,-9 2-1 16,7 0 2-16,-7 0 0 0,6-3-2 0,-6 3 5 15,5 0-2-15,-5 0 1 0,0 0 0 0,4-3-1 16,-4 3 1-16,4-2-1 0,-4 2-3 0,4-4 4 0,-2-1-6 16,0 3 4-16,0 0-3 0,-2 2 0 0,5-8 2 15,-2 4 5-15,0 0-5 0,1-1 0 0,0 1 3 16,-4 1 0-16,0 3 7 0,4-5 3 0,-3 3-6 16,-1-3 1-16,4 4 3 0,-4 1 0 0,2-4 2 15,-2 4 1-15,2-5-2 0,-2 5-1 0,0-5 3 16,0 5-3-16,0-6 0 0,0 3-1 0,1-1-1 15,-1 4 8-15,3-5-11 0,-3 0 0 0,0 0 1 16,2 2-1-16,-2 0 2 0,0 3 2 0,0-8 2 16,0 8 4-16,0-5 4 0,0 5-6 0,-2-5-1 15,2 1-3-15,0 4 0 0,0-6-1 0,-3 3-4 16,3 3 3-16,-1-7 0 0,-3 2-5 0,4 2 1 16,0 3 0-16,-5-5 0 0,3 0-1 0,0 2-1 15,-2-1-3-15,0 0 4 0,3-1-3 0,-3 3-1 16,2-2 3-16,-3 1-3 0,4-2-2 0,1 5 5 15,-7-5 0-15,5 1-5 0,0 1 2 0,-2 0-1 16,4 3-1-16,-5-4 2 0,4 2-1 0,1 2-1 16,-5-4 4-16,5 4-4 0,-6-4-1 0,-1 1 3 15,7 3-4-15,-5 0 1 0,1-2 4 0,4 2-3 16,-6-4 1-16,6 4-1 0,-9-3-2 0,4 3 5 16,5 0-1-16,-8-3-3 0,5 2 4 0,-3-1-3 15,6 2 1-15,-6-4-3 0,6 4 3 0,-8-3-2 16,4 2 4-16,4 1-5 0,-5-3 2 0,5 3 0 15,-10-1 0-15,6-1 0 0,-1 0 0 0,0 1-1 16,-2 0 0-16,7 1 0 0,-13-1-1 0,6 1 0 16,7 0 3-16,-13-2-3 0,7 0 1 0,6 2 1 15,-4 0 0-15,4 0-1 0,-6-3 0 0,6 3 3 16,0 0-4-16,0 0 2 0,-7 0-1 0,7 0-1 16,0 0 7-16,0 0-4 0,-9 0-3 0,9 0 4 15,-7 1-2-15,7-1 0 0,0 0 0 0,-8 2-3 16,8-2 3-16,0 0 2 0,-5 0-1 0,5 0-4 15,-5 2 2-15,5-2-1 0,-4 3 2 0,4-3 0 16,-6 4 2-16,6-4-2 0,-7 0 1 0,5 3-1 16,-2-3-2-16,4 0 3 0,-4 4-2 0,4-4 1 15,-8 6-1-15,3-2 2 0,1-1 1 0,1 1-2 16,-3 1-3-16,4-2 3 0,-2 2 3 0,0-2-4 16,0 1-1-16,1 1 2 0,-4-1-2 0,6 0 1 15,0 0 5-15,-2 1-5 0,-1 0 0 0,2-1 3 16,0 0-4-16,0-3 3 0,2-1-2 0,-3 8-1 15,-1-5 2-15,4 1 1 0,0-4-2 0,-2 5-2 16,2-1 7-16,0 1-2 0,0-5-5 0,2 4 1 0,2 0 1 16,-4-4 0-16,3 4 2 0,-1 1 1 0,1-2-2 15,1 1 3-15,-3-1-5 0,3 0 2 16,1 1 0-16,-2 0-2 0,0-1 2 0,1 0 1 16,0 0 0-16,1 1-4 0,-2-1 1 0,1-1 6 15,-1 1-6-15,1 1 3 0,1-2-2 0,0 2 1 0,-1-1 2 16,0-2-2-16,0 2 1 0,2-1-4 0,1 1 6 15,-2-2-6-15,-1 2 4 0,-1-1 1 16,3-2 2-16,-1 3-4 0,0-1-1 0,0-1 1 16,1-1-2-16,-1 1 4 0,1 0-4 0,0 1 1 0,-6-2 0 15,10 2 0-15,-5 1 3 0,-1-3-2 0,0 2 1 16,-4-2-3-16,11 3 3 0,-7-1 0 0,1-1-2 16,3 0 2-16,-3-1-2 0,3 1 1 15,-3 2 3-15,0-2-6 0,-5-1 4 0,12 0-1 16,-7 0-1-16,2 3 1 0,-3-3 0 0,-4 0-2 0,10 0 2 15,-3 0 2-15,-7 0-2 0,12 0 0 0,-6 0 0 16,-1-3 1-16,2 3 0 0,1 0-3 0,-3-1 4 16,-5 1 0-16,12 0-1 0,-7-3-3 15,0 1 3-15,1 1-1 0,-1-2-2 0,1 1 5 0,-3 0-5 16,3-2 2-16,-3 1 0 0,2 0 2 0,-1-2-2 16,0 1 1-16,-1 1 1 0,-1-2 0 15,2 0 0-15,0 1-2 0,-3 2 0 0,-1-3 2 0,2 1-2 16,-2-2 2-16,3 3-4 0,-3-2 2 15,0 1 0-15,0-3 0 0,0 3 0 0,1 0 0 0,-1-1 1 16,0-1-1-16,3 2 2 0,-6-3 0 0,2 0 0 16,1 2 0-16,-3-1 0 0,1 0-3 0,1 1 3 15,1-1-2-15,-4-1 3 0,1 1-4 0,2 1 0 16,-3-2 0-16,-1 3 3 0,1-1-6 0,-2-1 7 16,4 1-1-16,-4 1-3 0,1-1-1 0,0 1 4 15,1 1-4-15,-1-3 3 0,0 2 4 0,1 1-4 16,-3 0 0-16,4-1-4 0,-2 0 1 0,-2 1 1 15,1 0 2-15,1-1 0 0,-1 1-1 0,0-1 1 16,0 1-4-16,-1 2 1 0,1 0 2 0,1-2 1 16,-1 0 0-16,-2 1 0 0,2-3-4 0,-2 5 3 15,2 0-2-15,-3-5 1 0,0 5 1 0,4-2 4 16,-2 0-5-16,1-1 1 0,-5 3 0 0,4-2 2 16,1 0-1-16,6 2-2 0,-11-1 1 0,5-1-1 15,6 2-2-15,-9 0 5 0,9 0-2 0,-9 2-3 16,9-2 0-16,-6 0 3 0,6 0-3 0,-7-3 3 15,7 3-1-15,0 0 0 0,0 0 0 0,-6 3 1 16,3 0-1-16,3-3-1 0,0 0 0 0,-5 5 1 16,5-5 2-16,-4 0 1 0,2 4-1 0,2-4-1 15,-4 2 0-15,0 1-2 0,1 2 4 0,-3-3-2 16,4 0-4-16,2-2 6 0,-4 4-3 0,0-3 1 16,4-1 1-16,-5 4-2 0,0-2 1 0,0 0 1 15,1 2 1-15,0 0-5 0,0-2 6 0,-1 1-3 16,5-1-3-16,-3 3 4 0,-1-1-3 0,1-1 0 15,-1 1 8-15,2 0-6 0,-1 0-1 0,-1-1 2 16,2 2-5-16,0 0 2 0,0 1 3 0,-1-3-3 16,2 2 0-16,1-5 0 0,-3 7 1 0,-3 0 0 15,6-2 1-15,-4 0-2 0,3-1 2 0,-3 1 0 16,4 0-2-16,-4-1 1 0,4 0 1 0,0 3-2 16,-1-3 0-16,-3 1 4 0,4 0-4 0,0 2 4 15,1-3-2-15,3 4-2 0,-1-1 5 0,2 0 0 16,0 1-4-16,1-1-16 0,3 1-38 0,0-1-48 0,4-2-66 15,-3 0-207-15,2 2-406 0,0-4 179 16</inkml:trace>
  <inkml:trace contextRef="#ctx0" brushRef="#br0" timeOffset="201681.35">17176 18075 110 0,'0'0'109'16,"0"0"-5"-16,0 0 0 0,0 0-11 0,0 0 9 15,0 0-5-15,0 0-6 0,0 0 8 0,0 0-4 16,0 0-5-16,-3-5-5 0,3 5-4 0,0 0-8 0,0 0 1 16,0 0 4-16,-3-1 0 0,3 1 2 0,-5-4 0 15,5 4-1-15,0 0 0 0,0 0-1 16,0 0-4-16,-4-2 1 0,4 2-7 0,0 0-8 15,0 0-5-15,0 0-4 0,0 0-7 0,0 0-6 16,0 0-3-16,0 0-5 0,0 0-4 0,0 0-1 0,0 0-4 16,0 0-2-16,-5 10-3 0,2-7-2 0,2 2 7 15,-2 1-9-15,2 0 0 0,1-6-1 16,0 0-3-16,-8 27 0 0,8-27-1 0,-6 20-3 16,6-20 1-16,-5 20 1 0,1-10-2 0,4-10 2 0,-4 24-2 15,4-24-2-15,-4 25 3 0,-1-11-1 0,0 1-2 16,5-15-4-16,-7 26 5 0,5-15 2 0,2-11-2 15,-8 24 0-15,7-13-4 0,1-11 3 16,0 20 1-16,0-20-2 0,-5 22 3 0,5-22 1 16,-4 13-3-16,4-13 1 0,0 0 7 0,-2 15-12 0,2-15 3 15,0 0-2-15,0 0 0 0,0 0 5 0,0 0-5 16,0 0-14-16,0 0-14 0,6 18-27 0,-6-18-21 16,0 0-18-16,0 0-29 0,0 0-23 15,0 0-33-15,0 0-162 0,0 0-370 0,0 0 164 0</inkml:trace>
  <inkml:trace contextRef="#ctx0" brushRef="#br0" timeOffset="202502.8">17149 18110 39 0,'0'0'91'0,"0"0"1"15,0 0 13-15,3-1 3 0,-3 1 6 0,0 0 4 16,0 0-3-16,0 0 5 0,0 0-13 0,1-5-12 16,-1 5-3-16,0 0-7 0,-4-6-14 15,4 6-6-15,0 0-4 0,0 0-9 0,0 0-5 16,-1-3-1-16,1 3-6 0,0 0-5 0,0 0-4 0,0 0-6 15,0 0 6-15,0 0-10 0,0 0-2 0,0 0-2 16,0 0-5-16,0 0-2 0,0 0 3 0,0 0-2 16,0 0 1-16,0 0-1 0,0 0-4 0,0 0 2 15,0 0-4-15,0 0 3 0,0 0 0 16,-18 9-2-16,13-8-4 0,0 3 4 0,-4-1 0 0,9-3-3 16,0 0 2-16,-26 14-2 0,26-14 0 0,-19 11 2 15,19-11-2-15,-20 14-2 0,20-14 2 0,-17 12-2 16,17-12 2-16,-13 10 0 0,13-10-4 15,0 0 3-15,-15 10 2 0,15-10-6 0,0 0 4 0,0 0 4 16,0 0-8-16,-13 11 5 0,13-11 2 0,0 0 2 16,0 0 9-16,0 0 11 0,0 0-2 0,0 0 3 15,0 0-7-15,0 0-1 0,0 0-1 0,0 0-3 16,0 0 0-16,0 0-2 0,0 0-2 0,0 0-2 16,0 0 4-16,0 0-2 0,12-28-5 0,-7 23 1 15,1 2-5-15,1-2 1 0,0-1 2 0,1 0-5 16,-4 2 2-16,2-1 4 0,2 0-1 0,-2 4-3 15,-1-3 1-15,-1 0-3 0,4 1 2 0,-6-2 2 16,3 3-2-16,-1-2 0 0,0 0-1 0,0 2 4 16,-3-2-3-16,3 2 1 0,-4 2-5 0,4-5 2 15,-3 1 4-15,-1 4-5 0,8-3 1 0,-8 3-2 16,1-4-2-16,-1 4 6 0,4-1-4 0,-4 1 4 16,0 0-3-16,0 0-2 0,0 0 2 0,0 0 0 15,0-5-2-15,0 5 3 0,0 0-1 0,8 0-2 16,-8 0 3-16,0 0 1 0,10 3-5 0,-10-3 6 15,10 1 0-15,-5-1-3 0,4 1 3 0,-2 2 5 16,0-1-5-16,0-1 2 0,0 1 3 0,5 1-2 16,-7-1-3-16,1 0 0 0,-1-1 0 0,2 2 0 15,-2-2 1-15,0 1 3 0,-1-1 1 0,-4-1 7 16,6 3-5-16,-6-3 3 0,5 1-2 0,-1 1 2 16,-4-2-4-16,3 4-1 0,-1-2 1 0,2 0-2 15,-1 1 0-15,-3-3 2 0,0 0-4 0,0 0 2 16,0 0 1-16,0 0-5 0,22 19 1 0,-22-19 2 15,0 0-4-15,16 10 2 0,-16-10 0 0,10 10-25 16,-10-10-49-16,0 0-66 0,17 16-76 0,-17-16-146 16,0 0-387-16,1 15 172 0</inkml:trace>
  <inkml:trace contextRef="#ctx0" brushRef="#br0" timeOffset="203360.26">17153 18383 90 0,'0'0'178'0,"0"0"-15"0,0 0-14 16,0 0-13-16,0 0-13 0,0 0-14 0,0 0-7 15,0 0-12-15,0 0-5 0,0 0-12 0,0 0-3 16,0 0-12-16,0 0-1 0,0 0 9 0,0 0-16 16,0 0 3-16,0 0-4 0,0 0 3 0,0 0-3 15,0 0 2-15,0 0-6 0,0 0-4 0,-10-26-3 16,10 26-4-16,0 0 0 0,0 0-4 0,0 0-3 16,0 0-3-16,0 0-1 0,0 0-4 0,-40 33 0 15,40-33-3-15,-10 8-1 0,10-8-1 0,-13 12-3 16,13-12 2-16,-16 16-4 0,16-16-2 0,-16 10 1 15,16-10 0-15,-11 8-1 0,11-8-2 0,0 0 2 16,-17 12-2-16,17-12 1 0,0 0-5 0,0 0 2 16,0 0-1-16,-15 8-1 0,15-8 4 0,0 0 0 15,0 0 1-15,0 0 1 0,0 0-1 0,0 0-1 16,0 0 0-16,0 0-1 0,0 0 1 0,0 0 2 16,0 0-3-16,0 0-1 0,0 0 1 0,0 0 1 15,0 0-3-15,0 0 0 0,0 0-1 0,0 0 2 16,0 0 1-16,0 0-4 0,11-44 0 0,-11 44 5 15,0 0-5-15,0 0 1 0,5-18 0 0,-5 18-1 16,0 0 0-16,0 0 3 0,0 0-4 0,4-16 2 16,-4 16 0-16,0 0-2 0,0 0-1 0,11-11 4 15,-11 11-5-15,0 0 3 0,0 0 0 0,0 0 0 16,0 0 0-16,0 0 0 0,16-10-3 0,-16 10 6 16,0 0-5-16,0 0 2 0,0 0 1 0,0 0-2 0,0 0 0 15,0 0-1-15,0 0 2 0,0 0-3 16,0 0 5-16,0 0-3 0,0 0 3 0,0 0-3 15,0 0 2-15,0 0-1 0,0 0 2 0,0 0-2 16,42 16 1-16,-42-16 1 0,0 0 3 0,0 0-2 16,18 11 3-16,-18-11 3 0,0 0 2 0,18 9-1 15,-18-9-3-15,14 9 2 0,-14-9 5 0,0 0-7 16,18 10 0-16,-18-10-4 0,0 0 3 0,20 10-2 16,-20-10 4-16,0 0-4 0,10 9 1 0,-10-9-1 15,0 0 0-15,0 0 3 0,12 12-4 0,-12-12-1 16,0 0 1-16,0 0 0 0,0 0-2 0,14 9 1 15,-14-9-2-15,0 0 0 0,0 0-21 0,13 10-41 16,-13-10-47-16,0 0-55 0,0 0-204 0,0 0-399 16,0 0 177-16</inkml:trace>
  <inkml:trace contextRef="#ctx0" brushRef="#br0" timeOffset="213002.01">24304 8557 55 0,'-3'6'82'0,"1"2"0"16,2-2-14-16,2 2-5 0,-2 0-11 0,4 2-2 0,-3 1-7 16,3-2-1-16,1 0-2 0,-1 4-4 0,0-5-5 15,4 4 8-15,-3-2-13 0,1 0-7 0,-1 0-3 16,-2 2-6-16,1-4-4 0,-2 2-1 0,-2-1 7 16,2 0-11-16,-2-1 5 0,0-1-7 0,-2 0 5 15,1 1-4-15,-2-1 1 0,0 0 0 0,0 3-3 16,-1-4 6-16,0 5-6 0,2-6 14 0,-3 4-9 15,0-2 1-15,1 3 25 0,0 2 14 0,0-4-3 0,3 4-4 16,-2 2-8-16,3 1 2 0,0-1 4 0,3 5-5 16,-1-2-14-16,0 3-8 0,0 1-10 0,2-4-7 15,6 8-4-15,-2 0-11 0,1 1 0 0,0 0 5 16,1 3 2-16,-2-2-3 0,-1-1 6 0,2-1 1 16,-1 1 1-16,0 1 7 0,-3 0 2 0,4 1 10 15,-2-1 14-15,-3 0-5 0,1-1 5 0,0 3 1 16,-1 3 5-16,1-3 1 0,-1 1 0 0,-3 0 14 0,1 2-11 15,2-3-3-15,-1 3-3 0,3 1-8 16,-4-2 1-16,3 5 5 0,0-1-5 0,-4 11 2 0,3 2 1 16,3 1-8-16,-6-3 0 0,0 2 4 0,-2-2-5 15,1 0 0-15,0 0-4 0,-1 1 4 0,-2 2-2 16,3-13-1-16,-1 11-1 0,-2 1 0 0,-2-1 0 16,-4-1 0-16,8-12-3 0,-3 3-2 0,-1 9 0 15,1 4 2-15,0 0-9 0,3-2 7 0,-3 1-4 16,-1-1 5-16,1 3 2 0,4-5-1 0,-1 3 0 0,1-2 0 15,0 3 2-15,-2-3 4 0,4 2-3 0,-4 1 2 16,4-4 1-16,-2 3-7 0,-2 1 2 16,0 6 3-16,2-3-3 0,0 1 1 0,0-1-4 0,0-2 1 15,4 2-1-15,-3 0-1 0,1 1 4 0,0-1-8 16,0-2 8-16,3 2-7 0,-3-2 5 0,3 2-4 16,-5-5 3-16,8 8-1 0,-7-3 5 0,3-2-1 15,0 0-5-15,-3 4 0 0,4-5 0 0,-1 2-2 0,0-3 2 16,-3 1-2-16,3-2-4 0,0-1 9 15,0 3-5-15,-2-16 4 0,3 15 0 0,-1 1-4 0,1-3 2 16,6 3 3-16,-4-2-7 0,-2-1 4 0,-1 1-2 16,0-11 5-16,1 14-1 0,0-3-2 0,-2 0 2 15,2 5 3-15,-4-7-10 0,5 3 4 0,-3-3 5 16,1 0-3-16,-3 1 0 0,3-1-1 0,-1-9 2 16,1 9 0-16,-1 4 2 0,1 0 3 0,-1-5-9 0,3 5 3 15,-1-5-4-15,0 1 4 0,-1 1 5 0,1 0-5 16,-1-10 0-16,0 9-2 0,-2-10 3 0,2 12-8 15,-4-14 8-15,0 2-6 0,3 0 1 0,-4 13 3 16,4-3-1-16,1-12-5 0,0 12 4 0,-4-8 0 16,6 8 1-16,-1-12 1 0,1 2-4 0,1 11 0 15,2-2 1-15,0-11 6 0,0 2 19 0,-4-1-6 16,4 13 2-16,-1-14 4 0,-4-2-7 0,2 1 2 16,-2 2-1-16,-3-2-3 0,2-2 1 0,-2 2-1 15,4 1-1-15,-1-3 0 0,-4 3-3 0,1 2 0 0,2-3-2 16,-2 1 0-16,2-2-3 0,-1 1 3 15,1-1-2-15,1 0 3 0,-2-2-5 0,1 0-7 0,-2-1 11 16,0 0-6-16,3-4 0 0,-3 2-4 0,1-1 3 16,0-3 3-16,1 5-4 0,-1-10 2 0,1 2-23 15,3-2 6-15,1 1-2 0,-1-2 10 0,-1-1-5 16,3 1 2-16,0 0-1 0,0-3-1 0,1 1 7 16,0-3-2-16,-1-2 2 0,-2 1-4 0,-1-2 5 0,3 2-5 15,-4-3 5-15,0-1-1 0,-3-2-4 16,4 0 2-16,-1 3 2 0,-3-4 5 0,-1-2-5 15,0 3 0-15,0-5 2 0,-5 6-3 0,0-5 4 0,-2 2-4 16,0-1-14-16,-7-3-24 0,3 1-34 0,-4-1-36 16,-4 1-105-16,-2-3-237 0,1-4 105 0</inkml:trace>
  <inkml:trace contextRef="#ctx0" brushRef="#br0" timeOffset="213820.36">24513 15888 125 0,'4'3'129'0,"-4"-3"-6"15,0 0-2-15,0 0-3 0,0 0-5 0,0 0-6 0,0 0-3 16,0 0-10-16,0 0-5 0,0 0-10 0,0 0-2 16,0 0-10-16,0 0-4 0,0 0-7 0,0 0-4 15,0 0-6-15,0 0-7 0,0 0-3 0,0 0-2 16,0 0-5-16,0 0-5 0,0 0-2 0,0 4-1 16,0-4-4-16,0 0-1 0,0 0-2 0,0 0-2 15,0 0 0-15,0 0 2 0,0 0-3 0,0 0-6 16,0 0 1-16,0 0 2 0,8 3 0 0,-7-2-3 15,6 1 2-15,-5 2-4 0,7-3 2 0,-4 2-4 16,3 2 3-16,1 1-3 0,3-1 3 0,0 1-2 16,6 1 0-16,-1 2-1 0,2-2 2 0,-4 1-3 15,4-1 3-15,-5 2-1 0,4-4-2 0,-9 5 3 0,8-3-3 16,-8-2-2-16,2 1 1 0,-2-2 4 0,0 2-3 16,-4-2 2-16,0 0 6 0,0-4-8 15,-1 3 1-15,0-2-2 0,0 0 1 0,-4-1-1 0,5 3 2 16,-5-3-1-16,3 1 1 0,-3-1 1 0,4 3 0 15,-4-3 0-15,0 0-5 0,4 3 5 0,-4-3-4 16,0 0 1-16,4 5 2 0,-2-3 2 0,1 2-6 16,0-1-1-16,1 2 3 0,0 0 0 0,1 0-2 15,4-1-11-15,-2 3-10 0,1-1-12 0,1-2-10 0,1 2-11 16,-1-1-7-16,2 0-4 0,1 0-12 16,-3-1 2-16,0 1 2 0,1-1-2 0,-3-1 2 15,-2-3 7-15,-1 2-1 0,0-2 0 0,-4 0-19 0,0 0-70 16,0 0-170-16,0 0 75 0</inkml:trace>
  <inkml:trace contextRef="#ctx0" brushRef="#br0" timeOffset="214517.73">25141 15923 65 0,'5'-5'88'0,"-4"1"-6"0,4 2-10 0,-2-1-9 16,-3 3-2-16,5-4-8 0,-4 2 0 0,-1 2 6 15,4-7 10-15,-1 5 2 0,-3 2 3 0,1-3 8 16,-1 3-10-16,1-5-1 0,-1 5 2 0,4-4-6 16,-4 4-8-16,0-3-5 0,0 3-8 0,0 0-3 15,0-4-4-15,0 4-3 0,0 0-5 0,0-5 0 16,0 5-4-16,4-4-3 0,-4 4-3 0,1-4 0 15,-1 4-2-15,5-5-5 0,-2 2-2 0,-1-1 1 0,-2 4 0 16,2-5-5-16,-1 4 3 0,-1 1-5 0,1-8 2 16,-1 3-2-16,0 5-2 0,0-3 1 0,0 3-3 15,0 0 4-15,0-5-4 0,0 5 7 0,0 0-7 16,0 0-1-16,0-7 2 0,0 7 0 0,0 0 0 16,0 0-1-16,0 0 0 0,-1-3 1 0,1 3-2 15,0 0 2-15,0 0-1 0,0 0-2 0,0 0 2 16,0 0-4-16,-9 0 3 0,9 0 0 0,0 0-2 15,0 0 1-15,-15 3-3 0,8-3 2 0,3 3 4 16,-1 2-5-16,-1-1 1 0,1-1-1 0,-5 6 3 16,3-1-3-16,-3-1 3 0,2 3-2 0,-3 0-1 15,-3 1 1-15,2 1 2 0,-3 1-1 0,0-1-2 0,-1 2 4 16,2-3-5-16,-2 3 3 0,0 0 0 0,2-4 0 16,0 2-1-16,4 1-2 0,-2-5 11 0,2 4 3 15,1-2-3-15,-1-1 0 0,2-1 5 0,1 2-1 16,-1-2-5-16,-2 0 4 0,5 1 2 0,0-2-7 15,-1 2-3-15,-1-2 4 0,3-1-3 0,-1 0 0 16,1 2 0-16,1-4 2 0,0 1-2 0,0 0 1 16,0 3-3-16,0-4-4 0,2 1-20 0,-2 0-25 15,2 0-25-15,2-1-42 0,0 1-159 0,-1-5-295 16,3 2 131-16</inkml:trace>
  <inkml:trace contextRef="#ctx0" brushRef="#br0" timeOffset="-203294.7">15787 17665 74 0,'0'0'74'15,"0"0"-11"-15,0 0-5 0,0 0-4 0,0 0-6 16,0 0-1-16,0 0-9 0,0 0-4 0,0 0-1 15,0 0 2-15,0 0-3 0,0 0-5 0,0 0-2 16,0 0 0-16,0 0-5 0,0 0 5 0,0 0-9 16,0 0 5-16,0 0 4 0,0 0 0 0,0 0-2 15,0 0-4-15,0 0 10 0,0 0-12 0,0 0 0 16,0 0-6-16,0 0-1 0,0 0 5 0,0 0-2 16,0 0-5-16,0 0 1 0,0 0-2 0,0 0-4 15,0 0 2-15,0 0 3 0,0 0-2 0,0 0-9 16,0 0 16-16,0 0-15 0,5 5 7 0,-5-5-2 15,0 0 3-15,0 0-10 0,0 0 6 0,0 0-2 16,0 0 5-16,0 0-2 0,0 0-4 0,0 0 4 16,0 0 0-16,0 0 0 0,0 0 2 0,0 0-9 15,0 0 12-15,0 0-5 0,2 4 11 0,-2-4-5 16,2 3 2-16,-2 1 7 0,0-4 3 0,5 3-15 16,-5-3 2-16,4 2 6 0,-4-2-6 0,1 4-4 15,-1-4 4-15,0 0 3 0,1 1-11 0,-1-1 9 16,0 0-6-16,0 0-3 0,0 0 0 0,3 5 10 15,-3-5-4-15,0 0 3 0,5 2 1 0,-5-2 7 0,3 4-10 16,-1-2-13-16,-2-2 10 0,7 4 3 0,-6-1 2 16,5-2-4-16,-2 2-8 0,0-2 7 0,4 3 5 15,-4-1 0-15,1-2-5 0,1 2 4 16,-1-1-5-16,2 2 2 0,-4 0-11 0,3-1 14 0,-3-3-3 16,2 1 3-16,-5-1-1 0,7 3-7 15,-5-2 2-15,-2-1-3 0,4 1 1 0,-4-1 4 0,0 0-2 16,7 3-2-16,-7-3 12 0,2 3-4 15,1-1-10-15,-3-2 5 0,5 3 2 0,-5-3-8 0,4 4 3 16,-2-2-3-16,2-1 8 0,-1 2-7 0,2 0 0 16,-1 0 6-16,0-1-7 0,-1-1 3 0,2 2 3 15,-2-1-7-15,1 0 6 0,3-1-2 0,-4 1-1 16,-3-2 2-16,5 2-12 0,-5-2 13 0,6 3-11 16,-6-3 11-16,4 2-3 0,-4-2 4 0,0 0 0 15,0 0-6-15,4 2 4 0,-4-2 1 0,0 0-2 16,0 0-5-16,1 3 3 0,-1-3 4 0,0 0 5 15,0 0-2-15,0 0-10 0,0 0 5 0,0 0 3 16,4 2 2-16,-4-2-6 0,0 0-2 0,4 2 8 16,-4-2-9-16,0 0 1 0,5 1 5 0,-5-1 5 15,4 3-8-15,-4-3 5 0,0 0-1 0,6 2 0 16,-6-2-6-16,0 0-2 0,0 0-1 0,4 2 16 16,-4-2-11-16,0 0 1 0,0 0 0 0,0 0 4 15,0 0-3-15,0 0 3 0,0 0-8 0,0 0 13 0,4 1-7 16,-4-1-2-16,0 0-8 0,0 0 16 15,0 0-8-15,0 0-2 0,0 0-4 0,0 0 10 16,0 0-2-16,0 0-3 0,0 0-3 0,0 0 3 16,0 0 3-16,0 0 3 0,5 1 0 0,-5-1-6 0,0 0-5 15,0 0 2-15,0 0 5 0,0 0-3 0,0 0 2 16,0 0 9-16,0 0-5 0,0 0-6 0,0 0 8 16,0 0 3-16,0 0-19 0,0 0 11 15,0 0-3-15,0 0 12 0,0 0-8 0,0 0 1 0,0 0 3 16,0 0-9-16,0 0 6 0,0 0 1 0,0 0-6 15,0 0 2-15,0 0-1 0,5 1 3 0,-5-1 6 16,0 0 3-16,0 0 2 0,0 0-3 0,0 0 2 16,0 0 5-16,0 0-6 0,0 0 1 0,0 0 2 15,0 0-5-15,0 0 1 0,0 0 0 0,0 0-4 16,0 0 0-16,0 0 2 0,0 0-4 0,0 0-1 16,0 0 1-16,0 0 3 0,0 0-7 0,0 0 1 15,0 0 3-15,0 0-1 0,0 0 1 0,0 0-2 16,0 0 3-16,0 0-6 0,0 0 2 0,0 0 2 15,0 0 0-15,0 0 8 0,-15 2-13 0,15-2 0 16,0 0 3-16,0 0-1 0,-7 0 2 0,7 0-5 16,-6 3 5-16,6-3 2 0,-5 2-2 0,5-2-3 15,-6 4-2-15,3-1 0 0,-1 0 6 0,-1-2-6 16,0 2-3-16,0 0 11 0,2 0-5 0,-2-2-2 0,0 2 0 16,3 0 2-16,-2 1 3 0,1-2-4 15,3-2-1-15,-7 5-10 0,3-1 16 0,0 0-3 16,0 0 0-16,0 0-1 0,2-3 0 0,-1 3 1 15,-2 0-2-15,1-2 4 0,3 3-4 0,-2-3 0 0,3-2 2 16,-5 5-3-16,1 0 5 0,0-3-3 0,2 2-4 16,-2-1 5-16,0-1 2 0,1 0-3 15,-1 3-1-15,4-5-2 0,-4 5 2 0,4-5 1 16,-5 4-3-16,2-2 3 0,3-2-2 0,-5 5 3 0,0-1 2 16,5-4-4-16,-3 1 1 0,3-1 4 15,-3 2-11-15,3-2 5 0,-3 2-1 0,3-2-2 0,-4 3 7 16,4-3-1-16,0 0 5 0,0 0-1 15,-5 0-10-15,5 0 7 0,0 0-3 0,0 0 2 0,0 0 2 16,0 0-3-16,-4 3-6 0,4-3 9 0,0 0-5 16,0 0 3-16,0 0-2 0,0 0 4 0,0 0-8 15,0 0 12-15,0 0-10 0,0 0-3 0,0 0-2 16,0 0 6-16,0 0-4 0,0 0 4 0,0 0-4 16,0 0-6-16,0 0-2 0,0 0-2 0,0 0-11 15,0 0-25-15,0 0-3 0,0 0-12 0,0 0-17 16,0 0-20-16,0 0-87 0,0 0-206 0,0 0 91 15</inkml:trace>
  <inkml:trace contextRef="#ctx0" brushRef="#br0" timeOffset="-201896.39">15805 17712 40 0,'-9'0'71'16,"9"0"-4"-16,0 0-6 0,0 0-11 0,0 0-4 15,0 0-1-15,0 0 7 0,0 0-4 0,-4 6-5 16,4-6 1-16,0 0 5 0,0 0-6 0,0 0 1 16,0 0-2-16,0 0 4 0,0 0 0 0,0 0-7 15,0 0 4-15,0 0-3 0,0 0-6 0,0 0-5 16,0 0-6-16,0 0 1 0,0 0-8 0,0 0 1 15,0 0 2-15,0 0-7 0,0 0-2 0,0 5 9 16,0-5-12-16,4 2-16 0,-4-2 20 0,6 4 3 0,-2-1-5 16,0 0 7-16,0-1-2 0,1 1-5 15,-1-2-6-15,1 3 8 0,1-2-12 0,-2 0 10 16,3 3 0-16,-2-3 2 0,0 0-11 0,0 1 5 16,1-1 8-16,-2-1-9 0,3 1-9 0,-4 1 9 15,3-2-5-15,0 0 5 0,-6-1 3 0,7 3-7 0,-1-2-7 16,-6-1 5-16,10 1 5 0,-6 1 7 0,-4-2-11 15,10 2 3-15,-5-1 5 0,0 1-12 16,-5-2 9-16,7 1-1 0,-3 1-9 0,-4-2 1 16,4 2 5-16,0 0-6 0,-4-2 3 0,0 0 6 0,4 2 0 15,-1 1-4-15,-3-3 8 0,0 0-13 0,2 2 6 16,-2-2-2-16,0 0-7 0,0 0 12 0,5 1-6 16,-5-1 5-16,0 0 2 0,2 3-5 15,-2-3 1-15,2 2 0 0,-2-2-3 0,0 0 1 0,0 0 5 16,4 5-3-16,-4-5 0 0,1 2-3 0,-1-2 5 15,0 0-1-15,0 3-4 0,0-3 3 0,0 0 2 16,7 2-2-16,-7-2 1 0,2 3-4 0,-2-3 3 16,0 0 0-16,4 2-1 0,-4-2 5 0,0 0-1 15,0 0-9-15,0 0 6 0,0 0 6 0,0 0-4 16,0 0 5-16,0 0-9 0,0 0 4 0,0 0 2 16,0 0 6-16,0 0-5 0,0 0 0 0,0 0 3 15,0 0-2-15,0 0-6 0,0 0 5 0,0 0-1 16,0 0-8-16,0 0 5 0,0 0 2 0,0 0 0 15,0 4-1-15,0-4-7 0,0 0 11 0,0 0-1 16,0 0-16-16,0 0 16 0,0 0 4 0,0 0-11 16,0 0 2-16,0 0 10 0,0 0-8 0,0 0-1 15,0 0-6-15,0 0 7 0,0 0-3 0,0 0 1 16,0 0 2-16,0 0 0 0,0 0-1 0,0 0 4 16,0 0-11-16,0 0 3 0,0 0 1 0,0 0 2 15,0 0-5-15,0 0 9 0,0 0-18 0,0 0 9 16,0 0 5-16,0 0 4 0,0 0-3 0,0 0 1 15,0 0 2-15,0 0-1 0,0 0-4 0,0 0 2 16,0 0 4-16,0 0-7 0,0 0 3 0,0 0 4 16,1 3-3-16,-1-3-6 0,0 0 3 0,0 0 5 0,0 0 0 15,0 0 4-15,0 0-8 0,0 0 4 16,0 0-6-16,0 0 6 0,-5 4-1 0,5-4-2 16,-2 4 0-16,-1-2-3 0,-2 2 5 0,3-4 0 15,-2 5 0-15,1-3-5 0,-1 1-6 0,-1 0 14 0,1 1-10 16,-4-1 6-16,2 2-1 0,1 2 0 15,-1-3-1-15,-1-1 4 0,0 7 0 0,-1-6-2 16,2 1 2-16,-2 4-2 0,0-3 2 0,2 1-6 16,0 2 9-16,-1-2-9 0,1 1 5 0,-3 0 0 15,1 2-5-15,3-3 9 0,0 0-1 0,0 0 6 0,0-1 7 16,-2 0-5-16,6-1 4 0,-3-2 1 0,0 1 9 16,3-1 3-16,-2 0 14 0,3-3 9 15,-2 4 21-15,2-4 0 0,-4 2-6 0,-1 1-7 16,5-3 0-16,-8 0-6 0,8 0-7 0,0 0-2 0,-9 0-8 15,9 0 0-15,0 0-5 0,-7 0-5 0,7 0-4 16,0 0 0-16,0 0-3 0,0 0-4 0,-8 0-1 16,8 0 9-16,0 0-14 0,0 0 2 15,0 0-4-15,0 0-2 0,0 0 1 0,0 0-3 0,0 0-1 16,14 6 0-16,-14-6-2 0,0 0 0 0,4 3 1 16,-4-3-2-16,0 0 0 0,0 0-7 0,3 3-7 15,-3-3-6-15,0 0-4 0,0 0-12 16,2 2-13-16,-2-2-17 0,0 0-12 0,0 0-18 0,4 3-9 15,-4-3-19-15,0 0-28 0,0 0-29 0,0 0-91 16,0 0-291-16,6-8 130 0</inkml:trace>
  <inkml:trace contextRef="#ctx0" brushRef="#br0" timeOffset="-201243.4">15745 17936 79 0,'0'0'109'0,"0"0"-13"0,0 0-12 0,0 0-4 0,0 0-8 16,0 0-8-16,0 0-7 0,0 0-9 0,0 0 0 15,0 0-6-15,0 0-1 0,0 0-8 0,10 9-3 16,-10-9-6-16,3 5 6 0,-2-4-8 0,-1-1-2 15,5 4-3-15,-5-1 3 0,4-1-12 0,-4-2 3 16,6 5 4-16,-6-1-2 0,2 0-1 0,0 0-3 16,-1-2-1-16,-1 3 3 0,4-2 4 0,-4 1-4 15,2 2 9-15,-2 0-8 0,0-3-2 0,2 2-1 16,-2-1 11-16,1 0-12 0,-1 0 0 0,3-2-1 16,-2 1-1-16,-1-3 5 0,2 5-5 0,-2-5-6 15,0 4 12-15,2-1-7 0,-2-3-1 0,0 0 1 16,0 0 3-16,0 5-1 0,0-5-1 0,0 0-7 15,0 0 1-15,5 2 3 0,-5-2 7 0,0 0-11 16,4 2 6-16,-4-2-5 0,0 0 0 0,5 0-27 16,-5 0-40-16,0 0-45 0,9-4-73 0,-9 1-198 15,4-2 88-15</inkml:trace>
  <inkml:trace contextRef="#ctx0" brushRef="#br0" timeOffset="-199596.73">15802 17648 28 0,'0'0'84'0,"0"0"-10"16,0 0-2-16,0 0-9 0,9-7-6 0,-9 7 1 0,0 0-7 16,0 0-9-16,0 0-6 0,3-5 2 0,-3 5-5 15,0 0 3-15,0 0-1 0,0 0 4 0,0 0-7 16,0 0 8-16,0 0-6 0,-4-7-1 15,4 7-3-15,0 0-5 0,0 0 0 0,-4-1-2 0,4 1-3 16,0 0 3-16,0 0-4 0,0 0-8 0,0 0 2 16,0 0-4-16,0 0 0 0,0 0 1 0,0 0 0 15,0 0-10-15,0 0 8 0,0 0-3 0,0 0-2 16,0 0-3-16,0 14 6 0,0-14-9 0,1 8 6 16,-1-5 3-16,0-3-7 0,-1 12 10 0,1-5-1 15,-4-2-3-15,3 2-1 0,-3 0-1 0,3-2 0 16,-3 0 4-16,3 2-3 0,-2-2-4 0,2 2 8 15,-3-2 0-15,3 0-3 0,-3 0-1 0,4 0 4 16,-2-3-6-16,2-2-3 0,-2 5 3 0,0-3 2 16,2-2 2-16,0 0 0 0,-4 7-4 0,4-7 0 15,0 0 0-15,0 0 3 0,0 3 2 0,0-3-1 16,0 0-5-16,0 0 7 0,0 0-5 0,0 0-2 16,0 0 3-16,0 0-1 0,0 0-3 0,0 0 0 15,0 0-3-15,0 0-2 0,0 0-1 0,0 0 1 16,0 0-4-16,0 0-6 0,6-10 1 0,-6 10 1 15,0 0 4-15,4-3-4 0,-4 3 4 0,4-4-3 16,-3 2-1-16,-1 2 14 0,0-11-8 0,2 6-3 16,-2 0 3-16,2-2-2 0,-2 7 6 0,4-8 0 15,-7 3 5-15,6 0-3 0,-2 1-2 0,-1 4 3 16,-4-9 0-16,4 9-3 0,3-7 1 0,-3 7-7 16,0 0 3-16,1-4 8 0,-1 4-4 0,0 0 2 15,0 0-3-15,0 0 5 0,0 0 0 0,0 0-3 16,0 0-2-16,2-5 3 0,-2 5-2 0,0 0 2 15,0 0-1-15,0 0 1 0,0 0 5 0,0 0 3 16,0 0 8-16,0 0-5 0,0 0-2 0,0 0 0 16,-2-7 2-16,2 7-9 0,0 0 9 0,0 0-5 15,0 0-2-15,0 0 6 0,0 0-2 0,0 0-7 16,0 0 4-16,0 0 0 0,0 0-2 0,0 0 5 16,0 0-4-16,0 0-3 0,0 0-2 0,0 0 3 15,0 0-3-15,0 0 2 0,0 0 1 0,0 0-3 16,0-2 2-16,0 2 0 0,0 0 1 0,0 0-1 15,0 0 2-15,0 0-3 0,0 0-1 0,0 0 10 0,0 0-3 16,0 0-9-16,0 0 3 0,0 0 1 16,0 0-1-16,0 0 1 0,0 0-5 0,0 0 4 15,0 0 0-15,0 0 8 0,0 0-4 0,0 0 1 16,15 7-6-16,-15-7 4 0,8 2 2 0,-8-2-4 16,8 3 1-16,-7 1 1 0,-1-4 3 0,9 2-6 0,-4 1 3 15,-1 0-6-15,-4-3 4 0,5 5-1 16,-2-3 0-16,1 1 10 0,-2 1 6 0,1-2-1 15,-3-2 7-15,7 5-7 0,-4-2-6 0,1-1 1 16,1 0 7-16,-1 2-8 0,0 0-4 0,2-1 9 0,-2 2-3 16,1-1-8-16,0 0 0 0,1 4 3 0,1-4-2 15,-1-2 3-15,0 4-1 0,1-1-5 16,-1-1 8-16,0-2-2 0,0 2-7 0,-2-1 4 16,1 1 0-16,1-2-4 0,-3 1 0 0,1-2 6 15,-1 2-7-15,2-2 5 0,-1 1 1 0,0 0-3 0,1 1-1 16,0-2 5-16,-1 2-6 0,2-1-3 15,2-1 4-15,-3 3-5 0,3-3 0 0,-3 4 8 16,4-2-10-16,-4-1-13 0,4 3-9 0,-2 0-12 16,3-1-11-16,0-1-4 0,-1 1-15 0,0-2-11 0,-2 1-26 15,0-1-68-15,-1-2-189 0,2 3 84 0</inkml:trace>
  <inkml:trace contextRef="#ctx0" brushRef="#br0" timeOffset="-145033.1">16725 17991 4 0,'0'0'97'0,"0"0"-1"16,0 0 0-16,0 0-15 0,0 0 6 16,0 0-3-16,0 0-5 0,0 0 0 0,0 0-7 15,0 0 0-15,0 0-9 0,0 0 2 0,0 0-13 0,0 0 0 16,0 0-2-16,0 0-11 0,0 0-1 0,0 0-6 16,0 0-1-16,0 0 2 0,0 0-9 15,0 0-6-15,0 0-6 0,0 0 3 0,0 0 2 0,0 0-1 16,3-2 0-16,-3 2 0 0,0 0 4 0,0 0-6 15,0 0-2-15,0 0-3 0,0 0 4 0,0 0-3 16,0 0-5-16,0 0 10 0,0 0-11 0,-12-4-5 16,12 4 11-16,-14 0 0 0,6-1-5 0,-2-1 1 15,-4 2 0-15,-4-1-6 0,-1 0 5 16,1-2-2-16,-2 2 3 0,-2-1-3 0,2-2 0 0,-1 3-5 16,1-3 3-16,-10-1 0 0,11 3 7 0,1-1-11 15,-1-2 4-15,-3 3 3 0,4-1 0 0,2 0 3 16,4 1 0-16,0 0 1 0,1 0 2 0,1 0 2 15,0-1 0-15,4 3 1 0,-1-1 2 0,7 1-7 16,-6 0 1-16,6 0-1 0,-8-2-1 0,8 2 0 16,-5-2 4-16,5 2 0 0,0 0-10 0,0 0 6 15,0 0-9-15,-5-2 0 0,5 2 12 0,0 0-8 16,0 0 0-16,0 0 5 0,0 0-4 0,-8 0 0 16,8 0-10-16,0 0 8 0,0 0-1 0,0 0-4 15,0 0-11-15,0 0-14 0,0 0-5 0,0 0-9 16,0 0-24-16,0 0-14 0,0 0-17 0,0 0-39 15,17 5-75-15,-17-5-230 0,10 0 103 0</inkml:trace>
  <inkml:trace contextRef="#ctx0" brushRef="#br0" timeOffset="-144419.55">16403 17847 7 0,'0'0'107'0,"0"0"1"0,0 0-6 0,0 0-5 15,0 0-7-15,0 0 3 0,0 0-20 0,0 0 1 16,0 0-12-16,0 0-11 0,0 0 7 0,0 0-8 16,0 0-9-16,0 0-6 0,0 0-5 0,0 0-5 15,0 0-4-15,0 0 0 0,0 0-2 0,0 0 5 16,0 0-12-16,-13 7 3 0,7-3 0 0,-4 2-3 16,3-2-1-16,0-2-3 0,-2 3 4 0,-3 0 5 15,1 1-5-15,-2-1 5 0,0 0 1 0,3 1-7 16,-3 0 6-16,4-1 0 0,-1 1 1 0,0 0 9 15,-1 0-14-15,2-1-1 0,3 0 3 0,1-1-7 16,1-1 0-16,0-1 4 0,3 3 2 0,1-1-6 16,-4-3 1-16,4 4 15 0,1-1-16 0,2-1 2 15,2 2 4-15,0-3 0 0,5 1 7 0,-1 2-5 16,2-2-6-16,0 1 2 0,1-1-7 0,-6-1 0 16,7 1 3-16,-7 1-2 0,1-2-1 0,-1 1 3 0,2 0-3 15,-5-1-4-15,1 0 0 0,0 0-5 16,-4-2 12-16,7 3-11 0,-5-1 9 0,-2-2-10 15,3 3 5-15,-2 0-6 0,-1-3 8 0,-1 4 5 16,1 2-2-16,0-6 10 0,-3 3-5 0,2 0 1 0,1-3-5 16,-3 5 1-16,3-5 2 0,0 5-7 0,0-5 4 15,-1 4 0-15,1-4-2 0,0 0-1 16,0 0 0-16,0 0 2 0,-4 2 2 0,4-2 2 16,0 0-10-16,0 0 1 0,0 0 0 0,0 0-1 15,0 0 3-15,0 3 1 0,0-3-9 0,0 0-33 0,0 0-54 16,0 0-77-16,0 0-88 0,0 0-277 0,0 0 122 15</inkml:trace>
  <inkml:trace contextRef="#ctx0" brushRef="#br0" timeOffset="-137727.79">12576 6624 52 0,'0'-2'145'0,"0"2"-12"16,0 0-14-16,0 0-7 0,-4-3-7 0,4 3-17 15,0 0-6-15,0 0-11 0,0 0-4 0,0 0-17 0,0 0 4 16,0 0-11-16,0 0-1 0,0 0-7 16,0 0-2-16,0 0-5 0,0 0-2 0,0 0 3 15,0 0-2-15,0 0 3 0,0 0 6 0,0 0 6 0,0 0 4 16,0 0 4-16,0 0-2 0,0 0-4 0,-8 5-1 15,8-5-2-15,-5 2-3 0,5-2-3 0,-6 2-2 16,2 1-5-16,4-3-4 0,-9 3-3 0,4-3 2 16,1 2-4-16,-1 0-3 0,-2 1 0 0,3 0-2 15,-3-1-3-15,2 0 3 0,-1-1-3 0,-2 0-3 16,2 2 1-16,-1-2-3 0,1 3 2 0,1-2-2 0,-4-1-4 16,2 1 6-16,2 0-4 0,0 3 1 0,0-5-5 15,1 2 3-15,4-2 3 0,-6 3-5 16,3 0 2-16,3-3-3 0,-5 1 2 0,5-1 0 0,0 0-2 15,-5 3 3-15,5-3 0 0,0 0-3 0,-3 2 2 16,3-2-1-16,-2 4-1 0,2-4 0 0,0 0 1 16,0 0-1-16,0 0 0 0,0 0-15 0,-4 3-15 15,4-3-27-15,0 0-31 0,0 0-44 0,0 0-166 16,0 0-323-16,0 0 144 0</inkml:trace>
  <inkml:trace contextRef="#ctx0" brushRef="#br0" timeOffset="-137213.77">12659 6708 34 0,'0'0'149'15,"-18"0"-13"-15,18 0-11 0,0 0-18 0,0 0-8 0,0 0-9 16,0 0-7-16,0 0-10 0,0 0-1 0,0 0-12 15,0 0-5-15,0 0-7 0,-8-3 0 0,8 3-7 16,0 0-1-16,0 0-2 0,0 0-3 0,0 0-3 16,0 0-2-16,0 0 1 0,0 0-2 0,0 0 6 15,0 0-3-15,0 0-3 0,0 0 2 0,-7 3-7 16,7-3 1-16,-5 5 1 0,-1-3-6 0,0-1-2 16,1 3-4-16,-1-1-3 0,-6 2 3 0,2 1 0 0,1-1-2 15,-4 1-6-15,-1 3 13 0,3-3-9 16,-1 1 8-16,1 0-2 0,0 1-1 0,-4 1 1 0,6-2 0 15,0-2 0-15,-1 2 0 0,1-4-4 0,0 4-1 16,2 0 0-16,1-2 1 0,1-3 1 0,1 2-4 16,-1 0-2-16,3-2 1 0,-2 0 0 0,4-2 1 15,-6 3-3-15,6-3-9 0,-3 3-23 0,3-3-34 0,0 0-41 16,0 0-78-16,0 0-96 0,4-14-297 16,2 5 132-16</inkml:trace>
  <inkml:trace contextRef="#ctx0" brushRef="#br0" timeOffset="-136559.58">12506 6629 73 0,'0'0'80'0,"0"0"-5"0,0 0-1 0,0 0 1 15,0 0-4-15,0 0-5 0,0 0-3 16,0 0-7-16,0 0-8 0,0 0-1 0,0 0-1 0,0 0-12 16,0 0 2-16,0 0-5 0,0 0-2 0,0 0 1 15,0 0-2-15,0 0-2 0,0 0 6 0,11 2-7 16,-11-2 3-16,0 0-8 0,0 0-1 0,0 0 1 15,0 0 5-15,0 0 1 0,0 0 0 0,0 0 9 16,0 0-7-16,4 5 0 0,-4-5 0 0,0 0 1 0,0 0-4 16,0 0-4-16,0 0-3 0,0 0-2 0,0 0-1 15,0 0 2-15,0 0 8 0,-4 5 7 0,4-5-1 16,-2 8 0-16,-1-7-3 0,3 4 3 0,-3 1-1 16,2-2 0-16,-5 1 0 0,3-1 1 0,-2 1-9 15,0 0 1-15,1 0-1 0,-1 1-1 0,1 1-5 16,-2-3 0-16,1 1-1 0,0 1-1 0,0-1 0 15,1 1-3-15,0-2 3 0,0 1-3 0,-1-2 1 0,1 2 4 16,-2-2-3-16,2 1-1 0,-1 0 1 16,1 1 2-16,-1-1-4 0,1 0-2 0,0-2 3 0,-1 4-2 15,0-5-1-15,4 3 0 0,-2-2 0 16,3-2-2-16,-5 4 0 0,4-2 0 0,-3 1-3 0,4-3 2 16,-4 2-7-16,4-2-19 0,-9 4-29 0,8-3-24 15,1-1-42-15,0 0-53 0,0 0-119 0,0 0-312 16,-5-9 139-16</inkml:trace>
  <inkml:trace contextRef="#ctx0" brushRef="#br0" timeOffset="-136126.43">12637 6696 60 0,'0'0'119'0,"0"0"-11"0,-10 6-11 0,10-6 6 16,-6 4-13-16,-1-1 3 0,0-1-6 0,2 2-8 0,-2-1-3 15,3 3-8-15,-6 0-3 0,1-1-1 16,1 5-6-16,-1-3-2 0,2 0-4 0,-2-1 0 16,1 0-5-16,-2 1-5 0,1-2-6 0,1 2-1 0,1 1-3 15,-2-2 1-15,1 1 0 0,2-3-3 0,0 3-2 16,3-2-3-16,-4 0-3 0,4 0-3 0,-1-1-2 15,1 1-2-15,1-2 0 0,-2 1-4 0,1-1 0 16,3-3-2-16,-5 5-25 0,4-5-27 0,1 0-56 16,0 0-173-16,-5 4-294 0,5-4 130 0</inkml:trace>
  <inkml:trace contextRef="#ctx0" brushRef="#br0" timeOffset="-135651.64">12526 6653 68 0,'0'0'131'0,"0"0"-12"0,0 0-7 15,0 0-8-15,0 0 1 0,0 0-11 0,0 0-5 16,0 0-9-16,-3-4 0 0,3 4-4 0,0 0-14 16,0 0-6-16,0 0-2 0,0 0-6 0,0 0-3 15,0 0-6-15,0 0-5 0,0 0 3 0,0 0-9 0,0 0-6 16,0 0 1-16,-11 6-3 0,7-3 3 0,-2 2-4 15,1-1-2-15,-3 3 2 0,2 1-2 0,-1-3 0 16,-1 2-5-16,0 1 0 0,3 0 2 0,-4-1-1 16,1-1 3-16,0 1-3 0,1-2 2 0,-1 3-1 15,1-1-4-15,1 0 9 0,1-2-10 0,0 0 0 16,1-1-1-16,3 2-2 0,-4 0 0 0,1-3 1 16,1 0 1-16,-3 1-2 0,5-1 3 0,-2 0-8 15,2 1 9-15,1-4-10 0,-4 1 4 0,4-1 1 0,-1 4-10 16,1-4-19-16,0 0-38 0,0 0-50 0,0 0-166 15,0 0-299-15,20-5 133 0</inkml:trace>
  <inkml:trace contextRef="#ctx0" brushRef="#br0" timeOffset="-135175.39">12632 6732 106 0,'0'0'141'0,"0"0"-8"0,-5 5-2 0,5-5-10 15,-5 3-10-15,1 2-4 0,-2-2-6 0,1 1-8 16,-3-2-4-16,-1 5-10 0,0 1-5 0,0-3-8 16,0 2-8-16,-1-2-4 0,-3 2-1 0,4 0-10 0,-1-3-4 15,1 5-5-15,0-2-42 0,5-5-50 0,-6 8-204 16,4-4-282-16,1 2 125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6:38:35.609"/>
    </inkml:context>
    <inkml:brush xml:id="br0">
      <inkml:brushProperty name="width" value="0.05292" units="cm"/>
      <inkml:brushProperty name="height" value="0.05292" units="cm"/>
      <inkml:brushProperty name="color" value="#002060"/>
    </inkml:brush>
  </inkml:definitions>
  <inkml:trace contextRef="#ctx0" brushRef="#br0">4970 7728 2 0,'0'0'84'0,"-5"0"-8"0,5 0 2 0,0 0-8 16,0 0-10-16,0 0-7 0,-5-3-4 16,5 3-6-16,0 0 3 0,0 0-9 0,0 0-6 0,0 0-4 15,0 0-1-15,0 0-2 0,0 0-1 0,0 0 5 16,0 0-8-16,0 0-1 0,0 0-1 0,0 0 2 15,0 0 2-15,0 0-2 0,-9 3 2 0,9-3-10 16,0 0 4-16,0 0-3 0,0 0-9 0,0 0 10 16,0 0 3-16,0 0-6 0,0 0-1 0,0 0-1 15,0 0-4-15,0 0-5 0,0 0-7 0,0 0 10 16,0 0 2-16,0 0-4 0,0 0 6 0,0 0-7 16,0 0 4-16,0 0-5 0,0 0 7 0,0 0 0 15,0 0 0-15,0 0-1 0,0 0-1 0,0 0-2 16,0 0-2-16,0 0 0 0,0 0 6 0,0 0-7 0,0 0 4 15,0 0 1-15,0 0 2 0,0 0-5 0,0 0 3 16,0 0-2-16,0 0 6 0,1 4-2 0,-1-4 0 16,0 0-1-16,0 0-5 0,13 3 9 0,-13-3-13 15,5 0 10-15,-1 1-2 0,-4-1-2 0,9 3 1 16,-5-2 1-16,5 1-8 0,-3 1 4 0,2-2-9 16,0 2 18-16,0-3-10 0,3 3 5 0,-2 1-1 15,-2-3 2-15,5 0-1 0,-3 2-1 0,3-3-1 16,-1 2-2-16,0-2 4 0,2 0 0 0,-1 0-3 0,-1 0 1 15,3-2-1-15,-1 2 1 0,1 0 4 0,-5 0 1 16,5-3 2-16,-4 3 1 0,3-2-2 0,0-1-6 16,-3 0 7-16,0 2-7 0,-1 1 8 0,-3-3-7 15,1 2 0-15,-2 1-2 0,-5 0 6 0,10 0 6 16,-6-1-12-16,-4 1-4 0,6-2 7 0,-6 2 0 16,0 0 1-16,8 0-5 0,-8 0 4 0,0 0 0 15,7-1-3-15,-7 1 1 0,7-1 7 0,-7 1-3 16,7-3 0-16,-7 3-2 0,0 0-7 0,9 0 7 15,-9 0-1-15,0 0-6 0,6 0 3 0,-6 0-3 16,0 0 7-16,10 2-5 0,-10-2 6 0,4 1-10 16,-4-1-4-16,2 2-6 0,-2-2-15 0,3 4-12 0,-3-4-19 15,0 0-40-15,4 3-72 0,-4-3-186 0,0 0 82 16</inkml:trace>
  <inkml:trace contextRef="#ctx0" brushRef="#br0" timeOffset="822.46">4929 7940 44 0,'0'0'60'16,"0"0"3"-16,0 0 9 0,0 0-2 0,21-5-3 15,-15 4-13-15,7 0 5 0,-3 0-7 0,3 1-7 16,1-1-5-16,5-1 4 0,-2 1-10 0,2-2-5 16,-2 2-5-16,2 0 3 0,1-3-5 0,-2 3-6 15,1-1 0-15,-2 1-1 0,2-1 0 0,-1 2-1 16,-1-2 0-16,-4-1 2 0,0 2-6 0,2 0 4 0,-2-1-7 16,-1 1 4-16,1-2-10 0,-2 2 12 15,-2-1-3-15,0 1-6 0,0-1 19 0,-4-1-14 16,3 1 13-16,-1-2 3 0,0 1-4 0,2-1 0 0,-4 0-7 15,-1 0 2-15,2 2-3 0,2-5-1 0,-3 4-5 16,0 1-1-16,-1-1 12 0,2-2-5 16,-2 1 1-16,0 1-2 0,1 2-3 0,-1 0 2 0,1-5-6 15,-2 4-2-15,2 0 6 0,-5 2-4 0,3-2 2 16,-3 2-7-16,7-5 4 0,-7 5 6 0,3-1-6 16,-3 1-2-16,0 0-3 0,0 0 5 0,0 0-4 15,3-2 0-15,-3 2 2 0,0 0-1 0,0 0-12 16,0 0-5-16,0 0-14 0,0 0-20 0,0 0-46 0,0 0-88 15,0 0-198-15,-14-1 87 0</inkml:trace>
  <inkml:trace contextRef="#ctx0" brushRef="#br0" timeOffset="2712.77">4996 7911 63 0,'0'0'97'0,"0"0"0"0,0 0-10 0,0 0-9 16,0 0-6-16,0 0-4 0,0 0-6 0,0 0-14 16,0 0 3-16,0 0-12 0,0 0-6 0,0 0-1 15,0 0 2-15,0 0-1 0,0 0-5 0,0 0-7 16,0 0 3-16,0 0-6 0,0 0-10 0,0 0 8 15,0 0-6-15,0 0 1 0,0 0 0 0,0 0 7 0,0 0-8 16,0 0-1-16,16 0 4 0,-9 0-4 0,3 0 0 16,-1-3 3-16,3 3 0 0,0-1-2 15,0 0-4-15,2-2 5 0,-1 0-6 0,0 2 0 0,4-2-7 16,-4 2 10-16,5-2 4 0,0 1-5 0,-5-1 5 16,-2 2 0-16,2 0-7 0,0-2 7 0,-1-1-2 15,1 3-6-15,1-2 2 0,-2 1 0 0,1-2-1 16,-2 1 3-16,-1 0-8 0,1-1 6 0,-1 2-2 15,-4-2 0-15,3-1-1 0,1-2 3 0,-2 3 0 16,2-2-7-16,-2 0 7 0,2 0-4 0,-2-1 1 16,1-1 2-16,-3 0-8 0,3-1 4 0,0 2 6 15,-3 1-2-15,2-2 5 0,-2 0-9 0,2 0 4 16,0 1-3-16,-1 1 0 0,0 2-3 0,-2-1 10 0,1 0-7 16,-1 1 1-16,3-3 2 0,0 2-6 0,-3-1 7 15,3-1-8-15,0 3-2 0,-3-3 0 0,3 2 10 16,-1-2-4-16,-3 1-8 0,3 2 0 15,-2-4 6-15,3 1 4 0,-3-2-2 0,3 2 0 0,-2-1-2 16,3 1 1-16,-4 0-5 0,3-1 11 0,-2 0-9 16,3 0 5-16,-5 3 0 0,4-1-1 0,-2-1-4 15,-1 0 1-15,0 5 7 0,-1-2-7 0,-1 1 5 16,0-2-4-16,1 2 1 0,-4 3-2 0,3-2 6 16,1-1-4-16,-4 3-4 0,1-3-3 0,-1 3 9 15,4-4-3-15,-4 4-2 0,0 0 2 0,2-2-3 16,-2 2 7-16,0 0-7 0,0 0 1 0,0 0-6 15,0 0 8-15,0 0 0 0,0 0 1 0,0 0 1 0,0 0-2 16,0 0-3-16,0 0 4 0,0 0 0 0,0 0 2 16,0 0-5-16,4-3 5 0,-4 3-4 0,0 0 2 15,0 0 4-15,0 0-8 0,0 0 2 0,0 0 5 16,0 0-7-16,0 0 6 0,0 0 0 0,0 0-11 16,0 0 10-16,0 0-4 0,0 0 4 0,0 0-4 15,0 0 7-15,0 0-3 0,0 0 1 0,0 0-3 16,0 0 3-16,0 0-5 0,0 0 3 0,0 0-3 15,0 0-1-15,0 0 4 0,-19 4 0 0,14-1-2 16,1 2-9-16,-1-2 5 0,-3-1 5 0,1 5 4 0,-5-2-4 16,3 0 2-16,-2 2-1 0,-1 0-1 0,2-1-3 15,-2-1-3-15,2 2 6 0,-4-1 1 0,3 1-1 16,0 1 4-16,-1-3-6 0,0 2 1 0,1-2 2 16,-2 0 3-16,3 1 0 0,-3 0-6 0,4-1 4 15,2-2 1-15,-3 1-2 0,3-1 2 0,2 0 0 16,-2-1-4-16,3 1-2 0,1-1-6 0,3-2 14 15,-8 1-2-15,8-1-3 0,0 0 3 0,-8 0-5 16,8 0 5-16,0 0 5 0,-6 0-5 0,6 0-11 16,-3-4 8-16,3 4 0 0,0 0 0 0,-4-4 1 0,4 4-7 15,0 0 8-15,0 0-2 0,-2-3 5 16,2 3-8-16,0 0 2 0,0 0 2 0,0 0 3 16,0 0-7-16,-4-4 8 0,4 4-6 0,0 0-1 0,0 0 2 15,0 0-1-15,0 0 5 0,0 0-3 0,0 0 4 16,1-5 1-16,-1 5-5 0,0 0-9 0,0 0 10 15,0 0-12-15,5-2 11 0,-5 2 1 0,0 0 1 16,0 0-2-16,4-3 5 0,-4 3-2 0,4-6 1 16,0 5-8-16,-3-3 5 0,2 2-3 0,-1 0-1 15,5-1 3-15,-3 0-2 0,3 0 6 0,-3 2-4 16,5-2 0-16,0 1-3 0,2 0 2 0,1-1-3 0,2 0 5 16,-1 2-1-16,1 0-1 0,-1-1-2 0,1 1 5 15,0-2-1-15,-3 2 2 0,3 1 0 16,-4-3-5-16,2 2 0 0,2-2 5 0,-5 2-6 0,1 0 1 15,-5-2-1-15,6-1 2 0,-5 3 0 0,3-2-1 16,-3-1 7-16,1 2 1 0,-1-1-15 0,1 1 10 16,-5-1 3-16,4-2-5 0,-2 2 1 0,-1 2 4 15,-1-2-3-15,2 0-6 0,-4 3 7 0,4-5 2 16,-3 3 1-16,-1 2-4 0,0 0 7 0,5-3-6 16,-5 3 1-16,0 0 5 0,0 0-10 0,4-1 0 15,-4 1 2-15,0 0 1 0,0 0 1 0,0 0-4 16,0 0 2-16,0 0 1 0,4-3-1 0,-4 3 1 0,0 0-2 15,0 0 0-15,0 0 0 0,0 0-3 0,0 0 3 16,0 0 2-16,0 0-3 0,0 0 2 0,0 0-4 16,0 0 6-16,0 0 1 0,0 0-7 0,0 0 0 15,0 0 6-15,0 0-4 0,0 0-2 0,0 0-2 16,0 0 4-16,0 0-1 0,4 7 0 0,-4-7 3 16,0 6-3-16,0-2 1 0,0-4 3 0,0 4-4 15,0-4 6-15,-1 6-6 0,2-2 3 0,-1-1 0 0,0 2-4 16,0-1 2-16,-1 2 3 0,-2-1-3 15,3 1 3-15,0 0 2 0,0 0-6 0,0 1 7 16,-1 0-6-16,-1-1 3 0,2 4 0 0,-1-2-5 0,-3-1 0 16,2 1 6-16,-1 2-7 0,2-1 6 0,-2 1-5 15,1 0 6-15,-2-2-5 0,0 4 3 0,-1-4-3 16,0 1 0-16,0 0 3 0,4-2-2 0,-2 1 1 16,-2-1 0-16,1 0-1 0,1-1-1 0,-3-1 0 15,5 2 2-15,-4-1-2 0,1-2 5 0,3 0-4 16,-3 1 5-16,3-2-7 0,-2 1 1 0,-1-1 5 15,4 2-4-15,-5-2-3 0,5 0 3 0,0-3 1 16,-4 6 3-16,4-6-3 0,-5 4-6 0,4-3 4 16,1-1 1-16,-4 4 3 0,4-4-3 0,-4 5 3 15,4-5 1-15,-1 3 0 0,1-3 0 0,-3 2 1 0,3-2-4 16,0 0 6-16,-1 3-7 0,1-3-2 0,0 0 3 16,0 0 3-16,0 0-5 0,0 0 8 0,0 0-1 15,0 0-1-15,0 0 1 0,0 0-3 0,0 0 2 16,0 0-1-16,0 0 3 0,0 0-9 0,0 0-10 15,0 0-33-15,0 0-39 0,0 0-143 0,0 0-246 16,9-9 108-16</inkml:trace>
  <inkml:trace contextRef="#ctx0" brushRef="#br0" timeOffset="17158.91">5149 8925 36 0,'0'0'126'15,"0"0"-4"-15,0 0-15 0,0 0-7 0,0 0-7 16,0 0-13-16,0 0-7 0,0 0-7 0,0 0-11 16,1-7-1-16,-1 7-5 0,0 0-3 0,0 0-4 15,3-4-6-15,-3 4-3 0,0 0-6 0,0-4-3 16,0 4-1-16,0 0-3 0,0 0-1 0,0 0-1 16,0-4 1-16,0 4-4 0,0 0 0 0,0 0 1 0,1-5-3 15,-1 5-2-15,0 0-5 0,0 0 2 0,0 0 2 16,0 0-3-16,4-3 0 0,-4 3 1 15,0 0-2-15,0 0 3 0,0 0 3 0,0 0-5 0,0 0 2 16,0 0-3-16,0 0 4 0,0 0-3 0,0 0-1 16,0 0 1-16,0 0-1 0,0 0 6 0,0 0-2 15,1-2 1-15,-1 2 1 0,0 0 2 0,8-3-8 16,-4 2 0-16,2 0-6 0,-6 1 11 0,13-1-5 16,-9 0-1-16,-4 1 6 0,9-1-6 0,-3 1 2 15,1-2-3-15,-2 2-2 0,1-2 5 0,2 0-2 16,1 1-1-16,-2 0 2 0,4-2-3 0,-3 3 2 0,0-2-5 15,3-1 1-15,0 2 0 0,-1 1-7 0,0-2 1 16,2 0 6-16,-2-1 1 0,-1 2-6 16,1 1 3-16,0-3 7 0,-2 3-5 0,0-2-1 0,-2 1 2 15,3 1 3-15,-4 0-3 0,3-2-2 0,-3 1 3 16,0 0-2-16,-5 1 0 0,7-1 3 0,-7 1-5 16,6-2 0-16,-6 2-2 0,8-1 0 0,-8 1 6 15,0 0-4-15,7 0 6 0,-7 0-2 0,0 0-2 16,0 0-3-16,5-3 7 0,-5 3-8 0,0 0 4 15,0 0 1-15,0 0-1 0,0 0 3 0,0 0-6 16,0 0 3-16,0 0-2 0,0 0 4 0,0 0-4 0,3-2 3 16,-3 2-3-16,0 0-1 0,0 0 2 0,0 0-1 15,0 0 3-15,0 0-5 0,0 0-5 16,0 0 6-16,0 0 4 0,0 0-3 0,0 0-1 0,0 0-1 16,0 0 6-16,0 0-4 0,0 0 5 0,0 0-3 15,0 0 2-15,0 0-3 0,0 0 3 0,0 0-4 16,0 0 3-16,0 0-4 0,0 0-1 0,0 0 3 15,0 0 5-15,0 0-1 0,0 0-2 0,0 0 0 0,0 0-6 16,0 0 9-16,0 0-4 0,0 0 1 16,0 0-3-16,0 0 2 0,0 0-1 0,0 0-2 15,0 0-1-15,0 0 3 0,0 0-4 0,-10 8 6 0,10-8-2 16,-4 5-6-16,1-4 7 0,3-1-2 0,-2 6 1 16,1-1-4-16,-2 0 7 0,2-2-3 15,-2 1 0-15,1 3-1 0,-2-2 2 0,-3 3-1 0,4-1 2 16,-1-1-2-16,1 0 1 0,-2 5-1 0,1-2 2 15,-1 0 0-15,1 0-1 0,0-1 1 0,-1 2 2 16,3-3-1-16,-2-2-2 0,0 6-2 0,0-3-5 16,3-2 5-16,-2 0 3 0,2 0-4 0,-3-1 0 0,-1 1 0 15,4 0 5-15,-3-1-6 0,4 1 0 16,-4-5 6-16,2 4-5 0,0-3 5 0,2-2 1 16,-1 7-1-16,-3-4-2 0,3 1 5 0,1-4-6 0,-4 6 5 15,1-5-6-15,2 3 0 0,1-4 1 0,-5 7 5 16,4-3-2-16,-2-2-4 0,3-2 1 0,-1 5 1 15,-1 0 6-15,2-5-3 0,-3 2-2 0,3-2 2 16,-1 4-5-16,1-4 4 0,0 0 0 0,0 0-1 16,-3 3-2-16,3-3 6 0,0 0 5 0,0 0 3 15,0 0 7-15,0 0 1 0,0 0-6 0,0 0 5 16,0 0-5-16,0 0-1 0,0 0 1 0,0 0-17 0,0 0-46 16,0 0-80-16,0 0-153 0,0 0-304 0,0 0 135 15</inkml:trace>
  <inkml:trace contextRef="#ctx0" brushRef="#br0" timeOffset="19962.49">4680 9359 77 0,'0'0'78'0,"-2"-3"-5"0,2 3-2 16,-3-5-7-16,3 5 3 0,-2-3-10 0,2 3 5 15,0 0-6-15,-3-4 0 0,3 4-14 0,0 0 1 16,0 0-3-16,0 0-2 0,0 0-9 0,0 0-9 0,0 0 7 16,0 0-10-16,0 0 2 0,0 0-1 0,0 0 2 15,0 0-9-15,0 0 0 0,0 0 3 16,0 0 0-16,0 0-2 0,0 0-2 0,0 0 8 0,0 0 4 15,0 0-4-15,0 0 10 0,0 0 2 0,0 0 1 16,0 0 3-16,0 0-16 0,0 0 4 0,0 0 2 16,0 0-5-16,0 0 0 0,0 0-3 0,9-2-4 15,-9 2-4-15,0 0 6 0,5-1-5 0,-5 1-1 16,10-2-3-16,-10 2 7 0,9 0-5 0,-5-1-1 0,0-1-7 16,2 0 6-16,3 1-1 0,-4-1 0 15,3 0 3-15,0-2-5 0,-2 1 1 0,3 0 0 0,4-2 3 16,-2-1-2-16,-1 0-1 0,1-1 5 0,0 2-4 15,-2 0-1-15,1 1-2 0,2-4-2 16,-3 3 2-16,2-2 1 0,1 3 3 0,-5-2-1 0,5 2 3 16,-2-3-9-16,0 2 1 0,2 0 0 0,-2 0 5 15,0 0-1-15,2-2-4 0,-2 2 5 0,-2-2 4 16,1-2-1-16,2 3-4 0,-3-3-2 0,1 3 1 16,1 0 2-16,-1-2-1 0,-1 3 0 0,2 0-3 15,-3 1 2-15,-1-2-1 0,3 2 0 0,1-1 2 16,-1 0 1-16,0 1-1 0,-1 1-6 0,2 1 6 15,-1-1 3-15,0-1-5 0,2 0 1 0,-2 2-2 16,0 0-1-16,1-3 2 0,-1 5-4 0,0-2-2 0,4-3 7 16,-4 3 0-16,-3-1-1 0,1 1-2 15,-1-1-9-15,-1 1 10 0,1-1 5 0,0 0 0 0,-1 2-8 16,-1-2 13-16,0 3 0 0,-4 0 1 0,7-5 1 16,-3 3-4-16,-4 2-6 0,4-5 3 0,0 5-1 15,-2-2 0-15,-2 2 6 0,4-3-3 0,0 1-3 16,-4 2 5-16,3-3-11 0,-3 3 9 0,3-4-4 15,-2 1 4-15,-1 3-5 0,3-5 4 0,-2 3 0 0,-1 2-4 16,5-4 2-16,-5 4-5 0,4-4 4 16,0 2-1-16,-4 2 1 0,7-5-2 0,-3 3 2 15,2 0 1-15,-3-1-6 0,3 1 2 0,-3 0-1 0,1-1 0 16,1 1 1-16,-1-1-1 0,-4 3 0 0,5-2 3 16,-5 2 0-16,4-5 5 0,0 4 0 0,-4 1-4 15,4-2-5-15,-4 2 2 0,1-4 5 0,-1 4 4 16,4-3-7-16,-4 3 1 0,2-3 2 0,-2 3-4 15,3-4 6-15,-3 4-9 0,1-3 2 0,-1 3 8 16,0 0-7-16,3-3 2 0,-3 3-3 0,0 0-1 16,2-1 2-16,-2 1-2 0,4-6-4 0,-4 6 9 15,4-2-6-15,0-1 6 0,-4 3-4 0,4-4-1 0,0 2 1 16,-4 2 3-16,6-3 0 0,-2-1-2 16,0 1 2-16,-2 1-1 0,2-1-8 0,-1 2 9 0,-3 1-4 15,5-3 4-15,-5 3-2 0,1-2 1 0,-1 2-2 16,0 0 2-16,7-1 2 0,-7 1-6 0,0 0 6 15,0 0-3-15,0 0 1 0,2-5-4 0,-2 5 1 16,0 0 2-16,0 0 0 0,0 0 0 0,0 0-3 16,-18 7 3-16,14-6-3 0,-1 2 1 0,1-2 4 15,-1 2-3-15,0-2-4 0,1 2-2 0,0 0 0 16,-1-1 2-16,0 1-1 0,-3-3-5 0,2 2-1 16,-2 0 2-16,-2 0 1 0,0 1-3 0,1-1 8 15,0 1-4-15,-2 0 0 0,2-3-2 0,-2 1 4 16,0 0 3-16,1 1-4 0,1-1-3 0,1 0 6 15,-3-1-3-15,2 1 1 0,-4 1-6 0,8-2 4 0,-3 2 7 16,4-1-4-16,4-1 4 0,-9 0-2 0,9 0 4 16,-10 0-2-16,10 0-3 0,-5 2 0 0,5-2 4 15,0 0-2-15,0 0-2 0,-8-3 0 0,8 3 3 16,0 0 3-16,0 0-1 0,-6-2 1 0,6 2-1 16,0 0-1-16,0 0-1 0,0 0 2 0,-8-2-3 15,8 2 7-15,0 0-5 0,0 0 3 0,-1-3 7 16,1 3-5-16,0 0-3 0,0 0 3 0,6-4-3 0,-6 4 4 15,3-3-4-15,-3 3-4 0,2-4 5 16,-2 4 0-16,0 0-2 0,7-3 0 0,-7 3-2 16,0 0 4-16,4-2-1 0,-4 2-1 0,0 0-3 0,5-3 2 15,-5 3 1-15,1-2 2 0,-1 2-7 0,9 0 6 16,-9 0-6-16,8-3 1 0,-6 2 5 0,5 0-4 16,-2-1 1-16,-5 2 0 0,15-1 2 0,-9-1-4 15,5 0-1-15,1 2 4 0,0-3 1 0,1 3-5 16,-1-1 3-16,0 1-4 0,1-1 8 0,0-1-4 15,-1 1 0-15,-3 1-3 0,3 0 6 0,-7 0 0 16,5 0-3-16,-2 0 2 0,-2-1-4 0,3 1 1 16,-9 0 2-16,9 0-4 0,-9 0 2 0,9 0-1 0,-9 0 1 15,0 0 3-15,8 0 0 0,-8 0-1 16,0 0-4-16,7-1 2 0,-7 1-1 0,0 0 4 0,5 0-2 16,-5 0-8-16,0 0 10 0,0 0-3 0,6-3 3 15,-6 3 0-15,0 0-3 0,0 0 2 0,0 0-2 16,0 0-2-16,6-2 4 0,-6 2-6 0,0 0 3 15,0 0 1-15,0 0 0 0,0 0 0 0,0 0 5 16,0 0-11-16,0 0 7 0,0 0 3 0,0 0-3 0,0 0 1 16,0 0-1-16,0 0-2 0,0 0-3 15,0 0 1-15,0 0 6 0,0 10 1 0,0-10-4 16,0 5-2-16,0-3 7 0,3 3-8 0,-3 0 4 0,1-3 0 16,0 5 0-16,-1 1 1 0,0-3-3 0,-1 4 3 15,1-2-1-15,-4 2-2 0,3 0 4 16,-3 2-5-16,3 0 6 0,-3 0-12 0,0 0 7 0,0 0 4 15,-1 0 3-15,4 1 0 0,-2 0-5 0,1 1 3 16,-1 2-3-16,3-1 2 0,0-2 0 0,-1 3-2 16,-2-3-4-16,3 3 6 0,-1-1 0 0,1-3 2 15,0 0 1-15,-1-1-15 0,-2-1 12 0,3 3-3 16,-1-3 1-16,1 2-2 0,0-5 7 0,-3 0-5 16,3 1 3-16,-1-2-3 0,-2-1 1 0,3 2 3 15,0-2-7-15,0-4-6 0,0 5 11 0,0-2-3 0,0-3 4 16,-1 4 3-16,1-4-12 0,0 5 9 0,0-5 0 15,0 0 6-15,0 0 1 0,0 0-2 16,0 5 1-16,0-5 2 0,0 0 4 0,0 0-2 0,0 0 0 16,0 0-3-16,0 0 2 0,0 0-7 0,0 0-2 15,0 0 7-15,0 0 0 0,0 0-6 0,0 0 5 16,0 0-1-16,0 0 2 0,0 0-6 0,0 0-3 16,0 0 6-16,0 0-6 0,0 0 2 0,5-12-5 15,-5 12 3-15,3-5 0 0,-3 5 2 0,-3-4 0 16,3 4-20-16,-1-8-17 0,-2 4-5 0,3 1-29 15,-1-2-36-15,-4 0-165 0,1 1-289 0,3 1 129 16</inkml:trace>
  <inkml:trace contextRef="#ctx0" brushRef="#br0" timeOffset="21365.93">4821 9382 81 0,'0'0'106'0,"0"0"-7"0,0 0-11 0,0 0-12 15,0 0-6-15,0 0-5 0,0 0-6 16,0 0-3-16,0 0-9 0,0 0-8 0,0 0 2 0,0 0-3 16,0 0 2-16,0 0 3 0,0 0 0 0,0 0 2 15,0 0 2-15,0 0 0 0,0 0-5 0,0 0-13 16,9-11 0-16,-4 8 2 0,0 0-7 0,4 1-1 16,-3-1 3-16,3-1-4 0,1 1-6 0,1-2 1 15,-1 0-3-15,1 1 2 0,0 1-3 0,-1-2-12 16,1 0 7-16,-2 1 1 0,3-1 3 0,-2-2-3 15,-1 0-1-15,0 3 1 0,4-3-5 0,-3 1 0 16,-1 1 4-16,1-3-2 0,3 0-4 0,3 2 1 0,-4-2-3 16,2 1 4-16,3-2 3 0,-1 1-4 0,-4 3-1 15,-1 1-2-15,7-4 3 0,-8 2-3 16,3-2 0-16,0 0 5 0,1 1-4 0,-4 0-1 0,2 0 1 16,-1 0 0-16,-1 1-7 0,1 0 7 0,0-4 1 15,-1 5 0-15,-1-3 0 0,1 1 0 0,-1 0-12 16,0-1 11-16,0 2 5 0,-1-2-8 0,0 1-5 15,2 1 8-15,-3-1-1 0,2 1 0 0,-1-1-3 16,2 4 3-16,-1-4 0 0,4 2-1 0,-4 0 2 16,0 0-1-16,-1 3 0 0,-2-2-2 0,-2 3 1 15,5-4 2-15,-4 3-4 0,0-1 3 0,-1 1 2 16,1 0 1-16,0-1 2 0,-1 3-1 0,-2-4 0 0,-2 4-5 16,6-3-1-16,-3 1 0 0,0-1 2 0,-3 3 1 15,5-3-1-15,-5 3 1 0,3-5-2 0,-1 4-3 16,-2 1 6-16,0 0-5 0,5-3 2 0,-5 3 5 15,0 0-2-15,0 0-6 0,0 0 9 0,2-2-4 16,-2 2-1-16,0 0 1 0,0 0-1 0,0 0-3 16,0 0 0-16,0 0 6 0,0 0-5 0,0 0-2 15,0 0 2-15,0 0-2 0,0 0 7 0,0 0-3 16,0 0 2-16,0 0 3 0,0 0 1 0,0 0-12 16,0 0 8-16,0 0-5 0,0 0 0 0,0 0-4 15,-16 0-12-15,16 0-4 0,-9 0 0 0,9 0-2 0,-10 0-2 16,10 0-9-16,-10-3-4 0,5 3-3 0,5 0-7 15,-12-2 15-15,5 1 0 0,7 1 2 16,-12-2-7-16,3 2-5 0,4-2 15 0,-4 2 3 0,0-1-5 16,-4 1 9-16,2 0-3 0,2 1 6 0,1-1 3 15,-2 0-1-15,-1 2 2 0,0-2 1 0,1 0 1 16,1 0 5-16,1 2-1 0,1-2-1 0,7 0 2 16,-12 0 4-16,12 0 5 0,-6 0 8 0,6 0 9 15,-7 1 4-15,7-1 4 0,0 0-3 0,-7 0 0 0,7 0 6 16,0 0-15-16,0 0 15 0,0 0-1 15,0 0 7-15,0 0-2 0,0 0 1 0,9-11-10 16,-9 11-1-16,2-4-1 0,0 1 3 0,-2 3-10 0,3-4-2 16,-3 4-1-16,4-2-1 0,-4 2-5 0,7-3 7 15,-7 3-2-15,6 0-5 0,0-2 0 16,-6 2 4-16,8 0 2 0,-3 0-5 0,-5 0-4 0,9 0 1 16,-9 0-1-16,10-3 1 0,-10 3 1 0,9 0-1 15,-5-1 0-15,-4 1 3 0,8-3-3 0,-8 3-2 16,6-1 0-16,-6 1 3 0,4-2-3 0,-4 2-3 15,5-1-1-15,-5 1 2 0,5-1 4 0,-5 1 0 16,0 0-2-16,0 0 4 0,0 0-6 0,8 0-3 16,-8 0 5-16,0 0-5 0,0 0 4 0,0 0-10 15,0 0 13-15,4 5 0 0,-4-5-5 0,5 4 5 0,-4-1 3 16,-1-3-4-16,4 2 2 0,1 1-3 0,-5-3-5 16,4 4 1-16,0-2 2 0,0 1-1 15,-3 1 0-15,4-3 1 0,-1 2 3 0,-3 1-9 0,3 1-5 16,0-1 9-16,-3 0 6 0,3 2-5 0,-4-1 7 15,4 1-11-15,-3 1 10 0,2 0-1 0,-3 0-7 16,1 3 7-16,-1-2-2 0,-1 3-2 0,-1-1 4 16,1 0-4-16,0 2 6 0,0-3-4 0,-2 6-1 15,2-4-14-15,-2 2 13 0,3-1 1 0,0 1 2 16,0-2 3-16,0 0-1 0,0 1-4 0,3-1 0 16,-2-1 4-16,2-1 0 0,-1 1 2 0,1 0-12 15,2-3 7-15,-2 1 2 0,0-1-3 0,0-1 5 0,-2 0-2 16,3-1-2-16,-2-1 2 0,1 1-3 0,-3-1 0 15,3-1 4-15,-3-3 0 0,3 5 0 0,-3-5 2 16,2 1-3-16,-2-1-1 0,0 0-3 0,0 0 4 16,0 0-12-16,0 0-33 0,0 0-53 0,0 0-107 15,-4-16-217-15,3 14 97 0</inkml:trace>
  <inkml:trace contextRef="#ctx0" brushRef="#br0" timeOffset="27646.28">4841 10811 1 0,'0'0'73'0,"-5"-1"-4"0,5 1-10 0,0 0-5 15,0 0-9-15,0 0-2 0,0 0 1 0,0 0-15 0,0 0 3 16,0 0-2-16,0 0-3 0,0 0-6 0,0 0 1 16,0 0-3-16,0 0 3 0,-10 1-1 0,10-1 1 15,0 0-2-15,0 0 5 0,0 0-6 0,0 0-6 16,0 0 3-16,0 0 2 0,0 0-7 0,0 0 0 16,0 0 0-16,0 0-3 0,0 0 4 0,0 0-4 15,0 0-2-15,0 0 14 0,0 0-17 0,0 0 3 0,0 0-2 16,0 0-1-16,0 0 0 0,0 0-2 0,0 0 6 15,0 0-3-15,0 0 3 0,0 0 0 16,0 0-3-16,0 0 5 0,0 0 0 0,0 0-3 0,-4 3 1 16,4-3 11-16,0 0 5 0,0 0-1 0,0 0 3 15,0 0-4-15,0 0 4 0,0 0-6 0,0 0 9 16,0 0-5-16,0 0 4 0,0 0-12 0,14-4-1 16,-14 4 2-16,10-5 2 0,-3 3 2 0,3-1-10 15,3-3 4-15,-1 2-2 0,8-1-7 0,-1-1-2 16,0 0 3-16,9-3-2 0,-1-1-1 0,4-6 1 15,-1 3-2-15,2-2 0 0,1-1 2 0,3 1 19 16,0 1-9-16,0 1 3 0,-1 1 4 0,-3 1-11 16,-2-1 6-16,-1 2 2 0,-11 3-5 0,0 1 1 0,0-1 0 15,-1-1-6-15,-7 4 3 0,2-3-6 0,-2 2 2 16,-4 2-4-16,4-2 5 0,-4 0-1 0,3 0-3 16,-1 0 1-16,1-1-2 0,-3 3 5 0,2-4-8 15,0 2 2-15,-1 1 1 0,1-1-2 0,-1 0-2 16,2 1-1-16,1-2 5 0,-3 4 3 0,1-1-7 15,-3 1 4-15,4-1-3 0,-4 2 0 0,-1-2-2 0,1 2 3 16,-1-1 3-16,1 0-6 0,-5 2 7 0,5 0-7 16,-5 0 1-16,5-3 1 0,-5 3 0 0,4-2 4 15,-4 2-4-15,0 0-1 0,0 0-2 0,0 0 3 16,0 0 1-16,0 0-2 0,0 0 1 0,8 0 4 16,-8 0-5-16,0 0 4 0,0 0 2 0,0 0-5 15,0 0 1-15,0 0 4 0,0 0-8 0,0 0 4 16,0 0 3-16,0 0-18 0,0 0 1 0,0 0 4 15,0 0-1-15,0 0-2 0,0 0 3 0,0 0-9 16,0 0 1-16,0 0-4 0,0 0 12 0,0 0-3 16,0 0-1-16,0 0 2 0,-22 0 2 0,22 0-3 0,0 0-3 15,-10 0 3-15,10 0-13 0,-8 0 2 0,8 0 7 16,-10 0-6-16,10 0 3 0,-9 0 1 16,1 0 5-16,8 0 1 0,-10 0-1 0,5-2-1 0,5 2 8 15,-8 0 0-15,8 0-5 0,-6-2 0 0,6 2-2 16,-7-3 11-16,7 3-7 0,-7 0 7 0,7 0 2 15,-4-3 2-15,4 3-3 0,-6-1 2 0,6 1-8 16,0 0 5-16,-7-1-3 0,7 1 8 0,0 0-13 16,0 0 5-16,-6 0 1 0,6 0 5 0,0 0 3 15,0 0-5-15,0 0-6 0,0 0 8 0,0 0-3 16,0 0 7-16,0 0 5 0,0 0-1 0,0 0 11 16,0 0-8-16,0 0 7 0,0 0 4 0,-3-4-7 0,3 4-2 15,0 0 1-15,0 0 2 0,-1-4-9 16,1 4 2-16,0 0-1 0,0 0-4 0,-1-4 4 0,1 4 0 15,0 0 0-15,0 0-5 0,0 0 0 0,0 0-4 16,0-5 6-16,0 5-4 0,0 0 4 0,0 0-5 16,5-3-1-16,-5 3 5 0,4-2-1 0,-4 2-5 15,2-4-2-15,-2 4 8 0,0 0-1 0,0 0 2 16,0 0-3-16,5-1-1 0,-5 1 8 0,0 0-1 16,3-3 3-16,-3 3 4 0,0 0 1 0,0 0-1 15,0 0-3-15,0 0-2 0,0 0 0 0,5-1 7 16,-1 0-8-16,2-3-3 0,-1 2 3 0,1 1-3 0,1-1 1 15,3-2 1-15,2 3-4 0,-3-2-3 0,-3 3 1 16,7-2-12-16,-4-1 11 0,1 2 0 16,-5 0 1-16,3-1 5 0,-3 1-1 0,-5 1-3 0,8-1 4 15,-8 1-7-15,9 0 6 0,-9 0-6 16,3-1-4-16,-3 1 1 0,0 0 3 0,0 0 1 0,7-2-2 16,-7 2-2-16,0 0 3 0,0 0-2 0,4-2 3 15,-4 2-6-15,0 0 1 0,0 0 0 0,0 0 1 16,0 0-1-16,0 0 4 0,0 0 0 0,0 7-4 15,0-7-9-15,1 7 9 0,-1-3 5 0,0-1-5 16,-1 3 6-16,-1 1-3 0,0-2 2 0,2 1 0 16,-1 2 0-16,-2 1-1 0,3 2-5 0,-3-2 4 0,1 0 3 15,-2 1-7-15,3 0-4 0,-2 1 7 16,1-1 2-16,1 3-1 0,-2-3 0 0,2 1 4 0,-2 0-6 16,1-2 8-16,-1 5-8 0,3-6 2 0,-4 0 3 15,4 1 2-15,-4 0-5 0,3-3 4 0,1 0-4 16,-1 1-2-16,-2-1 7 0,-2-2-3 0,5 0 0 15,0-4-9-15,-4 6 9 0,4-4-2 0,0 3 4 16,0-5 6-16,-1 4 4 0,1-4-11 0,0 0 7 16,0 0 1-16,0 0 0 0,0 0-2 0,0 0-3 15,0 0 3-15,0 0-4 0,-4 3 2 0,4-3-12 16,0 0-25-16,0 0-33 0,0 0-69 0,0 0-106 0,0 0-256 16,-9-7 113-16</inkml:trace>
  <inkml:trace contextRef="#ctx0" brushRef="#br0" timeOffset="28660.64">5411 10511 50 0,'0'-4'110'0,"0"4"-17"0,0 0-4 15,0 0-15-15,0 0 1 0,0 0-11 0,0 0-3 16,0 0-13-16,0 0-1 0,0 0-10 0,-4-2 3 0,4 2-8 16,0 0-2-16,0 0 5 0,0 0-4 0,0 0 0 15,0 0 13-15,0 0-11 0,0 0-2 0,0 0 2 16,0 0 1-16,0 0-10 0,8-7-1 0,-3 6 1 16,-5 1-2-16,8-3-4 0,-3 2-1 0,0-2 0 15,3 2-2-15,-1 0-3 0,1-1 1 0,0 1 3 16,3-3-4-16,1 1-2 0,-1 1-1 0,7 0 0 15,-6 0 1-15,1-2-1 0,0 3-3 0,0-5 1 16,1 4 3-16,-2-2 3 0,-1 1-4 0,-3 1 4 16,-3 1 3-16,5-1 7 0,-6 2-2 0,1-3-1 15,-1 3 3-15,-4 0 3 0,8-4-4 0,-8 4 1 0,5-1-2 16,-5 1-8-16,2-2 1 0,-2 2 2 0,0 0-6 16,0 0-1-16,7-2-4 0,-7 2 4 15,0 0-1-15,0 0-1 0,0 0-1 0,0 0-4 0,0 0-3 16,0 0 2-16,0 0 2 0,0 0 1 0,0 0 0 15,0 0 0-15,0 0 2 0,0 0-3 0,0 0-1 16,0 0-10-16,0 0 8 0,0 0 2 0,0 0-2 16,0 0 5-16,0 0-4 0,0 0 5 0,0 0-4 15,0 0-4-15,0 0-1 0,0 0 4 0,0 0 0 16,0 0-7-16,0 0 8 0,0 0-3 0,0 0 2 16,0 0 0-16,0 0-1 0,0 0 4 0,0 0-5 15,0 0 0-15,0 0 2 0,0 0 2 0,0 0-4 0,0 0 1 16,0 0 2-16,0 0-6 0,0 0 7 0,0 0 0 15,0 0 0-15,0 0-1 0,0 0-5 0,0 0 8 16,0 0-6-16,0 0 4 0,0 0-5 0,0 0-1 16,0 0-1-16,0 0 0 0,0 0 5 0,0 0-1 15,0 0-1-15,0 0 0 0,0 0 3 0,0 0-4 16,0 0 3-16,0 0-1 0,6 5-3 0,-6-5 5 16,0 6-3-16,0-3 0 0,0 2 0 0,0 0-2 0,0 0 0 15,3 3 0-15,-3-2 1 0,0 5 1 0,0-2 2 16,0 3 0-16,1-3-3 0,-1 1 5 15,2 1-1-15,-2-1-1 0,0 1-7 0,4-1 7 0,-5-1-2 16,1 3 2-16,0-2-1 0,0 0-3 0,0-3 9 16,1 0-8-16,-1-2 4 0,0 0-4 0,0-2 1 15,0-3 5-15,0 8-6 0,0-5 4 0,0-3 1 16,0 5-2-16,0-5 0 0,0 2 5 0,0-2-1 16,0 0-1-16,-1 4-3 0,1-4 3 0,0 0-3 15,0 0 2-15,-5 6-1 0,5-4 1 0,0-2 1 16,-7 5 1-16,5-1-2 0,-2-1-3 0,4-3-1 15,-6 4 4-15,2-3 1 0,4-1-1 0,-4 6 1 0,4-6-3 16,-1 2 3-16,1-2 0 0,0 0 4 16,0 0-7-16,0 0 4 0,-5 2-5 0,5-2 3 0,0 0 0 15,0 0-5-15,0 0 4 0,-8-4-3 0,8 4-24 16,-4-6-17-16,-1 3-23 0,1 1-45 0,2-2-158 16,-5 1-288-16,2 1 128 0</inkml:trace>
  <inkml:trace contextRef="#ctx0" brushRef="#br0" timeOffset="29680.15">5347 10560 14 0,'0'0'75'0,"0"0"2"0,0 0-4 15,0 0-8-15,0 0-8 0,0 0-3 0,0 0-7 16,0 0 3-16,0 0-7 0,0 0 10 0,5-4-8 0,-5 4-4 16,0 0-14-16,0 0 12 0,4-5-5 0,-4 5-8 15,9-1 3-15,-5-1-2 0,2-1-4 16,2 1 0-16,2-1-2 0,-2 2-4 0,1-4-4 0,2 2-1 16,2-1 2-16,-3 1 0 0,3-2 0 0,-1 2-5 15,-1-1-4-15,1 2 4 0,-2-3-4 0,0 3 1 16,-2 0-3-16,-2-2 0 0,2 1 5 0,-3 2 1 15,2-2-1-15,-3 2-3 0,0-2 4 0,-4 3-3 16,8-2 5-16,-3 1-2 0,-5 1 1 0,5-2-4 16,-5 2 1-16,0 0-2 0,5-3 0 0,-5 3-1 15,0 0 1-15,0 0-1 0,5 0 0 0,-5 0 2 0,0 0-1 16,0 0-6-16,4-2 2 0,-4 2 2 0,0 0 1 16,0 0-3-16,8 0 3 0,-8 0-7 0,0 0 3 15,0 0-5-15,6 0 6 0,-6 0 3 0,0 0 0 16,8-2-8-16,-8 2 1 0,0 0-1 0,0 0 8 15,0 0 1-15,0 0-1 0,0 0 1 0,0 0 5 16,5-1 4-16,-5 1 0 0,0 0-1 0,0 0 0 16,0 0 5-16,0 0-12 0,0 0 5 0,0 0-6 15,0 0 4-15,0 0-4 0,0 0 2 0,5-1-2 0,-5 1-6 16,0 0 8-16,0 0 0 0,0 0-10 16,0 0 10-16,0 0-1 0,0 0-6 0,8-1 2 15,-8 1-2-15,0 0 4 0,0 0-2 0,0 0-5 0,0 0 8 16,0 0-6-16,0 0 5 0,0 0-1 0,0 0 0 15,0 0 1-15,0 0 0 0,0 0-1 0,0 0 1 16,0 0-2-16,0 0 1 0,0 0-1 0,0 0 2 16,0 0-4-16,0 0 2 0,0 0 1 0,0 0-1 15,0 0-1-15,0 0-4 0,0 0 5 0,0 0-1 16,0 0 1-16,0 0-1 0,0 0-2 0,0 0 4 16,0 0-6-16,0 0 3 0,0 0-5 0,0 0 3 0,0 0 4 15,0 0-5-15,0 0 0 0,0 0 9 16,0 0-9-16,0 0 0 0,0 0 0 0,0 0-9 15,0 0 13-15,0 0-6 0,0 0 7 0,0 0 1 0,-3 7-5 16,3-7 4-16,-1 6-2 0,1-6 0 16,0 6-3-16,0-1 4 0,0 2-8 0,0-2 8 0,0 3 2 15,0 1-4-15,-1 0 3 0,-2 0-1 0,2 0-10 16,-2 1 10-16,2 0-4 0,-3-1 6 0,0 1 0 16,-1-3-1-16,4 5 1 0,-3-4-3 0,3-2 0 15,-3 0 2-15,1 1-2 0,2 0-5 0,0 0 9 16,-3 0-6-16,1-2 1 0,2 1 1 0,1 0 1 15,-4-2 0-15,3 1-1 0,1-2 0 0,-4 3 4 0,3-3-5 16,1 2 1-16,0-5 0 0,0 6-4 0,0-2 4 16,0-4-1-16,0 4 3 0,0-4-2 0,-2 4 3 15,2-4 2-15,0 0-6 0,-2 5 8 0,2-5-8 16,0 0 7-16,0 0-2 0,0 0 2 0,0 0-4 16,0 0-1-16,0 0 5 0,0 0-1 0,0 0-8 15,0 0-17-15,0 0-36 0,4-12-55 0,-4 8-97 16,0-2-225-16,-4 3 100 0</inkml:trace>
  <inkml:trace contextRef="#ctx0" brushRef="#br0" timeOffset="30444.16">5414 10507 12 0,'0'0'124'0,"0"0"-2"16,0 0-6-16,0 0-9 0,0 0-16 0,-3-6-14 15,3 6 0-15,0 0-6 0,0 0-5 0,0 0 1 16,0 0-10-16,-1-7-4 0,1 7-10 0,0 0-1 15,0 0-7-15,0 0-4 0,5-4 5 0,0 4-5 16,-5 0-10-16,12-2 0 0,-6-1-1 0,2 2-10 16,0 0 6-16,-1 1-2 0,5-2 0 0,-4 2-8 15,3 0-1-15,-1 0 3 0,-1-1 1 0,-3 1-2 0,-6 0 6 16,14-2-5-16,-9 4 0 0,3-4-4 0,-8 2 1 16,12 0 1-16,-9 0 1 0,-3 0 0 0,8 0-9 15,-8 0 6-15,0 0 5 0,0 0 5 0,0 0 0 16,10-2 3-16,-10 2-3 0,0 0-11 0,0 0 1 15,4 0 3-15,-4 0 0 0,0 0 1 0,0 0 0 16,0 0-3-16,0 0-2 0,0 0 3 0,0 0-3 16,0 0 0-16,0 0 2 0,0 0-1 0,0 0-3 15,0 0 8-15,0 0-2 0,0 0-7 0,0 0 1 0,0 0-1 16,0 0 3-16,9 0-3 0,-9 0 2 16,0 0-1-16,0 0 0 0,0 0-3 0,0 0-1 15,0 0 4-15,0 0-4 0,0 0 9 0,0 0-6 0,0 0 0 16,0 0-1-16,0 0 2 0,0 0-1 0,0 0-3 15,0 0 6-15,0 0-1 0,0 0-2 0,0 0-1 16,0 0 3-16,0 0-8 0,0 0-2 0,1 2 6 16,-1-2 3-16,3 6-3 0,-3-2-3 0,4-2 6 15,-3 3-4-15,0 2 2 0,3-2 3 0,-3 3-1 16,2 1 0-16,-2 0-3 0,-1 2 0 0,1 1 1 16,-1-4 1-16,0 6 3 0,-1-5-2 0,1 4 2 15,-4-2-4-15,3 0 5 0,1 0-22 0,-5 0-39 0,1 0-200 16,3-1-278-16,-3-3 123 0</inkml:trace>
  <inkml:trace contextRef="#ctx0" brushRef="#br0" timeOffset="-202711.07">8648 7827 15 0,'0'0'139'0,"0"0"-15"0,0 0-12 16,0 0-15-16,0 0-7 0,-4 2-11 0,4-2-8 16,0 0-7-16,0 0-11 0,0 0 0 0,0 0-7 15,0 0-9-15,0 0 2 0,0 0-8 0,0 0-5 16,0 0-5-16,0 0 2 0,0 0 0 0,0 0-4 0,0 0-1 16,0 0 3-16,0 0 0 0,0 0 1 0,0 0 0 15,0 0 3-15,0 0 7 0,0 0-3 0,0 0 0 16,0 0 1-16,0 0-6 0,0 0 2 0,0 0-3 15,0 0 5-15,0 0-8 0,0 0 5 0,0 0 0 16,0 0 0-16,0 0 1 0,0 0-1 0,0 0 3 16,0 0-5-16,0 0 5 0,0 0-3 0,0 0-3 15,0 0-1-15,0 0-2 0,0 0 4 0,14-5 4 16,-6 3 0-16,1 1 2 0,1-3 16 0,4 1 18 16,4-4-9-16,-2 3-4 0,2 1-3 0,0-1-3 0,-1 1-6 15,-2 0-2-15,-1-1-1 0,0 2-9 0,-1 0-1 16,1 1-1-16,-4-2-5 0,4 0 1 15,-1 1-8-15,-2-2 3 0,0 2-4 0,-1 1-7 0,0-1-1 16,-1 2-1-16,-2 0-16 0,-1-1-9 0,2 2-16 16,-8-1-15-16,11 0-4 0,-11 0-11 0,9 1-18 15,-6 1-19-15,-1 2-13 0,0-1-38 0,-2 1-140 16,0-4-320-16,-4 8 141 0</inkml:trace>
  <inkml:trace contextRef="#ctx0" brushRef="#br0" timeOffset="-202377.31">8716 8044 25 0,'-4'3'165'0,"-1"1"-11"0,1-1-14 0,0 1-9 15,-1-1-14-15,1 1-9 0,3 1-13 0,-3 0-11 16,3-1-5-16,-2 0-9 0,3-1-9 0,-1 1-3 0,-2 1-8 15,3-5-3-15,-1 5-7 0,1-5-1 0,-1 4-2 16,1 0 0-16,-3-1 5 0,3-3 1 16,0 0 0-16,0 4 1 0,0-4 5 0,0 0 3 0,0 0-1 15,0 0-3-15,0 0-1 0,0 0 4 0,0 0 1 16,13-3 3-16,0-2 1 0,-3 0-11 0,7 1-1 16,-3 1-3-16,-3 0-6 0,4 1-2 0,2-2-4 15,-4 2-5-15,2 1 2 0,-3 0-4 0,0 0-5 16,1 1-5-16,1 0-7 0,-1 0-19 0,1 1-8 15,-1 0-22-15,0 0-23 0,-4 0-20 0,2-1-34 16,-2 1-47-16,-3 3-162 0,1-4-358 0,-2 0 158 0</inkml:trace>
  <inkml:trace contextRef="#ctx0" brushRef="#br0" timeOffset="-201676.9">8543 9140 5 0,'0'0'223'0,"-2"-4"-18"0,2 4-17 0,0 0-16 16,0 0-16-16,-7-1-6 0,7 1-8 0,0 0-3 15,-5-2-11-15,5 2-6 0,0 0-6 0,0 0-7 16,0 0-8-16,-9 2-7 0,9-2-3 0,0 0-8 15,0 0-3-15,0 0-4 0,0 0-4 0,0 0-4 16,-6 1-15-16,6-1 5 0,0 0-6 0,0 0-5 16,0 0-5-16,0 0-2 0,0 0-5 0,0 0-5 15,0 0-1-15,-1 4-4 0,1-4-3 0,0 0-2 16,0 0-1-16,0 0-3 0,0 7 0 0,0-7-2 0,0 3 1 16,0-3-2-16,0 0 1 0,3 4-2 0,-2-1-1 15,2 0-1-15,-2 1-1 0,-1-4 0 0,4 5 3 16,-3-3 1-16,-1-2 2 0,4 3 1 0,1-1 7 15,1-1 0-15,2-1-2 0,-1 2-25 0,3-2 0 16,-1 0 4-16,2 1 0 0,1 0-3 0,-5 2 0 16,5-3-2-16,-4 2 2 0,1 0 1 0,-2-1-3 15,1 2 4-15,5-2-11 0,-3 2-10 0,2 0-11 0,-2-1-13 16,0 0-16-16,-1 1-18 0,-1-1-16 0,-3 0-18 16,4 1-22-16,-3-3-23 0,-2 1-22 0,1 0-36 15,-5-1-128-15,0 0-373 0,3 3 165 0</inkml:trace>
  <inkml:trace contextRef="#ctx0" brushRef="#br0" timeOffset="-201327.77">8483 9472 76 0,'0'0'204'0,"-5"2"-12"16,1 0-9-16,4-2-16 0,0 0-12 0,0 0-13 15,-1 5-11-15,1-5-13 0,0 0-10 0,0 0-9 16,0 0-4-16,0 0-8 0,0 0-3 0,0 0-5 0,0 0-6 16,0 0-6-16,0 0-6 0,0 0-6 15,21-5 1-15,-15 3-2 0,0 0-3 0,5 2-3 0,-2-1-6 16,4-1-4-16,1-1-2 0,2-2-5 0,-2 1-4 15,-1 2-1-15,6 0-5 0,-3-1-3 0,6 1 2 16,-3-1-6-16,-1 1 4 0,1 4-8 0,-6-2-2 16,5 2-5-16,-7-1-14 0,2 1-15 0,0-2-12 15,0 2-10-15,-6-1-10 0,0-1-14 0,-1 1-7 16,-1 0-22-16,4-1-15 0,-9 0-16 0,7-2-56 16,-7 2-117-16,3-1-331 0,-3 1 147 0</inkml:trace>
  <inkml:trace contextRef="#ctx0" brushRef="#br0" timeOffset="-197964.57">7980 10580 230 0,'0'0'217'16,"-3"-2"-37"-16,3 2-13 0,-3-4-13 0,3 4-10 16,-1-3-13-16,1 3-18 0,0 0-9 0,0 0-13 15,-7-1-9-15,7 1-10 0,0 0-9 0,0 0-4 16,0 0-5-16,0 0-5 0,0 0-5 0,0 0-7 16,0 0-4-16,7 10-2 0,-7-10-3 0,4 2 0 0,-4-2-5 15,0 3 0-15,0-3 2 0,0 0-6 0,0 0-2 16,3 4-3-16,-3-4 3 0,0 0-1 0,0 0 0 15,0 0-3-15,0 0 0 0,0 0 0 0,2 3-3 16,-2-3-3-16,0 0 1 0,0 0-5 0,0 0 0 16,0 0-6-16,0 0-12 0,0 0-15 0,4 2-15 15,-4-2-12-15,5 3-21 0,-4 1-15 0,2-1-24 16,-3-3-27-16,6 5-32 0,-6-3-90 0,0 1-288 0,0 2 128 16</inkml:trace>
  <inkml:trace contextRef="#ctx0" brushRef="#br0" timeOffset="-197577.71">7930 10728 61 0,'0'0'181'0,"0"0"-8"0,-3 1-11 15,3-1-10-15,-2 1-11 0,2-1-11 0,0 0-10 16,0 0-11-16,0 0-7 0,0 0-7 0,0 0-6 16,0 0-7-16,9 5-9 0,-4-2-2 0,-2 0-5 0,3-1-11 15,-3-1 0-15,5 2-8 0,-4-1-4 0,-1 0-6 16,4 2-3-16,-2 0-4 0,3-2-3 15,-3 1-3-15,-1-3-8 0,5 4-16 0,-3-3-11 0,1 1-15 16,-1 0-9-16,2-1-9 0,-2 1-14 0,2-2 2 16,-2 0 2-16,3 2-5 0,-4-1 9 0,-1 1-2 15,0 0 5-15,-4-2 6 0,0 0 4 0,4 2 8 16,-4-2 0-16,0 0 13 0,-9 8-3 0,5-7 8 0,-5 2 7 16,4 1 6-16,-3 0 1 0,-1 1 7 15,2-4 8-15,-1 3 9 0,4-2 6 0,-1 0 1 16,1 1-3-16,-1-1 1 0,5-2-4 0,-8 2 0 0,8-2-7 15,-5 1 3-15,5-1-2 0,0 0-5 0,0 0 1 16,0 0-3-16,0 0 0 0,0 0 5 0,0 0-9 16,0 0 3-16,0 0 0 0,22-5-3 0,-14 2 2 15,-2 2-3-15,7-3-1 0,-3 0-1 0,2 1 0 16,-1-1-15-16,2 3-22 0,-3 0-28 0,1-2-34 16,0 2-51-16,-2 0-137 0,1-1-300 0,0-2 133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6:39:38.368"/>
    </inkml:context>
    <inkml:brush xml:id="br0">
      <inkml:brushProperty name="width" value="0.05292" units="cm"/>
      <inkml:brushProperty name="height" value="0.05292" units="cm"/>
      <inkml:brushProperty name="color" value="#002060"/>
    </inkml:brush>
  </inkml:definitions>
  <inkml:trace contextRef="#ctx0" brushRef="#br0">12103 12080 106 0,'0'0'127'15,"0"0"-11"-15,0 0-12 0,0 0-8 0,0 0-10 16,0 0-9-16,0 0-10 0,0 0 0 0,0 0-7 15,1-6-5-15,-1 6-4 0,0 0-7 0,0 0-8 16,0 0 12-16,0 0-5 0,0 0-7 0,0 0 3 0,0 0-4 16,0 0-5-16,0 0-2 0,0 0-2 0,0 0-3 15,-4-2-2-15,4 2-5 0,0 0-1 0,0 0 0 16,0 0 4-16,0 0-5 0,0 0-8 0,0 0 2 16,0 0 7-16,0 0-1 0,0 0-5 0,0 0 1 15,0 0-1-15,0 0-6 0,0 0 5 0,0 0-5 16,0 0-2-16,0 0 1 0,0 0-2 0,0 0 7 15,0 0-6-15,0 0 2 0,0 0-6 0,0 0 3 0,0 0-3 16,0 0 6-16,0 0-4 0,0 0 3 16,13 8 2-16,-9-8 0 0,-4 0-7 0,8 3 5 15,-3-1-2-15,-5-2-1 0,9 2 3 0,-4-1 1 0,0 1-1 16,2-1 0-16,-1 1-4 0,-1-1 2 0,0 2-1 16,4 0-1-16,-1-1-5 0,-2 0-1 0,2 1 12 15,-2-2-7-15,2 3 9 0,1-1-6 0,-3-1 1 16,2 2 0-16,-3 0-3 0,3-3-1 0,-1 3 3 15,0 2 1-15,3-5 1 0,-1 3 1 0,-1-2-2 16,1 3 3-16,-1 0-1 0,1-3-3 0,0 1 0 16,4-1 0-16,-5 2-2 0,-2-1 7 0,3 1-5 0,4-3-2 15,-4 3 4-15,-4 0 1 0,5 1-3 16,-2-3-1-16,-2 2 2 0,1-1 0 0,-1 1-2 0,2-1 4 16,-2 0-3-16,-1 1-3 0,2-1 2 0,0 0-1 15,-1 1 4-15,0-1-5 0,-2-1 5 0,2 2 0 16,-2 1-1-16,2-2 4 0,-1-1-5 0,-1 1 2 15,1 1-4-15,0-1 6 0,3 1-3 0,-2 0 0 16,-1 0-2-16,3 1 1 0,-4-2-2 0,5 1 4 16,-3 0-4-16,-2 0 2 0,1 0-4 0,3-1 5 15,-3 0-1-15,0 1-1 0,3-1 0 0,-3 2 2 16,3-2-1-16,-3 1 2 0,4-2-5 0,-3 0 4 0,0 4 1 16,2-2-4-16,1-1-3 0,-3-1 2 0,1 3 4 15,-2 0-2-15,5-3-1 0,-5 1 3 0,0 1 2 16,1-2-10-16,-1 1 7 0,-1-1-1 0,0 0 1 15,0-1-1-15,-4-1-2 0,7 4-1 0,-5-3 5 16,2 1 0-16,0 0 2 0,-4-2-4 0,5 3 5 16,-5-3-3-16,5 1 3 0,-1 1-3 0,-4-2-4 15,3 2 1-15,-1 1 0 0,-2-3 7 0,4 2-9 16,-3 0 7-16,-1-2-9 0,4 3 9 0,-4-3 3 16,5 3-6-16,0-2 1 0,-5-1-4 0,4 5-1 0,-4-5 8 15,5 3-5-15,-2-1-2 0,-3-2 5 0,0 0-4 16,5 1 4-16,-5-1-1 0,1 4-2 0,-1-4-5 15,4 1 6-15,-4-1 0 0,3 4 2 0,-3-4-3 16,0 0 5-16,6 3-5 0,-6-3 2 0,0 0 0 16,1 2 2-16,-1-2-2 0,0 0 2 0,0 0-3 15,0 0-3-15,4 3 0 0,-4-3 3 0,0 0 3 16,0 0 1-16,3 2-6 0,-3-2 0 0,0 0 2 0,6 2-5 16,-6-2 9-16,4 2-3 0,-4-2-1 0,2 1-2 15,-2-1 5-15,0 0-5 0,6 4 1 0,-6-4 0 16,5 0 2-16,-5 0 4 0,0 0-7 0,2 4 5 15,-2-4 0-15,0 0-5 0,0 0 3 0,0 0-4 16,0 0 6-16,0 0-3 0,0 0 0 0,0 0 0 16,0 0-7-16,0 0-11 0,0 0-11 0,0 0-26 15,0 0-46-15,0 0-135 0,0 0-253 0,-15-13 112 16</inkml:trace>
  <inkml:trace contextRef="#ctx0" brushRef="#br0" timeOffset="1195.83">12687 12210 53 0,'0'0'105'0,"0"0"-10"0,0 0-2 0,0 0-3 16,0 0-10-16,0 0-11 0,0 0 2 0,0 0-5 16,0 0-3-16,0 0 0 0,0 0-2 15,0 0-6-15,0 0-1 0,0 0 3 0,0 0-11 0,0 0 1 16,0 0-5-16,0 0-5 0,0 0-3 0,0 0 0 16,0 0-2-16,0 0-5 0,0 0-1 0,0 0-5 15,0 0-4-15,0 0-2 0,0 0 1 0,0 0-4 16,0 0 2-16,0 0-5 0,-5-1 3 0,5 1 0 15,0 0-1-15,0 0-1 0,0 0-5 0,0 0 3 16,0 0 2-16,0 0 0 0,0 0 4 0,-1-4-3 16,1 4-2-16,0 0 5 0,0 0-4 0,0 0 0 15,0 0 2-15,0 0-7 0,0 0 4 0,0 0-2 0,0 0-4 16,0 0 6-16,0 0-6 0,0 0 2 16,0 0-2-16,0 0 1 0,6 10 0 0,-6-10 2 0,1 6 1 15,1-2-5-15,-2 1 3 0,4 0-2 0,-2-3 4 16,2 2-4-16,1 2 1 0,-1-1 1 0,2 3 3 15,-3-2-3-15,1 0 1 0,-1 1 3 0,1 0 0 16,3-2 1-16,-4 1-6 0,3 2 5 0,-3-5-4 0,1 2 4 16,0 2-4-16,0-2 2 0,2-3-5 15,-5 3 4-15,6 0-4 0,-6-3-2 0,2 2 5 16,-1 0-1-16,1 0-1 0,-3-4-4 0,4 5-2 0,-3-2 6 16,-1-1 0-16,0-2-3 0,4 5 3 15,1-3 0-15,-5-2 3 0,4 5-6 0,-4-5 1 0,4 5 1 16,-4-5 0-16,2 4-2 0,-2-4 1 0,3 3 1 15,-3-3-4-15,1 2 4 0,-1-2-5 0,3 5 5 16,-3-5-4-16,2 2 5 0,-2-2-3 0,3 3 2 16,-3-3-1-16,0 0 1 0,4 3 0 0,-4-3-3 15,1 3-2-15,-1-3 5 0,5 2 1 0,-5-2-1 0,1 3-4 16,-1-3 2-16,0 0 0 0,3 4 0 16,-3-4 3-16,0 0-3 0,0 0 1 0,1 3-3 15,-1-3 10-15,0 0 2 0,0 0 7 0,0 0-1 0,0 0-1 16,0 0 2-16,0 0-4 0,3 2-4 0,-3-2 2 15,0 0-2-15,0 0-1 0,0 0 4 0,0 0-4 16,0 0 1-16,0 0-6 0,0 0 0 0,0 0 1 16,0 0 2-16,0 0-5 0,0 0 4 0,0 0-2 15,0 0 0-15,0 0-3 0,0 0 4 0,0 0-4 16,0 0 4-16,0 0-1 0,0 0 3 0,0 0-8 16,0 0 1-16,0 0 4 0,0 0 2 0,0 0 0 15,0 0-5-15,0 0 4 0,-14 3-6 0,7-2 10 0,2 0-7 16,0 1-1-16,-3-2 3 0,1 2-1 0,0-2-3 15,-2 4 1-15,0-3-1 0,-1 0-1 0,2 0 2 16,2 0 1-16,-3 1 1 0,1-1-2 0,2-1 3 16,0 0-5-16,-1 1-1 0,0-1 3 0,7 0 3 15,-11 1 5-15,6-1-2 0,5 0 4 0,-10 0-1 16,4 0 1-16,6 0-3 0,-12 0 7 0,7 0-1 16,5 0 5-16,0 0-2 0,0 0 0 0,-10 2 1 15,10-2-2-15,0 0-3 0,-5 0-4 0,5 0 1 16,0 0 1-16,0 0 0 0,-8-2 1 0,8 2-5 0,0 0-3 15,0 0 2-15,0 0-5 0,0 0 7 0,-6 2-1 16,6-2-2-16,-7 0 0 0,7 0 0 0,0 0-1 16,-6 2 0-16,6-2 0 0,0 0 0 0,-8 3 0 15,8-3-4-15,0 0 4 0,0 0 1 0,0 0-3 16,-9-3 1-16,9 3-1 0,0 0 2 0,0 0-2 16,0 0-2-16,0 0-1 0,0 0 5 0,0 0 1 15,-6-2-3-15,6 2-1 0,0 0 3 0,0 0-1 16,0 0-1-16,0 0-17 0,0 0-19 0,0 0-24 15,0 0-40-15,0 0-42 0,0 0-206 0,0 0-375 0,0 0 167 16</inkml:trace>
  <inkml:trace contextRef="#ctx0" brushRef="#br0" timeOffset="3358.35">16367 12400 87 0,'0'0'124'0,"0"0"-9"16,0 0 1-16,0 0-7 0,0 0-18 0,0 0-4 15,0 0-13-15,0 0-7 0,0 0-8 0,0 0-6 0,0 0 3 16,0 0-14-16,0 0-4 0,0 0 0 16,0 0-9-16,0 0-1 0,0 0-5 0,0 0 4 0,0 0-3 15,0 0-5-15,0 0-1 0,0 0-3 0,0 0 0 16,-6-6-4-16,6 6-3 0,0 0-1 0,-7-1-3 15,7 1 4-15,-3-3-1 0,3 3-3 0,0 0 1 16,-9-2 0-16,9 2 2 0,0 0-4 0,-7-1 4 16,7 1-7-16,0 0 1 0,-7 0 3 0,7 0-2 15,0 0 5-15,-9 3-12 0,4 0 6 0,1-2-1 16,4-1 2-16,-8 1 2 0,8-1-1 0,-9 2-1 0,4-2-1 16,0 1 2-16,5-1-3 0,-9 3 3 0,5-2 1 15,0 0 5-15,4-1-13 0,-6 1 6 0,1 2-4 16,-3-2 2-16,8-1 0 0,-8 3-2 0,6-2-3 15,-5 1 9-15,7-2-5 0,-10 1-2 0,9 3 1 16,-7-3-1-16,4 1 3 0,-1 1 6 0,0 1-3 16,-1-1-4-16,0-1-1 0,-1 2 5 0,3-1-5 15,-4-1 5-15,2 1 0 0,1 1-3 0,-1 1 1 16,-1-2 0-16,1-1-3 0,0 2 0 0,3 2 3 16,-2-4-2-16,-2-2-1 0,4 4 2 0,-3-1 0 0,3 2-2 15,0-2-3-15,-1 1 3 0,3-3 3 0,-1 3-1 16,-2 1-1-16,1-2 6 0,-1-1-8 0,2 1 5 15,-6 1-5-15,7-2 2 0,-3 1 2 0,0-2 0 16,4-1 0-16,-6 4 2 0,2-2-6 0,4-2 3 16,-13 3 6-16,9-1-1 0,-1-2-1 0,5 0-7 15,-9 3 5-15,5-1-1 0,4-2 1 0,-10 1-3 16,5 0-1-16,1 2 2 0,-1-1-2 0,-1 0 1 0,3 1-1 16,-4-2 5-16,3 1-3 0,1 1-3 0,-1-1 2 15,4-2-1-15,-7 6-1 0,5-3 5 0,-2-2-2 16,1 3-3-16,-1-1 3 0,1 1 1 0,-1 0-2 15,2-2 5-15,-1 0-5 0,-1 2 2 0,2-1-5 16,-2 2 7-16,0-2 1 0,2 1-6 0,-2-2 1 16,1 2-5-16,0-1 5 0,0 0 3 0,3-3-6 15,-5 7 4-15,2-7 1 0,2 4-1 0,1-4 3 16,-4 4-1-16,4-4-4 0,-4 4 6 0,4-4-3 16,-2 3 0-16,2-3-5 0,0 0 4 0,-4 4 0 15,4-4-1-15,0 0-1 0,0 0-3 0,-3 2 4 0,3-2-1 16,-2 3 4-16,2-3 0 0,-3 3 1 0,3-3-5 15,0 0-1-15,0 0 2 0,-2 5 0 0,2-5 2 16,-3 2-1-16,3-2 1 0,0 0-12 0,0 0-11 16,0 0-14-16,0 0-25 0,0 0-43 0,0 0-99 15,0 0-221-15,0 0 98 0</inkml:trace>
  <inkml:trace contextRef="#ctx0" brushRef="#br0" timeOffset="4866.42">15916 12522 6 0,'0'0'98'0,"0"0"-8"0,0 0-11 16,3-4-4-16,-3 4-1 0,0 0-1 0,0 0-9 15,1-3-4-15,-1 3-7 0,0 0-2 0,0 0 1 16,5-2 0-16,-5 2-1 0,0 0-3 0,3-3 0 0,-3 3-5 16,0 0-11-16,0 0-1 0,1-5 3 15,-1 5-12-15,1-4 5 0,-1 4-4 0,0-5-7 16,0 5 4-16,0-4-4 0,0 4 5 0,3-3-5 0,-3 3-6 16,1-4 3-16,-1 4 0 0,0-5-5 0,0 5 4 15,4-5 0-15,-4 5 0 0,0-3-4 0,0 3 5 16,0 0 0-16,0 0 1 0,0 0 0 0,0 0 2 15,0 0-4-15,1-2 1 0,-1 2-4 0,0 0-2 16,0 0 8-16,0 0-9 0,0 0 0 0,0 0-1 16,0 0 3-16,0 0 1 0,0 0 0 0,0 0 2 15,0 0-2-15,0 0-1 0,0 0 3 0,0 0-2 0,0 0 4 16,0 0-10-16,0 0 8 0,0 0-5 16,0 0 6-16,0 0-2 0,0 0-2 0,0 0-4 0,0 0 4 15,0 0-4-15,0 0 3 0,0 0-4 0,0 0-5 16,0 0 4-16,0 0 4 0,0 0-9 0,0 0 3 15,0 0 5-15,0 0-2 0,0 0-3 0,0 0 1 16,0 0-1-16,0 0 2 0,0 0-7 0,0 0 7 16,0 0 0-16,-6 7-1 0,6-7 0 0,-2 8 5 0,2-4-4 15,0-4 1-15,-3 5 0 0,0 2-1 16,-1-4 1-16,2 3-6 0,-2 0 5 0,0-1-5 16,0 0 7-16,2 1-1 0,-4-1 0 0,3 1 2 15,-1-1-7-15,-2 1 5 0,3 0 1 0,-2-1-4 16,1 0-3-16,0 1 4 0,-1-1 3 0,-1 0 3 0,3 0-4 15,-2-3-4-15,1 4-1 0,2 0 0 0,-1-3-1 16,-1 2-6-16,0 2 7 0,2-5-1 0,-2 2 3 16,0 1 4-16,0 1 0 0,2-2-4 0,-1-2 4 15,-1 1-5-15,3 2 4 0,-3-2-3 0,4-3-3 16,-1 4 1-16,1-4 7 0,-4 2-2 0,-1-1-3 16,5-1 1-16,0 5-4 0,0-5 5 0,-4 2-8 15,4-2 9-15,0 0-6 0,0 0 6 0,-4 4 1 0,4-4-4 16,0 0-1-16,0 0 2 0,0 0 2 0,-1 4-9 15,1-4 5-15,0 0 6 0,0 0-3 0,0 0-1 16,0 0 2-16,0 0-3 0,0 0-1 0,0 0 2 16,0 0-2-16,0 0-1 0,0 0-1 0,0 0 5 15,0 0 2-15,0 0-6 0,0 0 4 0,0 0 1 16,0 0-3-16,0 0 2 0,0 0 1 0,0 0-3 16,0 0 1-16,0 0 1 0,0 0-2 0,0 0 4 0,0 0-3 15,0 0-5-15,0 0 3 0,0 0 1 16,0 0 3-16,0 0-4 0,0 0-1 0,0 0 5 15,0 0-3-15,0 0 2 0,0 0 0 0,0 0-3 0,0 0 1 16,0 0 1-16,0 0 3 0,0 0-1 0,0 0-4 16,0 0-1-16,0 0 5 0,0 0-3 0,0 0 0 15,0 0 4-15,0 0-7 0,0 0 6 0,0 0-5 16,0 0 4-16,0 0-4 0,0 0-6 0,0 0 9 16,14 0 2-16,-14 0 1 0,0 0-4 0,5 1-7 15,-5-1 12-15,4 1-5 0,-4-1 1 0,0 0-2 16,5 2-3-16,-5-2 0 0,0 0 2 0,0 0 4 0,8 0-4 15,-8 0 4-15,0 0-1 0,5 0-2 0,-5 0 3 16,0 0 0-16,10-2-3 0,-10 2 3 0,9 0-1 16,-9 0 2-16,9-1-6 0,-9 1 2 0,10 0 1 15,-6-1-1-15,-4 1-2 0,13 0 4 0,-8-1-1 16,-5 1-1-16,10 1 0 0,-5-1 2 0,-5 0-2 16,11 0 4-16,-11 0-4 0,10 0 0 0,-10 0 4 15,9 0-2-15,-4-1 2 0,0-1-1 0,-5 2 3 0,10 0 2 16,-10 0-1-16,9-1-1 0,-9 1-3 15,5 0-1-15,-5 0 2 0,0 0 0 0,7-1 2 16,-7 1 1-16,0 0-3 0,0 0-5 0,0 0 1 0,6 0-2 16,-6 0 6-16,0 0-5 0,0 0 2 0,0 0 3 15,0 0 0-15,0 0-3 0,0 0 4 0,0 0-7 16,5 2 5-16,-5-2 3 0,0 0-5 0,0 0 1 16,0 0-1-16,0 0 0 0,0 0 1 0,0 0 1 15,0 0 0-15,0 0 5 0,0 0-2 0,0 0-1 16,0 0 2-16,0 0-2 0,0 0 0 0,0 0 0 15,0 0 3-15,0 0-3 0,0 0 2 0,0 0-1 0,0 0-7 16,0 0 6-16,0 0-8 0,0 0 5 0,0 0 4 16,0 0-2-16,0 0-19 0,0 0-35 0,0 0-82 15,0 0-149-15,0-7-304 0,0 7 136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15T06:41:50.222"/>
    </inkml:context>
    <inkml:brush xml:id="br0">
      <inkml:brushProperty name="width" value="0.05292" units="cm"/>
      <inkml:brushProperty name="height" value="0.05292" units="cm"/>
      <inkml:brushProperty name="color" value="#002060"/>
    </inkml:brush>
  </inkml:definitions>
  <inkml:trace contextRef="#ctx0" brushRef="#br0">18316 3562 51 0,'0'0'113'0,"0"0"-10"0,0 0-26 16,-3 1 8-16,3-1-13 0,0 0-2 0,0 0-17 15,0 0-2-15,0 0 1 0,0 0-15 0,0 0-4 16,0 0 6-16,0 0-10 0,0 0-3 0,0 0-1 15,0 0 4-15,0 0 0 0,0 0 1 0,0 0-7 16,0 0 5-16,0 0 3 0,0 0 2 0,0 0-3 16,0 0 2-16,0 0-4 0,0 0-5 0,0 0 1 15,0 0-3-15,0 0-4 0,0 0 5 0,-5-8-7 16,5 8 2-16,0 0 0 0,-2-5-7 0,2 5 6 16,0 0-5-16,-2-5-1 0,2 5-1 0,-1-6 5 15,1 4-5-15,0-4-1 0,0 2-1 0,1-2 2 16,1 2 6-16,0-2-5 0,1 1-3 0,1-1-1 15,-2 0 2-15,4-1-1 0,0 1 4 0,-1-2-6 16,1 2-2-16,-1 1 5 0,2-1-2 0,-1 2 0 0,2-2-2 16,-2-1-4-16,-2 2-4 0,6-2 5 0,-5 1 2 15,-1 1 0-15,4-2 3 0,-2 1 0 0,2-1-3 16,-3 6 2-16,0-5 1 0,0 1 2 0,-1 0-7 16,6-4 5-16,-3 3-4 0,-1 1 0 0,1-4-12 15,1 3 15-15,-3-1-5 0,1 1 0 0,0-2 0 16,0 2 1-16,3 1 7 0,-4-1 0 0,2 2-2 15,-3-1-3-15,2 0-1 0,-1-3 2 0,-1 4 3 16,1-1-1-16,0 1 0 0,-1-1-5 0,3-1 3 0,-1 2 0 16,-1 1 0-16,-1-2-3 0,2 1 2 15,-1 2-4-15,0-3 2 0,2 2-4 0,-1-1 8 16,-2 0-4-16,1 0 1 0,0-1-3 0,5 0 2 0,-1 1-1 16,-1 1 5-16,-4-2-4 0,1 3-2 0,1-3 1 15,1 0-1-15,-2 1 3 0,0 2-2 0,0-2 3 16,0 1 0-16,0 1-5 0,-1 0 4 0,0 1-2 15,0-1-12-15,-4 2 12 0,2-3 0 0,-2 3 3 16,0 0-6-16,0 0 5 0,6-2-2 0,-6 2-1 16,0 0 0-16,3-3 2 0,-3 3-2 0,0 0 2 15,0 0 2-15,0 0-4 0,0 0-2 0,0 0 5 16,0 0-4-16,0 0 6 0,0 0 0 0,0 0-6 16,0 0 1-16,0 0 5 0,0 0-6 0,0 0 7 15,0 0-5-15,0 0-5 0,0 0-7 0,0 0 3 16,0 0-2-16,0 0 0 0,0 0 3 0,0 0-4 15,0 0 4-15,0 0-4 0,0 0-6 0,0 0-2 0,0 0-3 16,4-1-6-16,-4 1-3 0,0 0-13 0,0 0-13 16,0 0-28-16,0 0-29 0,0 0-82 15,0-5-212-15,0 5 94 0</inkml:trace>
  <inkml:trace contextRef="#ctx0" brushRef="#br0" timeOffset="1262.31">18575 3152 39 0,'0'0'66'15,"0"0"3"-15,0 0 4 0,0 0 3 0,0 0 6 16,0 0-3-16,-4 3 11 0,4-3-14 0,0 0 10 15,0 0-6-15,0 0-5 0,0 0-4 0,0 0-11 0,0 0-5 16,0 0-8-16,0 0-3 0,0 0-5 0,0 0-2 16,0 0-6-16,0 0-1 0,0 0-8 15,0 0-1-15,0 0-1 0,0 0-12 0,0 0 9 0,0 0-2 16,0 0-3-16,0 0 3 0,0 0-4 0,0 0-1 16,0 0 1-16,0 0-4 0,0 0 1 0,0 0-5 15,0 0-3-15,0 0 3 0,0 0-1 0,0 0 5 16,0 0-2-16,0 0-1 0,0 0-2 0,0 0 1 15,-7 0 6-15,7 0-9 0,0 0 0 0,0 0 3 16,0 0-3-16,0 0 2 0,0 0 4 0,0 0-5 16,0 0 4-16,0 0-2 0,0 0-5 0,0 0 0 15,0 0 9-15,0 0-4 0,0 0-4 0,0 0 4 16,0 0-3-16,0 0 3 0,0 0-3 0,0 0-2 0,0 0 0 16,0 0 5-16,0 0 2 0,0 0 1 15,0 0-5-15,0 0 4 0,0 0-1 0,0 0 1 16,0 0-2-16,0 0 3 0,0 0-7 0,0 0 7 0,0 0 0 15,0 0 5-15,15-8-2 0,-11 5 0 0,1 1-3 16,1 2 7-16,2-3-5 0,-3 2-3 0,-1-2-2 16,4 2-3-16,-2-2 3 0,-1 2-6 0,0-2 9 15,3 1 3-15,-4-1-8 0,0 2-1 0,-4 1 1 16,10-3 0-16,-5 2-1 0,0 0 3 0,-1-2 3 16,4 3-3-16,-2-3 1 0,-6 3 4 0,10 0-11 15,-10 0 4-15,9 0-4 0,-9 0 3 0,9 0 6 16,-4-1-5-16,-5 1 1 0,8-1 1 0,-8 1-2 0,5-2-1 15,-5 2-2-15,0 0 4 0,5-1 7 16,-5 1-7-16,0 0-3 0,0 0 0 0,0 0 2 16,6-1 0-16,-6 1 0 0,0 0-1 0,0 0 0 15,0 0-2-15,0 0 1 0,0 0 1 0,0 0 4 0,0 0-7 16,0 0 5-16,0 0-3 0,0 0 3 16,0 0 1-16,0 0-4 0,0 0-1 0,0 0 5 0,0 0-6 15,0 0-1-15,0 0 2 0,0 0 1 0,0 0 2 16,0 0-4-16,0 0 7 0,0 0-5 0,0 0 1 15,0 0 0-15,0 0-2 0,0 0 0 0,0 0-2 16,0 0-2-16,0 0 6 0,0 0 1 0,0 0 1 16,0 0 3-16,0 0-6 0,0 0-3 0,0 0 2 15,6 4 2-15,-6-4-1 0,0 0 4 0,0 0-1 16,0 0-5-16,0 0 4 0,0 0-1 0,0 0-1 16,0 0 2-16,0 0-12 0,0 0 12 0,0 0 0 15,0 0-1-15,0 0 1 0,0 0-1 0,0 0-1 0,0 0-1 16,0 0 0-16,0 0-1 0,0 0-6 15,0 0 7-15,0 0 3 0,0 0-1 0,-4 6 0 16,4-6 0-16,0 0-3 0,0 0 4 0,-4 6-1 0,4-6 0 16,-2 5 3-16,0 0-9 0,2-5 7 0,-2 4 0 15,0 0 4-15,1 0-5 0,0 0 5 0,-2-1-3 16,2 4-13-16,0-3 11 0,1 2 2 0,-3 1 1 16,2-2-6-16,-2 1 8 0,2 1-1 0,0 0-7 15,1-2 4-15,-3 3 3 0,2-2-16 0,-2 2 13 16,1-2 2-16,1 2 0 0,-2-1 7 0,3 2-10 15,-3-1 2-15,1 2 0 0,-1-1 1 0,1 1-2 16,0-4 3-16,1 2-1 0,0-2 0 0,0 1-1 16,-1-1 5-16,1-1 0 0,0 0 0 0,-2 2 4 0,3-4-1 15,-2 2-1-15,1-3 5 0,-1 3-4 16,1-2 3-16,1-3-5 0,-4 4 4 0,4-4 0 16,0 3-1-16,0-3 0 0,0 0 1 0,0 5-2 0,0-5 4 15,0 0-4-15,0 0-3 0,0 0 3 0,0 0-3 16,0 0-1-16,0 0-3 0,-4 5 0 0,4-5 2 15,0 0 1-15,0 0 2 0,0 0 1 0,0 0-5 16,0 0 0-16,0 0 2 0,0 0 5 0,0 0-5 16,0 0 7-16,0 0-4 0,0 0-3 0,0 2 1 15,0-2-3-15,0 0 7 0,0 0-3 0,0 0-4 16,0 0 1-16,0 0-2 0,0 0 3 0,0 0-4 16,0 0 0-16,0 0 5 0,0 0-5 0,0 0 1 15,0 0-2-15,0 0 2 0,0 0-1 0,0 0-3 16,0 0 3-16,0 0 0 0,0 0-1 0,0 0 3 15,0 0-5-15,0 0-1 0,0 0 6 0,0 0-2 16,0 0 1-16,0 0 2 0,0 0-8 0,0 0 0 0,0 0-1 16,0 0-13-16,0 0-16 0,0 0-26 15,0 0-31-15,0 0-69 0,0 0-133 0,0 0-315 16,0 0 139-16</inkml:trace>
  <inkml:trace contextRef="#ctx0" brushRef="#br0" timeOffset="37283.62">27489 4071 99 0,'0'0'108'0,"0"0"-9"0,0 0-8 0,0 0-9 16,0 0-9-16,0 0-8 0,0 0-3 0,0 0-4 15,0 0-9-15,0 0-10 0,0 0 3 0,0 0-8 16,0 0-4-16,0 0-1 0,0 0-4 16,0 0 0-16,0 0-6 0,0 0 2 0,0 0-2 0,0 0-4 15,0 0 3-15,0 0-2 0,0 0-3 0,0 0 0 16,0 0 1-16,0 0 4 0,0 0-4 0,0 0-3 16,0 0 5-16,0 0 8 0,0 0-15 0,0 0-1 15,0 0 2-15,0 0 0 0,0 0-4 0,0 0-1 16,0 0 2-16,0 0 0 0,0 0-1 0,0 0 4 15,0 0 2-15,0 0 5 0,0 0 0 0,0 0-1 16,0 0 2-16,0 0 4 0,0 0 1 0,0 0 5 16,0 0 3-16,0 0 2 0,0 0-4 0,21 4 0 0,-16-3-4 15,-5-1 0-15,11 0-4 0,-3 0-1 0,-3 1-1 16,3 0-3-16,-8-1-5 0,10 3 3 0,-2-3-2 16,-8 0-1-16,9-2-1 0,-3 4 0 0,-6-2 1 15,8-2 0-15,-8 2-4 0,0 0 0 0,0 0 3 16,9 0-5-16,-9 0 3 0,0 0-3 0,0 0 1 15,0 0-1-15,8 0 1 0,-8 0 0 0,0 0-1 16,0 0 4-16,0 0-6 0,3 2-1 0,-3-2-2 16,0 0 3-16,0 0-2 0,0 0-2 0,0 0 1 0,0 0 3 15,0 0-16-15,0 0-11 0,0 0-17 16,0 0-30-16,0 0-28 0,0 0-41 0,0 0-112 0,0 0-273 16,0 0 120-16</inkml:trace>
  <inkml:trace contextRef="#ctx0" brushRef="#br0" timeOffset="37950.3">27493 4159 36 0,'0'0'85'0,"0"0"-4"16,0 0-8-16,0 0-4 0,0 0-8 0,0 0-2 16,0 0-7-16,0 0-8 0,0 0 4 0,0 0-6 15,0 0 3-15,0 0 3 0,0 0-5 0,0 0 1 16,0 0-1-16,0 0 5 0,0 0-6 0,0 0-6 16,0 0-2-16,0 0 3 0,0 0-2 0,0 0-2 0,0 0-6 15,0 0-1-15,0 0 1 0,0 0-3 16,0 0-11-16,0 0 4 0,0 0 1 0,0 0 0 15,0 0 2-15,0 0 1 0,0 0-5 0,0 0 1 0,0 0-7 16,0 0 8-16,0 0 0 0,0 0-2 16,0 0 0-16,9 3-3 0,-9-3-1 0,4 1 0 15,-4-1 3-15,5 0-5 0,-5 0-1 0,10 3 2 0,-10-3 1 16,8 0-2-16,-4 0-1 0,-4 0 7 0,6 1-5 16,-6-1 5-16,8 1-13 0,-8-1 2 0,0 0 3 15,9 2 3-15,-9-2 2 0,4 1 0 0,-4-1 3 16,0 0-1-16,0 0-2 0,0 0 1 0,0 0-3 15,6 1 0-15,-6-1-9 0,0 0 5 0,0 0 1 16,0 0-3-16,0 0 4 0,0 0-3 0,0 0-2 16,0 0-4-16,0 0 4 0,0 0 1 0,0 0 3 15,0 0-8-15,0 0 1 0,7 0-13 0,-7 0-10 0,0 0-12 16,10 0-10-16,-10 0-11 0,5 2-8 0,-5-2-1 16,5 4-1-16,-2-2 2 0,0-2 3 15,-3 0-2-15,6 3 1 0,-4-2 1 0,-2-1 1 0,5 3-16 16,-5-3-8-16,0 0-72 0,3 2-167 0,-3-2 74 15</inkml:trace>
  <inkml:trace contextRef="#ctx0" brushRef="#br0" timeOffset="39342.99">27529 4075 35 0,'0'0'67'0,"0"0"-6"0,0 0 4 0,0 0-7 15,0 0-3-15,0 0-5 0,0 0-8 0,0 0 6 16,0 0-6-16,0 0 2 0,0 0-5 0,0 0 0 16,0 0-7-16,0 0 6 0,0 0-5 0,0 0-6 15,0 0-2-15,0 0 3 0,-14 2-6 0,14-2 0 16,0 0-1-16,0 0-3 0,0 0-5 0,0 0 6 16,-5 1-7-16,5-1 4 0,0 0-2 0,0 0-6 15,0 0 7-15,0 0-1 0,0 0 12 0,0 0-6 0,0 0-6 16,0 0 7-16,0 0-4 0,0 0 4 15,0 0-4-15,0 0-2 0,0 0 0 0,0 0-1 16,0 0 0-16,0 0 0 0,0 0-2 0,0 0 0 0,0 0-2 16,0 0-6-16,0 0 2 0,0 0 2 0,0 0 1 15,0 0-2-15,0 0 2 0,0 0-2 0,0 0 3 16,0 0 0-16,0 0 1 0,0 0 2 0,0 0 3 16,0 0 6-16,0 0 0 0,0 0 0 0,0 0-3 15,11 7 1-15,-11-7-3 0,5 0 2 0,-1 3-3 16,-4-3-1-16,9 0 1 0,-5 0-2 0,5 0-1 15,-9 0 0-15,8 1-3 0,-6 1-5 0,-2-2 5 16,12 2-7-16,-12-2 2 0,7 2-1 0,-3-2 0 16,-4 0 3-16,4 3 1 0,-4-3-5 0,8 1 3 0,-8-1 0 15,5 1-1-15,-5-1 1 0,5 2-1 0,-5-2 1 16,5 1-6-16,-5-1 4 0,0 0-3 0,9-1 2 16,-9 1 0-16,0 0 1 0,0 0-3 0,0 0 0 15,0 0-2-15,5 3 4 0,-5-3-3 0,0 0 2 16,0 0-9-16,0 0-16 0,0 0-9 0,0 0-24 15,0 0-31-15,0 0-39 0,0 0-106 0,0 0-249 16,0 0 111-16</inkml:trace>
  <inkml:trace contextRef="#ctx0" brushRef="#br0" timeOffset="39974.92">27486 4178 45 0,'0'0'79'16,"0"0"-7"-16,0 0-8 0,0 0-12 0,0 0-1 0,0 0 2 15,0 0-11-15,0 0-5 0,0 0 0 0,0 0-1 16,0 0-5-16,0 0 2 0,0 0-8 0,0 0-2 16,0 0 0-16,0 0-2 0,0 0 6 0,0 0-4 15,0 0 1-15,0 0-9 0,0 0 2 0,0 0 0 16,0 0 0-16,0 0 8 0,0 0 7 0,0 0-2 16,0 0 4-16,0 0-5 0,18 4 2 0,-15-3 1 15,3 0 1-15,1 0-8 0,-2 1 3 0,3-1-3 16,-2 0-3-16,1-1 0 0,0 3-7 0,0 0 5 15,-2-3-3-15,0 1-1 0,-5-1-4 0,9 0 0 16,-5 1 4-16,-4-1-9 0,5 2-3 0,-5-2 7 16,0 0-4-16,5 1 3 0,-5-1 0 0,0 0-4 0,0 0 3 15,0 0 3-15,0 0-10 0,0 0 7 0,5 1-4 16,-5-1 1-16,0 0 0 0,0 0-3 0,0 0-1 16,0 0 1-16,0 0 0 0,0 0-1 0,0 0-3 15,0 0 3-15,0 0 0 0,5 0 3 0,-5 0-5 16,0 0 3-16,0 0-2 0,0 0-6 0,0 0-14 15,0 0-21-15,0 0-28 0,0 0-42 0,0 0-95 16,-14-6-222-16,12 3 99 0</inkml:trace>
  <inkml:trace contextRef="#ctx0" brushRef="#br0" timeOffset="40759.78">27511 4042 62 0,'0'0'64'0,"0"0"-3"0,0 0-4 0,0 0-10 16,0 0 0-16,0 0-2 0,0 0-6 0,0 0-1 16,0 0-2-16,0 0 1 0,0 0-4 0,0 0-5 15,0 0 1-15,0 0 0 0,0 0 6 0,0 0 3 16,0 0-5-16,0 0 5 0,0 0-2 0,0 0 2 15,0 0 2-15,0 0-9 0,0 0 9 0,0 0-6 16,0 0 0-16,18 7 1 0,-18-7-3 0,5 2 4 0,-5-2-4 16,5 0-1-16,-1 1 2 0,-4-1-3 0,6 2 4 15,-6-2 3-15,8 0-7 0,-3 2 0 0,-1-1-9 16,-4-1 4-16,0 0-7 0,0 0 1 0,9 0 2 16,-9 0 0-16,0 0-3 0,9-1-2 0,-9 1-1 15,0 0 4-15,5 1-4 0,-5-1-5 0,0 0 4 16,0 0-7-16,0 0-1 0,0 0-2 0,8 0 1 15,-8 0-2-15,0 0 3 0,0 0 0 0,0 0-5 16,0 0 5-16,0 0-4 0,0 0 8 0,0 0-11 0,0 0 2 16,0 0-22-16,0 0-12 0,0 0-38 0,0 0-35 15,0 0-139-15,0 0-264 0,0 0 117 16</inkml:trace>
  <inkml:trace contextRef="#ctx0" brushRef="#br0" timeOffset="43724.04">28638 4250 102 0,'-2'-6'140'0,"-1"3"-16"15,3 3-14-15,-1-6-11 0,1 2-4 0,0 4-11 16,-3-5-7-16,2 2-7 0,-2 1-6 0,3 2-5 16,-1-7-3-16,1 7-5 0,0-3-3 0,0 3-3 15,-4-2 0-15,4 2-10 0,0-5 6 0,0 5-4 16,0 0-7-16,0 0-1 0,0 0-2 0,0-4 0 15,0 4-7-15,0 0-2 0,0 0-3 0,0 0-4 16,0 0 1-16,0 0-3 0,0 0 3 0,0 0-7 16,0 0 3-16,-5 11 0 0,5-11 1 0,0 7 4 15,0-2-7-15,0 0 0 0,-1 1-3 0,1-1 1 0,0 1-3 16,0 1 5-16,-3-2-7 0,3 1 7 16,0-1-3-16,0 2 1 0,3-3-3 0,-3 1 3 15,1 1-4-15,-1-1 5 0,0-1-4 0,0-2 1 0,0-2 1 16,0 7-1-16,0-7-1 0,0 5 1 0,0-5-7 15,0 3-20-15,0-3-30 0,0 0-56 0,0 0-139 16,0 0-270-16,0 0 119 0</inkml:trace>
  <inkml:trace contextRef="#ctx0" brushRef="#br0" timeOffset="45332.14">28680 4279 111 0,'0'0'102'0,"0"0"-10"0,0 0-8 16,0 0-9-16,0 0-10 0,-4-11-1 0,4 11-4 16,0 0-9-16,0 0-9 0,0 0-5 0,0 0 2 0,-3-2-7 15,3 2-2-15,0 0 0 0,0 0-5 16,0 0-1-16,0 0-2 0,-3-4 9 0,3 4-5 16,0 0-2-16,5-4-1 0,-5 4-2 0,4-2-4 0,-4 2 3 15,7-1-5-15,-7 1 1 0,10-5-2 16,-4 5 1-16,0-4-3 0,0 3-3 0,1-1 1 0,-2 0 3 15,7-1-6-15,-4 3-1 0,1-4 3 0,3 3-5 16,-1-2-1-16,0 0 1 0,3 2 3 0,-4 0-5 16,3-1 6-16,-4 0-1 0,1-1-3 0,0 3-5 15,1 0 6-15,-1-1-2 0,1-2 1 0,1 2-4 16,1 0 5-16,1 0-2 0,0-1 6 0,0 2-7 16,-1-4 9-16,4 3-8 0,0-1-1 0,2 1 0 15,-6 1-2-15,6 0 5 0,-1-1-2 0,-1 0-2 16,1-1 1-16,0 2 0 0,1 0 4 0,0 0-6 0,-1 0 3 15,2 0-1-15,-1 0-2 0,1-1 0 0,0 1 5 16,-1 0 2-16,-1 0-13 0,0 1 6 16,-1-1 3-16,-2 0 0 0,2-1 3 0,-4 1-6 0,-1 0 1 15,0 0 1-15,3-1-2 0,-2 1 1 0,1-6 0 16,-1 6 4-16,3 0 3 0,-3 0-1 0,1-1-1 16,-1-2 5-16,2 1-3 0,2 1-2 0,-2-1 4 15,0 0-1-15,4-1-8 0,-6 2 7 0,1-2-6 16,4 0 2-16,-4 2-1 0,-1 1 1 0,1-1 2 0,-4 1-3 15,3-3-2-15,-3 3-2 0,3 0 4 0,-4 0 2 16,1-1-11-16,2-2 8 0,2 2 0 16,4 0-2-16,-4 0 3 0,-1-2 0 0,0 3-3 0,6-2 0 15,-6 0 1-15,0 2 0 0,0-3 3 0,1 2-4 16,-5 1-1-16,3-3 3 0,-2 0 1 0,-4 3-1 16,8-5 0-16,-5 5-3 0,0-2 2 0,3 2-6 15,-6-3 12-15,2 1 2 0,1-1 3 0,0 1-4 16,-2 0-5-16,2-2 2 0,3 1-4 0,-2 0 6 15,0 0-2-15,0 1-1 0,-1-1-1 0,2-1-2 16,3 1 6-16,-2 0-9 0,0 0 6 0,2 2 0 16,-4-2-1-16,3 2-3 0,-3 0 1 0,-1 1 0 15,3 0-3-15,-1 0 2 0,-1 0-3 0,-1 1 3 16,2-1 1-16,-4 0 1 0,5 1 0 0,-6-1-1 16,0 0-2-16,1 3-2 0,0-3 2 0,-7 0-1 15,0 0 4-15,9 0 1 0,-3 0-1 0,-1 1-5 0,-5-1 3 16,7 0 3-16,-7 0-1 0,9 3-3 0,-9-3 6 15,0 0-6-15,7 0 1 0,-7 0 1 0,0 0-1 16,7 0 0-16,-7 0-4 0,0 0 2 0,8 0 2 16,-8 0-1-16,0 0 4 0,0 0-5 0,6 0 0 15,-6 0 3-15,0 0 0 0,0 0 2 0,0 0 2 16,0 0-2-16,0 0 5 0,0 0 4 0,0 0-3 16,5 2 3-16,-5-2-3 0,0 0 2 0,0 0-6 15,0 0 0-15,0 0-3 0,0 0 4 0,0 0-2 16,0 0 3-16,0 0-4 0,0 0-2 0,0 0-3 15,0 0 0-15,0 0 10 0,0 0-7 0,0 0 3 16,0 0-1-16,0 0-4 0,0 0 4 0,0 0 1 16,0 0 2-16,0 0-7 0,0 0 3 0,-6-9-4 0,6 9 3 15,0 0-1-15,0 0 5 0,0 0-7 16,-5-4-2-16,5 4 8 0,-4-3-4 0,4 3-5 0,-1-3 4 16,1 3-8-16,-6-4 10 0,4 1-1 0,2 3-9 15,-4-2 19-15,4 2 5 0,0 0 5 0,-5-4-3 16,5 4 3-16,0-3 2 0,0 3-1 0,0 0 10 15,-4-7-1-15,4 7-8 0,0 0 6 0,0 0-5 16,0 0 5-16,-2-1-5 0,2 1-1 0,0 0 2 16,0 0-1-16,0 0-3 0,0 0 1 0,0 0-1 15,0 0 0-15,0 0-2 0,0-5-3 0,0 5 1 16,0 0-5-16,0 0 0 0,0 0-3 0,0 0 0 16,0 0-1-16,0 0-1 0,0 0-4 0,0 0 0 0,0 0 2 15,0 0 1-15,-4 11 0 0,4-11 1 16,1 7-7-16,-1-3 4 0,3 2 2 0,-6-2-4 15,3 3-3-15,-1-1 5 0,1-2 1 0,0-4-4 0,0 8 2 16,1-4-1-16,-2 2 2 0,1-2-3 0,1 0 0 16,-1-1 1-16,0-3-2 0,0 6 3 0,0-6-1 15,0 4 1-15,0-4-1 0,0 0 3 0,0 4-6 16,0-4 3-16,0 0 2 0,0 0 0 0,0 0-1 16,0 0 3-16,0 0-3 0,0 0 0 0,0 0 2 15,0 0 0-15,0 0-3 0,0 0 1 0,0 0 2 16,0 0-5-16,0 0 1 0,3-13 3 0,-3 13-3 15,0-7 4-15,2 3-2 0,-2 0-5 0,0-1 0 16,0 0 5-16,0 0-1 0,0-1 0 0,0 2 0 16,-2-2-1-16,2 3 1 0,0 3-3 0,2-5 0 15,-2 5 1-15,0-4 2 0,0 4-1 0,-2-4 0 0,2 4 0 16,2-4 0-16,-2 4 2 0,0 0-1 0,0 0-4 16,0 0 3-16,0 0-2 0,0-5 2 15,0 5 0-15,0 0 2 0,0 0-2 0,0 0 0 0,0 0 0 16,0 0 1-16,0 0-1 0,0 0-5 0,0 0 4 15,0 0 2-15,0 0-1 0,0 0-1 0,0-4 1 16,0 4-1-16,0 0-1 0,0 0-3 0,0 0 3 16,0 0-2-16,0 0 1 0,0 0 1 0,0 0 1 15,0 0-2-15,0 0 0 0,0 0 0 0,0 0 1 16,-6 12 2-16,6-12-2 0,0 5 0 0,0-1-1 16,0-4 4-16,-4 4 2 0,4-1-3 0,0-3 3 15,-2 7-2-15,0-4 1 0,1 1-5 0,1 0-23 16,0 0-23-16,-2 1-52 0,2-5-36 0,-6 5-201 0,3-3-364 15,-1 0 162-15</inkml:trace>
  <inkml:trace contextRef="#ctx0" brushRef="#br0" timeOffset="48116.55">28588 4255 2 0,'0'0'78'15,"0"0"0"-15,0 0-22 0,0 0 2 0,0 0-5 16,0 0-4-16,0 0-6 0,4-3-2 0,-4 3-7 0,5-2-4 16,-5 2 2-16,0 0-4 0,8 0-2 15,-8 0-2-15,6-2 4 0,-1 0-7 0,-5 2-3 16,8-1 1-16,-8 1-3 0,9-1 0 0,-4 0-1 0,-5 1 8 16,12-1-13-16,-7 0-2 0,1 1 0 0,1-2 4 15,0 1-2-15,-2-2-8 0,-5 3 7 16,11 0-1-16,-7-1-8 0,-4 1 6 0,10-1 0 0,-3 1-5 15,0 0 3-15,-7 0 1 0,11-3-4 0,-4 3 4 16,-2-2-4-16,1 2-2 0,1 2 2 0,1-4 1 16,-3 1 1-16,3 0-4 0,3 0 1 0,-3 1-1 15,0 0 1-15,-3-1 5 0,-5 1-1 0,14 0-6 16,-7 0-2-16,-1-1 5 0,-1 1-2 0,0-2 2 16,-5 2 3-16,13 2-7 0,-5-4 6 0,-3 2-1 15,1 2-1-15,-6-2 1 0,13 0-1 0,-8 0-6 16,1 0 4-16,1 0 3 0,2-2 1 0,-3 2-2 15,-1 0-1-15,-5 0 1 0,13-3-3 0,-4 3-3 0,-1-1 9 16,-2 0-5-16,-1-1 4 0,5 0-6 0,-5 2 7 16,5-1-3-16,-3-1 0 0,3 2-1 15,-1 0 2-15,-4 0-1 0,1-2 7 0,2 2-5 0,-8 0 7 16,12 2-12-16,-7-4 6 0,3 2-5 0,-8 0-2 16,11 0-3-16,-4 0 0 0,-7 0 4 0,11 2 2 15,-6-2 8-15,-5 0-10 0,12 0 4 0,-7 0-2 16,1-2 0-16,2 4 0 0,-8-2-3 0,11-4 3 15,-3 4 2-15,-3-3 0 0,4 2 0 0,-2 0 5 16,0 0 0-16,2 1-3 0,1-3 3 0,-5 2-9 16,3 1 7-16,-1-3 12 0,1 3-19 0,0-3 2 15,1 3 10-15,1 0-9 0,-5-1-1 0,4 1 0 16,-1 0 1-16,-3-1-2 0,4 1 1 0,-9 0-3 16,13-2 4-16,-5 2-2 0,-1-1 4 0,1 0-5 15,-8 1 4-15,11 0 2 0,-2 0-3 0,-1-1 1 16,0-1-4-16,-3 2-3 0,2 0 7 0,0-2 4 0,-1 2-3 15,-6 0 0-15,14-3 2 0,-5 3 3 0,-1 0-4 16,2-1 7-16,0 1-6 0,-3 1-2 0,-1-1 5 16,3 0-1-16,-3 0 4 0,3 0-2 0,-9 0 4 15,12 0-10-15,-7 3 8 0,4-3 8 0,-3 0-2 16,3-3-4-16,-2 3 1 0,0-1 7 0,1-1-3 16,-3 2-4-16,2-1 4 0,0 0-1 0,-1-1 9 15,0 1-5-15,-1 0 1 0,0-2-4 0,4 3-2 16,-4-4-5-16,1 3 4 0,1 0-4 0,-1 0 0 15,0-1 3-15,3 1 0 0,-2 1-5 0,3 0 4 16,0-2-7-16,1 1-3 0,-2 0 2 0,3 1 4 16,-4 0-1-16,1 0-4 0,2 0 2 0,2 0 4 15,-4-3-10-15,1 6-2 0,-5-6 6 0,3 3 3 0,-1 0-6 16,0 3-2-16,-1-6-2 0,-6 3 2 16,12 0 0-16,-7 0 2 0,1 0 3 0,-6 0-1 15,12 0-1-15,-12 0-1 0,10 0 3 0,-6 0-1 0,-4 0-5 16,9 3 5-16,-3-3 2 0,-2 1 6 0,0 0-5 15,-4-1-2-15,10 3-3 0,-10-3 0 0,7 2 1 16,-7-2 3-16,7 0-3 0,-1 1 3 0,-1 0-4 16,2 0 3-16,-2 2-1 0,-5-3 0 0,9 0 0 15,-9 0 0-15,9 1-2 0,-4-1 6 0,-5 0-5 16,12 0 3-16,-12 0 0 0,9 0 0 0,-9 0 3 16,10 0-4-16,-5 0 1 0,-5 0 2 0,10 0-2 15,-6 0 0-15,-4 0 0 0,8 0 1 0,-2 3-4 0,-6-3 3 16,7 0-3-16,-7 0 6 0,9 0 0 15,-9 0 2-15,11-3-5 0,-6 3 14 0,-5 0 4 16,10 0-9-16,-10 0 0 0,12 0-3 0,-5 0-5 0,-1 0 7 16,-6 0 2-16,9-1-1 0,-9 1 1 0,9 0 1 15,-9 0-2-15,12 0-4 0,-7 1 0 0,-5-1 3 16,9-1 0-16,-9 1-1 0,9 1-3 0,-9-1 0 16,5-1-6-16,-5 1-1 0,0 0 7 0,8 1-9 15,-8-1 8-15,5 0 1 0,-5 0-6 0,5 0 1 16,-5 0-3-16,9 3 2 0,-4-2 1 0,-5-1 2 15,12 1-5-15,-8-1 5 0,3 2-6 0,0-1-7 16,-7-1 7-16,10 0 4 0,-5 1-8 0,-5-1 3 16,12 0 5-16,-10 2-2 0,5-1 1 0,-4 2-4 15,-3-3 9-15,0 0 7 0,0 0-4 0,8 0 8 16,-8 0 1-16,0 0-1 0,0 0 0 0,6 0 1 16,-6 0-1-16,0 0-2 0,0 0 0 0,0 0-1 15,0 0-2-15,0 0 0 0,0 0 0 0,0 0-3 16,0 0-2-16,0 0 3 0,0 0-2 0,0 0-1 15,0 0 1-15,0 0 2 0,0 0 3 0,0 0-2 0,8-3 0 16,-8 3 1-16,0 0-1 0,0 0-5 0,8-4 4 16,-8 4-4-16,5-1 0 0,-1-1 0 0,-4 2-6 15,5-2 5-15,-5 2-5 0,4-3 2 0,-4 3-3 16,3 0 2-16,-3 0 1 0,0 0-1 0,0 0-4 16,6-1 0-16,-6 1 1 0,0 0 1 0,7-3-1 15,-7 3 1-15,0 0 3 0,0 0-2 0,6-1-4 16,-6 1 1-16,0 0 2 0,0 0 3 0,0 0-3 15,0 0 2-15,6-1-2 0,-6 1-4 0,0 0 4 16,0 0 0-16,0 0-1 0,0 0 1 0,0 0-1 0,0 0-2 16,0 0 0-16,0 0 2 0,0 0 1 15,0 0-2-15,0 0 0 0,0 0 2 0,0 0-1 16,0 0-1-16,0 0-1 0,0 0 4 0,0 0-4 0,0 0 3 16,0 0-3-16,0 0-7 0,0 0 2 15,0 0-4-15,0 0 1 0,-10-8-3 0,10 8-3 0,0 0 4 16,-4-3-5-16,4 3-2 0,-3-5 4 0,2 3-1 15,1 2 6-15,-1-7-5 0,-2 3 1 0,2 0 8 16,1 4-5-16,-2-7 2 0,4 3 1 0,-2 4-2 16,-2-6 4-16,0 4 1 0,2 2 1 0,0 0-3 15,-1-5 7-15,1 5-4 0,0 0 1 0,0 0 0 16,0-5 1-16,0 5 1 0,0 0 2 0,0 0 0 16,0 0-2-16,0-4-1 0,0 4 2 0,0 0-1 15,0 0 2-15,0 0 5 0,0 0 1 0,0 0-6 16,0 0 8-16,0 0-3 0,0 0-2 0,0 0 2 15,0 0-1-15,0 0 1 0,1-3-2 0,-1 3-1 0,0 0-1 16,0 0-3-16,0 0-2 0,0 0 2 0,0 0 1 16,0 0 1-16,0 0-2 0,0 0 3 15,0 0-2-15,0 0-1 0,1 11 3 0,0-5-2 0,-1-4 0 16,2 2 1-16,-1 2 1 0,-1-2-3 0,1 0 2 16,1 1-1-16,-1-1 1 0,-1 0-3 0,1-1 3 15,-1 2 1-15,0-5 0 0,1 5-1 0,1 0 2 16,0-3-6-16,-2-2 3 0,0 5 2 0,0-5 1 15,0 3-2-15,0-3 2 0,2 5-2 0,-2-5 0 16,1 4-26-16,-1-4-45 0,-5 5-63 0,1-2-207 16,-1-2-367-16,0 0 163 0</inkml:trace>
  <inkml:trace contextRef="#ctx0" brushRef="#br0" timeOffset="49335.78">28576 4180 23 0,'-2'-5'173'0,"2"5"-10"15,0 0-11-15,0 0-10 0,0-5-12 0,0 5-10 16,0 0-11-16,4-3-12 0,-4 3-9 0,0 0-6 15,0 0-7-15,0 0-8 0,0 0-7 0,0 0-7 16,5-1-4-16,-5 1-4 0,0 0-3 0,0 0-9 16,0 0 1-16,0 0-7 0,0 0 2 0,0 0-9 15,0 0 2-15,0 0-1 0,5-3-5 0,-5 3-1 0,0 0-4 16,0 0 2-16,0 0-3 0,0 0-2 0,0 0-3 16,0 0 3-16,0 0 1 0,0 0-4 0,0 0-2 15,0 0 3-15,0 0-4 0,-1 9 0 0,1-9-2 16,1 8 3-16,-1-5-2 0,2 2-1 0,-2 3 0 15,2-3 3-15,-2 3 0 0,0-1-3 0,1-2 1 16,2 1-2-16,-3 1 3 0,0-2 3 0,1 2-4 16,-1 0 1-16,0 0 3 0,0-1-2 0,3-1 1 15,-3-1-3-15,0 1-1 0,1-1-2 0,-1 0 3 16,0-4-3-16,0 4 0 0,0-4 4 0,0 4 0 16,0-4-2-16,0 3 1 0,0-3-2 0,0 0 2 15,0 0 1-15,0 5 0 0,0-5-4 0,0 0 5 0,0 0-5 16,0 4-17-16,0-4-61 0,0 0-86 15,0 0-124-15,0 0-315 0,0 0 140 0</inkml:trace>
  <inkml:trace contextRef="#ctx0" brushRef="#br0" timeOffset="55981.08">22271 4860 81 0,'0'0'82'0,"0"0"-7"0,0 0 3 0,0 0 1 15,0 0-1-15,0 0-8 0,6-3 9 0,-6 3-11 0,0 0-7 16,0 0-2-16,0 0-8 0,0 0-6 16,0 0 0-16,0 0-8 0,0 0-6 0,0 0 1 0,0 0-2 15,7 0-2-15,-7 0-4 0,0 0-6 0,6 3 0 16,-6-3 1-16,0 0-5 0,10 2 6 0,-10-2-13 15,9-2 2-15,-4 2 1 0,3 0 4 0,-8 0-7 16,15-3 6-16,-6 3 0 0,5-1-5 0,-2 0 9 16,-2-1 5-16,3 1 4 0,-2-1-8 0,3 0-11 15,-2 0 5-15,-2 1-4 0,5 1 3 0,-4-3 4 16,1 3-7-16,-1 0 1 0,0 0-2 0,-1 3-3 16,-1-3 1-16,0 1 1 0,1-1-1 0,-1 0 2 0,-2 1-4 15,-1-1-4-15,4-1 3 0,-3 2-4 0,-1-1 0 16,1 0 1-16,-7 0 2 0,14 0 4 0,-9-1 0 15,-5 1 1-15,10-1 0 0,-10 1-4 0,8 0 4 16,-8 0-3-16,7 0 0 0,-7 0 2 0,0 0-4 16,7 0 7-16,-7 0-7 0,3-3 0 0,-3 3 0 15,0 0 0-15,0 0-2 0,0 0 4 0,0 0 2 16,0 0 1-16,7-1-3 0,-7 1-3 0,0 0 4 0,0 0 0 16,0 0 1-16,0 0-4 0,0 0-7 15,0 0 7-15,0 0-4 0,0 0 4 0,0 0-6 16,0 0 2-16,0 0-11 0,0 0-6 0,5-2-19 0,-5 2-16 15,5-3-8-15,-5 3-17 0,5-3-20 0,-2-2-98 16,-3 5-215-16,4-4 95 0</inkml:trace>
  <inkml:trace contextRef="#ctx0" brushRef="#br0" timeOffset="56258.77">22684 4795 91 0,'0'0'103'0,"0"0"-13"0,0 0-5 0,0 0-12 16,0 0-6-16,0 0-7 0,0 0-13 0,0 0-4 16,0 0 4-16,0 0-5 0,12 6-9 0,-12-6-5 0,0 0-2 15,3 3 2-15,-3-3-2 0,0 0-4 0,6 3 3 16,-6-3-2-16,4 2-2 0,1-2 9 0,-5 0-2 16,4 3-1-16,-4-3-3 0,6 2 1 0,-6-2-6 15,4 2-1-15,-4-2-3 0,0 0 4 0,0 0 1 16,0 0 3-16,0 0 7 0,0 0-6 0,8 1 3 15,-8-1 3-15,0 0-8 0,0 0 2 0,0 0 2 16,0 0-6-16,0 0-4 0,0 0-6 0,0 0 1 0,0 0-11 16,0 0-16-16,0 0-26 0,0 0-39 0,0 0-141 15,-12 4-240-15,6-1 107 0</inkml:trace>
  <inkml:trace contextRef="#ctx0" brushRef="#br0" timeOffset="56931.68">22332 4805 80 0,'0'0'97'16,"0"0"-2"-16,0 0-18 0,0 0-7 0,0 0-10 15,0 0-4-15,0 0 0 0,-6 7-12 0,3-5 3 16,3-2-4-16,-4 7-9 0,3-4 3 0,1-3-10 15,-4 6 2-15,4-3-6 0,-1 0 5 0,-3-1-3 16,4-2-4-16,0 7 2 0,-4-4-2 0,4-3 5 16,0 4-8-16,0-4 0 0,0 4 1 0,0-4 2 15,0 0-2-15,2 6 3 0,-2-6-3 0,2 1-5 16,2 1 3-16,-4-2-6 0,5 2 5 0,-5-2 0 0,8 3-4 16,-3-2-4-16,-5-1-23 0,0 0-31 15,10-1-66-15,-10 1-68 0,4-3-194 0,-4 3 86 0</inkml:trace>
  <inkml:trace contextRef="#ctx0" brushRef="#br0" timeOffset="66419.53">24462 4056 122 0,'-9'0'129'15,"9"0"-11"-15,-5 1-9 0,5-1-17 0,0 0-6 16,0 0-8-16,0 0-7 0,0 0-12 0,-9-3-1 16,9 3-5-16,0 0-8 0,0 0-7 0,0 0-4 15,0 0 1-15,0 0-5 0,0 0-5 0,-4 3-2 16,4-3-3-16,0 0-5 0,0 0 0 0,0 0 3 15,0 0-4-15,0 0-1 0,0 0 4 0,-5 2-9 16,5-2 1-16,0 0-2 0,0 0 0 0,0 0 3 0,0 0 1 16,0 0-4-16,0 0-4 0,0 0 1 0,0 0 3 15,0 0-3-15,0 0-1 0,0 0 5 16,0 0-1-16,0 0-5 0,0 0 4 0,0 0-2 0,0 0 5 16,0 0-4-16,0 0 1 0,0 0 0 0,0 0-5 15,0 0 1-15,0 0 0 0,-4 3-5 0,4-3 2 16,0 0 7-16,0 0-6 0,0 0-3 0,0 0 1 15,0 0 8-15,0 0-2 0,0 0-4 0,0 0-1 16,0 0-2-16,0 0 1 0,0 0 10 0,0 0-10 16,0 0 5-16,0 0-2 0,0 0-3 0,0 0 4 15,0 0-2-15,0 0-5 0,0 0-5 0,0 0 9 0,0 0-4 16,0 0-7-16,0 0-14 0,0 0-27 16,0 0-46-16,0 0-111 0,0 0-226 0,0 0 100 15</inkml:trace>
  <inkml:trace contextRef="#ctx0" brushRef="#br0" timeOffset="71963.75">23510 5112 41 0,'0'0'174'0,"0"0"-15"0,0 0-15 0,0 0-12 0,0 0-11 16,0 0-12-16,0 0-12 0,0 0-8 0,0 0-6 15,0 0-5-15,0 0-13 0,0 0-6 0,0 0-2 16,0 0-1-16,0 0-6 0,0 0 4 0,0 0-5 15,0 0 3-15,0 0-3 0,0 0-3 0,0 0 1 16,0 0 0-16,0 0-2 0,0 0-5 0,0 0-4 16,0 0 6-16,0 0-5 0,0 0-3 0,0 0 0 15,0 0-5-15,0 0 0 0,0 0-5 0,0 0-4 16,0 0-2-16,-11-10-1 0,8 7-7 0,2-1 4 16,-3 1 1-16,4 3-6 0,-4-5 1 0,-1 3-3 15,1-1 0-15,2-1-3 0,-2 1 3 0,1 1-2 0,0-2 0 16,-1 1-1-16,-1-2 1 0,2 2-1 0,-2-1 2 15,1 0-1-15,3-1-1 0,-3 0-5 0,-1-1 5 16,1 3-7-16,0-1 6 0,0-1-3 0,-2 0-6 16,2-2 8-16,-1 3-3 0,1-2 1 0,-3-1-1 15,1 2-1-15,-2-2 2 0,1 0-3 0,-2 2 3 16,-1-3 0-16,2 1-3 0,-1 0-1 0,0 2 3 16,-1 0 0-16,1-2 0 0,-1 2-4 0,0-1-2 15,1 0-2-15,1 1 6 0,-2 0 0 0,5 2 1 0,0 1 3 16,-2-1-1-16,2 0-1 0,4 1 1 15,1 2 1-15,-9-4 1 0,5 3-3 0,4 1 4 0,0 0-3 16,0 0-3-16,-5-1 3 0,5 1-1 0,0 0-2 16,0 0 2-16,-4-3 0 0,4 3 1 0,0 0 0 15,0 0-2-15,0 0 1 0,0 0 2 0,0 0-1 16,-5-3-1-16,5 3 2 0,0 0 0 0,0 0-2 16,0 0 1-16,0 0-3 0,0 0 1 0,0 0 1 0,0 0 2 15,0 0-2-15,0 0-4 0,0 0-6 16,0 0-6-16,0 0-3 0,0 0-4 0,0 0-9 15,0 0-4-15,0 0-4 0,0 0-2 0,0 0-16 0,0 0 3 16,0 0-5-16,0 0 7 0,0 0 6 0,8-6-3 16,-4 4 0-16,-4 2 1 0,6-5 3 0,3 3 3 15,-4-4-3-15,0 5-2 0,0 0 13 0,-1-2 6 16,0 1 4-16,1-1 1 0,-1 1 6 0,0-2-2 16,-2 1 7-16,2 1 1 0,-4 2-7 0,7-2 7 15,-4 1 2-15,-3 1 4 0,8-5-2 0,-8 5 0 16,6-2 3-16,-2 1 2 0,-4 1-4 0,4-1 3 15,-4 1 1-15,0 0 1 0,5-3 8 0,-5 3-8 16,0 0 21-16,0 0 6 0,5 0-10 0,-5 0 3 16,0 0 6-16,0 0 2 0,0 0-4 0,0 0-4 0,0 0 1 15,0 0 4-15,0 0 0 0,0 0-6 0,0 0 4 16,0 0-2-16,0-5-3 0,0 5-1 0,0 0-5 16,0 0-2-16,-7-4 1 0,7 4 0 0,0 0-3 15,-11-1 4-15,11 1-7 0,-6 0 1 0,6 0 1 16,-11-2 3-16,5 2-11 0,6 0 11 0,-11 0 1 15,3 0-11-15,8 0 7 0,-10 0 1 0,6 0-5 16,4 0 1-16,-9 3-1 0,9-3-2 0,-7 2 6 0,3 0-2 16,4-2-1-16,-5 3 1 0,2-1 1 0,3-2 2 15,0 0-5-15,-6 0 4 0,6 0-6 16,-3 3 2-16,3-3 4 0,0 0-3 0,0 0-1 0,0 0-3 16,0 0 1-16,0 0 5 0,0 0-1 0,0 0 1 15,-4 2 2-15,4-2-5 0,0 0 6 0,0 0-2 16,0 0-2-16,0 0-3 0,0 0 1 0,0 0 6 15,0 0-9-15,0 0 9 0,0 0-4 0,0 0 1 16,0 0 3-16,0 0-3 0,3 8 1 0,-3-8-2 16,0 0-1-16,1 4-2 0,-1-4 4 0,-1 7 2 15,1-4 4-15,0 2-2 0,-3-2-5 0,3 1 0 0,0 1 5 16,-1 0-9-16,-3-1 6 0,4 2 2 0,0-2-6 16,-1-1 1-16,1 2 2 0,0 1 0 15,0-2 3-15,-1 1-2 0,1-1-1 0,1 1 3 0,-1 0 1 16,-1-1-10-16,-2 1-14 0,3 1-21 0,3-2-51 15,-3 1-175-15,0-3-285 0,0-2 127 0</inkml:trace>
  <inkml:trace contextRef="#ctx0" brushRef="#br0" timeOffset="76796.75">26008 6641 182 0,'0'0'172'0,"0"0"-9"16,0 0-9-16,0 0-11 0,-5-3-14 0,5 3-9 0,-5-2-7 15,5 2-6-15,0 0-11 0,-5-4 6 0,5 4-6 16,0 0 0-16,-4-3-4 0,4 3-8 0,0 0-6 15,-4-2-4-15,4 2-7 0,0 0-8 0,-3-3-2 16,3 3-7-16,0 0-6 0,-6-2-7 0,6 2-2 16,0 0-4-16,-5-1-2 0,0-1-3 0,5 2-5 15,0 0 0-15,0 0 0 0,-7-2-6 0,7 2 0 16,0 0 1-16,0 0-6 0,0 0 2 0,-7 0 0 0,7 0-8 16,0 0 0-16,0 0 2 0,0 0 1 0,0 0-1 15,0 0 0-15,0 0-3 0,0 0 0 0,0 0 1 16,0 0 1-16,0 0 0 0,0 0-3 0,-4-2 0 15,4 2 0-15,0 0 0 0,0 0 1 0,0 0-2 16,0 0-2-16,0 0 2 0,0 0 2 0,0 0 1 16,0 0-3-16,0 0 1 0,0 0-1 0,0 0-2 15,0 0 3-15,0 0 0 0,0 0-2 0,0 0 2 0,0 0-2 16,0 0 1-16,0 0-1 0,0 0 2 16,0 0 4-16,0 0 0 0,0 0 0 0,0 0 2 15,0 0 0-15,0 0-2 0,0 0 3 0,0 0-3 0,0 0-2 16,0 0 2-16,0 0-1 0,0 0 1 0,0 0 0 15,-4-3-1-15,4 3-2 0,0 0-1 0,0 0 3 16,-3-2-3-16,3 2-2 0,-5-3 1 0,5 3 2 16,-3-5-2-16,-1 3 0 0,4 2 0 0,-6-3-2 0,3 1-1 15,-1-1 3-15,1 0 0 0,-2 1-2 16,5 2-1-16,-7-5 1 0,6 1 3 0,-3 3-2 16,1-3 3-16,3 4 3 0,-5-5-3 0,4 2 3 0,1 3-2 15,-6-2 1-15,2 0 0 0,1-3-5 0,3 5 3 16,-5-5-1-16,5 5-3 0,-5-2 5 0,2-3-1 15,0 3-3-15,-4-1 1 0,5 1 1 0,-6-1-4 16,3 1 0-16,0-1-2 0,-3 1 6 0,-1-1 0 16,4 0-3-16,-3 2 4 0,-2-4-9 0,4 3 9 15,-6 0-3-15,3-1 0 0,4 0 1 0,-5 2 0 16,0-3-1-16,1 2-2 0,1-1 1 0,2 2 1 0,-1-2 0 16,1 0-1-16,0 1 0 0,-2-1 0 15,3 1 2-15,-2-1-1 0,1-1 0 0,-1 1 2 0,-2-2-4 16,2 3 3-16,-3-3-2 0,-3 2-5 0,4-3 7 15,0 1 0-15,-1 2-3 0,-2-1 1 0,0-1 0 16,0 3 1-16,3-2 0 0,-5-1 1 0,5 1 3 16,-2 0-4-16,1 1 0 0,1-2-1 0,-2 3 2 15,3-1 0-15,0 2-2 0,0-2-1 0,2 1 1 16,-2 1 1-16,3-1 0 0,-1 1-1 0,0-1-3 16,1 1 4-16,5 1 2 0,-10-1-3 0,6 0 2 0,4 1-1 15,-5-2-2-15,5 2 2 0,-9-2 1 0,9 2-1 16,-4 0 0-16,4 0-1 0,0 0 4 15,-11-3-1-15,7 1-2 0,4 2 0 0,-8 0 2 0,8 0 0 16,-9-1-1-16,4 0-1 0,5 1-1 0,-5-3 1 16,5 3 0-16,-7 0 3 0,7 0-5 0,0 0 0 15,0 0-1-15,-7-1 4 0,7 1-1 0,0 0 0 16,0 0-1-16,0 0 1 0,0 0-1 0,0 0 2 16,-9 1-2-16,9-1-2 0,0 0 6 0,0 0-2 15,-7-2-2-15,7 2 0 0,0 0 0 0,0 0-5 16,0 0 5-16,-6 0 3 0,6 0-5 0,0 0 2 0,0 0 2 15,0 0 2-15,0 0-3 0,0 0 3 0,0 0-3 16,0 0 0-16,0 0-3 0,0 0 1 0,0 0-11 16,0 0-8-16,0 0-12 0,0 0-16 0,0 0-8 15,0 0-16-15,0 0-10 0,0 0-7 0,0 0-12 16,0 0-17-16,0 0-19 0,0 0-34 0,0 0-135 16,18-3-332-16,-13 2 148 0</inkml:trace>
  <inkml:trace contextRef="#ctx0" brushRef="#br0" timeOffset="77590.77">25552 6309 90 0,'0'0'152'0,"0"0"-10"16,0 0-17-16,0 0-10 0,0 0-10 0,0 0-11 15,0 0-12-15,0 0-5 0,0 0-9 0,0 0-2 16,0 0-11-16,0 0-6 0,0 0-2 0,0 0-7 16,4-2 6-16,-4 2-4 0,0-4 1 0,0 4 2 15,0 0-4-15,0 0 3 0,0 0 2 0,0 0-5 16,0 0 1-16,0 0 1 0,0 0-1 0,0 0 0 15,0 0-7-15,0 0-1 0,0 0-4 0,0 0-1 16,0 0-3-16,0 0 0 0,0 0-2 0,0 0-5 16,-14 7-5-16,14-7-1 0,-9 1-1 0,5-1 3 0,-3 0-1 15,7 0-1-15,-18 0-4 0,7 1 1 0,1 1-4 16,-2-4-7-16,0 4 11 0,-3-2-2 0,3 1 7 16,-2-1 0-16,4 0-2 0,1 1 4 0,-4-2-3 15,4 2-3-15,0-1 1 0,-1 1 0 0,5-1-2 16,-3 0-6-16,3 2-3 0,1-1 2 0,4-1 3 15,-12 1 0-15,6-1 1 0,6 0-4 0,0 0 0 16,-9 0-4-16,9 0 8 0,-5 3-5 0,5-3 2 0,-8 0 0 16,8 0 3-16,0 0 3 0,-8 0-7 0,8 0 2 15,0 0 3-15,0 0 0 0,0 0 0 16,-9 0-1-16,9 0-1 0,0 0-2 0,0 0-3 0,0 0 2 16,-5 0-1-16,5 0-1 0,0 0-3 0,0 0 3 15,0 0 4-15,0 0-2 0,0 0-1 0,0 0 2 16,0 0 0-16,0 0-5 0,-4 3 2 0,4-3-2 15,0 0 1-15,0 0 2 0,0 0-4 0,0 0 3 16,0 0 3-16,0 0-4 0,0 0 3 0,0 0-4 16,0 0-1-16,0 0 1 0,0 0-6 0,0 0 5 15,0 0 5-15,0 0-2 0,0 0 0 0,7 7-4 0,-7-7 3 16,4 4-4-16,-1-1 5 0,1 1 1 16,-2 0 0-16,2 0 0 0,-1-2-2 0,-1 3 2 0,3 1-1 15,-1-2 1-15,-1 3 0 0,-1 0-4 0,2 3 4 16,-4-4-8-16,1 5 7 0,3 0-3 0,-4 0 5 15,2 1-2-15,0 0-1 0,-1-2 1 0,2 1-1 16,-2-1 0-16,2 0 1 0,-1-4-1 0,-2 1-1 16,2-1 4-16,-2-3-3 0,0 2 0 0,0-1 2 0,2-1 1 15,-2-3 1-15,0 4 1 0,0-4-4 16,0 0 4-16,1 3-3 0,2 0-1 0,-3-3 2 16,0 0-6-16,0 0 4 0,0 3 0 0,0-3 1 0,0 0 2 15,0 0-4-15,-3 5 3 0,3-5-4 0,0 0 4 16,0 0-7-16,0 0-31 0,0 0-33 0,0 0-47 15,0 0-74-15,0 0-155 0,0 0-371 0,0 0 164 16</inkml:trace>
  <inkml:trace contextRef="#ctx0" brushRef="#br0" timeOffset="82405.96">25916 6619 53 0,'0'0'92'15,"0"0"-7"-15,0 0-11 0,0 0-6 0,0 0-5 16,0 0-10-16,0 0-1 0,0 0-4 0,0 0-3 16,0 0-16-16,0 0 9 0,0 0-7 0,0 0-14 15,0 0 9-15,0 0 4 0,0 0-13 0,3 2 3 16,-3-2-6-16,0 0-2 0,0 0 2 0,1 3-3 16,-1-3-5-16,0 0 2 0,0 0 9 0,0 0-3 15,0 0 6-15,5 0-6 0,-5 0 3 0,0 0-10 16,4 3 0-16,-4-3-1 0,0 0-6 0,4 2 14 15,-4-2-7-15,5 2-6 0,-5-2 4 0,6 2-7 0,-2 1 5 16,0-3 0-16,-4 0 8 0,9 2-4 0,-5-2-15 16,-4 0 10-16,8 3 4 0,-8-3 1 0,6 0-12 15,-6 0 7-15,0 0 1 0,5 3-6 0,-5-3 3 16,0 0 6-16,4 2-5 0,-4-2 2 0,0 0 4 16,0 0 3-16,3 3-9 0,-3-3-4 0,0 0 4 15,0 0 1-15,0 0 0 0,0 0 5 0,0 0-10 16,0 0 5-16,0 0 0 0,0 0-3 0,0 0 3 15,0 0-1-15,0 0 5 0,0 0-5 0,0 0 8 16,0 0 4-16,3 1 3 0,-3-1-5 0,0 0 12 0,0 0 3 16,0 0-6-16,0 0 0 0,0 0 3 0,0 0-6 15,0 0-2-15,0 0 5 0,0 0-7 0,-18-5 9 16,18 5-1-16,-5-2 8 0,5 2-6 0,-6-3 0 16,6 3 3-16,-6-4-6 0,2 4 5 0,4 0-9 15,-7-3 2-15,5 1-6 0,-2-1 1 0,4 3-5 0,-9-2 3 16,9 2-5-16,-9-4 4 0,3 2-1 15,-2 1-3-15,2-1-1 0,-1 0-2 0,0 1 2 0,1-2-5 16,-2 1 5-16,1 0 1 0,-2-2 2 16,0 3-6-16,2-1 1 0,-5 0 4 0,2-1-3 0,1 1-5 15,1-1 0-15,-1 1 3 0,2-1 1 0,-3 0 1 16,3 1-5-16,-1 0-2 0,-4 1 2 0,3-4 2 16,0 1-3-16,0 3 4 0,-3-2-2 0,5 2 1 15,-5-1-2-15,4 0 5 0,-1 1-2 0,2-2-1 16,-2 2-2-16,0-3 2 0,0 3-2 0,-2-3 5 15,0 2 1-15,1 0-7 0,1-1 3 0,3-1-1 16,-2 2-2-16,0-1 4 0,1 1-2 0,-1-1-5 16,3 0 7-16,-2-1-7 0,2 2 5 0,-3 0 0 0,2 1-1 15,-1-2-1-15,2 1-1 0,-2-1 0 0,0 2 0 16,0-2 4-16,1 2-1 0,-2-2 2 0,-1 2-2 16,3-1-3-16,-2 0 2 0,-1-1 6 0,0 1-1 15,2 2-3-15,-2-3-2 0,3 1 3 0,-1-1-3 16,-1 3 2-16,-1-1-4 0,3 0 4 0,-3-1-3 15,1 2 1-15,-1 0-1 0,0 0 5 0,3 0-3 16,-2-3 0-16,1 3-1 0,7 0 1 0,-14 0 2 0,7 0-8 16,7 0 8-16,-9 0-4 0,9 0-2 15,-10 0 6-15,10 0-2 0,-6-1-1 0,6 1 3 0,0 0-3 16,-8 0 1-16,8 0-2 0,0 0 6 0,0 0-5 16,-9 0-1-16,9 0 5 0,-8-1-3 0,8 1 0 15,-7-2 0-15,7 2 2 0,-7-1 4 0,2 0 6 16,5 1 1-16,-6-1 1 0,6 1 6 0,-8-2-2 15,8 2 4-15,-6-1-3 0,6 1-3 0,0 0 0 0,0 0 1 16,-7-1-2-16,7 1-7 0,0 0-1 16,0 0 1-16,0 0-5 0,0 0 6 0,0 0-5 15,0 0-5-15,0 0 1 0,0 0-20 0,0 0-11 0,0 0-17 16,0 0-19-16,0 0-39 0,0 0-167 0,0 0-295 16,0 0 131-16</inkml:trace>
  <inkml:trace contextRef="#ctx0" brushRef="#br0" timeOffset="83274.89">25596 6321 82 0,'0'0'118'0,"0"0"-6"0,0 0-11 0,0 0-12 16,0 0-3-16,0 0-7 0,0 0-5 0,0 0-3 15,0 0-11-15,0 0-1 0,0 0-5 0,0 0-2 16,0 0-6-16,0 0-1 0,0 0 0 0,0 0-10 16,0 0 1-16,0 0 1 0,0 0-8 0,0 0 1 15,0 0-1-15,0 0-2 0,0 0-7 0,-17 0 2 16,17 0-3-16,-10 0-4 0,10 0 1 0,-13 0 1 16,5 0-2-16,0 0-3 0,1 3-8 0,-4-3 3 15,-1 3-4-15,-1-1 4 0,2 1 2 0,-3-2-3 0,3 0 0 16,-1-1 1-16,0 2 5 0,2 0-2 15,-1 1 1-15,0 0-5 0,1-1 3 0,-3 0-3 16,4 0-3-16,0 1 1 0,2-1 1 0,-1 1-7 0,0-1 5 16,-3 1-4-16,-1 0 9 0,3 1-3 0,-2 0-6 15,5-3-2-15,-1 1 2 0,-1 0 1 0,1 1 5 16,2-1-1-16,-2 0 1 0,2 0-4 0,1-1-4 16,4-1 4-16,-10 3 3 0,6-1 1 0,1-1-8 0,3-1 4 15,-7 2 3-15,7-2-7 0,-4 3 2 0,4-3 3 16,0 0-8-16,-5 3 4 0,5-3-7 15,0 0 10-15,-4 2-3 0,4-2 4 0,0 0-6 0,0 0 2 16,-6 3-2-16,6-3 5 0,0 0 2 0,0 0 1 16,0 0-1-16,-4 2-4 0,4-2 1 0,0 0 4 15,0 0-5-15,0 0 0 0,0 0 4 0,0 4-4 16,0-4 3-16,0 0 1 0,0 0-4 0,0 0 0 16,0 4 4-16,0-4 2 0,0 0 5 0,2 7 4 15,-2-7 2-15,1 3 3 0,-1-3-2 0,1 5-1 16,2-3-2-16,-3-2-1 0,3 7-6 0,0-4 7 0,-2-1-6 15,3 3 1-15,-1-1 0 0,-1 1 3 16,2 1-5-16,-1-2-3 0,-1 2-1 0,2 0 1 16,2 2 4-16,-2 0-7 0,-1-2 8 0,2 4-3 15,-1-1-8-15,0 1 5 0,-2-3-2 0,1 2 1 0,0-1-2 16,0-1 3-16,-2 0 3 0,4 1-1 0,-5-3 0 16,0 3 2-16,0-1-2 0,0 0-1 0,2-3 3 15,0 1-1-15,-2 0-3 0,0 0 3 0,-1 1-1 16,2-2-3-16,-1-2 2 0,0-2 0 0,0 7-3 15,0-7-2-15,0 4 6 0,0-4-3 0,1 4 2 16,-1-4-2-16,0 0 3 0,0 0-2 0,0 2-1 16,0-2-1-16,0 0 1 0,0 0 4 0,0 0-10 15,0 0-19-15,0 0-25 0,0 0-21 0,0 0-34 0,0 0-64 16,0 0-98-16,2-11-288 0,-2 11 128 0</inkml:trace>
  <inkml:trace contextRef="#ctx0" brushRef="#br0" timeOffset="84528.51">25593 6271 77 0,'0'0'133'0,"0"0"-8"15,0 0-15-15,0 0-14 0,0 0-5 0,0 0-9 16,0 0-12-16,0 0-5 0,0 0-9 0,0 0-4 16,0 0-4-16,0 0-1 0,0 0-5 0,0 0-5 15,0 0 0-15,-9 11-3 0,5-10-1 0,0 3-2 16,4-4-2-16,-6 4-7 0,1-3 3 0,5-1 0 16,-8 3 3-16,4-1-5 0,1-1 1 0,-5 0-4 15,4 2-1-15,-1-2 0 0,-1 0-5 0,2 2-3 16,-3-1 1-16,1-1-1 0,0-1-7 0,-1 1 6 0,1-1-2 15,6 0-2-15,-11 3 6 0,5-3-1 0,1 1 0 16,5-1-7-16,-8 1 2 0,8-1 5 0,-10 0-8 16,10 0 0-16,-7 0 9 0,7 0-7 0,-7 0-4 15,2 1 2-15,5-1 2 0,0 0-4 0,-13 2 7 16,7-2 0-16,6 0-8 0,-8 1 3 0,8-1-3 16,-10 1 5-16,4-1-6 0,-1 3 6 0,2-1-3 15,0-1-1-15,5-1 0 0,-8 4 4 0,1-2 3 16,-1-1-11-16,3 1 3 0,-1-2-1 0,2 2 4 15,4-2-2-15,-8 3 4 0,8-3-8 0,-6 1 2 0,6-1 3 16,-7 3-4-16,7-3 5 0,-4 1 1 16,4-1-5-16,-3 2-1 0,3-2 2 0,0 0-5 15,0 0 6-15,0 0-6 0,-5 2 6 0,5-2-1 0,0 0-2 16,0 0 6-16,0 0 2 0,0 0-6 0,0 0 9 16,0 0-5-16,0 0 6 0,-7 0 1 0,7 0-8 15,0 0 5-15,-10-1-4 0,10 1-2 0,-8-1 1 16,2-1 3-16,6 2 2 0,0 0-8 0,-9 3 3 15,9-3-2-15,-6 0 3 0,6 0-4 0,0 0-3 0,0 0 2 16,-7 1 2-16,7-1-2 0,0 0 2 16,-4 3 0-16,4-3 0 0,-1 4-1 0,1-4 1 15,0 5 1-15,0-5-1 0,0 0-5 0,-1 4 5 0,1-4 2 16,0 0-3-16,0 0 0 0,-3 4-1 0,3-4 4 16,0 0-3-16,0 0-2 0,0 0 4 0,0 0-1 15,0 0-2-15,-1 2 5 0,1-2-3 0,0 0-5 16,0 0 2-16,-1 4 4 0,1-4-2 0,0 0 3 15,0 0 0-15,0 3-6 0,0-3 8 0,0 0 9 16,1 7-5-16,-1-7 2 0,0 5 0 0,0-5-2 0,-1 4 5 16,1-4-4-16,1 4 1 0,-1-4-1 0,1 4-3 15,-1-4 1-15,0 0-2 0,-1 5-2 16,1-5 5-16,0 0 0 0,0 3 4 0,0-3 1 0,0 0 0 16,0 0 4-16,0 0-4 0,1 3 1 0,-1-3 0 15,0 0-1-15,0 0-2 0,0 0-4 0,0 0-1 16,0 0-1-16,0 0 1 0,0 0 1 0,0 0-5 15,0 0-2-15,0 0 7 0,0 0-4 0,0 0-2 16,0 0 2-16,0 0-1 0,0 7-1 0,0-7-1 16,4 4 4-16,-3-1 6 0,-1-3-5 0,4 3 0 15,-3-1 0-15,-1-2-2 0,4 7 4 0,-2-4 3 0,0 2 3 16,1-1 0-16,-2 4 0 0,3-1-1 0,-3 3 5 16,2-1-2-16,0 1 0 0,-3 1 1 0,2 2-2 15,0-1-1-15,-2-2-2 0,3 1-1 0,-1-3-3 16,-2 1 4-16,0 1-3 0,0-3-1 0,2 1-3 15,-1-1 1-15,-1-2 3 0,0 0-3 0,0-1-1 16,0 1-1-16,0-5 3 0,-1 3-3 0,1-3-1 16,0 5 2-16,0-5-2 0,1 4-1 0,-1-4 0 0,0 0-21 15,0 0-13-15,0 3-24 0,0-3-22 16,0 0-40-16,0 0-57 0,0 0-157 0,0 0-360 0,0 0 160 16</inkml:trace>
  <inkml:trace contextRef="#ctx0" brushRef="#br0" timeOffset="87948.39">25275 6438 24 0,'0'0'63'0,"0"0"2"15,0 0 0-15,0 0 1 0,0 0-11 0,0 0 3 16,0 0-9-16,0 0-13 0,0 0 6 0,0 0-11 16,0 0 0-16,0 0 0 0,0 0-2 0,0 0 4 15,8 10-3-15,-8-10 8 0,0 4-2 0,0-4 10 16,1 5-5-16,0-3-8 0,-1-2-1 0,1 5-9 15,-1-5 8-15,4 2-3 0,-4-2 0 0,0 0 2 16,2 3-2-16,-2-3 1 0,0 0-6 0,4 1 5 16,-4-1-4-16,0 0-1 0,5 1 1 0,-5-1-2 15,7 3-6-15,-7-3 10 0,9-3-3 0,-9 3-4 16,9 0-1-16,-9 0 5 0,15 0-3 0,-7 0-3 0,-3 0 7 16,5 3-10-16,-2-3 2 0,2 0 3 0,3 2 2 15,0-1 0-15,0 0 3 0,2 0-2 0,0 3 2 16,5 1 4-16,-3-2-3 0,3 0-4 0,-1 1-4 15,1 1 1-15,-2-1-1 0,1 0 0 0,-1 0-7 16,1-2 1-16,0 3-2 0,-2-1 4 0,1-1-2 16,-5 2 0-16,1-3 0 0,2 1-5 0,2 1 0 15,-5-1 2-15,1 0-2 0,-4 2-1 0,2-3 0 0,2 1-4 16,-4 1 1-16,3-3 3 0,-3 2-3 0,2 0 0 16,-1-1 0-16,-1-1-3 0,1 3 6 15,-1-3-1-15,0 1 0 0,-4-1 2 0,3 1-4 0,-1-2-2 16,0 2 2-16,-1 0-3 0,2 0 3 0,-2 1-2 15,2 0 0-15,-2-1-1 0,2 0 2 0,-4 1 2 16,0-2-3-16,1 3 0 0,0-4 0 0,-1 3 1 16,0-2 1-16,-5-1-2 0,8 4-3 0,-7-2 3 0,-1-2 4 15,9 2-2-15,-6 0 0 0,0 1 1 16,-3-3-2-16,0 0-2 0,4 0-2 0,-4 0 3 16,4 3 0-16,-4-3 0 0,5 2-2 0,-5-2 2 0,3 4 0 15,-3-4-3-15,1 3 5 0,-1-3-7 0,5 2 1 16,-5-2 8-16,0 0-3 0,0 3 3 0,0-3-6 15,0 0 4-15,0 0-4 0,0 4 5 0,0-4-7 16,3 4 4-16,-3-4-5 0,0 0 10 0,0 0-5 16,1 4 2-16,-1-4-6 0,0 0 5 0,0 0-4 15,0 0 2-15,0 0-1 0,0 0 0 0,0 0 3 16,0 0-1-16,0 2 3 0,0-2-1 0,0 0 2 16,0 0-4-16,0 0 3 0,0 0 0 0,0 0-2 15,0 0-1-15,3 3 1 0,-3-3 2 0,0 0-5 0,0 0 5 16,0 0-4-16,0 0 4 0,0 0-2 0,0 0 2 15,3 5-6-15,-3-5 2 0,0 0 1 0,0 0-4 16,0 0 2-16,0 0 3 0,0 0-2 0,0 0 1 16,-3 4 1-16,3-4-2 0,0 0 2 0,0 0 3 15,0 0-3-15,0 0 1 0,0 0 1 0,0 0-2 16,0 0-1-16,0 0 1 0,0 0-2 0,0 0 1 16,0 0 2-16,0 0-3 0,0 0 1 0,0 0 4 0,0 0-6 15,0 0 3-15,0 0-4 0,2 4 2 0,-2-4 3 16,0 0 0-16,0 0-2 0,0 0 0 15,0 0-2-15,0 0 2 0,0 0 4 0,0 0-7 0,0 0 5 16,0 0-2-16,0 0 1 0,0 0 2 0,0 0-2 16,0 0-2-16,0 0-3 0,0 0 6 0,0 0-1 15,0 0-5-15,0 0 5 0,3 3 0 0,-3-3 1 16,0 0-1-16,0 0-3 0,0 0 1 0,0 0 3 0,0 0-1 16,0 0-3-16,0 0 1 0,0 0 5 15,0 0-6-15,0 0 0 0,0 0 1 0,0 0-2 16,0 0 0-16,0 0 3 0,0 0 3 0,0 0-3 0,0 0 2 15,0 0-1-15,0 0-4 0,0 0 1 0,0 0 1 16,0 0 0-16,0 0 0 0,0 0 1 0,0 0 3 16,0 0-1-16,0 0-1 0,0 0 1 0,0 0-4 15,0 0 3-15,0 0 1 0,0 0-3 0,0 0 1 16,0 0 3-16,0 0-2 0,0 0-1 0,0 0-3 16,0 0 2-16,0 0-1 0,0 0 8 0,2 2-7 15,-2-2 1-15,0 0 5 0,0 0-3 0,0 0-5 0,0 0 7 16,0 0 0-16,0 0 4 0,0 0 2 0,0 0-3 15,0 0 5-15,0 0 0 0,0 0-3 0,0 0 0 16,0 0-1-16,0 0 1 0,0 0-8 0,0 0 1 16,0 0 6-16,0 0-1 0,0 0 0 0,0 0 0 15,0 0 2-15,0 0-4 0,0 0 2 0,0 0-2 16,0 0 3-16,0 0 1 0,0 0-1 0,0 0 4 16,0 0-3-16,0 0-1 0,0 0-1 0,0 0 0 15,0 0-4-15,0 0 5 0,0 0-4 0,0 0-2 16,0 0 3-16,0 0 0 0,0 0 0 0,0 0-4 15,0 0 3-15,0 0-1 0,0 0 1 0,0 0-2 0,0 0 2 16,0 0-3-16,0 0-1 0,0 0 3 0,0 0-2 16,0 0 3-16,0 0-1 0,0 0-1 0,0 0 1 15,0 0-2-15,0 0-4 0,0 0 3 0,0 0 1 16,0 0-2-16,0 0 3 0,0 0-1 0,0 0 0 16,0 0 2-16,0 0-2 0,0 0-1 0,0 0 1 15,0 0-2-15,0 0 0 0,0 0 2 0,0 0-3 16,0 0 1-16,0 0 2 0,0 0 0 0,0 0 1 0,0 0-2 15,0 0-9-15,0 0 8 0,0 0 2 16,0 0 2-16,0 0-3 0,0 0 3 0,0 0-3 0,0 0 5 16,0 0-5-16,0 0-3 0,0 0-1 15,0 0 5-15,0 0-1 0,0 0 1 0,0 0-1 16,0 0 1-16,0 0-1 0,0 0-1 0,0 0 4 0,0 0-5 16,0 0 4-16,0 0-1 0,0 0-2 0,0 0-2 15,0 0 2-15,0 0 2 0,0 0-4 0,0 0 4 16,0 0 3-16,0 0-4 0,0 0 1 0,0 0 1 15,0 0-2-15,0 0-1 0,0 0 2 0,0 0-1 0,0 0-1 16,0 0 1-16,0 0-1 0,0 0 1 0,0 0-2 16,0 0 4-16,0 0-4 0,0 0 1 15,0 0-2-15,0 0 3 0,0 0 2 0,0 0-1 0,0 0-3 16,0 0 3-16,0 0-3 0,0 0 1 0,0 0-4 16,0 0 3-16,0 0 0 0,0 0 5 0,0 0-1 15,0 0-3-15,0 0 2 0,0 0-1 0,0 0 2 16,0 0-4-16,0 0 1 0,0 0-2 0,0 0 7 0,0 0-3 15,0 0-2-15,0 0 2 0,0 0-3 16,0 0 0-16,0 0 2 0,0 0-2 0,0 0 6 16,0 0 0-16,0 0-5 0,3 3 2 0,-3-3 2 0,0 0-1 15,0 0 1-15,0 0-5 0,0 0 3 0,2 3 0 16,-2-3-1-16,0 0 1 0,0 0-2 0,0 0 1 16,0 0-6-16,0 0 6 0,0 0 0 0,0 0 1 15,0 0-12-15,0 0-27 0,0 0-30 0,0 0-29 16,0 0-58-16,0 0-157 0,0 0-338 0,0 0 150 15</inkml:trace>
  <inkml:trace contextRef="#ctx0" brushRef="#br0" timeOffset="111436.33">22598 9218 134 0,'0'0'144'0,"0"0"-7"0,0 0-12 0,0 0-12 15,-3-4-7-15,3 4-15 0,0 0-9 0,0 0-6 16,0 0-5-16,0 0-7 0,0 0-7 0,0 0-7 16,0 0-1-16,0 0-3 0,0 0 2 0,0 0-9 15,0 0 6-15,0 0 4 0,0 0-2 0,0 0 2 16,0 0 1-16,0 0-2 0,-5-1 0 0,5 1 4 15,0 0 2-15,0 0-8 0,0 0-4 0,-6-2 0 0,6 2-5 16,-4-2 0-16,4 2-6 0,-5-5-5 0,5 5-1 16,-6-3-4-16,3 0-3 0,3 3-3 0,-8-4 1 15,7 2-3-15,-3-1-2 0,0 2-3 0,4 1 6 16,-9-5-6-16,4 2 1 0,0 0-2 0,5 3 1 16,-9-2-6-16,5-1 3 0,-1 0 0 0,-4 0-1 15,4 1 2-15,-2-2 1 0,-1 2-2 0,-1-1-3 16,0 1 0-16,3-1 0 0,-6-2 1 0,3 3-1 0,-1-4-1 15,1 4 1-15,-1-1-1 0,0-1 0 16,-1 0-3-16,0 0 5 0,1 0-2 0,-2-1 1 16,3 1-3-16,-1-1 2 0,0 2-1 0,-2 1 3 0,3-2-3 15,-3-3 0-15,1 6 2 0,2-3-2 0,-3-1 1 16,1 1 4-16,-2 0 2 0,2 0-3 0,-2 0 3 16,-1 0 6-16,1 1-1 0,3-1-2 0,-2 1 3 15,1 0-2-15,0-1 2 0,2 3-3 0,-3-1 0 16,2-2-2-16,1 1 1 0,0 0-1 0,-1 2-4 15,1 0 3-15,1 1-2 0,3-2 0 0,-4 1-2 0,4 1 0 16,5 0 1-16,-14 0 1 0,14 0-2 0,-8 0-1 16,3-2 4-16,5 2-3 0,-7 0-1 0,7 0 3 15,0 0-1-15,-4-3 3 0,4 3-1 0,0 0 1 16,-8-2-1-16,3 1 2 0,5 1-3 0,-10-1 1 16,5-1 3-16,5 2-2 0,-9 0 4 0,9 0 0 15,-5 0 1-15,5 0 0 0,0 0-5 0,0 0 3 16,-10 0-2-16,10 0 0 0,0 0 0 0,0 0 0 0,-7-2-2 15,7 2-1-15,0 0-1 0,0 0-2 0,0 0 4 16,0 0-2-16,0 0 0 0,0 0-3 0,0 0 1 16,0 0 0-16,0 0 1 0,0 0-1 0,0 0 1 15,0 0-2-15,0 0 0 0,0 0-2 16,0 0 4-16,0 0-3 0,0 0-5 0,0 0-10 0,0 0-8 16,-6-1-13-16,6 1-17 0,0 0-21 0,0 0-25 15,0 0-20-15,0 0-36 0,0 0-211 0,2 9-396 16,-2-9 175-16</inkml:trace>
  <inkml:trace contextRef="#ctx0" brushRef="#br0" timeOffset="112470.53">22103 8940 56 0,'0'0'103'16,"0"-5"-9"-16,0 5-11 0,3-3 1 0,-3 3-1 0,0 0-13 15,0 0 2-15,0-4 0 0,0 4-5 0,0 0 2 16,1-3-12-16,-1 3-1 0,0 0-3 0,0 0-5 15,0 0-3-15,0 0 5 0,0 0-7 0,0 0-5 16,0 0 0-16,0 0-2 0,0 0-4 0,0 0 1 16,0 0-1-16,0 0-3 0,0 0 2 0,0 0-5 15,0 0 0-15,0 0-6 0,0 0 3 0,0 0-1 16,0 0-3-16,0 0-4 0,0 0 3 0,0 0 2 0,0 0-2 16,0 0 8-16,0 0 1 0,0 0 4 15,-5-5-3-15,5 5 1 0,0 0 1 0,0 0-4 0,0 0 0 16,0 0 0-16,0 0-5 0,0 0 1 0,0 0-3 15,0 0-2-15,0 0-5 0,0 0 1 0,0 0 0 16,0 0-2-16,0 0-3 0,0 0 1 0,0 0-1 16,0 0-4-16,0 0 3 0,0 0-1 0,0 0-3 15,0 0 1-15,0 0 1 0,0 0-3 0,0 0-1 16,0 0 0-16,0 0 5 0,0 0-3 0,-9 7-3 16,9-7 6-16,-8 3-7 0,4-2 4 0,-2 0-1 0,2 2 0 15,-1-2 1-15,0 0-1 0,1 4 0 0,-6 0-2 16,-1-5 0-16,0 2 2 0,-1 1-2 0,0 1 4 15,0 1 1-15,1-2-4 0,0-2 1 0,-2 2 0 16,3 0-3-16,-1 2 1 0,-1-3 1 0,0 1 0 16,3-1 0-16,3 0 2 0,-2-1-2 0,3 0 0 15,1 2 0-15,-1 0 0 0,0-2 0 0,1 2-1 16,4-3 1-16,-7 3 0 0,7-3-2 0,-6 2 3 16,5-1 1-16,1-1-2 0,-6 4 1 0,6-4 0 15,-5 1 0-15,2 1 0 0,3-2-1 0,0 0 0 16,-4 3 2-16,4-3-1 0,0 0-3 0,0 4 0 0,0-4 1 15,0 0 6-15,0 4-3 0,0-4-4 0,0 0 4 16,0 0-3-16,-4 3 3 0,4-3-5 0,0 0 1 16,0 0 3-16,0 0-1 0,0 0 2 0,0 0-3 15,0 0 0-15,0 0 3 0,0 0-4 0,0 0 3 16,4 3 2-16,-4-3-2 0,4 4-2 0,-4-1 2 16,0-3-3-16,8 5 1 0,-5-3 2 0,1 0-5 15,0 1 10-15,1 0-6 0,1 1 1 0,1-1-1 0,-2 1-1 16,0 0 1-16,3 0-1 0,1 0 3 0,1 0 0 15,-5 0 0-15,4 1-2 0,-2 2 1 0,0-5 0 16,1 3-2-16,-3-2 1 0,2-1-3 0,0 3 1 16,-2 0 2-16,0-4 0 0,-2 3-4 0,-1-2 3 15,-2-2-2-15,6 4-1 0,-6-4 3 0,2 3-2 16,-2-3 4-16,4 4-2 0,-4-4 2 0,1 3-5 16,-1-3 1-16,0 0 4 0,5 1-2 0,-5-1-1 15,0 0 2-15,0 0-2 0,0 0 0 0,0 0 1 16,0 0 0-16,0 0 1 0,0 0-2 0,0 0-12 0,0 0-28 15,0 0-33-15,5 1-48 0,-5-1-209 0,0 0-358 16,0 0 159-16</inkml:trace>
  <inkml:trace contextRef="#ctx0" brushRef="#br0" timeOffset="117598.63">22134 8889 14 0,'0'-5'135'0,"0"5"-11"15,0 0 3-15,3-4-19 0,-3 4-9 0,0 0-10 16,0 0-8-16,1-4-8 0,-1 4-8 0,0 0-9 15,0 0-1-15,0 0-3 0,4-2-6 0,-4 2 1 16,0 0-2-16,1-5-4 0,-1 5 0 0,5-4-5 16,-5 4 5-16,4-3 4 0,-3 1 4 0,-1 2 7 15,0 0-3-15,0 0-1 0,0-5 1 0,0 5-3 0,0 0-3 16,0 0 2-16,0 0-5 0,4-2-3 0,-4 2-3 16,0 0-4-16,0 0-4 0,0 0-1 0,0 0-2 15,0 0-3-15,0 0-3 0,0 0-1 0,0 0-3 16,0 0 1-16,0 0-2 0,0 0 3 0,0 0-3 15,0 0 1-15,0 0-2 0,0 0-4 0,0 0-1 16,0 0 0-16,0 0-2 0,0 0-2 0,0 0-1 16,0 0-2-16,-14-3 3 0,9 3-3 0,5 0-2 15,-9 4 1-15,4-1 0 0,-3-3 1 0,-2 3 0 0,1 0-3 16,-3-1 2-16,2 2-1 0,1 1 0 16,-5-2 1-16,2 2 0 0,-1-1-1 0,0 0-3 15,1 0 3-15,-1 0 0 0,1-1 1 0,-1 2-1 0,-1-3 2 16,4 0-4-16,0 2 5 0,-2 0 1 0,3-3-1 15,-1 2-3-15,-2 1-1 0,2-2-2 0,1 0 0 16,4 0 6-16,-4 1-4 0,4-3-3 0,1 1 4 16,-5 0 1-16,4 2 0 0,1-1-4 0,4-2 1 15,-9 5 4-15,4-5-5 0,0 0 7 0,1 2-5 16,1 1-1-16,-1-1 4 0,4-2-2 0,-4 4-1 16,1-1 0-16,3-3 0 0,-5 4-2 0,3-4-2 0,2 0 5 15,-5 3-2-15,1-1 1 0,4-2 0 0,-5 3-1 16,5-3 3-16,-3 3-4 0,3-3 4 0,-4 2-1 15,4-2-2-15,0 0 1 0,-4 3-4 0,4-3 5 16,0 0-2-16,0 0 0 0,0 0 0 0,0 0 1 16,0 0 0-16,0 0 2 0,0 0-4 0,0 0 5 15,-2 2-5-15,2-2 4 0,0 0-2 0,0 0 2 16,0 0-2-16,0 0 1 0,0 0-3 0,-5 2 1 0,5-2-2 16,0 0 1-16,0 0 3 0,0 0 0 15,-3 2 2-15,3-2-3 0,0 0-1 0,0 0 2 16,3 6 2-16,-3-6-3 0,0 0 1 0,0 0-1 0,0 0-1 15,-4 4-1-15,4-4 3 0,0 0-2 0,0 0 0 16,-1 3 2-16,1-3-2 0,0 0 0 0,0 0-1 16,0 5 2-16,0-5-1 0,0 0 1 0,0 0 1 15,1 3-1-15,-1-3 1 0,0 0 1 0,0 0 0 16,1 4 0-16,-1-4 2 0,4 2-4 0,-4-2 4 16,0 0-4-16,0 0 2 0,0 0-4 0,0 0 4 15,0 0-1-15,0 0 2 0,5 2-3 0,-5-2 1 0,0 0-1 16,5 1 2-16,-5-1 0 0,0 0-2 0,0 0 2 15,0 0-1-15,5 2-2 0,-5-2 1 0,4 0 1 16,-4 0 1-16,0 0-2 0,0 0 3 0,4 3-3 16,-4-3 0-16,0 0-1 0,8 2 0 0,-8-2 2 15,2 2 2-15,-2-2-2 0,7 4 0 0,-4-3 1 16,1 2-2-16,0 1 0 0,1-1 2 0,3-1 0 16,-2 2-2-16,-1-2-2 0,4 5 0 0,1-4 2 15,-2 2 5-15,1-1-6 0,0 0 2 0,-3 1 4 16,1-1-9-16,-1 2 4 0,2-1 0 0,-2 0 0 15,1-1 0-15,-1 2-2 0,1 1 2 0,-1-2-1 0,0 1 1 16,-2 1 0-16,4-1-2 0,-3 4 2 0,1-3-1 16,-2 0 1-16,1 3-3 0,-1-6 7 0,4 4-4 15,-3-3 0-15,-2 2 3 0,0-2 1 0,2 0-2 16,0-1 3-16,1 1-5 0,-1 0-1 0,-3-2 2 16,3 1 3-16,2 0-4 0,-3 0 0 0,-1-3 2 15,1 3-3-15,-1-1 0 0,1-2-1 0,-2 2 2 16,-2-3-3-16,4 4-6 0,-4-4-10 0,1 2-14 0,-1-2-14 15,5 3-21-15,-5-3-32 0,0 0-27 0,5 1-207 16,-5-1-363-16,0 0 161 0</inkml:trace>
  <inkml:trace contextRef="#ctx0" brushRef="#br0" timeOffset="118696.45">21734 9043 51 0,'0'0'101'15,"0"0"-10"-15,0 0-8 0,0 0-7 16,0 0-17-16,0 0 7 0,0 0-1 0,-2-4-10 0,2 4-10 16,0 0-4-16,0 0 1 0,0 0-1 0,0 0 2 15,0 0-7-15,0 0 1 0,0 0-1 0,0 0-5 16,0 0 2-16,0 0-2 0,0 0-4 0,0 0-2 15,0 0-2-15,0 0-3 0,0 0 4 0,0 0 1 16,0 0 0-16,0 0 1 0,0 0-6 0,0 0 9 16,0 0 4-16,0 0-3 0,0 0-2 0,0 0 0 15,9 10-4-15,-9-10 3 0,3 2-3 0,-3-2 3 0,0 0-1 16,9 0-1-16,-9 0-2 0,0 0 1 0,7 0 1 16,-7 0 2-16,0 0-3 0,0 0-2 0,9-2 1 15,-9 2-2-15,5-1-10 0,-5 1 7 0,10 0-4 16,-5-1-1-16,1 1-2 0,-6 0 1 0,13-1 0 15,-5 1 0-15,0 0-2 0,-1-2 0 0,-2 4-1 16,4-2 0-16,-9 0-7 0,13 0 2 0,-8 1-1 16,4-1-3-16,-3 1 4 0,2 0-3 0,1-1 4 15,0 0-5-15,-4 2 6 0,4-2-3 0,-2 0 0 0,4 0-2 16,-3 2 1-16,-2-4-1 0,7 2-3 0,-6 2 3 16,5-4 0-16,-2 2 1 0,3 2-3 0,-3-2 7 15,4-2 1-15,-3 4 2 0,0-2-3 0,0 0 3 16,1 0-3-16,-1-2 2 0,-3 4-3 0,2-2 1 15,4 0 5-15,-1 0 1 0,-4 1-4 0,5-1-2 16,-1 2 1-16,0-2 0 0,-2 0-2 0,0 0 1 16,3 0 1-16,-4 0-1 0,0 0 0 0,1 0-2 15,0 0 1-15,0 0-1 0,-2 0-1 0,1 0 4 0,3 0-4 16,-8 2 1-16,3-2-3 0,-3 1 2 0,5-1-1 16,-2 2-1-16,-2-2 1 0,2 0-1 15,-3 3-1-15,4-3 0 0,-4 1 4 0,4 2-2 0,-5-3-1 16,5 3 0-16,-3-1-2 0,1 1 0 0,-1-2-2 15,1 0 8-15,0 2-5 0,0-2 0 0,-1 2 1 16,2-2 2-16,0 2-1 0,-1-2-3 0,-1 1 1 16,1-1 4-16,0 0-6 0,-2-1 2 0,3 3-3 0,-3-1 5 15,4 0-2-15,0 0-2 0,-2 1 3 16,0-2 0-16,3 2-1 0,-1 1 5 0,-1 0-6 0,-3-2-1 16,5 1 2-16,1-1 1 0,-5 1 0 0,3 0-2 15,1 1-2-15,-2-3 3 0,0 1 4 0,-3 0-2 16,1 1-5-16,0-1 6 0,-2 0-3 0,-4-2 0 15,8 1 2-15,-5 0-1 0,-3-1-1 0,6 3-1 16,-6-3-1-16,0 0 2 0,6 0-3 0,-6 0 3 16,0 0 3-16,0 0-3 0,0 0-1 0,5 1 1 15,-5-1-2-15,0 0 3 0,0 0-2 0,3 2 1 0,-2 1 2 16,-1-3-2-16,0 0-3 0,0 0 1 16,0 0 2-16,0 0-1 0,0 0 1 0,0 0-2 15,1 4 2-15,-1-4-26 0,0 0-23 0,0 0-25 0,0 0-61 16,-3 5-175-16,3-5-334 0,-8 2 148 0</inkml:trace>
  <inkml:trace contextRef="#ctx0" brushRef="#br0" timeOffset="119993.67">22094 8833 81 0,'0'0'85'15,"0"0"-7"-15,0 0-7 0,0 0-12 0,0 0 6 16,0 0-17-16,0 0-1 0,0 0-2 0,0 0-8 16,0 0-3-16,0 0-6 0,0 0 3 0,0 0-1 15,0 0 0-15,0 0 6 0,0 0-4 0,0 0 5 16,0 0-7-16,0 0 4 0,4 7-4 0,-4-7-1 16,0 0 1-16,0 0-5 0,4 2-1 0,-4-2-4 0,0 0-1 15,0 0-6-15,0 3 13 0,0-3-12 0,0 0-5 16,0 7 5-16,0-7-3 0,0 2-7 0,0-2 5 15,0 0-5-15,0 4 3 0,0-4 1 0,-1 5 5 16,1-5 5-16,-4 6 3 0,1-4 2 0,2 1-5 16,-3-1 0-16,-2 1 1 0,0-1-1 0,-1 3 2 0,-2-2-3 15,-3 0 0-15,1 2-1 0,-3-1 4 16,0 1-4-16,3-2 11 0,-7 1 3 0,5-2-4 0,-1 1 2 16,1 1-3-16,2 0 3 0,2-2-3 0,-3 2-4 15,2-1 2-15,2-3-5 0,3 1-3 0,-3 2 2 16,3-2-3-16,-1 2-1 0,2-2 2 0,-1 2-4 15,5-3 0-15,-6 2 0 0,6-2-8 0,-6 0 3 16,6 0 0-16,-6 2-2 0,6-2 4 0,0 0-5 16,-4 2-2-16,4-2-1 0,0 0 4 0,0 0-2 15,-5 1 2-15,5-1-2 0,0 0 1 0,0 0-2 16,0 0-1-16,0 0 1 0,-4 4 3 0,4-4-3 0,0 0-3 16,-1 3 4-16,1-3-3 0,0 0 0 0,0 0 2 15,0 0 2-15,0 0 2 0,0 0-2 0,0 0-1 16,0 0 2-16,0 0 0 0,0 0-2 0,0 0-3 15,0 0 4-15,-4 3 10 0,4-3-8 0,0 0 3 16,0 0 1-16,0 0 1 0,0 0 1 0,0 0 3 16,0 0-3-16,0 0 0 0,0 0 0 0,0 0 1 0,0 0 1 15,0 0 4-15,0 0-1 0,0 0 0 16,9 5 3-16,-9-5 1 0,4 4 3 0,-3-1-5 0,3-1 3 16,1 2-3-16,-1 0-1 0,1 2-1 0,0-3-6 15,1 2 4-15,1 2-4 0,2-2 1 0,-4 2 1 16,0-2-4-16,2 0-1 0,0 2 0 0,2 0 0 15,-2 3-3-15,2-2-2 0,1 2 1 0,-1-1 0 16,1 0-2-16,1 3 4 0,-3-3 0 0,4 1-5 16,-2 1 3-16,-1-4 0 0,-1 3-4 0,2-4 2 15,-4 4 1-15,-1-5-1 0,-1 0 0 0,1-3 1 0,0 3-1 16,0 0-2-16,-1-2 0 0,-3 0 0 16,2 2 0-16,-2-1 1 0,3 1-1 0,-4-2 0 15,0 2 2-15,0 1 0 0,1 0-1 0,2 0 0 0,-3-2-1 16,0 3 0-16,1-1-1 0,-2-1 3 0,4 1 0 15,-1-1 1-15,-2 1 1 0,0-1-4 0,0 2 2 16,2-4-20-16,0 1-38 0,-4 0-39 0,4 0-57 16,-2-4-189-16,0 0-370 0,0 0 164 0</inkml:trace>
  <inkml:trace contextRef="#ctx0" brushRef="#br0" timeOffset="120860.78">22143 8832 137 0,'0'-6'131'0,"0"6"-14"0,4-2-6 15,-4 2-19-15,0 0-9 0,0 0-6 0,0 0-12 16,0 0 2-16,0 0-17 0,0 0-3 0,0 0-7 16,0 0-6-16,0 0-1 0,-9 11 2 0,5-6-6 15,3-2-3-15,-4 0-1 0,2 4-5 0,-5-3-1 16,6-1-6-16,-3 2 5 0,1 1 1 0,-1-3-1 15,-3 0 6-15,3 2-3 0,-4-1 4 0,0-1-1 16,-2 1-3-16,-3 0 5 0,2 2 1 0,-2-3-1 16,-4 2 3-16,0-1-1 0,0 1 1 0,-1 1 3 15,0-1 2-15,1-1 0 0,-1-2 2 0,2 3-5 16,-2-3 1-16,1 1 1 0,6-1 0 0,0 0-3 0,1 0 0 16,2 2-6-16,2 0 0 0,-2-4-1 0,3 3-4 15,1-1 0-15,-2 1-2 0,2 1-2 0,-1-1-3 16,2 2-1-16,0-3 1 0,3 1-3 0,-3 1 1 15,3 0-1-15,0 1 1 0,-2-2 2 0,3 0-5 0,0-3 0 16,0 7 3-16,-1-5-2 0,1-2 2 16,-3 5-2-16,3-5 4 0,0 0-7 0,3 5 4 15,-3-5-2-15,0 0 0 0,-3 2 2 0,3-2 2 0,0 0-3 16,0 0 0-16,0 0 1 0,0 0-4 16,0 0 1-16,0 0-3 0,0 5 2 0,0-5-2 0,0 0-1 15,0 0-1-15,0 0 1 0,0 0-1 0,0 0-1 16,0 0 5-16,0 0-2 0,0 0-2 0,0 5 0 15,0-5 0-15,0 0 1 0,0 0 1 0,0 0-1 16,0 0 0-16,0 0 2 0,0 3 2 0,0-3-2 16,0 0-2-16,0 0 4 0,0 0-3 0,0 0 0 15,0 0 2-15,0 0 1 0,0 0-3 0,7 0-1 0,-7 0-1 16,0 0 4-16,6 3-1 0,-1-1-2 0,-1 1-1 16,3 3 2-16,-1-3-1 0,3 4 2 0,-2-2-2 15,5 2 2-15,1 3 0 0,-2 2 2 0,2 0 2 16,0 0-6-16,3 2 2 0,3 4-3 0,-1 1 3 15,3-2-1-15,-3 3-6 0,-3-6-39 0,-2-1-48 16,1 2-73-16,-1-2-192 0,1-1-384 0,-2 0 171 16</inkml:trace>
  <inkml:trace contextRef="#ctx0" brushRef="#br0" timeOffset="122754.3">21763 9085 16 0,'-2'-3'67'0,"2"3"-2"0,0 0-13 0,0 0 10 16,0 0 0-16,6-5 2 0,-6 5-1 0,0 0-1 15,3-2-5-15,-3 2 3 0,0 0-6 0,4-4 6 0,-4 4 2 16,4-6 0-16,-4 5 4 0,0 1 12 0,0-6-4 16,0 6-3-16,0 0-4 0,0-5-1 0,0 5-2 15,0 0-5-15,1-4-5 0,-1 4-6 0,0 0-4 16,0 0-5-16,0 0-5 0,-1-5-5 0,1 5-3 16,0 0-1-16,0 0-3 0,0 0-4 0,0 0-1 15,0 0 1-15,0 0-4 0,0 0-3 0,6 12-1 16,-5-10 3-16,-1-2 1 0,1 3-7 0,-1-3 1 0,3 4 1 15,-3-4-1-15,4 3-1 0,-4-3-3 0,4 1 1 16,-4-1-6-16,4 3 8 0,-4 1-4 0,2 0-2 16,2-2 1-16,-1 1-1 0,3 1 1 0,-2 0-3 15,0 0 4-15,-1-2-1 0,5 3-1 0,-5 0 7 16,5 1-6-16,0 2 2 0,1 0-1 0,3-2 1 16,-2 1-5-16,-1 2 0 0,2-2 3 0,2 2-2 15,-4-3 3-15,1 2 4 0,-1-2-9 0,-2 2 3 16,0-2-2-16,0-1-1 0,-1 1 2 0,0 0 1 15,-2-1-10-15,2-2 7 0,-4 0 3 0,2 1 2 0,0-1-1 16,-2-1-1-16,-1 2 0 0,-1-4-1 0,6 5-2 16,-4-3 4-16,-1 1-5 0,2 0 5 15,-3-3 0-15,3 4-1 0,-2 0-2 0,-1-4 2 0,2 3-1 16,-2-3-1-16,4 3 3 0,-4-3-2 0,0 0-1 16,4 5 2-16,-4-5-1 0,1 5 2 0,-1-5-1 15,3 2-4-15,-3-2 9 0,1 2-6 0,-1-2 0 16,3 3 0-16,-3-3-1 0,0 0-1 0,2 2 1 15,-2-2-1-15,0 0 2 0,2 5-2 0,-2-5 2 16,1 4 3-16,1-1-3 0,-2-3 0 0,4 2-1 16,-2 1 3-16,0 0-1 0,-2-3 1 0,1 5 2 0,-1-5-5 15,5 1 0-15,-3 2 0 0,-2-3 1 0,0 0 0 16,0 3-3-16,0-3 1 0,3 3 1 0,-3-3 2 16,0 0 5-16,0 0-4 0,0 0 0 0,0 0 2 15,0 0-2-15,0 0-2 0,0 0 2 0,0 0 2 16,0 0-3-16,3 2 7 0,-3-2-4 0,0 0 0 15,0 0 0-15,0 0-4 0,0 0 1 0,0 0 2 16,0 0-1-16,0 0 0 0,0 0-12 0,0 0-21 0,0 0-7 16,-6-10-8-16,6 10-27 0,0 0-32 15,2-7-178-15,-2 4-306 0,1-2 136 0</inkml:trace>
  <inkml:trace contextRef="#ctx0" brushRef="#br0" timeOffset="129510.24">22124 8816 62 0,'0'4'67'0,"0"-4"10"0,-3 4-19 0,3-4-4 15,0 0-3-15,0 0-1 0,0 0-7 16,0 0 1-16,0 0-3 0,0 0-5 0,0 0-3 0,0 0 1 15,0 0 6-15,0 0-3 0,0 0 6 0,-1 4 3 16,1-4 4-16,0 0-4 0,0 0 5 0,0 0 1 16,0 0 3-16,0 0 4 0,0 0-3 0,0 0-1 15,0 0 4-15,0 0 0 0,0 0 1 0,0 0 0 16,0 0-2-16,0 0-2 0,0 0 2 0,0 0 1 16,0 0-6-16,0 0 3 0,0 0-2 0,0 0-1 15,0 0-4-15,0 0-1 0,0 0-1 0,0 0-5 16,0 0-4-16,0 0-2 0,0 0-3 0,0 0-3 0,0 0-3 15,0 0-5-15,0 0 1 0,0 0-9 0,0 0 3 16,0 0-3-16,0 0 2 0,0 0-7 0,0 0 1 16,0 0 0-16,0 0 0 0,0 0-3 0,0 0 1 15,0 0-4-15,0 0 3 0,0 0-1 0,0 0 0 16,0 0-5-16,8 3 3 0,-8-3-1 0,2 2-1 16,-2-2-1-16,3 2 4 0,-3-2-2 0,4 3-1 0,-4-3 1 15,2 4 0-15,-2-4-2 0,4 1 2 16,-4-1-3-16,4 3 1 0,-4-3-1 0,2 4 1 0,1-1-3 15,-2 1 4-15,3-1-1 0,0-1-1 0,-1 1-1 16,-1 1 0-16,2 1 2 0,-1-4-1 0,0 1 0 16,-2 2 0-16,-1-4-2 0,6 5 3 0,-5-3-2 15,-1-2 0-15,2 3 2 0,-2-3-2 0,3 3 2 16,-3-3 1-16,0 0-2 0,3 3-2 0,-3-3 4 16,0 0-2-16,0 0 3 0,0 0-4 0,0 0 1 15,0 0-3-15,1 4 4 0,-1-4-3 0,0 0 1 0,0 0 2 16,0 0-1-16,0 0 0 0,0 0 0 0,0 0 0 15,2 2 1-15,-2-2-1 0,0 0 1 0,0 0-1 16,0 0 0-16,0 0 1 0,0 0 0 0,0 0 3 16,0 0 1-16,0 0 9 0,0 0 4 0,0 0 4 15,0 0 6-15,0 0-2 0,0 0 0 0,0 0 1 16,0 0 10-16,0 0-4 0,0 0-3 0,0 0-1 16,0 0-3-16,0 0-3 0,0 0-4 0,0 0 0 15,0 0-6-15,0 0 2 0,0 0-5 0,0 0 3 16,0 0-2-16,0 0-5 0,0 0 1 0,0 0-1 15,-14-2 1-15,14 2-1 0,-15 3-3 0,6-1-3 16,-9 2-1-16,3 0 8 0,-7 0-5 0,-1 3-29 16,-1 0-36-16,-4 3-37 0,1-1-60 0,0 1-279 0,8-5-477 15,2 0 211-15</inkml:trace>
  <inkml:trace contextRef="#ctx0" brushRef="#br0" timeOffset="132893.04">22181 8874 47 0,'0'0'71'0,"0"0"-19"0,0 0 2 0,0 0-8 16,0 0-2-16,0 0-17 0,0 0 9 0,0 0-11 15,0 0 14-15,0 0 6 0,0 0-5 0,0 0-1 16,0 0 7-16,0 0 10 0,0 0 0 0,0 0 0 16,0 0-2-16,0 0 2 0,0 0-2 0,0 0-4 15,0 0-18-15,0 0 17 0,0 0-15 0,0 0 0 16,0 0 2-16,0 0-5 0,0 0-2 0,0 0 2 16,0 0-4-16,0 0 0 0,0 0 1 0,0 0 0 0,0 0-3 15,0 0 1-15,0 0 3 0,0 0-7 0,0 0 4 16,0 0-2-16,-5-7-2 0,5 7 1 0,0 0-6 15,0 0 0-15,0 0 1 0,0 0 0 0,1-5-12 16,-1 5 6-16,0 0 5 0,0 0-3 0,0 0-6 16,0 0 1-16,0 0-2 0,0 0 1 0,0 0-4 15,0 0-4-15,0 0 2 0,0 0-1 0,0 0 0 0,0 0-2 16,0 0 4-16,0 0 0 0,-11 0-1 16,11 0 2-16,0 0-4 0,-13 5 4 0,12-3-1 0,1-2 1 15,-9 0-3-15,8 3-1 0,1-3-1 0,-8 2 1 16,4-1 0-16,4-1-1 0,-6 4 1 0,-1-3 0 15,6 1 1-15,-5 2-3 0,2-2 6 0,-1 0-2 16,-2 1-6-16,2 0 1 0,-1-1 6 0,2 1-4 16,-1 0 2-16,1-1-1 0,-1 2-1 0,-1-1 1 0,2-1 1 15,-2 1-2-15,2-1 2 0,0 0-1 16,1 1 2-16,3-3-2 0,-9 5 3 0,5-3 0 16,1 1-3-16,3-3 1 0,-7 2 0 0,3 0-1 0,2 1-1 15,-2-1 1-15,4-2-1 0,-6 3 0 0,3 1 1 16,3-4-4-16,-7 3 5 0,3-1 0 0,0 0 0 15,0 1-2-15,0 0 5 0,-2-3-2 0,6 0 5 16,-9 1-9-16,9-1 4 0,-8 3-1 0,8-3-4 16,-4 2 1-16,4-2 2 0,-5 1 0 0,5-1 2 15,-4 4-5-15,4-4 4 0,-6 1-2 0,6-1 3 16,-6 2-2-16,-1-2 1 0,7 0-1 0,-5 3 0 0,5-3-1 16,-9 0 2-16,9 0-1 0,-9 0 3 15,9 0-6-15,-9 2 1 0,9-2-1 0,-8 2 3 0,8-2 0 16,-6 0-3-16,6 0 5 0,-9 0-5 0,9 0 4 15,-7 1-4-15,7-1 0 0,-7 0 4 0,7 0 2 16,-9 1 0-16,9-1 1 0,-5 1-6 0,1 1 3 16,4-2 1-16,-5 3 0 0,5-3 1 0,0 0-2 15,-6 0-1-15,6 0-4 0,0 0 3 0,-8 1 1 16,8-1-1-16,-8 1 1 0,8-1-1 0,-5 2 1 16,5-2-1-16,-6 1 1 0,6-1 5 0,-7 1-5 0,7-1 4 15,0 0-6-15,-8 0 0 0,8 0-1 0,0 0 0 16,-7 1 0-16,7-1 0 0,0 0 1 15,0 0 0-15,0 0-2 0,0 0 3 0,-5 2 2 0,5-2-1 16,0 0 2-16,0 0-3 0,-4 1 4 0,4-1-2 16,0 0 1-16,0 0-1 0,0 0-1 0,-5 2 0 15,5-2-1-15,0 0 1 0,0 0 1 0,0 0-4 16,0 0 2-16,0 0 0 0,-1 5 3 0,1-5-4 0,0 0 3 16,-3 2 2-16,3-2-2 0,0 0-4 15,-5 5 4-15,4-3 1 0,1-2-3 0,-1 5 5 16,1-5-1-16,-4 3-6 0,4-3 3 0,-3 3-3 0,3-3 3 15,0 0 0-15,-5 2 0 0,5-2 2 0,0 0-2 16,0 4-1-16,0-4 2 0,0 0 0 0,0 0-1 16,0 0 1-16,-1 3-5 0,1-3 3 0,0 0 0 15,0 0 1-15,0 0-2 0,0 0 1 0,0 0 2 16,0 0-2-16,0 0 2 0,0 5 0 0,0-5 2 16,0 0-3-16,0 0 5 0,0 0-1 0,0 0-3 15,0 0-1-15,0 0 4 0,0 0-1 0,0 0 1 0,0 0-2 16,0 0 3-16,6 2 4 0,-6-2-7 0,0 0 1 15,0 0 4-15,0 0-1 0,0 0-2 0,0 0-1 16,0 0-1-16,0 0-3 0,0 0 4 0,0 0-3 16,0 0 5-16,0 0-7 0,0 0 2 0,0 0 1 15,0 0 0-15,0 0 3 0,7 0-4 0,-7 0 3 16,6 1-8-16,-6-1 9 0,5 1-2 0,-5-1-2 16,0 0 0-16,6 1 2 0,-6-1-7 0,7 2 3 15,-7-2 4-15,0 0-2 0,5 2 3 0,-5-2-5 16,4 1 1-16,-4-1 5 0,0 0-2 0,6 2-2 0,-6-2-1 15,0 0 4-15,5 0-2 0,-5 0-4 16,4 2 5-16,-4-2-4 0,5 2 2 0,-5-2 0 0,3 4-1 16,1-3 2-16,-4-1-2 0,7 3-1 0,-4-2 5 15,-1 2-2-15,-2-3-6 0,7 4 3 0,-5-3 0 16,-2-1 3-16,8 3 2 0,-5-1-2 0,-1 1-4 16,3-2 3-16,-4 2 0 0,2 0-3 0,-3-3 4 15,3 2 0-15,-3-2 0 0,4 3 1 0,-2-1-4 0,2 1 1 16,-4-3 4-16,5 4-5 0,-4-1 0 0,4-1 5 15,-1 2-2-15,0-3 0 0,-3 2-2 0,-1-3 1 16,8 5 2-16,-4-4-3 0,0 5-1 0,-3-4 4 16,5 0-6-16,-3 1 6 0,-2 1 2 0,2-1-3 15,-1 0 2-15,-2-3-1 0,4 2-1 0,-4-2-1 16,0 0 1-16,3 3-3 0,-3-3 2 0,4 2-2 16,-4-2-1-16,0 0 3 0,2 3-3 0,-2-3 6 15,0 0 1-15,3 4-5 0,-3-4 2 0,3 7-1 16,0-4 3-16,-2-1-3 0,3 3 1 0,-4-1-2 15,4-1-3-15,1 0 4 0,-2 2-3 0,1-1 3 0,-2 1-1 16,3-2 0-16,-1 0 0 0,0 1 0 0,-2-2 0 16,1 1-1-16,-2 1 3 0,2-1-1 0,-3-3 3 15,2 2-2-15,-2-2 2 0,0 0-5 0,4 5 0 16,-2-5 7-16,-2 0-4 0,0 0 1 0,0 0 2 16,3 3-5-16,-3-3-1 0,0 0 1 0,4 3 4 15,-4-3-4-15,1 4-1 0,-1-4-1 0,3 2 1 16,-1 1 3-16,-2-3 1 0,4 4-3 0,-1-2 7 0,-1 1-4 15,1 1-12-15,0-3-4 0,-3-1-3 16,7 4-3-16,-4-3-2 0,-1 2 1 0,-2-3-1 0,4 2 4 16,-4-2-4-16,5 3 6 0,-5-3-1 0,3 2 2 15,-3-2-1-15,0 0-2 0,2 2 0 0,-2-2 2 16,0 0 0-16,0 0-6 0,0 0-2 0,8 3-3 16,-8-3 4-16,0 2 4 0,0-2 5 0,0 0-4 15,0 0 0-15,0 0 8 0,0 0-4 0,0 0 4 16,0 0-2-16,0 0 2 0,0 0 2 0,0 0 4 15,4 2-2-15,-4-2-3 0,0 0 4 0,0 0 3 0,0 0 1 16,0 0-4-16,0 0 5 0,0 0-1 0,0 0 2 16,0 0-6-16,0 0 0 0,0 0 9 0,7 0-9 15,-7 0 4-15,0 0 4 0,0 0-6 0,0 0 1 16,4 1-1-16,-4-1 2 0,0 0 0 0,0 0-1 16,0 0 3-16,0 0 5 0,0 0 2 0,0 0 2 15,0 0 3-15,0 0 2 0,0 0 2 0,0 0 3 16,0 0-7-16,0 0 6 0,0 0-2 0,0 0 0 0,0 0-4 15,0 0-1-15,0 0-3 0,0 0 0 16,0 0 0-16,0 0-1 0,0 0-1 0,0 0 2 0,0 0-2 16,0 0 2-16,0 0-5 0,0 0-1 0,0 0-1 15,4-5-1-15,-4 5 1 0,0 0 4 0,0 0-1 16,0 0-1-16,0 0 4 0,0 0 1 0,0 0 4 16,0 0-4-16,0 0 4 0,0 0 0 0,0 0-2 15,0 0-3-15,0 0-2 0,0 0 2 0,0 0-2 16,0 0 2-16,0 0-2 0,0 0-7 0,0 0 2 15,0 0 1-15,4-3 2 0,-4 3 1 0,0 0-4 16,0 0 0-16,0 0 7 0,0 0-5 0,0 0-3 0,9 0-2 16,-9 0 0-16,0 0 4 0,6-2-2 0,-6 2 6 15,0 0-1-15,0 0 1 0,0 0 7 0,0 0 2 16,0 0 1-16,0 0 6 0,0 0 3 0,0 0-3 16,0 0-2-16,0 0 3 0,0 0-3 0,0 0-2 15,0 0-1-15,0 0-7 0,0 0 0 0,0 0-4 16,0 0 4-16,0 0-4 0,0 0-2 0,0 0-2 15,0 0 3-15,0 0-4 0,0 0 4 0,0 0-5 16,0 0 3-16,0 0 3 0,0 0-6 0,0 0 0 16,0 0 3-16,0 0-1 0,0 0 1 0,0 0 0 0,0 0-1 15,0 0-5-15,-18 5 4 0,18-5-4 16,0 0 3-16,-3 2 0 0,3-2-1 0,0 0-1 0,-7 2 1 16,7-2 3-16,0 0-3 0,0 0 1 0,-9 0 3 15,9 0-1-15,0 0-2 0,-3 2-2 0,3-2 1 16,-6 3 2-16,6-3 2 0,-3 5-1 0,-3-3-1 15,4 0-1-15,2-2 0 0,-7 3 0 0,7-3-2 16,-7 2 5-16,3 1-4 0,4-3 0 0,-5 1 5 0,5-1-4 16,-7 4 2-16,5-2-5 0,2-2 1 0,0 0 3 15,-5 2 0-15,5-2-1 0,0 0 0 0,-5 3 0 16,5-3-3-16,0 0 3 0,0 0 0 0,-7 0 0 16,7 0 0-16,0 0 2 0,0 0-6 0,0 0 5 15,0 0 2-15,0 0-4 0,0 0 3 0,0 0 2 16,0 0 1-16,0 0 0 0,-5 2 1 0,5-2 0 15,0 0-1-15,0 0 3 0,0 0 1 0,0 0 3 16,0 0-3-16,0 0-1 0,0 0-3 0,0 0 1 16,0 0-6-16,0 0-34 0,1-11-43 0,3 5-71 15,-1 2-157-15,2-1-331 0,1 0 146 0</inkml:trace>
  <inkml:trace contextRef="#ctx0" brushRef="#br0" timeOffset="148487.6">23417 11769 45 0,'0'0'112'16,"0"0"-7"-16,0 0-10 0,0 0-13 15,0 0-9-15,0 0-4 0,0 0-9 0,0 0-6 0,0 0-3 16,0 0-12-16,0 0-4 0,0 0 0 0,0 0-4 16,0 0-2-16,0 0-3 0,0 0-3 0,0 0-2 15,0 0-1-15,0 0-7 0,0 0 3 0,0 0 1 16,0 0-4-16,0 0 1 0,0 0 3 0,0 0 2 0,0 0-4 15,0 0 2-15,0 0 1 0,0 0-3 16,0 0 2-16,0 0 0 0,0 0-3 0,0 0-4 16,0 0 2-16,0 0 6 0,0 0-4 0,0 0-9 0,0 0 4 15,0 0 1-15,0 0-3 0,0 0 0 0,0 0-2 16,0 0 5-16,0 0 1 0,0 0-5 0,0 0 0 16,0 0 7-16,0 0 0 0,0 0-4 0,0 0 6 15,0 0-6-15,-4 11-2 0,4-11-5 0,0 0 3 16,0 0 3-16,0 0-6 0,0 0 4 0,0 0 4 15,0 0 0-15,0 0-1 0,0 0 2 0,0 0-5 0,0 0 2 16,0 0 3-16,0 0-5 0,0 0 5 0,0 0-2 16,0 0 0-16,0 0-1 0,0 0 4 15,0 0 0-15,0 0-4 0,0 0 4 0,0 0-5 0,0 0 0 16,0 0 1-16,0 0 5 0,0 0-8 0,0 0 1 16,0 0-1-16,0 0-2 0,17 2 0 0,-11-1-4 15,1 1 6-15,-1-1-1 0,4 2-2 0,4 0-3 16,0 1-2-16,-2 1 6 0,4-1-3 0,1 1-3 15,-2 1 12-15,1 0-5 0,0 1-3 0,2 0 1 0,-3-2-6 16,2 2 6-16,0 0-5 0,-2 1 1 0,3-2 4 16,1 2-2-16,-3-4 1 0,1 2 5 0,-5 0-8 15,-1-1 1-15,1 0 0 0,-3-1-2 0,-1 2 2 16,2-4 3-16,-4 1 3 0,-1 0 0 0,-1 0 3 16,4-1-2-16,-5 0-3 0,1 0 1 0,-4-2 4 15,8 2-4-15,-8-2 0 0,5 3 1 0,-1-2-2 16,-3 1-4-16,-1-2 2 0,8 4 2 0,-7-2 2 15,-1-2-4-15,5 6 2 0,-1-3-3 0,1-1 1 0,-1 2-13 16,1-1-33-16,0-1-43 0,2 0-178 0,-3-2-289 16,-4 0 128-16</inkml:trace>
  <inkml:trace contextRef="#ctx0" brushRef="#br0" timeOffset="149655.47">23561 11751 14 0,'0'0'107'0,"0"0"-15"0,0 0-4 15,0 0-3-15,0 0-3 0,0 0 0 0,8-3-6 0,-8 3 1 16,0 0-9-16,0 0-1 0,0 0-6 0,0 0 3 15,5 3 2-15,-5-3-4 0,0 0-2 0,0 0 4 16,0 0-1-16,0 0 2 0,0 0-1 0,0 0-3 16,0 0-5-16,0 0-4 0,0 0 4 0,0 0-9 15,0 0-6-15,0 0-3 0,0 0-5 0,0 0 0 0,0 0-6 16,0 0-3-16,0 0 2 0,0 0-4 16,0 0-4-16,0 0 0 0,0 0 0 0,0 0-3 0,0 0-6 15,0 0-1-15,0 0 1 0,0 0 0 0,0 0-1 16,0 0 0-16,0 0 1 0,0 0-2 0,0 0 0 15,0 0 1-15,0 0-2 0,0 0-3 0,0 0 3 16,0 0-3-16,0 0 2 0,0 0-3 0,0 0 1 16,0 0 0-16,0 0-1 0,0 0-1 0,-11-7 2 15,11 7-1-15,-7-1-1 0,2-2-1 0,5 3 3 16,-11 0-1-16,6-1 2 0,5 1-3 0,-8-2 1 0,8 2 0 16,-8-1-2-16,8 1 3 0,-6-1-1 15,6 1-1-15,-12 1-3 0,12-1 4 0,-7 1-5 0,7-1 5 16,-11 2 0-16,4-2 0 0,2 1-5 0,-2 2 5 15,2-2-4-15,0 1 1 0,5-2 0 0,-10 1-2 16,5 0 5-16,5-1-3 0,-7 0 0 0,2 3 3 16,5-3-4-16,-4 0 4 0,4 0-1 0,0 0 0 15,0 0 4-15,-10 2 0 0,10-2-6 0,0 0 2 0,0 0 2 16,0 0-3-16,0 0-1 0,0 0 4 16,0 0-3-16,-4-5 2 0,4 5-1 0,0 0 0 0,0 0 0 15,0 0-3-15,-1-4 2 0,1 4 0 0,0 0-3 16,0 0 3-16,0 0 2 0,0 0-1 0,0 0-1 15,0 0 0-15,0 0-1 0,0 0 2 0,0 0-2 16,0 0 2-16,0 0-2 0,0 0-1 0,0 0 5 16,0 0-2-16,0 0-4 0,0 0 0 0,0 0 2 15,0 0-1-15,0 0 2 0,0 0 1 0,0 0 1 16,0 0-2-16,0 0-2 0,0 0 2 0,0 0-1 16,0 0 1-16,0 0-2 0,0 0 0 0,0 0 3 15,0 0-3-15,0 0 1 0,5 10 1 0,-1-8 0 0,-4-2 1 16,6 5 0-16,-6-1-3 0,4-1 1 0,-1-2 2 15,-1 2-3-15,1 0 4 0,1 2-3 0,0 0 1 16,-2-3 1-16,2 2-1 0,1-1 0 0,-1 3 0 16,-3-3-1-16,4 1-1 0,-2-1 4 0,-1 3-3 0,2-2 0 15,-1 1-2-15,-1-1 3 0,2 0-1 16,-1-1 3-16,-2 0-6 0,2 1 2 0,-2-1 0 16,0 1 2-16,-1-4 0 0,3 5-1 0,-1-2-2 0,0-1 4 15,-1 3 1-15,-1-5-3 0,0 7 1 0,0-4-1 16,0 1 3-16,0 1-5 0,0 0 6 0,0-2 1 15,0-3-3-15,1 5 1 0,-1-5-1 0,-1 4-1 16,1-4 2-16,0 5-3 0,0-5 2 0,0 0 0 16,1 4 2-16,-1-4-5 0,0 0 3 0,0 0-2 15,0 0 0-15,0 4 1 0,0-4-2 0,0 0-19 0,0 0-43 16,0 0-49-16,0 0-210 0,0 0-349 0,0 0 154 16</inkml:trace>
  <inkml:trace contextRef="#ctx0" brushRef="#br0" timeOffset="158508.91">23876 11958 85 0,'0'0'106'0,"0"0"-5"15,0 0-2-15,-4-6-9 0,4 6-7 0,0 0-14 16,0 0-6-16,0 0-10 0,0 0-5 0,0 0-8 16,0 0 4-16,0 0-4 0,0 0 4 0,0 0-9 15,0 0-5-15,0 0 2 0,0 0-8 0,0 0 3 16,0 0-2-16,0 0-1 0,0 0 2 0,0 0-7 0,0 0 2 15,0 0-2-15,0 0 4 0,0 0-5 16,0 0 6-16,0 0 6 0,0 0-7 0,0 0-6 16,0 0 6-16,0 0-4 0,0 0-4 0,0 0-2 0,0 0 0 15,0 0 5-15,0 0-6 0,0 0 10 0,0 0-8 16,0 0 2-16,0 0 2 0,0 0 2 0,0 0-2 16,0 0 0-16,0 0 1 0,0 0-4 0,0 0 1 15,0 0 2-15,0 0-4 0,0 0-1 0,0 0 2 16,0 0-1-16,0 0 2 0,0 0-1 0,0 0 0 15,0 0-4-15,0 0 0 0,0 0-4 0,0 0-1 0,0 0 3 16,0 0-4-16,0 0 2 0,0 0 1 0,0 0 2 16,0 0-3-16,0 0-1 0,0 0 0 15,0 0-2-15,0 0 5 0,0 0 0 0,0 0-1 0,0 0 1 16,0 0 1-16,0 0-1 0,0 0-1 0,0 0-2 16,0 0-5-16,0 0 7 0,0 0-2 0,0 0 2 15,0-4-1-15,0 4-5 0,0 0 0 0,-4-1 7 16,4 1-2-16,-4-4-4 0,4 4-4 0,0 0 6 0,-5-5-2 15,1 4-3-15,4 1 0 0,-5-2 0 0,-1 0 0 16,0-1-1-16,6 3 0 0,-11-4-2 16,7 2 5-16,-1 0 2 0,-4 1-2 0,6-2 0 0,-4 1-2 15,3 0 0-15,-2-1 2 0,0 2 1 0,0-2-3 16,3 1 0-16,-4 0 1 0,2 0-3 0,0-1 2 16,5 3 0-16,-12 0-1 0,7-2 0 0,0 0 2 15,0 1-3-15,-1-1-5 0,-2 0-1 0,2 2-6 16,-1-4 3-16,2 3 1 0,-2-1-1 0,-1 0 3 15,0 1 1-15,3-1-2 0,-4 1 4 0,4-3 0 16,1 4-4-16,-2-3 6 0,-1-1 3 0,1 2-5 0,-3-3 3 16,1 2 0-16,2 3-2 0,-3-3 0 15,1-1 0-15,3 2 2 0,-4 2 2 0,0-5-2 0,0 2 0 16,4 1 1-16,-4 2-2 0,1-3 0 0,1 1 5 16,-1 2-6-16,1-1 8 0,-1 1-8 0,0 1 4 15,2-1-1-15,0 2 1 0,-2-2-2 0,0 3 2 16,2-3 0-16,6 0-3 0,-10 0-1 0,2 0 2 0,8 0 4 15,-9 0-4-15,9 0 2 0,-4 1 0 0,4-1 2 16,0 0-2-16,-10-1-3 0,5 1 2 16,5 0 2-16,-9 0 0 0,5-3 4 0,4 3-2 0,-11-3-3 15,8 2-1-15,-5-2 3 0,5 0-1 0,3 3-2 16,-7-3 2-16,3 2-4 0,4 1 4 0,-9-3-3 16,4 3 1-16,5 0 1 0,-5-4-2 0,5 4 2 15,-5-4-1-15,5 4 5 0,-4-1-3 0,4 1-3 16,0 0 2-16,-4-3 0 0,4 3 0 0,0 0 1 15,0 0-5-15,0 0 4 0,0 0-1 0,0 0 4 16,0 0-3-16,0 0 1 0,0 0-1 0,0 0-3 0,0 0-10 16,0 0-8-16,0 0-34 0,0 0-33 15,0 0-69-15,-9 5-100 0,9-5-276 0,0 0 123 0</inkml:trace>
  <inkml:trace contextRef="#ctx0" brushRef="#br0" timeOffset="159518.26">23597 11702 70 0,'0'0'72'0,"0"0"-7"0,0 0-1 15,0 0-3-15,0 0-5 0,0 0 0 0,0 0-4 16,0 0 2-16,0 0-11 0,0 0 0 0,0 0 2 15,0 0 1-15,0 0 9 0,0 0-19 0,0 0 2 16,0 0-3-16,0 0-9 0,0 0 5 0,-9 8 0 16,9-8-2-16,0 0-3 0,0 0 7 0,-5 3-2 15,5-3-9-15,-8 1 0 0,3 0-4 0,5-1-2 16,-9 3-1-16,7-2 1 0,-3 2-7 0,-2 0 11 0,2-3-12 16,-4 1 1-16,3 2-1 0,-3-1-1 0,1-1 0 15,1 2 3-15,0-1-5 0,0 0-3 0,0 1 3 16,0-1-5-16,0 1 2 0,1-2-6 0,-2 2 7 15,-1-1-1-15,3-1 4 0,-1 1 0 0,1-1-4 0,6-1 0 16,-13 1 2-16,7-1-6 0,-2 0 1 16,4 1 5-16,-5-1-5 0,4 2 2 0,5-2 0 15,-9 2-3-15,4-1 2 0,5-1 1 0,-9 1-2 0,9-1-1 16,-7 0 3-16,3 3 6 0,4-3-4 0,-7 3-7 16,3-1 3-16,1-1 6 0,3-1-5 0,-4 2 2 15,4-2-4-15,-5 4 4 0,5-4-2 0,-3 3-2 16,3-3 2-16,-1 2 0 0,1-2-1 0,-3 4 5 15,3-4-8-15,0 0 7 0,0 0-3 0,0 0-2 16,0 0 7-16,0 0-5 0,0 0 0 0,0 0-2 16,-5 2 2-16,5-2-6 0,0 0 6 0,0 0-3 15,0 0 4-15,0 0-1 0,0 0 0 0,0 0 0 16,-1 3 1-16,1-3 1 0,0 0 0 0,4 4 1 0,-4-4-4 16,4 3-1-16,-4-3 4 0,0 0 6 0,4 1-4 15,-4-1-4-15,0 0 0 0,0 0 2 0,3 2 3 16,-3-2-1-16,7 3-4 0,-5-1-4 0,-2-2 3 15,0 0 6-15,7 3-2 0,-5-1 3 0,1 2-6 16,-1-2 7-16,2 0-4 0,-4-2 0 0,8 4-4 16,-6 0 8-16,2-1 4 0,-1 1-8 0,1 0-4 15,-1 2 5-15,1-2 2 0,1 0 4 0,3 1 1 0,-3 0 2 16,0 2-6-16,-1-3 10 0,1 1-5 0,3 1-4 16,-3-1 1-16,1 0-3 0,-2 1-1 0,0 0 1 15,0 0-1-15,0-2-2 0,1 1-7 0,-3 1 6 16,1-1 0-16,-2 0-2 0,3-1 2 0,-3 2 3 15,1-2-5-15,-1 0 2 0,0 0 2 0,0-1 2 16,1 0-5-16,-1 0 0 0,-1-3 3 0,1 5-3 16,1-2 1-16,-2-3-2 0,1 7-2 0,0-6-3 0,-1-1-27 15,1 4-29-15,-1-4-51 0,0 0-111 0,0 0-240 16,0 0 106-16</inkml:trace>
  <inkml:trace contextRef="#ctx0" brushRef="#br0" timeOffset="160508.87">23528 11708 37 0,'0'0'84'16,"-9"2"-17"-16,4 1-10 0,-1 1 2 0,-1-2-5 16,1-2-8-16,-3 6-7 0,0-4-6 0,0 2 0 15,0 0-1-15,3-2-5 0,-3 0 0 0,4 1-8 16,-2 1 1-16,1-2-4 0,1 1 0 0,-3-3-5 16,3 3 6-16,0-2-5 0,-1 0-3 0,0 0 6 15,6-1-5-15,-10 1-1 0,5 2 13 0,-1-1-16 16,6-2 2-16,-9 2 1 0,4 1-12 0,0-2 8 15,-2 3 0-15,3-2 2 0,-2 1-7 0,-2 2 5 16,3-3 1-16,0 0 0 0,0 1 5 0,1 0 2 0,1 0 3 16,1 1 1-16,-1-2 5 0,3-2 3 0,-3 6-5 15,3-6 1-15,-2 2 2 0,2-2 0 0,0 0 0 16,5 6-4-16,-5-6 4 0,0 0-7 0,9-2 3 16,-9 2-1-16,0 0 1 0,7 0-5 0,-7 0-4 15,0 0 4-15,0 0 0 0,8-2-6 0,-8 2 3 16,0 0-1-16,0 0-5 0,8 2 5 0,-8-2-5 0,0 0 1 15,0 0-4-15,0 0 4 0,0 0-7 16,0 0 2-16,0 0 6 0,4 2-3 0,-4-2 3 0,3 4-4 16,-1-2-1-16,-2-2-2 0,4 7-3 0,-1-5 4 15,1 1 1-15,-2 0-2 0,2 0 9 0,4 3-6 16,-3-2-8-16,1 0 5 0,-1-3 0 0,0 6 0 16,4-2 5-16,-1 0-2 0,-3-1-3 0,-1 0-3 15,1 2 3-15,-1-3 3 0,-2 5-1 0,2-4-1 16,0 2 2-16,-3 2-10 0,-1-2 4 0,3 1 1 15,-2 0 5-15,-1 2-3 0,0 0 4 0,-1-2-5 0,1 1 4 16,0-3-4-16,0 1 3 0,1 2 1 0,-1-2-7 16,3-1-13-16,-2 1-31 0,2-5-65 0,-2 2-76 15,-1-3-204-15,5 4 90 0</inkml:trace>
  <inkml:trace contextRef="#ctx0" brushRef="#br0" timeOffset="161624.93">23319 11851 73 0,'6'0'77'0,"-6"0"1"0,0 0-4 0,0 0-10 15,0 0-5-15,0 0-4 0,11-1-2 0,-11 1-11 16,8-2 1-16,-8 2-6 0,5-1-5 0,-5 1 2 16,6-1-7-16,-6 1-6 0,8 0 7 0,-8 0-4 15,9-3-4-15,-5 3 2 0,1-2-4 0,-5 2-1 16,10 0-3-16,-4-1 0 0,-6 1 0 0,11-1-3 0,-11 1-4 16,9-1 6-16,-3 1-5 0,1-1-2 0,-7 1 0 15,10-1 1-15,-5 1-2 0,-1-2 5 16,-4 2-1-16,13-1-1 0,-8-1 3 0,1 1-3 0,-6 1-11 15,13-1 10-15,-9-2-4 0,2 3 0 0,-1 0-3 16,-5 0 8-16,9-3 6 0,-9 3-5 0,13 3-5 16,-8-3 1-16,2 0-1 0,-7 0-6 0,10 0 1 15,-4 3 5-15,1-1-2 0,-2 0 4 0,1-1 5 16,2 1-12-16,-2 0 6 0,1-1-6 0,0 0-3 16,3 0 0-16,-5 1 6 0,3 1 1 0,1-3-4 15,-3 2-1-15,2 0 5 0,4-1-3 0,-6-1 0 0,-1 1 4 16,7 2-7-16,-7-3 2 0,1 0 3 15,2 3-4-15,-2-3-1 0,-1 0 4 0,1 4 4 0,0-2-4 16,0-1 3-16,1 2 4 0,-2-2-4 0,0 2-7 16,0-3 6-16,1 5 0 0,1-3 2 0,0 1-5 15,-1 0 9-15,1-1-7 0,1 0 14 0,2 2 2 16,-1 0-6-16,-4 0 1 0,4-1-2 0,0 0-1 16,0 1 2-16,-3-2-7 0,3 0 4 0,-1 1-2 0,0-2 3 15,-1-1-7-15,1 3 2 0,-4-2 2 16,2 0 2-16,-2 0-1 0,4 0-6 0,-3 1 2 0,-1 0-1 15,1 0-6-15,-1 1 3 0,0-3 3 0,-1 2 1 16,-3-2 0-16,7 3 0 0,-5-1-5 0,-2-2 1 16,5 5 4-16,-1-4-8 0,-1 2 8 0,1 0-3 15,-1 0 2-15,1-1-8 0,3 1 6 0,-4-1-5 16,4-1 4-16,-3 2 3 0,1-1-1 0,-1 1-1 16,1-1-1-16,-2-1 0 0,1 2 0 0,-4-3 0 15,8 0 8-15,-8 0-6 0,3 5 4 0,-3-5 3 16,2 2 2-16,-2-2-2 0,0 0-4 0,0 0 5 0,0 0 2 15,0 0-9-15,0 0 0 0,0 0-3 0,0 0 6 16,0 0 0-16,0 0-1 0,-13 0-13 0,13 0-20 16,0 0-29-16,-14-2-54 0,9-1-95 0,0 1-223 15,0 2 98-15</inkml:trace>
  <inkml:trace contextRef="#ctx0" brushRef="#br0" timeOffset="186122.49">25764 13666 50 0,'0'0'124'15,"0"0"-11"-15,0 0-1 0,0 0-10 0,0 0-19 16,0 0 1-16,0 0-6 0,0 0-5 0,0 0-14 15,0 0-1-15,0 0-1 0,0 0-9 0,0 0-5 16,0 0-3-16,0 0-9 0,0 0 0 0,0 0-9 0,0 0 6 16,-8-6-5-16,8 6-2 0,0 0 2 0,0 0-7 15,0 0-9-15,0 0 13 0,0 0-11 0,-9 0 4 16,9 0-5-16,0 0-10 0,0 0 18 0,0 0-7 16,0 0 5-16,0 0-3 0,-6-2 1 0,6 2-1 15,0 0 0-15,-5-3 1 0,5 3-1 0,0 0 1 16,0 0-6-16,-4-2 2 0,4 2 5 0,0 0-6 15,-7-2-1-15,7 2-2 0,0 0 4 0,0 0-1 16,-5-3-5-16,5 3 3 0,0 0-2 0,0 0 1 0,0 0-2 16,0 0-1-16,-3-2 1 0,3 2-4 0,0 0 4 15,0 0-2-15,0 0 0 0,0 0 5 16,0 0-6-16,-4-3 4 0,4 3 1 0,0 0-4 0,0 0 4 16,-6-2-2-16,6 2-1 0,0 0 3 0,0 0-1 15,-5-2 2-15,5 2-2 0,-8 0-2 0,4-3 8 16,4 3-8-16,0 0 0 0,-9-1 5 0,9 1-4 15,0 0 1-15,-9 0 0 0,9 0-4 0,-7-1 7 16,7 1-3-16,-7-2-3 0,7 2 6 0,-7-1 1 0,7 1-4 16,-7 1-1-16,7-1 2 0,-11-1-8 15,11 1 0-15,-9 1 15 0,5 2-10 0,-4-3 6 0,3 1-3 16,-4-1-1-16,4 2-1 0,-4-2 0 0,5 1 2 16,-6-1 0-16,5 1 0 0,-4 0-5 15,0-1 3-15,0 2-2 0,0-1 0 0,0 1 4 0,1-2-6 16,0 2 0-16,-3 0 2 0,0-1-2 0,5 1 4 15,-1 0-1-15,1-2 2 0,-1 3-2 0,1-3-1 16,0 2 6-16,2-1-8 0,-3 0-2 0,1 0 13 16,-3 1-16-16,3-2 7 0,-2 1 4 0,3 0-2 15,-4-1 1-15,9 0 2 0,-9 0-2 0,4 1-8 16,5-1 4-16,0 0-2 0,-12-1 4 0,6 0-4 16,6 1 7-16,-9 1-4 0,9-1 7 0,0 0 6 0,-9 0 1 15,9 0-5-15,-6 0 6 0,6 0-4 0,0 0-5 16,-10-1 5-16,4 0-3 0,6 1-1 0,-7 1 4 15,2-4-8-15,5 3 9 0,-10 0-6 0,10 0 1 16,-10-1-1-16,5 0-3 0,-1 0 2 0,6 1 1 16,-13-2-7-16,13 2 6 0,-9 0-5 0,9 0-3 15,-9 0 3-15,9 0-2 0,-10 0 4 0,5 0 3 16,5 0-2-16,-8 0 2 0,8 0-2 0,-7 0 4 0,7 0-5 16,-8 2-7-16,8-2 9 0,0 0-3 15,0 0 1-15,0 0-2 0,-6 0-2 0,6 0-3 16,0 0 9-16,-7 1-1 0,7-1 0 0,-9 1-4 0,9-1 4 15,-10 0-2-15,5 1-3 0,0 1 0 0,5-2 4 16,-12 0-3-16,3 0 2 0,9 0-2 0,-9 0 2 16,9 0-2-16,-10 0 4 0,3 0 0 0,7 0-6 15,-9 1 4-15,9-1-3 0,-7 0-4 0,7 0 8 16,0 0-8-16,-8 1 11 0,8-1-6 0,0 0 1 16,0 0-3-16,-6 1 3 0,6-1-2 0,0 0 3 15,0 0-1-15,0 0 2 0,0 0 0 0,0 0-12 0,-4 4 12 16,4-4 1-16,-3 1-3 0,3-1-1 0,-6 2 5 15,6-2-2-15,-4 4-1 0,2-1-5 0,2-3 8 16,-3 2-5-16,3-2-5 0,-5 3 10 0,5-3-2 16,-3 3 0-16,3-3-5 0,0 0 2 0,-3 2 5 15,3-2 0-15,0 0 0 0,0 0 6 0,0 0-1 16,0 0-3-16,0 0 0 0,-4 3 1 0,4-3-2 16,0 0 2-16,0 0-1 0,0 0-3 0,0 0-1 0,0 0 1 15,0 0 3-15,0 0-10 0,0 0 9 16,0 0-5-16,0 0-4 0,-1 2 9 0,1-2-4 15,0 0 5-15,0 0-1 0,0 0 0 0,0 0-4 0,0 0 6 16,0 0 5-16,0 0-3 0,0 0 7 0,0 0-4 16,0 0 2-16,0 0 0 0,0 0 4 0,0 0 0 15,0 0-3-15,0 0 2 0,0 0-3 0,0 0-2 16,0 0-1-16,0 0 1 0,0 0-4 0,0 0 0 16,0 0 3-16,0 0-6 0,0 0 5 0,0 0-1 15,0 0-2-15,0 0-2 0,0 0 4 0,0 0 0 16,0 0 0-16,0 0-5 0,0 0 2 0,18-1 2 0,-18 1-2 15,6 1-1-15,1-1 4 0,0 0-5 0,-7 0 4 16,14 2-2-16,-9-4 0 0,3 2-1 0,-8 0-1 16,11 0 0-16,-3 2-1 0,0-2 2 0,-2 0-2 15,2 0 1-15,-2 1-2 0,-6-1 0 0,12 0-2 16,-6 0 2-16,2 0-2 0,-8 0 4 0,10 0 0 16,-5-1-5-16,-5 1 1 0,13 0-1 0,-7 0 3 15,2 0-3-15,-8 0 3 0,13-2-1 0,-8 2-1 16,3 0 2-16,-1-1 1 0,5 1-3 0,-5 0 3 15,4 0-5-15,1-1 2 0,-3 1 2 0,0 0-2 16,5 0 1-16,-5 0 0 0,3 0 2 0,-1-1-2 0,1 1 0 16,-2-2 0-16,0 1-2 0,-1 1 2 0,0-1 3 15,4 0-2-15,-7 1 0 0,2 0-1 0,-3-2 0 16,-5 2 1-16,11 0 1 0,-5 0 0 0,-6 0 4 16,11-3-2-16,-6 3-2 0,4 0 3 0,-2-1 3 15,0 1-2-15,-7 0-2 0,16-1-2 0,-9 1 3 16,2 0 0-16,1-2-2 0,-2 2 1 0,1-2-7 15,6 1 2-15,-6-1 3 0,3 2-1 0,-1-2 3 0,-3 2-2 16,2-1 4-16,0-1-4 0,-2 0 4 0,-1 1-4 16,0 1 4-16,-1-1 1 0,1 0 3 15,-2-1-2-15,-5 2-1 0,8-1 1 0,-4 0 1 0,-4 1-3 16,8-3-5-16,-2 3 4 0,-6 0-4 16,9-1 3-16,-6-1 1 0,-3 2-2 0,8 0-3 0,-2 0 4 15,-6 0-3-15,13 0 1 0,-9-2 2 0,3 0-2 16,1 4-2-16,1-4 5 0,-9 2-5 0,13 0 1 15,-3 2 2-15,-6-2-1 0,4-2-1 0,-8 2 1 16,14 0 0-16,-8 0-3 0,-6 0-1 0,11 0 3 16,-6 0 0-16,-5 0-1 0,7 2-1 0,0-2-2 0,-7 0 3 15,9 0-2-15,-9 0 2 0,7-2 0 0,-7 2-3 16,10-1 1-16,-10 1 2 0,8 0 1 16,-8 0-1-16,10 0-2 0,-1-1 3 0,-4 1-3 0,2-1 2 15,-7 1 0-15,10 0 0 0,-2-2 1 16,-1 4 0-16,-7-2-3 0,11-2-4 0,-5 2 5 0,0 2 1 15,-6-2-1-15,9 1 0 0,-5-1 0 0,-4 0 2 16,9 0-2-16,-9 0 0 0,9 0 2 0,-9 0-8 16,5 1-1-16,-5-1 7 0,0 0 3 0,8 1 0 15,-8-1-3-15,0 0 0 0,5 0 1 0,-5 0 1 16,8-1 0-16,-8 1 1 0,10-2-1 0,-4 0-1 0,-6 2 2 16,7-2-3-16,-2 2 1 0,-5 0-2 0,10-1 4 15,-4 1-1-15,-6 0-4 0,8 0 3 0,-8 0-5 16,8-2 4-16,-8 2-2 0,0 0 1 0,11 0 1 15,-11 0 2-15,5 0-11 0,-5 0 10 0,8 0 0 16,-8 0-2-16,6 0 3 0,-6 0 0 0,0 0 0 16,8 0-3-16,-8 0-1 0,6 0 3 0,-6 0-2 15,8 2 1-15,-8-2 2 0,7 0-2 0,-7 0-3 16,8 1-1-16,-3-1 6 0,-5 0-2 0,9 2 1 16,-5-2-1-16,-4 0 2 0,10 0 0 0,-10 0-7 15,8 2 5-15,-8-2 1 0,0 0 4 0,10 0-5 0,-10 0-2 16,8 1 2-16,-8-1-6 0,10 1 6 0,-6 0-1 15,-4-1-4-15,5 0 6 0,-5 0-4 0,4 2 7 16,-4-2-4-16,0 0 1 0,0 0 0 0,0 0-2 16,8 2 2-16,-8-2 1 0,0 0 0 0,0 0-1 15,0 0-2-15,0 0 4 0,0 0-2 0,0 0 1 16,10-2-3-16,-10 2 1 0,0 0 1 0,0 0-1 16,0 0 0-16,0 0 2 0,0 0-1 0,0 0-1 15,0 0 0-15,0 0 1 0,5 2 0 0,-5-2 0 16,0 0-1-16,0 0-2 0,0 0-3 0,0 0 5 0,0 0 1 15,0 0-1-15,0 0-1 0,0 0-4 0,0 0 5 16,0 0 3-16,0 0-4 0,0 0 1 0,0 0 1 16,0 0 0-16,0 0 1 0,0 0-1 0,0 0 0 15,0 0 0-15,0 0-1 0,-14-7 1 0,14 7-4 16,-4-4 0-16,4 4 2 0,0 0-3 0,-9-1 5 16,9 1-3-16,-7-2 2 0,7 2-6 0,-11 0 0 15,11 0 4-15,-6 2 4 0,6-2 2 0,-12-2-3 16,7 4 1-16,-3-2-1 0,0 1-2 0,1-1 1 0,1 2 2 15,-3-2-2-15,9 0 0 0,-13 0-1 0,7 0 2 16,-1 2-3-16,-1-2 4 0,1 1 0 0,1-1-8 16,6 0 5-16,-14 0 1 0,6 1 2 0,2 0-2 15,-1-1-2-15,2 2 3 0,-4-2-1 0,9 0 0 16,-10 0-2-16,2 2 3 0,8-2 1 0,-11 0-2 16,4 0 1-16,2 0-3 0,5 0 3 0,-7 0 0 15,0 2-1-15,7-2-1 0,-9-2 1 0,2 2 0 16,7 0 0-16,-11-2 1 0,11 2-2 0,-10 0 0 15,3-2 3-15,7 2 1 0,-12-1-1 0,6 0-3 0,-1 0-1 16,2-1 2-16,-1 0 3 0,-1 1-3 0,1-1 0 16,1 1 1-16,5 1-2 0,-9-1 2 15,4 0-1-15,5 1-1 0,-12-2 0 0,7 1 2 0,5 1-1 16,-10-1-1-16,10 1-1 0,-8-2-1 0,8 2-5 16,-10 0 8-16,10 0 2 0,-5 0-2 0,5 0 3 15,-9 0-2-15,9 0-2 0,-8 2 4 0,8-2-5 16,-11-2 1-16,4 2 4 0,7 0 1 0,-10 0-5 15,10 0 2-15,-10 0-1 0,2 0 0 0,8 0 2 0,-9-1-2 16,4-1 0-16,5 2 2 0,-12 0-2 16,12 0 3-16,-11 0-8 0,7 0 5 0,-3-2 0 0,7 2 1 15,-12-1-4-15,12 1 1 0,-10 0-1 0,10 0-4 16,-10 0 9-16,5 0-2 0,5 0-1 0,-9 0 4 16,9 0-1-16,-9 0 0 0,9 0 1 0,-10 0-4 15,3 0 3-15,1 1-2 0,6-1 0 0,-13 0 1 16,7 0 0-16,6 0-3 0,-12 0-5 0,6-1-10 15,6 1 9-15,-14 0 0 0,6 0 0 0,0 0-4 16,-2 0 0-16,10 0 10 0,-13 0-7 0,6 0 6 0,-1-2-1 16,0 2 0-16,1 2 0 0,0-2-3 15,-1 0 4-15,2 0 0 0,-1 1 0 0,7-1 3 0,-13-1-2 16,7 2 1-16,6-1 1 0,-11 0 1 0,5 0-2 16,6 0 1-16,-12 0 0 0,12 0 1 0,-9-1-1 15,9 1-3-15,-7 0 2 0,7 0 1 0,-9 0-3 16,9 0 3-16,-8 1-1 0,8-1 3 0,0 0-4 15,-9 0 0-15,9 0 0 0,-6 0-1 0,6 0 2 16,-7 2 0-16,1 0 3 0,6-2 0 0,-8 1-3 16,8-1 1-16,-5 0 2 0,-1 2-2 0,6-2-2 15,-8 1 3-15,8-1-3 0,-13 1 2 0,8-1-3 0,1 2 5 16,4-2-4-16,-10 1 2 0,5 0 0 0,-1 0-3 16,6-1 2-16,-12 0 0 0,8 0 0 0,4 0-1 15,-12 2-4-15,12-2-4 0,-9 1 5 0,3-1-3 16,3 2 1-16,3-2 0 0,-12 2 3 0,12-2 3 15,-7 0-2-15,7 0-1 0,0 0-3 0,-8 0 1 16,8 0 3-16,-9 1-5 0,9-1 7 0,-8 0-1 16,8 0 1-16,-10-1-5 0,10 1 8 0,-10 0-3 0,10 0 2 15,-9 0-1-15,1-2-1 0,4 2-3 16,-6 0-3-16,10 0 0 0,-10 0 0 0,2 0 2 16,2 0-2-16,-3 0-3 0,1 0 0 0,8 0-4 0,-10 2 1 15,2-2 6-15,8 0 0 0,-12 0 1 0,6 0 0 16,6 0 3-16,-9 0-2 0,9 0 2 0,-6 2 2 15,6-2-3-15,-7 1 1 0,7-1-1 0,-8 0 3 16,4 2 0-16,4-2-1 0,0 0-1 0,-10 2 1 16,10-2-2-16,0 0 1 0,-8 0 1 0,8 0-1 15,-6 0 0-15,6 0 2 0,-8 0-2 0,8 0 3 16,0 0 1-16,-11 0-3 0,11 0 1 0,-7 0 1 0,7 0-1 16,0 0 3-16,-9 0-4 0,9 0 1 15,0 0 1-15,0 0-2 0,0 0 0 0,0 0 3 0,-6-2-1 16,6 2-2-16,0 0 0 0,0 0 1 0,0 0-1 15,0 0-2-15,0 0 1 0,0 0 3 0,0 0 0 16,0 0 0-16,0 0 2 0,0 0-4 0,0 0 2 16,0 0 3-16,-8-2-4 0,8 2 2 0,0 0-1 15,0 0-2-15,0 0 4 0,0 0 0 0,0 0-4 16,0 0 0-16,0 0 2 0,0 0 0 0,0 0 2 16,0 0-2-16,0 0 2 0,-5-1-3 0,5 1 0 15,0 0-2-15,0 0-2 0,0 0 5 0,0 0 1 0,0 0 0 16,0 0 0-16,0 0-2 0,0 0 4 0,0 0-2 15,0 0-1-15,0 0-1 0,0 0 2 0,0 0 1 16,0 0 0-16,0 0-3 0,0 0 0 0,0 0 4 16,0 0-5-16,0 0 3 0,0 0 2 0,0 0-5 15,0 0 2-15,0 0 1 0,0 0-2 0,0 0 1 16,0 0-6-16,0 0 3 0,0 0 2 0,0 0-2 16,0 0 1-16,0 0-1 0,13-4 3 0,-13 4 3 15,7 0-6-15,-7 0 4 0,8-2-1 0,-8 2-1 16,8 0-3-16,-8 0 6 0,9 0 0 0,-9 0-5 15,7 0 4-15,-7 0 2 0,12-1-4 0,-6 1 0 0,2-2-1 16,2 2 1-16,2 0 3 0,-5 0-6 0,2 0 3 16,2 0 3-16,0 2-1 0,-1-2 3 0,-1-2-1 15,4 2 0-15,-3 2-1 0,3-2 0 0,-3 1 1 16,1-1-4-16,0 2 1 0,-1-4 5 0,-2 4 4 16,1-2-6-16,-3-2 3 0,2 2 5 0,2-1-3 15,-1-1 0-15,-1 2-3 0,-1 0 3 0,0 0 1 16,2 0 0-16,-2-1 2 0,0 1-8 0,4 0 4 0,-1-1 1 15,2 0-2-15,-1 1-4 0,-3 0 3 16,-3 0-1-16,4-2 2 0,4 0-4 0,-4 0-1 0,-1 1 2 16,0 1 1-16,0 0-3 0,1-2 4 0,0-1-3 15,2 3-1-15,-3-2 0 0,0 1 2 0,1 0 1 16,-4-2-1-16,3 2-1 0,-5 0-2 0,5 1 2 16,-8 0-3-16,10-1 1 0,-3-1 0 0,-1 2 1 15,1-2 0-15,0 2 0 0,-7 0-1 0,13-1 1 16,-8 1-2-16,0-2 2 0,4 2-2 0,-9 0 2 15,10-2 2-15,-3 1-4 0,-2-1 1 0,1 0 0 16,-1 0-1-16,4 2 3 0,-5 0-2 0,3 0 3 16,-1-3-3-16,-6 3 0 0,9-2 2 0,-5 1-3 15,-4 1 0-15,6-2 2 0,-6 2-1 0,8-3 0 0,-2 3-3 16,-6 0 2-16,9-1-3 0,-4 0 5 0,-5 1-1 16,9 0-1-16,-9 0 2 0,9 0-2 0,-9 0 1 15,10-3-2-15,-5 4 1 0,-5-1 3 0,16 0-4 16,-10-1-2-16,3 0 7 0,1 1-4 0,-3 0-3 15,4 0 1-15,-6 0 3 0,4 0 0 0,-9 0-1 0,13 0-1 16,-8 0 0-16,-5 0 3 0,8 0 3 16,-8 0-4-16,9-3 3 0,-9 3-3 0,6 0-3 15,1-1 6-15,-7 1-1 0,10-3 0 0,-10 3-1 0,6-4-1 16,-2 4 3-16,-4 0-2 0,5-1 0 0,-5 1-2 16,7-3-2-16,-4 3-2 0,-3 0 7 0,8-2 2 15,-3 0-2-15,1 1-3 0,-2 0 1 0,-4 1 3 16,11 0-3-16,-5-3 2 0,-6 3-4 0,8 0 1 15,-8 0 1-15,9-1-1 0,-9 1-1 0,3-2 1 16,-3 2 2-16,0 0 3 0,8-1-6 0,-8 1 4 16,0 0-2-16,0 0 1 0,0 0-1 0,0 0 0 0,6 0-1 15,-6 0-2-15,0 0 1 0,0 0 2 0,0 0 0 16,11 0 1-16,-11 0-1 0,7 1 0 0,-7-1-1 16,9 2-1-16,-4-2 0 0,-5 0 2 0,4 1 1 15,1 2 0-15,-5-3 1 0,8 0-4 0,-8 0 0 16,8 0 2-16,-8 0-2 0,6 2 1 0,-6-2-1 15,5 2 4-15,-5-2-1 0,5 2 1 0,-1-2 0 16,-4 0 1-16,6 3-4 0,-6-3-1 0,4 0 1 16,-4 0 1-16,0 0 0 0,8 2 0 0,-8-2 1 15,5 0-1-15,-5 0 2 0,0 0-2 0,9 0 1 16,-6 3-1-16,-3-3 1 0,0 0 0 0,11 0-2 0,-11 0 4 16,10 0-6-16,-4 1-1 0,0-1 4 0,-6 0 1 15,10 2-2-15,-6-2-1 0,-4 0 1 0,6 0 2 16,-6 0 0-16,0 0-3 0,9 0 1 0,-9 0 0 15,5 1-4-15,-5-1 6 0,0 0-7 0,0 0 7 16,0 0 1-16,0 0-7 0,0 0 6 0,5 0-1 16,-5 0 0-16,0 0 1 0,0 0 0 0,8 0 1 15,-8 0-4-15,0 0-1 0,0 0 3 0,5 0 3 16,-5 0-3-16,0 0 4 0,0 0-7 0,0 0 2 16,0 0 3-16,10 3-5 0,-10-3 3 0,0 0 1 0,0 0-2 15,0 0 3-15,0 0-2 0,0 0-2 0,0 0 5 16,0 0 1-16,0 0-5 0,0 0 3 0,0 0 0 15,0 0 0-15,0 0 0 0,0 0-2 0,0 0 3 16,0 0-5-16,0 0 2 0,0 0 1 0,0 0-1 16,0 0-2-16,0 0 2 0,0 0 2 0,0 0-2 15,0 0-2-15,0 0-4 0,0 0 4 0,0 0 4 16,0 0-4-16,0 0 2 0,0 0 0 0,0 0 0 16,0 0-1-16,0 0-4 0,0 0 2 0,0 0 6 0,0 0 0 15,0 0-4-15,0 2-3 0,0-2 1 16,0 0 1-16,4 3-1 0,-4-3 7 0,5 4-4 0,-5-4 0 15,0 0 2-15,4 1-2 0,-4-1 4 0,3 2-2 16,-3-2-1-16,6 2-5 0,-6-2 5 16,4 0-1-16,-4 0 1 0,8 3 1 0,-6-3-2 0,-2 0 1 15,0 0-1-15,0 0 0 0,7 1-2 0,-7-1 3 16,0 0 1-16,0 0-3 0,0 0 2 0,6 0 1 16,-6 0-3-16,0 0 1 0,0 0-1 0,0 0-1 15,0 0 2-15,3 3 2 0,-3-3-2 0,0 0 1 0,0 0 0 16,0 0-2-16,8 2 0 0,-8-2 2 0,0 0-3 15,0 0 2-15,4 1-1 0,-4-1 1 16,0 0 3-16,0 0 0 0,0 0-2 0,0 0-4 0,0 0-1 16,0 0 7-16,0 0-3 0,0 0 0 0,0 0-3 15,0 0-1-15,0 0 4 0,0 0 3 0,0 0-4 16,0 0 3-16,0 0 0 0,8 0 0 0,-8 0-1 16,0 0-1-16,0 0 0 0,0 0 3 0,0 0-5 15,0 0 2-15,0 0 2 0,5 0 1 0,-5 0 0 0,0 0-5 16,5-3 6-16,-5 3-3 0,0 0-1 15,0 0 0-15,0 0 1 0,8-2-3 0,-8 2 5 16,0 0-4-16,0 0 0 0,0 0 2 0,2-2 0 0,-2 2 0 16,0 0-3-16,0 0 1 0,0 0 1 0,9 0 0 15,-9 0-1-15,0 0 2 0,4 0-4 0,-4 0 4 16,0 0 0-16,0 0-2 0,0 0 0 0,0 0-2 16,0 0 1-16,0 0 1 0,0 0 2 0,0 0-10 15,0 0 12-15,0 0-3 0,0 0-2 0,0 0-1 16,0 0-1-16,0 0 5 0,0 0 0 0,0 0-3 0,0 0 2 15,0 0 1-15,-19 4 1 0,19-4-6 0,0 0 2 16,-8 2 4-16,8-2-1 0,-5 0-2 16,5 0-1-16,-9 1 1 0,9-1 1 0,-10 2 0 0,6-2 1 15,4 0-3-15,-9 0 2 0,9 0 1 0,-7 0-3 16,7 0 1-16,-10 0 1 0,4 0 2 0,6 0 1 16,-11 0-1-16,4 0-2 0,1 2-2 0,6-2 3 15,-10 0-3-15,10 0 2 0,-12 0 1 0,3-2 1 16,-1 2 2-16,1 0-2 0,-2 0-4 0,2 0 4 15,1-2-2-15,-1 2-1 0,-5 0-1 0,6 2 2 16,-3-4-6-16,-2 1 1 0,5 1 2 0,-2-2 2 0,3 2-6 16,0-2 5-16,-1 1 1 0,0 0 1 0,3 1-3 15,5 0 0-15,-11-3 4 0,3 3-3 0,2-2 4 16,6 2-8-16,-9-1 5 0,9 1-1 0,-9 0 0 16,9 0-2-16,-10 1 3 0,2-1 2 0,8 0-6 15,-11-1-4-15,6 2-1 0,-2-1 5 0,1 2-3 16,6-2 2-16,-12 0 1 0,6 0-1 0,1 3 6 15,5-3-8-15,-11 0 6 0,11 0-2 0,-11 0-6 16,6 1 9-16,-1 0-6 0,-2 1 7 0,4 0-2 16,4-2 0-16,-9 1 2 0,4 1-1 0,5-2 0 15,-9 2 0-15,4-2 1 0,1 1 2 0,4-1 1 0,-5 4-2 16,5-4-1-16,-5 1-1 0,5-1-1 16,-9 0 2-16,9 0 0 0,-7 1 2 0,3 0-4 0,4-1 1 15,-9 0 3-15,9 0-2 0,-9 0 1 0,9 0-4 16,-8 0 1-16,8 0-1 0,-8 0 4 0,8 0-7 15,-9 3 8-15,9-3-2 0,-10 0-1 0,5-3 0 16,5 3 1-16,-10 0-3 0,10 0 2 0,-10-1 2 16,10 1-3-16,-12-1 3 0,6 1-3 0,6 0-1 0,-9 0-3 15,9 0 9-15,-9 0-3 0,9 0 3 0,-8 0-6 16,3 0 6-16,5 0-4 0,-6-1 1 16,-2-1 1-16,8 2-3 0,-9 0 3 0,9 0 0 0,-9-2 1 15,9 2-1-15,-10 0 2 0,2-1 0 0,8 1 0 16,-10 0 0-16,10 0-4 0,-14 0-4 0,8-2 5 15,-1 2 1-15,0-2-3 0,0 1 1 0,7 1-2 16,-13-2 5-16,8 2-1 0,0-3-2 0,-1 2 1 0,6 1 1 16,-14 0 1-16,7 0-8 0,2 0 9 15,5 0-6-15,-10-3-1 0,10 3 7 0,-9 0-3 16,3 0 4-16,-2 0-1 0,0-2-5 0,8 2 5 0,-10-1-4 16,1 0 5-16,5 0-8 0,4 1 3 15,-15 0 4-15,7-3-5 0,3 3 2 0,-5-1 2 0,2 1-2 16,8 0 1-16,-14 0-2 0,8-1 1 0,-2 1 1 15,8 0 1-15,-11 0-2 0,6-2 2 16,5 2-4-16,-12 0 2 0,6 2-2 0,6-2 3 0,-7 0 1 16,7 0-1-16,-7-2-1 0,7 2 1 0,-10 2-3 15,10-2 2-15,-8 0 3 0,8 0-1 0,-9 0-2 0,9 0-2 16,-12-2 4-16,12 2-2 0,-7-1 1 16,7 1-2-16,-11-1-1 0,6 1 4 0,5 0-3 15,-11 1 2-15,11-1 0 0,-12-1 3 0,7 1-6 0,5 0 0 16,-14 1 4-16,9 0-3 0,5-1 0 0,-8-2-2 15,8 2 5-15,-10 1-2 0,10-1 1 0,-5 0-2 16,5 0 0-16,0 0-1 0,-9 0 6 0,9 0-4 16,0 0 0-16,0 0 0 0,0 0-1 0,0 0 1 15,0 0-3-15,0 0 5 0,-9 1-1 0,9-1-1 16,-4 0 0-16,4 0 0 0,-9 2-1 0,9-2-1 16,0 0 1-16,-9 0 2 0,9 0-2 0,-5 1 1 15,5-1 2-15,-7 0-5 0,7 0 2 0,-9 0 1 16,9 0-5-16,0 0 6 0,-9 0-2 0,9 0 1 0,0 0 0 15,-7 0 1-15,7 0-4 0,0 0 5 0,0 0 0 16,-8 0-1-16,8 0-2 0,0 0 3 0,0 0-2 16,0 0-2-16,0 0 2 0,0 0-4 0,0 0 4 15,-7 1 0-15,7-1-2 0,0 0 4 0,0 0-3 16,0 0 4-16,0 0-2 0,0 0-1 0,0 0 1 16,0 0-3-16,0 0 4 0,0 0-1 0,0 0-2 15,0 0 1-15,0 0 1 0,0 0 1 0,0 0-2 16,0 0 0-16,0 0 3 0,0 0-3 0,0 0-1 0,0 0 2 15,0 0-2-15,0 0-1 0,0 0-1 16,0 0 5-16,0 0-3 0,0 0 0 0,0 0-3 0,0 0 8 16,0 0-5-16,0 0 5 0,0 0-1 0,0 0-3 15,0 0 2-15,0 0-1 0,0 0-1 0,0 0-2 16,0 0 2-16,-1 4 0 0,1-4-4 0,0 0 3 16,0 0 1-16,0 0-4 0,0 0 5 0,0 0 2 15,0 0-1-15,12 4 1 0,-12-4-3 0,0 0 3 0,0 0-3 16,4 0 2-16,-4 0-2 0,0 0-2 15,0 0 1-15,0 0 4 0,0 0-5 0,0 0 4 0,0 0-1 16,2 3 0-16,-2-3-2 0,0 0-2 0,0 0 4 16,0 0-7-16,1 4 5 0,-1-4 0 0,0 0 4 15,0 0-3-15,0 0 3 0,0 0-2 0,0 0 1 16,0 0-3-16,-1 7 3 0,1-7-2 0,0 0 1 16,0 0-3-16,-2 3 4 0,2-3-2 0,0 0-2 15,0 0 0-15,0 0 4 0,0 0-4 0,0 0 4 16,0 0-2-16,0 0 2 0,3 3 2 0,-3-3-3 15,0 0 0-15,0 0-1 0,0 0 1 0,0 0-11 16,0 0-26-16,0 0-41 0,0 0-56 0,0 0-205 16,0 0-367-16,-14-8 163 0</inkml:trace>
  <inkml:trace contextRef="#ctx0" brushRef="#br0" timeOffset="187029.31">25007 13563 82 0,'0'0'107'0,"0"0"-7"16,0 0-14-16,0 0-4 0,0 0-2 0,0 0-18 15,0 0 2-15,0 0-9 0,0 0-5 0,0 0-8 16,0 0-3-16,0 0-6 0,0 0-1 0,0 0-5 15,0 0 1-15,0 0-6 0,0 0 3 0,0 0 2 16,0 0 2-16,0 0 3 0,0 0-2 0,0 0 4 16,0 0-5-16,0 0 2 0,0 0 5 0,0 0-8 15,0 0-3-15,0 0-3 0,0 0-1 0,0 0 1 16,0 0-6-16,0 0 1 0,0 0-4 0,0 0-3 0,0 0 7 16,-4 8-9-16,4-8 4 0,-3 9 1 0,2-9-2 15,-1 4 7-15,0 0-10 0,1 1 5 16,1-5-4-16,0 7-1 0,-1-3 1 0,1-4-6 0,0 5 6 15,0-2-3-15,0-3-1 0,-3 5 1 0,3-5-1 16,0 5-4-16,0-5 0 0,0 0 1 0,0 0 6 16,0 0-5-16,0 4-6 0,0-4 4 0,0 0 2 15,4 3 2-15,-4-3-7 0,0 0-22 0,0 0-39 16,0 0-70-16,0 0-101 0,0 0-252 0,0 0 113 16</inkml:trace>
  <inkml:trace contextRef="#ctx0" brushRef="#br0" timeOffset="189300.04">25022 13617 2 0,'0'0'120'16,"0"0"-12"-16,0 0-13 0,0 0-12 0,0 0-2 15,0 0-8-15,8 5 4 0,-7-3-5 0,-1-2-1 0,0 0-11 16,5 2 6-16,-5-2-7 0,3 1-13 0,-3-1-1 15,0 0-6-15,0 0-2 0,5 2-4 0,-5-2-3 16,4 3-2-16,-4-3 0 0,0 0-3 0,0 4-2 16,0-4-4-16,0 0-6 0,1 4 2 0,-1-4-6 15,0 0-1-15,0 6 6 0,0-6-4 0,1 2 0 16,-1-2-1-16,0 3-3 0,0-3-1 0,0 0-16 16,-1 6 20-16,1-6-6 0,0 0 1 0,0 0 8 15,0 0-7-15,0 0 3 0,-1 3-5 0,1-3 0 16,0 0 5-16,0 0-10 0,0 0 2 0,0 0 0 15,0 0-2-15,-7 1 7 0,7-1-3 0,0 0-1 0,0 0-1 16,0 0 2-16,0 0-3 0,0 0 5 16,0 0-5-16,0 0 1 0,0 0 6 0,0 0-1 0,0 0-4 15,0 0-1-15,0 0 2 0,0 0-3 0,0 0 3 16,0 0 3-16,0 0-14 0,0 0 9 0,0 0 7 16,-5-6-1-16,5 6-3 0,0 0-3 0,0 0 2 15,0 0 3-15,0 0-8 0,0 0 1 0,0 0 3 16,0 0 1-16,0 0 0 0,4-9 1 0,-4 9 1 0,5 0-2 15,-5 0-1-15,6-3-9 0,-2 1 7 16,2 2 1-16,-6 0-1 0,9-2-1 0,-3 1 1 0,0-2 2 16,-1 0-3-16,3 0-8 0,-1 3 2 0,1-3-4 15,-3 3 5-15,4-3-3 0,-4-1-2 0,3 3 7 16,-3 0 1-16,0-2 1 0,3 1-2 0,-8 2-4 16,10 0 2-16,-5 0 3 0,-5 0 4 0,13 0-4 15,-13 0-1-15,9-1-3 0,-4 1 5 0,-5 0 4 16,9 1-7-16,-9-1 4 0,10 0 1 0,-5 0-2 15,2 0-9-15,-2 2 10 0,1-2-6 0,-6 0 8 16,13 2-6-16,-7-1 3 0,2 0-5 0,0-1 10 16,-1 1 6-16,0 2-16 0,-1-3 10 0,-1 1-4 0,4 0 3 15,0-1 1-15,-4 0-2 0,-5 0 0 0,12 2 3 16,-6-2-15-16,-1 1 10 0,-5-1-2 0,9 0 7 16,-9 0 0-16,9 2-3 0,-9-2 0 0,5 0 4 15,-5 0-1-15,8 3 2 0,-4-1-11 0,-2 0 1 16,2 0 3-16,-4-2 3 0,8 2 4 0,-3-2-6 15,-1 1 6-15,-4-1 3 0,6 2-4 0,1-1-1 16,-7-1 0-16,8 2-4 0,-2-2 7 0,-1 0-5 16,1 2-1-16,1-2 2 0,0 1 2 0,-7-1-8 0,13-1 4 15,-7 1-4-15,1-2-2 0,-7 2-1 0,12 0 1 16,-5 0 7-16,-1 0 3 0,-6 0-1 0,12 2 1 16,-7-4-3-16,1 4-9 0,-6-2 8 0,11-2 6 15,-4 2-2-15,-2-2-5 0,-5 2-1 0,9-1 0 16,-9 1 5-16,9 0 2 0,-9 0-4 0,13-2-4 15,-7 4 1-15,2-4 2 0,-3 2 2 0,4 0-7 16,-9 0 2-16,14 0 3 0,-7 0 3 0,3 0-5 16,0 0 1-16,-2 0-1 0,0 0 1 0,0 0-2 0,-1 0-1 15,0 0 9-15,1 0-13 0,-2 0 8 16,-6 0 2-16,13 0-1 0,-6 0-1 0,-7 0-5 0,12 0 8 16,-8 0-4-16,-4 0-8 0,10 0 8 0,-4 0 3 15,2 0 1-15,-8 0 3 0,9 0-3 0,-3 0-1 16,1 2 0-16,-7-2 5 0,14 0-9 0,-6 0 3 15,-2-2-2-15,3 4 2 0,-1-4 1 0,0 2-2 16,-1 0 3-16,2 0-3 0,1 0 0 0,-2 0 0 16,0 0 0-16,-8 0-1 0,12 2 3 0,-6-4-5 15,-6 2 6-15,12 0-2 0,-5 0 4 0,-2 0-8 16,-5 0 2-16,8-1 3 0,-8 1-3 0,11 1-1 0,-11-1 0 16,10 0 5-16,-6 0 1 0,-4 0-6 0,10 0 2 15,-3 0 2-15,-7 0-4 0,9 3 5 0,-2-3-3 16,-2 0-1-16,4-1-1 0,-1 1 2 0,2 0-2 15,-2 0 2-15,-2 0-3 0,3-2 1 0,-1 2 4 16,0 2-1-16,-1-1-2 0,-7-1-6 0,12 2 8 16,-7-2 2-16,0 0-2 0,1 2 4 0,-6-2-8 15,11-2 4-15,-8 4-5 0,-3-2 7 0,7 1 1 16,-3 0-3-16,-4-1 1 0,6 3-7 0,-6-3 11 16,0 0-9-16,8 0 7 0,-8 0-3 0,6 0 1 0,-6 0 2 15,0 0-3-15,9-2-16 0,-3 0 17 0,-6 2-1 16,7-1-3-16,-7 1-1 0,6-2-7 0,-6 2 20 15,7 0-14-15,-7 0 10 0,4-2-3 0,-4 2 2 16,6-1-3-16,-6 1-1 0,0 0-1 0,0 0 1 16,9 3 0-16,-5-3 4 0,-4 0-11 0,0 0 9 15,0 0-11-15,9 0 12 0,-9 0 0 0,0 0-9 16,7 0 9-16,-7 0-3 0,5 2 1 0,-5-2-2 16,0 0 0-16,0 0 6 0,9-2-4 0,-9 2-1 15,0 0 2-15,8 0-6 0,-8 0 3 0,5 2 2 16,-5-2-1-16,6 2 3 0,-3-1-3 0,-3-1-1 0,0 0-4 15,5 4-1-15,-5-4 0 0,0 0 5 0,4 0 3 16,-4 0-6-16,0 0 7 0,0 0 1 16,0 0 3-16,0 0 0 0,0 0-1 0,0 0 0 0,0 0 10 15,0 0-5-15,0 0 0 0,0 0 7 0,4-5-5 16,-4 5 2-16,0 0 3 0,0 0-8 0,0 0-1 16,0 0-1-16,0 0-3 0,0 0 5 0,0 0-8 15,0 0-1-15,0 0 7 0,0 0-9 0,0 0 8 0,0 0-5 16,0 0 0-16,-3-6 3 0,3 6-3 0,0 0 0 15,0 0-5-15,0 0 6 0,0 0-2 16,-1-5 1-16,1 5-1 0,0 0-3 0,0-4 1 0,0 4 3 16,0 0 2-16,0 0 3 0,0 0-1 0,0 0 0 15,0 0 2-15,0 0-1 0,4-6 2 0,-4 6-3 16,0 0-4-16,0 0 6 0,0 0-4 0,0 0 2 16,-3-3-3-16,3 3-2 0,0 0-7 0,0 0 5 15,0-8 5-15,0 8 2 0,0 0-4 0,0-4-1 16,0 4 5-16,-1-3-2 0,1 3 7 0,0 0-5 15,0-5-2-15,0 5 5 0,0 0-6 0,-3-5 4 0,3 5-2 16,0 0 2-16,0-1 5 0,0 1-7 0,0 0 4 16,0 0-2-16,0 0-4 0,0 0 2 0,0-6-2 15,0 6 2-15,0 0 3 0,0 0-1 0,0 0-2 16,0 0 0-16,0 0 0 0,0 0-1 0,0 0 1 16,0 0 3-16,0 0-2 0,0 0 4 0,0 0-6 15,0 0 3-15,-1-5 0 0,1 5-5 0,0 0 2 16,0 0-2-16,0 0 4 0,0 0-2 0,0 0 2 15,0 0-3-15,0 0 2 0,0 0-2 0,0 0 1 16,0 0-4-16,0 0 0 0,0 0-2 0,0 0 3 16,0 0-1-16,0 0-1 0,0 0 1 0,0 0-1 0,0 0 3 15,0 0-3-15,0 0-3 0,1 12 3 0,-1-12 1 16,0 8 0-16,0-5-2 0,0-3 4 0,0 5-4 16,0 0 2-16,0-5-2 0,0 5 3 0,0 0-2 15,0-5 0-15,0 7 2 0,-1-5-2 0,1-2 0 16,-1 5 1-16,1-5-2 0,0 0 6 0,-3 5-6 15,3-5 3-15,0 4-2 0,0-4 1 0,-4 2 1 16,4-2-2-16,0 0 3 0,0 0 0 0,0 0 0 0,-10 1-1 16,10-1-1-16,0 0-2 0,0 0 4 0,0 0 0 15,0 0-4-15,0 0 3 0,0 0-3 16,0 0 2-16,0 0-2 0,0 0-5 0,0 0 8 0,0 0-4 16,0 0-40-16,0-8-37 0,0 8-101 0,0 0-109 15,0 0-313-15,0 0 140 0</inkml:trace>
  <inkml:trace contextRef="#ctx0" brushRef="#br0" timeOffset="198838.89">28803 11389 16 0,'0'0'102'0,"0"0"-6"0,0 0-11 0,0 0-6 15,0 0-5-15,0 0-6 0,0 0-5 0,0 0-8 0,0 0 2 16,0 0-9-16,0 0 5 0,0 0-14 16,0 0-2-16,0 0-10 0,0 0-3 0,0 0 3 15,0 0-7-15,0 0-1 0,0 0-8 0,0 0 5 0,0 0-5 16,0 0 4-16,0 0-1 0,-14 7-6 0,14-7 3 16,-6 4-5-16,6-4 5 0,-5 3-1 0,3-1 11 15,2-2-18-15,-6 5-2 0,3-2 1 0,1-1 0 16,-3 1 1-16,3 1 0 0,-1-1-2 0,1 1 3 15,-3 1-1-15,1 0 3 0,-1 0-5 0,1-1-5 16,-2 5 6-16,1-1-1 0,0 2 6 0,-2 0-5 16,1-2-1-16,-2 1-2 0,3 3 3 0,0-4-2 0,0 3 0 15,-2-1-1-15,1 0 2 0,1 0-1 16,0-1 6-16,1 1-7 0,3 0-2 0,-2 1-1 16,1-1 6-16,2-2 2 0,-2 3-2 0,2-3-1 0,0 3-5 15,2-2 3-15,-1 0 5 0,0 1-5 0,3-2 0 16,0 1 9-16,-1-2-6 0,-1 0-1 0,3-2 0 15,0 2 0-15,0-2-3 0,2 2 6 0,-2-2 7 16,1-1-1-16,1 0 1 0,-2 0 0 0,0-1 0 16,1 0-2-16,3 1-2 0,0-1-4 0,-1-2 8 15,-2 2-4-15,-1-2 6 0,3 1-3 0,-2-2 3 16,3 1 7-16,-5-1-7 0,6 0-3 0,-10 0 0 0,13-4 0 16,-8 4 8-16,1-3 11 0,2 2-11 0,-4-4 4 15,1 1-4-15,0 2 0 0,2-3 5 0,-3 1 0 16,3-1 2-16,0 2-5 0,-2-3-3 0,1-2-3 15,-2 4 0-15,4-2 0 0,-2-1-2 16,-1-1-1-16,0-1 0 0,2 2 0 0,-2-1 3 0,-3 2 3 16,1-4-3-16,-2 0-2 0,0 5-1 0,1-2-2 15,-4-3 2-15,2 3-3 0,-1-3-1 0,0 3 0 16,0-1-1-16,-2 0-1 0,0-2 4 0,0 4-1 16,-1 0-6-16,0 1 2 0,0-5 2 0,2 5-1 15,-2-2-4-15,0 2-8 0,-5-3-17 0,3 2-23 0,-1-2-16 16,1 2-32-16,-1 0-47 0,-3 0-103 0,1 1-265 15,2-1 118-15</inkml:trace>
  <inkml:trace contextRef="#ctx0" brushRef="#br0" timeOffset="199526.58">29538 11894 64 0,'0'0'124'0,"0"0"-7"0,0 0-11 15,4-2-13-15,-4 2-8 0,0 0-7 0,0 0-8 16,0 0-5-16,0 0 0 0,0 0-12 0,0 0-13 16,-4-6 7-16,4 6-9 0,0 0 0 0,-4-5-6 0,1 3 2 15,-2-1-10-15,3-1-1 0,-6 1 0 0,4 1-4 16,-1-1-3-16,-3-1 2 0,3 2-1 0,-5-2 0 15,1 0-1-15,-2 0 2 0,-1-1-7 0,1 2-3 16,-1-1 5-16,-1-1-11 0,2 1 6 0,-3-1 3 16,1 3-7-16,0-4 4 0,2 3-9 0,-2-1 10 15,-1 2-3-15,1-1-5 0,-1 1 0 0,-4-2 7 16,4 2-3-16,4 1-3 0,-3 0 1 0,2 0 4 16,-1-2-3-16,-2 2 1 0,1 1 2 0,-2-3-3 15,5 1 1-15,-2-2-3 0,0 2-4 0,0 1 6 0,1-1-14 16,-1-1 14-16,-1 0-1 0,2 1-1 0,-1-2-4 15,7 2 4-15,-4 0 9 0,4 0 2 0,0 0 2 16,1-1 2-16,-1 1-1 0,5 2 1 0,-9-3 2 16,9 3-5-16,-5-3 3 0,5 3-6 0,0 0-5 15,-3-1-2-15,3 1-15 0,0 0-27 0,0 0-26 16,13-3-69-16,-13 3-99 0,0 0-250 0,10-1 110 16</inkml:trace>
  <inkml:trace contextRef="#ctx0" brushRef="#br0" timeOffset="199956.82">29178 11668 3 0,'0'0'81'0,"0"0"2"16,0 0-1-16,0 0-15 0,0 0-3 15,0 0-8-15,0 0 0 0,0 0-4 0,0 0 0 16,0 0 7-16,0 0 1 0,0 0-6 0,-13 3 0 0,9-2-2 16,-2 0-7-16,-1 1-1 0,1-1-4 0,-2 2-6 15,-1-3-4-15,1 1 3 0,-2 2 1 0,1-1-4 16,-1-2-4-16,0 4-6 0,2-1-1 0,-1 2 0 15,0 0-3-15,0 1 0 0,5-1-2 0,-2 0 5 16,1 2 0-16,1-3-2 0,0 2 1 0,-1-1-3 16,3 2-1-16,0-1-2 0,2-1 3 0,-2 2 0 15,4-1-5-15,-2-1 1 0,2 2 1 0,0-1-1 0,3-1 5 16,-1 3-4-16,1-2 0 0,0 0-1 16,3 0-2-16,-2 0 4 0,2 2-7 0,0-4-3 0,-1 1 0 15,1 0-2-15,-3-1 6 0,2-1-15 0,-5 0-11 16,6 2-13-16,-4-4-26 0,1 0-61 0,-5-1-105 15,9-1-241-15,-9 1 106 0</inkml:trace>
  <inkml:trace contextRef="#ctx0" brushRef="#br0" timeOffset="200890.14">29318 10947 4 0,'0'0'112'0,"0"0"-20"15,0 0 1-15,0 0-23 0,0 0 5 0,0 0-13 16,0 0-7-16,0 0-1 0,0 0-6 0,0 0-6 16,0 0-4-16,-4-1-9 0,4 1 2 0,0 0-3 15,0 0-3-15,0 0-3 0,0 0-1 0,-14 2 0 0,14-2 1 16,-6 4-13-16,-1-3 3 0,5 1 4 0,-2 0-1 16,-4 2 8-16,3 0 2 0,1 0-6 0,-1 3 0 15,0-2 4-15,-4 0 2 0,2 2-1 0,0 1-2 16,-1-2-3-16,-2 1-4 0,3 1 5 0,-2-1 0 15,1 1-6-15,0 1 4 0,-1-4 0 0,2 5-2 16,-2 0-9-16,2-2-12 0,0 1 16 0,-1 0 3 16,-2 1-3-16,1 0-3 0,1-2-2 0,-1 2-1 0,2-1 7 15,-2 0-12-15,2 1-4 0,1 0 7 16,-2-1-3-16,2 2 6 0,-2-3 6 0,4 3-8 16,-5-1 2-16,6-1-2 0,-3 0 2 0,1 1 6 0,0 0-3 15,-1-1-1-15,0-1 2 0,4 1-5 0,-5 2 1 16,1-3 5-16,2 0-8 0,1 1 6 0,-1-2-5 15,0 0 3-15,2 3-6 0,0-6 2 0,1 5-1 16,-2-4-5-16,2-1 4 0,0 0 3 0,-2 3 1 16,3-5-1-16,0-2 4 0,-2 4-8 0,2-4-8 15,0 7-16-15,0-7-43 0,0 0-172 0,0 0-259 16,0 0 115-16</inkml:trace>
  <inkml:trace contextRef="#ctx0" brushRef="#br0" timeOffset="201496.5">28894 11229 77 0,'0'0'115'0,"0"0"-15"0,0 0-13 0,0 0-5 15,0 0-8-15,0 0-1 0,0 0-15 0,0 0 0 16,0 0-3-16,0 0-4 0,0 0-1 0,0 0-1 15,0 0-2-15,0 0-8 0,0 0 4 0,0 0-12 16,-4 6 3-16,3-1-6 0,1-5 3 0,0 0-4 0,-2 6-9 16,2-6 1-16,-1 6 1 0,1-3-2 15,-5 2-1-15,5-5-5 0,0 5-1 0,-1-1-5 16,1-1 0-16,0-3 3 0,-3 8-1 0,2-4 3 0,1 1-4 16,0-1-2-16,-1 0-6 0,1 0 15 0,2 0-4 15,0-1-7-15,-1 2 4 0,0 0-3 0,-1-5 0 16,4 5 6-16,-3-4-5 0,-1-1-2 0,3 5 2 15,-3-5 3-15,1 1 3 0,-1-1 5 0,0 0 5 16,1 5 8-16,-1-5 8 0,0 0 3 0,0 0-7 16,7 0 1-16,-2 1-2 0,-5-1-7 0,16 0 6 15,-5-1-10-15,-2 1 1 0,2 0 2 0,1 0-3 0,3 0 3 16,-2-3-1-16,0 1-6 0,0 2 2 16,0 0 0-16,-3 0-3 0,-2-1 2 0,1 1-3 0,-1 0-1 15,-1 0 0-15,-7 0-7 0,9 0 5 0,-9 0-7 16,7 0 0-16,-7 0 3 0,0 0-3 0,6 0 0 15,-6 0 0-15,0 0-4 0,0 0 1 0,0 0 2 16,0 0-7-16,0 0-12 0,0 0-18 0,0 0-28 16,0 0-55-16,0 0-194 0,0 0-334 0,0 0 148 15</inkml:trace>
  <inkml:trace contextRef="#ctx0" brushRef="#br0" timeOffset="203978.16">27132 10557 88 0,'0'0'105'0,"0"0"-3"0,2-6-14 0,-2 6 0 0,3-1-6 15,-3 1-9-15,0 0 3 0,0 0-7 0,0 0-1 16,0 0-5-16,4-4 0 0,-4 4-2 0,0 0-2 16,0 0-7-16,0 0-4 0,0 0 0 0,0 0 0 15,0 0-7-15,2-2 4 0,-2 2-6 0,0 0 0 16,0 0-3-16,0 0 1 0,0 0 2 0,0 0 2 16,3-2-8-16,-3 2 0 0,0 0-2 0,0 0-3 0,0 0-4 15,0 0 4-15,0 0-3 0,0 0 1 16,0 0-6-16,0 0 1 0,0 0-5 0,0 0 2 15,0 0-8-15,0 0 0 0,0 0 2 0,0 0-1 0,0 0-3 16,5-2 0-16,-5 2-3 0,0 0-1 0,0 0 0 16,4 9-1-16,-3-7-1 0,0 2 4 0,-1 1-3 15,4-1 0-15,-3 3 0 0,-1 1-3 0,3 0 3 16,-2-1-1-16,0 4 1 0,2-2-2 0,-3 5 1 16,1-2-1-16,1 3 1 0,-4 2-2 0,4 0 3 15,-2 2-3-15,0-5 0 0,1 1 6 0,-4 2-5 16,6 0 0-16,-3-2-2 0,1 1 2 0,-1 0-1 0,0 1-2 15,1-4 0-15,-1 2 0 0,-1 0 4 0,2 0-3 16,-1 1 4-16,0-1-2 0,-1 1 0 16,0-4 1-16,1 1-1 0,1-1-2 0,-2 0 4 0,2 4-3 15,-1-4 0-15,1 0 0 0,-2 0 2 0,1-3 2 16,-1 3-2-16,2 1 7 0,0-2-8 0,1-1 2 16,-2 1-4-16,1-1 3 0,0-2-4 0,2-1 3 15,-1 0-1-15,0-1 3 0,-2 0 0 0,2-2-3 16,-2-1 2-16,0 1-2 0,1-2 3 0,-1-2 1 15,4 7-2-15,-4-7-12 0,-1 3-33 0,1-3-25 16,0 0-51-16,0 0-185 0,0 0-329 0,0 0 146 0</inkml:trace>
  <inkml:trace contextRef="#ctx0" brushRef="#br0" timeOffset="204908.4">27277 11153 32 0,'0'0'83'0,"0"0"-7"0,0 0-8 0,-9 2-7 15,9-2-2-15,-3 1-13 0,3-1 1 0,0 0 1 16,0 0-5-16,-7 0 3 0,7 0 0 0,0 0 3 15,0 0-5-15,0 0-1 0,0 0-3 0,0 0-6 16,-4 2 10-16,4-2-10 0,0 0 2 0,0 0-2 16,0 0-1-16,0 0-2 0,0 0 4 0,5 6-7 15,-5-6 0-15,8 1 4 0,-3 2-5 0,-3-2 1 0,-2-1-9 16,8 3 2-16,-2-2-7 0,0 0-5 0,-1 0 7 16,0 2 8-16,5-3-10 0,-10 0-4 0,13 0 3 15,0-3-2-15,-3 3 3 0,3-1-2 0,0 0 6 16,0-3 2-16,3 0-15 0,-3 2 3 0,1-1-2 15,1-1 1-15,4 1 3 0,-2-4-3 0,2 3-6 16,0 1 3-16,-1-2 2 0,0 1-2 0,0 1-1 16,1 1 6-16,-6 0-6 0,6 1-1 0,-5 1 1 0,0 0-4 15,-1 0 2-15,6 0-1 0,-2 0 5 16,-4 3 2-16,0-2-7 0,3 1-1 0,-3 1 0 16,1-2-2-16,-1 3 2 0,1-4 1 0,-1 3 0 0,0-2-3 15,0 2 3-15,-1-2 0 0,-1 0 2 0,0-1-3 16,-2-1 3-16,2 1-4 0,-5-1 4 0,2 0-1 15,-3-1 0-15,-5 2-3 0,10-1 1 0,-6-2 4 16,-4 3-5-16,9-4 4 0,-5 2-1 0,-4 2 5 0,1-3-5 16,-1 3-2-16,5-2 3 0,-5 2 0 15,0 0-9-15,0 0-5 0,2-3-7 0,-2 3-11 16,0 0-17-16,0 0-21 0,-10-3-30 0,10 3-117 0,-7-1-232 16,-1 1 103-16</inkml:trace>
  <inkml:trace contextRef="#ctx0" brushRef="#br0" timeOffset="209788.95">27308 11172 53 0,'0'0'87'0,"0"0"-5"0,1-7-9 0,-1 7-3 16,0 0-1-16,0 0-14 0,0-5-6 0,0 5 1 16,0-4-6-16,0 4-4 0,0 0-1 0,4-5-7 15,-4 5-1-15,1-6 0 0,-1 4-3 0,0 2-6 0,3-4-5 16,-3 4-2-16,0-5-2 0,0 1 5 0,0 4-6 15,1-5-2-15,-1 5 0 0,-4-6 2 0,4 6-5 16,-1-4 4-16,-3 2-3 0,4-1 0 0,0 3 3 16,-5-7-3-16,4 4-2 0,-3-1-3 0,4 1 3 15,0 3 3-15,-5-8-5 0,2 6 0 0,2-3-6 16,-1 0 4-16,-2 0 3 0,1 1-4 0,1 1 5 16,-5-1 2-16,3-3-8 0,1 3 0 0,-1-1-1 0,1-1 9 15,-1 1-9-15,-1 3-2 0,1-3 7 16,-2 1-9-16,1 0 7 0,0 0-1 0,0 1-3 15,1 1 0-15,-1-1 1 0,-2 1-2 0,2 2 0 0,0-2 2 16,5 2 1-16,-9 0-1 0,9 0-3 0,-10 0 2 16,5 2 3-16,5-2-3 0,-8 2-1 0,2 1 2 15,1-1 4-15,-3 1-3 0,2-1-1 0,-1 0 2 16,-2 2 0-16,-2 0-1 0,2 1-2 0,-4-3 7 16,4 0-3-16,0 1-1 0,-2 3 5 0,0-3-7 15,2 0 7-15,2-3-8 0,-1 3 6 0,2-1-9 16,-1 3-4-16,0-2-4 0,-1 1 17 0,3-1-10 0,0 1 7 15,1 0-1-15,0-1-4 0,2 2 8 0,-2 0 0 16,0 0-4-16,-1 0-1 0,4 0 1 16,-1 2 1-16,1-2 1 0,0-1 0 0,2 4-3 0,-2-3-4 15,1 2 7-15,0-1 2 0,0 0-5 0,0 0 4 16,0 0-1-16,0 0-2 0,0 0 2 0,1-1-5 16,-2 1 7-16,1 1 3 0,0-3-10 0,0 1 5 15,1 2-6-15,-1-4 3 0,0 2 0 0,0 0 4 16,0-1 2-16,1-1-7 0,1 1 4 0,-1 1-1 15,0 0 0-15,4 0 3 0,-1 0 3 0,-1 2-2 16,2-3-3-16,-1 1 1 0,3 2 3 0,-1-2-1 0,0 0-7 16,0 1 2-16,2-1 0 0,-2-1 0 0,4 2 2 15,-6-1 1-15,1-2 0 0,3 1 1 16,-3 0-1-16,0-1-2 0,0 0-6 0,-1 0 2 0,1 0 2 16,-1-1 0-16,1 1 1 0,-1-1 6 0,-2 3-7 15,2-5 9-15,0 3-8 0,0 0 0 0,-4-3 3 16,5 4-2-16,2-2-2 0,-1 0 5 0,-2 1 3 15,2 0-8-15,-1-3 6 0,2 0 0 0,-1 1 1 16,2 0 1-16,-2 1 1 0,1-1-2 0,-1 2 0 16,3-2 4-16,-3-1 0 0,2 0-7 0,-2 3-3 15,1-3 5-15,-2 1 0 0,1 0 2 0,-6-1 2 0,8 2-4 16,-2-1-6-16,-6-1 4 0,12 0-7 0,-6 0 10 16,-6 0 2-16,7 1-4 0,-2-1 5 0,-5 0 6 15,11-1-1-15,-11 1 3 0,9-1 5 0,-4 1 1 16,-5 0-1-16,9-2 1 0,-4 0-4 0,0 2-2 15,2-3-7-15,-2-2 11 0,0 3-9 0,1 0-3 16,-2-1 4-16,1 1-6 0,-1 0 4 0,0-1-4 16,-1-1 1-16,-1 1-1 0,2 0-1 0,0 0-1 15,-2 0-1-15,1-1 5 0,-2 2-8 0,-1 2 9 16,5-6 3-16,-2-1 0 0,-1 3 1 0,0 0-2 0,0 0 10 16,1-1-2-16,-1 1-1 0,0-2-2 0,-1 1-6 15,1 1 4-15,0-2-4 0,-2 1 1 0,0-1-4 16,1 0-2-16,-1 0 2 0,1 1-2 0,-1-1 2 15,0 2-5-15,1-3 1 0,-1 2 4 0,0 1-4 16,0-3-1-16,2 5-2 0,-2-5 2 0,0 1-1 16,1 2-1-16,-2 1 1 0,1 3-1 0,1-10 1 15,-1 5 8-15,0 2-6 0,1-3-2 0,-3 1-1 0,2 0 0 16,-3 0 1-16,1 0-4 0,0 0 5 0,-3 1-4 16,3-1-1-16,-2-2-3 0,0 2 3 0,0 0 2 15,-1 0-3-15,-4-2 3 0,4 0-1 0,-1 0 2 16,-2 1 2-16,0 0-3 0,-2 0 0 0,1 1 0 15,0-1-5-15,-1 1 4 0,1 1 3 0,1-2-1 16,0 4 2-16,1-1-1 0,-1 3 0 0,-2 0 0 16,3 0 4-16,-4 0-6 0,2 3 0 0,-3-1-8 15,0 3-16-15,2-2-17 0,-2 1-25 0,3 0-20 16,-2 4-22-16,1-1-143 0,1-1-271 0,0 2 120 16</inkml:trace>
  <inkml:trace contextRef="#ctx0" brushRef="#br0" timeOffset="210511.79">27114 11105 36 0,'-8'2'75'0,"4"3"1"0,-4-2-6 15,2 1-2-15,-1 4-1 0,0 0-7 0,-2 0-6 16,2 0-1-16,0 1-6 0,1 0-3 0,-1 1-4 15,0 0 3-15,2-2-5 0,1 4-7 0,0-4-6 0,1 4-5 16,1-2 5-16,1-3-5 0,-1-1-5 0,2-1 3 16,0 2-7-16,2-2 11 0,0 1-7 15,2-1 0-15,1-1-4 0,2-2 0 0,1 2-2 0,5-2 1 16,-4 0-1-16,5-1 1 0,-5-1 6 0,5 0-8 16,-4-3 1-16,11 1 1 0,-6-2-3 0,3 0 0 15,-1-1 3-15,-3 0 1 0,-3 0 3 0,3-2-3 16,-4 0 7-16,0-3-7 0,0 2 4 0,-1-1 6 0,-2 0-7 15,0 0 0-15,0-2 0 0,-3 1 18 0,-3 3 0 16,1-1-4-16,0 0 0 0,-2 2-5 16,-2 1-3-16,-1-2-1 0,1 1-2 0,-5 2-3 0,2 3 1 15,-3-3-4-15,-1 1 1 0,1 2 0 0,-3-1-1 16,2-1-2-16,-2 3-2 0,2 0 1 0,-1 1 0 16,0-1-3-16,1 2-3 0,1 0 2 0,-1-1-1 15,0 2 0-15,3-2-6 0,-1 2 13 0,2-2-5 16,-4 2-5-16,7-2 4 0,-5 1-3 0,7-2 4 15,-6 4-4-15,3-3 2 0,3-1 1 0,-4 4 1 16,4-4-4-16,-6 2 1 0,6-2 0 0,0 0 4 0,0 0-16 16,0 0-9-16,0 0-20 0,0 0-11 15,0 0-18-15,0 0-17 0,-1-8-141 0,1 8-246 0,0 0 109 16</inkml:trace>
  <inkml:trace contextRef="#ctx0" brushRef="#br0" timeOffset="211254.87">27373 11448 64 0,'0'0'85'0,"3"5"-3"0,-3-5-12 0,0 0-9 16,0 0 2-16,0 5-13 0,0-5 0 0,0 0 3 0,0 0-6 16,0 0 6-16,0 0-10 0,0 0 1 0,0 0 1 15,0 0 3-15,0 0 3 0,0 0-1 16,-12-10 5-16,10 9 1 0,2 1 6 0,0 0 2 0,-4-4-2 16,4 4-4-16,0 0-3 0,0 0-7 0,0 0-5 15,-3-3-2-15,3 3-4 0,0 0-4 0,0 0-1 16,0 0-4-16,0 0-5 0,0 0-1 0,0 0-1 15,0 0-2-15,13 13 0 0,-9-9 0 0,1 1-2 16,-1-2-2-16,4 5-3 0,-2-2 0 0,3 2 8 16,-1 2-7-16,-1-3-1 0,2 3 0 0,-1-3 1 15,1 2 0-15,-1 0-3 0,2 3-4 0,-1-3 0 0,-2 0 0 16,3 4-1-16,-1-3 4 0,-1-1-4 0,-1 3-2 16,1-3 0-16,-3 2 0 0,2-1-1 0,-1 0-1 15,2 1 4-15,1-3-2 0,-4 3-1 0,-1-4-1 16,0 0 5-16,0-1-4 0,-2-1-2 0,4 1-1 15,0-1 3-15,-4 1 1 0,3-2 0 0,-2 1-2 16,1 0-6-16,-2-1-17 0,2 0-29 0,1 0-35 16,-1-1-39-16,-2-1-39 0,-2-2-91 0,3 3-276 0,-3-3 122 15</inkml:trace>
  <inkml:trace contextRef="#ctx0" brushRef="#br0" timeOffset="211900.15">27097 11446 20 0,'0'0'130'0,"0"0"-16"0,0 0-10 15,0 0-2-15,0 0-6 0,0 0-5 0,0 0-6 16,0 0-9-16,0 0-2 0,0 0-2 0,0 0-14 16,0 0-2-16,0 0-5 0,0 0-3 0,0 0-3 15,0 0-5-15,0 0-4 0,0 0-1 0,0 0-2 0,0 0-3 16,0 0-3-16,0 0-1 0,0 0 6 15,0 0-1-15,-13 10 1 0,12-8-5 0,-3 4 2 16,-1-2-2-16,-3 4-2 0,0 1-1 0,-1-1-2 0,-2 0-3 16,1 2-5-16,-1-1 1 0,-4 4 3 15,2-3-4-15,0 0 1 0,-4 1-1 0,3-2-3 0,-2 3 1 16,1-3 0-16,-4 1 0 0,5 0 2 0,-4-2-3 16,1 3 5-16,2-2-3 0,0 0-1 0,0-1 3 15,4 0-3-15,-1-3-5 0,1 2 4 0,4-2 1 16,-3 0-2-16,2-1-2 0,1 1-1 0,2-1 0 15,0-1-3-15,0 0 1 0,0-1 0 0,1 1 1 0,2-1-3 16,-1 1 4-16,-1-2-3 0,4-1 1 16,-5 3-3-16,5-3 0 0,-2 3-2 0,2-3 6 15,0 0-4-15,-4 2-13 0,4-2-28 0,0 0-39 0,0 0-50 16,0 0-173-16,0 0-326 0,0 0 145 0</inkml:trace>
  <inkml:trace contextRef="#ctx0" brushRef="#br0" timeOffset="212703.09">26805 11182 87 0,'0'0'155'0,"0"0"-17"16,0 0-9-16,0 0-16 0,0 0-13 0,0 0-5 15,0 0-10-15,0 0-8 0,0 0-9 0,0 0-6 16,0 0-7-16,0 0 3 0,0 0-9 0,0 0 1 16,0 0-4-16,0 0 3 0,0 0 2 0,0 0-3 15,0 0-1-15,3-2 1 0,-3 2-6 0,0 0-5 16,0 0-4-16,0 0-8 0,-1-6 5 0,1 6 0 16,0 0-7-16,-1-5-5 0,1 5 2 0,-3-6 2 15,3 6-9-15,-1-6 4 0,0 2-6 0,1 4 3 16,-3-7-2-16,2 3-6 0,-2-2-1 0,-1 1-4 0,-1-4 5 15,0 1 4-15,0-3 0 0,-1 1-4 0,1 1 3 16,-4-2 2-16,2-4-1 0,2-1-2 0,-3-1 1 16,2 0 4-16,-3 2 7 0,2-2 1 0,-4 1 0 15,4 2 1-15,-2-2-4 0,1 3-1 0,-5-3-1 16,7 6 3-16,-3-2-2 0,1 1 3 0,-2 3-1 16,2-2-4-16,-1 0 1 0,-1 2-7 0,-1 0 5 15,0-1-3-15,-2-1-2 0,3 2 2 0,0 1-5 16,-2 2 2-16,4-1-2 0,-1 0-3 0,0 0 4 0,4 3-13 15,0 0 8-15,1 2 3 0,0-2 1 0,0 1 0 16,0-1-1-16,4 3-6 0,-3-3 7 0,3 3 3 16,-2-2-6-16,2 2 3 0,-5-3 2 0,5 3-2 15,0 0-1-15,0 0-6 0,0 0 2 0,-1-3 0 16,1 3 1-16,0 0 4 0,0 0-5 0,0 0 0 16,0 0-3-16,0 0-12 0,0 0-9 0,0 0-8 15,0 0-15-15,0 0-15 0,0 0-13 0,0 0-7 0,0 0-31 16,0 0-43-16,0 0-155 0,0 0-335 15,0 0 147-15</inkml:trace>
  <inkml:trace contextRef="#ctx0" brushRef="#br0" timeOffset="213620.95">26820 11143 115 0,'-8'-3'149'0,"8"3"-12"0,-4-4-9 16,4 4-6-16,0 0-10 0,0 0-12 0,-5 0-3 15,5 0-8-15,0 0-8 0,0 0-5 0,-2-4-1 16,2 4-5-16,0 0-4 0,0 0-5 0,-4-4-4 15,4 4-9-15,-3-3-5 0,3 3-5 0,-2-6-5 0,2 6 3 16,-5-4-4-16,1 1-10 0,1-2 2 16,2 1 2-16,-3 1-6 0,2 0-1 0,-2-4-4 0,0 5 1 15,0-3-3-15,-2 0-2 0,2-1 3 0,-1 1-8 16,0-1 5-16,-1 2-5 0,-2-6 3 0,0 7 1 16,3-4-1-16,-3 0-1 0,-1 5-3 0,0-7 5 15,4 4-5-15,0 1 1 0,-3 0 2 0,2 1-3 16,-2-4 1-16,2 3-3 0,-2-2 3 0,-2 1 0 15,1-1-1-15,-1 0-4 0,-2 0 1 0,0-2 1 16,-5-1 1-16,4 3-4 0,-3-1-1 0,-1-2 3 16,0-1 1-16,1 1 0 0,-2 1-3 0,1-6-6 0,-6 3 6 15,4 2-2-15,-6-4 4 0,5 5-7 0,3-3 7 16,-2 2 0-16,2-1-3 0,-2 5 1 0,3-4 5 16,1 1-19-16,2 3 14 0,-1 0 4 0,5 1 2 15,0 1-7-15,1 1 1 0,0-1 0 0,2 2 2 16,3-2-2-16,-3 3-2 0,6 0 4 0,-3-3-4 15,3 3 4-15,0 0-2 0,0 0-2 0,0 0 3 16,0 0-8-16,0 0-24 0,16 3-11 0,-7 0-40 16,0-2-42-16,0 0-176 0,6-1-323 0,-6 3 144 15</inkml:trace>
  <inkml:trace contextRef="#ctx0" brushRef="#br0" timeOffset="214436.74">27023 11119 12 0,'-2'-5'149'16,"-1"-2"-8"-16,0-2-16 0,-2 0-3 0,4 1-12 15,-3-1-2-15,1-2-12 0,-3 0-4 0,2 0-6 16,1 0-7-16,-1-3-6 0,1 1-2 0,-1-2-8 15,2 1-5-15,-1-3-5 0,2 1-6 0,-1 0-3 16,-1-1-2-16,2 2-5 0,1-2 2 0,-2-1-8 16,0 1-4-16,0 0-4 0,1 0 4 0,1 1 4 0,-2 0-4 15,0 4-1-15,0-5-1 0,0 5 2 0,1-2-1 16,0 6 5-16,-2-4-6 0,1 3-1 16,-3-2 0-16,4 5-1 0,-3-4-2 0,1 1-1 0,1 3-4 15,-1-1-3-15,2 2 2 0,-1 0-3 0,1 1-1 16,0 0 1-16,-2 0-5 0,3 4 1 0,-1-4-1 15,1 4 0-15,-3-5 1 0,3 5-1 0,0-4-3 16,0 4 2-16,0 0 1 0,0 0-2 0,0-8-6 16,0 8 5-16,-2-3-2 0,-2 1 0 0,4 2 1 15,0-5-1-15,0 5 0 0,-4-7-2 0,4 6 0 16,0 1 0-16,-5-5 2 0,1 2-1 0,4 3 1 0,-4-6-5 16,3 4-15-16,1 2-25 0,0 0-34 0,-5-2-42 15,5 2-61-15,0 0-122 0,-13 4-327 0,9 2 145 16</inkml:trace>
  <inkml:trace contextRef="#ctx0" brushRef="#br0" timeOffset="-214326.86">27376 11142 74 0,'0'0'86'0,"0"0"3"16,2 2 1-16,-2-2 5 0,0 0 6 0,0 0 1 15,0 0-17-15,0 0-2 0,0 0-1 0,0 0-2 16,0 0 0-16,3-8-9 0,-3 8-5 0,1-6-5 16,-1 2-7-16,1 0-5 0,1 0-2 0,-1 0-10 15,0-3-2-15,1 5-5 0,0-5-1 0,1 2 1 0,0 0-1 16,0-3-3-16,-1 3-7 0,2-3-1 0,0-1-2 15,0-2-4-15,3 1 4 0,-2 1-7 0,2-2 4 16,2-3-3-16,-1 4-2 0,5-2 4 0,-3-1-5 16,6 0-1-16,5-4-1 0,-1 2 4 0,3 0-1 15,3 1-4-15,-2 0-1 0,2 2 4 0,-1 0 0 16,2 1 6-16,-7 2-9 0,-1 1 2 0,1 2-3 16,-5-2 1-16,3 1-1 0,-1 2 2 0,-4 0 1 15,-2 1-3-15,-1-1-1 0,-1 1 1 0,0-1 0 0,-2 2-5 16,0 0 2-16,0 2 1 0,-2-3 0 0,0 3 2 15,0-2-6-15,1 3 4 0,-3-3 1 16,-3 3-2-16,6-1-2 0,-6 1 2 0,5-3-3 0,-5 3 4 16,0 0-4-16,0 0 0 0,0 0 1 0,0 0-6 15,0 0-14-15,0 0-19 0,0 0-14 0,0 0-32 16,-6 12-24-16,3-8-30 0,-3-1-90 0,1 1-249 16,0 1 111-16</inkml:trace>
  <inkml:trace contextRef="#ctx0" brushRef="#br0" timeOffset="-213643.52">27433 11252 20 0,'-2'3'79'0,"2"-3"-4"0,-3 2-10 15,3-2-3-15,0 0-3 0,0 0 5 0,0 0-3 16,-4 5 1-16,4-5 1 0,0 0-3 0,0 0 1 16,0 0 10-16,0 0-3 0,5 6-1 0,-5-6 1 15,4 1-1-15,-4-1-2 0,4 4-10 0,-1-2 1 16,-1 0-8-16,-2-2-7 0,7 5-5 0,-2-1 0 16,2-1 0-16,-3 1 2 0,5 1-6 0,-2 1-4 0,1-4 2 15,1 3-7-15,3 2 1 0,-1-3-6 0,2 3 5 16,0-1-6-16,5 3 0 0,0 0-3 15,0 2-2-15,1-3 1 0,1 1 1 0,3 6-1 0,-4-8 1 16,-2 4-2-16,2-2-2 0,0 2 0 0,7 3-3 16,-11-2 0-16,3 0-1 0,-1 1 2 0,-1-1-5 15,-2-2 2-15,0 0-1 0,-3-1-1 0,-1 0 3 16,1-1-4-16,-2 1 1 0,-1-1-1 0,2 0 0 16,-5 0 1-16,3 0-2 0,-3 0-2 0,-1-2 2 15,2-1 0-15,-2 0 1 0,0 0-2 0,-1 0-2 16,-1-2-4-16,2 0-9 0,-3 1-12 0,3-2-16 0,-4 3-13 15,0-5-23-15,5 2-16 0,-5 1-33 0,0-3-110 16,0 0-256-16,0 0 114 0</inkml:trace>
  <inkml:trace contextRef="#ctx0" brushRef="#br0" timeOffset="-212884.89">27295 11435 46 0,'0'0'179'16,"0"0"-12"-16,0 0-16 0,9 0-11 0,-9 0-10 16,5 1-13-16,-5-1-10 0,8 0-10 0,-7 3-12 15,-1-3-6-15,0 0-12 0,9 0-7 0,-9 0-4 0,0 0-9 16,3 3-3-16,-3-3-3 0,1 4-4 0,-1-4-4 16,0 5-6-16,0-1 3 0,0-1-2 0,0 4-3 15,-1 0-1-15,-2 0-3 0,3-1-1 0,0 5-2 16,0-3-3-16,-1 5 0 0,2-4-3 0,-2 1-1 15,2 5 0-15,-1-3 0 0,3 1-25 0,-2 3-5 16,2 1 7-16,-3 2 0 0,2-1 3 0,-2 3 0 16,0-5 3-16,-2 3 0 0,-1-2 0 0,3 3 3 0,-1-2 0 15,-2 0 6-15,-1 1-5 0,-1-1 1 16,1 0-2-16,3-2 3 0,-3 0-3 0,-1-3 2 0,1-2-2 16,3 1-1-16,-1-1 5 0,0-2 1 0,-2-1-1 15,3 1-4-15,-1-1 3 0,-2 0-1 0,2-2 3 16,1-1-4-16,-1-1 4 0,0 1-2 0,2-1 0 15,-3 0 1-15,3-4 2 0,-2 7 0 0,0-6-3 16,2-1-18-16,0 0-37 0,0 0-57 0,0 0-165 16,0 0-301-16,-7-8 133 0</inkml:trace>
  <inkml:trace contextRef="#ctx0" brushRef="#br0" timeOffset="-212196.39">27150 11332 77 0,'-7'-2'114'0,"7"2"-17"0,-5-1 6 16,5 1-13-16,-5-5-6 0,2 4-6 0,3 1-2 15,-6-2-10-15,6 2 1 0,-9-3-4 0,4 0-7 16,0 2-8-16,-2-1-5 0,-3 1-1 0,3 0 1 0,-4 2 0 15,1-1-6-15,-3 0 3 0,2 1-4 16,-4 1 3-16,-2-2-5 0,-1 5 6 0,-2-3-7 16,0 2-1-16,-3 0-3 0,-5-1 3 0,5 1-4 0,-5-1 1 15,8-1-4-15,-8 3 3 0,6-4-2 0,-6 3 2 16,6-1-4-16,0 0 1 0,-5 1-1 0,8-3 4 16,1 1 3-16,-3-2-3 0,3-2 9 0,-1 4 2 15,3-4 3-15,3 2 2 0,0-1 1 0,2 0-1 16,-1 0 1-16,3-1-2 0,-2-1 3 0,2 3 4 15,3-3-2-15,-2 2-1 0,3 1-2 0,5 0-1 0,-9 0-5 16,9 0-4-16,-6-3-6 0,6 3-2 0,0 0-4 16,-8 0-2-16,8 0 0 0,0 0-1 15,0 0-3-15,-4-1-2 0,4 1-5 0,0 0-15 0,0 0-15 16,0 0-14-16,0 0-20 0,0 0-14 0,0 0-28 16,0 0-21-16,0 0-35 0,0 0-65 0,0 0-114 15,0 0-356-15,9 5 158 0</inkml:trace>
  <inkml:trace contextRef="#ctx0" brushRef="#br0" timeOffset="-137047.92">20920 15326 66 0,'0'0'102'0,"0"0"-6"0,0 0-7 16,0-6-9-16,0 6-7 0,0 0-14 0,0-4 0 0,0 4-7 15,0 0-12-15,-4-2 1 0,4 2-2 0,0 0-5 16,0 0 0-16,0 0-6 0,0 0-3 0,-2-3-1 16,2 3-11-16,0 0 2 0,0 0 0 0,0 0 0 15,0 0-4-15,0 0 6 0,0 0-6 0,0 0-1 16,0 0-3-16,0 0-4 0,0 0 4 0,0 0-7 15,0 0 4-15,0 0-6 0,0 0 10 0,0 0 2 16,0 0-5-16,0 0 0 0,0 0 1 0,0 0 0 16,0 0-3-16,0 0 0 0,0 0 4 0,0 0 0 15,0 0-2-15,0 0 0 0,0 0-6 0,0 0 8 16,0 0-19-16,0 0 18 0,0 0-1 0,0 0 2 0,0 0-2 16,0 0-2-16,-4-3 2 0,4 3 2 0,0 0-4 15,0 0-6-15,0 0 7 0,0 0-1 16,0 0 6-16,0 0 4 0,11 8-1 0,-8-5-5 0,-3-3-2 15,9 4 6-15,-4-2-7 0,0-1 0 0,0 2-2 16,0 0 5-16,4-1-2 0,0 4 6 0,-2-3-3 16,4-1 4-16,-1 2-3 0,-1 1 2 0,3 1 0 15,-1-4 1-15,-2 5-1 0,5-2 1 0,2 1-2 16,0 0 0-16,-3-1 0 0,5 2 1 0,-3-1-8 16,-2-1 1-16,-1 1 1 0,-1 0-3 0,0-1 1 15,1 1 2-15,-3 0-5 0,1 1 0 0,0-3 4 0,2 2 2 16,-2 0-1-16,-1-1 0 0,-1 1-1 0,2-1-5 15,-2 0 5-15,2 3 0 0,0-5-8 0,-1 2-19 16,-3-1 9-16,1 2-3 0,2-2 5 0,-2 0 2 16,2 1-1-16,-2 0-1 0,-1-2 2 0,0-2-2 15,0 2 8-15,-2 0-7 0,-1-2 5 0,-3-1 4 16,7 3-3-16,-7-3 4 0,2 2-1 0,-2-2 0 16,0 0-2-16,0 0 3 0,0 0 5 0,0 0-7 15,0 0-1-15,0 0-21 0,0 0-25 0,0 0-18 16,-19-6-38-16,13 6-67 0,-1-4-185 0,1 2 83 15</inkml:trace>
  <inkml:trace contextRef="#ctx0" brushRef="#br0" timeOffset="-136074.31">21044 15216 61 0,'0'0'76'0,"0"-4"-8"0,0 4-4 16,0 0-7-16,0 0-2 0,0 0-3 0,0 0-4 15,0 0-4-15,0 0-7 0,0 0-1 0,0 0-7 16,3-3 1-16,-3 3-6 0,0 0-4 0,0 0-2 16,0 0-2-16,0 0 0 0,0 0-4 0,0 0-4 15,0 0 3-15,0 0-3 0,0 0-1 0,0 0 2 16,0 0-1-16,-8 11 0 0,4-10-1 0,4-1-3 16,0 0 2-16,-4 3-6 0,4-3 5 0,-5 1-2 15,5-1-2-15,-10 1-5 0,5 1 7 0,5-2-7 16,-10 0 7-16,3 0 0 0,-2 1-1 0,4 0 7 15,-4-1-1-15,0 0-1 0,-2 2-9 0,3-1 11 0,-1-1-5 16,2 0 2-16,-1 3 1 0,-2-3 0 0,-2 1-1 16,2 2 6-16,2 0 1 0,-3-1 1 0,2 1 1 15,1-1-7-15,2 0-2 0,-2-2 7 0,3 1-1 16,5-1-7-16,-8 2 1 0,3 0 2 0,1 0 4 16,-1-2-1-16,0 3 1 0,5-3-4 0,-5 1-2 15,5-1-1-15,-4 3 1 0,4-3-1 0,0 0-4 16,0 0 7-16,-5 1-4 0,5-1-4 0,0 0 7 15,0 0 1-15,0 0-5 0,0 0 10 0,-8 2-10 16,8-2-2-16,0 0-3 0,0 0 4 0,0 0-2 16,0 0-1-16,0 0 8 0,0 0-5 0,0 0-1 15,0 0-3-15,-1 3 0 0,1-3 3 0,0 0 2 16,0 0-3-16,0 0 1 0,0 0-5 0,0 0 2 0,0 0 2 16,4 4 5-16,-4-4-5 0,1 6 1 15,0-2-2-15,-1-2 3 0,3 1 2 0,-3 1-5 0,0-4 10 16,4 6-9-16,-3-3 2 0,3 1 3 0,-3 0-4 15,3 2 2-15,-1 1 3 0,-1-3-3 0,-1 1 2 16,3 2 3-16,-1-1-5 0,-2 1 0 0,4-1 2 16,-1-1 4-16,0 4-6 0,1-3 1 0,0 1 6 15,0 1-4-15,-1-1-1 0,1-1-2 0,-1-2 3 16,5 5-1-16,-4-4 0 0,3 2 0 0,-3-2-5 16,-1 2 5-16,0-3 1 0,0 2-4 0,0 0-2 15,0-3 3-15,-1 2-1 0,-2-1 0 0,0-1-2 16,2 0-1-16,-3-3 1 0,1 3-1 0,-1-3 7 0,0 0-2 15,3 5-4-15,-3-5 4 0,0 0-2 16,0 0-3-16,2 4 6 0,-2-4-6 0,0 0 3 0,0 0-1 16,0 0 3-16,0 0-3 0,0 0 3 0,0 0 2 15,0 0 0-15,0 0-3 0,-6-11 6 0,6 11-8 16,0 0 1-16,0 0 0 0,0 0-3 0,0 0-13 16,0 0-33-16,0 0-40 0,0 0-112 0,0 0-217 15,0 0 96-15</inkml:trace>
  <inkml:trace contextRef="#ctx0" brushRef="#br0" timeOffset="-134788.46">20768 15311 41 0,'0'0'63'15,"0"0"-9"-15,-4-3-5 0,4 3-3 0,0 0-1 0,0 0-9 16,0 0 3-16,0 0-9 0,0 0 0 0,0 0 2 16,0 0-6-16,0 0 2 0,0 0 6 0,0 0-1 15,0 0 0-15,0 0-6 0,0 0 6 0,0 0-11 16,0 0 1-16,0 0-1 0,0 0-2 0,0 0-3 15,0 0-1-15,0 0 4 0,0 0-5 0,0 0-2 16,0 0-5-16,0 0-3 0,0 0 5 0,0 0-2 16,0 0 6-16,0 0 3 0,0 0 11 0,0 0-12 15,0 0 1-15,0 0 2 0,9-3 1 0,-9 3 0 16,0 0 6-16,0 0-5 0,4-1 1 0,-4 1-9 0,9-2 0 16,-9 2-2-16,6 0-1 0,-6 0 5 0,9 0-4 15,-9 0-5-15,10 2 5 0,-2-2-6 0,-8 0-1 16,13 1 4-16,-8-1 3 0,3 0-8 0,-3 0 0 15,0 3 1-15,0-3 1 0,2 1-1 0,-1-1-2 16,-6 0-1-16,10 2 2 0,-3-1-1 0,0-2-1 16,-1 2 2-16,2-1 3 0,-1 1-4 0,-1-1-2 15,-1 1 3-15,1 1-4 0,1 0 14 0,-1-1-11 16,-1-1-4-16,4 1 4 0,-2 4-1 0,-1-5 3 16,3 1-6-16,-1 2-2 0,3-1 4 0,-2 0 3 15,4 1-8-15,-3 2 3 0,-1-3-4 0,1-1 3 0,-1 0 6 16,3 2 0-16,-1 3-4 0,-1-3 2 0,2 0 0 15,-1-1 0-15,0-1 2 0,0 2-4 16,2 0 2-16,-3-2 8 0,2 0-15 0,-5 2 7 0,1-2-2 16,-1 3-1-16,1-3 3 0,-3 2 3 0,3 0-2 15,-3-2-2-15,0 2-1 0,4 0 0 0,-5-1-2 16,4 3 4-16,-4-2 2 0,1-1-3 0,1 2 0 16,-1-1 1-16,-1 2-4 0,1-1 4 0,-1-1 10 15,3-1-15-15,-1 1 5 0,-2 1-1 0,1-1-3 0,0 2 3 16,-1-1-1-16,1-2 2 0,-1 0 0 15,1 3 1-15,0-4-1 0,0 2 1 0,-1-2-2 16,1 3 2-16,-1-1-7 0,1 1 2 0,0-1 4 0,-1 0-1 16,1 1-2-16,-1-1 2 0,0 0 2 0,0 2 2 15,-1-3-6-15,2-1 2 0,0 3 2 0,-1-2-2 16,0 0-3-16,-1 3 6 0,3-3-3 0,-4 0 10 16,4-1-10-16,-2 2 3 0,-2-2-3 0,3 3 2 15,-3-1-4-15,-2-3 2 0,6 4-3 0,-2-2 2 16,-4-2-1-16,2 3 5 0,2-2-3 0,-4-1 0 15,4 3 3-15,-4-3-1 0,4 2 2 0,-4-2-4 16,0 0 2-16,0 0-7 0,5 3 4 0,-5-3 1 0,0 0 3 16,0 0-8-16,0 0 5 0,0 0 5 15,4 2-6-15,-4-2 5 0,0 0-5 0,0 0 3 16,0 0-3-16,0 0 8 0,0 0-14 0,0 0 9 0,0 0-3 16,0 0 6-16,0 0-5 0,0 0 0 0,0 0-3 15,0 0 2-15,0 0-8 0,0 0 11 16,0 0-8-16,0 0-22 0,0 0-24 0,0 0-27 0,0 0-111 15,0 0-205-15,0 0 91 0</inkml:trace>
  <inkml:trace contextRef="#ctx0" brushRef="#br0" timeOffset="-133604.33">21012 15208 50 0,'0'0'99'0,"0"0"-6"0,0 0-12 16,0 0-5-16,0 0-2 0,0 0-9 0,0 0-10 15,0 0-8-15,8-4 2 0,-8 4-8 0,0 0 0 0,0 0-4 16,7 0-6-16,-7 0-2 0,0 0-5 0,0 0 1 16,0 0-7-16,0 0 0 0,8 0 2 0,-8 0 3 15,0 0-3-15,0 0 0 0,5-2-1 0,2 1-3 16,-3-2-3-16,-4 3 1 0,7-3-2 0,-7 3-6 15,9-2 2-15,-5 1 8 0,0-1-12 0,2-1 1 16,0-1-4-16,0 2 0 0,-1 0 14 0,0-1-13 16,-1 2-2-16,0 1 1 0,-4 0-1 0,6-6 2 15,-4 5 2-15,-2 1-1 0,4-3 0 0,-4 3-6 0,0 0-1 16,0 0 5-16,0 0-3 0,0 0 2 16,0 0-2-16,0 0-1 0,0 0-1 0,0 0 3 15,0 0-2-15,0 0 4 0,-2 10 0 0,2-10-1 0,-9 4-1 16,6-2 0-16,0 0-5 0,-1 1 4 0,4-3 2 15,-7 4 1-15,3-4 6 0,4 0-9 0,-5 2 1 16,5-2-2-16,-10 1 5 0,6 0-4 0,-2 0 3 16,-2 2 2-16,-1-2-1 0,0 1 1 0,0 1-1 15,-5 0 2-15,4-3-2 0,-3 2 1 0,-5 1-2 16,1 1 0-16,0-1 5 0,0-2 0 0,1 2-5 16,-3 0-1-16,0 3 7 0,-2-5-5 0,-1 2 7 15,4 2-6-15,-1-1-5 0,0-1 2 0,6-1 4 16,-1 1 1-16,5-2-3 0,1 2-4 0,2-2 9 0,-1 0-6 15,0-1 3-15,1 0-3 0,2 3 10 16,4-3-10-16,-5 1 2 0,5-1-2 0,-7 3 0 0,7-3 6 16,-3 1-11-16,3-1-1 0,0 0 2 0,-4 4 4 15,4-4-1-15,0 0 5 0,0 0-4 0,-4 1-3 16,4-1 3-16,0 0 7 0,0 0-10 0,0 0 1 16,0 0-2-16,-3 3 8 0,3-3-12 0,0 0 6 15,0 0 3-15,0 0 1 0,0 0-5 0,0 0 0 16,0 0 9-16,0 0-8 0,0 0 1 0,0 0 0 15,0 0-1-15,0 0-2 0,0 0 4 0,0 0-1 16,0 0-1-16,0 0 1 0,0 0 3 0,-1 4-3 16,1-4-3-16,0 0 7 0,0 0-3 0,3 4 2 15,-3-4 2-15,0 0-4 0,0 0-1 0,0 0-3 16,2 4 8-16,-2-4-2 0,4 1 0 0,-4-1 7 0,6 3-11 16,-2-1 3-16,0-1 1 0,-4-1 0 0,5 1-1 15,-5-1-2-15,6 2-7 0,-6-2 9 16,4 1-2-16,-4-1 6 0,0 0-2 0,7 3 0 0,-7-3-3 15,0 0 6-15,3 3-8 0,-3-3 2 0,6 1 3 16,-6-1-6-16,3 3 4 0,1-2 0 0,0 2-2 16,1-1 0-16,-1 2-2 0,4 1 8 0,-2-2-6 15,1 1 0-15,0 0 8 0,2 4-1 0,-3-2-4 16,4 0 2-16,-3 2 2 0,3 1-3 0,-1-2 0 16,-2 1 2-16,-1-1-3 0,2 2-4 0,-2-2 1 15,2 3 2-15,-2-3-4 0,0 1 7 0,1 1-6 16,-3-3 10-16,0 3-12 0,-2-4 3 0,2 1 0 15,-3 0-3-15,2 0 13 0,-2 0-9 0,1 0-3 16,0-4 7-16,-1 2-3 0,-1-1-2 0,1 2 2 16,-1-5-1-16,0 5 1 0,0-5-2 0,0 3-3 0,0-3-15 15,0 0-32-15,0 0-75 0,0 0-75 0,0 0-215 16,0 0 95-16</inkml:trace>
  <inkml:trace contextRef="#ctx0" brushRef="#br0" timeOffset="-131370.74">21071 15387 53 0,'5'1'48'0,"0"1"1"0,1 0-9 0,1-1-2 15,-3 1-6-15,-4-2 2 0,6 3-6 0,-2-1 0 16,-1-2-2-16,-3 0-7 0,0 0 1 0,6 3-4 15,-6-3 0-15,2 4-2 0,1-2-4 0,-3-2 2 16,3 3 3-16,-3-3-8 0,0 3 3 0,0-3-9 16,0 0-13-16,0 5-17 0,0-5-51 0,0 0-86 15,-2 5 39-15</inkml:trace>
  <inkml:trace contextRef="#ctx0" brushRef="#br0" timeOffset="-130146.85">20856 15300 3 0,'4'1'50'15,"3"0"-6"-15,0 1-6 0,-2-1-2 0,2 2 6 16,0 0-8-16,3-1-1 0,-1 1-4 0,0 1-11 16,3 1 6-16,-2-3 2 0,-2 0-4 0,3 1-8 15,-1 1 2-15,2 2-1 0,-2-4 1 0,-1 3-1 16,4 3-3-16,2-2-7 0,-2 0 4 0,4 3-4 15,-2-1 1-15,4-2 2 0,-2 0-2 0,-1 0 3 16,3-1-5-16,-2 3 0 0,2-1 0 0,-8-2 0 16,1-2 3-16,1 2-5 0,-3-1 5 0,4-1-4 15,-2 1-2-15,2 2 5 0,-4-2-1 0,3 0 1 16,1-1 2-16,-1 1 2 0,0 0-3 0,-2 0-4 16,2-1 3-16,-3 1-1 0,-2 2 0 0,1-3-1 15,0 2-5-15,-2-1 2 0,0 1 6 0,1-3-8 16,0 1 3-16,-3 0 0 0,1-2 1 0,0 4-2 15,-1-2 0-15,0 0-15 0,0-2-6 0,-1 1-27 16,0-2-48-16,-4 0-104 0,0 0 47 0</inkml:trace>
  <inkml:trace contextRef="#ctx0" brushRef="#br0" timeOffset="-128748.71">25763 16549 17 0,'-3'-6'108'0,"3"6"-19"0,-1-3-3 0,1 3-11 16,0-5-5-16,0 5-6 0,0 0-8 0,0-5-8 15,0 5-6-15,0 0-2 0,0 0-3 0,0-5-6 16,0 5-3-16,0 0-3 0,0 0-8 0,0 0 1 15,0 0 2-15,0 0-7 0,-3-2 1 0,3 2-5 16,0 0 3-16,0 0-2 0,0 0 4 0,-16 6-6 16,12-3-2-16,-4-1-2 0,-2 1 2 0,0 2-4 15,0-1 2-15,-4-1-2 0,2 2-1 0,0-2 2 16,0 2-3-16,0-1 4 0,1 0 1 0,2 0 4 16,-1 1-4-16,0-1-7 0,-1 1 1 0,0-3 4 15,2 2 0-15,4 0 0 0,-3-3 2 0,-1 0-2 16,2 1-2-16,2-1-2 0,-2 2 1 0,1-3 3 15,0 1-6-15,0 0 10 0,6-1-2 0,-13 2 1 16,8-2-2-16,5 0-21 0,-15 1-30 0,10 0-38 16,5-1-64-16,-7 0-160 0,7 0 71 0</inkml:trace>
  <inkml:trace contextRef="#ctx0" brushRef="#br0" timeOffset="-128456.33">25634 16590 71 0,'0'0'66'0,"-9"5"-6"0,9-5-9 0,-4 3 2 0,2-2-8 16,2-1-7-16,-7 4-6 0,6-1-3 15,1-3-5-15,-10 4 7 0,5-3-7 0,-2 0-5 16,-2 2 0-16,2-3 3 0,-1 0-5 0,-1 0-3 0,-4 0 3 16,3 0 1-16,0 0-3 0,-1-3-2 0,5 2-2 15,-5 1 1-15,-1-1-5 0,3-2 5 0,0 2-3 16,2 1-1-16,-2-1 2 0,2 1-11 16,7 0-25-16,-10 1-94 0,10-1-130 0,0 0 57 0</inkml:trace>
  <inkml:trace contextRef="#ctx0" brushRef="#br0" timeOffset="-127152.08">27932 16471 11 0,'-11'3'31'0,"-3"0"-3"0,5-1 3 0,0-2-3 15,-3 2-7-15,3 0 3 0,-2 1-5 0,4-2 1 16,-1 1-5-16,2 3 4 0,-2-4-2 0,2 3 0 15,-3 0-4-15,1-1-17 0,-1 2-45 0,2-4-52 16,0 2 24-16</inkml:trace>
  <inkml:trace contextRef="#ctx0" brushRef="#br0" timeOffset="-125911.4">27971 16477 22 0,'0'0'28'0,"0"0"0"16,0 0-2-16,0 0-4 0,0 0-3 16,0 0 0-16,0 0-3 0,0 0 1 0,0 0-5 15,0 0 1-15,0 0 1 0,0 0-3 0,0 0-6 0,0 0 2 16,0 0-1-16,0 0-1 0,0 0 0 0,0 0-2 15,0 0 0-15,5 2 0 0,-5-2 0 0,0 3 2 16,0-3 0-16,-1 5-4 0,1-5 0 16,0 0 0-16,-5 4 0 0,5-4-1 0,-3 5 1 0,3-5 2 15,-5 3-2-15,1-1 3 0,4-2 0 0,-6 2 0 16,2-1-2-16,4-1 4 0,0 0-3 0,-10 2-2 16,6 0 0-16,4-2 2 0,-5 3 0 15,1-2-2-15,4-1 1 0,-6 4-2 0,3-3 3 0,-2 2-3 16,0 0 3-16,1 0-3 0,2 0 0 0,-2 1 0 15,0 0 0-15,1-1 3 0,-2 0-3 0,-1 3 3 16,2-3-1-16,-1 0-1 0,0 1 4 0,-2-2-5 16,2 1 4-16,-2-1 1 0,2 0 5 0,-2-1-3 15,7-1 6-15,-11 0-1 0,3 0-4 0,8 0 1 16,-9-1 2-16,9 1 2 0,-8 0-5 0,8 0 5 16,0 0-2-16,-10 0 7 0,10 0-11 0,0 0 1 15,-5 1-2-15,5-1 14 0,-6 2-14 0,6-2-2 16,-7 2 6-16,3-1-5 0,4-1-6 0,-6 5-32 15,5-3-56-15,-2 0-97 0,3-2 42 0</inkml:trace>
  <inkml:trace contextRef="#ctx0" brushRef="#br0" timeOffset="-125300.14">27898 16383 45 0,'0'0'55'0,"6"-3"4"0,-5-1-5 0,-1 4-3 16,4-1-11-16,-4 1-3 0,5-5-4 15,-3 3-2-15,-2 2-3 0,3-3-5 0,-3 3 2 16,0 0-5-16,2-4-1 0,-2 4-5 0,0 0-8 16,0 0 4-16,2-3 8 0,-2 3-9 0,0 0 2 0,0 0 4 15,0 0-8-15,0 0 0 0,0 0 0 0,0 0 0 16,0 0-2-16,0 0 0 0,0 0-2 16,0 0 4-16,-14 8-5 0,10-6 5 0,-1 0-10 15,-2 3 5-15,1-5 3 0,-3 2-7 0,0 3 7 0,-1-2-7 16,0-1 8-16,2 1-6 0,0 0-1 0,-1 3-1 15,-1-3 8-15,0 0-3 0,2 2 0 16,-2-1 1-16,0 2 2 0,2-2-2 0,-5 1-5 16,4-1 3-16,0 2-5 0,-2-1 6 0,1-1 1 0,1 0-3 15,1 0 6-15,0 0-2 0,3 1-2 0,0-4-3 16,0 2 1-16,-3-1 1 0,3 4 2 0,0-4-1 16,0 3 2-16,-1-2 1 0,0 4 5 0,0-3-12 15,1-1-44-15,-1 1-73 0,3-1-126 0,-2 0 56 16</inkml:trace>
  <inkml:trace contextRef="#ctx0" brushRef="#br0" timeOffset="-123186.35">25730 16586 40 0,'0'0'36'0,"0"0"3"0,0 0-11 0,0 0 5 0,0 0-4 16,0 0-6-16,0 0-2 0,0 0-4 0,0 0 1 16,0 0 0-16,2-5 3 0,-2 5-4 0,0 0 2 15,0 0-4-15,0 0 4 0,0 0-1 0,0 0-1 16,0 0-1-16,0 0-4 0,0 0 1 0,0 0-1 15,2-2 0-15,-2 2 10 0,0 0-17 0,0 0 1 16,0 0-2-16,0 0 1 0,0 0 2 0,0 0-3 16,0 0-1-16,0 0 2 0,0 0-2 15,0 0 0-15,0 0 0 0,0 0 0 0,0 0-1 0,0 0-2 16,0 0 3-16,0 0-3 0,0 0 3 0,0 0-4 16,0 0 4-16,0 0-4 0,0 0-2 0,0 0 7 15,0 0-1-15,0 0 4 0,0 0-10 0,0 0 3 0,0 0 1 16,0 0-3-16,0 0 1 0,0 0 0 0,0 0 3 15,0 0-1-15,0 0-1 0,0 0-1 16,0 0 1-16,0 0 1 0,4 7 7 0,-4-7-10 16,3 2 7-16,-3-2-2 0,6 1 2 0,-6-1-1 0,5 1-2 15,-5-1 6-15,7 3-5 0,-7-3 4 16,0 0 0-16,5 1 4 0,-5-1-8 0,0 0 4 0,0 0-6 16,5 1 5-16,-5-1 3 0,0 0-7 15,0 0 2-15,0 0-2 0,0 0 0 0,0 0 3 0,4 0-4 16,-4 0 4-16,0 0-7 0,0 0 2 0,0 0 10 15,0 0-11-15,0 0-2 0,4 3 4 16,-4-3-2-16,0 0 4 0,0 0-5 0,0 0 0 16,0 0 1-16,0 0-4 0,0 0 9 0,0 0-8 0,0 0 8 15,0 0-5-15,0 0 6 0,0 0 0 0,0 0-6 16,0 0 2-16,0 0-5 0,2 2 8 0,-2-2-8 16,0 0 4-16,0 0-5 0,2 5 14 15,-2-5-10-15,0 0-2 0,0 0 3 0,0 3-3 0,0-3 14 16,0 0-14-16,0 0 1 0,0 0-3 0,0 0 7 15,0 0-4-15,-4 7 0 0,4-7 3 0,0 0-5 16,0 0 3-16,0 0-1 0,0 0 4 0,0 2-6 16,0-2 4-16,0 0-3 0,0 0 5 0,0 0-5 15,-4 3 4-15,4-3 1 0,0 0 0 0,0 0-1 16,0 0 0-16,0 0 0 0,0 0-1 0,0 0 3 16,0 0 0-16,-4 3 1 0,4-3-1 0,0 0 2 15,0 0 2-15,0 0 0 0,0 0 0 0,0 0 1 16,0 0-1-16,0 0 0 0,0 0 4 0,-5 1-1 15,5-1 5-15,-5 3-2 0,2-1 2 0,-3 0-2 16,1-1 4-16,5-1-6 0,-11 1 10 0,3 2-8 16,0-3 5-16,1 1-7 0,0 0 0 0,0 1 2 15,-4 2 0-15,1-3 9 0,2 0 2 0,-2 2 5 16,3-2-12-16,-2 2 9 0,0-1 1 0,1-1 0 0,-1 1-9 16,0 1 6-16,0-1-8 0,0 0 0 0,4 0 1 15,-6-1 0-15,-1 1 6 0,4 0-9 16,2-1 1-16,-8-1 1 0,3 0-2 0,-1 1-5 15,4-1-3-15,-3-1 5 0,1 0 0 0,0 1-3 0,3 0-3 16,7 0 1-16,-13-2 0 0,13 2-3 0,-9 0 5 16,4 0-5-16,5 0 3 0,-7 0 0 0,7 0 0 15,-11 0-4-15,11 0 0 0,0 0 1 0,-6 0-2 16,6 0 5-16,0 0-2 0,0 0-3 0,-5 2 7 16,5-2-3-16,-5 2-1 0,2 1-10 0,3-3-39 15,-4 2-55-15,4-2-116 0,0 0-234 0,0 0 103 16</inkml:trace>
  <inkml:trace contextRef="#ctx0" brushRef="#br0" timeOffset="-122025.25">25655 16529 23 0,'0'0'62'0,"0"0"-7"0,0 0-6 0,3-3-2 16,-3 3-8-16,0 0-2 0,0 0-7 0,0 0 3 0,0 0-5 16,0 0 1-16,0 0 8 0,0 0-6 0,0 0 2 15,0 0-3-15,0 0 2 0,0 0-3 0,0 0-1 16,0 0 2-16,0 0-9 0,0 0 5 0,0 0-9 15,0 0 3-15,0 0-3 0,0 0-5 0,0 0 1 16,0 0-2-16,0 0-1 0,0 0-2 0,0 0-2 16,0 0-2-16,0 0 5 0,0 0-5 0,0 0 3 15,0 0-4-15,0 0-2 0,0 0-2 0,0 0 5 16,0 0 0-16,0 0-4 0,0 0 0 0,0 0-3 16,0 0 8-16,-10 9-5 0,6-6 7 0,-1 1-5 15,-1-2 4-15,-3 3 5 0,1 0 1 0,-1-3 5 16,0 2-5-16,-1 0 3 0,-2-2 0 0,1 2-4 15,2-1 6-15,-5 1-7 0,1-2 2 0,-6 0-3 16,6 1 4-16,3-1-2 0,-3 1-3 0,-1-3-2 16,0 2 2-16,4 0-4 0,2-1-1 0,-2 0 2 15,1-1 1-15,4 0 6 0,0 3-9 0,5-3 2 16,-13 0 2-16,9 1 10 0,4-1 8 0,0 0-1 16,0 0-1-16,0 0-3 0,0 0 2 0,0 0-3 15,0 0-1-15,0 0 0 0,0 0-1 0,0 0-2 0,0 0-4 16,0 0-1-16,22 0 0 0,-22 0 4 15,8 3-8-15,-4-2-44 0,-2 2-47 0,-2-3-128 16,3 5-229-16,-3-5 101 0</inkml:trace>
  <inkml:trace contextRef="#ctx0" brushRef="#br0" timeOffset="-121066">25776 16655 32 0,'0'0'57'0,"0"0"-3"0,0 0-3 16,0 0-2-16,0 0-4 0,0 0-1 0,0 0 2 15,0 0-2-15,0 0 0 0,0 0-1 0,0 0-3 16,0 0 0-16,0 0 2 0,0 0-5 0,0 0-2 15,0 0-3-15,0 0-6 0,0 0 1 0,-22-1-5 16,22 1 0-16,-2-3-4 0,2 3 0 0,0 0-1 16,0 0-3-16,-5-2-1 0,5 2-2 0,0 0-6 15,0 0 3-15,0 0-1 0,-4-3 1 0,4 3-4 16,0 0 1-16,0 0-3 0,0 0 3 0,0 0-3 16,0 0 1-16,0 0-1 0,0 0 6 0,0 0-7 15,-9 0 3-15,9 0-6 0,-10 0 3 0,10 0 1 16,-11 0-2-16,5 2 8 0,-1-1-7 0,-1-1 3 15,0 0 3-15,0 2-7 0,-1 0 1 0,-3-1-6 16,1 1 10-16,-3-2-1 0,4 2 6 0,-3 1-8 16,-1-3 3-16,1 1-3 0,-1 0-2 0,-4 2 6 15,3-1-11-15,2 0 12 0,-1-2-4 0,3 3-7 16,-3-1 6-16,5 0-1 0,0 0 4 0,1 1-3 16,2 0 2-16,-2 0-2 0,3 2 3 0,0 1-37 15,0 1-140-15,3 0-185 0,0-1 81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8/15/2021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21198" y="0"/>
            <a:ext cx="11333426" cy="927279"/>
          </a:xfrm>
        </p:spPr>
        <p:txBody>
          <a:bodyPr/>
          <a:lstStyle/>
          <a:p>
            <a:r>
              <a:rPr lang="en-US"/>
              <a:t>Click to edit Master title style</a:t>
            </a:r>
            <a:endParaRPr lang="en-US" dirty="0"/>
          </a:p>
        </p:txBody>
      </p:sp>
      <p:sp>
        <p:nvSpPr>
          <p:cNvPr id="3" name="Content Placeholder 2"/>
          <p:cNvSpPr>
            <a:spLocks noGrp="1"/>
          </p:cNvSpPr>
          <p:nvPr>
            <p:ph idx="1"/>
          </p:nvPr>
        </p:nvSpPr>
        <p:spPr>
          <a:xfrm>
            <a:off x="721197" y="1043188"/>
            <a:ext cx="11333427" cy="541019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DE6118-2437-4B30-8E3C-4D2BE6020583}" type="datetimeFigureOut">
              <a:rPr lang="en-US" dirty="0"/>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8/15/2021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8/15/2021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8/15/2021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8/15/2021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customXml" Target="../ink/ink16.xml"/></Relationships>
</file>

<file path=ppt/slides/_rels/slide1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15127" y="1815484"/>
            <a:ext cx="8361229" cy="1086237"/>
          </a:xfrm>
        </p:spPr>
        <p:txBody>
          <a:bodyPr/>
          <a:lstStyle/>
          <a:p>
            <a:r>
              <a:rPr lang="en-US" dirty="0"/>
              <a:t>Decision making</a:t>
            </a:r>
          </a:p>
        </p:txBody>
      </p:sp>
      <p:sp>
        <p:nvSpPr>
          <p:cNvPr id="5" name="Subtitle 4"/>
          <p:cNvSpPr>
            <a:spLocks noGrp="1"/>
          </p:cNvSpPr>
          <p:nvPr>
            <p:ph type="subTitle" idx="1"/>
          </p:nvPr>
        </p:nvSpPr>
        <p:spPr/>
        <p:txBody>
          <a:bodyPr/>
          <a:lstStyle/>
          <a:p>
            <a:r>
              <a:rPr lang="en-US" dirty="0"/>
              <a:t>Prof. </a:t>
            </a:r>
            <a:r>
              <a:rPr lang="en-US"/>
              <a:t>Koliya Pulasinghe</a:t>
            </a:r>
            <a:endParaRPr lang="en-US"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5B2FB23-5064-4793-B09F-7F83479B4D11}"/>
                  </a:ext>
                </a:extLst>
              </p14:cNvPr>
              <p14:cNvContentPartPr/>
              <p14:nvPr/>
            </p14:nvContentPartPr>
            <p14:xfrm>
              <a:off x="1461600" y="1350720"/>
              <a:ext cx="4980240" cy="4571280"/>
            </p14:xfrm>
          </p:contentPart>
        </mc:Choice>
        <mc:Fallback>
          <p:pic>
            <p:nvPicPr>
              <p:cNvPr id="2" name="Ink 1">
                <a:extLst>
                  <a:ext uri="{FF2B5EF4-FFF2-40B4-BE49-F238E27FC236}">
                    <a16:creationId xmlns:a16="http://schemas.microsoft.com/office/drawing/2014/main" id="{C5B2FB23-5064-4793-B09F-7F83479B4D11}"/>
                  </a:ext>
                </a:extLst>
              </p:cNvPr>
              <p:cNvPicPr/>
              <p:nvPr/>
            </p:nvPicPr>
            <p:blipFill>
              <a:blip r:embed="rId3"/>
              <a:stretch>
                <a:fillRect/>
              </a:stretch>
            </p:blipFill>
            <p:spPr>
              <a:xfrm>
                <a:off x="1452240" y="1341360"/>
                <a:ext cx="4998960" cy="4590000"/>
              </a:xfrm>
              <a:prstGeom prst="rect">
                <a:avLst/>
              </a:prstGeom>
            </p:spPr>
          </p:pic>
        </mc:Fallback>
      </mc:AlternateContent>
    </p:spTree>
    <p:extLst>
      <p:ext uri="{BB962C8B-B14F-4D97-AF65-F5344CB8AC3E}">
        <p14:creationId xmlns:p14="http://schemas.microsoft.com/office/powerpoint/2010/main" val="430898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0081" y="791570"/>
            <a:ext cx="4018839" cy="5262390"/>
          </a:xfrm>
        </p:spPr>
        <p:txBody>
          <a:bodyPr anchor="ctr">
            <a:normAutofit/>
          </a:bodyPr>
          <a:lstStyle/>
          <a:p>
            <a:pPr algn="r"/>
            <a:r>
              <a:rPr lang="en-US" sz="5400" dirty="0">
                <a:solidFill>
                  <a:schemeClr val="bg2"/>
                </a:solidFill>
              </a:rPr>
              <a:t>Features of a Thinking Environment</a:t>
            </a:r>
          </a:p>
        </p:txBody>
      </p:sp>
      <p:sp>
        <p:nvSpPr>
          <p:cNvPr id="12" name="Rectangle 11">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6176720" y="791570"/>
            <a:ext cx="4892308" cy="5262390"/>
          </a:xfrm>
        </p:spPr>
        <p:txBody>
          <a:bodyPr anchor="ctr">
            <a:normAutofit/>
          </a:bodyPr>
          <a:lstStyle/>
          <a:p>
            <a:pPr marL="457200" indent="-457200">
              <a:buFont typeface="+mj-lt"/>
              <a:buAutoNum type="arabicPeriod" startAt="6"/>
            </a:pPr>
            <a:r>
              <a:rPr lang="en-US" sz="1800" dirty="0">
                <a:effectLst/>
              </a:rPr>
              <a:t>  </a:t>
            </a:r>
            <a:r>
              <a:rPr lang="en-US" sz="1800" dirty="0"/>
              <a:t>Encouragement</a:t>
            </a:r>
          </a:p>
          <a:p>
            <a:pPr marL="530352" lvl="1" indent="0">
              <a:buNone/>
            </a:pPr>
            <a:r>
              <a:rPr lang="en-US" sz="1800" dirty="0"/>
              <a:t>- moving beyond competition with your teammates to collaboration </a:t>
            </a:r>
          </a:p>
          <a:p>
            <a:pPr marL="457200" indent="-457200">
              <a:buFont typeface="+mj-lt"/>
              <a:buAutoNum type="arabicPeriod" startAt="6"/>
            </a:pPr>
            <a:r>
              <a:rPr lang="en-US" sz="1800" dirty="0"/>
              <a:t> Feelings</a:t>
            </a:r>
          </a:p>
          <a:p>
            <a:pPr marL="530352" lvl="1" indent="0">
              <a:buNone/>
            </a:pPr>
            <a:r>
              <a:rPr lang="en-US" sz="1800" dirty="0"/>
              <a:t> - allowing sufficient emotional release to restore thinking </a:t>
            </a:r>
          </a:p>
          <a:p>
            <a:pPr marL="457200" indent="-457200">
              <a:buFont typeface="+mj-lt"/>
              <a:buAutoNum type="arabicPeriod" startAt="6"/>
            </a:pPr>
            <a:r>
              <a:rPr lang="en-US" sz="1800" dirty="0"/>
              <a:t> Information</a:t>
            </a:r>
          </a:p>
          <a:p>
            <a:pPr marL="530352" lvl="1" indent="0">
              <a:buNone/>
            </a:pPr>
            <a:r>
              <a:rPr lang="en-US" sz="1800" dirty="0"/>
              <a:t>- providing a fuller, more accurate picture of reality </a:t>
            </a:r>
          </a:p>
          <a:p>
            <a:pPr marL="457200" indent="-457200">
              <a:buFont typeface="+mj-lt"/>
              <a:buAutoNum type="arabicPeriod" startAt="6"/>
            </a:pPr>
            <a:r>
              <a:rPr lang="en-US" sz="1800" dirty="0"/>
              <a:t> Place</a:t>
            </a:r>
          </a:p>
          <a:p>
            <a:pPr marL="530352" lvl="1" indent="0">
              <a:buNone/>
            </a:pPr>
            <a:r>
              <a:rPr lang="en-US" sz="1800" dirty="0"/>
              <a:t>- creating a physical environment that says ‘You matter </a:t>
            </a:r>
          </a:p>
          <a:p>
            <a:pPr marL="457200" indent="-457200">
              <a:buFont typeface="+mj-lt"/>
              <a:buAutoNum type="arabicPeriod" startAt="6"/>
            </a:pPr>
            <a:r>
              <a:rPr lang="en-US" sz="1800" i="1" dirty="0"/>
              <a:t> </a:t>
            </a:r>
            <a:r>
              <a:rPr lang="en-US" sz="1800" dirty="0"/>
              <a:t>Diversity</a:t>
            </a:r>
          </a:p>
          <a:p>
            <a:pPr marL="530352" lvl="1" indent="0">
              <a:buNone/>
            </a:pPr>
            <a:r>
              <a:rPr lang="en-US" sz="1800" dirty="0"/>
              <a:t>- adding quality because of the differences between participants </a:t>
            </a:r>
          </a:p>
        </p:txBody>
      </p:sp>
      <p:sp>
        <p:nvSpPr>
          <p:cNvPr id="5" name="Slide Number Placeholder 4"/>
          <p:cNvSpPr>
            <a:spLocks noGrp="1"/>
          </p:cNvSpPr>
          <p:nvPr>
            <p:ph type="sldNum" sz="quarter" idx="12"/>
          </p:nvPr>
        </p:nvSpPr>
        <p:spPr>
          <a:xfrm>
            <a:off x="9472736" y="6453386"/>
            <a:ext cx="1596292" cy="404614"/>
          </a:xfrm>
        </p:spPr>
        <p:txBody>
          <a:bodyPr>
            <a:normAutofit/>
          </a:bodyPr>
          <a:lstStyle/>
          <a:p>
            <a:pPr marL="0" marR="0" lvl="0" indent="0" defTabSz="457200" rtl="0" eaLnBrk="1" fontAlgn="auto" latinLnBrk="0" hangingPunct="1">
              <a:spcBef>
                <a:spcPts val="0"/>
              </a:spcBef>
              <a:spcAft>
                <a:spcPts val="600"/>
              </a:spcAft>
              <a:buClrTx/>
              <a:buSzTx/>
              <a:buFontTx/>
              <a:buNone/>
              <a:tabLst/>
              <a:defRPr/>
            </a:pPr>
            <a:fld id="{ADA7478D-009C-45E0-9539-59336C0CB2CA}" type="slidenum">
              <a:rPr kumimoji="0" lang="en-US" b="0" i="0" u="none" strike="noStrike" kern="1200" cap="none" spc="0" normalizeH="0" baseline="0" noProof="0" smtClean="0">
                <a:ln>
                  <a:noFill/>
                </a:ln>
                <a:effectLst/>
                <a:uLnTx/>
                <a:uFillTx/>
                <a:latin typeface="Franklin Gothic Book" panose="020B0503020102020204"/>
                <a:ea typeface="+mn-ea"/>
                <a:cs typeface="+mn-cs"/>
              </a:rPr>
              <a:pPr marL="0" marR="0" lvl="0" indent="0" defTabSz="457200" rtl="0" eaLnBrk="1" fontAlgn="auto" latinLnBrk="0" hangingPunct="1">
                <a:spcBef>
                  <a:spcPts val="0"/>
                </a:spcBef>
                <a:spcAft>
                  <a:spcPts val="600"/>
                </a:spcAft>
                <a:buClrTx/>
                <a:buSzTx/>
                <a:buFontTx/>
                <a:buNone/>
                <a:tabLst/>
                <a:defRPr/>
              </a:pPr>
              <a:t>10</a:t>
            </a:fld>
            <a:endParaRPr kumimoji="0" lang="en-US" b="0" i="0" u="none" strike="noStrike" kern="1200" cap="none" spc="0" normalizeH="0" baseline="0" noProof="0">
              <a:ln>
                <a:noFill/>
              </a:ln>
              <a:effectLst/>
              <a:uLnTx/>
              <a:uFillTx/>
              <a:latin typeface="Franklin Gothic Book" panose="020B0503020102020204"/>
              <a:ea typeface="+mn-ea"/>
              <a:cs typeface="+mn-cs"/>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541E4E5-4F4E-4448-A167-03DDB17E6022}"/>
                  </a:ext>
                </a:extLst>
              </p14:cNvPr>
              <p14:cNvContentPartPr/>
              <p14:nvPr/>
            </p14:nvContentPartPr>
            <p14:xfrm>
              <a:off x="5669640" y="1225080"/>
              <a:ext cx="4723200" cy="5169960"/>
            </p14:xfrm>
          </p:contentPart>
        </mc:Choice>
        <mc:Fallback>
          <p:pic>
            <p:nvPicPr>
              <p:cNvPr id="4" name="Ink 3">
                <a:extLst>
                  <a:ext uri="{FF2B5EF4-FFF2-40B4-BE49-F238E27FC236}">
                    <a16:creationId xmlns:a16="http://schemas.microsoft.com/office/drawing/2014/main" id="{0541E4E5-4F4E-4448-A167-03DDB17E6022}"/>
                  </a:ext>
                </a:extLst>
              </p:cNvPr>
              <p:cNvPicPr/>
              <p:nvPr/>
            </p:nvPicPr>
            <p:blipFill>
              <a:blip r:embed="rId3"/>
              <a:stretch>
                <a:fillRect/>
              </a:stretch>
            </p:blipFill>
            <p:spPr>
              <a:xfrm>
                <a:off x="5660280" y="1215720"/>
                <a:ext cx="4741920" cy="5188680"/>
              </a:xfrm>
              <a:prstGeom prst="rect">
                <a:avLst/>
              </a:prstGeom>
            </p:spPr>
          </p:pic>
        </mc:Fallback>
      </mc:AlternateContent>
    </p:spTree>
    <p:extLst>
      <p:ext uri="{BB962C8B-B14F-4D97-AF65-F5344CB8AC3E}">
        <p14:creationId xmlns:p14="http://schemas.microsoft.com/office/powerpoint/2010/main" val="4294337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900" dirty="0"/>
              <a:t>Methods for Decision Making</a:t>
            </a:r>
          </a:p>
        </p:txBody>
      </p:sp>
      <p:sp>
        <p:nvSpPr>
          <p:cNvPr id="3" name="Content Placeholder 2"/>
          <p:cNvSpPr>
            <a:spLocks noGrp="1"/>
          </p:cNvSpPr>
          <p:nvPr>
            <p:ph idx="1"/>
          </p:nvPr>
        </p:nvSpPr>
        <p:spPr/>
        <p:txBody>
          <a:bodyPr/>
          <a:lstStyle/>
          <a:p>
            <a:r>
              <a:rPr lang="en-US" sz="2800" i="1" dirty="0"/>
              <a:t>Understanding  the decision-making methods will help you to make the best decision available.</a:t>
            </a:r>
          </a:p>
          <a:p>
            <a:pPr lvl="1"/>
            <a:r>
              <a:rPr lang="en-US" sz="2800" dirty="0"/>
              <a:t>Best Decision</a:t>
            </a:r>
          </a:p>
          <a:p>
            <a:pPr marL="987552" lvl="1" indent="-457200">
              <a:buFont typeface="+mj-lt"/>
              <a:buAutoNum type="arabicPeriod"/>
            </a:pPr>
            <a:r>
              <a:rPr lang="en-US" dirty="0"/>
              <a:t>would not have been thought of by an individual alone</a:t>
            </a:r>
          </a:p>
          <a:p>
            <a:pPr marL="987552" lvl="1" indent="-457200">
              <a:buFont typeface="+mj-lt"/>
              <a:buAutoNum type="arabicPeriod"/>
            </a:pPr>
            <a:r>
              <a:rPr lang="en-US" dirty="0"/>
              <a:t>a sound solution to the problem</a:t>
            </a:r>
          </a:p>
          <a:p>
            <a:pPr marL="987552" lvl="1" indent="-457200">
              <a:buFont typeface="+mj-lt"/>
              <a:buAutoNum type="arabicPeriod"/>
            </a:pPr>
            <a:r>
              <a:rPr lang="en-US" dirty="0"/>
              <a:t>a decision based upon input, as unbiased as possible, from each team member</a:t>
            </a:r>
          </a:p>
          <a:p>
            <a:pPr marL="987552" lvl="1" indent="-457200">
              <a:buFont typeface="+mj-lt"/>
              <a:buAutoNum type="arabicPeriod"/>
            </a:pPr>
            <a:r>
              <a:rPr lang="en-US" dirty="0"/>
              <a:t>addresses the team’s goal for the decision-making process. </a:t>
            </a:r>
            <a:endParaRPr lang="en-US" sz="6000" i="1" dirty="0"/>
          </a:p>
          <a:p>
            <a:pPr marL="0" indent="0">
              <a:buNone/>
            </a:pPr>
            <a:r>
              <a:rPr lang="en-US" sz="2800" i="1" dirty="0"/>
              <a:t> </a:t>
            </a:r>
          </a:p>
          <a:p>
            <a:r>
              <a:rPr lang="en-US" sz="2800" i="1" dirty="0"/>
              <a:t>Methods describe how we work, how they affect and manipulate the team decision making process in productive ways. </a:t>
            </a:r>
          </a:p>
          <a:p>
            <a:endParaRPr lang="en-US"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11</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8F422BB-2FA8-4D5A-9925-5593D2EFF05F}"/>
                  </a:ext>
                </a:extLst>
              </p14:cNvPr>
              <p14:cNvContentPartPr/>
              <p14:nvPr/>
            </p14:nvContentPartPr>
            <p14:xfrm>
              <a:off x="2716560" y="1294920"/>
              <a:ext cx="5185080" cy="2271600"/>
            </p14:xfrm>
          </p:contentPart>
        </mc:Choice>
        <mc:Fallback>
          <p:pic>
            <p:nvPicPr>
              <p:cNvPr id="4" name="Ink 3">
                <a:extLst>
                  <a:ext uri="{FF2B5EF4-FFF2-40B4-BE49-F238E27FC236}">
                    <a16:creationId xmlns:a16="http://schemas.microsoft.com/office/drawing/2014/main" id="{F8F422BB-2FA8-4D5A-9925-5593D2EFF05F}"/>
                  </a:ext>
                </a:extLst>
              </p:cNvPr>
              <p:cNvPicPr/>
              <p:nvPr/>
            </p:nvPicPr>
            <p:blipFill>
              <a:blip r:embed="rId3"/>
              <a:stretch>
                <a:fillRect/>
              </a:stretch>
            </p:blipFill>
            <p:spPr>
              <a:xfrm>
                <a:off x="2707200" y="1285560"/>
                <a:ext cx="5203800" cy="2290320"/>
              </a:xfrm>
              <a:prstGeom prst="rect">
                <a:avLst/>
              </a:prstGeom>
            </p:spPr>
          </p:pic>
        </mc:Fallback>
      </mc:AlternateContent>
    </p:spTree>
    <p:extLst>
      <p:ext uri="{BB962C8B-B14F-4D97-AF65-F5344CB8AC3E}">
        <p14:creationId xmlns:p14="http://schemas.microsoft.com/office/powerpoint/2010/main" val="3778020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197" y="609600"/>
            <a:ext cx="11333426" cy="927279"/>
          </a:xfrm>
        </p:spPr>
        <p:txBody>
          <a:bodyPr>
            <a:normAutofit/>
          </a:bodyPr>
          <a:lstStyle/>
          <a:p>
            <a:r>
              <a:rPr lang="en-US" dirty="0"/>
              <a:t>Methods of Decision Making</a:t>
            </a:r>
          </a:p>
        </p:txBody>
      </p:sp>
      <p:sp>
        <p:nvSpPr>
          <p:cNvPr id="3" name="Content Placeholder 2"/>
          <p:cNvSpPr>
            <a:spLocks noGrp="1"/>
          </p:cNvSpPr>
          <p:nvPr>
            <p:ph idx="1"/>
          </p:nvPr>
        </p:nvSpPr>
        <p:spPr>
          <a:xfrm>
            <a:off x="721197" y="1709530"/>
            <a:ext cx="11333427" cy="5148470"/>
          </a:xfrm>
        </p:spPr>
        <p:txBody>
          <a:bodyPr>
            <a:normAutofit/>
          </a:bodyPr>
          <a:lstStyle/>
          <a:p>
            <a:pPr marL="0" indent="0">
              <a:buNone/>
            </a:pPr>
            <a:r>
              <a:rPr lang="en-US" sz="2800" dirty="0"/>
              <a:t>1. Decision by consensus</a:t>
            </a:r>
          </a:p>
          <a:p>
            <a:pPr marL="530352" lvl="1" indent="0">
              <a:buNone/>
            </a:pPr>
            <a:r>
              <a:rPr lang="en-US" sz="2400" dirty="0"/>
              <a:t>Time available allows a consensus to be reached; the team is sufficiently skilled to reach a consensus; the team commitment required to implement the decision is high. </a:t>
            </a:r>
          </a:p>
          <a:p>
            <a:pPr marL="0" indent="0">
              <a:buNone/>
            </a:pPr>
            <a:r>
              <a:rPr lang="en-US" sz="2400" dirty="0"/>
              <a:t>2. </a:t>
            </a:r>
            <a:r>
              <a:rPr lang="en-US" sz="2800" dirty="0"/>
              <a:t>Decision by majority vote</a:t>
            </a:r>
          </a:p>
          <a:p>
            <a:pPr marL="530352" lvl="1" indent="0">
              <a:buNone/>
            </a:pPr>
            <a:r>
              <a:rPr lang="en-US" sz="2400" dirty="0"/>
              <a:t>Time constraints require decision; group consensus supporting voting process; team commitment required to implement decision is moderately high</a:t>
            </a:r>
            <a:r>
              <a:rPr lang="en-US" dirty="0"/>
              <a:t>. </a:t>
            </a:r>
          </a:p>
          <a:p>
            <a:pPr marL="0" indent="0">
              <a:buNone/>
            </a:pPr>
            <a:r>
              <a:rPr lang="en-US" sz="2400" dirty="0"/>
              <a:t>3. </a:t>
            </a:r>
            <a:r>
              <a:rPr lang="en-US" sz="2800" dirty="0"/>
              <a:t>Decision by minority vote (EXCO)</a:t>
            </a:r>
          </a:p>
          <a:p>
            <a:pPr marL="530352" lvl="1" indent="0">
              <a:buNone/>
            </a:pPr>
            <a:r>
              <a:rPr lang="en-US" sz="2400" dirty="0"/>
              <a:t>Limited time prevents convening entire team; clear choice of minority group; team commitment required to implement the decision is moderately low </a:t>
            </a:r>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A7478D-009C-45E0-9539-59336C0CB2CA}" type="slidenum">
              <a:rPr kumimoji="0" lang="en-US"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F274BBB-1E72-4BBF-83B2-F67AF79339AB}"/>
                  </a:ext>
                </a:extLst>
              </p14:cNvPr>
              <p14:cNvContentPartPr/>
              <p14:nvPr/>
            </p14:nvContentPartPr>
            <p14:xfrm>
              <a:off x="2959560" y="2045520"/>
              <a:ext cx="4126320" cy="3555360"/>
            </p14:xfrm>
          </p:contentPart>
        </mc:Choice>
        <mc:Fallback>
          <p:pic>
            <p:nvPicPr>
              <p:cNvPr id="4" name="Ink 3">
                <a:extLst>
                  <a:ext uri="{FF2B5EF4-FFF2-40B4-BE49-F238E27FC236}">
                    <a16:creationId xmlns:a16="http://schemas.microsoft.com/office/drawing/2014/main" id="{BF274BBB-1E72-4BBF-83B2-F67AF79339AB}"/>
                  </a:ext>
                </a:extLst>
              </p:cNvPr>
              <p:cNvPicPr/>
              <p:nvPr/>
            </p:nvPicPr>
            <p:blipFill>
              <a:blip r:embed="rId3"/>
              <a:stretch>
                <a:fillRect/>
              </a:stretch>
            </p:blipFill>
            <p:spPr>
              <a:xfrm>
                <a:off x="2950200" y="2036160"/>
                <a:ext cx="4145040" cy="3574080"/>
              </a:xfrm>
              <a:prstGeom prst="rect">
                <a:avLst/>
              </a:prstGeom>
            </p:spPr>
          </p:pic>
        </mc:Fallback>
      </mc:AlternateContent>
    </p:spTree>
    <p:extLst>
      <p:ext uri="{BB962C8B-B14F-4D97-AF65-F5344CB8AC3E}">
        <p14:creationId xmlns:p14="http://schemas.microsoft.com/office/powerpoint/2010/main" val="1051335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197" y="304800"/>
            <a:ext cx="11333426" cy="927279"/>
          </a:xfrm>
        </p:spPr>
        <p:txBody>
          <a:bodyPr>
            <a:normAutofit/>
          </a:bodyPr>
          <a:lstStyle/>
          <a:p>
            <a:r>
              <a:rPr lang="en-US" dirty="0"/>
              <a:t>Methods of Decision Making</a:t>
            </a:r>
          </a:p>
        </p:txBody>
      </p:sp>
      <p:sp>
        <p:nvSpPr>
          <p:cNvPr id="3" name="Content Placeholder 2"/>
          <p:cNvSpPr>
            <a:spLocks noGrp="1"/>
          </p:cNvSpPr>
          <p:nvPr>
            <p:ph idx="1"/>
          </p:nvPr>
        </p:nvSpPr>
        <p:spPr>
          <a:xfrm>
            <a:off x="721197" y="1431234"/>
            <a:ext cx="11333427" cy="5426765"/>
          </a:xfrm>
        </p:spPr>
        <p:txBody>
          <a:bodyPr>
            <a:normAutofit/>
          </a:bodyPr>
          <a:lstStyle/>
          <a:p>
            <a:pPr marL="0" indent="0">
              <a:buNone/>
            </a:pPr>
            <a:r>
              <a:rPr lang="en-US" sz="2800" dirty="0"/>
              <a:t>4. Decision made by authority after group discussion</a:t>
            </a:r>
          </a:p>
          <a:p>
            <a:pPr marL="530352" lvl="1" indent="0">
              <a:buNone/>
            </a:pPr>
            <a:r>
              <a:rPr lang="en-US" sz="2400" dirty="0"/>
              <a:t>Available time allows team interaction but not agreement; clear consensus on authority; team 	commitment required to implement decision is moderately low. </a:t>
            </a:r>
          </a:p>
          <a:p>
            <a:pPr marL="0" indent="0">
              <a:buNone/>
            </a:pPr>
            <a:r>
              <a:rPr lang="en-US" sz="2800" dirty="0"/>
              <a:t>5. Decision by averaging individuals’ opinions</a:t>
            </a:r>
          </a:p>
          <a:p>
            <a:pPr marL="530352" lvl="1" indent="0">
              <a:buNone/>
            </a:pPr>
            <a:r>
              <a:rPr lang="en-US" sz="2400" dirty="0"/>
              <a:t>Time available for decision is limited; team participation is required, but lengthy interaction is undesirable; team commitment required to implement the decision is low. </a:t>
            </a:r>
          </a:p>
          <a:p>
            <a:pPr marL="0" indent="0">
              <a:buNone/>
            </a:pPr>
            <a:r>
              <a:rPr lang="en-US" sz="2800" dirty="0"/>
              <a:t>6. Decision by expert</a:t>
            </a:r>
          </a:p>
          <a:p>
            <a:pPr marL="530352" lvl="1" indent="0">
              <a:buNone/>
            </a:pPr>
            <a:r>
              <a:rPr lang="en-US" sz="2400" dirty="0"/>
              <a:t>Highly dependent on specific expertise, clear choice for expert </a:t>
            </a:r>
          </a:p>
          <a:p>
            <a:pPr marL="0" indent="0">
              <a:buNone/>
            </a:pPr>
            <a:r>
              <a:rPr lang="en-US" sz="2400" dirty="0"/>
              <a:t>7. </a:t>
            </a:r>
            <a:r>
              <a:rPr lang="en-US" sz="3000" dirty="0"/>
              <a:t>Decision made by authority without group discussion</a:t>
            </a:r>
          </a:p>
          <a:p>
            <a:pPr marL="530352" lvl="1" indent="0">
              <a:buNone/>
            </a:pPr>
            <a:r>
              <a:rPr lang="en-US" sz="2400" dirty="0"/>
              <a:t>Simple, routine, administrative decisions; little time available to make decision; </a:t>
            </a:r>
          </a:p>
          <a:p>
            <a:endParaRPr lang="en-US"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13</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9CA594A-4D63-4A94-9742-79310E696E85}"/>
                  </a:ext>
                </a:extLst>
              </p14:cNvPr>
              <p14:cNvContentPartPr/>
              <p14:nvPr/>
            </p14:nvContentPartPr>
            <p14:xfrm>
              <a:off x="4389840" y="3978000"/>
              <a:ext cx="3497760" cy="2341080"/>
            </p14:xfrm>
          </p:contentPart>
        </mc:Choice>
        <mc:Fallback>
          <p:pic>
            <p:nvPicPr>
              <p:cNvPr id="4" name="Ink 3">
                <a:extLst>
                  <a:ext uri="{FF2B5EF4-FFF2-40B4-BE49-F238E27FC236}">
                    <a16:creationId xmlns:a16="http://schemas.microsoft.com/office/drawing/2014/main" id="{69CA594A-4D63-4A94-9742-79310E696E85}"/>
                  </a:ext>
                </a:extLst>
              </p:cNvPr>
              <p:cNvPicPr/>
              <p:nvPr/>
            </p:nvPicPr>
            <p:blipFill>
              <a:blip r:embed="rId3"/>
              <a:stretch>
                <a:fillRect/>
              </a:stretch>
            </p:blipFill>
            <p:spPr>
              <a:xfrm>
                <a:off x="4380480" y="3968640"/>
                <a:ext cx="3516480" cy="2359800"/>
              </a:xfrm>
              <a:prstGeom prst="rect">
                <a:avLst/>
              </a:prstGeom>
            </p:spPr>
          </p:pic>
        </mc:Fallback>
      </mc:AlternateContent>
    </p:spTree>
    <p:extLst>
      <p:ext uri="{BB962C8B-B14F-4D97-AF65-F5344CB8AC3E}">
        <p14:creationId xmlns:p14="http://schemas.microsoft.com/office/powerpoint/2010/main" val="3853818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 for Decision Making</a:t>
            </a:r>
          </a:p>
        </p:txBody>
      </p:sp>
      <p:sp>
        <p:nvSpPr>
          <p:cNvPr id="3" name="Content Placeholder 2"/>
          <p:cNvSpPr>
            <a:spLocks noGrp="1"/>
          </p:cNvSpPr>
          <p:nvPr>
            <p:ph idx="1"/>
          </p:nvPr>
        </p:nvSpPr>
        <p:spPr/>
        <p:txBody>
          <a:bodyPr/>
          <a:lstStyle/>
          <a:p>
            <a:endParaRPr lang="en-US" dirty="0"/>
          </a:p>
          <a:p>
            <a:r>
              <a:rPr lang="en-US" sz="2400" dirty="0"/>
              <a:t>Why we need tools?</a:t>
            </a:r>
          </a:p>
          <a:p>
            <a:pPr>
              <a:buNone/>
            </a:pPr>
            <a:r>
              <a:rPr lang="en-US" dirty="0"/>
              <a:t>	In addition to creating an environment for effective decision making and using methods for making decisions as a team, tools can assist teams in formulating and reaching decisions. </a:t>
            </a:r>
          </a:p>
        </p:txBody>
      </p:sp>
      <p:sp>
        <p:nvSpPr>
          <p:cNvPr id="5" name="Slide Number Placeholder 4"/>
          <p:cNvSpPr>
            <a:spLocks noGrp="1"/>
          </p:cNvSpPr>
          <p:nvPr>
            <p:ph type="sldNum" sz="quarter" idx="12"/>
          </p:nvPr>
        </p:nvSpPr>
        <p:spPr/>
        <p:txBody>
          <a:bodyPr/>
          <a:lstStyle/>
          <a:p>
            <a:fld id="{ADA7478D-009C-45E0-9539-59336C0CB2CA}" type="slidenum">
              <a:rPr lang="en-US" smtClean="0"/>
              <a:pPr/>
              <a:t>14</a:t>
            </a:fld>
            <a:endParaRPr lang="en-US"/>
          </a:p>
        </p:txBody>
      </p:sp>
      <p:pic>
        <p:nvPicPr>
          <p:cNvPr id="7" name="Picture 6"/>
          <p:cNvPicPr>
            <a:picLocks noChangeAspect="1"/>
          </p:cNvPicPr>
          <p:nvPr/>
        </p:nvPicPr>
        <p:blipFill>
          <a:blip r:embed="rId2"/>
          <a:stretch>
            <a:fillRect/>
          </a:stretch>
        </p:blipFill>
        <p:spPr>
          <a:xfrm>
            <a:off x="3082834" y="2981732"/>
            <a:ext cx="5610885" cy="2744265"/>
          </a:xfrm>
          <a:prstGeom prst="rect">
            <a:avLst/>
          </a:prstGeom>
        </p:spPr>
      </p:pic>
    </p:spTree>
    <p:extLst>
      <p:ext uri="{BB962C8B-B14F-4D97-AF65-F5344CB8AC3E}">
        <p14:creationId xmlns:p14="http://schemas.microsoft.com/office/powerpoint/2010/main" val="366564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 to assist teams for Decision Making</a:t>
            </a:r>
          </a:p>
        </p:txBody>
      </p:sp>
      <p:sp>
        <p:nvSpPr>
          <p:cNvPr id="3" name="Content Placeholder 2"/>
          <p:cNvSpPr>
            <a:spLocks noGrp="1"/>
          </p:cNvSpPr>
          <p:nvPr>
            <p:ph idx="1"/>
          </p:nvPr>
        </p:nvSpPr>
        <p:spPr/>
        <p:txBody>
          <a:bodyPr/>
          <a:lstStyle/>
          <a:p>
            <a:r>
              <a:rPr lang="en-US" sz="2800" dirty="0"/>
              <a:t>Brainstorming </a:t>
            </a:r>
          </a:p>
          <a:p>
            <a:r>
              <a:rPr lang="en-US" sz="2800" dirty="0"/>
              <a:t>Brainstorming is a group </a:t>
            </a:r>
            <a:r>
              <a:rPr lang="en-US" sz="2800" dirty="0">
                <a:solidFill>
                  <a:srgbClr val="0070C0"/>
                </a:solidFill>
              </a:rPr>
              <a:t>creativity technique </a:t>
            </a:r>
            <a:r>
              <a:rPr lang="en-US" sz="2800" dirty="0"/>
              <a:t>by which efforts are made to find a conclusion for a specific problem by gathering a </a:t>
            </a:r>
            <a:r>
              <a:rPr lang="en-US" sz="2800" dirty="0">
                <a:solidFill>
                  <a:schemeClr val="accent6">
                    <a:lumMod val="75000"/>
                  </a:schemeClr>
                </a:solidFill>
              </a:rPr>
              <a:t>list of ideas spontaneously contributed </a:t>
            </a:r>
            <a:r>
              <a:rPr lang="en-US" sz="2800" dirty="0"/>
              <a:t>by its members</a:t>
            </a:r>
          </a:p>
          <a:p>
            <a:pPr marL="0" indent="0">
              <a:buNone/>
            </a:pPr>
            <a:r>
              <a:rPr lang="en-US" sz="2800" dirty="0"/>
              <a:t>								Wikipedia</a:t>
            </a:r>
          </a:p>
          <a:p>
            <a:endParaRPr lang="en-US" sz="2800" dirty="0">
              <a:effectLst/>
            </a:endParaRPr>
          </a:p>
          <a:p>
            <a:endParaRPr lang="en-US" dirty="0">
              <a:effectLst/>
            </a:endParaRPr>
          </a:p>
          <a:p>
            <a:endParaRPr lang="en-US"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15</a:t>
            </a:fld>
            <a:endParaRPr lang="en-US"/>
          </a:p>
        </p:txBody>
      </p:sp>
      <p:pic>
        <p:nvPicPr>
          <p:cNvPr id="8" name="Picture 7">
            <a:extLst>
              <a:ext uri="{FF2B5EF4-FFF2-40B4-BE49-F238E27FC236}">
                <a16:creationId xmlns:a16="http://schemas.microsoft.com/office/drawing/2014/main" id="{A3090DED-F6BE-4C9B-B46B-1245D4FEB91E}"/>
              </a:ext>
            </a:extLst>
          </p:cNvPr>
          <p:cNvPicPr>
            <a:picLocks noChangeAspect="1"/>
          </p:cNvPicPr>
          <p:nvPr/>
        </p:nvPicPr>
        <p:blipFill>
          <a:blip r:embed="rId2"/>
          <a:stretch>
            <a:fillRect/>
          </a:stretch>
        </p:blipFill>
        <p:spPr>
          <a:xfrm>
            <a:off x="3846900" y="3430015"/>
            <a:ext cx="5082020" cy="3023371"/>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AF21BE3A-E30F-4143-899D-30DC015719F1}"/>
                  </a:ext>
                </a:extLst>
              </p14:cNvPr>
              <p14:cNvContentPartPr/>
              <p14:nvPr/>
            </p14:nvContentPartPr>
            <p14:xfrm>
              <a:off x="1355040" y="3228480"/>
              <a:ext cx="2128680" cy="560520"/>
            </p14:xfrm>
          </p:contentPart>
        </mc:Choice>
        <mc:Fallback>
          <p:pic>
            <p:nvPicPr>
              <p:cNvPr id="4" name="Ink 3">
                <a:extLst>
                  <a:ext uri="{FF2B5EF4-FFF2-40B4-BE49-F238E27FC236}">
                    <a16:creationId xmlns:a16="http://schemas.microsoft.com/office/drawing/2014/main" id="{AF21BE3A-E30F-4143-899D-30DC015719F1}"/>
                  </a:ext>
                </a:extLst>
              </p:cNvPr>
              <p:cNvPicPr/>
              <p:nvPr/>
            </p:nvPicPr>
            <p:blipFill>
              <a:blip r:embed="rId4"/>
              <a:stretch>
                <a:fillRect/>
              </a:stretch>
            </p:blipFill>
            <p:spPr>
              <a:xfrm>
                <a:off x="1345680" y="3219120"/>
                <a:ext cx="2147400" cy="579240"/>
              </a:xfrm>
              <a:prstGeom prst="rect">
                <a:avLst/>
              </a:prstGeom>
            </p:spPr>
          </p:pic>
        </mc:Fallback>
      </mc:AlternateContent>
    </p:spTree>
    <p:extLst>
      <p:ext uri="{BB962C8B-B14F-4D97-AF65-F5344CB8AC3E}">
        <p14:creationId xmlns:p14="http://schemas.microsoft.com/office/powerpoint/2010/main" val="234271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 to assist teams for Decision Making</a:t>
            </a:r>
          </a:p>
        </p:txBody>
      </p:sp>
      <p:sp>
        <p:nvSpPr>
          <p:cNvPr id="3" name="Content Placeholder 2"/>
          <p:cNvSpPr>
            <a:spLocks noGrp="1"/>
          </p:cNvSpPr>
          <p:nvPr>
            <p:ph idx="1"/>
          </p:nvPr>
        </p:nvSpPr>
        <p:spPr/>
        <p:txBody>
          <a:bodyPr/>
          <a:lstStyle/>
          <a:p>
            <a:r>
              <a:rPr lang="en-US" sz="2800" dirty="0"/>
              <a:t>Affinity Grouping</a:t>
            </a:r>
            <a:endParaRPr lang="en-US" sz="2800" dirty="0">
              <a:effectLst/>
            </a:endParaRPr>
          </a:p>
          <a:p>
            <a:r>
              <a:rPr lang="en-US" dirty="0">
                <a:effectLst/>
              </a:rPr>
              <a:t>Grouping unstructured ideas (Generated from Brainstorming) based on their natural relationship</a:t>
            </a:r>
          </a:p>
          <a:p>
            <a:endParaRPr lang="en-US" dirty="0">
              <a:effectLst/>
            </a:endParaRPr>
          </a:p>
          <a:p>
            <a:endParaRPr lang="en-US"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16</a:t>
            </a:fld>
            <a:endParaRPr lang="en-US"/>
          </a:p>
        </p:txBody>
      </p:sp>
      <p:pic>
        <p:nvPicPr>
          <p:cNvPr id="7" name="Picture 6">
            <a:extLst>
              <a:ext uri="{FF2B5EF4-FFF2-40B4-BE49-F238E27FC236}">
                <a16:creationId xmlns:a16="http://schemas.microsoft.com/office/drawing/2014/main" id="{DC009FF5-04D7-49FF-AE61-ABA81871C8D8}"/>
              </a:ext>
            </a:extLst>
          </p:cNvPr>
          <p:cNvPicPr>
            <a:picLocks noChangeAspect="1"/>
          </p:cNvPicPr>
          <p:nvPr/>
        </p:nvPicPr>
        <p:blipFill>
          <a:blip r:embed="rId2"/>
          <a:stretch>
            <a:fillRect/>
          </a:stretch>
        </p:blipFill>
        <p:spPr>
          <a:xfrm>
            <a:off x="3688340" y="2440997"/>
            <a:ext cx="4815320" cy="3591359"/>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F67E7EDC-483C-4D23-B08F-11F5BBB02472}"/>
                  </a:ext>
                </a:extLst>
              </p14:cNvPr>
              <p14:cNvContentPartPr/>
              <p14:nvPr/>
            </p14:nvContentPartPr>
            <p14:xfrm>
              <a:off x="2371320" y="2664720"/>
              <a:ext cx="5446440" cy="3231360"/>
            </p14:xfrm>
          </p:contentPart>
        </mc:Choice>
        <mc:Fallback>
          <p:pic>
            <p:nvPicPr>
              <p:cNvPr id="4" name="Ink 3">
                <a:extLst>
                  <a:ext uri="{FF2B5EF4-FFF2-40B4-BE49-F238E27FC236}">
                    <a16:creationId xmlns:a16="http://schemas.microsoft.com/office/drawing/2014/main" id="{F67E7EDC-483C-4D23-B08F-11F5BBB02472}"/>
                  </a:ext>
                </a:extLst>
              </p:cNvPr>
              <p:cNvPicPr/>
              <p:nvPr/>
            </p:nvPicPr>
            <p:blipFill>
              <a:blip r:embed="rId4"/>
              <a:stretch>
                <a:fillRect/>
              </a:stretch>
            </p:blipFill>
            <p:spPr>
              <a:xfrm>
                <a:off x="2361960" y="2655360"/>
                <a:ext cx="5465160" cy="3250080"/>
              </a:xfrm>
              <a:prstGeom prst="rect">
                <a:avLst/>
              </a:prstGeom>
            </p:spPr>
          </p:pic>
        </mc:Fallback>
      </mc:AlternateContent>
    </p:spTree>
    <p:extLst>
      <p:ext uri="{BB962C8B-B14F-4D97-AF65-F5344CB8AC3E}">
        <p14:creationId xmlns:p14="http://schemas.microsoft.com/office/powerpoint/2010/main" val="403236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 to assist teams for Decision Making</a:t>
            </a:r>
          </a:p>
        </p:txBody>
      </p:sp>
      <p:sp>
        <p:nvSpPr>
          <p:cNvPr id="3" name="Content Placeholder 2"/>
          <p:cNvSpPr>
            <a:spLocks noGrp="1"/>
          </p:cNvSpPr>
          <p:nvPr>
            <p:ph idx="1"/>
          </p:nvPr>
        </p:nvSpPr>
        <p:spPr>
          <a:xfrm>
            <a:off x="1164542" y="1458833"/>
            <a:ext cx="4770176" cy="4082994"/>
          </a:xfrm>
        </p:spPr>
        <p:txBody>
          <a:bodyPr/>
          <a:lstStyle/>
          <a:p>
            <a:r>
              <a:rPr lang="en-US" sz="2400" dirty="0"/>
              <a:t>Multi-voting</a:t>
            </a:r>
            <a:endParaRPr lang="en-US" dirty="0"/>
          </a:p>
          <a:p>
            <a:r>
              <a:rPr lang="en-US" sz="2400" dirty="0"/>
              <a:t>The multi-voting technique holds an answer to your problems when decision making becomes tough, because of too many options/alternatives.</a:t>
            </a:r>
          </a:p>
          <a:p>
            <a:r>
              <a:rPr lang="en-US" sz="2400" dirty="0"/>
              <a:t>Process: Each member is given many votes (Ex: 1/3 of the options), Run it many rounds.</a:t>
            </a:r>
          </a:p>
          <a:p>
            <a:endParaRPr lang="en-US" sz="2400" dirty="0">
              <a:effectLst/>
            </a:endParaRPr>
          </a:p>
          <a:p>
            <a:endParaRPr lang="en-US" dirty="0">
              <a:effectLst/>
            </a:endParaRPr>
          </a:p>
          <a:p>
            <a:endParaRPr lang="en-US"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17</a:t>
            </a:fld>
            <a:endParaRPr lang="en-US"/>
          </a:p>
        </p:txBody>
      </p:sp>
      <p:grpSp>
        <p:nvGrpSpPr>
          <p:cNvPr id="8" name="Group 7">
            <a:extLst>
              <a:ext uri="{FF2B5EF4-FFF2-40B4-BE49-F238E27FC236}">
                <a16:creationId xmlns:a16="http://schemas.microsoft.com/office/drawing/2014/main" id="{960CB2B3-E104-44AF-AAD5-D0B5B24BB2AF}"/>
              </a:ext>
            </a:extLst>
          </p:cNvPr>
          <p:cNvGrpSpPr/>
          <p:nvPr/>
        </p:nvGrpSpPr>
        <p:grpSpPr>
          <a:xfrm>
            <a:off x="6257283" y="1534886"/>
            <a:ext cx="5296316" cy="4101927"/>
            <a:chOff x="3328555" y="2608314"/>
            <a:chExt cx="5296316" cy="4101927"/>
          </a:xfrm>
        </p:grpSpPr>
        <p:pic>
          <p:nvPicPr>
            <p:cNvPr id="6" name="Picture 5">
              <a:extLst>
                <a:ext uri="{FF2B5EF4-FFF2-40B4-BE49-F238E27FC236}">
                  <a16:creationId xmlns:a16="http://schemas.microsoft.com/office/drawing/2014/main" id="{B60C2CB3-81EA-4278-9BA7-93A48CAE1A58}"/>
                </a:ext>
              </a:extLst>
            </p:cNvPr>
            <p:cNvPicPr>
              <a:picLocks noChangeAspect="1"/>
            </p:cNvPicPr>
            <p:nvPr/>
          </p:nvPicPr>
          <p:blipFill>
            <a:blip r:embed="rId2"/>
            <a:stretch>
              <a:fillRect/>
            </a:stretch>
          </p:blipFill>
          <p:spPr>
            <a:xfrm>
              <a:off x="3328555" y="2608314"/>
              <a:ext cx="5296316" cy="3761942"/>
            </a:xfrm>
            <a:prstGeom prst="rect">
              <a:avLst/>
            </a:prstGeom>
          </p:spPr>
        </p:pic>
        <p:pic>
          <p:nvPicPr>
            <p:cNvPr id="7" name="Picture 6">
              <a:extLst>
                <a:ext uri="{FF2B5EF4-FFF2-40B4-BE49-F238E27FC236}">
                  <a16:creationId xmlns:a16="http://schemas.microsoft.com/office/drawing/2014/main" id="{4BD52A4F-5E13-4F46-AB42-D672B5027B30}"/>
                </a:ext>
              </a:extLst>
            </p:cNvPr>
            <p:cNvPicPr>
              <a:picLocks noChangeAspect="1"/>
            </p:cNvPicPr>
            <p:nvPr/>
          </p:nvPicPr>
          <p:blipFill>
            <a:blip r:embed="rId3"/>
            <a:stretch>
              <a:fillRect/>
            </a:stretch>
          </p:blipFill>
          <p:spPr>
            <a:xfrm>
              <a:off x="4477688" y="6370256"/>
              <a:ext cx="2998050" cy="339985"/>
            </a:xfrm>
            <a:prstGeom prst="rect">
              <a:avLst/>
            </a:prstGeom>
          </p:spPr>
        </p:pic>
      </p:gr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381B78C5-40F8-409E-93FE-EA19270CE894}"/>
                  </a:ext>
                </a:extLst>
              </p14:cNvPr>
              <p14:cNvContentPartPr/>
              <p14:nvPr/>
            </p14:nvContentPartPr>
            <p14:xfrm>
              <a:off x="4194720" y="625680"/>
              <a:ext cx="4818240" cy="3956040"/>
            </p14:xfrm>
          </p:contentPart>
        </mc:Choice>
        <mc:Fallback>
          <p:pic>
            <p:nvPicPr>
              <p:cNvPr id="4" name="Ink 3">
                <a:extLst>
                  <a:ext uri="{FF2B5EF4-FFF2-40B4-BE49-F238E27FC236}">
                    <a16:creationId xmlns:a16="http://schemas.microsoft.com/office/drawing/2014/main" id="{381B78C5-40F8-409E-93FE-EA19270CE894}"/>
                  </a:ext>
                </a:extLst>
              </p:cNvPr>
              <p:cNvPicPr/>
              <p:nvPr/>
            </p:nvPicPr>
            <p:blipFill>
              <a:blip r:embed="rId5"/>
              <a:stretch>
                <a:fillRect/>
              </a:stretch>
            </p:blipFill>
            <p:spPr>
              <a:xfrm>
                <a:off x="4185360" y="616320"/>
                <a:ext cx="4836960" cy="3974760"/>
              </a:xfrm>
              <a:prstGeom prst="rect">
                <a:avLst/>
              </a:prstGeom>
            </p:spPr>
          </p:pic>
        </mc:Fallback>
      </mc:AlternateContent>
    </p:spTree>
    <p:extLst>
      <p:ext uri="{BB962C8B-B14F-4D97-AF65-F5344CB8AC3E}">
        <p14:creationId xmlns:p14="http://schemas.microsoft.com/office/powerpoint/2010/main" val="138250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 to assist teams for Decision Making</a:t>
            </a:r>
          </a:p>
        </p:txBody>
      </p:sp>
      <p:sp>
        <p:nvSpPr>
          <p:cNvPr id="3" name="Content Placeholder 2"/>
          <p:cNvSpPr>
            <a:spLocks noGrp="1"/>
          </p:cNvSpPr>
          <p:nvPr>
            <p:ph idx="1"/>
          </p:nvPr>
        </p:nvSpPr>
        <p:spPr/>
        <p:txBody>
          <a:bodyPr/>
          <a:lstStyle/>
          <a:p>
            <a:r>
              <a:rPr lang="en-US" dirty="0"/>
              <a:t>Criteria Matrix</a:t>
            </a:r>
          </a:p>
          <a:p>
            <a:r>
              <a:rPr lang="en-US" dirty="0"/>
              <a:t>A decision matrix is a list of values in rows and columns that allows an analyst to systematically identify, analyze, and rate the performance of relationships between sets of values and information. Elements of a decision matrix show decisions based on certain decision criteria.</a:t>
            </a:r>
          </a:p>
          <a:p>
            <a:pPr marL="0" indent="0">
              <a:buNone/>
            </a:pPr>
            <a:r>
              <a:rPr lang="en-US" dirty="0"/>
              <a:t>										Wikipedia </a:t>
            </a:r>
          </a:p>
          <a:p>
            <a:endParaRPr lang="en-US"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18</a:t>
            </a:fld>
            <a:endParaRPr lang="en-US"/>
          </a:p>
        </p:txBody>
      </p:sp>
      <p:pic>
        <p:nvPicPr>
          <p:cNvPr id="6" name="Picture 5">
            <a:extLst>
              <a:ext uri="{FF2B5EF4-FFF2-40B4-BE49-F238E27FC236}">
                <a16:creationId xmlns:a16="http://schemas.microsoft.com/office/drawing/2014/main" id="{A880B631-80E4-45BD-8638-C29569EC1B2F}"/>
              </a:ext>
            </a:extLst>
          </p:cNvPr>
          <p:cNvPicPr>
            <a:picLocks noChangeAspect="1"/>
          </p:cNvPicPr>
          <p:nvPr/>
        </p:nvPicPr>
        <p:blipFill>
          <a:blip r:embed="rId2"/>
          <a:stretch>
            <a:fillRect/>
          </a:stretch>
        </p:blipFill>
        <p:spPr>
          <a:xfrm>
            <a:off x="2496849" y="3429000"/>
            <a:ext cx="7198302" cy="2696645"/>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EF0B5385-4234-4AB3-930E-5830780C93B5}"/>
                  </a:ext>
                </a:extLst>
              </p14:cNvPr>
              <p14:cNvContentPartPr/>
              <p14:nvPr/>
            </p14:nvContentPartPr>
            <p14:xfrm>
              <a:off x="2136240" y="3891600"/>
              <a:ext cx="7401960" cy="2349000"/>
            </p14:xfrm>
          </p:contentPart>
        </mc:Choice>
        <mc:Fallback>
          <p:pic>
            <p:nvPicPr>
              <p:cNvPr id="4" name="Ink 3">
                <a:extLst>
                  <a:ext uri="{FF2B5EF4-FFF2-40B4-BE49-F238E27FC236}">
                    <a16:creationId xmlns:a16="http://schemas.microsoft.com/office/drawing/2014/main" id="{EF0B5385-4234-4AB3-930E-5830780C93B5}"/>
                  </a:ext>
                </a:extLst>
              </p:cNvPr>
              <p:cNvPicPr/>
              <p:nvPr/>
            </p:nvPicPr>
            <p:blipFill>
              <a:blip r:embed="rId4"/>
              <a:stretch>
                <a:fillRect/>
              </a:stretch>
            </p:blipFill>
            <p:spPr>
              <a:xfrm>
                <a:off x="2126880" y="3882240"/>
                <a:ext cx="7420680" cy="2367720"/>
              </a:xfrm>
              <a:prstGeom prst="rect">
                <a:avLst/>
              </a:prstGeom>
            </p:spPr>
          </p:pic>
        </mc:Fallback>
      </mc:AlternateContent>
    </p:spTree>
    <p:extLst>
      <p:ext uri="{BB962C8B-B14F-4D97-AF65-F5344CB8AC3E}">
        <p14:creationId xmlns:p14="http://schemas.microsoft.com/office/powerpoint/2010/main" val="162139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 to assist teams for Decision Making</a:t>
            </a:r>
          </a:p>
        </p:txBody>
      </p:sp>
      <p:sp>
        <p:nvSpPr>
          <p:cNvPr id="3" name="Content Placeholder 2"/>
          <p:cNvSpPr>
            <a:spLocks noGrp="1"/>
          </p:cNvSpPr>
          <p:nvPr>
            <p:ph idx="1"/>
          </p:nvPr>
        </p:nvSpPr>
        <p:spPr>
          <a:xfrm>
            <a:off x="721198" y="1043188"/>
            <a:ext cx="3823094" cy="3667357"/>
          </a:xfrm>
        </p:spPr>
        <p:txBody>
          <a:bodyPr/>
          <a:lstStyle/>
          <a:p>
            <a:r>
              <a:rPr lang="en-US" sz="2400" dirty="0"/>
              <a:t>Six Thinking Hats:</a:t>
            </a:r>
          </a:p>
          <a:p>
            <a:r>
              <a:rPr lang="en-US" sz="2400" dirty="0"/>
              <a:t>Looking at a decision from a range of different perspectives</a:t>
            </a:r>
          </a:p>
          <a:p>
            <a:endParaRPr lang="en-US" dirty="0">
              <a:effectLst/>
            </a:endParaRPr>
          </a:p>
          <a:p>
            <a:endParaRPr lang="en-US"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19</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083" y="1159096"/>
            <a:ext cx="6777720" cy="5410199"/>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9CC2DAEA-6F7B-4A6B-B1BA-B7F169702D6A}"/>
                  </a:ext>
                </a:extLst>
              </p14:cNvPr>
              <p14:cNvContentPartPr/>
              <p14:nvPr/>
            </p14:nvContentPartPr>
            <p14:xfrm>
              <a:off x="1310400" y="2308680"/>
              <a:ext cx="10514160" cy="4020480"/>
            </p14:xfrm>
          </p:contentPart>
        </mc:Choice>
        <mc:Fallback>
          <p:pic>
            <p:nvPicPr>
              <p:cNvPr id="6" name="Ink 5">
                <a:extLst>
                  <a:ext uri="{FF2B5EF4-FFF2-40B4-BE49-F238E27FC236}">
                    <a16:creationId xmlns:a16="http://schemas.microsoft.com/office/drawing/2014/main" id="{9CC2DAEA-6F7B-4A6B-B1BA-B7F169702D6A}"/>
                  </a:ext>
                </a:extLst>
              </p:cNvPr>
              <p:cNvPicPr/>
              <p:nvPr/>
            </p:nvPicPr>
            <p:blipFill>
              <a:blip r:embed="rId4"/>
              <a:stretch>
                <a:fillRect/>
              </a:stretch>
            </p:blipFill>
            <p:spPr>
              <a:xfrm>
                <a:off x="1301040" y="2299320"/>
                <a:ext cx="10532880" cy="4039200"/>
              </a:xfrm>
              <a:prstGeom prst="rect">
                <a:avLst/>
              </a:prstGeom>
            </p:spPr>
          </p:pic>
        </mc:Fallback>
      </mc:AlternateContent>
    </p:spTree>
    <p:extLst>
      <p:ext uri="{BB962C8B-B14F-4D97-AF65-F5344CB8AC3E}">
        <p14:creationId xmlns:p14="http://schemas.microsoft.com/office/powerpoint/2010/main" val="143900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9DD1-7354-45A0-81C2-3B6FD6E228E3}"/>
              </a:ext>
            </a:extLst>
          </p:cNvPr>
          <p:cNvSpPr>
            <a:spLocks noGrp="1"/>
          </p:cNvSpPr>
          <p:nvPr>
            <p:ph type="title"/>
          </p:nvPr>
        </p:nvSpPr>
        <p:spPr>
          <a:xfrm>
            <a:off x="721198" y="13252"/>
            <a:ext cx="11333426" cy="927279"/>
          </a:xfrm>
        </p:spPr>
        <p:txBody>
          <a:bodyPr/>
          <a:lstStyle/>
          <a:p>
            <a:r>
              <a:rPr lang="en-US" dirty="0"/>
              <a:t>Aim of the Lecture</a:t>
            </a:r>
          </a:p>
        </p:txBody>
      </p:sp>
      <p:sp>
        <p:nvSpPr>
          <p:cNvPr id="3" name="Content Placeholder 2">
            <a:extLst>
              <a:ext uri="{FF2B5EF4-FFF2-40B4-BE49-F238E27FC236}">
                <a16:creationId xmlns:a16="http://schemas.microsoft.com/office/drawing/2014/main" id="{AA4798BC-3D66-4ADD-B918-4FAE2FC82BEB}"/>
              </a:ext>
            </a:extLst>
          </p:cNvPr>
          <p:cNvSpPr>
            <a:spLocks noGrp="1"/>
          </p:cNvSpPr>
          <p:nvPr>
            <p:ph idx="1"/>
          </p:nvPr>
        </p:nvSpPr>
        <p:spPr>
          <a:xfrm>
            <a:off x="721197" y="1351722"/>
            <a:ext cx="11333427" cy="5101664"/>
          </a:xfrm>
        </p:spPr>
        <p:txBody>
          <a:bodyPr/>
          <a:lstStyle/>
          <a:p>
            <a:pPr marL="0" indent="0">
              <a:buNone/>
            </a:pPr>
            <a:r>
              <a:rPr lang="en-US" sz="3200" dirty="0"/>
              <a:t>What is the aim?</a:t>
            </a:r>
          </a:p>
          <a:p>
            <a:pPr lvl="1"/>
            <a:r>
              <a:rPr lang="en-US" sz="2800" dirty="0"/>
              <a:t>Aim of the lecture is </a:t>
            </a:r>
          </a:p>
          <a:p>
            <a:pPr lvl="2"/>
            <a:r>
              <a:rPr lang="en-US" sz="2600" dirty="0"/>
              <a:t>to </a:t>
            </a:r>
            <a:r>
              <a:rPr lang="en-US" sz="2600" dirty="0">
                <a:solidFill>
                  <a:srgbClr val="FF0000"/>
                </a:solidFill>
              </a:rPr>
              <a:t>provide</a:t>
            </a:r>
            <a:r>
              <a:rPr lang="en-US" sz="2600" dirty="0"/>
              <a:t> teams with </a:t>
            </a:r>
          </a:p>
          <a:p>
            <a:pPr lvl="3"/>
            <a:r>
              <a:rPr lang="en-US" sz="2600" dirty="0"/>
              <a:t>theoretical </a:t>
            </a:r>
            <a:r>
              <a:rPr lang="en-US" sz="2600" dirty="0">
                <a:solidFill>
                  <a:srgbClr val="FF0000"/>
                </a:solidFill>
              </a:rPr>
              <a:t>frameworks</a:t>
            </a:r>
            <a:r>
              <a:rPr lang="en-US" sz="2600" dirty="0"/>
              <a:t>, </a:t>
            </a:r>
          </a:p>
          <a:p>
            <a:pPr lvl="3"/>
            <a:r>
              <a:rPr lang="en-US" sz="2600" dirty="0">
                <a:solidFill>
                  <a:srgbClr val="FF0000"/>
                </a:solidFill>
              </a:rPr>
              <a:t>strategies</a:t>
            </a:r>
            <a:r>
              <a:rPr lang="en-US" sz="2600" dirty="0"/>
              <a:t> and </a:t>
            </a:r>
          </a:p>
          <a:p>
            <a:pPr lvl="3"/>
            <a:r>
              <a:rPr lang="en-US" sz="2600" dirty="0">
                <a:solidFill>
                  <a:srgbClr val="FF0000"/>
                </a:solidFill>
              </a:rPr>
              <a:t>tools</a:t>
            </a:r>
            <a:r>
              <a:rPr lang="en-US" sz="2600" dirty="0"/>
              <a:t> </a:t>
            </a:r>
          </a:p>
          <a:p>
            <a:pPr marL="987552" lvl="2" indent="0">
              <a:buNone/>
            </a:pPr>
            <a:r>
              <a:rPr lang="en-US" sz="2600" dirty="0"/>
              <a:t>that they can be used </a:t>
            </a:r>
            <a:r>
              <a:rPr lang="en-US" sz="2600" dirty="0">
                <a:solidFill>
                  <a:srgbClr val="FF0000"/>
                </a:solidFill>
              </a:rPr>
              <a:t>when</a:t>
            </a:r>
            <a:r>
              <a:rPr lang="en-US" sz="2600" dirty="0"/>
              <a:t> they are making </a:t>
            </a:r>
            <a:r>
              <a:rPr lang="en-US" sz="2600" dirty="0">
                <a:solidFill>
                  <a:srgbClr val="FF0000"/>
                </a:solidFill>
              </a:rPr>
              <a:t>decisions.</a:t>
            </a:r>
            <a:endParaRPr lang="en-US" sz="2600" dirty="0">
              <a:solidFill>
                <a:srgbClr val="FF0000"/>
              </a:solidFill>
              <a:effectLst/>
            </a:endParaRP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97FA45C-6CB6-49AB-8E54-8E1C9DBD3240}"/>
                  </a:ext>
                </a:extLst>
              </p14:cNvPr>
              <p14:cNvContentPartPr/>
              <p14:nvPr/>
            </p14:nvContentPartPr>
            <p14:xfrm>
              <a:off x="2138040" y="2409840"/>
              <a:ext cx="4239720" cy="2146680"/>
            </p14:xfrm>
          </p:contentPart>
        </mc:Choice>
        <mc:Fallback>
          <p:pic>
            <p:nvPicPr>
              <p:cNvPr id="4" name="Ink 3">
                <a:extLst>
                  <a:ext uri="{FF2B5EF4-FFF2-40B4-BE49-F238E27FC236}">
                    <a16:creationId xmlns:a16="http://schemas.microsoft.com/office/drawing/2014/main" id="{C97FA45C-6CB6-49AB-8E54-8E1C9DBD3240}"/>
                  </a:ext>
                </a:extLst>
              </p:cNvPr>
              <p:cNvPicPr/>
              <p:nvPr/>
            </p:nvPicPr>
            <p:blipFill>
              <a:blip r:embed="rId3"/>
              <a:stretch>
                <a:fillRect/>
              </a:stretch>
            </p:blipFill>
            <p:spPr>
              <a:xfrm>
                <a:off x="2128680" y="2400480"/>
                <a:ext cx="4258440" cy="2165400"/>
              </a:xfrm>
              <a:prstGeom prst="rect">
                <a:avLst/>
              </a:prstGeom>
            </p:spPr>
          </p:pic>
        </mc:Fallback>
      </mc:AlternateContent>
    </p:spTree>
    <p:extLst>
      <p:ext uri="{BB962C8B-B14F-4D97-AF65-F5344CB8AC3E}">
        <p14:creationId xmlns:p14="http://schemas.microsoft.com/office/powerpoint/2010/main" val="7992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issues of Decisions</a:t>
            </a:r>
          </a:p>
        </p:txBody>
      </p:sp>
      <p:sp>
        <p:nvSpPr>
          <p:cNvPr id="3" name="Content Placeholder 2"/>
          <p:cNvSpPr>
            <a:spLocks noGrp="1"/>
          </p:cNvSpPr>
          <p:nvPr>
            <p:ph idx="1"/>
          </p:nvPr>
        </p:nvSpPr>
        <p:spPr/>
        <p:txBody>
          <a:bodyPr>
            <a:normAutofit/>
          </a:bodyPr>
          <a:lstStyle/>
          <a:p>
            <a:pPr marL="0" indent="0">
              <a:lnSpc>
                <a:spcPct val="95000"/>
              </a:lnSpc>
              <a:spcBef>
                <a:spcPct val="0"/>
              </a:spcBef>
              <a:buNone/>
            </a:pPr>
            <a:endParaRPr lang="en-US" sz="2700" dirty="0">
              <a:solidFill>
                <a:srgbClr val="000000"/>
              </a:solidFill>
              <a:latin typeface="Arial" pitchFamily="34" charset="0"/>
            </a:endParaRPr>
          </a:p>
          <a:p>
            <a:pPr marL="0" indent="0">
              <a:lnSpc>
                <a:spcPct val="95000"/>
              </a:lnSpc>
              <a:spcBef>
                <a:spcPct val="0"/>
              </a:spcBef>
              <a:buNone/>
            </a:pPr>
            <a:r>
              <a:rPr lang="en-US" sz="2700" dirty="0">
                <a:solidFill>
                  <a:srgbClr val="000000"/>
                </a:solidFill>
                <a:latin typeface="Arial" pitchFamily="34" charset="0"/>
              </a:rPr>
              <a:t>Every Decision must address two issues:</a:t>
            </a:r>
            <a:endParaRPr lang="en-US" dirty="0"/>
          </a:p>
          <a:p>
            <a:pPr marL="0" indent="0">
              <a:lnSpc>
                <a:spcPct val="95000"/>
              </a:lnSpc>
              <a:spcBef>
                <a:spcPct val="0"/>
              </a:spcBef>
              <a:buNone/>
            </a:pPr>
            <a:endParaRPr lang="en-US" sz="2700" dirty="0">
              <a:solidFill>
                <a:srgbClr val="000000"/>
              </a:solidFill>
              <a:latin typeface="Arial" pitchFamily="34" charset="0"/>
            </a:endParaRPr>
          </a:p>
          <a:p>
            <a:pPr marL="0" indent="0">
              <a:lnSpc>
                <a:spcPct val="95000"/>
              </a:lnSpc>
              <a:spcBef>
                <a:spcPct val="0"/>
              </a:spcBef>
              <a:buNone/>
            </a:pPr>
            <a:r>
              <a:rPr lang="en-US" sz="2700" dirty="0">
                <a:solidFill>
                  <a:srgbClr val="000000"/>
                </a:solidFill>
                <a:latin typeface="Arial" pitchFamily="34" charset="0"/>
              </a:rPr>
              <a:t>1.  Merit Dimension – Merits of the decision in some quantitative way</a:t>
            </a:r>
            <a:endParaRPr lang="en-US" dirty="0"/>
          </a:p>
          <a:p>
            <a:pPr marL="0" indent="0">
              <a:lnSpc>
                <a:spcPct val="95000"/>
              </a:lnSpc>
              <a:spcBef>
                <a:spcPct val="0"/>
              </a:spcBef>
              <a:buNone/>
            </a:pPr>
            <a:endParaRPr lang="en-US" sz="2700" dirty="0">
              <a:solidFill>
                <a:srgbClr val="000000"/>
              </a:solidFill>
              <a:latin typeface="Arial" pitchFamily="34" charset="0"/>
            </a:endParaRPr>
          </a:p>
          <a:p>
            <a:pPr marL="0" indent="0">
              <a:lnSpc>
                <a:spcPct val="95000"/>
              </a:lnSpc>
              <a:spcBef>
                <a:spcPct val="0"/>
              </a:spcBef>
              <a:buNone/>
            </a:pPr>
            <a:r>
              <a:rPr lang="en-US" sz="2700" dirty="0">
                <a:solidFill>
                  <a:srgbClr val="000000"/>
                </a:solidFill>
                <a:latin typeface="Arial" pitchFamily="34" charset="0"/>
              </a:rPr>
              <a:t>2.  Acceptance Dimension – People affected by the decision will accept it</a:t>
            </a:r>
            <a:endParaRPr lang="en-US" dirty="0"/>
          </a:p>
          <a:p>
            <a:endParaRPr lang="en-US"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20</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E8CDADE-C005-4EBA-907B-1CBD052262F8}"/>
                  </a:ext>
                </a:extLst>
              </p14:cNvPr>
              <p14:cNvContentPartPr/>
              <p14:nvPr/>
            </p14:nvContentPartPr>
            <p14:xfrm>
              <a:off x="1287360" y="1906560"/>
              <a:ext cx="9903240" cy="1859400"/>
            </p14:xfrm>
          </p:contentPart>
        </mc:Choice>
        <mc:Fallback>
          <p:pic>
            <p:nvPicPr>
              <p:cNvPr id="4" name="Ink 3">
                <a:extLst>
                  <a:ext uri="{FF2B5EF4-FFF2-40B4-BE49-F238E27FC236}">
                    <a16:creationId xmlns:a16="http://schemas.microsoft.com/office/drawing/2014/main" id="{4E8CDADE-C005-4EBA-907B-1CBD052262F8}"/>
                  </a:ext>
                </a:extLst>
              </p:cNvPr>
              <p:cNvPicPr/>
              <p:nvPr/>
            </p:nvPicPr>
            <p:blipFill>
              <a:blip r:embed="rId3"/>
              <a:stretch>
                <a:fillRect/>
              </a:stretch>
            </p:blipFill>
            <p:spPr>
              <a:xfrm>
                <a:off x="1278000" y="1897200"/>
                <a:ext cx="9921960" cy="1878120"/>
              </a:xfrm>
              <a:prstGeom prst="rect">
                <a:avLst/>
              </a:prstGeom>
            </p:spPr>
          </p:pic>
        </mc:Fallback>
      </mc:AlternateContent>
    </p:spTree>
    <p:extLst>
      <p:ext uri="{BB962C8B-B14F-4D97-AF65-F5344CB8AC3E}">
        <p14:creationId xmlns:p14="http://schemas.microsoft.com/office/powerpoint/2010/main" val="539617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DM in Project Teams (continue...)</a:t>
            </a:r>
          </a:p>
        </p:txBody>
      </p:sp>
      <p:sp>
        <p:nvSpPr>
          <p:cNvPr id="3" name="Content Placeholder 2"/>
          <p:cNvSpPr>
            <a:spLocks noGrp="1"/>
          </p:cNvSpPr>
          <p:nvPr>
            <p:ph idx="1"/>
          </p:nvPr>
        </p:nvSpPr>
        <p:spPr/>
        <p:txBody>
          <a:bodyPr>
            <a:normAutofit/>
          </a:bodyPr>
          <a:lstStyle/>
          <a:p>
            <a:pPr marL="0" indent="0">
              <a:buNone/>
            </a:pPr>
            <a:r>
              <a:rPr lang="en-US" sz="3800" dirty="0"/>
              <a:t>Advantages of Team Decision Making</a:t>
            </a:r>
            <a:br>
              <a:rPr lang="en-US" b="1" dirty="0"/>
            </a:br>
            <a:endParaRPr lang="en-US" dirty="0">
              <a:effectLst/>
            </a:endParaRPr>
          </a:p>
          <a:p>
            <a:pPr marL="514350" indent="-514350">
              <a:buFont typeface="+mj-lt"/>
              <a:buAutoNum type="arabicPeriod"/>
            </a:pPr>
            <a:r>
              <a:rPr lang="en-US" b="1" dirty="0"/>
              <a:t>Greater Knowledge</a:t>
            </a:r>
            <a:r>
              <a:rPr lang="en-US" dirty="0"/>
              <a:t>: </a:t>
            </a:r>
            <a:r>
              <a:rPr lang="en-US" dirty="0">
                <a:solidFill>
                  <a:srgbClr val="0070C0"/>
                </a:solidFill>
              </a:rPr>
              <a:t>because of the number of people involved, each with differing experience, knowledge, points of view and values, a larger number and variety of ideas for solving a problem can be produced.</a:t>
            </a:r>
          </a:p>
          <a:p>
            <a:pPr marL="514350" indent="-514350">
              <a:buFont typeface="+mj-lt"/>
              <a:buAutoNum type="arabicPeriod"/>
            </a:pPr>
            <a:endParaRPr lang="en-US" dirty="0"/>
          </a:p>
          <a:p>
            <a:pPr marL="514350" indent="-514350">
              <a:buFont typeface="+mj-lt"/>
              <a:buAutoNum type="arabicPeriod"/>
            </a:pPr>
            <a:r>
              <a:rPr lang="en-US" b="1" dirty="0"/>
              <a:t>Shared responsibility</a:t>
            </a:r>
            <a:r>
              <a:rPr lang="en-US" dirty="0"/>
              <a:t>: </a:t>
            </a:r>
            <a:r>
              <a:rPr lang="en-US" dirty="0">
                <a:solidFill>
                  <a:srgbClr val="0070C0"/>
                </a:solidFill>
              </a:rPr>
              <a:t>makes individuals more willing to take risks. The discussion of different points of view also helps the group to be more realistic in assessing the risks associated with particular courses of action.</a:t>
            </a:r>
          </a:p>
          <a:p>
            <a:pPr marL="514350" indent="-514350">
              <a:buFont typeface="+mj-lt"/>
              <a:buAutoNum type="arabicPeriod"/>
            </a:pPr>
            <a:endParaRPr lang="en-US" dirty="0"/>
          </a:p>
          <a:p>
            <a:pPr marL="514350" indent="-514350">
              <a:buFont typeface="+mj-lt"/>
              <a:buAutoNum type="arabicPeriod"/>
            </a:pPr>
            <a:r>
              <a:rPr lang="en-US" b="1" dirty="0"/>
              <a:t>Higher commitment</a:t>
            </a:r>
            <a:r>
              <a:rPr lang="en-US" dirty="0"/>
              <a:t>: </a:t>
            </a:r>
            <a:r>
              <a:rPr lang="en-US" dirty="0">
                <a:solidFill>
                  <a:srgbClr val="0070C0"/>
                </a:solidFill>
              </a:rPr>
              <a:t>individuals who have contributed to finding a solution feel a greater commitment to its successful implementation.</a:t>
            </a:r>
          </a:p>
          <a:p>
            <a:endParaRPr lang="en-US"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21</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5A0BEFD-E8A3-4412-87B5-9F795FFFD5B9}"/>
                  </a:ext>
                </a:extLst>
              </p14:cNvPr>
              <p14:cNvContentPartPr/>
              <p14:nvPr/>
            </p14:nvContentPartPr>
            <p14:xfrm>
              <a:off x="1975680" y="2351520"/>
              <a:ext cx="4762800" cy="3248280"/>
            </p14:xfrm>
          </p:contentPart>
        </mc:Choice>
        <mc:Fallback>
          <p:pic>
            <p:nvPicPr>
              <p:cNvPr id="4" name="Ink 3">
                <a:extLst>
                  <a:ext uri="{FF2B5EF4-FFF2-40B4-BE49-F238E27FC236}">
                    <a16:creationId xmlns:a16="http://schemas.microsoft.com/office/drawing/2014/main" id="{65A0BEFD-E8A3-4412-87B5-9F795FFFD5B9}"/>
                  </a:ext>
                </a:extLst>
              </p:cNvPr>
              <p:cNvPicPr/>
              <p:nvPr/>
            </p:nvPicPr>
            <p:blipFill>
              <a:blip r:embed="rId3"/>
              <a:stretch>
                <a:fillRect/>
              </a:stretch>
            </p:blipFill>
            <p:spPr>
              <a:xfrm>
                <a:off x="1966320" y="2342160"/>
                <a:ext cx="4781520" cy="3267000"/>
              </a:xfrm>
              <a:prstGeom prst="rect">
                <a:avLst/>
              </a:prstGeom>
            </p:spPr>
          </p:pic>
        </mc:Fallback>
      </mc:AlternateContent>
    </p:spTree>
    <p:extLst>
      <p:ext uri="{BB962C8B-B14F-4D97-AF65-F5344CB8AC3E}">
        <p14:creationId xmlns:p14="http://schemas.microsoft.com/office/powerpoint/2010/main" val="3762311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DM in Project Teams (continue...)</a:t>
            </a:r>
            <a:endParaRPr lang="en-US" dirty="0"/>
          </a:p>
        </p:txBody>
      </p:sp>
      <p:sp>
        <p:nvSpPr>
          <p:cNvPr id="3" name="Content Placeholder 2"/>
          <p:cNvSpPr>
            <a:spLocks noGrp="1"/>
          </p:cNvSpPr>
          <p:nvPr>
            <p:ph idx="1"/>
          </p:nvPr>
        </p:nvSpPr>
        <p:spPr/>
        <p:txBody>
          <a:bodyPr>
            <a:normAutofit/>
          </a:bodyPr>
          <a:lstStyle/>
          <a:p>
            <a:pPr marL="0" indent="0">
              <a:buNone/>
            </a:pPr>
            <a:r>
              <a:rPr lang="en-US" sz="4000" i="1" dirty="0"/>
              <a:t>Weak Points of Team Decision Making</a:t>
            </a:r>
            <a:br>
              <a:rPr lang="en-US" b="1" dirty="0"/>
            </a:br>
            <a:endParaRPr lang="en-US" i="1" dirty="0">
              <a:effectLst/>
            </a:endParaRPr>
          </a:p>
          <a:p>
            <a:pPr marL="514350" indent="-514350">
              <a:buFont typeface="+mj-lt"/>
              <a:buAutoNum type="arabicPeriod"/>
            </a:pPr>
            <a:r>
              <a:rPr lang="en-US" b="1" dirty="0"/>
              <a:t>Time consumption</a:t>
            </a:r>
            <a:r>
              <a:rPr lang="en-US" dirty="0"/>
              <a:t>: </a:t>
            </a:r>
            <a:r>
              <a:rPr lang="en-US" dirty="0">
                <a:solidFill>
                  <a:schemeClr val="accent6">
                    <a:lumMod val="75000"/>
                  </a:schemeClr>
                </a:solidFill>
              </a:rPr>
              <a:t>group problem solving is a relatively slow process compared with working alone. </a:t>
            </a:r>
            <a:br>
              <a:rPr lang="en-US" b="1" dirty="0">
                <a:solidFill>
                  <a:schemeClr val="accent6">
                    <a:lumMod val="75000"/>
                  </a:schemeClr>
                </a:solidFill>
              </a:rPr>
            </a:br>
            <a:endParaRPr lang="en-US" i="1" dirty="0">
              <a:solidFill>
                <a:schemeClr val="accent6">
                  <a:lumMod val="75000"/>
                </a:schemeClr>
              </a:solidFill>
              <a:effectLst/>
            </a:endParaRPr>
          </a:p>
          <a:p>
            <a:pPr marL="514350" indent="-514350">
              <a:buFont typeface="+mj-lt"/>
              <a:buAutoNum type="arabicPeriod"/>
            </a:pPr>
            <a:r>
              <a:rPr lang="en-US" b="1" dirty="0"/>
              <a:t>Less recognition</a:t>
            </a:r>
            <a:r>
              <a:rPr lang="en-US" dirty="0"/>
              <a:t>: </a:t>
            </a:r>
            <a:r>
              <a:rPr lang="en-US" dirty="0">
                <a:solidFill>
                  <a:schemeClr val="accent6">
                    <a:lumMod val="75000"/>
                  </a:schemeClr>
                </a:solidFill>
              </a:rPr>
              <a:t>identifying who really did his/her best is difficult to recognize as it is a collaborative effort thus, less chance for recognition for promotion</a:t>
            </a:r>
            <a:br>
              <a:rPr lang="en-US" b="1" dirty="0">
                <a:solidFill>
                  <a:schemeClr val="accent6">
                    <a:lumMod val="75000"/>
                  </a:schemeClr>
                </a:solidFill>
              </a:rPr>
            </a:br>
            <a:endParaRPr lang="en-US" i="1" dirty="0">
              <a:solidFill>
                <a:schemeClr val="accent6">
                  <a:lumMod val="75000"/>
                </a:schemeClr>
              </a:solidFill>
              <a:effectLst/>
            </a:endParaRPr>
          </a:p>
          <a:p>
            <a:pPr marL="514350" indent="-514350">
              <a:buFont typeface="+mj-lt"/>
              <a:buAutoNum type="arabicPeriod"/>
            </a:pPr>
            <a:r>
              <a:rPr lang="en-US" b="1" dirty="0"/>
              <a:t>Conformity</a:t>
            </a:r>
            <a:r>
              <a:rPr lang="en-US" dirty="0"/>
              <a:t>: </a:t>
            </a:r>
            <a:r>
              <a:rPr lang="en-US" dirty="0">
                <a:solidFill>
                  <a:schemeClr val="accent6">
                    <a:lumMod val="75000"/>
                  </a:schemeClr>
                </a:solidFill>
              </a:rPr>
              <a:t>there is a strong tendency for individuals in a group to want to conform to the consensus. This can be due to a variety of reasons, including the need to feel valued or respected. </a:t>
            </a:r>
            <a:endParaRPr lang="en-US" i="1" dirty="0">
              <a:solidFill>
                <a:schemeClr val="accent6">
                  <a:lumMod val="75000"/>
                </a:schemeClr>
              </a:solidFill>
              <a:effectLst/>
            </a:endParaRPr>
          </a:p>
          <a:p>
            <a:endParaRPr lang="en-US" dirty="0">
              <a:solidFill>
                <a:schemeClr val="accent6">
                  <a:lumMod val="75000"/>
                </a:schemeClr>
              </a:solidFill>
            </a:endParaRPr>
          </a:p>
        </p:txBody>
      </p:sp>
      <p:sp>
        <p:nvSpPr>
          <p:cNvPr id="5" name="Slide Number Placeholder 4"/>
          <p:cNvSpPr>
            <a:spLocks noGrp="1"/>
          </p:cNvSpPr>
          <p:nvPr>
            <p:ph type="sldNum" sz="quarter" idx="12"/>
          </p:nvPr>
        </p:nvSpPr>
        <p:spPr/>
        <p:txBody>
          <a:bodyPr/>
          <a:lstStyle/>
          <a:p>
            <a:fld id="{ADA7478D-009C-45E0-9539-59336C0CB2CA}" type="slidenum">
              <a:rPr lang="en-US" smtClean="0"/>
              <a:pPr/>
              <a:t>22</a:t>
            </a:fld>
            <a:endParaRPr lang="en-US"/>
          </a:p>
        </p:txBody>
      </p:sp>
    </p:spTree>
    <p:extLst>
      <p:ext uri="{BB962C8B-B14F-4D97-AF65-F5344CB8AC3E}">
        <p14:creationId xmlns:p14="http://schemas.microsoft.com/office/powerpoint/2010/main" val="134821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757" y="1145524"/>
            <a:ext cx="9246307" cy="5301659"/>
          </a:xfrm>
          <a:prstGeom prst="rect">
            <a:avLst/>
          </a:prstGeom>
        </p:spPr>
      </p:pic>
      <p:sp>
        <p:nvSpPr>
          <p:cNvPr id="5" name="Title 1">
            <a:extLst>
              <a:ext uri="{FF2B5EF4-FFF2-40B4-BE49-F238E27FC236}">
                <a16:creationId xmlns:a16="http://schemas.microsoft.com/office/drawing/2014/main" id="{99545F40-BAD1-447D-87FE-2A03AC10D7C7}"/>
              </a:ext>
            </a:extLst>
          </p:cNvPr>
          <p:cNvSpPr txBox="1">
            <a:spLocks/>
          </p:cNvSpPr>
          <p:nvPr/>
        </p:nvSpPr>
        <p:spPr>
          <a:xfrm>
            <a:off x="721198" y="0"/>
            <a:ext cx="11333426" cy="927279"/>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Decision Making and Information Systems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CCE115A-E83D-4306-9DA6-C268B85DFB47}"/>
                  </a:ext>
                </a:extLst>
              </p14:cNvPr>
              <p14:cNvContentPartPr/>
              <p14:nvPr/>
            </p14:nvContentPartPr>
            <p14:xfrm>
              <a:off x="2189160" y="1546560"/>
              <a:ext cx="8172360" cy="4757400"/>
            </p14:xfrm>
          </p:contentPart>
        </mc:Choice>
        <mc:Fallback>
          <p:pic>
            <p:nvPicPr>
              <p:cNvPr id="2" name="Ink 1">
                <a:extLst>
                  <a:ext uri="{FF2B5EF4-FFF2-40B4-BE49-F238E27FC236}">
                    <a16:creationId xmlns:a16="http://schemas.microsoft.com/office/drawing/2014/main" id="{3CCE115A-E83D-4306-9DA6-C268B85DFB47}"/>
                  </a:ext>
                </a:extLst>
              </p:cNvPr>
              <p:cNvPicPr/>
              <p:nvPr/>
            </p:nvPicPr>
            <p:blipFill>
              <a:blip r:embed="rId4"/>
              <a:stretch>
                <a:fillRect/>
              </a:stretch>
            </p:blipFill>
            <p:spPr>
              <a:xfrm>
                <a:off x="2179800" y="1537200"/>
                <a:ext cx="8191080" cy="4776120"/>
              </a:xfrm>
              <a:prstGeom prst="rect">
                <a:avLst/>
              </a:prstGeom>
            </p:spPr>
          </p:pic>
        </mc:Fallback>
      </mc:AlternateContent>
    </p:spTree>
    <p:extLst>
      <p:ext uri="{BB962C8B-B14F-4D97-AF65-F5344CB8AC3E}">
        <p14:creationId xmlns:p14="http://schemas.microsoft.com/office/powerpoint/2010/main" val="2169479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0CCF60-25DD-4319-ABC8-7F729D43F800}"/>
              </a:ext>
            </a:extLst>
          </p:cNvPr>
          <p:cNvSpPr>
            <a:spLocks noGrp="1"/>
          </p:cNvSpPr>
          <p:nvPr>
            <p:ph idx="1"/>
          </p:nvPr>
        </p:nvSpPr>
        <p:spPr>
          <a:xfrm>
            <a:off x="1503077" y="1387745"/>
            <a:ext cx="10039568" cy="4774516"/>
          </a:xfrm>
        </p:spPr>
        <p:txBody>
          <a:bodyPr>
            <a:normAutofit fontScale="92500" lnSpcReduction="10000"/>
          </a:bodyPr>
          <a:lstStyle/>
          <a:p>
            <a:pPr>
              <a:buFontTx/>
              <a:buAutoNum type="arabicPeriod"/>
            </a:pPr>
            <a:r>
              <a:rPr lang="en-US" sz="3200" dirty="0">
                <a:latin typeface="Calibri" panose="020F0502020204030204" pitchFamily="34" charset="0"/>
              </a:rPr>
              <a:t>Have a group discussion with your ITP team members about what tools you have already used when you decide on technology/technologies to implement ITP Project.</a:t>
            </a:r>
          </a:p>
          <a:p>
            <a:pPr>
              <a:buFontTx/>
              <a:buAutoNum type="arabicPeriod"/>
            </a:pPr>
            <a:r>
              <a:rPr lang="en-US" altLang="en-US" sz="3200" dirty="0">
                <a:latin typeface="Calibri" panose="020F0502020204030204" pitchFamily="34" charset="0"/>
              </a:rPr>
              <a:t>Write a reflective journal about one of the decisions you have made in academic life. Discuss what tools you have used to make that decision. If you face the same situation, discuss how this lecture would help you.  </a:t>
            </a:r>
          </a:p>
          <a:p>
            <a:pPr marL="0" indent="0">
              <a:buNone/>
            </a:pPr>
            <a:endParaRPr lang="en-US" altLang="en-US" sz="3200" dirty="0">
              <a:latin typeface="Calibri" panose="020F0502020204030204" pitchFamily="34" charset="0"/>
            </a:endParaRPr>
          </a:p>
          <a:p>
            <a:r>
              <a:rPr lang="en-US" altLang="en-US" sz="3200" dirty="0">
                <a:solidFill>
                  <a:srgbClr val="FF0000"/>
                </a:solidFill>
                <a:latin typeface="Calibri" panose="020F0502020204030204" pitchFamily="34" charset="0"/>
              </a:rPr>
              <a:t>Submit your assignment on or before midnight </a:t>
            </a:r>
            <a:r>
              <a:rPr lang="en-US" altLang="en-US" sz="3200">
                <a:solidFill>
                  <a:srgbClr val="FF0000"/>
                </a:solidFill>
                <a:latin typeface="Calibri" panose="020F0502020204030204" pitchFamily="34" charset="0"/>
              </a:rPr>
              <a:t>21</a:t>
            </a:r>
            <a:r>
              <a:rPr lang="en-US" altLang="en-US" sz="3200" baseline="30000">
                <a:solidFill>
                  <a:srgbClr val="FF0000"/>
                </a:solidFill>
                <a:latin typeface="Calibri" panose="020F0502020204030204" pitchFamily="34" charset="0"/>
              </a:rPr>
              <a:t>st</a:t>
            </a:r>
            <a:r>
              <a:rPr lang="en-US" altLang="en-US" sz="3200">
                <a:solidFill>
                  <a:srgbClr val="FF0000"/>
                </a:solidFill>
                <a:latin typeface="Calibri" panose="020F0502020204030204" pitchFamily="34" charset="0"/>
              </a:rPr>
              <a:t> August, </a:t>
            </a:r>
            <a:r>
              <a:rPr lang="en-US" altLang="en-US" sz="3200" dirty="0">
                <a:solidFill>
                  <a:srgbClr val="FF0000"/>
                </a:solidFill>
                <a:latin typeface="Calibri" panose="020F0502020204030204" pitchFamily="34" charset="0"/>
              </a:rPr>
              <a:t>2021.</a:t>
            </a:r>
          </a:p>
        </p:txBody>
      </p:sp>
      <p:sp>
        <p:nvSpPr>
          <p:cNvPr id="5" name="Title 4">
            <a:extLst>
              <a:ext uri="{FF2B5EF4-FFF2-40B4-BE49-F238E27FC236}">
                <a16:creationId xmlns:a16="http://schemas.microsoft.com/office/drawing/2014/main" id="{069AFC03-AA2A-46B6-88C5-6895760A18D6}"/>
              </a:ext>
            </a:extLst>
          </p:cNvPr>
          <p:cNvSpPr>
            <a:spLocks noGrp="1"/>
          </p:cNvSpPr>
          <p:nvPr>
            <p:ph type="title"/>
          </p:nvPr>
        </p:nvSpPr>
        <p:spPr>
          <a:xfrm>
            <a:off x="721198" y="569843"/>
            <a:ext cx="11333426" cy="817902"/>
          </a:xfrm>
        </p:spPr>
        <p:txBody>
          <a:bodyPr>
            <a:normAutofit fontScale="90000"/>
          </a:bodyPr>
          <a:lstStyle/>
          <a:p>
            <a:r>
              <a:rPr lang="en-GB" altLang="en-US" dirty="0">
                <a:latin typeface="Calibri" panose="020F0502020204030204" pitchFamily="34" charset="0"/>
              </a:rPr>
              <a:t>Exercise:</a:t>
            </a:r>
            <a:br>
              <a:rPr lang="en-GB" altLang="en-US" dirty="0">
                <a:latin typeface="Calibri" panose="020F0502020204030204" pitchFamily="34" charset="0"/>
              </a:rPr>
            </a:br>
            <a:endParaRPr lang="en-US"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599BF6B-6E70-416B-A6D9-69344BE94203}"/>
                  </a:ext>
                </a:extLst>
              </p14:cNvPr>
              <p14:cNvContentPartPr/>
              <p14:nvPr/>
            </p14:nvContentPartPr>
            <p14:xfrm>
              <a:off x="1973160" y="1244160"/>
              <a:ext cx="8883000" cy="4511160"/>
            </p14:xfrm>
          </p:contentPart>
        </mc:Choice>
        <mc:Fallback>
          <p:pic>
            <p:nvPicPr>
              <p:cNvPr id="2" name="Ink 1">
                <a:extLst>
                  <a:ext uri="{FF2B5EF4-FFF2-40B4-BE49-F238E27FC236}">
                    <a16:creationId xmlns:a16="http://schemas.microsoft.com/office/drawing/2014/main" id="{F599BF6B-6E70-416B-A6D9-69344BE94203}"/>
                  </a:ext>
                </a:extLst>
              </p:cNvPr>
              <p:cNvPicPr/>
              <p:nvPr/>
            </p:nvPicPr>
            <p:blipFill>
              <a:blip r:embed="rId3"/>
              <a:stretch>
                <a:fillRect/>
              </a:stretch>
            </p:blipFill>
            <p:spPr>
              <a:xfrm>
                <a:off x="1963800" y="1234800"/>
                <a:ext cx="8901720" cy="4529880"/>
              </a:xfrm>
              <a:prstGeom prst="rect">
                <a:avLst/>
              </a:prstGeom>
            </p:spPr>
          </p:pic>
        </mc:Fallback>
      </mc:AlternateContent>
    </p:spTree>
    <p:extLst>
      <p:ext uri="{BB962C8B-B14F-4D97-AF65-F5344CB8AC3E}">
        <p14:creationId xmlns:p14="http://schemas.microsoft.com/office/powerpoint/2010/main" val="56750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a:t>
            </a:r>
          </a:p>
        </p:txBody>
      </p:sp>
      <p:sp>
        <p:nvSpPr>
          <p:cNvPr id="3" name="Content Placeholder 2"/>
          <p:cNvSpPr>
            <a:spLocks noGrp="1"/>
          </p:cNvSpPr>
          <p:nvPr>
            <p:ph idx="1"/>
          </p:nvPr>
        </p:nvSpPr>
        <p:spPr/>
        <p:txBody>
          <a:bodyPr>
            <a:normAutofit/>
          </a:bodyPr>
          <a:lstStyle/>
          <a:p>
            <a:r>
              <a:rPr lang="en-US" sz="3200" dirty="0"/>
              <a:t>Decision – </a:t>
            </a:r>
          </a:p>
          <a:p>
            <a:pPr marL="0" indent="0">
              <a:buNone/>
            </a:pPr>
            <a:r>
              <a:rPr lang="en-US" sz="3200" dirty="0"/>
              <a:t>	"the act of making up your </a:t>
            </a:r>
            <a:r>
              <a:rPr lang="en-US" sz="3200" dirty="0">
                <a:solidFill>
                  <a:srgbClr val="FF0000"/>
                </a:solidFill>
              </a:rPr>
              <a:t>mind</a:t>
            </a:r>
            <a:r>
              <a:rPr lang="en-US" sz="3200" dirty="0"/>
              <a:t> about something, or a 	position or opinion or judgment reached after 	consideration"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270" y="3748287"/>
            <a:ext cx="6333333" cy="3171429"/>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B56ED5A5-D792-423C-B1EF-7A8BC45042AA}"/>
                  </a:ext>
                </a:extLst>
              </p14:cNvPr>
              <p14:cNvContentPartPr/>
              <p14:nvPr/>
            </p14:nvContentPartPr>
            <p14:xfrm>
              <a:off x="1690200" y="1753200"/>
              <a:ext cx="4486680" cy="2813400"/>
            </p14:xfrm>
          </p:contentPart>
        </mc:Choice>
        <mc:Fallback>
          <p:pic>
            <p:nvPicPr>
              <p:cNvPr id="4" name="Ink 3">
                <a:extLst>
                  <a:ext uri="{FF2B5EF4-FFF2-40B4-BE49-F238E27FC236}">
                    <a16:creationId xmlns:a16="http://schemas.microsoft.com/office/drawing/2014/main" id="{B56ED5A5-D792-423C-B1EF-7A8BC45042AA}"/>
                  </a:ext>
                </a:extLst>
              </p:cNvPr>
              <p:cNvPicPr/>
              <p:nvPr/>
            </p:nvPicPr>
            <p:blipFill>
              <a:blip r:embed="rId4"/>
              <a:stretch>
                <a:fillRect/>
              </a:stretch>
            </p:blipFill>
            <p:spPr>
              <a:xfrm>
                <a:off x="1680840" y="1743840"/>
                <a:ext cx="4505400" cy="2832120"/>
              </a:xfrm>
              <a:prstGeom prst="rect">
                <a:avLst/>
              </a:prstGeom>
            </p:spPr>
          </p:pic>
        </mc:Fallback>
      </mc:AlternateContent>
    </p:spTree>
    <p:extLst>
      <p:ext uri="{BB962C8B-B14F-4D97-AF65-F5344CB8AC3E}">
        <p14:creationId xmlns:p14="http://schemas.microsoft.com/office/powerpoint/2010/main" val="2313822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a:t>
            </a:r>
          </a:p>
        </p:txBody>
      </p:sp>
      <p:sp>
        <p:nvSpPr>
          <p:cNvPr id="3" name="Content Placeholder 2"/>
          <p:cNvSpPr>
            <a:spLocks noGrp="1"/>
          </p:cNvSpPr>
          <p:nvPr>
            <p:ph idx="1"/>
          </p:nvPr>
        </p:nvSpPr>
        <p:spPr>
          <a:xfrm>
            <a:off x="721197" y="1043188"/>
            <a:ext cx="11333427" cy="5723372"/>
          </a:xfrm>
        </p:spPr>
        <p:txBody>
          <a:bodyPr>
            <a:normAutofit/>
          </a:bodyPr>
          <a:lstStyle/>
          <a:p>
            <a:r>
              <a:rPr lang="en-US" sz="2800" dirty="0"/>
              <a:t>The cognitive process of reaching a decision. </a:t>
            </a:r>
          </a:p>
          <a:p>
            <a:r>
              <a:rPr lang="en-US" sz="2800" dirty="0">
                <a:solidFill>
                  <a:srgbClr val="0070C0"/>
                </a:solidFill>
              </a:rPr>
              <a:t>A position or opinion or judgment reached after consideration </a:t>
            </a:r>
          </a:p>
          <a:p>
            <a:r>
              <a:rPr lang="en-US" sz="2800" dirty="0"/>
              <a:t>Choosing between alternative courses of action using cognitive processes - memory, thinking, evaluation, etc. </a:t>
            </a:r>
          </a:p>
          <a:p>
            <a:r>
              <a:rPr lang="en-US" sz="2800" dirty="0">
                <a:solidFill>
                  <a:srgbClr val="0070C0"/>
                </a:solidFill>
              </a:rPr>
              <a:t>The Process of mapping the likely consequences of decisions, working out the importance of individual factors, and choosing the best course of action to take</a:t>
            </a:r>
          </a:p>
          <a:p>
            <a:pPr marL="0" indent="0">
              <a:buNone/>
            </a:pPr>
            <a:endParaRPr lang="en-US" dirty="0"/>
          </a:p>
          <a:p>
            <a:pPr marL="0" indent="0">
              <a:buNone/>
            </a:pPr>
            <a:r>
              <a:rPr lang="en-US" sz="3200" dirty="0"/>
              <a:t>In a Team ; </a:t>
            </a:r>
            <a:r>
              <a:rPr lang="en-US" dirty="0"/>
              <a:t>   </a:t>
            </a:r>
          </a:p>
          <a:p>
            <a:pPr lvl="1"/>
            <a:r>
              <a:rPr lang="en-US" sz="3200" dirty="0">
                <a:solidFill>
                  <a:srgbClr val="7030A0"/>
                </a:solidFill>
              </a:rPr>
              <a:t>Process through which team selecting alternatives which are important for </a:t>
            </a:r>
            <a:r>
              <a:rPr lang="en-US" sz="3200" b="1" dirty="0">
                <a:solidFill>
                  <a:srgbClr val="FF0000"/>
                </a:solidFill>
              </a:rPr>
              <a:t>Team Performance</a:t>
            </a:r>
          </a:p>
          <a:p>
            <a:endParaRPr lang="en-US" sz="3200" dirty="0">
              <a:solidFill>
                <a:srgbClr val="0070C0"/>
              </a:solidFill>
            </a:endParaRPr>
          </a:p>
          <a:p>
            <a:endParaRPr lang="en-US" dirty="0">
              <a:solidFill>
                <a:srgbClr val="0070C0"/>
              </a:solidFill>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1E0D60F-D776-48EC-8F59-49ABED30FE50}"/>
                  </a:ext>
                </a:extLst>
              </p14:cNvPr>
              <p14:cNvContentPartPr/>
              <p14:nvPr/>
            </p14:nvContentPartPr>
            <p14:xfrm>
              <a:off x="1848600" y="204480"/>
              <a:ext cx="8459640" cy="3831840"/>
            </p14:xfrm>
          </p:contentPart>
        </mc:Choice>
        <mc:Fallback>
          <p:pic>
            <p:nvPicPr>
              <p:cNvPr id="4" name="Ink 3">
                <a:extLst>
                  <a:ext uri="{FF2B5EF4-FFF2-40B4-BE49-F238E27FC236}">
                    <a16:creationId xmlns:a16="http://schemas.microsoft.com/office/drawing/2014/main" id="{81E0D60F-D776-48EC-8F59-49ABED30FE50}"/>
                  </a:ext>
                </a:extLst>
              </p:cNvPr>
              <p:cNvPicPr/>
              <p:nvPr/>
            </p:nvPicPr>
            <p:blipFill>
              <a:blip r:embed="rId3"/>
              <a:stretch>
                <a:fillRect/>
              </a:stretch>
            </p:blipFill>
            <p:spPr>
              <a:xfrm>
                <a:off x="1839240" y="195120"/>
                <a:ext cx="8478360" cy="3850560"/>
              </a:xfrm>
              <a:prstGeom prst="rect">
                <a:avLst/>
              </a:prstGeom>
            </p:spPr>
          </p:pic>
        </mc:Fallback>
      </mc:AlternateContent>
    </p:spTree>
    <p:extLst>
      <p:ext uri="{BB962C8B-B14F-4D97-AF65-F5344CB8AC3E}">
        <p14:creationId xmlns:p14="http://schemas.microsoft.com/office/powerpoint/2010/main" val="260833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 Making</a:t>
            </a:r>
          </a:p>
        </p:txBody>
      </p:sp>
      <p:sp>
        <p:nvSpPr>
          <p:cNvPr id="3" name="Content Placeholder 2"/>
          <p:cNvSpPr>
            <a:spLocks noGrp="1"/>
          </p:cNvSpPr>
          <p:nvPr>
            <p:ph idx="1"/>
          </p:nvPr>
        </p:nvSpPr>
        <p:spPr>
          <a:xfrm>
            <a:off x="721197" y="1043188"/>
            <a:ext cx="11333427" cy="2385812"/>
          </a:xfrm>
        </p:spPr>
        <p:txBody>
          <a:bodyPr>
            <a:normAutofit/>
          </a:bodyPr>
          <a:lstStyle/>
          <a:p>
            <a:pPr marL="0" indent="0">
              <a:buNone/>
            </a:pPr>
            <a:r>
              <a:rPr lang="en-US" sz="3200" dirty="0"/>
              <a:t>Why we need to learn this?</a:t>
            </a:r>
            <a:endParaRPr lang="en-US" sz="3200" dirty="0">
              <a:effectLst/>
            </a:endParaRPr>
          </a:p>
          <a:p>
            <a:pPr lvl="1"/>
            <a:r>
              <a:rPr lang="en-US" sz="2800" dirty="0"/>
              <a:t>To make informed choices in team decision making processes </a:t>
            </a:r>
          </a:p>
          <a:p>
            <a:pPr lvl="1"/>
            <a:r>
              <a:rPr lang="en-US" sz="2800" dirty="0"/>
              <a:t>To get everyone involved in the decision-making process</a:t>
            </a:r>
          </a:p>
          <a:p>
            <a:pPr lvl="1"/>
            <a:r>
              <a:rPr lang="en-US" sz="2800" dirty="0">
                <a:effectLst/>
              </a:rPr>
              <a:t>To justify your decisions to different audiences</a:t>
            </a:r>
          </a:p>
          <a:p>
            <a:pPr lvl="1"/>
            <a:endParaRPr lang="en-US" sz="2800" dirty="0">
              <a:effectLst/>
            </a:endParaRPr>
          </a:p>
          <a:p>
            <a:endParaRPr lang="en-US" sz="2800"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5</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5B792CE-D754-4AF6-89E8-A8409962F765}"/>
                  </a:ext>
                </a:extLst>
              </p14:cNvPr>
              <p14:cNvContentPartPr/>
              <p14:nvPr/>
            </p14:nvContentPartPr>
            <p14:xfrm>
              <a:off x="2308320" y="926280"/>
              <a:ext cx="4806000" cy="2860920"/>
            </p14:xfrm>
          </p:contentPart>
        </mc:Choice>
        <mc:Fallback>
          <p:pic>
            <p:nvPicPr>
              <p:cNvPr id="4" name="Ink 3">
                <a:extLst>
                  <a:ext uri="{FF2B5EF4-FFF2-40B4-BE49-F238E27FC236}">
                    <a16:creationId xmlns:a16="http://schemas.microsoft.com/office/drawing/2014/main" id="{45B792CE-D754-4AF6-89E8-A8409962F765}"/>
                  </a:ext>
                </a:extLst>
              </p:cNvPr>
              <p:cNvPicPr/>
              <p:nvPr/>
            </p:nvPicPr>
            <p:blipFill>
              <a:blip r:embed="rId3"/>
              <a:stretch>
                <a:fillRect/>
              </a:stretch>
            </p:blipFill>
            <p:spPr>
              <a:xfrm>
                <a:off x="2298960" y="916920"/>
                <a:ext cx="4824720" cy="2879640"/>
              </a:xfrm>
              <a:prstGeom prst="rect">
                <a:avLst/>
              </a:prstGeom>
            </p:spPr>
          </p:pic>
        </mc:Fallback>
      </mc:AlternateContent>
    </p:spTree>
    <p:extLst>
      <p:ext uri="{BB962C8B-B14F-4D97-AF65-F5344CB8AC3E}">
        <p14:creationId xmlns:p14="http://schemas.microsoft.com/office/powerpoint/2010/main" val="3454629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198" y="198780"/>
            <a:ext cx="9191428" cy="1043188"/>
          </a:xfrm>
        </p:spPr>
        <p:txBody>
          <a:bodyPr>
            <a:normAutofit fontScale="90000"/>
          </a:bodyPr>
          <a:lstStyle/>
          <a:p>
            <a:r>
              <a:rPr lang="en-US" dirty="0"/>
              <a:t>Decision Making is a Logical and Systematic Process</a:t>
            </a:r>
          </a:p>
        </p:txBody>
      </p:sp>
      <p:sp>
        <p:nvSpPr>
          <p:cNvPr id="3" name="Content Placeholder 2"/>
          <p:cNvSpPr>
            <a:spLocks noGrp="1"/>
          </p:cNvSpPr>
          <p:nvPr>
            <p:ph idx="1"/>
          </p:nvPr>
        </p:nvSpPr>
        <p:spPr>
          <a:xfrm>
            <a:off x="721197" y="1351722"/>
            <a:ext cx="11333427" cy="5101664"/>
          </a:xfrm>
        </p:spPr>
        <p:txBody>
          <a:bodyPr>
            <a:normAutofit/>
          </a:bodyPr>
          <a:lstStyle/>
          <a:p>
            <a:pPr>
              <a:lnSpc>
                <a:spcPct val="150000"/>
              </a:lnSpc>
              <a:spcBef>
                <a:spcPts val="0"/>
              </a:spcBef>
              <a:spcAft>
                <a:spcPts val="0"/>
              </a:spcAft>
            </a:pPr>
            <a:r>
              <a:rPr lang="en-US" sz="2400" dirty="0"/>
              <a:t>Create a constructive environment - (Goal/Right People/Opinions)</a:t>
            </a:r>
          </a:p>
          <a:p>
            <a:pPr>
              <a:lnSpc>
                <a:spcPct val="150000"/>
              </a:lnSpc>
              <a:spcBef>
                <a:spcPts val="0"/>
              </a:spcBef>
              <a:spcAft>
                <a:spcPts val="0"/>
              </a:spcAft>
            </a:pPr>
            <a:r>
              <a:rPr lang="en-US" sz="2400" dirty="0">
                <a:solidFill>
                  <a:srgbClr val="0070C0"/>
                </a:solidFill>
              </a:rPr>
              <a:t>Generate good alternatives -  (Ideas/Different Perspectives/Organize Ideas) </a:t>
            </a:r>
          </a:p>
          <a:p>
            <a:pPr>
              <a:lnSpc>
                <a:spcPct val="150000"/>
              </a:lnSpc>
              <a:spcBef>
                <a:spcPts val="0"/>
              </a:spcBef>
              <a:spcAft>
                <a:spcPts val="0"/>
              </a:spcAft>
            </a:pPr>
            <a:r>
              <a:rPr lang="en-US" sz="2400" dirty="0"/>
              <a:t>Explore these alternatives - (Risks/Impacts/Validations) </a:t>
            </a:r>
          </a:p>
          <a:p>
            <a:pPr>
              <a:lnSpc>
                <a:spcPct val="150000"/>
              </a:lnSpc>
              <a:spcBef>
                <a:spcPts val="0"/>
              </a:spcBef>
              <a:spcAft>
                <a:spcPts val="0"/>
              </a:spcAft>
            </a:pPr>
            <a:r>
              <a:rPr lang="en-US" sz="2400" dirty="0">
                <a:solidFill>
                  <a:srgbClr val="0070C0"/>
                </a:solidFill>
              </a:rPr>
              <a:t>Choose the best alternative -  (Grid Analysis/Decision Trees) </a:t>
            </a:r>
          </a:p>
          <a:p>
            <a:pPr>
              <a:lnSpc>
                <a:spcPct val="150000"/>
              </a:lnSpc>
              <a:spcBef>
                <a:spcPts val="0"/>
              </a:spcBef>
              <a:spcAft>
                <a:spcPts val="0"/>
              </a:spcAft>
            </a:pPr>
            <a:r>
              <a:rPr lang="en-US" sz="2400" dirty="0"/>
              <a:t>Check your decision.</a:t>
            </a:r>
          </a:p>
          <a:p>
            <a:pPr>
              <a:lnSpc>
                <a:spcPct val="150000"/>
              </a:lnSpc>
              <a:spcBef>
                <a:spcPts val="0"/>
              </a:spcBef>
              <a:spcAft>
                <a:spcPts val="0"/>
              </a:spcAft>
            </a:pPr>
            <a:r>
              <a:rPr lang="en-US" sz="2400" dirty="0">
                <a:solidFill>
                  <a:srgbClr val="0070C0"/>
                </a:solidFill>
              </a:rPr>
              <a:t>Test assumptions &amp; Decisions with own Experience</a:t>
            </a:r>
          </a:p>
          <a:p>
            <a:pPr>
              <a:lnSpc>
                <a:spcPct val="150000"/>
              </a:lnSpc>
              <a:spcBef>
                <a:spcPts val="0"/>
              </a:spcBef>
              <a:spcAft>
                <a:spcPts val="0"/>
              </a:spcAft>
            </a:pPr>
            <a:r>
              <a:rPr lang="en-US" sz="2400" dirty="0"/>
              <a:t>Check for Common Decision Making Problems </a:t>
            </a:r>
          </a:p>
          <a:p>
            <a:pPr>
              <a:lnSpc>
                <a:spcPct val="150000"/>
              </a:lnSpc>
              <a:spcBef>
                <a:spcPts val="0"/>
              </a:spcBef>
              <a:spcAft>
                <a:spcPts val="0"/>
              </a:spcAft>
            </a:pPr>
            <a:r>
              <a:rPr lang="en-US" sz="2400" dirty="0">
                <a:solidFill>
                  <a:srgbClr val="0070C0"/>
                </a:solidFill>
              </a:rPr>
              <a:t>Check the Logical Structure of the Decision   </a:t>
            </a:r>
            <a:r>
              <a:rPr lang="en-US" sz="2400" dirty="0"/>
              <a:t>            </a:t>
            </a:r>
          </a:p>
          <a:p>
            <a:pPr>
              <a:lnSpc>
                <a:spcPct val="150000"/>
              </a:lnSpc>
              <a:spcBef>
                <a:spcPts val="0"/>
              </a:spcBef>
              <a:spcAft>
                <a:spcPts val="0"/>
              </a:spcAft>
            </a:pPr>
            <a:r>
              <a:rPr lang="en-US" sz="2400" dirty="0"/>
              <a:t>Communicate your decision, and take action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EED73DE-E236-44EA-A96D-63DAFB706BBD}"/>
                  </a:ext>
                </a:extLst>
              </p14:cNvPr>
              <p14:cNvContentPartPr/>
              <p14:nvPr/>
            </p14:nvContentPartPr>
            <p14:xfrm>
              <a:off x="2720880" y="1498680"/>
              <a:ext cx="6963120" cy="5150880"/>
            </p14:xfrm>
          </p:contentPart>
        </mc:Choice>
        <mc:Fallback>
          <p:pic>
            <p:nvPicPr>
              <p:cNvPr id="4" name="Ink 3">
                <a:extLst>
                  <a:ext uri="{FF2B5EF4-FFF2-40B4-BE49-F238E27FC236}">
                    <a16:creationId xmlns:a16="http://schemas.microsoft.com/office/drawing/2014/main" id="{4EED73DE-E236-44EA-A96D-63DAFB706BBD}"/>
                  </a:ext>
                </a:extLst>
              </p:cNvPr>
              <p:cNvPicPr/>
              <p:nvPr/>
            </p:nvPicPr>
            <p:blipFill>
              <a:blip r:embed="rId3"/>
              <a:stretch>
                <a:fillRect/>
              </a:stretch>
            </p:blipFill>
            <p:spPr>
              <a:xfrm>
                <a:off x="2711520" y="1489320"/>
                <a:ext cx="6981840" cy="5169600"/>
              </a:xfrm>
              <a:prstGeom prst="rect">
                <a:avLst/>
              </a:prstGeom>
            </p:spPr>
          </p:pic>
        </mc:Fallback>
      </mc:AlternateContent>
    </p:spTree>
    <p:extLst>
      <p:ext uri="{BB962C8B-B14F-4D97-AF65-F5344CB8AC3E}">
        <p14:creationId xmlns:p14="http://schemas.microsoft.com/office/powerpoint/2010/main" val="427505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197" y="437744"/>
            <a:ext cx="11333426" cy="927279"/>
          </a:xfrm>
        </p:spPr>
        <p:txBody>
          <a:bodyPr>
            <a:normAutofit/>
          </a:bodyPr>
          <a:lstStyle/>
          <a:p>
            <a:r>
              <a:rPr lang="en-US" dirty="0"/>
              <a:t>Decision making</a:t>
            </a:r>
          </a:p>
        </p:txBody>
      </p:sp>
      <p:sp>
        <p:nvSpPr>
          <p:cNvPr id="3" name="Content Placeholder 2"/>
          <p:cNvSpPr>
            <a:spLocks noGrp="1"/>
          </p:cNvSpPr>
          <p:nvPr>
            <p:ph idx="1"/>
          </p:nvPr>
        </p:nvSpPr>
        <p:spPr>
          <a:xfrm>
            <a:off x="721197" y="1709530"/>
            <a:ext cx="11333427" cy="3472070"/>
          </a:xfrm>
        </p:spPr>
        <p:txBody>
          <a:bodyPr/>
          <a:lstStyle/>
          <a:p>
            <a:pPr marL="0" indent="0">
              <a:buNone/>
            </a:pPr>
            <a:r>
              <a:rPr lang="en-US" sz="3600" dirty="0"/>
              <a:t>Three main areas that support systematic process are:</a:t>
            </a:r>
            <a:endParaRPr lang="en-US" dirty="0"/>
          </a:p>
          <a:p>
            <a:pPr lvl="1"/>
            <a:r>
              <a:rPr lang="en-US" sz="2800" dirty="0">
                <a:effectLst/>
              </a:rPr>
              <a:t>1. E</a:t>
            </a:r>
            <a:r>
              <a:rPr lang="en-US" sz="2800" dirty="0"/>
              <a:t>nvironments for decision making</a:t>
            </a:r>
            <a:endParaRPr lang="en-US" sz="2800" dirty="0">
              <a:effectLst/>
            </a:endParaRPr>
          </a:p>
          <a:p>
            <a:pPr lvl="1"/>
            <a:r>
              <a:rPr lang="en-US" sz="2800" dirty="0">
                <a:effectLst/>
              </a:rPr>
              <a:t>2. </a:t>
            </a:r>
            <a:r>
              <a:rPr lang="en-US" sz="2800" dirty="0"/>
              <a:t>Methods for decision making</a:t>
            </a:r>
            <a:endParaRPr lang="en-US" sz="2800" dirty="0">
              <a:effectLst/>
            </a:endParaRPr>
          </a:p>
          <a:p>
            <a:pPr lvl="1"/>
            <a:r>
              <a:rPr lang="en-US" sz="2800" dirty="0">
                <a:effectLst/>
              </a:rPr>
              <a:t>3. </a:t>
            </a:r>
            <a:r>
              <a:rPr lang="en-US" sz="2800" dirty="0"/>
              <a:t>Tools for decision making</a:t>
            </a:r>
            <a:endParaRPr lang="en-US" sz="2800" dirty="0">
              <a:effectLst/>
            </a:endParaRPr>
          </a:p>
          <a:p>
            <a:endParaRPr lang="en-US"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7</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DB74CEA-355C-4422-B538-F36F34E69536}"/>
                  </a:ext>
                </a:extLst>
              </p14:cNvPr>
              <p14:cNvContentPartPr/>
              <p14:nvPr/>
            </p14:nvContentPartPr>
            <p14:xfrm>
              <a:off x="1681200" y="2708640"/>
              <a:ext cx="1556280" cy="1189440"/>
            </p14:xfrm>
          </p:contentPart>
        </mc:Choice>
        <mc:Fallback>
          <p:pic>
            <p:nvPicPr>
              <p:cNvPr id="4" name="Ink 3">
                <a:extLst>
                  <a:ext uri="{FF2B5EF4-FFF2-40B4-BE49-F238E27FC236}">
                    <a16:creationId xmlns:a16="http://schemas.microsoft.com/office/drawing/2014/main" id="{ADB74CEA-355C-4422-B538-F36F34E69536}"/>
                  </a:ext>
                </a:extLst>
              </p:cNvPr>
              <p:cNvPicPr/>
              <p:nvPr/>
            </p:nvPicPr>
            <p:blipFill>
              <a:blip r:embed="rId3"/>
              <a:stretch>
                <a:fillRect/>
              </a:stretch>
            </p:blipFill>
            <p:spPr>
              <a:xfrm>
                <a:off x="1671840" y="2699280"/>
                <a:ext cx="1575000" cy="1208160"/>
              </a:xfrm>
              <a:prstGeom prst="rect">
                <a:avLst/>
              </a:prstGeom>
            </p:spPr>
          </p:pic>
        </mc:Fallback>
      </mc:AlternateContent>
    </p:spTree>
    <p:extLst>
      <p:ext uri="{BB962C8B-B14F-4D97-AF65-F5344CB8AC3E}">
        <p14:creationId xmlns:p14="http://schemas.microsoft.com/office/powerpoint/2010/main" val="650053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763" y="235536"/>
            <a:ext cx="9738984" cy="927278"/>
          </a:xfrm>
        </p:spPr>
        <p:txBody>
          <a:bodyPr>
            <a:normAutofit/>
          </a:bodyPr>
          <a:lstStyle/>
          <a:p>
            <a:r>
              <a:rPr lang="en-US" dirty="0"/>
              <a:t>Environments for Decision Making</a:t>
            </a:r>
          </a:p>
        </p:txBody>
      </p:sp>
      <p:sp>
        <p:nvSpPr>
          <p:cNvPr id="5" name="Slide Number Placeholder 4"/>
          <p:cNvSpPr>
            <a:spLocks noGrp="1"/>
          </p:cNvSpPr>
          <p:nvPr>
            <p:ph type="sldNum" sz="quarter" idx="12"/>
          </p:nvPr>
        </p:nvSpPr>
        <p:spPr/>
        <p:txBody>
          <a:bodyPr/>
          <a:lstStyle/>
          <a:p>
            <a:fld id="{ADA7478D-009C-45E0-9539-59336C0CB2CA}" type="slidenum">
              <a:rPr lang="en-US" smtClean="0"/>
              <a:pPr/>
              <a:t>8</a:t>
            </a:fld>
            <a:endParaRPr lang="en-US"/>
          </a:p>
        </p:txBody>
      </p:sp>
      <p:pic>
        <p:nvPicPr>
          <p:cNvPr id="8" name="Content Placeholder 7" descr="A person standing next to a palm tree in front of a building&#10;&#10;Description automatically generated">
            <a:extLst>
              <a:ext uri="{FF2B5EF4-FFF2-40B4-BE49-F238E27FC236}">
                <a16:creationId xmlns:a16="http://schemas.microsoft.com/office/drawing/2014/main" id="{80BC8CE4-FF02-47B1-AD59-491A6601131F}"/>
              </a:ext>
            </a:extLst>
          </p:cNvPr>
          <p:cNvPicPr>
            <a:picLocks noGrp="1" noChangeAspect="1"/>
          </p:cNvPicPr>
          <p:nvPr>
            <p:ph idx="1"/>
          </p:nvPr>
        </p:nvPicPr>
        <p:blipFill>
          <a:blip r:embed="rId2"/>
          <a:stretch>
            <a:fillRect/>
          </a:stretch>
        </p:blipFill>
        <p:spPr>
          <a:xfrm>
            <a:off x="2479964" y="1018403"/>
            <a:ext cx="8091053" cy="5343858"/>
          </a:xfr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39112B0-2AB8-4C85-8612-9A7FAF57826E}"/>
                  </a:ext>
                </a:extLst>
              </p14:cNvPr>
              <p14:cNvContentPartPr/>
              <p14:nvPr/>
            </p14:nvContentPartPr>
            <p14:xfrm>
              <a:off x="4356000" y="4345920"/>
              <a:ext cx="1536480" cy="219240"/>
            </p14:xfrm>
          </p:contentPart>
        </mc:Choice>
        <mc:Fallback>
          <p:pic>
            <p:nvPicPr>
              <p:cNvPr id="3" name="Ink 2">
                <a:extLst>
                  <a:ext uri="{FF2B5EF4-FFF2-40B4-BE49-F238E27FC236}">
                    <a16:creationId xmlns:a16="http://schemas.microsoft.com/office/drawing/2014/main" id="{739112B0-2AB8-4C85-8612-9A7FAF57826E}"/>
                  </a:ext>
                </a:extLst>
              </p:cNvPr>
              <p:cNvPicPr/>
              <p:nvPr/>
            </p:nvPicPr>
            <p:blipFill>
              <a:blip r:embed="rId4"/>
              <a:stretch>
                <a:fillRect/>
              </a:stretch>
            </p:blipFill>
            <p:spPr>
              <a:xfrm>
                <a:off x="4346640" y="4336560"/>
                <a:ext cx="1555200" cy="237960"/>
              </a:xfrm>
              <a:prstGeom prst="rect">
                <a:avLst/>
              </a:prstGeom>
            </p:spPr>
          </p:pic>
        </mc:Fallback>
      </mc:AlternateContent>
    </p:spTree>
    <p:extLst>
      <p:ext uri="{BB962C8B-B14F-4D97-AF65-F5344CB8AC3E}">
        <p14:creationId xmlns:p14="http://schemas.microsoft.com/office/powerpoint/2010/main" val="1935769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0081" y="791570"/>
            <a:ext cx="4018839" cy="5262390"/>
          </a:xfrm>
        </p:spPr>
        <p:txBody>
          <a:bodyPr anchor="ctr">
            <a:normAutofit/>
          </a:bodyPr>
          <a:lstStyle/>
          <a:p>
            <a:pPr algn="r"/>
            <a:r>
              <a:rPr lang="en-US" sz="5400" dirty="0">
                <a:solidFill>
                  <a:schemeClr val="bg2"/>
                </a:solidFill>
              </a:rPr>
              <a:t>Features of a Thinking Environment</a:t>
            </a:r>
          </a:p>
        </p:txBody>
      </p:sp>
      <p:sp>
        <p:nvSpPr>
          <p:cNvPr id="12" name="Rectangle 11">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6176720" y="791570"/>
            <a:ext cx="4892308" cy="5262390"/>
          </a:xfrm>
        </p:spPr>
        <p:txBody>
          <a:bodyPr anchor="ctr">
            <a:normAutofit fontScale="92500" lnSpcReduction="20000"/>
          </a:bodyPr>
          <a:lstStyle/>
          <a:p>
            <a:pPr marL="457200" indent="-457200">
              <a:buFont typeface="+mj-lt"/>
              <a:buAutoNum type="arabicPeriod"/>
            </a:pPr>
            <a:r>
              <a:rPr lang="en-US" sz="1800" dirty="0">
                <a:effectLst/>
              </a:rPr>
              <a:t> </a:t>
            </a:r>
            <a:r>
              <a:rPr lang="en-US" sz="2400" dirty="0">
                <a:effectLst/>
              </a:rPr>
              <a:t>Attention</a:t>
            </a:r>
            <a:endParaRPr lang="en-US" sz="2400" dirty="0"/>
          </a:p>
          <a:p>
            <a:pPr marL="530352" lvl="1" indent="0">
              <a:buNone/>
            </a:pPr>
            <a:r>
              <a:rPr lang="en-US" sz="2400" i="1" dirty="0"/>
              <a:t>- listening with respect, interest and fascination to your team members </a:t>
            </a:r>
            <a:endParaRPr lang="en-US" sz="2400" dirty="0">
              <a:effectLst/>
            </a:endParaRPr>
          </a:p>
          <a:p>
            <a:pPr marL="514350" indent="-514350">
              <a:buFont typeface="+mj-lt"/>
              <a:buAutoNum type="arabicPeriod"/>
            </a:pPr>
            <a:r>
              <a:rPr lang="en-US" sz="2400" dirty="0">
                <a:effectLst/>
              </a:rPr>
              <a:t> </a:t>
            </a:r>
            <a:r>
              <a:rPr lang="en-US" sz="2400" dirty="0"/>
              <a:t>Incisive Questions</a:t>
            </a:r>
          </a:p>
          <a:p>
            <a:pPr marL="530352" lvl="1" indent="0">
              <a:buNone/>
            </a:pPr>
            <a:r>
              <a:rPr lang="en-US" sz="2400" dirty="0"/>
              <a:t>- removing assumptions that limit ideas </a:t>
            </a:r>
          </a:p>
          <a:p>
            <a:pPr marL="514350" indent="-514350">
              <a:buFont typeface="+mj-lt"/>
              <a:buAutoNum type="arabicPeriod"/>
            </a:pPr>
            <a:r>
              <a:rPr lang="en-US" sz="2400" dirty="0"/>
              <a:t> Equality</a:t>
            </a:r>
          </a:p>
          <a:p>
            <a:pPr marL="530352" lvl="1" indent="0">
              <a:buNone/>
            </a:pPr>
            <a:r>
              <a:rPr lang="en-US" sz="2400" dirty="0"/>
              <a:t>- treating each team member as a thinking peer </a:t>
            </a:r>
            <a:endParaRPr lang="en-US" sz="2400" dirty="0">
              <a:effectLst/>
            </a:endParaRPr>
          </a:p>
          <a:p>
            <a:pPr marL="514350" indent="-514350">
              <a:buFont typeface="+mj-lt"/>
              <a:buAutoNum type="arabicPeriod"/>
            </a:pPr>
            <a:r>
              <a:rPr lang="en-US" sz="2400" dirty="0">
                <a:effectLst/>
              </a:rPr>
              <a:t> </a:t>
            </a:r>
            <a:r>
              <a:rPr lang="en-US" sz="2400" dirty="0"/>
              <a:t>Appreciation</a:t>
            </a:r>
          </a:p>
          <a:p>
            <a:pPr marL="530352" lvl="1" indent="0">
              <a:buNone/>
            </a:pPr>
            <a:r>
              <a:rPr lang="en-US" sz="2400" dirty="0"/>
              <a:t>- practicing a 5:1 ration of appreciation to criticism of your teammates and their ideas</a:t>
            </a:r>
            <a:endParaRPr lang="en-US" sz="2400" dirty="0">
              <a:effectLst/>
            </a:endParaRPr>
          </a:p>
          <a:p>
            <a:pPr marL="514350" indent="-514350">
              <a:buFont typeface="+mj-lt"/>
              <a:buAutoNum type="arabicPeriod"/>
            </a:pPr>
            <a:r>
              <a:rPr lang="en-US" sz="2400" dirty="0"/>
              <a:t> Ease</a:t>
            </a:r>
          </a:p>
          <a:p>
            <a:pPr marL="530352" lvl="1" indent="0">
              <a:buNone/>
            </a:pPr>
            <a:r>
              <a:rPr lang="en-US" sz="2400" dirty="0"/>
              <a:t>- ease creates. Urgency destroys</a:t>
            </a:r>
          </a:p>
        </p:txBody>
      </p:sp>
      <p:sp>
        <p:nvSpPr>
          <p:cNvPr id="5" name="Slide Number Placeholder 4"/>
          <p:cNvSpPr>
            <a:spLocks noGrp="1"/>
          </p:cNvSpPr>
          <p:nvPr>
            <p:ph type="sldNum" sz="quarter" idx="12"/>
          </p:nvPr>
        </p:nvSpPr>
        <p:spPr>
          <a:xfrm>
            <a:off x="9472736" y="6453386"/>
            <a:ext cx="1596292" cy="404614"/>
          </a:xfrm>
        </p:spPr>
        <p:txBody>
          <a:bodyPr>
            <a:normAutofit/>
          </a:bodyPr>
          <a:lstStyle/>
          <a:p>
            <a:pPr>
              <a:spcAft>
                <a:spcPts val="600"/>
              </a:spcAft>
            </a:pPr>
            <a:fld id="{ADA7478D-009C-45E0-9539-59336C0CB2CA}" type="slidenum">
              <a:rPr lang="en-US" smtClean="0"/>
              <a:pPr>
                <a:spcAft>
                  <a:spcPts val="600"/>
                </a:spcAft>
              </a:pPr>
              <a:t>9</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53E57D0-2485-411D-A904-0B2E5F94279F}"/>
                  </a:ext>
                </a:extLst>
              </p14:cNvPr>
              <p14:cNvContentPartPr/>
              <p14:nvPr/>
            </p14:nvContentPartPr>
            <p14:xfrm>
              <a:off x="6589080" y="1117440"/>
              <a:ext cx="4337280" cy="4901760"/>
            </p14:xfrm>
          </p:contentPart>
        </mc:Choice>
        <mc:Fallback>
          <p:pic>
            <p:nvPicPr>
              <p:cNvPr id="4" name="Ink 3">
                <a:extLst>
                  <a:ext uri="{FF2B5EF4-FFF2-40B4-BE49-F238E27FC236}">
                    <a16:creationId xmlns:a16="http://schemas.microsoft.com/office/drawing/2014/main" id="{953E57D0-2485-411D-A904-0B2E5F94279F}"/>
                  </a:ext>
                </a:extLst>
              </p:cNvPr>
              <p:cNvPicPr/>
              <p:nvPr/>
            </p:nvPicPr>
            <p:blipFill>
              <a:blip r:embed="rId3"/>
              <a:stretch>
                <a:fillRect/>
              </a:stretch>
            </p:blipFill>
            <p:spPr>
              <a:xfrm>
                <a:off x="6579720" y="1108080"/>
                <a:ext cx="4356000" cy="4920480"/>
              </a:xfrm>
              <a:prstGeom prst="rect">
                <a:avLst/>
              </a:prstGeom>
            </p:spPr>
          </p:pic>
        </mc:Fallback>
      </mc:AlternateContent>
    </p:spTree>
    <p:extLst>
      <p:ext uri="{BB962C8B-B14F-4D97-AF65-F5344CB8AC3E}">
        <p14:creationId xmlns:p14="http://schemas.microsoft.com/office/powerpoint/2010/main" val="149739456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11496</TotalTime>
  <Words>1324</Words>
  <Application>Microsoft Office PowerPoint</Application>
  <PresentationFormat>Widescreen</PresentationFormat>
  <Paragraphs>155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Franklin Gothic Book</vt:lpstr>
      <vt:lpstr>Crop</vt:lpstr>
      <vt:lpstr>Decision making</vt:lpstr>
      <vt:lpstr>Aim of the Lecture</vt:lpstr>
      <vt:lpstr>Decision</vt:lpstr>
      <vt:lpstr>Decision Making</vt:lpstr>
      <vt:lpstr>Decision Making</vt:lpstr>
      <vt:lpstr>Decision Making is a Logical and Systematic Process</vt:lpstr>
      <vt:lpstr>Decision making</vt:lpstr>
      <vt:lpstr>Environments for Decision Making</vt:lpstr>
      <vt:lpstr>Features of a Thinking Environment</vt:lpstr>
      <vt:lpstr>Features of a Thinking Environment</vt:lpstr>
      <vt:lpstr>Methods for Decision Making</vt:lpstr>
      <vt:lpstr>Methods of Decision Making</vt:lpstr>
      <vt:lpstr>Methods of Decision Making</vt:lpstr>
      <vt:lpstr>Tools for Decision Making</vt:lpstr>
      <vt:lpstr>Tools to assist teams for Decision Making</vt:lpstr>
      <vt:lpstr>Tools to assist teams for Decision Making</vt:lpstr>
      <vt:lpstr>Tools to assist teams for Decision Making</vt:lpstr>
      <vt:lpstr>Tools to assist teams for Decision Making</vt:lpstr>
      <vt:lpstr>Tools to assist teams for Decision Making</vt:lpstr>
      <vt:lpstr>Important issues of Decisions</vt:lpstr>
      <vt:lpstr>DM in Project Teams (continue...)</vt:lpstr>
      <vt:lpstr>DM in Project Teams (continue...)</vt:lpstr>
      <vt:lpstr>PowerPoint Presentation</vt:lpstr>
      <vt:lpstr>Exercise: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and Decision making</dc:title>
  <dc:creator>Koliya Pulasinghe</dc:creator>
  <cp:lastModifiedBy>Koliya Pulasinghe</cp:lastModifiedBy>
  <cp:revision>25</cp:revision>
  <dcterms:created xsi:type="dcterms:W3CDTF">2019-07-31T03:16:38Z</dcterms:created>
  <dcterms:modified xsi:type="dcterms:W3CDTF">2021-08-17T06:01:47Z</dcterms:modified>
</cp:coreProperties>
</file>