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46" r:id="rId2"/>
    <p:sldId id="359" r:id="rId3"/>
    <p:sldId id="347" r:id="rId4"/>
    <p:sldId id="348" r:id="rId5"/>
    <p:sldId id="313" r:id="rId6"/>
    <p:sldId id="349" r:id="rId7"/>
    <p:sldId id="314" r:id="rId8"/>
    <p:sldId id="358" r:id="rId9"/>
    <p:sldId id="316" r:id="rId10"/>
    <p:sldId id="350" r:id="rId11"/>
    <p:sldId id="317" r:id="rId12"/>
    <p:sldId id="351" r:id="rId13"/>
    <p:sldId id="318" r:id="rId14"/>
    <p:sldId id="319" r:id="rId15"/>
    <p:sldId id="320" r:id="rId16"/>
    <p:sldId id="353" r:id="rId17"/>
    <p:sldId id="354" r:id="rId18"/>
    <p:sldId id="355" r:id="rId19"/>
    <p:sldId id="356" r:id="rId20"/>
    <p:sldId id="321" r:id="rId21"/>
    <p:sldId id="323" r:id="rId22"/>
    <p:sldId id="324" r:id="rId23"/>
    <p:sldId id="352" r:id="rId24"/>
    <p:sldId id="33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EE6"/>
    <a:srgbClr val="191B0E"/>
    <a:srgbClr val="FF1010"/>
    <a:srgbClr val="2AFF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1" autoAdjust="0"/>
    <p:restoredTop sz="94660"/>
  </p:normalViewPr>
  <p:slideViewPr>
    <p:cSldViewPr snapToGrid="0" showGuides="1">
      <p:cViewPr varScale="1">
        <p:scale>
          <a:sx n="72" d="100"/>
          <a:sy n="72" d="100"/>
        </p:scale>
        <p:origin x="696" y="66"/>
      </p:cViewPr>
      <p:guideLst>
        <p:guide pos="3840"/>
        <p:guide orient="horz" pos="2160"/>
        <p:guide orient="horz" pos="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17T08:07:51.995"/>
    </inkml:context>
    <inkml:brush xml:id="br0">
      <inkml:brushProperty name="width" value="0.05292" units="cm"/>
      <inkml:brushProperty name="height" value="0.05292" units="cm"/>
      <inkml:brushProperty name="color" value="#002060"/>
    </inkml:brush>
  </inkml:definitions>
  <inkml:trace contextRef="#ctx0" brushRef="#br0">7172 5981 14 0,'0'0'95'0,"0"0"-5"0,0 0-10 16,0 0-12-16,0 0-7 0,0 0-2 0,0 0-10 16,0 0-4-16,0 0-7 0,0 0-4 0,0 0-4 15,0 0-3-15,0 0-2 0,0 0 4 0,0 0-6 16,0 0-8-16,0 0 0 0,0 0 2 0,0 0 3 15,0 0-7-15,0 0 3 0,0 0 3 0,0 0 2 16,0 0-7-16,0 0 0 0,0 0 1 0,0 0-1 16,0 0 1-16,0 0 1 0,0 0-3 0,0 0-1 15,0 0-1-15,0 0 5 0,0 0-3 0,0 0-4 16,0 0-4-16,0 0-1 0,0 0 2 0,0 0-2 16,0 0 2-16,0 0 1 0,0 0-3 0,0 0-1 15,0 0 5-15,0 0-7 0,0 0 1 0,0 0-6 16,0 0 11-16,0 0-5 0,0 0 3 0,0 0-4 0,0 0-12 15,0 0 11-15,0 0 0 0,0 0 2 16,0 0 1-16,0 0-3 0,0 0-4 0,0 0 3 0,0 0-3 16,0 0 5-16,0 0-1 0,0 0 6 0,0 0-5 15,0 0-5-15,0 0 5 0,0 0 6 16,0 0-4-16,0 0 0 0,0 0 3 0,0 0-10 0,-9 6 0 16,9-6 5-16,0 0-2 0,-4 3 0 0,4-3 3 15,0 0-8-15,0 0 6 0,0 0 4 0,0 0-1 16,0 0 3-16,0 0-4 0,0 0-5 0,0 0 10 15,0 0 4-15,0 0 8 0,0 0 3 0,0 0 6 16,0 0 4-16,0 0 4 0,0 0-2 0,0 0 4 0,0 0-9 16,0 0 0-16,0 0-10 0,0 0 10 0,0 0-7 15,0 0 1-15,0 0-2 0,0 0-19 16,0 0 16-16,0 0 0 0,0 0-6 0,0 0 4 0,0 0-7 16,0 0 4-16,0 0-2 0,0 0-2 0,0 0 2 15,0 0-5-15,0 0 2 0,0 0-8 0,0 0 9 16,-5-7-6-16,5 7-1 0,0 0 1 0,0 0-1 15,0 0-5-15,0 0 4 0,0 0 0 0,0 0-1 16,0 0 4-16,0 0-15 0,0 0 9 0,13 7 5 16,-8-6 1-16,-1 1-2 0,2 0 3 0,2-2-3 15,-3 3-4-15,7-2 2 0,-2 0-12 0,0 3 10 16,0-4-1-16,3 3-3 0,-3-1-3 0,3-1 2 16,-3 1-4-16,-1 1 3 0,2-1-5 0,1 1 5 0,-3-3 8 15,1 1-6-15,2-1 4 0,-2 3 1 16,0-6-4-16,2 6 0 0,-2-3 4 0,0-3-4 15,-2 3 1-15,2 0-1 0,1-2 3 0,1 2 3 0,-2-3-11 16,3 4 10-16,-8-2-3 0,3 1 0 0,-2 0-1 16,2-1 0-16,-2 1 2 0,-6 0 1 0,11-1 0 15,-6 1 0-15,-5 0-1 0,11 0-1 0,-11 0 5 16,6-2-3-16,-2 1 1 0,-4 1-1 0,8-1 2 16,-8 1 2-16,10 1-14 0,-5-1-9 0,-5 0-14 15,13 1-22-15,-8 1-12 0,4-2-16 0,-5 1-28 16,1 0-82-16,2 0-209 0,-7-1 92 0</inkml:trace>
  <inkml:trace contextRef="#ctx0" brushRef="#br0" timeOffset="1007.99">7362 6082 16 0,'0'0'68'0,"-2"-3"-9"15,2 3-4-15,0 0-9 0,0 0 6 0,0 0-9 0,0 0 2 16,0 0-6-16,5-4-3 0,-5 4-2 0,0 0 1 15,0 0-5-15,0 0-3 0,0 0-8 0,0 0-1 16,0 0-1-16,-5-5-3 0,5 5 1 0,0 0 1 16,0 0-7-16,0 0 4 0,0 0-4 0,0 0 3 15,0 0-5-15,0 0 0 0,0 0 2 0,0 0-2 16,0 0 1-16,0 0-8 0,0 0 3 0,0 0-1 16,0 0 1-16,0 0-3 0,0 0-3 0,0 0 0 15,0 0 7-15,0 0-4 0,0 0 3 0,0 0-6 0,0 0 3 16,0 0 0-16,0 0-3 0,0 0-1 15,0 0 8-15,0 0-4 0,0 0 1 0,0 0 5 16,0 0-10-16,0 0 8 0,0 0-2 0,0 0 4 0,0 0-7 16,0 0 4-16,6 11 0 0,-6-11-3 15,0 0 7-15,9 1 0 0,-5-1 4 0,1 2-8 0,-5-2 0 16,14 3-3-16,-7 1 6 0,-1-4-4 0,4 1-3 16,3 0 5-16,-4 2-1 0,1-3-3 0,-2 1 1 15,-1 1 4-15,0-2 0 0,2 2-3 0,-3-2 2 16,1 2 3-16,-1 0-8 0,0-2 5 0,3-2-2 15,-2 4 2-15,0-1-2 0,1-1-2 0,-2 0-1 16,-1 2-1-16,3-2 7 0,-3 2-3 0,3-2-4 16,1 1 4-16,-4-1-7 0,0 0 3 0,-5 0 4 15,12 0-2-15,-12 0 3 0,8 0 1 0,-8 0 5 16,0 0 7-16,7 0 2 0,-7 0-1 0,0 0 1 16,6 0 1-16,-6 0 6 0,0 0-1 0,3 3 4 0,-3-3-4 15,0 0-8-15,0 0-9 0,0 0-7 0,0 0-23 16,0 0-33-16,0 0-35 0,0 0-64 0,0 0-167 15,0 0 75-15</inkml:trace>
  <inkml:trace contextRef="#ctx0" brushRef="#br0" timeOffset="2999.99">7487 6004 53 0,'12'0'47'0,"-3"0"-7"16,-1 0-2-16,3 0 0 0,0 0-7 0,1 0 1 15,1 0-4-15,1 3-7 0,0-3 0 0,3 2-3 16,-3-1-5-16,0 0 1 0,2 0 0 0,-2 2-3 16,3-2 0-16,-3-1-2 0,-1 3-2 0,-3-2 1 15,4 0-8-15,-5-1 8 0,1 0-3 0,1 0-3 16,-4 3 1-16,2-3 2 0,0 0-2 0,-1 0-1 0,-3 0 0 15,0 0-2-15,3 1 0 0,-2-1 4 0,0 1-1 16,-6-1-2-16,11 2 0 0,-6-2 1 0,1 1 3 16,-2 2-6-16,-4-3-1 0,8 1 5 0,-6 0-1 15,-2-1-6-15,7 4 4 0,-5-4 0 0,-2 0 0 16,6 3 0-16,-6-3 2 0,6 0-1 0,-6 0 7 16,5 1-8-16,-5-1-3 0,0 0 3 0,6 0 3 15,-6 0-5-15,4 1-8 0,-4-1-18 0,0 0-51 16,0 0-84-16,0 0 37 0</inkml:trace>
  <inkml:trace contextRef="#ctx0" brushRef="#br0" timeOffset="3814">7427 6077 16 0,'0'0'37'0,"-2"2"-3"0,2-2-6 15,0 0-3-15,0 0-4 0,0 0-2 0,0 0-3 16,-1 3-2-16,1-3 1 0,0 0-1 0,0 0-6 16,0 0 4-16,0 0-5 0,0 0-3 0,0 0 1 15,0 0 5-15,0 0-3 0,0 0-1 0,-3 6 1 16,3-6 0-16,0 0-1 0,-1 4-4 0,1-4 3 16,0 0-1-16,0 0 2 0,0 0-3 0,0 0 2 15,0 0-8-15,0 0 3 0,-3 4 5 0,3-4-2 0,0 0-3 16,0 0 6-16,0 0 1 0,0 0 0 15,0 0 4-15,0 0 5 0,0 0 0 0,0 0 0 16,0 0 4-16,0 0-6 0,0 0 2 0,0 0-9 0,0 0 3 16,0 0 4-16,0 0-4 0,0 0 9 0,9 0 4 15,-4 3-3-15,2-3-3 0,-1 2 1 0,3 0 0 16,3 1-7-16,-1 0 4 0,3-3-10 0,0 2 6 16,0-2-2-16,3 3 2 0,-2-3 0 0,2 2-3 15,2-2-4-15,-2 2 5 0,2-2-4 0,-4 0-3 16,-1 2 0-16,-6 0-2 0,5-1 4 0,-2 1 0 15,-2-2 1-15,0 0-4 0,-3 2 0 0,-6-2 1 16,12-2 2-16,-12 2 1 0,10 0-3 0,-10 0-5 0,9 0 0 16,-4 2 6-16,-5-2-1 0,9-2-3 15,-9 2 5-15,6 2-2 0,-6-2-4 0,6 1 4 16,-6-1 7-16,0 0-4 0,6 0 7 0,-6 0 0 0,0 0 6 16,5 2-3-16,-5-2 0 0,0 0-1 0,0 0 0 15,0 0-1-15,0 0-1 0,0 0-5 0,0 0-2 16,9-2 1-16,-9 2 0 0,0 0-5 0,10 0-6 15,-10 0-3-15,0 0 0 0,4 0-1 0,-4 0-1 16,0 0 2-16,0 0-2 0,9 0-6 0,-9 0 4 16,4-1-10-16,-4 1-2 0,0 0-14 0,0 0-13 15,5-2-68-15,-5 2-128 0,0 0 57 0</inkml:trace>
  <inkml:trace contextRef="#ctx0" brushRef="#br0" timeOffset="80912.6">7273 8688 68 0,'0'0'73'0,"0"0"-7"0,0 0-11 0,0 0 0 0,0 0-9 15,0 0 8-15,0 0-10 0,-8-1 7 16,8 1-7-16,0 0-1 0,0 0 5 0,0 0 3 0,0 0-1 16,0 0 2-16,0 0 3 0,0 0-4 0,0 0 7 15,0 0-2-15,0 0 1 0,0 0-3 0,0 0-6 16,0 0 0-16,0 0-3 0,0 0-5 0,0 0-5 16,0 0 1-16,0 0-6 0,0 0-2 0,0 0-8 15,0 0-2-15,0 0 0 0,0 0-1 0,0 0-5 16,0 0 3-16,0 0-6 0,0 0 0 0,0 0-3 15,0 0 0-15,0 0-3 0,0 0 0 0,0 0-2 16,0 0 1-16,0 0 4 0,0 0-7 0,0 0 3 16,0 0 1-16,0 0-3 0,0 0-4 0,16 6 7 0,-11-4-4 15,1-2 1-15,4 2-3 0,-1-1 6 16,0 3-4-16,4-3 4 0,-3 0 1 0,2 0-1 0,2 1-1 16,-4-2-2-16,5 3-6 0,2-1 8 0,1-1-12 15,-2 0 9-15,2 2 1 0,-1-3-1 0,2 2 1 16,1-1 0-16,-1 0 0 0,2-1 0 0,1-1-6 15,-5 1 6-15,3 0-6 0,2 0 7 0,-3 0-2 16,-1-1 3-16,-2-1-4 0,2 2 2 0,-5 0-3 16,-2 0 3-16,1-2 0 0,-2 2 4 0,-1 0-10 15,-4 0 5-15,-5 0-2 0,13-1 1 0,-8 2 6 16,-5-1-5-16,9 0 1 0,-6 2 0 0,-3-2-1 16,0 0-5-16,9 0 4 0,-9 0 2 0,4 2 0 15,-4-2 0-15,7 1-1 0,-7-1-4 0,6 1 1 16,-6-1-7-16,7 3 2 0,-7-3-5 0,8 0-3 0,-8 0-7 15,8 0 3-15,-8 0-24 0,6 0-19 0,-6 0-17 16,0 0-34-16,0 0-76 0,7 0-206 16,-7 0 91-16</inkml:trace>
  <inkml:trace contextRef="#ctx0" brushRef="#br0" timeOffset="81824.6">7256 8568 70 0,'0'0'93'0,"0"0"-8"0,-5-1 2 16,5 1-9-16,0 0-11 0,0 0-5 0,0 0-3 0,0 0-8 16,0 0-5-16,0 0-1 0,0 0-10 0,0 0-4 15,0 0-12-15,0 0 3 0,0 0 0 0,0 0-3 16,0 0-2-16,0 0-4 0,0 0 0 0,0 0-5 16,0 0 7-16,0 0 0 0,0 0-7 0,0 0-6 15,0 0 12-15,0 0-8 0,0 0 0 0,0 0-2 16,0 0 1-16,5 9 5 0,-5-9-5 0,0 0-1 0,0 0 4 15,5 3 0-15,-5-3-2 0,4 2-2 16,-4-2-4-16,4 1 8 0,-4-1-1 0,8 2 1 16,-8-2-6-16,6 1-2 0,-1 0 2 0,0-1 0 0,-5 0 7 15,13 3-8-15,-7-3-6 0,2 1 7 0,0-1 5 16,2 1-1-16,0 0-2 0,2-1-4 0,-1 0 6 16,2 0-10-16,1 0 7 0,-1 0 3 0,1 1 0 15,-3 0-2-15,1 1 3 0,1-1-5 0,-2-1 3 16,3 1-6-16,-2 0 1 0,-1 1-3 0,2-2 6 15,-4 0-11-15,1 0 12 0,0 2-9 0,-2-2 2 16,1 3 3-16,0-3 2 0,0 2-3 0,-1-1 5 16,3-1 4-16,1 0-9 0,-2 1 0 0,3-1 3 15,-3-1-4-15,0 2 5 0,3-1 3 0,-2-1-8 16,2 1 9-16,-3 0-8 0,1 0 2 0,-4 0 2 16,2 0-1-16,-9 0-1 0,9 0-6 0,-4 0 4 15,-5 0 3-15,9 1 0 0,-9-1 0 0,0 0-5 0,7-2 6 16,-7 2-4-16,0 0 7 0,0 0-3 0,0 0 0 15,6 0 0-15,-6 0 1 0,0 0-4 16,0 0 4-16,0 0-8 0,0 0 3 0,0 0-3 0,0 0-9 16,0 0-9-16,0 0-20 0,0 0-7 0,0 0-1 15,0 0-2-15,0 0-5 0,0 0-10 0,6 1-72 16,-6-1-149-16,0 0 66 0</inkml:trace>
  <inkml:trace contextRef="#ctx0" brushRef="#br0" timeOffset="82790.6">7299 8782 17 0,'0'0'62'0,"0"0"-1"15,-3-2-7-15,3 2-4 0,0 0-11 0,0 0 3 16,0 0 1-16,0 0-6 0,0 0 2 0,0 0 0 16,0 0-7-16,0 0 0 0,0 0 2 0,0 0-6 15,0 0 3-15,0 0-1 0,0 0-1 0,0 0-2 16,0 0 2-16,0 0 1 0,-4-2-2 0,4 2-1 15,0 0 3-15,0 0 1 0,0 0 3 0,0 0-7 16,0 0-1-16,0 0 4 0,0 0-5 0,0 0 4 16,0 0-3-16,0 0-1 0,0 0 1 0,0 0-8 15,0 0-3-15,0 0 2 0,0 0-3 0,0 0-3 0,0 0-13 16,0 0 12-16,0 0-1 0,0 0 1 0,0 0 1 16,0 0-7-16,0 0 3 0,24 2-2 15,-18-2 4-15,0 0-11 0,4 0 4 0,-1 0 6 0,1 0-3 16,3 0 0-16,-1 0-3 0,0 1 4 0,1-1-2 15,0-1-19-15,6 1 20 0,-4 0-1 16,-2 1-6-16,7-1 0 0,-7 0 6 0,6 1 2 0,-6-1-6 16,5 0 0-16,-5 0 1 0,-3 0-2 0,3 3 6 15,-1-3-2-15,-1 0-7 0,-2 1 5 0,-3-1-4 16,2 1-3-16,0 1 5 0,-3-1-2 0,-5-1 5 16,10 0-6-16,-6 1 2 0,-4-1 2 0,9 0-3 15,-9 0 8-15,0 0-3 0,7-1 2 0,-7 1-11 0,8-1 10 16,-4-1-9-16,-4 2 1 0,9-2 1 0,-5 2-8 15,-4 0-9-15,7-4-2 0,-4 3-17 16,-3 1-24-16,8-2-14 0,-6 0-25 0,-2 2-57 0,8-4-171 16,-8 4 76-16</inkml:trace>
  <inkml:trace contextRef="#ctx0" brushRef="#br0" timeOffset="83450.6">7315 8632 39 0,'0'0'53'15,"0"0"-3"-15,0 0-2 0,0 0-2 0,0 0-2 16,0 0-3-16,0 0-1 0,0 0-2 0,0 0-4 16,0 0 0-16,0 0 3 0,0 0-7 0,0 0 1 15,0 0-9-15,0 0 4 0,0 0-4 0,0 0-1 16,0 0 0-16,0 0-3 0,0 0 5 0,0 0-14 16,0 0 6-16,0 0-2 0,0 0-4 0,0 0-1 0,0 0 0 15,0 0-1-15,0 0-2 0,0 0 2 0,0 0-5 16,0 0-1-16,0 0 7 0,0 0-3 0,18 3-4 15,-18-3 8-15,6 0-3 0,2 1 2 0,0-1-2 16,2 0-4-16,0 1 1 0,2-1 2 0,2 2 3 16,2 0-3-16,-2 1-1 0,4-2 2 0,1 1-6 15,2-2 0-15,-4 2 1 0,0 0 4 0,0 0-5 16,-3 2 2-16,-1-2-7 0,-2 0 7 0,1 1 2 16,-4-3-8-16,-1 0 13 0,5 0-6 0,-5 1 5 15,0-1 5-15,-1 0 11 0,-6 0-2 0,9 1 6 16,-9-1 3-16,6-1-6 0,-2 0-2 0,-4 1-4 15,0 0 6-15,5-3-7 0,-5 3-4 0,7-2 1 16,-7 2-5-16,0 0 6 0,0 0-4 0,4-1-6 16,-4 1-9-16,0 0-5 0,0 0-18 0,0 0-12 0,0 0-6 15,3 6-5-15,-3-6-13 0,0 0-21 16,0 0-66-16,-7 5-161 0,3-1 72 0</inkml:trace>
  <inkml:trace contextRef="#ctx0" brushRef="#br0" timeOffset="83960.6">7319 8828 46 0,'5'-13'90'0,"-5"13"-4"16,4-1-19-16,-4 1 4 0,0 0-14 0,0 0-9 15,0 0 5-15,0 0-7 0,0 0-11 0,6-3 8 16,-6 3-12-16,0 0-2 0,0 0-7 0,0 0-4 15,0 0 3-15,0 0-2 0,0 0 0 0,0 0-5 16,0 0-2-16,0 0 4 0,0 0-1 0,12 3 3 16,-12-3 4-16,10 1-3 0,-1-1-1 0,1-1-2 15,2 1 1-15,2 0-6 0,2 0 9 0,2 1-3 16,4-2-4-16,-5 1 5 0,11 0-5 0,-7 0-3 0,1 0-5 16,-4 0 4-16,0 0-8 0,0-3 7 15,-4 3 2-15,-3 0-5 0,1-2 3 0,-2 1-3 16,-2-1 8-16,-1 0 8 0,0 2-6 0,-7 0 16 0,9-1 4 15,-9 1 3-15,6 0 5 0,-6 0-3 16,0 0-2-16,7-1-6 0,-7 1-2 0,0 0-5 0,0 0-5 16,7-1-7-16,-7 1-15 0,0 0-6 0,0 0-20 15,0 0-2-15,4 3-1 0,-4-3-19 0,1 5-13 16,-1-5-16-16,0 5-25 0,0-5-83 0,0 2-202 16,0-2 89-16</inkml:trace>
  <inkml:trace contextRef="#ctx0" brushRef="#br0" timeOffset="84502.61">7352 8615 5 0,'0'0'93'0,"0"0"-9"0,0 0-6 15,0 0-2-15,0 0-14 0,0 0-4 16,0 0-7-16,0 0-4 0,0 0-4 0,0 0 4 16,0 0-17-16,0 0-1 0,0 0 7 0,0 0-7 0,0 0-1 15,0 0-3-15,0 0 13 0,0 0-7 0,0 0 2 16,0 0-8-16,0 0 6 0,14-4-5 0,-14 4-1 16,4-1-11-16,1-1 10 0,3 0-6 0,0 2-6 15,3-3 2-15,2 1-3 0,6 2 6 0,-4-3-6 16,3 3-5-16,-5-1 5 0,5 1-9 0,-5 0 7 15,3-1-3-15,-2 1-5 0,0 2 4 0,-2-2-4 16,-1 0-2-16,-3 0 1 0,1 1 0 0,-4 1 2 16,3-2-9-16,-8 0 9 0,6 2 1 0,-6-2-1 15,8 0 1-15,-8 0 3 0,0 0 3 0,0 0-16 16,0 0 18-16,8-2-3 0,-8 2-1 0,0 0-4 16,0 0 9-16,0 0-8 0,0 0 4 0,0 0-6 15,0 0-9-15,0 0-7 0,0 0-22 0,0 0-21 0,0 0-36 16,0 0-83-16,0 0-189 0,0 0 83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17T08:55:30.250"/>
    </inkml:context>
    <inkml:brush xml:id="br0">
      <inkml:brushProperty name="width" value="0.05292" units="cm"/>
      <inkml:brushProperty name="height" value="0.05292" units="cm"/>
      <inkml:brushProperty name="color" value="#002060"/>
    </inkml:brush>
  </inkml:definitions>
  <inkml:trace contextRef="#ctx0" brushRef="#br0">4675 0 1065 0,'0'0'15'16,"0"0"-2"-16,0 0 0 0,0 0 1 0,-45 11 1 15,40 16 6-15,3-12-25 0,0 6 14 0,2-1-2 16,2 1-4-16,-2 2 1 0,2-2 4 0,1-7-4 16,2 6-1-16,0-2-13 0,0 2-8 0,2-6-19 15,-2 3-1-15,-1-6-15 0,-4-11-4 0,7 24-12 16,-7-24 4-16,7 14-79 0,-7-14-156 0,5 16 70 15</inkml:trace>
  <inkml:trace contextRef="#ctx0" brushRef="#br0" timeOffset="330">4460 248 146 0,'0'0'151'0,"0"0"-21"0,0 0-13 0,0 0-8 16,35 22-14-16,-35-22-4 0,10 12-14 0,-10-12-5 15,17 17-16-15,-8-7-31 0,-9-10-31 0,20 19-30 16,-8-7-37-16,-2-4-86 0,4 1-173 0,-14-9 76 16</inkml:trace>
  <inkml:trace contextRef="#ctx0" brushRef="#br0" timeOffset="513.99">4914 248 79 0,'-28'25'74'0,"5"-6"-33"0,-4 2-29 15,-1 1-47-15,-4-1-37 0,3 0 16 0</inkml:trace>
  <inkml:trace contextRef="#ctx0" brushRef="#br0" timeOffset="67132.64">9551 6048 27 0,'0'0'69'0,"0"0"-2"16,0 0-11-16,0 0 3 0,0 0-2 0,0 0 2 0,0 0 3 15,0 0-1-15,-2 2 1 0,2-2-4 0,0 0 8 16,0 0 1-16,0 0-4 0,0 0 2 0,0 0 0 16,-4 3-5-16,4-3-14 0,0 0 4 0,0 0-2 15,0 0-2-15,0 0-11 0,-8 1 0 0,8-1 5 16,0 0-6-16,-5 0 2 0,5 0-5 0,0 0 3 15,0 0-1-15,0 0-6 0,0 0-5 0,-8 1 0 16,8-1-3-16,0 0-2 0,0 0-11 0,0 0 4 16,0 0 4-16,0 0-3 0,0 0 0 0,0 0 0 0,0 0 0 15,0 0-1-15,0 0-7 0,0 0 4 0,0 0 4 16,0 0-2-16,0 0-5 0,0 0 0 0,0 0 1 16,0 0-2-16,0 0 5 0,0 0-5 0,0 0 3 15,0 0 0-15,0 0 5 0,0 0-3 0,0 0 2 16,17 3-5-16,-17-3 7 0,0 0-5 0,13-1 1 15,-8-2 1-15,0 2-3 0,-5 1-4 0,9 0 3 16,-1 0 2-16,-3-3-2 0,-5 3 1 0,13 0-2 16,-7 0-1-16,2 0 2 0,-2 3-3 0,-6-3-1 15,12-3-2-15,-4 3 1 0,-1 3 1 0,-1-3-7 16,-1 0-7-16,-5 0-7 0,9 0 2 0,-2 1-2 0,-7-1-13 16,6 0-1-16,-6 0-3 0,0 0-8 0,0 0-3 15,9 0 0-15,-9 0-9 0,0 0-7 16,3 3-9-16,-3-3-4 0,0 0-7 0,0 0-14 0,0 0-84 15,0 0-198-15,0 0 88 0</inkml:trace>
  <inkml:trace contextRef="#ctx0" brushRef="#br0" timeOffset="67474.64">9550 6149 73 0,'0'0'77'0,"0"0"-5"0,-5 3-8 0,5-3 1 16,0 0-10-16,-4 2-3 0,4-2 3 0,0 0-13 16,-1 5 5-16,1-5 5 0,0 0-8 0,-3 2 1 15,3-2-3-15,0 0-6 0,0 0 1 0,0 0-17 16,0 0 24-16,0 0-6 0,0 0 0 0,0 0 0 15,0 0-8-15,0 0-3 0,0 0 9 0,0 0-6 16,0 0 2-16,21-4 3 0,-15 4 1 0,-2-3-5 16,6 2 0-16,-4 0-3 0,1-2-6 0,-1 2-4 0,1 0 3 15,0 1-7-15,0-2 2 0,-2 2-7 0,-5 0-8 16,9 0-8-16,-9 0-22 0,10 0-5 0,-10 0-14 16,5 0-20-16,-5 0-37 0,-1 7-89 0,1-7-210 15,-4 5 93-15</inkml:trace>
  <inkml:trace contextRef="#ctx0" brushRef="#br0" timeOffset="71808.64">9472 10730 41 0,'0'0'99'15,"0"0"7"-15,0 0-2 0,0 0-5 0,0 0 3 16,0 0-2-16,0 0-6 0,0 0 5 0,0 0 1 15,0 0 0-15,0 0-5 0,0 0 1 0,0 0-9 16,0 0-7-16,0 0-2 0,0 0-7 0,0 0-6 0,0 0-5 16,0 0-6-16,0 0-5 0,0 0-7 0,0 0-5 15,0 0-3-15,0 0-9 0,0 0-2 0,0 0-5 16,0 0 3-16,0 0-4 0,0 0 0 0,0 0 0 16,0 0-6-16,0 0-4 0,0 0 3 0,0 0-1 15,9 2 3-15,-5-4 0 0,-4 2-6 0,15-1 2 16,-6 1-6-16,0-1-8 0,-4-2-3 0,4 3-8 15,-4-2-1-15,3 2-9 0,-8 0-10 0,10 4-5 0,-3-3-7 16,-1 0-2-16,-2 0-6 0,0 1-3 16,2-1-9-16,-6-1-3 0,8 4-12 0,-6-3-14 15,1 3-17-15,-3-4-101 0,2 2-234 0,0 1 103 0</inkml:trace>
  <inkml:trace contextRef="#ctx0" brushRef="#br0" timeOffset="71992.64">9431 10875 84 0,'0'0'152'0,"0"0"-3"0,0 0-11 15,14-7-1-15,-9 4-2 0,2 1-9 0,-2-1-12 16,1 1-8-16,-2-3-11 0,-1 2-15 16,1 1-9-16,-2-1-7 0,-2 3-26 0,0 0-16 0,10 0-45 15,-10 0-38-15,0 0-81 0,1 6-73 0,-1-6-232 16,0 0 103-16</inkml:trace>
  <inkml:trace contextRef="#ctx0" brushRef="#br0" timeOffset="95103.67">13906 5024 81 0,'0'0'113'0,"0"0"-9"16,0 0-3-16,0 0-12 0,0-4-10 0,0 4-2 16,0 0-10-16,0 0-5 0,0 0 3 0,0 0 5 15,0 0 0-15,4-3 4 0,-4 3-2 0,0 0 0 16,0 0 1-16,0 0-2 0,0 0-5 0,0 0-3 15,0 0-3-15,0 0-10 0,0 0-7 0,0 0 1 16,0 0-11-16,0 0-6 0,0 0-5 0,0 0-10 0,0 0 13 16,0 0-11-16,0 12-2 0,-1-7 3 0,1 0-3 15,0 5-3-15,0-2 2 0,0 1-3 0,0 0-3 16,0 3 0-16,-3 0 0 0,3 0 0 0,4 3-1 16,-4 1 3-16,-1 0-1 0,2 0-1 0,-1 0-4 15,0 1 1-15,0 0-2 0,0 1 3 0,0-1-3 16,0 2-1-16,0-2 4 0,0-4-3 0,0 4 3 15,0-1 5-15,0-4-4 0,3 1-1 0,-3 2-1 16,-3-1-2-16,3-2 3 0,-1 0 1 0,1-1-2 16,-3 0 2-16,2 1 0 0,1-2-2 0,-1 1-3 15,-2-4-8-15,3 1-7 0,0-1 7 0,0-4-9 16,0 2-4-16,-1 1-3 0,1-3-11 0,-3 2-22 16,3-5 8-16,-2 5-23 0,-1-4-31 0,3-1-28 15,-9 1-102-15,9-1-253 0,0 0 112 0</inkml:trace>
  <inkml:trace contextRef="#ctx0" brushRef="#br0" timeOffset="95679.65">13934 5102 73 0,'-2'-6'111'0,"2"6"-11"0,0 0-6 16,1-4-11-16,-1 4-9 0,0 0 1 0,3-5-8 15,-3 5-15-15,1-2 0 0,-1 2-7 0,2-5-4 16,-2 5 0-16,4-2 1 0,-4 2-4 0,4-3 6 0,-4 3-6 16,5-2 0-16,-5 2-3 0,3-4 0 0,-3 4-6 15,3-3 0-15,-3 3-1 0,3-3-2 0,-3 3-2 16,3-4-2-16,-3 4-6 0,0 0-3 0,4-2 2 16,-4 2-3-16,0 0-9 0,3-1 9 0,-3 1-3 15,10 0-4-15,-3-2 1 0,-1 2-3 0,-6 0 2 16,18 0-2-16,-9 2 0 0,1-1 2 0,0 1-7 15,-2 0-1-15,0 3 8 0,-2-2-7 0,3 1-2 16,-4 1 0-16,2 0 2 0,-6 0-3 0,4 3 4 16,-1 0 1-16,-1 2-2 0,-2-3 8 0,-2 2-5 15,-2 2-1-15,-1-2-2 0,3 0-1 0,-4 2 3 16,-2-2 1-16,2-1-3 0,-4 3-1 0,4-2 2 16,-4 0 4-16,-1-1-2 0,1 1 1 0,0 0 1 15,-1-4-7-15,-2 2 10 0,1 1-6 0,0-1 4 16,-1-2 2-16,2 0-4 0,-2 1 7 0,2 0-5 15,1-2 1-15,0-1 1 0,3-1-1 0,1 0-5 0,-2-1 6 16,5 1-8-16,-1 1-8 0,3-3-20 0,-5 2-15 16,5-2-9-16,0 0-14 0,0 0-29 0,0 0-100 15,23-2-211-15,-3-3 94 0</inkml:trace>
  <inkml:trace contextRef="#ctx0" brushRef="#br0" timeOffset="96193.65">14158 5296 22 0,'0'0'116'0,"0"0"-10"0,0 0-18 0,-13 2-5 16,9 3-9-16,-1 0-12 0,1-3-3 0,-2 5-8 15,2-2 0-15,-1 0-9 0,0 4-3 0,1-1-7 16,0-1 0-16,-1-1-6 0,3 0-1 0,-1 1 4 15,-1-2-10-15,4 3-3 0,-4-1 0 0,3-2-1 0,0 2 0 16,1-2 4-16,-3 0-7 0,3 0-2 16,0-1-5-16,0 1 6 0,0 0-2 0,0 2-3 15,3-4 1-15,-2-1 1 0,0 1-1 0,-1-3-2 0,7 4 1 16,-7-4 13-16,10-2-9 0,-10 2 5 0,9-1-2 16,-4-1 0-16,-1-2 10 0,0 1-3 0,1-1-1 15,-2-1 3-15,0 0 4 0,1 0 5 0,-3-2 1 16,2-1-3-16,-2 2-5 0,-1 0-1 0,0-3-5 15,0 1 5-15,-1 3-6 0,-2-1-8 0,2-1 5 16,0 1-3-16,-3 1-2 0,1 0 0 0,0-1-3 16,0 3-1-16,-1-2-23 0,4 3-24 0,0 2-28 15,-1-5-46-15,1 5-104 0,-4-3-238 0,4 3 105 0</inkml:trace>
  <inkml:trace contextRef="#ctx0" brushRef="#br0" timeOffset="96793.65">14301 5252 85 0,'0'0'86'15,"0"0"-7"-15,0 0-6 0,0 0-10 0,0 0-2 16,0 0-9-16,0 0-10 0,0 0-3 0,0 0 4 16,-4 7 9-16,4-7 8 0,0 10 1 0,0-4 3 0,-1 5-2 15,-2-1 0-15,3 3-6 0,-1 4-7 0,1 0-1 16,0 1-6-16,0 2-2 0,0 1-1 16,0-2 1-16,1 1-9 0,3-2-1 0,0 9 1 0,-3-6-9 15,6-3-1-15,-1 7-2 0,-2-5-4 0,2 3 4 16,-2-3-6-16,-4-4 2 0,4 3-4 0,0-1 3 15,-4-2-4-15,-1-3 0 0,1-1-1 0,-2-3-3 16,0 0 3-16,-1 2 2 0,2-6 0 0,-2 1 0 16,3 0 0-16,0-2-3 0,0-2 4 0,-1 2-2 15,1-4-1-15,0 0 1 0,0 0-21 0,0 0-27 16,0 0-2-16,0 0-2 0,-8-13-14 0,3 5-3 16,4-4-1-16,-3-3-1 0,0-3 10 0,3-1-7 15,0-8 7-15,-2 2 10 0,3-1 3 0,0 0 6 16,0 0 12-16,0 8 18 0,4-1-1 0,-3 2 9 15,3 0 8-15,-1 0 9 0,-1 3-3 0,6 2-2 0,1-1 3 16,0-1 1-16,0 5-8 0,0 1 1 0,0-1-5 16,1 3 3-16,-1 1-7 0,0-2 1 0,0 3-4 15,0 2-1-15,-2 1 5 0,0-1-5 0,0 4-8 16,2-4-5-16,-9 2-3 0,9 3 3 0,-6-2 1 16,-1 2-3-16,2-1-2 0,-2 1 3 0,-2-3 3 15,0 8 5-15,-2-4-2 0,2 1 4 0,-5 0-1 16,1-2 6-16,-2 1 7 0,-1 0-6 0,1 0-1 15,-3 0 0-15,3 1-7 0,-2-3 11 0,0 3-2 0,3-3 1 16,-1 1-11-16,2-2-12 0,-1 2-33 16,1-1-22-16,4-2-94 0,-7 3-180 0,7-3 81 15</inkml:trace>
  <inkml:trace contextRef="#ctx0" brushRef="#br0" timeOffset="97170.65">14527 5425 87 0,'5'1'88'16,"-5"-1"-10"-16,12-1-12 0,-2 2 2 0,1-2-12 15,0 0-3-15,0-2-5 0,-1 2-9 0,1-2-6 16,-5 0 7-16,2 1-2 0,-2-1-1 0,-1-2-3 0,-1 0-6 15,-1 1 4-15,-1 0 4 0,1 0-4 0,-2-1 0 16,-1 1 3-16,0 0-14 0,0 4 1 0,-1-6 0 16,1 6-6-16,0 0 3 0,-5-2-4 0,5 2-4 15,0 0 6-15,-12 7-9 0,7-5 0 0,0 4 2 16,-3 0-4-16,2 2-4 0,-1-1 0 0,1-5 5 16,0 5-3-16,1-1-3 0,1-2 0 0,1 4 2 15,-2-3-4-15,4 2 1 0,-1-3-4 0,0 1 12 16,1 2-11-16,2-4 2 0,0 2 5 0,2 0 9 15,-2-1 0-15,7-2 3 0,0 1 0 0,3-1 1 16,-1 1-3-16,4-2-10 0,-1-2-16 0,6 1-29 0,-4-5-42 16,3 2-104-16,-5 1-200 0,1-2 89 0</inkml:trace>
  <inkml:trace contextRef="#ctx0" brushRef="#br0" timeOffset="97714.65">15125 5092 14 0,'0'0'94'0,"0"0"-1"0,0 0-1 0,0 0-3 15,0 0-8-15,0 0-7 0,0 0-3 0,0 0-2 16,0 0-4-16,0 0-4 0,0 0-1 0,0 0-8 15,0 0 3-15,0 0-6 0,0 0-3 0,0 0 0 16,0 0-3-16,0 0 0 0,0 0 4 0,0 0-1 16,0 0-5-16,0 0 0 0,0 0-1 0,0 0-19 15,0 0 13-15,0 0-7 0,0 0-5 0,0 0-2 16,0 0-2-16,-5 10-1 0,5-5 2 0,0 0 0 16,3 4 1-16,-3 1-6 0,0 2 2 0,-2 2 0 0,2 3 1 15,-1 0 5-15,2 10-8 0,-1-3-1 16,2 5 3-16,0-9-1 0,-2 3-11 0,0-3 2 15,0-2 5-15,0-2 2 0,0-1-3 0,2 0-2 0,0-4 1 16,-2 1-1-16,0-3-1 0,0-1 1 0,0-3-5 16,1 2-1-16,3-2-8 0,-9-2-3 0,6 2-10 15,-1-1-6-15,0-4-11 0,0 0-11 0,-1 7-9 16,1-7-4-16,0 0-19 0,-2 2-19 0,2-2-28 16,0 0-91-16,0 0-235 0,-13-2 104 0</inkml:trace>
  <inkml:trace contextRef="#ctx0" brushRef="#br0" timeOffset="98102.67">15075 5113 56 0,'4'-4'145'0,"1"-1"1"15,2-2-13-15,-1 2-11 0,0 3-12 16,3-3-12-16,-1 0-13 0,-1 3-8 0,1-1-6 0,0 1-5 15,1-1-10-15,0 2-6 0,1 0-18 0,-2 1-20 16,-2 0-10-16,3 1-13 0,-4 0-15 0,2 0 4 16,-3 2-27-16,-2 1 7 0,-2 0-3 0,0 0-6 15,0 2-2-15,-2-2-10 0,-9 4 0 0,4-1-2 16,-1 0 3-16,-1-1 0 0,0 0 6 0,0 2 2 16,-1-5 6-16,0 2 12 0,2 1 2 0,0-1 13 15,5-3 13-15,-4 3 4 0,3-2 2 0,0 0 9 16,-1 0-2-16,4 0 14 0,-1 0 8 0,2-3 10 15,-3 6 6-15,3-6 7 0,3 5 7 0,-1-1 9 0,-2-4-1 16,10 4 9-16,-6-3 2 0,1-1-3 16,4 2 2-16,3 0-7 0,0-2-9 0,1 0-3 15,1 1-8-15,-1-1-8 0,0 0-2 0,-3 2 0 0,4-2-9 16,0 1-17-16,-2 0-17 0,-3 0-18 16,1-1-18-16,-2 2-19 0,2-2-13 0,-4 2-28 15,1-1-90-15,-2 1-206 0,1 0 91 0</inkml:trace>
  <inkml:trace contextRef="#ctx0" brushRef="#br0" timeOffset="105245.2">17728 4296 47 0,'0'0'61'16,"-4"-4"-11"-16,4 4 0 0,-2-2-8 0,2 2-14 15,-3-4 6-15,3 4-3 0,-9-2-1 0,4 0-8 16,5 2 5-16,-10 0-15 0,5-2 6 0,5 2-4 16,-13-1-2-16,13 1 4 0,-8-1-13 0,8 1 10 15,-7 0-7-15,7 0 3 0,-7-3-3 0,1 3 6 16,6 0-1-16,0 0-2 0,-12-1-5 0,7 1 3 15,5 0 0-15,-6 1-6 0,6-1 0 0,-9 2 6 16,5-1-2-16,4-1-1 0,-10 2-1 0,7 0-1 0,-2-2-7 16,5 0 12-16,-7 3-6 0,3 0 2 0,0-1-1 15,4-2 2-15,-8 5 1 0,4-4 1 0,3 2-1 16,-3-1-3-16,-1 4 3 0,1-2 3 0,2 1-5 16,-1-3 10-16,-1 4-6 0,2 0 2 0,-2-1-5 15,0 2-8-15,-1 2 10 0,0 1-5 0,1 0 3 16,0 2 2-16,-1-2-7 0,-1 2 1 0,-2 1 6 15,0 1-4-15,-1 3 4 0,-3-3-9 0,2 1 6 16,-2 3 0-16,-6 3-2 0,7-4 4 0,-6 4-3 16,2-2 4-16,2-2-6 0,0-1 6 0,3 1-4 15,-3 0 3-15,0 5-4 0,2-5 4 0,-5 3-3 16,5-2-1-16,-2 4 0 0,0-5 4 0,1 6-2 16,-2-1 0-16,1 0 3 0,0 1-8 0,0-2 5 15,2-3 0-15,0 5 4 0,0 0-8 0,1 2 2 16,1-8-4-16,0 0 1 0,4-1 7 0,-3 1-5 15,4-1-5-15,-1 2 7 0,1-2-2 0,-1 0 0 16,4 1 2-16,-3 0-3 0,-1 0 5 0,5-5-2 0,-6 5-1 16,3-1 2-16,0 1-2 0,2-1 1 0,-3 1-2 15,2 0-8-15,-1-1 8 0,2 1 2 0,1-1 3 16,0-1-2-16,0 2 3 0,0-2-4 0,0-5-2 16,0 4 2-16,1-2 6 0,-1-1-1 0,3 6-10 15,-3-5 4-15,0 4 4 0,4-4-10 0,-2-1 2 16,-1 2 6-16,2 0-2 0,-2-1-2 0,3 2 1 15,-3-2 9-15,2 1-9 0,2-2 3 0,-3-1-5 16,1-1-1-16,2 3 8 0,-1-2-3 0,1 2 1 16,-1-3-3-16,1 3-2 0,2-4-1 0,0 4 7 15,-3-4-5-15,1 1 2 0,4-1-5 0,0 1 8 16,-1 1-1-16,-1-2 0 0,3 1-6 0,-2 3 1 16,1-5 1-16,-1 3-1 0,3 0 0 0,-2-2 7 15,-1 1-8-15,1 0 7 0,1-2-7 0,-1 0 6 16,0 1-6-16,1 0 0 0,-2-1 9 0,2-2-2 15,-1 1 0-15,1-1 0 0,2 1-8 0,-1-1 6 0,1 0 6 16,2 2-2-16,4-1-10 0,-2-1 8 0,-3-2-9 16,5 4 8-16,-5-5 2 0,6 1-2 0,-4 4-14 15,5-2 8-15,-1-3-5 0,-4 3 8 0,-1-1 1 16,4 2 3-16,-5-5 0 0,1 4-3 0,-1-1-3 16,1 0 0-16,-4-1-6 0,0-2 2 0,0 4 8 15,-2-4-15-15,0 1 9 0,-1 1-2 0,4-1 5 16,-4 0-3-16,0 1 6 0,4 1-6 0,-2-1-6 15,4-3 11-15,1 1-11 0,1 1 4 0,-2 2-1 16,5-1 1-16,0 2-2 0,0-3-3 0,0-1 12 16,3 3-8-16,0-1 4 0,-2 1 5 0,3-2-4 15,-1-1-8-15,5 3 14 0,-3 0-4 0,-4-2-4 16,4 1 3-16,-2-1-2 0,-2 0-6 0,-3 0 4 0,2 1 1 16,-5-1-2-16,1-2 3 0,0 1-13 15,0-1 11-15,-4 0 8 0,3-1 8 0,1 1-1 16,-5-2 6-16,5 1 1 0,-1 0 2 0,1-2 2 15,-1 0-4-15,1 1-10 0,3-3 7 0,2 0-3 0,-1-2-5 16,1-2 3-16,-1 4 2 0,1-5 1 0,1 3-8 16,-3-4-1-16,2 4 6 0,1-3 0 0,-2-1-5 15,2 0-2-15,-3 1 8 0,1-1 1 0,0 1-3 16,0 1 6-16,-4-1-1 0,0 0 4 0,-1 3 4 16,-3-2 10-16,-1 2-7 0,1-3 4 0,1 2 3 15,-5-4 1-15,4 4 0 0,-2-5-9 0,0 1 9 16,-2 2-2-16,4-5 6 0,-4 1 4 0,1-1-4 15,1 1-12-15,-2-1 9 0,2-2-13 0,-1-2 1 16,-2 1-3-16,3 1 1 0,2-1 0 0,-5-2-6 0,6-2-2 16,-3 4-3-16,2-6-5 0,-3-1 2 15,1 6-7-15,-2 1 4 0,2-7-10 0,-3 0 0 0,0 1 10 16,0 1-2-16,-1 2-2 0,4 3 3 0,-6 0 1 16,2-2-5-16,3 3 0 0,-5-2 2 0,2 0 2 15,-1 2 2-15,3-1-3 0,-1-1 0 0,0 2 5 16,3 0-1-16,-2-2-5 0,2 2 5 0,-1 0-4 15,0 0-4-15,1-1 4 0,0 2-3 0,0 1 3 16,-4 4-3-16,0-1-2 0,0 0 9 0,-2 0-2 16,5-5 2-16,-5 2-5 0,1 4-1 0,-1-5-1 15,1 1-3-15,-3 1 9 0,1-1 1 0,0 4-6 16,-1-2 4-16,2 0-4 0,-4-2 2 0,2-1-3 0,-1 3-6 16,1 1 9-16,-1-1 0 0,-2-2-5 15,-1-1 3-15,2 4-2 0,-4 0-20 0,-1-5 6 16,-1 3 9-16,-2-3 0 0,0 4-5 0,0-1 8 0,-2 0-9 15,1 0 8-15,-2 1-3 0,2-2 1 0,-1 3-5 16,-1-2 14-16,-1 3-8 0,4-1 4 0,-4 2-1 16,1-1-1-16,-1-1 4 0,5 5-4 0,-1-1 3 15,-4-4-2-15,5 5 0 0,-1-3 1 0,-2 3-1 16,3-2 6-16,0 1-2 0,-1 0-2 0,1 0 4 16,1 0-1-16,1 0 2 0,-2 3 0 0,0-3-8 15,1 3 2-15,-2 0-4 0,5-1 11 0,-3 0-3 16,0 3-8-16,-2-2-6 0,5 3 1 0,-4-4 2 15,0 2-2-15,-5 0 3 0,3 1 5 0,-1-2-6 16,-1 3 5-16,1-1 0 0,-2-1-9 0,-3 1-6 16,0-1 13-16,-3 1 2 0,2-1 2 0,0 0-2 15,0 1-3-15,-1 0 5 0,-2-1 4 0,2 2-9 0,2-2-11 16,2 2 12-16,-1-2 4 0,2 2 6 0,0-3-6 16,0 3-2-16,0 1-6 0,1-2 12 15,-1 2-6-15,1-2 5 0,-1 2 1 0,0 0-2 0,1-1 7 16,-1 2-7-16,1 0 5 0,-1 0-6 0,3 0-2 15,-2 0 0-15,2 0 4 0,-2 0 0 0,-1 0-4 16,3 2 4-16,-2-2 4 0,1 0-6 0,-1 0 6 16,-1 0-9-16,4 1 3 0,-3 0 4 0,0-2-1 15,3 1 8-15,-4 0-9 0,2 0-2 0,1-1 5 16,-2 2-14-16,2-4 15 0,-1 2-6 0,1-1 8 16,-3 2-2-16,4-1-6 0,-1 0 6 0,-3 0 2 15,4 0-7-15,1 0 0 0,0 1-1 0,9 0 1 16,-13-2 7-16,8 2-1 0,1 2-3 0,4-2-5 15,-11 1 0-15,7 1-2 0,-1 0 3 0,1 0 6 16,-1 1-5-16,0-1 4 0,1 1-5 0,0 0 2 16,0-1 0-16,-1 0 0 0,1 1 4 0,-1-1 2 0,0 1-7 15,1-1-2-15,-1-1 4 0,5-1-4 0,-7 4 7 16,1-3-1-16,1 1-2 0,-1-1 4 0,6-1 0 16,-9 3-5-16,4-2 1 0,0 2-1 0,0-2 6 15,-2 1-5-15,1 1 1 0,0 0-4 0,0 1 2 16,-2 0 3-16,2 0-5 0,-1 3 4 0,-1 0 0 15,2-2-2-15,-3 0 5 0,1 2-23 0,-1 2 27 16,0-3-6-16,3 1-1 0,-2 0 4 0,-1 2-6 16,0-2 6-16,2-1 0 0,1-1-3 0,1 0 3 15,0-1-4-15,-2 2-2 0,1 0 1 0,1-1 0 16,0 0 2-16,0 2-4 0,-1-2 7 0,1 1-7 16,0 0-4-16,-2 2 4 0,2-1-1 0,-2 2 0 15,0-1-4-15,1 4 9 0,-3-3 3 0,-1 5-2 16,0 1-3-16,0 0 8 0,-1-3-9 0,3 0 2 15,-1-3 1-15,4 0-2 0,-4 2-4 0,4-3 14 16,-3 2-15-16,3-1 2 0,-3-1 9 0,2 1-6 0,1 1 5 16,-1-3-9-16,3 0 3 0,-3 0 4 0,-1 2-3 15,4-4-2-15,-3 2 1 0,5-1 3 0,-3-1 2 16,-1 2-4-16,2-2 2 0,2 0-5 0,-3 2 4 16,-1-1-4-16,3 4 0 0,-1-4 1 0,-2 6 5 15,1-3-3-15,0-1 2 0,1 1-1 0,-1 4 5 16,-1-1-11-16,0-1 7 0,-2 4 1 0,-1 0-2 15,1 0-3-15,-2-1 0 0,0 2 10 0,0 0-6 16,-2-2 4-16,0 0-4 0,6-3-1 0,-1-1-2 16,-2-2 7-16,3 2-2 0,1-5-8 0,0 5 10 15,3-3-7-15,-3-1 2 0,3 3 1 0,-2-1-1 16,3-2-7-16,0 1 12 0,0 0-9 0,-1 1 8 16,1 2-5-16,1-1-5 0,-1 1 10 0,0 2 1 15,0 0-11-15,-1 0 12 0,-3 5-6 0,4 0 5 16,-1-1-5-16,-1-1 3 0,2 0-1 0,-2 1-3 15,1 1 0-15,-2 0 3 0,2 0-10 0,1 0 2 0,0-2 3 16,-3-4 2-16,2 5 0 0,1-3 0 0,0-2 5 16,-2 1-5-16,4 2 3 0,-4-4 2 0,2 2-6 15,0-2 7-15,-2-1-9 0,1 1 1 0,1 0 7 16,0 0-2-16,0-3-5 0,0 2 3 0,0-1-2 16,0 1 1-16,0-1 4 0,0 1-3 0,1-3 0 15,-1 2-4-15,2 0 7 0,-2-1-7 0,2 1 8 16,-2-1-12-16,1 1 9 0,-1-2-3 0,3 5 1 15,-3-3-1-15,1 0-1 0,3 1-3 0,-2-1-4 16,0-1 4-16,-2 5 2 0,5-3 4 0,-4 2-2 0,3-2 4 16,-4 3-1-16,4-5-12 0,-3 3 4 15,3-3-6-15,-4 0 12 0,4-1 4 0,-3 2-13 16,3-2 5-16,-4 0 9 0,4 0-6 0,0-1 2 16,-2 0 0-16,1 0-3 0,-2 0 8 0,2-1-7 0,-2 1-3 15,0-1-3-15,3 1 7 0,0 1 0 16,-1-1 4-16,-1-3-5 0,3 3-5 0,0 0 7 0,-1 0-5 15,1-1 6-15,-1-1-7 0,0 4 3 0,1 0 0 16,1-4 4-16,-1 2-5 0,1 1 4 0,0-2 0 16,2 2-2-16,-2-1 0 0,0 0-4 0,1 0 11 15,-1 0 1-15,-1 0-6 0,2-2 2 0,-1 1 1 16,-1 1-6-16,2-3 2 0,-1 4 4 0,0-2-6 16,-2-2 3-16,1 2-8 0,-1 0 14 0,0-1-4 15,1-1 1-15,0 2-6 0,0-1 2 0,-1-1 5 16,1 2-4-16,-1-1 2 0,0 0-4 0,1-2-3 15,1 3 1-15,1 0 5 0,-1-1-2 0,1-1-3 0,3 5 1 16,-1-4 4-16,0 2-2 0,1-1 3 16,0 2-8-16,0-4 4 0,2 1-1 0,-2-1-2 15,0 4-1-15,2-2 8 0,-3-2-9 0,0 3-5 0,-3-1 7 16,4-1-1-16,-6-1-3 0,1 0-2 0,0-1 2 16,3-1-1-16,-3 4 3 0,0-1 1 15,-1-1 6-15,0 1-6 0,-3-1 0 0,3-1 4 0,-4-1 0 16,10 5 3-16,-6-3-4 0,1 0-5 0,-5-2 10 15,12 2-6-15,-6 1 3 0,2-1 3 0,-2 0-2 16,4 1-2-16,1-3-5 0,0 2 3 0,1 1 0 16,-2-1 4-16,1 1-1 0,0-3-1 0,1 2-1 15,1 3-6-15,-3-2 5 0,3-1 5 0,-3 0-9 16,3 1 8-16,-4 1-8 0,-1-3 1 0,2 3 0 0,-5-4 3 16,0 3 3-16,3-3 3 0,1 1-6 15,-3 2 1-15,1-2 7 0,-1-1-1 0,3 1-10 16,1 0 8-16,0 2-9 0,2-2 1 0,-3 2 2 0,2-3 4 15,1 0 3-15,-1 3-2 0,0-3-6 0,2 0-1 16,-1 1-3-16,2-1 4 0,0 1 1 0,-1-1-10 16,5 3 15-16,-3-3-4 0,-2 0-4 15,5 1 1-15,-5 0 7 0,1-1-6 0,0 2 1 0,-1-2-2 16,-1 0-2-16,0 0 7 0,0 2 6 0,0-2-6 16,0 1 3-16,0-1-1 0,-3 4-4 15,3-3 6-15,-1 0 0 0,2 2-5 0,0-2-5 0,-3-1 7 16,4 0-3-16,0 0 2 0,-2-1-1 0,3-3 4 15,2-1 6-15,1 2 5 0,1 1-2 0,1-4 1 16,1 2-4-16,-1-3 6 0,-1 1-8 0,8 0 7 16,2-1-3-16,-2-1-2 0,-5 3-4 0,-3 1 2 15,4-1-1-15,-2 1 3 0,-5 0-4 0,3 0 2 16,-2-1 0-16,-3 1-6 0,-2 1 9 0,0 0 2 0,-1-2-10 16,0 0 3-16,-1 1 3 0,-1 1 5 15,-2-2 6-15,1-1 5 0,-1 3-3 0,-1-3 2 16,-2 0 3-16,3 3-6 0,0-4-1 0,2-1 4 0,-4 4 1 15,2-3-4-15,1-1-1 0,2-1-10 0,-3 2 9 16,2-1-4-16,-3-1-3 0,2 1 0 16,1-1-2-16,0 1 2 0,0-1-1 0,-1 1-2 0,-2-1-2 15,2 0 3-15,-2 1-6 0,3-2 1 0,-2 2 7 16,-2-3-8-16,2 3 3 0,0-2 0 0,-1 3 0 16,-1-3 0-16,2 1-1 0,-1 1 1 0,0-1 1 15,1 2 3-15,-1-3-7 0,1 3 4 0,0 0-3 16,0-2 4-16,0 2-6 0,-2-1-1 0,4 1 3 15,-4-1 8-15,3 0-8 0,-3-1-11 0,0 2 10 16,4-3 5-16,-4 1-2 0,0-2-4 0,2 0 1 16,-2-4-1-16,4-2-9 0,-4 1 1 0,-1-1-10 0,2-2 9 15,1-6 7-15,-2 1-8 0,-3 5 0 0,-2-8 5 16,3 1-5-16,-2 2 9 0,-1-1 3 0,0 5 9 16,-1 1 1-16,-2 0 1 0,2 2-2 0,-4-2 0 15,1 2 10-15,-1-1 0 0,-3 2-6 0,3 1-5 16,-4 1 1-16,4-1-2 0,-4 0-1 0,0 1 0 15,-1 0-3-15,-2 1 4 0,2-1-3 0,0-1-2 16,0-1-1-16,2 1 1 0,-2-2-8 0,2 0 5 16,-1 0 1-16,4 0 2 0,-2 3-1 0,3-3 0 15,0 2-2-15,1-2-5 0,-2 3-9 0,3-1 6 16,-1 0-7-16,-1 2-2 0,1 0 10 0,0 4 3 16,0-3-1-16,1 2-1 0,-1-1 2 0,1 2 12 15,-1 2-6-15,1-2 0 0,0 2-1 0,0 0 0 16,-1-1-4-16,3 3 4 0,-3-2-3 0,0 2 5 15,-1-2-1-15,3 0-4 0,-2 1 4 0,1 1-9 16,-2-2-3-16,1 3 0 0,2-1 2 0,-3-1 6 0,0 1-2 16,3 1 0-16,-3-3 2 0,4 4-11 0,0 3 8 15,-4-9 1-15,3 5 5 0,1-2-5 0,-1 1 1 16,1-1-2-16,-3-2-6 0,3 1 10 0,-4-1-3 16,3 2-8-16,1-2 6 0,-3 1-3 0,2-2-8 15,0-1 2-15,-3 1-7 0,0-2 3 0,-1 0 4 16,0-1-5-16,-3-1 5 0,3 3 1 0,0-2-5 15,-5 3 5-15,4-2-6 0,-2 2 0 0,-1 0 9 16,1-1-14-16,1 2 16 0,-1 1 7 0,-1 0-11 16,1 0 6-16,5 4-2 0,-4-2 7 0,3 1-1 15,0 2 1-15,3-2-3 0,-3 1-3 0,4 3-1 16,-5-4-10-16,5 4-3 0,-4-3 7 0,4 3-11 16,-5-3-1-16,5 3-1 0,-10 0 1 0,3-1 4 15,0-2 4-15,-2 3 0 0,1 0 5 0,-2-3-1 16,1 2 3-16,-4-2 0 0,3 1 5 0,0-1 3 15,-2 0-3-15,0 1 3 0,3-1-4 0,-5 1 0 0,3-1 3 16,0-1-3-16,-2 0 3 0,3 0-6 0,-3 3 8 16,3-2 0-16,-2 1 5 0,1-1-10 0,2 1 2 15,3 0 8-15,-2 1-4 0,-1-2-8 0,4 2 8 16,-3 1-5-16,-1 0 3 0,3-3 3 0,-3 3-1 16,1 0-1-16,1 0-1 0,7 0 5 0,-17 0-3 15,7 3-3-15,-2-3-1 0,3 1 10 0,-2 0-6 16,1 2 1-16,2-1-9 0,-2 0 14 0,-2-2-8 15,2 3 3-15,0 1-4 0,-3-3 8 0,3 0-5 16,-2 2-2-16,-2 1 1 0,1 0 2 0,2-4-4 16,-2 2 6-16,-1 1-4 0,1-1 0 0,3 0 3 15,-3 0 1-15,1 3 2 0,-2-3-8 0,2 1 6 16,0-1-2-16,0 1-4 0,-1 2 0 0,-1-2 7 0,1 1-6 16,-1-1 0-16,1-1 1 0,3 2 2 15,-4-2 1-15,5 2-2 0,-4-2 1 0,3 1-2 16,2-1 2-16,1 0 2 0,-3-1-3 0,2 1-5 0,1 0 8 15,-4 0-4-15,2 1 4 0,1 0 0 0,1-1-4 16,-5 0 0-16,1 2-5 0,-2 0 10 0,0-1-3 16,-1 2-5-16,-4 0 0 0,0 0 6 0,3 1-2 15,-5-1-2-15,4 0 1 0,-2 2-2 0,2-2 6 16,2-1 0-16,2-1 1 0,-1 0-6 0,3 1 2 16,1 0 3-16,2-3-2 0,0 3-1 0,2-3 0 15,-1 2 1-15,-1 1 0 0,2 0-1 0,0-1-1 16,0-1-6-16,1 1 7 0,-1 4-3 0,0-2 2 15,-3 0 3-15,3 5 1 0,-3-3-3 0,2 5 7 16,-3-6-2-16,0 5-5 0,0 1 1 0,-5 0-6 0,3 1 3 16,2-1 1-16,0-4 3 0,0 2 0 15,-1 3-6-15,0 1 6 0,-1-4-8 0,3 2 7 16,-2 3-5-16,-1-2 8 0,0 1-4 0,0 0 0 0,-2 1-2 16,4 1 1-16,-5-1 2 0,5 1 7 0,0-1-9 15,-1-2 3-15,5-3 2 0,-1 2-9 16,0 0 5-16,1 2-3 0,0-2 5 0,2 0-4 0,1 2 10 15,0-1-8-15,0 1 9 0,1 2-14 0,1 0 9 16,0 0-5-16,0 1 11 0,0 1-7 0,0 1 4 16,-2-2 0-16,0 0-16 0,-3 1 17 0,1 3-4 15,-2 5-11-15,-2 0 0 0,-2 2 6 0,2-4-3 16,2-5-2-16,0 5-4 0,0-3 2 0,0-5 6 16,1 1-3-16,0 0 1 0,0 0 5 0,1 0-10 15,-1 0 6-15,2-1-22 0,-2-1-19 0,4 1-28 16,-3 2-62-16,4-1-144 0,1 1 64 0</inkml:trace>
  <inkml:trace contextRef="#ctx0" brushRef="#br0" timeOffset="111003.2">13353 6397 61 0,'0'0'70'0,"0"0"-2"0,0 0 5 0,0 0-10 16,0 0 4-16,0 0-3 0,0 0-2 0,0 0-6 0,0 0 3 15,0 0-7-15,0 0-3 0,0 0-2 0,0 0-8 16,0 0 2-16,0 0-8 0,0 0 0 0,0 0-4 16,0 0-2-16,0 0 9 0,0 0-1 0,0 0 2 15,0 0-9-15,0 0-6 0,1-9 0 0,0 5-3 16,3-1-7-16,-2 1 0 0,0-1-1 0,1-3-2 15,4-1 2-15,-3 1 2 0,5-1-4 0,0 0-3 16,1-4-3-16,-1 3-6 0,4 1 1 0,1-4 5 16,0 2-1-16,4 1-5 0,-1-2 0 0,-1 2-2 15,3 0 1-15,-1 2 7 0,1 2 6 0,-2-2-12 16,2 1 1-16,0 0-3 0,-2 2 1 0,1 3-2 16,-3-2-1-16,-1 1 3 0,-1 1 0 0,1-1-3 0,-1 3 4 15,-2 0-3-15,1 0 8 0,-1 1-9 16,1 1-2-16,-1 2-4 0,-2-2 7 0,5 3-3 15,-5 2 3-15,0 1 6 0,0-2-7 0,0 2 2 0,-2 0-2 16,-1 3 1-16,4-1 1 0,-5 2-1 0,0-4-3 16,-1 4 11-16,4 0-6 0,-3-2 2 0,0-1 9 15,0-1-15-15,-1-1 4 0,0 1 5 0,-3-2 0 16,3-2-2-16,-1 2-7 0,0-4 8 0,0 2 5 16,-2 0-8-16,2-2 3 0,-2 1 2 0,2 1 2 15,-3-4-6-15,2 4-10 0,-1 0-7 0,1-2-18 16,-1 3-20-16,-1-5-25 0,0 0-71 0,0 4-165 15,0-4 73-15</inkml:trace>
  <inkml:trace contextRef="#ctx0" brushRef="#br0" timeOffset="111439.2">13828 6359 76 0,'5'3'72'16,"-1"-2"-4"-16,-4-1-7 0,7 4-5 0,-4-4-3 15,1 3-7-15,-4-3-3 0,9 2-3 0,-5 1 2 16,-3 1-11-16,2-1 2 0,-2-1-4 0,4 2 0 15,-5 2-10-15,4-3 3 0,-1 4-5 0,-1 0 0 0,1-2 2 16,-2 1-7-16,4 0 2 0,-2 1-7 0,-1 0 3 16,2-1-1-16,-1 0 7 0,-1-1-5 15,1 0-5-15,1-3 1 0,-2 2 6 0,3-3 4 0,-2 2 6 16,-3-3-4-16,0 0 6 0,11-3-3 0,-6-2-1 16,3-2 4-16,1 0-2 0,-1 0-3 0,1-3 0 15,-1 3-1-15,1-1-6 0,-1-1-1 0,-1 2 3 16,0-1-2-16,0 4-2 0,-2 0 3 0,1 0-7 15,1-3-3-15,0 5 0 0,-2-2 4 0,0 3-5 16,3-2 0-16,-3 1-1 0,4 0-5 0,-1 2 2 16,2-3-6-16,-1 3-10 0,-3-1-11 0,2 1-16 15,0 0-10-15,-8 0-17 0,14-1-95 0,-11 1-181 0,4-1 80 16</inkml:trace>
  <inkml:trace contextRef="#ctx0" brushRef="#br0" timeOffset="111948.2">14440 6474 78 0,'0'0'143'15,"0"0"0"-15,0 0 5 0,0 0-2 0,0 0-1 0,0 0-13 16,0 0-10-16,0 0-11 0,3-8-12 0,-2 4-6 16,0-1-10-16,1 0-10 0,-2-2-3 0,2 3-12 15,-1-4-2-15,3 0-9 0,0-1-7 0,0 4-5 16,2-5-7-16,-2 3-2 0,0-3-6 0,2 3-4 15,2 0-8-15,5 0-3 0,-2-3-5 0,6 2 0 16,0-1-2-16,0 2 1 0,5 2-1 0,3-3 4 16,1 2-1-16,-4 3-7 0,2 0 4 0,3-2 6 15,-9 3-7-15,5 0-2 0,-1 4 2 0,-3-1-2 16,0 1-6-16,-1 1-2 0,-5-2-1 0,-2 2 2 16,1 2-5-16,-2 0 4 0,0 2 0 0,0 1-1 0,-1-2 2 15,0 4-2-15,-2-1 3 0,-1 0 4 16,-1 0-1-16,-1 0 6 0,1 2-5 0,-2-3 4 15,-2 0 2-15,3-3-4 0,-4 4-1 0,2-4 0 0,2-2 2 16,-4 2 0-16,3-1 1 0,-2-1 3 0,-1-3 0 16,0 4-2-16,0-4 1 0,4 5-8 0,-4-5-25 15,0 0-36-15,0 0-26 0,4-9-7 0,-3 4-26 16,-1-3-82-16,0 1-226 0,3-2 100 0</inkml:trace>
  <inkml:trace contextRef="#ctx0" brushRef="#br0" timeOffset="112352.2">14761 6428 53 0,'3'3'125'0,"2"-1"-4"0,0 3-15 15,1-2-10-15,1 1-3 0,2 1-14 0,-1 2-3 16,1-2-9-16,-2 2-5 0,3 0-8 0,-5 0-3 16,3-2-9-16,-3 2-6 0,0-2 1 0,0 0-5 15,1 1-2-15,0-2-3 0,-3 1-4 0,3-3 3 16,-3 2-7-16,0-1 2 0,3 0-2 0,-5-1 3 16,-1-2-1-16,8 2 3 0,-8-2-3 0,11-2 1 15,-4-3-1-15,3 1-2 0,-2-1-6 0,1-2-2 16,4-1 3-16,-4 1-11 0,0-3-6 0,1 1-6 0,-1 1-4 15,-1-1 3-15,-2 3-8 0,4-1-2 0,-5 0-3 16,0 1-3-16,1 2-3 0,1 0-2 0,-3 3 1 16,2-4 0-16,-1 4-4 0,-5 1 3 0,9-3 6 15,-2 3 3-15,-7 0 7 0,11 0-2 0,-11 0 0 16,8 2 1-16,-8-2 2 0,8 0 1 0,-3 1-4 16,-5-1-9-16,6 1-20 0,-6-1-25 0,7 0-76 15,-7 0-159-15,7-1 70 0</inkml:trace>
  <inkml:trace contextRef="#ctx0" brushRef="#br0" timeOffset="113017.72">15392 6399 73 0,'4'5'100'0,"-4"2"-8"0,0-4-1 16,4 3-13-16,-3 1 8 0,2-3-15 0,-2-2 2 16,-1 3-11-16,5-1-8 0,-5-1 7 0,4 0-1 15,-4-3-1-15,1 4 11 0,-1-4-1 0,0 0 4 16,0 4 5-16,0-4-7 0,0 0-6 0,0 0-7 15,17-11-7-15,-7 4-7 0,0-1-1 0,3-2-3 16,1-2-7-16,0-1-3 0,9-5-7 0,-5 7-2 16,3-5-9-16,-1 4-1 0,4 1-3 0,3-1-2 0,-3 1-1 15,-4 5 0-15,-1-1 1 0,9-2-5 16,-3 2 3-16,-3 1-1 0,6 3-3 0,-9 0 0 16,4 1 2-16,-1 2-3 0,-1 0-3 0,0 3 5 0,-3-1 1 15,3 1-8-15,-8 1-5 0,0 0-3 0,-1 0-5 16,-1 0-2-16,6 4-3 0,-6-1 1 0,1 0-2 15,-3 0 2-15,1-1-9 0,-1 1 7 0,0 0 0 16,-2-3-3-16,0 3 4 0,0-2-5 0,-5-2 2 16,5-1 6-16,-4 3-3 0,1-2 6 0,-2 0 0 15,-2-3 10-15,4 4-8 0,-4-4 11 0,4 0 7 16,-4 0 1-16,0 0-11 0,0 0-5 0,9-5-1 16,-6-1 7-16,-1 1-2 0,1 0-2 0,1 0 5 0,-3-1 5 15,2-1-2-15,-2 0-4 0,0 0 3 16,0 1 9-16,2-1-3 0,1 3-2 0,-2-1 3 15,0 2-4-15,0 1 5 0,-2 2-4 0,4-7-1 0,-3 6-2 16,-1 1 3-16,0 0 0 0,12 1-3 0,-12-1 2 16,8 4-1-16,-3 1 0 0,1 0 1 0,-1 2-1 15,1-2-4-15,2 2 6 0,-1 1 2 0,-1-1-1 16,2 0-10-16,-1 0 7 0,-3 1 1 0,1-2 0 16,-1 1 0-16,-1-2-4 0,-1 1 5 0,1 1 2 15,-1-3-2-15,2 2-3 0,-4-3-1 0,0 1 0 16,0 0 0-16,3 2-15 0,-3-3-8 0,0 1-13 15,0-4-21-15,0 7-25 0,0-7-77 0,0 0-176 0,0 0 77 16</inkml:trace>
  <inkml:trace contextRef="#ctx0" brushRef="#br0" timeOffset="113221.72">15980 6442 59 0,'0'0'103'0,"14"-10"-15"16,-7 8 4-16,0 0-15 0,3 2-9 0,3-1-6 15,1-1-12-15,-2 2-5 0,-2 0-23 0,4 0 0 16,-1 0-23-16,-1 0-9 0,-1 0-14 0,0 0-10 16,-2 0-11-16,-1 2-10 0,0-1-32 0,-1 1-93 15,-1-1 41-15</inkml:trace>
  <inkml:trace contextRef="#ctx0" brushRef="#br0" timeOffset="113292.72">16197 6440 233 0,'3'2'-13'0,"-3"-2"18"0,6 3 6 0,-2-3 3 15,-4 0 10-15,5 3-6 0,-5-3-1 0,4 2-2 16,-4-2-3-16,0 0 0 0,0 0-11 16,0 0-32-16,0 0-22 0,0 0-58 0,5-5 25 0</inkml:trace>
  <inkml:trace contextRef="#ctx0" brushRef="#br0" timeOffset="144242.72">11425 10645 51 0,'0'0'109'0,"0"0"-6"16,0-5-7-16,0 5-14 0,0 0-1 0,0 0-9 15,0 0-2-15,0 0-5 0,0 0-8 0,0 0-3 16,0 0-8-16,0 0 0 0,0 0-2 0,0 0-3 16,0 0 0-16,0 0-12 0,0 0 1 0,0 0 4 15,0 0-5-15,0 0 4 0,-3-2-2 0,3 2-2 0,0 0-8 16,0 0 2-16,0 0-1 0,0 0 1 0,0 0-4 15,0 0-2-15,0 0-5 0,0 0-1 0,0 0-1 16,0 0 0-16,0 0 1 0,0 0-7 0,0 0 7 16,0 0-4-16,0 0-6 0,0 0 5 0,0 0-1 15,0 0-8-15,0 0 6 0,0 0 1 0,0 0-5 16,0 0 4-16,0 0 0 0,0 0 1 0,0 0 6 16,0 0-3-16,0 0 3 0,0 0 1 0,0 0-1 0,0 0-1 15,0 0-3-15,0 0 3 0,0 0-7 16,0 0 5-16,0 0-4 0,0 0-3 0,0 0 6 0,0 0-2 15,0 0 4-15,0 0-4 0,24 2-1 0,-10-2 2 16,-5 3-2-16,4-3 2 0,1 1-12 16,-1-1 9-16,6 1-3 0,-5-1-6 0,0 3-4 0,3-3-4 15,-5 2 1-15,0-1-1 0,0-1-12 0,-1 2 1 16,-3 0-2-16,-2-2-1 0,2 0 6 0,-2 0-6 16,-6 0 1-16,5 0 5 0,-5 0 1 0,8 0-6 15,-8 0-4-15,0 0-16 0,0 0-19 0,0 0-18 0,0 0-92 16,0 0-191-16,-13 5 85 0</inkml:trace>
  <inkml:trace contextRef="#ctx0" brushRef="#br0" timeOffset="144631.73">11450 10761 46 0,'0'0'90'0,"0"0"3"16,0 0-10-16,0 0 4 0,0 0-9 0,0 0-9 16,0 0-5-16,0 0-2 0,0 0 4 0,0 0 1 15,0 0-11-15,0 0 6 0,0 0 1 0,0 0-6 16,0 0 11-16,0 0 0 0,0 0-3 0,0 0-4 15,0 6-4-15,0-6-5 0,0 0 5 0,0 0-7 0,0 0-4 16,0 0-3-16,0 0-6 0,0 0-4 16,0 0-4-16,0 0 1 0,0 0-4 0,0 0-7 15,0 0 1-15,0 0-5 0,0 0 2 0,0 0-5 0,0 0 1 16,0 0 0-16,0 0-4 0,0 0 1 0,14 0 0 16,-6 0-4-16,2 0-6 0,3 1-2 0,1 0-6 15,4-1-9-15,-1 2-13 0,0-1-9 0,-4 1-12 16,1 0-19-16,-2 0-19 0,-2-2-34 0,-3 2-124 15,-1-2-267-15,-3 1 117 0</inkml:trace>
  <inkml:trace contextRef="#ctx0" brushRef="#br0" timeOffset="148576.72">11495 10672 97 0,'4'-3'94'0,"-4"3"-4"0,0 0-11 16,0 0-19-16,0 0 1 0,0 0 1 0,0 0-14 16,2-4 0-16,-2 4-7 0,0 0 1 0,0 0-7 0,0 0-7 15,0 0 6-15,0 0-5 0,0 0-7 0,0 0-6 16,0 0 1-16,0 0 0 0,0 0 0 0,0 0-1 15,0 0 1-15,0 0 6 0,0 0-11 0,0 0 5 16,0 0 6-16,0 0 1 0,0 0 2 0,0 0-5 16,0 0-2-16,0 0-4 0,0 0-6 0,0 0 1 15,0 0 7-15,0 0-5 0,0 0-14 0,0 0 14 16,0 0-6-16,0 0-3 0,0 0 3 0,0 0 0 0,0 0-5 16,0 0 3-16,0 0-1 0,0 0-4 0,0 0 6 15,0 0 0-15,0 0-2 0,0 0-3 16,0 0-1-16,0 0 5 0,0 0-6 0,0 0-3 0,0 0 2 15,0 0 5-15,0 0-5 0,0 0-11 0,0 0 15 16,0 0 2-16,0 0-4 0,0 0 3 0,0 0 5 16,0 0-2-16,0 0-1 0,0 0 3 0,0 0 6 15,0 0 0-15,0 0 2 0,0 0 6 0,0 0-4 16,0 0 7-16,0 0 0 0,0 0-8 0,0 0 7 16,0 0-5-16,0 0 0 0,0 0-2 0,0 0-3 15,0 0 4-15,-2-5-3 0,2 5-5 0,0 0-2 0,0 0 3 16,6 0-2-16,-6 0 0 0,0 0-3 0,13 0 2 15,-6 1 0-15,-1 0-3 0,-1 1 4 0,3-1-13 16,-1 2-4-16,3-2-4 0,1 2 9 0,2-3-18 16,-1 2-11-16,-2-2 12 0,3 2-5 0,-3-1-12 15,2 0-16-15,-5 0-5 0,1-1-9 0,-3 2-21 16,0-2-23-16,-5 0-62 0,3 2-187 0,-3-2 84 16</inkml:trace>
  <inkml:trace contextRef="#ctx0" brushRef="#br0" timeOffset="149167.72">11458 10773 43 0,'-3'5'107'0,"3"-5"-4"15,0 0-2-15,0 0-7 0,0 0-12 0,0 0 0 16,0 0-2-16,0 0-2 0,0 0-11 0,0 0 4 15,0 0-5-15,0 0-5 0,0 0-3 0,0 0-8 16,0 0-1-16,0 0-6 0,0 0-2 0,0 0-10 16,0 0-6-16,0 0 7 0,0 0-8 0,0 0-4 0,0 0 3 15,0 0-3-15,0 0-4 0,0 0-2 16,0 0-6-16,0 0 3 0,9 1-1 0,-9-1 0 0,0 0 0 16,0 0-1-16,0 0-2 0,1 4-6 0,-1-4 3 15,0 0 4-15,0 0-2 0,0 0 0 0,0 0 2 16,0 0-5-16,0 0 2 0,0 0 0 0,0 0-1 15,0 0 1-15,8 1-1 0,-8-1-1 0,5 1 2 16,3-1-5-16,1 0 0 0,-3 0 1 0,6 1-2 16,2 1 5-16,-3-4-11 0,3 4 0 0,-2-2 3 15,1 1-3-15,1 0 0 0,-4 2-1 0,3-2 0 16,-6-1-4-16,1 3-2 0,-1-2-2 0,-1-1-2 0,0 2 6 16,-6-2 4-16,9 0 3 0,-9 0-5 0,0 0 4 15,8 1-1-15,-8-1 3 0,0 0 5 0,0 0 2 16,5 0-8-16,-5 0 7 0,0 0-5 0,0 0 4 15,0 0-9-15,0 0 6 0,0 0-6 0,0 0-11 16,0 0-11-16,5 2-19 0,-5-2-28 0,0 0-23 16,0 0-95-16,0 0-209 0,0 0 93 0</inkml:trace>
  <inkml:trace contextRef="#ctx0" brushRef="#br0" timeOffset="151140.78">15111 9791 8 0,'0'0'45'0,"0"0"3"0,0 0-8 0,0 0-13 0,0 0 0 15,0 0 10-15,0 0-8 0,0 0 3 0,0 0-2 16,0 0-4-16,0 0 3 0,0 0-2 0,0 0-4 16,0 0 6-16,0 0-9 0,0 0-2 0,0 0 2 15,0 0-3-15,0 0 0 0,0 0 10 0,-8 10-8 16,6-5 5-16,1-1-2 0,1 1 1 0,-3 2-2 16,3 3-2-16,-2 1 6 0,0 1-3 0,1 4 5 15,0 1-1-15,-1 2 0 0,0 7-10 0,-1 0 5 0,3 0-2 16,-4-1-3-16,2 3 5 0,-1-2-1 0,1 1-1 15,-2 0 5-15,0-1 1 0,-1 2-3 0,1-2-6 16,0 0 3-16,0 1-7 0,1-3 6 0,0-3-7 16,-2 2 1-16,3-3-1 0,-2-2-1 0,1 2 0 15,-1-1-3-15,0-1 2 0,0-2 0 0,1 1-1 16,-2 0-1-16,2-5 0 0,1 1-2 0,-1-2-3 16,2-1 6-16,-3 2-12 0,3-3 7 0,-1 2 3 15,0-5-3-15,-1 2 2 0,2-3-1 0,-2-1-2 16,3 2-12-16,0 0-1 0,0-6-6 0,-1 3-2 15,1-3-24-15,0 0-37 0,-5 0-96 0,5 0-190 16,0 0 84-16</inkml:trace>
  <inkml:trace contextRef="#ctx0" brushRef="#br0" timeOffset="152243.76">15175 9876 66 0,'0'0'84'0,"0"0"-8"0,-1-4-12 15,1 4 2-15,0 0-4 0,-4-4-7 0,4 4-2 16,0 0 3-16,0-7-10 0,0 7 0 0,0-2-17 16,0 2 18-16,0 0-12 0,0-7 8 0,0 7-1 15,1-3-5-15,-1 3 3 0,0 0-3 0,0-5-2 16,0 5 1-16,0-5 1 0,0 5-8 0,0 0-2 16,0 0-1-16,0-4-6 0,0 4 8 0,0 0-9 15,0 0-16-15,0 0 5 0,-9 0 5 0,9 0 2 16,0 0-8-16,-14 7 2 0,9-5-2 0,-4 3 3 15,-2 0-11-15,2 1 10 0,-4 0-5 0,3 2 2 0,-1-1-1 16,-1 5-3-16,-2-2-6 0,2-1 10 0,1 1-3 16,-2 2 3-16,1 2-6 0,2-6 8 15,1 1-9-15,2-1 5 0,-1 2 3 0,0-1-9 0,3-2 5 16,1 1-3-16,-5 0 3 0,7-2-3 0,-1-1 2 16,-1-3-4-16,3 2 5 0,-2 0-1 0,2 0 11 15,1-4 6-15,0 4 0 0,0-4 1 0,0 0 8 16,0 0-3-16,8 0-1 0,-8 0 0 0,6-4-6 15,-1 2 3-15,2-1-2 0,-2-1-6 0,0-1-4 0,0 0-3 16,5-2-7-16,-3-1 2 0,-1-1-7 16,1 1-9-16,-1-1 2 0,0 0 0 0,-1 1 2 0,2-2 2 15,-3 0-18-15,0 0 7 0,-1-1-3 0,1 0 5 16,-3 3 3-16,1-2-4 0,0-1 1 0,-3 2 4 16,1 0 1-16,0 2 1 0,0-1 2 0,0 2-2 15,0 0 2-15,-3 1 5 0,3-2-3 0,-1 2 8 16,-1 0-2-16,0 0-1 0,1 1 9 0,1 4-6 15,0-5 7-15,0 5 2 0,0-5 0 0,0 5-4 16,-1-5 0-16,1 5-1 0,0 0-2 0,0-4 2 0,0 4-8 16,0 0 4-16,0 0-8 0,0 0 7 15,0 0-5-15,0 0 4 0,0 0 2 0,0 0-3 16,2 13-7-16,-2-10-8 0,0-3 8 0,0 7 14 0,2-4-12 16,-2-3 10-16,0 5-4 0,3-2 2 0,-1 1 0 15,-1-1-3-15,-1-3 0 0,2 7 3 0,1-4 0 16,-2 1 3-16,2-2-8 0,1 3 6 0,-2 0-1 15,2-2 0-15,0 4 1 0,2-3-3 0,-2 2 7 16,3 1-4-16,-2 0 2 0,-1-2 3 0,2 4-13 16,1-1 6-16,1-1-2 0,-4-2 5 0,3 1 0 15,0 2-8-15,-2-1 6 0,-1 0-3 0,1-4-2 0,3 3 3 16,-4 0 4-16,-3-1-1 0,4 0-3 0,0-3-3 16,-2 2 8-16,-2-2-2 0,3 0-5 0,-4-2 6 15,4 4 2-15,-3-1 1 0,-1-3-10 0,0 0 8 16,5 2-1-16,-5-2 4 0,0 0 8 0,3 3-4 15,-3-3 6-15,0 0-1 0,0 0 0 0,0 0 1 16,0 0-3-16,0 0 1 0,0 0 0 0,0 0-4 16,0 0 5-16,-12-9-4 0,8 6 3 0,4 3 1 15,-5-2-6-15,5 2-2 0,-11-2 2 0,3-1-2 16,3 3-3-16,-7-1 3 0,0 0-11 0,0 1-1 16,-4 0-1-16,3-1-8 0,-4 1 2 0,0-2-10 0,-2 4 1 15,8-2-18-15,-3 1-25 0,1-1-32 0,-1 4-116 16,1-2-230-16,3 1 101 0</inkml:trace>
  <inkml:trace contextRef="#ctx0" brushRef="#br0" timeOffset="155950.85">18165 10005 58 0,'0'-5'113'0,"0"5"-13"0,-2-6-5 15,2 6-4-15,-2-4-11 0,1 1-1 0,1 3-4 16,0 0-5-16,0-7 2 0,0 3-4 0,0 4-7 16,0-8-10-16,1 7-3 0,-1 1-11 0,0-8 3 15,0 8-2-15,0-5-5 0,0 5 4 0,-1-3-7 16,1 3-9-16,-2-6 3 0,2 6-10 0,-6-4-6 16,2 0-17-16,-1 3 4 0,-1-2-2 0,-3 2 4 0,1-3-9 15,-2 2 0-15,-1-2 6 0,0 4-2 16,-1-1 5-16,0-3 1 0,1 1-5 0,-3 1 2 0,2 0-9 15,-2-1 12-15,1 0-5 0,3 2 0 0,-7 0 7 16,7-3-5-16,-4 3 0 0,3-1 1 0,-3 1-3 16,2 0-1-16,1 1 2 0,-3 0 0 0,2 0-4 15,-1 0 2-15,2 1-7 0,-1 2 3 0,-3-1 0 16,2 2-6-16,-6-1 12 0,9-2-11 0,-7 3 3 16,3-1 2-16,0 2 7 0,1-2-1 0,4-1 0 15,-5 3-8-15,3 2 10 0,-1-6-4 0,2 3 3 16,1 0 2-16,-1 1-7 0,0-1 2 0,3 0 7 0,-2 1 1 15,3 0-11-15,-3 0 7 0,4 3-5 0,0-4 5 16,0 1-2-16,-3 2 0 0,4 0 4 16,-1-1-4-16,4-1 5 0,-3 2-8 0,0 2 7 0,0-1 3 15,-1 1 5-15,0 0-12 0,1 0 5 0,-1 1-10 16,1 0 7-16,-1-2-3 0,-1 2-4 0,-1 1 8 16,6-3-6-16,-4 2 1 0,1 0-3 0,0-2-3 15,0 2 9-15,1-2-16 0,0 1 11 0,1-1 3 16,2 0-11-16,-2 0 12 0,2 2 3 0,2 0-5 15,0-4 4-15,1 5-3 0,0-4 12 0,3 3 6 16,0-3-5-16,-1 3 4 0,4-2 11 0,1 1-5 16,-1 0 5-16,0-2 1 0,5 1-9 0,2-1-3 15,0 0 3-15,-3 3 1 0,1-5 2 0,3 3-6 16,-1-2 1-16,0 1-3 0,1 1 2 0,1-2-6 16,-7-1 1-16,4 3-10 0,4-4 7 0,-4 2-2 0,2 0-2 15,-4-2 4-15,0 0-2 0,2 2-2 0,-1-4 0 16,1 4-1-16,-1-3 6 0,-1 0-4 0,2-3 7 15,2 4-3-15,-3-1 0 0,4-1 4 0,-4-2 3 16,0 0-5-16,5 0-1 0,-1 0 5 0,-4 0 1 16,4-4 2-16,0 2-7 0,1-1 1 0,-2 0-1 15,3-1-2-15,-9-2 10 0,6-1 2 0,-4 2-6 16,1-4-1-16,-1-1 5 0,-2-2-1 0,-3 2-16 16,1 1-3-16,-1-6 18 0,-3 5-5 0,-4-2-6 0,2-5-4 15,-3 1 11-15,-3-1-2 0,-3 0-5 16,1 1-3-16,-4-2 1 0,-2 2 3 0,0 0-2 15,2 2-1-15,-4-1 2 0,-1 1-1 0,3 0-5 0,-1 2 10 16,-2 1-5-16,0 0-1 0,3 1 1 0,-1-2-1 16,1 4-5-16,0-1 2 0,1 4-15 0,-5-7-2 15,1 4-15-15,-3-1-5 0,4 2-9 0,-2 3-29 16,3-1-67-16,1 1-160 0,0-3 71 0</inkml:trace>
  <inkml:trace contextRef="#ctx0" brushRef="#br0" timeOffset="156724.85">17595 9999 16 0,'-1'-5'64'0,"1"5"-5"0,-4-7-3 16,3 1-1-16,0 1-5 0,-2-1 4 0,3 1 2 0,0-2-4 15,-1 0-8-15,-2 0-7 0,2 0-3 16,-3-2 1-16,3 3-5 0,-6-5 7 0,5 4-4 0,-6-4-2 16,3 1-7-16,0 3 0 0,-3-3-3 0,-2 1 3 15,1 1 4-15,1-1-8 0,-2 1 1 0,-1-2-6 16,0 3-2-16,1 0-2 0,-5 0 2 0,1-3-3 15,1 6 0-15,2-1-3 0,-3 0-3 0,2 0 0 16,-2 2 5-16,1-1-4 0,-1 0-1 0,-4 3-1 16,4-2-1-16,-4 0 2 0,-1 3-3 0,2-1 7 15,-2 1-4-15,1-1 4 0,-1 1 1 0,2-2-6 16,0 2 3-16,3 0-1 0,-3 2 1 0,2-2-3 0,3 0-1 16,-2 1 0-16,4-1 0 0,-3 1 5 0,1-1-3 15,1 0-3-15,2 0 1 0,-1 1 6 16,2-1-2-16,1 0-1 0,0 2 2 0,1-2-16 0,6 0 21 15,-9 0-4-15,9 0 3 0,0 0 0 0,-9 0-5 16,9 0 0-16,-5 0 2 0,5 0-3 0,0 0 4 16,0 0-3-16,0 0 4 0,-8 3-3 0,8-3-5 15,0 0 5-15,0 0-18 0,0 0-9 0,0 0 12 16,0 0-7-16,0 0-9 0,0 0-13 0,0 0-4 16,0 0-14-16,0 0-8 0,-2-6-13 0,2 6-69 15,0 0-157-15,-3-4 71 0</inkml:trace>
  <inkml:trace contextRef="#ctx0" brushRef="#br0" timeOffset="157174.85">16909 9665 41 0,'4'-6'98'16,"-4"6"-12"-16,0-3-2 0,0 3-6 0,0 0 0 16,1-5 0-16,-1 5-10 0,0 0-6 0,0 0-7 15,0 0-12-15,-5-3 0 0,5 3-6 0,0 0-4 16,0 0-1-16,0 0-2 0,0 0-2 0,0 0-8 15,0 0-1-15,0 0-9 0,0 0-2 0,0 0 6 16,-12 5-6-16,10-2 0 0,-7 0 1 0,4 1-4 16,-4 1 6-16,1-1-2 0,-2 1-9 0,1-1 4 0,-1 0 3 15,1 1-4-15,1-1 8 0,4-1-13 16,1-1 1-16,-3 1 8 0,0 0-5 0,2-1 6 0,1 1-5 16,-3-2-2-16,6-1-2 0,-6 3 8 0,2-1-5 15,-1 0 0-15,5-2-2 0,-6 3 4 0,6-3 2 16,-4 2 0-16,4-2-10 0,-3 3 6 0,3-3 4 15,0 0-9-15,0 0-1 0,-4 2-1 0,4-2-9 16,0 0 22-16,3 8-1 0,0-4 1 0,-1-1 1 16,5 2-2-16,1 1 0 0,1-3-3 0,2 5-5 15,0-2 3-15,-1-3 7 0,3 5-6 0,-3-4-10 16,3 1-4-16,-2 2-11 0,-2-4-1 0,1 2 6 0,-3-1-2 16,-2 1 2-16,-1-3 5 0,1-1-11 0,-2 1 6 15,-1 0 4-15,-2-2 5 0,4 3 5 16,-4-3-2-16,0 0 2 0,0 0 3 0,0 0 0 0,0 0 1 15,0 0 2-15,0 0 2 0,0 0-6 0,-5 7 2 16,5-7 0-16,0 0-15 0,0 0 3 0,0 0-10 16,0 0-18-16,0 0-41 0,-5 3-62 0,5-3-153 15,0 0 67-15</inkml:trace>
  <inkml:trace contextRef="#ctx0" brushRef="#br0" timeOffset="184406.85">18570 13544 36 0,'0'0'75'0,"-1"-3"-6"16,1 3 2-16,0 0-9 0,0 0-7 0,0 0-4 15,-3-4 9-15,3 4-7 0,0 0-2 0,0-4 2 16,0 4-1-16,0 0 0 0,0 0-5 0,0 0 1 16,-6-3-4-16,6 3-7 0,0 0 1 0,-1-3-7 0,1 3-4 15,0 0 3-15,0 0-16 0,-3-4 3 16,3 4 1-16,-8-1-3 0,8 1-2 0,-5-1 0 0,5 1-2 16,-7-1-1-16,7 1 8 0,-12-2-13 0,7 1 4 15,5 1-4-15,-10-1-2 0,1 1-3 0,3 0 6 16,-2-1 0-16,8 1 2 0,-15-2-5 0,7 1 3 15,0 1-1-15,3-1-8 0,5 1 9 0,-14-1-7 16,9 1 5-16,-4-2 1 0,1 2-4 0,-2 0-1 16,5-1-2-16,-3 1 6 0,1 0-1 0,-3-2-3 15,-1 2 2-15,3 0-5 0,-3 0 3 0,1 0 4 16,1 0-7-16,-3 2 3 0,2-2-3 0,-1 1 0 0,-1-1 4 16,1 3-1-16,-1-2 1 0,2 0-3 0,0 1-4 15,-3-1 7-15,4-1-4 0,-3 1 3 16,1 0-2-16,2 1-2 0,-4-4 2 0,3 2 6 0,2 2-8 15,-1-2 4-15,-1 1-5 0,1-1 2 0,0 0 2 16,0 1 2-16,2-1-4 0,-1 1 4 0,0 1 0 16,1-2-4-16,0 2 6 0,1-1-6 0,-1 0-1 15,1 0 0-15,0 2-1 0,1-2 4 0,-2 2-4 16,2-3-3-16,1 2 4 0,-1 0-2 0,5-2-2 16,-10 3 7-16,5-2 2 0,2 0-8 0,3-1 6 15,-6 3-2-15,2-2 2 0,4-1-4 0,-9 1 3 16,5 2 2-16,4-3-2 0,-5 5 4 0,1-2 0 0,3-1-5 15,-3 0 1-15,-1 3 1 0,0-3-5 16,1 2-7-16,-1-1-4 0,1 1 0 0,-1 0 5 16,2 1-2-16,0-1 6 0,-2 0-3 0,2 2 6 0,-1-1-10 15,2-1 5-15,-2-1 8 0,1 4-2 0,1-4-4 16,-1 0 8-16,1 0-7 0,-1 1-1 0,3-4 2 16,-5 4 0-16,4-1-1 0,1 1 6 0,0-4-2 15,-1 7 1-15,-1-4-4 0,1 0 6 0,0 1-3 16,-1 1 0-16,1-2 1 0,0 1 0 0,1 1 2 15,0 0 2-15,-3 0 3 0,3 0-11 0,-1 0 8 16,0 0-5-16,-1 2 2 0,2-1 1 0,0 1 0 16,-1-3-6-16,2-2 7 0,-2 6-2 0,2-4-2 0,-1 1-3 15,0 2 10-15,2-2-6 0,-2-2 1 16,0 2 1-16,1 0 0 0,-2 1 0 0,1-3-2 16,-2 2 2-16,4 0 2 0,-2-2 4 0,1 3-2 0,0-1 3 15,0-2-2-15,1 2-1 0,-1 0-5 16,0 0 4-16,-1-1-2 0,2 1 7 0,0-1-13 0,0 0 12 15,-2 1-7-15,1-1-3 0,-1-4 6 0,1 5 0 16,0-1-2-16,2-1 1 0,-1 2-1 0,0-1-2 16,-1 1 1-16,0-2 0 0,2 1 3 0,-1-1-6 15,0 3 3-15,-1-2 2 0,1-3-4 0,-2 3 5 16,4 0 1-16,0 1 0 0,-3-2-1 0,3 1 2 16,-1 1 4-16,0-4-1 0,0 5 3 0,0-4-5 15,1 1-1-15,-1 0 2 0,1 2 3 0,0-1-1 16,2-1 0-16,-2 1 2 0,0 0-3 0,1 0 1 15,-1 0-6-15,-3 0 6 0,3 0-3 0,5 1 0 0,-4 0 0 16,0-1 1-16,-1 1-5 0,3 0 4 0,-1-2-3 16,0 2-3-16,1-1 7 0,-1-1-10 0,-1 2 2 15,7-1 3-15,-6-1 1 0,2-1-3 0,-2 2 3 16,2-1 4-16,1 0-6 0,-2-1 2 0,1 1-2 16,1-1 2-16,-1 1 0 0,-1-3 3 0,5 1-1 15,-1 2 1-15,-2-1-2 0,4 1 1 0,-4 2 0 16,0-5-1-16,5 3-1 0,-5-2-1 0,0 2 8 15,1-1-8-15,-1-1 1 0,-1 2 1 0,1-1 1 16,-2 0 1-16,0 1-1 0,0-1 4 0,4-2 0 16,-4 0 1-16,0 3-1 0,0-2 6 0,2-1-3 15,2 3-1-15,-4-3 4 0,0 1-9 0,4-1 2 0,-1-1 0 16,-2 1 1-16,3 0 5 0,2-3-3 0,1 3-1 16,-2-1 3-16,1 0-2 0,2-1 0 0,-2 2-1 15,5-1-5-15,-6 0 2 0,2-2-1 0,-1 1 3 16,0 0-2-16,-3-1-1 0,1 2-2 0,-3 0 2 15,1-2 1-15,-4 1 0 0,3 2-2 0,-2-3 3 16,2-2-5-16,-3 2 3 0,-1-1 1 0,4 2-3 16,-2-3 2-16,-1-1 0 0,0 0-3 0,3 1 2 15,-3-2 1-15,3-2-3 0,-2 1-1 0,3-2 1 16,-1 0 0-16,1 1 0 0,0-5 1 0,-3 4 0 16,4-3 2-16,-1 1-3 0,-4 0 1 0,-1-2 0 15,1-3-7-15,-1 0 7 0,-1 2-5 0,-2-2 3 0,1 0 2 16,-4 2 0-16,0 3-3 0,-2-4 0 0,-1 1 4 15,-1 3 3-15,1 0-5 0,0 2 3 16,-4 1 1-16,5-2 0 0,-1 5-4 0,-2-3 2 0,0 2-1 16,0-1-4-16,0 5 1 0,2-2 1 0,4 1 1 15,-3 1-3-15,-1 0 1 0,1-1-5 0,-1 2 8 16,1 0-7-16,4 2 5 0,-4-3-6 0,-1 1 1 16,1-1 0-16,0 2 1 0,-1-1-5 0,3-1 9 15,2 3-9-15,-8-6 3 0,4 3-6 0,-1 0 5 16,-1-2-2-16,-1 3-5 0,1-2 0 0,0 1-9 15,-1-2-9-15,-2 1-15 0,0 1-6 0,-1-1-22 16,-1-1-20-16,-1 2-23 0,1 2-80 0,-1 0-212 0,3-2 94 16</inkml:trace>
  <inkml:trace contextRef="#ctx0" brushRef="#br0" timeOffset="185502.85">19341 13004 53 0,'0'0'85'0,"-2"-7"-4"0,2 7-5 0,-1-5-9 15,1 5-3-15,-1-4-7 0,1 4-11 16,-1-4-4-16,1 4-6 0,0 0 3 0,0 0-14 16,0 0 4-16,0 0-1 0,-3 11-2 0,3-6-8 0,0 4-1 15,-1-1-3-15,-2 4 2 0,1 3 1 0,-1 2-5 16,-2 1-4-16,1 2 1 0,3 6 1 0,-3 1-3 16,0 0 6-16,-1 2-5 0,0-3-25 0,-1 6 1 15,-1-1 6-15,2 1-3 0,0 1 7 0,-3 0 4 16,2 2 4-16,2-1 3 0,-1 12-1 0,-1-12 13 15,-1 2-10-15,3-2 0 0,-2 13 10 0,2 3 8 16,-1 1-10-16,3-2 6 0,-4 1 0 0,6-6 5 16,-1-8 0-16,4-2-2 0,-1 0 0 0,3 0-9 0,3 0 4 15,-2-1-2-15,-1-2-2 0,1-1-1 16,0-1 3-16,-1-6-2 0,-3-5-5 0,0-2 2 16,-2-3-2-16,1-1-3 0,3-3 0 0,-4-3 1 0,0 1 0 15,0-3-1-15,1 0-7 0,-1-4-13 16,0 0-11-16,0 0-41 0,0 0-33 0,-14-15-80 0,5 2-191 15,2-3 85-15</inkml:trace>
  <inkml:trace contextRef="#ctx0" brushRef="#br0" timeOffset="187420.96">19286 13123 3 0,'1'-2'83'0,"-1"2"-5"16,9-5 0-16,-8 3 0 0,3-1-9 0,0 2-9 16,0-4 0-16,0 1-15 0,-2 2 16 0,2-4-9 15,0 4-2-15,-2-5-2 0,2 5-5 0,0-4-1 16,-1 2 0-16,-1 0-7 0,-1-2 1 0,2 2-7 15,0-1 3-15,-1-2-1 0,0 4-7 0,0-3 6 16,0 0-9-16,0 1 0 0,-1 1-7 0,0-2 5 0,1 2-8 16,-1 1 0-16,1-1 4 0,0-1 0 0,-1 2-11 15,2 0 3-15,-3 3-4 0,6-5 2 16,-2 4-2-16,3-2-2 0,1 0 1 0,4 1 0 0,8 2-1 16,2 0 7-16,8-2-5 0,5 2 4 0,-2-1-8 15,2 1-1-15,3 0 1 0,3 1 9 0,10-1 6 16,4 2-1-16,-1-2 3 0,-1 0-5 0,6 0-5 15,0 0-1-15,-5-2 1 0,6 2 2 0,0-1 3 16,0 1-8-16,0 1 6 0,-3-1-3 0,-3 2 5 16,-17-2-6-16,1 2 1 0,1 0-3 0,-5 1-3 15,-1-1-3-15,-1 1 7 0,-2-2-3 0,-2 1 3 16,-8 0-2-16,2-1-3 0,-2 1-5 0,-2 2 0 16,0-2 4-16,-4-1 2 0,4 1-4 0,-4-2 0 0,-2 0-1 15,-2 2 5-15,0-2-12 0,-1 0 13 16,0 1 0-16,0-1 4 0,2-1-3 0,-3 1 1 0,0-2-4 15,3 0-1-15,0 2 0 0,-2-1-1 0,-2 0 8 16,0 2-10-16,0-1 3 0,-7 0-8 0,9 0-1 16,0 0-2-16,-4 0-11 0,0 1 5 0,3-1 1 15,-3 2 5-15,-5-2-7 0,10 0 0 0,-6 0 0 16,-4 0 1-16,8 2 2 0,-8-2 6 0,5 1-2 16,-5-1 2-16,9 0-5 0,-9 0 10 0,0 0 4 15,9 0-5-15,-5 2 2 0,-4-2 6 0,0 0-10 16,9-2 2-16,-9 2 5 0,0 0-1 0,10 0 1 15,-10 0-4-15,5 2-2 0,-5-2 2 0,0 0-5 16,5 0 9-16,-5 0 2 0,0 0-3 0,0 0-6 16,0 0 3-16,4 3 1 0,-4-3-1 0,0 0 6 15,0 0-6-15,3 5 3 0,-3-5-5 0,0 4 6 0,0-4-3 16,0 3-2-16,0-3 7 0,1 4-4 0,-1-4 0 16,1 6 1-16,-1-1-1 0,0-5 6 0,0 7 2 15,0 0 3-15,4-2-11 0,-4 4 4 16,0-2-3-16,-1 3-2 0,2 2 3 0,-2 0 13 0,-2 3-12 15,1 1 7-15,-2-1 0 0,0 4 2 0,-1-3-1 16,-2 8 9-16,0-5-1 0,0 5-5 0,2-5-4 16,1-1 5-16,-1 0 7 0,5 0-5 0,-4 1 2 15,7 0-2-15,-6-2-6 0,6 3 3 0,-2 1-1 16,0-4-17-16,6 8 17 0,-6-6-6 0,4 0 6 16,-1-1-4-16,1 8 2 0,0-8-2 0,-2 3 1 15,1-2-6-15,-3 1-3 0,4 5 10 0,-1-7-3 16,-1 7 5-16,-1-4 2 0,1 5-8 0,2-2 5 0,-4 1-1 15,1-6-3-15,0 0-4 0,0 1 4 16,0-3 1-16,0 4-2 0,-2-2 1 0,0-1-2 16,1-1 4-16,-1 2-5 0,0-1-5 0,2 0 9 0,-2-1-13 15,-2 3 16-15,2-2-8 0,0 1 5 0,-1 2-6 16,2-4 3-16,1 0 0 0,-1-1-1 0,-2 1-5 16,2-5 2-16,0 4 4 0,-1-3-1 0,2 0 10 15,0 0-14-15,-2-3-11 0,0 2 16 0,0-2 3 16,2 3-6-16,-2-2 4 0,1-1-8 0,0 1 8 15,0 0 1-15,2 1 0 0,1-1 1 0,-1 0-9 16,-1 3 0-16,0-4 1 0,1 0 3 0,-1 1-12 16,1-1 1-16,0 0 4 0,-2-4 0 0,1 1 2 15,0 0 1-15,-1-2 0 0,-1 2-1 0,1-4-5 0,-1 2-3 16,3-1 11-16,-3-4-3 0,1 5 8 16,-1-5-10-16,1 3-1 0,-1 1 1 0,0-4 2 15,3 5 7-15,-2-3-5 0,0 1 4 0,-1-3 3 0,4 7-6 16,-2-5 1-16,0 1 1 0,-1 2 3 0,1-3-3 15,-2 3-3-15,2-3-9 0,-2-2 5 16,2 5 6-16,-1-1-8 0,-1-4 5 0,1 5 3 0,-1-5-9 16,0 0 7-16,0 0 5 0,0 0-2 0,0 0-4 15,-1 6 3-15,1-6 1 0,0 0-1 0,0 0-2 16,0 0 3-16,0 0 4 0,0 0-8 0,0 0-21 16,0 0 27-16,0 0-1 0,0 0 3 0,-3 4-4 15,3-4-9-15,0 0 10 0,0 0-1 0,0 0-3 16,0 0 0-16,0 0-3 0,0 0 9 0,0 0-8 15,0 0 3-15,0 0 1 0,0 0 0 0,0 0 5 16,0 0-4-16,0 0 2 0,0 0 3 0,-11-7-3 16,11 7-1-16,-4-3 2 0,0 1-3 0,4 2 5 0,-11-3-2 15,5 3-5-15,1-2 3 0,0 0-9 16,-4 0 8-16,2 2 0 0,-2 0 6 0,-4-3-6 16,0 1 0-16,3 0 0 0,-7 2 1 0,-1-1 5 0,-1 1-1 15,0-3-5-15,-2 2-4 0,0 1 7 0,-1-3 10 16,-6 6-3-16,7-6-2 0,-5 1 1 0,-1 2-2 15,-3-2 0-15,10 4 0 0,-9-2-2 0,2 0 0 16,-2-2 1-16,2 2 0 0,0 0-4 0,-4 2 5 16,3-4-3-16,-1 1-1 0,2 1 0 0,-1-1 6 15,-3 0-3-15,0-1 2 0,-2-1-8 0,2 3 1 16,1-2 8-16,-2-1 1 0,-2 2 4 0,3-3-3 16,-1 2 2-16,1-2-3 0,-2 1 0 0,0 0 2 0,3 1 1 15,1-2-2-15,1 1 2 0,8 3-10 16,0-2 7-16,1 0-7 0,1 1 2 0,4 1-7 15,-1 0 10-15,3-2-5 0,-2 2 0 0,4 2 0 0,-4-1 1 16,4 0-1-16,-4 0 0 0,2 1-5 0,0 1 0 16,0-2 3-16,0 2-2 0,-3 0-8 0,2-1 6 15,0 0-2-15,-3 0-4 0,-5-1 0 0,7 1 5 16,-4-1-2-16,6 0 3 0,-4-1-2 0,3 0-3 16,-3 0 12-16,-1 0-8 0,5 0 4 15,0-1 1-15,2 1-4 0,2 0 1 0,8 0 0 0,-10 1 1 16,5-2 7-16,5 1-8 0,-12 0 5 0,12 0-5 15,0 0 2-15,0 0 7 0,-7 0-13 0,7 0 9 16,0 0-5-16,-7-1 6 0,7 1-4 0,0 0-1 16,0 0 5-16,0 0-4 0,0 0 2 0,0 0 1 15,0 0 4-15,0 0-3 0,0 0-7 0,-4-3-1 16,4 3 11-16,0 0-11 0,0 0 5 0,0 0-2 0,0-6-3 16,0 6 5-16,0 0-2 0,0 0 4 15,0 0-9-15,0 0 5 0,0 0-9 0,0 0 8 16,0-5-6-16,0 5-3 0,0 0 8 0,0 0-4 0,0 0-1 15,0 0-1-15,-2-2 0 0,-1-1 5 0,3 3 3 16,0 0-10-16,-5-4 0 0,5 4-3 0,0 0-18 16,-3-4-35-16,3 4-125 0,0 0-207 0,8-5 92 15</inkml:trace>
  <inkml:trace contextRef="#ctx0" brushRef="#br0" timeOffset="192938.96">18387 13512 51 0,'-5'-1'50'0,"-1"0"-5"0,6 1-3 15,-10-2-5-15,5 2-1 0,-1-1 4 0,6 1-9 16,-12-2 0-16,7 0-3 0,-2 0-3 0,7 2 0 0,-10-1-1 15,4 1-7-15,-1-1 2 0,7 1 0 16,-11 0-2-16,6-1-2 0,-3 2-2 0,8-1 1 0,-12 1-4 16,6 0 1-16,0-1-6 0,-3 2 7 0,0 0-8 15,0-2-2-15,-1 2 0 0,2-1 1 0,-4-1 5 16,1 2-5-16,2-1 2 0,0 0-2 0,-4 0 3 16,6-1-3-16,-4 3 0 0,3-3 1 0,0 1 5 15,-1 0 5-15,1 1-2 0,-3-1-4 0,3-1-1 16,0 2 12-16,-3 0-11 0,3-2 0 0,0 3 1 0,1-2 0 15,-2 2 0-15,3-1 0 0,-5 3-3 16,1-2 3-16,5 1 0 0,-3 1-8 0,2-1 5 16,-3 3-5-16,0-3 6 0,1 1-4 0,1 3 0 0,-1-4 5 15,3 2-7-15,-1 2 2 0,0-4 2 16,1 4-6-16,1-3 5 0,-2-1-1 0,2 2-2 16,0-1-2-16,-1 1 1 0,1-2-3 0,1 1 4 15,-1 0-7-15,-1 1 6 0,2-3-3 0,-1 2 3 16,2-1 1-16,-1 1 3 0,1 0-5 0,-1 0 0 0,0 0 5 15,1-1-3-15,-1 1-1 0,2 0 6 0,1 0-6 16,-1 2 0-16,-2-2 1 0,3 3 1 0,0-1-4 16,0-2 4-16,0 1-2 0,3 0-1 0,-3 0 4 15,0 0-1-15,1-1 3 0,-1 2-3 0,1 0 5 16,-1-2-8-16,0 0-2 0,0 0 2 0,-1 2 4 16,2-3-5-16,-1-1 1 0,2 0 2 0,0 2-4 15,-2-1 0-15,3 1 4 0,-2 0-5 0,0 0 2 16,2 0-6-16,-1 0 4 0,0-1 4 0,0 3 4 0,0-2-2 15,0 0 3-15,1 0-5 0,-1 2 4 0,1-4-7 16,1 2 0-16,-2-1 3 0,1 1 0 0,-1-2 7 16,0 2-8-16,-1-1 1 0,0 1 2 0,2-2-5 15,-2 1 5-15,-1-4-6 0,3 5 4 0,-1-2-3 16,1 2 6-16,2-3 3 0,-3 3-1 0,2-2-7 16,-1 1 1-16,1 0 2 0,2 1-3 15,-3-1 0-15,4 1 2 0,-1 1-2 0,2 0 10 0,0 0-9 16,-3-1 4-16,5 0-4 0,-1 1 3 0,-2-2-4 15,0-1 4-15,-2 1-1 0,2-1-2 0,-1-1 1 16,3 0 1-16,-1 1 0 0,-2 0 0 0,1-1-6 16,0 0 5-16,1-1 4 0,-2 0-4 0,1-1 4 15,0 0-3-15,1 3 0 0,0-3-1 0,-1 1 1 0,-2 2-1 16,3-2 5-16,0-1-5 0,3 2 3 0,-4 0 0 16,4 1-10-16,-5-1 6 0,6 1 3 15,-2-3-3-15,-2 2-1 0,-2 1 1 0,3-1 3 0,4 0-5 16,-8 3 6-16,7-5-12 0,-2 3 10 0,-4-2-5 15,2 2 7-15,0-2-9 0,-1 1 7 0,1 1 2 16,0-1-3-16,-2 0 9 0,0 0-9 0,1-1 3 16,-1 0-3-16,-1 0 2 0,2-1 2 0,0 0-6 15,-7 0 2-15,12 2 2 0,-6-1-3 0,1-1 1 16,0 2-1-16,2-2-4 0,-4 2 3 0,3-1 3 16,-2 1-6-16,3 0 8 0,-1 0-8 0,-3-1 5 15,8 0 5-15,-7 2-8 0,3-3 2 0,0 0 3 0,-3 3-4 16,1-3 1-16,1 0 6 0,-1 0-4 0,2 2 4 15,1-4-6-15,-1 4 0 0,3-2 5 16,-3 1-9-16,-1-1 9 0,0 0-5 0,3 0-2 0,0-1 2 16,-3 1 6-16,3 1-3 0,-2-1-5 0,0 0-1 15,-3 0 4-15,2-1 0 0,0 1 5 0,-3-2-4 16,4 2-5-16,-4-3 4 0,3 3-2 0,-2-4 1 16,-1 1 1-16,2-1 0 0,-2-1-1 0,0 1 4 15,1-2 1-15,2-2-3 0,-2-1 5 0,1-1-9 16,-1 0 6-16,2-4-7 0,1 0 7 0,-2-1 1 15,1 0-4-15,-1 1 2 0,1-3-2 0,-4 0 4 16,1 2-4-16,-1-1-3 0,-1 4-3 0,-2-5-6 0,0 2-2 16,-1-1 3-16,-1 4-3 0,0 0-1 0,-2 1-25 15,-3 0-12-15,-1 2-72 0,-1-2-133 16,-2 4 58-16</inkml:trace>
  <inkml:trace contextRef="#ctx0" brushRef="#br0" timeOffset="193752.96">18237 13723 24 0,'0'0'77'0,"0"0"-1"0,0-5-9 0,0 5-6 15,-3-6 6-15,3 0-12 0,0 6 1 0,-1-5-7 16,-2 3-4-16,1-1-2 0,-2 1-7 0,0-2-4 16,0 1 3-16,-1 0-8 0,1 1-3 0,-2-1-3 15,-3 1 2-15,0 0 1 0,1 2 1 0,3-2 0 16,-5 1-4-16,1 1-1 0,0 0-4 0,0 0-2 16,0 0 0-16,2 1 0 0,-5 1 0 0,4 1-2 15,-1-1 3-15,3 2-3 0,-1-1-6 0,1 1 2 16,0 1 2-16,2 0 10 0,-1-1-16 0,1 3 0 0,-1-1 3 15,4-2-2-15,0 4-7 0,-1-5 0 0,2 2 10 16,2 4-3-16,0-5-2 0,3 4 5 0,-1-3-2 16,1 3-7-16,4-1-1 0,-1 3 8 0,2-3-6 15,0 2 1-15,-1-3 5 0,3 3-4 0,-2-4-5 16,2 2 9-16,-3 0-17 0,1-2-1 0,2 1 6 16,-5-1-2-16,-1-1-4 0,0 3 4 0,1-2-3 15,-2-3 4-15,0 5 2 0,-4-3 1 0,3-1-3 16,-4 0 2-16,3 4-3 0,-3-4 0 0,0-3 2 15,-4 5 5-15,1-1 4 0,2 1-3 0,-3-2 6 16,-1-1 7-16,0 2 4 0,1 0-3 0,-1-2 9 16,-3 0-3-16,3 1 5 0,-2-1 1 0,2-2 0 0,5 0 4 15,-11 2-5-15,6-1 3 0,0 1-5 16,5-2 5-16,-8 0-8 0,3 0 0 0,5 0 2 16,0 0-4-16,-7 0-2 0,7 0 1 0,0 0-6 0,0 0-8 15,0 0-13-15,-7-2-8 0,7 2-27 16,0-4-11-16,0 4-21 0,4-6-21 0,0 3-96 0,-4 3-209 15,9-5 92-15</inkml:trace>
  <inkml:trace contextRef="#ctx0" brushRef="#br0" timeOffset="194128.97">18340 13723 55 0,'0'0'103'0,"0"0"3"0,0 0-19 16,0 0-6-16,0 0-13 0,0 0 1 15,0 0-11-15,0 0-5 0,0 0-2 0,0 0-5 0,-4 12-5 16,4-7 2-16,0 2 2 0,0-2-8 0,-1 2 1 15,1 1-2-15,0 1 0 0,-1 1-3 0,0 0-4 16,-1 4-1-16,1-2 0 0,0 0 0 0,-2-1 3 0,3 1-5 16,-1-1-1-16,-1 1-3 0,1 0 0 0,0 0-4 15,1 0-4-15,-2-2-1 0,0 0 4 16,2 0-5-16,-2-1 1 0,2-2 1 0,-2 1 0 0,4-3-5 16,-4 0-12-16,1-1-4 0,0 1-9 15,1-5-7-15,0 5-5 0,0-5-10 0,0 0-20 0,0 0-17 16,0 0-19-16,0 0-13 0,0 0-60 0,4-15-181 15,-2 9 81-15</inkml:trace>
  <inkml:trace contextRef="#ctx0" brushRef="#br0" timeOffset="194716.96">18482 13704 81 0,'4'-3'91'0,"-4"3"-1"16,0 0 2-16,4-2-6 0,-4 2-3 0,2-4 1 15,-2 4 2-15,3-4 2 0,-3 4 1 0,2-4-2 16,-2 4-8-16,0 0-2 0,2-3-11 0,-2 3-5 16,0 0-10-16,0 0-5 0,0 0-12 0,0 0 5 15,0 0-5-15,0 0-9 0,0 0 3 0,-16 7-8 0,11-3 6 16,-2 0-10-16,2 1-4 0,-2-1-6 0,1 0 6 15,-1 2-4-15,1 1 3 0,2-2-6 0,-4 3 3 16,3 0 4-16,1-3-9 0,2 3-4 0,-1-1 5 16,2 1-1-16,1 1-1 0,0-1 0 0,4 0-2 15,-2 1-5-15,6 0-3 0,1-1-6 0,1 1-7 16,3 1-6-16,1-4 1 0,0 2 0 0,0 0-5 16,-2 1 3-16,-1-4 5 0,1 2 2 0,-3-1-2 15,0 1 6-15,-4-3 2 0,2 1 4 0,-3 0-6 16,1-2 4-16,-1 1 0 0,-3-2 0 0,2 2 11 15,-2 0 4-15,-1-4 7 0,-1 5 2 0,1-5 0 0,-4 3 9 16,2-1-5-16,-2 1 1 0,0-1 5 0,-4 2-3 16,3-3 3-16,-3 0-4 0,2 2 3 0,-2-3-2 15,0 2-2-15,-1-1-3 0,2 1 1 0,1 0-4 16,-1-1-5-16,2 2-25 0,0-1-26 0,1 0-30 16,-1-1-39-16,3 3-101 0,2-4-233 0,0 0 103 15</inkml:trace>
  <inkml:trace contextRef="#ctx0" brushRef="#br0" timeOffset="197562.96">19286 13462 41 0,'0'0'80'15,"0"0"-10"-15,0-5 0 0,0 5-13 0,0 0-6 16,0 0-3-16,-3-5-7 0,3 5-1 0,0 0-3 0,0 0-2 16,0 0-6-16,-5-2-3 0,5 2-7 0,0 0 3 15,0 0-8-15,0 0-1 0,0 0-5 16,0 0 0-16,0 0-1 0,0 0 5 0,0 0-7 0,0 0 2 16,0 0 4-16,0 0-10 0,0 0 1 0,5 12 1 15,-5-12 0-15,0 0 1 0,4 2-1 0,-4-2-2 16,6 3 2-16,-2-1 3 0,-4-2-3 0,8 3-2 15,-3-2 3-15,0 0-3 0,4 1 3 0,-1-2 0 16,-1 1-5-16,4 1 0 0,0-2 5 0,-1 2-8 16,3-1 6-16,0-1-5 0,5 2 5 0,0 2-2 0,-4-3-6 15,1 1 1-15,3 0 2 0,1-1 3 16,-1 1-1-16,1 0 0 0,2-1-2 0,-2 0-2 0,-1 2 1 16,1-1-1-16,1 0-2 0,-6-1 2 15,8 2-6-15,-6 1 8 0,0-3-5 0,-2 1 0 16,0 1 1-16,5-2-2 0,-6 2 3 0,0-3 2 0,6 2-7 15,-1 0 7-15,-4-1-5 0,3 3 13 0,-1-4-8 16,3 3 4-16,-6-1-3 0,6-2 7 0,3 2 0 16,-4-1 4-16,1 2 4 0,4-3-1 0,-4 2-3 15,4 0 5-15,5 0 5 0,-6 1-5 0,-1-1 6 16,0 0-9-16,7 2 4 0,-3-3 6 0,-6 0-9 16,4 3 0-16,-5-1-2 0,1-3-3 0,0 2 3 15,-7 1-2-15,5-2-6 0,-4 1 9 0,1-1-5 16,-1-1 4-16,1 3-6 0,-4-3 6 0,3 1-6 15,-3 0 4-15,3 1-4 0,1-1-2 0,-2-1 2 16,-1 1 5-16,3 2-10 0,-1-2 7 0,1 0-2 16,0 0 3-16,3-1-7 0,-1 0 0 0,2 2-1 15,-1-2 3-15,2 0 1 0,-5 3-3 0,0-3 3 0,4 0 0 16,-5 0-2-16,0 0 2 0,1 0-1 0,-3 0-1 16,1 1-4-16,-2-2 2 0,-2 2 0 15,0-1-1-15,1 0 9 0,-1 1-5 0,1-1 2 0,-1 0-3 16,-2 0 9-16,4 2-14 0,-2-2 5 0,3 0-2 15,1 0-3-15,-1 0 0 0,1 2-4 0,-3-2 2 16,5 0 2-16,-2 1 1 0,-1 1-7 0,3-2 8 16,-2-2 0-16,2 4 0 0,-3-2-3 0,3 2-1 15,0-2 4-15,-5 1 0 0,5-1 3 0,-5 0-3 16,-1 0 1-16,-1 0-1 0,1 0 3 0,0 0-1 16,-8 0 1-16,11 0-2 0,-11 0 2 0,8 0-3 15,-8 0 5-15,5 0 1 0,-5 0-5 0,0 0 1 16,9 2 0-16,-9-2 3 0,0 0 1 0,0 0 0 0,9-2 2 15,-9 2-4-15,0 0 8 0,0 0-9 16,0 0 7-16,0 0-9 0,0 0 4 0,0 0-2 16,0 0 3-16,0 0-16 0,0 0-10 0,0 0-11 0,0 0-12 15,0 0-7-15,0 0-69 0,0 0-132 0,0 0 59 16</inkml:trace>
  <inkml:trace contextRef="#ctx0" brushRef="#br0" timeOffset="202050.96">19005 13196 11 0,'0'0'36'15,"0"0"-3"-15,0 0 2 0,0 0-4 0,0 0 2 16,-5 0-2-16,5 0-1 0,0 0 0 0,0 0-3 16,0 0 0-16,0 0-6 0,0 0 0 0,0 0-4 15,0 0 3-15,0 0-5 0,-2-5-2 0,2 5 1 16,0 0-1-16,-2-2 0 0,2 2 5 0,0 0-1 15,0 0-2-15,-3-5 1 0,3 5-4 0,0 0 2 16,0 0 12-16,0 0-16 0,0 0 1 0,0 0 1 16,0 0-5-16,0 0-1 0,0 0 3 0,0 0 3 15,0 0-12-15,0 0-3 0,0 0 5 0,0 0-1 16,0 0 1-16,0 0-5 0,18 7 3 0,-13-5-4 16,5-1-5-16,-1 1-3 0,5 2-7 0,-2-1 0 15,-2-1-2-15,3 3-1 0,-3-3-4 0,3 2 3 16,0-2-6-16,-3 0 3 0,1-1 7 0,0 0-2 15,-4 2 7-15,1-3-3 0,1 3 0 0,-1-2 3 16,-2-1 3-16,-1 1 1 0,-5-1 1 0,13 0 0 0,-13 0 0 16,8 0-5-16,-5 2-6 0,-3-2-24 0,8 1-47 15,-8-1 21-15</inkml:trace>
  <inkml:trace contextRef="#ctx0" brushRef="#br0" timeOffset="203338.96">19166 13147 20 0,'-4'-5'28'0,"0"-2"-6"0,-4-1 2 0,2-1-3 15,-4 2-7-15,1-3 0 0,0 1 1 16,-4-3-2-16,4 3 4 0,-4-4-7 0,3 5 3 0,0-4-5 16,0 3-1-16,0 0 3 0,0 3 3 0,1-3-5 15,-1 1 15-15,3 0 1 0,0-1-3 0,0 4 3 16,2 1-10-16,-1-2 9 0,3 2-9 0,-3 3-2 15,4-3-4-15,-2 2 1 0,0-1-7 0,-1 1 4 16,5 2 0-16,-7 0-2 0,7 0 2 0,-8 0-1 16,8 0-3-16,-8 1 1 0,1 0 0 0,1 3-2 15,0-1 0-15,0 0 0 0,-2 2 1 0,-1 0 1 16,1 0-2-16,-1-1-4 0,-1 3 5 0,5 0-1 16,-3-3 1-16,3 4 0 0,-4 0 3 0,3 2-2 0,-2-1-2 15,3 2 5-15,-1-1-2 0,-2-1-4 16,3 0 4-16,1 3 0 0,0-2 9 0,0 2-7 0,2-2 2 15,-1 4 3-15,-1-4-4 0,3 0 9 0,0 4-12 16,-1 1 4-16,0-1-2 0,1-3-1 0,0 2-1 16,1-1 4-16,1 1-3 0,0-4 2 0,3 4-1 15,0-1 1-15,-2-3-3 0,5 3 1 0,-1 0 2 16,-1 0-3-16,4-4 4 0,0 4 5 0,0-3-9 16,2-1-1-16,2 5 0 0,0-4 2 0,5 0-4 15,-2 1-1-15,1-4 3 0,1 1-3 0,0-1 3 16,1 1 2-16,0-4-10 0,1-1 6 0,-1 1-3 15,0-2-2-15,0-1 0 0,-1 0 5 0,-4-1-6 16,0-2 6-16,-1 1 2 0,-2-4 0 0,3 2-2 16,-5-2 1-16,0-2-2 0,0 0 6 0,-1-1-2 15,-2-1 0-15,-1-1 4 0,2-1 0 0,-2-3-3 16,-1 0-3-16,-2 0-3 0,-2-2 5 0,0 1-2 0,0-1-5 16,-2-3 2-16,-2 3-1 0,0 0 0 15,-4 1-1-15,1-1 4 0,-1 0-6 0,0 0 2 16,-2 0 0-16,2 0 5 0,-1 2-2 0,-1 1 2 0,0 1 4 15,1-1-1-15,-1 0 2 0,2 6-3 0,2-2 2 16,-2 3-4-16,-2-2 3 0,2 2 1 0,3-1-4 16,-3 1-1-16,3 2 0 0,-1 0 2 0,0 0-3 15,0 1 2-15,1 1-1 0,0-2-3 0,-2 4 0 16,2-2 2-16,-1 0-3 0,3 1 1 0,3 2 0 16,-11 0 0-16,11 0 3 0,-12 0 0 0,5 0-2 15,1 2-4-15,-2 0 13 0,2 2-8 0,-5-3 3 16,1 6-4-16,1-4-1 0,-1 2 2 0,1 1 1 0,2 0-7 15,-2 0 6-15,1 0-3 0,0 2 5 16,-1 1-4-16,3-2 0 0,-1 2 1 0,2-1-1 16,0 0-2-16,-1 2 6 0,0 1-1 0,3 1-6 0,-1-1 3 15,0-1-1-15,2 3 5 0,-1-1-5 0,0 0 3 16,1 0 0-16,2 0-1 0,2-2 4 0,-2 2-6 16,3-2-1-16,-2 2 3 0,3-2 0 0,-2 3 2 15,1-5-3-15,1 2-2 0,1-2 4 0,-1 0 1 16,2 1 8-16,-2-2-9 0,1 2 6 0,2-5-3 15,-2 4-1-15,4-2-3 0,-4 2 1 0,4-2-3 16,-1 1 4-16,0 0-5 0,2-2 6 0,0 2-3 16,2-2 2-16,0-2 0 0,1-1 5 0,3 1-5 15,-3 0 4-15,3-2-4 0,-4-1 4 0,4 0-6 16,-3-2 2-16,3-1-2 0,1-1 3 0,-6-1-4 16,3 0 1-16,-1-2-1 0,-3 1 5 0,-1-2-4 15,0 2 5-15,-3-5-4 0,1 5-10 0,-3-6 0 0,0 3-7 16,-2-2-5-16,-2 0 4 0,-1-4-7 15,0 3 2-15,-3 0 2 0,0-2 4 0,-1-3-2 16,-2 2 4-16,-1-2 4 0,0 2-2 0,0 1 1 0,-2-3 3 16,5 8-1-16,-3-3 3 0,-1-1 4 0,0 1 0 15,3 5 0-15,-2-2-5 0,0 1 3 0,-2 1 2 16,5 0 0-16,-4 4-3 0,0-2-8 0,-1 1-10 16,1-1-47-16,-1 5-76 0,-2-3 34 0</inkml:trace>
  <inkml:trace contextRef="#ctx0" brushRef="#br0" timeOffset="204087.97">18913 12997 14 0,'-4'3'42'0,"-1"3"-11"16,-1-1-4-16,-1 1-1 0,1 3-7 0,-1 2 5 0,-2 3-8 16,-1 0 3-16,2 0-5 0,2 0 1 0,-2 3-1 15,2-6 1-15,0 3-5 0,3-2 1 16,0 0-3-16,0 1 5 0,1-3 8 0,2 2-9 0,0-1-1 15,0 2 3-15,0-2-5 0,2-1 1 0,0 2 4 16,3-2 4-16,-1 1-6 0,1 0-1 0,5-1-3 16,-2 1 4-16,1-3-3 0,0 2-1 0,1-3 0 0,-1 0 1 15,4 0-5-15,-3-1 2 0,8 2-1 16,-7-5 2-16,6 2-4 0,-3-3 2 0,3 1-2 16,1-1 7-16,-4-2-8 0,1-1-2 0,2 0 2 15,-2-2-4-15,-1-1 5 0,-4 1-1 0,3-2 0 16,1 0 0-16,-5-1 3 0,1 1 3 0,0-3-6 15,-2 1-5-15,-1-2 1 0,-1 0 3 0,0 0-2 0,-2-4-2 16,-1 5-3-16,-2-4-4 0,0-1-1 0,-1 1 3 16,0-5-2-16,0 7 2 0,-2-6 0 0,0 3 3 15,0 3-2-15,-1-2 6 0,1-1-3 0,-2 2 3 16,0 1 5-16,0-1 3 0,0 3 0 0,1-3 1 16,0 1 6-16,-2 1 0 0,1 1 3 0,0 1-1 15,-1-1-3-15,0 2-1 0,1 1 0 0,-1 0-1 16,0 0-2-16,-1 2-1 0,1 0-1 0,-2-2 9 15,2 1-9-15,0 0-3 0,-4 1 2 0,5 0-3 16,-4 0 1-16,3 2 0 0,-2 0 8 0,-1-1-12 16,0 2 2-16,3-2-3 0,5 2 5 0,-14 0-2 15,9 2-2-15,-3 0-2 0,1-1 2 0,0 1-5 0,-2 0-5 16,2 3-9-16,-1-2-17 0,-1 4-23 0,0 1-38 16,0-2-103-16,1 0 46 0</inkml:trace>
  <inkml:trace contextRef="#ctx0" brushRef="#br0" timeOffset="204980.96">18943 13063 2 0,'-7'7'71'0,"-1"-2"-15"16,-1 2 5-16,3-2-9 0,-2 4-5 0,-1-1-7 0,3-1-3 15,-1-2-7-15,2 2 0 0,0 0 5 16,1-4-12-16,-1 3-1 0,0-2-2 0,1 0 0 16,0-1 1-16,3 3 0 0,-3-3-7 0,4 0-3 0,0-3 10 15,-4 4-10-15,4-4 0 0,0 0 3 0,4 5-3 16,-4-5 3-16,9 2-10 0,-4-2 3 0,8 0-1 16,-1-1-5-16,1 0 0 0,-1-1-7 0,7 0-8 15,-2 1-2-15,-3 0 2 0,0 1-3 0,-1 0 1 16,1-1 5-16,-3 1 2 0,2 0-3 0,-4 0 1 15,-2 0 1-15,1-2 3 0,-8 2-3 0,8 0 3 16,-8 0 1-16,0 0 7 0,0 0-1 0,0 0 0 16,0 0 2-16,-14 5 4 0,6-1-3 0,-2-3 6 15,-3 3-3-15,1-1-2 0,-2-1-1 0,-4 4 3 16,-1 0 0-16,6-3 1 0,-1 0-2 0,0 1 0 16,2-2 1-16,2 4-4 0,1-2 1 0,1-1-6 15,2 0 0-15,1 1 5 0,1-1 2 0,1 1-1 0,2-2-1 16,1-2 4-16,4 8-3 0,-3-7 5 15,4 2-6-15,4-2 2 0,3 1 2 0,-2-1-2 16,4 0 4-16,0-1-7 0,0 0 4 0,-1 0 2 0,2 0-4 16,-2 0-3-16,0 0-1 0,-2-1 4 0,2 1-2 15,-8 0-1-15,4 1-1 0,-9-1-4 0,9 0 2 16,-6 3 0-16,-3-3 3 0,2 5 1 0,-2-3-4 16,0-2 5-16,-5 7-3 0,1 0-1 0,-1-4 1 15,-1 2 4-15,-2 0-10 0,0 1 11 0,-1 0-8 16,1 3 5-16,-3-4-5 0,2 2 4 0,2-2-6 0,0 0 3 15,1-2-5-15,1 3-1 0,1-3 4 16,0 0-3-16,1-1 2 0,1 0-1 0,2-2 9 0,0 0-4 16,0 0 6-16,8 5 4 0,-1-3-1 0,4-4 3 15,1 1 4-15,0 1-8 0,3-1-1 16,1 1 6-16,1-2-7 0,-2 1 4 0,-2 0 1 0,-1 1-6 16,-3 0-12-16,1 0-10 0,-5 1-13 0,-1 0-9 15,-4-1-59-15,0 0-109 0,0 0 48 0</inkml:trace>
  <inkml:trace contextRef="#ctx0" brushRef="#br0" timeOffset="208849.96">19682 12985 14 0,'-4'2'23'0,"4"-2"-3"0,-8 3 2 16,5-1-4-16,-3-1 2 0,6-1-1 0,-5 4-5 16,-1-1 5-16,2-1-11 0,-1 2 4 0,1-1 1 15,0-1 1-15,-2 1-5 0,0-1-4 0,-1 5 0 16,2-4 2-16,-1 2-1 0,-3 0 7 0,0 2-7 16,0-2-1-16,0 2-2 0,0-1-1 0,0-1 1 15,1 1 1-15,-2 0-4 0,5-1 3 0,0-1 0 16,-3 0-3-16,0 2 0 0,2-2-2 0,1 1 6 15,0 0-5-15,1 0 2 0,-1-3-1 0,1 3 0 16,-1-1-1-16,1-1 2 0,0 4-1 0,1-2 0 16,1 0 2-16,0-4-2 0,-1 5 1 0,1-1 2 15,0 0-3-15,0-3 0 0,0 3 0 0,-1-2 3 16,2 2 1-16,-1-1 0 0,2 3-1 0,-2-1 2 0,2-2-2 16,-2 1 1-16,4 1-2 0,-5 0 1 15,3 2-5-15,0-3 1 0,-1 2 6 0,1 1-2 0,0-2 0 16,0-2-3-16,0 2 1 0,1-1-1 0,-1 0 0 15,1 0-1-15,-1-1 1 0,0-1 3 0,2 3 0 16,-2-1-3-16,2-2 6 0,-2 0 2 0,2 2 1 16,-1-1 2-16,1-1 0 0,-1 0-1 0,-1 1 3 15,2 0-1-15,0 1-1 0,2-2-1 0,-4 2-4 16,3-1 2-16,-1 2-4 0,2-2 5 0,-4 1 0 16,4-2-2-16,-1 4-2 0,-1-1-2 0,3 0 2 15,-4-1-3-15,3 2 5 0,0-2-6 0,0 0 3 16,0 0 0-16,-3 0-2 0,3-1 3 0,-3 1-5 15,3-1 4-15,-2 1 1 0,5-2 1 0,-3 1 6 16,-3 2-10-16,4-2 9 0,-1 2-5 0,1-5 1 16,0 4 8-16,2-2-13 0,-5 0 10 0,5 2-11 15,-2 0 5-15,-1-1-2 0,3-1 3 0,-2 2-2 0,2 0 0 16,-2-1-4-16,0-1 2 0,1 2-1 0,2 2 1 16,-2-3-2-16,2 1 1 0,0-1 5 0,-1 0-3 15,1 1-6-15,0-1 8 0,-1-1-6 0,2 1 3 16,-4-1-3-16,4 0-2 0,0 0 0 0,0-2 5 15,0 2-9-15,-4-2 0 0,4 2-3 0,-4 1-3 16,3-4-3-16,0 4 0 0,-1-4-5 0,2 5-5 16,-1-4 1-16,0 3-2 0,3 0 0 0,-2-4-1 15,-1 3 0-15,3-1 0 0,-1 1 3 0,0-2 3 16,2 3 0-16,-3-3 5 0,1 2 0 0,2-3 3 16,-2 3 1-16,0-3 0 0,3 1 1 0,-3 0 2 15,-1 1-2-15,0 0 4 0,0-1 5 0,0 1-8 0,1-2 6 16,2 2-5-16,-2-1 4 0,3 3-2 15,-3-3 3-15,3-1 0 0,-2 2 3 0,1 1-2 16,2-1 1-16,-3 0-1 0,2-1 2 0,1 1-1 0,-1-2 0 16,1 3 1-16,0 0 2 0,5 0 4 0,-6-2 6 15,6 0 0-15,0 0 6 0,1 1 5 0,-1-1 0 16,1 1-3-16,1-2 3 0,0 0-2 0,2 0 0 16,-2 2 0-16,-1-2-3 0,-1 2 1 0,-2-2-2 15,0 0 2-15,-5 0-2 0,2 0-9 0,-2 0 4 16,-2 1-2-16,2-1 0 0,-3 2-4 0,3 0 0 0,-5-2 2 15,2 0-3-15,-2 0-4 0,6 0 7 16,-4 0 0-16,4 0-3 0,-3-2-6 0,3 0 7 16,-2 0-4-16,2 1 0 0,0-1-2 0,7 0 4 0,-2-1-4 15,0 1 3-15,0-2 0 0,-1-2-4 16,2 0 2-16,1 0-1 0,-2-2 7 0,0-1 4 16,1 3 2-16,-2-5 5 0,3 1-1 0,-3 1 10 0,1-1-3 15,-1-3 14-15,5-3-3 0,-6 2 2 0,-1 2 1 16,2-3 5-16,-6 2 7 0,3-3-5 15,0-6 1-15,-2 5-9 0,-2-2 4 0,-2 1 0 0,-3 0 4 16,-1 0-4-16,-3-9-1 0,-2 8-3 0,-7-3-6 16,-5-3-2-16,-5 2-2 0,-5-3-5 0,-3 4-5 15,-17-3-1-15,0 1-9 0,-7 2-9 0,-1 1 0 16,-4 1 0-16,1 2-10 0,-2 5-12 0,-3 3-3 16,-1 6-22-16,3 1-20 0,-5 3-14 0,4 3-99 15,-4 4-197-15,0 3 87 0</inkml:trace>
  <inkml:trace contextRef="#ctx0" brushRef="#br0" timeOffset="210437.52">18306 14111 30 0,'28'-6'43'0,"-3"2"-8"0,6-4 11 16,-7 0-3-16,4-2 0 0,1 1-6 0,-4-2-2 15,1-1-7-15,-6 3 6 0,-3 0-5 0,1-3-6 16,-1 0-3-16,-4 3-5 0,0-3-3 0,1 0-1 16,-1 1-2-16,-3-3-2 0,-2-2-1 0,-2 3-3 15,-2 0 1-15,0-3-1 0,0 2-6 0,-2-6 4 0,-2 6 3 16,0-2-4-16,-2 0 2 0,-1 0-5 15,-2-2-2-15,1 1 2 0,-1-2-2 0,0 5 2 16,0-3 0-16,-3 2 5 0,-1-2 2 0,4 3-3 0,-3 0 0 16,3 2-2-16,3 3 0 0,-5-2-4 0,2 1-8 15,4 5-21-15,-3-3-42 0,4 2-81 0,0 3 35 16</inkml:trace>
  <inkml:trace contextRef="#ctx0" brushRef="#br0" timeOffset="213153.52">20447 13039 22 0,'-5'-3'60'0,"3"0"-4"15,-3 1 3-15,5 2-15 0,-9-3 3 0,5 1-6 16,-3 0-2-16,0 0-3 0,-1 0 7 0,-1-1-11 15,-2 0 1-15,0 1-6 0,1-1-2 0,-3 0 0 16,3 1-1-16,-4-2-2 0,3 1 5 0,0 1-12 16,1 1 4-16,-1-3 6 0,3 2-5 0,-3 1-1 15,2-1 0-15,1 2-3 0,0 0-2 0,-1-1-2 16,3-1-6-16,-1 0 2 0,7 2-1 0,-10 0-4 0,10 0 3 16,-14 0 1-16,9 2-1 0,-4 0 5 0,0-1-9 15,0 2 2-15,0-1 0 0,-5 0-1 0,4 0-2 16,-4-1 11-16,1 1-10 0,-6 1 3 0,6-1-7 15,-6 1 2-15,2 1 1 0,0-1 5 0,-1-1-9 16,1 1 11-16,-2-1 3 0,6-1-11 0,-5 1 4 16,4 0 3-16,-4 0-3 0,4 1-1 0,-5 1-2 15,6-3 1-15,-4 3 0 0,5 1-2 0,0-2 0 16,-3 0 2-16,5-1-1 0,-3 2 2 0,2-1-1 16,0 1 2-16,0-1-6 0,-1-1-1 0,2 1 4 15,0-1-2-15,-2 1 3 0,1 0 0 0,-2-2 6 16,0 4-9-16,1-5 3 0,1 3-9 0,0 2 10 15,-1-4-3-15,2 2-3 0,-3-2 7 0,4 1-2 16,0-1-6-16,1 0 2 0,0 4 0 0,0-2 6 16,-1-1-2-16,-1 3-4 0,1 2 2 0,1 0 1 15,-2-4-4-15,4 6 9 0,-2-4-9 0,-1 2 6 0,2-2-6 16,0 3 6-16,-2 1-6 0,3-1 6 0,-2 2-1 16,-1 0 1-16,0-1-1 0,-1 0-2 0,0 3 4 15,1-3-3-15,0 2 1 0,0-4 1 0,-1 3-3 16,3-1 0-16,-1 0 0 0,1-1 2 0,1 0-4 15,-1-1 6-15,2 3-1 0,0-4-8 0,0 2 9 16,1-1 2-16,0-1-1 0,2 3-4 0,-2 0 6 16,-3-1-8-16,6 0 0 0,-5 0 0 0,2 2 7 15,0-1-1-15,-1-1-5 0,1 2 3 0,-1-1 0 16,-2 1 0-16,1-5 2 0,1 5-5 0,1-1 3 16,0-1 2-16,1-1 1 0,1 0-3 0,-4 0-3 15,4 1-3-15,0-1 4 0,-2-1-1 0,2 3 6 16,1-2-3-16,-1 0 3 0,0 0 7 0,-1 4-9 15,2-5-2-15,-2 3-5 0,2-1 6 0,-2 1-1 0,0-3 3 16,-2 3 2-16,1 0-5 0,0 0 9 16,0 0-5-16,0-1 5 0,-1 1-8 0,0-4-7 0,1 3 7 15,0-1-5-15,2-1 7 0,-2-1-3 0,1 3 2 16,1-1 1-16,-1-2 0 0,1 2-3 0,-1-2-2 16,1 0-1-16,0 0 8 0,2 2-4 0,-2-2 1 15,2 1-3-15,0 0 4 0,0 0 0 0,0 5 0 16,0-2 0-16,1 1 2 0,-1 0 0 0,0 1-6 15,0-1 8-15,0 0-3 0,-1 0 4 0,1 2-11 16,-1-2 4-16,1-1-3 0,0-1 3 0,-2 3-10 16,4-1 11-16,-4-3-3 0,4 3 2 0,-1-1-1 0,0-3 5 15,-1 1-3-15,1 0-3 0,1 0 2 0,1-2-5 16,-1 1 3-16,-1 1 2 0,3-3-1 16,-2 3-1-16,2-2 1 0,-1 2 0 0,-1-1 5 0,2 1-2 15,-1-2-8-15,3 4 4 0,-2-5-23 0,-2 4 21 16,2-3 7-16,0 2-11 0,0 1 9 15,0-1-2-15,-2 3 0 0,3-3 0 0,-2 0 1 0,1-2-6 16,-2 3 6-16,2-1 0 0,0-3 3 0,1 2 2 16,-1 2-8-16,0-4 4 0,0 1-5 0,-1 0 4 15,5-1 2-15,-4 1-2 0,1 2-8 0,4-5 7 16,-3 4-9-16,2-1 2 0,1-1-3 0,1 0-5 16,-1 1 4-16,-1 0-8 0,3-2-7 0,-3 2 5 15,1 0-5-15,2-1 11 0,-2 0 0 0,0 2-4 0,3 1-5 16,-3-2 11-16,1 2-3 0,0 1 3 15,0-3 2-15,2 3-4 0,-1-2-2 0,2-1 7 16,-2 0-2-16,1 2 4 0,1-2 1 0,-2 0-3 0,1 1 4 16,2-2-2-16,0 1 5 0,2 0 1 0,-2-3-2 15,2 3 2-15,-1-4 6 0,2 4-13 0,0 0 9 16,-1-3-6-16,-3 2 3 0,3 0 0 0,-2-2-2 16,-2 2 3-16,2 2-2 0,-1-1-1 0,-3 0-2 15,3-1-3-15,-3 1 2 0,3 2-2 0,-3-4 2 16,-1 4-6-16,3-1 4 0,-3-2 3 0,1 0 1 15,0 2-7-15,-1-2 10 0,0 0-5 0,1-1-1 16,1 1 1-16,0 2 8 0,-1-3-3 0,3 0-4 16,-3 1 1-16,3-1 1 0,0 1 3 0,1-1 1 15,1 2 4-15,2-1-12 0,0 2 8 0,-4-1-1 16,0-1 3-16,1-1-5 0,2 3-1 0,1 0 3 16,-5-2 0-16,-1-1 0 0,1-1 2 0,-3 4 2 0,1-2-3 15,-1-2-3-15,-1 1 5 0,1-1-4 0,0 1 5 16,-3 1 1-16,2-1 0 0,6-1-5 15,-8 2 7-15,2-1-1 0,-2-2 7 0,6 2-2 0,-1-2 0 16,0 2-3-16,1-3-1 0,1 4 2 0,0-2 2 16,0-2 0-16,1 1 4 0,2-1-3 0,2 3 2 15,0-2-17-15,0 0 16 0,-5 1-10 0,6-4 2 16,-2 4 6-16,-5-2-1 0,0 0 6 0,2 0-2 16,-1 3-6-16,-1-4-1 0,0 1 5 0,-1 0-6 15,2-2 2-15,-3 2-5 0,2 2-1 0,-2-4 5 16,-1 2-1-16,0-3-6 0,4 1 6 0,-3 0-4 15,3 0 4-15,-2-2 5 0,1 0-1 0,2 0 2 16,-1 0-3-16,4-5 0 0,2 4-2 0,-2-2 1 16,4 0-11-16,-5-3 17 0,2 4-9 0,0-2-3 15,1-1 7-15,-2-2-8 0,-3 2 11 0,0-3-8 0,3 4-2 16,-4-4-3-16,-2 5 3 0,2-3 6 0,-2 1-1 16,-3 2-2-16,1-1-1 0,-1 0 3 0,4-1-6 15,-7 2 6-15,3-3 6 0,-3 4-9 0,1-2 3 16,2 0 3-16,0 0-6 0,-2-2 2 0,3 2-11 15,0-4 14-15,-4 3 0 0,8-4-1 0,-8 1 3 16,4-1 6-16,3-1 0 0,-2 0-9 0,1-1 6 16,0-2-2-16,0 0-2 0,-1 0-3 0,4 1 1 15,-2 1 5-15,-1 0 2 0,3-1-8 0,-9 5 6 0,7-2-2 16,-2 0 0-16,-5 4 3 0,-1-3 0 16,1 2 1-16,-1-2-5 0,-3 3 7 0,2 0-2 15,-3-2 3-15,1 1 2 0,3-2-2 0,-3 3 7 0,-1-1-7 16,3-1 1-16,-2 1 1 0,-1-3-3 15,4 1-3-15,-3-5 0 0,3 7-14 0,1-6 13 0,-2 4-4 16,-2 1-1-16,5-5-4 0,-2 1 6 0,0 0-4 16,-1 3 1-16,-1-1-2 0,-2 2 3 0,4 1-8 15,-4-2 4-15,0 1-3 0,0 1 1 0,-4-2 5 16,2 1-7-16,-5-5 3 0,2 4-1 0,-4-1-12 16,3-3 16-16,-3-1 2 0,-3 2-2 0,2 1-4 15,1-1 12-15,-1 1 7 0,1 0-4 0,1-1-2 16,3 5 0-16,-5-3-4 0,6 1 6 0,-2 1-7 15,2-2 1-15,-1 2 2 0,1-1-5 0,0-1-4 16,0 3 2-16,1-1-3 0,-1 2 2 0,0-2 0 0,0 1 1 16,1-1-4-16,1 1-2 0,-6 2 3 0,3-4-3 15,0 3-11-15,-1 2 3 0,0-3 3 0,-1 3 1 16,1-1-1-16,-1 1 1 0,-2 0 3 0,0-4-3 16,0 2 2-16,0 0 1 0,0 1-3 0,-6-4 1 15,3 3-1-15,-3-3 5 0,1 1-5 0,-1 2 5 16,1 0-3-16,-2-1-1 0,1 2-1 0,0-1 4 15,-2 2-3-15,2-1-3 0,1 1 1 0,-3 0 2 16,7 0-4-16,-3 2 0 0,3 0-10 0,-8-2-5 16,5 0 0-16,-2 0 2 0,-2 1 0 0,-4-1-3 15,3 2 1-15,-1-5 3 0,-3 5-5 0,-5-3-1 16,1 0 5-16,-2-2-4 0,-2 5-1 0,0-3-2 16,-4-1 2-16,1 5 0 0,-2-1-1 0,-1-1-4 0,-3 2-2 15,0 1 3-15,-13-1-12 0,-2 0 1 0,3 5-6 16,-1-1 5-16,1 4-2 0,-2 1-8 15,-2 0 3-15,5 5-4 0,1 2-2 0,-1-2-8 0,-8 7-10 16,5 3-90-16,-1 1-176 0,-6 3 78 0</inkml:trace>
  <inkml:trace contextRef="#ctx0" brushRef="#br0" timeOffset="-173597.15">3565 3930 41 0,'-4'4'77'0,"4"-4"-7"0,0 0-5 0,0 0-3 16,0 0-6-16,0 0-1 0,0 0-2 0,0 0-4 15,0 0 0-15,0 0-11 0,0 0-3 0,0 0 3 16,0 0-13-16,0 0-1 0,0 0-3 0,0 0 4 15,0 0-7-15,0 0-5 0,0 0 2 0,-3 4 3 16,2 0-7-16,0-1-3 0,-2 1 7 0,2 2-7 16,0-1 8-16,-1 2-9 0,0-1 2 0,-1 3 7 15,1 4-2-15,0-4 2 0,0 3-4 0,-3 5 5 16,2-1-3-16,1 1 0 0,-1-2-2 0,2 2 4 16,-1 1-4-16,2-2 2 0,0 2 1 0,3 0-4 15,-3 3 5-15,3-1-4 0,-2-1 1 0,3-1-1 16,1 2 5-16,-1-1-10 0,-2-1 0 0,2 0-3 0,0-1 4 15,-2 0-3-15,4 2-2 0,-4-4-1 0,1-2 6 16,2 3 1-16,-3-2-6 0,2-4 2 16,-1 2-2-16,-2 0 1 0,2 0 2 0,-2-2 0 15,1 2-1-15,0 0 0 0,0-1 3 0,2 0-5 0,-4-4-2 16,0 0-1-16,0 0 0 0,1 0 4 0,2-1 2 16,-3 0-3-16,2-1 0 0,-2 1-5 15,0-1-5-15,2-2-1 0,-1 0-9 0,1 0 1 0,1 0-2 16,-3-3 4-16,4 2-14 0,1 0-1 0,-5-2-11 15,0 0-16-15,9-4-13 0,-3 1-25 0,-2-1-55 16,0-1-162-16,1 0 71 0</inkml:trace>
  <inkml:trace contextRef="#ctx0" brushRef="#br0" timeOffset="-172030.15">3529 4067 51 0,'0'0'88'16,"-7"-3"-5"-16,7 3-12 0,0 0 0 0,-5-1-12 15,5 1 2-15,0 0-9 0,0 0-3 0,0 0-8 16,0 0 7-16,0 0-10 0,0 0 8 0,-4-3-6 16,4 3 10-16,0 0-6 0,0 0 4 0,0 0-3 15,0 0-3-15,0 0-4 0,0 0 0 0,0 0 3 16,0 0-6-16,0 0-5 0,0 0 0 0,0 0-1 0,0 0-5 16,0 0-2-16,0 0-2 0,0 0-6 0,0 0-3 15,0 0-2-15,0 0 1 0,0 0-1 16,0 0 0-16,0 0 2 0,0 0-5 0,9-9-1 0,-5 8 1 15,4-2 0-15,0-2-4 0,-1 2-5 0,2 1 7 16,3-2-2-16,1 1 0 0,3-2 6 0,2 0-6 16,1 1-2-16,-1 1-1 0,4-3 2 0,6 0 1 15,-6 1-4-15,4 0 1 0,0-2-7 0,2 4 3 16,-1-4 2-16,1 0-3 0,-1 3 0 0,-5 1-2 16,-3-1 2-16,1 3-2 0,8-5 5 0,-7 3-11 15,-3 1 2-15,2-1 2 0,1 0 5 0,-2 0-4 16,0-1-3-16,0 1 2 0,2 0-10 0,-1-1 0 15,2 0-2-15,-3 1 0 0,9-2-2 0,-6 2 12 16,-1 2-14-16,6-3 3 0,3 2-3 0,-10-1 1 16,10 0-12-16,-9 2 4 0,2 1-1 0,-4-3 1 15,3 3-3-15,-2 0-7 0,-1 0 3 0,-2 0 7 16,0 0 3-16,-3 0 4 0,0 0 2 0,0 0-1 16,-1 0 5-16,0-4 1 0,-1 4 4 0,0-1 8 15,1 0 4-15,-2 0 3 0,0 1-4 0,1-2 5 16,-1 2-2-16,1-5 1 0,-2 3 1 0,2 0-4 15,-2-1 3-15,0 2-3 0,2 0 2 0,-2-2-4 16,2 3-2-16,-2 0 4 0,-3-3 3 0,0 3-5 0,-7 0 4 16,12-1-3-16,-5 1 1 0,-2-4 3 0,0 4 0 15,-5 0 3-15,9-1 8 0,-9 1 3 0,12-1-6 16,-7 1-2-16,-5 0 5 0,10-2-5 0,-10 2 2 16,8-1 7-16,-8 1 1 0,7-1-1 0,-2 1 5 15,-5 0 8-15,0 0 1 0,0 0 0 0,0 0 9 16,0 0-7-16,0 0-3 0,3 2-3 0,-3-2-9 15,0 0 4-15,0 0-3 0,0 0-6 0,0 0-1 16,0 0 2-16,0 0-5 0,-1 7 0 0,1-7 1 16,0 5-1-16,0-5-4 0,2 0 0 0,-2 0 5 15,-1 7-5-15,1-7 3 0,0 8 1 0,-1-4-3 16,2-2-1-16,-2 3 1 0,-1 1 6 0,4 0-9 16,-4 2 6-16,2-1-3 0,0 1 9 0,0 3 6 15,-1 2-7-15,2-1-5 0,1 0 1 0,-2 3 0 16,0 1 1-16,2-1-2 0,1 2-4 0,-1 0 5 15,2-1-2-15,-2 1-2 0,0 0 6 0,0-2-1 16,1 2-4-16,6-1 2 0,-9-3-4 0,4 2-5 0,-3-4 5 16,3 1 1-16,0 1 2 0,-3-2-7 0,3 2 7 15,0-3-1-15,-4-1-3 0,5 4 6 0,-5-3-8 16,3 0 2-16,-1-1-3 0,3 3 3 16,-2-3 0-16,-1 3 2 0,1-5-7 0,1 5 1 0,-3-4 3 15,3 1-1-15,-3 1-3 0,4-2-3 0,-1-2 5 16,-1 2-3-16,-2-3 4 0,0 1-4 0,3 0 1 15,-1 0 3-15,-2-1-5 0,2-1-3 0,-3-1-1 16,0 1 5-16,1-1-3 0,-1-3-7 0,-1 4 3 16,1-4-1-16,0 0-4 0,-7 3 4 0,6-2-2 15,1-1-8-15,-8 2-4 0,0-1 9 0,8-1-3 16,-11 0-4-16,2 1 1 0,-3 1-1 0,1-2 3 16,-1 2 1-16,-1-2 0 0,0 3 3 0,-1-3 3 15,-3 2 5-15,3-2-1 0,1 3 6 0,-1-3 2 16,0 2-2-16,2-3-1 0,-1 2 3 0,1 1-1 15,-2-1 2-15,2-1 4 0,1 0-2 0,-3 2 0 16,1-1 3-16,-1 0-4 0,0 2 7 0,0-3 0 16,-3 0-2-16,-1 0-1 0,0 4-1 0,1-3 0 0,-5 0-4 15,4 3 7-15,-4-1 0 0,2 1-3 0,-1-2-5 16,-7 1 3-16,-1 1 1 0,1-2 4 16,-3-1-5-16,2 3 0 0,-2 2 3 0,0-5 10 15,1 5 4-15,-4-1-2 0,2-1 2 0,1-1 3 16,-1-1 3-16,-4-2-2 0,4 3-1 0,1-2 3 0,3 0-1 15,2 1 5-15,5-2-8 0,-2 2 6 0,6-2-3 16,-2 1-1-16,0 1-3 0,6 0-1 0,-2-1-7 16,5 1-4-16,-1-1 10 0,3 0-12 0,1 2-2 15,1-2-4-15,6-1-4 0,-9-1-6 16,5 3-1-16,4-2-13 0,0 0-2 0,0 0 8 0,0 0-3 16,-9-4 10-16,9 4-1 0,0 0 6 0,0 0 5 15,-8 2 8-15,8-2 5 0,-2 2 4 0,2-2 11 16,0 0-7-16,-9-1-8 0,9 1-6 0,-9 0 8 15,4 1-10-15,-3-1 2 0,-1 3-1 0,3-1-4 16,-2-2 4-16,-2 1-5 0,-3 1 6 0,7-1 2 16,-3 1-3-16,1 0 4 0,-1-2-1 0,4 0 3 15,5 0-4-15,-9 2 2 0,5 0-9 0,4-2-12 0,-4 3-5 16,4-3-4-16,0 0-12 0,0 0-29 16,0 0-19-16,0 0-107 0,21-7-203 0,-10 4 90 15</inkml:trace>
  <inkml:trace contextRef="#ctx0" brushRef="#br0" timeOffset="-170801.15">5824 3895 23 0,'0'0'77'0,"0"0"-7"0,0 0-3 16,0 0-10-16,0 0-6 0,0 0-5 0,0 0 0 0,-8 0-8 16,8 0-3-16,-9-2-3 0,9 2-2 0,-9 4-5 15,4-1-6-15,0-3-2 0,-4 1 1 0,2 2 3 16,-1-1-3-16,-3 1-7 0,-1-2-1 0,-2 3 5 16,-3 0 3-16,-2 1-1 0,1-1 3 0,-2 0 0 15,-1 0 10-15,-1-1-5 0,-3 3 5 0,2-2-2 16,4 1 2-16,-3-1 3 0,2 2-2 0,-7 2-2 15,7-4 0-15,3 2-7 0,-2 0-2 0,-2-2 0 16,3 1-1-16,5-1-6 0,-2 1 1 0,2 0 3 16,-1-2-9-16,4 2 5 0,0-1-6 0,0 2 9 15,-1-2-13-15,1-3 3 0,0 3 13 0,0 1-2 16,-2 0-4-16,-1-1 8 0,2 1 0 0,-3-1 2 16,-3 3 0-16,2-3-2 0,-3 2-2 0,4-2 3 0,1 0-1 15,-1-1 1-15,1 1-8 0,0-1 0 16,3 0 6-16,1 1-6 0,3-3-1 0,-2-1-5 15,2 2 7-15,3-1-8 0,3-1-2 0,-7 1-1 0,7-1-9 16,-4 2-5-16,4-2 5 0,0 0-2 0,0 0-4 16,0 0-6-16,0 0 1 0,0 0-15 0,0 0-11 15,0 0-14-15,0 0-15 0,0 0-24 0,0 0-111 16,0 0-223-16,9-11 98 0</inkml:trace>
  <inkml:trace contextRef="#ctx0" brushRef="#br0" timeOffset="-170319.15">5245 3873 28 0,'0'0'90'0,"0"0"-3"0,-3-5 0 0,3 5-16 15,0 0-1-15,-2-2-1 0,2 2-6 0,0 0-3 16,0 0 5-16,0 0-6 0,0 0-7 0,0 0 3 15,0 0-5-15,0 0 2 0,0 0-6 0,0 0-9 16,0 0-5-16,-10 5-7 0,10-5 0 0,-8 7 3 16,3-3-3-16,-3-1 0 0,-2 7-7 0,4 0 4 15,-6 2-1-15,-2-2 5 0,3 1-13 0,-1 1 10 16,-2 1-8-16,4 1-5 0,0-1 9 0,1-4-10 16,1 2 9-16,1-1-8 0,-1 0 2 0,1-2 2 15,1 3-3-15,1-6-2 0,1 1-3 0,-1 0 8 16,1-1 4-16,0 1-3 0,2 0 4 0,-1-1-4 15,2-2-2-15,-2 1-1 0,2 1-4 0,1-5 3 16,2 7 2-16,0-3-6 0,0-1-5 0,3 0-13 16,1-2-17-16,5 1-34 0,-1-4-36 0,2 1-137 0,-1-2-253 15,1 1 112-15</inkml:trace>
  <inkml:trace contextRef="#ctx0" brushRef="#br0" timeOffset="-169537.63">3967 3309 106 0,'0'0'99'0,"0"-7"-10"0,0 7-2 0,0 0-6 16,0 0-11-16,0-4-2 0,0 4-14 16,0 0-2-16,0 0-6 0,0 0-3 0,0 0-2 15,0 0-13-15,0 0-6 0,0 0 5 0,0 0-8 16,0 0 4-16,0 0-3 0,0 0-4 0,0 0-5 0,0 0 5 15,0 0 3-15,0 0-1 0,0 0 1 0,-1 14-4 16,1-14-1-16,1 3 0 0,0 1 0 16,2 0-2-16,-2-1 3 0,1 2 2 0,0 1 4 0,-1 0-1 15,2 1-5-15,-2 4 6 0,1 0-8 0,-1 1 6 16,1 4-4-16,1 5 1 0,-3-3-5 0,0 2 4 16,5 5 2-16,-4 3-4 0,0-3 0 0,1 1-1 15,2-6-1-15,-3-2-2 0,3-1 5 0,1 0-6 16,0-2 1-16,-1 1-1 0,5-2-6 0,-3 2 7 15,2 0-1-15,-3-5-2 0,1 4-3 0,-1-4 3 16,-2-1 6-16,3-1-9 0,-2 1 4 0,0-3-6 16,0-1 1-16,1-2 5 0,0 1-4 0,-1 0 1 15,1 0-4-15,-1-2 4 0,1-2-11 0,0-1-18 16,-5 0-11-16,12 2-18 0,-12-2-41 0,10-4-125 0,-8 2-237 16,5-3 105-16</inkml:trace>
  <inkml:trace contextRef="#ctx0" brushRef="#br0" timeOffset="-169134.63">3929 3723 16 0,'0'-5'91'0,"0"5"-3"0,0 0 4 16,0 0-6-16,0 0 0 0,-4-2 9 15,4 2-3-15,0 0-1 0,0 0-3 0,-1-3 0 0,1 3-1 16,0 0-1-16,0 0-2 0,0 0 2 0,0 0-9 16,0 0 0-16,-1-5-6 0,1 5-9 0,0 0-3 15,0 0-11-15,0 0 0 0,0 0-9 0,0 0-5 16,0 0-7-16,0 0-1 0,0 0-5 0,0 0-2 15,0 0-4-15,10-2-1 0,-10 2 2 0,11 2-3 16,-3-1-2-16,3 2 2 0,-3-2-8 0,4 2-5 16,-2-3-3-16,1 2-3 0,1 3-2 0,-1-1-3 15,-1-1-7-15,-2-1-7 0,1-1-2 0,0 5 4 16,-3-2 1-16,2 0-7 0,-4 0-9 0,5 1 0 16,-4-2-10-16,0 0-3 0,0 1-5 0,2-2-22 15,-1 1-13-15,-2-3-16 0,1 3-105 0,-1-2-230 0,-4-1 101 16</inkml:trace>
  <inkml:trace contextRef="#ctx0" brushRef="#br0" timeOffset="-168867.09">4223 3577 30 0,'0'0'104'0,"-8"3"-18"0,5-1-6 15,1 0-9-15,-2 2 3 0,0 0-10 0,2-1 2 16,-2 3-10-16,0-1-2 0,2 5-9 0,-4-1-4 16,2 0-9-16,-1 1 4 0,-1-1-7 0,0 2 5 15,-2-1-10-15,4 3-7 0,-2 0-18 0,-3 3-19 16,1 0-26-16,-1-6-35 0,-1 4-52 0,1-3-144 15,4-3 65-15</inkml:trace>
  <inkml:trace contextRef="#ctx0" brushRef="#br0" timeOffset="-167265.09">4434 4603 78 0,'3'4'94'0,"0"0"-3"0,0 1 4 0,-1-1-7 15,4 1-1-15,-2 0-6 0,0 2-12 16,1-2-9-16,-1 2 0 0,1-2-4 0,0 0 1 0,-1 3-2 15,0-4 8-15,1 4-4 0,-4-2-5 0,2-2-11 16,2 5 1-16,-5-4-3 0,4 5-5 0,-4 0-4 16,1 1 3-16,3 1-5 0,-4 1-2 0,0-1-4 15,-4 1-1-15,8 4 2 0,-8-2-9 0,8 0 3 16,-3-4-11-16,-2 0 1 0,1 0-2 0,0-1 2 16,0 0 1-16,1 0 1 0,-1-2-6 0,-1-1 4 15,1 0-5-15,0-4-2 0,0 2 3 0,0-1-6 16,0 0 7-16,-4 0-11 0,4-4-1 0,0 6-5 15,0-3 8-15,0 3-5 0,-1-3 0 0,1 2 1 0,0 0-4 16,0 2 3-16,0-2-1 0,0 2-2 16,0-2 7-16,0-1-3 0,-3 4 4 0,3-4-2 15,-1-1 4-15,1-3-6 0,0 8 5 0,0-5-4 0,0-3 10 16,0 0-1-16,0 4-5 0,0-4 3 16,0 3 0-16,0-3 1 0,0 0 0 0,0 0 2 15,0 0-7-15,0 0 0 0,0 0-5 0,0 0 2 16,-9-8 2-16,9 8 0 0,-6-3-3 0,6 3 9 0,-3-4-8 15,3 4 8-15,-4-3-1 0,4 3 2 0,0 0-2 16,-5-1-1-16,5 1-3 0,0 0-1 0,0 0 1 16,0 0 3-16,0 0 1 0,-4-2-2 0,4 2 1 15,0 0 2-15,0 0 2 0,0 0 8 0,0 0 0 16,0 0-2-16,-1-7 0 0,-1 2-4 0,-1 1 2 16,-1-5-3-16,0 1-4 0,-1-4-6 0,-1-6 0 15,1 0-2-15,-4-10-4 0,1 0-3 0,-2-1-10 16,2-2 6-16,-1-1 2 0,1 3 1 0,1 1-2 15,2 3 11-15,1 6 9 0,0-5 0 0,-1 7-3 0,5 1 7 16,-4 5-7-16,4-2 6 0,-1 5-3 16,1-2-3-16,-3 2-2 0,3-2 3 0,-2 1 1 15,2-1-1-15,2 6 1 0,-2-2 5 0,4-1-7 0,-4 3-3 16,3-2 1-16,-2 1 5 0,-1 0 0 0,3 1-6 16,-2-1 5-16,1 0-1 0,0 1 4 15,-1-1-1-15,-1 2-3 0,0-2 7 0,0 5-7 0,4-4-2 16,-4 4 8-16,0-5-5 0,0 5 2 0,0 0-2 15,0 0 0-15,0-4-6 0,0 4 4 0,0 0-3 16,0 0-2-16,0 0-14 0,0 0-1 0,0 0-1 16,0 0 4-16,0 0 3 0,0 0 5 0,0 0-4 15,0 0 2-15,0 0 0 0,0 0 6 0,-1 14 0 16,-2-11-5-16,3 1-1 0,-1 1 1 0,-1-1 11 16,1 0-4-16,-1 0-5 0,-1 0 1 0,3-1 2 15,-1 7 7-15,-2-4 1 0,3 4-7 0,-4-2 9 16,2 3-12-16,1-1 0 0,-2 1 4 0,2-1 9 0,-2 1-7 15,2-1 6-15,-3-2 0 0,4 1-8 0,-4 0 5 16,4-1 5-16,-1 0-4 0,1 1-2 16,-3-2-4-16,3-3 4 0,-1 2-4 0,1-2 4 0,0 0 3 15,0-4 5-15,-1 6-2 0,1-6 8 0,-4 4 2 16,4-4-5-16,0 0-2 0,0 0 1 0,0 0 6 16,0 0-7-16,0 0-2 0,0 0 3 0,0 0-3 15,-5-11-2-15,5 11 0 0,-1-3 1 0,1 3-5 16,-3-5-2-16,3 5 7 0,-4-5-6 0,4 5 3 15,-1-4 0-15,-2 1-4 0,3 3-10 0,-1-4-2 16,1-1 0-16,0 5-2 0,-1-10 0 0,-2 5 2 16,3-1 11-16,0-5-2 0,0 2-6 0,0-3 1 15,3-1-1-15,-3 1 4 0,0 0 3 0,1-1 3 0,-1 2-2 16,0-2 0-16,0 4 9 0,0 1 3 16,0-1-2-16,0 4-1 0,0-2 1 0,0 0-5 15,0 1 4-15,0 2-1 0,0 0-4 0,0 4 3 16,-1-7 0-16,1 7 3 0,1-6-4 0,-1 6-2 0,0 0-4 15,0-4 3-15,0 4-11 0,0 0 2 0,0-5 6 16,0 5-7-16,0 0 6 0,0 0-4 16,0 0 4-16,0 0-3 0,0 0 9 0,0 0-2 0,9 0-3 15,-9 0-1-15,0 0 3 0,5 5-4 0,-5-5 5 16,0 0-4-16,4 4 3 0,1 0-13 0,-4 0 31 16,3-1 5-16,-1-1-12 0,-2 2 1 0,4 1 5 15,-2 1-7-15,1-2-4 0,-1 1 4 0,4-3-3 16,-2 2 7-16,0-1-6 0,5 4 4 0,2-2-6 15,-3 0-2-15,2 2 0 0,2-2-1 0,2 3 1 16,-2-2-5-16,1-3 2 0,1 7 1 0,2-1 5 16,1 1-6-16,-8-4 3 0,4 1 0 0,-5 0-2 15,0-1-1-15,4 2-3 0,-6-2 1 0,0 0 7 0,-2 1-6 16,-1-3 1-16,1 0 2 0,-1 1-6 16,-2-3-5-16,0 1-10 0,-2-3-17 0,2 4-33 15,-2-4-50-15,0 0-113 0,0 0-248 0,0 0 110 0</inkml:trace>
  <inkml:trace contextRef="#ctx0" brushRef="#br0" timeOffset="-165237.09">3092 4338 36 0,'0'0'70'16,"0"0"-9"-16,0 0 5 0,-5 4-2 0,5-4-10 15,0 0-6-15,0 0 2 0,0 0-10 0,0 0 2 16,0 0-2-16,0 0-5 0,0 0 0 0,0 0-2 16,0 0-4-16,-4 3 1 0,4-3 0 0,0 0 1 15,0 0-6-15,0 0 6 0,0 0 2 0,0 0-3 16,0 0 7-16,0 0-10 0,0 0-2 0,0 0-3 15,0 0-6-15,0 0 6 0,0 0-3 0,0 0 6 16,13 0-4-16,-13 0-5 0,17-3-8 0,-5 2 1 16,7-2 5-16,-2 0-7 0,5 1 3 0,-1-1-3 15,10 1-11-15,-4-2 0 0,6-2 2 0,0 4-11 0,3-3-6 16,-1 0-8-16,4-2-10 0,11-1 9 16,-9 2-6-16,9-4-5 0,-12 3 8 0,-1 0 0 15,3-1 6-15,-6 0-2 0,-1 1-5 0,-4 2-12 0,-1-2 0 16,-9 2-4-16,-4 1-4 0,-2 0-9 0,1 2-39 15,-6 0-107-15,-2-2 47 0</inkml:trace>
  <inkml:trace contextRef="#ctx0" brushRef="#br0" timeOffset="-164370.09">3216 4252 39 0,'0'0'90'0,"0"0"1"0,0 0-9 16,1-6-13-16,-1 6-6 0,0 0-7 0,0-3-14 16,0 3 10-16,1-4-4 0,-1 4-16 0,0 0 13 0,0 0-12 15,3-4-10-15,-3 4-4 0,0 0 3 16,0 0-3-16,0 0-3 0,0 0-2 0,0 0 3 15,0 0-4-15,0 0-4 0,0 0 16 0,0 0-1 16,0 0 6-16,0 0 3 0,0 0-6 0,0 0 7 0,0 0-9 16,1-2 0-16,-1 2 2 0,0 0 3 0,0 0-11 15,0 0-5-15,0 0 6 0,0 0-3 0,0 0-3 16,0 0 0-16,0 0-8 0,0 0 4 0,-6 10-3 16,2-7-4-16,0 4-1 0,-2-2 1 0,-2 4-6 15,-3-1 6-15,2 1-3 0,-3-1 3 0,3 6-2 16,0-7 4-16,-3 5-4 0,2-3-2 0,4 2 6 15,-3-4-16-15,2 3 17 0,0-4-2 0,2 2-6 16,1 0 8-16,-2-4-12 0,5 2 6 0,-2 0-2 16,2-3 6-16,-1 2-6 0,2-1 1 0,2 1-3 15,-1-2 5-15,3-1-1 0,-4-2 9 0,7 3-7 16,-1 0 8-16,0-3-4 0,2 0 4 0,0 0-1 16,-1 0-3-16,3-1-3 0,1 1-9 0,1-2-15 15,-3 0-11-15,-1 1-5 0,2 0-12 0,-4 1-7 16,-6 0-16-16,9-1-15 0,-9 1-81 0,9-2-181 15,-9 2 80-15</inkml:trace>
  <inkml:trace contextRef="#ctx0" brushRef="#br0" timeOffset="-125449.5">7747 3734 81 0,'0'0'138'0,"-3"-2"-3"15,3 2-13-15,0 0-6 0,0-5-7 0,0 5-4 0,0 0-10 16,0 0-8-16,0 0-6 0,0 0 0 0,0 0-5 16,0 0-4-16,0 0 0 0,0 0-2 15,0 0-12-15,0 0-1 0,0 0-5 0,0 0-7 0,0 0-3 16,0 0-7-16,0 0-5 0,0 0-14 0,0 0 10 16,0 0-6-16,0 0-2 0,9 12-1 0,-5-9 0 15,-3 4-4-15,2-1 2 0,0 1-5 0,-1 2 0 16,2 1 6-16,-4 0-8 0,4 1 3 0,-3 1-2 15,-2 1 2-15,1 3-3 0,0-1 1 0,-3 2 6 16,2 0-2-16,-2 0-3 0,2-1 1 0,-1 1 4 16,-1 1-3-16,0 0-3 0,2-1 2 0,-4 1 0 15,4-1-10-15,-2 2 4 0,2-2 0 0,1 0 2 16,-4-2 0-16,2 0-2 0,0-1 1 0,1 0 0 0,1-1 2 16,0-1-3-16,0 0-1 0,-3-2-2 15,2 2 2-15,1-3-3 0,0-1 0 0,-2-1-2 16,2 0-3-16,-2 0-5 0,1-2-4 0,0 0-4 0,-2 0 0 15,2-1 0-15,1 0 0 0,0-4-11 0,0 5-12 16,0-5-10-16,0 5-11 0,0-5-6 0,0 0-25 16,0 0-28-16,0 0-149 0,0 0-292 0,0 0 129 15</inkml:trace>
  <inkml:trace contextRef="#ctx0" brushRef="#br0" timeOffset="-124249.52">7718 3811 81 0,'0'0'110'0,"0"0"-9"16,0 0-6-16,-2-5-4 0,2 5 8 15,0 0-1-15,0-6-5 0,0 6-6 0,0 0 1 0,0 0-4 16,2-6-8-16,-2 6-3 0,-3-3-2 0,3 3-9 16,0 0-6-16,1-6-8 0,-1 6 2 0,-2-3-1 15,2 3-2-15,0 0-5 0,0 0-5 0,-1-5 2 16,1 5-3-16,0 0 1 0,0 0-8 0,-2-3 4 15,2 3-1-15,0 0-7 0,0 0 3 0,0-6-2 16,0 6-1-16,0 0 0 0,0 0-1 0,0 0-1 16,0 0 1-16,2-2-3 0,-2 2-6 0,1-4 1 15,-1 4-4-15,0 0-2 0,2-3-8 0,-2 3 4 16,8-4-1-16,2 0 3 0,-1 3-3 0,5-2 1 0,4-1-2 16,1 3-4-16,3-3 2 0,5 0-1 15,6 3 1-15,-3 0 1 0,-1-1-4 0,5 2-4 16,-7-3 2-16,3 1-3 0,-2 2-6 0,-7 0 5 0,0 0-3 15,-2-2-7-15,0 4 2 0,-7-4-1 0,2 4 4 16,-3-4-2-16,1 1-2 0,-1 1 5 0,-3-1 3 16,-2 2-10-16,3-1 7 0,-4 1-4 0,3-1 1 15,-3 2 3-15,3-2-2 0,-8 0 1 0,10 2 0 16,-6-2-2-16,1 3-3 0,0-3-6 0,-1 3 5 16,-4-3-1-16,9 1 5 0,-7 2 2 0,-2-3 2 15,6 2-4-15,-6-2 5 0,3 3 0 0,-3-3 2 16,4 1-1-16,-4-1 2 0,0 0 9 0,0 0 0 15,0 0-4-15,0 0-1 0,0 0-1 0,0 0 6 16,5 2-5-16,-5-2 1 0,0 0-3 0,0 0 1 16,0 0-3-16,-1 6 2 0,1-6 1 0,0 4 3 15,0-4 0-15,0 0 0 0,0 0-4 0,0 0 5 0,-1 5-1 16,1-5-2-16,1 4 1 0,0-1-1 0,-1-3-1 16,0 4 0-16,0-4-1 0,0 0-1 15,-1 6-9-15,0-3 11 0,1 2 4 0,-1-2 3 0,2 2 0 16,-1-2-4-16,0 1-3 0,0 3 2 0,0-1 5 15,1 1-3-15,-2 2 3 0,1-1-2 0,1 1 1 16,0 4-1-16,-1-5-1 0,0 5 0 0,4 2-10 16,-4 0 14-16,0 2 0 0,0 0-6 0,0-1-2 15,1 2 8-15,-1 0-3 0,0-1-3 0,0 2 7 16,4-1-1-16,-3-1-2 0,-2-3-1 0,4 1 7 16,-2 1-2-16,-1 1-1 0,3-5-2 0,-3 0 1 15,1-2-3-15,1 5 5 0,0-5-4 0,0 1 3 16,0-1-3-16,-2-2 1 0,1 1 0 15,2 0-1-15,-3-2 0 0,1 1 2 0,0-2-2 0,0 0-2 16,-2 0 0-16,0-1-2 0,1-1 5 0,-1-1-3 16,1-3-1-16,1 8-4 0,-1-8 3 0,-3 3 5 0,3-3-1 15,0 0 0-15,2 5-2 0,0-5 4 0,-2 0-8 16,0 0 3-16,0 0-3 0,0 0-3 0,0 0-5 16,0 0-3-16,0 0-1 0,-9-6 3 0,9 6-4 15,-4-5 4-15,2 2 0 0,-2 0-1 0,1-1 3 16,-1 1-1-16,-1 1-2 0,2-1-7 0,-4-2 2 15,1 3 6-15,-2-1-5 0,-2 2 3 0,1 0-2 16,0-2 3-16,-4 1-2 0,3 2 7 0,-7-2-1 16,7-1 1-16,-3 2 2 0,-2 0 3 0,2 1 5 15,-1-1 2-15,1-2 3 0,-6 2 1 0,2 1 4 16,2 0 8-16,5-3 2 0,-4 3-1 0,1-1 1 16,2 1-3-16,-2-1 0 0,4-1 2 0,1 2-4 15,-3 2-2-15,1-2-3 0,0-2-1 0,-1 2-2 16,2 0-13-16,0 0 11 0,-2-1 2 0,3 2-1 15,-2-2 1-15,-2-1 0 0,5 2-4 0,-5 0 1 16,-1-1 3-16,3 1 2 0,-5 0-4 0,5 0 0 16,-2-1-1-16,-2 0-1 0,1 1 4 0,3-1-6 0,0 1 0 15,0-3-3-15,3 3 3 0,-3 0 0 0,6 0 4 16,4 0-6-16,-14 0 1 0,9-3 4 16,5 3-8-16,-9 0 5 0,9 0-7 0,-6 0-2 0,6 0-14 15,0 0-13-15,0 0-26 0,0 0-27 0,0 0-31 16,0 0-139-16,0 0-277 0,0 0 123 0</inkml:trace>
  <inkml:trace contextRef="#ctx0" brushRef="#br0" timeOffset="-123637.95">7931 3749 47 0,'0'0'110'0,"-1"-4"-16"0,1 4-5 0,0 0-3 16,0 0-11-16,-5-3-8 0,5 3-6 0,0 0-4 15,0 0-17-15,0 0 0 0,0 0 2 0,0 0-8 16,0 0-4-16,0 0 0 0,0 0-1 0,0 0-2 16,-16 5-8-16,10-2 5 0,2-1-3 0,-2 1 7 15,1 1-3-15,-3-1 2 0,-1 3-2 0,-1-1-5 16,-1 0 1-16,0 5 10 0,2-3-9 0,-5 4 3 0,5-4-2 15,-4 2-5-15,3-2-2 0,-3 4-2 0,3-2-12 16,0 0 13-16,0-1 1 0,3 1-5 16,-3 0-3-16,5 0 7 0,-1-1-11 0,2 0 7 0,0-1 0 15,0-2-3-15,1 1 0 0,2 2-1 0,-3-2 1 16,3-2-8-16,0 1-9 0,0 0-12 0,2-1-11 16,-1-4-13-16,1 4-12 0,3-1-5 0,-4-3-26 15,6 1-9-15,-2-1-75 0,-4 0-186 0,13-3 83 16</inkml:trace>
  <inkml:trace contextRef="#ctx0" brushRef="#br0" timeOffset="-123233.96">8087 3785 36 0,'0'0'69'16,"0"0"-4"-16,0 0-9 0,0 0-4 0,0 0 5 0,0 0-4 16,0 0-2-16,0 0 6 0,-6 3-9 0,6-3 16 15,-4 4-8-15,0-2 9 0,0 2-3 0,-1-2-1 16,-4 3-5-16,3 0 3 0,-6 1-10 0,1 1 1 15,-5 1 0-15,1 1 5 0,-3 0-8 0,0 0 5 16,0-1-4-16,-1 4-1 0,-5-1-5 0,6-1 1 16,-1-3-6-16,1 3-4 0,5-3-3 0,3 0 2 15,0 1-1-15,-2-3-9 0,7 1 1 0,-4 0-4 16,4 0-1-16,-3 0 4 0,4 0-10 0,3-1-11 16,-4 1-2-16,2-1 0 0,2 1-5 0,1-2 1 15,-4 0-11-15,3-2-4 0,1-2 1 0,5 7-5 0,-5-7-10 16,1 1-17-16,5-1-7 0,-6 0-30 0,11-3-7 15,3-3-124-15,-5-2-237 0,8 1 105 0</inkml:trace>
  <inkml:trace contextRef="#ctx0" brushRef="#br0" timeOffset="-122893.95">8230 3822 16 0,'-4'3'97'15,"0"1"-5"-15,3-2-11 0,-3 1-12 0,4 1-4 16,-5 1-3-16,1-2-3 0,3 1 7 0,-3 1-12 16,0 2-6-16,3-3 2 0,-4 5-7 0,-3-1 15 15,2 1-3-15,-2-2 1 0,1 3-1 0,-2-1 3 16,-3-1-8-16,-1 4-4 0,-1-2-2 0,3 1-9 0,-3 0 3 15,-2-2-5-15,2 1-3 0,-1 0-6 0,2-5-1 16,2 4 3-16,2-6-12 0,-3 6 1 16,2-4-12-16,5-2-5 0,1-1-3 0,-1 1-3 0,1 1-12 15,0-1 3-15,1-2 2 0,3-1-8 0,-6 4 6 16,6-4-27-16,-3 1 19 0,3-1-15 0,0 0-9 16,0 0-16-16,0 0 1 0,0 0-30 0,12-6-70 15,-12 6-175-15,8-6 77 0</inkml:trace>
  <inkml:trace contextRef="#ctx0" brushRef="#br0" timeOffset="-122615.95">8202 4003 17 0,'-8'4'147'0,"-3"1"-18"0,1-1-11 16,-2 0-5-16,1 4-14 0,0-4-6 16,1 1-10-16,0 3-4 0,0-2-14 0,-1 5-5 0,-3 0 1 15,5-3-10-15,2-1-6 0,-1 1 3 0,-1 1-3 16,0-2-7-16,4 2 0 0,1-3-13 0,-3 1 3 16,3-1-5-16,-1-1-2 0,-2 0-1 0,2-1 1 15,1 1-7-15,-2-1-7 0,3-1-14 0,1 1-30 16,-2-3-23-16,1 2-53 0,-2-2-100 0,5-1-229 15,0 0 103-15</inkml:trace>
  <inkml:trace contextRef="#ctx0" brushRef="#br0" timeOffset="-121684.95">9691 3447 33 0,'0'4'61'0,"0"1"-13"0,0-1-5 0,-2 2-5 16,2 1 5-16,-1 1-5 0,-2-1-1 0,2 3 7 16,-3 1 6-16,-1 4 2 0,-1-5-2 0,0 6 0 15,-2 1-10-15,0 3 1 0,-2 3 1 0,2-5 4 16,1 7-8-16,-1 0 1 0,-1 0-2 0,3-1-6 16,2 3-4-16,-4-3 2 0,5-3-5 0,-3 3 1 15,2 2-9-15,1 3 4 0,0-10-4 0,2 5 4 16,-2-6 1-16,3 2-1 0,0-2-10 0,0 0 2 15,0-1-1-15,0-4-1 0,0-4-1 0,0 4-4 16,-1-3-1-16,1 1-10 0,0-4-7 0,0-3-8 16,0 2-9-16,-1 0-1 0,1-3-13 0,0-3-6 15,0 0-46-15,0 0-53 0,0 0-160 0,0 0 71 16</inkml:trace>
  <inkml:trace contextRef="#ctx0" brushRef="#br0" timeOffset="-120623.95">9676 3503 26 0,'0'0'117'0,"0"0"-9"0,0 0 1 0,0 0-6 16,0 0-12-16,0 0-7 0,0 0-10 0,0 0-9 16,2-3-5-16,-2 3-11 0,0 0 3 0,0 0-12 15,0 0-7-15,0 0-1 0,0 0 0 0,6-1-1 16,-6 1-7-16,9 0 0 0,-9 0-4 0,12 0 6 15,-5-1-5-15,5 1 2 0,-1 0-9 0,2-2 0 16,1 2 4-16,4 2-6 0,0 0-2 0,2-2 2 16,2 3-2-16,5-3-1 0,2 2-6 0,2 2 2 15,2-2 9-15,-1 0-7 0,1 1 0 0,-1-2 1 16,-1 3-3-16,1 2 0 0,-4-5-5 0,-6 2 3 16,-3 0-4-16,-1 0 3 0,-3 2-1 0,1-2 0 15,-3-3 5-15,-1 1-8 0,3-1 7 0,-2 2 0 16,-1-2 0-16,2 1-2 0,-1 0-6 0,-1-1 0 0,1 1 3 15,-3-1-3-15,3 0 3 0,0 3 0 0,-2-2 0 16,2 0-3-16,-4 1 1 0,4 0 4 16,-5-2-1-16,-2 2-1 0,3-1-4 0,-3-1 5 0,-1 3-12 15,-5-3 7-15,8 0 6 0,-4 1-2 0,0 2-2 16,-4-3 2-16,9 1 3 0,-4-1-4 0,-5 0-1 16,7 2 5-16,-1 0-6 0,-6-2 3 0,8 0-1 15,-4 0 3-15,-4 0 0 0,9 2-2 0,-6 1-5 16,-3-3 1-16,5 0-2 0,0 3 0 0,-5-3 0 15,4 1 0-15,-4-1 8 0,2 3 0 0,-2-3-4 16,4 2 3-16,-4-2-4 0,0 0 2 0,1 3 4 16,-1-3 5-16,3 4-2 0,-3-4 2 0,0 0 6 15,1 4 7-15,1-2-1 0,-2-2-1 0,2 4 1 16,-2-4 3-16,5 4 0 0,-1 0-2 0,1-2-5 16,-1 0-4-16,-3 4-1 0,3-4 1 0,0 0 0 15,-3 1 1-15,3 0-5 0,0 1 3 0,0 1 2 16,1-2-6-16,-3 1-3 0,2 2 1 0,0 0-3 15,0 2 2-15,-4-1-2 0,4 3 2 0,0 2-3 0,-3 5 8 16,3-3-8-16,-4 6 1 0,2-3 3 16,-2 4 4-16,0-3-5 0,0 7 1 0,-2-7-3 15,1 1-1-15,-3 2 2 0,1-4-3 0,2 2-1 0,-3 0-1 16,3-2-1-16,-6-1-3 0,3-2-1 0,-2-2 2 16,1-2 1-16,0 2-6 0,-3-3 5 0,0-1-1 15,2-1 4-15,1-4 1 0,-3 4 0 16,3-6-3-16,-5 2 3 0,1-4 0 0,1 2 2 0,-1-1-7 15,-2-3-2-15,1 0-1 0,-1-3-1 0,0 4-1 16,-2-2-5-16,1 1 4 0,-5-4-5 0,-1 5 0 16,4-3 3-16,-4 2-1 0,0 0-1 0,-2 1-2 15,-1-1 0-15,-2 2 6 0,4-2 0 0,-10 3-1 16,1-1 2-16,-2-1 1 0,2 0-6 0,-3 2 4 16,3-1 13-16,-2-3-1 0,-2 1 7 0,1 2 5 15,4-2 6-15,4 2-2 0,1 1 4 0,-4-3-1 16,6 0-2-16,2 1-2 0,2-1 2 0,-2 3 0 15,7-2-6-15,0 0 1 0,0 1 1 0,3 0 0 16,2 0 0-16,1-2-4 0,-3 3 0 0,8 0-1 16,-9-1 2-16,5 0 2 0,4 1 2 0,-9-1-5 15,9 1-2-15,-6-4 1 0,1 3-2 0,0-1 2 16,1 0-3-16,-4 0 5 0,4-2-9 0,-1 3 1 0,0-1-12 16,5 2-6-16,-9-3-16 0,9 3-3 0,-8-4-19 15,7 3-19-15,1 1-11 0,0 0-18 16,-5-3-28-16,5 3-71 0,-5-4-216 0,5 4 95 15</inkml:trace>
  <inkml:trace contextRef="#ctx0" brushRef="#br0" timeOffset="-119907.39">10533 3200 67 0,'0'0'113'0,"0"0"-10"0,-17-3-9 0,17 3-10 0,0 0-9 15,-8-3-5-15,8 3-3 0,0 0-15 16,0 0-9-16,-7-1 3 0,7 1-7 0,-7 2-6 0,7-2-4 16,-5 5-4-16,0 0 2 0,1-2-5 0,-1 2-6 15,-1 2-1-15,-2-1 4 0,3 5-1 0,-5 2 3 16,-1 0-8-16,0 1 2 0,-3 1 0 0,2 2-2 15,-3 4 4-15,-4-1-7 0,1 2 3 0,-2-2-3 16,4-2 2-16,1-3-3 0,1-1 1 0,3-1-3 16,-1-2 5-16,4-1-5 0,-2-1 5 0,2 0-4 15,2-1-5-15,-1-1-1 0,4-2-14 0,-2-2-15 16,1 3-15-16,0-2-14 0,4-1-20 0,0-3-19 16,-4 3-65-16,4-3-173 0,0 0 77 0</inkml:trace>
  <inkml:trace contextRef="#ctx0" brushRef="#br0" timeOffset="-119442.39">11030 3546 33 0,'-8'0'117'0,"-1"0"-9"0,-1 2-4 0,2 0-5 16,-3 2-11-16,-3-2-6 0,-3 4-1 0,1-2-6 15,-1 1-8-15,-1-1-10 0,5 1-9 0,-1-1-1 16,0 4-1-16,0-4 0 0,-3 2-15 0,6-2 0 15,-2 3 1-15,1-2-7 0,1 1-3 0,3 0-2 16,1-4-8-16,-5 1-14 0,7 0-8 0,0 2-16 16,-1-2-17-16,0 1-26 0,2-2-34 0,0 2-67 15,0-3-184-15,1 2 81 0</inkml:trace>
  <inkml:trace contextRef="#ctx0" brushRef="#br0" timeOffset="-118450.39">9808 4463 137 0,'0'0'158'0,"-1"-2"-14"0,1 2-13 0,0-5-15 16,0 5-12-16,2-10-10 0,2 7-10 15,0-3-2-15,5-1-13 0,-3-1 0 0,2-2-9 0,1-2-7 16,-1 0-3-16,-2 2-8 0,3-7 1 0,-2-2-6 15,-1 0-8-15,0-8-2 0,-3 10-5 0,1-9-5 16,-2 0-2-16,-2 0-5 0,-2 3-1 0,2-5-1 16,-3 3-6-16,-1 5 8 0,4 3-4 0,-2 0-1 15,-1-2-1-15,2 9 11 0,-2 0-3 0,0-2 6 0,0 5-2 16,3 2 3-16,-1-2-1 0,1 2-6 16,-2 1-2-16,2 1-3 0,0 3-5 0,0 0-2 15,-1-7-11-15,1 7 2 0,0 0-11 0,0 0 0 0,0 0 4 16,0 0-1-16,0 0 3 0,0 0-3 0,0 0-3 15,-15 9 2-15,13-5 1 0,2-4 2 0,-4 1 4 16,4-1 1-16,-3 3 7 0,3-3 0 0,0 0 3 16,0 0 3-16,-10 0 0 0,10 0-5 0,0 0 7 15,-8-3 4-15,8 3-9 0,-5-4 3 0,2 3-2 16,3 1-6-16,0 0 3 0,-5-4 1 0,5 4 0 16,0 0 1-16,-6-3 3 0,6 3-4 0,0 0 2 15,0 0-4-15,0 0-1 0,-4 0 2 0,4 0-2 16,0 0 2-16,0 0-2 0,0 0 1 0,0 0-2 15,0 0 2-15,0 0 2 0,0 0-1 0,0 0 5 16,0 0-7-16,0 0 0 0,0 0 4 0,0 0 2 16,0 0-4-16,0 0 2 0,0 0 11 0,0 0-5 15,0 0 5-15,0 0 0 0,0 0 2 0,0 0 7 0,0 0-9 16,0 0-4-16,6-7 0 0,-1 5-2 16,3 0 2-16,0 1-3 0,1-1-1 0,2-1 0 15,-3 3 2-15,0 0-9 0,2 0 2 0,1 4-3 0,-2-2-1 16,1 2 3-16,1 0-3 0,-4 2-8 0,1-1-6 15,-4-1 1-15,2 1 3 0,-2 1-1 0,-3 0 1 16,3-1-8-16,-4 5-7 0,0-5-18 0,0 0-15 16,0 2-34-16,-4-1-112 0,3 0-226 0,-3-1 101 15</inkml:trace>
  <inkml:trace contextRef="#ctx0" brushRef="#br0" timeOffset="-116499.39">8113 3717 45 0,'0'0'67'0,"0"0"-8"0,-8-1-4 0,3-2 2 16,5 3-16-16,-9 3 0 0,9-3-3 0,-14 0-4 16,6 0-5-16,3 2 3 0,-7 1 0 0,5-1-9 15,-2-2-2-15,-4 2-4 0,4 0 3 0,-1 4-6 16,-2-2-1-16,2 1-2 0,-2-1 6 0,1 1-11 15,2 3 3-15,0-3-3 0,0 4 5 0,2-4-8 0,-1 5 2 16,1-2-5-16,0 2 7 0,1-2-2 0,0 3 0 16,0-2 8-16,-1 2-11 0,1-5-9 15,2 6 9-15,2 0 3 0,-2-4 1 0,0 2-4 0,-1-2 6 16,5 3-11-16,-3-5 11 0,1 3-2 0,0 2-4 16,-1-3 2-16,3 3-7 0,-1-1 6 0,1 2 5 15,0-2 0-15,0 0-3 0,1 3 6 0,4-4-1 16,-3 3 3-16,1 0 0 0,3-1 0 0,0 0-1 15,0-2-4-15,3 3-4 0,-1-6 0 0,-1 5 11 16,1 0-15-16,2-2 7 0,-1 0-6 0,0 0 8 16,1-2-6-16,-1 5 2 0,1-7-8 0,0 3 9 15,0 0-5-15,1-3 0 0,-2 2 6 0,1-3-6 16,-2-1 3-16,1 2-6 0,5-1 4 0,-4-1 0 16,1 0 7-16,-1-2-9 0,1 2 7 0,2-1-5 15,0-1-2-15,1-1-1 0,2 0 3 0,2 1 2 16,0-1-1-16,1-1 0 0,3 0 0 0,-5-4-2 15,3 4-2-15,-2-4 1 0,5 2 1 0,-3-4 6 0,1 2-3 16,-3-3 4-16,1 2-1 0,-2-3-9 0,-1 1 14 16,-3-4-12-16,2 1 2 0,-6 0-5 15,0 0-1-15,0-3-3 0,-1 0 4 0,-4-2-5 0,-2 1 5 16,-2-2-8-16,-5 0-4 0,1-1 2 0,-5-1-1 16,0 0 6-16,-1 3-4 0,-4 1 10 0,1-1 2 15,-1 3 3-15,-2 0 5 0,3-3 0 0,-1 3 10 16,-3 6 3-16,6-3 1 0,0 2 0 0,5 4 2 15,-4-3 0-15,-3 2-9 0,5-1 4 0,-2 0-6 16,5 3-1-16,-4 0 2 0,4-1 0 0,-4 2-4 16,5-3 1-16,-2 4-3 0,-2 0-2 0,4-3-3 15,-1 2 6-15,-1 1-12 0,-2-1 12 0,3-2-21 16,-3 4 13-16,2-2 4 0,-2 2 2 0,-2 0-5 16,1 0 3-16,-4 0 0 0,2 2 1 0,-2 1-9 15,-4-2 4-15,0 3-2 0,1 1 2 0,-3 2 1 16,-1-3-2-16,0 3-3 0,1 1 1 0,-5 0 1 0,3 1-4 15,4 0 4-15,-2 1-6 0,4-2 6 0,-1 4 5 16,3-3-3-16,3-1 0 0,0 1-2 0,1 2-2 16,1-2-3-16,-1 0 6 0,4 4 6 15,1-2-5-15,4 1 3 0,-1-1-5 0,2 6 1 0,-1-3 1 16,4 3-2-16,1 0 4 0,0-1-6 0,1-1 1 16,1 1-2-16,1-1-1 0,2 0-6 0,-1-1-1 15,1-1-2-15,-1-1-6 0,-1-3 10 0,-2 2-8 16,3-2 5-16,0-1-2 0,-2 1-5 0,2-4 9 15,2-1 0-15,-2 1-3 0,2-1 4 0,-1-4 8 16,3 0-4-16,6-2 2 0,-2 0 6 0,1-3 4 16,-2-1-1-16,4-4-6 0,5-3 4 0,-7 4-1 15,5-5-1-15,-4-1-3 0,-1 1 4 0,0 0-4 16,2-4-6-16,-7 4-2 0,0-2-4 0,1 0 1 16,-5 2-4-16,0-3 0 0,-4 5 4 0,-1-1 8 15,-2 2 1-15,0 0 0 0,-1 1-1 0,-2-1 14 16,-1 0-1-16,0 0 4 0,-1 0 2 0,-3 2 9 0,1 0 2 15,-3 1-9-15,2-1 5 0,-3-1-1 0,-5-2-3 16,5 4 7-16,-8-5-5 0,8 7-10 0,-2-3 11 16,-1 2-4-16,-2-3-4 0,4 3-1 0,-3 2-2 15,2 0-4-15,-3 1 1 0,2 1-4 0,1 1 1 16,-1 3 3-16,0-2-6 0,0 3 1 0,-1-1 4 16,-1 3-5-16,1-2-3 0,-5 5 0 0,3 0 2 15,-3 1 0-15,3 0-3 0,-2-1 0 0,0 1-22 16,1 1 24-16,0 0 2 0,0-1-1 15,2 1 5-15,1-1-9 0,3-1 3 0,0-1 0 0,1 3 1 16,1-1-1-16,-1 1-2 0,0-1-1 0,4 0 4 16,0 1-1-16,1 0-7 0,4 1-1 0,0-1 9 15,0 3 1-15,0 0-6 0,0 0-2 0,4 0 3 0,-3-1-6 16,3 1-7-16,4 3 7 0,-2-2-9 16,3-1-5-16,-4-1-9 0,6-2-2 0,2 3-6 15,-1-1 5-15,2-3-15 0,1-1-4 0,3 1 4 16,0-2-5-16,3-3-54 0,0-3-120 0,10 0 53 0</inkml:trace>
  <inkml:trace contextRef="#ctx0" brushRef="#br0" timeOffset="-116360.39">8293 4033 5 0,'7'-13'11'0,"-2"1"5"0,-2 0-3 16,-4 0 6-16,-3-5-8 0,-1 5 4 0,-2 0 1 16,1 2 14-16,-8-5 7 0,5 3-3 0,0 7-2 15,-9-4-3-15,8 5 3 0,-7-1-6 0,5 4-6 16,-8-1-6-16,2 2 1 0,-1 0-13 0,1 3-21 15,0 3-41-15,1 0-65 0,4-1 29 0</inkml:trace>
  <inkml:trace contextRef="#ctx0" brushRef="#br0" timeOffset="-114980.66">10277 4485 70 0,'0'0'90'0,"0"0"-11"0,-1 4-3 0,1-4-6 16,0 0-8-16,0 6-5 0,0-6-7 0,0 0-5 0,0 4-3 15,0-4 6-15,0 0-9 0,0 0-2 0,0 0 2 16,0 0-4-16,0 0 7 0,0 0-2 16,0 0-4-16,0 3 6 0,0-3-2 0,0 0 9 0,0 0 11 15,0 0-11-15,0 0-4 0,0 0-6 0,0 0-6 16,-8-14-4-16,6 9-3 0,0-3-1 0,0-4 2 16,2 1-7-16,-4-4 2 0,3-1-4 0,-3 0 3 15,0-3-9-15,1 0-5 0,0-7-5 0,-1-2 5 16,0 3-3-16,0-1-4 0,-1 2-8 0,1-1 5 15,-2-1-2-15,-2 2-2 0,3 6-1 0,1 2 2 16,-1 4-13-16,1 1 16 0,3 1-3 0,-3 3-15 16,2 2-1-16,-1-2 18 0,2 4-9 0,-2 0-8 15,-1 0 9-15,4 3-13 0,0 0 5 0,0 0 4 0,-10 7 7 16,7-3-8-16,-3 2 1 0,2-2 2 16,3 2 5-16,-1-1-7 0,-1 0 7 0,0 1-6 0,0-1 9 15,1 1-2-15,-3-1 5 0,2-2-7 0,2 1 5 16,-2 0 5-16,0-2 0 0,3-2 13 0,-4 3-4 15,4-3 6-15,0 0-6 0,0 0 1 0,0 0 0 16,0 0-9-16,0 0 4 0,0 0-7 0,0 0-11 16,-4-9 8-16,4 9-3 0,5-5-7 0,-2 3 4 15,3-1 4-15,-6 3-15 0,5-3 7 0,-5 3-5 16,4-4 7-16,-4 4-9 0,0 0 4 0,5-1-4 16,-5 1 4-16,0 0 6 0,4-2 7 0,-4 2 3 15,0 0 14-15,0 0-3 0,0 0 8 0,0 0-7 0,0 0 1 16,0 0 1-16,0 0 6 0,0 0-2 15,-9-7-7-15,9 7 25 0,-4-2-8 0,4 2 5 16,-1-5-2-16,1 5-4 0,0-6 0 0,0 6 2 0,0-6-12 16,3 1-2-16,-1 0-12 0,2 0 5 15,0-1-9-15,1 1-5 0,0-3 13 0,4 5-4 0,-4-1-1 16,3 2 3-16,0-1-6 0,-1-1-9 0,-2 1 17 16,2 2-4-16,-2 0-7 0,-5 1-5 0,5-1-1 15,-5 1 9-15,9 2-7 0,-9-2-8 0,4 8 1 16,-3-4-10-16,0 1-11 0,-1 0-4 0,2 2-26 15,-4 1-28-15,1-2-73 0,0 2-181 0,1-2 81 16</inkml:trace>
  <inkml:trace contextRef="#ctx0" brushRef="#br0" timeOffset="-114039.66">11026 4225 4 0,'0'0'128'0,"0"0"-1"16,0 0 2-16,-4 1-14 0,4-1-16 0,0 0-5 0,0 0-10 16,-8-5-9-16,8 5-7 0,-5-7-12 0,-1 4-2 15,-3-4-6-15,-1 3-4 0,-2-1-8 0,2-2 2 16,-5 1-13-16,2 2 6 0,-5-4-9 0,-1 1 5 15,1 1-11-15,0-2 4 0,0 2-6 0,0 1 6 16,7-1-6-16,-2 2-2 0,5 0 4 0,-2 1-2 16,-1 0-5-16,4 1 3 0,1-2-7 0,1 2-2 15,2-1-3-15,3 3 8 0,-8-1-4 0,8 1-5 16,-3-3 2-16,3 3-11 0,0 0-6 0,0 0 3 16,11-4-10-16,-11 4-7 0,8-3 2 0,-2 2-5 15,-6 1-10-15,5-2 14 0,0 1-10 0,-5 1 6 0,6-1 9 16,-6 1 4-16,6-2-2 0,-6 2-2 0,6-1 7 15,-6 1 13-15,0 0 5 0,0 0-7 16,0 0 9-16,4-3-6 0,-4 3 6 0,0 0 6 0,0 0-21 16,0 0 18-16,0 0-9 0,0 0 4 15,0 0 4-15,-23 3-5 0,18-2 1 0,1 2-1 0,-6-1-7 16,6 0 7-16,-4 1-3 0,2 0-5 0,1 0 15 16,-1-2-5-16,1 3 3 0,1-3-6 0,4-1 1 15,-5 3 0-15,5-3-6 0,-7 2 4 0,7-2 9 16,-4 2-2-16,4-2-6 0,0 0 12 0,-5 3 4 15,5-3 7-15,0 0-8 0,0 0-5 0,0 0 5 16,0 0 0-16,-6-7-4 0,6 7 7 0,-3-4-4 16,2 0-3-16,1 4-2 0,-1-4-4 0,1 4-12 15,1-7-7-15,-1 7-8 0,1-7-4 0,1 4-6 16,-2 3 0-16,3-2-8 0,-3 2 2 0,3-4-4 16,-3 4 4-16,0 0-6 0,0 0 11 0,0 0-3 15,0 0 3-15,0 0 7 0,0 0 9 0,0 0 5 0,-6 10 3 16,6-10 3-16,-8 4-1 0,3-1 10 0,-3 0 2 15,2 1 13-15,-2-2 0 0,3 0-1 16,0 1 0-16,0 0 1 0,0 1-1 0,2-1-3 0,-2-1 1 16,4 1-8-16,-2 1 0 0,2-1 7 0,-2 3-2 15,3-3-4-15,-1 2-2 0,2-1 0 0,-1-4-10 16,3 8-15-16,-2-3-28 0,2-2-87 0,-2 1-145 16,3 0 65-16</inkml:trace>
  <inkml:trace contextRef="#ctx0" brushRef="#br0" timeOffset="-113160.66">9504 4586 8 0,'0'0'91'0,"4"13"-7"16,-4-9-6-16,-3 1-2 0,2 0-2 0,-2 2-10 0,2 3-10 16,-3 1 1-16,0 3-6 0,3-1-2 15,-3 4-6-15,2 1 0 0,-2-1-9 0,2 6 0 16,-1-5-5-16,2 1 1 0,-2 1 6 0,3-1-7 0,-3 0-6 15,3-2-5-15,0 0 2 0,-1-2 0 0,1 1 4 16,0-3-5-16,0-4-2 0,1 3-3 0,-1-4-4 16,3-2-7-16,-3 2 6 0,0 1 1 0,0-6 4 15,1 4-3-15,-1-2-15 0,0-2-2 0,0-3-16 16,2 5-11-16,-1-4-16 0,-1-1-45 0,0 0-55 16,0 0-165-16,0 0 73 0</inkml:trace>
  <inkml:trace contextRef="#ctx0" brushRef="#br0" timeOffset="-112418.12">9555 4468 104 0,'5'-2'102'0,"2"-3"-10"0,4 0-8 16,-2-1 5-16,3 2-12 0,2 0-3 0,1-1-7 16,3 0 5-16,-1 1-16 0,2-1 0 0,-3 0-9 0,6 1 6 15,-3 2-13-15,3-2-3 0,-4 1-9 0,1 3-6 16,-1-3-5-16,-4 1 0 0,-1 0-11 0,-1 1-3 16,1 1-1-16,-1 0-1 0,0 0 4 0,0 1-6 15,2-4-4-15,-4 2 4 0,3 1-9 0,0 0 3 16,0 0-5-16,2 0-5 0,-5 0 3 0,7 1-2 15,-3-1-14-15,4 2 7 0,0-1-1 0,-1 1-7 16,1 1 3-16,-5-1 1 0,-3 1-3 0,3 0 8 16,-3-1-6-16,-2 2 10 0,-3-3 2 0,4 3-2 15,-4-1 4-15,0 1 4 0,-1-1 11 0,0 1-1 0,-1 0 13 16,-1-2-11-16,-1 1 3 0,3 1 2 16,-4-4-1-16,3 7 7 0,-2-5 0 0,-1 1-3 15,0-3 1-15,4 6-2 0,-3 0 3 0,2-1-8 16,-2 0 1-16,2 0 3 0,-1 4 1 0,2-4-9 0,1 5-1 15,-1-1 9-15,0 3-11 0,0-2 7 0,-1 2-11 16,0-5 10-16,2 3-8 0,-1 0 10 16,0-1-10-16,-2 2 5 0,1 0 0 0,1 0 9 0,-1-1-9 15,0 1 9-15,1 1-11 0,-1 2 5 0,0-1-3 16,1 3-9-16,-1-2 12 0,-2-1-4 0,0-1 5 16,0 3-3-16,-1 2 4 0,0 0-6 0,-1 0-5 15,-1-1-2-15,-1-2 5 0,-2 1-5 0,1 2-3 16,0-2 0-16,-1-3-7 0,-3 1 8 0,5-4 6 15,-4 3-10-15,1-3 9 0,3-1-2 0,-2-2-3 16,3 0 7-16,-2-1-2 0,2 0 5 0,0-1-3 16,-3-1 0-16,1-2 4 0,-1 0 1 0,-3 1-6 15,2-2-7-15,-8 0-7 0,-3-2-3 0,-2 1-1 16,0 0 3-16,-7 1 8 0,-3-3-3 0,1 3 11 16,0 0 11-16,0-2 10 0,1 1 8 0,3 0 8 15,-5-2 10-15,8 3-19 0,0 0 13 0,-2 3 2 16,3-2 8-16,2-2-9 0,0-2 10 0,0 3-1 0,4 0-5 15,1 0 6-15,4 0 0 0,3-1 0 0,-2 1 4 16,8 0-1-16,-10-1-2 0,10 1-4 16,-9 0-5-16,9 0-3 0,-5-1-5 0,5 1-11 0,0 0-9 15,-6-4-27-15,6 4-10 0,-3-6-24 0,3 4-25 16,0 2-27-16,0-4-124 0,0 4-243 0,0-9 107 16</inkml:trace>
  <inkml:trace contextRef="#ctx0" brushRef="#br0" timeOffset="-111676.12">9663 4619 61 0,'-9'6'88'16,"-1"4"-11"-16,-1 0-8 0,2-1-3 0,0 0-10 16,-5 2-9-16,6 0-4 0,-1-1-16 0,3 0-8 15,-1-2-18-15,0 0-21 0,5-1-33 0,-2-1-28 16,1 0-86-16,-1-1 38 0</inkml:trace>
  <inkml:trace contextRef="#ctx0" brushRef="#br0" timeOffset="-111415.12">9761 4680 82 0,'-13'6'73'0,"4"1"-9"0,0 0-4 16,-1-2-10-16,2 3-6 0,3-4-18 0,0-1-7 15,1 0-10-15,1-1-3 0,1 1-4 0,2-3-7 16,0 0-11-16,-2 4-7 0,2-4-43 0,0 0-70 16,0 0 31-16</inkml:trace>
  <inkml:trace contextRef="#ctx0" brushRef="#br0" timeOffset="-111243.12">9923 4795 113 0,'-14'5'105'16,"5"-3"0"-16,1 0-20 0,-2 1-4 0,3-1-3 15,0 0-9-15,1-1-21 0,1 1-9 0,5-2-21 16,-10 0-29-16,10 0-55 0,-9 2-45 0,2-4-120 15,2-1 53-15</inkml:trace>
  <inkml:trace contextRef="#ctx0" brushRef="#br0" timeOffset="-110021.58">9859 3780 7 0,'0'0'119'0,"-4"-5"-6"0,4 5-11 16,-1-2-1-16,1 2-17 0,-3-5-26 0,3 5 8 15,0 0-3-15,-2-4-9 0,2 4 1 0,0 0-20 16,0 0 6-16,0 0-5 0,0 0-7 0,0 0-1 0,0 0-10 16,0 0-5-16,-5-1-10 0,5 1 4 0,-9 0-11 15,3-1 10-15,-5 1-4 0,1-2 4 16,-1 2-11-16,-3-1 6 0,-2-2 6 0,-3 3 1 0,-4-2 0 15,-5-1-6-15,0-2-2 0,-4 2 1 0,0-2 5 16,0-1 1-16,-4 1-8 0,3-1 10 0,-3 1 4 16,2 1-7-16,0-5 5 0,2 2-1 0,11 6 2 15,-2-2-3-15,-4-2-5 0,9 2-1 0,4 0 10 16,5 2-1-16,0-1-25 0,2 1-18 0,1 1-14 16,6 0 6-16,0 0-15 0,0 0-17 0,0 0-84 15,18 3-167-15,-7-4 75 0</inkml:trace>
  <inkml:trace contextRef="#ctx0" brushRef="#br0" timeOffset="-108169.58">9593 4734 11 0,'0'0'70'0,"0"0"-2"0,0 0 1 16,0 0-2-16,0 0-8 0,0 0 1 0,0 0-4 15,0 0-4-15,-7-9-2 0,7 9-8 0,-5-2-7 0,5 2 1 16,-10-2-2-16,3 1-9 0,1 1-8 0,-7-3-1 15,0 3-2-15,3 0-4 0,-8-2-2 16,-1 1 4-16,0 1-1 0,2 0-8 0,-1-1 11 0,-2-1 1 16,-1 2-1-16,1 0 1 0,-2 0 0 0,3 0 1 15,-3 2 10-15,3-5 2 0,-3 3 0 0,3-3 8 16,-3 4 1-16,2-2 8 0,7 1 1 0,-2-1-4 16,3 0-10-16,2 1 15 0,0 0-5 0,5 0 1 15,5 0-7-15,-9 0-7 0,9 0-1 0,-8-2-3 16,8 2-2-16,0 0-10 0,-7 2-3 0,7-2 0 0,0 0-12 15,0 0-4-15,0 0-3 0,0 0-6 16,0 0 1-16,0 0-13 0,-7 0-2 0,7 0-13 16,0 0 3-16,0 0-4 0,0 0-1 0,0 0 0 15,0 3 6-15,0-3 0 0,0 0 4 0,0 6 7 0,0-6-6 16,0 3 9-16,0-3 1 0,0 0 2 0,0 0 7 16,0 5-2-16,0-5 5 0,0 0 10 0,0 0 3 15,0 0 10-15,0 0 7 0,0 0 7 0,0 0 4 16,0 0 9-16,0 0-2 0,0 0 8 0,0 0-9 15,0 0-4-15,0 0-6 0,0 0-1 0,0 0 0 16,0 0-9-16,0 0-4 0,0 0 1 0,0 0-9 16,0 0-1-16,0 0 0 0,0 0-13 0,0 0 1 15,0 0-11-15,0 0-11 0,0 0-10 0,0 0-30 16,0 0-31-16,0 0-77 0,0 0-191 0,0 0 84 16</inkml:trace>
  <inkml:trace contextRef="#ctx0" brushRef="#br0" timeOffset="-106358.56">8160 5404 50 0,'0'0'113'0,"2"-2"-9"0,-2 2-10 0,0 0-8 16,2-7-13-16,0 4-3 0,-1 1-8 0,-1-3-2 16,3 0-7-16,0 0-5 0,0-1-8 0,0 0 5 15,3-1-11-15,-2 0 7 0,0-2-4 0,1-4 0 16,3-2 5-16,-2-1-2 0,-1-2-6 0,4-1 2 0,0-3-7 16,0-4 2-16,0 4-7 0,3-3-14 15,1 2-3-15,-1-6-8 0,-3 4-7 0,5-1-22 0,-4 1-7 16,-2 3-25-16,1 1 8 0,0-1 1 0,-4 5 0 15,3 3 11-15,-3 2 2 0,-3 3 4 0,1 1 1 16,-2 1 7-16,0 2-2 0,2-2 9 0,-2 2 1 16,-1 2 4-16,0 3 0 0,-1-7 1 0,1 7 1 15,-1-5 0-15,1 5 5 0,-3-4 4 0,3 4-2 16,0 0 0-16,-1-3 3 0,1 3 1 0,0 0 1 16,0 0 0-16,0 0 2 0,0 0-1 0,-3-5 2 15,3 5-4-15,0 0 3 0,0 0-1 0,0 0 0 0,0 0-5 16,0 0 11-16,-4-3-16 0,4 3-8 0,0 0 4 15,-8 0-4-15,8 0 4 0,-12 0 0 16,7 3-4-16,0-1 3 0,5-2-1 0,-13-2 6 0,9-1 2 16,4 3-2-16,-9-1 19 0,4 0 6 15,5 1 5-15,-9-5 4 0,5 1 9 0,1-1 0 16,0 2 6-16,2-2 7 0,-1-3-5 0,1 4-3 0,0-1-1 16,1-2 0-16,-2 0 10 0,4 2-12 0,-1 0-1 15,0 1-5-15,1-1-7 0,-1 2 4 0,-1 1-6 16,4-1-9-16,-4 3 0 0,5-4-17 0,-1 3-1 15,-4 1-5-15,11-1-3 0,-11 1 5 0,8 2-7 16,-8-2 3-16,6 3-7 0,-3-2 7 0,-3-1-5 0,5 3 9 16,-1 1-4-16,-2-2 4 0,0 2-1 15,0 0 2-15,-1-1 7 0,-1-3-1 0,3 6 3 16,-4-2 4-16,3 0 1 0,0-1 3 0,-2 2-1 0,1-1 2 16,0-1 3-16,-1-3-2 0,3 9 4 0,-2-7-2 15,2 1-6-15,-1-2 2 0,3 1-1 16,-2 2-3-16,-3-4-11 0,2 2-3 0,-2-2-19 0,4 3-25 15,-4-3-81-15,3 2-148 0,-3-2 66 0</inkml:trace>
  <inkml:trace contextRef="#ctx0" brushRef="#br0" timeOffset="-98013.16">10133 3100 49 0,'0'-4'69'0,"0"4"-14"16,0 0 3-16,-3-4-1 0,3 4-8 0,-3-5 4 15,3 5-2-15,-1-3-7 0,1 3 0 0,0-7-5 16,0 7 6-16,0 0-5 0,0-3-3 0,0 3-5 0,0 0 1 15,0 0-6-15,0 0-7 0,0 0-2 16,0 0-4-16,0 0-1 0,0 0-5 0,0 0 2 16,0 0-5-16,0 0-4 0,0 0 11 0,-12 6-14 0,10-2 19 15,0 1-11-15,-1 0 2 0,-3 4-13 0,3-2 5 16,1 0 5-16,-5 3-2 0,3 2-2 0,-2 1 0 16,0 4 4-16,-3-3-5 0,-1 3 4 15,0 0 2-15,0 8 3 0,-5-4-18 0,6-3 20 0,-6 5-6 16,2-2 1-16,0-4-3 0,7 0-4 0,-6 5-1 15,2-7 5-15,1 5 5 0,0-4-9 0,1-1 1 16,-2 3 3-16,3-2 5 0,0-1-6 0,1-1 5 16,-2-3-2-16,4-1-7 0,1 2 3 0,-1-1-6 15,0-2 4-15,1-1-7 0,1-2 7 0,-1 4-1 16,2-5-10-16,-1 0-1 0,0-1-3 0,1 0-2 16,0 0-1-16,1-4-4 0,-2 3-4 0,2-3-7 15,-1 2-20-15,1-2-73 0,0 0-135 0,0 0 60 16</inkml:trace>
  <inkml:trace contextRef="#ctx0" brushRef="#br0" timeOffset="-97437.16">9807 3345 52 0,'1'-4'102'0,"-1"4"-15"0,0 0 2 0,0-4-11 16,0 4-9-16,0 0-8 0,0 0-5 0,0 0-3 15,3-3-10-15,-3 3 0 0,0 0-8 0,0 0-1 16,0 0-3-16,0 0-8 0,0 0-1 0,0 0 0 16,0 0-5-16,11 5-5 0,-8-2-1 0,-1 0 7 15,1 2-5-15,-1 0-8 0,1 0 5 0,0 1-6 16,-1 0 5-16,1 1-2 0,1 1 4 0,0 0-6 16,-1 1 3-16,0 0-5 0,-1-1 7 0,1 1-8 0,-2-4 2 15,3 5-2-15,-1-4 5 0,-2-1-3 16,1 2 4-16,0-3-7 0,-1 2 6 0,0-2-9 15,-1 1-2-15,3-2-1 0,-1 0 0 0,-2-3 1 16,0 6 0-16,1-2 2 0,-1-4-4 0,2 2 4 0,-2-2 1 16,0 0-3-16,1 5-1 0,-1-5 1 15,0 0 14-15,0 4-5 0,0-4 0 0,0 0-2 16,0 0 5-16,0 0 2 0,0 0-6 0,0 0 7 16,0 0-2-16,5-10-5 0,-4 6-3 0,1 0 5 0,0-2 7 15,2 1-15-15,0-2 7 0,1-2-1 0,1 1-4 16,0-3 4-16,0 1-4 0,-1 0 4 0,0-2-6 15,4 3-1-15,-1 0-5 0,-2-2 4 0,2 4-1 16,1 0-7-16,-3-1 4 0,1 3-21 0,-2 0-8 16,0 3-10-16,1-1-6 0,-2 0-10 0,1 2-12 15,2 1-57-15,-7 0-142 0,7 0 63 0</inkml:trace>
  <inkml:trace contextRef="#ctx0" brushRef="#br0" timeOffset="-95861.46">9247 3650 5 0,'-3'-6'38'0,"3"6"0"0,0 0-4 0,0 0-2 16,-2-6-4-16,2 6-6 0,0-5-2 0,0 5-2 15,-4-3-3-15,4-1-1 0,0 4-1 0,-2-5-12 16,-1 2-4-16,1-1-4 0,-1 2-10 0,-1-4-26 15,0 4-44-15,2-3 20 0</inkml:trace>
  <inkml:trace contextRef="#ctx0" brushRef="#br0" timeOffset="-93795.46">8534 3405 19 0,'0'0'34'16,"0"0"2"-16,0 0-1 0,0 0 4 0,0 0-3 16,0 0 7-16,0 0-2 0,0 0 8 0,0 0 0 15,0 0 1-15,0 0 0 0,0 0-3 0,0 0 0 16,0 0-2-16,0 0-7 0,0 0 4 0,0 0-13 16,0 0-2-16,0 0-5 0,0 0 5 0,0 0 0 15,0 0-4-15,0 0-8 0,0 0-2 0,0 0 0 16,0 0 0-16,0 0-5 0,0 0 6 0,0 0-2 15,0 0-2-15,0 0 2 0,0 0-4 0,0 0-3 16,0 0 3-16,0 0 5 0,0 0-13 0,0 0 1 16,0 0-8-16,0 0-2 0,0 0-1 0,0 0 1 15,0 0 1-15,0 13 1 0,0-6 4 0,0-2-3 16,-1 4 5-16,0 3-5 0,-2 0-1 0,2 0-5 16,-2 4 3-16,1 0-1 0,-4 4-10 0,3-2 4 15,-2 0-8-15,1 2-4 0,-1-2-1 0,-3 7-2 0,3-7-2 16,-4 5 1-16,0 3 2 0,0-6 0 15,5-3 1-15,-5 3 0 0,4-4 7 0,0 0 2 16,1-5 1-16,0 1 7 0,0-1-5 0,2 1 5 0,-3-3-1 16,1-1 0-16,4-4 1 0,-3 0 1 15,2 1 2-15,0-3 3 0,1-2 3 0,2 3-2 0,-2-3-16 16,11 0-41-16,-11 0-67 0,11-9 29 16</inkml:trace>
  <inkml:trace contextRef="#ctx0" brushRef="#br0" timeOffset="-92994.39">8483 3446 82 0,'0'0'70'0,"8"-1"-10"0,-8 1-7 0,3-2-3 16,-3 2-2-16,7-1-4 0,-7 1-1 0,0 0 2 16,6-3 3-16,-6 3 1 0,0 0 1 0,6-2 3 15,-6 2-5-15,6-3-9 0,-4 2-9 0,2-2 4 16,-4 3-5-16,8-3-1 0,-3 3-9 0,1-2-3 15,6 0-2-15,-2 2-1 0,3-1 0 0,0 0 0 0,3 0 1 16,2 1-6-16,1 1 2 0,2 1-6 0,-2 0-3 16,0 3-5-16,2-3-7 0,-1 3-1 15,-2-3-4-15,0 4 1 0,-2-2-1 0,1 1-2 16,-3-3 1-16,-4 1 4 0,4 1-1 0,-5-1 13 0,-1-1-8 16,1 3-1-16,1-5-4 0,-5 3 10 0,3-2 0 15,-3 2-4-15,3-2 2 0,-6 1 3 0,5-2 7 16,-2 1-4-16,-5-1 8 0,7 3-7 15,-7-3 0-15,7 2-4 0,-7-2 1 0,0 0-1 0,5 2 1 16,-5-2 0-16,1 2-1 0,-1-2 3 0,0 0 3 16,0 0 4-16,-4 7-10 0,2-2 3 15,-3-1 8-15,3-1-6 0,-1 2-7 0,0-1 1 0,2 2 0 16,-1-3 2-16,0 1 2 0,1 1-6 0,1-1 8 16,0-1-7-16,-3 2 7 0,3 3-2 0,3-1-2 15,-3 0 4-15,0 0-2 0,1 1-2 0,0 0 0 16,0 2-3-16,2 0 9 0,-3 0 1 0,3-1-2 15,-3 2 0-15,2 2 2 0,-1-2-10 0,1-2 10 16,-2 4-4-16,0 3 4 0,1-6-4 0,-1 4 1 16,0-4-8-16,0 3 10 0,-1-2-7 0,-2 0-3 15,1 0 0-15,-1 0 0 0,0-1 4 0,1-2 2 16,-2 2-3-16,3-5 0 0,-3 1 3 0,-1 1 0 16,1-3 0-16,-1 0 3 0,1 1 8 0,-1-3-3 15,0 1-5-15,-4 0 6 0,4-3-5 0,-3 1 3 0,-1 0-3 16,-4-1 0-16,3 0 9 0,1 2-14 15,-5-2 11-15,5 0-4 0,-5 0 1 0,3 3-5 16,-2-3 6-16,0 2-2 0,0-2-3 0,-1 0 4 16,1 0 2-16,2 0 3 0,-3 0 11 0,5 0 6 0,-4 0 4 15,3 0-5-15,1 0 8 0,0 0-4 0,1-2 1 16,2-1-1-16,-2 1-5 0,3 1 6 16,-4 0-5-16,4-2 1 0,0 0-9 0,1 1-2 0,-1-5-8 15,0 5 8-15,3-1-18 0,-1-2-26 0,3-2-34 16,-1 1-23-16,1-5-120 0,0 3-217 0,4-3 96 15</inkml:trace>
  <inkml:trace contextRef="#ctx0" brushRef="#br0" timeOffset="-92345.39">8716 3459 40 0,'-4'5'44'15,"0"-1"-2"-15,-3 1-3 0,-1 3-2 0,0-1 2 0,-2 0-2 16,-3 4 1-16,-4-1 3 0,2 0 1 0,0-2-2 16,-2 3-4-16,2-5 1 0,-2 6-5 15,2-4-2-15,-1-2-3 0,5 1-1 0,1 1-5 16,1-4 0-16,1 1-4 0,2 0 4 0,2-2-5 0,-1 1-1 16,1-1-3-16,3-1-2 0,1-2-5 0,0 6 7 15,0-6-1-15,11 2 1 0,-1-2-2 0,2-1-7 16,6-3-5-16,2 1-11 0,1-1-8 15,-1-1-10-15,0 1 1 0,1 0-4 0,-2-2 4 0,-2 3-2 16,-3 0 6-16,-1-1-2 0,-2 2 2 0,-2 1 12 16,-1-1-4-16,-3 2 3 0,2-3 3 15,-7 3 6-15,0 0 0 0,11 0 0 0,-11 0 1 0,0 0 1 16,5 3 4-16,-5-3 7 0,0 5 7 0,0-5 0 16,-8 8 13-16,4-4-9 0,-2 1-1 0,-3 2-2 15,0 0 0-15,0 1 0 0,-2 0 0 0,-2 2-4 16,1-2 1-16,2-2 2 0,1 2-5 0,-1 1 4 15,-2-2 0-15,3-3 2 0,3 5-1 0,-4-6-4 16,4 1 2-16,0-1 6 0,2 2-7 0,3-3-3 16,-3 1-2-16,2-3-4 0,2 0 4 0,0 0 0 15,2 9 1-15,2-6 1 0,-4-3-4 0,13 2 19 16,-3-2-21-16,-1 3 0 0,1-1 1 0,3-1-2 16,-4 0-6-16,-1 2-4 0,-2-1-5 0,3-2-5 15,-1 4-7-15,-3 0 6 0,-2 1 1 0,-1-1 5 0,-2 2-6 16,0-1 0-16,-1-1 3 0,-4 2 3 15,1-2-5-15,-1 0-5 0,-2 0-10 0,2 0-17 16,0-1-35-16,0-1-94 0,5-2 42 0</inkml:trace>
  <inkml:trace contextRef="#ctx0" brushRef="#br0" timeOffset="-91423.26">10445 3460 22 0,'0'0'-4'16,"1"4"-4"-16,1-2 2 0</inkml:trace>
  <inkml:trace contextRef="#ctx0" brushRef="#br0" timeOffset="16561.15">18391 14413 38 0,'0'0'38'0,"0"0"-3"0,0 4 1 0,0-4-3 16,0 0-2-16,0 0-6 0,0 0 5 0,0 0 6 15,0 0-4-15,0 0 0 0,0 0 1 0,4 3 1 0,-4-3-3 16,0 0 3-16,0 0 6 0,0 0-2 0,0 0 2 16,0 0 8-16,0 0-4 0,0 0 2 0,0 0-4 15,0 0-2-15,0 0 2 0,0 0-9 0,0 0 0 16,1-12 4-16,-1 12 4 0,0-4-8 0,0 0-2 15,3-3-8-15,-3 3 5 0,-3-1-6 0,3-3-2 16,0 3-1-16,-1-2-2 0,1-1 0 0,0 2-4 16,-2-4 5-16,0 0-6 0,1 0 1 0,-3 1-6 15,2-2 5-15,0 0-8 0,-3-1 8 0,4 0-6 16,-1 0 1-16,2-1-2 0,0-3 1 0,0 4-2 16,0 0-5-16,2-1 8 0,-1 0-4 0,4 1 4 15,0 1-6-15,3-3 2 0,-4 4 0 0,2 0-5 0,2 1 8 16,-3 1-7-16,-1 2 7 0,0 0-10 0,-3 2 4 15,3 0-5-15,-3 1 5 0,3 0-4 16,-4 3-9-16,4-5-5 0,-2 3-3 0,-2 2-2 0,0 0 3 16,3-1-2-16,-3 1 3 0,0 0-5 0,0 0 8 15,0 0 2-15,0 0-2 0,0 0 9 0,0 0-1 16,0 0 1-16,0 0-3 0,5-2 2 0,-5 2 1 16,0 0 3-16,0 0 0 0,0 0 5 0,0 0-6 15,0 0 3-15,0 0-3 0,0 0 3 0,0 0 3 16,0 0-12-16,0 0 5 0,0 0-2 0,0 0 4 15,0 0-4-15,0 0-3 0,0 0-1 0,-14 8 0 16,10-5 3-16,-1 2-3 0,1-2-4 0,0-1 5 16,2-1-6-16,-2 2 5 0,4-3 1 0,-9 4 2 0,4-1-4 15,1-1 10-15,0 0-8 0,4-2 5 16,-5 5 0-16,-2-5 2 0,7 0 3 0,-9 3-7 16,3 0 3-16,1-1-2 0,0 2-2 0,-4-2 1 0,2 1-3 15,0 0-3-15,1-1 0 0,-2 1 6 0,2 0-2 16,-1 1 6-16,1-2-9 0,1 1 4 0,-1 0 5 15,0 1-8-15,3-2 4 0,-3 1 2 0,3 0-3 16,-3 1 2-16,4-2-2 0,-2 1 7 0,2-1-1 16,2-2 3-16,-4 2 2 0,4-2 4 0,-3 3 0 15,3-3 1-15,0 0 8 0,0 0-3 0,0 0 1 16,0 0-4-16,0 0-2 0,0 0 0 0,0 0 1 16,4-14 3-16,0 12-5 0,0-1 6 0,-2-1-11 0,2 0 3 15,-1 0-1-15,0-1 4 0,1 2-1 16,0-2-1-16,-1 1 1 0,-1-1-4 0,1 3-3 15,1-4 4-15,-1 2 6 0,1 1-9 0,-1 0 2 0,1 1-2 16,-2-2-2-16,2 1 2 0,-4 3-3 0,5-3 0 16,0 2-3-16,-5 1 5 0,5-3-2 0,-5 3 3 15,7 0-2-15,-7 0-1 0,0 0 0 0,10 0 3 16,-5 2 3-16,-5-2-5 0,6 2-4 0,-3-1 4 16,-3-1 3-16,5 3-7 0,-5-3 5 0,5 2-2 15,-5-2-2-15,4 4 2 0,0-2-3 0,-4-2 9 16,3 3-4-16,0-3-1 0,-3 0 0 0,4 3 6 15,-4-3-5-15,5 3 5 0,-5-3-3 0,4 4-7 16,-4-4 6-16,4 3-6 0,1-1-3 0,-5-2-10 16,5 3 0-16,0 1-11 0,0-2-11 0,2 1-8 15,-1 1-59-15,1-3-116 0,0 2 52 0</inkml:trace>
  <inkml:trace contextRef="#ctx0" brushRef="#br0" timeOffset="17952.14">20099 14216 2 0,'0'0'75'16,"0"0"-6"-16,0 0-11 0,-2-4-6 0,2 4-2 15,0 0-9-15,0 0-1 0,0 0-6 16,0 0-2-16,0 0-4 0,0 0-3 0,0 0-1 0,0 0-3 16,0 0-2-16,0 0-9 0,0 0 4 0,0 0-5 15,-4 10 5-15,4-10 2 0,0 0-10 0,-2 2-3 16,2-2 6-16,0 0 1 0,-5 5-6 0,5-5-2 15,0 0 4-15,-9 0-1 0,9 0 6 0,-5 1-5 16,5-1-6-16,0 0 2 0,-11-1 10 0,11 1-6 16,-6-4 2-16,2 3-6 0,4 1 5 0,-10-2-1 15,6 1-1-15,-1-1 1 0,5 2-11 0,-8-2 7 16,6 1 0-16,2 1-4 0,-8-4 10 0,8 4-6 16,-4-3-3-16,2 0 6 0,2 3-1 0,-4-4 1 0,4 4-9 15,-4-2 5-15,4 2-4 0,-3-5 10 16,3 5-1-16,-2-3 6 0,2 3-4 0,-5-4-5 15,5 4 0-15,-4-4 0 0,4 4-8 0,0 0 12 0,0 0-4 16,0 0 4-16,0 0 1 0,-4-4-4 0,4 4-6 16,0 0 8-16,0 0-8 0,-2-1-2 0,2 1 6 15,0 0-12-15,0 0 9 0,0 0-5 0,0 0 5 16,0 0-2-16,0 0 0 0,0 0 5 0,0 0-1 16,0 0-6-16,0 0 4 0,0 0-6 0,0 0 3 15,0 0 2-15,0 0-5 0,0 0 10 0,0 0-3 16,0 0-2-16,0 0 4 0,0 0-1 0,-7 5 3 15,7-5-3-15,0 0 2 0,0 0 0 0,-9 1-2 16,9-1 2-16,-6 3-5 0,2-2 2 0,4-1 4 16,0 0-8-16,-6 2 7 0,6-2-2 0,0 0-2 0,-7 1 0 15,7-1 1-15,0 0 2 0,0 0 4 16,0 0-2-16,0 0 3 0,-6 0-4 0,6 0 3 0,0 0-6 16,0 0 2-16,-8-4 3 0,8 4-2 0,-5-5-3 15,4 2 6-15,-3 2-3 0,0-3-4 16,-1-1 3-16,1 1 3 0,-6-3-3 0,1 2 7 15,0-2-11-15,-2 0 6 0,-3-3-1 0,-3 0-6 0,0 0 6 16,-6-4-3-16,7 3 3 0,-11-5-2 0,1 2-3 16,-2-2 3-16,0 2 2 0,-1 0-2 0,-3-2-4 15,1 1 3-15,-1 1 3 0,0 1-7 0,-1-2 1 16,0 0 8-16,2 3-1 0,0-2-1 0,2 2 4 16,1 3-5-16,1-1 4 0,0-1 3 0,8 6-9 15,1-1 6-15,-1-1-1 0,2 3 1 0,3 0 0 16,-2 2-1-16,2 0-5 0,1 2 0 0,0 0 4 15,2 0-6-15,-2 0 3 0,4 2-1 0,-1-1-2 16,2 0-1-16,2 2-1 0,-2-2 3 0,3 0-4 16,-3 2 6-16,2 0-5 0,-4 2 5 0,1 0-2 15,2-4-1-15,-3 3 0 0,-1 2 2 0,2-1-4 16,-4 0 6-16,1-1-7 0,0 1 8 0,-1-2-2 0,0 2 4 16,0-1-2-16,-1 1 2 0,0-2-6 15,1-1 0-15,-1 1 1 0,4-1 3 0,-2 3-2 16,1-3-5-16,0 0-2 0,-1-1 9 0,-1 1-6 0,2 1 11 15,-1 1-7-15,5-4-2 0,-2 0-1 0,0 3 3 16,2-3-2-16,1 2 1 0,1-2 5 0,0 3-6 16,5-3-5-16,-9 1 1 0,9-1-7 0,-5 1-3 15,2 1-2-15,3-2-7 0,-1 5-8 0,1-5-16 16,1 7-80-16,0-5-139 0,-1-2 61 0</inkml:trace>
  <inkml:trace contextRef="#ctx0" brushRef="#br0" timeOffset="18996.14">19631 13496 24 0,'-4'-2'25'15,"4"2"1"-15,0 0-4 0,-6-3 1 0,6 3-7 16,-5-1 2-16,-1-1-2 0,6 2-6 0,-9-2 1 15,2 2-2-15,-1-2-3 0,-2 2 3 0,-3 0 1 16,-1 2 1-16,-4-2 1 0,0 3-5 0,-1-1 2 16,1 3-3-16,-2-2 2 0,-1 3-1 0,1-3 11 15,-7 7-3-15,1-3 0 0,0 2 6 0,-4 1-1 0,1-3-4 16,-2 4 0-16,-1-1 6 0,-2 1-5 0,-2 0-6 16,-2-1 2-16,-2 3 2 0,-7-1-1 0,8-1-2 15,2-2 4-15,3-1-6 0,2 0 4 0,1-1-1 16,3 0 4-16,6-2-5 0,3 2 4 0,0 1-7 15,0-3 1-15,5 4 0 0,0-4-3 0,-3 0 2 16,1 5 0-16,4-5 1 0,-2 3 1 0,5-4-4 16,-3 1 1-16,2 2-7 0,1-2 4 0,4-1 2 15,-4 1-5-15,3-2 2 0,2-1-2 0,-2 2 3 16,3-3-3-16,-1 3 1 0,-1-3-1 0,1 1 1 16,2 1 2-16,2-3-1 0,0 0-2 0,-6 2-3 15,6-2 2-15,0 0-27 0,0 0-14 0,0 0-7 0,0 0-59 16,10 4-114-16,-3-4 51 0</inkml:trace>
  <inkml:trace contextRef="#ctx0" brushRef="#br0" timeOffset="19897.14">19636 13128 26 0,'-13'-1'78'0,"2"-3"1"0,2 2-1 0,-4 2-9 16,0-3-7-16,2 1-9 0,-3 2-3 0,2-3-2 15,-2 3-11-15,1-2 5 0,-1 2-4 0,1 0-9 16,-2-1 2-16,2 1-6 0,-1 1-3 0,2-1-7 0,-1 2 0 16,0 1 1-16,0-3 2 0,3 2-9 0,-4 2 4 15,0 0-4-15,-4 0 3 0,5-1-7 16,-6 3 3-16,0 0 3 0,0-1-6 0,-2 1-7 0,2 0 7 15,-3-1 3-15,1 2-2 0,-6 1 3 0,5-1-2 16,4-2-3-16,-2 1-1 0,-1 2 2 0,-4-1-3 16,5 0 6-16,0-1 0 0,-5 3-7 0,7-1-1 15,-1-2 2-15,2 4-3 0,-1-3 4 0,0 3-1 16,3-3 2-16,-3 5 0 0,0-2 0 0,0 0 3 16,1 1-7-16,2-1 0 0,0-2-1 0,-1 4 4 15,5 0 1-15,-3-2 4 0,1 1-4 0,-1 2 3 16,1-1-2-16,-1 0-3 0,0 0-4 0,5 0 7 0,-5 1-2 15,1 1 2-15,-1-2 1 0,2 2-12 16,-5-2 10-16,4 3 1 0,-10 0-2 0,6-3 2 16,2 1-1-16,1-1-5 0,-1 1 5 0,2-3-2 0,2 0-2 15,-1-1 5-15,-1 1-10 0,6-2 6 16,-1-1-2-16,0 0 0 0,-1-2 5 0,0 4-3 0,4-6-3 16,0 2 3-16,1-1 1 0,-1 2 0 0,1-2 2 15,-2-1-4-15,6 0-3 0,-4 1-6 0,4 0-1 16,-4-1-5-16,4-3-4 0,2 5-5 0,0-3-15 15,2 1-13-15,2-2-29 0,-1 0-56 0,3-1-149 16,1 0 67-16</inkml:trace>
  <inkml:trace contextRef="#ctx0" brushRef="#br0" timeOffset="20639.14">19481 14299 28 0,'-5'1'30'0,"-2"0"2"0,-4-1 1 0,2 0 1 16,-5 0-3-16,0 1 0 0,-4-2-6 0,-2 0 3 16,-2-2-8-16,-6 1 0 0,-1-2 2 0,-5 0-3 15,4 1 19-15,-2-3 4 0,0 3-2 0,-3-3-5 16,1 0 1-16,2-2-6 0,-2 4-3 0,4-1 5 16,-2-3-7-16,4 1 15 0,0-1-4 0,6 2 1 15,2 1 0-15,-2-3-8 0,-5-1 1 0,9 3-7 16,-11-3-5-16,7 4-8 0,-6-4 4 0,1 0 0 15,2-1 5-15,-2 0-5 0,-3 1-3 0,4-1 2 16,-1 0 2-16,8 4 6 0,-1-2-9 0,3 0 10 16,1 1-13-16,3 1 26 0,3 1 2 0,0 1-7 15,4 2-2-15,-1-1 1 0,5 0-8 0,-2 2-5 0,4 1 6 16,0 0-6-16,0 0-8 0,0 0-4 16,0 0-6-16,0 0-4 0,0 0-9 0,0 0-1 0,0 0-3 15,19 4-2-15,-11-4-10 0,-5 3-6 0,-3-3-12 16,6 2 2-16,-6-2-9 0,3 0-14 0,-3 0-14 15,0 0-63-15,0 0-157 0,0 0 70 0</inkml:trace>
  <inkml:trace contextRef="#ctx0" brushRef="#br0" timeOffset="-57652.44">6235 3878 23 0,'-1'-5'75'15,"1"5"-10"-15,0 0-2 0,0 0-8 0,0 0 1 0,0 0-8 16,-2-5 4-16,2 5-5 0,0 0 1 0,0 0 2 15,0 0-16-15,0 0 3 0,0 0-5 0,0 0 0 16,0 0-4-16,0 0-5 0,0 0 3 0,0 0-1 16,0 0 2-16,0 0-3 0,0 0-8 0,0 0-1 15,0 0-6-15,0 0-2 0,0 0 6 0,0 0-8 16,0 0 3-16,0 0-1 0,0 0-4 0,-3 15 0 16,4-10 1-16,-1-1-4 0,0 4 0 0,0 1 3 15,0 3 1-15,0-2 0 0,0 3 2 0,0 3-1 16,0 1-8-16,0 1 3 0,0 0 3 0,0 7 3 15,-1 0-6-15,2 0-3 0,-2-1 11 0,1 3-8 16,-3 0 5-16,3-9-3 0,-1 10 1 0,1-5 2 16,0-3-5-16,0-1 4 0,-2 2 0 0,0-3-2 15,2 2 1-15,0 1 0 0,2 4 1 0,-4-6 0 16,4 0 3-16,-2-1-1 0,-3 8 4 0,2-2-4 16,-1-3-6-16,1-4 3 0,1 10 4 0,-2-12-8 15,-1 2 6-15,3-3-1 0,-1 3-2 0,1-5 1 16,-3 0-4-16,6 1 3 0,-3-4-1 0,-3 3-1 0,3-2 2 15,0-2-2-15,0 5 1 0,0-8 1 16,3 5-5-16,-6-4 4 0,6 2-4 0,-3-3 6 16,0 0-5-16,0 0 5 0,-3 2 0 0,6-1-4 0,-2-4 0 15,0 3-5-15,-1-5-3 0,0 4-3 0,0-4-3 16,0 0-2-16,4 4-13 0,-4-4-25 0,0 0-39 16,0 0-49-16,0 0-154 0,0-13 69 15</inkml:trace>
  <inkml:trace contextRef="#ctx0" brushRef="#br0" timeOffset="-54456.43">6151 3953 33 0,'-3'-4'61'15,"3"4"-6"-15,0-5-4 0,0 5-4 16,-2-3-3-16,2 3-9 0,-1-6 4 0,1 6-9 0,-2-2 1 16,2 2-7-16,-2-3-1 0,2 3-1 0,0 0 5 15,0 0-3-15,-4-3-7 0,4 3-3 0,0 0 0 16,0 0-1-16,0 0-3 0,0 0 3 0,0 0-6 16,0 0 9-16,0 0-2 0,0 0-4 15,-3-4 2-15,3 4-6 0,0 0 3 0,0 0-4 0,0 0 2 16,0 0 1-16,0 0-3 0,0 0 0 0,0 0-6 15,0 0 5-15,0 0-2 0,0 0-3 0,0 0 0 16,0 0 4-16,0 0-2 0,0 0 3 0,0 0-5 16,0 0 0-16,14 0 0 0,-14 0-1 0,11 0 1 15,-5-2-1-15,1 2 5 0,4-3 0 0,-1 2 0 16,3-2-4-16,-2 1-3 0,4-1 6 0,-3 0 0 16,5-2-3-16,-3 3 3 0,0-1-4 0,4-4 3 15,-4 1-4-15,5 1 1 0,-2 0-1 0,1-2 2 16,-1 3 0-16,0-3 0 0,0 2-5 0,2 0-2 15,-3 0 3-15,1 2 2 0,5 0 0 0,-3-2 0 16,-1 1-6-16,1 1 5 0,0-2 0 0,2 2-1 0,-2 0-1 16,1-2-2-16,-3 1 2 0,2 0-1 0,-1 0 0 15,1 2 0-15,-1 1 2 0,-5-1-3 16,-3 1 6-16,3 1-4 0,0-3 4 0,-2 3-2 16,-2-2 4-16,0 1 0 0,-1 0-3 0,0 0-1 15,-2-1 0-15,0 1 2 0,-1 0-5 0,-5 1 5 0,0 0 5 16,10 1-3-16,-10-1 1 0,7-2-3 0,-7 2 4 15,0 0-1-15,6-1 1 0,-6 1-1 16,0 0 1-16,0 0 2 0,0 0-4 0,0 0-2 0,0 0 3 16,0 0 3-16,0 0-1 0,0 0-6 0,0 0 3 15,5 2 4-15,-5-2-3 0,0 0-1 0,0 0 5 16,0 0-4-16,0 0-3 0,0 0 0 0,0 0-3 16,0 0-1-16,0 0 4 0,0 0-1 0,0 0 0 15,0 0-5-15,0 0 4 0,0 0 0 0,0 0 4 16,5 1 0-16,-5-1-8 0,0 0 6 0,3 3 3 15,-3-3-3-15,0 0 0 0,5 2 3 16,-5-2-1-16,0 0-4 0,0 0 5 0,3 3-4 0,-3-3 4 16,0 0-2-16,0 0 1 0,2 3 1 0,-2-3 2 15,0 0 1-15,0 0 4 0,0 0-4 16,0 0-1-16,0 0-1 0,0 0-1 0,0 0 2 0,0 5 0 16,0-5-3-16,0 0 1 0,0 3 2 0,0 1 5 15,0-4-3-15,0 5-1 0,0-5-5 0,0 5 6 16,0-5-4-16,0 4-2 0,0-1 4 0,0-3-3 15,0 7 2-15,-2-4-4 0,2-3 4 0,0 7-5 16,0-4 8-16,0-3 0 0,0 8 0 0,0-7-5 16,0-1 0-16,0 8 0 0,0-3 0 0,0-1 5 15,0-1 0-15,0 2 4 0,0 2-5 0,2-2 0 16,-2 1 1-16,0 2 8 0,1 0-5 0,2 1 5 0,-3 1-6 16,0 1 5-16,1 0 1 0,1 3 4 15,0-2-6-15,-2 3-3 0,4-3 3 0,-4 5 5 16,4-1-5-16,-3 1-3 0,3-2 1 0,-2 2-1 15,2-2 2-15,0 1-3 0,-3 0-2 0,3 1 1 16,0 1-1-16,-1-1-3 0,-1-1 3 0,2 2-2 0,-4-1-1 16,5-2 5-16,-5 2 1 0,4-1-1 15,-3-4-4-15,-1 4-2 0,4-6 1 0,-4 3 0 0,4-4 6 16,-3 2-4-16,2 0 3 0,-2-5 3 0,3 3-1 16,-1 0-1-16,-1-1 0 0,3 1 7 15,0-4-2-15,2 2 0 0,-2 1-6 0,1-1 3 16,-1 0 3-16,3 0-2 0,-2 2 0 0,1-2-4 0,0 1 1 15,2 0-1-15,-1 0-1 0,1 1 2 0,0 1-2 16,-3 2-1-16,3-3-1 0,-2 2 5 0,0-2-3 16,-2 3-4-16,-1-5-2 0,3 1 6 0,-4-3 2 15,0 4-5-15,2-6 2 0,0 2-5 0,-5-1-2 16,4 2 12-16,-3-4-5 0,-1-2 1 0,0 5 3 16,3-1 10-16,-3-4-3 0,1 3 3 0,-1-3-1 15,0 0-1-15,1 3 4 0,-1-3-3 0,3 2-4 16,-3-2 4-16,0 0-2 0,0 0 6 0,0 0-5 15,0 0 2-15,0 0 2 0,0 0-3 0,0 0-6 16,0 0-2-16,0 0 1 0,0 0 3 0,0 0-2 16,0 0-2-16,0 0-1 0,0 0-2 0,0 0 5 0,0 0-8 15,0 0 1-15,0 0-1 0,0 0 0 16,0 0-1-16,0 0 1 0,0 0-2 0,0 0 0 16,0 0 1-16,0 0-3 0,0 0-5 0,0 0 4 15,0 0 1-15,0 0 2 0,0 0-1 0,0 0 6 16,0 0-8-16,0 0-1 0,0 0-2 0,0 0 4 0,0 0 2 15,0 0-4-15,0 0 1 0,0 0 1 16,0 0-2-16,0 0 2 0,-4 7 0 0,4-7-3 0,-8 2 2 16,2 1 3-16,1-1 1 0,-4 4-1 0,0-2-2 15,-2 1-2-15,-1 0 7 0,0-1-7 0,-5 5 1 16,-1-3 1-16,0 1 0 0,-3 0 1 0,1 1 4 16,-2-4-3-16,-6 2 1 0,1 2-3 0,0-1 6 15,-1 0-7-15,2-1 1 0,-4 0 2 0,10-1-1 16,-7 0-1-16,0-1 5 0,0 3-2 0,4-2 1 15,5-2 1-15,-2 1-2 0,2 1 0 0,1-1-1 16,1 1-4-16,3-1-1 0,-1 0 4 0,1 1-5 16,4-1 9-16,-2 1-6 0,-1 2 10 0,3-2-10 15,-2-2 5-15,0-1-4 0,0 5 0 0,2-4-1 16,1 0 3-16,-1-1 2 0,-1 3-5 0,0-3 5 16,1 0 0-16,-2 1-6 0,2-1 4 0,-2 0 2 15,3-2 2-15,1 5 6 0,1-4 11 0,-1 0 6 16,1 0 4-16,0 1 2 0,6-2 2 0,-8 0-2 0,8 0-4 15,0 0-2-15,-8 0-4 0,8 0-4 16,0 0-5-16,-5 1-7 0,5-1-10 0,0 0-5 16,0 0-6-16,0 0-7 0,0 0-4 0,0 0 6 0,0 0-2 15,0 0 4-15,0 0-3 0,0 0 3 0,0 0 1 16,0 0-2-16,0 0 1 0,0 0 3 0,0 0 5 16,0 0-2-16,0 0-2 0,-6-3 5 15,6 3 3-15,0 0 0 0,0 0-3 0,0 0 5 0,0 0 0 16,0 0 2-16,0 0 4 0,0 0 5 0,0 0 0 15,0 0-2-15,0 0 6 0,0 0 2 16,0 0-10-16,0 0 3 0,-5-2-2 0,5 2-2 0,-3-6-1 16,3 6 2-16,0-2-3 0,0 2 0 0,0-8 1 15,-4 3-6-15,4 1 4 0,-1 0-3 16,-3 0 2-16,4-5-2 0,-4 6-1 0,3-6-2 0,-3 1 8 16,-2-3-8-16,-1-1 2 0,5-3 0 0,-6-2-2 15,0 0 1-15,2-2 0 0,-2-5-4 0,2 5 3 16,-2-6-3-16,2 0 5 0,-3 1 0 0,1-1-3 15,2 0 1-15,-3 5-1 0,4 2 5 0,-2-2-4 16,2 2-4-16,-2 0 6 0,-3-7-4 0,2 7-2 16,0 1 0-16,-2-1 2 0,1-1 1 0,0 1 3 15,0 1-3-15,-1-1-2 0,1 3 4 0,0-2 1 16,-4 2 2-16,3-2-4 0,2 3-5 0,-2-3 5 0,1 2 4 16,4 0-6-16,-1-1-1 0,-1 4 2 15,2 0 1-15,0 2 1 0,2-1-2 0,0 3 1 16,-1-3 1-16,0 2-4 0,0 0-1 0,0 1 5 15,3 0-3-15,-1 2 4 0,0 1 1 0,1-2-2 0,0 0 4 16,-1 4-4-16,1-1 0 0,0-3 0 0,-1 3 2 16,1 0 2-16,0-1-4 0,0 1-2 0,-1-1 3 15,1 2-2-15,1-2 2 0,0 5 1 16,-3-9 2-16,2 5-8 0,1 4 2 0,0-6 0 0,-2 1-8 16,2 1 8-16,0 4 0 0,0-6-1 15,0 6-2-15,-1-4-1 0,1 4 5 0,0 0-2 16,1-7-3-16,-1 7 3 0,2-4-6 0,-2 4 5 0,0-4 2 15,0 4-2-15,0-4 1 0,0 4 3 0,1-6 1 16,-1 6-4-16,3-3 0 0,0-1-1 0,-3 4 0 16,3-4 2-16,-1 0 3 0,0 0-2 0,1 1-2 15,0 1 0-15,-1-2 4 0,6 0 3 0,-3 0-5 16,1 1-5-16,2-3 3 0,0 3-2 0,0 1 3 16,4-1-1-16,-3-1 0 0,5 0-6 0,-4 0 2 15,8 3 2-15,0-1-9 0,0 0-5 0,3-1-4 16,-1 2 1-16,1-2-6 0,2 1 2 0,-2-1-5 15,7 2 4-15,-1-1 3 0,-7 0 2 0,2-1 2 16,-1 2 2-16,-1 1 1 0,-1-3 1 0,-1 3 2 16,1-2 0-16,-1 2 5 0,0-1 1 0,-4 0-5 0,0 1 0 15,5-2 0-15,-1 1 3 0,-4 1-5 16,-1-3 10-16,0 3-4 0,5-4 5 0,-7 4-5 16,4-3 1-16,-3 3 1 0,1-1 6 0,0-1-8 15,-1 1 3-15,-3 0 1 0,2 1-3 0,-5-1 4 0,5 0 2 16,-3 0-1-16,-2 2 0 0,3-1 2 0,-1-3 1 15,-3 2-2-15,0 0-3 0,-5 1 5 16,14 0-1-16,-7 0 0 0,-2 0 3 0,-5 0-2 0,10 0 4 16,-2 0-5-16,-8 0-2 0,9 1 4 0,-6-1-5 15,-3 0 10-15,11 1-1 0,-7 1-6 0,1-1 6 16,-5-1-9-16,7 2 5 0,-4 0-2 16,-3-2 4-16,6 2-2 0,-2-1 1 0,-4-1 1 0,9 3 3 15,-7-1-4-15,2 0-1 0,-4-2 0 0,6 3-1 16,-3-1 5-16,1 0 3 0,0 1-4 0,-1 0-3 15,2 0 0-15,-3 2 0 0,1-4 2 0,1 2-1 16,-2 1-2-16,2 1 2 0,-3-1-1 0,3-3 1 16,-4 3 3-16,4 0 1 0,1 3 0 0,-4-3-3 15,3-1-1-15,0 4 4 0,-3 1-3 16,3 1 1-16,0-4 5 0,1 5-1 0,-1 0-6 0,2 0 5 16,-2 2 2-16,0 3 1 0,1 1 2 0,-1 2 2 15,1-1-2-15,3 3-1 0,-2-3-2 0,-1 1 0 16,2-1 4-16,-1 0-1 0,2 1 0 0,-2-2 3 15,0 2-6-15,1-3 4 0,-1 2-1 0,-2-3 1 16,0 2 2-16,0-2 0 0,-2-1 1 0,1-1-1 16,-1 1 3-16,1-1 4 0,-2-2 3 0,2 2-4 15,-1 0 6-15,2-2-6 0,-3 2-2 0,2-3 1 0,-1 1 0 16,2 1-4-16,-2-1 2 0,0-1-7 0,1 3 8 16,1-1-7-16,-2 0 6 0,2-2-9 15,0 3 5-15,-2 0-7 0,2-2 3 0,-1 2-4 16,1 0 0-16,-2-1-1 0,2 1 7 0,-3-2-1 0,3 0-4 15,1-2-3-15,-5-1 3 0,1 0 2 16,1 0-1-16,-1-3 1 0,0 2-4 0,1 1 2 0,-2-2-3 16,0-1 6-16,-2 2-4 0,2-3 10 15,-2 3-7-15,-1-1 0 0,-1-1 3 0,-1 3-4 0,0-3 7 16,-3 2-9-16,1 2-1 0,-6 1-1 0,-1 1 1 16,-3 2 0-16,1 0 0 0,-3-1 1 15,-7 1 0-15,2 4-4 0,-3-1 5 0,1 0 1 0,-2 0-2 16,-3 0 2-16,0 2-3 0,0-1 2 0,0 0 3 15,-2-1 1-15,0 0 2 0,0-3-1 0,2-1 9 16,3 1 1-16,-1-3 2 0,3-3 1 0,4 0 5 16,3-1 3-16,2-1-3 0,3 1-6 0,1-1-2 15,2-1-4-15,-2-1 2 0,2 1-6 0,-1-1 3 16,1 2-6-16,-1-2 3 0,2-1-5 0,1 2 1 16,0 1-6-16,-1-2-2 0,4 2-3 0,-1-2 1 15,-3 0 0-15,1 1 2 0,1-1-2 0,3 1-4 16,-5-1 0-16,1 1-6 0,4-3 10 0,-3 0 2 15,-1 0-6-15,9 0-2 0,-12-3-9 0,6 0-14 16,1-4-29-16,0 3-15 0,0-6-20 0,3-2-119 0,-4-8-234 16,3 3 104-16</inkml:trace>
  <inkml:trace contextRef="#ctx0" brushRef="#br0" timeOffset="-53484.44">6077 3989 75 0,'0'0'76'0,"0"-7"-2"0,0 7-9 16,0 0-4-16,0-7-2 0,0 7-5 0,0-5-8 15,0 1-2-15,0 4-5 0,1-6-3 0,-1 6 0 16,3-5-8-16,-2 3-6 0,-1 2 3 0,0-4-4 16,0 4-4-16,0 0-1 0,0 0-2 0,0 0 0 15,0 0-6-15,0 0-2 0,0 0-5 0,0 0 3 16,0 0-4-16,0 0 2 0,0 0 3 0,0 0-5 0,3 14 1 16,-1-7 6-16,-2 1 1 0,4 3-5 15,-3-1 0-15,-1 4 2 0,0 5-1 0,0 0 3 16,0 6 8-16,0 1-7 0,0 1-2 0,0 0-1 15,-1 0 2-15,2 1 5 0,-1-1-3 0,0-3 4 16,0 2-4-16,3-1 3 0,-2 3 2 0,2-3 3 0,-3 0 3 16,1 1-4-16,0 2 1 0,0 0 0 15,2 0-2-15,0 0-3 0,-3-1 4 0,0 1-8 16,0-1 2-16,0-1-3 0,0-6 6 0,1-2 0 0,0 3-5 16,2-3-2-16,2-1 2 0,-4-6 1 15,1 5-2-15,1-4 1 0,0 0-4 0,1-2 3 0,-2 3-3 16,1-1 6-16,1-1-5 0,-1-1 6 0,2 0-5 15,-1-2-2-15,-1 0 2 0,-1-2 0 0,2 1-3 16,-1 0 0-16,-1-2-2 0,2 1 2 0,-1-1 3 16,-1-1-2-16,2 1-1 0,-3-3 1 0,2 3-1 15,-1-3 1-15,0 0 2 0,-2-2 3 0,1 4-8 16,-1-4 2-16,0 0-2 0,5 4 5 0,-5-4-1 16,0 0 1-16,0 0-3 0,0 0-1 0,0 0-4 15,-4 5 4-15,4-5-3 0,0 0-6 0,-5 4-1 16,3 0 4-16,-2-3-1 0,-1 2 0 0,1 1 2 15,0 0-2-15,1-3 1 0,1 4-6 0,2-5 10 16,-5 3-5-16,5-3 0 0,-3 2 0 0,3-2 2 16,0 0-5-16,-4 4 3 0,4-4 4 0,0 0 0 0,0 0-3 15,-3 3-4-15,3-3 1 0,0 0-6 16,0 0 4-16,0 0 0 0,0 0-7 0,0 0 2 16,0 0 5-16,0 0-1 0,0 0-4 0,0 0 3 15,0 0 2-15,0 0 1 0,0 0-1 0,0 0-1 16,0 0 4-16,7 3 0 0,-7-3 1 0,0 0-1 0,5 1 1 15,-1 0 0-15,-4-1 8 0,11 0-5 16,-3-1 3-16,1 1-3 0,4-1-1 0,4-2 6 0,3-1-2 16,-2-4 3-16,4 3-3 0,5-3-5 0,-1-1 10 15,4 0-9-15,2 1-5 0,-2-5 5 0,1 2-11 16,1-3 3-16,3 0 3 0,-2 1-7 0,-1-3 6 16,0 3-9-16,0-1 7 0,1-1 1 0,-5 2 5 15,3 3-2-15,-3-1-9 0,-1 1-1 0,-2 0-8 16,-8 3-17-16,1 2-8 0,-6 1-16 0,1-1-60 15,-4 1-136-15,0 3 60 0</inkml:trace>
  <inkml:trace contextRef="#ctx0" brushRef="#br0" timeOffset="-52872.44">6450 3875 71 0,'0'0'75'0,"0"0"-10"0,0 0-3 0,0 0-7 16,0 0-9-16,-11 17-1 0,4-5-7 0,-1 2-2 15,-2 3-5-15,-4 9 1 0,-2 2-3 0,-1 3-1 16,-7 13-6-16,-1-2-2 0,0-2 0 0,-2 2-3 16,0-2 0-16,4-11-1 0,1 0 0 0,0-2-3 15,2-1 1-15,1-1-4 0,5-10-3 0,4-2 3 16,2-3 0-16,3-1 4 0,-1-2-11 0,-2-2-1 16,7 1 1-16,-3-3-3 0,3 2-2 0,-2-1-2 15,3 0-6-15,0-4-5 0,0 0-25 0,9 1-27 16,-9-1-49-16,17-5-123 0,-7 0 54 0</inkml:trace>
  <inkml:trace contextRef="#ctx0" brushRef="#br0" timeOffset="-52499.44">6524 4200 21 0,'-23'24'89'0,"0"2"-14"0,1-1-1 15,-2 1-9-15,-1 5-7 0,-1-4-2 0,2 2-4 16,-8 6 2-16,10-8-12 0,-1 1-3 0,4-2 1 16,2-4-8-16,3-5-2 0,5-2-7 0,2-1-2 15,-1-4 2-15,2 0-4 0,2 0-4 0,1-1-2 16,1-4 0-16,0 3-2 0,2-4 0 0,2 1 2 16,0-1 2-16,-2-4-13 0,9 3-2 0,-1-5-13 15,3-3-9-15,7-3-24 0,0-1-24 0,6-6-57 16,1-4-135-16,-1-2 60 0</inkml:trace>
  <inkml:trace contextRef="#ctx0" brushRef="#br0" timeOffset="-52185.93">6826 4185 101 0,'-12'16'96'0,"2"0"-12"16,-3 0-2-16,0 1-6 0,-2 4-4 0,-1 0 1 15,0 3-7-15,-2-5-7 0,4 3 4 0,-1 4-2 16,-4-2-3-16,-2 1-10 0,-2 4 5 0,2-5-6 16,3 3-1-16,-2-4-3 0,2 0-3 0,1-1-2 15,-1 1 1-15,1-2-9 0,7-4-7 0,-3-3 2 16,3-1-2-16,-1 3-1 0,2-2-5 0,2-4-1 15,3 0-3-15,-5 0 1 0,6-1-8 0,-1-1-9 16,1-2-11-16,1 0-18 0,0-2-10 0,1-2-18 16,1-2-7-16,1 6-8 0,-1-6-17 0,0 0-84 15,14-12-188-15,-1 4 83 0</inkml:trace>
  <inkml:trace contextRef="#ctx0" brushRef="#br0" timeOffset="-51915.92">6852 4485 14 0,'-11'16'78'0,"-2"1"-10"15,2-2-5-15,-1 0 6 0,-1 1-15 0,2-1-8 0,1 1-5 16,-2-3-9-16,1 0 1 0,3-4-4 16,2 2-6-16,-1-2-5 0,1-2-9 0,1-1-5 15,1-1-7-15,3-2-5 0,1 0-11 0,-3 1-6 16,3-4-12-16,0 0-45 0,0 0-89 0,13-14 41 16</inkml:trace>
  <inkml:trace contextRef="#ctx0" brushRef="#br0" timeOffset="-51560.93">6717 4045 39 0,'-1'-3'129'15,"-2"-1"-28"-15,3 4-24 0,0 0-4 0,0 0-11 16,-10 16-9-16,-4 1 7 0,1 4-12 0,-2 3-11 16,-2-1-4-16,2 1-7 0,1-2 3 0,-3 2-5 15,7-9-5-15,0 2 0 0,-4-3 0 0,2 1 0 16,-3-3-4-16,-3 5 15 0,4-3-17 0,1-3-2 16,3-2 1-16,-3-4 6 0,-1 3 4 0,1-3 4 15,4 0 3-15,4-2 2 0,-4-1 0 0,3 0 3 16,2-1-5-16,4-1-5 0,-9-1-3 0,9 1-5 15,-2-7-9-15,3 2-6 0,5-5-11 0,7-1-12 16,1-6-7-16,9-3-2 0,4 1-14 0,-1 0-7 16,6-1-8-16,-2-1 2 0,1 2-7 0,0 2-10 15,-2-2-57-15,-1 3-143 0,-5 1 63 0</inkml:trace>
  <inkml:trace contextRef="#ctx0" brushRef="#br0" timeOffset="-51289.92">6826 4066 131 0,'5'-4'14'0,"0"1"12"15,-1-2 9-15,0 2 3 0,-2-1 1 0,-2 4-9 16,0 0 4-16,-4-5 6 0,4 5 6 0,0 0-1 0,-15 4 0 15,5 1-3-15,-6 3-1 0,-1 1-3 0,0 4-1 16,-6 5-5-16,0 0-3 0,1 3 0 16,-5-1-4-16,3 2 1 0,1-2 0 0,2-2-7 15,8-1-1-15,0-2-8 0,1-1-4 0,3-4-4 0,4 1 2 16,-1-3 2-16,1 2-7 0,1-2-2 0,3-3-2 16,-1 0 2-16,1-1-3 0,0 1 1 0,1-5 5 15,2 3-5-15,-2-3 6 0,0 0-3 0,0 0-4 16,21-8 6-16,-11 1-6 0,1 0-3 0,4-3-7 15,-5 2-5-15,6 0-9 0,-5 1-5 0,0 1-4 16,-1 1-4-16,-1 0-8 0,1 1-2 0,-2 3 4 16,-4 0 2-16,-4 1 5 0,6 4 5 0,-3 0 5 15,-3 2 1-15,-4 2 5 0,-1 4 1 0,-4 2 5 16,-5 0-2-16,-1 7-19 0,-3 2-45 0,1-1 21 16</inkml:trace>
  <inkml:trace contextRef="#ctx0" brushRef="#br0" timeOffset="-49707.86">6183 3868 11 0,'-9'5'14'16,"0"2"4"-16,1-3-4 0,1 4 3 0,-3 1-1 15,1-1-2-15,1 0-1 0,-2 0 10 0,1 2-14 16,0 3 2-16,-4-1-1 0,4 1-2 0,0-2 0 0,0 1 0 16,0 4 0-16,3-3-2 0,-2 1 2 0,-1 3 1 15,2-2 2-15,0 3-3 0,2 2 3 0,-6 3-3 16,5-4 3-16,1 8-1 0,0-4-2 16,1-1 2-16,0-4-2 0,1 1-1 0,-1 0-1 0,3-2 4 15,-1 3-7-15,1 5 9 0,-1-4 1 0,2-2-5 16,-2-2 3-16,4-1-2 0,-1 2 3 0,1-1 7 15,2-5-10-15,0 1 3 0,0-2 3 0,2 5-3 16,-1 0 0-16,-1-4-3 0,1 0 5 0,4-1-8 16,-4 4 7-16,3-4-2 0,-2 2-4 0,3 2 2 15,-1-5-1-15,1 4 1 0,0 1 0 0,0-1-4 16,-3 2 3-16,3 0 1 0,0 0-3 0,-1 2 0 16,-2-1 3-16,-2 2-1 0,4-5-10 0,-3 2 8 15,1 0 3-15,-2-5-7 0,-1-1-4 0,2 1 7 16,-1-2-5-16,-2-2-3 0,1 0 1 0,2-2 7 15,-3 1-6-15,2 1 3 0,0-2 0 0,-2 1 2 16,4-1 1-16,-2 0 3 0,2 0-2 0,-1 0-4 16,0 0 2-16,1-1 7 0,2 0-12 0,1 0 2 15,1 3 3-15,1-2-3 0,1 0-1 0,-3 1 3 16,4 0-3-16,1-1 6 0,-5 1-3 0,5 0-3 0,-2-1 5 16,-1 1-3-16,2-3-1 0,-3 1-2 15,0 1 5-15,2-2-1 0,-2-1-1 0,1-1 7 16,-2-1-7-16,3 0-1 0,1 0 3 0,-2-3 4 15,2 3-4-15,-2-5-3 0,2 1 4 0,0 4-1 0,1-5-1 16,0 3-2-16,-1-3 1 0,3 4-3 0,0-3 0 16,2 1 2-16,-7 1 8 0,4 0-4 15,-2-3-3-15,2 2-2 0,1-2 2 0,3 0 2 0,-5-2-2 16,4 3 1-16,-5-1 0 0,5-3-2 0,-4 2 3 16,2-2 5-16,-1-1 0 0,2-1 0 0,-2-1-1 15,2 0 5-15,-1-2-7 0,0 3 6 16,1-3 0-16,-2 0-5 0,-1 3 1 0,3 0-4 0,-3-1 0 15,-1 3 2-15,0-3 3 0,-3 3-4 0,3-4-2 16,-4 3 7-16,3-2-5 0,0-2 12 0,-4 3 4 16,4-1-3-16,-2-6 6 0,0 3 2 0,2-1-6 15,-3-2 6-15,0-6-6 0,1-1 8 0,-2 8-9 16,-3-3-2-16,-1-9 0 0,1 4-1 0,-3-5-8 16,-4 3-3-16,1-1 0 0,-3 0-3 0,-4-2-4 15,1 0-3-15,-5-1-6 0,1 1-4 0,-7-1 2 16,0 2-1-16,-5-4-12 0,-9-6 11 0,4 14-3 15,0-2-5-15,-7-6-6 0,-6 3-5 0,13 10-7 16,-5 2-13-16,-4 0-11 0,1 2-79 0,-16-4-155 16,-1 5 68-16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17T09:03:17.549"/>
    </inkml:context>
    <inkml:brush xml:id="br0">
      <inkml:brushProperty name="width" value="0.05292" units="cm"/>
      <inkml:brushProperty name="height" value="0.05292" units="cm"/>
      <inkml:brushProperty name="color" value="#002060"/>
    </inkml:brush>
  </inkml:definitions>
  <inkml:trace contextRef="#ctx0" brushRef="#br0">7555 3103 23 0,'0'-7'57'0,"3"5"-5"0,-3 2-7 16,0-5 1-16,1 3-5 0,-1 2-6 0,0-7-2 16,0 7-2-16,4-4 0 0,-4 4 2 0,0 0-2 15,0-4-3-15,0 4 1 0,0 0-3 0,0 0 2 16,0 0-9-16,1-3 0 0,-1 3-1 0,0 0 3 15,0 0-4-15,0 0-8 0,0 0 1 0,0 0-1 16,0 0-2-16,0 0-5 0,0 0 3 0,0 0 2 16,0 0-10-16,0 0 0 0,0 0 0 0,0 0 4 15,0 0-5-15,0 0 1 0,0 0 3 0,0 0 1 16,0 0-8-16,0 0 11 0,0 0-9 0,0 0 3 0,0 0 1 16,0 0-3-16,0 0 2 0,0 0-2 0,3 11 1 15,-3-7-1-15,1 3 1 0,-1-2-3 16,0 3 3-16,3-2 3 0,-2 5-1 0,-1-1-2 15,1 3 2-15,-1-1 7 0,4 3-8 0,-4 1 1 0,0 2 0 16,0-1 1-16,1 0-2 0,-2 0 2 0,2 2 1 16,-1-2 1-16,0 0 1 0,0-3-3 0,3-2 6 15,-6 2-5-15,6-2 0 0,-2 1 2 16,-1-3 2-16,0 2 3 0,3 5-2 0,-2-5-4 0,0-2-1 16,3 1 2-16,0 2 5 0,-1-1-4 0,-1-2 4 15,1 2-3-15,-1-2-2 0,1 3 6 0,-2-1-8 16,0-3 2-16,2 0 4 0,-3 1 1 0,1-3-7 15,-1 3 1-15,0-3 0 0,0-2-2 0,3 2 1 16,-3-4 5-16,0 2-15 0,1-1 1 0,-1-4-11 16,1 5-10-16,0-4-13 0,-1-1-68 0,0 0-118 15,0 0 52-15</inkml:trace>
  <inkml:trace contextRef="#ctx0" brushRef="#br0" timeOffset="1212">7535 3087 16 0,'0'0'60'0,"0"0"-7"16,0 0-5-16,0 0-3 0,-4-6-3 0,4 6-11 16,0 0-4-16,-3-2 5 0,3 2-8 0,0 0-1 15,0 0-6-15,0 0-1 0,0 0-2 0,0 0-3 16,0 0-2-16,0 0-5 0,0 0 3 0,0 0-3 15,13-3 0-15,-4 3-3 0,-1 0 2 0,2 0-6 16,3 0-1-16,0 1-7 0,1-1-3 0,4-1 7 16,1 1-6-16,-1 0-1 0,2 0-4 0,2-1 4 15,-2 0 3-15,3-2 0 0,0 1 1 0,4-1 3 16,-4-1 4-16,6 0 2 0,-3-4 10 0,1 3-1 16,-3 3 1-16,-5-3-1 0,1 5 1 0,0-4-5 15,-1 3-3-15,-5 0 3 0,0 0-9 0,-1 1 2 16,-1 1-4-16,2-1-3 0,-5 2 1 0,-2-1-2 15,3 2 2-15,-3 0-1 0,3-1-1 0,-4 3-2 16,1-3 1-16,-1 3 0 0,-1-3-2 0,-1 2 5 16,0-2-2-16,1 2 4 0,-2-2-1 0,-1 0-1 0,2 1-1 15,-4-3 6-15,5 2-3 0,-5-2 2 16,1 3 4-16,-1-3 0 0,4 2-1 0,-4-2-2 16,0 0 3-16,4 3 1 0,-4-3-1 0,0 0 1 15,0 0 2-15,0 0 0 0,0 0-3 0,0 0 7 0,4 3-6 16,-4-3-4-16,0 0 8 0,0 0-3 0,0 0-4 15,0 0 6-15,0 0-6 0,0 2-1 0,0-2 3 16,0 0 1-16,1 4 8 0,-1-4-10 0,0 0 3 16,0 0-1-16,0 0 0 0,0 3 2 0,0-3 0 15,0 0 0-15,0 0-2 0,0 0 2 0,5 5 1 16,-5-5-2-16,0 0 5 0,1 3 0 0,-1-3 0 16,0 0 1-16,3 2-2 0,-3-2 1 0,1 4-2 15,2-1-2-15,-3-3 3 0,1 5-2 0,-1-1 3 16,2 1 6-16,0 2-8 0,-2-2 3 0,1 5 3 15,2 1 2-15,-3 2 0 0,0 2 1 0,0-3-4 16,1 5 4-16,2 0-4 0,-3 0-3 0,0 0 8 16,1 0-6-16,4 2 1 0,-5-3 1 0,4 2 0 15,-3 1 5-15,3-1-5 0,0-1 2 0,-3 0-3 16,3-1 1-16,0 1-2 0,-3-3-4 0,2 3 4 16,-2-6 1-16,3 5-2 0,-2-4 0 0,2 2 2 15,-1-6-4-15,1 3-3 0,-3 0 5 0,0-4-5 16,-1 0 4-16,4 0 0 0,-4-2 6 0,3 1-8 15,-2-2 1-15,-1 0-4 0,1 0 5 0,-1 0-3 16,1-2 13-16,-1-2 7 0,2 4 8 0,-2-4-7 16,0 0-1-16,0 0-4 0,0 0-2 0,0 0-6 15,0 0-8-15,0 0 2 0,0 0-1 0,-12-8-6 16,12 8 2-16,-5-3 0 0,1-1-9 0,4 4 3 0,-10-2 2 16,4 1-1-16,-2 1 0 0,-4 0-1 0,1 0 0 15,-2-3 3-15,-5 3 0 0,2 0 0 16,-5 0 0-16,0-1-4 0,-9 2 4 0,-2-3 3 15,-1 3-5-15,-3 0 5 0,0-1-3 0,0 0 8 0,1-1 3 16,2 2-2-16,2-1 3 0,4 3 6 0,5-3 1 16,1 0 3-16,-1 0-7 0,4 1 2 0,0 1 0 15,5-1-2-15,1-1-1 0,1 0 0 0,4 1-2 16,-2-1 2-16,4 2-5 0,5-2 0 0,-9-2-3 16,9 2-2-16,-7 2 4 0,7-2-2 0,0 0 6 15,0 0-3-15,-10-2-4 0,10 2-9 0,0 0 0 16,0 0-8-16,0 0-10 0,-6-2-19 0,6 2-33 15,1-6-47-15,-1 6-133 0,0-6 59 0</inkml:trace>
  <inkml:trace contextRef="#ctx0" brushRef="#br0" timeOffset="1834">7927 3135 12 0,'-14'9'34'15,"-2"-1"4"-15,1 2-8 0,-1 1 2 0,-1-1-2 16,-2 1 0-16,3 0 8 0,-4 1-7 0,2 0 4 16,-5 3-5-16,9-4-4 0,-1 1 2 0,0 1-3 15,-1-4-6-15,4 4-1 0,0-2-4 0,-2-1-2 16,5-1 1-16,0 0 1 0,-1 0 3 0,2-2-6 16,0 0 2-16,2 1-5 0,1-2-1 0,0 0 3 15,1-2-8-15,-1 1-4 0,4-2-2 0,-2 0-4 16,2 1-9-16,1-4-9 0,-4 3-14 0,4-3-40 15,-4 4-87-15,4-4 38 0</inkml:trace>
  <inkml:trace contextRef="#ctx0" brushRef="#br0" timeOffset="2183.06">8113 3238 8 0,'-13'8'65'16,"-3"4"2"-16,1-4-7 0,-2 3-1 0,-2 0 4 15,-4 0-12-15,-1 2-9 0,-2-2 1 0,2 1 4 16,6-3-11-16,-2 0 0 0,0 0 1 0,1 1-3 0,-1-2-1 16,6 1-9-16,-1-2-3 0,-1 3 1 0,5-3-2 15,2-3-3-15,-1 2-8 0,-1 1-1 16,5-3-5-16,0 0-9 0,-1 0-12 0,2-1-1 0,0-1-10 16,3 0-3-16,2-2-6 0,-3 5 8 0,3-5-19 15,0 0-49-15,0 0-105 0,19-7 46 0</inkml:trace>
  <inkml:trace contextRef="#ctx0" brushRef="#br0" timeOffset="2460.06">8042 3466 15 0,'-2'5'77'0,"-2"-1"-3"16,-1-2-10-16,-3 2 4 0,3-2-3 0,-3 0 3 16,-1 2-20-16,-1-1-2 0,1 0-1 0,4 1-3 15,-3-1-11-15,-1 0 1 0,3-1-15 0,2 0-13 16,-2 0-23-16,6-2-15 0,-8 3-12 0,4 0-54 15,4-3-108-15,-2 3 48 0</inkml:trace>
  <inkml:trace contextRef="#ctx0" brushRef="#br0" timeOffset="2690.06">8132 3493 13 0,'-6'3'64'0,"3"1"-4"16,-4-2-6-16,2 1-3 0,0 1-6 0,0-1-9 15,-2 1-16-15,0 0-15 0,1-3-15 0,0 4-47 0,0-4-61 16,-1 1 27-16</inkml:trace>
  <inkml:trace contextRef="#ctx0" brushRef="#br0" timeOffset="3042.06">7936 3193 33 0,'-6'2'66'15,"-3"3"-11"-15,-3 0-15 0,-4 2 10 0,-1 1-7 16,-1 0-5-16,-2 1-7 0,-7 0 7 0,0 3-12 16,4-2 0-16,-4-1-1 0,2 1-7 0,4-3-2 15,2 1 9-15,-1-1-18 0,2-1 0 0,1 0-6 16,3 0-4-16,1-1-12 0,-2 2-12 0,6-3-16 16,0-2-34-16,0 2-82 0,4-3 37 0</inkml:trace>
  <inkml:trace contextRef="#ctx0" brushRef="#br0" timeOffset="3281.06">7725 3225 6 0,'-10'5'66'0,"1"2"-12"0,0-3 5 16,3-1-11-16,-1-3-3 0,1 4-5 0,1 1-1 16,1-3-10-16,-1 2-7 0,2-3-5 0,1 2-7 0,1 1-1 15,1-4-14-15,1 6-5 0,1-4-5 16,5 0-1-16,3 1-16 0,3-3-29 0,2 0-67 16,3 0 30-16</inkml:trace>
  <inkml:trace contextRef="#ctx0" brushRef="#br0" timeOffset="3482.06">7838 3341 30 0,'-12'4'65'0,"0"1"-5"0,0 2-4 0,0-4-4 15,1 1 2-15,3-1-9 0,1 0-5 0,0 1 1 16,1-1-9-16,2-3-2 0,0 2-1 0,4-2-16 15,-8 1-11-15,8-1-6 0,0 0-13 16,-5 1-5-16,5-1-20 0,0 0-36 0,0 0-84 0,0 0 38 16</inkml:trace>
  <inkml:trace contextRef="#ctx0" brushRef="#br0" timeOffset="5055.06">8138 3391 15 0,'0'0'68'16,"0"0"-2"-16,0 0-10 0,0 0-6 0,0 0-4 16,0 0-8-16,0 0 0 0,0 0-8 0,0 0-7 0,0 0 0 15,0 0-3-15,0 0-4 0,-10 12 5 16,5-7-2-16,-3 0-6 0,0 2 0 0,1 0-2 15,-5-1 0-15,5 0 3 0,-5 1-6 0,4 1 1 16,-3-3 3-16,1 2-5 0,-3 0 4 0,3-3-1 16,-6 2 0-16,2 0 2 0,1-2-3 0,2 1-3 15,-1-3 3-15,2 3-6 0,-4-1 3 0,3-2-3 0,1-1 0 16,-1 1-4-16,5 0 0 0,-1-1 0 0,0-1-10 16,2 0-2-16,0 3-5 0,5-3-19 15,0 0-68-15,0 0-113 0,-12-4 50 0</inkml:trace>
  <inkml:trace contextRef="#ctx0" brushRef="#br0" timeOffset="5402.06">7771 3500 26 0,'-10'6'20'0,"1"-1"-13"16,0-2-17-16,4 0-9 0,1 0 5 0</inkml:trace>
  <inkml:trace contextRef="#ctx0" brushRef="#br0" timeOffset="6004.06">8161 3330 42 0,'0'0'61'0,"0"0"-7"0,0 0-6 0,0 0-4 0,0 0-1 15,0 0-3-15,0 0-1 0,0 0 1 0,0 0-6 16,0 0-1-16,0 0-10 0,0 0 3 0,0 0-1 16,-4 4-6-16,0-1 0 0,-2-1 7 0,0 2-6 15,-1 0 3-15,-3 1 6 0,-3 3 0 0,-1-1 2 16,-4 3-2-16,3-3-3 0,-4 2 1 0,0 1 1 16,2 0-4-16,-9 2-1 0,9-3 1 0,-3-1-1 15,2 2 5-15,0 0-3 0,2-4-3 0,0 3 1 16,4-3 8-16,2 0-14 0,-3-1-2 0,5-1 1 15,2-2-3-15,-2 1-1 0,3 0-2 0,-1 0-10 16,-1-2-2-16,7-1-14 0,-6 3-5 0,3-2-15 16,3-1-12-16,-6 2-14 0,6-2-22 0,0 0-66 15,-9 0-161-15,9 0 71 0</inkml:trace>
  <inkml:trace contextRef="#ctx0" brushRef="#br0" timeOffset="6433.06">7922 3199 7 0,'-27'13'64'15,"0"1"0"-15,1 2-8 0,0 0-1 0,4-3-1 0,-1 0-7 16,5-1 2-16,3-2-12 0,-1 1-3 0,1-2-1 16,5-2-8-16,0-1-1 0,5-1-2 0,-2-1-5 15,4 0-6-15,-1 1 6 0,0-3-3 0,1 0-4 16,3-2-3-16,-5 2-7 0,5-2-6 0,-5 3-5 16,5-3-17-16,0 0-3 0,0 0-11 0,-4 1-6 15,4-1-33-15,0 0-86 0,0 0 38 0</inkml:trace>
  <inkml:trace contextRef="#ctx0" brushRef="#br0" timeOffset="7036.06">8132 3230 9 0,'0'0'97'0,"-18"2"2"0,7 3-17 16,0-3-6-16,-6 3-6 0,-3-3-7 0,5 5-8 0,-3-1-7 15,0 1 0-15,-3 2-12 0,1-2 1 0,2 3-6 16,-5 4 5-16,4-4-3 0,-3 2-4 16,3-1-3-16,0 0-6 0,1 1 2 0,-5 3-7 0,5-4 1 15,0-1 4-15,0 0-25 0,4-1-13 0,-2-1-24 16,5 0-16-16,4-3-21 0,-3 0-49 0,3-1-139 16,3 1 62-16</inkml:trace>
  <inkml:trace contextRef="#ctx0" brushRef="#br0" timeOffset="9608.06">8887 2544 15 0,'0'0'54'0,"0"0"-2"15,1-3 1-15,-1 3-8 0,0-4 0 0,0 4-1 16,0 0-3-16,4-3-2 0,-4 3-7 0,0 0 1 16,0 0-5-16,0-4-3 0,0 4 0 15,0 0-1-15,0 0-5 0,0 0-2 0,0-4 0 0,0 4-3 16,0 0 3-16,0 0-5 0,0 0-3 0,0 0 6 15,0 0 9-15,0 0-15 0,0 0-2 0,0 0-3 16,0 0-8-16,0 0 4 0,0 0 1 0,0 0-1 16,0 0 1-16,0 0-9 0,0 0 8 0,0 0 6 15,0 0-9-15,0 0 0 0,0 0 8 0,0 0-8 16,0 0 4-16,-12 0-3 0,12 0 5 0,0 0 2 16,-10 0-7-16,10 0 1 0,-6 1 1 0,-1 2 1 15,7-3-8-15,-6 0 7 0,1 2-3 0,0 0 6 16,5-2-2-16,-10 3-1 0,4-1 1 0,0 1-3 15,1 1 3-15,-3-1-5 0,1 1 4 0,1-1 3 16,-2 2 0-16,-1 2-7 0,0-4 8 0,-1 2 1 16,-1 4 1-16,2-4-12 0,-2 3 6 0,3-3 0 15,-1 1 9-15,-1 2-7 0,-1 0-1 0,0-2 5 16,-3 5-3-16,4-2-12 0,-3 0 12 0,-1 3-1 16,0 0 1-16,0 0 0 0,-3 1-4 0,1-1 11 15,0 2-8-15,-7 3-3 0,6-5 3 0,0 0-2 16,-1 0 8-16,4 0-4 0,4-3 1 0,-4-1-10 15,1 0 7-15,4 1 0 0,0-4-2 0,0 3 5 16,-4-1-10-16,3 1 16 0,2-2-11 0,-2-1 5 16,3-1 5-16,3 1-16 0,-3 0 1 0,2-2 2 15,2 1 6-15,0 0-6 0,0 0 7 0,1-1-7 16,2-3 7-16,-5 3 1 0,5-3-4 0,-3 4-10 0,2-2 4 16,1-2 7-16,-3 5 3 0,3-5 0 15,0 0-3-15,0 0 3 0,0 0-6 0,-2 2 5 16,2-2-4-16,0 0 3 0,0 0-3 0,0 0 4 0,0 0 0 15,0 0-1-15,-2 4 2 0,2-4-8 16,0 0 4-16,0 0 2 0,0 0-3 0,-2 2 2 16,2-2-4-16,0 0 2 0,0 0-1 0,0 0 8 15,0 0-16-15,0 0 9 0,0 0 2 0,0 0-4 16,0 0 1-16,0 0 2 0,0 0 2 0,-4 3-3 0,4-3 4 16,0 0-14-16,0 0 10 0,0 0-1 15,0 0 8-15,0 0-5 0,0 0-5 0,0 0 7 16,0 0 7-16,0 0-1 0,0 0 7 0,0 0-3 15,0 0-2-15,0 0-1 0,0 0-5 0,0 0-2 0,0 0-19 16,0 0-41-16,0 0-84 0,4-11-150 0,-2 9 66 16</inkml:trace>
  <inkml:trace contextRef="#ctx0" brushRef="#br0" timeOffset="10680.06">8238 2776 43 0,'1'-2'48'0,"-1"2"-5"15,0 0-8-15,4-4 2 0,-4 4-4 0,0 0-5 16,0 0-3-16,1-3-2 0,-1 3-3 0,0 0-1 15,0 0-2-15,0 0-2 0,0 0-4 0,0 0 0 16,5-1-9-16,-5 1 5 0,0 0 4 0,0 0-5 16,8-4 8-16,-8 4 3 0,0 0-4 0,4-2-2 15,-4 2-2-15,0 0 3 0,0 0 0 0,0 0-2 16,5-2 1-16,-5 2 3 0,0 0-5 0,0 0 1 16,0 0-7-16,0 0 8 0,2-1-7 0,-2 1 0 15,0 0-3-15,0 0 0 0,0 0-2 0,0 0-3 16,0 0 3-16,0 0-2 0,0 0 8 0,0 0-7 15,0 0 6-15,-1 10-4 0,1-6-3 0,0-4-1 16,-1 5 7-16,-3 1 9 0,4 0-5 0,-1 0 0 16,-3-2 0-16,0 4-3 0,0-1 3 0,-1 0-1 15,0 0-4-15,0 2 6 0,1-1-7 0,0-3 0 16,-1 5 5-16,1-4 1 0,-1 0-1 0,0 0-5 16,1 0-1-16,3-1 2 0,-3-2 4 0,4 3-5 15,-4-3 9-15,3 2-12 0,-2-2 7 0,2 1-11 16,-2 1 4-16,3-2 4 0,0-3 2 0,-1 5 1 0,-1-4-1 15,2-1 0-15,0 0-7 0,-4 6 3 16,4-6 2-16,0 0-4 0,0 5 14 0,0-5-8 16,0 0-3-16,4 2-3 0,-4-2 2 0,0 0-2 15,0 0 9-15,3 3-12 0,0-1 7 0,-3-2 9 16,7 0 4-16,-1 2 11 0,-1 0 1 0,1-1-3 0,6 1 0 16,-3 1-7-16,1-2 2 0,3 2-2 0,-2-1-11 15,3-2 8-15,-2 0 3 0,2 0-1 16,-1 3-4-16,-3-2-6 0,3 0 9 0,-3-1-4 15,0 3-1-15,-4-1 0 0,1-2 6 0,-1 0-11 0,0 1 3 16,1 0-3-16,-7-1-12 0,10 0 12 0,-10 0 1 16,8 0 0-16,-7 3-1 0,-1-3 1 0,3 2 10 15,-3-2-4-15,0 0 1 0,0 0 12 16,5 0-1-16,-5 0 1 0,0 0-4 0,0 0-2 0,0 0 2 16,0 0-4-16,0 0-3 0,9 0 1 0,-9 0-5 15,0 0 0-15,0 0-5 0,0 0 1 0,0 0-4 16,0 0-11-16,0 0 2 0,0 0 3 0,0 0-3 15,5 3-2-15,-5-3-1 0,0 0 1 0,0 0 1 16,0 0 0-16,0 0-2 0,0 0 0 0,0 0 7 16,0 0 0-16,0 0-5 0,0 0 11 0,0 0-10 15,0 0-4-15,0 0 2 0,0 0 4 0,0 0-1 16,0 0-9-16,0 0 12 0,0 0 6 0,0 0-10 16,0 0 8-16,0 0 5 0,0 0-9 15,0 0 7-15,0 0-1 0,0 0-3 0,0 0-3 0,4-5 1 16,-4 5 2-16,0 0-3 0,0 0-3 0,9 2 6 15,-9-2-2-15,5 3 1 0,-5-3-1 0,0 0 1 16,0 0 2-16,0 0-3 0,0 0-2 0,5 1 1 16,-5-1 5-16,0 0-1 0,0 0 2 0,0 0 1 15,0 0-9-15,0 0 4 0,0 0-2 0,0 0 2 16,0 0 6-16,0 0-1 0,0 0-5 0,0 0-1 16,0 0-12-16,0 0-9 0,0 0-28 0,0 0-40 15,0 0-72-15,0 0-178 0,0 0 79 0</inkml:trace>
  <inkml:trace contextRef="#ctx0" brushRef="#br0" timeOffset="112356.57">9310 2656 25 0,'0'0'-5'16,"0"0"9"-16,0 0-2 0,0 0 6 0,0 0 1 15,-4-2 1-15,4 2-2 0,0 0 9 0,0 0-3 16,0 0 4-16,-5-3-2 0,5 3 6 0,0 0-2 15,0 0-4-15,0 0-3 0,-3-3 1 0,3 3-5 0,0 0 2 16,0 0-13-16,0 0 8 0,-10 0 2 16,10 0-1-16,-13 3-4 0,3 1-6 0,-1 0-4 15,-6 0-3-15,-1 0 3 0,-1 2-3 0,-1-2 4 16,0 1-5-16,0 0 4 0,-8 0 8 0,6-1 4 16,1-2 5-16,1 2 1 0,-2-2 3 0,3 1-2 0,-1 0 1 15,-1-2 1-15,3 3 1 0,1-1 2 0,5-1 1 16,-2-2 4-16,5 0-3 0,3 1 7 15,-1-1 4-15,7 0 1 0,-10 0-4 0,10 0 5 16,0 0-15-16,-8 0 17 0,8 0 0 0,0 0-7 0,0 0-8 16,0 0 0-16,-1-3-3 0,1 3-15 0,0 0 15 15,8-5 2-15,-8 5-4 0,0 0 0 0,0 0-1 16,4-4-3-16,-4 4-5 0,1-3 7 16,-1 3-3-16,0 0-5 0,0 0-7 0,0 0 10 0,0 0-8 15,0 0 6-15,0 0-8 0,0 0 11 0,0 0-8 16,0 0 20-16,0 0-19 0,0 0-5 0,0 0 2 15,0 0 2-15,0 0-4 0,0 0-1 0,0 0 5 16,0 0-7-16,0 0-2 0,0 0 0 0,0 0-4 16,0 0-2-16,0 0 4 0,0 0 3 0,0 0-5 15,0 0 4-15,0 12 0 0,2-9 0 0,-2 1 1 16,0 1 3-16,0 2-3 0,-2-3 4 0,2 5-2 16,0-2 3-16,-4 2 3 0,4 0-3 0,-4 0-1 15,3 3 3-15,-2-2-1 0,2 1 1 0,0-1 2 16,-3 2 2-16,1 1-10 0,-1 1 3 0,2 2 2 15,-7 0 2-15,4 0-2 0,-3 0-1 0,3 0 5 16,1-3-2-16,1-1 0 0,0-1 7 0,1-1-5 16,0 1 0-16,0-1 0 0,-1-2-3 0,2-1 4 15,1 0-1-15,-3 1-5 0,3-3-2 0,0 0 4 16,-4-1 3-16,4-2-2 0,0-2-4 0,-2 8 3 16,2-5 3-16,0-3 0 0,-2 4 2 0,2-4-2 15,0 0 0-15,2 3-2 0,-2-3 0 0,0 0-1 16,0 0 2-16,0 0 1 0,0 7 1 0,0-7-3 15,0 4-1-15,0-4 0 0,-2 5-1 0,2-5 3 16,0 3-1-16,0-3 4 0,0 5-16 0,0-5 17 16,0 0-4-16,2 4-8 0,-2-4 6 0,0 0 2 15,0 0-2-15,0 5 4 0,0-5-5 0,-2 3 2 16,2-3 2-16,0 0-1 0,0 5-2 0,0-5 6 16,3 5-2-16,-3-5 0 0,1 4 1 0,1-1-8 15,0 1-2-15,-2-4 4 0,3 4 2 0,-1-3 4 0,2 2 0 16,1-1-5-16,2 0 9 0,-1 0-9 15,7-1 5-15,-2 1-5 0,2-1 0 0,0-1 0 16,5 2-6-16,-4-1 5 0,2 0 8 0,4 2-3 16,-1-3 5-16,1 0-7 0,2 0-4 0,9 1 7 15,-1 1-2-15,-2 0 0 0,6 0 2 0,-3 0 2 0,3 1 1 16,-5-1-6-16,1 0 5 0,-8-1-6 16,-1-1 1-16,-3 2 1 0,-5-2 0 0,-2 0-3 15,-2 0 5-15,0 0 10 0,-2 0 1 0,-1-1-6 16,-6 1 18-16,10-2 10 0,-6 0 9 0,-4 2 2 0,5 0-7 15,-2-3-8-15,-3 3 7 0,5-4-14 16,-5 4 4-16,3-2-5 0,-3 2-2 0,4-2-6 16,-4 2-1-16,0 0 0 0,4-2-2 0,-4 2-14 15,0 0 3-15,0 0 0 0,0 0 5 0,4-1-7 0,-4 1 0 16,4-4 1-16,-4 0 0 0,0 4 6 0,2-7-8 16,0 2-3-16,-4 1 0 0,2-4 3 0,-1 3-2 15,0-3-3-15,1-1 8 0,-1-3-2 0,1-5-5 16,-2 0-1-16,0-1-2 0,0-2-10 0,1 1 8 15,-1-1 3-15,0 1-1 0,4 0 1 0,-2 0 3 16,0-1-6-16,1 3 0 0,0-3 1 0,0 3-2 16,1 0 0-16,2 6 9 0,-2-2-8 0,2 1 2 15,1 2-1-15,0 2 4 0,2-2 1 0,-2 0-1 16,1 3-5-16,-2-1 5 0,3 1-10 0,-1 4 0 16,0-2 4-16,-2-1-3 0,1 3 8 0,-4 0-2 15,4 0-2-15,-1 1 4 0,0-1-5 0,-4 3 0 16,0 0 3-16,4-4 5 0,-4 4-7 0,0 0 13 15,0 0-7-15,1-3 0 0,-1 3-2 0,0 0-5 16,0 0 6-16,0 0 1 0,0 0-2 0,0 0-1 16,0 0 1-16,0-4 6 0,0 4-3 0,0 0-9 15,0 0 6-15,0 0 4 0,-21 3-5 0,11-3-2 16,0 1-6-16,-6-1 8 0,-1 1-2 0,-3-1 3 16,-2 0 4-16,-1-1-4 0,-3 1 4 0,-7 0-2 15,6-1 8-15,6 0-5 0,-8-1-1 0,1 1 3 16,7 0-10-16,1 0 6 0,-4-1 5 0,5 0-6 15,1 2 9-15,-1 0-16 0,6 0-4 0,-1 0-21 16,5 0-25-16,-1 0-59 0,6 2-126 0,-2-2 55 16</inkml:trace>
  <inkml:trace contextRef="#ctx0" brushRef="#br0" timeOffset="114256.57">8884 3580 25 0,'0'0'73'0,"0"0"-3"16,0 0-3-16,0 0-9 0,0 0-8 0,0 0-7 15,0 0-4-15,0 0-11 0,0 0-5 0,0 0 5 16,0 0-10-16,-6 5 1 0,2-1-2 0,3 2-1 15,-3 0 1-15,0 2 0 0,3-1-8 0,-3 2-2 16,0 4-1-16,0-2 4 0,3 2-4 0,-4 2 3 16,1 1 3-16,0 1-5 0,3 0 3 0,-3-1-2 15,4 1-5-15,-4 1-6 0,3 6 9 0,-2-6-1 0,6 0-3 16,-6 2 5-16,3-3-1 0,-1 0-4 16,1 3 0-16,0-2 2 0,0 0-3 0,0-3 6 15,0 1-5-15,-2-4 2 0,4-3 1 0,-4 4 1 16,2-5-4-16,2 3 1 0,-4-1-4 0,0-3 4 0,2-2 1 15,0 1-3-15,0 0-13 0,0-1 0 16,0-2-8-16,0-3-2 0,0 5-8 0,0-5-4 16,4 6-3-16,-4-3 3 0,0-3-5 0,0 0 1 15,0 0-44-15,0 0-87 0,0 0 39 0</inkml:trace>
  <inkml:trace contextRef="#ctx0" brushRef="#br0" timeOffset="115140.57">8768 3584 14 0,'0'0'91'0,"0"0"-18"0,0 0 4 0,0 0-9 16,0 0-5-16,0 0-7 0,0 0-10 0,0 0-3 15,0-4 0-15,0 4-12 0,0 0-2 0,0 0-2 0,0 0-4 16,0 0 2-16,12 2-6 0,-6-4 5 15,5-1-13-15,0 1 4 0,6-1-4 0,1-3 1 16,4 3-5-16,0-4-2 0,7 0 7 0,2 3 2 16,-1-4-1-16,2 3-2 0,0 0 7 0,3-1-3 0,-4 1 0 15,1 2-4-15,-4 1 7 0,-2 0-5 0,-5 0-5 16,-2 1 10-16,-5 2-15 0,-2-2 7 16,-1 0-3-16,2 1-1 0,-7 0 5 0,2 0-8 15,-3 0-3-15,3-2 3 0,-8 2-4 0,10 0 7 0,-6 2-3 16,-4-2 2-16,0 0 0 0,8-2-5 15,-8 2-4-15,6 2 10 0,-6-2-4 0,0 0-8 0,5 2 3 16,-1 0 3-16,-4-2-2 0,5 3 1 16,-2-1-4-16,-1 1-3 0,-2-3 10 0,4 3-6 0,-4 3-3 15,5-5 5-15,-3 0-5 0,-2-1 7 0,2 3-5 16,-2-3 0-16,2 3 1 0,-2-3 1 0,3 3 2 16,-3-3-3-16,2 4-1 0,-2-4 1 0,2 4 2 15,-2-4 2-15,1 4-2 0,-1-4 3 0,1 7-1 16,1-1 2-16,-1-5-11 0,-1 7 10 0,1-2 3 15,-2 4-2-15,2-5-2 0,1 8-2 0,-2-4 4 16,1 3-9-16,0 3 0 0,0 1 3 0,-1 1 9 16,0 0-8-16,2 2 9 0,-2-2-5 0,-2 2 4 15,2 1-5-15,-1-4 15 0,0 2-14 0,0-2 1 16,1 0-4-16,-3-3 5 0,3 1-3 0,-1-6 1 16,2 5-2-16,0-1 1 0,-2-3-2 0,1 0-6 15,0-1 1-15,1-1 0 0,1-2 2 0,-2 0-3 16,0 2 3-16,0-3-1 0,0 0 4 0,0 1-1 15,0-3-1-15,0-2 0 0,0 5 4 0,-2-1-4 16,2-4-3-16,-2 5 1 0,-2-2 3 0,-1 1-11 16,-2-1 2-16,-4 0-6 0,1 0 10 0,-1 1-5 15,-4 0 2-15,2-3 1 0,-5 2 5 0,1-2-1 16,1 0 1-16,-3-1 6 0,1 2 3 0,4-1 2 16,0 0 7-16,-4-1-1 0,1 2 4 0,-3-4-3 0,2 2-7 15,-1 0 8-15,-3 0-1 0,3 2-7 0,-1-4-1 16,-1 2 7-16,2 2 0 0,2-2-2 15,2 0 5-15,2 1 1 0,4 1-1 0,-2-4-4 16,4 2-3-16,1 2 14 0,6-2-7 0,-9 0-2 0,9 0-9 16,-7-2-16-16,7 2-9 0,0 0-7 0,-7-1-16 15,7 1-23-15,0 0-82 0,0 0-160 0,0 0 71 16</inkml:trace>
  <inkml:trace contextRef="#ctx0" brushRef="#br0" timeOffset="115520.57">9035 3584 22 0,'-18'11'50'0,"0"0"-2"0,2 1-8 16,-1-2-6-16,2 3 0 0,-2-4-5 0,3 3 2 0,0-1 0 15,0 0-4-15,0 0 0 0,2-5-3 0,2 5-6 16,0-6-3-16,1 3 1 0,1 0 2 16,3-2-8-16,-2 0-4 0,4-1-6 0,-1-1-9 0,2-2-9 15,0 2-9-15,2 0-12 0,0-4-26 0,8 3-70 16,-8-3 31-16</inkml:trace>
  <inkml:trace contextRef="#ctx0" brushRef="#br0" timeOffset="115844.63">8964 3742 36 0,'-4'4'66'0,"0"1"-9"0,-1-1-5 0,2 0-5 16,-1-1-4-16,3 1-7 0,1-4-5 0,-1 7 0 15,1-5-3-15,0-2-2 0,7 7-4 0,1-4-3 16,4 0-4-16,5-3-1 0,5 0 9 0,6 0-12 16,-1 1-8-16,-5 2 2 0,-3-1-10 0,3 0-6 15,-4 0-12-15,-4 0-21 0,-7 4 6 0,2-2 2 16,-2-1 1-16,-6 1-1 0,4 1 4 0,-6-2 5 0,-3 2 5 16,0-1 7-16,-2-1 6 0,-2 1 7 0,-5 0 5 15,2-3 2-15,-2-1 9 0,-1 3-3 0,1-3 4 16,-1 0-2-16,5 1 0 0,-1 0-7 15,-3-1-12-15,8 2-14 0,-3-2-28 0,8 0-51 0,-9-4 23 16</inkml:trace>
  <inkml:trace contextRef="#ctx0" brushRef="#br0" timeOffset="116650.57">9187 2847 11 0,'-15'7'41'0,"1"3"0"15,-3-1-5-15,2 6-1 0,-2-6-5 0,2 1 1 16,-2 0-9-16,3 0-1 0,4 0 5 0,1-3-6 16,-1 2-2-16,0-2-1 0,3 0-1 0,1-1-6 15,1 1 0-15,-2 0-10 0,5-2-14 0,-1 0-17 0,1 1-26 16,2 0-62-16,0-5 28 0</inkml:trace>
  <inkml:trace contextRef="#ctx0" brushRef="#br0" timeOffset="116973.57">9200 2964 46 0,'-24'16'45'0,"4"-7"-4"0,0 1 1 0,2 0-11 0,4-1 0 16,0-4 3-16,4 2-6 0,-1-2 0 0,1 1-18 15,4 0-13-15,2-3-10 0,-1 4-12 0,1-5-25 16,0 3-53-16,2-2 24 0</inkml:trace>
  <inkml:trace contextRef="#ctx0" brushRef="#br0" timeOffset="117344.6">9168 2738 68 0,'-12'2'64'0,"0"-1"-19"0,-6 0 4 15,0 0 12-15,-1 3-9 0,-1-1-11 0,4 0-2 16,-3 1-5-16,5-2-2 0,2 3-2 0,1-2-6 16,0-1-2-16,2 3-2 0,3-3-7 0,0 3-7 0,1-2 5 15,0 2-6-15,2-2 3 0,-1-1-15 0,2 2 1 16,0-1-7-16,1 1 0 0,1-4 0 15,1 5-20-15,-1-5-58 0,4 5-96 0,-1-2 43 16</inkml:trace>
  <inkml:trace contextRef="#ctx0" brushRef="#br0" timeOffset="117650.58">9233 2825 58 0,'-6'2'60'0,"-1"1"-1"15,-5 1-6-15,1-1-16 0,-6 4 8 0,0-3-6 16,-1 3 4-16,3 1-12 0,-3-1-1 0,1 3-15 16,2-2 2-16,2 1-8 0,0-1-9 0,4-1-7 15,2 2-11-15,-1-1-5 0,5 0 0 0,3-1-17 16,3 2-25-16,1-2-69 0,2-3 31 0</inkml:trace>
  <inkml:trace contextRef="#ctx0" brushRef="#br0" timeOffset="117846.58">9301 2943 25 0,'0'0'82'16,"0"0"-11"-16,-8 8-1 0,3-5-5 0,1 2-16 16,-1-1 0-16,1 0-2 0,-2 1-5 0,3 0-2 15,0 0-17-15,1 2-3 0,0-2-15 0,2 0-6 16,1 0-7-16,0 1-10 0,4-1-3 0,1 0-13 15,1-2-3-15,3 1-7 0,2 0-28 0,-2-1-76 16,-1 1 35-16</inkml:trace>
  <inkml:trace contextRef="#ctx0" brushRef="#br0" timeOffset="117940.57">9355 3048 98 0,'0'0'17'15,"2"2"14"-15,-2-2 0 0,-1 5-2 0,1-5 1 0,-13 2-1 16,-1 2-2-16,-3 1 2 0,-2 3-21 16,-8-2 12-16,-1 1 5 0,9-1-11 0,1-3 5 15,3 4-7-15,2-4-20 0,4 4-26 0,0-3-30 16,-1 2-67-16,7-2 30 0</inkml:trace>
  <inkml:trace contextRef="#ctx0" brushRef="#br0" timeOffset="118570.68">9044 3583 55 0,'0'0'73'16,"0"0"-10"-16,0 0-4 0,5-3-7 0,-5 3-7 16,0 0-1-16,0 0-11 0,0 0 5 0,0 0-11 15,0 0-4-15,0 0-6 0,0 0 3 0,0 0-1 16,-8 9 1-16,7-3-8 0,-5-1 6 0,-2 1-9 0,-1 3 0 15,-1 0 2-15,0-1-3 0,-4 3 1 0,0-2-3 16,1 2-2-16,1-4 2 0,1 0 5 16,-2 0 3-16,4 4-2 0,-1-7-4 0,1 6-1 15,0-3 5-15,-4 0-2 0,7-3-3 0,-2 3 4 0,-2-2-11 16,5 1 3-16,-2-4 7 0,2 2-5 0,1 1 5 16,3-5-2-16,-4 3-11 0,5-3-4 15,-4 3-12-15,4-3-6 0,0 0-8 0,0 0-21 0,0 0-58 16,0 0-120-16,13-8 53 0</inkml:trace>
  <inkml:trace contextRef="#ctx0" brushRef="#br0" timeOffset="118862.68">9089 3708 73 0,'-16'8'84'0,"1"1"-17"16,-2 0-1-16,2 3-4 0,-3-2-8 0,0 2 0 0,0 0-10 16,1-1-3-16,-3-2 0 0,4 2-13 0,-2-2 2 15,1-1-2-15,2-2 1 0,3 1 1 0,1 1-7 16,2-3-1-16,0 1-16 0,0-3 4 0,2 0-6 15,1-2-5-15,2 2-11 0,1 0-20 0,3-3-12 16,-4 2-7-16,4-2-59 0,0 0-118 0,0 0 52 16</inkml:trace>
  <inkml:trace contextRef="#ctx0" brushRef="#br0" timeOffset="119171.68">9067 3820 32 0,'-9'4'105'15,"0"2"-7"-15,-2 1-10 0,-6 2-6 0,3-1-6 16,-3 1-3-16,2-1-10 0,-2 1 4 0,3-4-10 0,2 2-4 16,-1 0-9-16,0 0-5 0,3-4-1 0,-2 4-2 15,2-5-4-15,2 5-11 0,2-2 8 0,-2 0-40 16,3 1 9-16,1-2-19 0,3 3-8 16,-3-4-21-16,7 1-8 0,-2-1-86 0,4-2-156 0,4-1 69 15</inkml:trace>
  <inkml:trace contextRef="#ctx0" brushRef="#br0" timeOffset="119378.68">9132 3892 36 0,'-5'1'99'16,"-4"3"5"-16,4-1-6 0,1 1 4 0,-1-2 5 15,0 1-8-15,0-2-5 0,-3 2-6 0,3-2-6 16,0 3-11-16,-3-4-7 0,3 6-22 0,0-4-28 16,-3 3-21-16,2-1-33 0,-2 0-58 0,2 1-62 0,-2-3-172 15,3 0 76-15</inkml:trace>
  <inkml:trace contextRef="#ctx0" brushRef="#br0" timeOffset="127260.69">14628 3032 22 0,'0'0'63'0,"0"0"-10"0,0 0-6 15,0 0-7-15,0 0-8 0,0 0-1 0,0 0-7 0,0 0-3 16,0 0-3-16,0 0-7 0,0 0-8 0,-6 6 0 16,6-6 2-16,0 0-2 0,-4 3-3 0,0 3 4 15,0-3-2-15,2 2-2 0,-1-2-3 0,-1 2 0 16,2 1 2-16,-1 0 0 0,1-1-1 0,-1 3 4 16,2-3 0-16,-1 2-9 0,1 1 6 0,-2 1 4 15,3-1-3-15,-2 2 2 0,2-1-4 0,-1 3 2 16,1 0-1-16,0 0 9 0,1 5-7 0,1-2-2 15,-2-2 2-15,0 4 2 0,1-1-5 0,1-1 4 16,-2 4-3-16,1-2 3 0,-1-1 1 0,0 1 2 16,-1 1-1-16,1-1-1 0,-2-2-1 0,1 1-2 15,1-4 0-15,0 0 2 0,0 1 2 0,-2-2-5 0,1-1 1 16,-3 2 2-16,4-1-3 0,-1 0 3 16,-1 1-2-16,1 0 1 0,-1-2 1 0,-1 2 0 15,2 0 1-15,-2-3-2 0,1 4 2 0,-1-4-2 0,3 2 1 16,-1-1 0-16,1 1 0 0,-4-1-1 0,4 0-4 15,0-3 7-15,0 0-1 0,0 1-1 0,0-1-1 16,4 0 5-16,-3-2-4 0,-2 1 5 16,1 1-6-16,0-3-6 0,1 0-3 0,-1-4-11 0,0 7-12 15,0-4-34-15,0-3-71 0,-5 3 32 0</inkml:trace>
  <inkml:trace contextRef="#ctx0" brushRef="#br0" timeOffset="128660.22">14522 3053 25 0,'0'0'29'0,"0"0"-2"0,0 0-1 0,0 0-7 15,0 0 0-15,0 0 2 0,0 0-7 0,0 0 1 16,0 0-3-16,0 0-3 0,0 0 1 0,10 5-2 0,-10-5 4 16,0 0-5-16,7 1 1 0,-7-1-1 0,5 3-1 15,-1-2-1-15,1 0 3 0,-5-1-2 0,14 2 2 16,-4-1-3-16,1 1 1 0,1 0 3 0,6-2-1 15,-1 1-2-15,3 1 4 0,-1 0-2 0,2 1-3 16,0-1 1-16,6-2 0 0,-5 3 4 0,6 0-8 16,-6-1 1-16,-1-2-1 0,0 2-1 0,-1-1 2 15,1 1 0-15,-5 0-3 0,1-2 4 0,-4 0-3 16,2 3 2-16,-3-2 0 0,-1-1 5 0,1 1-10 16,-6 1 5-16,0-2-4 0,-6 0 7 0,12 0 2 15,-7 1 4-15,-5-1-5 0,10-1 3 0,-10 1 7 16,10 1-9-16,-5-2 1 0,-5 1 1 0,9 0-4 15,-9 0 1-15,7 1-2 0,-7-1-3 0,0 0 3 16,6 0 0-16,-6 0-6 0,0 0 6 0,7 1-6 16,-7-1 3-16,0 0 1 0,0 0-1 0,0 0 1 15,7 0-3-15,-7 0 1 0,0 0-3 0,0 0 1 16,5 1 0-16,-5-1 1 0,0 0 1 0,8 0 7 16,-8 0-6-16,8 2-2 0,-8-2 2 0,0 0 0 15,6-3-2-15,-6 3-3 0,0 0 7 0,0 0 0 0,5 4-1 16,-5-4-3-16,0 0 5 0,0 0 1 15,0 0 2-15,0 0-2 0,0 0-1 0,0 0-2 16,0 0 0-16,0 0 2 0,0 0-4 0,7 0-2 0,-7 0 9 16,0 0-11-16,0 0 2 0,0 0-2 0,0 0 3 15,2 1 0-15,-2-1-3 0,4 3 2 0,-4-3-1 16,0 0 4-16,10 0-5 0,-10 0 2 16,4 3 0-16,-4-3-1 0,0 0-2 0,0 0-1 0,0 0 0 15,0 0-4-15,5 0 8 0,-5 0-11 0,0 0 3 16,0 0 1-16,0 6 1 0,0-6 3 0,0 3-1 15,0-3-2-15,-1 6 1 0,1-2 2 0,-3 0-4 16,3-4 3-16,-4 8 3 0,4-3-4 0,-1 2 2 16,1-3 3-16,0 2 2 0,0 1-1 0,0 0-5 15,-2 3 2-15,2-1 1 0,-2 2 4 0,1 2-4 16,1-1-1-16,0 0 3 0,-4 1 3 0,3-1 1 16,-1 5-5-16,2-3 0 0,-2 3 5 0,2-1 0 15,-2 2-3-15,2-3 2 0,-2-3 5 0,2 4-4 16,0 1-2-16,-1 0-2 0,1-2 3 0,0 2 0 0,3 0-3 15,-1-5 10-15,-2 0-9 0,0 1 0 16,2-1 3-16,-4 1 2 0,2-3-4 0,2 1 1 16,-4-2-3-16,2-1 2 0,0-2 0 0,0 2 3 15,0-1-2-15,-2-2-7 0,0 0 5 0,2-1-3 0,0 1 5 16,2-1 2-16,-2-4-5 0,0 6 8 0,0-1-5 16,0-5-2-16,0 0 6 0,-3 4-4 15,3-4 0-15,0 0 0 0,0 0 0 0,0 3 0 0,0-3 4 16,0 0-3-16,0 0-1 0,-4 3 2 0,4-3-5 15,-9 0 0-15,9 0 0 0,-10 0 5 0,10 0-5 16,-13-3 4-16,7 3-5 0,-2-1 7 16,8 1-7-16,-10-1-1 0,4 1 0 0,-2 0 2 0,-2 0 4 15,0 0-5-15,-2 0 1 0,-2 0 2 0,1 0 2 16,-6 1-5-16,2-1 4 0,-3 1-9 0,-2 0 10 16,-1 1-5-16,3-2-2 0,-2 0 4 0,0 0-2 15,2-2 2-15,-2 2-3 0,2-1 4 0,2 1-2 16,0 0 3-16,0 0-3 0,5 0 0 0,0 0 1 15,2 0 2-15,-1 0 0 0,1 0-3 0,1 0 4 16,-1-1-4-16,-1 0 1 0,2 1 0 0,-1-2 2 16,1 0 0-16,1 1-6 0,3 1 8 0,-2 0 0 15,2-3 3-15,6 3-8 0,-12-1 2 0,7-1-6 16,5 2-13-16,-5-2-19 0,1 0-17 0,4 2-38 16,-6-4-100-16,6 1 45 0</inkml:trace>
  <inkml:trace contextRef="#ctx0" brushRef="#br0" timeOffset="129129.35">14729 3239 6 0,'-14'7'34'0,"-4"1"11"0,3 1-12 16,-2-2 1-16,6 0-9 0,-1-2 1 0,-1 2 2 15,3 0-3-15,-1 1-3 0,0-3-2 0,2 0 4 16,-2 2-8-16,5-1 3 0,-1-2-6 0,2-1 12 0,0 2-17 15,1-1 0-15,-1 0-1 0,4-2-4 16,-2 1 3-16,-2 0-4 0,4-1-3 0,-2 2-2 16,3-4-14-16,0 5-14 0,0-5-33 0,0 0-67 15,4 4 30-15</inkml:trace>
  <inkml:trace contextRef="#ctx0" brushRef="#br0" timeOffset="129497.02">14796 3408 16 0,'-18'5'52'0,"-3"0"-4"0,1 2-4 16,1-2-1-16,2 0-7 0,4-1-1 0,1 0-7 15,1 1 5-15,1-1-6 0,-1 3-2 0,2-4-2 16,2 0-4-16,1-1-1 0,-1 2-7 0,2-2-1 15,1 0 1-15,2 1 0 0,-1 0 0 0,3-3 2 16,-4 4-1-16,4-4-4 0,2 4-16 0,-2-4-5 16,5 5-18-16,0-4-50 0,4 0-87 0,1-1 39 15</inkml:trace>
  <inkml:trace contextRef="#ctx0" brushRef="#br0" timeOffset="129761.01">14868 3532 54 0,'-10'5'55'0,"0"-1"3"0,0 0-8 15,-2-3 3-15,2 1-7 0,0 0-5 16,-3-1-4-16,4 3-4 0,1-3-1 0,1 1-5 0,-1-1-2 16,-1-1-9-16,5 1-18 0,-2 1-18 0,6-2-24 15,-9 1-34-15,9-1-83 0,-8 0 38 0</inkml:trace>
  <inkml:trace contextRef="#ctx0" brushRef="#br0" timeOffset="130088.02">14971 3471 56 0,'-12'4'56'16,"-2"-1"-5"-16,-3 2-1 0,0 1-4 0,-2-2-6 0,3 1-4 16,1-3 2-16,-1 0-8 0,-1 2-3 0,5-1-1 15,-1-1-5-15,0-2 3 0,3 2-5 0,0 1-7 16,-3-2-11-16,7-1-13 0,-2 3-9 0,8-3-22 15,-10-3-34-15,10 3-82 0,-3-4 37 0</inkml:trace>
  <inkml:trace contextRef="#ctx0" brushRef="#br0" timeOffset="130424.03">14891 3185 44 0,'-7'3'48'16,"-4"0"1"-16,-1 0-4 0,-2 0-5 0,-3 0-3 15,-2 0-2-15,0 1-4 0,-2-1 0 0,2-1-5 16,1 3-1-16,2-5 0 0,4 5 0 0,-1-3-4 16,6 0-5-16,0-2-2 0,0 2-3 0,1 0 3 15,1-1-3-15,0 2-5 0,3 0 3 0,2-3-2 0,-6 2-7 16,6-2-3-16,-3 5-10 0,3-5-17 16,3 6-6-16,0-2-8 0,2-2-30 0,2 1-81 15,4-2 36-15</inkml:trace>
  <inkml:trace contextRef="#ctx0" brushRef="#br0" timeOffset="130751.02">14959 3292 67 0,'-8'4'69'0,"-2"2"-11"16,-7 1 0-16,2 0-1 0,-3-2-11 0,2 2 1 16,-3-1-3-16,1-1-6 0,0 3-2 0,0-5-2 15,-1 4-3-15,0-1-3 0,2-2-3 0,3 1-4 16,1-2-1-16,4-1 6 0,-1-1-11 0,4 0-4 15,0 1-10-15,1-2-6 0,5 0 1 0,-8 6-1 16,6-5 4-16,2-1-1 0,0 0-6 0,14 7-10 16,-1-6-24-16,11 1-12 0,3-1-46 0,5-1-106 15,0 0 47-15</inkml:trace>
  <inkml:trace contextRef="#ctx0" brushRef="#br0" timeOffset="131102.01">15008 3447 42 0,'-8'5'54'0,"2"-1"-11"0,-2 2-8 0,-2-1 3 0,2-1-6 16,3 0 0-16,0-1-7 0,-2 2-2 0,1-3 2 15,2 2-5-15,-1-1 0 0,1-2-3 0,0 1 0 16,4-2 3-16,-1 4-2 0,1-4 3 0,-4 1-2 15,4-1-4-15,0 0 3 0,0 0 1 0,0 0-8 16,0 0 1-16,13 2-10 0,-5-4 0 0,3 2-8 16,1 0-2-16,-2 0 0 0,4 0 0 0,-5 2-7 15,-1-1 9-15,0 1-5 0,-1-2-7 0,-1 1 5 16,0-1 0-16,-1 1-2 0,-5-1-1 0,6 2 4 16,-6-2 10-16,5 1 0 0,-5-1 8 0,0 0 8 15,0 0 8-15,-3 4 4 0,3-4 1 0,-10 3 0 16,3 0 3-16,-4-2-3 0,-3 4-1 0,2-4-3 0,-9 1 0 15,3 1-9-15,-10 2-17 0,1 3-33 16,-2-4-74-16,2 3-117 0,0-1 53 0</inkml:trace>
  <inkml:trace contextRef="#ctx0" brushRef="#br0" timeOffset="140154.03">15783 2624 34 0,'0'0'64'0,"0"0"-6"16,0 0-6-16,0 0-3 0,0 0-2 0,0 0-8 15,0 0-6-15,0 0 3 0,0 0-4 0,0 0-4 16,0 0-5-16,0 0 4 0,0 0-7 0,0 0 3 0,0 0-5 15,0 0-2-15,0 0-3 0,0 0-4 16,0 0 1-16,0 0 3 0,0 0 11 0,0 0-24 16,0 0 5-16,0 0-3 0,0 0 0 0,-7 7 2 15,5-4-4-15,2-3 3 0,-2 9-1 0,-2-4-4 16,4 0 2-16,-4 1 5 0,2-1-5 0,-1 1 4 16,0 1-2-16,0 1-1 0,0-1-2 0,-1 2 1 15,2 0 3-15,-5 1 3 0,5 1 5 0,-2-2-11 16,1 1 0-16,1 2 5 0,-2 0-2 0,1-2-3 0,1 2 7 15,-1 0-5-15,2-2-6 0,-4 6 7 16,2-4-4-16,1 1 5 0,-1-1 1 0,-2 4 2 16,1 0-1-16,0-2-3 0,0 3-4 0,1-2 7 15,-1 1-5-15,0 0 1 0,2-3-1 0,-1 2-1 16,0 2 3-16,3-2-3 0,-1-1 4 0,1 2-1 0,0-3 0 16,0-1 2-16,0 2-6 0,0-1 2 0,0-2-4 15,0-1 4-15,1 2 1 0,2-2 4 16,-3 0-4-16,4-1 5 0,-4-1-8 0,2-1 4 15,0 0-3-15,0-3 4 0,1 2 6 0,-2-1-10 0,0-1 6 16,0-1-2-16,-1-3 1 0,2 5-6 0,-2-2 0 16,0-3 12-16,1 4-8 0,-1-4 1 0,0 0 9 15,3 3 0-15,-3-3-10 0,0 0-6 16,0 0-17-16,0 0-26 0,0 0-88 0,5-13-146 16,-1 8 65-16</inkml:trace>
  <inkml:trace contextRef="#ctx0" brushRef="#br0" timeOffset="141636.16">15772 2563 3 0,'0'0'25'0,"0"0"-1"16,0 0-6-16,0 0 2 0,0 0-6 0,0 0 3 15,0 0-5-15,0 0 1 0,0 0 4 0,0 0 0 16,0 0 0-16,0 0 0 0,0 0 9 0,0 0-6 16,0 0-3-16,0 0 0 0,0 0-5 0,0 0-3 15,0 0 2-15,0 0-1 0,0 0 0 0,0 0 0 16,0 0-4-16,0 0 1 0,0 0 0 0,0 0 7 15,0 0-6-15,0 0 5 0,0 0-2 0,0 0-3 16,0 0 4-16,0 0-3 0,0 0-3 0,0 0 7 16,0 0 6-16,0 0 1 0,24 2-1 0,-10-2-1 15,-4-1-6-15,4 1 0 0,6-1 0 0,-1 1 0 16,-3 0-1-16,4 1 1 0,0-1-4 0,-1 0 8 16,2 1-7-16,0 2 3 0,-3-2-3 0,5-1-4 15,-4 1-1-15,2 0 5 0,-2 1-6 0,0 1 4 0,-6-3-4 16,5 5-2-16,-5-1 7 0,-2-2-3 15,3-1-7-15,-1 1 8 0,0 0 0 0,0 4 0 16,3-4-3-16,-6-1-1 0,4 3-3 0,-5-2 5 16,4-1-16-16,1 1 13 0,-5 2-4 0,-1-1 7 15,3-1-2-15,-4-1-1 0,-1 0 1 0,0 0 2 16,0 2 2-16,1-3-7 0,-3 1 5 0,0 0-9 16,-4-1 10-16,8 2-8 0,-8-2 4 0,5 0 0 15,-5 0 3-15,0 0-1 0,7 1-6 0,-7-1 1 16,0 0-2-16,0 0 5 0,4 1-1 0,-4-1 0 0,0 0 3 15,0 0 1-15,5 0-9 0,-5 0 1 16,0 0-1-16,0 0-8 0,0 0 16 0,5 3-2 16,-5-3-4-16,0 0 6 0,4 2 0 0,-4-2 1 15,0 0-2-15,0 0 2 0,0 0-6 0,0 0 4 0,0 0-2 16,0 0 0-16,0 0 2 0,0 0-3 0,0 0-2 16,0 0 3-16,0 0-1 0,0 0 0 0,0 0-3 15,0 0 1-15,0 0 5 0,0 0-4 0,0 0 5 16,0 0-9-16,0 0 12 0,0 0-11 0,0 0 4 15,0 0-1-15,0 0-2 0,0 0 2 0,0 0-1 16,0 0 1-16,0 0-1 0,0 0 2 0,2 3-5 16,-2-3 3-16,0 0 1 0,0 5 2 0,0-5-2 15,0 0-4-15,-2 7 4 0,2-4 2 16,0 2-3-16,-2 0 5 0,0 1 3 0,0 1-5 0,-1 2 4 16,-2 1-2-16,1 0-2 0,-1 2 2 0,1 0 0 15,-1 1-1-15,-1 4 2 0,1-1 5 0,-2 0-10 16,1 1 8-16,1-1-6 0,0-2 1 0,2 2 6 15,-1 0 1-15,0 1-5 0,3-5 0 0,0 5 2 16,1 0-6-16,-1-2 2 0,1 0 0 0,-2-2 4 16,2-1-3-16,0 0-1 0,0 1-1 0,0-1 5 15,0 0-2-15,0 0-5 0,0 1 4 0,3 0 4 16,-3-1-3-16,1 0 2 0,0-2-3 0,1 3 5 16,-2-4-4-16,2 1 2 0,0-1 1 0,-2-1-3 15,1-3-8-15,-1 1 7 0,0 0 4 0,1-2-4 16,-1 0-2-16,0-4-9 0,0 7 11 0,0-5 5 15,0-2-7-15,0 0 3 0,0 6 2 0,0-6-4 16,0 0-1-16,0 3 4 0,0-3-1 0,0 0 1 16,0 0-1-16,-4 5 1 0,4-5 3 0,-4 1-4 15,4-1-3-15,-5 2 2 0,5-2-10 0,-8 2 14 16,1-1-1-16,7-1-7 0,-13 1 4 0,6 1-5 16,-2-1-2-16,-3-1 14 0,2 0-4 0,-2-1 1 15,2 1-3-15,0 0 5 0,-2-2-2 0,2 2-10 16,-4-1 6-16,3 1 4 0,-2-2 4 0,0 2 4 15,-5-3-8-15,5 2-1 0,-7 1 2 0,7-2 6 16,-2 0-12-16,2-1-6 0,-1 2 9 0,-3-1 7 0,-3-1-3 16,3 1 10-16,-2-2-8 0,2 1-6 15,-2 1 12-15,0-3-4 0,3 0 6 0,-2 2 0 16,0-2 2-16,5 3-6 0,-2-5 0 0,2 6-1 16,0-3 0-16,-1 1-4 0,1-1-2 0,2 2 4 15,1-1-7-15,-2 2 2 0,2-2 0 0,1 0-1 0,1 1-4 16,1 2 2-16,-2-3-8 0,2 3 0 0,2-2 11 15,5 2-6-15,-8 0 8 0,5-2 16 16,3 2-14-16,0 0-12 0,0 0 12 0,-10 0-10 0,10 0-1 16,0 0-27-16,0 0-20 0,0 0-17 0,16-10-32 15,-6 10-68-15,1-7-179 0,3 4 79 0</inkml:trace>
  <inkml:trace contextRef="#ctx0" brushRef="#br0" timeOffset="142112.17">16113 2654 13 0,'0'0'40'16,"0"0"-5"-16,0 0-10 0,0 0 2 0,0 0 0 15,0 0 0-15,-14 4 5 0,8-2-3 0,-5 1 0 16,1-1 3-16,-1 3-1 0,-5 0-2 0,-3 1 1 16,0 2-2-16,0-3 1 0,2 4-8 0,-10 1 5 15,3 0-4-15,-2 2-3 0,1 0-2 0,1-1-3 16,-2 2 3-16,8-2-1 0,0-2-13 0,0 0 12 16,4-1-3-16,5-3-7 0,-3 2 9 0,4-2 0 15,0-3-6-15,2 2-3 0,1 0 3 0,0-2-1 0,1 0-5 16,0 1 6-16,0-1-9 0,4-2 9 0,-4 3-7 15,4-3 1-15,-5 2-13 0,5-2-12 16,0 0-5-16,0 0-17 0,0 0-59 0,0 0-112 16,0 0 50-16</inkml:trace>
  <inkml:trace contextRef="#ctx0" brushRef="#br0" timeOffset="142481.16">16146 2777 47 0,'-5'4'67'0,"-4"-1"1"15,-1 0 3-15,-2 2-5 0,-7-1 1 0,0 1-6 0,1 2-5 16,-10-2-13-16,1 3-9 0,6-2 5 0,-6 2-8 16,6-1 1-16,-4 0-2 0,-2 3-4 0,0 0-2 15,9-3 5-15,-4 1-18 0,5-2 3 0,6-1 0 16,-3-1 7-16,5 0-5 0,4-2-3 0,-3 0-4 16,3 0 4-16,-2 1-6 0,3 2-3 0,-1-5 9 15,2 3-12-15,3-3-2 0,-6 2-4 0,6-2-6 16,-4 2-2-16,4-2-2 0,0 0-18 0,0 0 0 15,0 0 6-15,0 0 0 0,0 0-23 0,0 0-10 16,21-3-49-16,-10 2-118 0,2 0 53 0</inkml:trace>
  <inkml:trace contextRef="#ctx0" brushRef="#br0" timeOffset="142817.16">16103 2939 14 0,'-8'4'64'15,"-2"-1"5"-15,-3 1 1 0,2 1 0 0,-1 0-7 16,-2 0 0-16,0 1-10 0,-4 0 3 0,0 1-6 15,0-2 5-15,2 0-7 0,-1 0 6 0,4-2-11 16,1 1 4-16,-1-1-15 0,-1 0 4 0,2 0-4 16,1 1-8-16,3-2-2 0,-1-2 1 0,5 2-1 15,-2 2-5-15,-2-3-8 0,4 1-4 0,4-2-3 16,-5 3-9-16,5-3 1 0,0 0 1 0,0 0 1 16,0 0-11-16,13 5-3 0,-3-5-10 0,6 0-13 15,-2 0-16-15,4 0-3 0,1 0-18 0,1 2-43 0,1-2-131 16,-2 0 58-16</inkml:trace>
  <inkml:trace contextRef="#ctx0" brushRef="#br0" timeOffset="143027.16">16154 3081 23 0,'-10'6'64'0,"2"-2"-9"15,-2-1-5-15,-1 3 0 0,1-1-5 0,-2-1-2 16,3 0-6-16,-3-1 4 0,3 1-2 0,0-1-9 16,0 1 2-16,-1 0-7 0,1 0 1 15,0-1-6-15,2 1 1 0,-2-2-22 0,2 2-22 16,-1-1-74-16,0 1-103 0,2-3 46 0</inkml:trace>
  <inkml:trace contextRef="#ctx0" brushRef="#br0" timeOffset="144315.69">15768 3606 29 0,'0'0'75'0,"0"0"-2"16,0 0-8-16,0 0-10 0,0 0-4 0,0 0-23 16,0 0 18-16,0 0-9 0,0 0-1 0,0 0-5 15,0 0-2-15,0 0-2 0,-6 10-1 0,3-5 1 16,0-2 5-16,-2 3-1 0,0 2-2 0,-4 2-2 16,2 2-3-16,-5 2-3 0,1 4 2 0,-2 3 2 15,1-4-3-15,-3 5-2 0,1 1-2 0,-1-2-6 16,2 3-1-16,-1 1 2 0,1-2 0 0,-1 1 2 15,6-7-1-15,1-1-6 0,0 2 3 0,3-4-1 16,-2 2-6-16,2-5 5 0,-4 4 0 0,7-1-2 16,-4 1 1-16,2-4-4 0,2 1-1 0,0 0 6 15,0-1-1-15,1-1-8 0,-3 0 5 0,3-1 1 16,0 0-3-16,-2-1 2 0,2-3-6 0,0 0 0 0,-2 2-5 16,2-4-9-16,0 0-8 0,-1 0-10 0,1-3-11 15,-1 7-10-15,1-7-19 0,1 4-68 0,-1-4-153 16,0 0 68-16</inkml:trace>
  <inkml:trace contextRef="#ctx0" brushRef="#br0" timeOffset="145481.69">15744 3599 72 0,'0'0'66'15,"0"0"-2"-15,0 0-4 0,0 0-3 0,0 0-5 16,0 0-8-16,0 0-6 0,0 0-4 16,-7-2-1-16,7 2-7 0,0 0-1 0,0 0-2 0,0 0-4 15,0 0 1-15,0 0-3 0,0 0-8 0,0 0 2 16,0 0 3-16,0 0-3 0,0 0-3 0,0 0-2 15,0 0-1-15,0 0-2 0,0 0-2 0,0 0 1 16,0 0 3-16,0 0-4 0,18 9 2 0,-9-6 5 16,1 0-8-16,3 0 3 0,1 0 0 0,5 3 1 15,2-3-1-15,-3 3 3 0,0 0-2 0,2 0-6 16,-2-1 1-16,1 0-4 0,0 3 1 0,0-1-1 16,-1 0 2-16,0-4 1 0,-5 1 1 0,-3 0-3 15,-1 1 0-15,4-3 3 0,-8-1 4 0,3-1-8 16,-3 3 5-16,1-3 1 0,-1 1-1 0,-5-1-1 15,8 3 0-15,-8-3-1 0,6 0-1 0,-6 0 5 16,0 0 1-16,7 3 1 0,-2-1-4 0,-5-2-3 16,5 1 6-16,-5-1-6 0,0 0 2 0,0 0 5 15,0 0-2-15,0 0-2 0,6 0 0 0,-6 0 4 16,4 1 9-16,-4-1-6 0,0 0 1 0,0 0 4 16,0 0 1-16,0 0-1 0,0 0 8 0,0 0 0 15,0 0-5-15,0 0 1 0,0 0-2 0,0 0-1 16,8-4-3-16,-4 2 2 0,-4 2-9 0,0 0 6 0,0 0-3 15,6-1 0-15,-3-2 5 0,-3 3-7 0,2-4-1 16,-2 4 0-16,0 0 0 0,5-1 0 16,-5 1-6-16,0 0 6 0,0 0-1 0,3-3-3 15,-3 3 3-15,1-4 1 0,-1 4-5 0,0 0 3 0,0 0 1 16,0 0-1-16,0 0-3 0,4-1 0 0,-4 1-1 16,0 0 2-16,0 0-2 0,0 0-3 0,0 0 1 15,0 0 2-15,0 0-2 0,0 8 4 16,0-8-3-16,0 0 5 0,0 6-6 0,0-6 3 0,0 11-5 15,-1-6 2-15,-1 5 4 0,1 0-2 0,0 0 2 16,-3 2 1-16,1 0 2 0,1 0-2 0,-2 4 7 16,1 1 0-16,1-1 6 0,1 1-1 0,-2 1-1 15,2-1 5-15,1 0-6 0,1 3 14 0,2-3-8 16,-3 0-2-16,2-1 0 0,-1 0 3 0,-1-4 1 16,3 2 3-16,-2 1-7 0,2-4 0 0,-2 1-4 15,2 0 3-15,-2-1-6 0,0-1 0 0,1 0-3 16,-1-1 1-16,-1-2 6 0,1-1-3 0,-2 2-2 15,1-2-2-15,0 2 5 0,0-3-6 0,0 1 3 16,0-2 0-16,0 0-3 0,-1 1 2 0,1-1-2 16,0-4 3-16,0 4-4 0,0-4 8 0,0 0-6 15,-2 4-4-15,2-4 3 0,0 0-6 0,0 0 6 16,-1 6-1-16,1-6-1 0,0 0 5 0,0 0 3 16,0 0-10-16,0 0-4 0,0 0 3 0,0 0-2 0,-5 2-5 15,5-2-5-15,-10 0 1 0,2 1 4 0,8-1-6 16,-13 0 1-16,2 0 3 0,1 0 2 15,-2 0 1-15,-2 0-1 0,1 0-1 0,3 1 4 0,-4 0-2 16,1-1 1-16,-1 2 4 0,1-1-1 0,1 0-3 16,-3-1 5-16,2 3-4 0,-6-6 4 0,-1 3-4 15,1 3 17-15,-3 0-7 0,-1-3 1 0,0 0-1 16,-5-3 9-16,6 0-2 0,1 3 0 0,0-4 0 16,1 3 2-16,1 0-7 0,-1-2 7 0,8 1-2 15,-2-1 4-15,2 0-2 0,3-1-1 0,-1 3 4 16,2 0-2-16,3-2-5 0,0 2 1 0,1-4-11 15,-1-1-17-15,0 4-18 0,1-4-8 0,3 4-13 16,1 2-22-16,-3-7-103 0,3 7-196 0,4-5 87 16</inkml:trace>
  <inkml:trace contextRef="#ctx0" brushRef="#br0" timeOffset="145876.69">15948 3713 50 0,'0'0'70'0,"-6"0"-13"0,6 0-4 0,-9 0-6 15,9 0-4-15,-14 0-1 0,7 3-10 0,-3-2 0 16,0 3-5-16,-3-3-2 0,2 2-2 0,-3-1-1 16,1 1-3-16,-4 4-4 0,3-5-2 0,0 2 4 15,0 2-4-15,-4 0 1 0,-1 1-1 0,1-1 1 16,1 0-8-16,1 1 3 0,-2-3-4 0,4 4 8 15,-4-2-6-15,8 0 2 0,-8 0-1 0,6 0 2 16,2-1-12-16,1-3-9 0,4 2-14 0,-3-1-15 16,5 0-13-16,1 0-44 0,-2 1-103 0,4-4 46 15</inkml:trace>
  <inkml:trace contextRef="#ctx0" brushRef="#br0" timeOffset="146217.69">16007 3798 29 0,'-4'2'60'0,"0"3"-3"0,-1 1-3 0,-3-3 2 15,2 3-1-15,-2 1-2 0,1 0-2 0,-4-1 4 0,0 0 1 16,-2 2 1-16,-2 1-8 0,-2-2-7 0,-2 3 0 16,-1-5-9-16,2 2 3 0,-8 2-3 0,5-1 1 15,1-1-8-15,-8-2 2 0,8 0-3 0,-1 0 1 16,3-1-4-16,4-1-5 0,3 0-2 0,-4-1-2 16,3 0 4-16,3-1-3 0,-1 1-4 0,2 0 0 15,3-2-4-15,5 0 2 0,-8 3 0 0,8-3-10 16,0 0-9-16,0 0-16 0,0 0-14 0,0 0-14 15,0 0-22-15,27-8-71 0,-15 6-159 0,-2 0 70 16</inkml:trace>
  <inkml:trace contextRef="#ctx0" brushRef="#br0" timeOffset="146565.69">15962 3927 16 0,'3'6'26'0,"-1"-1"-4"0,0 0 4 0,0 0-4 16,-2 0-1-16,0 1 5 0,0-1 1 0,0 3-5 15,-4-1 12-15,4 1-1 0,-2 0-2 0,-2-2 1 16,1 5 4-16,-2-3 0 0,-2 2 1 0,0-3 6 16,-1 2 1-16,-3-1 4 0,2 0-4 0,-1-2 2 15,-3 1-3-15,2-1 3 0,-6 1-5 0,4-3-4 16,0-1-3-16,-1 1 4 0,4-3-4 0,-4 2 4 16,1-1-11-16,2-2 4 0,-1 1-5 0,5-1-8 15,0 0-42-15,1 0-52 0,-6-3-89 0,6 0-177 16,-1-2 78-16</inkml:trace>
  <inkml:trace contextRef="#ctx0" brushRef="#br0" timeOffset="165862.04">14665 2352 35 0,'1'-4'31'0,"-1"4"10"0,0 0-1 0,3-4-5 16,-3 4 5-16,3-5-4 0,-3 5-4 0,2-4 6 0,-2 4-6 16,0-4-1-16,0 4-3 0,0 0 0 0,5-4-8 15,-5 4-6-15,0-3 14 0,0-1-5 16,0 4-4-16,0 0 4 0,0 0-6 0,0 0-8 15,0-6 6-15,0 6 2 0,0 0-8 0,0 0-3 16,0 0-1-16,0 0 7 0,0 0-10 0,0 0 4 0,0 0-6 16,0 0 4-16,0 0-4 0,0 0 2 15,0 0 4-15,0 0-4 0,0 0-1 0,0 0 8 16,0 0-4-16,-7 15-4 0,5-13 3 0,0 3-6 0,0 1 0 16,1 0 6-16,-1-2-4 0,-1 4 0 0,0-3 4 15,0 6-5-15,-1-3-7 0,0 0 13 16,0 2 0-16,0-1 0 0,1 1-4 0,-1 1 0 15,0-1 1-15,0 3 2 0,0-1-4 0,-1 0-2 0,1-2 3 16,0 2 5-16,2-3 0 0,-2 4-7 0,0-2 1 16,0-1-5-16,0 0 15 0,1 1-10 0,0 0 2 15,1-2-4-15,-1-2 3 0,2 3-3 0,-2-2 9 16,1 3-10-16,-1-5 7 0,3 4 0 16,-1-4-2-16,-1-1-1 0,1 3-2 0,0-1 0 0,0-2-1 15,-2 2 5-15,3-5-8 0,-1 5 4 0,1-2 7 16,-4 0-7-16,4-1 4 0,0 0 2 0,-1-1-4 15,0 1-1-15,-1 0-3 0,2-4 9 16,-1 7-7-16,1-7 5 0,-1 1-5 0,1-1 7 0,-3 3-6 16,3-3-2-16,0 0 1 0,0 6-5 0,0-6 12 15,0 0-6-15,0 0 0 0,0 0-2 0,3 5 1 16,-3-5-12-16,0 0 8 0,0 0 9 0,0 0-3 16,0 0 3-16,1 3-3 0,-1-3-2 0,0 0 2 15,0 0 4-15,0 0-10 0,0 0 5 0,0 0 1 16,0 0-4-16,5 2 8 0,-5-2 1 0,8 2 0 15,-3-1-5-15,1 1 4 0,5 3-3 0,0-5 3 16,2 3-6-16,4 1 1 0,2-3 4 0,2 3-1 16,0 0-3-16,-1-1-4 0,3 0-4 0,-1 1 5 15,-2 0-11-15,-1-2-1 0,2 2-2 0,-2-1-2 16,-8 0 5-16,2 1 0 0,0-2-2 0,-3 0 9 16,-2 1-2-16,-1-1 2 0,1-1-5 0,-3 1 7 15,3-1 1-15,-4 0 0 0,2-1 4 0,-6 0 6 16,9 3 3-16,-5-3 0 0,-4 0-1 0,8 0-3 15,-8 0 6-15,7 0-15 0,-7 0 5 0,9 0 8 16,-9 0-5-16,11 0 0 0,-6 1 1 0,1-1 0 16,-1 1-1-16,3 2-1 0,-3-3-6 0,1 3 1 15,1-2 4-15,-1 0 1 0,-6-1 2 0,9-1-9 16,-5 2 15-16,-4-1 2 0,6 2 4 0,-6-2 14 16,0 0 4-16,7 0 0 0,-7 0 5 0,0 0-2 0,0 0-7 15,0 0 0-15,5-3 5 0,-5 3-6 16,0 0-10-16,0-7 6 0,0 7 1 0,0-5-8 15,0 5-1-15,-3-5 5 0,3 5-1 0,-1-5-8 16,0 1-6-16,1 4 6 0,-2-5-3 0,2 5-6 0,-3-7 6 16,1 3 2-16,1 0 4 0,0-1-11 0,1 1 10 15,0-4-6-15,-1 4-6 0,1-4 12 16,2-1-1-16,-1-2 3 0,1 0-9 0,0-1-2 0,2-5 1 16,-3 5-1-16,2-5 1 0,-3 0-9 0,0-3 5 15,1 2 0-15,-1 0-3 0,1-3-1 0,-1 3-3 16,-1-1 5-16,1 5 5 0,0-3-14 0,-1 2 5 15,-1 3-3-15,0 0 2 0,1 2-1 0,-1 0 6 16,1-3-5-16,1 7-2 0,-2-6 4 0,2 2 1 16,0 3-1-16,-2 2 4 0,2-2-5 0,0 0 3 15,0 2 0-15,0 0-4 0,0 1 3 0,0-1-5 16,0 0 5-16,2 1-6 0,-2-2 8 0,3 4-7 16,-3 2 5-16,2-5 6 0,-2 5-7 0,1-5 0 15,-1 5-3-15,0 0 3 0,0-5 3 0,0 5 5 16,0 0-6-16,0-5-4 0,0 5 3 0,0 0 0 15,0 0 3-15,0 0-3 0,0-4 0 0,0 4 0 16,0 0 2-16,0 0-7 0,0 0 0 0,-3-3 4 16,3 3-1-16,0 0-2 0,0 0 0 0,-3-4 6 15,3 4-5-15,0 0 5 0,0 0-2 0,-9-2-6 16,2 2 0-16,7 0-3 0,-15 0 1 0,6-1 4 16,-1 2-1-16,-4 0 1 0,1-1 2 0,-5 3-4 15,-3-1 0-15,1-2-2 0,-3 0 5 0,3 5 2 16,-3-4 7-16,-4 3-8 0,0-4 1 0,4 2-1 0,4 0 5 15,-3 1-8-15,8-3 2 0,1 1 0 0,4 0 3 16,-3 0 4-16,5-1-3 0,1 2 0 16,1-1-10-16,5-1 7 0,-10 0-9 0,4 1-1 15,6-1 5-15,-5 0 18 0,5 0-21 0,-5 3 7 0,5-3 1 16,-4 4-9-16,3-1 5 0,1-3-10 16,0 0 17-16,-4 2-16 0,4-2 3 0,0 0 4 0,0 0-1 15,0 0 7-15,0 0-6 0,-5 3 8 16,5-3-9-16,0 0 6 0,0 0-4 0,0 0 5 0,0 0-12 15,0 0-17-15,0 0-10 0,0 0-17 0,0 0-2 16,0 0-7-16,6 5-10 0,-6-5-59 0,4 1-146 16,0 0 64-16</inkml:trace>
  <inkml:trace contextRef="#ctx0" brushRef="#br0" timeOffset="166269.04">14895 2394 63 0,'0'0'67'15,"-7"0"-9"-15,7 0-5 0,0 0-4 0,-11 2-3 16,6 0-2-16,-3 1-7 0,-3 0-7 0,1 0-2 0,-2 1-2 16,-2 1-1-16,-1 0 0 0,-4 2-1 0,1 0-5 15,0-1-8-15,-1 3 10 0,2-2 0 16,-2 3-5-16,-3-2 0 0,4 1 0 0,-1-1-2 15,1 1 0-15,2 0-14 0,-1 0 17 0,6-2-9 16,-2-3 1-16,0 2-1 0,4-1 4 0,1 0-1 0,2-2-5 16,1 2-9-16,1-3-9 0,0 2-16 15,0-1-5-15,4-3 2 0,3 6-11 0,1-5-66 16,-4-1-116-16,20 0 51 0</inkml:trace>
  <inkml:trace contextRef="#ctx0" brushRef="#br0" timeOffset="166628.04">14913 2592 14 0,'-9'7'64'15,"0"-3"3"-15,-4 0-10 0,2-1 0 0,-7 3-4 16,1-1 0-16,0 3-10 0,-3-3 7 16,-1 0-7-16,0 2-3 0,1-2 0 0,1 2-4 0,-2-2-2 15,3 0-7-15,0-1-1 0,2 1-3 0,4-2 5 16,2 2-13-16,-1-3 0 0,3 0 0 0,1 1-2 15,4-3-2-15,-3 2 1 0,6-2 0 0,-7 0-13 16,7 0-7-16,-4 3-12 0,4-3 1 0,0 0-3 16,0 0-22-16,0 0-12 0,19-3-57 0,-7 1-123 15,2-1 54-15</inkml:trace>
  <inkml:trace contextRef="#ctx0" brushRef="#br0" timeOffset="166919.04">14987 2689 30 0,'-4'5'57'16,"-2"-2"0"-16,1 2 4 0,0-2-4 0,-3 2-4 15,0 1-2-15,-3-1 0 0,-2 1-2 0,0 2 0 16,-1-2-6-16,-4 1 5 0,3 0-19 0,-3-3 6 16,5 3-1-16,1-4-1 0,-1 0 3 0,2 1-12 0,0 0 6 15,2-2-11-15,4 0-5 0,-1 0 3 0,1-1-2 16,-2 0-13-16,2 2-22 0,5-3-21 16,0 0-27-16,0 0-60 0,0 0-138 0,0 0 61 0</inkml:trace>
  <inkml:trace contextRef="#ctx0" brushRef="#br0" timeOffset="167295.04">14828 2595 22 0,'-18'6'73'0,"5"-2"-3"0,-4-1-7 0,-2 2 4 15,6-2-8-15,-1-2-8 0,5 2 2 0,-1-2 2 16,0 2-3-16,-2-2-15 0,7 1 2 0,-3-2-2 16,2 2-3-16,1-1-6 0,5-1 1 0,-8 0 1 15,8 0-11-15,-4 1-1 0,4-1-15 0,0 0-3 16,0 0-4-16,0 0-11 0,0 0-15 0,0 0-12 16,19-4-12-16,-6 2-62 0,4-1-126 0,5 1 57 15</inkml:trace>
  <inkml:trace contextRef="#ctx0" brushRef="#br0" timeOffset="167516.04">14941 2570 65 0,'-17'4'70'0,"1"3"-11"16,-4 0 5-16,0-2-7 0,0 4-4 0,0-3-19 15,3 0 9-15,-1 1-7 0,1-1-1 0,1 1-4 16,4-4-4-16,-2-1-7 0,5 2 3 0,0-3-3 16,-1 1-18-16,2 0-4 0,3 1-5 0,0-3-7 15,5 0-5-15,0 0-23 0,0 0-51 0,0 0-100 16,0 0 44-16</inkml:trace>
  <inkml:trace contextRef="#ctx0" brushRef="#br0" timeOffset="167788.05">14994 2555 16 0,'0'0'119'16,"0"0"-16"-16,0 0-10 0,0 0-8 0,0 0-9 16,0 0-6-16,0 0-10 0,-22 4-6 0,13-2-5 0,0 1-11 15,-4 1 13-15,4-2-15 0,1-2-5 0,1 1 3 16,-1-1-5-16,3 2-2 0,-1-1 11 0,0 1-15 15,6-2 1-15,-10 0-5 0,10 0 0 16,-6 0 2-16,6 0-2 0,-6 2-2 0,6-2-13 0,0 0 15 16,0 0-11-16,0 0-19 0,-8-2-12 0,8 2-14 15,0 0-8-15,0 0-8 0,11-7 0 0,-3 2-12 16,2 1-3-16,1-1 0 0,0 2-7 16,0-1-39-16,1 0-124 0,-2 1 55 0</inkml:trace>
  <inkml:trace contextRef="#ctx0" brushRef="#br0" timeOffset="168043.04">14996 2530 221 0,'4'-3'-6'16,"-4"3"15"-16,8 0 11 0,-8 0 9 0,5-4-2 15,-5 4-6-15,2-3-4 0,-2 3 1 0,0 0 1 16,0 0 5-16,-10-3-3 0,10 3 6 0,-10-2-4 16,10 2 2-16,-13 0 2 0,7 0 0 0,-2 0-2 15,8 0 0-15,-14 2-2 0,5-1 2 0,1-1 0 16,3 0 2-16,-3 1-6 0,8-1 2 0,-11 0-3 16,6-1-1-16,5 1-4 0,-10 0 2 0,10 0-4 15,-12 0 7-15,7-1-8 0,5 1 1 0,-10-2-1 16,10 2-4-16,-10-1 9 0,3 1-12 0,7 0 4 15,-10-1-2-15,5 1 3 0,5 0-4 0,0 0-9 16,-14 0-1-16,9 1-7 0,5-1-5 0,-9 0 0 16,4 1-2-16,-1 1 4 0,6-2 3 0,0 0-3 15,-10 1-1-15,7 0-1 0,3-1 10 0,0 0 3 16,0 0-9-16,0 0-15 0,-7-4-7 0,7 4-8 16,0 0-12-16,0 0-51 0,13-6-114 0,-7 2 50 0</inkml:trace>
  <inkml:trace contextRef="#ctx0" brushRef="#br0" timeOffset="168245.04">14904 2471 42 0,'-8'3'69'0,"-2"0"-6"15,1 1-4-15,-1 1-10 0,-1 1-5 0,-1-2 2 0,-4 1-11 16,0 0-3-16,-3 2 0 0,2-1-2 0,-2 0-1 15,1 1-7-15,-3 0-1 0,1-2-10 16,4 0-18-16,-1 1-9 0,4-2-30 0,-1-2-41 0,5 2-92 16,3 0 41-16</inkml:trace>
  <inkml:trace contextRef="#ctx0" brushRef="#br0" timeOffset="171100.04">16273 2869 29 0,'1'-3'80'0,"-1"3"-6"0,0 0-12 16,0 0-4-16,0 0 2 0,0 0-12 0,0 0-9 15,0 0 3-15,0 0-11 0,0 0 3 0,0 0-9 0,0 0 6 16,0 0-7-16,0 0 3 0,0 0 4 16,0 0-5-16,0 0-1 0,0 0-1 0,0 0-4 15,0 0 0-15,0 0-7 0,0 0 3 0,0 0-5 16,0 0 6-16,0 0-8 0,-14 0 1 0,14 0-4 0,0 0 0 15,-14 3-6-15,6-2 5 0,3 0-2 16,-5 4 8-16,-2-3-9 0,-1 2 3 0,-2 2 5 0,-4-3-1 16,0 3-6-16,-2-1 1 0,-7 0 0 0,3 0-1 15,3 2-1-15,0-2 7 0,-6 0-7 0,1 3 0 16,6-3 3-16,0-3-2 0,-6 7 0 0,6-6 2 16,3 1 4-16,0 0-7 0,5-3 1 0,-1 2 3 15,5 0-3-15,0-2-4 0,0 0 6 0,2 1-3 16,1-2 5-16,6 0-10 0,-10 2-13 0,10-2-10 15,-5 0-17-15,5 0-12 0,-2 3-25 0,2-3-54 16,0 0-145-16,0 0 65 0</inkml:trace>
  <inkml:trace contextRef="#ctx0" brushRef="#br0" timeOffset="171512.04">16149 2973 38 0,'-7'2'55'0,"2"0"-1"0,-2 1 1 16,0-1-1-16,-3 0-8 0,-1 2-2 0,0 0-1 15,0 0-2-15,-2 1-4 0,0-2 0 0,-5 2-4 16,4 0-2-16,-5-1-3 0,2-1-5 0,0 2-3 16,-1 0-12-16,5-2-8 0,-1 1-14 0,1-2-27 15,3 1-58-15,-2-1-107 0,6-2 47 0</inkml:trace>
  <inkml:trace contextRef="#ctx0" brushRef="#br0" timeOffset="171785.04">16140 3087 54 0,'-13'2'72'15,"3"3"-8"-15,-4 2-1 0,1-3-7 16,-5 1 2-16,8-1 0 0,-3 0-10 0,-1-1 0 0,1 1-6 16,1-2-6-16,1 1 1 0,-2-2-3 15,2 3-3-15,-1-2-9 0,3-2 1 0,2 0-18 0,-1 1-17 16,2-1-26-16,6 0-29 0,-14 0-39 0,10-1-114 16,4 1 50-16</inkml:trace>
  <inkml:trace contextRef="#ctx0" brushRef="#br0" timeOffset="172734.04">16001 2686 20 0,'0'0'68'0,"0"0"-14"0,0 0-7 0,0 0-11 16,0 0 3-16,0 0-3 0,0 0-7 0,0 0-3 15,0 0 0-15,0 0-5 0,13-2-7 0,-13 2 7 16,7 0-2-16,-7 0-4 0,0 0-6 0,0 0-4 15,5-3 3-15,-5 3 1 0,0 0-6 0,0 0-1 16,8-1 0-16,-8 1 2 0,1-3-2 0,-1-1-1 16,0 4-4-16,5-3 2 0,-1 1 0 0,-4 2 6 0,6-4-4 15,-2 3-1-15,0-2 0 0,0 1 6 0,-4 2-1 16,5-5 9-16,-1 3-5 0,-4 2 12 0,0 0-8 16,0 0 0-16,5-3-2 0,-5 3-9 15,0 0 9-15,0 0-10 0,0 0 4 0,-23 3 3 0,9 0-4 16,-2-1 6-16,-3 2-3 0,3 1-3 0,-5-1-1 15,2 2 5-15,1 0-7 0,-2-1 6 0,3 1-20 16,-2 0-21-16,-1 0-72 0,-10 1-115 16,11-2 52-16</inkml:trace>
  <inkml:trace contextRef="#ctx0" brushRef="#br0" timeOffset="174521.05">15960 3778 85 0,'0'0'87'0,"-2"-3"-3"0,2 3-7 0,0 0-8 15,0-4-9-15,0 4-4 0,0 0-6 0,0 0-10 16,-4-4 0-16,4 4-4 0,0 0-7 0,-3-3 2 16,3 3-1-16,0 0-5 0,0 0-4 0,0 0-3 0,-9 0 2 15,9 0-4-15,0 0-7 0,-12 3-2 16,7-3 10-16,-4 1-9 0,3 2 3 0,-2-1-5 16,-1 2 2-16,-2 0-3 0,-1 0 1 0,1 0-1 0,-1 0 1 15,-1 1 5-15,-2 2-10 0,2-2 5 0,-5 1 5 16,6-2-12-16,-6 3 2 0,2-3-7 0,-3 2 14 15,3-2-8-15,3 0 3 0,-1-3 3 0,0 2 0 16,2-2 1-16,1 3-1 0,-1-3-19 0,3 4 18 16,3-5-1-16,1 2-3 0,1-1-1 0,4-1-15 15,-8 0-10-15,8 0-19 0,0 0-27 0,0 0-74 16,0 0-155-16,0 0 69 0</inkml:trace>
  <inkml:trace contextRef="#ctx0" brushRef="#br0" timeOffset="174917.16">15859 3909 68 0,'-9'4'78'0,"-3"0"-2"0,1-3-4 16,-1 2-4-16,-1 0-3 0,2 1-9 0,-2 1-6 16,-1-3-9-16,1 2 0 0,4 0-6 0,-5-1 2 0,4 0-4 15,-3 1-6-15,4-2 3 0,-1-1-9 0,0 3-5 16,1-2-12-16,1 0-25 0,3 1-11 0,3 0-41 16,-6-1-43-16,6-1-124 0,2-1 55 0</inkml:trace>
  <inkml:trace contextRef="#ctx0" brushRef="#br0" timeOffset="175294.16">15934 4030 38 0,'-9'0'75'0,"-1"2"-3"15,1-1 2-15,0-1-14 0,-2 2-8 0,2 0 4 0,0 0-2 16,-3 4-6-16,2-5-5 0,-2 2-1 0,2-1-9 15,0-1 3-15,-2 3-7 0,1-3-1 0,-2 1-8 16,-1-1 5-16,1 2-5 0,-1-2 0 0,1 2 0 16,1-2-5-16,-4-1 3 0,5 3-7 0,-2-3 3 15,0 0-5-15,3 2-4 0,1-2 11 0,3 0-1 16,-2 0-9-16,8 0-20 0,-10-2-15 0,10 2-17 16,-4 2-20-16,4-2-68 0,0 0-144 0,0 0 64 15</inkml:trace>
  <inkml:trace contextRef="#ctx0" brushRef="#br0" timeOffset="175823.16">16054 4081 46 0,'-9'3'80'0,"-2"1"-11"15,-1 0-3-15,2-1-3 0,-1 2-5 0,0 0-10 16,1 0-2-16,1-2 1 0,-2 1-16 0,2-1 6 15,0 0 0-15,2 1-7 0,2-2-5 0,-1-2 0 16,1 3 1-16,1-1-5 0,0 1-3 0,4-3 7 16,-6 2-15-16,6-2 2 0,-4 1-4 0,4-1-3 15,0 0-9-15,-4 2-1 0,4-2-4 0,0 0-2 16,0 0-3-16,0 4 3 0,0-4 0 0,0 0 3 0,8 3-9 16,-3-2-6-16,-1 2 8 0,2 0-9 15,0-2 3-15,1 1 5 0,-1 2-3 0,2-4 5 16,-2 0-3-16,-1 3 5 0,-1-2-2 0,-4-1 4 0,9 3 8 15,-9-3 4-15,4 1 2 0,-4-1 2 0,5 3 2 16,-5-3-2-16,0 0 8 0,1 4-5 0,-1-4 2 16,0 0 5-16,0 0-4 0,0 0 2 0,-6 5 9 15,2-5 0-15,4 0-1 0,-6 4 8 0,2-2-12 16,-1-2 7-16,0 6-5 0,5-6 14 0,-9 0-6 16,4 1-2-16,5-1-8 0,-9 1 3 15,1-1-5-15,8 0 1 0,-10 0-7 0,6-2-31 0,4 2-42 16,-10-6-89-16,6 2-162 0,-1 2 71 0</inkml:trace>
  <inkml:trace contextRef="#ctx0" brushRef="#br0" timeOffset="186941.17">15046 3173 10 0,'0'0'43'0,"0"0"-9"0,1-3-4 16,-1 3-4-16,0 0-1 0,0 0-1 0,0 0-4 15,0 0-1-15,0 0-4 0,0 0-2 0,-14 0-1 16,14 0 1-16,0 0-2 0,-10 1-4 0,10-1 2 15,-7 2 1-15,7-2-5 0,-7 0 0 0,7 0-1 16,-9 0 10-16,9 0-10 0,-6 0 1 0,6 0-1 16,0 0-1-16,-11 0 3 0,11 0-1 0,-6-2-4 0,6 2-4 15,-5-1 7-15,5 1-1 0,0 0 2 16,-9-2-8-16,5-1 2 0,4 3 3 0,-5-2 1 16,5 2-1-16,-5-3-4 0,1 2 3 0,0-2 0 15,-1 1-1-15,5 2-1 0,-9-5 0 0,5 4 2 16,4 1-1-16,-12-1-1 0,6 0 0 0,1-1 2 15,-3 2-2-15,2-2 2 0,1 2 0 0,-3-3 2 16,8 3-7-16,-12-1 5 0,4 0-3 0,2 1 3 16,-2-3-1-16,0 3-2 0,1-4-1 0,0 4 3 0,0 0-2 15,1-3 2-15,-1 3 1 0,7 0 1 0,-10-2-1 16,3 0-1-16,3 1 2 0,4 1 2 16,-11-4-2-16,7 3-1 0,-1 0-2 0,5 1 1 15,-12-2 0-15,7 2 0 0,5 0 5 0,-10 0-3 0,10 0 1 16,-9 3-3-16,1-3 0 0,2 1 4 0,1 1-5 15,-3 0 3-15,3 1-3 0,-1-1 1 16,0 1-4-16,-2-2 4 0,3 2 2 0,-3 1-3 0,3-3 0 16,-3 2 2-16,2-1 1 0,1 2-7 0,-1-1 4 15,0 0-1-15,0-1 6 0,2 1-6 0,-1 0 5 16,0 0-2-16,1 0-2 0,-1 0-1 0,-1-1 1 16,-1 2 2-16,4 0 3 0,-3-1-1 0,3 1-3 15,-3 0-2-15,1-2 3 0,1 1 0 0,-1 0 0 16,1 0-3-16,-1 1 0 0,1 0 0 0,0 1-1 15,3-4 0-15,-4 4 3 0,4-1-4 0,-3-1 7 16,1 2-4-16,1 0 2 0,-1 0-5 0,2-1 7 16,-2 2-1-16,2 0-2 0,-3-3-1 0,3 4-2 15,-4-2 5-15,2 0-6 0,1 2 3 0,-2-2 3 16,0 0 9-16,0 2-13 0,3-2 1 0,-3 2-1 16,2-2 7-16,-2 2-1 0,0 0 3 0,2 0 13 15,0 0-12-15,-3 1 3 0,1-2 0 0,2 1 4 16,-1 2-4-16,0-4-1 0,2 3 5 0,-1-4-2 15,0 5-3-15,2-4 0 0,0 3 0 0,0-1-2 16,2 0 2-16,-2-1-7 0,2 1 9 0,-2 0-6 0,0 0 0 16,1-1-3-16,1 2 4 0,0-1 1 15,0-2-3-15,1 4 0 0,-1-3-2 0,-1 1 0 16,2 0 7-16,-1-1-6 0,-2 1 1 0,4-2-1 0,-4 2-2 16,1-1 7-16,4-2-7 0,-3 5 1 15,0-4 3-15,-2 2-5 0,1-2 1 0,2 0 0 16,-3 0 0-16,3-1-4 0,-1 0 0 0,-1 3 6 15,2-2-3-15,-2-1-2 0,2 0 1 0,-2 1 1 0,0-2-3 16,2 2 1-16,-1-1 4 0,2 0-5 0,-4 0 2 16,3 0-2-16,-3-4 3 0,2 4-3 0,2 0 2 15,-1 1 2-15,-2-1-1 0,3-1-3 0,-3 1 1 16,3-3 1-16,1 5-4 0,-1-2 2 0,0-2 3 16,1 3 4-16,-1-2-9 0,1 1 5 0,0-2 5 15,0 1-6-15,1 0 0 0,0 2-2 0,0-1 9 16,1-2-7-16,0 1 0 0,-2 0-3 0,2-1 4 15,-1 2 1-15,-1-1-5 0,1-1 4 0,1 1-1 16,-2 0-1-16,3-2 3 0,-2 4 1 0,2-2-6 16,-1-2 1-16,0 2 13 0,4 1-9 0,-2 0-5 0,0 1 3 15,0-2 2-15,1 1-1 0,-1-2 6 16,0 1-10-16,4 1 4 0,-3-2-2 0,2 1 3 16,-2-2-4-16,0 1 3 0,0 0 3 0,1 1-9 15,0-3 8-15,-1 4-7 0,-2-3 9 0,-2-1-6 16,2 0 4-16,0-1 9 0,-1 1-6 0,0 1 1 15,0 0 4-15,2-1 1 0,-2 1 7 0,0-2-4 16,1 1-1-16,2-2 5 0,0 1 1 0,2 1-3 16,-3-3 3-16,-3 3-7 0,5-3 7 0,0 0-8 0,-2 1 9 15,0-3-14-15,4 1 0 0,-2 0 1 0,1-3 3 16,0 3-2-16,-1 0-5 0,-1-2 5 0,1 2-1 16,1-4 0-16,1 4-2 0,-2-3 2 15,-2 0 1-15,1 1-3 0,2-3 3 0,-2 4 4 0,0 0-1 16,-2-4-4-16,1 4 3 0,1-5-4 0,-5 4 3 15,3-2 0-15,-3 1-6 0,2-1 0 0,-1 1 9 16,-1-1 4-16,-1-3-8 0,1 1 3 0,-1 0-10 16,0-2 6-16,1-2-2 0,-2 4-1 0,1-1 1 15,-1-3 2-15,-1 3-2 0,-2-2-3 0,2-2 0 16,-1-1-1-16,-1 0-1 0,1 1-4 0,-2 2 5 16,0 1-4-16,-2-5-7 0,-1 1 4 0,0-1 5 15,-3 2-3-15,0-1 0 0,-2 2 0 0,-1 1 6 16,0-2-6-16,1 2 3 0,0 0 2 0,-2 1 1 15,-1 1 0-15,3 2 1 0,-1-4-5 0,1 4 3 16,0 3-1-16,0-2 2 0,2-1 2 0,-3 2-3 16,2 0 1-16,-3 0-3 0,2 2-2 0,-2-1 4 15,-1 0-1-15,0 2-3 0,-2 0-3 0,-3 0-2 0,-2 2 3 16,1-1-5-16,-4 1-3 0,0-1-7 0,-6 3-1 16,0 0-1-16,2 3-15 0,-1-2-13 15,6 0-3-15,-7 2-24 0,8 1-12 0,-2 1-53 16,-5 0-151-16,9-2 67 0</inkml:trace>
  <inkml:trace contextRef="#ctx0" brushRef="#br0" timeOffset="189176.17">14094 3999 76 0,'0'0'70'0,"0"0"-6"0,0 0-4 15,0 0-7-15,0 0-7 0,0 0 4 16,0 0-9-16,0 0-3 0,0 0-7 0,0 0-13 0,0 0 16 16,0 0-2-16,0 0-4 0,0 0-5 0,0 0 3 15,0 0-1-15,0 0-5 0,0 0-2 0,0 0-3 16,0 0 6-16,0 0-4 0,0 0 0 0,0 0-4 16,0 0-8-16,0 0 2 0,0 0 1 0,0 0-9 15,0 0 5-15,0 0 7 0,0 0-3 0,15 1 4 16,-3 0 7-16,0-1-2 0,5 2-3 0,4-1-6 15,0 2 4-15,11-5 1 0,-5 4-1 0,5-2-1 16,-4 1 0-16,3 3 0 0,3-3-7 0,0-1 0 16,-4 0-1-16,0 0-1 0,-1 3 9 0,-11-2-3 15,5 0 1-15,-4 2-1 0,-1 1 2 0,-5-4-7 0,-3 3-11 16,-2-3-16-16,-3 0-8 0,1 2 4 0,-3 1-8 16,-5 1-10-16,-3 1-19 0,0-2-76 15,-5-1-151-15,0 2 67 0</inkml:trace>
  <inkml:trace contextRef="#ctx0" brushRef="#br0" timeOffset="189676.16">14090 4145 10 0,'0'0'98'0,"0"0"-5"16,0 0-13-16,0 0-5 0,0 0-6 0,0 0-9 16,0 0-5-16,0 0-9 0,0 0-7 0,0 0 3 15,-5 1-10-15,5-1 1 0,0 0-11 0,0 0-1 16,0 0 5-16,0 0 0 0,0 0-6 0,19 0-5 16,-11 3 1-16,2-3-2 0,4 0 8 15,5 0-3-15,0 1-1 0,3-1 2 0,-1 0 0 0,8 0-2 16,1 1 5-16,-4-1-3 0,4 3-2 0,-2-1 15 15,-1-2-2-15,1 0-2 0,-5 1-2 0,-3-1 1 16,3 1-5-16,-1 0-3 0,6-1 2 0,-9 4-15 16,-1-4 7-16,-4 3-4 0,0-3 4 0,-6 1 0 15,0-1-9-15,0 1-8 0,-1 1-2 0,-7-2-5 16,9 0-10-16,-9 0-10 0,8 1 4 0,-6 0-5 16,-2-1-15-16,2 6-4 0,-2-6-31 0,0 0-94 15,0 0-188-15,-8 5 83 0</inkml:trace>
  <inkml:trace contextRef="#ctx0" brushRef="#br0" timeOffset="-205656.51">10962 13672 24 0,'0'0'72'0,"0"0"-10"0,0 0-4 0,0 0-13 0,0 0-6 16,0 0 3-16,0 0-4 0,0 0-2 15,0 0-5-15,-1 8-9 0,1-8 4 0,0 0-6 0,0 0 2 16,-3 4 1-16,3-4-6 0,-2 3 0 0,2-3 3 16,0 0 0-16,0 0-2 0,0 0 2 15,-3 4 6-15,3-4-5 0,0 0 2 0,0 0 0 0,0 0 1 16,0 0-2-16,0 0-2 0,0 0 1 0,-4 3-6 15,4-3-2-15,0 0-2 0,0 0 1 0,0 0-3 16,0 0-3-16,0 0 1 0,0 0 2 0,0 0 0 16,0 0-8-16,0 0 0 0,0 0 2 0,0 0 0 15,0 5-1-15,0-5 1 0,0 0 3 0,0 0-3 16,0 0-11-16,0 0 18 0,0 0 2 0,0 0-7 0,-1 2 4 16,1-2 1-16,0 0-3 0,0 0 7 15,0 0 4-15,0 0-2 0,0 0-2 0,0 0 4 16,0 0 2-16,0 0-8 0,0 0 1 0,0 0 3 0,0 0 1 15,0 0-5-15,0 0-11 0,0 0 17 0,0 0-4 16,0 0-1-16,0 0-3 0,0 0 5 0,0 0-1 16,19-5 2-16,-14 3-8 0,4-1 2 0,1 1 0 15,2 0-2-15,2-1-1 0,-1-1-5 0,1 1 4 16,-1 1-2-16,3-1-3 0,3-2 1 0,1 3-10 16,-1-2 0-16,-3 3 0 0,1-1-7 0,-4 1-8 15,1-1-38-15,-3 2 3 0,-3 0-4 0,3 0-3 16,-3 2-1-16,-3-2 2 0,0 1-1 0,2-1 0 15,-7 0 0-15,2 4-53 0,-2-4-127 0,0 0 55 16</inkml:trace>
  <inkml:trace contextRef="#ctx0" brushRef="#br0" timeOffset="-205219.51">10972 13791 35 0,'0'0'42'0,"0"0"0"0,0 0-7 15,0 0 2-15,0 0 0 0,5 5 1 16,-5-5 0-16,0 0 1 0,0 0 0 0,0 0 6 0,4 3-2 16,-4-3 7-16,0 0-3 0,0 0 1 15,0 0-3-15,0 0-4 0,0 0 3 0,14-3-6 0,-9 1-6 16,4 1 1-16,0-1-10 0,4 1 8 0,0 0-7 16,1-2-2-16,4 2-8 0,2-1 1 0,1-2-1 15,-1 1-5-15,2 3 5 0,-4 0-1 0,0-2-2 16,-2 2-3-16,-2-2 14 0,-1 2-17 0,-3-1 3 15,-1 1-6-15,-4-2-2 0,2 2 2 0,-7 0-4 16,10-1 0-16,-6 0 2 0,-4 1-1 0,0 0-3 0,0 0 3 16,0 0-5-16,0 0-2 0,0 0-12 15,0 0-5-15,1 9-7 0,-1-9-9 0,-10 1-16 16,10-1-17-16,-9 2-62 0,4-2-146 0,5 0 64 0</inkml:trace>
  <inkml:trace contextRef="#ctx0" brushRef="#br0" timeOffset="-185863.41">11504 13176 25 0,'-3'-4'36'0,"3"4"-6"0,0 0-3 0,0 0 0 16,-2-5-6-16,2 5 3 0,0 0 1 0,-7-1 0 15,7 1 0-15,-5-2-4 0,5 2 2 0,0 0-4 16,0 0-6-16,-2-3 6 0,2 3 0 0,0 0-5 0,0 0-3 16,0 0 2-16,-7-4-2 0,7 4-2 15,0 0 1-15,0 0-6 0,-1-2 1 0,1 2-1 16,0 0-2-16,0 0-2 0,0 0 2 0,-9 0-1 0,9 0-1 16,-8-1 1-16,8 1 0 0,0 0-2 0,0 0 3 15,-10 0-2-15,10 0 0 0,0 0 2 0,-9 0-5 16,9 0 1-16,0 0 4 0,0 0-3 0,-5-2 0 15,5 2 2-15,0 0 0 0,0 0-1 0,-9 0 0 16,9 0 0-16,0 0 0 0,0 0 2 0,0 0-2 16,-5-2-1-16,5 2 2 0,-6 4-3 0,6-4 2 15,0 0 3-15,-7 1 7 0,7-1-8 0,0 0 2 16,-6 0 0-16,6 0 0 0,0 0 1 0,0 0 5 16,-10 0 4-16,10 0 5 0,0 0-2 0,-5-3-1 15,5 3 4-15,0 0-2 0,-3-4-5 0,3 4-1 16,0 0-3-16,0 0 0 0,0 0-5 0,0 0 3 0,9-5 0 15,0 4 1-15,-3-1 0 0,7 1-4 0,-2-3 0 16,1 4-1-16,3 0-5 0,2-3-3 0,2 1-6 16,-2 2 3-16,1 0 1 0,0-2-1 0,1 1 2 15,0 0-5-15,-1 0 4 0,2-1-4 0,-3 2 2 16,2 0 3-16,-4 0-2 0,-2 0 0 0,1-1 0 16,-1 1 2-16,-3 0-1 0,2-1 3 0,-3 1-2 15,1-3 0-15,-3 6 0 0,-7-3 3 0,9-3 1 16,-5 6-1-16,-4-3 4 0,7-3 1 0,-7 3-6 15,5 0 2-15,-5 0 1 0,0 0 0 0,0 0 0 16,9 0-1-16,-9 0 2 0,0 0-2 0,0 0-2 16,0 0-6-16,0 0-5 0,0 0-10 0,0 0-9 15,0 0-41-15,0 0-80 0,0 0 36 0</inkml:trace>
  <inkml:trace contextRef="#ctx0" brushRef="#br0" timeOffset="-184774.41">11499 13006 27 0,'0'0'32'0,"0"0"-3"0,0 0-3 0,0 0-3 0,0 0-6 16,0 0 2-16,0 0-6 0,0 0 0 0,0 0 1 15,0 0 3-15,0 0-7 0,0 0 1 0,0 0-3 16,0 0 1-16,0 0 6 0,-8 10 4 0,3-7-9 16,0 1 1-16,-2-1-4 0,1 2 5 0,-2 1-3 15,-1 0 3-15,0 0 7 0,0 0-4 0,-1 2-2 16,1 0-1-16,0 0 5 0,-2 0-3 0,5-3-5 16,-2 4 5-16,-1-2-3 0,3-1 6 0,-1 3-2 15,3-2-1-15,0-2-2 0,2 0-3 0,-1 2 0 16,1-4-6-16,0 4 6 0,1 0-2 0,1-4 0 15,1 3 0-15,-1-3-1 0,2 2 5 0,0-2-8 16,1 2 3-16,2-1-3 0,-1-1 2 0,0-1 7 16,2 1-9-16,2 1 1 0,-2-1-2 0,3 1 6 0,1 0-4 15,-1 0-3-15,0-2-1 0,-2 1 2 16,4 2-1-16,-2-1-3 0,-4 1 7 0,5-2-5 16,-2 1 2-16,-3 0-1 0,3 0 0 0,-3 1 3 0,1-3-1 15,-2 3-6-15,1-3 1 0,-1 2 7 0,0-1-3 16,-1-2 2-16,-3-1-6 0,2 2 3 0,-2-2 3 15,4 2 9-15,-4-2 3 0,0 0 13 0,0 0-5 16,0 0 0-16,0 0 2 0,0 0-3 0,0 0-8 16,0 0 9-16,0 0-10 0,0 0 5 0,-1-9 7 15,1 9-9-15,-5-7 7 0,2 4-8 0,2 0 1 16,-2-4-1-16,-1 2-6 0,4-2 9 0,-2 1-12 16,-1-2-2-16,-1-2 5 0,3 3-4 0,-3-3 2 0,3-1-4 15,0 2 2-15,-2-2 1 0,2 3-2 0,-2-3-2 16,2 2 2-16,1 0-7 0,0 4-4 15,0-4 7-15,0 4-1 0,0-2 10 0,-3 3-10 0,3-3-2 16,0 7 4-16,-1-6-10 0,1 3-6 0,0 3-9 16,0 0-1-16,0-5 1 0,0 5-6 15,0 0-7-15,0 0 8 0,0 0-7 0,0 0 8 0,0 0-7 16,0 0 9-16,-5 13-1 0,5-13-1 0,0 2 6 16,0-2 2-16,0 0-1 0,0 0 4 0,-3 5 0 15,3-5 6-15,0 0 4 0,0 0 2 0,0 0 3 16,0 0-5-16,0 0 3 0,0 0-1 0,-7 0 1 15,7 0 2-15,0 0 0 0,0 0 1 0,0 0-3 16,-12-6 6-16,12 6-4 0,-5-2 0 0,3 0-4 0,2 2 5 16,-6-2 0-16,6 2 4 0,-3-5 4 15,3 5-1-15,-4-3 5 0,4 3 0 0,0 0-5 16,0 0 8-16,0 0-9 0,0 0 4 0,-6-3 1 0,6 3-6 16,0 0-1-16,0 0 3 0,0 0-5 0,0 0 4 15,0 0-4-15,0 0-1 0,0 0 0 16,0 0 7-16,0 0-7 0,0 0 1 0,0 0 2 0,0 0-4 15,5 16-6-15,-4-14 5 0,-1-2-4 0,-1 7 6 16,1 0 4-16,0-4-3 0,-3 2-1 0,1 2-4 16,0 0 5-16,-2-4-2 0,2 2-2 0,-1 0 3 15,-1-1-3-15,2 1 2 0,-1 0-1 0,-3-1 0 16,3 0-2-16,0 0 9 0,-1-1-7 0,1 1 2 16,1-1 3-16,-2 0-1 0,0 1-5 0,-1 0 7 15,1-1-12-15,1 0 8 0,0 0-7 0,-1 1-7 16,1-2-3-16,-1 3-3 0,3-3-13 0,-3 1 1 15,3 0-2-15,1-3-4 0,-4 4-10 0,4-4-43 0,-1 5-96 16,1-5 44-16</inkml:trace>
  <inkml:trace contextRef="#ctx0" brushRef="#br0" timeOffset="-168228.41">11759 13041 10 0,'0'0'15'0,"0"0"-4"0,0 0-2 0,0 10 2 16,0-10 0-16,0 0-6 0,0 0 2 0,-2 4-4 16,2-4 2-16,0 0-1 0,0 0-2 0,1 5 3 0,-1-5-3 15,0 0 3-15,0 0 3 0,0 0 0 0,0 0 0 16,0 0 3-16,0 0 1 0,0 0-3 0,-5 2-3 16,5-2 0-16,0 0 0 0,0 0 0 0,0 0 0 15,0 0 1-15,0 0-4 0,0 0 6 0,0 0-3 16,0 0-4-16,0 0-1 0,0 0 3 0,0 0 0 15,0 0-3-15,0 0-1 0,0 0 2 0,0 0-3 16,0 0 3-16,0 0 0 0,0 0 1 0,0 0-2 16,0 0 7-16,0 0-7 0,0 0 3 0,0 0 2 15,0 0-4-15,0 0 4 0,0 0-1 0,0 0-1 16,0 0 4-16,0 0 2 0,0 0-3 0,0 0 0 16,0 0-2-16,-6 4 0 0,6-4-3 0,-7 4-1 0,5-2 1 15,2-2-2-15,-9 3 3 0,4 1 0 0,-2-1-2 16,2 2 1-16,-3-3 0 0,2 1 2 15,-2 1-3-15,-1 0 0 0,-1 1-2 0,5-1 2 0,-4 0 5 16,0-1 9-16,-1-1-2 0,0 5 6 0,1-4-1 16,-1-1 1-16,1 5 1 0,0-5-3 15,2 2 2-15,-2-2-3 0,3 1 9 0,0-3-9 0,-1 4 3 16,0 0-8-16,2-1 2 0,1-1 0 0,0 1-4 16,-1-2 1-16,1 1 4 0,0 2-7 0,-1-2 0 15,5-2-1-15,-4 6 2 0,2-4-7 0,-1 0 7 16,3-2-4-16,-4 6-3 0,4-4 1 0,0-2 3 15,-5 3 0-15,1 1-1 0,0-2-3 0,-1 2 0 16,0-3-2-16,0 4 2 0,0 0-4 0,-3-3 1 0,4 2-7 16,-2-3-5-16,2 4-5 0,0-3 2 15,0 1-10-15,4-3-9 0,-5 2-12 0,5-2-38 16,-1 3-93-16,1-3 41 0</inkml:trace>
  <inkml:trace contextRef="#ctx0" brushRef="#br0" timeOffset="-167260.41">11575 12990 23 0,'0'0'24'0,"0"0"-4"0,0 0 0 0,0 0-3 15,0 0-4-15,0 0 2 0,0 0-4 0,0 0 0 16,0 0-2-16,0 0 4 0,0 0 1 0,-1 8-8 0,1-8 3 16,0 0-1-16,0 0 4 0,0 0 1 15,0 0-2-15,0 0 1 0,0 0 2 0,0 0 0 0,-4 6-2 16,2-4 0-16,2-2 1 0,-4 3 0 0,1 2-1 16,1-4-8-16,-1 3 5 0,1 1-1 0,-5 0 0 15,4 0 0-15,-4 4 1 0,-2-2-1 0,5 3 3 16,-6 0-2-16,5-2 4 0,-3 1 2 0,2-2-4 15,-3 3 2-15,0-3 3 0,1 3-4 0,3-1 1 16,-5-2-2-16,6 0-4 0,-4-1 6 0,2 3-9 16,2-3 3-16,-3 1-3 0,4-3 4 0,-1 2-3 15,2-1 3-15,-2 1-5 0,1-3 1 0,1 0-1 0,-1 1 1 16,3-4-4-16,-1 2 7 0,1-2-5 16,-3 5 1-16,3-5-2 0,0 0-1 0,0 0 6 15,0 0-4-15,0 0 1 0,9 1 8 0,-9-1-9 0,0 0 1 16,0 0-3-16,0 0-3 0,0 0 1 15,13-3 1-15,-13 3-5 0,0 0 9 0,8 0-3 0,-8 0 1 16,2 3-2-16,-2-3 1 0,5 2 0 0,-1 1-2 16,0 1-1-16,-3-2 3 0,3 1-3 0,0 0 6 15,2-1-7-15,-2 2 0 0,0-1-4 0,1-1 5 16,0 2-1-16,2-2-3 0,-1 2-1 0,-2-2-1 16,2 1-4-16,-2-2 5 0,0 3-3 0,1-2 6 15,-1 0-6-15,1-1-3 0,-1 1 2 0,-4-2 2 16,5 5 2-16,-3-4 0 0,-2-1 3 0,0 0-4 15,0 0 6-15,6 3 8 0,-6-3 2 0,0 0 4 16,0 0 5-16,4 1 0 0,-4-1 7 0,0 0-3 16,0 0 1-16,0 0-2 0,2-8 0 0,-1 6-3 0,-1 2 4 15,0-6-5-15,0 6-6 0,-1-9 6 0,1 5-2 16,-1-1 3-16,1 0-4 0,-3 0-1 0,1-2 0 16,0 0-2-16,0 1 8 0,0-3-7 0,-1 0 1 15,0-2-9-15,0 4 6 0,0-4 6 0,-2 2 5 16,1 0-10-16,0 2 0 0,4-1 2 0,0 3-5 15,-1-1-1-15,-2 1-5 0,3 0-9 0,-1 2-27 16,-2-1-15-16,3 4-27 0,0 0-41 0,0 0-129 16,0 0 58-16</inkml:trace>
  <inkml:trace contextRef="#ctx0" brushRef="#br0" timeOffset="-165820.41">11807 12063 34 0,'0'0'77'0,"0"0"-4"15,0 0-7-15,0 0-4 0,2-3-5 0,-2 3-2 16,0 0-3-16,0 0-8 0,3-4 1 0,-3 4-5 15,0 0 4-15,0 0-10 0,0 0-2 0,0 0-1 16,0 0-3-16,0 0-6 0,0 0 1 0,0 0-1 16,0 0-2-16,0 0-1 0,0 0 0 0,0 0 2 15,0 0-1-15,0 0-6 0,0 0 4 0,0 0-4 0,0 0 0 16,0 0 3-16,0 0-2 0,0 0-7 0,0 0-3 16,0 0-2-16,0 0 4 0,0 0-4 15,-16 7 6-15,9-4-1 0,-2 2 3 0,-1 1-7 0,-3 0 0 16,0-1 2-16,4 1 0 0,-5 1-2 0,4-1-1 15,-3 1-13-15,0-2 16 0,4 2-5 0,-5-3 1 16,4 4 3-16,0-3-1 0,-3 3 0 0,1-4-6 16,0 3 5-16,-2 2 3 0,-3-1-6 0,3 2-8 15,-1-2 7-15,3-1 7 0,-3 0-1 0,1 0 1 16,2 0-2-16,1-2 2 0,-2 2-2 0,3-1-5 16,1-1 10-16,-3 0-2 0,7-1-1 0,-4 1-6 15,4-3 4-15,0 1 1 0,1 0-3 0,-1-2 4 0,1 1 4 16,4-2-5-16,-7 3 5 0,7-3 1 15,-3 4-2-15,3-4 0 0,0 0 5 0,0 0-12 0,0 0 4 16,-5 1 3-16,5-1-9 0,0 0 6 0,0 0 1 16,0 0-3-16,0 0-2 0,0 0 6 0,0 0-4 15,0 0 5-15,6-11-9 0,-6 11 1 0,0 0-4 16,2-4-26-16,-2 4 4 0,7-2-9 0,-6-2-17 16,-1 4 0-16,8-2-15 0,-5-1-18 0,1 1-79 15,-2-1-176-15,2 0 78 0</inkml:trace>
  <inkml:trace contextRef="#ctx0" brushRef="#br0" timeOffset="-164888.87">11469 12108 39 0,'0'0'51'0,"0"0"-5"0,0 0-6 0,0 0-5 0,0 0-5 16,0 0-1-16,0 0-5 0,0 0-4 0,0 0 3 16,0 0-3-16,0 0-3 0,0 0 0 15,0 0-2-15,-1 13-1 0,1-9 1 0,-4 0 3 0,3 1 2 16,-4-1-6-16,1 1 3 0,-4 5 3 0,3-5-7 16,0 5 3-16,-1-3 0 0,-2 3 5 0,4-3-3 15,-2 4-4-15,1-4 0 0,-1 4-1 0,0-2 2 16,2 1-4-16,-1-2 1 0,1-1 3 0,1 3-2 15,0-4-2-15,0 2-4 0,1-1 4 0,1-2-3 16,-3 1 0-16,3 1 1 0,-2-3-1 0,2 1 2 16,-1 0-4-16,2-1-2 0,-2-1 10 0,2-3-12 15,-1 4 4-15,1-4-1 0,0 5-2 0,0-5-3 16,0 0 6-16,0 0-3 0,0 5 5 0,0-5 3 0,0 0-1 16,0 0-2-16,0 0 3 0,0 0 0 15,10 0 0-15,-10 0-5 0,0 0 1 0,16-5-1 0,-5 3-2 16,-3 1 12-16,3-1-13 0,-1 2 3 0,1 0 8 15,1-2-11-15,-2 2 0 0,3 2-4 0,-3 1-1 16,3-1 2-16,-3-1 5 0,-2 1-2 0,0 0-7 16,-1 1 3-16,0-2 4 0,-2-1-6 0,0 4 1 15,-1-3 2-15,-4-1-3 0,7 3 6 0,-7-3-1 16,5 0 1-16,-5 0-2 0,4 2 4 0,-4-2-1 16,0 0-2-16,4 2 0 0,-4-2 1 0,0 0 0 15,0 0 5-15,0 0 2 0,0 0-3 0,0 0 15 16,0 0-12-16,0 0 0 0,0 0 1 0,-13-7-5 15,8 5 1-15,5 2-2 0,-7-4 3 0,1 1-1 16,0 1 2-16,1 2 3 0,-1-5-7 0,-2 2 9 16,4-1 7-16,0 4-2 0,-1-3 0 0,1-1 2 0,-2-1-8 15,2 2 6-15,3-2 0 0,-3 5 0 16,0-4 4-16,3-1-4 0,-3-2-5 0,1 1 6 16,2 2-6-16,0-3-3 0,-4 1 5 0,2 0-10 0,2-1 4 15,-2 1 0-15,2 0-2 0,1 0 0 0,-4-1 0 16,3 1-1-16,1 0-1 0,-4 0 2 0,2 1-2 15,2 1-4-15,-2-1 3 0,1 1-3 0,1-1-2 16,-3 2 2-16,3 3-5 0,-1-8 3 0,1 8-2 16,0-5 1-16,-2 2 0 0,2 3 0 0,-3-6 1 15,3 6-3-15,-2-7 0 0,2 7 2 0,-3-2 0 16,3 2-7-16,-2-3 10 0,0-1-4 0,2 4 1 16,-6-5-2-16,6 5-8 0,-3-2-3 0,3 2-3 0,-6-1-5 15,6 1-11-15,0 0-1 0,0 0-7 16,-6-2-1-16,6 2 1 0,0 0-4 0,0 0-1 15,0 0-5-15,0 0 2 0,-8 5-3 0,8-5-2 0,0 0-8 16,1 5-8-16,-1-5-63 0,-1 5-142 0,1-5 63 16</inkml:trace>
  <inkml:trace contextRef="#ctx0" brushRef="#br0" timeOffset="-159326.87">11779 13076 38 0,'0'0'38'16,"0"0"7"-16,0 0-9 0,0 0-1 0,0 0 3 0,0 0-4 15,0 0-1-15,0 0-1 0,0 0-8 0,0 0 1 16,0 0-1-16,0 0-5 0,0 0 3 0,0 0-6 16,0 0-4-16,0 0 6 0,0 0-7 0,0 0 3 15,0 0-3-15,0 0-6 0,0 0 4 0,0 0 1 16,0 0-6-16,0 0 4 0,0 0-2 0,0 0-1 15,0 0 2-15,0 0-1 0,0 0 0 0,0 0-1 16,0 0 1-16,0 0 0 0,0 0-3 0,0 0 3 16,0 0-3-16,0 0 6 0,0 0-7 0,0 0 0 0,0 0 1 15,0 0 0-15,0 0-1 0,-8-1 2 16,8 1-2-16,-9 3 1 0,3-1-2 0,-1 1-1 16,1-2 5-16,-2 4-3 0,-2-1-1 0,1 0 1 0,-3 0 0 15,1 1 0-15,-1-1 2 0,1 0-1 0,-4 3 12 16,2-3-4-16,-1-1 1 0,-4 2 0 0,5 0 0 15,-1-3 2-15,1 2-4 0,2-1 2 0,-3-2-1 16,3 5 4-16,1-4-2 0,-2 1-3 0,4-3-2 16,0 3 6-16,-1-1-2 0,4-2-10 0,0 1 7 15,1 3-3-15,-1-2-1 0,5-2 4 0,-8 2-7 16,3-1 1-16,5-1 0 0,-5 2 4 0,5-2-3 16,-8 3-1-16,7-1 3 0,1-2-6 0,-5 2 3 0,5-2-1 15,-4 4 2-15,4-4 1 0,-7 3-4 16,7-3-1-16,-3 1 2 0,3-1-6 0,0 0 8 15,-4 2 0-15,4-2-3 0,0 0-2 0,0 0 2 0,0 0-1 16,-5 3 4-16,5-3 9 0,0 0-13 0,0 0 6 16,0 0-7-16,0 0-4 0,0 0-2 0,0 0-14 15,0 0-7-15,0 0-9 0,0 0 2 0,0 0-1 16,0 0 5-16,0 0-6 0,0 0 1 0,0 0-8 16,0 0-18-16,0 0-35 0,0 0-103 0,1-10 46 15</inkml:trace>
  <inkml:trace contextRef="#ctx0" brushRef="#br0" timeOffset="-158510.35">11449 13071 26 0,'0'0'55'0,"0"0"-8"0,0 0-7 16,0 0-6-16,0 0 0 0,0 0-3 0,0 0-5 15,0 0-1-15,0 0-6 0,1-4-4 0,-1 4 2 16,0 0 1-16,0 0-5 0,0 0 2 0,0 0-7 16,0 0 5-16,0 0-7 0,0 0 2 0,4-2 0 15,-4 2 2-15,0 0 0 0,0 0 4 0,0 0 0 16,0 0 0-16,6-3 2 0,-6 3 0 0,0 0 3 15,0 0 5-15,0 0-12 0,0 0-2 0,0 0 0 0,0 0 0 16,0 0-2-16,0 0 1 0,0 0 1 0,-11 10-1 16,7-7 3-16,-2 1-4 0,0 1-6 15,0 3 4-15,1-4-9 0,-1 1 5 0,0 3 4 0,0-1-3 16,2 0-3-16,-3 0 2 0,0 1 0 0,2-1-1 16,3-4 1-16,-2 4-1 0,0-1 4 0,-1-1-6 15,2 2 2-15,1-2 1 0,-1-1 0 0,1 3-4 16,-1-3 3-16,2-1-6 0,-1 2 8 0,0-1-3 15,1-1-3-15,-1 1 6 0,1 0-1 0,1-4 1 16,-1 4-2-16,-1-2 2 0,2-2-1 0,-1 5 0 16,1-5 3-16,0 0-6 0,3 3 5 0,-1 0 0 15,-2-3-6-15,5 4 1 0,-5-4 0 0,9 0 3 16,-3 2-1-16,-1 1 3 0,1-2 0 0,-1 1-6 16,2-1-2-16,-2 0 2 0,2 3 2 0,-3-4 7 15,1 3-7-15,0 1 0 0,-1-3 2 0,1 1-5 16,2 1 6-16,-4-1-7 0,1 0 7 0,0-2-4 15,0 4 4-15,1-3-5 0,-1 2 3 0,-4-3-1 0,6 2-3 16,-2 0 4-16,0-2 2 0,-4 0-3 0,5 3-1 16,-5-3 4-16,4 0 2 0,-4 0-4 0,4 2 8 15,-4-2 2-15,4 3 3 0,-4-3-3 0,0 0 11 16,0 0-4-16,6 1 14 0,-6-1-6 0,0 0-6 16,0 0 3-16,0 0-3 0,0 0-4 0,0 0 2 15,4-6-1-15,-4 6 7 0,-3-5 5 0,3 5 2 16,0-10-6-16,-1 6-4 0,1 0-1 0,-4-5-4 15,4 0 5-15,0 1-10 0,-1-4 3 0,2 2 0 16,-1-6-4-16,-1 4 1 0,1-3-2 0,0 3 2 16,0-5-2-16,-1 5 2 0,-2 0-5 0,3 1 3 15,-1-1-5-15,-3 2 1 0,4 2-1 0,-3-1-2 0,2 1 7 16,1 1-3-16,-4 2-6 0,3 0 0 0,1 1 6 16,0 0-7-16,-3 0 2 0,3 4-1 15,0-3-4-15,0 3-8 0,0 0-9 0,-1-7-7 0,1 7-3 16,0 0 3-16,0 0-4 0,0 0-3 15,0-5-5-15,0 5 0 0,0 0-1 0,0 0-4 0,0 0 1 16,0 0-20-16,0 0-17 0,0 0-55 0,0 0-147 16,0 0 65-16</inkml:trace>
  <inkml:trace contextRef="#ctx0" brushRef="#br0" timeOffset="-147817.58">11874 12092 45 0,'0'0'52'0,"0"0"-8"15,0 0-8-15,0 0 0 0,-5-1 4 0,5 1-10 0,0 0-6 16,0 0-2-16,0 0-2 0,-7 0-1 16,7 0-5-16,0 0 7 0,0 0-9 0,0 0 3 15,0 0-5-15,0 0 0 0,-4 3 1 0,4-3-2 0,0 0-4 16,-3 3-2-16,3-3 2 0,-9 3 4 15,5-1-1-15,-1 1-2 0,-1 1 6 0,-4 1 2 0,1-3 2 16,-2 3 4-16,0 0 0 0,0 3-5 0,-1-4 1 16,1 4 4-16,-1-1-5 0,-2-2 1 0,1 7 1 15,-3-3-1-15,0-1-5 0,1 2 4 0,-3-2-1 16,0 3 0-16,1 0 4 0,0-2-13 0,-5 6 3 16,5-6 1-16,1 0-1 0,-1-2 2 0,1 0-3 15,3-2 4-15,0 0 1 0,1 1 0 0,2 0-2 16,0-3 4-16,1 2 0 0,0-1-3 0,3-1-4 15,-2-1-1-15,4-2 2 0,-2 3 5 0,3-2-5 16,3-1-2-16,-8 3 2 0,4-1-4 0,4-2 2 16,0 0-4-16,-7 1 3 0,7-1-5 0,0 0 12 0,0 0-10 15,0 0 3-15,0 0-4 0,0 0-4 0,0 0-4 16,0 0-5-16,0 0-9 0,0 0-6 16,0 0-12-16,0 0-13 0,22-3-9 0,-16 3-13 0,-6 0-44 15,8-2-126-15,-8 2 56 0</inkml:trace>
  <inkml:trace contextRef="#ctx0" brushRef="#br0" timeOffset="-146876.58">11468 12172 39 0,'1'-1'69'0,"-1"1"-7"16,3-6-2-16,-3 6-4 0,0-5-10 0,0 5-1 0,0 0 0 15,0-5-2-15,0 5 2 0,0 0-13 0,0-2 7 16,0 2-3-16,0 0 0 0,0 0-5 0,0 0 0 16,-3-7-9-16,3 7 1 0,0 0-7 0,-1-3 5 0,1 3-5 15,0 0 4-15,0 0-6 0,0 0 3 16,0-6-1-16,0 6-3 0,0 0-8 0,0 0 3 16,0 0 9-16,0 0-13 0,0 0 2 0,0 0-4 0,0 0-1 15,0 0 6-15,0 0-7 0,0 0 3 0,0 0-3 16,0 0-5-16,0 0 9 0,0 0-1 0,0 14-2 15,-3-10-2-15,2-1 0 0,-3 3 2 0,-1 1 3 16,1-3 1-16,-2 6-4 0,0-1 0 0,-1 1-2 16,-3 0-1-16,1 3 6 0,-1 0 0 0,-3-1 0 15,5-2-6-15,2-2 4 0,0 2 0 0,-2-1 5 16,3 1 2-16,-2-1-8 0,4 3 5 0,-1-5 5 16,1 3-2-16,0 0 0 0,1-4-6 0,1 1 2 15,0-1 4-15,1-1-4 0,-2 4 3 0,2-4-2 16,-1 0-3-16,1-1 1 0,-1 0 4 0,1 0 0 15,0-4 11-15,0 6 0 0,-1-3 11 0,1-3-8 16,0 0 4-16,0 5 4 0,0-5-4 0,0 0 8 16,-2 3-5-16,2-3 0 0,0 0-7 0,0 0 3 0,0 0-4 15,0 3-1-15,0-3-2 0,0 0-1 0,0 0-6 16,0 0 1-16,0 0-3 0,0 0 5 0,0 0-10 16,0 0 1-16,0 0-1 0,4 3-3 15,-4-3 2-15,0 0 5 0,13-1-5 0,-13 1 4 0,9 0-2 16,-3 0-1-16,-6 0-3 0,9 1 5 0,-1 0-3 15,-2-1 3-15,2 0-2 0,-2 0-3 0,2 0 1 16,-1 0-4-16,5 0 5 0,-4 0-3 0,-2-1 3 16,4 0-2-16,2-1 2 0,-6 1 1 0,2 0-5 15,-2 0-1-15,3 1-1 0,0-2 3 0,-9 2 0 16,12-1-2-16,-7 1-1 0,-5 0 4 0,10 0 1 0,-10 0 2 16,9 0-5-16,-9 0-1 0,5-1 1 15,-5 1 5-15,0 0-3 0,0 0-1 0,0 0 0 16,4-1 0-16,-4 1 1 0,0 0 0 0,0 0 1 15,0 0-2-15,0-7 2 0,0 7-2 0,0 0 0 16,-4-6 2-16,0 3-3 0,2 0 2 0,-1 0 3 0,0-2-4 16,-4 3 5-16,3-5-1 0,-1 0-2 0,1 2 5 15,-5-3-6-15,4 1 1 0,-4-2-2 0,4 2 4 16,-3-3 2-16,3-2 0 0,-4 4-5 0,4-4 2 16,-4 1 4-16,4 2-7 0,-4 0 0 0,2-2 5 15,0 3-2-15,1 0 0 0,0 1-4 0,-1-1 2 16,3 4 4-16,2-1-5 0,-1 0 3 0,0 1-2 0,1 1-7 15,2 3-9-15,-3-5-15 0,3 5-14 16,0 0-9-16,0 0-6 0,0 0-13 0,0 0-14 16,9 9-23-16,-6-5-91 0,1 1-215 0,-2 0 95 0</inkml:trace>
  <inkml:trace contextRef="#ctx0" brushRef="#br0" timeOffset="-145899.58">11492 12363 78 0,'0'0'98'0,"3"-5"-13"0,-3 5-7 0,0 0-9 16,0 0-6-16,-3-5-9 0,3 5-3 15,0 0-8-15,0 0-4 0,0 0-5 0,0 0 0 0,0 0-12 16,0 0 0-16,0 0 12 0,0 0-12 0,0 0-1 15,-10 10-12-15,9-7 9 0,-3 0-2 0,-1-1-7 16,-2 4 5-16,2-3-2 0,-1 2-3 0,-2-4-3 16,3 3 4-16,0 0-5 0,-4-1 0 0,4 0-3 15,-1 0 5-15,0-1-3 0,1 0 4 0,1-1-7 16,0 2 2-16,4-3 1 0,-6 1 2 0,6-1-1 16,-3 2-1-16,3-2-7 0,0 0 6 0,-4 2 1 15,4-2-4-15,0 0 5 0,0 0-5 0,0 0 3 16,0 0 2-16,0 0 0 0,0 0-1 0,0 0-5 15,9-8-1-15,-9 8 4 0,7-4 0 0,-6 3 1 16,-1 1-4-16,8-5 1 0,-4 4 0 0,1 1 2 16,-5 0 7-16,8-4-11 0,-2 1 2 0,-2 0 0 0,1 1-8 15,-1 0-2-15,1-1-2 0,-1 3 4 0,-4 0-3 16,6-3 4-16,-6 3-3 0,0 0 6 0,5-1-3 16,-5 1 3-16,0 0-3 0,0 0 1 0,0 0 5 15,0 0 0-15,0 0-2 0,-15-5-4 0,15 5 3 16,-11 0-1-16,11 0 3 0,-12 0-13 0,12 0-8 15,-9 2-22-15,4 1-29 0,1-1-54 0,-1 0-139 16,5-2 61-16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17T09:17:53.061"/>
    </inkml:context>
    <inkml:brush xml:id="br0">
      <inkml:brushProperty name="width" value="0.05292" units="cm"/>
      <inkml:brushProperty name="height" value="0.05292" units="cm"/>
      <inkml:brushProperty name="color" value="#002060"/>
    </inkml:brush>
  </inkml:definitions>
  <inkml:trace contextRef="#ctx0" brushRef="#br0">15050 10471 46 0,'0'0'78'0,"0"0"1"0,0 0 1 0,0 0-10 15,-4-3 4-15,4 3-12 0,0 0 3 0,0 0-2 16,0 0-2-16,0 0 1 0,0 0-3 0,0 0 3 16,0 0-6-16,0 0-6 0,0 0-1 0,0 0-4 15,0 0-2-15,0 0-4 0,0 0-3 0,0 0-8 16,0 0 6-16,-4-1-6 0,4 1-2 0,0 0-4 15,0 0 2-15,-5-5-3 0,5 5-2 0,0 0-1 16,-1-3 1-16,1 3-3 0,0 0 5 0,-3-4-1 0,3 4 1 16,0 0 5-16,-2-4-6 0,2 4-3 0,0 0 3 15,0 0 0-15,-3-4-3 0,3 4 2 0,0 0-2 16,0 0-1-16,0 0 1 0,0 0-2 0,0 0 0 16,-2-3 1-16,2 3-3 0,0 0 0 0,0 0 1 15,-2-4-2-15,2 4-3 0,0 0 0 0,4-5 0 16,-3 2-1-16,-1 3 2 0,3-3-2 0,-3 3-3 15,3-4-1-15,-1 1 5 0,-2 3-3 0,6-4-5 16,-3 1 1-16,-1 1 4 0,-2 2-5 0,9-3 0 16,-3 3 2-16,-1-2-9 0,-5 2 7 0,11-1 2 0,-4-1-4 15,-1 2 5-15,-6 0-7 0,13 2-5 16,-7-1 0-16,-1 1 1 0,4-2-5 0,-4 2 2 16,2-1-1-16,-1 1 2 0,0 3-1 0,1-2-2 0,-2 1-1 15,1-2-8-15,1 2-1 0,-2-2 4 0,-1 2-1 16,1 1-3-16,-4-3 4 0,4 1 1 0,-5 2 6 15,0 0-6-15,0 0 1 0,0-1 4 0,-2 2-4 16,-1 0-1-16,-2 0 5 0,1 1-6 0,-2 2-1 16,-1-1 0-16,0-2-3 0,0 2 4 0,1-3-1 15,-2 2-5-15,3-1 7 0,-4-2-4 0,4 1 6 16,1 2 0-16,-4-3 2 0,3 1 1 0,0-2 6 0,2 2 1 16,-1-2-6-16,-1-1 7 0,1 3-1 0,0-3-3 15,-1 0 6-15,1 1-9 0,0-1 5 0,4-2 0 16,-4 3-2-16,4-3 11 0,-5 0-6 0,5 0 8 15,0 0 1-15,-4 3-1 0,4-3 10 0,0 0-1 16,-4 2 2-16,4-2-2 0,0 0 3 0,0 0-14 16,0 0 12-16,-3-5-11 0,3 5 4 0,0-5 2 15,0 5 2-15,0-5 0 0,0 5 5 0,-2-7-1 16,2 7-2-16,-1-1 1 0,1 1-3 0,-2-5 1 16,2 5-4-16,0-6 0 0,0 6-3 0,0 0 3 15,2-6-7-15,-2 6 4 0,1-2 0 0,-1 2 0 0,3-3 2 16,-3 3-2-16,8-6-4 0,-5 6-7 0,3-2 11 15,0-1-7-15,3 1 5 0,-3 1-2 16,2 0-1-16,0 1 0 0,-1 0 0 0,2 0 4 0,-2 0-7 16,4 0-1-16,-2 0-3 0,0 0 6 0,0 0-1 15,4 1-9-15,-3 0-3 0,0 1-2 0,-1-2 1 16,3 2-7-16,-5-1 0 0,2 0-2 0,-2-1-1 16,0 0-5-16,1 0-2 0,1 0-3 0,-3 0 3 15,2-1-1-15,1 1-4 0,-1-3 2 0,-1 2-3 0,-3-1-4 16,1 1 6-16,-5 1 3 0,10-2 5 15,-5-2 0-15,-1 2 4 0,0 0 6 0,0-1 3 0,-1 1 7 16,-3 2 3-16,7-3 4 0,-3 1-2 0,-4 2-1 16,3-4 6-16,-3 4 11 0,2-3-9 0,-2 3 3 15,4-4 3-15,-4 4-6 0,0-4 4 0,0 4 6 16,0-4-6-16,0 4-14 0,0 0 15 0,0 0 4 16,0-5-2-16,0 5 2 0,0 0-6 0,0 0 0 15,-4-4-4-15,4 4 7 0,0 0-4 0,0 0-3 16,0 0 3-16,0 0-1 0,0 0 3 0,0 0-4 15,-2-1 0-15,2 1-2 0,0 0-5 0,0 0 12 16,0 0-6-16,-7-3-3 0,7 3 4 0,0 0 0 16,0 0 5-16,-10 4-2 0,6-1 6 0,4-3-20 15,-4 3 11-15,4-3-7 0,-5 3 7 0,1-1-5 16,2 0 7-16,2-2 0 0,-6 7-7 0,3-2 10 0,0-2-6 16,1 2 0-16,-1 1 1 0,-1 0-2 0,2-2-2 15,-1 1-7-15,2 2 11 0,0-2-1 0,-1-3-2 16,0 3 2-16,3 2 3 0,0-2-3 0,-1-4-6 15,0 6 9-15,2-5-5 0,-2-2 2 0,2 5 0 16,0-2 2-16,-2-3-4 0,5 0 5 0,-3 3 1 16,-2-3 0-16,7 1 1 0,-1 0-3 0,0-1 6 0,-6 0 0 15,9-5-14-15,-5 5 10 0,1 0 3 16,-1-3 0-16,5 1-5 0,-6-2 5 0,3 1 3 0,-2-2-3 16,-3 4 8-16,3-1-3 0,-3-4-2 0,3 2 5 15,0 0 6-15,-3 1-4 0,-1-1 0 0,1-3-1 16,-1 2-2-16,3 1-2 0,-3-2 5 0,-3 1-9 15,6 0 7-15,-6 0-1 0,2 1-5 0,1 0 3 16,-5 0-9-16,0 2-3 0,1-3 0 0,-4 0-4 16,3 3-7-16,0-1-9 0,-4 3-12 0,4 0-18 15,-3-1-38-15,8 1-167 0,-13 0-271 0,5 0 120 16</inkml:trace>
  <inkml:trace contextRef="#ctx0" brushRef="#br0" timeOffset="3789.99">14729 10946 11 0,'0'0'117'0,"0"0"-1"15,0 0-11-15,0 0-4 0,0 0-10 0,0 0-8 16,0 0-12-16,0 0-5 0,0 0-8 0,0 0-7 16,0 0 0-16,0 0-4 0,0 0-4 0,0 0-6 15,0 0-3-15,0 0-3 0,0 0-4 0,0 0-1 0,0 0-7 16,0 0 5-16,-4 6-10 0,4-6 7 0,0 0-9 15,0 0 1-15,-1 5 0 0,1-5-9 16,-3 3 6-16,3-3-5 0,-1 4 4 0,1-4 2 0,0 8-2 16,0-5 4-16,-2 0-5 0,0 3 3 0,2-1 3 15,0 1-2-15,0 0 1 0,0 1 2 16,-1 0 2-16,1 5 2 0,-3-4 3 0,3 3 7 0,0 0-2 16,-1-1-6-16,1 2 4 0,-3-1 0 0,1 2-5 15,2 3 3-15,0 0-1 0,-4-5-5 0,3 1-4 16,-2 1 6-16,2 2-4 0,1-4 3 0,-4 6-4 15,3-5-6-15,-2 1 5 0,2-1 0 0,-1 0-6 16,0-2 6-16,0 1-8 0,0-2-2 0,1-1 0 16,1-2 3-16,-3 1-2 0,1 1 2 0,4-1-3 15,-2-4 2-15,-2 2-5 0,2 0 6 0,0 0-6 0,2-2-2 16,-2-3-6-16,3 5-6 0,-3 0-15 16,0-5-18-16,0 4-18 0,0-4-23 0,0 0-35 0,0 0-125 15,0 0-266-15,0 0 117 0</inkml:trace>
  <inkml:trace contextRef="#ctx0" brushRef="#br0" timeOffset="4483.99">15097 10967 50 0,'0'0'116'0,"0"0"-1"0,0 0-11 0,0 0-4 0,0 0-8 15,0 0-6-15,0 0-5 0,0 0-8 0,0 0-12 16,0 0-5-16,0 0-9 0,0 0-4 0,0 0-1 16,0 0-1-16,0 0 2 0,0 0-2 0,0 0-5 15,0 0-2-15,1 12-3 0,-1-12-1 0,2 7 1 16,-2-4 4-16,0-3-3 0,0 8 8 0,-2-4-5 15,1 2 0-15,1 1 0 0,-2 1 0 0,0 0-1 16,1 3-4-16,0-2-3 0,-1 2-2 0,4 0 1 16,-4 0-3-16,2 2 1 0,0-4-6 0,-1 3-1 15,0-2 0-15,1 2 0 0,-1 4 0 0,2-3 0 16,0-2-1-16,-1 3 1 0,0-3 0 0,-1 4-5 16,1-3-1-16,1 0 3 0,-2 0-3 0,1-2-2 0,0 0 1 15,-1 0-1-15,1-1-2 0,0-2 2 0,0-1 0 16,1 1-4-16,-2-2 2 0,1 1-1 0,0-2-9 15,0 2 1-15,0-6-5 0,-2 5-1 0,2-5-7 16,0 2-11-16,0-2-25 0,0 0-17 0,0 0-17 16,0 0-36-16,0 0-159 0,0 0-302 0,0 0 134 15</inkml:trace>
  <inkml:trace contextRef="#ctx0" brushRef="#br0" timeOffset="5538.54">15612 10953 81 0,'0'0'96'0,"0"0"-12"0,-4-2-7 16,4 2-3-16,0 0-6 0,0 0-12 0,0 0-4 15,0 0-4-15,0 0-4 0,-5-3 6 0,5 3 2 16,0 0-4-16,0 0 0 0,0 0-2 0,0 0-5 15,0 0-7-15,-5-1 3 0,5 1-2 0,0 0-3 0,-8-1-5 16,8 1 2-16,0 0 0 0,0 0-1 16,-6-3 3-16,6 3-4 0,0 0-1 0,-4 0 2 0,4 0-2 15,0 0-1-15,0 0 1 0,0 0-8 16,0 0-4-16,0 0 10 0,0 0-5 0,0 0-3 0,0 0 3 16,0 0 1-16,0 0-2 0,0 0-2 0,0 0-2 15,0 0-7-15,0 0 1 0,0 0-2 0,0 0-1 16,0 0 3-16,0 0-7 0,0 0 6 0,0 0-8 0,0 0 3 15,0 0 1-15,-5 4 3 0,5 0-7 16,0-4 4-16,0 6 3 0,-3-3 1 0,2 2 5 16,1 2 0-16,0-2 5 0,0 3 2 0,0 1-3 0,-2 2 2 15,0-2 0-15,2 5 0 0,0-3-3 16,0 7 8-16,0-3-1 0,0 1-4 0,-4-2 2 16,4 3-3-16,-1-1 3 0,1 0-2 0,0 1 0 0,0-5-6 15,0 4 3-15,1-3-7 0,-1-4 5 0,4 6-5 16,-4-2-2-16,0-4 0 0,2 3 2 0,0-4 2 15,2 2 0-15,-4-3-2 0,1-1-1 0,2 0-1 16,-2-3 0-16,-1 2 2 0,1-2 0 0,-2 1-2 0,1-4 1 16,1 5 2-16,-1-5 0 0,0 5-5 15,0-5-12-15,0 0-7 0,0 0-9 0,0 0-11 16,0 0-15-16,0 1-18 0,0-1-11 0,0 0-19 0,0 0-3 16,3 6-20-16,-2-3-31 0,-1-3-77 0,0 7-249 15,4-6 110-15</inkml:trace>
  <inkml:trace contextRef="#ctx0" brushRef="#br0" timeOffset="41498.44">25373 11490 39 0,'0'0'77'0,"0"0"0"0,0-5-14 0,0 5-2 16,0 0-1-16,-1-5-1 0,1 5-6 0,-1-4-2 15,1 4-4-15,-3-3 5 0,3 3-11 0,0 0 3 0,0 0-7 16,0 0 0-16,0 0-2 0,0 0-1 0,0 0-16 15,0-5 17-15,0 5-7 0,0 0 1 0,0 0-2 16,0 0-9-16,3-4 8 0,-3 4-1 0,0 0-9 16,0 0-3-16,1-4 2 0,-1 4-3 0,0 0 0 15,0-5 1-15,0 5-5 0,0 0-5 0,0 0 11 16,0 0-2-16,1-4-15 0,-1 4 10 0,0 0 0 16,0 0 4-16,0-4-16 0,0 4 10 0,0 0-2 15,0 0 0-15,0 0 2 0,0 0 1 0,0 0-3 0,0 0-9 16,0 0 12-16,0 0-6 0,0 0 3 15,0 0-7-15,0 0 15 0,0 0-7 0,0 0-4 0,0 0 3 16,0 0 0-16,0 0 1 0,0 0 0 0,0 0-6 16,0 0 0-16,0 0 4 0,0 0-3 0,0 0-4 15,0 0 7-15,0 0-3 0,0 0 2 0,0 0-3 16,-5-4-4-16,5 4 6 0,0 0-3 0,0 0 0 16,0 0 6-16,0 0-3 0,0 0 2 0,-4 8-1 15,4-8-1-15,0 5-9 0,0-5 3 0,-5 5 2 16,4-2 6-16,0 1-2 0,-2-1 5 0,-1-1-7 15,3 3 2-15,-1-3 0 0,0 3 1 0,1-1 0 0,-2-1-2 16,2 2-1-16,-1-1 7 0,0-1-8 0,0 2-4 16,-1 0 9-16,-1-2-5 0,3 0 4 15,-1 0-4-15,0 3 1 0,2-6 8 0,-4 6-6 0,3-2-4 16,-3 3 5-16,4-3 5 0,-4-1-1 0,3 2-8 16,-1 0 1-16,0 0 6 0,2-1-9 0,-3 1 4 15,1-1 5-15,0 1-4 0,2-1 0 0,-3 2-4 16,3-1 6-16,-4 0-6 0,2-2 2 0,0 3-1 15,1-2-1-15,0 0 3 0,-2 1 3 0,3-1-5 16,-2 0 4-16,-1 1-3 0,2-2 4 0,-2 0 3 16,1 2-3-16,1 0-3 0,-2 0-6 0,2 0 7 0,-2-3-8 15,2 1 10-15,1-3-7 0,-1 9 4 0,-1-5-4 16,2 0-1-16,-1 3 11 0,1-5-4 0,0-2-3 16,-1 7 5-16,0-2-8 0,1-1 11 0,1 1-5 15,-1-5 2-15,-1 7 3 0,2-3-7 0,-2 0-2 16,1-4 8-16,1 5 0 0,-1-5-7 0,-1 5-4 15,1-5 6-15,0 0 4 0,0 7-15 0,0-7 12 16,0 4-1-16,0-4 6 0,0 3-8 0,1 2 5 16,-1-5 1-16,0 0-13 0,-1 5 3 0,1-5 11 15,0 4-1-15,0-4-7 0,1 4 1 0,-1-4 0 16,-1 6 5-16,1-6-5 0,2 3 10 0,-2-3-4 16,0 0-9-16,0 0 6 0,-1 4 1 0,1-4 0 15,0 0-1-15,-1 3-1 0,1-3 5 0,0 0-3 16,0 0 0-16,0 0 2 0,0 0 0 0,0 0 0 15,0 0 4-15,0 0 1 0,0 0-12 0,0 0 3 0,0 0 7 16,0 0 0-16,0 0-4 0,0 0 2 0,0 0 1 16,0-14-9-16,0 10 6 0,0 4 2 0,-2-9 2 15,2 5-5-15,0-1-3 0,2 0 2 0,-2 0 2 16,1-2-1-16,0 0-9 0,-1 0 1 0,0 1 6 16,0-1-3-16,1 0-3 0,-1-1 5 0,2 0-9 15,-2 2 1-15,2-4 5 0,-2 1-3 0,3 3 1 16,-3-2-4-16,2 1 6 0,0 1 0 0,-1 1-1 0,3-2 1 15,-3 0 6-15,1 2-6 0,0-2 0 0,0 2-2 16,-2-2 5-16,3 2-3 0,-1-2 1 0,0 1-3 16,0 2 6-16,-2-1 1 0,2-2-3 0,0 5 6 15,-2-4-4-15,2 2-1 0,-2 2-1 0,1-5-4 16,-1 3 2-16,1-1 3 0,0 1-5 0,-1 4-2 16,0-8 1-16,0 7 14 0,2-4-4 0,-2 5-3 15,0-7-3-15,0 4 4 0,0 3 1 0,0 0 2 16,0-6-3-16,0 2 0 0,0 4 1 0,0 0-2 15,0-5-9-15,0 5 11 0,0 0 5 0,0-7-5 16,0 7 1-16,0-2 2 0,0 2-1 0,0 0-3 16,0 0-1-16,3-5 2 0,-3 5 1 0,0 0 1 0,0 0 0 15,0-5 2-15,0 5-4 0,0 0-3 0,0 0 4 16,0-4 1-16,0 4-1 0,0 0 0 0,0 0-6 16,0-4 2-16,0 4 5 0,0 0 2 0,0 0-4 15,0 0 1-15,0 0 5 0,0-5-8 0,0 5 7 16,0 0 0-16,0 0-5 0,0 0 7 0,0 0-3 15,0 0-1-15,0 0-3 0,0 0 3 0,0 0 0 16,0-4-3-16,0 4-7 0,0 0 1 0,0 0 3 0,0 0-3 16,0 0 5-16,0 0-2 0,0 0 2 15,0 0-1-15,0 0-12 0,0 0 7 0,4 13 1 16,-4-9 2-16,-2 0-5 0,4 0 3 0,-2 0 1 0,1 5 1 16,-1-1 5-16,0-4-3 0,2 2 0 0,0 1-2 15,-2-3 8-15,2 4-13 0,0 0 7 0,-2 0-4 16,0 1 5-16,0-2-8 0,1 0 5 0,-1 0 2 15,4 2 2-15,-4-1-3 0,0 0 0 0,0 1 0 16,4 0 5-16,-4 0 0 0,1-3-3 0,3 1-3 16,-1 0-1-16,-1 1-1 0,-2-1 3 0,4 1 5 15,-3-3-11-15,2 3 10 0,-2-3-9 0,-1 0 11 16,0 1-2-16,0-1-3 0,0-1 5 0,0 1-4 0,0-2-7 16,0-3 7-16,0 6-3 0,0-3 9 15,0-3-5-15,-1 4 6 0,1-4-2 0,0 0-8 16,-4 3 5-16,4-3-1 0,0 0-5 0,-9 2 11 0,9-2-5 15,0 0 1-15,0 0 4 0,0 0-2 0,0 0-2 16,-9-5 0-16,9 5-3 0,-4-1-1 0,4 1 5 16,-1-6 1-16,1 6-6 0,-2-4 1 0,2 4 0 15,2-5 2-15,-4 0-3 0,2 5-7 0,0-7 3 16,-2 5 4-16,4-6-4 0,-2 4-11 0,-2-1-16 16,2-3 10-16,0 1 8 0,-2 1 6 0,0-1-5 15,2-1-3-15,-1 0 0 0,-1 1 4 0,0-3-17 0,-1 1 21 16,0 3-2-16,2 0 0 0,0-2-1 15,-1 3 1-15,2-3 3 0,-2 1 1 0,2 3 1 16,-2-1 2-16,2 0 1 0,0 0 1 0,0-2-4 0,2 2-1 16,-2 1 9-16,2-1-4 0,-2-1-1 0,0 0-4 15,0 6 4-15,0-6 2 0,2 0 3 0,-1 4-6 16,-1 2-2-16,1-6 12 0,0 5-3 0,-1 1-2 16,5-7-3-16,-5 4-6 0,0 3 15 0,2-3-5 15,-2 3 9-15,2-3-15 0,-2 3 10 0,0 0-7 16,1-5 6-16,-1 5 0 0,0 0 0 0,0 0-4 15,2-3 2-15,-2 3-1 0,0 0 0 0,2-4 3 16,-2 4-7-16,0 0 8 0,0 0 1 0,0 0-2 0,0 0 1 16,0 0-7-16,0 0 8 0,0 0-5 15,0 0 0-15,0 0-5 0,0 0-3 0,0 0 6 16,0 0-2-16,0 0-7 0,0 0 2 0,0 0 6 0,0 0 5 16,0 0-3-16,0 0-9 0,0 0 12 0,0 0-9 15,0 0 6-15,0 0-3 0,0 0-3 16,0 0 0-16,0 0 1 0,0 0-2 0,0 0 2 0,0 0-1 15,0 0 10-15,0 0-11 0,0 0 4 0,0 0-3 16,0 0-3-16,0 0-2 0,-9 12 7 0,9-7-4 16,-3 0 5-16,1 1 3 0,2-1-3 0,-1-1-3 15,0 5 3-15,1-5-1 0,-1 4 3 0,-1 1 4 16,-2-2-6-16,2-1 3 0,0 1 4 0,0 1-4 0,-1 1-3 16,1-4-2-16,-1 2 1 0,1-1-6 15,0 1 9-15,-1 0-1 0,0 0 0 0,2-3 0 0,-2 4 4 16,-1-2-5-16,3 0 0 0,-1 1 3 0,0-2 0 15,1 3-3-15,-2 1 2 0,1-4 1 0,0 2-3 16,1 0 0-16,-1-1 4 0,2 1-3 0,-4 0 0 16,3 0-9-16,1-2 3 0,-3 2 8 0,3-3-1 15,-1 1-4-15,0 1-2 0,1-3 7 0,-2 4 2 16,1-3-8-16,1-1 10 0,0-3-3 0,-3 5-2 16,3 0-1-16,0-5 0 0,-1 4 3 0,1-4-6 15,0 4-1-15,0-4-1 0,0 0 9 0,0 4-5 16,0-4 6-16,0 0-7 0,0 0 9 0,0 0-3 15,0 0 1-15,0 0-3 0,0 0 1 0,0 0-2 16,0 0 1-16,0 0-4 0,0 0 13 0,0 0-9 0,0 0-3 16,0 0-6-16,0 0 10 0,3-15-8 0,-3 9 7 15,2 2-2-15,0-1 1 0,-2-2 0 0,1 0 0 16,1-3-1-16,-2 3-8 0,3-3 3 0,-2 2-2 16,3-1-1-16,-3 1-3 0,0-2-9 0,2 0 12 15,0 1 1-15,-2 0-1 0,2 0-18 0,-2 1 19 16,-1 2 4-16,2-2-4 0,0 2 3 0,-2-1-2 15,4-2 1-15,-3 4 2 0,0-2-6 0,2 2 10 16,-2 0-7-16,4-2 2 0,-4-1 4 0,0 2-5 0,1-2-2 16,0 3 9-16,-2-2-3 0,3-1 3 15,-2 4-7-15,0-2-2 0,1 1 6 0,0-1-1 16,-2 1 2-16,2 0-5 0,-2 3 7 0,2-3 0 0,-2 5 3 16,2-6 2-16,-1 3-6 0,0 0 7 15,-1 3-9-15,0 0 0 0,0 0 3 0,1-6-6 0,-1 6 5 16,0 0-3-16,2-2 6 0,-2 2 0 0,0 0-11 15,0 0 8-15,0 0-4 0,3-4 8 0,-3 4-12 16,0 0 5-16,0 0-3 0,0 0 5 0,0 0-6 16,0 0-2-16,0 0-6 0,0 0 12 0,0 0-2 15,0 0 0-15,0 0 0 0,-5 12 8 0,5-7-14 16,2 0 13-16,-4 0 1 0,4-1-9 0,-4 2-5 0,2-2 11 16,0 2-4-16,-1 0 4 0,1-1-4 15,-1 2 4-15,1 3-4 0,0-5-1 0,0 2 2 0,0 1 2 16,0-1-2-16,0-1 5 0,0 2-7 0,-1 0 2 15,2-2 0-15,-1 0 8 0,0 0 2 0,0 0-7 16,1 1-1-16,-2 0-11 0,1-2 11 0,-1 1 6 16,1 0-2-16,-2-1 0 0,2 2-1 0,0-1-3 15,0 0 0-15,0 2 5 0,-2-3-4 0,2 2 1 16,-2-1 0-16,2-1 2 0,0 2-6 0,0-1-2 16,0 1 3-16,0-3 4 0,-2 1-4 0,2 1 0 15,0-2 2-15,0-4-1 0,-2 7-1 0,2-4 0 16,0-3 0-16,0 5 1 0,0-5-3 0,-1 4 7 15,1-4-10-15,0 0 8 0,-1 5 5 0,1-5-9 16,0 0 0-16,0 0-1 0,0 3 0 0,0-3 3 0,0 0-2 16,0 0-1-16,0 0 3 0,0 0-1 0,0 0 2 15,0 0 2-15,0 0 0 0,0 0-3 0,0 0 1 16,0 0 3-16,0 0-8 0,0 0 8 0,0 0 0 16,0 0-4-16,0 0 2 0,1-14 3 0,-1 11-7 15,0-2 0-15,-1 0-2 0,1-2 5 0,-1 2-8 16,1 0-3-16,-2-2 2 0,2 0-3 0,-2-1 5 15,0-1-8-15,1 0-1 0,-1 4-2 0,-2-3 2 16,3 1-5-16,-1 1 8 0,0-1 2 0,-1 0 5 0,2-1-10 16,0 2 4-16,-1-1 2 0,1 1 4 15,0-1 0-15,1 2-3 0,-1-2 4 0,-1 3 0 0,1-3-2 16,1 1 4-16,-1 2 7 0,1-1-17 0,-2 0 11 16,2 1-3-16,2 0 2 0,-2-1 0 0,0-2 8 15,1 3-3-15,-1 2 3 0,1-5 0 0,-1 3 0 16,2 3 2-16,-2 1 0 0,1-9-6 0,-1 9 1 15,1-7 3-15,0 3-9 0,-1 3 5 0,0 1 7 16,2-6-4-16,-2 6-3 0,1-5 0 0,-1 5 2 16,0-6-3-16,1 3-3 0,-1 3-5 0,0-4 7 15,0 4 1-15,0-4 1 0,0 4-1 0,0 0-3 16,2-6 0-16,-2 6 1 0,0 0 2 0,0 0 0 0,0 0-7 16,1-4 7-16,-1 4 1 0,0 0-2 15,0 0-4-15,0 0 3 0,1-3-5 0,-1 3 8 16,0 0-14-16,0 0 7 0,0 0 6 0,0 0-7 0,1 10 0 15,-1-6 6-15,0 1-4 0,2 0 4 0,-4 1 0 16,4 0 5-16,-2 0-3 0,0 2-1 0,0 1 0 16,3-3 4-16,-3 3-5 0,0-3 4 0,3 5-2 15,-2-6 0-15,0 2-1 0,1 0 2 0,0 0 1 16,-2 3-2-16,2-2 7 0,-2 0 0 0,1-1-8 16,0-1 2-16,-1 1 2 0,1 0-1 0,1 0 4 15,-2 0 3-15,2 1-5 0,-2-2-2 0,0 0 7 16,2 2-2-16,0-3-3 0,-2 2-5 0,2-2 3 15,-2 0 1-15,0 2-1 0,0-1 2 0,-2 0-5 16,2-1 1-16,0 0 2 0,0-1 0 0,0 0-3 0,-4 0 1 16,4 1-3-16,0-1 0 0,0 0 2 0,0 1 4 15,-2-2 1-15,2 1-7 0,0-4 1 0,2 6 0 16,-2-6-4-16,-2 4 8 0,2-4-6 0,0 7 3 16,0-7 0-16,0 4-3 0,0 0-10 0,0-4 16 15,0 5-3-15,0-5 1 0,-2 2 4 0,2-2-9 16,0 0 5-16,0 0-5 0,2 6 3 0,-2-6-8 15,0 0 9-15,0 0 4 0,0 0-3 0,0 0-6 16,0 0-9-16,-4 3 13 0,4-3 6 0,0 0-7 0,0 0 3 16,0 0 4-16,0-13-6 0,0 13 1 15,-1-8 2-15,1 4 2 0,-2-2-5 0,2 0-1 16,0 2 4-16,2-3-4 0,-1 3 3 0,-1-1-2 0,0 0-9 16,1 0 8-16,-1 1 4 0,0 1-1 0,1-1-4 15,-1 4 3-15,-1-8-7 0,1 3 7 0,0 5 7 16,1-3-9-16,-1-1 4 0,0 4-4 0,0-5-2 15,0 5 8-15,0-6-6 0,0 6 3 0,0-4-3 16,0 0 3-16,0 4-3 0,-1-7 2 0,1 3-3 16,0 4 3-16,0-9-3 0,0 4 4 0,1 2 1 15,1-2-4-15,-2 0 2 0,0-1-5 0,0 1 7 0,0-1-7 16,0 1 2-16,2-1-5 0,-2 0 1 0,0 2-8 16,0-2 1-16,0-1 3 0,0 1-3 15,0-1 3-15,0 2-1 0,0-2-1 0,-2 2-2 0,0 0 0 16,1 0-1-16,1-2 12 0,-1 0-1 0,0 5-3 15,1-3 2-15,-2 2-2 0,2 3 2 0,0-6 2 16,0 6 1-16,-2-6-3 0,2 6 4 0,0 0 0 16,0-3-6-16,0 3-3 0,0 0 6 0,-2-4-11 15,2 4 14-15,0 0-11 0,0 0 9 0,0 0-5 16,0 0 3-16,0 0 5 0,0 0-2 0,0 0-9 16,0 0 4-16,0 0-1 0,9 7 2 0,-9-7-5 15,4 3-4-15,-4-3 5 0,0 0 4 0,0 5-3 0,0-5 1 16,0 4-1-16,0-4 5 0,0 0 0 15,0 5 1-15,0-5-4 0,0 4 0 0,0-4 4 16,0 7 0-16,-2-6-7 0,2-1-2 0,0 7 16 0,0-4-2 16,0 2-1-16,-2-3 1 0,2-2 0 0,0 7-5 15,0-7 1-15,-1 5 2 0,1-1-5 0,0-4 2 16,-1 5 4-16,0-1-3 0,1-4 2 0,-2 5 4 16,2-1 0-16,0-4-7 0,0 4 3 0,0 1-2 15,0-1 9-15,0-4 2 0,0 8 4 0,-2-5-7 16,2 2 0-16,0 0 0 0,0 0 0 0,-2 1 4 15,2-2 3-15,0 3-8 0,0-2-3 0,-1 2 7 16,1-1-1-16,0-1 2 0,0 1-8 0,0 0 10 0,-1-2-6 16,0 3 4-16,2-3-5 0,-1 1-1 15,0-5 1-15,-1 5 8 0,1-5-8 0,-2 7-2 16,2-7 3-16,2 2 2 0,-2-2 4 0,0 0-1 0,-2 6 4 16,2-6-1-16,0 4 4 0,0-4 3 0,0 0-5 15,0 0 7-15,0 0 4 0,0 0 1 0,0 0 4 16,0 0-8-16,2 3 1 0,-2-3 1 0,0 0-1 15,0 0-4-15,0 0-2 0,0 0 1 0,0 0-1 16,0 0 0-16,0 0-4 0,0 0 3 0,0 0-6 16,0 0-1-16,0 0-1 0,0 0 4 0,0 0 0 15,0 0 0-15,0 0-3 0,0 0-7 0,0 0 4 16,0 0-1-16,0 0 1 0,0 0-9 0,0 0 8 0,0 0-5 16,0 0 0-16,0 0 2 0,0 0 1 15,0 0-1-15,0 0-4 0,0 0 4 0,0 0 2 0,0 0-6 16,0 0 3-16,0 0-5 0,0 0 6 0,0 0-1 15,0 0 0-15,0 0-4 0,0 0 2 0,0 0-5 16,0 0 3-16,0 0 3 0,0 0-6 0,0 0-8 16,0 0-16-16,0 0-17 0,0 0-18 0,0 0-35 15,0 0-168-15,-13-7-286 0,9 4 127 0</inkml:trace>
  <inkml:trace contextRef="#ctx0" brushRef="#br0" timeOffset="53311.76">14770 10908 21 0,'0'0'57'0,"-10"1"-2"0,5-1-4 0,5 0-6 16,-8 1-1-16,3 0-8 0,-3 0-4 0,3 1-2 0,0 1-2 15,-3 1-5-15,3-1 2 0,-5 1-3 0,1 1-2 16,-1-2-3-16,0 4 0 0,1-3-6 0,1 2 4 15,-2 1-3-15,0-2 0 0,2 2 5 0,-1 0-2 16,-1 0 5-16,2 0 3 0,0 1-4 0,0-1 3 16,0 0 0-16,0 5-8 0,3-6-2 0,-4 5 14 15,4-3-6-15,-3 2 6 0,3-1-9 0,1-1 3 16,-1 1-4-16,0-1 0 0,1 1-8 0,0-1 15 16,3 1-3-16,0-1 0 0,-2 1 3 0,3-1-12 0,0 2 15 15,0-3 4-15,0 1-8 0,3-1 2 16,-2-1-5-16,3 3-3 0,-3-3 6 0,7 4-7 0,-7-3 0 15,4 1-2-15,2-4-3 0,-1 2 4 0,2 2-2 16,-2-4-4-16,0 0 0 0,2 0-11 0,1 1 11 16,1-2 0-16,1-1 2 0,-1 0-6 0,1-1 1 15,1-1 3-15,-2-1-1 0,3-1-1 0,-2-1 2 16,1 1-5-16,-1-3-1 0,1 1 7 0,-1-1-4 16,-2-2-13-16,0-1 5 0,1 0 3 0,-2-1 0 15,1 1 0-15,0-1-5 0,-4-1 2 0,0 2 8 16,-1-3-6-16,0 3 2 0,1-1 4 0,-2 0 7 0,0 3-1 15,0-2 6-15,-1 2-3 0,1-3 5 0,0 3 2 16,-2 2-2-16,0-2 2 0,0 2 3 0,-1-1-4 16,0-2-3-16,2 2 0 0,-4-3 1 0,1 4-5 15,0 0 1-15,-2 0-3 0,1-5-2 0,-2 6-1 16,-2-4 0-16,0 2-1 0,-1 0 0 0,-1-4-6 16,-1 2 3-16,0 1 0 0,0-2 3 0,0 1-12 15,-1 1-27-15,-3-1-2 0,3 2-12 0,-1-2-30 16,0 3-49-16,-1 0-95 0,5 2-236 0,-1-2 105 15</inkml:trace>
  <inkml:trace contextRef="#ctx0" brushRef="#br0" timeOffset="58325.75">18455 7849 17 0,'0'0'33'0,"0"0"-7"15,0 0 4-15,0 0-1 0,0 0-7 16,0 0-1-16,3-2 3 0,-3 2 0 0,0 0 5 0,0 0 1 15,0 0 3-15,0 0 0 0,0 0 4 0,0 0-3 16,0 0 2-16,4-4-5 0,-4 4 2 0,0 0-8 16,0 0 2-16,0-3-8 0,0 3-1 0,0 0 1 15,0 0-5-15,4-1-1 0,-4 1-3 0,2-4-1 16,-2 4 2-16,5-3 0 0,-5 3-3 0,0 0-3 16,0 0 4-16,6-1-9 0,-6 1 9 0,6-2-4 15,-6 2 1-15,0 0-4 0,5-2 2 0,-5 2 0 16,0 0 5-16,5-3 4 0,-5 3-1 0,0 0 1 15,2-3 3-15,-2 3 5 0,0 0 0 0,3-2 0 0,-3 2-3 16,0 0 0-16,0 0-9 0,0 0 7 16,0 0-1-16,0 0 5 0,5-2-10 0,-5 2-4 15,0 0-1-15,0 0-4 0,0 0 3 0,0 0 8 0,0 0-7 16,0 0-1-16,0 0-6 0,0 0 1 0,4-3 4 16,-4 3-4-16,0 0 0 0,0 0-2 0,0 0 3 15,0 0-4-15,0 0-1 0,0 0 5 0,0 0 5 16,0 0-7-16,0 0-7 0,0 0 5 0,0 0 2 15,0 0 1-15,0 0-6 0,0 0 7 0,0 0-3 16,0 0 0-16,0 0 0 0,0 0 1 0,0 0-4 16,0 10-1-16,0-10 10 0,0 0-2 0,0 0-1 15,1 6 1-15,-1-6-2 0,-1 5 0 0,1-5-1 0,-1 4-3 16,1-4 4-16,1 4 2 0,-1-4 0 16,-1 6-4-16,1-2-1 0,0-4 2 0,0 5 0 15,0-1 6-15,0 2-2 0,0-6-4 0,0 7 2 0,0-3 0 16,1 2 0-16,-1-1 3 0,1 0-3 0,-1 2-1 15,1-2 2-15,-1 2-5 0,2-2 5 0,-1 1-1 16,-1 1-2-16,0-1 2 0,0 2 0 0,1-2-3 16,1 2 6-16,-1-1 1 0,0 0-6 0,-1-1 7 15,1 3-3-15,1-4-1 0,-1 3-4 0,-1-2 4 16,1 1-2-16,1 1 2 0,-1-2-1 0,-1 2-1 16,1-1 1-16,-2 0 4 0,2-2-3 0,0 2-1 15,-1-3-1-15,-1 4 9 0,2-4-8 0,-1 2 0 16,-1-1 3-16,1 0-6 0,0-2 0 0,1 1 6 15,-1 1-1-15,-1 0 0 0,0-2-2 0,1 1 3 16,1-1 1-16,-2 1-2 0,1-4 1 0,0 7-3 16,-1-4-3-16,-1 1 1 0,2-4 2 0,0 7-2 0,-1-5 7 15,1-2 0-15,0 0-5 0,-1 7-2 0,1-7 6 16,0 0-5-16,-2 2 0 0,2-2 5 16,0 0-3-16,0 5 0 0,0-5-3 0,0 0 2 0,0 0 0 15,0 0 2-15,0 0-3 0,0 0-5 0,0 0 5 16,-1 5 3-16,1-5-6 0,0 0 11 0,0 0-1 15,0 0-3-15,0 0 3 0,0 0-3 0,0 0 7 16,0 0 0-16,0 0-3 0,0 0 2 0,0 0 1 16,0 0 2-16,0 0-3 0,0 0 2 0,0 0-3 15,0 0 4-15,0 0-7 0,0 0 1 0,0-17-6 16,0 17 4-16,-1-4-1 0,1 4 2 0,1-7 0 16,-1 7-1-16,-1-4-2 0,3 1 3 0,-2 3-5 15,0 0 3-15,-2-7-5 0,2 7-9 0,0-4-9 16,0 4-4-16,0-4-7 0,0 4-19 0,0 0-13 15,0-5-30-15,0 5-50 0,0-5-154 0,0 5 68 0</inkml:trace>
  <inkml:trace contextRef="#ctx0" brushRef="#br0" timeOffset="60565.75">15140 11126 19 0,'0'0'101'0,"0"0"-6"0,0 0-12 0,0 0-3 0,3-4-10 15,-3 4-16-15,0 0-5 0,0 0-20 0,0 0-4 16,5 0-5-16,-5 0-3 0,0 0-11 16,0 0-1-16,0 0-6 0,0 0-2 0,0 0 1 0,12 0 1 15,-12 0-5-15,0 0 9 0,0 0 12 0,7 0-3 16,-7 0 2-16,0 0-7 0,0 0-4 0,0 0 6 15,0 0 0-15,4-3 0 0,-4 3-7 0,0 0-1 16,0 0-6-16,4-1-9 0,-4 1-7 0,0 0-5 16,0 0 0-16,9-1 4 0,-9 1-4 0,5-2 7 15,-5 2 3-15,8-1 4 0,-8 1 1 0,5-1 5 16,-5 1 9-16,0 0 6 0,6-1 9 0,-6 1-3 16,0 0 11-16,4-2-8 0,-4 2 9 0,0 0-7 0,3-5 5 15,-3 5 3-15,0 0-2 0,2-3-6 16,-2 3-2-16,0 0 1 0,0 0 0 0,-1-5-8 15,1 5 4-15,0 0-2 0,0 0-2 0,0 0-1 0,-1-4-5 16,1 4-4-16,0 0 5 0,0 0 1 0,0 0 0 16,-3-5 2-16,3 5-3 0,0 0-6 0,-1-4 0 15,1 4 5-15,0 0-4 0,-3-3 7 0,3 3-7 16,-5-3 0-16,5 3 3 0,-4-2-3 0,4 2 5 16,-7-3 3-16,7 3-7 0,-8-2 8 0,4-1 1 15,0 2-8-15,4 1 3 0,-5-3-2 0,0 1-4 16,5 2 1-16,-10-2 5 0,6 1 0 0,4 1 0 15,-9-3-5-15,5 3 0 0,0-5 6 0,4 5 0 0,-6-1 3 16,0 1-8-16,6 0 3 0,-11-3-5 16,7 3 8-16,4 0-3 0,-11 0-1 0,3 0-2 15,8 0 3-15,-12 0-4 0,3 0 0 0,1-1-1 0,0 1 4 16,1 0 2-16,-1 1 5 0,-1-1 1 0,3 0-4 16,-1 0 1-16,0 0-5 0,-1 3 3 0,8-3 5 15,-10 0-4-15,3 1-1 0,1 0 5 0,2 3-6 16,-1-3 0-16,0 0 0 0,5-1 1 0,-8 2 0 15,8-2-3-15,-6 1-4 0,6-1 4 0,-5 3 1 16,2 0-7-16,3-3 12 0,-1 4-10 0,1 0 4 16,0-4-6-16,-4 4 9 0,4 0-3 0,0-1-1 0,0-3 9 15,0 7-14-15,0-4 5 0,0 2 2 0,0-1-10 16,1 1 6-16,2-2-8 0,-3 2 10 16,0-1 1-16,0 0 4 0,0 1-6 0,0 0-2 0,0 2 5 15,0-3-4-15,-3 2 5 0,3-3-6 0,0-3-1 16,0 7-1-16,-1-2-1 0,2 0 7 0,-1-5-2 15,0 7 5-15,-1-4-4 0,1-3-8 0,0 7 4 16,1-3 4-16,-1-4-2 0,3 3-3 0,-2 1 1 16,-1 1 7-16,0-1-3 0,4 0 2 0,0-1-4 15,-2-1 4-15,2 2 0 0,-1 2 1 0,-2-5-12 16,4 3 0-16,-1 0 8 0,1-2-3 0,-1 1 2 0,2 1 6 16,1-1-8-16,-1 0 2 0,-2 1 2 0,0-1-6 15,1-1 3-15,1 0 4 0,-1-1-9 16,1 1 4-16,0 0 3 0,-1-2 2 0,3 0-1 0,-1 3 4 15,1-3-7-15,-2 0-1 0,2 1 2 0,0-2 5 16,-1 1-6-16,1 0 0 0,-2-3-14 16,2 2 7-16,-1 0 0 0,2-3 4 0,3 1-5 0,-4 0 1 15,-2-1 2-15,2 1 5 0,-2 0-2 0,2-1-1 16,-3 1 9-16,0-2-1 0,2 1 4 0,-1 2 1 16,-1-2-7-16,-1-2 3 0,1 4-3 0,-1-3-2 15,-1 2 5-15,3-2-2 0,-1 1 9 0,-1 1-4 16,-2 2-1-16,1-2 9 0,-1-1-4 0,-2 4 1 0,4-6-7 15,-2 3 2-15,-1 2 0 0,2-4 0 0,-3 5 2 16,1-5 2-16,0 1-1 0,-1 4-1 0,4-4 4 16,-3 0-5-16,-1 4 2 0,1-4 0 0,-1 4-10 15,0-6 7-15,-1 3 1 0,1 3-4 0,-5-5 1 16,4 2 3-16,0-2 4 0,1 5 0 0,-4-8-6 16,1 4-2-16,2 0 0 0,-2 1 6 0,2-4-4 15,-2 4 0-15,1-2-8 0,-1 1-14 0,1 0-9 16,-1-1-36-16,-2 0-25 0,4 1-160 0,-2 0-264 15,-2 0 117-15</inkml:trace>
  <inkml:trace contextRef="#ctx0" brushRef="#br0" timeOffset="67049.75">18891 11455 5 0,'-4'-4'101'0,"4"4"-8"0,0 0-12 0,0-3 2 15,0 3-1-15,0 0-6 0,0 0-3 0,-4-1-2 16,4 1-4-16,0 0-10 0,0 0 6 0,0 0-15 15,0 0-3-15,0 0-2 0,-1-5-5 0,1 5-3 0,0 0-4 16,0 0-2-16,0 0-4 0,0 0-2 0,0 0-10 16,0 0 1-16,0 0-3 0,0 0-3 0,0 0 9 15,0 0-3-15,0 0-10 0,0 0 8 0,0 0 2 16,0 0-4-16,0 0 10 0,0 0-11 0,0 0-1 16,0 0 4-16,0 0-2 0,0 0 2 0,0 0-3 15,0 0 4-15,0 0-3 0,0 0 2 0,0 0-6 16,0 0 5-16,0 0 2 0,0 0-6 0,0 0 5 0,0 0 2 15,0 0-9-15,0 0 6 0,0 0-8 0,0 0 3 16,0 0 5-16,0 0-1 0,0 0-4 16,0 0 0-16,0 0-5 0,0 0 2 0,0 0-3 0,0 0 2 15,0 0 1-15,0 0 1 0,-8 6-2 0,8-6-2 16,0 0-2-16,0 0 6 0,0 6-10 0,0-6 10 16,0 0-4-16,-2 3 2 0,2-3-1 0,0 0 0 15,0 5 1-15,0-5-1 0,0 0-1 0,0 6-6 16,0-2 7-16,0-4 1 0,1 7-2 0,-1-6-7 15,0 5 6-15,0-2 3 0,0-4 0 0,1 7-2 16,-1-3 1-16,0 0 2 0,0 0 1 0,3 1-6 0,-3-2 1 16,0-3-1-16,4 6 2 0,-3 0 3 0,0-2-3 15,1-1 2-15,-1 4-7 0,-1-3 8 0,1 0-2 16,-1 3 2-16,3-5 0 0,-3 3-3 0,0-1 1 16,1 2 2-16,-1-1-5 0,0 0 4 0,0-1-8 15,0 1 10-15,0-1-4 0,0 1 0 0,0-1 5 16,3 0-3-16,-3 0 2 0,0 0-4 0,-3 1-2 15,6 0-3-15,-3 1 3 0,0-2 2 0,0 1 2 0,0 1-1 16,0 1 0-16,0 0 1 0,0-2-2 16,-3 1-1-16,6 0 0 0,-3 1-2 0,0-2 5 15,0 0 1-15,0-1 0 0,0-1 1 0,0 2-6 0,1-1-2 16,-1-4 5-16,0 8-3 0,1-5 0 0,-1-3 6 16,0 2-2-16,0-2-1 0,2 4-4 0,-2-4 2 15,0 0 1-15,2 4 0 0,-2-4-4 0,0 0 2 16,1 4 3-16,-1-4 0 0,0 0 3 0,0 3-10 15,0-3 10-15,0 0-11 0,0 0 5 0,0 0 0 16,0 0-3-16,0 0-1 0,3 2 4 0,-3-2-3 16,0 0 6-16,0 0-4 0,0 0 6 0,0 0-1 0,0 0-1 15,0 0 9-15,0 0-6 0,0 0 7 0,0 0 1 16,0 0-4-16,0 0-5 0,0 0 10 16,0 0-5-16,0 0 3 0,0 0 0 0,0 0-3 0,0 0 2 15,0 0-3-15,0 0-2 0,0 0-5 0,0 0 5 16,0 0 4-16,0 0-6 0,0 0 3 0,0 0-2 15,0 0 2-15,0 0-6 0,0 0 4 0,0 0 0 16,0 0-5-16,0 0 1 0,0 0 3 0,0 0 1 16,0 0-6-16,0 0 0 0,0 0 1 0,0 0 6 15,0 0-9-15,0 0 0 0,0 0 1 0,0 0 5 16,0 0-1-16,0 0 0 0,0 0-1 0,0 0-3 16,0 0-9-16,0 0-3 0,0 0-7 0,0 0-20 0,0 0-28 15,0 0-33-15,0 0-135 0,0 0-259 16,0 0 115-16</inkml:trace>
  <inkml:trace contextRef="#ctx0" brushRef="#br0" timeOffset="82605.91">18032 11957 30 0,'0'0'29'0,"0"0"2"0,0 0-2 0,0 0-2 15,0 0-1-15,0 0-3 0,0 0 1 0,0 0-4 16,0 0 1-16,0 0-3 0,0-5 0 0,0 5 0 16,0 0-4-16,0 0 2 0,0 0-6 0,0 0-3 15,0 0 4-15,0 0-1 0,4-5 5 0,-4 5-8 16,0 0-2-16,0 0-4 0,4-3 11 0,-4 3-8 15,0 0 0-15,10 0 0 0,-10 0-1 0,9-1 6 16,-4 1 0-16,-5 0-4 0,14-1 0 0,-7 1 0 16,0 0-5-16,1-1 3 0,1 1-1 0,-1 0 1 15,-1-1-2-15,2 1 0 0,-1 0-1 0,-1-2 1 16,1 2-7-16,1 0 4 0,0-1 4 0,-3 1-1 16,2 0 4-16,1 0-6 0,-9 0 1 0,14 0-1 15,-6 0 2-15,-3 1-1 0,4 1-2 0,-4-2 2 0,-5 0 4 16,13 0-4-16,-8 0 1 0,1 1-2 0,-6-1 4 15,12-1-4-15,-7 1 1 0,-5 0 0 0,14 0-1 16,-9 0 1-16,1 0-1 0,1 1 0 0,-1-1 0 16,-6 0 1-16,16 0-1 0,-9 1 4 0,0-1-5 15,0 0 2-15,0 1-7 0,-7-1 4 0,13 0 3 16,-5 1-3-16,-3-1 3 0,3 0 0 0,1 0 3 16,-4 0-6-16,4 0 3 0,-9 0 0 0,13 0 0 15,-8 0 2-15,-5 0-3 0,10-1 0 0,-3 1 1 16,-7 0 0-16,10 0 1 0,-5 0-1 0,4 0-1 15,-9 0 1-15,9 1 1 0,-4-2-2 0,-5 1 1 16,10 0 1-16,-10 0-3 0,10 1 0 0,-4-1 1 16,-6 0 1-16,12 3-1 0,-5-3 2 0,-1 0-3 0,-6 0 3 15,14 0-2-15,-10 0 1 0,4 0 0 16,-1 0-7-16,-7 0 5 0,13 1 4 0,-7-1 0 0,-6 0-2 16,13-1 0-16,-9 1-1 0,-4 0-1 0,10 0 3 15,-5 0-1-15,-5 0 2 0,8 0 0 0,-8 0-2 16,0 0-1-16,9 0 5 0,-9 0-4 0,8 0 4 15,-8 0-5-15,7 0 5 0,-7 0-7 0,7 0 2 16,-7 0 3-16,0 0 0 0,13-3-3 0,-8 6-1 16,-5-3 3-16,11 0-2 0,-6 0-2 0,-5 0 2 15,9-3 0-15,-4 6 4 0,-5-3 0 0,12 0 6 16,-7 0-11-16,-5 0 2 0,10 0-2 0,-4 0 2 16,-6 0 8-16,8 0-9 0,-8 0-1 0,7 0 0 0,-7 0 2 15,7-3 1-15,-7 3 2 0,8-2-1 16,-8 2-1-16,6 0-2 0,-6 0 2 0,7-1 0 15,-7 1 2-15,6-1-4 0,-6 1 0 0,9-2 0 0,-9 2 0 16,6 2-4-16,-6-2 4 0,8 0 1 16,-8 0 2-16,5 1-2 0,-5-1 2 0,8 0-4 0,-8 0 1 15,0 0 2-15,7-1 0 0,-7 1 1 0,0 0 2 16,8 0-5-16,-8 0 3 0,9-2 5 0,-9 2-4 16,4-2 3-16,-4 2 0 0,9 0-1 0,-9 0 3 15,6-1-1-15,-6 1-1 0,4-2 12 0,-4 2-6 16,0 0-3-16,7-3 7 0,-7 3-9 0,0 0 0 15,0 0 0-15,5 0-2 0,-5 0 2 0,0 0-5 16,0 0 2-16,0 0 1 0,0 0-3 0,0 0 0 16,0 0-5-16,0 0 6 0,0 0-2 0,0 0-7 15,0 0 4-15,0 0 0 0,0 0 4 0,0 0-4 16,0 0 0-16,0 0-4 0,0 0 7 0,0 0-2 0,0 0 4 16,0 0-4-16,0 0 1 0,0 0-2 0,0 0 2 15,0 0 0-15,0 0-1 0,0 0 0 16,0 0 2-16,0 0-2 0,0 0 0 0,0 0 2 0,0 0-5 15,0 0 4-15,0 0 0 0,0 0 0 0,0 0-1 16,0 0 0-16,0 0-16 0,0 0-9 0,0 0-26 16,0 0-34-16,0 0-94 0,0 0 42 0</inkml:trace>
  <inkml:trace contextRef="#ctx0" brushRef="#br0" timeOffset="91534.03">14819 12692 12 0,'2'-4'112'16,"1"1"-6"-16,-3 3-8 0,4-3-7 0,-4 3-2 15,4-4-6-15,-1 2 1 0,-3 2-8 0,4-5-2 0,-3 0-7 16,2 2 3-16,-1 1-5 0,-2 2 0 0,3-5-2 16,-2 3-6-16,-1 2 0 0,3-3-8 0,-3 3-2 15,2-4-5-15,-2 4-2 0,0 0-6 0,4-3-1 16,-4 3-3-16,0 0-3 0,4-2-2 0,-4 2-2 16,0 0-1-16,0 0-6 0,0 0-1 0,0 0-3 15,0 0-3-15,2-3-2 0,-2 3 2 0,0 0-3 16,0 0-5-16,0 0 2 0,0 0-3 0,0 0 1 15,0 0-4-15,4 10 3 0,-4-10 5 0,2 5-8 16,0-1 2-16,-2-1 0 0,1 4 2 0,2-2 0 16,-3 0 0-16,1 1-4 0,3 4 3 0,-4-4-1 15,3 3 5-15,-2 1-3 0,2 0 1 0,0-1 0 16,-3 1 2-16,1-3 8 0,2 4-7 0,-2-2-3 16,3 3 2-16,-4-5 1 0,2 4 0 0,-2-2-2 15,2 3 0-15,-2-4 0 0,1 1-1 0,2 0 5 0,-2-2 0 16,-1 1-6-16,0 1 3 0,0-2 0 0,0 1 0 15,2-3 2-15,0 3-5 0,-2-3 2 0,0 2 2 16,1-1-3-16,2-2-1 0,-3 2 3 0,1-1-1 16,2-1-1-16,-1-2-5 0,-2 2-6 0,1 0-6 15,-1 0-3-15,0-4-13 0,3 4-2 0,-3-4-11 16,1 4-11-16,-1-4-7 0,4 3-16 0,-4-3-5 16,0 0-15-16,0 0-11 0,8-1-90 0,-8 1-214 15,5-5 95-15</inkml:trace>
  <inkml:trace contextRef="#ctx0" brushRef="#br0" timeOffset="92014.03">14955 12693 8 0,'0'0'88'0,"0"0"-7"0,0 0-14 15,0-5-4-15,0 5-3 0,0 0-3 0,0 0-8 0,0 0-3 16,0 0-8-16,0 0 1 0,0 0-3 0,0 0 2 16,-1-4-6-16,1 4 12 0,0 0-8 0,0 0-5 15,0 0 6-15,0 0-3 0,0 0-6 0,0 0-7 16,0 0 6-16,0 0-8 0,0 0 2 0,5-4-2 16,-5 4-3-16,9-2 2 0,-4 2-4 0,8-2-3 15,-4 1 3-15,2-1-4 0,2 1 3 0,-1 0-10 16,2-2-1-16,2 3 5 0,-2-2 3 0,0 1-7 15,0-1 2-15,-5 2-3 0,2-2 2 0,1 2-3 16,-4 0-1-16,-2-1 4 0,2 2-6 0,-8-1-1 16,10-1-5-16,-10 1-1 0,8 0-5 0,-8 0-8 15,0 0-9-15,8 0-1 0,-8 0-5 0,1 5-13 0,-1-5-23 16,0 0-74-16,-9 8-157 0,5-5 70 0</inkml:trace>
  <inkml:trace contextRef="#ctx0" brushRef="#br0" timeOffset="92392.03">14940 12838 27 0,'0'0'76'0,"5"4"1"0,-5-4-4 0,4 2-3 15,-4-2-5-15,2 3 11 0,-2-3-3 0,0 0 6 16,0 0 1-16,4 3 10 0,-4-3-17 0,0 0-3 16,0 0-6-16,0 0 4 0,0 0-9 0,0 0 1 15,4 0-11-15,-4 0-2 0,0 0-9 0,0 0 0 16,0 0-6-16,4 3-6 0,-4-3-4 0,0 0 4 16,9 0-1-16,-9 0 1 0,11-3-7 0,1 3-1 15,-3 0 1-15,2 0-5 0,1 0 0 0,-1-2 2 16,3 1-4-16,-3-1 0 0,3 0-3 0,-2 2 3 15,0-3-1-15,3 0-2 0,-6 1-3 0,0 1-2 16,-4 0 4-16,0 0-3 0,3-1 1 0,-3 2 0 16,-5 0-4-16,9-3-11 0,-9 3-4 0,5-1-14 0,-5 1-15 15,4-1-12-15,-4 1-14 0,0 0-18 16,0 0-15-16,5-2-22 0,-5 2-75 0,0 0-215 16,0 0 95-16</inkml:trace>
  <inkml:trace contextRef="#ctx0" brushRef="#br0" timeOffset="93006.03">14913 12671 25 0,'0'0'73'0,"-4"-3"-6"15,4 3-5-15,0 0-1 0,-1-3-3 0,1 3-5 16,0 0-3-16,0 0-1 0,0 0-5 0,-4-4-3 15,4 4-5-15,0 0-3 0,0 0 0 0,0 0-3 16,0 0 3-16,0 0-13 0,0 0 0 0,0 0 0 16,0 0-3-16,0 0-3 0,0 0-3 0,0 0 1 15,0 0-1-15,0 0 1 0,0 0-6 0,0 0 4 16,0 12 0-16,0-12 0 0,4 9-6 0,-3-5 5 16,-1 2 5-16,0-1 0 0,0 0 0 0,2 2 8 0,0-2-7 15,-2 3 8-15,4 2-3 0,-4-3 8 0,1 3-3 16,-1-1 6-16,3 1 1 0,-3-1 6 0,0 1-5 15,2 0 2-15,-2 2 4 0,0-3 1 0,1 1-6 16,2 0 3-16,-3-1 7 0,1 1-15 0,2-2 3 16,-2 3-5-16,-2-4-2 0,2 3-1 0,-1-3 1 15,0 4-2-15,0-2-3 0,-1-3-5 0,2 5 2 16,-1-6 0-16,0 3-3 0,0 0 0 0,0-2 0 16,0 1-6-16,0-1 1 0,0-1-1 0,0 2 0 15,0-1-3-15,-1-3-1 0,1-3 2 0,0 8-1 16,0-5 2-16,0-3-1 0,-3 5-2 0,3-5-7 15,0 3-5-15,0-3-11 0,0 0-2 0,-1 5-9 0,1-5-1 16,0 0-17-16,0 0-11 0,0 0-14 0,0 0 0 16,1 4-10-16,-1-4 2 0,0 0-2 0,0 0 0 15,0 0-2-15,3 5-11 0,-3-5-65 0,0 2-173 16,0-2 76-16</inkml:trace>
  <inkml:trace contextRef="#ctx0" brushRef="#br0" timeOffset="93679.78">14983 12748 30 0,'0'0'62'15,"0"0"-5"-15,0 0 10 0,0 0-17 16,0 0 0-16,-10 2-3 0,10-2-3 0,0 0-4 16,0 0 13-16,-5 1-15 0,5-1-2 0,0 0-2 0,0 0 2 15,-9 0 3-15,9 0-9 0,0 0-1 0,0 0 5 16,-8 0-2-16,8 0-3 0,0 0 6 0,0 0-6 15,0 0-1-15,0 0 0 0,-6 2-4 0,6-2 0 16,0 0-3-16,0 0-5 0,0 0 3 0,0 0 2 16,0 0-6-16,0 0-1 0,0 0-6 0,0 0 2 15,0 0 5-15,0 0-5 0,0 0 0 0,0 0-5 16,0 0 5-16,0 0-1 0,0 0-5 0,0 0 3 16,0 0-2-16,0 0-4 0,22-7-1 0,-16 5 2 0,4-1-3 15,2 1 2-15,-1 1 1 0,7-1 2 16,0 0-6-16,0 0 1 0,1 0 3 0,-1 1 5 15,1-2-11-15,-1-1 1 0,-3 2 8 0,6-2-7 0,-11 3 3 16,4 0 3-16,-2-1 1 0,-2 1-1 0,-4-1-1 16,3 2-8-16,-1 0 11 0,-3-2-6 0,0 0 5 15,1 1 1-15,-6 1-3 0,0 0 1 0,11-1-1 16,-11 1-2-16,4-1 2 0,-4 1-4 0,0 0-3 16,0 0-19-16,0 0 5 0,7 1-9 0,-7-1-6 15,0 0-24-15,0 0-22 0,-1 8-22 0,1-8-52 16,-4 5-165-16,0-2 73 0</inkml:trace>
  <inkml:trace contextRef="#ctx0" brushRef="#br0" timeOffset="94174.78">14967 12874 81 0,'0'0'79'16,"0"0"-8"-16,0 0-4 0,0 0 8 16,0 0-19-16,0 0 6 0,0 0-13 0,0 0 2 15,0 0-19-15,0 0 9 0,0 0 0 0,0 0-8 0,0 0 15 16,6 4-15-16,-6-4-2 0,9 0 6 0,-9 0-1 16,9 1-5-16,-9-1 4 0,13-3-3 0,-3 5 4 15,0-4-1-15,2 2 4 0,0-2 3 0,1 0-4 16,1 0 1-16,3 1 0 0,-2-2-6 0,-4 1-1 15,1 0-7-15,2-1 1 0,-1 1 2 0,0 0-11 16,-3 0 2-16,-1 1-5 0,0-1 0 0,-4 2 1 16,2-2-1-16,-2 1-3 0,0 1-7 0,-5 0 3 15,6-2 3-15,-6 2-5 0,0 0 2 0,10 0-5 0,-10 0-8 16,0 0-9-16,0 0 0 0,5 2-11 16,-5-2-6-16,0 0-8 0,4 1-2 0,-4-1-19 15,0 0-21-15,2 4-29 0,-2-4-80 0,0 0-206 0,0 0 91 16</inkml:trace>
  <inkml:trace contextRef="#ctx0" brushRef="#br0" timeOffset="95571.79">14971 12709 31 0,'0'0'81'0,"0"0"-5"0,0 0-9 16,0 0-4-16,0 0-6 0,0 0-10 0,0 0-1 0,0 0-7 15,0 0 0-15,0 0-10 0,0 0-3 16,0 0 1-16,0 0-6 0,0 0-1 0,0 0-2 15,0 0 0-15,0 0-2 0,0 0-3 0,1 12-3 0,-1-12 1 16,1 5 4-16,-1-5-5 0,0 0 4 0,-1 5 0 16,1-5 4-16,1 5-1 0,-1-5 9 0,0 5-4 15,0-2-3-15,0-3 4 0,0 6 5 0,0-2-10 16,0-4 5-16,0 6-2 0,3-1-1 0,-2 0 1 16,-1-3 1-16,0 3-3 0,0 1 2 0,0 0-1 15,3-1-3-15,-1 2 7 0,-1 1 5 0,-2-3 5 16,1 6-5-16,0-4-2 0,0 0-4 0,0 2 7 15,0 2 2-15,-2 0-1 0,4-2-3 0,-2 1-1 0,-2 0 0 16,4-1 4-16,-2 3 5 0,1-2-2 16,-1 2-4-16,0-3-1 0,0 1-4 0,0 1 0 15,0-3-7-15,0 2 0 0,3 0 0 0,-2 1 1 0,-1-2-2 16,0 2 0-16,-1-1-4 0,1-1-4 0,-3 2-1 16,3-4 4-16,0 0-8 0,-1 2 4 0,1-2 1 15,-2 1-3-15,-1-1 3 0,3-2-4 0,0 2 3 16,-1 0 0-16,-2-2-2 0,3 0 0 0,0-1-1 15,0 1-2-15,-1-1 2 0,0-2-1 0,1-2-5 16,-3 7 3-16,2-5 0 0,1-2 4 0,-3 5-6 16,3-5 2-16,-4 5 0 0,3-2 2 0,1-3-2 15,-4 4 3-15,3-1-5 0,1-3-1 0,-3 2-1 0,3-2 3 16,-2 3 2-16,2-3 0 0,-4 5-1 16,4-5 0-16,0 4-1 0,0-4 1 0,-1 3-1 15,1-3 3-15,0 0 0 0,-3 3-1 0,3-3-4 0,0 0 3 16,0 0 2-16,0 0-1 0,0 0 0 0,0 0 0 15,0 0-7-15,0 0-1 0,-8-6 2 0,8 6-5 16,-1-9-6-16,1 4 0 0,0-1-1 0,-1-3-12 16,1-3-8-16,1 2-2 0,-2-2 7 0,-2 3-13 15,3-3-14-15,0-1 3 0,3 1-9 0,-6-1-9 16,7-3 2-16,-4 4-5 0,0-5-1 0,0 5 7 16,1-2 2-16,2-1 5 0,-3-2 7 0,1 5 5 15,2-2 2-15,-2 2 7 0,-1-1 6 0,4 1-2 16,-3 1 10-16,2 1 7 0,-1 2-3 0,1-4 5 15,-2 7-2-15,-1-2 5 0,4 0 5 0,-3 0 5 16,2 1 0-16,-2 0 2 0,3 1-2 0,-1-1 1 0,-2 1 3 16,0 0 0-16,2 1-4 0,-2-1 5 0,2 1-2 15,0 1 4-15,-3-2-6 0,4 1 1 0,-4 0 6 16,3 0-3-16,-3 4 4 0,2-5 4 0,-2 1-4 16,2 0 0-16,-2 4 1 0,1-4-2 0,-1 2 0 15,0 2 2-15,0 0 3 0,1-7-2 0,-1 7 0 16,0-3 1-16,0 3-3 0,0 0 1 0,0 0 5 15,0-4-4-15,0 4 5 0,0 0-6 0,0 0-3 16,0 0 5-16,0 0-2 0,0 0 0 0,0 0-1 16,0 0 4-16,3-5-3 0,-3 5 6 0,0 0 4 15,0 0-10-15,0 0 1 0,0 0 0 0,0 0 3 16,-5-3-3-16,5 3 3 0,0 0 0 0,0 0 3 0,0 0-6 16,-7-2-2-16,7 2 6 0,0 0-6 0,0 0 1 15,0 0 10-15,0 0-7 0,0 0 5 16,-4-3 3-16,4 3-3 0,0 0 3 0,0 0 5 0,0 0-12 15,0 0 1-15,0 0 0 0,0 0 5 0,-6-2-4 16,6 2 6-16,0 0-1 0,0 0 5 0,0 0-4 16,-4-3-1-16,4 3 2 0,0 0 0 0,0 0-4 15,0 0 4-15,0 0-9 0,0 0-7 0,0 0 1 16,0 0 0-16,0 0 4 0,17 5-4 0,-17-5 4 16,10 2-4-16,-2-1-1 0,4 0-2 0,-1 0 13 15,3 0-12-15,0 0-2 0,-3 0 8 0,3-1-7 16,0 3 5-16,6-2-2 0,1 0 8 0,-3-1-14 0,0 2 7 15,-1-4-3-15,-3 4 0 0,0-2-4 0,0 0 1 16,-4 0 10-16,3 0-5 0,-4-2-3 16,2 1 0-16,-2 1 4 0,-2 0-2 0,0-1-4 0,-3 0 1 15,-4 1 2-15,9-2-6 0,-9 2 5 0,8-1-4 16,-8 1 6-16,5-1-3 0,-5 1-3 0,0 0 5 16,6 0-9-16,-6 0 2 0,0 0-12 0,0 0 0 15,0 0-14-15,0 0-8 0,4 4-4 0,-4-4-2 16,0 0-14-16,-13 5-10 0,11-3-24 0,-5 1-55 15,2-1-161-15,1-1 72 0</inkml:trace>
  <inkml:trace contextRef="#ctx0" brushRef="#br0" timeOffset="96243.79">15013 12848 14 0,'-4'4'47'0,"4"-4"-4"0,0 0-6 16,0 0-1-16,-1 4-2 0,1-4-9 0,0 0 3 15,0 0-3-15,0 0-2 0,0 0 0 0,-2 3 1 16,2-3 0-16,0 0 3 0,0 0-3 0,0 0 6 0,-2 3-5 16,2-3-2-16,0 0-1 0,-4 2-7 0,4-2 5 15,0 0-2-15,0 0 1 0,-4 2-4 0,4-2-1 16,0 0-4-16,0 0-1 0,0 0 1 0,0 0-1 16,0 0 2-16,0 0-3 0,-2 3-4 0,2-3 6 15,0 0 2-15,0 0 0 0,0 0-4 0,0 0 2 16,0 0 2-16,0 0-1 0,0 0 2 0,0 0-3 15,0 0 15-15,0 0-14 0,0 0-3 0,0 0-1 16,0 0-3-16,0 0 8 0,0 0-6 0,0 0 1 16,0 0-3-16,0 0 5 0,0 0-1 0,0 0 5 15,0 0 3-15,0 0-3 0,6 3 0 0,-6-3 9 16,0 0-1-16,9 4 0 0,-9-4 1 0,9 0-1 16,-4 0-5-16,1 2 3 0,2-2-4 0,2 0 1 0,2 1-4 15,-2-1 3-15,5 0-4 0,1 0 4 16,0 2-3-16,2-2 7 0,-4 0-2 0,4-2 2 15,-8 4-4-15,6-2 1 0,-2 0-4 0,-3 0 2 0,1 0-3 16,-1 0-1-16,-3 0 9 0,2 0 0 0,-2 0-7 16,-3 0 4-16,1-2-6 0,-6 2 6 0,10 2-1 15,-10-2-5-15,9 0 0 0,-9 0 6 0,0 0 1 16,8 1 0-16,-8-1 1 0,0 0 0 0,0 0 4 16,0 0 1-16,7-1 2 0,-7 1-5 0,0 0-1 15,0 0-2-15,0 0-4 0,0 0 1 0,0 0-6 16,0 0 3-16,0 0-3 0,0 0-1 0,0 0-5 15,0 0 1-15,0 0-9 0,0 0 0 0,7 0-8 0,-7 0-2 16,0 0-10-16,0 0-6 0,0 0-6 16,0 0-16-16,0 0-16 0,0 0-23 0,0 0-39 0,0 0-75 15,0 0-223-15,0 0 98 0</inkml:trace>
  <inkml:trace contextRef="#ctx0" brushRef="#br0" timeOffset="99731.79">14047 13391 53 0,'0'0'56'0,"0"0"-5"0,0 4-3 0,0-4 1 15,0 0-2-15,0 0-5 0,0 0 17 0,0 0-11 16,0 0-1-16,0 0 2 0,0 0-6 0,0 0-2 0,0 0-1 16,0 0-6-16,0 0-1 0,0 0 1 0,0 0 1 15,0 0-10-15,0 0 0 0,0 0-3 0,0 0 2 16,0 0-1-16,0 0-11 0,0 0 8 0,0 0-3 16,6-11 1-16,-6 11-3 0,1-2-9 0,-1 2 7 15,4-7-6-15,-2 4 0 0,1-1-4 0,0-1 3 16,-2 0 0-16,4-2 1 0,-1 2-3 0,0-3 0 15,1-1 0-15,-1-1 0 0,1 0 1 0,4-1-2 16,0-4 1-16,-1 7-2 0,4-7 3 0,-2 0-12 16,0 0 4-16,2 1 7 0,1 1-3 0,4 0-7 15,-2-1 6-15,5-3-2 0,-3 3-2 0,7-1-1 0,-1-1 18 16,3 2-3-16,-3-2-10 0,1 3-1 0,2 0-1 16,-7 4 8-16,0 1-7 0,0-1 4 0,-2 3-5 15,-2 0-4-15,-2 1-8 0,1 2-1 0,-5 0-4 16,1 1 5-16,-1-1-3 0,-1 1-6 0,-2 0-1 15,-2 2 0-15,4-2 3 0,-2 1 0 0,-6 1 1 16,8 0 4-16,-8 0 1 0,5-2-2 0,-5 2 11 16,7 0-7-16,-7 0 0 0,0 0 3 0,8 2 2 15,-8-2-3-15,0 0 8 0,0 0-4 0,7 0 3 16,-7 0 1-16,0 0-3 0,0 0-2 0,0 0 3 16,0 0-4-16,6 0 0 0,-6 0-3 0,0 0 2 15,3 1-3-15,-3-1 3 0,0 0-6 0,0 0 1 0,0 0-4 16,0 0-1-16,0 0 6 0,0 0-2 0,0 0 3 15,0 0 0-15,0 0 0 0,0 0 2 0,0 0 1 16,-20-1 0-16,20 1-2 0,0 0-11 0,-5-2-10 16,5 2-41-16,0 0-79 0,-7-1 35 0</inkml:trace>
  <inkml:trace contextRef="#ctx0" brushRef="#br0" timeOffset="100416.79">14449 12933 84 0,'0'0'113'0,"0"0"-5"0,0 0-11 0,0 0-6 15,0 0-8-15,0 0-11 0,0 0-5 0,0 0-5 16,0 0-6-16,0 0-2 0,0 0-9 0,0 0-4 16,0 0 0-16,0 0-1 0,0 0-8 0,0 0 1 0,0 0-6 15,0 0-2-15,0 0-1 0,0 0-1 16,0 0-2-16,0 0 1 0,0 0-4 0,0 0 0 15,0 0-1-15,0 0 1 0,0 0-6 0,0 0 6 0,9 4-7 16,-9-4 1-16,8 0-4 0,-8 0 0 0,10 2 1 16,-1-2-3-16,0 0 2 0,1 2-2 0,3-2 5 15,1 0-9-15,-4 0 2 0,3 0 0 0,0 0 0 16,0 0-3-16,-1 0 2 0,0 1-1 0,-3-1 0 16,1 0-3-16,-2 0-3 0,-2 0 9 0,-1 0 3 15,3 0-11-15,-8 0 4 0,7 1-3 0,-3 0 6 16,-4-1-5-16,0 0-2 0,5 2 0 0,-5-2 0 0,0 0 3 15,6 1-1-15,-6-1-1 0,2 4-2 0,-2-4 1 16,-2 7-1-16,2-7 4 0,-2 5 0 16,1 3-1-16,0-6 7 0,-1 2-11 0,1 1 6 0,1 2 0 15,-2 1 1-15,-1-3-6 0,2 2 6 0,-2-2-4 16,2 4-3-16,0-3 2 0,1 4-1 0,-2-3 7 16,0 5-3-16,2-4-1 0,-2-2 8 0,0 1-6 15,1 1-2-15,0-2 0 0,-1 1 4 0,0 1 2 16,0-3-3-16,0 0 2 0,1 2 0 0,-5-4 0 15,4 1 4-15,-2 1-3 0,1 0 6 0,-3-3-1 16,2 1-3-16,-1-2 7 0,3 3-4 0,-2-1 0 16,4-3-5-16,-7 2 9 0,7-2-11 0,-5 2 4 0,5-2-2 15,-5 0 3-15,5 0-5 0,0 0 1 0,-5 3-6 16,5-3-13-16,0 0-11 0,0 0-16 0,0 0-11 16,0 0-13-16,-3 3-11 0,3-3-15 0,0 0-111 15,0 0-220-15,0 0 98 0</inkml:trace>
  <inkml:trace contextRef="#ctx0" brushRef="#br0" timeOffset="121331.78">18187 13029 11 0,'0'0'65'0,"0"0"-13"16,0 0-3-16,0 0-7 0,0 0-1 0,0 0-6 16,0 0-4-16,0 0 0 0,0 0-6 0,0 0-5 15,0 0 0-15,0 0-6 0,0 0 0 0,0 0 1 16,0 0-2-16,0 0 0 0,0 0 0 0,0 0-5 16,0 0-1-16,0 0 0 0,0 0-1 0,0 0 5 15,0 0-1-15,0 0-5 0,0 0-6 0,0 0 6 16,0 0-5-16,0 0-8 0,0 0-6 0,0 0-5 0,0 0-9 15,0 0-15-15,0 0-32 0,0 0-82 16,0 0 36-16</inkml:trace>
  <inkml:trace contextRef="#ctx0" brushRef="#br0" timeOffset="125675.78">15272 13617 24 0,'-6'0'82'0,"6"0"-2"16,0 0-7-16,-4-3-12 0,4 3 7 0,0 0-11 15,-5-3-3-15,5 3-4 0,0 0 3 0,-4-5 1 16,4 5-7-16,-2-4-4 0,2 4 2 0,-6-2-2 16,6 2-4-16,-4 0-3 0,1-3 9 0,3 3-7 0,-8-3-6 15,4-2-1-15,-2 4-3 0,2-2-1 0,-1 1 0 16,5 2-7-16,-12-3-6 0,2 3 4 0,5 0-3 16,0-1 1-16,-3-1 1 0,3 1-2 0,-4-2-6 15,9 3 8-15,-13 0-2 0,6 3-3 16,-1-3-5-16,2 1 12 0,6-1-10 0,-15 2 5 0,10-1-3 15,-1-1-1-15,0 3-2 0,1-2-1 0,-1 2-1 16,1 2 0-16,0-2 1 0,0 2 9 0,1-3-11 16,-1 5-1-16,0 0-4 0,0 0 7 0,-3 1-4 15,3 2 3-15,-1-2-1 0,-1 3-2 0,0 1 0 16,0-2 0-16,1 0 2 0,1 2-3 0,2 0 5 0,-2-2 1 16,0 2 1-16,0 0 2 0,1 2 3 0,-1-6-3 15,4 5-2-15,-2-4 1 0,3 2 0 16,-1-3 1-16,-2 1 5 0,3-2-7 0,0-2 1 0,3 1 2 15,-2 1-6-15,3-3 2 0,0 2-1 0,-3-1 3 16,6-4 2-16,0 2 1 0,1-3-5 0,0 2 2 16,3-4-2-16,-1 0 4 0,3 0-1 0,1-2 1 15,-2 1-4-15,2-1-3 0,-4-2 2 0,1 0 0 16,2 0-4-16,-3 1-3 0,3 0 0 0,-4-1 2 16,0 4-1-16,-4-2 1 0,-1 1 4 0,6 0-3 15,-5-1-1-15,-1 1-1 0,0-1-1 0,1 1 5 16,0 1-7-16,0-1-1 0,-2 1 8 0,-3 2-5 0,5-5 4 15,-1 3 0-15,0 1-3 0,0-6-2 0,-2 5 5 16,-1-1-7-16,-1 3 3 0,3-5 1 16,-2 1-2-16,-1 4 3 0,0-5-1 0,3 2-1 0,-3 3 4 15,0 0-4-15,2-3 2 0,-2 3-1 0,0 0-6 16,0 0-3-16,1-4 5 0,-1 4-1 0,0 0 1 16,0 0 1-16,0 0 3 0,0 0-5 0,0 0 0 15,0 0-2-15,0 0 6 0,0 11-3 0,-2-6 0 16,1 0 2-16,-2 1 5 0,2-2-4 0,-2 2 3 15,2 2 2-15,-3 0 6 0,2 2 2 0,-2-3-1 16,3 1 1-16,1 3-1 0,-2-1 1 0,4 0-2 16,-2-4 3-16,1 3-5 0,-1-2 3 0,4 0-1 0,-3 2 1 15,0-3-3-15,2 1-3 0,-1-2 1 0,1 2-1 16,1-2-2-16,-1-1-9 0,-1-2-7 0,0 1-13 16,2 0-3-16,-4-3-13 0,5 0-29 0,-5 0-8 15,7-3-37-15,-2-4-30 0,-3 2-94 0,1-5-258 16,-1 2 115-16</inkml:trace>
  <inkml:trace contextRef="#ctx0" brushRef="#br0" timeOffset="126116.8">15105 13737 92 0,'0'0'127'0,"0"0"-9"0,0 0-6 15,0 0-7-15,0 0-11 0,0 0-9 0,0 0-8 16,0 0-8-16,0 0-2 0,0 0-9 0,2-3-1 16,-2 3-2-16,0 0-3 0,0 0-10 0,0 0 2 15,0 0-2-15,0 0-3 0,0 0 1 0,0 0-4 16,0 0-3-16,0 0 0 0,0 0-4 0,0 0-1 15,0 0 0-15,0 0-2 0,0 0-5 0,0 0-2 0,0 0-6 16,0 0 3-16,0 0-7 0,-12 0-3 16,12 0 0-16,0 0 2 0,0 0-3 0,0 0-1 15,0 0 0-15,0 0 3 0,0 0 0 0,0 0-6 0,0 0 2 16,0 0 3-16,10 10-3 0,-10-10 2 0,9 0-1 16,-3-1-2-16,3-2 0 0,-1 1-1 0,3 1 1 15,2-2 4-15,0 2-6 0,-3-2 3 0,4 2-1 16,-2-2-2-16,0 0 7 0,0 1-5 0,-2-1-1 15,3 3-2-15,-4-2 1 0,1 0 0 0,-4 1-3 16,3-1-2-16,-2 0-16 0,-1 1-7 0,1 1-14 16,0 0-17-16,-1 1-19 0,-6-1-30 0,12 0-129 15,-9 2-256-15,4-1 114 0</inkml:trace>
  <inkml:trace contextRef="#ctx0" brushRef="#br0" timeOffset="127113.78">15028 14284 93 0,'-2'-4'95'0,"2"4"-5"0,0 0-5 16,0 0-5-16,0 0-1 0,-6-2-6 0,6 2-5 16,0 0-8-16,0 0-1 0,0 0-5 0,0 0-5 15,0 0-2-15,0 0-9 0,0 0 2 0,0 0-4 16,0 0 1-16,0 0-6 0,0 0-7 0,0 0-1 16,-4-3-5-16,4 3 0 0,0 0 0 0,0 0-2 0,0 0 0 15,0 0 1-15,0 0-6 0,0 0 3 16,0 0 0-16,0 0-6 0,0 0-3 0,0 0 2 15,0 0 0-15,0 0 3 0,0 0 1 0,0 0 3 0,0 0-8 16,0 0 8-16,10-3-1 0,-5 1-2 0,0 1 3 16,2-1-4-16,4-2 1 0,-2 2-7 0,5-1 7 15,-4 0-1-15,3 0 0 0,3-1-2 0,-3 0-1 16,1 1 0-16,5 0-3 0,2 0-3 0,-2-1 4 16,-2 2-2-16,-4-1 1 0,-1 2-3 0,-1 0-2 15,-2 0-6-15,-2 0-4 0,-1 0-2 0,-1-1-2 16,-5 2-5-16,9 0 0 0,-9 0-14 0,4-1 2 15,-4 1 6-15,0 0-7 0,0 0 4 0,0 0-5 16,0 0 2-16,-20 3 5 0,20-3-3 0,-11 1 6 16,5-1 3-16,0 1-3 0,1 0 5 0,-2 0 2 15,2 0 6-15,-1 2-1 0,6-3-1 0,-10 0 10 16,3 1-6-16,7-1 20 0,-4 1-17 0,-1 2-5 0,5-3 8 16,-5 1 0-16,5-1-8 0,-6 1 6 0,6-1 2 15,-4 4 5-15,4-4 2 0,-4 4-4 16,0-2 5-16,4-2-4 0,-5 4 1 0,5-2 0 0,0-2-1 15,-4 3 10-15,3 0-2 0,-2 2 5 0,3-5 3 16,-5 7-4-16,4-4 15 0,0 1-8 0,-2-1 2 16,3 1-3-16,-4-1 0 0,4 1-4 0,-1 0 4 15,1 2-7-15,-3 0 1 0,2-2 1 0,1 1 1 16,0 2 0-16,0 0-1 0,0-2 1 0,0 2-4 16,0 1-2-16,4-2-1 0,-4 2 6 0,4-1-7 15,-3 1 0-15,3-1-3 0,1 4-5 0,-4-3 3 16,3 2 1-16,-4-2 2 0,4-1-1 0,-3 3 0 15,2-3 0-15,-2 0 0 0,-1 1-7 0,0-2 11 0,0 0-8 16,0 0 0-16,0-1 0 0,0 1 7 16,-1-2-8-16,-2 1 7 0,2-1 4 0,-3-1 2 15,0-1-2-15,4-2 1 0,-7 5 0 0,3-3-4 0,-3 0-2 16,1-2 4-16,0 1-6 0,-1 1 2 0,2-1-1 16,0 0 4-16,-4-1-3 0,3 2 0 0,6-2-5 15,-13 1 2-15,5-1 2 0,2 0-3 0,-2 3 1 16,2-3 1-16,-1 4 0 0,1-4-1 0,1 2-1 15,-3-1-1-15,2-1-2 0,1 0 2 0,5 0-1 16,-9 2-6-16,9-2-8 0,-9 2-13 0,9-2-9 16,0 0-27-16,0 0-24 0,0 0-125 0,0-5-230 15,0 5 101-15</inkml:trace>
  <inkml:trace contextRef="#ctx0" brushRef="#br0" timeOffset="128006.78">14200 13799 78 0,'0'0'123'0,"-6"2"-10"0,6-2-9 0,0 0-13 15,0 0-7-15,0 0-11 0,0 0-2 0,0 0-13 16,0 0-3-16,-8 0-10 0,8 0-1 0,0 0-2 15,0 0-7-15,0 0-2 0,0 0 2 0,0 0-19 16,0 0 13-16,0 0-6 0,15 4 0 0,-15-4 9 16,8 0-15-16,-8 0 3 0,15 0 11 0,-8-2-3 0,0 1 5 15,5-2-10-15,1 2 9 0,2-1 3 0,4-3-3 16,3 4-3-16,5-3 2 0,1-3-1 0,-3 4-4 16,5-2-5-16,-1 1 0 0,-2 1-7 0,1 0 4 15,-5 1-4-15,-1-2 4 0,-3 3-3 16,3-2-2-16,-6 2-4 0,-2 1 2 0,-1 0-4 0,-1 0-2 15,-6 0-5-15,2 0 5 0,-2 0 0 0,-1-3-4 16,-5 3 10-16,9 0-8 0,-9 0-1 0,0 0-4 16,0 0-4-16,4 3-11 0,-4-3-7 0,0 0-14 15,0 0-26-15,-8 9-14 0,4-6-24 0,3-1-138 16,-4 1-259-16,0-1 115 0</inkml:trace>
  <inkml:trace contextRef="#ctx0" brushRef="#br0" timeOffset="128839.79">14325 14466 37 0,'0'0'47'0,"0"0"1"15,0 0-7-15,0 0 1 0,0 0 7 0,0 0-5 16,0 0-2-16,0 0 7 0,0 0-1 0,0 0-3 0,0 0 3 16,0 0-17-16,-5 3 2 0,5-3-6 0,0 0 3 15,-5 2-4-15,5-2-4 0,-6 3 1 0,3 1-7 16,3-4 2-16,-5 2-3 0,5 1 1 0,0-3-5 16,-4 4-2-16,0-1-1 0,4-3-3 0,-1 3 6 15,-2-1 1-15,3-2-1 0,0 0-3 0,-1 5 0 16,1-5-2-16,-1 4 3 0,1-4-2 0,0 0 8 15,0 0-1-15,0 0-2 0,0 0 6 0,0 0 2 16,13-2 4-16,-13 2-5 0,11-2 5 0,3-1 6 16,-1-1-6-16,5 1 0 0,1-2 3 0,-1 3-1 15,4-2 0-15,-1-1-1 0,1 1 0 0,-1 0-5 16,0 1-3-16,0 2 2 0,-2-2-4 0,-6 2-7 0,1 1 4 16,-4-1-7-16,3 2-2 0,-6-1 4 0,0 0-7 15,-7 0-1-15,10 0-11 0,-10 0-3 16,10-1 1-16,-6 2 4 0,-4-1-9 0,0 0-5 0,8 0-7 15,-8 0-6-15,0 0-10 0,6 1-8 0,-6-1-21 16,0 0-94-16,2 3-185 0,-2-3 82 0</inkml:trace>
  <inkml:trace contextRef="#ctx0" brushRef="#br0" timeOffset="129302.79">14527 14373 43 0,'0'0'116'0,"0"0"-13"0,0 0-4 0,-5-4-14 16,5 4-13-16,0 0-5 0,0 0-6 0,0 0-6 15,0 0 4-15,0 0-12 0,0 0-15 0,0 0-2 16,0 0 8-16,0 0-8 0,0 0 4 0,0 0-2 16,0 0 13-16,14-1-6 0,-14 1-5 0,9 0-1 15,-9 0-2-15,9 1-7 0,0-1-3 0,-4 0 1 16,1 2-3-16,1 0-4 0,-1 1 2 0,-1 0-5 0,2 2-1 15,-2-3-5-15,0 3 4 0,0 0-1 0,0 0 1 16,0-1-5-16,-1 2 3 0,-1 1 11 16,1-3 0-16,-3 2 1 0,1 0-3 0,0 0 2 0,0 1-7 15,-2 0 8-15,0-2-3 0,-2 2 2 0,0 5-7 16,1-5 7-16,-4 3-5 0,1-1-4 0,0 1 3 16,0-1-8-16,-2 2-18 0,1-2-21 0,1 0-18 15,0-4-35-15,0 2-33 0,1 1-98 0,-1-5-235 16,1 2 105-16</inkml:trace>
  <inkml:trace contextRef="#ctx0" brushRef="#br0" timeOffset="130493.78">14568 13718 13 0,'3'-6'71'0,"-3"6"4"0,0-4-15 16,0 4-2-16,0-4-3 0,0 4-1 0,0 0-1 15,-3-7-4-15,3 7-2 0,-1-2 2 0,1 2 1 16,0 0-6-16,0 0-2 0,-3-4 1 0,3 4-3 15,0 0-5-15,-2-4-3 0,2 4-4 0,-3-3-3 16,3 3 1-16,0 0-4 0,0 0 0 0,-5-2-5 16,5 2 8-16,-4-2-12 0,4 2 11 0,0 0-3 15,0 0 2-15,0 0 0 0,0 0-5 0,0 0 3 16,0 0 3-16,0 0-4 0,0 0-2 0,0 0 3 16,0 0-4-16,0 0-3 0,0 0-5 0,0 0 4 0,0 0-4 15,0 0-1-15,0 0-7 0,0 0 10 16,0 0-8-16,0 0 7 0,0 0-6 0,4 10-2 0,1-8 1 15,-1 1-4-15,-2 1 8 0,4-2-2 0,-4 1-2 16,2-1 0-16,1 4-2 0,1-4 4 0,1 2-2 16,-2 1-4-16,3 2 6 0,-2-3-2 0,2 5-9 15,-1-2 4-15,-1-5 1 0,1 5 2 0,-3-2 1 16,2 0 1-16,-2 2-3 0,1-4 1 0,-1 3 3 16,-3 0 1-16,3 1-3 0,-2 0 10 0,0-1-4 15,0 0 1-15,1 0 4 0,-3 1-7 0,0 2 8 16,0-3 3-16,-3 0-3 0,1 2-4 0,2 1 0 15,-4-2 0-15,0 1 5 0,1-1-5 0,-1 3 0 0,-3-3-2 16,1 0-7-16,0 1-13 0,-1-1-16 16,1 0-17-16,-1 1-17 0,-1 0-16 0,0-2-48 0,-1-1-79 15,2 0-220-15,-4-2 98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17T09:21:04.364"/>
    </inkml:context>
    <inkml:brush xml:id="br0">
      <inkml:brushProperty name="width" value="0.05292" units="cm"/>
      <inkml:brushProperty name="height" value="0.05292" units="cm"/>
      <inkml:brushProperty name="color" value="#002060"/>
    </inkml:brush>
  </inkml:definitions>
  <inkml:trace contextRef="#ctx0" brushRef="#br0">7311 12864 86 0,'0'0'75'0,"0"0"0"15,0 0-5-15,0 0-8 0,-4-3-8 0,4 3-1 16,0 0-7-16,0 0-4 0,0 0-6 0,0 0-5 15,0 0 0-15,0 0-7 0,0 0-6 0,-4-2 8 16,4 2-2-16,0 0-11 0,0 0 3 0,0 0-6 16,0 0 0-16,-6-3 3 0,6 3-3 0,0 0 0 15,0 0 0-15,-4-3 3 0,4 3-1 0,0 0 2 16,-3-3 0-16,3 3-1 0,0 0-4 0,-4-2-3 16,4 2 2-16,0 0 4 0,-3-1-7 0,3 1 3 15,0 0-7-15,-5-3-5 0,5 3 2 0,0 0 2 0,-9 0-3 16,9 0-2-16,-8 0 11 0,8 0-5 15,-7 0-6-15,7 0 3 0,-9 0 2 0,9 0-3 16,-13 0-2-16,8 0 4 0,5 0-4 0,-12 0 6 0,6 0 1 16,6 0-7-16,-11 0 3 0,5 1-3 0,0 1-2 15,1-2 8-15,-4 1-5 0,9-1 2 0,-10 2 7 16,2-2-8-16,4 2-2 0,-2-1 7 0,-2-1-3 16,3 3-3-16,0-2 4 0,-2 1-2 0,0 0 5 15,3-1-4-15,4-1 3 0,-11 2-3 0,5-1 3 16,0-1 1-16,1 2-13 0,5-2 10 0,-10 3-6 15,5-1 14-15,-1 0-5 0,0 0-3 0,1 0-2 16,-1-1 1-16,0 2 2 0,1-1 9 0,-2 0-12 16,2 0 4-16,0 1 0 0,-1-1 1 0,1-1 0 15,-2 1 1-15,3 1 2 0,-3-1-6 0,1 1 6 16,1 1-1-16,0-1-5 0,-1 1 2 0,2-1-6 0,-3 1 6 16,2-1-1-16,1 2 6 0,-1-1-7 15,0 1 4-15,0-1-2 0,1 2 0 0,-1-4-4 0,1 5 2 16,0-4-4-16,0 0 4 0,-1 4-5 0,4-3 14 15,-3 1-12-15,3-3 9 0,-3 3-5 0,2 0 0 16,0 0 6-16,1-2-5 0,1 2-1 0,-3-1-3 16,2 1 5-16,1-3-4 0,0-2 6 0,0 8-6 15,0-3 6-15,1-1 1 0,-1 0-4 0,3 2 4 16,-3-1 5-16,3 0-5 0,0 0-5 0,0-1 0 16,-2 1-1-16,3 0 2 0,0 1 4 0,2-1 7 15,-2-1-15-15,0 1 3 0,1-1-3 0,-1-1 3 16,5 2 2-16,-4-1 3 0,0-2-4 0,0-1 4 15,3-1-3-15,-3 2 0 0,5-1 2 0,-2 1 1 0,0-4-1 16,0 1 0-16,3 1-3 0,-5-2 0 0,2 2 1 16,1-2-4-16,1 1 6 0,-4-1-2 15,2 0 1-15,0-1 1 0,-1 1-7 0,-2-1 0 0,3 1 2 16,-2 0 4-16,-2-1-2 0,4 1 7 16,-5-1-9-16,0 1 4 0,1-1-4 0,0 0 2 0,-4 3 4 15,6-5-8-15,-2 1 0 0,-1 2-2 0,-3 2 6 16,1-4 2-16,-1 4 3 0,4-6-3 0,-4 6 3 15,0-2-1-15,0 2 2 0,4-4-2 0,-4 4-5 16,0 0 0-16,0 0 1 0,1-3-1 0,-1 3 2 16,0 0-2-16,0 0 2 0,0 0 0 0,0 0-1 15,0 0-2-15,0-3 0 0,0 3 5 0,0 0-1 0,0 0-3 16,0 0-2-16,0 0-2 0,0 0 5 16,0 0-1-16,0 0-2 0,0 0-1 0,0 0 1 15,0 0-1-15,0 0-2 0,0 0 0 0,0 0 4 0,0 0-3 16,0 0 5-16,0 0-4 0,0 0-5 0,0 0 5 15,0 0 2-15,-5 12 1 0,5-12-1 0,0 7 2 16,0-4-4-16,0-3 1 0,-3 7-2 0,6-4 0 16,-3 1 5-16,0 1 1 0,0-5-3 0,1 7 1 15,2-5-2-15,-3 4 1 0,1-4-4 0,2 3 0 16,-2 0 3-16,5-3 6 0,-3 1-4 0,-3-3 4 16,6 6-5-16,-2-6 4 0,1 1-8 0,4-1 14 15,0-1-6-15,-1 0 4 0,1-4-8 0,2 5 6 0,-1-3 2 16,-1 0 3-16,1 1 5 0,1-2-17 15,-5 1 9-15,1 2-3 0,0-2 4 0,-2 0-3 16,0 1-8-16,-1-3 5 0,1 2 4 0,-1 1-7 0,1-2 6 16,-1-2-3-16,-3 4 0 0,1-5 2 0,0 2-2 15,-2 0 2-15,0-2-3 0,0 2 3 0,0 1-3 16,-2-2 4-16,-1 1-4 0,0-2 0 0,-1 2-1 16,0 0-2-16,-1 0 2 0,-2 1-5 0,1 1 2 15,-3-2 5-15,1 1-3 0,2 1 9 0,-1 0-8 16,1 1-5-16,-3 0 6 0,3 1-6 0,-2 0 4 15,8 1-4-15,-14 1 7 0,8-1-6 0,-1 1 4 16,1 1-1-16,-4 2-1 0,1 0-1 0,-2 1-1 0,4-1 6 16,-1 1-1-16,3 0-8 0,0 0 4 15,-2-1 10-15,1 3-10 0,2-1 1 0,3-1-5 16,-3 0-11-16,2 2 0 0,0-3-4 0,1 1 2 0,1 0-19 16,0 0-6-16,0 0-1 0,1 0-8 0,-1-2-7 15,2 1-10-15,0-2-15 0,-1 3-52 0,2-2-149 16,2-1 65-16</inkml:trace>
  <inkml:trace contextRef="#ctx0" brushRef="#br0" timeOffset="444.99">7430 12966 11 0,'0'0'59'0,"0"0"-7"16,0 0 4-16,-11 7-4 0,8-5-6 0,3-2-2 0,-6 5 2 16,1-5 4-16,1 4-4 0,4-4-5 0,-7 3-1 15,4-1-3-15,-1 1 0 0,1-1-9 0,3-2 10 16,-5 6-13-16,4-4-3 0,1-2-6 0,-3 7 5 15,3-2 2-15,0 0-8 0,0 0-1 0,4 0 0 16,0-1-2-16,1 1 1 0,1 0-3 0,2 0 0 16,1 0 3-16,1-3-4 0,2 3-4 0,-2 0 2 15,0-4-7-15,0 3 3 0,-1-2 2 0,-2 2 2 16,0-1 0-16,-2 1-4 0,-1-3-2 0,1 4 2 16,-1-2-1-16,0-1-2 0,-3 1 2 0,2 0 7 15,-3-3 8-15,2 6-13 0,-2-6 2 0,-2 5 5 16,2-5 0-16,-3 7 6 0,2-2-7 0,-1-2-1 15,0 1-3-15,0-2 2 0,-1 3 3 0,2-3-3 0,-3 1 2 16,4-3-6-16,-3 5 0 0,3-5-7 0,-5 1-13 16,0 1-16-16,5-2-20 0,-7 2-10 15,3 0-27-15,0 0-51 0,-1-1-150 0,5-1 66 0</inkml:trace>
  <inkml:trace contextRef="#ctx0" brushRef="#br0" timeOffset="859">7594 12862 35 0,'0'3'86'0,"0"-3"-3"15,-3 5-3-15,3-5-4 0,4 8-6 0,-4-4-3 16,4 0 0-16,-3 3-4 0,-1-1-1 0,3 0 2 16,2 4 2-16,-3 0-10 0,2-1 1 0,-1 0-2 15,-1 2 1-15,1-1-15 0,-1 2-1 0,1-3-4 16,2 3 0-16,3 3 1 0,-6-3-8 0,2 0-4 15,0 0 0-15,-2 0-6 0,2 0 3 0,-2 0-5 16,0-2-2-16,-1 2-4 0,4-2 4 0,-2 0 1 16,-2-1-5-16,2 1 1 0,-2-1 9 0,0-4-10 15,1 1-4-15,-2 1-1 0,1-3-1 0,0-1-5 0,1 2-6 16,-1 0-7-16,-2-1-6 0,1-1-4 16,0-3-20-16,-2 4-28 0,2-4-33 0,-5 1-100 15,5-1-220-15,-10-1 97 0</inkml:trace>
  <inkml:trace contextRef="#ctx0" brushRef="#br0" timeOffset="1093.99">7666 13055 118 0,'16'-9'141'16,"2"1"-5"-16,0-1-18 0,2 3-9 0,-1-1-10 0,-1 0-10 15,1 3-14-15,-6-1-20 0,1 3-23 0,-2 1-27 16,-2-1-33-16,0 1-40 0,-4 2-80 16,0 1-158-16,-4 1 70 0</inkml:trace>
  <inkml:trace contextRef="#ctx0" brushRef="#br0" timeOffset="5125.99">7047 13564 9 0,'1'-5'78'0,"-1"5"-13"0,1-4-1 15,-1 4-4-15,0 0-2 0,0 0-1 0,0-5 2 16,0 5-5-16,0 0 2 0,2-4-3 0,-2 4 4 0,0 0-7 16,0 0-2-16,-2-5-7 0,2 5-5 15,0 0 3-15,0 0-3 0,0 0-5 0,0 0 0 16,-4-2-5-16,4 2-3 0,0 0 1 0,-9-2-9 16,9 2-5-16,-11 2 2 0,11-2-2 0,-13 2 1 0,7-1-2 15,-4 2-5-15,-1 1 8 0,1-2-7 0,-1 1-5 16,-1 5 5-16,2-4 5 0,-4-2-4 0,5 6-2 15,-5-4 2-15,5 3 5 0,-3 0-10 0,2-1 4 16,3 3 2-16,0-4-4 0,-2 3-2 0,0-1 4 16,4 2-4-16,0-1 4 0,1-3-5 0,0 2 3 15,3 1 1-15,-2-1-4 0,2-1 6 0,0 2 0 16,0 1 3-16,1-1-7 0,2 0 8 0,-2-2 4 16,1-2-5-16,1 4-7 0,-1-3 7 0,2 0-1 15,-1 2 0-15,1-4 3 0,1 2 3 0,-2 1-5 16,2-3-3-16,2 0 11 0,-2-1-2 0,3 3 1 0,-1-3-1 15,3-1 2-15,-3 1-5 0,5 0 2 0,0 1-5 16,-1-2 4-16,3-1-4 0,1-1-6 0,-1 0-3 16,0-1 9-16,5 0 0 0,-1-1-1 0,-4-1-3 15,-2 0 5-15,4 2-4 0,0-3 0 0,-1-1-1 16,-5 2-3-16,0 3 6 0,3-5-2 16,-6 1 1-16,-1 0-3 0,0 1 6 0,1 3-6 0,1-6 4 15,-3 3-2-15,-3 2-6 0,3-1 3 0,-3 1 0 16,-1 2-1-16,4-6-2 0,0 5 4 0,-4 1 0 15,0 0-5-15,0 0 2 0,0 0-2 0,1-3-2 16,-1 3 4-16,0 0 0 0,0 0-8 0,0 0 7 16,0 0 1-16,0 0-2 0,0 0 1 0,0 0-4 0,0 0 2 15,-13 5 4-15,13-5-11 0,-5 5 12 0,5-5-6 16,-1 2 4-16,-3 1-2 0,4-3-4 16,-5 2 7-16,5-2-4 0,-1 3-4 0,-2 1 3 0,3-4 1 15,-1 8 1-15,1-7-10 0,-3 4 9 0,3 0 1 16,-1-2-4-16,1 1 5 0,0 1 0 0,0 0-2 15,0 1 1-15,0-4 1 0,4 5 0 0,-4-4 2 16,0 1-5-16,4-1 5 0,-3 1-2 0,1-1-1 16,1 0 2-16,1-1 1 0,-3 2-6 0,4-1 5 15,2-1 0-15,-2-1-2 0,1-1 7 0,-6 0-1 16,13 0-6-16,-5-3 5 0,-1 1-3 0,1 1 4 16,0-2-4-16,-1 0 2 0,0 1-1 0,-1-1 1 15,-1 1 0-15,0-3 0 0,-1 0-1 0,0 2 3 0,-3-2-3 16,3 1-2-16,-2 1 7 0,0-2-3 15,-1 1 0-15,-1-1 3 0,0 5-3 0,-3-6 0 16,1 1-5-16,1 1-3 0,-2 2 8 0,0-1 0 0,-1 2-3 16,-2-2 1-16,0-1-3 0,-1 3 1 0,-1 1-3 15,0-3 6-15,-1 3-6 0,-2 0 1 0,2 0 0 16,0 0-2-16,-4 0 9 0,5 3-1 0,2-3-13 16,-3 0 2-16,4 1-15 0,5-1-2 0,-9 4-19 15,5-1-21-15,-1-2-15 0,5-1-30 0,-4 3-104 16,0-2-229-16,4-1 103 0</inkml:trace>
  <inkml:trace contextRef="#ctx0" brushRef="#br0" timeOffset="5774.99">7284 13562 94 0,'0'0'92'0,"0"0"-8"0,-1-6-4 0,1 6-13 16,0 0 6-16,0 0-11 0,0 0 7 0,0 0-11 15,-2-2-5-15,2 2 2 0,0 0-9 0,0 0 0 16,0 0 0-16,0 0-5 0,0 0-2 0,0 0-3 0,0 0 1 16,-3-4-5-16,3 4 1 0,0 0-8 15,0 0-2-15,0 0-2 0,0 0 2 0,0 0-3 16,0 0 0-16,0 0 2 0,0 0-3 0,0 0-6 0,0 0 1 16,0 0 2-16,0 0-3 0,0 0-6 15,0 0 5-15,0 0-22 0,-3-4 17 0,3 4-4 0,0 0 7 16,0 0-9-16,0 0 13 0,0 0-6 0,0 0-7 15,0 0 2-15,0 0 2 0,0 0-6 0,0 0 2 16,0 0 7-16,0 0-2 0,0 0-9 0,0 0 7 16,2-5 5-16,-2 5-1 0,0 0 6 0,0 0-3 15,0 0 4-15,0 0-3 0,0 0 1 0,0 0 2 16,0 0-11-16,0 0 4 0,-4-2-6 0,4 2 1 16,0 0 1-16,0 0 2 0,0 0-4 0,0 0-5 15,0 0 6-15,0 0-3 0,2 11-9 0,0-7 1 16,-2 1 6-16,1 0 7 0,-1 2-7 0,1-1 3 0,-1 0-5 15,2 3 6-15,0-1-3 0,-4 4 1 0,0 0 3 16,2 0-3-16,-1 2 0 0,1-2 4 0,0 4 0 16,0-4-3-16,0-1 1 0,1 2 4 0,-1-2-3 15,0-2-2-15,4 4 0 0,-3-1 1 0,3-3 1 16,0 2-3-16,0 0 2 0,2-2-11 16,-2 0 14-16,-3-4-4 0,3 2 3 0,0-2 1 0,0 2-4 15,-3-5-4-15,1 5-4 0,0-2-9 0,2 0-6 16,-4-1-6-16,5-1-29 0,-4 0-13 0,-1-3-7 15,4 2-14-15,-4-2-113 0,0 0-221 0,0 0 97 16</inkml:trace>
  <inkml:trace contextRef="#ctx0" brushRef="#br0" timeOffset="6327.99">7503 13672 36 0,'0'0'87'0,"0"0"-14"0,-6-2 2 0,6 2-5 16,0 0-12-16,0 0-2 0,-11 2-5 0,11-2 1 16,-11 0-3-16,4 0-5 0,2 3 3 0,0-1-2 0,-2 0-1 15,1 2 0-15,0 0-11 0,1-1 1 0,-2 2 0 16,1 1-6-16,1-2 1 0,0 3-7 16,0-1-3-16,1 6 5 0,0-7-6 0,3 3-1 0,-3-1 0 15,2 2-9-15,-1-4 2 0,3-1 2 0,0 4-2 16,0-5 2-16,0 3 2 0,0 0-3 0,3-3-5 15,0 1-1-15,-2 0 9 0,2-1-3 0,-3-3 0 16,7 0 2-16,-7 0 5 0,10-3-7 0,-4-1 1 16,2 2 1-16,-2-1 4 0,4-1-8 0,-4 1 2 15,4-2-7-15,-4 1 4 0,-1 3 3 0,-1-6-4 16,0 4-1-16,0-2 0 0,-2 0-2 0,-1 0 2 16,-1 1 3-16,0 1-6 0,0 3 3 0,-3-9-2 15,0 4 1-15,1 4-6 0,-1-6 0 0,-1 3 6 0,2 2-8 16,-2 0 4-16,0-1 1 0,4 3 0 15,-5-6-3-15,4 5-6 0,1 1 2 0,-8-4-12 16,8 4-2-16,-5-3 1 0,5 3-11 0,-4-2-3 0,4 2-6 16,0 0-18-16,-4-3 0 0,4 3-11 0,0 0-14 15,0 0 4-15,0 0-12 0,0 0-49 0,0 0-149 16,8-5 66-16</inkml:trace>
  <inkml:trace contextRef="#ctx0" brushRef="#br0" timeOffset="6758.02">7518 13665 87 0,'0'0'109'0,"0"0"-16"0,0 0-11 16,0 0-7-16,0 0 5 0,9 8-12 0,-5-6-12 15,-3 2-6-15,3 1-8 0,0 0-9 0,1 1 3 0,0 3 3 16,-1-4 1-16,1 4-15 0,-1-4-5 15,-3 2 9-15,3 2-5 0,0-1-7 0,1-1 10 0,-4 0-10 16,2-2 3-16,-2-2-3 0,2 4 6 0,-2-2-4 16,0-1 1-16,2 0-13 0,-2-2 7 0,-1 3 5 15,0-2-4-15,0 3 4 0,0-6 6 0,3 3-4 16,-3-3 14-16,0 0 7 0,0 0 6 0,0 0 3 16,0 0 1-16,0 0-7 0,0 0-1 0,0 0-2 15,0 0 5-15,0 0-4 0,0 0-6 0,0 0-3 16,-7-14-4-16,7 11 1 0,3-2-5 0,-3 2-1 15,1-3-5-15,-1 1 0 0,4 0-1 0,0-1-3 0,0-4-4 16,1 3 2-16,0-3-4 0,1 2-1 0,1 0-2 16,-1-1 4-16,2 0-2 0,-3 1-3 15,0 0-1-15,0 3-1 0,0-1 3 0,1 0-3 0,-2 1-5 16,1 1-2-16,1 1-2 0,-1-1-7 0,-1 3-10 16,2 0-15-16,-1 0-13 0,-5 1-10 15,12 0-3-15,-12 0-20 0,9 2-13 0,-3 1-14 0,0 1-33 16,-2-3-89-16,-1 2-250 0,0 2 110 0</inkml:trace>
  <inkml:trace contextRef="#ctx0" brushRef="#br0" timeOffset="33180">11933 12843 48 0,'0'0'50'0,"0"0"-2"16,0 0 0-16,0 0-12 0,0 0 1 0,0 0-6 15,0 0 3-15,4-1-1 0,-4 1-1 0,0 0 0 0,0 0-3 16,0 0 11-16,0 0-12 0,0 0 10 15,0 0-5-15,0 0 3 0,0 0-7 0,0 0-2 0,0 0-3 16,0 0-3-16,3-4 3 0,-3 4-1 0,0 0-7 16,0 0-1-16,0 0 0 0,0 0 1 0,0 0-4 15,0 0-1-15,0 0 4 0,0 0-4 0,0 0 4 16,0 0-6-16,0 0 4 0,0 0-2 0,0 0 1 16,0 0-3-16,0 0-2 0,2-4 5 0,-2 4-8 15,0 0 5-15,0 0-7 0,0 0 1 0,0 0-2 16,0 0 9-16,0 0-5 0,0 0-3 0,-1-4 2 15,1 4-2-15,0 0 10 0,1-4-8 0,-1 4-2 0,0 0 2 16,0 0 2-16,4-4-2 0,-4 4-1 0,0 0 12 16,0 0-1-16,1-4-9 0,-1 4 9 15,0 0-9-15,4-4-3 0,-4 4-2 0,0 0 4 0,0 0-1 16,0-3 4-16,0 3-3 0,0 0 9 0,0 0-5 16,0 0-1-16,0 0-2 0,0 0-3 0,4-2-2 15,-4 2-1-15,0 0-3 0,0 0 4 0,0 0-1 16,0 0-1-16,0 0 0 0,0 0-1 0,0 0-3 15,5 6 10-15,-5-6-5 0,0 7 0 0,0-3 1 16,0-4 8-16,0 7-13 0,3-3-2 0,-1-1 6 16,-2 1-8-16,0-1 10 0,1 2 0 0,1-1 1 15,-1-1 6-15,-1 2-15 0,0-2 10 0,0 2-4 0,3-1 0 16,-3 1 3-16,0-2 4 0,0-3-8 16,1 7 2-16,0-5 4 0,-1-2-1 0,0 7 5 15,2-3-1-15,-2-4 2 0,-2 5-3 0,2-5-1 0,2 7-3 16,-2-5 4-16,0-2-1 0,2 4-3 0,-2-4-3 15,1 7 4-15,-1-7 2 0,1 5-2 0,-1-2 0 16,0-3-3-16,0 5 0 0,0-5 1 0,0 2 2 16,0-2-1-16,3 5 0 0,-3-5-2 0,4 5 6 15,0-4 0-15,0 3-5 0,-1-2 0 0,4 0-1 16,0 3 6-16,0-1 4 0,-2 0-10 0,1 0-1 16,1 0 2-16,-1 1 1 0,-2-1 1 0,1 0 0 15,0 1-4-15,-1 0 3 0,2 2-3 0,-5-2 0 0,2 0 1 16,2-1 0-16,-5 0 0 0,4 0-1 15,-4 1-3-15,0-5 6 0,0 5 4 0,-2-2-11 16,0 1 5-16,-3-2-1 0,1 1 0 0,-1 0 6 0,3-1-6 16,-3 1 7-16,-2-1-4 0,2 1 7 0,-1-2-6 15,-2 2-1-15,2-2 0 0,-1 2-4 0,1-2 6 16,0 2 5-16,0-2-6 0,3 2-6 0,-1-1 5 16,-1 0-2-16,2-1-1 0,3-1 3 0,-9 1 5 15,9-1-12-15,-5 3 4 0,5-3 2 0,-5 1 8 16,5-1-13-16,-5 2 4 0,5-2 1 0,-8 2 1 15,8-2-6-15,-4 0-8 0,4 0 2 0,-10 0-12 16,10 0-6-16,0 0-12 0,-6 0-13 0,6 0-14 0,0 0-18 16,-11-1-80-16,11 1-179 0,-6-3 79 15</inkml:trace>
  <inkml:trace contextRef="#ctx0" brushRef="#br0" timeOffset="33808.99">11946 12869 10 0,'0'0'49'0,"0"0"-2"15,0 0-2-15,0 0-4 0,0 0 3 0,0 0 2 16,0 0-2-16,-9-2-4 0,9 2-3 0,0 0 10 16,0 0-10-16,0 0 2 0,0 0-7 0,0 0-4 15,0 0-1-15,0 0-3 0,0 0 0 0,0 0-8 16,0 0 11-16,0 0-8 0,0 0-5 0,0 0 3 16,0 0 2-16,0 0 0 0,0 0-1 0,0 0-2 15,0 0 1-15,0 0 4 0,0 0-9 0,10-5-2 16,-10 5 3-16,8-1-2 0,-4-1 7 0,-4 2-16 0,10 0 4 15,-1 0 3-15,-1 0-6 0,2 0 1 0,1 0 1 16,-1 0 3-16,1 2-7 0,0-1 1 0,-2 1-7 16,1-2 8-16,-1 2-1 0,0-1 1 0,-2-1-3 15,-1 2 3-15,1-1-3 0,0-1 1 0,-7 0 3 16,6 0-1-16,-6 0 6 0,8 2 2 0,-8-2-4 16,4 0 2-16,-4 0-5 0,0 0 3 0,0 0 3 15,0 0-2-15,0 0 2 0,0 0 0 0,4-5-4 16,-4 5 7-16,0 0-5 0,0 0-2 0,0 0-3 15,0 0 4-15,0 0-18 0,0 0-4 0,0 0-11 16,0 0-4-16,0 0-9 0,0 0-12 0,0 0-8 16,5 7-1-16,-5-7-13 0,1 2-52 0,-1-2-134 15,5 2 59-15</inkml:trace>
  <inkml:trace contextRef="#ctx0" brushRef="#br0" timeOffset="38776.08">7055 14221 37 0,'0'0'53'16,"1"-5"-4"-16,-1 5 2 0,0-4-5 0,0 4-6 15,1-6 3-15,-1 6-13 0,-1-5 4 0,1 5-1 16,-1-4-3-16,1 4 1 0,-2-6-3 0,2 6 1 16,-2-4-5-16,2 4-2 0,-3-4-1 0,-1 1-3 15,4 3-4-15,-5-1 2 0,5 1-4 0,-8-3 5 16,2 2-1-16,6 1-7 0,-10 0 0 0,10 0 2 15,-12 1-8-15,5 1-2 0,0 0 9 0,2-2-5 16,-1 3 1-16,-2-1-3 0,1 2 7 0,0 0-6 16,2 0 1-16,-3 0-1 0,3 1 0 0,0-2 0 15,1 5-3-15,2-6 0 0,-2 4 0 0,1 0 1 0,2-1-1 16,1 0 0-16,0 2 1 0,0-1-1 16,1 1 4-16,3-1 1 0,-1-1-8 0,2 3 1 15,1 1 8-15,-1-2-6 0,3 1 1 0,-3 0 0 0,4-2-4 16,0 2 5-16,-1-1-9 0,-2 1 6 0,0-2-2 15,1 3 9-15,-1-3-3 0,-3 0-1 0,2 0 3 16,-3-1-5-16,1 2-5 0,0-2 21 16,-2 4 3-16,0-4-10 0,0 1 5 0,-1 0 4 0,0-1-2 15,0 1 3-15,-1 0-7 0,0-1 1 0,-2 0-1 16,-1 0-2-16,2 0 0 0,-3 0 2 0,-1 0-4 16,1 0 3-16,-1-1-9 0,-2 2 7 0,2-2 0 15,-3 0 1-15,3-1-12 0,-2 0-9 0,-1 1 4 16,3-1-11-16,-2-2-10 0,-1 3-14 0,4-2-15 15,-3-1-22-15,2-1-61 0,6 0-152 0,-9-6 68 16</inkml:trace>
  <inkml:trace contextRef="#ctx0" brushRef="#br0" timeOffset="40429.08">7154 14205 70 0,'0'0'90'0,"0"0"-4"0,0 0 0 15,0 0 1-15,0 0-8 0,0 0-13 0,0 0 12 16,1-4-5-16,-1 4-4 0,0 0-6 0,0 0-12 15,0 0-9-15,0 0-2 0,0 0-13 0,0 0-4 16,0 0 3-16,0 0-6 0,0 13-4 0,0-9 6 16,3 2-3-16,-2 3-6 0,2-3 0 0,-2 2-4 15,3 0 2-15,-3 4 5 0,2-2-4 0,-2 0 0 16,3 2 2-16,1-2-3 0,-4 1 1 0,2-1-1 16,-2 1 3-16,-1 0-5 0,3-1 0 0,-6 0 1 15,6-3 2-15,-6 2 1 0,3-1-5 0,0-2 5 16,0-3-8-16,0 3 0 0,-1-2 6 0,1-4 0 0,-3 7 3 15,3-6 1-15,0-1 10 0,0 5-5 0,0-5-3 16,0 0 5-16,0 0-12 0,0 0 0 16,0 0-13-16,3-14 12 0,-2 8 0 0,2 2-4 15,-2-2-5-15,3-1 4 0,-3 2 1 0,2 3-18 0,-1-3 13 16,2 0 1-16,0 2 0 0,1 0-4 0,-1 1 3 16,-2 0 4-16,-2 2-9 0,9-2 3 0,-4 2 1 15,-5 0-2-15,12-3 4 0,-7 3 2 0,-5 0-7 16,9 3 5-16,-4-3-3 0,3 0-1 0,-5 2 2 15,1 0-12-15,-4-2 6 0,8 1 4 0,-3 0-2 16,-5 2 0-16,0-3 7 0,5 5-5 0,-3-2 3 16,1 1-8-16,-2-1 6 0,2 1 4 0,-3 2-5 15,3-4 3-15,-1 3 1 0,-2-3-1 0,1 4-3 16,-1-2 5-16,0-4 3 0,3 8-5 0,-3-6-10 16,0-2-2-16,0 7-3 0,0-7-11 0,1 4-4 15,2-3 1-15,-3-1-4 0,0 4-3 0,0-4 3 16,0 0-13-16,0 0-2 0,0 0-10 0,0 0 6 0,0 0-10 15,10-9 0-15,-5 4 0 0,-1 0-2 0,1 1-1 16,-1-1 0-16,1-1 1 0,5 1 10 16,-2-4 6-16,1 2 1 0,-1 3 9 0,2-5 2 0,-1 4 5 15,-4-4 14-15,4 4 9 0,1-2 2 0,-2 3 10 16,1-2 6-16,-2 2 7 0,-2 0 5 0,2 1 2 16,-3 0 11-16,1 0 0 0,-1 1 14 0,1 0-2 15,-3 0-5-15,-2 2 4 0,3-3 5 0,-3 3-8 16,4-2-15-16,-4 2 9 0,0 0-6 15,0 0 2-15,0 0-1 0,0 0-9 0,-13 9 2 0,8-4-8 16,0 0 5-16,1 0-10 0,0-1-3 0,0 2 9 16,0 1-12-16,-1-3 12 0,3 1-8 0,-2 3 4 15,1-4-2-15,1 1-5 0,0 2-4 0,1-4 4 16,1 0 1-16,0-3 2 0,1 8-2 0,-1-8-7 16,2 3 0-16,-2-3 8 0,7 1-2 0,1-1-2 15,1-4 0-15,0-2-8 0,0 4 7 0,1-2 0 16,-1-2-7-16,0 1 8 0,1 0 0 0,-3 3 4 0,0-3-5 15,1 2-6-15,-2 2 9 0,-1-2-6 0,3 0-2 16,-4 1 3-16,4 2-3 0,-2-3 1 16,-1 3-9-16,0-2 13 0,-5 2-11 0,12 2 7 0,-12-2 6 15,11 0-7-15,-7 0 4 0,-4 0-7 0,10 3 5 16,-4-3-4-16,-6 0 3 0,7 0 6 0,-7 0-5 16,9-3 3-16,-4 1 0 0,-1 0-2 0,0 0 2 15,1-2-8-15,1 0-4 0,-1 0-2 0,1-2 0 16,-1 1-6-16,1-4 1 0,-2 4 0 15,0-3 4-15,-1 3 6 0,1 0-9 0,-1-1 11 0,-2 1 3 16,2 2 2-16,-2 1-6 0,2-1 4 0,-3 3 0 16,0 0-2-16,2-5-2 0,-2 5-2 0,0 0 3 15,0 0 2-15,0 0 1 0,0 0-4 0,4 10 4 16,-4-7-2-16,1 2 7 0,-1 1 0 0,3-1-1 16,-2 0 0-16,0 3 7 0,1-3 5 0,0 4-3 15,2 1 12-15,-3-1-1 0,3 1 5 0,-3 1 10 16,6 0-4-16,-5 3 2 0,6-4-2 0,-2 4-6 0,1-1-3 15,-2 3 2-15,4 0 0 0,-3 1-5 0,-2-2-4 16,4 2-4-16,-3 0 6 0,0 0-7 16,-1-2 1-16,-3-7-3 0,3 6 0 0,-2-3-4 0,0-3 3 15,-2 0-2-15,0-3-2 0,-2 0 5 0,2 0-4 16,0-1-5-16,-1-1-2 0,-1 0-8 0,2-3-1 16,-8 1-3-16,8-1-3 0,-9-4-5 0,5-1-13 15,-1-4-5-15,0 1-10 0,-4-4 2 0,4-5-4 16,-3 2-4-16,3-2 11 0,0 0-3 0,1-3 2 15,-1 2 10-15,4 1 6 0,-2 1 7 0,2 0 11 16,2 2 7-16,3 2 3 0,-3 2-6 0,4-2 3 16,3 2-1-16,-3 2 12 0,3-1-3 0,2 1-2 15,-2 2-5-15,2-1 5 0,-1 2-3 0,-1 2 0 0,-2 1 0 16,3-1 3-16,-2 2-7 0,0 0 1 16,-1-1-1-16,-6 2 1 0,9 2 3 0,-3-1-5 15,-6-1-3-15,7 4 8 0,-4-3-1 0,-3-1 0 16,1 5-1-16,-2 1 3 0,-1-1-2 0,0 0-1 0,-2-1 5 15,0 1-5-15,-1 0 6 0,0-1-7 0,1 0 2 16,-1 0 0-16,1 2-2 0,-2-4 7 16,2 0 2-16,3 2-10 0,-2-3 6 0,3-1 3 0,-5 5-5 15,5-5 1-15,-1 4-1 0,1-4-1 0,0 0 0 16,0 0 0-16,0 0 5 0,0 0 0 0,17-9-5 16,-10 7-1-16,6-2 1 0,-3-2 3 0,4 0-9 15,-4 1 8-15,6-4-3 0,-5 2-3 0,1 2 1 16,-1 0-3-16,-2 0 6 0,1 1-6 0,-2 1 2 15,-3-1 1-15,-1 2 5 0,1-1 7 0,-1 0-5 16,2 3 0-16,-6 0-3 0,4-2 1 0,-4 2 3 16,0 0-10-16,0 0 0 0,0 0 1 0,0 0 7 15,5 4-9-15,-5-4 9 0,0 8 0 0,0-8-5 0,-5 6 10 16,4 0-2-16,-3-3-2 0,-1 4 0 16,2-2 3-16,2-1-2 0,0 5 2 0,-3-5-6 15,4 3 4-15,0 0 5 0,0-2-6 0,0 2 6 0,4-1-8 16,-3-2-8-16,3 3 15 0,1-3-2 0,0-3-1 15,3 2 4-15,-2 1-2 0,7-3-3 0,-3-1-8 16,2 0-21-16,0-1-11 0,-1-1-33 16,-2 0-32-16,-2-1-70 0,1 2-185 0,-3-3 82 0</inkml:trace>
  <inkml:trace contextRef="#ctx0" brushRef="#br0" timeOffset="42591.53">11955 14039 23 0,'0'0'75'0,"-1"-5"-7"0,1 5-5 16,0 0-5-16,0 0-2 0,0 0 1 0,0 0-10 15,2-4 1-15,-2 4 3 0,0 0-11 0,0 0 5 16,0 0-1-16,0 0-5 0,3-4-8 0,-3 4 1 0,0 0-4 16,0 0-2-16,0 0 1 0,0 0-7 0,0 0-3 15,0 0-3-15,0 0-1 0,0 0-4 16,0 0-3-16,0 0 3 0,0 0 1 0,0 0-8 0,0 0 4 16,0 0-2-16,0 0 0 0,0 0 4 0,0 0 2 15,0 0 2-15,-3 14 6 0,3-9-9 0,-1 0-1 16,0 0 2-16,-2 4 0 0,2-2-2 0,-2 2 11 15,2-3-8-15,-3 4 6 0,3-1 0 0,0 4-3 16,-2-6-1-16,3 4 0 0,-4-2 0 0,4-3-1 16,0 2 1-16,-1-1-4 0,0 1 6 0,-2-2-2 15,6 2-2-15,-3-1 0 0,0-2-1 0,1 1 0 16,-1 2 3-16,0-1-6 0,0-2 2 0,-1 3 7 16,-2-2 0-16,3 1 1 0,0-2-4 0,0-2 0 0,0 3-1 15,-1-2 2-15,-2 0-3 0,3 0 0 16,-1 0 3-16,-3-1 3 0,4-3-5 0,0 7-2 0,0-5-3 15,0-2 5-15,0 0-7 0,0 5 8 0,0-5-5 16,0 0 5-16,4 3 0 0,-4-3-3 0,5 2 0 16,-5-2 2-16,5 1-4 0,-5-1 3 0,11-1 0 15,-5 2-7-15,-6-1 3 0,13-3 0 0,-7 2 1 16,3 0-3-16,-3 1 1 0,-1-1 0 0,1-2-1 16,0 2 1-16,1-2-4 0,-1 3-3 0,0-3 4 15,0 1 2-15,1 0-14 0,0 0 3 0,0-1 2 16,-1 0-4-16,1 1 3 0,1-1-8 0,-2 1-2 15,0-1 1-15,1 1-2 0,-1-1-8 0,1 1 6 16,0 2-19-16,-2-2 0 0,0 1-11 0,-1-1-5 16,-4 2-4-16,10-2-2 0,-6 1-1 0,-4 1-1 0,8-1-7 15,-8 1 26-15,0 0-9 0,6 0 0 0,-6 0-10 16,0 0-15-16,0 0-57 0,0 0-143 0,0 0 64 16</inkml:trace>
  <inkml:trace contextRef="#ctx0" brushRef="#br0" timeOffset="42976.53">12040 14122 33 0,'0'0'75'0,"0"0"-4"15,0 0-6-15,0 0-11 0,0 0-5 0,0 0-7 16,0 0 8-16,0 0-9 0,0 0 0 0,0 0 1 16,0 0 1-16,-7 8 7 0,7-8-2 0,-4 4-13 0,1-1 26 15,1 0-10-15,-1 2 1 0,1-1-5 0,-1 1 2 16,-1 0-7-16,3 0-5 0,-2-1 0 0,-1 3-11 16,2-2 12-16,0 3-1 0,-1 1-9 0,-1 0 4 15,3 2-2-15,0-4-7 0,1 4 2 0,0 0 0 16,0-2-3-16,1 4 4 0,-1-3 0 0,0 1 4 15,0 0 1-15,-1 0-6 0,2-1-2 0,-1 2 3 16,0-2 0-16,-1-1-6 0,-1 3-1 0,1-4 0 16,0 3 1-16,0-6-4 0,-1 3-4 0,2-1 0 0,-2-2 1 15,-1 4 1-15,0-4-5 0,1 1 0 16,1 0-14-16,0-1-21 0,-2 0-11 0,2 0-37 16,1 0-37-16,-2-2-143 0,2-3-276 0,0 5 123 0</inkml:trace>
  <inkml:trace contextRef="#ctx0" brushRef="#br0" timeOffset="81254.53">16206 12891 9 0,'0'0'72'15,"0"0"-3"-15,0-4-2 0,0 4-15 16,0 0-3-16,4-4 7 0,-4 4-7 0,0 0-4 15,0 0 7-15,1-2-1 0,-1 2-3 0,0 0-7 0,0 0 1 16,0 0-1-16,0 0-2 0,0 0-5 0,0 0-10 16,2-3 0-16,-2 3-3 0,0 0 3 0,0 0-7 15,0 0 0-15,0 0-1 0,0 0-4 0,0 0-4 16,0 0-2-16,0 0 6 0,0 0-4 0,0 0-8 16,0 0 5-16,0 0 1 0,0 0-2 0,0 0 2 15,0 0 1-15,0 0-4 0,0 0 2 0,0 0-3 16,0 0 5-16,0 0-11 0,0 0 9 0,0 0 2 15,0 0-1-15,0 0 6 0,0 0-2 0,0 0 4 0,0 0-3 16,0 0 6-16,0 0-5 0,0 0 6 0,0 0-9 16,0 0-5-16,0 0 6 0,0 0-1 0,0 0 6 15,0 0-10-15,0 0 4 0,0 0-1 0,0-6-5 16,0 6 2-16,0 0-4 0,0 0-4 0,0 0 1 16,0 0 2-16,0 0 5 0,0 0 0 0,0 0-8 15,0 0 7-15,0 0-8 0,0 0 3 0,0 0 1 16,0 0-1-16,0 0 1 0,0 0-6 0,0 0 5 0,-3 14 2 15,3-14-11-15,-3 5 0 0,2-2 11 16,-1 1-1-16,-2-1 2 0,2 1-2 0,1-1 0 16,-4 2 2-16,4-1-1 0,-3 1-4 0,4-2 3 0,-4 2 3 15,2-1-3-15,0 1 2 0,1-2 2 16,-1 2-10-16,0-1 7 0,2 1-2 0,-2-1 1 0,-1 0 3 16,0 3-1-16,0-6 6 0,2 3-9 0,-2 0 5 15,3-4-7-15,-3 4 4 0,2 0 0 0,0 0 3 16,1-4-1-16,-3 5 0 0,2-4-1 0,0 3 0 15,1-4 3-15,-4 7-3 0,4-7-4 0,-1 3-1 16,1-3 4-16,-2 3 0 0,2-3 2 0,0 0 0 16,0 0-3-16,0 0-1 0,0 0 9 0,0 0-7 0,4 4 4 15,-4-4-1-15,8 0 2 0,-8 0-3 16,6 0-2-16,-6 0 6 0,0 0-2 0,10 0-8 16,-10 0-5-16,8 0 5 0,-8 0 6 0,9 0-4 0,-9 0-3 15,10 1 7-15,-7 1 3 0,3-1-12 16,-2 2 5-16,-4-3-2 0,7 2-1 0,-7-2-2 0,7 1 0 15,-2 2-1-15,-1 1 4 0,0-1 1 0,-3 1-2 16,0-3 0-16,2 1-1 0,-3-2-2 0,4 5 4 16,-3-1-8-16,-1-4 12 0,0 6-1 0,3-2-2 15,-3-4 1-15,-3 7-2 0,3-4-4 0,0 1 9 16,-4 0-2-16,4-4-6 0,-5 6 9 0,5-3-3 16,-4-1 2-16,0 3-6 0,3-3 4 0,-1 2-3 15,-5-1-9-15,2 0 18 0,0 2-13 0,1-3 5 16,-2 3 8-16,0-1-1 0,0-1-4 0,1-1-1 0,0 1 3 15,1 0 5-15,-2-1-5 0,1 1 3 0,5-3-3 16,-8 4 1-16,4-4 5 0,4 0 2 0,-9 1-4 16,4-1 6-16,-1 0-12 0,6 0 5 0,-9 0 4 15,9 0-8-15,-9 0 3 0,9 0 0 0,-8 0-3 16,8 0 1-16,-7-1-4 0,7 1 8 0,-4-2-4 16,4 2-2-16,-8-1-3 0,8 1 3 0,0 0-13 15,-4-4 1-15,4 4-20 0,-1-3-22 0,1 3-26 16,0-7-108-16,0 7-202 0,3-4 90 0</inkml:trace>
  <inkml:trace contextRef="#ctx0" brushRef="#br0" timeOffset="81808.53">16170 12925 30 0,'0'0'69'0,"-4"-3"-6"0,4 3-3 0,-4-2-5 15,4 2-3-15,0 0 1 0,0 0-9 0,-4-4 5 16,4 4 5-16,0 0-11 0,0 0 0 0,0 0 2 16,0 0 1-16,0 0-2 0,-4-3-8 0,4 3 2 15,0 0-4-15,0 0 4 0,0 0-5 0,0 0 0 16,0 0-4-16,0 0 2 0,0 0-1 0,0 0 0 15,0 0-16-15,0 0 10 0,0 0-6 0,0 0-1 0,0 0-1 16,15-4-6-16,-8 4 0 0,0 0 1 0,4-1 3 16,2 1-6-16,4 0 1 0,-3 0-2 0,5 0 3 15,-1 1 1-15,0 1-2 0,-5-1 2 0,0 0-6 16,-3 1 0-16,1-1-1 0,-2 1-5 0,-2-2 5 16,-2 2-2-16,1 0-1 0,-1-2-2 0,-5 0 1 15,9 0 0-15,-9 0 4 0,5 3-2 0,-5-3 3 16,0 0-7-16,0 0 10 0,0 0-5 0,0 0 4 15,0 0-3-15,0 0-1 0,0 0 0 0,-19 0-1 16,19 0-2-16,-6 2-6 0,6-2-10 0,-8 3-16 16,3 0-31-16,0-2-44 0,0 4-80 0,1-5-200 15,0 3 89-15</inkml:trace>
  <inkml:trace contextRef="#ctx0" brushRef="#br0" timeOffset="89924.02">20220 12870 66 0,'0'0'108'0,"0"0"-10"0,1-5-7 15,-1 5-8-15,0 0-9 0,1-3 0 0,-1 3-4 0,0 0-2 16,2-3-9-16,-2 3-3 0,0 0-7 0,0 0-13 16,0 0 3-16,0 0-2 0,0 0-3 0,-2-6-7 15,2 6-1-15,0 0-4 0,0 0-1 0,0 0 3 16,0 0-8-16,0 0-11 0,0 0 3 0,0 0 0 15,0 0-3-15,0 0 7 0,0 0 0 0,0 0 0 16,0 0-2-16,3-3-3 0,-3 3 2 0,0 0-6 0,0 0 6 16,0 0 0-16,0 0-1 0,0 0-3 15,0 0 1-15,0 0-2 0,0 0-2 0,0 0 8 0,0 0-3 16,0 0-2-16,0 0-4 0,0 0 5 0,0 0-5 16,0 0-2-16,0 0 6 0,0 0-8 0,0 0 3 15,0 0 2-15,0 0 0 0,0 0-1 0,0 0-1 16,0 0 3-16,0 0-6 0,0 0 2 0,0 0-2 15,0 0 7-15,0 0-5 0,0 0 4 0,0 0 4 16,0 0-7-16,0 0 1 0,0 0-1 0,0 0 0 16,0 0-4-16,0 0 9 0,0 0-5 0,0 0 5 15,0 0 0-15,0 0 0 0,0 0 1 0,0 0 1 0,0 0-2 16,0 0-2-16,0 0-10 0,0 0 4 16,-1-5 6-16,1 5 2 0,0 0-5 0,0 0 7 15,0 0 0-15,0 0-11 0,0 0 11 0,0 0 5 0,-3-3-5 16,3 3 3-16,0 0 2 0,0 0-9 0,0 0 1 15,0 0-1-15,5-3 0 0,-5 3 1 0,8-1-3 16,-8 1 5-16,0 0-8 0,10 1 7 0,-10-1-5 16,9 3 1-16,-6-1-1 0,1-1 3 0,-4-1-5 15,6 3-3-15,-2-1 2 0,-2 0-9 0,-2-2 9 16,5 5-5-16,-2-1 0 0,-2-1 3 0,-1-3 0 16,2 3-3-16,-2-3 2 0,1 7-4 0,-1-5 5 15,0-2 3-15,-3 6-2 0,3-6 6 0,-2 5-3 0,0-1 3 16,1-2-11-16,-4 1 12 0,1-3-9 15,4 0 5-15,-7 4-1 0,1-1 0 0,4-1-4 16,-2 1 6-16,-1-3 0 0,1 3-2 0,4-3 1 0,-6 4 2 16,1-3-4-16,5-1 3 0,-6 2-2 0,6-2 2 15,-6 3-1-15,6-3 1 0,-4 1-1 0,4-1 2 16,-4 3 0-16,4-3-2 0,0 0 4 0,0 0-6 16,-5 0 3-16,5 0-6 0,0 0 8 0,0 0 2 15,0 0-8-15,0 0 5 0,0 0 2 0,8 9-3 16,-6-6-3-16,1-1 1 0,2 0 2 0,-2 0-3 15,1 2-6-15,2-1 3 0,-2-2 0 0,0 3 4 0,-1-1 1 16,0-1-5-16,1-1 5 0,0 2-2 0,2-1-3 16,-2 0 3-16,-2 1-3 0,2-1 4 15,-4-2 2-15,4 4 0 0,-4-4-2 0,3 3 4 0,-3-3-8 16,2 0 1-16,-2 0 2 0,3 5 4 0,-3-5-5 16,2 4-3-16,-2-4 9 0,2 4-16 0,0 0 14 15,-2-4 1-15,2 3-3 0,-2-3-4 0,-2 6 5 16,4-3 3-16,-2-3-4 0,-2 6 5 0,-2-2-1 15,4-4-6-15,-2 5 7 0,1-3 1 0,-2 1 4 16,0 2-10-16,0-1 6 0,0 1-4 0,0-2 3 16,-1-1-7-16,0 3 11 0,1-3 2 0,-1 1-6 15,0 0-1-15,0-1 6 0,1 1-4 0,3-3 3 16,-9 4-2-16,5-4 1 0,4 0 4 0,-8 2-1 16,8-2 1-16,-6 0 2 0,6 0-4 0,0 0 1 15,-12-1-4-15,12 1 1 0,-6-4 2 0,2 2 0 0,4 2-2 16,-5-3-2-16,1 1 6 0,4 2-6 0,-6-5 6 15,2 4-4-15,0-2-1 0,4 3-11 0,-5-5-15 16,4 3-17-16,1 2-32 0,-3-5-39 0,3 5-95 16,4-5-220-16,0 3 98 0</inkml:trace>
  <inkml:trace contextRef="#ctx0" brushRef="#br0" timeOffset="93449.03">24103 12838 40 0,'0'0'96'0,"0"0"-10"16,0 0-10-16,0 0 6 0,0 0-18 0,0 0-6 15,-2-5-10-15,2 5 1 0,0 0-9 0,-2-3-7 16,2 3-1-16,0 0 1 0,0 0-1 0,0 0 2 16,0 0-17-16,0 0 11 0,-5-3-6 0,5 3-2 0,0 0-5 15,0 0 4-15,0 0-2 0,0 0-6 0,0 0-1 16,0 0-4-16,0 0 0 0,0 0-11 16,0 0 12-16,0 0-2 0,0 0 2 0,0 0-9 0,0 0 4 15,0 0 1-15,0 0 1 0,0 0-3 0,0 0 0 16,-6 6 4-16,6-6-3 0,-5 4 0 0,5-4-2 15,-5 3-1-15,2 0 3 0,-1-1-1 0,3 0 1 16,1-2-3-16,-5 3 0 0,2 2 14 0,-1-3-14 16,2 2 3-16,-1-1-2 0,1-1-1 0,-1 2-1 15,3-4 3-15,-1 8-5 0,-3-4 8 0,4-2-4 16,-4 2 4-16,4 1-1 0,0-2-6 0,0 1 9 16,-1 1-4-16,-2-1 2 0,2 2 2 0,1 0-3 15,0-2 1-15,0 1-4 0,0 2 0 0,-2-2-2 0,2-1 4 16,0 1 4-16,0 2-4 0,-2-2 4 15,2 3-5-15,0-3 0 0,0 1 4 0,0 1-3 16,0 1-1-16,-1 1 4 0,-3-3-2 0,3 1 0 0,1 0-1 16,0 0 2-16,0 1 1 0,0-3-7 0,-2 3 6 15,0-2-1-15,2 0-5 0,0-1 7 0,0 0-1 16,-2-2-3-16,2-3-3 0,-2 5 2 0,1-2 1 16,1-3 6-16,0 6-4 0,0-6 5 0,1 6-1 15,-1-6 7-15,0 0-3 0,0 0 3 0,-1 2-9 16,1-2 10-16,0 0-6 0,0 0 2 0,0 0 1 15,0 0 2-15,0 0-9 0,0 0 2 0,0 0-4 16,0 0 1-16,0 0 2 0,0 0-4 0,0 0 5 0,0 0-14 16,0 0-12-16,0 0-15 0,0 0-16 15,0 0-22-15,5-9-26 0,-5 9-68 0,0 0-178 16,0 0 79-16</inkml:trace>
  <inkml:trace contextRef="#ctx0" brushRef="#br0" timeOffset="105152.02">16014 13063 89 0,'0'0'77'0,"0"0"-21"0,0 0-16 15,-2-5-27-15,2 5-60 0,0 0-48 0,0 0 21 16</inkml:trace>
  <inkml:trace contextRef="#ctx0" brushRef="#br0" timeOffset="139980.39">10176 12847 22 0,'0'-3'110'15,"0"3"-4"-15,0 0-2 0,0-6-9 0,0 6-12 16,-4-5-4-16,4 5 3 0,-1-5-12 0,1 5 1 16,-4-3-13-16,3 0-9 0,1 3 2 0,-8-4-7 0,8 4-10 15,0 0-3-15,-9 0-3 0,9 0 1 16,0 0-13-16,-9 3 3 0,9-3-5 0,-7 2-2 0,4 1-2 15,-1-1-1-15,-2 2-5 0,2-2 3 0,-1 2 2 16,1 0-5-16,0 1 4 0,-2 0-1 16,3 0-11-16,-4 0 4 0,2-1-5 0,-2 4 7 0,2-3-5 15,0 4-8-15,-1-1 1 0,2-1 0 0,1-1-8 16,1 1-1-16,0-1 1 0,1 2-5 0,1-4 6 16,1 3 4-16,2-4-6 0,1 2 5 0,0-4 1 15,2 3-2-15,0-3-1 0,1-1-1 0,-7 0 3 16,13 0 6-16,-5-4-1 0,0 3-2 0,-1-2 3 15,-1-1 1-15,1 2-7 0,-1-5-3 0,0 5-3 0,-2-3 7 16,-1 0-4-16,-1 0 6 0,2 0-6 16,1 1 1-16,-4 1 5 0,-1-2-9 0,0 5 13 0,4-6 2 15,-4 6-3-15,4-1-2 0,-4 1 9 16,0 0-3-16,4-2-4 0,-4 2 8 0,0 0 2 16,2 7 0-16,1-2 4 0,-2 0-1 0,-1 0 2 0,0 4 0 15,0 1 0-15,0 0-4 0,0-1 1 0,0 3 1 16,0 0-14-16,0 0 15 0,3-1-2 0,-3 0-14 15,0 0 15-15,-3-2-2 0,3 1 0 0,0 0 6 16,0-4-7-16,0 2 5 0,0 1-3 0,0-2-1 16,0 1 9-16,0-3 0 0,0 0-5 0,3-1 2 0,-2 3-1 15,2-4-3-15,0 2 4 0,1 0 1 16,0-1-7-16,-3-2 1 0,3 1-20 0,0-3-11 16,0 3-12-16,0 1-39 0,-4-4-49 0,7 2-137 0,-7-2 60 15</inkml:trace>
  <inkml:trace contextRef="#ctx0" brushRef="#br0" timeOffset="140592.4">10310 12944 71 0,'0'0'74'0,"0"5"-10"16,0-5 4-16,-2 2 5 0,2 3-12 0,0-5 4 16,0 0-4-16,-3 7-7 0,2-4-4 0,1-3-1 15,-1 6-7-15,-1-2-9 0,2-4 1 0,0 4-6 16,0 0 6-16,0-4-9 0,3 6 0 0,-3-3-3 15,0-3 5-15,0 0-16 0,6 4-1 0,-6-4 10 16,7 0-9-16,-1 0 1 0,-6 0 2 0,9-5-11 16,-4 1 10-16,0 1-4 0,0-2 6 0,0 2 2 15,2-1-2-15,-1-1 4 0,2 1-6 0,-3 1-1 0,0 1 0 16,0-1-4-16,3 1 3 0,-2 2 0 0,1 0-2 16,-7 0-1-16,10 0 0 0,-1 2-15 15,-4 0 9-15,0 0 1 0,2 1 0 0,-2-1 5 0,-1 4-5 16,2-4 2-16,-1 1-3 0,-1-1 3 0,-2 0-2 15,3 0 4-15,-1 0-8 0,-4-2 4 16,9 3 7-16,-4-3-8 0,-5 0 2 0,11-3 4 0,-5 1-11 16,0 0 3-16,1-1 3 0,0-2 2 0,2 1-2 15,-1-1 3-15,2 0-3 0,-1-2-1 0,-1 2 1 16,2 1 3-16,-5 1 6 0,3-2 3 0,1 1-3 16,-3 1 0-16,3 2 3 0,-1 1-2 0,0-1-2 15,-1 2-2-15,1 0-1 0,-2 4-3 0,3-3 0 16,0 3 1-16,1-1 0 0,-1 2 3 0,0-1-4 0,-2-1-12 15,2-1 9-15,0 0 2 0,1-1 3 0,1 0-3 16,-6 1-2-16,7-3-7 0,-2 0 8 0,-1 0 2 16,1-6-4-16,-5 2 4 0,7 3 3 0,-6-4-3 15,2 0-2-15,-2-3 3 0,1 5-13 0,-2-3-14 16,0-1-25-16,1 3-32 0,-2 0-147 0,1-1-242 16,-1 0 108-16</inkml:trace>
  <inkml:trace contextRef="#ctx0" brushRef="#br0" timeOffset="142594.4">10152 13406 42 0,'-4'6'115'0,"-4"3"-12"15,3 0-9-15,0 0-8 0,-2 2-8 0,1 0-7 16,1 1-13-16,1-1-4 0,1 4-3 0,0-3-1 16,0 0-11-16,2-1-1 0,-1 2-8 0,2-1-3 15,-2 0-3-15,4-3-15 0,-2 0-4 0,1-1 3 16,1-3-2-16,2 2-6 0,0-2-1 0,0-2 0 16,1-3 0-16,0 0 5 0,-5 0-4 0,14-1 3 0,-6-3-2 15,-2 1 0-15,3-2 1 0,-4 1 9 16,3 1-9-16,-3 0 2 0,2-2 7 0,-4 3-2 0,4-1 2 15,-5 2-5-15,2-2 3 0,3 3 1 0,-7 0-3 16,0 0-3-16,11 3 1 0,-9 1 9 16,1 1-16-16,1 0 1 0,0-2 6 0,-2 3-6 0,1-1 5 15,2 0 2-15,-1 1-4 0,1-2-3 0,0 1 2 16,0 0-1-16,0-2 1 0,2-1 1 0,-1-2 0 16,0 2 3-16,0-2 6 0,0 0-9 0,-6 0 6 15,10-5-5-15,-2 2 1 0,-3-3-1 0,0 1 8 16,-2-2-9-16,-1 2 3 0,2 0 8 0,-3-2 0 0,1 2 2 15,0-2 4-15,-1 2 0 0,-1 2 4 16,0-1 1-16,0-1-3 0,0 5-8 0,2-3 8 16,-2 3-7-16,0 0-6 0,-5-4 1 0,5 4-4 0,0 0-9 15,-9 7-2-15,6-2-5 0,-2-1-9 16,1-4-2-16,2 4-5 0,-2 1 1 0,-1-1-1 0,2-2-5 16,3-2 2-16,-4 5 3 0,4-5-1 0,-2 0 6 15,2 0-3-15,0 0-10 0,0 0 2 0,0 0-2 16,0 0-6-16,9-12-3 0,-4 8 3 0,0 0 3 15,3 0 4-15,-2-1 2 0,0 2 7 0,3-1-1 16,-2 2 3-16,0-4 6 0,1 4 1 0,-2-1 8 16,2 2 2-16,0 0 1 0,-2 2 16 0,-6-1-6 15,10 1 1-15,-2-1-4 0,-3 0 5 0,-2 4 0 16,2-3-2-16,0 2-3 0,-1 1 6 0,-2-3-5 16,1 1 9-16,-3-2-7 0,4 5 0 0,-2-3-2 0,-2-2-2 15,4 4 1-15,-4-4 3 0,4 2-2 16,1-1-1-16,-5-1 2 0,0 0-8 0,14-3-5 15,-9-1 0-15,2 2 4 0,-2 2-1 0,-5 0 0 0,10-5-1 16,-4 3 3-16,-1 2 0 0,-1-1-1 0,-4 1 3 16,9-1-2-16,-4 1 3 0,-5 0 3 0,0 0 6 15,9 0 2-15,-9 0-9 0,5 1 5 16,-5-1 0-16,0 0 2 0,8 0 6 0,-3 1 3 0,-5-1-6 16,9-1 20-16,-4 0 2 0,3-2-8 0,-2 0 3 15,3 1 5-15,1-1-14 0,-2-2 4 0,2 1 2 16,-1-1-14-16,2 1 0 0,-4-2-2 0,2 2-9 15,-3 2 8-15,1-3-2 0,-1 2-6 0,-2 0 0 16,1 1 3-16,-1 1-5 0,-4 1 5 0,6-2-6 16,-6 2 3-16,0 0 0 0,0 0 2 0,10 3 7 15,-8 1-7-15,0-1-6 0,-2-3 1 0,3 6 4 16,-2-2-3-16,1-2 2 0,1 0 3 0,0 2-4 0,0-3-2 16,-3-1 8-16,6 3-6 0,1-3 0 0,-7 0 2 15,12 0-3-15,-5-3 0 0,0 2-4 16,1-3 1-16,2 0-2 0,-5 1 2 0,5-1 2 0,-2 1 2 15,-3-1 18-15,3 1 14 0,-3 0 0 0,1-1 7 16,2 2 8-16,-4-1 1 0,1 0 4 0,0 1 3 16,4 1 3-16,-5 0-2 0,1 0-1 0,-5 1-6 15,13-2-6-15,-7 5-5 0,-1-2-3 0,2 0-16 16,-2 1-22-16,-5-2-46 0,6 3-46 0,-6-3-153 16,0 3-268-16,0-3 120 0</inkml:trace>
  <inkml:trace contextRef="#ctx0" brushRef="#br0" timeOffset="160324.89">5227 12886 46 0,'0'0'47'0,"0"0"1"0,0 0-5 0,0 0 3 15,0 0-3-15,0 0 1 0,0 0 3 0,0 0-9 16,0 0 8-16,0 0-5 0,7-8 1 0,-7 8-7 15,0 0-5-15,1-2 6 0,-1 2-5 0,0 0 4 16,0 0-10-16,0 0 3 0,0 0-1 0,0-6-3 16,0 6-4-16,0 0 8 0,0 0-17 0,0 0 1 15,0 0 3-15,0 0-4 0,0 0-1 0,0 0 4 16,0 0 7-16,0 0-10 0,0 0 2 0,0 0-4 0,0-5 1 16,0 5 0-16,0 0 1 0,0 0-3 15,0 0 5-15,-1-4 1 0,1 4 1 0,0 0-6 16,-3-4-5-16,3 4 5 0,-1-4 1 0,1 4-1 0,-4-3 2 15,3 0-4-15,1 3-1 0,-3-5-1 0,-1 1-2 16,4 0 6-16,0 4-3 0,-5-6 0 0,1 4 5 16,-1-2-7-16,3 0 8 0,-2 1-9 0,0 1 4 15,0-1 3-15,0 1 2 0,-1-1 2 0,1 2-6 16,-1-3-5-16,4 0 3 0,1 4-4 0,-8-3 0 16,8 3 9-16,-5-1-4 0,5 1 0 0,-5-1-1 15,5 1 2-15,0 0-7 0,-7-2 1 0,7 2 5 16,0 0-4-16,0 0-1 0,-4-2 1 0,4 2 4 15,0 0-4-15,0 0-1 0,-3-4 4 0,3 4-10 16,0 0 5-16,0 0 1 0,0 0-10 0,0 0 5 16,0 0 3-16,0 0 4 0,0 0-7 0,0 0-1 15,0 0 4-15,0 0 0 0,0 0-5 0,0 0 9 0,-4 8-5 16,4-8 1-16,-4 3-9 0,3 0 9 0,1-3-2 16,-1 8 3-16,-1-4 0 0,1-2 1 15,1 5-4-15,-2-3 7 0,-1 1 0 0,2 0-7 0,-1 0 1 16,1 0 4-16,1 0-7 0,0 0 1 0,-5 0-5 15,4 2 10-15,0-1 4 0,-1 0-9 0,2 0 10 16,0 1 0-16,-1 0-4 0,1 2 0 0,0-2 3 16,1 2 2-16,1-3-10 0,-2 6 6 0,2-4-2 15,0 4 4-15,2 0 1 0,-1-3-3 0,2 5-4 16,-2 1-10-16,1 2 14 0,-2-7 0 0,3 5 2 16,-1-4 5-16,1 2-3 0,-4-1-5 0,2 2-1 15,-2-4-1-15,1 4-4 0,-2-4 8 0,0 0 1 16,2 1-1-16,-2-1-6 0,-2 0 9 0,2-3-6 15,-2 1 5-15,1-1-3 0,1-1-3 0,0 0 5 16,0-1-4-16,0 0-1 0,0 0 0 0,-3-1-8 16,3 1-5-16,0-2-14 0,0-3-4 0,-1 6-11 0,1-3-13 15,0-3-35-15,-5 5-105 0,0-2-211 0,1-3 94 16</inkml:trace>
  <inkml:trace contextRef="#ctx0" brushRef="#br0" timeOffset="160606.89">4992 13092 73 0,'0'-5'99'0,"0"5"-6"0,8-3-12 16,-6-1-16-16,5 2 3 0,-1-1-13 0,0 0-2 15,5 1-1-15,-2-3-4 0,0 2-9 0,1-1-5 16,-1 1 1-16,1-1-4 0,1 1-4 0,0-1-5 16,-2-1 1-16,1 3-1 0,-1-3-1 0,1 2-6 0,0 0-3 15,-1 0 5-15,-4 0-6 0,7-1-5 0,-2 2-12 16,-2 0-18-16,-2 1-5 0,4-1-14 0,-2 2-16 16,1-2-25-16,-4 2-43 0,5 0-136 15,-3 0 60-15</inkml:trace>
  <inkml:trace contextRef="#ctx0" brushRef="#br0" timeOffset="161196.9">5420 13023 42 0,'0'0'114'0,"0"0"-8"15,-2-6-16-15,2 6-6 0,0 0-2 0,0 0-24 16,0 0 3-16,0 0-9 0,-4-3-1 0,4 3-3 15,0 0-1-15,-3-3 7 0,3 3-15 0,-4-4-1 16,4 4-2-16,-2-3-8 0,2 3 3 0,-4-7 0 16,0 7-8-16,0-3 6 0,4 3-3 0,-9-2-7 0,7-1 11 15,-5 2-13-15,7 1-3 0,-9-4 5 0,4 4-8 16,5 0 1-16,-10 0 2 0,4 1-7 0,6-1-1 16,-12 3-2-16,7-1 0 0,-3 1 1 0,2-1 0 15,1 1 0-15,-2 3 1 0,0 1-4 0,1-1-3 16,-2 3-3-16,4-3 11 0,0-1-5 0,0 1-3 15,1 1-1-15,0-2 1 0,2 2-4 0,-1-1 5 16,2-2-2-16,0 3 2 0,0-2 0 0,2-2-4 16,-1 2-1-16,4-3 1 0,-3 1 3 0,2 0-2 15,1-2 8-15,-1-1 2 0,-4 0 1 0,12 0-1 16,-6-1 0-16,1 0-5 0,-1-4 4 0,0 3 2 16,3-3-1-16,-1-2-2 0,-3 2 3 0,0-2-1 15,3 0 1-15,-2 1-2 0,-2 1 4 0,0-1-6 0,-3 0 1 16,3 0-6-16,0 2 2 0,-3-2 0 15,3 1 1-15,-4 2 4 0,1 0-10 0,-1 3 3 16,5-6 1-16,-1 5 1 0,-4 1-2 0,0-4 2 0,0 4-7 16,0 0 7-16,4-3-4 0,-4 3 0 0,0 0-3 15,0 0-3-15,0 0 7 0,0 0 0 0,0 0 3 16,0 0 2-16,0 0-7 0,0 0 15 0,5 8-3 16,-5-4 1-16,0-4-4 0,3 5-2 0,-3-2 3 15,0 3-2-15,1-1 2 0,-1 1-2 0,0 1-2 16,0 0 5-16,0-1-1 0,0-2-5 0,0 1-7 15,0 2 12-15,0-2-5 0,0-1 4 0,1 0 2 16,-1 0-6-16,3 0-5 0,-3-2-3 0,0-2-10 16,1 7-6-16,-1-7-15 0,0 1-22 0,0-1-18 15,3 4-23-15,-3-4-95 0,0 0-210 0,0 0 93 16</inkml:trace>
  <inkml:trace contextRef="#ctx0" brushRef="#br0" timeOffset="161599.89">5465 12977 106 0,'-1'-4'96'0,"1"4"-10"0,0 0-3 0,0 0-13 16,0 0-7-16,0 0-6 0,0 0-9 0,0 0-1 15,0 0-2-15,16 7-5 0,-13-5-7 0,-3-2 6 16,3 6-8-16,0-4 0 0,0 2-3 0,-1-1-4 15,1 0 4-15,-2 1-9 0,2 1-2 0,-1-2 6 16,-1 1-1-16,1 3 3 0,0-1 0 0,-2-3-5 16,3 2-3-16,-1 1 0 0,0-3-7 0,-1 0 1 15,1 1 4-15,-2-2-4 0,0-2-4 0,2 7 2 16,-1-6 7-16,-1-1 8 0,0 0 13 0,1 4 3 16,-1-4 0-16,0 0-11 0,0 0 5 0,0 0 1 0,0 0-2 15,-1-12-5-15,1 12-4 0,-1-7-5 0,2 2 0 16,-2 0-2-16,1 0 3 0,1 1-7 15,-1-1 0-15,3-2-4 0,0 2 2 0,3-2 3 0,-1 0-9 16,1 3 1-16,0-2 8 0,2-2-10 0,-1 6 0 16,0-1-4-16,2-4 1 0,0 2-4 0,-1 3-14 15,-1 0 5-15,1 1-13 0,-3-2-9 0,3-1-13 16,-2 3-12-16,-2 0-12 0,1-2-23 0,2 0-20 16,-2 2-92-16,-5 1-224 0,5-3 100 0</inkml:trace>
  <inkml:trace contextRef="#ctx0" brushRef="#br0" timeOffset="164937.89">5084 13737 11 0,'2'-4'90'0,"-2"4"-2"0,0 0 0 0,0 0-2 15,-4-4-2-15,4 4-5 0,-3-3 1 0,3 3-5 16,0 0-10-16,0-5-2 0,0 5-15 0,0 0-2 16,-3-5-3-16,3 5-4 0,-1-4 1 0,1 4-6 15,-1-3-3-15,1 3-5 0,0 0-5 0,0 0-6 16,1-5-1-16,-1 5 8 0,0-4-1 0,0 4 0 16,-1-5 5-16,1 5 2 0,0 0 5 0,-3-4 10 15,3 4 8-15,-1-4 2 0,1 4 0 0,0 0-2 16,-4-3 2-16,4 3-9 0,-5-2-2 0,5 2-5 15,-4-2-5-15,4 2-4 0,0 0-5 0,0 0-2 16,-11 7-5-16,6-3-1 0,1 0-5 0,1 2 5 16,-2 1-4-16,2 1-3 0,0-3 1 0,-1 4-3 15,3 5-3-15,-3-6 1 0,2 2 1 0,1-1 1 0,1 3-3 16,-1-4-1-16,1 4 0 0,0-4 0 0,0 3-2 16,0-1 0-16,1-3-1 0,0 0 2 15,1-2 0-15,2 2 1 0,-3-3 0 0,6 0 1 0,-1 1-2 16,-1-5 1-16,2 1 3 0,5-2-2 0,1-2 2 15,2-1-4-15,4-3 0 0,0 0-7 0,-2-1-1 16,2 0-6-16,-5 2 0 0,0-1 3 0,-5 2 1 16,5-1-3-16,-5 1 2 0,3-1 2 0,-4 3-1 15,-1-2 3-15,-2 4-2 0,0-3 0 0,0 3 0 16,-1 0-1-16,-4 1 3 0,9-3 1 0,-5 1-1 16,-4 2-1-16,0 0-3 0,0 0-2 0,13 5-1 15,-11-4 0-15,2 0-2 0,0 3-5 0,-4-4-7 0,8 3-2 16,-5 0 0-16,3 0-1 0,-3 0-2 15,1 0 5-15,1 0 1 0,0-1 6 0,1-1 0 16,-6-1 4-16,11-3 5 0,-6 0-1 0,4 1 3 0,-5 0 2 16,1-3 2-16,-1 0 9 0,1 0 15 0,-4 0-1 15,2 0 0-15,-3-3 8 0,2 2 2 0,-4-2 2 16,2 1 1-16,-3 3-2 0,2-4-1 0,-3 3 2 16,3 4-2-16,-3-6-3 0,-1 3 3 0,1 2-8 15,0 0 2-15,4 2-2 0,-9-2-6 0,9 2-2 16,-7 0-1-16,7 0 0 0,-8 2-8 0,4 0-1 15,-1 0-8-15,0 2-4 0,1 3-8 0,-4-3-1 16,3-2-7-16,-1 3-18 0,0 1-9 0,2-2-4 16,-1 1-14-16,-1-1-19 0,1 1-19 0,1-2-125 15,0-1-253-15,0 1 112 0</inkml:trace>
  <inkml:trace contextRef="#ctx0" brushRef="#br0" timeOffset="165284.89">5561 13635 106 0,'0'0'144'0,"-3"-3"-18"16,3 3-13-16,0 0-12 0,0 0-7 0,0 0-10 15,-13 8-9-15,9-5-8 0,2 0-4 0,-1 1-9 16,3 1-7-16,-1 0-6 0,0 0-2 0,1 2-5 15,0-1-3-15,1 0-1 0,2 1-4 0,0-1-10 16,1 2 4-16,3 0-4 0,-1-3-4 0,-1 0-11 16,4 2 4-16,-3 0-2 0,2 2-1 0,0-4-7 15,-3 3 3-15,1-3-3 0,-2-2-3 0,0 1 10 16,-3 1-3-16,3 2 2 0,-4-4 6 0,0 2 5 16,0 0 2-16,-1-2 9 0,-2 1-9 0,-1 0 5 0,2-1 1 15,-2 0 0-15,-2 0-2 0,-1 1-2 0,2-2-5 16,0 1-2-16,1 1-3 0,-1 0-10 15,-2-3-15-15,3 2-29 0,-1-3-33 0,5 0-40 0,-8 4-87 16,8-4-226-16,0 0 100 0</inkml:trace>
  <inkml:trace contextRef="#ctx0" brushRef="#br0" timeOffset="165608.89">5737 13554 125 0,'0'0'128'0,"0"0"-8"0,5 10-11 0,-4-3-10 0,2 1-5 15,0 1 0-15,3 3-8 0,-4 0 0 0,2 2-5 16,-3 1-3-16,2 2-4 0,-2-5-3 15,2 5-2-15,0 0-9 0,-3-3-4 0,2 3-6 0,-2-5-6 16,1 0-4-16,1-2-5 0,-1 4 2 0,0-3-4 16,-1 0-7-16,2-3-3 0,1 2-1 0,-3-3-1 15,0 0-4-15,0 3-12 0,0-3-9 0,0 0-18 16,0-2-13-16,0 0-28 0,0-1-4 0,-3 1-16 16,3-5-19-16,3 3-26 0,-3-3-86 0,0 0-230 15,0 0 102-15</inkml:trace>
  <inkml:trace contextRef="#ctx0" brushRef="#br0" timeOffset="165794.89">5830 13697 78 0,'8'-3'195'16,"-2"-2"-23"-16,3-1-6 0,3 1-18 0,-1 0-12 15,2 2-17-15,-3-1-29 0,4 0-34 0,-3 3-51 16,-1-2-44-16,0 3-149 0,-2-1-204 0,-1 1 91 16</inkml:trace>
  <inkml:trace contextRef="#ctx0" brushRef="#br0" timeOffset="167917.89">5023 14329 132 0,'0'0'131'0,"0"0"-13"16,0 0-4-16,0 0-7 0,0 0-8 0,0-5-1 16,0 5-4-16,0 0-17 0,0 0 3 0,0 0-13 15,0 0-1-15,0 0-4 0,0 0-7 0,-2-6-7 16,2 6-9-16,0 0 2 0,0 0-11 0,0 0 7 15,0 0-9-15,0 0 3 0,-2-2-6 0,2 2-2 16,0 0-4-16,0 0 3 0,-1-4-4 0,1 4-1 16,0 0-4-16,0 0 2 0,0 0-1 0,0 0 0 15,0 0-6-15,0 0-8 0,0 0 9 0,0 0 2 16,1-5-2-16,-1 5-5 0,0 0 3 0,0 0 1 16,0 0-8-16,0 0 10 0,0 0-3 0,0 0 4 15,0 0-8-15,0 0 5 0,-1-3 2 0,1 3-5 0,0 0 4 16,0 0 1-16,0 0-10 0,0 0 9 15,0 0-2-15,0 0 1 0,0 0 1 0,0 0-6 16,-3-4 6-16,3 4-5 0,0 0-3 0,0 0 1 0,0 0 3 16,0 0 3-16,0 0-7 0,0 0 1 0,0 0 1 15,0 0 0-15,0 0-4 0,0 0 1 0,0 0 2 16,0 0-3-16,0 0 1 0,0 0 0 0,0 0-3 16,0 0 0-16,0 0 5 0,0 0-3 0,0 0-1 15,0 0-1-15,0 0 0 0,0 0-3 0,0 0 5 16,0 0-3-16,0 0 2 0,0 0-4 0,0 0 5 15,0 0 2-15,0 0-5 0,0 0 8 0,0 0 5 16,0 0 7-16,0 0 9 0,0 0 5 0,0 0 1 16,0 0 8-16,0 0-2 0,0 0 6 0,0 0-4 15,0 0-4-15,0 0-6 0,0 0 6 0,0 0-8 16,0 0-2-16,0 0 1 0,0 0-6 0,0 0 0 16,0 0-2-16,0 0-5 0,0 0 1 0,0 0-1 0,0 0-4 15,0 0 3-15,0 0-4 0,0 0-1 0,0 0-1 16,0 0-3-16,0 0 1 0,0 0-1 15,0 0-4-15,0 0-3 0,0 0-2 0,0 0 6 0,0 0-1 16,4 11-2-16,-4-6 3 0,0-3-2 0,0 4 2 16,0-1 0-16,0 0 2 0,4 1-4 0,-4-1 3 15,2 0-5-15,-2 0 0 0,1-1 2 0,-1 1 2 16,2-1-5-16,-2-4 3 0,1 5-3 0,-1-2-3 16,0-3-1-16,0 7-2 0,0-7 4 0,4 2-4 15,-4-2 0-15,0 0-7 0,0 0 0 0,1 3-7 16,-1-3 2-16,0 0 1 0,7 0-4 0,-7 0 0 15,10-2-5-15,-10 2 1 0,11 0-5 0,-6-1 5 16,2 1 0-16,-2-2 4 0,-5 2 4 0,13 0-1 16,-7-1 4-16,-6 1 0 0,9 0-4 0,-9 0-8 15,10 0 9-15,-10 0 7 0,9 1 1 0,-5 0 0 16,1 0-1-16,-5-1 5 0,5 1-2 0,-5-1 8 16,13 0-4-16,-10 2 0 0,3-1 4 0,0 0-4 0,1-1-3 15,0-1-3-15,-7 1 6 0,12 0-9 0,-7 0 8 16,0-3 1-16,3 3 0 0,-3-1 4 15,-5 1 2-15,5-6-1 0,-1 3 1 0,-2 1 3 0,-2 2 2 16,3-6 2-16,-3 4 1 0,0-2 4 0,0 4 1 16,0-7-5-16,0 3 6 0,0 0-1 0,0 4 6 15,-3-7 3-15,3 1 5 0,-1 2-1 0,-1 0-4 16,2 1 0-16,-3-2 0 0,3-1 0 0,3 1-1 16,-3-2 1-16,0-1-2 0,1 2-2 0,0-2-8 15,-1 0 8-15,1-1-6 0,1 1-2 0,-2-4-1 16,1 7-6-16,3 0-9 0,-4-2-12 0,5 1-12 15,-3 2-17-15,1-1-15 0,0 1-13 0,0 1-22 16,0 1-21-16,-3 2-22 0,8 0-100 0,-8 0-263 0,0 0 117 16</inkml:trace>
  <inkml:trace contextRef="#ctx0" brushRef="#br0" timeOffset="168947.92">5369 14149 53 0,'0'0'184'0,"0"0"-13"0,0 0-3 0,0 0-12 16,0 0-11-16,0 0-12 0,0 0-17 0,0 0-16 16,0 0-4-16,0 0-13 0,0 0-13 0,0 0-6 15,0 13-7-15,1-5-4 0,-1 2-5 0,1 1-4 16,-2 0-2-16,2 5-6 0,-1 1-5 0,0-4-5 15,3-1 4-15,-3 0-8 0,1 0-4 0,-1-2 1 16,3-2-2-16,-3 2 0 0,0-4-2 0,0 1-1 16,1-2-4-16,-1-2 2 0,3 1-1 0,-3 1-2 0,0-5-4 15,1 5 4-15,-1-5-7 0,1 4-2 0,-1-4-5 16,5 1-7-16,-5-1-4 0,8-1-8 0,-8 1-3 16,14-4 2-16,-5 2-7 0,-4 0-2 15,7 0 3-15,-6 1 7 0,3-2-3 0,-1 3-6 0,-2-2 11 16,-2 1 2-16,-4 1 0 0,14 1-3 0,-10 1 7 15,0 1 2-15,-1-2 2 0,-3-1 1 0,6 4 0 16,-3-2 2-16,0 2 5 0,1 0-3 0,-2 0 4 16,1-1 0-16,1 2 3 0,-2-4 0 0,1 3-3 15,-1-2-3-15,1 3 4 0,-3-5 5 0,4 4-4 16,-2-3-2-16,-2-1 1 0,5 2 0 0,-5-2-10 16,0 0 12-16,0 0 3 0,8-7 0 0,-8 7-9 15,5-3 9-15,-5 3-1 0,0-3 2 0,0 3-13 16,4-4 10-16,-4 4-13 0,0 0 7 0,0 0 3 15,0 0-5-15,5-1-1 0,-5 1-4 0,0 0 2 16,9 5-12-16,-6-2 10 0,0 0-6 0,1 0-5 16,0-1 3-16,1-1-2 0,2 0 1 0,-1 2 2 0,-1-3 3 15,3 1 2-15,-2-1 3 0,3-1 3 0,-1 1-1 16,0-3 0-16,-3 3 4 0,1-2 2 0,2 0 3 16,-3-4 5-16,-4 3 4 0,3-2 16 0,0 1 6 15,-3-1 2-15,-1-2-6 0,0 2 6 0,-1-1-3 16,-3-1 12-16,3 3 5 0,-2-2 3 0,-1 0-7 15,2 2-5-15,-1 1-2 0,-1-1-5 0,2 1-5 16,-2-1-8-16,4 4 1 0,-6-4-7 0,6 4-20 16,0 0-8-16,-11 3-23 0,11-3-19 0,-10 3-39 15,6-1-54-15,-1 1-98 0,0-2-270 0,1 0 120 16</inkml:trace>
  <inkml:trace contextRef="#ctx0" brushRef="#br0" timeOffset="177183.89">5250 15076 12 0,'-1'-3'172'0,"1"3"-19"0,0 0-23 0,0 0-27 16,0 0-26-16,2-4-26 0,-2 4-16 0,0 0-46 16,17 4-50-16,-12-3-50 0,0 1-119 0,2 0 54 15</inkml:trace>
  <inkml:trace contextRef="#ctx0" brushRef="#br0" timeOffset="-181986.24">6808 4290 149 0,'0'0'144'0,"-3"-5"-12"0,3 5-15 15,-2-5-1-15,0 3-9 0,2 2-5 0,0 0-12 16,0 0-14-16,0 0-7 0,-3-3-9 0,3 3-5 15,0 0-3-15,0 0-6 0,0 0-10 0,-3 13-2 16,2-6-7-16,-1 5 2 0,0-2-6 0,-1 6-1 16,-2 2 1-16,0-1-6 0,-1 3 5 0,2-2-5 15,3 1-2-15,-3 1 0 0,4 3-2 0,1-4-1 16,-1-4-2-16,4 1 0 0,-2 1-4 0,1-5 5 16,1-1-7-16,2 1 4 0,3-4 0 0,0-1-2 15,0 0-6-15,2-3 3 0,6-1 4 0,2-1-7 16,8-7-5-16,-5 0-5 0,2-2 0 0,2-6-6 15,-2-1 3-15,1-1 4 0,-4-4 3 0,-1 0-11 16,-6 3 6-16,1-6 3 0,-3 1 7 0,-4 4-2 0,-3-1 3 16,-1-1-2-16,-3-1 0 0,-2 1 7 0,1 0-1 15,-6 2-5-15,-1 0 1 0,-3 2 4 16,-2 1 0-16,-3 1-1 0,0 6 0 0,-4-2-2 0,-1 3 9 16,-1 1-7-16,-6 3-1 0,4 2-5 0,-4 5 3 15,-1-3-11-15,6 5-11 0,-3 1-26 0,6 0-17 16,2 2-32-16,5-3-132 0,1 2-248 0,3-2 110 15</inkml:trace>
  <inkml:trace contextRef="#ctx0" brushRef="#br0" timeOffset="-175966.15">26117 16402 33 0,'-2'-3'105'0,"0"-2"-18"16,0-1-3-16,-1 2-5 0,1-1-14 0,0-1-8 15,1 1-3-15,-3 0-5 0,2 0-4 0,0 0-2 16,-3-2-6-16,2 2-2 0,-1-2-5 0,0 2-2 15,0-2-4-15,-4 2 3 0,6 0-4 0,-7-1-1 16,4-2-4-16,-4 3 0 0,2 0-9 0,-3 0 12 16,2-1-12-16,-1 0 8 0,-1 1-3 0,1 0-9 15,-1 0 7-15,-3 1-1 0,3-1-3 0,0-1-5 16,0 2 3-16,1 0-2 0,-2-2-5 0,1 4 8 16,0-1-4-16,1-2-5 0,-2 3 6 0,0-2-2 15,2 1 6-15,-2 3-5 0,1-4-13 0,1 3 12 16,0-1-5-16,-3 0 6 0,3 1 0 0,-2-1-2 15,2 1-2-15,-3 0 9 0,2 0-7 0,-1-1 4 16,0 2 0-16,1 0-4 0,-3 0 1 0,1 3-3 0,-1-2 2 16,1 2-3-16,1 2 2 0,-2-3-2 0,3 2 5 15,-3-2-7-15,4 0 3 0,0 2 1 16,3-1-3-16,-6 2 1 0,6 0 14 0,-3-1-18 16,0 0 5-16,0 3 1 0,1 0-5 0,-4-2 7 0,5 3-3 15,-2 0 7-15,1 0-10 0,0-1-2 0,1 0 2 16,0 4 17-16,-2-2-17 0,4 1-4 0,0-2 5 15,-1 3 2-15,2-1 1 0,-1 2 4 16,-1-2-7-16,1 4 10 0,2 0-10 0,1-3 10 0,-2 2-2 16,1-1-3-16,1 0 8 0,-1 6-7 0,2-5-5 15,-2 3 1-15,0-4 3 0,1 1 6 0,0 0-4 16,2 4-8-16,0-5 8 0,0 3-1 16,-1-1-4-16,2-1 0 0,-1-1-9 0,-1 2 16 0,2-2-3 15,1-2-8-15,-2 7 10 0,3-5-7 0,-1 0 9 16,0-2-8-16,0 2 12 0,1 0-31 0,1-2 24 15,-2 1-3-15,2 2 3 0,3-4-2 0,-4 3 2 16,4-2-2-16,-2 2 7 0,-1 0-10 0,1-3 4 16,3 2 0-16,3 1 2 0,-2 2-7 0,-3-4-5 15,3 0 8-15,-2 2 7 0,0-2-11 0,-3 2 4 16,1 0 4-16,4-3-5 0,-4 1 11 0,3 0-13 16,-3-1-1-16,0 0 8 0,-1-1-10 0,2 1 2 15,2-1-4-15,0-1 7 0,-2 0-1 0,4-1 1 16,1 3-1-16,-2-3 1 0,3 0 0 0,4 1 1 15,0 2 4-15,1-5-13 0,-1 4 9 0,3-4 1 16,2 4 3-16,-4-4-6 0,2-2 5 0,0 1-4 16,-1 2 0-16,1-3 3 0,-2 1 1 0,-3-1-5 15,4-2-7-15,-2 0 13 0,2 0-14 0,-4 0 13 16,4 0 6-16,-1 0 7 0,1-2-13 0,2 1-1 16,-3-2 10-16,-1-1-2 0,5 2 0 0,-5-2 4 15,3 1 3-15,-2-1-2 0,1-2-9 0,-5 3 15 0,5-1-6 16,-1-1-2-16,-4 0 3 0,-2 0 7 0,1-2-6 15,1 2-4-15,-4-2 0 0,4 1 2 16,-3-3-1-16,4 1 2 0,-4 0-6 0,2-3-2 0,2 1-1 16,-5 1 5-16,3-4-2 0,-1 1 4 0,-3 1-10 15,1-4 5-15,2 2 6 0,0-3-8 0,0 2 2 16,-4-1 4-16,0-2-4 0,-1 3-1 0,-1-3-2 16,0-1 3-16,-5 2 7 0,5-1-5 0,-5 1 5 15,0-1 8-15,3 1-5 0,-6 0 4 0,-1-1-2 16,3 0 0-16,-2 2 2 0,-3-2-2 0,5 0-6 15,-5 0 5-15,1 3-4 0,-1-1-3 0,0-2 0 16,-2 4-2-16,3 2 7 0,-1-1-8 0,-1-2-3 16,1 2 1-16,2 0-3 0,-3-1 2 0,1 1-5 15,0 0 4-15,-3-2-2 0,3-1-1 0,-2 1 3 16,2 2-2-16,-3 4-2 0,0-6-3 0,-1 1 2 16,-2 2-1-16,-1-2 2 0,-2 1-9 0,2 3 3 15,-5-1-3-15,2 0 1 0,-1 1-4 0,-2 1-1 16,0 1-3-16,-8 1-2 0,4 1-2 0,4 1 0 15,-4 1 5-15,-7-2-5 0,2 0 0 0,7 2 0 16,-1 1-2-16,-6-1-1 0,6 0 0 0,2 2 9 0,2 0 2 16,-3 1-2-16,3 0 3 0,-1 0 1 0,5 0 0 15,-4 1-1-15,4 0 3 0,-1 2-1 16,2 2 2-16,2-2-2 0,-1 2 0 0,1 0-2 16,0 1-11-16,2-1 6 0,1 1 1 0,-1 2-6 0,0 0-3 15,1 0-5-15,0 1-11 0,1 0-5 0,-1 1-11 16,3 0-9-16,-4-1-13 0,4 0 3 0,-2 1-11 15,7 0-8-15,-4 0-15 0,4-2-63 16,3-1-181-16,2-2 80 0</inkml:trace>
  <inkml:trace contextRef="#ctx0" brushRef="#br0" timeOffset="-174342">25998 16266 39 0,'-5'-1'65'0,"1"0"-9"0,-3-2-3 0,1 2-6 15,1 0 2-15,5 1-9 0,-12-3 5 0,8 1-5 16,-3 0-4-16,3 0-2 0,-2 0-6 0,0 1-5 16,1-3 1-16,1 2 3 0,0-2-8 0,4 4 0 15,-6-2-2-15,-1 1 3 0,7 1-6 0,-7-4 0 16,3 2-5-16,4 2 1 0,-11-1-1 0,3 0-1 16,1 1 1-16,-3 0-5 0,0 0 3 0,-2 0-4 15,1 1 3-15,-2-1-7 0,0 0 3 0,-1 1 5 16,1 3-10-16,-4-2 6 0,2-1-3 0,2 2 12 15,-2 0-4-15,1 0 1 0,1 1-10 0,2-1 4 16,-3 1 3-16,1 0-20 0,-2 3 16 0,1 0 8 16,2 1-4-16,-2-1-6 0,4 0-1 0,-4 1 0 15,1 4 7-15,-1-2-1 0,-1 2 5 0,1 0-19 16,3 0 11-16,-1 0 5 0,-1 0 2 0,1 3-2 16,2-1-3-16,-1 0 0 0,0 2 4 0,0 2-3 15,2-1-3-15,0-1 1 0,-1 0-1 0,-2 2 1 0,3-1 2 16,0 1-8-16,-1-3 7 0,3 1-9 0,0 0 12 15,-2 0-6-15,2-2 7 0,1 1-9 16,3-4 5-16,-1 0-6 0,1-1-2 0,1 1 6 16,-3 0-6-16,2 0 1 0,2-1 3 0,1 0-5 0,-3 2 15 15,3 0 2-15,0-3 0 0,3 4-5 0,-2-4-4 16,5 1 1-16,-2 2 1 0,-1-2-2 0,3 0 9 16,-1 3-2-16,3 2-2 0,0-3-6 15,-1-1-1-15,2 2 2 0,1 2 3 0,-1-5 4 0,4 3-5 16,-3-3 5-16,2 3 0 0,-4-4-3 0,6 2-3 15,-5 0 7-15,2-1 0 0,0-1-12 0,2 1 5 16,0 1 11-16,0 0-2 0,2 0-5 0,-1-2-1 16,5 0 5-16,-6 0-10 0,6-1 2 0,-2 2-4 15,2-5 11-15,-2 4-3 0,5-4 4 0,-1 0-12 16,0 0 2-16,-1-2 4 0,8-1-17 0,-5 0 14 16,5-1-7-16,-7-1 6 0,1-1-1 0,0 1 1 15,0 0 3-15,5-5-9 0,-8-2-1 0,4 5 3 16,-4-4 4-16,-1 0 3 0,0 1-7 0,0-6 2 15,1 3-1-15,-3-5 6 0,-1 4 5 0,0-3-7 16,-1-3 7-16,-1 1 5 0,-1-3-1 0,-2 2 5 16,0-2-8-16,-1 0 1 0,-1 0-14 0,-3-1 20 15,1 1-7-15,2 0-1 0,-1-1-1 0,-3 1 2 16,-2 1-1-16,1-2-3 0,0 1-2 0,-2-4 7 16,-1 4-1-16,2-3 9 0,-2 1-5 0,-2 0 0 15,2 4 1-15,0-2 12 0,0 0 6 0,0 5-2 16,-1-1-6-16,1-1 6 0,-3 3-3 0,3-2-4 15,-1 4 7-15,1-4-4 0,-4 4-3 0,4-1-5 16,0-2 2-16,0 2 3 0,0 0 2 0,-2-1-6 0,0-1 0 16,2 1 2-16,0 2-8 0,-1-4 1 15,1 0 2-15,0 3-5 0,-2-2-10 0,0 1 10 16,-2-5 1-16,2 4-5 0,-2 0 2 0,-2 2-6 0,-1-2 3 16,2 2-2-16,-4-1-1 0,-1-1 1 0,0-1 3 15,-3 1-6-15,-1 2 0 0,-1-1-4 0,-1-2 1 16,-3 3-6-16,4 1 4 0,-3-1-3 0,1 0-2 15,-2 5 0-15,3-5 4 0,0 3 0 0,0 0-1 16,5 0 0-16,0 3 1 0,-2-2-3 0,2 2 1 16,0 1-4-16,-1-1-2 0,3 1 5 0,-3 2-7 15,1 1-11-15,2-1 10 0,-4 1 1 0,0 0-7 16,-1 2 6-16,-4 0-1 0,0 3 5 0,2 0 4 16,-2 2-9-16,0 0 1 0,-1 1 7 0,1-1-5 15,1 2-6-15,-2 0-4 0,1 2 7 0,0 0 2 16,-1 0-9-16,1 1-1 0,-1-2 3 0,-2 7 1 15,6-5-3-15,-5-3 4 0,6 4 3 0,-4-1-4 16,3 2 3-16,1-2-4 0,1 0 3 0,-4-1 6 16,8-2-3-16,0 0 2 0,-1 1 2 0,5 0-2 15,-3 7 3-15,1-7-2 0,0 1 0 0,3 2 4 16,1 3-2-16,-1-1 5 0,2 1 0 0,2 1-2 16,2 1 5-16,-2-1-5 0,2 1 4 0,-2 2-4 15,4-2 3-15,-3 1-7 0,3-1 11 0,1 0-5 16,0 0 0-16,3-1 0 0,-3 1 6 0,-1-1-4 0,2-2 0 15,1 3 5-15,-5-2-4 0,6 0-1 16,-3-1-7-16,3 0-7 0,-3 2 10 0,0-2 3 16,0-1 0-16,4 2 1 0,-3-6 2 0,5 5-4 15,0-3 14-15,-2 0-12 0,4 0-2 0,0 0 10 16,1 0-3-16,1 0-9 0,-1 1 6 0,0-3 0 0,4 2 0 16,-4-2-14-16,1-1 17 0,2 0 2 15,0-1-5-15,-2-1 3 0,2 0-6 0,-1 0 3 0,-4-4-3 16,-1 2 8-16,2-1-2 0,0-1 4 0,1-3-9 15,-1 1 2-15,0-1-7 0,4-1 9 0,1 1-3 16,0-3-2-16,5-1 1 0,-4-1 4 0,11-2 1 16,-5-3-1-16,3 5 9 0,-1-5-11 0,-6 5 15 15,4-4 6-15,3 0-1 0,-6 3 3 0,0 0-6 16,5-4 0-16,-7 6 10 0,-2-3-6 0,2 3 6 16,-3-3-9-16,-4 1 16 0,-2 1 4 0,2 0 0 15,-4-1-1-15,0 0 2 0,1-3-3 0,-2 4 1 16,-2 0-1-16,3-4-5 0,-1 2 1 0,-3-2 7 15,-1 1-3-15,1-4-5 0,-1 2-2 0,-2-2-2 16,2-5-4-16,1 0 0 0,-4 0-6 0,-1-3 0 16,2 1 2-16,-4-6-3 0,1 4-2 0,0-3-1 15,-5 5-5-15,2 1 9 0,-1 0 0 0,-2 0-5 16,1 1 17-16,-2-2 1 0,2 2-4 0,-3-1-1 16,2 1 2-16,-3 1-7 0,4 1-1 0,-2-3 1 15,-1 2 0-15,-4 2-4 0,-1-3-7 0,-4-2-14 16,-4 5-20-16,-5-5-32 0,-5 2-36 0,-3 2-39 15,-15-5-67-15,-1 1-128 0,-4-2-352 0,-1-1 156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17T09:25:45.881"/>
    </inkml:context>
    <inkml:brush xml:id="br0">
      <inkml:brushProperty name="width" value="0.05292" units="cm"/>
      <inkml:brushProperty name="height" value="0.05292" units="cm"/>
      <inkml:brushProperty name="color" value="#002060"/>
    </inkml:brush>
  </inkml:definitions>
  <inkml:trace contextRef="#ctx0" brushRef="#br0">8491 4330 32 0,'-3'3'45'15,"3"-3"-9"-15,0 0 3 0,0 0 5 16,0 0-2-16,0 0-7 0,-5 2 1 0,5-2 4 0,0 0-7 16,0 0 2-16,0 0 1 0,-5 2-2 0,5-2 4 15,0 0-5-15,0 0 0 0,0 0-5 0,0 0 6 16,0 0-4-16,0 0 10 0,0 0-9 0,0 0 0 16,0 0 2-16,0 0 5 0,0 0-9 0,0 0 9 15,0 0-13-15,0 0 4 0,0 0 0 0,0 0-5 16,0 0 1-16,0 0 1 0,0 0 2 0,0 0-6 15,0 0-7-15,0 0 4 0,0 0 1 0,0 0-3 16,0 0-7-16,0 0 4 0,0 0 3 0,0 0-10 16,0 0 8-16,0 0 3 0,0 0-12 0,0 0 1 15,0 0 3-15,0 0 3 0,13-9-1 0,-10 5 0 16,4 0-5-16,2 0 3 0,2-1 2 0,5-3-13 0,2 0 8 16,0-2 5-16,8 0-6 0,1-1-2 15,5 0 2-15,-5 0-2 0,4-3 2 0,-1 2-1 0,2-2 4 16,0 4-3-16,0-2-1 0,0 0 1 0,5 1-9 15,-6 0 4-15,-1-1 3 0,0 3-1 0,-5 1-5 16,-5 2 1-16,0 0 2 0,-6-1-9 0,0 4-2 16,-5 0 8-16,0 0-3 0,-1 2 3 0,-2-2-5 15,2 3 4-15,-4-1-1 0,-4 1 1 0,5-5 0 16,-5 5 3-16,5-1-8 0,-5 1 10 0,5-1-3 16,-5 1 4-16,0 0-6 0,4-2-2 0,-4 2-5 15,0 0-14-15,0 0-6 0,0 0-7 0,0 0-18 16,5-2-8-16,-5 2-27 0,0 0-17 0,0 0-56 15,0 0-176-15,0 0 78 0</inkml:trace>
  <inkml:trace contextRef="#ctx0" brushRef="#br0" timeOffset="732">8605 4405 19 0,'0'0'65'0,"0"0"-1"0,0 0-11 0,0 0 7 15,0 0-5-15,0 0-9 0,0 0-3 0,0 0 6 16,0 0 0-16,12-2-1 0,-12 2 3 0,14-3 1 16,-1-2-8-16,0 1 4 0,5-2-2 0,1 0-1 15,6-5-1-15,6 2-4 0,0 0 4 0,2-3 4 16,0 4-5-16,3-6 1 0,-3 4-5 0,0 0-5 15,1 0 0-15,0 2-5 0,-4-2-4 0,0 3-3 0,-3 1-11 16,-5 1-4-16,-6-1-2 0,-2 3 0 0,-2 0-7 16,-2 0 10-16,-2 2-8 0,-1 0 1 0,0-1-2 15,-3 1 3-15,-4 1-7 0,8 0 8 0,-8 0 3 16,7-2-4-16,-7 2-1 0,5-2-4 0,-5 2-1 16,0 0-21-16,0 0 7 0,5-2-14 0,-5 2-2 15,0 0-19-15,4-1-12 0,-4 1-117 0,0 0-198 16,3-5 88-16</inkml:trace>
  <inkml:trace contextRef="#ctx0" brushRef="#br0" timeOffset="125725.07">5898 9796 98 0,'0'0'122'0,"-6"3"-15"0,6-3-7 0,0 0-6 15,-8 0-13-15,8 0-5 0,-5 1-11 16,5-1 2-16,0 0 4 0,0 0-3 0,-9 0-2 16,9 0-2-16,0 0-2 0,0 0 0 0,-9 0-3 0,9 0-1 15,-8 0-11-15,8 0-6 0,-9-1-2 0,9 1-5 16,-7 0-6-16,7 0 0 0,-12 0 1 0,7 1-7 16,-4-1 0-16,4 1-6 0,0-1 2 0,-2 2-1 15,1 1 0-15,2-1-9 0,-5 0 1 0,3 1-1 16,-1-1 2-16,0 1-3 0,-1 0 2 0,2 1-4 15,-2 1 3-15,0-3 0 0,-2 4-3 0,3-2 1 16,-2 1-3-16,-4-2 2 0,8 1 2 0,-6 1 0 0,1-3 1 16,0 5 0-16,1-1 0 0,0 1 1 0,-2 0 4 15,0-2-1-15,0 0 0 0,2 1 1 16,0 0-4-16,0 3-1 0,-1-2 1 0,-2 6 3 0,3-4-2 16,1-1-4-16,0 1 2 0,3-1-3 0,-3 1-1 15,0-1-1-15,1 1 2 0,-1-1-2 16,2 0 0-16,-2 1 0 0,2-2 2 0,2 2-3 0,-1-1 2 15,-1 0-1-15,3 0-6 0,-1-1 5 0,0-2-1 16,2 1 1-16,-1 1 1 0,2-2 0 0,-2 2-3 16,3 0 4-16,-1 0-3 0,-3 0 0 0,4 2-1 15,-1-1-1-15,-2 3-1 0,2-1 5 0,-3-1 0 16,4 0-5-16,-5 1 2 0,4-1 0 0,-2 1 3 0,2 2-8 16,-2-3 3-16,2 2 4 0,-3-4-4 0,4 5 1 15,-4-2 4-15,3 0-3 0,-3-1-2 16,4 1 2-16,-1-2 4 0,-4 1-22 0,5-1 5 0,-3 1 0 15,2-1 2-15,1-2-1 0,0 4-1 0,-1-5 10 16,2 2-11-16,-1 0 8 0,0-2 2 0,0 5 0 16,0-8-3-16,0 5 5 0,1-1-4 0,2 0 2 15,-3-2-1-15,0 3-2 0,2-3 2 0,1 3 4 16,-2 0 1-16,-1 0-8 0,0-2 4 0,0 1 7 16,0 1-2-16,3 0 3 0,-2 2 0 0,-1 0-4 15,4-1 0-15,-3 2-2 0,-1-3 0 0,0-2-1 0,3 3 6 16,-2-2-7-16,0 3 7 0,3-2 0 0,-4 0 0 15,4-2-2-15,1 2 1 0,-5 2-5 16,4-6 4-16,-3 5 0 0,3 1-3 0,1-4-1 0,-5 0 6 16,4 2-4-16,0-3 1 0,-2 1 5 0,1 1-4 15,2 0 5-15,-1-2-5 0,0 0 2 0,-3 1 1 16,3-1-4-16,0 1 5 0,1-2 1 0,-3 1 1 16,3 0-3-16,0 0-1 0,-2 0 2 0,2-1 1 15,-1 0-5-15,0 1 8 0,1-1 2 0,1 0 6 16,1-1-1-16,-1 5-1 0,-1-1 0 0,5-2-1 15,-6-1-6-15,1 1 2 0,3 1 1 0,-3-3-1 16,4 0-2-16,-4 0 1 0,4-2-3 0,-4 1 2 0,3-1-4 16,1 2 4-16,-3-2-6 0,2 3 3 0,0-1 2 15,3-1 2-15,-2 2-3 0,0-2 2 16,2-1 0-16,0-1 0 0,1 2-3 0,0-2 0 0,0 1-3 16,-2-2 3-16,0 2 2 0,-2 0-1 0,3 0-1 15,-3-1-1-15,2 0 1 0,1-1-1 16,-2 2 0-16,-1-2 2 0,1 2-5 0,4-1 1 0,-7 1 1 15,6-2 1-15,-2 2 0 0,-2 0-4 0,-2-1 3 16,7 0-3-16,-6 1 2 0,1-3-4 0,0 1 4 16,5-3-3-16,-4 2 0 0,0 0 2 0,-1 1 0 15,0 0 2-15,1 1-2 0,2-5 0 0,-2 3 0 16,-1 0 0-16,2 0-2 0,1-3 3 0,-2 3 4 0,-2-1-6 16,3-1-2-16,2 0 0 0,-3 0 0 0,1 1 5 15,2-1-2-15,-1 0 0 0,-2-2 0 16,0 2 1-16,1-3-4 0,2 4 1 0,-2-4 5 0,-2 2-4 15,2 0 0-15,-3 0-2 0,3 0-1 0,0 0 5 16,-3 0 1-16,-2 3-2 0,3-4-1 0,-4 2 2 16,2-1 3-16,-2 1-2 0,0-2-2 0,2 0 2 15,-2 0 4-15,1-1-4 0,3 0 3 0,-3-1-2 16,-1-1 1-16,5 0-3 0,-4-2 4 0,0 2-3 16,0-1 1-16,4-2 0 0,-5-1-5 0,1 2 2 15,3 2 3-15,-2-5-2 0,1 4 7 0,-4 1 3 0,0-2-1 16,2 3 0-16,0-2 5 0,-4 2 0 0,1 0 2 15,0-2-3-15,1 1 1 0,-2 2 6 16,2 0 1-16,-3-2-3 0,1 0-2 0,-1 1 7 0,0-2-3 16,0 2-1-16,0-3-3 0,0 3 2 0,4-1-3 15,-4-2-3-15,0 3 0 0,1-4-1 0,0 1-3 16,1-3 0-16,-1 4-2 0,-1-1 0 0,0 1-1 16,-1 0 2-16,-2-1-1 0,2 2-2 0,-3-1-2 15,3 2 0-15,-1-3 2 0,0 0-1 0,-1 2-3 16,1 1 3-16,-2-4-3 0,0 2 3 0,-1 2 7 15,1-4-9-15,-1 4 2 0,1 0-1 0,2-2 3 16,-2 1-3-16,-4 2-2 0,3-2 4 0,1 2-3 0,-1-2 1 16,0-1 2-16,1 3 0 0,-5-5 3 0,4 4-2 15,0-1-3-15,-3 0-1 0,-1-2 0 16,3-2-1-16,-3 6 1 0,1-1-3 0,-1-2 3 0,2 4 0 16,-1-3 0-16,-1 3 0 0,0 0 2 0,0 0-1 15,1 2 1-15,-2-2-4 0,1 1 3 0,2 0-3 16,-2 1 2-16,-1 0-2 0,1 1 0 0,0-1 3 15,-3 2-2-15,6-1-1 0,-3 2-2 0,0-1 1 16,0 1 2-16,0 0-1 0,0-1-1 0,-4 1 4 16,3-1-6-16,-1 2 3 0,0-1 1 0,2 2 2 15,-3-2-2-15,0 2-3 0,2 0 1 0,-3 0 1 16,3 0 0-16,-4 3-2 0,1-1-1 0,3 1 0 0,-3-1 3 16,0 0-1-16,4 0 0 0,-5 1 2 0,4 0-5 15,0-1 5-15,-2 2-2 0,-1-1-1 16,2-1 1-16,-2 1-1 0,1 0 1 0,1-1 0 0,2 2 2 15,-3-1-1-15,1 1 1 0,1 0-1 0,0 0-2 16,1 1 2-16,0 0-1 0,-1 2-2 0,2-3 0 16,-1 3-2-16,4-1 3 0,-5 0-1 0,2 0 0 15,0 3 0-15,2-1-2 0,-4-1 2 0,2 1-2 16,-1 1-1-16,0-1 2 0,2 1 0 0,-2-2-2 16,1 0 1-16,-2 1 1 0,2-1 3 0,0 2-2 15,1-1-1-15,-2-2 2 0,1 2 2 0,2 0-3 16,1 1 1-16,-4 3 0 0,4-4-2 0,0 2 4 0,-1 1-1 15,1-1-1-15,-2 0-2 0,3 0 4 16,-1 0-3-16,1-1 2 0,0 1-3 0,-1 1 3 0,1-1 0 16,2 0-1-16,-1 0 1 0,-1-1-3 0,3 3 3 15,-3-4-1-15,3 4 0 0,-2-2 1 0,2-1 0 16,-3 1-2-16,3 1 3 0,1-1-3 0,0 1-1 16,0 0 4-16,1 0 0 0,-1-1 0 0,0 2-1 15,0 0-3-15,0-1 4 0,1 0 0 0,3 2-2 16,-4-1 3-16,4 0 0 0,-3 0-4 0,3-2 4 15,0 5-3-15,1-3 2 0,-4-2 0 0,3 1-2 16,0-2 0-16,0 2 4 0,0-1-3 0,0 2 0 16,-1 1 0-16,0-3 4 0,3 1-3 0,-1-1-1 0,-2 1 0 15,2 1-1-15,-1-4 0 0,0 4-2 16,2 0 2-16,0-2-1 0,-2 1 3 0,3-1 0 0,0-1-1 16,1 1 0-16,0-2 0 0,-1 2 1 0,1 2 1 15,2-5-1-15,1 2-3 0,1-1 1 0,2 6 0 16,-5-8 1-16,4 3 0 0,1-1 1 0,3-1-2 15,-3 3 1-15,1-1 1 0,2-2 0 0,3 3 0 16,2-3-1-16,-5-2 1 0,4 1-2 0,-3-1 5 16,0-2-5-16,-3 4-1 0,6-2 1 0,-3-2-3 15,-3 4 0-15,-1-5 3 0,0-1-3 0,1-1-5 16,1 0 0-16,-2-1-3 0,3-1 1 0,-4 0-2 0,5-4 6 16,2 2-1-16,-4 0 0 0,2-2 2 15,0-1 1-15,-4 0 2 0,4 2 0 0,-1-5-2 16,-1 1 1-16,1 1-1 0,1-1 1 0,1-1 2 0,-1 1-1 15,0-2 0-15,-2 0 1 0,2 0-3 0,-4 0 0 16,4 3-5-16,-1-4-1 0,-2-1 0 0,-1 2-4 16,1-1 1-16,0 2 3 0,-2-2 1 0,-1 2-2 15,-4-1 2-15,1 2 3 0,2-4-2 0,-2 1 0 16,-3 2 1-16,2-2 3 0,-3-2-3 0,0-1 2 16,-1 3 1-16,0-3 4 0,1-2-5 0,-5-1 3 15,1 1 0-15,-1-3 1 0,3-5-1 0,-6 6 1 16,2 0-1-16,-2-1 2 0,1-6-4 0,0 9 2 0,-1 0 1 15,-1 0-2-15,0-2 2 0,0 2 2 16,0 0 0-16,-1 2 2 0,3 3 1 0,-4-1 0 0,-1-1 1 16,2 0 0-16,-1-1 0 0,0 4 4 0,-1 1 0 15,-1 1 2-15,0-1 0 0,-2 0-3 0,1-5 0 16,-2 5-1-16,-3-1 1 0,1-2-3 0,-2 1-1 16,-1 0 1-16,1 0 0 0,1-3 1 0,-9-2-2 15,1 1-2-15,6 2 3 0,-2 5-2 0,1-3 0 16,-1 1-1-16,3 1 0 0,-3 0 0 0,3 2-1 15,-3 2 1-15,0-2 2 0,0 1 1 0,0 3-3 16,1 1 5-16,-2-2-3 0,0 0-1 0,5 5 1 0,-4-1-1 16,2 1 0-16,-4 0 0 0,1 0 0 0,-1-1 4 15,2 1-7-15,-3 1 4 0,2-1-2 16,6 1 3-16,-3 2-4 0,-2 1 1 0,5 0 0 0,2 0-2 16,-3-2 2-16,3 3 1 0,0 1-1 0,1-2-2 15,-1 5 3-15,0-4-1 0,1 2-2 0,1 0-1 16,-8 5-1-16,4-2 6 0,2 1-3 0,-2 1 0 15,0-2-2-15,-1 1 1 0,5-1 0 0,-3 3-1 16,0 0 2-16,2-1 0 0,-2 3 1 0,3 1 0 16,-1-1 0-16,1 0-4 0,2 4 3 0,-1-5 1 15,0 1 1-15,2-3-1 0,1 4 2 0,1-4-4 16,0-1 3-16,3 1-1 0,-3 4 1 0,3-3-4 0,-2 4-1 16,3-2 4-16,-1 1 0 0,-2-4 0 0,3 3 2 15,0-2-3-15,0 3 1 0,0 1 0 16,3-1 0-16,-6 0 1 0,6-3-1 0,-2 0-3 0,-1 2 2 15,0-1 1-15,4 1-1 0,-1-1-3 0,-1 2 1 16,1-4 4-16,1-2 0 0,-1 1-1 0,0 0 0 16,6 4-3-16,-4-5 2 0,1 6-2 0,1-5 0 15,0 0 2-15,0-1-2 0,2 3 1 0,-3-1-4 16,4 0 4-16,-1 0-3 0,-2-2 0 0,2-1 1 16,-1 3-5-16,4 0-4 0,-3-1 1 0,-1-3-1 15,-1 2 2-15,2-2 0 0,0 1 2 0,0-1 0 16,0 1-1-16,0-3-2 0,1 0 0 0,1 2-6 0,-2-4-2 15,2 2-1-15,0 0 2 0,7-1 1 16,-2 3 1-16,-2-7 3 0,2 3 0 0,-2-1-1 16,4 1 2-16,-4-2 0 0,4-2 4 0,0 3 3 0,-5-3-5 15,6-3 3-15,0 3 2 0,0-2 2 0,1 0-4 16,1-3 5-16,-1 0 0 0,6-3 0 0,2 1-1 16,-2-2 3-16,1-1-3 0,-3-2 0 0,-3 5 3 15,4-4 2-15,1-1-4 0,-7 3 2 0,-3-3 3 16,4 1-3-16,-4 3 3 0,2-3-2 0,-1 0-1 15,-2 0 1-15,-1 1-1 0,0-2 1 0,-4 1-1 16,2 1 0-16,-2-3 3 0,0 0-1 0,-1-2 0 16,0-1-1-16,0 0-2 0,-1-1 2 0,-1-1 2 0,2-7-3 15,-6 6-5-15,2-1 4 0,-1 2-6 16,1-7-5-16,-5 6 2 0,0 1 2 0,0 0 3 0,0 1-4 16,0-3 1-16,-5 3 1 0,2 0 0 0,0 0 1 15,0 5 12-15,-1 0-2 0,-2-7-1 0,-2 2 1 16,-1 2 2-16,1-1-1 0,-2 1-2 0,0-4 3 15,0 4-2-15,-3-1-2 0,-1 1 1 0,4 0-1 16,-3 1 1-16,0 2 1 0,-1 0-2 0,4 0 2 16,-3 5-2-16,-1-3-3 0,3 5 1 0,-1 0 4 15,-1 0-3-15,-1 1 0 0,3 3 0 0,-7-1-3 16,4 2 2-16,1 2 2 0,-6-1 1 0,1 3-4 0,0-1 2 16,-1 2 0-16,1 0-3 0,0 1-1 0,-1 0 4 15,4 1-1-15,-2 0-1 0,4-3 3 16,-3 2-1-16,3-2-3 0,-1 1 4 0,0 1 0 0,1-2-4 15,-1 0 4-15,4 1 1 0,-3-1-3 0,1 0 0 16,2 3 0-16,0-2 0 0,-3-3 1 0,-2 2 0 16,3 1 3-16,2-1-4 0,-1 0 3 0,-1 5-1 15,2-3-2-15,-2 0 3 0,2 0-6 0,0 2 1 16,1-2-2-16,0 0-4 0,0 0-6 0,-1 2-14 16,4 0-22-16,-1-3-34 0,2 2-38 0,-1-1-41 15,-2 2-146-15,4-1-333 0,-1-2 149 0</inkml:trace>
  <inkml:trace contextRef="#ctx0" brushRef="#br0" timeOffset="127138.07">7254 9102 1 0,'0'0'136'0,"0"0"-10"16,0 0-9-16,0 0-11 0,0 0-4 0,0 0-11 0,0 0-7 16,0 0-6-16,0 0-4 0,0 0-10 0,-18 1-5 15,18-1-1-15,-5 3-3 0,1 0-9 0,4-3-9 16,-8 5-5-16,4-4 2 0,-2 2 0 0,2 0-6 16,-2 4-2-16,1 0-5 0,0-4 0 0,-2 6 1 15,0-3-5-15,0 1-1 0,1 0 1 0,-3 1-1 16,0 1-12-16,-3 0 10 0,3 1-1 0,-1-2-2 15,0 4 2-15,-3 0-9 0,-1 0 15 0,3-3-8 16,-3 3 4-16,1 2 1 0,-1-2-7 0,1-1 4 0,0 1-2 16,-1 0-2-16,0 1 4 0,3-1-6 0,-5-1 5 15,5 2-4-15,-2-2 1 0,-1 1-3 0,1 1 7 16,2-1-3-16,-1-1-1 0,3 0 0 0,0-2 4 16,-1 1-5-16,-1 2 4 0,1 1 3 0,-2-1-1 15,2 1-4-15,2-3 6 0,-1-2-5 0,1 1-3 16,-2 2 2-16,5-1-3 0,-4 1 2 15,0 0-1-15,3-3-5 0,-2 2 5 0,-1 1-1 0,3-3-2 16,-2 4 2-16,0-4-3 0,-2 1 1 0,5-2 2 16,-4 1 1-16,3-1-2 0,-2 0 2 0,2 0-6 15,0-2 8-15,1 0-3 0,0 1 2 0,-2-2 2 0,0 1-4 16,1 0 3-16,1-1-4 0,-1 1-3 0,-1-1 0 16,3 1 4-16,0-2 0 0,0 0-4 15,3-1-1-15,-1 1 1 0,-2 1-5 0,4-4-8 0,-3 2-4 16,3-2-16-16,0 0-7 0,-5 1-22 0,5-1-12 15,0 0-24-15,0 0-47 0,0 0-128 0,4-12-291 16,-3 6 129-16</inkml:trace>
  <inkml:trace contextRef="#ctx0" brushRef="#br0" timeOffset="127798.14">6658 9517 118 0,'0'0'171'15,"0"0"-14"-15,0-6-20 0,0 6-9 0,0 0-13 16,0 0-12-16,0 0-15 0,0 0-6 0,0 0-17 0,0 0-2 16,0 0-8-16,0 0-3 0,0 0-10 0,0 0 3 15,0 0-5-15,0 0-8 0,0 0 0 0,0 0-9 16,-6 11-9-16,5-7 6 0,-2 0 2 0,0 1 1 16,0-1-6-16,-4 1 4 0,1 3-8 0,0 0-2 15,-3 0 0-15,2 0-2 0,-2 1 3 0,2-1-5 16,-1 3 3-16,-1-1-2 0,1-2-3 0,-1 4 3 15,3-3-5-15,-4 1 4 0,1-3-1 0,1 1-4 16,-2 0 3-16,1 1-2 0,0-4 3 0,1 2-1 16,-2-2 1-16,5 0 11 0,1-1 2 0,-1-1 3 15,1-1 0-15,0 1-1 0,3 1-7 0,1-4-1 0,-5 3-2 16,5-3 5-16,-4 2-4 0,4-2-2 0,0 0 0 16,0 0-3-16,-1 4 1 0,1-4 5 15,0 0-6-15,0 0 4 0,0 0 3 0,0 0 3 0,-4 3 3 16,4-3 2-16,0 0 5 0,0 0-1 0,0 0-1 15,-2 1-1-15,2-1-8 0,0 0 1 0,0 0 1 16,0 0-4-16,0 0 0 0,0 0-1 0,0 0-3 16,11 3 1-16,-6-2-6 0,1 2 4 0,2-3 0 15,0 1-2-15,2 2-1 0,4 2 0 0,-1-3 1 16,5 1-2-16,2 1 2 0,1 2-4 0,-1-1 0 16,-1-1 0-16,4 2 2 0,-3-2 0 0,1 1-1 15,1 0-4-15,-4 0 0 0,0 0 5 0,-3 0-2 0,-2-1-7 16,-2-2 6-16,-4 1-2 0,2-2 2 0,-4 1-3 15,0-2 2-15,-1 2-1 0,-4-2 3 0,6 2 0 16,-6-2-1-16,0 0-9 0,0 0-12 0,0 0-21 16,0 0-22-16,10-2-36 0,-10 2-46 0,0 0-199 15,0 0-370-15,0 0 164 0</inkml:trace>
  <inkml:trace contextRef="#ctx0" brushRef="#br0" timeOffset="128832.13">6826 10490 3 0,'0'0'118'0,"0"0"-4"0,0 0-9 0,0 0-9 16,0 0 0-16,0 0-4 0,0 0-6 0,0 0-5 0,0 0-1 16,-6 3-2-16,6-3-3 0,0 0-7 0,0 0-7 15,0 0-5-15,0 0-2 0,0 0-8 0,0 0-3 16,0 0-5-16,0 0-6 0,0 0-2 0,0 0 0 16,0 0-8-16,0 0-2 0,13 5 1 0,-10-3-4 15,-3-2 1-15,8 3-4 0,-5-1-6 0,2 0 6 16,1-2 3-16,0 3 7 0,-1-2-2 0,-1 2 5 15,4-1 1-15,-2 1-4 0,0 0 0 0,2-3-2 16,2 2-1-16,3 1-1 0,1-2-3 0,0 0 3 16,4 1-5-16,-1 0-1 0,2 0 1 0,-1 2-7 0,0-1 6 15,2-1-3-15,-1 0-5 0,0 1 0 16,3-1-1-16,-5 3 4 0,3-3-3 0,-3 2 0 0,2-2-1 16,0 2 2-16,0-2-6 0,-1 0 2 0,-1 3 2 15,-2-3-2-15,1-2-2 0,1 1 2 0,1 4-1 16,0-3 3-16,-5 1-2 0,1 1-1 0,-2-1 0 15,5 0-3-15,-4 1 2 0,5-2 1 0,-6 1 1 16,0-1 0-16,0 1 2 0,0 0-2 0,-2-3-1 16,1 1 2-16,-5 2-2 0,2-2-3 0,-2 0-3 15,1 2 0-15,-2-3-6 0,0 3-11 0,0-2-13 0,-1 2-17 16,0-1-23-16,-4-2-18 0,5 3-27 0,-5-3-157 16,0 0-298-16,0 0 131 0</inkml:trace>
  <inkml:trace contextRef="#ctx0" brushRef="#br0" timeOffset="129749.14">6928 10494 89 0,'0'0'115'0,"-5"-1"-7"16,5 1-13-16,0 0-12 0,-8-3-5 0,8 3-10 15,-4-2 0-15,4 2-11 0,0 0 1 0,-6-2-4 16,6 2-5-16,0 0 1 0,0 0-3 0,0 0 4 0,0 0-1 16,0 0-1-16,0 0 3 0,-9 2 3 0,9-2-5 15,0 0 1-15,-4 2-1 0,4-2 0 16,-4 4 1-16,3-1-5 0,-2 1-4 0,2 0 1 0,-3 1-7 16,3 1-11-16,-4 0 6 0,2-1-2 0,2 1-2 15,-1 1-3-15,-1 1 3 0,0-1-1 0,3-1-6 16,0 1 1-16,0 2-4 0,0-6-2 0,0 9-1 15,0-7 11-15,3 4 0 0,-3-1-3 0,0 1 1 16,1-2-9-16,1 2 7 0,0-1-2 0,-1 2-2 16,2-2 1-16,-2-1-3 0,3-1-2 0,1 2 1 15,-5 2-7-15,1-5 3 0,3 4-2 0,0-5-2 16,-4 0 1-16,4 3 3 0,-4-3-5 0,4-1 0 0,-3 0-4 16,-1-3 4-16,0 6-3 0,4-4 4 15,-4-2 1-15,0 0 2 0,0 4-5 0,0-4-1 0,0 0 2 16,0 0 1-16,0 0-3 0,0 0-3 0,0 0 2 15,-9-15-2-15,9 12 1 0,-4 1 1 0,0-3 1 16,3-2 0-16,-3 2-7 0,0 1-7 0,-2-3 11 16,2 1 1-16,2-1-3 0,-4 3 3 0,5-2-3 15,-7-1-1-15,3-1 1 0,-2 2 0 0,2-1 0 16,-2-1 5-16,2 1-4 0,-1 0-2 0,1 0 2 16,0 2-4-16,-3-2 2 0,0 0 2 0,3 4-4 15,-1-2 6-15,1 0-5 0,-1 0 1 0,3 2 3 0,-3 2-9 16,4-3 5-16,-3 1 4 0,5 3 0 15,-5-3-1-15,5 3 3 0,-4-4-3 0,0 2 3 16,4 2-2-16,0 0-3 0,0 0 5 0,0 0-1 0,-5-1-1 16,5 1 3-16,0 0-2 0,-5-1 0 0,5 1 3 15,0 0-2-15,-3-4-4 0,3 4 4 0,-2-5-2 16,2 5 0-16,0 0 0 0,-8 0 4 0,8 0-2 16,0 0 3-16,0 0-3 0,0 0 1 0,-1-5 2 15,1 5-1-15,0 0-1 0,0 0 0 0,1-4 1 16,-1 4-3-16,4-6 2 0,1 4-3 0,-1 0 3 15,2-2 0-15,1 0-3 0,-2-1 1 0,6 1-2 0,-1-4 3 16,2 4-4-16,5-4 1 0,-2 3 3 0,2-1-3 16,0 0 1-16,-4 4-2 0,5-3 1 0,-6 2-1 15,-1-1 1-15,3 4-4 0,-5-2-3 0,-1 0-2 16,-2 2-9-16,-1-1 8 0,-5 1 0 0,8 1 4 16,-8-1-4-16,0 0 1 0,4 4 4 0,-4-4-5 15,0 0-1-15,-5 7-2 0,5-7-5 0,-4 3-14 16,1-1-25-16,1 0-20 0,2-2-32 0,-8 3-203 15,4 0-339-15,4-3 151 0</inkml:trace>
  <inkml:trace contextRef="#ctx0" brushRef="#br0" timeOffset="130830.03">5939 11041 46 0,'0'-6'127'15,"-2"1"-7"-15,2 5-11 0,2-5 9 0,-1-1-14 16,-1 6-5-16,1-6-11 0,-2 3-6 0,2-1-1 16,-1 4-2-16,0-5 1 0,0 5-2 0,0 0-6 15,0-5-1-15,0 5-9 0,0 0 0 0,0 0-10 16,0-3-4-16,0 3-1 0,0 0-8 0,0 0-6 0,0 0-4 16,0 0 1-16,0 0-1 0,0 0-6 0,0 0-3 15,0 0-10-15,-2 14 6 0,0-8-1 16,2 4-4-16,-3-3 4 0,2 6-3 0,-1-4-1 0,0 6-1 15,0 2-1-15,-1 0 3 0,0 1-4 16,0 2 3-16,0-1 2 0,1 5-5 0,0-5-1 0,0 2-4 16,1 0 1-16,-1-2 4 0,-2 0 0 0,8 5-3 15,-3-5-2-15,0 1 5 0,3 0 0 0,-4-1-6 16,1 0 5-16,2-2 2 0,-2 10-4 0,2-8-2 16,-1 1 6-16,0-3-7 0,-1-2 1 0,0 3 4 15,-1-1 0-15,-1 0-7 0,2-5 0 0,0 4 0 0,-1-5 5 16,0 2-7-16,0-1-4 0,0-1 5 0,2 0 3 15,-4 1 3-15,2 0-2 0,0-4 0 16,-1 1 1-16,1 0 1 0,0-1-3 0,1-2-2 0,-2 1 3 16,2-1-3-16,-1 1-6 0,0-3-6 0,0 1-5 15,0-2-2-15,0 1-9 0,0-4-16 0,-1 4-23 16,1-4-21-16,0 0-22 0,0 0-42 0,0 0-112 16,0 0-284-16,-9-11 127 0</inkml:trace>
  <inkml:trace contextRef="#ctx0" brushRef="#br0" timeOffset="131470.03">5775 11277 112 0,'0'0'126'0,"0"0"-6"0,0 0-8 0,0 0-7 0,0 0-1 16,0 0-5-16,0 0-6 0,0 0-6 0,0 0-7 15,-5 3-14-15,5-3 5 0,0 0-10 0,-4 1-5 16,4-1-8-16,0 0-5 0,0 0-7 0,0 0-3 15,0 0-4-15,0 0 4 0,0 0-4 0,0 0-3 16,0 0-6-16,0 0-1 0,0 0-3 0,0 0 1 16,0 0-3-16,0 0 4 0,0 0 0 0,0 0 1 15,0 0-1-15,0 0 3 0,0 0-3 0,0 0-2 16,15-9 2-16,-11 5-4 0,2-1-1 0,0-3 3 16,3 1-1-16,-4-2 0 0,5-1-1 0,-2-2-3 0,1-1 2 15,0 1 0-15,-3-2 1 0,2-2-2 16,1 2-3-16,1 1 0 0,-4 3-2 0,0-1 4 15,0 0-5-15,-2 1 2 0,2 1-7 0,-1 0 3 0,0 1 0 16,-1 2-1-16,0 1 1 0,-1-1 1 0,1 0-2 16,-1 3 0-16,0-3-2 0,-1 3 2 0,-2 3-4 15,2-3 6-15,-2 3-1 0,3-2-4 0,-3 2 4 16,4-2-6-16,-4 2 4 0,0 0-2 0,8 0-1 16,-8 0 5-16,0 0-6 0,4 4 4 0,-4-4 3 0,0 0-5 15,5 3-2-15,-5-3 2 0,4 3 1 16,-2-1 0-16,0 2-3 0,0-2 1 0,-2-2 6 0,5 4-4 15,-2-1 2-15,-1 3-1 0,1-2-2 16,0 0-3-16,0-1 7 0,1 5-4 0,0-4 2 0,-3 1-3 16,3 0 2-16,0-1 3 0,-1 3-2 0,-1-2 3 15,2 0-12-15,-3 0 9 0,4-1 0 0,-4 2-2 16,2-1 0-16,-2-3-14 0,2 2-17 0,-3-1-25 16,1 0-25-16,-1-3-35 0,5 3-56 0,-5-3-96 15,0 0-288-15,8-1 128 0</inkml:trace>
  <inkml:trace contextRef="#ctx0" brushRef="#br0" timeOffset="132846.01">4343 10497 114 0,'0'0'114'15,"0"0"-17"-15,0 0-8 0,0 0-8 0,-5 1-7 16,5-1-11-16,0 0-8 0,-3 3-8 0,3-3 7 16,0 0-17-16,-5 2 2 0,5-2-8 0,0 0 6 0,-5 4 2 15,1-1 4-15,3-2-2 0,-3 2 0 16,4-3-2-16,-9 2-2 0,9-2-5 0,-5 3 0 0,1 0-7 16,4-3 6-16,0 0 0 0,-6 2 6 0,6-2-1 15,-4 0-2-15,4 0-1 0,0 0-2 0,0 0-3 16,0 0 1-16,0 0 2 0,0 0-2 0,0 0 1 15,-6 2-5-15,6-2-6 0,0 0 2 0,0 0-2 16,0 0-4-16,0 0-1 0,0 0 0 0,0 0 3 16,0 0-5-16,0 0 8 0,0 0 1 0,0 0-1 15,0 0 5-15,25-4-4 0,-20 4 3 0,4-3-1 16,1-1-9-16,2 1 3 0,-1 1-2 0,2-1 0 0,0 1-3 16,1-1-3-16,3-1 5 0,0 3-6 15,0-2-2-15,1-1-1 0,1 3 3 0,-1-2-1 16,1 2 1-16,-1-3-5 0,5 1-1 0,-1 1 3 0,-2-1-6 15,8 2 2-15,-8 0 0 0,8-3-2 0,-7 1-6 16,1 1 0-16,-4-1-5 0,4 0 2 0,-3 2-1 16,0-2 4-16,0 0-2 0,2 0 4 0,-2 1-2 15,-1-2 5-15,1 2-4 0,-4-1 1 0,2 1 4 16,-2 1 5-16,-2-2-5 0,-2 3-1 0,1-1 1 16,-3 0 1-16,1 1 1 0,-2 0 1 0,-2-2-2 15,1 2 5-15,0-2-4 0,-7 2 2 0,8-1 1 16,-4 0 2-16,-4 1 7 0,0 0 2 0,7 0 5 0,-7 0 2 15,0 0 4-15,0 0 2 0,7-1-2 16,-7 1 0-16,0 0 0 0,0 0-5 0,0 0-1 0,0 0-3 16,0 0-2-16,0 0-2 0,0 0-8 0,0 0-7 15,0 0-10-15,0 0-11 0,2-2-12 0,-2 2-18 16,0 0-10-16,0 0-13 0,0 0-9 0,0 0-14 16,-1-6-24-16,1 6-5 0,0 0-12 0,0 0-108 15,-1-8-269-15,2 3 120 0</inkml:trace>
  <inkml:trace contextRef="#ctx0" brushRef="#br0" timeOffset="133494.03">4914 10281 53 0,'0'0'150'0,"-6"-2"1"0,6 2-13 0,-7-1-9 16,7 1-7-16,0 0-4 0,0 0-5 0,0 0-12 16,-3-5-8-16,3 5-7 0,0 0-1 0,0 0-10 15,0 0-6-15,-4-3-6 0,4 3-2 0,0 0 1 16,0 0-4-16,-7-2 2 0,7 2 0 0,0 0-3 16,0 0 0-16,0 0 0 0,0 0-2 0,-5 0-7 0,5 0-4 15,0 0-5-15,0 0-1 0,0 0-3 16,8-7-6-16,-8 7-3 0,4-1-4 0,-4 1 0 15,2-4-7-15,-2 4 1 0,0 0 1 0,0 0-3 0,0 0-5 16,0 0 4-16,10 0-2 0,-10 0-2 0,9 0-2 16,-9 0 0-16,5 2-2 0,-5-2 1 0,7 2-3 15,-2-1 0-15,0 1 3 0,-5-2-2 0,5 5-3 16,-4-3 3-16,2 0-2 0,2 1-1 0,-5 1 1 16,1-1 0-16,2 0-1 0,-2 2-1 0,3 2 2 15,-4-3 1-15,5 1 1 0,-5 0-5 0,4 0 3 16,-3 0-2-16,-1-2 4 0,3 1-4 0,-2-1-1 15,-1 1 2-15,4 0-1 0,-4-3 2 0,0-1-2 16,1 5 1-16,-1-5 0 0,0 6-1 0,0-6 1 16,3 2 3-16,-3-2 4 0,0 0-3 0,0 4 1 0,0-4 0 15,1 3 1-15,-1-3 0 0,0 0 4 0,-5 4-6 16,5-4-2-16,-1 5 4 0,-2-2-2 0,-1-1-3 16,4-2 3-16,-1 7-2 0,-2-5-2 0,3-2 2 15,-1 6-3-15,1-6 3 0,0 4-1 0,0-4-2 16,0 5 3-16,-1-2-3 0,1-3 1 0,-4 6-2 15,4-2 2-15,0-4-2 0,0 7-2 0,-4-4 5 16,3 3-1-16,1-1-1 0,-4 1 1 0,3 2 0 16,-3 1 4-16,-2 0-6 0,-5 3 4 0,2 2-3 0,-1-1 2 15,0 0 1-15,-2 0 0 0,0 3-1 16,-1-1 0-16,1-1 2 0,0-1 2 0,5-3-6 16,0 0 4-16,-1 0-1 0,0-1-1 0,2-2-1 0,1 0-9 15,1-2-17-15,3 0-30 0,-2-3-44 16,2 1-58-16,1-3-54 0,0 0-146 0,0 0-385 15,0 0 172-15</inkml:trace>
  <inkml:trace contextRef="#ctx0" brushRef="#br0" timeOffset="134758.01">4546 9251 41 0,'0'0'99'16,"0"0"3"-16,0 0-6 0,1 3-4 0,-1-3 6 16,4 3-4-16,-4-3-3 0,4 3 1 0,-4-3-4 15,4 1-3-15,-4-1-7 0,1 4-9 0,-1-4-9 0,0 0-1 16,4 1-6-16,-1 3-6 0,0-1 2 0,-3-3-13 15,3 5 6-15,-2-1-5 0,2-1 3 0,-2-1-1 16,4 3-2-16,-1 1 5 0,1-1-6 0,-1 2 4 16,3-1-3-16,1 0-2 0,0 4 0 0,0-3-4 15,2 4-4-15,-1-2-7 0,6 3 7 0,-3 2-5 16,2-2-2-16,2 2-3 0,-2-1 2 0,8 3-7 16,-3 2-9-16,2 0 10 0,-6-5-3 0,0 1 4 0,7 0-5 15,2 0 1-15,2-1 3 0,-9 0-6 16,5 3 1-16,1-2-5 0,-2-3 2 0,-3-2-3 15,-3 0 4-15,3-1 0 0,-4 1-4 0,-2-3-2 0,-2 1 4 16,0 0-1-16,0-2 0 0,-1 2 0 16,1-2-3-16,-1 2 4 0,0-2-3 0,0 1 5 0,0 0-4 15,0 4-2-15,0-3 2 0,3 1 2 0,-2-1 0 16,1 2-3-16,1-1 0 0,-2-1-5 0,3-2 5 16,-3 0 2-16,-1 4 2 0,4-6-4 0,-4 6 1 15,0-4-2-15,1-2-4 0,-4-1-15 0,1 2-14 16,-2-1-19-16,0-2-12 0,1-1-17 0,-6 0-24 15,8-4-58-15,-7 0-117 0,0 0-304 0,-1 4 135 16</inkml:trace>
  <inkml:trace contextRef="#ctx0" brushRef="#br0" timeOffset="135262.01">4960 9694 52 0,'0'0'144'15,"0"0"-3"-15,0 0-12 0,0 0-14 0,5-5-5 16,-5 5-16-16,0 0-6 0,0 0-8 0,0 0-6 0,0 0-9 16,0 0-11-16,0 0-1 0,0 0-7 0,0 0-2 15,0 0-6-15,0 0-2 0,4 10-3 0,-4-10-8 16,0 5 0-16,0-5-2 0,0 0-3 0,1 2 3 16,-1-2 2-16,4 4 2 0,-4-4 6 0,0 0 0 15,5 1 3-15,-5-1 6 0,8 3-6 0,-8-3-3 16,5 1-2-16,0 0-4 0,0 1-9 0,3-1 7 15,-3-1-5-15,5 2 1 0,-2-1-2 0,2 1-6 0,3 0 1 16,-2 0-4-16,0 1-3 0,3-2 0 16,-2 3 4-16,1-1-2 0,-1-2-1 0,-2 3-1 0,4-3 0 15,-5 4 1-15,0-2-9 0,1-2 4 0,-1 2 5 16,-5-3-2-16,4 3-2 0,-1-2 0 0,-3 0 2 16,1 2-6-16,-5-3 0 0,7 1 0 0,-4 0 2 15,-3-1-1-15,0 0-2 0,7 2-8 0,-7-2-3 16,0 0-10-16,0 0-14 0,0 0-25 0,10-4-7 15,-10 0-21-15,3 0-44 0,-3 4-141 0,1-4-297 16,0-2 133-16</inkml:trace>
  <inkml:trace contextRef="#ctx0" brushRef="#br0" timeOffset="135754.03">5218 9537 115 0,'0'0'130'0,"-6"0"-10"0,6 0-5 15,-8-2-5-15,8 2-6 0,0 0-7 0,-6 0-12 16,6 0-6-16,0 0-7 0,-8 0-8 0,8 0-3 0,0 0-3 16,0 0-4-16,0 0-7 0,-9 0 2 0,9 0-2 15,0 0-2-15,0 0-6 0,0 0 1 0,0 0-4 16,0 0-4-16,0 0 2 0,0 0 1 0,0 0-9 16,0 0 1-16,0 0-2 0,0 0-3 0,0 0 2 15,0 0-7-15,0 0 2 0,0 0 0 0,-1 3 0 16,1-3 5-16,0 0 4 0,-3 4-1 0,3-4-1 15,0 5-1-15,0-5-5 0,0 7-1 0,0-2 2 16,0 0-4-16,0 0-1 0,3 2-1 0,-2 2 1 0,3-1-1 16,-3 3-1-16,3-4-3 0,0 4-3 0,0 3 3 15,0-2 0-15,-2-1 0 0,3 0-7 16,-1 1 3-16,0-1-3 0,-3 1 1 0,3-2 1 0,-1 1-2 16,-2-1 1-16,0-1 3 0,2 1-6 0,-3-4 1 15,1 4 0-15,-2-7-3 0,2 5-11 0,-1-3-26 16,0-1-25-16,0 0-50 0,4-1-46 0,-4-3-154 15,0 0-338-15,0 0 149 0</inkml:trace>
  <inkml:trace contextRef="#ctx0" brushRef="#br0" timeOffset="137346.03">5778 8722 28 0,'1'-5'171'0,"-1"1"-19"15,0 4-16-15,2-6-11 0,1 3-13 0,-3 3-8 16,4-7-8-16,-4 5-10 0,0 2-8 0,3-5-7 0,-3 5-6 16,2-5-11-16,-2 5-5 0,0 0 0 0,1-3-12 15,-1 3 0-15,0 0-2 0,0 0-6 0,0 0-3 16,0 0-3-16,0 0-2 0,8 8-4 0,-8-8-1 16,1 3-3-16,-1-3-2 0,0 0 1 0,3 3 1 15,-3-3 0-15,1 4-4 0,-1-4 0 0,0 0-5 16,0 0 1-16,0 0 4 0,0 0-5 0,3 3 3 15,-3-3-1-15,0 0 4 0,0 0-5 0,0 0-3 16,0 0 11-16,0 0 0 0,0 0-1 0,0 0 4 0,0 0-1 16,0 0-3-16,0 0-1 0,0 0 2 0,0 0-1 15,0 0-8-15,0 0 3 0,0 0 4 0,0 0-8 16,0 0 2-16,0 0-4 0,0 0 5 0,0 0-3 16,0 0 2-16,0 0-2 0,0 0-1 0,0 0-2 15,0 0 7-15,0 0-4 0,0 0 2 0,0 0-3 16,0 0-5-16,0 0 9 0,0 0-8 0,0 0 5 15,0 0-7-15,0 0 5 0,0 0 3 0,-3 5-4 16,3-5 2-16,-1 5 1 0,1-1 1 0,-3 0-3 16,3-4 0-16,0 8-2 0,0-3 1 0,0 1 1 15,-1-2 1-15,1 1 1 0,-1-1-5 0,1 3 4 0,-3-2-2 16,3 2 0-16,0 1-1 0,0-2-2 16,3 5 2-16,-3-4 3 0,0 4 1 0,0-2-3 0,0-2 0 15,-3 2 0-15,2 1 0 0,1 0 4 0,0-1 0 16,0 2-4-16,-3 0 0 0,2-4 0 0,1 4-2 15,0-2 7-15,0 0-4 0,-2-1 4 0,4 4-9 16,-2-6 1-16,0 5 4 0,0-5-3 0,1 5 1 16,2-4 1-16,-2 0 0 0,3 3 4 0,-4-3-5 15,4 0 0-15,-3-2 5 0,2 2-2 0,-2 0 1 16,0-1-1-16,4 3-1 0,-2 1 0 0,2-2-1 16,-4 2 5-16,2-5-6 0,1 6 1 0,-3-4-3 0,3 4 0 15,-4-1 2-15,4 1 3 0,-2 2-1 16,-2-7-2-16,4 5-1 0,-4-2 1 0,0 2 2 0,0-5 1 15,3 0-7-15,-3 2 5 0,1-1 2 16,-1 0-4-16,0-1 2 0,0 0-3 0,1 0 3 0,-1-1 5 16,0 1-6-16,0-2 0 0,0 2 1 0,0-1 2 15,0 0-5-15,3 0 4 0,-2 2 0 0,2-3 2 16,-3 1-5-16,1 0 2 0,-1-1 3 0,3 0 2 16,-3 0-5-16,0 1-1 0,0-1 1 0,1-1-1 0,-1-3 4 15,1 6-1-15,-1-6-1 0,-1 6-1 16,1-6-3-16,1 3 5 0,-1-3-3 0,0 0-1 15,-1 5-1-15,1-5-1 0,1 3 1 0,-1-3-13 0,-1 5-8 16,1-5-13-16,0 6-1 0,0-6 0 0,-1 3 2 16,2 1-1-16,-1-4 3 0,0 5-1 0,0 0 6 15,0-5 1-15,1 6-9 0,-1-2 12 0,0-4 0 16,0 5 5-16,-1-2 1 0,1-3 4 0,-1 4-3 16,1-4-8-16,-3 2 4 0,3-2-2 0,0 0-3 15,0 5 6-15,0-5 6 0,0 0-5 0,0 0 1 16,0 0 5-16,0 6-6 0,0-6 7 0,0 0 2 0,0 0 0 15,0 0 0-15,0 0-2 0,0 6-2 16,0-6 2-16,0 0 2 0,-1 4-9 0,1-4-2 16,-3 4-22-16,3-4-5 0,-1 2-2 0,1-2 9 0,0 0 3 15,-3 5 2-15,3-5 4 0,0 0-4 16,0 0 13-16,3 5 3 0,-3-5 4 0,0 0-1 16,0 0-10-16,0 4 9 0,0-4 2 0,0 0-15 0,0 0-69 15,0 0-110-15,0 0 50 0</inkml:trace>
  <inkml:trace contextRef="#ctx0" brushRef="#br0" timeOffset="137904.01">5645 9260 1 0,'0'0'165'15,"0"0"-11"-15,0 0-15 0,0-6-13 0,0 6-22 0,0 0 0 16,0 0-16-16,0 0-10 0,0 0-9 0,0 0-2 16,0 0-6-16,15 7-5 0,-11-4-7 0,0-2-4 15,-4-1-5-15,5 3-7 0,-2 0 3 0,0 0-10 16,1 1 2-16,-2-1-2 0,-2-3-9 0,4 6-1 16,-3-3-1-16,0 2-1 0,3 0 3 0,-3-1-2 15,2 0-5-15,-1 2 1 0,1-1 3 0,1-2-7 16,3 6 3-16,1-4-3 0,-2 2-1 0,1 0 1 15,-1-1 1-15,2 1 0 0,1 0-3 0,0-1-3 16,-3 0 5-16,4 1-5 0,-3-2 0 0,-1 2-1 16,-1-2 2-16,-1-1-2 0,0 0-2 0,2-2 5 15,-2 1-4-15,0 1 2 0,-3-3-4 0,-1-1 9 0,5 4-4 16,-1-1-3-16,-1-1-2 0,-3-2 8 0,5 2-5 16,-5-2 1-16,2 2 0 0,-2-2 0 0,4 3 1 15,-4-3-1-15,4 0-1 0,-4 0 2 0,0 0-8 16,0 0 8-16,4 3 0 0,-4-3-3 0,0 0-2 15,0 0-6-15,0 0-5 0,0 0-12 0,0 0-29 16,0 0-27-16,0 0-48 0,0 0-108 0,0 0-257 16,-8-10 113-16</inkml:trace>
  <inkml:trace contextRef="#ctx0" brushRef="#br0" timeOffset="138408.01">6069 9256 88 0,'0'0'191'0,"0"0"-6"15,-5-4-19-15,1 1-11 0,4 3-17 0,-5-2-11 0,5 2-14 16,0 0-11-16,0 0-16 0,-1-3-4 0,1 3-7 16,0 0-8-16,0 0-5 0,0 0-8 0,0 0-9 15,0 0-4-15,0 0-3 0,6-5-2 0,-6 5-1 16,0 0-1-16,0 0-7 0,0 0-4 0,0 0-2 16,0 0 2-16,0 0 0 0,0 0 8 0,0 0 4 15,0 0 1-15,0 0-3 0,0 0-1 0,0 0-7 16,0 0 2-16,0 0-6 0,0 0 1 0,0 0-3 15,0 0-2-15,0 0-5 0,0 0 0 0,0 0-1 16,-6 10 0-16,6-10-1 0,-4 3-3 0,4-3 0 16,0 4-1-16,0-4 3 0,0 0 0 0,-5 5-3 15,1-2 0-15,4-3-3 0,-5 2 1 0,1 1 2 0,0 1-5 16,-2 4 4-16,-3-4-4 0,1 1 3 0,-1 3-3 16,-2-3 4-16,1 4 0 0,1 1 1 0,-5 4 3 15,1-3-4-15,1 2 0 0,1-2-6 0,3-1 6 16,-2-1 2-16,4 2-1 0,-2-1-2 0,0 0 2 15,2 1-1-15,2-3-7 0,3 2-7 0,-3-5-20 16,3 2-36-16,-2-2-48 0,3-1-48 0,-4-1-198 16,2-1-390-16,2-2 173 0</inkml:trace>
  <inkml:trace contextRef="#ctx0" brushRef="#br0" timeOffset="152540.03">9195 9827 72 0,'-18'1'102'0,"4"1"-10"0,1 0-8 16,-1-2 2-16,1 3-7 0,-1 0 1 0,0-1-4 0,0 2-1 15,2-1 4-15,-4-1-7 0,-1 1-1 0,3 0 6 16,-1-3-1-16,-4 6-4 0,3-2 2 0,-1 2-10 16,4-3-3-16,-4 5-1 0,2 0-6 0,-2 1-2 0,-2-1-4 15,5 4-1-15,-4 1-5 0,4-1-1 16,-6 6-2-16,3 0 14 0,3-4-1 0,-2 6-6 15,0 1-3-15,2 0-1 0,4-3-4 0,1-1-1 0,0 7 0 16,0-6-3-16,0 0-2 0,4 0-3 0,1 1 2 16,0-1-5-16,0 0 2 0,-1 1-3 0,5 0-8 15,-1 1 6-15,1-1-3 0,0-1-2 0,6 2-1 16,-2-2-1-16,1-1 0 0,-1 2-2 0,3-2-3 16,-1 1 0-16,0-4 0 0,-2 3-5 0,5-2 5 15,-3 0-5-15,1 1 1 0,2-2-2 0,-2 1 3 16,0 0-2-16,-1-1-1 0,0 0-1 0,0-4 1 15,1 5-2-15,0-3 2 0,2 3 0 0,0-1-2 16,0 0-1-16,2 1 0 0,-1-1 2 0,3 0-3 16,-3-1-3-16,3 2 3 0,0-2 0 0,2 0 0 0,-2 0-3 15,1-2 0-15,3 0 0 0,-2 1-4 16,2-2-1-16,2 1 1 0,0-1-7 0,0 0 2 0,2-2 0 16,-1 2 1-16,-2-3 1 0,9 3 0 0,0-2-3 15,-6-1 1-15,5-2-7 0,0-1 8 0,0 1-3 16,-3-2 3-16,0-1 1 0,0-3-1 0,-2 1 7 15,-1 0-3-15,3-2 1 0,-4-1-1 0,8-5 0 16,-5 5 1-16,-2-1 2 0,6-6-2 0,-7 5 3 16,1-5 13-16,7-2-4 0,-2-2-1 0,0-1 0 0,-7 5-1 15,7-6 1-15,-3-1 13 0,3 3-2 16,-5-7 0-16,4 4 0 0,-2-2 0 0,1 1 3 0,-3-5-5 16,-3 1 1-16,2 1-4 0,-1-1-2 0,-2-2-7 15,-1 4 8-15,-4-4-4 0,-3 6 1 0,-3 0 2 16,4-1-4-16,-4 0-1 0,-1 1-1 0,-1-1 2 15,-1 4-3-15,-1-4 7 0,2 2 1 0,-7 0-1 16,2 0-1-16,-1 0-4 0,-1 0 6 0,-1 0 5 16,1 0-2-16,-5-1 1 0,5 1-2 0,-3 2 5 15,-1-4 2-15,-1 4-3 0,2-5 1 0,-3 3-1 0,1-2-2 16,-2 2-4-16,0-5 0 0,-2 6-2 0,3-1 1 16,-8-3 0-16,6 6-2 0,-2-1-2 0,-8-3 0 15,2 1 2-15,-2 0-2 0,0 6-4 0,3-1 1 16,-5-2 0-16,0 6-1 0,2 1 1 0,-2-1 0 15,-3 2 3-15,4 2-3 0,-3 0-4 0,-2 1 4 16,1 2-2-16,4-2 2 0,-3 1 1 0,3 2-3 16,2-2 2-16,-8 0-3 0,-2 2 0 0,11 1 1 15,-1-1 0-15,2 1-3 0,0 1 7 0,-1-2-5 16,0 2 0-16,5 1 0 0,2-3 3 0,-6 5-3 16,1-1-3-16,0-1 5 0,5 1 0 0,-2 1-2 0,1-1 1 15,0 0-5-15,1 0 7 0,-3 1-4 16,-1-2 4-16,3 2-5 0,2 1 3 0,-2 0 0 0,2-2-1 15,-5 3-1-15,3-1-1 0,0-3 5 0,-3 5-3 16,7-3-1-16,-3 0 1 0,-1 1-2 0,-2 3 0 16,1-1 2-16,2 2-1 0,0-2-1 0,1 0-1 15,2-1 1-15,0 3 1 0,-3 2 1 0,1-2-1 16,3 3-1-16,-3 0 2 0,3 2-1 0,0-1-1 16,-1 1 2-16,2 1 2 0,-1 0-3 0,5-1 1 0,-2 3 2 15,-1-1-2-15,1 2 0 0,3-1 1 16,0 1-7-16,1 0 4 0,1-1 2 0,-2 0 2 0,6-1-1 15,-3 3-1-15,0-3 1 0,1 2-4 0,3-2 1 16,0 0 2-16,0 2-1 0,1-4 2 0,0 1-1 16,4 1 2-16,-3 0-1 0,2-2 2 0,2 1-2 15,-1-2-2-15,2 2 1 0,1 0 2 0,-2-2 1 16,1 0 0-16,0 1-2 0,3-1 1 0,1 1 0 16,1-2 0-16,-1 0-2 0,1 1-7 0,0-4 6 15,2 2-1-15,0 0-10 0,0-5 6 0,1 3 1 16,3-2-6-16,3 1-3 0,-5 0-4 0,-1-4-3 0,2 1-7 15,-1-1-8-15,1-1 2 0,-2-2 2 16,-1 1 6-16,4-1-3 0,0-2 5 0,-3-2 1 0,3 2-2 16,-5-5 11-16,3 3-3 0,-1-1 3 15,0-3-3-15,0 2 0 0,3 0 7 0,-4-1 1 16,1 0 0-16,0-2-4 0,2-1-1 0,-2-2 10 0,5-3 3 16,-1-1-3-16,0 0 2 0,-4 0 7 0,4-3-6 15,-1-1 5-15,-3 0 1 0,4-1 1 0,-4-3-1 16,0-1-5-16,-1 1-2 0,-1-3 0 0,-3 3-8 15,0 0 3-15,-1-2-2 0,-4 6 5 0,-3 0-1 16,-1 0-1-16,3-1 4 0,-3 4 1 0,0-1 1 0,-5 3 7 16,1-3-8-16,-2 1 9 0,-3-2-3 0,3 5 11 15,-8-4 5-15,0 1 2 0,0 0 2 0,-6-2 1 16,2 3 2-16,-5-6 13 0,0 2-2 0,0 5-1 16,3 1 3-16,-8-4-1 0,5 3-6 0,0-4 0 15,3 2 2-15,-8 0-7 0,5-4-3 0,-2 2 0 16,-1-1-6-16,2 0-1 0,4 4-4 0,-1 0-9 15,-4-4-8-15,0 1-9 0,4 5-10 0,-3 2-19 16,2 0-14-16,0 1-33 0,-2 4-16 0,0 0-43 16,2 1-37-16,-3 1-220 0,-1 1-436 0,2 2 193 15</inkml:trace>
  <inkml:trace contextRef="#ctx0" brushRef="#br0" timeOffset="153354.03">8573 9266 67 0,'0'0'119'0,"0"-2"6"0,0 2-14 16,0 0-9-16,0 0 1 0,0 0-10 0,1-5 0 16,-1 5-2-16,1-5-8 0,-1 5-3 0,0-3-9 0,0 3-6 15,0 0-7-15,0 0-10 0,0 0-4 16,5-7-3-16,-5 7-3 0,-1-2-7 0,1 2 0 15,0 0-3-15,0 0-8 0,0 0-3 0,2-3-2 0,-2 3 1 16,0 0-1-16,0 0-4 0,0 0 4 0,7 12-9 16,-6-9 4-16,2 4-7 0,-3-3 1 0,1 4-1 15,2 0 11-15,-1-3-3 0,-1 7 2 0,1-3 3 16,0 1 1-16,3 4-3 0,-1-3 10 0,1 3-3 16,-1 3-1-16,1 2 0 0,-1-2-1 0,1 2-5 15,4 0-2-15,0 6 5 0,-4-3-6 0,5 4 4 16,-1-2-2-16,2-2-7 0,-5-2 4 0,1-1-1 15,4 7 2-15,-4-9-4 0,5 6-2 0,-6-6 2 16,3 0 2-16,0 0-9 0,0-2 6 0,0 2-5 16,0 0 4-16,1-2-5 0,-1-2 3 0,0 3-1 15,-5-5 0-15,7 1 1 0,-5-1-3 0,0 0-7 16,-1-2-10-16,0 0-5 0,0-2-9 0,-1 1-12 16,-4-4-2-16,1 2-17 0,2-3 4 0,-2-2-13 0,2 3-17 15,-3-4-30-15,-3 6-124 0,3-6-263 0,0 0 117 16</inkml:trace>
  <inkml:trace contextRef="#ctx0" brushRef="#br0" timeOffset="153646.03">8603 9786 202 0,'0'0'202'0,"0"0"-21"0,0 0-15 15,0 0-16-15,0 0-13 0,0 0-10 0,0 0-11 16,0 0-14-16,0 0-10 0,27-2-9 0,-22 4-11 16,1-2-3-16,2 3-9 0,-3-1-5 0,3 2-8 0,-2 0-7 15,1 0-9-15,-1 1-15 0,-2 0-5 16,5 0-19-16,-2-1-12 0,0 1-11 0,-2 1-11 0,5 0-24 15,-1-5-14-15,-1 2-25 0,1 1-52 0,2-4-85 16,0 0-262-16,0-3 116 0</inkml:trace>
  <inkml:trace contextRef="#ctx0" brushRef="#br0" timeOffset="153884.03">8880 9690 97 0,'0'0'133'0,"-6"2"-9"15,6-2-7-15,-5 2-8 0,2 1 0 16,2-1-3-16,1-2-14 0,-1 7-2 0,-2-2-6 0,2 3 3 16,-3 1-5-16,0 0-6 0,3 1-8 0,-4 0-5 15,1 2-9-15,-4 5-5 0,3-3-5 0,1 1-4 16,-4 2-17-16,1-5-29 0,-1 5-42 0,1-4-27 15,-2 3-62-15,-1 0-94 0,-1-1-249 0,1 0 111 16</inkml:trace>
  <inkml:trace contextRef="#ctx0" brushRef="#br0" timeOffset="154480.03">9900 9322 75 0,'-6'0'138'0,"6"0"-17"16,0 0-8-16,0 0-11 0,0 0-16 0,0 0-3 15,0 0-13-15,0 0-3 0,0 0-6 0,0 0-7 16,0 0 3-16,0 0-14 0,11 5 2 0,-11-5-6 16,4 4 0-16,-4-4-5 0,5 3-9 0,-4 1-2 0,2 0 1 15,-3 1 6-15,0 2 1 0,0 2-3 0,-3 3 4 16,2 1 3-16,-4 4 5 0,1 1-2 0,-1 7-1 15,-3-1 4-15,-1 3 1 0,2 1 2 0,-6-1-3 16,1 1 3-16,-3 0-4 0,0-1-1 0,-4-1-5 16,1 3 2-16,0-6-3 0,0 2-1 0,-5-4-4 15,9 1-3-15,-2-7-2 0,-3 2-3 0,6-5-1 16,2-1-5-16,-2 2-2 0,5-4-2 0,0-1-8 16,0-2-20-16,-1 1-18 0,4-5-17 0,0 3-25 0,0-3-24 15,0 1-32-15,0-3-154 0,5 0-312 16,-13-3 138-16</inkml:trace>
  <inkml:trace contextRef="#ctx0" brushRef="#br0" timeOffset="154826.01">9523 9740 100 0,'0'0'209'0,"0"0"-10"0,0 0-19 0,0 0-20 15,0 0-17-15,0 0-18 0,0 0-13 0,0 0-9 0,0 0-13 16,0 0-8-16,0 0-11 0,0 0-3 0,12 13-9 16,-11-9-9-16,0 4-4 0,2-1-5 0,-2-1-1 15,-1 3-3-15,0 0-4 0,3-2-6 0,-3 0-3 16,1 1-2-16,-1-1 1 0,0-2-4 0,0 2-2 16,0-2 1-16,4 0-6 0,-2-2 4 0,1 1-3 15,-2-1 4-15,-1-3-3 0,5 7-1 0,-1-5-5 16,0 1 3-16,2-1 3 0,2-1-5 0,0-2 4 0,1 1-3 15,3 1-6-15,-1-1 4 0,-1 1-1 16,4 0-1-16,-4-2-4 0,0 2 3 0,2-1-5 16,-1 0-1-16,2 2-1 0,1-2-4 0,0 0-9 0,-4 0-11 15,3 0-12-15,1 0-12 0,-2 0-16 16,3 0-28-16,-2-3-35 0,1 2-52 0,-3-2-98 0,2 2-302 16,0-2 134-16</inkml:trace>
  <inkml:trace contextRef="#ctx0" brushRef="#br0" timeOffset="155353.03">9807 10524 70 0,'6'2'139'0,"-1"-1"-11"15,3 0-13-15,2 2-24 0,2-3-4 0,6 1-2 16,1 1-12-16,11-2-8 0,-2 0-11 0,3 2-4 16,4-2-8-16,-2 0-5 0,0 0-4 0,0 0-1 15,-1 3 0-15,-1-2 3 0,1 1-2 0,-1-5 1 16,-3 3 0-16,0-3 6 0,-8 2-4 0,2 1 2 0,-3-1-6 15,3 0-3-15,-4 2-4 0,-3-1 0 16,2-1-7-16,-3 1 1 0,-1 0-5 0,1 2 4 0,-3-1-6 16,-1 2 1-16,2 0-6 0,-3-3-6 0,1 2-12 15,0 0-8-15,-1 1-5 0,-1-1 0 16,1 2-3-16,-3-2 4 0,3-1-5 0,-4 1-3 0,4 1 5 16,-5-2-20-16,1-1-5 0,0 1-7 0,-5-1-15 15,5 2-35-15,-5-2-67 0,0 0-189 0,0 0 84 16</inkml:trace>
  <inkml:trace contextRef="#ctx0" brushRef="#br0" timeOffset="155883.01">10073 10430 64 0,'0'0'155'0,"1"-3"-14"0,0-2-13 0,-1 5-12 0,1-4-10 15,1-1-8-15,-1 2-8 0,-1 3-16 0,3-3-2 16,-1 0-7-16,-2 3-3 0,4-3 0 0,-4 3-7 15,3-2 3-15,-3 2 1 0,0 0 4 0,0 0-9 16,0 0 3-16,5-3-2 0,-5 3-3 0,0 0-4 16,0 0-10-16,0 0 7 0,-13 8-1 0,8-4-2 15,0 0-5-15,-2 2-1 0,-2 1-2 0,2-2-3 16,-1 2-6-16,-3 0 0 0,3-1-5 0,-1 1-6 16,0 0 6-16,-1-2-5 0,1 2 0 0,0-2 0 0,0 0-2 15,1 2 4-15,-1-2-8 0,1 0 2 0,1-1 7 16,3-1-3-16,0-1 4 0,0 0 2 0,1 0-8 15,3-2 5-15,-3 3-6 0,3-3 2 0,0 0-2 16,-8 3 0-16,8-3-2 0,0 0-3 0,0 0 0 16,0 0-3-16,0 0 1 0,11 5 0 0,-9-3 1 15,2 1-6-15,1-1 6 0,0 3 6 0,1-1-4 16,5 1 0-16,-5 3 2 0,2-3-2 0,-2 2 1 16,2 2-2-16,0-1-1 0,-2-1 2 0,3-2-1 15,-4 2-4-15,1 0-5 0,0-1-9 0,0 0-17 16,0 0-17-16,-2-2-18 0,-3 2-21 0,2-2-25 0,-1 1-47 15,-3-1-183-15,1-1-367 0,0-3 162 0</inkml:trace>
  <inkml:trace contextRef="#ctx0" brushRef="#br0" timeOffset="156818.03">9030 11492 2 0,'0'0'156'0,"0"5"-9"0,0-5-18 16,-3 4-14-16,3-4-8 0,-3 6-6 0,0-5-17 15,3-1-6-15,-3 4-8 0,2-2-3 0,1-2-8 16,0 0-5-16,-2 3-3 0,2-3 1 0,0 0-4 16,0 0 3-16,0 0-1 0,0 0-3 0,0 0-2 15,-4-14-2-15,2 4-3 0,4-3-5 0,-2 1-4 0,1-5-4 16,-1-11 1-16,5 3-13 0,-4-4-2 0,2-1 0 15,2-4-8-15,-1 1-3 0,2-1 3 0,2-3-4 16,1-7 3-16,1 9 0 0,0 3-1 0,3 3 5 16,1-2 1-16,-1 4 5 0,-3 3 13 0,-1 5 4 0,1 5 1 15,-2-3 2-15,-2 7 1 0,1 1 6 16,-3-1 2-16,-2 6-2 0,0-1 1 0,0-1-3 16,-1 3-7-16,1 0-2 0,-2 3-4 0,2-4-2 0,-2 4-8 15,0 0-5-15,0 0-3 0,0 0-5 0,0 0-2 16,-7 10-2-16,4-2-1 0,0-4-8 0,3 4 0 15,-2-2-6-15,-2 1-1 0,0 1-7 0,0 0-8 16,1-2 2-16,-1 1 2 0,0-1-9 0,0 1 4 16,0-3 0-16,3 0-2 0,-3 0 1 0,0-1-4 15,-1-1-2-15,0 0-3 0,1 1 9 0,4-3-4 16,-6 2 6-16,6-2-2 0,-8 0-1 0,8 0 8 16,0 0-9-16,-10-2 5 0,10 2 0 0,-5-1 1 15,5 1 6-15,-8 0 7 0,8 0 2 0,-9-2 0 0,9 2 9 16,-10 3 0-16,4-1-5 0,0 0-3 0,1-2-3 15,-1 3 7-15,0 1 0 0,0-2 0 0,3 0 2 16,-1 0 6-16,-1 0 2 0,-2 0 2 0,7-2-5 16,-6 0 11-16,6 0 8 0,0 0 4 0,-9 0-4 15,9 0-3-15,-7-2 0 0,7 2 7 0,-5-5 1 16,4 2-7-16,1-1 2 0,1-1-5 0,1-1 2 16,-1 0 3-16,1 2 3 0,4-3 0 0,-4 3-2 0,2-2 0 15,1 3 6-15,0 1-12 0,2-4 9 16,-4 5-4-16,3 0 1 0,1 1 3 0,1 0 5 0,-8 0-3 15,14 2-1-15,-5 1 4 0,2 0-5 0,-3 1-3 16,1-1-1-16,0 1-1 0,0 3-1 0,0-2-3 16,-1 1-1-16,-3-2 1 0,5 2-7 0,-6-2-15 15,1 0-23-15,-1-1-25 0,0 2-27 0,-2-3-52 16,-2 1-135-16,0-3-294 0,0 0 131 0</inkml:trace>
  <inkml:trace contextRef="#ctx0" brushRef="#br0" timeOffset="157496.09">8079 10384 29 0,'-10'-1'150'0,"-1"-1"-6"15,2 0-9-15,-3 2-9 0,2 0-3 0,1-1-4 16,1 1-7-16,3-2-2 0,-5 2-2 0,10 0 4 15,-9-2-1-15,3 2-6 0,6 0 1 0,-7-2-4 16,0 2-5-16,7 0-1 0,-6-3-7 0,6 3-2 16,-5-2-5-16,5 2-7 0,0 0-3 0,-4-2-8 15,4 2-4-15,0 0-8 0,-6-3-1 0,6 3-3 0,0 0-6 16,0 0-7-16,-4-1-1 0,4 1-5 16,0 0-4-16,0 0-2 0,-6-1 1 0,6 1-5 15,0 0-6-15,0 0-4 0,0 0-9 0,0 0 2 0,0 0-5 16,22 1-10-16,-10-1-4 0,5 3-8 0,3-2-17 15,1 1-4-15,7 0-8 0,3-2-3 0,1 3 1 16,2-1-2-16,-1 1-4 0,3-1 0 0,-4 1-3 16,0-1-11-16,0-1 0 0,-4 3-9 0,-4-2-3 15,-7-2 0-15,2 2 5 0,-6-2-4 0,1 1 3 16,-4-1-8-16,3 1 10 0,-7-2 4 0,2 2 9 16,-3 0 7-16,-5-1 0 0,11 0 12 0,-11 0-7 0,7-1 4 15,-7 1-1-15,4-4-4 0,-4 4-2 0,4-1-7 16,-4 1-7-16,2-5-39 0,-2 5-122 15,0-3 54-15</inkml:trace>
  <inkml:trace contextRef="#ctx0" brushRef="#br0" timeOffset="157694.09">8496 10367 173 0,'-2'-3'31'0,"-1"-1"16"0,-1-1 11 0,-1 1-3 16,-3-2-8-16,3 1 0 0,-4-1-2 0,5 2 20 15,-6-2-1-15,1 0-3 0,5 4-3 0,-4-3 10 16,2 3-3-16,2-1-4 0,-1-1 3 0,0 2 3 16,2-1 4-16,0 0-1 0,-4 2-6 0,7 1-2 15,-1-4-3-15,1 4-6 0,0 0-5 0,0 0-6 16,0 0 3-16,0 0-6 0,0 0-4 0,0 0-2 15,19 1-6-15,-14 3 1 0,5 2-4 0,1 0-1 0,-2-1-1 16,1 6-3-16,-1-3-2 0,1 5 3 0,3 1-7 16,-6-2 0-16,1 3 1 0,-3 0-4 0,-2 0 0 15,0 1-8-15,-6 1-20 0,-2-2-43 0,-3 1-63 16,-15 1-166-16,-1 3-313 0,-7-2 138 0</inkml:trace>
  <inkml:trace contextRef="#ctx0" brushRef="#br0" timeOffset="162154.09">6266 11226 33 0,'0'0'125'0,"0"0"-2"0,0 0-15 0,0 0-2 0,0 0-11 16,0 0-7-16,0 0-2 0,0 0-8 0,0 0-1 15,0 0-8-15,0 0-1 0,0 0 2 0,0 0-2 16,0 0 2-16,0 0-1 0,0 0 8 0,0 0 0 16,0 0-2-16,0 0 7 0,0 0 3 0,0 0-3 15,0 0-11-15,10-9-5 0,-10 9-7 0,5-3-8 16,2 0-2-16,-2 1-6 0,5-1-5 0,-1-2-3 0,4 4-4 16,-1-2-4-16,5 3-6 0,2 0-4 0,-3 3 2 15,4-2-2-15,0 6-2 0,-3-1-2 0,2 5-6 16,-1-1-1-16,4 6-2 0,-8 0-3 0,7 1-1 15,-2 3 0-15,-9-3-4 0,4 6-3 0,-5 0-6 16,2 6-20-16,0 1-5 0,-6 1 4 0,0-3 1 16,-1-1 6-16,-2-3 5 0,0-5 0 0,-2 1 8 0,3 3 6 15,-3-3 2-15,0-2 5 0,0 1 2 16,0 1 4-16,-3 5 4 0,3-6 2 0,-3-1-3 16,6 1 5-16,1-1-2 0,0 2-5 0,1-2 2 0,-2 1 3 15,4-2 1-15,3 2-5 0,2 5 3 0,0-9-1 16,3 1-3-16,-2-2 2 0,6-2-3 0,-2-1-3 15,2-1 4-15,8 0-4 0,-2-1-2 0,-3-4 0 16,5 0-4-16,1-2 5 0,-5 0 0 0,-1-3-6 16,-3 1 6-16,1-1 2 0,-2 0 0 0,-1 3 0 15,-3-3-5-15,-5 0 2 0,-1 2-2 0,-2 1 0 16,2-2 2-16,-3 3 0 0,-3 0-2 0,3-1 1 0,-2 3-2 16,2 0 3-16,-4 0 0 0,3-1-3 15,-1 5 4-15,-2-3-6 0,2 2 6 0,-1 2 0 16,-1 1 0-16,2-5-8 0,0 1 5 0,-1 0-2 0,2-2-13 15,-3 0-12-15,3-1-14 0,1-1-17 0,0-2-24 16,-5-2-30-16,8 0-65 0,-8 0-111 0,9-5-314 16,-3-1 139-16</inkml:trace>
  <inkml:trace contextRef="#ctx0" brushRef="#br0" timeOffset="162483.1">7057 11847 94 0,'0'0'139'0,"0"0"-7"15,-6-1-17-15,6 1-4 0,0 0-1 0,0 0-3 16,0 0-7-16,0 0-3 0,0 0-11 0,25 0-1 15,-20 0-5-15,4 0-10 0,-2 2-12 0,0 0 1 16,1 0-5-16,2 1-1 0,-1 4-8 0,-4 0-2 0,3 3 1 16,-4 0-1-16,-2 2-7 0,2 5-2 0,-4 0 2 15,-4 1-4-15,-1 1 2 0,3 0-5 0,-6 0 1 16,-4 5-7-16,-2-3-1 0,4-3-2 0,-4 2-2 16,0-5-8-16,-1-1-12 0,2 1-18 0,-1-2-30 15,-3-3-24-15,3 2-67 0,-2-4-153 0,-1 1-318 16,4-6 141-16</inkml:trace>
  <inkml:trace contextRef="#ctx0" brushRef="#br0" timeOffset="163508.09">7213 12637 146 0,'-9'-10'169'0,"3"5"-7"15,-6-1-14-15,3-1-3 0,0 3-9 0,0-1-6 16,-5-2-7-16,5 5-4 0,0-2 2 0,-2 1-8 16,-1 1-4-16,3 1-5 0,-1 0-11 0,-3 1-5 15,0 1 5-15,-3 4-16 0,-1 0-2 0,1 3-8 16,-1 1-7-16,2-1-1 0,-3 2-7 0,5 3-5 16,3-1-8-16,-3 0-1 0,5 3-5 0,3-3-3 15,1 0-4-15,2 0-6 0,2 4-4 0,2-5-5 0,6 3-9 16,1 1-11-16,0-1-6 0,9-2-14 0,-4 0-7 15,5-2-1-15,4 4-2 0,-6-4-1 0,-1-2-3 16,-1 1-2-16,-3-3-3 0,-3 1 11 0,0 0-1 16,-3 1 5-16,0 1 4 0,-4-4 4 0,-2 2 2 15,-2 2 4-15,-2-4 3 0,-8 6 2 0,2-3 9 16,-4 1 0-16,-3-1 4 0,0-2 9 0,0 1 0 16,-1 0 3-16,0-1 0 0,-1-1-1 0,-3 0 2 15,4-1-5-15,3 0-2 0,2 0 0 0,3-1-4 0,2 0-19 16,3-1-25-16,0-2-37 0,5 0-34 15,0 0-54-15,-4-7-119 0,7 2-311 0,3 0 138 16</inkml:trace>
  <inkml:trace contextRef="#ctx0" brushRef="#br0" timeOffset="163809.09">7176 12694 157 0,'0'0'136'0,"0"0"-10"0,0 0-13 16,0 0-1-16,0 0 9 0,6 10-4 0,-2-5-1 0,2 5-3 16,0-1 2-16,0 4-7 0,1 1-10 0,0 3-5 15,-1 2-6-15,1-4-7 0,-5 4-7 0,2-2-5 16,0 0-9-16,-2 0-5 0,1 0-5 0,-2 1-6 15,-1-3 1-15,2 2-5 0,-4 0-4 0,4-1-6 16,-2 0-7-16,0-4-8 0,0-2-14 0,-3 2-12 16,2-1-15-16,-2-2-21 0,-2-4-31 0,3 2-17 15,-2-4-42-15,0-1-42 0,-3 1-94 0,1-3-297 16,-3-4 133-16</inkml:trace>
  <inkml:trace contextRef="#ctx0" brushRef="#br0" timeOffset="164028.09">7162 12901 28 0,'6'-7'185'0,"4"-1"-11"0,1 1-12 16,1-2-11-16,0 1-8 0,-2 1-10 0,4-3-17 16,3 3-10-16,-3-1-8 0,-1 3-8 0,-1 1-14 15,1 1-7-15,0-2-16 0,-3 5-18 0,4-2-15 16,-2 4-18-16,-1-1-25 0,-2 3-9 0,0 0-13 0,1 2-14 15,-2-1-9-15,0 2-12 0,-3 0-13 16,-1-1-5-16,1 2-13 0,0-2-61 0,-1 3-187 16,1-3 83-16</inkml:trace>
  <inkml:trace contextRef="#ctx0" brushRef="#br0" timeOffset="164363.09">7456 12912 367 0,'2'4'-3'0,"1"-2"28"0,-2 1 22 0,-1-3 16 16,3 1 3-16,-3-1 6 0,0 0 3 0,0 0 4 16,0 0 8-16,2-7 0 0,-2 7-5 0,1-6-6 15,-1 6-4-15,2-4 1 0,-2 4-4 0,0 0-6 16,0-5-8-16,0 5 0 0,0 0-8 0,1-4-9 15,-1 4-4-15,0 0 0 0,0 0 1 0,0 0-10 16,6 0 0-16,-6 0-2 0,0 0-7 0,0 0-1 16,13 2-3-16,-8-1 2 0,-5-1-4 0,8 2 3 0,-3 1-4 15,1-2 5-15,-2 2 1 0,3-2 2 16,-4 1-6-16,4 0 1 0,-7-2 1 0,10 4 1 16,-9-3-5-16,3 2-1 0,-3-2-1 0,2 2 2 0,-2 1-4 15,-1-4 2-15,3 5-4 0,-3 0 0 0,0-5 1 16,-3 7-3-16,2-3 3 0,1 0-1 0,0-4-4 15,0 6 4-15,-3-5 0 0,3-1-2 0,0 0 1 16,-1 4 7-16,1-4 7 0,0 0 6 0,0 0 1 16,0 0 6-16,0 0 6 0,-10-9-1 0,10 4 1 15,1-2-4-15,-2 2-3 0,6-7-1 0,-1 2-4 16,1-2-6-16,-1 3-6 0,1-3-8 0,0 2-14 16,5 0-13-16,-1 1-13 0,2 1-9 0,0 1-25 15,0 2-20-15,5-2-24 0,-1 1-28 0,-2 5-39 16,1-2-93-16,-1-2-299 0,-1 3 133 0</inkml:trace>
  <inkml:trace contextRef="#ctx0" brushRef="#br0" timeOffset="165368.09">7798 12833 78 0,'-4'2'144'0,"-1"0"-5"0,0 0-9 0,0 2-6 15,1 0-7-15,0-1-8 0,0-1-8 0,3 3-14 16,-3-1-3-16,3 0-9 0,-3 2-7 0,0 1-4 16,2-3-7-16,-1 1-6 0,2 1-6 0,-3 0-6 0,4-1-4 15,-2 0 1-15,0 1-5 0,1 0-4 16,-2-2 2-16,2-2-7 0,-1 3 0 0,0-3-5 0,1 3-3 16,1-5-4-16,-4 3 0 0,4-3-8 0,0 0-7 15,0 0-10-15,0 0-6 0,0 0-4 0,0 0-6 16,16-8 11-16,-10 4-7 0,-1 1 3 0,1 1 3 15,3-3 1-15,-1 1 7 0,-3 0 7 0,4 1 7 16,-1-1 10-16,-3 3 3 0,3-3 0 0,-2 3-5 16,2-2 7-16,-3 3-1 0,-5 0 0 0,9 0 9 0,-4 0-7 15,-5 0 4-15,15 0-3 0,-8 0 2 16,3 0-3-16,3 0 1 0,-2 0-2 0,2 0-3 16,3-2-2-16,2-1 1 0,-1-1-3 0,2-1-2 0,-5-1 0 15,4-3 3-15,1 1-7 0,-6-1 3 0,2 1-1 16,-2-2-7-16,-4 3 4 0,0-3-1 0,-4 3 2 15,-2 0 0-15,-1 0-2 0,-1 0-3 0,-1-1-3 16,-2 4 3-16,2-3-2 0,-3 2-1 0,-1 0 2 16,1 2 3-16,-4-1-3 0,4 2 5 0,-1-1-4 15,0 1 2-15,-1-1 1 0,5 3 4 0,-10-2 3 16,7 1 3-16,3 1 5 0,-9-2 0 0,9 2 6 16,-5-3 1-16,5 3 5 0,-5-2 4 0,5 2 4 15,-4-2 7-15,4 2-2 0,-5-3 4 0,5 3-3 16,0 0-2-16,-5-2-4 0,5 2 0 0,0 0-6 15,0 0-3-15,0 0-2 0,0 0-5 0,-5-2 1 0,5 2-2 16,0 0-3-16,0 0-2 0,0 0-2 0,0 0-4 16,0 0 0-16,0 0-1 0,0 0 1 0,0 0-1 15,-7 6 0-15,7-6-2 0,0 0-2 0,-1 3 3 16,1-3-2-16,0 0 1 0,0 0 0 0,0 0-2 16,0 0 0-16,0 0 2 0,0 0-2 0,-4 2 0 15,4-2 1-15,0 0 2 0,0 0-2 0,0 0 2 16,0 0-1-16,0 0 1 0,0 0-3 0,0 0-3 15,0 0 1-15,0 0-2 0,0 0 3 0,0 0 0 16,0 0-2-16,0 0 0 0,5 6-1 0,-5-4 1 16,0-2 2-16,3 5-4 0,-3-5 4 0,1 3 0 0,-1-3-1 15,3 4-1-15,-3-4 0 0,1 2 1 16,-1-2 0-16,1 3 5 0,-1-3 0 0,0 0 8 16,0 0 4-16,0 0 0 0,4 2 2 0,-4-2-1 0,0 0 1 15,0 0-3-15,3 3 0 0,-3-3-2 0,0 0-1 16,0 0-3-16,0 0 0 0,0 0-2 0,0 0 2 15,0 0-3-15,0 0-1 0,0 0 0 0,0 0 1 16,0 0 1-16,0 0-3 0,0 0 1 0,0 0 0 16,0 0-1-16,0 0-2 0,1-10-2 0,-1 10 1 0,-1-5-6 15,-2 0-3-15,3 1-1 0,-1-1 1 16,-3 0 1-16,3 2-3 0,-2-3 2 0,2 0-1 16,-2 1 2-16,-2 1 1 0,4-1-1 0,-2 3-1 0,3 2 0 15,-5-5 5-15,5 2-3 0,0 3-2 0,0 0 1 16,-1-4-2-16,1 4-1 0,0 0 3 0,0 0-3 15,0 0 3-15,0 0-3 0,0 0 3 0,-3 12-1 16,3-7 1-16,0 3 2 0,3 1 1 0,-2 2 0 16,4 1 3-16,-1 0-3 0,0 5 2 0,-3-2 1 15,6 2-2-15,-5 0 3 0,2-4-4 0,0 3 4 16,2-1-2-16,-2-2 1 0,-1 2 1 0,-1-3-1 16,-2 0 0-16,3-3-6 0,-2 4-13 0,3-5-20 15,-4-1-25-15,0-1-24 0,0-1-38 0,0 1-39 16,-4-4-53-16,4-2-131 0,-6 0-377 0,6 0 167 15</inkml:trace>
  <inkml:trace contextRef="#ctx0" brushRef="#br0" timeOffset="165986.09">7951 12908 171 0,'6'1'169'0,"0"-1"-7"15,-6 0-10-15,11-1-14 0,-3-2-9 0,5 2-11 16,1 0-9-16,3-3-8 0,2-1-10 0,1 0-11 16,1-1-9-16,-1 1-2 0,0-2-14 0,0 0-12 15,0-1-13-15,-6 0-4 0,4 2-13 0,-8 1 0 16,3-2-1-16,-4 0-8 0,0 2 1 0,-4-2-7 16,-1 4 6-16,-3-4-3 0,3 0 0 0,-4 4 0 15,-1-1 1-15,-2 0 1 0,-1 1 8 0,4 3-3 0,-7-4 3 16,3 3 0-16,4 1 2 0,-12 1-4 0,12-1 5 15,-10 3-1-15,5 1-5 0,0 0 3 0,-1-2-3 16,3 2 3-16,-1 1 1 0,0 1 7 0,-1 0-1 16,4 2 2-16,-3 0-2 0,4 1 12 0,0 0 5 15,-2-3-4-15,4 5 4 0,-2-1 3 0,4-2-3 16,0 2-2-16,-1-1-2 0,1-2-1 0,0 3-2 16,0 0-3-16,4-3-1 0,-2 2-7 0,3-3-4 15,0-2-7-15,0 3-10 0,4-4-10 0,0-3-16 0,4 2-11 16,-2-2-15-16,-2-2-9 0,7 0-11 0,-2-2 3 15,-1-4-12-15,-2 2-2 0,-3-1 8 16,1 0 6-16,-4 1 5 0,-1-2 15 0,-2 3 7 0,-1 0 15 16,-1 0 2-16,1 1 3 0,-5 1 18 0,3-1 2 15,-3 4 11-15,-3-5 0 0,3 5 4 0,0 0 14 16,-4-3 2-16,4 3 3 0,0 0-8 0,-10 0 3 16,10 0-2-16,0 0-3 0,-6 7 2 0,2-5-5 15,4 3 4-15,0-5-1 0,0 6-5 0,0-1 1 16,1 0 0-16,-1 2 6 0,3-1-4 0,-2-1-1 15,4 2-1-15,0 2-2 0,-1 2 0 0,4-1 5 16,-2 1-5-16,8 1 1 0,-5 1 1 0,5 3-2 0,-4 1-1 16,-1 0 0-16,1-1-1 0,-1 0-7 0,-2-2 1 15,-1 1 0-15,-1 0-1 0,-1-3 2 0,-3-2 1 16,1 1-1-16,-2-3-3 0,-3 1 0 0,-1-3-6 16,-2 2-8-16,0-2-1 0,-2-1-19 0,-2-1-8 15,1-1-19-15,1-1-31 0,-4-4-44 0,-1 2-129 16,1-5-285-16,-2 0 127 0</inkml:trace>
  <inkml:trace contextRef="#ctx0" brushRef="#br0" timeOffset="166169.09">8406 12680 101 0,'0'0'290'0,"-1"-4"-24"15,1 4-27-15,-4-5-30 0,4 5-40 0,0 0-41 16,0 0-33-16,0 0-33 0,0 0-42 0,0 0-48 16,0 0-54-16,-2 13-164 0,2-13-265 0,6 9 119 15</inkml:trace>
  <inkml:trace contextRef="#ctx0" brushRef="#br0" timeOffset="166444.09">8507 12709 99 0,'-7'0'161'0,"0"2"-40"0,2-1-48 0,-1 1-74 16,-2-2-75-16,3 1-82 0,5-1 36 0</inkml:trace>
  <inkml:trace contextRef="#ctx0" brushRef="#br0" timeOffset="166811.09">8661 12893 72 0,'0'5'162'0,"0"0"-18"16,0 0-14-16,1 3-2 0,-1-2-12 0,0 1-6 16,1 1-18-16,-1-3 11 0,5 0-6 0,-5 3-10 0,3-2-1 15,-2-1 0-15,-1 1 0 0,3-1-6 0,-2-2-5 16,-1 1-7-16,0 0 0 0,0-4-6 0,0 7-5 15,0-5-8-15,0 3-3 0,0-5-5 0,-1 5-6 16,-2 0-2-16,2-3-14 0,-2 1-13 0,3 4-13 16,0-2-17-16,0 0-22 0,-2 0-24 0,-1-1-15 15,3-1-25-15,0-3-24 0,-1 7-143 0,1-7-301 16,-4 1 133-16</inkml:trace>
  <inkml:trace contextRef="#ctx0" brushRef="#br0" timeOffset="167000.1">8681 12726 129 0,'0'0'315'0,"-4"-2"-17"0,4 2-15 0,-2-4-19 16,2 4-21-16,0 0-25 0,0 0-17 0,-3-4-24 15,3 4-21-15,0 0-38 0,0 0-46 0,0-4-51 16,0 4-54-16,0 0-59 0,13-1-66 0,-8-1-211 15,5 2-400-15,0 0 177 0</inkml:trace>
  <inkml:trace contextRef="#ctx0" brushRef="#br0" timeOffset="167636.09">8884 12912 175 0,'0'0'193'0,"-1"5"-22"16,1 0-14-16,1 0-6 0,-1 1-10 0,3-2-14 0,-2 0-16 15,2-2-8-15,-1 4-11 0,1-4-10 16,1 3-9-16,0-2-4 0,-2-1-6 0,3 0-7 16,-5-2-3-16,0 0-8 0,9 0-1 0,-3-3-4 0,0-1-11 15,-3-2 1-15,5-2-3 0,0 0-1 0,-1-1-4 16,0-3-1-16,-1 2-11 0,-1-2 4 0,2-3-6 15,-2 1-1-15,0-1-2 0,-2 3-2 0,-1 2 0 16,3 0 1-16,-2 5-3 0,-1-1 6 0,-2-1 2 16,1 3-4-16,-1 2 0 0,0 2-1 0,3-4 1 15,-3 4-2-15,0 0 5 0,0 0-4 0,0 0 2 16,-14 9 2-16,10-1 1 0,-1-3 2 0,0 1 3 16,1 4-2-16,0-2-1 0,-1 2 0 0,-1-1 0 15,2 0 1-15,1 1 4 0,0 1 5 0,-1 0-1 16,2 0-4-16,0-2-3 0,2 0 5 0,0 1-3 0,1-1-1 15,0-1-3-15,2 2 2 0,0-6-2 0,3 1-1 16,2 2-1-16,4-5-2 0,-1 1-1 0,3-3-4 16,-2 0-9-16,4-3-6 0,-3 1-9 0,-2-2 3 15,8-4-1-15,-10 1-2 0,5 0 3 0,-5 0 3 16,3-1 1-16,-1 0 0 0,-7 4 1 0,2-2 11 16,-3-1 6-16,2 3 4 0,-1 0 3 0,-2 1-2 15,-2 1-1-15,4-1 0 0,-4 3-5 0,0-5 5 0,0 5-4 16,0 0 2-16,0 0 1 0,0 0-3 15,0 0 0-15,0 0 0 0,0 0 1 0,-5 12-1 0,5-7-2 16,-1-1-1-16,-2 2 1 0,3-3 3 0,0 1-4 16,3 1 0-16,-2 0 2 0,-1-3 1 0,1 5-5 15,1-4 3-15,-2 3-1 0,3 0-1 0,0-1 1 16,1-2 3-16,0 4 0 0,-2-1-2 0,1-3 1 16,1 5 1-16,1-2-9 0,-4-2 10 0,3 3-3 15,-2-1-1-15,0-2-1 0,-1 3 0 0,0-1 3 16,-1-2-7-16,-1 1-6 0,1 1-7 0,-3-3-24 15,-2 2-46-15,-1-1-40 0,-4-1-229 0,3-3-385 0,-4 0 170 16</inkml:trace>
  <inkml:trace contextRef="#ctx0" brushRef="#br0" timeOffset="171290.09">7247 13433 4 0,'-6'0'142'0,"6"0"-16"16,-6 1-11-16,6-1-16 0,-7 3-3 0,7-3-9 16,-2 3-11-16,2-3-7 0,-4 3-8 0,4-3-2 15,-5 1-5-15,5-1-3 0,0 0-4 0,0 0 0 16,0 0 4-16,-4 3 1 0,4-3 6 0,0 0 4 15,0 0 2-15,0 0 3 0,0 0-3 0,0 0 1 0,0 0 0 16,0 0-1-16,0 0-5 0,0 0 2 0,0 0-9 16,0 0-2-16,0 0-7 0,0 0-6 0,0 0-4 15,0 0-2-15,0 0-2 0,0 0-5 0,0 0-5 16,0 0 2-16,0 0-7 0,0 0 3 0,0 0-1 16,24-4-1-16,-16 3-1 0,3-2 3 0,1 1-5 15,3-1 2-15,1-1-5 0,4 1 1 0,-1 1-4 16,3-2-4-16,6-1-5 0,-6 5-12 0,-1-3-6 15,-3 3-11-15,3 0-8 0,-4-1-22 0,2 2-20 16,-6 0-5-16,0 1-12 0,1 0-17 0,-1 1-11 16,0-3-5-16,-3 4-124 0,-1-2-277 0,-2 1 123 15</inkml:trace>
  <inkml:trace contextRef="#ctx0" brushRef="#br0" timeOffset="171531.1">7277 13580 88 0,'-2'0'144'0,"2"0"-7"0,2 5 4 0,-2-5 5 16,6 7 3-16,-5-5-6 0,3 1-5 0,1 0 5 16,1-3-3-16,1 1-15 0,-1 0-10 0,1 1-10 15,-1 0-10-15,3-1-7 0,0 1-12 0,-4-2-5 16,7 2-13-16,-1-1-9 0,2-1-13 0,5 0-12 0,-1 2-14 15,0 0-18-15,3-2-22 0,-4 0-17 16,3 0-25-16,-1 0-40 0,4-2-35 0,-7 0-155 16,-2 1-325-16,0-3 145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17T09:29:28.561"/>
    </inkml:context>
    <inkml:brush xml:id="br0">
      <inkml:brushProperty name="width" value="0.05292" units="cm"/>
      <inkml:brushProperty name="height" value="0.05292" units="cm"/>
      <inkml:brushProperty name="color" value="#002060"/>
    </inkml:brush>
  </inkml:definitions>
  <inkml:trace contextRef="#ctx0" brushRef="#br0">6396 7900 5 0,'0'0'42'0,"0"0"-4"0,0 0 6 15,0 0 1-15,0 0 1 0,0 0 3 0,0 0-3 16,0 0 0-16,0 0-2 0,0 0-5 0,0 0-2 16,0 0 0-16,0 0 2 0,0 0-2 0,-4-1-1 15,4 1 0-15,0 0 2 0,0 0-8 0,0 0-7 16,0 0-3-16,0 0 6 0,0 0-3 0,0 0 1 16,0 0-4-16,0 0-9 0,-7-2 3 0,7 2 1 0,0 0-5 15,0 0 7-15,-10 0 0 0,10 0 2 0,0 0 5 16,0 0-2-16,0 0 2 0,-9 2 0 15,9-2-6-15,0 0 7 0,0 0-4 0,0 0-3 0,0 0-2 16,0 0-6-16,0 0 0 0,0 0-1 0,0 0-4 16,0 0 2-16,0 0-4 0,0 0 1 0,0 0 3 15,0 0-4-15,0 0 0 0,16-5 0 0,-9 3 1 16,0-1-1-16,0 0 6 0,4-1-5 0,1-1 5 16,-1 0-9-16,4 1 5 0,2-1-4 0,-3 2 2 0,4-1-3 15,0 1 5-15,0-2-6 0,0 2-3 16,1 1 4-16,-1-1 2 0,-4 2-3 0,-1-2-4 15,3 0-2-15,-6 2-5 0,2-1 4 0,-1 2-1 0,-3-1-1 16,-3 1-4-16,0-2-6 0,3-1-9 16,-8 3-2-16,5 0-13 0,-5 0-6 0,0 0-15 15,8 3-23-15,-8-3-58 0,1 4-159 0,-1-4 71 0</inkml:trace>
  <inkml:trace contextRef="#ctx0" brushRef="#br0" timeOffset="286.99">6426 8014 21 0,'0'0'83'0,"7"6"1"0,-7-6-11 0,9 0-5 16,-9 0-3-16,13 0-2 0,-4-2-5 0,-4 2-2 0,3-3 0 15,-1 3 1-15,4 0 1 0,-5 0-4 0,3-1 2 16,0-1-5-16,-1 1-3 0,-2 0 0 16,1-1-17-16,0 1 2 0,-1 0-5 0,1-2-4 0,3 2-8 15,0-1 4-15,-2 1-3 0,0 1 0 0,-1 0-7 16,-7 0-15-16,12 0-9 0,-7 0-20 0,-5 0-8 16,12 0-18-16,-6 1-19 0,0 1-82 0,-1-1-173 15,1-1 77-15</inkml:trace>
  <inkml:trace contextRef="#ctx0" brushRef="#br0" timeOffset="2499.98">26247 7737 78 0,'0'0'80'16,"0"0"-2"-16,0 0-7 0,0 0-1 0,0 0-17 15,0 0 0-15,0 0-1 0,0 0-7 0,0 0-2 16,0 0-1-16,0 0-9 0,0 0 3 0,0 0-4 0,0 0 4 16,0 0-8-16,0 0 4 0,0 0-1 0,0 0 8 15,0 0-13-15,0 0 4 0,0 0-5 0,0 0-1 16,0 0 3-16,0 0-4 0,0 0 3 0,13 7-3 16,-13-7-6-16,9 1 4 0,-1 0 0 0,-2-1-4 15,6 3-7-15,0-2 2 0,1 1 4 0,0 2-3 16,5-2-4-16,0 1 2 0,2 1-2 0,-2 0-1 15,1 2-5-15,-1-3 3 0,1 2-9 0,-1-2 4 16,-4 1-12-16,-2-1 7 0,2 0-7 0,-4-2-10 16,0 2-8-16,-2-2-33 0,-3 0-5 0,0-1-8 15,0 2-12-15,-5-2-70 0,8 3-170 0,-5 0 76 16</inkml:trace>
  <inkml:trace contextRef="#ctx0" brushRef="#br0" timeOffset="3033.99">26246 7925 49 0,'8'0'62'0,"2"3"3"16,3-3-12-16,3 3-4 0,0 0-5 0,-3-1 2 16,6 2-11-16,-4-2 0 0,3 1-3 0,-5-2-7 15,-1 3 2-15,-1-3-9 0,-1 1 2 0,-4-1-2 16,2 1-3-16,-3-1 1 0,-5-1-4 0,9 1-2 16,-9-1 1-16,5 0-5 0,-5 0 1 0,6 2-1 0,-6-2 3 15,0 0-4-15,8 0 4 0,-8 0-5 16,0 0 0-16,4 2 2 0,-4-2-3 0,0 0-1 15,0 0 2-15,4 1-1 0,-4-1-1 0,6 1 1 0,-6-1 0 16,5 1 1-16,-5-1-2 0,4 2-4 16,-4-2 0-16,0 0-5 0,8 0-1 0,-8 0-2 15,0 0-1-15,0 0-5 0,0 0-5 0,0 0-5 0,0 0-6 16,0 0 4-16,5 1-5 0,-5-1 0 0,0 0-2 16,0 0-6-16,0 0-30 0,0 0-74 0,0 0 32 15</inkml:trace>
  <inkml:trace contextRef="#ctx0" brushRef="#br0" timeOffset="18251.64">7659 10181 8 0,'0'0'84'0,"0"0"-8"16,0 0-8-16,0 0-3 0,0 0-4 0,0 0-8 16,-5-3-2-16,5 3-6 0,0 0-8 0,0 0-1 15,0 0-1-15,0 0-6 0,0 0-3 0,0 0-2 16,0 0-7-16,0 0-1 0,0 0 4 0,0 0-6 0,0 0 3 16,0 0-5-16,0 0-1 0,0 0 0 0,0 0-5 15,0 0 5-15,0 0-2 0,0 0-9 0,0 0 10 16,0 0 1-16,0 0-7 0,0 0-4 0,0 0 3 15,0 0-2-15,0 0 4 0,0 0 2 0,0 0-4 16,0 0 5-16,-9 6-13 0,9-6 7 0,-4 4-1 16,4-4-3-16,-5 2 7 0,5-2-2 0,-5 0-4 15,5 0-7-15,-4 3 14 0,4-3-9 0,0 0 9 16,0 0-3-16,0 0-1 0,0 0 4 0,0 0 0 0,0 0-2 16,0 0-1-16,-4 4 10 0,4-4-5 15,0 0 4-15,0 0-5 0,0 0-1 0,0 0 0 16,0 0 2-16,0 0-4 0,0 0-2 0,0 0 4 0,0 0-7 15,0 0 10-15,0 0-10 0,0 0 4 0,0 0-5 16,0 0 5-16,-1 3 0 0,1-3 2 16,0 0-10-16,0 0 2 0,0 0 5 0,0 0-2 0,0 0-2 15,0 0 1-15,0 0 1 0,0 0 1 0,0 0 6 16,0 0-7-16,0 0 7 0,0 0-10 0,0 0-2 16,0 0 7-16,0 0-2 0,0 0 16 0,0 0-13 15,0 0-2-15,0 0 2 0,0 0 11 0,0 0-11 16,0 0 5-16,0 0 0 0,0 0-5 0,0 0 8 15,0 0-4-15,0 0 8 0,0 0-2 0,0 0-7 16,0 0 4-16,0 0 6 0,0 0-2 0,0 0-3 16,0 0-2-16,0 0 0 0,0 0-1 0,0 0 6 0,15-7-2 15,-7 4-3-15,1-1-5 0,3 0 1 0,1 0-1 16,5-1-1-16,0-2 3 0,1 2-7 0,-1-1-1 16,1 0 7-16,0 0-4 0,-2 1-2 0,3 0-1 15,-4-1 1-15,-2 4 1 0,-1-2 0 0,-1 1 0 16,-1 2-7-16,-1-1 7 0,0-2 5 0,-2 3-13 15,-2-1-3-15,-1 2 2 0,2-2-6 0,-7 2-4 16,7-2-6-16,-7 2-6 0,5-1-6 0,-5 1-13 16,0 0-8-16,0 0-5 0,8 0 6 0,-8 0-5 15,0 0-10-15,0 7-51 0,0-7-134 0,0 5 59 16</inkml:trace>
  <inkml:trace contextRef="#ctx0" brushRef="#br0" timeOffset="18873.64">7713 10314 28 0,'-2'3'52'0,"2"-3"-4"16,-1 4 3-16,1-4 3 0,0 0-3 0,-4 3 5 16,4-3-3-16,0 0 1 0,0 0 3 0,0 0 2 15,-3 2 0-15,3-2-7 0,0 0 4 0,0 0-1 16,0 0-12-16,0 0 0 0,0 0-13 0,-1 4 6 16,1-4-4-16,0 0-4 0,0 0-5 0,0 0-7 0,0 0 2 15,0 0 0-15,-4 4-2 0,4-4-7 0,0 0 3 16,-2 4 1-16,2-4-3 0,0 0-2 0,0 0 14 15,0 0-10-15,-5 2 1 0,5-2 5 0,0 0 9 16,0 0-1-16,0 0 2 0,0 0 0 0,0 0-3 16,0 0 1-16,0 0-3 0,0 0 1 0,0 0-5 15,0 0-1-15,0 0 0 0,0 0-4 0,-12-2-2 16,12 2-2-16,0 0-2 0,0 0-2 0,-6-2-1 16,6 2 2-16,0 0-5 0,0 0 3 0,0 0-4 15,0 0 4-15,-9 0-1 0,9 0 1 0,0 0 0 16,0 0-2-16,0 0-2 0,0 0 0 0,0 0 3 0,0 0-3 15,0 0 2-15,0 0-1 0,0 0-1 0,0 0 1 16,0 0 2-16,0 0-1 0,0 0 2 0,0 0-3 16,17-8 1-16,-7 3-1 0,5-4-1 0,3 2 1 15,9-4-5-15,1-2 9 0,3 2-5 0,-2 0-1 16,3 1 4-16,-3 2-2 0,-1 1-4 0,-8 0 0 16,-2 4 3-16,-2 1-7 0,-3 0 2 0,-2-3-7 15,1 3 4-15,-7 1-3 0,5 1-1 0,-3-2 3 16,-2 1-9-16,0 0 7 0,-5 1-5 0,8 0 0 15,-8 0-6-15,0 0 5 0,8 0 3 0,-8 0-16 16,0 0 3-16,0 0-7 0,6-3-8 0,-6 3-3 16,0 0-15-16,0 0-6 0,0 0-9 0,0 0-8 0,0 0-12 15,0 0-55-15,0 0-162 0,0 0 73 0</inkml:trace>
  <inkml:trace contextRef="#ctx0" brushRef="#br0" timeOffset="19660.65">7582 10074 64 0,'0'0'71'0,"0"0"-5"16,0 0-1-16,0 0-3 0,0 0-7 0,0 0 4 0,0 0-7 15,-1-2-3-15,1 2-1 0,0 0 0 0,0 0-3 16,0 0-4-16,0 0-5 0,0 0 0 0,0 0-2 16,0 0 2-16,0 0-7 0,0 0-6 0,0 0 6 15,0 0-7-15,0 0-7 0,0 0 0 0,0 0 3 16,0 0-3-16,0 0 0 0,0 0-2 0,0 0-3 15,0 0 6-15,0 0-1 0,0 0-4 0,0 0 7 16,0 0 5-16,0 0 5 0,0 0-4 0,0 0 0 16,0 0 1-16,0 0-2 0,0 0 0 0,0 0-4 15,0 0-6-15,0 0-4 0,0 0 4 0,10-6-2 16,2 2-2-16,2 2 1 0,1-3 1 0,7-2 0 16,5-1-9-16,-2 0 2 0,-3 4 0 0,7-5 1 0,-2 4-2 15,-1-3 3-15,-6 2-3 0,8-1-3 0,-8 2 4 16,-1 0-6-16,1-1 3 0,-5 0-2 15,-2 2-1-15,-3 0 4 0,1 0 0 0,-4 3-1 0,0-1-1 16,-1-3 2-16,-1 5 4 0,-1-2-4 0,-4 2 7 16,6-1-3-16,-6 1-3 0,4-4-1 0,-4 4 1 15,0 0-4-15,0 0-1 0,0 0-9 0,0 0-14 16,5-1-12-16,-5 1-12 0,0 0-2 0,0 8-13 16,0-8-7-16,-1 8-12 0,1-2-97 0,0-3-195 15,-3 1 86-15</inkml:trace>
  <inkml:trace contextRef="#ctx0" brushRef="#br0" timeOffset="30478.83">7705 10093 24 0,'0'0'49'0,"-3"-4"-2"0,3 4-9 0,0 0-6 16,0 0 3-16,0 0-4 0,0 0-7 0,0 0 1 16,0 0-1-16,0 0 8 0,0 0 2 0,0 0 7 15,0 0 10-15,0 0-1 0,-4-3 6 0,4 3-1 16,0 0 6-16,0 0-14 0,-5-2-4 0,5 2 1 16,0 0-4-16,-2-3-4 0,2 3-2 0,0 0-11 15,0 0 1-15,-4-3-2 0,4 3 0 0,0 0-4 16,0 0-5-16,0 0-1 0,0 0-1 0,0 0-8 15,-4-2 1-15,4 2-6 0,0 0 8 0,0 0-1 0,0 0-6 16,0 0-1-16,0 0 2 0,0 0 6 16,0 0-10-16,0 0 5 0,0 0-3 0,-2-4 2 15,2 4 2-15,0 0 2 0,0 0-2 0,0 0-2 0,0 0 4 16,0 0-5-16,0 0 1 0,0 0-4 0,0 0 8 16,0 0-6-16,0 0 10 0,0 0-11 0,0 0 2 15,0 0 1-15,0 0 4 0,0 0-7 0,0 0 3 16,0 0 0-16,0 0-4 0,0 0 4 0,0 0 1 15,0 0 5-15,0 0-3 0,0 0 5 0,0 0 3 16,0 0 3-16,0 0-4 0,0 0 3 0,0 0-4 16,0 0 1-16,0-3-7 0,0 3 2 0,0 0-3 15,0 0 5-15,6-7-5 0,-1 5-7 0,1-1-2 0,6 1 3 16,-4-3-3-16,3 2-1 0,3-1-1 16,0 1-3-16,3-2-2 0,-1 1-9 0,1-1 4 15,3 1-1-15,-4-3 2 0,2 3-1 0,-4 0-2 0,-1 1 0 16,-3 0 4-16,1-1-3 0,-1 1 0 0,-2 1-6 15,-1 0-3-15,0 0 1 0,-2 2-7 0,-1-1-2 16,-4 1-1-16,9 0-13 0,-9 0-9 0,5-2-50 16,-5 2-119-16,0 0 52 0</inkml:trace>
  <inkml:trace contextRef="#ctx0" brushRef="#br0" timeOffset="30880.83">7623 10281 44 0,'0'0'108'0,"0"0"-12"0,0 0-7 0,0 0-7 16,0 0-9-16,0 0-8 0,0 0-4 0,0 0-6 16,0 0-4-16,-1-3-15 0,1 3 2 0,0 0-6 15,5-10 7-15,0 7-15 0,0-2-2 0,5-2-3 16,-2 0 0-16,1 1-5 0,1-1-3 0,0 0-3 15,-1 3 6-15,0-1-7 0,2 0-6 0,-5 3-5 16,3-1-7-16,-3 3-5 0,1 0-1 0,0-1-7 16,2 2 0-16,0-1-6 0,-4 0-11 0,3 0-2 0,-3 0-9 15,4 3-21-15,-4-2-40 0,0 0-121 0,-1 3 54 16</inkml:trace>
  <inkml:trace contextRef="#ctx0" brushRef="#br0" timeOffset="31223.83">7757 10452 83 0,'4'-3'88'0,"1"-2"-6"0,3-2-6 0,1-1-8 0,2 1-11 16,2-4-2-16,4 0 0 0,-2 1-11 0,4-2-5 15,-2 3-2-15,-1 0-18 0,0 1-17 0,-2 3-13 16,-3 1-11-16,1 1-23 0,-5 3-60 0,1-1-113 16,-4 1 50-16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17T09:31:24.329"/>
    </inkml:context>
    <inkml:brush xml:id="br0">
      <inkml:brushProperty name="width" value="0.05292" units="cm"/>
      <inkml:brushProperty name="height" value="0.05292" units="cm"/>
      <inkml:brushProperty name="color" value="#002060"/>
    </inkml:brush>
  </inkml:definitions>
  <inkml:trace contextRef="#ctx0" brushRef="#br0">6023 10600 3 0,'0'0'82'0,"0"0"-9"0,0 0-9 0,0 0 2 0,0 0-5 15,0 0-8-15,0 0 0 0,-1-3-1 16,1 3-10-16,0 0-1 0,0 0-3 0,0 0-8 0,0 0-7 16,5-7 5-16,-5 7-7 0,0 0-3 0,0 0 2 15,0 0-3-15,0 0-2 0,0 0 6 0,0-5-7 16,0 5 0-16,0 0-1 0,0 0-5 0,0 0 0 15,0 0-4-15,1-3 3 0,-1 3 5 0,0 0-1 16,0 0-8-16,0 0 4 0,0 0-6 0,4-3 5 16,-4 3-2-16,0 0 3 0,0 0-5 0,1-1 5 15,-1 1-5-15,0 0 1 0,0 0 3 0,8-1-5 16,-8 1 1-16,5-2 2 0,-5 2-6 0,9-3 2 16,0 2 2-16,-4 1-3 0,2-1 2 0,-7 1 3 15,14-2-1-15,-8 2-2 0,3-1 0 0,1-2 2 16,2 2-4-16,-3 1 0 0,1-1-11 0,0 0 4 15,-2 1 0-15,1 0-2 0,0-1-1 0,-3 1-2 0,2 0-4 16,-2 0 5-16,-1 0-2 0,4 0 4 0,-9 0-8 16,7 1 2-16,-7-1-2 0,7 0-4 0,-7 0-2 15,0 0-10-15,9 0-4 0,-9 0-1 0,0 0-6 16,4 1-13-16,-4-1-34 0,0 0-100 0,0 0 45 16</inkml:trace>
  <inkml:trace contextRef="#ctx0" brushRef="#br0" timeOffset="603.99">6185 10692 25 0,'12'-3'42'15,"-2"0"-9"-15,3 2 1 0,-3-1-7 0,4 0 2 16,-5 0-6-16,3 2-3 0,-1 0-5 0,-6-1 1 15,3 0-1-15,-3 1-2 0,3-1 1 0,-3-1-2 16,-5 2-3-16,5 0-4 0,-5 0 2 0,0 0-7 16,9 0-4-16,-9 0 2 0,0 0-3 0,0 0-17 15,0 0-29-15,0 0-56 0,0 0 25 0</inkml:trace>
  <inkml:trace contextRef="#ctx0" brushRef="#br0" timeOffset="1860">6054 10602 23 0,'0'0'40'0,"0"0"-2"16,0 0 0-16,0 0-2 0,0 0-3 0,0 0-5 0,0 0 4 15,0 0-8-15,0 0-5 0,0 0-1 16,0 0-1-16,0 0 0 0,0 0-6 0,10 4 2 15,-10-4-4-15,0 0 1 0,0 0-3 0,8 4 2 0,-7-2 2 16,-1-2-1-16,5 2-2 0,2-2 4 0,-7 0-3 16,11 3 0-16,-5-3-4 0,1 0 1 0,3 0 4 15,2-3 5-15,-1 3 0 0,3 0 4 0,0-2-5 16,4 2 6-16,0-2-5 0,1 1-4 0,0-1-2 16,-2 1 0-16,2-1 2 0,-6-1-5 0,1 3-2 15,-1-4 3-15,1 4 0 0,-5 0 1 0,2-3-7 16,-3 3 3-16,-2-4 4 0,1 3-2 0,-2-1-4 15,-1 0 0-15,-4 2 1 0,7-3 5 0,-3 1-7 16,-4 2 4-16,0 0-5 0,0 0 3 0,4-1-2 16,-4 1 6-16,0 0-21 0,0 0-9 0,0 0-2 15,0 0-10-15,-23 1-17 0,18 1-44 0,-2 1-104 16,1-1 46-16</inkml:trace>
  <inkml:trace contextRef="#ctx0" brushRef="#br0" timeOffset="2553">6077 10762 17 0,'0'0'40'0,"0"0"-5"16,0 0-2-16,0-5-1 0,0 5-2 0,0 0 5 16,0 0-7-16,0 0 0 0,-4-3-5 0,4 3-1 15,0-5-2-15,0 5 0 0,-4-2-4 0,4 2 7 16,-1-4 2-16,1 4 1 0,-4-4-3 0,4 0-4 0,0 4 5 15,-4-6-6-15,4 6-4 0,-5-2 2 0,4-1-1 16,1 3 1-16,-4-6-1 0,4 6 2 16,-1-4-4-16,1 4 2 0,-3-2-3 0,3 2 4 15,0 0 1-15,0 0-3 0,-1-2 2 0,1 2-3 16,0 0 4-16,0 0-6 0,0 0 1 0,8-9 1 16,-2 9-4-16,-1-1 4 0,4-1-3 0,3-2 4 0,-1 2 1 15,2-1 0-15,5-1-1 0,-2 1 0 0,2-2-1 16,1 2 3-16,-2-2-2 0,3 3-1 0,-7-1-4 15,6 1-6-15,2 0 5 0,-3-1 3 0,0 1-8 16,0 2 6-16,1 0 8 0,-3 0-12 0,-2-2-3 16,0 1-1-16,-1 1-5 0,0 1 1 0,-2-2-3 15,0 1 1-15,-5 0-4 0,1 0 2 0,-7 0-1 16,12-1 0-16,-8 1-4 0,-4 0 7 0,8 0 3 16,-8 0 2-16,5 1 0 0,-5-1-4 0,0 0 5 15,0 0-10-15,0 0-13 0,0 0-7 0,0 0-8 0,0 0-8 16,0 0-5-16,0 0-14 0,0 0-53 15,0 0-126-15,-25-1 55 0</inkml:trace>
  <inkml:trace contextRef="#ctx0" brushRef="#br0" timeOffset="2990.99">6087 10588 22 0,'0'0'22'0,"8"1"-2"0,-4 0-3 0,1 1 0 15,-5-2 0-15,11 2-4 0,-3-2 0 0,-3 0-3 16,0 2-1-16,2-2-1 0,-1 1 0 0,1-1 0 15,1 0-2-15,0 0-1 0,2 0 0 0,-1 0-3 16,1-1-2-16,-2 1-3 0,2-2 3 0,-3 2-2 16,2-4-1-16,-2 4-6 0,2-1 1 0,-4 1 1 0,-5 0-4 15,9-2-3-15,-1 2-11 0,-8 0-25 16,6-2 11-16</inkml:trace>
  <inkml:trace contextRef="#ctx0" brushRef="#br0" timeOffset="3953.02">6041 10755 2 0,'0'0'20'0,"0"0"0"15,13 4 2-15,-13-4-2 0,0 0-4 16,6 0 5-16,-6 0 0 0,0 0-2 0,12 0 3 0,-7-3-6 15,3 3 1-15,2-2 3 0,0-1-8 0,0 1 2 16,6 0 0-16,3-1 0 0,0 0-6 0,1 0 4 16,2-2-3-16,6 2-2 0,-9 2 4 0,4-3-9 15,-1 1 1-15,0 3 1 0,0-4-2 0,-2 1-7 16,2 2 2-16,-2 0 0 0,0-1 0 0,-1 1 1 16,2-1-5-16,-7 1 3 0,4-5-2 0,-4 6 3 15,-5 0 0-15,0 0 5 0,4-1-4 0,-3 1-7 16,-4 0 5-16,-2-1 0 0,-4 1-1 0,10 0 0 0,-10 0-1 15,0 0 4-15,0 0-5 0,7 1-1 0,-7-1-7 16,0 0-26-16,0 0-45 0,0 0 21 0</inkml:trace>
  <inkml:trace contextRef="#ctx0" brushRef="#br0" timeOffset="4624">6001 10606 18 0,'0'0'40'16,"0"0"-6"-16,0 0-3 0,0 0-6 0,0 0-2 16,0 0 0-16,17-4-2 0,-12 3 3 0,5 1 2 15,-1-4-4-15,3 4-3 0,2-1 1 0,0-5 3 16,6 4-1-16,-1-1 1 0,1-2-4 0,0 4 0 16,1-3 0-16,-1 1-1 0,-3 1 0 0,3-1-3 15,-3 1-2-15,-3 2-5 0,-4 0 1 0,2 0-1 16,-1 0-7-16,-2 0 1 0,0 0-2 0,-3 0 0 15,2 2-6-15,-2-2 4 0,-6 0 1 0,9 0-6 0,-3 0 3 16,-6 0 1-16,0 0-2 0,10 0 0 16,-10 0 1-16,0 0-1 0,6 1-4 0,-6-1-5 0,0 0 2 15,0 0-1-15,4 3-6 0,-4-3-7 16,0 0-14-16,0 0-22 0,0 0-66 0,0 0 29 16</inkml:trace>
  <inkml:trace contextRef="#ctx0" brushRef="#br0" timeOffset="15625.99">13900 10635 2 0,'0'0'65'0,"0"0"-1"0,4-2-7 0,-4 2-11 15,0 0-4-15,6-2 0 0,-6 2-1 0,5-2-15 16,-5 2 8-16,8-3-3 0,-4 3-3 0,2-2-6 0,-1 1 1 15,2 1-3-15,0-2-6 0,1 0-6 16,0 4 10-16,1-5-6 0,2 3 1 0,-2-1 3 16,1-2-4-16,2 1-1 0,-1 2-7 0,-2-1 6 0,2 0-4 15,-3 1-2-15,0 0-16 0,-2-1-1 16,-6 1-17-16,9 0-18 0,-9 0-47 0,5 1-103 16,-5-1 46-16</inkml:trace>
  <inkml:trace contextRef="#ctx0" brushRef="#br0" timeOffset="16451.99">13932 10672 11 0,'0'0'86'0,"11"0"-6"0,-6 0-14 16,3-3-5-16,-2 2-3 0,2 0-7 0,2-1-2 0,-1 1-2 15,1-1-8-15,-1 1-1 0,4 0-9 0,-4 1-1 16,0-3-5-16,-1 3-11 0,2 0 11 0,-5 0 0 16,-5 0-3-16,11-2-3 0,-11 2-1 0,8 0-1 15,-8 0-3-15,0 0 0 0,8 0-6 0,-8 0 3 16,0 0 1-16,5-2-3 0,-5 2 2 0,0 0-5 15,4-1 0-15,-4 1 4 0,0 0-4 0,0 0 3 16,0 0 1-16,0 0-10 0,0 0 3 0,0 0-1 16,0 0-1-16,0 0 4 0,0 0-1 0,0 0-3 15,0 0 4-15,0 0-1 0,0 0-5 0,0 0 6 0,0 0 0 16,0 0-1-16,0 0-5 0,0 0 0 16,0 0 5-16,0 0 4 0,0 0-13 0,0 0 3 15,0 0-2-15,0 0 7 0,0 0-3 0,0 0-7 0,0 0 1 16,0 0 4-16,0 0 1 0,0 0-4 0,0 0 3 15,0 0-2-15,0 0-8 0,0 0 13 0,0 0 2 16,9 3 1-16,-9-3-3 0,0 0 0 0,0 0-2 16,0 0-4-16,0 0 7 0,0 0-4 0,0 0 4 15,0 0 1-15,0 0 1 0,0 0-6 0,0 0 8 16,0 0-9-16,0 0 5 0,0 0-5 0,0 0 12 16,0 0-1-16,5 0-6 0,-5 0-3 0,0 0 6 0,0 0-6 15,0 0 3-15,0 0 5 0,0 0-3 0,0 0-6 16,0 0 1-16,0 0 1 0,0 0 4 0,0 0-4 15,0 0 1-15,0 0 4 0,0 0-3 0,0 0 1 16,0 0 1-16,0 0-8 0,0 0 5 0,0 0-1 16,0 0 2-16,0 0 0 0,0 0 0 0,0 0-2 15,0 0-8-15,0 0 8 0,0 0 5 0,0 0-4 16,0 0 5-16,0 0-4 0,0 0 3 0,0 0-2 16,0 0 1-16,0 0-6 0,0 0 1 0,0 0 3 15,0 0 1-15,0 0-1 0,0 0 2 0,0 0-2 16,0 0-5-16,0 0 2 0,0 0-3 0,0 0 1 15,0 0-1-15,0 0-6 0,0 0-10 0,-8 6-11 0,8-6-18 16,0 0-61-16,-10 1-120 0,10-1 53 0</inkml:trace>
  <inkml:trace contextRef="#ctx0" brushRef="#br0" timeOffset="109850.81">2578 7357 19 0,'0'0'90'16,"0"0"-5"-16,0 0 10 0,0 0-1 0,0 0-1 15,0 0-6-15,-1 4-10 0,1-4-6 0,0 0-2 16,0 0-12-16,0 0 4 0,0 0-8 0,0 0-13 15,0 0 1-15,0 0 0 0,0 0-5 0,0 0-7 16,0 0 3-16,0 0-3 0,0 0-6 0,0 0-4 16,0 0-4-16,0 0 6 0,0 0 4 0,0 0-7 15,0 0 6-15,0 0-9 0,0 0 2 0,0 0-4 16,0 0-3-16,5-9 0 0,-5 4 4 0,4 1-10 16,1 0 3-16,0-1 0 0,4-1 1 0,0 0-1 15,0-1-8-15,4-1 7 0,2 0 0 0,2-3 1 16,-1 1-9-16,2-1 6 0,1 0-3 0,3-4 5 0,-3 6-14 15,4-5 16-15,-5 2-2 0,0 1-11 0,0 0 10 16,-4 0 3-16,4 1-4 0,-4 0-8 16,1 1 2-16,-5 1-5 0,-1 1 11 0,0 1-1 0,0 0-3 15,-2 2 5-15,0-1-3 0,-1 3 4 0,-2-4 1 16,0 2 0-16,1 2-3 0,-1-1-4 0,0 1 2 16,-4 2 2-16,5-3 0 0,-5 3-1 0,4-3 3 15,-4 3-6-15,5-2 5 0,-5 2-3 0,0 0 0 16,4-3-1-16,-4 3-5 0,0 0-2 0,4-4-2 15,-4 4-6-15,0 0-2 0,0 0 4 0,0 0-8 16,0 0 0-16,0 0-14 0,0 0 7 0,0 0-16 16,0 0-10-16,1-3-9 0,-1 3-23 0,0 0-108 15,0 0-207-15,0 0 92 0</inkml:trace>
  <inkml:trace contextRef="#ctx0" brushRef="#br0" timeOffset="110427.81">2807 7047 15 0,'0'0'75'0,"0"0"-15"0,0 0-2 0,0 0-17 0,0 0 9 15,0 0-3-15,0 0-5 0,0 0-3 0,0 0 1 16,0 0 2-16,0 0 1 0,0 0 8 0,0 0-8 16,0 0 1-16,0 0 5 0,0 0-14 0,0 0 7 15,0 0-5-15,0 0 2 0,0-7-7 0,0 7-7 16,0 0-2-16,10-5 2 0,-6 4-2 0,1-1-3 16,-1-2 2-16,5 1-11 0,-3 0 5 0,1 1 1 15,-1-1-7-15,2 1 4 0,-1 0-1 0,0-1-2 16,0-1-5-16,2 2-1 0,1 0 4 0,-2-1-4 15,3 0 4-15,-3 2-3 0,0-2-3 0,1 0-1 16,-4 1 6-16,4-1-5 0,-3 3 5 0,2-2-10 16,-3-1 0-16,4 2 8 0,-4 1-7 0,0-1 5 15,-5 1-7-15,11 0 7 0,-11 0-4 0,6-3-2 16,-6 3 5-16,0 0-3 0,9 1-1 0,-9-1 7 16,5 4-8-16,-2-1 15 0,-2-1-7 0,-1-2-1 0,1 8-4 15,2-4 6-15,-2 2-3 0,-1 1 1 0,3-1 7 16,-2 1-3-16,-1-1 6 0,0 1 1 15,3 1-6-15,-2 1 7 0,1 0 0 0,-2 0-3 0,3-2 1 16,-2-1 1-16,2 1-7 0,-2 1-3 0,0 0 9 16,0-1-5-16,1 0-1 0,2 0 1 0,-2 0-2 15,1-2 1-15,-2 2-3 0,2-3 2 0,-2 2-1 16,1 1-5-16,2-3 6 0,-4 1-4 0,1-2 1 16,-1 3 0-16,2-3 0 0,-1 1-1 0,0-2-16 15,-1 3 18-15,2 0-6 0,-2-2-12 0,1 1-7 16,-1-4-23-16,1 8-23 0,0-5-25 0,1 0-128 15,-2-3-236-15,0 0 104 0</inkml:trace>
  <inkml:trace contextRef="#ctx0" brushRef="#br0" timeOffset="112016.82">2554 11751 37 0,'0'0'53'0,"-4"2"-6"0,4-2 4 16,0 0-11-16,0 0 2 0,0 0-2 0,0 0-2 15,0 0 5-15,0 0 8 0,0 0-4 0,0 0 6 16,0 0-3-16,0 0 7 0,0 0 3 0,0 0-11 15,0 4-5-15,0-4-7 0,0 0-4 0,0 0 3 0,0 0-7 16,0 0 2-16,-3 2-3 0,3-2-5 16,0 0-6-16,0 0-13 0,0 0 14 0,0 0-3 15,0 0-3-15,0 0 2 0,0 0 7 0,0 0-1 0,0 0-5 16,0 0 4-16,0 0 0 0,0 0 3 0,0 0 5 16,0 0-1-16,0 0 3 0,0 0-3 0,0 0-4 15,0 0 2-15,0 0-2 0,11-8-7 0,-9 5 8 16,1 2-7-16,3-3 3 0,2 0-3 0,-2-3-1 15,7 0-1-15,-4 0 6 0,8-3-6 0,-2-1 0 16,3-1-2-16,0 2-5 0,6-6 5 0,-1 1-6 16,-6 4 5-16,7-1 0 0,-1-3-2 0,-5 3-1 15,4-1-4-15,-6 1 4 0,9-2-1 0,-9 2-9 16,-2-1 6-16,8-3-1 0,-7 5 0 0,0 0 4 16,2-1-5-16,-5 4 4 0,-2 1-3 0,0-1 0 15,0 2 0-15,-2 2 2 0,1-1 2 0,-4 2 3 16,-1 0 1-16,1-1-2 0,-4 2-9 0,-1 2 8 15,4-3-4-15,0 1 2 0,-4 2-1 0,6-2-2 0,-6 2 1 16,0 0-5-16,4-1 2 0,-4 1 0 16,0 0-1-16,0 0 3 0,0 0 5 0,5-3-28 15,-5 3 0-15,0 0-1 0,0 0 0 0,0 0-10 0,0 0-5 16,0 0-5-16,0 0-9 0,0 0-7 0,0 0-20 16,0 0-20-16,0 0-120 0,0 0-233 15,0 0 103-15</inkml:trace>
  <inkml:trace contextRef="#ctx0" brushRef="#br0" timeOffset="112682.34">2858 11442 46 0,'-9'-2'100'0,"9"2"-7"0,0 0-9 0,0 0-12 15,0 0-2-15,0 0-7 0,-6 0-8 0,6 0-5 16,0 0-13-16,0 0-2 0,0 0 0 0,0 0-4 16,0 0-3-16,-3 4-2 0,3-4-1 0,0 0 3 15,0 0-4-15,0 0-6 0,0 0-4 0,0 0 6 16,0 0 6-16,0 0-10 0,0 0 7 0,0 0 3 16,0 0 6-16,0 0-3 0,0 0 5 0,21-4 0 15,-16 3-9-15,0-3-5 0,2 0 3 0,2-1-6 16,0 1-3-16,4-1 2 0,-3 1 0 0,3-1 2 15,-1 0-10-15,-1 2-10 0,1 0 16 0,-1 2-6 16,3-2 5-16,-1 2-6 0,-4-2 4 0,4 0-1 0,-3 2-6 16,3 1 2-16,-3 0-3 0,0-1 4 15,-2 1 1-15,1 0-2 0,1 0-8 0,-2 0 7 16,-8 0 1-16,11 1-7 0,-6-1 3 0,0 1-12 0,-1 2 12 16,-4-3-4-16,5 3-3 0,-2-2 5 15,-3-1-4-15,5 3 12 0,-4-1-7 0,-1-2 3 16,0 5-1-16,0-1 1 0,0-4-5 0,-3 6 4 0,3-1-2 15,-3-1-3-15,2 3 8 0,-2 0-7 0,1 0 2 16,-1-2-4-16,2 2-4 0,-2 3 9 0,0 0-1 16,1 0 4-16,2 2-6 0,-1-4 0 0,-2 4 5 15,2-6-3-15,-1 5-2 0,1-3 2 0,-2-2-5 16,3 1 8-16,-2 2 1 0,1-4-5 0,0 2 1 16,-2-1 3-16,1-2 0 0,0 2-5 0,1 0 2 15,1-1 9-15,-1-1-8 0,-1 2-4 0,1-1-11 16,0-1-13-16,1 0-11 0,-1 2-22 0,-1-2-20 15,1 0-131-15,-2 0-226 0,3-1 100 0</inkml:trace>
  <inkml:trace contextRef="#ctx0" brushRef="#br0" timeOffset="114541.37">2468 15116 77 0,'0'0'110'0,"0"0"-9"0,-4 3-10 0,4-3-9 16,-6 2-17-16,2 1-3 0,0-1-5 0,0 1-4 0,0-2-5 15,0 2-8-15,-1-1-1 0,1 1-9 16,2 0 4-16,-1 0-8 0,0 0-4 0,3-3-2 16,-4 5-5-16,3-2 3 0,-4 0 0 0,5-3-7 0,0 0 11 15,-4 3-4-15,4-3 4 0,-1 2 3 0,1-2 5 16,0 0 9-16,0 0 2 0,0 0-4 0,0 0 2 16,-3 3 6-16,3-3 0 0,0 0 0 0,0 0 1 15,0 0 1-15,0 0-2 0,0 0-3 0,0 0-5 16,0 0-2-16,0 0-4 0,0 0-5 0,0 0-3 15,0 0-1-15,0 0 2 0,0 0-6 0,0 0-1 16,15-11-4-16,-8 8 6 0,3-2-2 0,0-1-5 16,4-2 1-16,2-3 2 0,-1-2 1 0,5-1-5 15,2-1 4-15,4 1-4 0,-3-1 2 0,4 0-1 16,-3-2-1-16,-1 3 1 0,1 0-5 0,2-1-3 16,-2 1 4-16,-9 4-1 0,4 1-1 0,-1 2 1 15,-1 0-4-15,-4 2 5 0,-3-1-5 0,-1 3 0 16,1-1-3-16,-2 0 3 0,-3 1 0 0,0 1-3 15,-1 0 1-15,2 0 2 0,-6 2-2 0,9-4 2 16,-4 2-2-16,-1 1-2 0,-4 1 4 0,8-1-4 16,-8 1 0-16,4 0 3 0,-4 0-1 0,0 0 1 15,6-3 0-15,-6 3 1 0,0 0 2 0,0 0-7 16,0 0 2-16,0 0 3 0,6 0 1 0,-6 0-2 0,0 0-2 16,0 0-6-16,0 0-1 0,0 0-3 15,0 0-6-15,0 0 0 0,0 0-6 0,0 0-9 16,0 0-7-16,0 0-12 0,0 0-15 0,0 0 5 15,0 0-4-15,0 0 4 0,-21 4-5 0,21-4 11 0,-11 0-8 16,5 0-4-16,6 0-14 0,-15-1 4 0,7 1-1 16,-2-3 2-16,-3 3 10 0,4 0 4 15,-1-1 12-15,1 1 7 0,0-2 6 0,4 1 19 16,-4 0-1-16,1 1 9 0,3-2 12 0,5 2 13 0,-9-1 17 16,4-1 3-16,5 2-2 0,0 0 11 0,-10-2-1 15,10 2 6-15,0 0 1 0,-4-2-7 0,4 2 4 16,-4-1-3-16,4 1-2 0,0 0-7 0,0 0-2 15,-2-3-3-15,2 3-1 0,0 0-9 0,9-8 6 16,-3 5-1-16,-1 0-4 0,4 0-3 0,-4-3 0 16,4 3-5-16,0-3 3 0,0 2-6 0,1 0 2 15,2-1 1-15,-2-2-1 0,-1 5-1 0,1-4-5 16,-1 5 1-16,0-3 0 0,-2 3-3 0,0-1-4 16,-2 1 2-16,0 1-3 0,-5 0-2 0,11 3 3 15,-6-2 1-15,0 3 4 0,-2 0-5 0,3 3 10 16,-4 0 3-16,1 3 1 0,-1-1-1 0,2 3 2 15,-2 0 1-15,0-2 5 0,-1 2 2 0,3 1 4 16,-4 1-3-16,1-2 4 0,3 0-1 0,-4-1-7 16,0-2 2-16,3 3-4 0,-3-4-1 0,0 1-4 15,0-3 1-15,1 1-2 0,0 0-2 0,-1-2 1 16,2-1-2-16,-2 2-2 0,0 0 4 0,0 2-6 16,0-4-1-16,1 4-10 0,-1-1-12 0,-1 0-20 15,1 2-18-15,-4 2-26 0,4-2-31 0,-3 4-37 16,1-2-134-16,-5 4-304 0,4-6 135 0</inkml:trace>
  <inkml:trace contextRef="#ctx0" brushRef="#br0" timeOffset="117683.74">6315 14595 11 0,'0'0'91'0,"0"0"-6"0,0 0-12 0,0 0-7 16,0 0-1-16,0 0-14 0,0 0-4 0,-4 6-10 16,4-6 2-16,0 0-5 0,0 0 0 0,0 0-6 0,0 0-5 15,0 0-2-15,0 0 0 0,0 0 9 0,0 0-4 16,0 0-1-16,0 0-5 0,0 0 6 15,0 0-5-15,0 0-4 0,0 0 2 0,0 0-4 0,0 0-4 16,0 0 4-16,6 1 0 0,-2 1-8 0,-4-2 7 16,15-4 1-16,-7 4-7 0,4 0 4 0,0-3-7 15,1 2 0-15,1 1-1 0,0-1 3 0,-1 2-3 16,-2-1-1-16,2 1-6 0,1-2-6 0,-1 1-8 16,-2 1-1-16,1-2-2 0,1 1-3 0,0 0 4 15,-4 0 5-15,-3 0-7 0,3 0 1 0,-9 0-7 16,11 0-5-16,-11 0-9 0,8 0-8 0,-8 0-6 15,4 3-11-15,-4-3-37 0,-3 5-111 0,3-5 48 0</inkml:trace>
  <inkml:trace contextRef="#ctx0" brushRef="#br0" timeOffset="117912.74">6340 14723 42 0,'13'-5'91'0,"-13"5"-20"16,6-1 2-16,-6 1-8 0,7-2-3 0,-7 2-2 15,9-2-10-15,-4 1-3 0,-5 1 4 0,12-1-22 16,-4-2-4-16,1 3 3 0,0 0 1 0,1-1-4 16,1 1-12-16,-4 0-4 0,3 0-8 0,2 0-17 15,-6 0-12-15,7 0-35 0,-4 1-48 0,0-1-120 16,-4 3 53-16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17T09:39:10.558"/>
    </inkml:context>
    <inkml:brush xml:id="br0">
      <inkml:brushProperty name="width" value="0.05292" units="cm"/>
      <inkml:brushProperty name="height" value="0.05292" units="cm"/>
      <inkml:brushProperty name="color" value="#002060"/>
    </inkml:brush>
  </inkml:definitions>
  <inkml:trace contextRef="#ctx0" brushRef="#br0">2978 3721 78 0,'0'0'98'0,"-2"2"7"0,2-2-11 0,0 0 3 15,0 0 4-15,0 0 0 0,0 0-2 0,0 0-10 16,0 0-11-16,0 0-2 0,0 0-10 0,0 0-6 15,0 0-8-15,0 0-6 0,0-10-5 0,0 10-2 16,0 0 3-16,0 0-5 0,-2-4-5 0,2 4 0 16,0 0-8-16,0 0 3 0,-1-6-7 0,1 6 0 15,0 0 1-15,0 0-2 0,0 0 0 0,0 0 3 16,0 0-5-16,0 0 3 0,0 0-5 0,0 0 3 16,0 0 1-16,0 0-6 0,0 0 1 0,0 0 0 15,0 0 2-15,0 0 1 0,0-4-3 0,0 4-5 16,0 0 1-16,0 0 1 0,0 0 2 0,0 0-6 0,0 0 0 15,0 0-1-15,0 0 3 0,0 0-4 0,0 0 4 16,0 0-5-16,0 0 2 0,0 0-5 0,0 0 3 16,0 0 0-16,0 0-4 0,0 0 1 15,0 0-3-15,0 0 1 0,0 0 2 0,0 0-8 0,0 0 4 16,0 0-3-16,0 0 3 0,0 0 4 0,0 0-10 16,0 0 7-16,0 0 3 0,5 14-2 0,-5-11-3 15,0-1 4-15,0 5-3 0,1-5 3 0,-1 4-1 16,0 0 1-16,3 2-1 0,-3 0-1 0,0-1 1 15,0 2-1-15,0-3-1 0,1 2 6 0,-1 1-1 16,0-3-2-16,3 4 2 0,-3 0-2 0,0 0 1 16,0 0 3-16,0-4-5 0,0 6 2 0,0-3-3 15,-3 2 4-15,3-1-1 0,-1 1-2 0,1-1-1 16,-3-1 5-16,2 0 0 0,1-1-4 0,1 2-2 16,-1-2 4-16,0-1-1 0,0 0-2 0,3-1 6 15,-3 1-6-15,0 0 5 0,0 1-2 0,1-2 3 16,-1 3-3-16,0-6-1 0,0 4 2 0,0-2-4 15,0 0 2-15,0-2-1 0,0-1-3 0,3 2 1 0,-3 2-10 16,0-6-10-16,0 4-10 0,0-4-9 0,0 0-14 16,0 3-16-16,0-3-19 0,0 0-12 15,0 0-20-15,0 0-99 0,0 0-240 0,0 0 107 16</inkml:trace>
  <inkml:trace contextRef="#ctx0" brushRef="#br0" timeOffset="707.99">2950 3798 52 0,'0'0'103'0,"0"0"1"0,-4-3-15 15,4 3-9-15,0 0-5 0,0 0-8 0,0 0 2 16,0 0-16-16,0 0-2 0,-6-2 1 0,6 2-3 15,0 0 4-15,-3-4-4 0,3 4 2 0,0 0 0 16,-2-4 1-16,2 4-3 0,0 0 4 0,-3-4-7 16,3 4 1-16,-1-3-4 0,1 3-1 0,0 0-1 15,0 0-7-15,0 0-3 0,-3-4 0 0,3 4-5 0,0 0-10 16,5-6 3-16,-5 6-2 0,4-2-2 0,-3-1 2 16,2 0-5-16,1 2-2 0,-2-3-4 15,2 1 1-15,0 1 0 0,0-1-4 0,-4 3 2 16,10-5 0-16,-6 5-2 0,-4 0 1 0,9 1-4 0,-9-1 4 15,10 3-5-15,-2-2 4 0,-3 2-7 0,3-1 1 16,-2 1-2-16,3-2-4 0,-4 2-5 0,4 1-2 16,-2 0-1-16,0 0 5 0,1 0-4 15,1 1 4-15,-2 0-2 0,2 2-8 0,-2 0 0 0,-2 0 9 16,1 3-1-16,-1-3 1 0,-1 2 2 0,-1 0 3 16,0 0-1-16,-1 4 2 0,-2-3-6 0,1 0 10 15,-2 2-2-15,1-1-3 0,-3 0 4 0,1-1-4 16,-2 1 8-16,-1-3-3 0,2 3-2 0,-2-1-2 15,0 0 5-15,1 0-1 0,-2-1-2 0,-1 2 2 16,1-2 3-16,0 0 0 0,-2-1 3 0,0 4-3 16,1-6 2-16,-2 2 5 0,1-3-1 0,-1 2 6 15,4-2-1-15,-3-2 1 0,3 3 5 0,0-3-3 16,-4 0-1-16,5 0 0 0,0-2 8 0,-1 0-2 16,5-1 5-16,-5 3-4 0,3 0-1 0,2-3 2 15,-6 1-7-15,6-1-3 0,0 0-11 0,0 0-7 16,0 0-15-16,-4-7-18 0,4 7-12 0,0 0-15 15,8-8-19-15,-4 3-33 0,0-1-90 0,-3 0-226 16,3 1 100-16</inkml:trace>
  <inkml:trace contextRef="#ctx0" brushRef="#br0" timeOffset="1072.99">3236 3938 56 0,'0'3'65'16,"4"0"8"-16,-3 2-11 0,2 1 4 0,-2-1 0 15,-1-1-7-15,3 2 4 0,-2-2-10 0,-1 2-5 16,0 1 3-16,0-2-1 0,0 2 6 0,0 1 1 16,0-2-4-16,0-1-7 0,0 5 0 0,0-5-7 15,0 0-7-15,0 2 1 0,-1-3-1 0,-2-1-4 16,3 4-4-16,0-4-2 0,0 2-2 0,0-5-3 16,-1 4 3-16,1-4-4 0,0 0 0 0,1 4 4 15,-1-4-3-15,0 0 0 0,0 0-18 0,0 0-15 16,0 0-21-16,0 0-13 0,-1-16-31 0,2 8-109 15,-2 3-205-15,-3-7 90 0</inkml:trace>
  <inkml:trace contextRef="#ctx0" brushRef="#br0" timeOffset="1239.99">3185 3793 6 0,'0'0'87'0,"4"-2"-26"0,-4 2-27 16,6-2-30-16,-6 2-36 0,7-1-35 15,-7 1 15-15</inkml:trace>
  <inkml:trace contextRef="#ctx0" brushRef="#br0" timeOffset="2043.94">3416 3880 8 0,'0'0'93'16,"-6"3"-5"-16,6-3-4 0,-4 2-12 0,4-2-10 15,-5 4-4-15,5-1 0 0,-5 0 0 0,2 1-2 16,-1-2-12-16,2 2-5 0,-2 0 1 0,2 0 2 16,-1 1-5-16,-2 0-2 0,1-2 3 0,2 2-10 15,-2-1 2-15,2 3 3 0,0-1-8 0,-1 1 0 16,2-1-3-16,-1 0-3 0,0 1-3 0,1-2 1 15,0 3 2-15,1-3-2 0,1 2-6 0,-1-3 1 16,1 3 3-16,-1-4 3 0,4 2-4 0,-1-1 4 16,-1 2-8-16,1-4 4 0,-2 1 2 0,4-2-1 15,-2 2 10-15,-3-3-8 0,10 0-2 0,-4 0 0 16,1 0-3-16,-1-2 0 0,1 1 2 0,-1 0 1 16,1-2-5-16,0 3-3 0,-1-5-2 0,1 2 3 15,-1 1 2-15,-1-2-3 0,0 1-8 0,-1 3 7 16,3-3 4-16,-6 1-7 0,4-1-2 0,-5 3 1 0,8-4 1 15,-8 4 1-15,2-2-4 0,-2 2 1 0,4-3-2 16,-4 3 6-16,0 0-4 0,4-1-4 0,-4 1 1 16,0 0 1-16,0 0-4 0,0 0 4 15,0 0 1-15,0 0-4 0,4-3 2 0,-4 3 0 0,0 0 2 16,0 0-5-16,0 0 1 0,0 0 2 0,0 0 5 16,0 0 0-16,0 0 2 0,0 0-4 0,0 0-3 15,0 0 0-15,0 0 4 0,0 0-4 0,0 0 2 16,0 0 0-16,0 0 3 0,0 0-1 0,0 0-4 15,0 0 2-15,0 0 1 0,0 0-4 0,0 0 3 16,0 0-5-16,0 0 2 0,0 0 1 0,0 0 0 16,0 0 4-16,0 0-1 0,0 0 3 0,0 0-3 15,0 0 4-15,0 0-4 0,0 0-1 0,0 0 0 16,0 0 6-16,0 0-7 0,0 0 1 0,0 0 0 16,0 0-2-16,0 0 1 0,0 0-1 0,0 0-1 15,0 0 0-15,0 0 3 0,0 0-4 0,0 0-2 16,0 0 2-16,0 8 1 0,0-8 2 0,0 5 0 15,0-5 1-15,0 5 2 0,0-5-2 0,0 3-2 16,0 1 4-16,0-4 0 0,-2 8-5 0,2-8 4 0,0 5-3 16,0-2 7-16,0-3-6 0,2 6 2 15,-1-3-4-15,-1 1 1 0,4-1 4 0,-4-3-2 16,2 3-1-16,-2-3-1 0,5 5 7 0,-2-3-7 0,-3-2-9 16,0 0-15-16,13-3-28 0,-8 1-27 0,0-1-136 15,-1-3-233-15,0 0 103 0</inkml:trace>
  <inkml:trace contextRef="#ctx0" brushRef="#br0" timeOffset="2448.92">3640 3933 56 0,'0'0'178'0,"0"0"-13"0,0 5-13 0,0-5-14 15,0 0-14-15,0 0-10 0,0 0-15 0,0 3-4 0,0-3-3 16,0 0-2-16,1 3-8 0,-1-3-13 0,0 0-6 16,0 0-2-16,3 4-6 0,-3-4-6 0,0 0-5 15,0 0-2-15,0 0-5 0,0 0 2 0,0 0-3 16,0 0-2-16,0 0-5 0,0 0 1 0,0 0 1 16,0 0-5-16,0 0 0 0,0 0-4 0,0 0-3 15,0 0-13-15,0 0-17 0,0 0-26 0,0 0-31 16,0 0-36-16,0 0-48 0,9-7-137 0,-9 7-313 15,1-3 140-15</inkml:trace>
  <inkml:trace contextRef="#ctx0" brushRef="#br0" timeOffset="4416.97">3213 4037 20 0,'0'0'94'16,"0"0"-8"-16,0 0-8 0,0 0-9 0,0 0 0 15,0 0-5-15,0 0-1 0,0 0-8 0,0 0 3 16,0 0 0-16,0 0-2 0,0 0 4 16,0 0-1-16,0 0 6 0,0 0 8 0,0 0-2 0,0 0 1 15,0 0 4-15,0 0-8 0,17-4-7 0,-17 4-9 16,0 0-4-16,6-5-3 0,-6 2-7 0,4-1-2 15,0-1-3-15,0 2-2 0,0-2-9 0,1 0 1 16,-1 1-2-16,2 0 0 0,-1-2-4 0,-1-1-2 16,0 3 4-16,-3-1-5 0,4-1-3 0,-4 2 5 15,2 0-6-15,-2 0-4 0,-1-1 5 0,0 0-3 0,2 2-2 16,-2 3 0-16,0-7 0 0,-2 5 2 16,2 2 1-16,-2-5-6 0,2 5 9 0,-3-3-17 15,3 3 5-15,-9-1-9 0,9 1 12 0,-9 0-2 0,9 0 0 16,-11 1-5-16,6 1-2 0,-2-1 4 0,7-1 1 15,-10 3-2-15,5-3 1 0,1 3 4 0,-1-2-2 16,1 2 0-16,0 0-6 0,3-1 8 0,-3 0-6 16,0 2 5-16,2 0-2 0,-2-2 1 0,1 2-3 15,2-1 1-15,1-3-1 0,-2 5-2 0,0 0 7 16,1-2-5-16,-2 2 0 0,2-1 0 0,1 1 0 16,-2 1 0-16,2-2 1 0,0 1-1 0,2-1 7 15,-2 1-8-15,0-2 6 0,1 2 0 0,2-1 0 16,-3 1 0-16,1 0 7 0,3-1-4 0,-4 2-1 15,4-5 4-15,0 3 0 0,-1 0 6 0,1 1-7 16,-1-5 3-16,2 4-1 0,-1 0 2 0,1-3-5 16,-1 2 2-16,2 0-2 0,-3-2 3 0,2 1-4 15,-1-1 1-15,1 0-7 0,-5-1-7 0,9 0-10 0,-9 0-14 16,13-2-15-16,-7 0-21 0,2 0-7 16,0-3-32-16,3 1-27 0,-1 2-117 0,0-1-271 15,-2 0 121-15</inkml:trace>
  <inkml:trace contextRef="#ctx0" brushRef="#br0" timeOffset="6036.04">3874 3901 56 0,'0'0'101'16,"0"0"-6"-16,0 0-10 0,0 0 0 0,0 0-9 16,0 0-1-16,0 0-2 0,0 0 1 0,0 0 2 15,0 0 1-15,0 0-7 0,0 0-11 0,-3-5-3 16,3 5 6-16,0 0 0 0,0-7-4 0,0 7-4 0,0 0-3 16,-2-5 3-16,2 5-7 0,-4-1-7 0,4 1-6 15,0 0 1-15,-4-3-4 0,4 3-7 0,-8-2-2 16,8 2-4-16,-9 2 0 0,9-2 0 0,-10 3 2 15,5-3-3-15,0 5-4 0,1-4 2 0,-2 5-4 16,0-4 3-16,3 2-3 0,-1 1-8 0,2-1 0 16,-2 2 0-16,1-4 3 0,2 4-2 0,1 0-3 15,-1-1-2-15,2 1-5 0,-1-1 5 0,2 1-6 16,1-2-2-16,0 1-4 0,-1 0-3 0,2 1 4 16,-1-3-6-16,3 3 6 0,-2 0 0 0,-1-2 1 15,3 1-6-15,-4 0 5 0,2-1 2 0,0 3 2 16,0-3-1-16,-2-2 6 0,2 5-8 0,-4-4 5 15,3 2 0-15,-1-3 4 0,-2 5-1 0,0-4 0 16,1 1 0-16,-1-4 0 0,0 5 6 0,0-2-6 16,0-3 1-16,0 6 10 0,0-6-7 0,0 0 3 15,-1 5 1-15,1-5-2 0,0 0 4 0,1 3-9 16,-1-3 3-16,0 0-10 0,0 0-12 0,0 0-30 16,0 0-35-16,0 0-36 0,0 0-100 0,0 0-240 15,0 0 107-15</inkml:trace>
  <inkml:trace contextRef="#ctx0" brushRef="#br0" timeOffset="6324.04">3977 3959 85 0,'0'0'203'16,"-2"5"-19"-16,2-5-23 0,0 0-16 0,0 7-13 15,1-5-13-15,2 2-11 0,-3-1-9 0,1 1-9 16,0 1-10-16,2 1-8 0,-1-2-6 0,0-2-8 16,0 2-6-16,1 1-3 0,0-2-8 0,-1 0-2 15,-2 1-4-15,0-4-6 0,2 5-4 0,-2-5-5 16,3 3-7-16,-3-3-6 0,0 0-5 0,0 4-5 16,0-4-9-16,0 0-8 0,0 0-22 0,0 0-10 15,0 0-10-15,0 0-15 0,0 0-10 0,0 0-3 0,-15-11-4 16,12 6-11-16,1 2-15 0,-2-3-72 15,1-2-208-15,-1 4 92 0</inkml:trace>
  <inkml:trace contextRef="#ctx0" brushRef="#br0" timeOffset="7401.04">4127 3893 49 0,'0'0'142'0,"0"0"-9"16,0 0 10-16,0 0-2 0,0 0-12 16,0 0-11-16,0 0-8 0,1 7-17 0,-1-7-7 15,0 0-8-15,0 0-8 0,0 0-8 0,0 0-10 0,0 0-8 16,0 0-9-16,0 0-11 0,0 0 4 0,0 0-10 16,0 0-1-16,-1 4-3 0,1-4-1 0,0 0 0 15,0 0 0-15,0 0-2 0,0 0-2 0,0 0-2 16,8 0-1-16,-8 0 4 0,0 0-1 0,0 0 0 15,0 0 0-15,0 0-3 0,0 0 10 0,0 0-5 16,0 0 1-16,0 0-2 0,0 0-3 0,0 0 7 16,0 0-7-16,0 0 1 0,0 0-2 0,0 0 1 15,0 0-2-15,0 0-12 0,0 0 9 0,0 0-9 16,0 0 8-16,0 0-1 0,3 5-1 0,-1-2 2 16,-2-3-3-16,1 6 5 0,3-1-1 0,-3-1 2 15,2 3-5-15,-2-3 0 0,1 2 2 0,1 2 2 16,0-3-6-16,-1 2 7 0,-1 0 0 0,3-1-5 15,-1-1 3-15,1 2 5 0,-1-1-3 0,0-2 0 0,1 1 3 16,-3 1-2-16,3-3 0 0,-1 0-1 16,0 1 4-16,1 1-5 0,0-2 9 0,4-3-13 15,-8 0 10-15,10 0-7 0,-10 0 3 0,10-3 1 0,-5-1-2 16,0-1-6-16,-1 2-4 0,0-5-3 0,-1 3 6 16,-1 1 0-16,-1-1 2 0,-2-2-3 0,1 1 0 15,0 0 5-15,-4-2-4 0,3 4-1 0,-2-1 1 16,-2 0 5-16,3-1-3 0,-3 3 2 0,2-3-2 15,-1 2-2-15,0 1 2 0,1 1 1 0,-1 0-3 16,4 2 7-16,-7-6-1 0,5 6 4 0,2 0 0 16,-4-4 1-16,4 4-2 0,0 0-6 0,-2-4 4 15,2 4-6-15,0 0 0 0,-2-4 5 0,2 4-2 16,0 0 0-16,10-2 0 0,-5-1-4 0,2 2 1 16,-1 0-1-16,2 1-6 0,2-2 4 0,-3 2-9 15,4 2 2-15,-1-1-2 0,-1 0-3 0,3 3-2 16,-2 0 1-16,-5-1-3 0,4 3 1 0,-4-1-2 15,4 2 5-15,-4-2-3 0,-1 1 9 0,0-1 0 0,0 1-3 16,0-2 3-16,-3 1-1 0,4-2 0 16,-4 3 3-16,2-4-5 0,-3-2 8 0,1 6-1 15,3-4 5-15,-4-2 1 0,1 4 5 0,-1-4 8 0,3 3 3 16,-3-3 3-16,0 0 0 0,0 0-7 16,0 0-2-16,10-7 4 0,-6 5 1 0,1-1-8 0,0 0-1 15,3 2 8-15,-3-3-5 0,3 3 1 0,0-2 6 16,-1 2 5-16,0-1-19 0,5 2 12 0,-3 1-3 15,-3-1 1-15,3 1-1 0,-3 1-2 0,1 1 1 16,2 1-14-16,-4-1 8 0,-1 2 0 0,2 0 5 16,-2 1 5-16,1 0-4 0,-1-1-3 0,0 1-8 15,0 0 8-15,-3-2-2 0,3 1-15 0,-4 1-22 16,5-2-26-16,-5-4-30 0,1 2-68 0,-1-2-95 16,0 0-272-16,0 0 121 0</inkml:trace>
  <inkml:trace contextRef="#ctx0" brushRef="#br0" timeOffset="36860.11">4763 5015 67 0,'0'0'73'15,"0"0"-5"-15,0 0 5 0,0 0-4 0,0 0-3 0,0 0 3 16,0 0 2-16,7 7-3 0,-7-7-1 0,0 0 2 16,0 0-7-16,0 0-9 0,0 0-2 15,0 0-2-15,0 0-8 0,0 0-3 0,0 0-1 0,0 0-1 16,0 0-9-16,0 0-1 0,0 0 3 0,0 0-8 16,0 3 5-16,0-3 3 0,0 0-1 0,0 0-5 15,0 0 3-15,0 0 8 0,0 0-9 0,0 0 9 16,0 0-10-16,0 0 1 0,0 0-1 0,0 0 2 15,0 0 7-15,0 0 3 0,0 0-3 0,0 0 9 16,0 0-6-16,1-8 1 0,-1 8-4 0,0 0-5 16,0 0-2-16,0 0-4 0,0 0-7 0,0 0 1 15,0 0-3-15,0 0-9 0,0 0 10 0,0 0-7 16,0 0-1-16,0 0-5 0,0 0 10 0,0 0-6 16,0 0-1-16,8 0 2 0,-8 0-2 0,0 0 0 15,0 0-1-15,8 0 2 0,-8 0 1 0,11 0 5 0,-11 0 0 16,11-3-2-16,-2 2 5 0,5-2-2 0,3 2 1 15,3-1-4-15,-1 0 2 0,3-3 0 0,5-2-2 16,1 5-2-16,-1-4-1 0,0 2 2 16,1-3-4-16,-1 4-1 0,-6-4 3 0,6 2 0 0,-7 0-1 15,0 2-8-15,-5 1 10 0,-2-2 0 0,0 4-4 16,-3-3 0-16,2 1 0 0,-6 0 1 0,4 0 0 16,-6 1-1-16,2-1 2 0,0 1 2 0,-6 1-5 15,6-2 1-15,-1 0 3 0,-5 2-2 0,0 0-3 16,6 0 1-16,-6 0-7 0,0 0-11 0,4-3-4 15,-4 3-18-15,0 0-12 0,0 0-8 0,0 0-4 16,8 5-8-16,-8-5-13 0,4 3-25 0,-4 0-20 16,0-3-136-16,-1 6-286 0,-1-2 127 0</inkml:trace>
  <inkml:trace contextRef="#ctx0" brushRef="#br0" timeOffset="38182.08">4767 5061 60 0,'0'0'77'0,"0"0"-6"0,0 0 6 16,0 0-10-16,0 0-3 0,3-3 0 0,-3 3-15 15,0 0 6-15,0 0 6 0,0 0-14 0,0 0 13 0,0 0-9 16,0 0 3-16,0 0-2 0,0 0-5 15,0 0-2-15,0 0 1 0,0 0-3 0,0 0-4 16,0 0-7-16,0 0 0 0,0 0-9 0,0 0-7 16,0 0 2-16,0 0 1 0,0 0-4 0,0 0-1 15,0 0-6-15,0 0 2 0,0 0 2 0,0 0-17 0,0 0 10 16,0 0 1-16,0 0 0 0,0 0 2 0,0 0-5 16,0 0 1-16,0 0-1 0,0 0 6 0,0 0 6 15,-3 13-1-15,3-13-2 0,0 4 1 0,0 0 1 16,0-4 1-16,0 8-1 0,0-4-1 0,0 1 3 15,0 1-2-15,0 1-7 0,0-2 8 0,0 5 4 16,0-3-5-16,0 3-1 0,0 2 0 0,0-3-2 16,-1-1 2-16,-2 3-4 0,3-2-3 0,-1 3 2 15,1-1 6-15,0 1-2 0,0 1 0 0,0 2 1 16,0-4-3-16,1 3 0 0,-1-1 0 0,3-1 4 16,-2 3 3-16,2-2-2 0,-2 2 5 0,2 2-5 15,-2-5 1-15,0 5 1 0,2 8 0 0,-2-4-6 16,5 3 4-16,-5-5-6 0,1-1 1 0,2 7 3 15,-4-7-1-15,-3 2-2 0,3 1-2 0,0-1-3 0,-3-1-3 16,2 1 5-16,-1-2-2 0,-2 0 1 16,3-1 0-16,-2 0-3 0,2 0-1 0,0-5-2 15,-2 1 4-15,3 0-4 0,0-1 4 0,-4 1-3 16,3-1 1-16,-2-2 2 0,3 4 0 0,-1-1-10 0,1-4 1 16,-1 3-7-16,1 0 2 0,-3-3 5 0,2-1-4 15,-3 1 1-15,4 1 4 0,0-3-2 0,-4 1 2 16,3-4-3-16,1 5 4 0,0-3 0 0,0-4 1 15,0 5-1-15,-4-2 0 0,4-2-1 0,0-3 3 16,0 8-2-16,0-2 2 0,0-3-3 0,0 1 6 16,0 0-1-16,0 2 2 0,0-3-5 0,0 2 0 15,0-1 2-15,0 2-1 0,0-2-4 0,0-4 5 16,0 6-5-16,0-6 0 0,0 5 6 0,0-5-4 16,0 6 1-16,0-6-1 0,0 0-1 0,0 5 5 15,0-5-9-15,0 0 5 0,0 2-2 0,0-2 2 16,0 0 6-16,3 3 1 0,-3-3 3 0,1 2-5 15,-1-2 4-15,0 0-4 0,6 3 7 0,-6-3-4 0,7 3-4 16,-7-3 4-16,6 1 1 0,-6-1-6 16,8 3-2-16,-4-3 6 0,2 1 1 0,-2 0 1 15,1 1-4-15,3 0 4 0,-1 1 6 0,5-2-1 0,1-1-3 16,1 0 3-16,-2-1 0 0,7-1-5 0,2 1 2 16,2 0 3-16,-3-2-6 0,10-2 1 0,-3 0 0 15,1-2-1-15,0 3-8 0,-1-4 7 0,1 3 1 16,1-1 0-16,-2-2 4 0,0 0-3 0,1 2 12 15,-1 0 5-15,-6 1 3 0,-1 0 3 0,1-2 2 16,-2 1 2-16,-3 1 1 0,3-1-4 0,-6 2-1 16,-2 1-7-16,1 1-1 0,-2-1 1 0,-3 0-4 15,-1-1-5-15,-1 2 1 0,0 2-3 0,-5 0 1 16,8-3-4-16,-8 3-5 0,5 0-10 0,-5 0-11 16,0 0-11-16,9-2-12 0,-9 2-8 0,0 0-16 15,0 0-30-15,0 0-21 0,0 0-34 0,-13 9-162 16,8-7-337-16,5-2 149 0</inkml:trace>
  <inkml:trace contextRef="#ctx0" brushRef="#br0" timeOffset="38930.08">4845 5603 61 0,'0'0'133'15,"0"0"-19"-15,0 0-16 0,0 0-4 0,-5 1-17 16,5-1-7-16,0 0-2 0,0 0-12 0,0 0-5 0,0 0-4 16,0 0-8-16,0 0-6 0,-3 4 0 0,3-4-2 15,0 0 0-15,0 0-1 0,0 0 4 0,0 0-10 16,0 0 7-16,0 0-7 0,0 0-6 0,-3 2 1 15,3-2-2-15,-6 3-2 0,3-1 2 0,-1 0-4 16,0 1-4-16,0-1 11 0,4-2 3 0,-6 3 6 16,6-3 2-16,-5 2-2 0,5-2 3 0,0 0 0 15,0 0 2-15,-4 2-19 0,4-2 15 0,0 0 2 16,0 0 1-16,0 0 1 0,0 0 0 0,0 0-1 16,-4 2-2-16,4-2 1 0,0 0-6 0,0 0-2 0,0 0 4 15,0 0-3-15,0 0 3 0,0 0 0 16,0 0 2-16,0 0 3 0,0 0-1 0,0 0-1 15,0 0 0-15,0 0-11 0,0 0 4 0,0 0-2 0,0 0-2 16,0 0 0-16,0 0 2 0,0 0-5 16,13-6-3-16,-7 3-1 0,-1 1 0 0,0-1 0 15,2 0-1-15,0 2 4 0,6-3 6 0,-3 0 1 0,4-1 3 16,3 1-1-16,2-1 4 0,-2 0 1 0,3-1 2 16,10 0-4-16,-10 2-5 0,2 0-1 0,5-3 1 15,-6 2-8-15,0 3-1 0,-1 2-6 0,-2-2 6 16,2 1-4-16,-4 0-5 0,-1 1 2 0,6 0-2 15,-10 1-2-15,2-2 0 0,0 1 4 0,1 1-3 16,-4-1-2-16,-1 0-1 0,-3 3-4 0,1-3-3 16,-1 0 5-16,-6 0 0 0,9 0-2 0,-9 0 0 15,8 0-1-15,-4 1 0 0,-4-1 1 0,0 0-2 16,5 1-4-16,-5-1-5 0,0 0 1 0,0 0-11 16,0 0-7-16,0 0-17 0,0 0-17 0,0 0-17 15,0 0-25-15,0 0-32 0,0 0-33 0,6 3-158 16,-6-3-357-16,0 0 159 0</inkml:trace>
  <inkml:trace contextRef="#ctx0" brushRef="#br0" timeOffset="42543.3">5544 4707 32 0,'0'0'93'0,"0"0"2"0,2-2 0 0,-2 2-11 0,0 0-2 15,0 0-3-15,3-3-9 0,-3 3 3 0,0 0-3 16,0 0-9-16,4-4-2 0,-4 4-6 0,0-5 0 15,0 5-8-15,0 0 1 0,3-4-1 0,-3 4-11 16,0 0 2-16,0 0-5 0,0-3 2 0,0 3-8 16,0 0-2-16,0 0 5 0,0 0-9 0,0 0 5 15,0-5-5-15,0 5-2 0,0 0 8 0,2-3 1 0,-2 3 1 16,0 0-3-16,0 0 1 0,0-5 1 0,0 5 0 16,0 0 1-16,0 0 1 0,0-5 1 0,0 5-18 15,0 0 12-15,0 0 4 0,0-4-4 0,0 4-1 16,0 0 2-16,0 0-6 0,0 0-1 0,0 0-1 15,0 0-5-15,0 0 2 0,0 0-8 0,0 0 6 16,0 0-3-16,0 0-5 0,0 0-1 0,0 0-3 16,0 0-3-16,0 0 2 0,0 0-2 0,0 0-2 15,0 0 0-15,0 0 2 0,-4 15 2 0,4-9 1 16,-1-2-1-16,0 4 3 0,-1 0-2 0,1-2 1 16,-2 3 0-16,2 0-1 0,-1 1-1 0,-2 0-3 15,3-1 2-15,-1 1 2 0,1 0-1 0,0-4-2 16,0 5 2-16,1-2 2 0,-2 1 3 0,2-3-9 15,-1 5 6-15,2-4-3 0,-1 1-5 0,0 1 7 16,0-3-2-16,0 1-1 0,0 1 11 0,2-3-3 16,-1 2-3-16,-1-2 2 0,2 3 4 0,0-2-6 0,-2 1 2 15,3-3-2-15,-1 2-3 0,-1-2 7 0,1 1-4 16,0 0 4-16,2-2-5 0,-4-1 3 0,2 2 0 16,0-3 0-16,0 1-1 0,-1 1-2 0,-1-4 0 15,0 0 2-15,4 6-1 0,0-5 8 0,-4-1-2 16,0 0 1-16,0 0 1 0,14-1 0 0,-10-4-6 15,1 4 7-15,0-1-4 0,0 0-4 0,4-1 8 16,-5 3-6-16,4-4 1 0,-2-1-5 0,-1 2-8 16,3 1-15-16,-3-2 9 0,0 2-3 0,-1-2 0 15,2 2-8-15,-2-2-7 0,0 0-9 0,0 0 1 16,-3 1-9-16,3 1-2 0,-2-3-19 0,0 0-1 16,-1 0-3-16,0 1-13 0,-2-1-29 0,1 5-92 15,-5-9-224-15,1 4 99 0</inkml:trace>
  <inkml:trace contextRef="#ctx0" brushRef="#br0" timeOffset="42832.3">5473 4737 73 0,'-3'-3'95'0,"3"3"-5"16,4-7 4-16,-4 7-14 0,4-6-3 0,-2 3 2 15,1 2-4-15,0-2-9 0,1-1-3 0,3 0-6 16,-2 3-3-16,0-2-9 0,4 1-3 0,0-2-2 16,0 1-18-16,2 1 9 0,0 2-8 0,-2 0-3 15,3 0-21-15,-3 0-5 0,-1 0-13 0,2 0-1 16,-1 4-12-16,-1-4-9 0,-2 1-9 0,2 1-12 15,-3-2-25-15,0 2-48 0,-1 0-146 0,-4-2 65 16</inkml:trace>
  <inkml:trace contextRef="#ctx0" brushRef="#br0" timeOffset="43111.3">5535 4807 7 0,'0'0'144'0,"6"2"-5"0,-3 0-13 16,-3-2-8-16,8 3-13 0,-8-3-5 0,9 2-11 15,-5-1-2-15,3 0-3 0,-7-1-8 0,9 1-5 16,-4 1-9-16,-5-2-1 0,5 0-6 0,-1 0-8 16,-4 0-8-16,0 0 3 0,13 0-4 0,-13 0-4 15,0 0-4-15,9 0 1 0,-9 0-5 0,6-3-4 16,-2 2-2-16,-1-2 3 0,-3 3-3 0,6-2-7 15,-6 2-2-15,4-3-4 0,-4 3-12 0,5 0-13 16,-5 0-17-16,5-2-13 0,-5 2-19 0,7-5-29 16,-4 4-17-16,-3 1-112 0,9-1-242 0,-9 1 107 15</inkml:trace>
  <inkml:trace contextRef="#ctx0" brushRef="#br0" timeOffset="43734.29">5746 4807 72 0,'0'0'79'0,"0"0"-14"15,0 0 12-15,0 0-8 0,0 0-3 0,1 2-5 16,-1-2 11-16,0 7-11 0,2-2 3 0,-1-2-6 16,-2 3-2-16,1-1-1 0,0 5-1 0,1 0-6 15,0-1-1-15,1-2-7 0,-4 3 0 0,4-1-7 0,1 1-2 16,0-2-10-16,-1 0 1 0,-2-1 0 0,1-2-8 16,1 2 12-16,-1-2-12 0,0 0 4 0,-1-3-5 15,4 2 1-15,-4-1 6 0,0-3 4 0,4 3 10 16,-4-3 6-16,0 0 4 0,0 4 3 0,0-4 0 15,0 0-1-15,0 0-10 0,0 0 5 0,0 0-7 16,0 0-3-16,0 0-5 0,0 0-1 0,0 0-5 16,10-7 0-16,-9 4-3 0,3-2-3 0,0 1 0 15,0 0-6-15,0-1 2 0,-2 0-1 0,5-2-11 16,-5 2 9-16,6-3-3 0,-3 0-3 0,0 0 0 16,2 3 3-16,-5 0-6 0,3 0 2 0,-1-1 1 15,0 2 0-15,0 1-2 0,-3-4 2 0,3 5 0 16,0 0-3-16,-4 2 1 0,4-3-1 0,-4 3-8 15,4-4 1-15,-4 4-8 0,0 0 1 0,0 0 6 16,0 0-1-16,0 0 1 0,7 0 7 0,-7 0-6 16,0 0-2-16,6 4-1 0,-3-1 4 0,-3-3-1 0,3 3-1 15,-1-2 5-15,-1 4-1 0,1-2 2 0,0 0-2 16,0 1-3-16,-1-1 2 0,-1 2 5 0,0-1-2 16,5 1-1-16,-5-2-2 0,1 3 5 0,0-3 0 15,-1 0 1-15,2 1-2 0,-2-4 1 0,0 8 1 16,0-5 2-16,1 2-2 0,-1-1 0 0,1-2-13 15,-1 3 11-15,3-3-15 0,-3-2-15 0,0 5-14 16,0-5-12-16,0 0-8 0,4 3-20 0,-4-3-39 16,0 0-85-16,0 0-228 0,0 0 100 0</inkml:trace>
  <inkml:trace contextRef="#ctx0" brushRef="#br0" timeOffset="44184.3">6004 4784 32 0,'0'0'102'16,"0"0"-12"-16,0 0-5 0,0 0-4 0,0 0-15 0,9 8-6 15,-9-8 7-15,5 5-10 0,-4-1 5 0,2-1-10 16,-2 0 1-16,3 1 1 0,-3 2 2 0,3-2 0 15,-3 0-3-15,2 4-12 0,1-3 10 0,-3 2-6 16,0-2-1-16,2 1-3 0,1 1-3 0,-3-2 3 16,2 1-2-16,-1 0-6 0,3 0-1 0,-2-1-4 15,-2 0-15-15,3 1 8 0,0-2 0 0,-3-1 0 16,3 1 1-16,-3-1 0 0,3 0-2 0,-1 1-4 16,2-3 1-16,-5-1 1 0,6 1-2 0,-6-1 7 15,5 0 9-15,-5 0-7 0,0 0 0 0,9-5-4 16,-6 1 1-16,-1 1 2 0,2-1-4 0,-2-1-3 0,1 0 2 15,0 0-3-15,-1 0-1 0,0 0 0 16,0-2 4-16,1 1 4 0,-2 2 4 0,3-6-8 16,-2 8 2-16,1-3 2 0,1 0 1 0,-2-1-6 0,1 2 2 15,-2-1-3-15,2-1-5 0,-2 3 0 0,3-1-1 16,-2 1-5-16,0-2-11 0,0 3-14 0,-2 2-9 16,3-6-17-16,-1 6-10 0,-2 0-9 0,8-5-25 15,-4 4-16-15,2-2-15 0,-2 3-30 0,-4 0-102 16,9-1-273-16,-9 1 120 0</inkml:trace>
  <inkml:trace contextRef="#ctx0" brushRef="#br0" timeOffset="44439.3">6279 4807 26 0,'1'7'133'0,"-1"-3"-7"0,1-1 2 16,3 2-9-16,-4 3-15 0,3-3-11 0,1 2-9 16,-2 0-11-16,2-3-5 0,-4 3-5 0,5-3 1 0,-2 2-14 15,-2-2 1-15,0 2-10 0,3-3 3 0,-4 1-11 16,3 0-2-16,-1-1-1 0,-2-3 2 0,1 4-8 16,-1-4-5-16,0 4 3 0,0-4-6 0,0 0-15 15,0 5-4-15,0-5-34 0,-6 2-25 0,6-2-44 16,0 0-106-16,-9 0-229 0,9 0 102 0</inkml:trace>
  <inkml:trace contextRef="#ctx0" brushRef="#br0" timeOffset="44619.3">6216 4705 175 0,'0'0'189'0,"0"-8"-22"15,1 6-14-15,2-2-24 0,-3 4-10 0,6-3-27 16,-6 3-25-16,9 0-20 0,-1 0-25 0,-8 0-29 16,9 0-26-16,-4 0-29 0,-1 3-43 0,0 1-55 0,1-3-171 15,-5-1 76-15</inkml:trace>
  <inkml:trace contextRef="#ctx0" brushRef="#br0" timeOffset="45298.29">6376 4800 50 0,'0'7'138'0,"1"0"-17"16,-1 3 2-16,1 1-9 0,1 0-4 0,0-2-15 16,1 1-7-16,-1-1-12 0,0 1-4 0,1-3-14 15,0 0 5-15,-2-1-14 0,2 1-5 0,-2-5 1 16,2 3-4-16,-1 0 6 0,0-3 5 0,0 1 6 15,-2-3 11-15,0 0 4 0,1 4-4 0,-1-4-8 16,0 0-8-16,0 0-3 0,0 0-3 0,0 0-8 16,2-16-1-16,-2 11-6 0,2-2-3 0,-2 2-1 0,4-3-3 15,-4 2-5-15,1 1-3 0,4-3-3 0,-1 3-2 16,0 0-4-16,-1-2 5 0,1 2-6 0,2 1-3 16,-1-3-2-16,0 4-11 0,1-3-11 0,2 1-12 15,0 4-14-15,-2-2 0 0,3 1-10 0,-4 0-3 16,3-1-8-16,1 0-5 0,-4 1-1 0,4 0-16 15,-1 0-2-15,-1-1 4 0,0 2-5 0,0 0 0 16,0-2 0-16,-1 1 0 0,2 2 3 0,-3 0 3 16,-5 0 10-16,6-3 8 0,-6 3 12 0,7 0 8 15,-7 0 12-15,0 0 14 0,7-2 15 0,-7 2 9 16,0 0 7-16,5-2 11 0,-5 2 3 0,0 0-1 16,0 0 2-16,0 0 1 0,0 0 2 0,0 0 4 15,0 0 2-15,-5 12 3 0,3-10 0 0,1 3 6 16,-2 2-6-16,-1 0 0 0,2-3-4 0,-1 4 3 15,2-2 3-15,1 5 1 0,-3-4-9 0,1 4-4 16,2-4 3-16,-2 2 1 0,2-2-7 0,0 1-3 16,0-1 0-16,0-2-5 0,3 2-10 0,-2-1 9 0,2 0 3 15,1-1 2-15,-2-2 2 0,2 1 0 0,0-1-1 16,1-1 2-16,0 2-2 0,-1-4 0 0,-4 0-4 16,11 0-1-16,-2-2-1 0,0-1 0 0,-4 2-1 15,3-3 0-15,-4-1 3 0,2-1-8 0,-1 1 4 16,3-2-2-16,-3 0-3 0,-5 2 1 0,1-1 1 15,-1-2-3-15,0 1 5 0,0-1-9 0,-1 2 10 16,0-1-1-16,-3 0-1 0,0 2-6 0,0 0 5 16,-1 0-1-16,-1 2 5 0,0 2-3 0,-1-2-4 15,1 1 4-15,-1 2-4 0,-2 0-3 0,2 0-1 16,0-2 0-16,7 2-8 0,-12 2-9 0,6-1-13 16,3 0-7-16,3-1-14 0,-8 1-20 0,8-1-21 15,0 0-30-15,0 0-104 0,0 0-240 0,0 0 106 0</inkml:trace>
  <inkml:trace contextRef="#ctx0" brushRef="#br0" timeOffset="45604.29">6773 4809 50 0,'0'0'134'0,"0"0"-6"0,0 0-12 15,0 0-18-15,0 0-7 0,0 0-8 0,0 0-10 16,0 0-12-16,0 0-4 0,0 0-6 0,0 0-7 16,0 0-11-16,0 0 5 0,0 0-3 0,0 0-2 15,0 0 0-15,0 0-10 0,0 0 1 0,0 0-5 0,0 0-4 16,0 0 0-16,0 0-1 0,0 0-3 15,0 0 0-15,0 0 0 0,0 0-11 0,0 0-20 16,0 0-21-16,0 0-15 0,0 0-28 0,0 0-100 0,0 0-198 16,0 0 87-16</inkml:trace>
  <inkml:trace contextRef="#ctx0" brushRef="#br0" timeOffset="46868.3">6805 4811 133 0,'0'0'171'0,"0"0"-11"0,0 0-6 0,0 0-10 15,0 0-20-15,0 0-14 0,0 0-8 0,0 0-15 16,0 0-11-16,0 0-8 0,0 0-6 0,0 0-8 16,0 0-10-16,-4 13-2 0,4-7-1 0,-1 2-14 0,1-4 4 15,1 4-2-15,-2-1-2 0,1 3-5 0,0-3 4 16,-1 1-9-16,2 0 1 0,0 0-2 0,-1-3-2 16,0 3 3-16,0-3 1 0,0 2-4 0,0-2-5 15,2-3 1-15,-2 3 0 0,0-2 2 0,0-3-5 16,0 7 3-16,1-6-1 0,-1-1-1 0,0 0-2 15,0 5-1-15,0-5 3 0,0 0-8 0,5 2 12 16,-5-2-2-16,0 0-3 0,14-4 1 0,-9 0-3 16,2 1 0-16,0 1 0 0,2-1 0 0,-2-1 0 15,-1 1-5-15,3 1 3 0,-3-1-3 0,-1 1 2 16,3-1-1-16,-3 2 2 0,0-2 0 0,0 3-2 16,-5 0-6-16,8-3 3 0,-8 3-1 0,4-2 0 15,-4 2 2-15,0 0 2 0,5 0-1 0,-5 0-2 16,0 0-4-16,0 0 3 0,0 0-3 0,5 2 0 0,-5-2 1 15,0 0-2-15,4 6-5 0,-4-6-13 16,4 2 2-16,-4-2-13 0,0 0-9 0,1 4-10 0,-1-4-18 16,4 3-31-16,-4-3-32 0,0 0-108 0,0 0-263 15,1 2 116-15</inkml:trace>
  <inkml:trace contextRef="#ctx0" brushRef="#br0" timeOffset="48054.3">7020 4865 146 0,'0'0'143'0,"0"0"-19"0,0 0-11 0,0 0-20 16,0 0 6-16,0 0-13 0,0 0-8 0,0 12-9 16,0-12 0-16,3 5-11 0,-3-3-4 0,0-2-18 15,1 5 12-15,-1-5 0 0,1 3-9 0,-1-3 2 0,4 3-7 16,-4-3-2-16,0 0-4 0,0 5 1 0,0-5-3 15,0 0 2-15,0 0-3 0,0 0 3 16,0 0-1-16,0 0 1 0,0 0-2 0,0 0-3 0,10-6 3 16,-10 6-10-16,6-8-2 0,-2 6 0 0,3-2-1 15,-1-2-3-15,-1 3-1 0,0 0 7 0,0 0-8 16,1 1-1-16,1-1-6 0,-3 0 3 0,1 3-2 16,-5 0 3-16,9 0-6 0,-9 0-1 0,9 0 2 15,-4 5 4-15,0-3-10 0,-1-1 11 0,1 2-1 16,-1 0-3-16,0-1 1 0,2 2-1 0,-2-1 3 15,0-1-1-15,0 1-6 0,-3 1 4 0,4-3 2 16,-2 3-5-16,-3-4 2 0,5 1 5 0,-5-1 1 16,6 3-3-16,-6-3 2 0,0 0-2 0,10-3 3 0,-7 0-3 15,3 2 4-15,0-1-3 0,0-1-5 16,-1 1 3-16,-1-2-4 0,2 1 5 0,-1 0 0 16,-1 1-5-16,2 0 4 0,0 0-3 0,-1 1-2 0,-5 1 4 15,11 0-4-15,-11 0 3 0,13 3-5 0,-7-3 6 16,2 2-3-16,2-1 2 0,-1 0 1 15,0 0 3-15,4-1-1 0,0 2 3 0,-3-2 2 0,4-2 0 16,0 4 1-16,0-5 1 0,4 2 0 0,-5 0-2 16,0-1 3-16,-1 0-2 0,0-1 3 0,-4 1-1 15,4-1-3-15,-8 0 1 0,3 1-5 0,-2-1-1 16,-1-2-2-16,1 0 0 0,-2 1-2 0,-1 0-3 16,0-2 0-16,-2 2-7 0,0 1 10 0,0 3 1 15,0-9-2-15,0 6-1 0,0 3 2 0,-7-5-3 16,4 3-1-16,3 2 1 0,-6-1 1 0,6 1-3 15,-9 0 1-15,9 0 8 0,-9 1 6 0,2 2 1 16,2 1-4-16,-1-4 0 0,1 3 2 0,0 1 1 0,-2-2 10 16,3 1 4-16,-1 2-7 0,-1 2 1 0,2-2 1 15,0-4-8-15,2 6-4 0,-2-1 3 16,0-1 0-16,3 2-4 0,-3 0 6 0,4 0 0 0,0 0 4 16,0 0 1-16,0 0-2 0,3-2 0 0,-2 2-2 15,3 1-1-15,1-3-3 0,-2 3 4 0,3-2-1 16,-1-2 3-16,0 1-5 0,0 1-1 0,5-2 2 15,-1-2-1-15,-1 2-6 0,-2 0-5 0,3-3-10 16,1 0-8-16,1-1-11 0,1-2-9 0,0-3-1 16,-2 2 3-16,0-2-9 0,-1 2 2 0,0-3 2 15,0-1 2-15,0-1 10 0,0 1-1 0,1 0 1 16,-6 0 6-16,1 1 5 0,-1 1 7 0,-1-2 2 16,1 2 8-16,-2 3 0 0,-1-2 6 0,3 1-3 0,-1 0-2 15,-3 3-2-15,5-2 5 0,-5 2-3 16,0 0 0-16,0 0-3 0,4 6 5 0,-4-6-3 15,2 6 2-15,-1-4 1 0,1 2-3 0,0-2 5 0,-2-2 1 16,3 7-3-16,-1-4 2 0,1-1-8 0,-1 1 7 16,1-1-6-16,0 0 4 0,-3-2 6 0,3 2-5 15,-3-2 5-15,0 0-2 0,11 0-2 0,-11 0-1 16,12-2 5-16,-7 0 0 0,1-1 2 0,0-1-1 16,1 0 1-16,-1-2-2 0,0-1-4 0,3 0-4 15,-5 0 5-15,1-1-4 0,4 0-2 0,-6 0 5 16,0-1 1-16,1-3-4 0,0 4 0 0,-4-3 2 15,4 5 3-15,-3-4 8 0,2 2 11 0,-2 0 10 16,3 1 4-16,-3 0 5 0,-1 3 0 0,1-1 9 16,2-1 2-16,-3 2 6 0,0 1 1 0,1-1 6 15,-1 4 3-15,0-4-1 0,0 4 0 0,0-4-4 16,0 4 0-16,0 0-2 0,0-5-4 0,0 5-5 0,0 0-5 16,0 0-6-16,0 0-6 0,0-5-8 0,0 5-5 15,0 0-2-15,0 0-4 0,0 0-4 16,0 0-1-16,0 12-5 0,3-7 3 0,-6 1-2 0,3 0-2 15,3 6-1-15,-2-2 2 0,-1 2 1 0,3 4 1 16,-1 0-5-16,-2 0 3 0,4 1-1 0,0 0 2 16,1-2 1-16,0 2-3 0,-1-3-1 0,-2-1 2 15,4-2-1-15,-3 2 1 0,3-4 1 0,-2 4-4 16,0-4-8-16,2 3-7 0,-3-5-8 0,3 2-9 16,-4-3-19-16,1 1-19 0,-1-2-17 0,1 0-29 15,-2-1-40-15,3-1-41 0,-2-2-208 0,-2-1-434 16,0 0 192-16</inkml:trace>
  <inkml:trace contextRef="#ctx0" brushRef="#br0" timeOffset="48244.3">8009 4868 146 0,'17'-3'179'0,"-1"1"-26"0,-3 1-33 16,1-4-50-16,-2 5-57 0,0-1-127 0,-2 2-123 15,-4-1 55-15</inkml:trace>
  <inkml:trace contextRef="#ctx0" brushRef="#br0" timeOffset="50249.3">5672 5407 73 0,'1'-4'131'0,"-1"4"-15"0,0 0-10 16,0-7-6-16,0 7-7 0,3-1 1 0,-3 1 1 16,0 0-3-16,0 0-2 0,0 0-2 0,0 0-6 0,0 0-9 15,0 0-6-15,0 0-8 0,0 0-10 0,0 0-4 16,0 0-7-16,0 0-4 0,0 0-7 0,0 0-3 16,0 0 4-16,0 0-5 0,0 0-4 0,0 14 0 15,1-10-4-15,-1 3 0 0,0-2-1 0,2 3-3 16,1 1-2-16,-2 2 2 0,1-2-2 0,-1 1 0 15,-1 2 6-15,3-3-11 0,-2 1 6 0,-1 1-1 16,1-1-1-16,3-1 2 0,-4 0-4 0,2 1 0 16,0-3 0-16,-2 0-4 0,0-2 2 0,-2 2-1 0,2-2 1 15,2-2 6-15,-2 2-7 0,0-5 0 16,-2 5 3-16,2-5 0 0,0 4 5 0,0-4 1 16,0 0 5-16,0 7 10 0,0-7 6 0,0 0-4 0,0 0-3 15,0 0-2-15,0 0 0 0,-2-15-2 0,0 11 0 16,4-3-4-16,-2-3-2 0,1 1-2 0,-1 0-3 15,0-2 0-15,0 1-2 0,1-2-3 0,2 0-4 16,-3 0 1-16,1 0-2 0,-1-2 0 0,0 2 0 16,0 2 0-16,1 3-2 0,1-6 1 0,-1 2 2 15,0 1-3-15,1 5 1 0,-1-2 3 0,-1 2-5 16,1-2 3-16,0 4-2 0,1-2-2 0,-1 1 2 16,0 1 2-16,-1 3-4 0,0-5 1 0,0 5 3 0,2-5-2 15,-2 5-2-15,0 0 0 0,0 0-2 16,0 0 1-16,1-4-1 0,-1 4 2 0,0 0-4 15,0 0-1-15,0 0 1 0,0 0 0 0,0 0 3 0,0 0 1 16,2 12-1-16,1-8-1 0,-1 1 3 0,1 1 0 16,0 0-2-16,3 2 2 0,-3-3 4 0,3 4-3 15,-3-2 3-15,1 1 0 0,2 1-1 0,-3-1 0 16,1 1 0-16,0 0 2 0,0 0 2 0,-1 0-4 16,4-1-1-16,-6 0-3 0,2-2 7 0,2 2-2 15,-4 1 1-15,2-4-1 0,-3 2-1 0,4-2 1 16,-3 2-3-16,3-2 5 0,-4-1-3 0,1 1 3 15,2-2 1-15,-2-1-4 0,0 1 2 0,-1-3 2 16,5 4 1-16,-5-4 2 0,7 0-2 0,-7 0-1 16,5-5 1-16,0 1-3 0,-1 0-1 0,2-2 4 15,-2-3 2-15,1-1-4 0,3 2-2 0,-4 1-1 16,1-2 7-16,1-1-6 0,-2 0-3 0,0 1 0 16,1 1-2-16,-1-1 0 0,0-2 0 0,-2 5-2 0,1-5 3 15,1 2 0-15,-2 4 4 0,1-2-5 0,-1 1 1 16,0 1 2-16,0-2-2 0,1-2 2 0,-1 2-3 15,1 3 2-15,-2 1 2 0,0-1-3 0,-1 4 1 16,4-6-1-16,-1 4-1 0,-1-1 1 0,-2 3 1 16,1-4-2-16,-1 4 3 0,0 0-7 0,3-3 3 15,-3 3 2-15,0 0 1 0,0 0-6 0,3-2 2 16,-3 2 2-16,0 0-3 0,0 0 2 0,0 0-2 16,0 0 2-16,3 8 0 0,0-4 1 0,-3-4-1 15,1 7-1-15,1-1 0 0,-1-1 7 0,0 2-5 16,-1-1 0-16,2 2 3 0,-2 1 0 0,1 0-2 0,-1-1 2 15,2 4 0-15,0-3 0 0,-1 2 1 16,3-1-1-16,-2 1 2 0,-1 0 0 0,2 2-1 0,-2-3 6 16,3 2-2-16,-3-2 0 0,2 1-2 0,0 0 3 15,-2-4 1-15,4 5-2 0,-5-5-1 0,3 1 1 16,-3-2-5-16,1 0 2 0,-1 1 0 0,2-4 0 16,0 2-1-16,0-1 1 0,-2-1-4 0,1 1 2 15,-1-1 5-15,0-3-5 0,0 0 2 0,3 2-1 16,-3-2-3-16,0 0 4 0,3 3-4 0,-3-3 3 15,9 0 0-15,-9 0 0 0,12-5-6 0,-4 5-7 16,-2-1-6-16,2 1-11 0,1-2-10 0,-4 0 3 16,3 0 3-16,-3-1-11 0,5 0 15 0,-5 1-2 0,4 0 6 15,-5 1 3-15,2-1 0 0,1-5 3 16,-2 3 2-16,0-1 2 0,0-3 1 0,2-1 2 16,-2 2 5-16,0-1 0 0,-2-1 3 0,1 1-2 0,-1 1 9 15,-1 0-1-15,0 2 3 0,-1-2 5 16,0 4-2-16,1-3-1 0,-1 1 1 0,0 2 2 0,1 0-2 15,-2 3 1-15,1-6-3 0,-1 6-1 0,0 0-2 16,1-3-1-16,-1 3 3 0,0 0-3 0,0 0 4 16,0 0-8-16,0 0 2 0,0 0 5 0,-9 12 0 15,6-8-3-15,1 0-2 0,1 2 2 0,-2-3 0 16,0 4 5-16,1-2-1 0,-3 3 1 0,2-2 5 16,2 4 0-16,0-5 2 0,0 5-1 0,1-1 3 15,0-1-4-15,0-1-2 0,0 2 3 0,0 0-5 16,1-3 5-16,0 3-2 0,2-6-2 0,0 5-2 15,1-2 3-15,0-3-2 0,1-1 2 0,2 0-3 16,0-4-2-16,6 2-6 0,1-2-20 0,0-3-11 16,2-3-26-16,0 2-23 0,1-5-14 0,-2 1-49 0,-1-1-130 15,-1-1-296-15,-2 1 130 0</inkml:trace>
  <inkml:trace contextRef="#ctx0" brushRef="#br0" timeOffset="50572.3">6368 5361 67 0,'0'0'132'0,"0"0"-16"15,0 0-12-15,0 0-10 0,0 0-6 0,0 0-11 16,-1 10-11-16,1-10 12 0,1 10-14 0,0-6 14 15,1 3-1-15,-2-1-9 0,1 0 3 0,0 2-4 16,2 0-4-16,-3 1 2 0,1 3-10 0,0-6-4 16,3 6 5-16,-2-1-5 0,-1-2-5 0,0 2-7 0,0-2 3 15,3 3-3-15,-3-3-12 0,1 2 4 16,-1-1-2-16,0 1-6 0,-1-2-1 0,0 1-5 16,0 2-14-16,-1-3-6 0,1 2-14 0,-1-5-5 0,1 0-10 15,-2 1-13-15,1-2-1 0,-1-1-17 0,-1 0-14 16,1 0-21-16,2-4-38 0,-8 2-93 15,8-2-246-15,-9-4 109 0</inkml:trace>
  <inkml:trace contextRef="#ctx0" brushRef="#br0" timeOffset="51428.3">6344 5533 114 0,'5'-3'118'0,"0"-2"-11"15,0 0-10-15,4-1-8 0,-2 0 4 0,-1 1-7 16,4 1-8-16,-1-1 1 0,0 0-8 0,0 1-16 15,-1 0 3-15,2 0-16 0,-1 4 1 0,1-3-8 16,-4-1 0-16,2 4-9 0,-3-2-2 0,4-1 7 16,-4 3-10-16,2-1 1 0,-7 1 0 0,6-2 0 0,-6 2-1 15,8 0 0-15,-8 0-2 0,0 0-1 16,0 0 3-16,9 1 5 0,-9-1 0 0,0 0 0 16,0 0 2-16,0 0 0 0,4-3-10 0,-4 3 3 0,0 0-3 15,0 0-3-15,0 0-3 0,0 0-1 0,0 0-3 16,0 0-3-16,0 0-1 0,0 0-4 0,0 0 3 15,0 0-3-15,2 5 6 0,-2-5 10 0,0 7-3 16,0-3 6-16,0-1 2 0,0 3-2 0,0 1-3 16,0-1-1-16,-1 0 2 0,0 1-2 0,1 0-4 15,-3 3 0-15,3-3 2 0,0 0-1 0,-1 1 1 16,1-1-3-16,-3 1 1 0,2-2-3 0,-3 1 0 16,4-1-3-16,0 1 4 0,0-2-12 0,0-1 10 15,0 0-3-15,0-4 2 0,-2 5 0 0,3-1 1 16,-1-4-1-16,0 0 0 0,0 0 2 0,0 4-2 15,0-4-1-15,0 0-1 0,0 0-2 0,0 0-7 16,0 0-3-16,0 0-1 0,18-9-13 0,-13 6 1 0,0 1 2 16,1-1-4-16,1 1 4 0,-1 1-1 0,-2 0 0 15,-4 1 1-15,13-1 4 0,-10-1-1 16,-3 2 1-16,12 2 0 0,-6-1 0 0,-2 0 1 0,-4-1 7 16,9 3-3-16,-5 1 9 0,-1 0-1 0,2-2 6 15,-3 1-1-15,1 1 1 0,1 1-1 16,-3-2 7-16,2 1-8 0,1-1 0 0,0 1 1 0,0 1 2 15,1-3 4-15,-1 1-12 0,1 0 9 0,2 0-6 16,-1-1-7-16,-2 1 0 0,1-1-3 0,1-2-5 16,2 0 3-16,-8 0-1 0,14-5 3 0,-9 4-1 15,3 0 5-15,-2-3-1 0,1 2-4 0,-2-1 5 16,-1-1 3-16,0 1-3 0,-2-1 6 0,2 1 7 16,2 1 2-16,-6 2 2 0,4-1-5 0,-4 1 10 0,4-2-9 15,-4 2 4-15,4-3-5 0,-4 3-3 16,0 0-15-16,0 0 17 0,0 0-4 0,0 0-4 15,0 0 5-15,0 0 0 0,0 0 0 0,0 0-2 0,0 0 6 16,0 0-7-16,0 0 3 0,7 6-1 0,-7-6 0 16,0 0 3-16,3 2-3 0,-3-2 2 0,3 2 0 15,-3-2-3-15,0 0 5 0,7 1-8 0,-7-1 5 16,4 2-9-16,-4-2 7 0,6 1 4 0,-6-1-5 16,7 0 0-16,-7 0 1 0,6 0 5 0,-6 0-6 15,0 0 1-15,10 0 1 0,-10 0 0 0,0 0 6 16,0 0-4-16,8-1 18 0,-8 1-3 0,0 0 11 15,0 0-3-15,3-3-1 0,-3 3-7 0,1-4-2 16,-1 4 1-16,1-3 0 0,-1 3-1 0,2-7-1 16,-2 7 4-16,0-4-2 0,0 4-6 0,-2-5 0 15,2 5-2-15,-2-4 0 0,2 4-1 0,-5-4 0 16,5 4-8-16,-4-4 6 0,4 4-6 0,-6-3-10 0,6 3-4 16,-6-1-14-16,6 1-16 0,0 0-28 0,-7 0-30 15,7 0-38-15,0 0-142 0,0 0-306 16,-8 1 135-16</inkml:trace>
  <inkml:trace contextRef="#ctx0" brushRef="#br0" timeOffset="51959.3">7106 5499 31 0,'0'0'126'0,"-3"9"-4"0,-1-4-16 16,2-2-4-16,-2 4-7 0,1 0-11 0,-2-1-4 15,-3 0 0-15,3 2-3 0,1-1-9 0,-1-1-4 16,1 2-8-16,0-1-4 0,1-1-7 0,0 1-5 0,2-2-4 16,0-1-2-16,-1 3-6 0,2-5-3 0,-1 2-1 15,1-4 3-15,3 7 5 0,-3-7-2 16,6 1 4-16,-6-1-6 0,12-7-5 0,-6 3 0 15,3 2 0-15,1-6 2 0,0 3-6 0,-2-2-3 0,1-1-13 16,1-1 0-16,-2 1 4 0,-3-1-1 0,3 0-5 16,-3 1-4-16,0-1 5 0,-4 2-3 0,3-1 5 15,0 2 3-15,-3 0-1 0,-1-1 1 0,0-1 1 16,3 1-4-16,-3 3 1 0,0-3-1 0,0-1 10 16,-3 3 5-16,3-2 2 0,-1 2 0 0,-3 3 2 15,3-5 8-15,-2 2-5 0,2 0 5 0,-2 0-4 16,2-2-2-16,-3 2 6 0,2 2 6 0,-2-1 2 15,4-1-3-15,-1 2-2 0,-2 1-2 0,3 2-7 16,-5-4-2-16,5 4-4 0,-3-4 2 0,3 4-5 16,0 0-2-16,-5-1-10 0,5 1 1 0,0 0-5 15,0 0 5-15,0 0 1 0,-4 10 1 0,3-6 4 16,1 4-1-16,1-2 4 0,-1 4-2 0,0-1 4 0,3 1 0 16,-2-1 1-16,2 2 1 0,-2 1 1 0,0-1-3 15,3 2 2-15,0 1 0 0,0-2 0 16,-4 1-8-16,6 4-11 0,-2-2-29 0,1 0-30 0,-1 1-38 15,1-4-43-15,-2 0-225 0,-2-3-396 0,2 1 176 16</inkml:trace>
  <inkml:trace contextRef="#ctx0" brushRef="#br0" timeOffset="52898.3">5853 5913 56 0,'0'0'103'0,"0"0"-10"0,-9 0-5 16,9 0-12-16,-6 0-9 0,6 0-2 0,-9 1-11 16,5 0-12-16,4-1 20 0,-9 2 0 0,3 1 9 15,6-3-1-15,-8 0-1 0,3 1 0 0,5-1-2 16,-9 0 11-16,9 0 8 0,-10-1 10 0,10 1 2 15,0 0-5-15,-8 1-3 0,8-1-5 0,-8 0-7 16,8 0-7-16,-7 3-6 0,7-3-12 0,0 0 1 16,-9-3-6-16,9 3-3 0,0 0-6 0,0 0-5 15,-5 3-4-15,5-3 0 0,0 0-4 0,0 0-2 16,0 0-3-16,0 0 0 0,0 0-1 0,0 0-1 16,0 0-3-16,0 0-1 0,0 0-1 0,-5 1-6 15,5-1-1-15,0 0-2 0,0 0 1 0,0 0 0 0,0 0 1 16,25-1-4-16,-18 1 2 0,4 0-9 0,3 0-9 15,-1 0-5-15,1 0-17 0,-1 1 2 0,1 0-15 16,-1-1-5-16,0 0-8 0,-2 1-10 0,-2-1 0 16,-1 0-8-16,0 0-4 0,-2 0 4 0,-6 0-6 15,9 0 7-15,-9 0 1 0,7 0 0 0,-7 0-8 16,0 0 1-16,8-1-18 0,-8 1-111 0,0 0-230 16,0 0 102-16</inkml:trace>
  <inkml:trace contextRef="#ctx0" brushRef="#br0" timeOffset="53129.3">5810 5961 48 0,'0'0'163'0,"0"0"-14"16,0 0-12-16,-3 3-9 0,3-3-3 0,0 6 8 0,0-1-3 16,0 0-14-16,3 2-9 0,-3-1-14 0,0 1-6 15,0 5-11-15,1 0-3 0,-1 2-10 0,1-2-5 16,3 5-4-16,-3-2-7 0,2 0-2 0,-2-1-11 15,3 0-8-15,-3-6 8 0,2 7-1 0,-3-3-15 16,4-1-12-16,-3 1-11 0,-1-2-14 0,0 0-19 16,0-4-14-16,3 2-17 0,-2-4-17 0,-1 2-21 15,4-1-19-15,-4-1-122 0,0-4-266 0,2 2 117 16</inkml:trace>
  <inkml:trace contextRef="#ctx0" brushRef="#br0" timeOffset="53531.83">6000 6114 47 0,'0'0'134'0,"0"0"4"0,-2 11-14 0,4-8-12 15,-2-3-9-15,0 8-17 0,-2-3 0 0,2-1-10 16,0 0-14-16,0 0 5 0,0-4-10 0,-2 8-3 16,2-3-1-16,0-5-9 0,0 5-2 0,2-1-7 15,0 0-4-15,-2-1-3 0,0-3-10 0,4 4 1 16,1-4 2-16,-5 0-5 0,7 0-4 0,-7 0-16 0,12-3 9 16,-4-1-4-16,-3 0 4 0,3-1-9 0,-3 0 8 15,4-1-4-15,-5 0 6 0,-2 1-9 16,2 0 14-16,0-1 3 0,-3 1 4 0,2 0 2 0,-3 0 3 15,1-1 0-15,-1 4 12 0,0 2-2 0,0-8 0 16,0 3-2-16,0 5-2 0,0 0-3 0,-5-4-4 16,5 4-5-16,-8-1 2 0,8 1-7 0,-10 1-7 15,10-1-7-15,-14 4-8 0,10 0-14 0,-4 0-15 16,3-2-20-16,-5 0-18 0,5 1-22 0,1 1-38 16,-1 1-97-16,1-5-252 0,4 0 111 0</inkml:trace>
  <inkml:trace contextRef="#ctx0" brushRef="#br0" timeOffset="53871.83">6219 6127 36 0,'0'3'134'0,"0"-3"-1"16,0 10-6-16,0-7-14 0,0 3-4 0,1-1-15 15,-1 1-6-15,1 0-7 0,1-1 1 0,0 1-6 16,-1-1-6-16,2-1-7 0,2 1-2 0,-4-1-6 16,7 0-9-16,-3 0-3 0,-1-2-7 0,1 0-9 15,0 0-8-15,4-2-15 0,-4 0-12 0,-5 0-10 16,12-2-1-16,-6-2-6 0,2 1-11 0,-4-2-7 16,2-2 2-16,-2 0-6 0,-2 0 11 0,0 0-2 15,-2-3-8-15,-2 0 11 0,0 1 13 0,-2 1 6 16,3-2 12-16,-4 1 13 0,-3 1 8 0,4 2-11 15,-1 3 10-15,-3-3-10 0,3 5 6 0,-5-2-4 16,5 1 3-16,-4 2-1 0,1 0-8 0,8 0-8 16,-12 0-22-16,5 2-9 0,2 0-20 0,1 0-43 0,-1 1-56 15,5-3-168-15,0 0 75 0</inkml:trace>
  <inkml:trace contextRef="#ctx0" brushRef="#br0" timeOffset="54221.83">6422 5904 130 0,'0'0'141'0,"0"0"-10"16,0 0-17-16,0 0-9 0,0 0-12 15,0 0-11-15,0 0-12 0,0 0 0 0,0 0 7 16,4 11 5-16,-4-5-3 0,2 2-3 0,-2-3 0 0,1 7 6 16,2-2 7-16,0 0 2 0,-2 6-6 0,0-3-3 15,3-1-3-15,-4 5 10 0,0-3-7 0,4 2-8 16,-3 0-4-16,3 1-2 0,1 1-8 0,-4-3-5 16,3-3-5-16,0 4-3 0,-3-5-5 0,3 1-4 15,-1-1-2-15,-2-2-14 0,3 3-12 0,-4-3-9 16,5-1-12-16,-4 1-13 0,-1-2-20 0,1-1-20 15,2-2-11-15,-2-3-12 0,-1-1-6 0,3 4-21 16,-3-4-59-16,0 0-143 0,5-9-342 0,-5-2 151 16</inkml:trace>
  <inkml:trace contextRef="#ctx0" brushRef="#br0" timeOffset="54633.83">6657 6025 168 0,'1'4'158'16,"-1"-4"-17"-16,0 0-12 0,0 0-18 0,0 0-9 16,0 0-6-16,0 0-8 0,0 0 4 0,0 0-3 15,0 0 0-15,0 0-1 0,-3 7 7 0,0-5 2 16,0 1-9-16,3-3-8 0,-1 5-6 0,-3-1 6 15,4 3 2-15,-4-1-8 0,2 1-5 0,-1 0-10 16,0 2-5-16,0-2-6 0,2-1-3 0,-2 6-2 0,3-5-8 16,-1 3-9-16,2-2-12 0,0-1-5 15,1 2-8-15,0-4-8 0,3 2-8 0,-1-1-8 16,1-1-4-16,-1 1 3 0,0-1-5 0,2-3 5 0,1 1-7 16,-1 1 7-16,-1-1-1 0,-1-1 8 0,0 1-2 15,1-2 3-15,-4 2 1 0,-1-3-2 0,5 3 7 16,-2 0 1-16,-3-3 7 0,1 7 8 0,-1-6 3 15,0-1 3-15,-4 8 1 0,3-5 0 0,1 2 5 16,-4 1-3-16,-1-3-2 0,4 0 1 0,-3 3-3 16,0-1-2-16,-1-2-1 0,1-2-12 0,-2 3-22 15,2 1-33-15,0-3-41 0,2 0-60 0,2-2-154 16,0 0-340-16,-7 1 150 0</inkml:trace>
  <inkml:trace contextRef="#ctx0" brushRef="#br0" timeOffset="56253.83">8282 4890 60 0,'0'0'151'0,"0"0"-9"0,0 0-12 0,0 0-2 15,0 0-15-15,0 0-3 0,0 0-6 0,0 0-1 16,0 0-5-16,0 0 1 0,0 0-2 0,0 0 3 15,0 0 0-15,0 0-5 0,0 0-4 0,0 0 3 16,0 0-6-16,0 0-4 0,0 0-3 0,0 0-3 16,0 0-6-16,0 0-7 0,0 0-6 0,0 0-7 15,0 0-4-15,0 0-3 0,0 0-4 0,0 0-8 16,0 0-4-16,0 0 1 0,0 0-4 0,0 0-4 0,0 0-3 16,0 0 2-16,0 0-1 0,0 0-2 15,0 0-5-15,0 0 1 0,0 0-2 0,0 0 1 16,0 0-1-16,0 0-4 0,0 0 1 0,0 0-1 0,0 0-2 15,0 0-1-15,0 0 2 0,0 0-5 0,0 0 0 16,0 0 0-16,0 0 0 0,0 0-3 0,0 0 1 16,0 0-5-16,0 0-1 0,0 0-2 0,0 0-5 15,0 0-3-15,0 0 3 0,0 0 3 0,-6 11 1 16,6-6 0-16,-1 0 1 0,1 2 2 0,-4-1 0 16,4 0 1-16,-1 1 1 0,-1 1-2 0,1-2-3 15,-1-3 7-15,-1 4-2 0,3 0 2 0,0-1 0 16,0-2-1-16,0 2-1 0,0-2 1 0,0-4 1 15,0 3 2-15,0-3-1 0,0 6 3 0,0-6-4 16,0 0 5-16,0 3-6 0,0-3 2 0,0 0 3 16,0 0 0-16,5 2 2 0,-5-2-1 0,0 0 0 15,15-7 0-15,-7 3-1 0,2 1 1 0,2-1 1 0,-2-5 1 16,3 3-6-16,1-6 2 0,2 1 2 0,-1 1-1 16,1-2 0-16,-2-1 2 0,-1 4-1 15,-3 1-2-15,-1-1 0 0,0-1-1 0,0 5 0 0,-4-2 2 16,-1 1 1-16,1 4-1 0,-1 0-3 0,0-1-8 15,-4 3-7-15,3-4-10 0,-3 4-8 0,3-4-6 16,-3 4-4-16,0 0-7 0,0 0-12 0,-10 10-8 16,5-7-19-16,0 4-15 0,-2-4-15 0,2 2-20 15,0 0-36-15,0 1-120 0,0-3-320 0,0 0 142 16</inkml:trace>
  <inkml:trace contextRef="#ctx0" brushRef="#br0" timeOffset="57122.83">7738 5428 109 0,'0'0'169'0,"0"0"-8"0,0 0-12 0,0 0-14 16,0 0-15-16,0 0-15 0,0 0-12 15,0 0-13-15,0 0-4 0,1 10-8 0,-2-6 1 0,1 1-10 16,-4 2-2-16,2-1-4 0,-1 4-18 0,-2-1 6 15,1-1 1-15,0 4-6 0,1-3-4 0,1 2 4 16,-2 0-4-16,-1 0-4 0,3-2-5 0,-1 0 1 16,-1-2-4-16,4-2 2 0,-1 0-2 0,1 2 5 15,-1-2 2-15,2-2 15 0,-1-3 5 0,1 4 6 16,4-3 0-16,-5-1 4 0,11 0-6 0,-5-3-2 16,7 1-4-16,-2-3-7 0,7 0-1 0,0-1-3 15,0 2-5-15,0-4-4 0,0 2-2 0,-1 1-1 0,-1-2-7 16,0 2-4-16,-4 1-6 0,-3 0-1 15,-2 2-6-15,0 0 0 0,-2-1-3 0,0 2-7 16,-5 1-3-16,7-1-13 0,-5-2-16 0,-2 3-15 0,0 0-19 16,0 0-29-16,0 0-19 0,0 0-45 15,0 0-153-15,0 0-349 0,-22 5 156 0</inkml:trace>
  <inkml:trace contextRef="#ctx0" brushRef="#br0" timeOffset="58058.85">6924 6004 70 0,'0'0'153'0,"0"0"-5"16,0 0-15-16,0 0-15 0,0 0-16 15,0 0-5-15,0 0-24 0,0 0 2 0,0 0-9 0,0 0-7 16,0 0-6-16,0 0 0 0,8 12-4 0,-8-12-3 16,1 3-5-16,-1-3-7 0,0 5-5 0,4-4-1 15,-3 3 2-15,2-1 3 0,-3 1 6 0,1 1-10 16,-1 0 6-16,0-1-2 0,0 6 12 0,-1-3-8 0,1 1 0 16,0 1-3-16,-3 0 3 0,-2-1-2 15,1 5-6-15,3 0 0 0,-4 1-3 0,-2-2-2 16,5-1-4-16,-1-1-2 0,-3-1-3 0,3-1 0 0,2 1-4 15,1-4-2-15,-1 2 1 0,1-3 0 0,-3 0-1 16,3-4-2-16,0 7 2 0,3-5-1 0,-3-2 4 16,5 5 2-16,-5-5 5 0,0 0 3 0,18-7-1 15,-8 1 2-15,3 2-4 0,-3 2 2 0,3-4-5 16,0 2-2-16,-2-1-2 0,0 0-7 0,0 1-6 16,-5 1-12-16,2-1-16 0,-3 2-18 0,1 1-22 15,-3-1-32-15,2-2-35 0,-5 4-46 0,0 0-105 16,0 0-311-16,0 0 138 0</inkml:trace>
  <inkml:trace contextRef="#ctx0" brushRef="#br0" timeOffset="74978.33">4528 7466 79 0,'0'0'107'0,"0"0"-5"16,0 0 1-16,0 0-7 0,0 0-10 0,0 0-5 16,0 0-1-16,0 0-9 0,-1 4-6 0,1-4-1 15,0 0-5-15,0 0-2 0,0 0-7 0,0 0-6 16,0 0-2-16,0 0-3 0,0 0-5 0,0 0-12 15,0 0 6-15,0 0 11 0,0 0 3 0,0 0-2 0,0 0-1 16,-3 2 8-16,3-2-4 0,0 0 5 0,0 0 0 16,0 0 3-16,0 0-1 0,0 0 7 0,0 0 3 15,0 0-1-15,0 0-7 0,0 0-9 0,0 0-2 16,7-11-2-16,-6 8-11 0,3-2 0 0,2-3-3 16,3 2-3-16,-1-4 0 0,0 1-5 0,7-5-2 15,-1-1-1-15,4 1-3 0,3-3-6 0,1-3 1 16,0 0 5-16,2-1-5 0,3 1-4 0,-3-1-1 15,1 1 1-15,-1 1 0 0,0 2-3 0,2-1 0 16,-3 0 4-16,-7 7 0 0,2 0 0 0,-4-1-4 16,0 3 1-16,-2 1 7 0,-3 1-3 0,-2 2-3 15,1-2-4-15,0 2 1 0,-3 2 2 0,-1-2 1 16,1 1 0-16,-1 2 1 0,-2-3-1 0,1 4-1 16,-3 1-3-16,5-2 3 0,-5 2-6 0,4-3-5 0,-4 3 1 15,0 0-7-15,4-2 2 0,-4 2 1 16,0 0-6-16,7-2-3 0,-7 2-11 0,0 0-9 0,4-1-13 15,-4 1-9-15,0 0-6 0,0 0-14 0,0 0-5 16,0 0-25-16,8 5-8 0,-7-2-135 0,-1-3-278 16,0 0 124-16</inkml:trace>
  <inkml:trace contextRef="#ctx0" brushRef="#br0" timeOffset="76072.95">4533 7478 38 0,'0'0'103'0,"0"0"-4"0,0 0-1 15,0 0-5-15,-5 1-4 0,5-1-2 0,0 0-5 16,0 0-4-16,0 0-4 0,0 0-4 0,0 0-13 16,0 0-3-16,0 0-3 0,0 0-10 0,0 0-4 15,0 0 1-15,0 0-9 0,0 0 1 0,0 0-4 16,0 0-5-16,-9 0-2 0,9 0-2 0,0 0 2 15,0 0 4-15,0 0 8 0,0 0-4 0,0 0 7 16,0 0 0-16,0 0-4 0,0 0 4 0,0 0-5 16,0 0 5-16,0 0-8 0,0 0 2 0,0 0-4 15,0 0-1-15,0 0-8 0,0 0-2 0,0 0 3 16,0 0-5-16,0 0 4 0,0 0-2 0,0 0-4 16,0 0 2-16,0 0-5 0,0 0-1 0,0 0 3 15,0 0-4-15,0 0-4 0,0 0-1 0,0 0 3 16,0 0 0-16,0 0-3 0,0 0 8 0,0 0-6 0,0 0-7 15,0 5 6-15,0-5 1 0,0 0-6 0,0 0 4 16,3 6 0-16,-3-6 4 0,1 6-2 0,-1-6 3 16,1 6-3-16,2-4 2 0,-2 1-1 0,-1 1 2 15,4 3-1-15,-4-4-1 0,4 0 4 0,1 2-3 16,-1 2 5-16,-2-3 1 0,2 1-2 0,3 3 1 16,-5-3-3-16,6 2 1 0,1 3-1 0,-3 0 2 15,3 1-3-15,0 1-3 0,0 2 6 0,0 4 2 16,-1-1-5-16,2-3 1 0,-3 4 3 0,1-1-6 15,1-1 6-15,-1-3-6 0,-1 4-2 0,2-1 5 0,1 1-4 16,-2-1 3-16,2-2-3 0,2 2 4 16,-3-2 1-16,1 2-9 0,3 0 3 0,-3-1 6 15,-1-1-3-15,2 3-7 0,1-5 6 0,-2 2 0 0,0-1 0 16,-1 2 2-16,2-2-1 0,0 3-11 16,1-2 9-16,-1-5 3 0,-2 4 0 0,-3-4-6 15,4 1 3-15,-2-1 1 0,1 0 1 0,-1-2 1 0,1 3 1 16,-3-2-5-16,2 0-1 0,-2 0 3 0,1 0-1 15,-1-4-6-15,-1 0 10 0,-1 0-4 0,0 0 4 16,0 1 0-16,0-1 0 0,1 0-2 0,-4-3-2 16,4 2 1-16,-1-1 1 0,-4-2-3 0,4 5 3 15,-4-5 0-15,4 0 1 0,-4 0-2 0,0 0-2 16,2 5 5-16,-2-5-2 0,0 0 0 0,0 0-4 16,0 0 6-16,0 0-3 0,4 1 2 0,-4-1-2 15,0 0-4-15,0 0-6 0,0 0-3 0,0 0-13 16,0 0-22-16,0 0-43 0,0 0-40 0,-1-11-170 15,-1 5-324-15,1-3 144 0</inkml:trace>
  <inkml:trace contextRef="#ctx0" brushRef="#br0" timeOffset="77484.45">4542 7442 83 0,'0'0'78'0,"0"0"-2"0,0 0-7 0,0 0-12 15,0 0-1-15,0 0 1 0,0 0 2 0,0 0 0 16,0 0-6-16,0 0 0 0,0 0-8 0,0 0 4 16,0 0-9-16,0 0-2 0,-5-2 0 0,5 2-2 15,0 0-8-15,0 0-16 0,0 0 17 0,0 0-3 16,0 0-6-16,0 0 0 0,0 0 1 0,0 0-5 16,0 0-1-16,0 0 2 0,0 0-2 0,0 0 2 0,0 0-3 15,0 0-8-15,0 0 2 0,0 0-3 0,0 0 6 16,0 0 0-16,0 0-2 0,0 0-2 15,0 0 5-15,0 0-5 0,0 0 6 0,0 0-4 0,0 0-5 16,0 0 12-16,0 0-7 0,0 0 2 0,0 0 0 16,0 0 4-16,0 0-7 0,0 0 0 0,0 0 1 15,0 0 1-15,0 0-2 0,0 0-4 0,0 0-4 16,0 0 14-16,0 0-3 0,0 0 6 0,0 0 3 16,0 0-3-16,0 0-3 0,0 0-1 0,9-8 2 15,-5 5-8-15,-3-1 2 0,2 1 2 0,-2-2 0 16,4 1-1-16,-1-1-3 0,0 3 1 0,1-2 0 15,0-4-7-15,0 4 1 0,2 0 0 0,-1-5 3 16,1 3-2-16,1-3-8 0,0 4 8 0,1 0 0 0,0-2 1 16,-2 0-1-16,2 1-5 0,0-2 4 0,0 0-3 15,0 0 0-15,3 3 1 0,-1-2 2 16,-1-1-2-16,3 2 0 0,-3-1-2 0,2-1 4 0,-2 3-3 16,2 0-2-16,-2-2 5 0,0 2-2 0,-1-1 1 15,4 0-4-15,-6 1 3 0,2-2 6 16,0 3-12-16,2-3 6 0,-1 3 4 0,0 0-4 0,0-3 5 15,0 1-3-15,2 1-1 0,-2-1 1 0,0-1 0 16,2 2-1-16,-2-2-7 0,0 0 9 0,3 1-1 16,-1-2-1-16,-2 2 1 0,4-1-2 0,-3 2-1 15,0-3 1-15,0 2 1 0,-1 0-3 0,2 0 2 16,-3 0-1-16,0 0 5 0,0 1-1 0,1-1-2 16,-4 4 0-16,1-1-4 0,-1-1 3 0,0 1 4 0,2 0-7 15,-4 1 2-15,1 0 0 0,-1 1 5 16,-4 1-5-16,7-3 4 0,-4 0 1 0,1 1-3 15,-4 2-1-15,5-3 2 0,-5 3-4 0,4-1 6 0,-4 1-6 16,0 0 4-16,0 0 0 0,4-2-2 0,-4 2-2 16,0 0 0-16,0 0-6 0,0 0 4 0,0 0-4 15,0 0-4-15,0 0-2 0,0 0 6 0,0 0-2 16,0 0 1-16,0 0-4 0,0 0 2 0,0 0 3 16,0 0-5-16,0 0 10 0,5-3-1 0,-5 3-6 15,0 0 4-15,0 0 8 0,0 0 0 0,0 0-5 16,0 0 4-16,0 0 5 0,0 0 3 0,0 0 4 15,0 0-1-15,0 0 2 0,0 0 6 0,0 0-4 16,0 0 2-16,0 0-1 0,6-1-1 0,-6 1 1 16,0 0-3-16,3-5-6 0,-3 5-1 0,0 0 3 15,1-3-3-15,-1 3-2 0,0 0-2 0,0 0 2 16,0 0 2-16,0 0 2 0,0 0-2 0,0 0 0 16,0 0 3-16,0 0-7 0,0 0-2 0,0 0 0 15,0 0 1-15,5-2 3 0,-5 2-2 0,0 0 1 16,0 0-2-16,0 0 4 0,0 0-5 0,0 0 1 0,0 0-2 15,0 0-2-15,0 0 2 0,0 0-6 0,0 0-5 16,0 0-7-16,0 0-24 0,0 0-25 0,0 0-40 16,0 0-151-16,0 0-279 0,-19 5 124 0</inkml:trace>
  <inkml:trace contextRef="#ctx0" brushRef="#br0" timeOffset="78984.45">4527 7474 5 0,'0'0'67'0,"-4"4"-7"0,4-4-6 15,0 0-9-15,-4 1-3 0,4-1-3 16,0 0-1-16,-1 4-7 0,1-4-7 0,-3 3 7 0,3-3-13 16,-1 4 9-16,1-4-1 0,0 0-8 0,0 5 0 15,0-5-1-15,0 0 5 0,0 7-2 0,0-7-3 16,1 1 2-16,-1-1-13 0,0 0 14 0,0 0 0 15,0 0-1-15,0 0 10 0,-1 4-6 0,1-4-2 16,0 0 1-16,0 0 0 0,0 0-1 0,0 0 2 16,0 0-1-16,0 0-5 0,0 0 2 0,0 0 0 15,4 3 0-15,-4-3-7 0,0 0-2 0,0 0-1 16,0 0-1-16,0 0 1 0,0 0 2 0,0 0-6 16,0 0 0-16,0 0 5 0,0 0-2 0,0 0-3 15,0 0 7-15,0 0 3 0,0 0 6 0,0 0 2 16,0 0-6-16,0 0 9 0,0 0-3 0,0 0-2 15,0 0-6-15,0 0 10 0,0 0-7 0,-4 6 0 16,4-6 2-16,0 0 3 0,0 0-14 0,0 0 11 0,0 0 1 16,0 0 4-16,0 0-5 0,0 0 4 0,0 0-3 15,0 0-5-15,0 0-2 0,0 0-3 16,0 0-6-16,5-13 6 0,-5 13-3 0,4-4 2 0,1 0-3 16,-1-1 1-16,5-2 0 0,-3-1-2 0,6 0 3 15,2-3-3-15,0-1 3 0,8-7-6 0,2 2 4 16,0-1-6-16,6-2 1 0,-1-3-1 0,16-4 4 15,-16 6-20-15,18-11 15 0,-5 5-8 0,2-2-9 16,-15 8-2-16,2-1-15 0,1 3 6 0,-3-1 0 16,-2 1-6-16,-1 4 5 0,-3 1 2 0,-8 4 1 15,-6 3 6-15,3 0 5 0,-5 1-10 0,1 0 9 16,-2 1 11-16,-2 4 2 0,1-3 3 0,-1 2-3 16,0-3 1-16,-4 5-1 0,5 0 2 0,-5 0-2 15,3-4 0-15,-3 4-14 0,0 0 4 0,2-2 7 16,-2 2-5-16,0 0 0 0,0 0-1 0,0 0-2 15,0 0-10-15,0 0 4 0,0 0-10 0,0 0-6 0,0 0 0 16,-5 12-9-16,4-9 0 0,1-3-9 0,-4 3-13 16,4-3-69-16,-5 3-146 0,1-1 65 0</inkml:trace>
  <inkml:trace contextRef="#ctx0" brushRef="#br0" timeOffset="79792.45">4522 7533 47 0,'2'3'50'0,"2"2"0"0,4 4-9 15,-2-2 4-15,3 3 0 0,-2 1-8 0,3 3 8 16,0 2-5-16,-1-1-1 0,0 2 0 0,5 6-2 16,0 0-1-16,1-2 1 0,2 1 5 0,-2 1 3 0,3 0 1 15,1 1-3-15,3-1 5 0,2 3-10 16,6-1 9-16,-2-1-21 0,10 4 19 0,-9-7 0 15,3 1-3-15,0-1-3 0,2 0-7 0,-2-2-4 0,0 4-1 16,-2-2-3-16,0-1-4 0,-2-2-1 16,-4 2-33-16,-2-2 11 0,-3 1 11 0,-4-5-10 0,1 1-5 15,-6-4-1-15,4 4-5 0,-6-6-5 0,-2 1 2 16,0-2 0-16,-3 2-12 0,-1-1 4 0,-2-2-8 16,0-1 2-16,0-2-13 0,-1 0-28 0,1 0-84 15,-4-1-167-15,4-3 74 0</inkml:trace>
  <inkml:trace contextRef="#ctx0" brushRef="#br0" timeOffset="86162.69">4501 9551 35 0,'0'0'118'0,"0"0"-10"16,0 0 1-16,0 0-15 0,0 0-12 0,0 0-6 15,0 0-4-15,0 0-4 0,0 0-17 0,0 0-3 0,0 0-4 16,0 0-4-16,0 0-4 0,0 0-6 16,0 0 6-16,0 0-11 0,0 0-8 0,0 0 4 15,0 0-6-15,0 0 4 0,0 0-1 0,0 0 1 0,0 0 2 16,0 0 4-16,-5 1 5 0,5-1-1 0,0 0 0 15,0 0 1-15,0 0 4 0,0 0-6 16,0 0 2-16,0 0-4 0,0 0-3 0,0 0-3 0,0 0 2 16,0 0-7-16,0 0 4 0,0 0-7 0,0 0-2 15,0 0 1-15,0 0-4 0,0 0 4 16,-4 3-2-16,4-3-4 0,0 0 0 0,0 0-3 0,0 0-1 16,0 0 4-16,0 0-2 0,0 0 1 0,0 0-1 15,0 0 4-15,0 0-3 0,0 0-1 0,0 0 0 16,0 0 0-16,0 0 7 0,0 0-1 0,0 0 7 15,0 0-7-15,0 0 0 0,0 0-2 0,0 0 1 16,0 0-3-16,0 0-1 0,0 0 0 0,0 0 4 16,0 0-8-16,-7 0 9 0,7 0-7 0,0 0-2 15,0 0 1-15,0 0 4 0,-7 1-5 0,7-1 6 16,0 0-5-16,0 0 0 0,0 0 1 0,0 0 0 16,0 0 2-16,0 0-3 0,0 0-4 0,0 0 9 0,0 0 0 15,0 0-4-15,0 0 6 0,0 0-1 0,-6 1-5 16,6-1-2-16,0 0 5 0,0 0-2 0,0 0 3 15,0 0-4-15,0 0 2 0,0 0 0 0,0 0-2 16,0 0-2-16,0 0 4 0,0 0-2 0,0 0-5 16,0 0 6-16,0 0-3 0,0 0 1 0,0 0-2 15,0 0 1-15,0 0-6 0,0 0 2 0,0 0 3 16,0 0 1-16,0 0 0 0,28-2-1 0,-19 2 2 16,1-1 0-16,3-1-4 0,6 1 4 0,-2-1 2 15,2 0-2-15,1-1 2 0,1 1-4 0,-1-1-3 16,3 1 3-16,-2 0 0 0,-2-1-9 0,0 2 0 15,-1 0-14-15,0-1 11 0,0 2 0 0,-8-1 1 16,4 1 0-16,1 0 1 0,-3-1 3 0,2 0-6 0,-4-1 8 16,-1 1 2-16,-1 0-3 0,-2 1 2 15,2 0-1-15,-2 0 3 0,-6 0 2 0,10 0-3 16,-6-1-3-16,-4 1 5 0,9 0-3 0,-9 0 4 0,8 0-7 16,-8 0 4-16,10 0 0 0,-5 1 1 0,-5-1 0 15,9 0 2-15,-4-1-1 0,-5 1 7 0,14 1-9 16,-10-1 3-16,4 0 4 0,-3 1-2 0,0-1-5 15,-5 0-7-15,10 3 10 0,-6-2-3 0,1 0-5 16,-5-1 0-16,7 1-2 0,-4 1 6 0,-3-2-4 16,5 2 7-16,-5-2 5 0,0 0-8 0,6 0 2 15,-6 0-1-15,0 0 5 0,0 0-2 0,0 0-5 16,0 0-2-16,3 3-17 0,-3-3-7 0,0 0-20 16,0 0-35-16,0 0-28 0,0 0-93 0,-14 3-224 15,14-3 99-15</inkml:trace>
  <inkml:trace contextRef="#ctx0" brushRef="#br0" timeOffset="117150.34">11756 12421 27 0,'0'0'79'0,"0"0"9"16,0 0-4-16,0 0-5 0,0 0-1 0,0 0 5 15,0 0-4-15,0 0 2 0,0 0 4 0,0 0-6 16,0 0-6-16,0 0-1 0,10 5-4 0,-10-5-3 15,0 0-7-15,0 0-5 0,0 0-6 0,0 0-5 16,0 0-6-16,0 0-3 0,0 0-4 0,0 0-4 0,0 0 1 16,-2 5 1-16,2-5-7 0,3 5 0 0,-3-2 0 15,0-3 5-15,1 7-4 0,2-3 6 16,-2 1-2-16,-1 0 4 0,1 5-4 0,-1-4 5 0,-1 3-2 16,0 0 1-16,1 3 2 0,1 0 0 0,2 0-2 15,-5 1 3-15,2 3-5 0,0-5 1 0,0 5 0 16,2-1-3-16,-4-3 1 0,2 4-6 0,2-1-1 15,-2-1-2-15,0-1 1 0,0-2-3 0,-2 0-2 16,2-1-3-16,2 1-3 0,-4-5 1 0,4 2 6 16,-4-3-8-16,4 3 2 0,-4-3-4 0,1-1-5 15,0 0-2-15,-2 0-11 0,2-2-16 0,1-2-16 0,-8 5-18 16,6-4-23-16,2-1-37 0,0 0-183 0,-8-11-334 16,7 7 148-16</inkml:trace>
  <inkml:trace contextRef="#ctx0" brushRef="#br0" timeOffset="117497.32">11768 12401 139 0,'0'0'157'0,"0"0"-18"0,2-4-12 0,-2 4-13 16,0 0-12-16,7-2-13 0,0 2-1 0,-1-2-15 16,3 1-7-16,0-4 0 0,3 3-11 0,0 0-5 15,2-1-7-15,0 1-5 0,4-1-2 0,-4-1-6 16,-1 1-7-16,1 1-10 0,-2 0-6 0,-1 1 4 15,-2-1-15-15,-4 1-3 0,2 1-5 0,-1-1-7 0,-6 1 8 16,7 2-8-16,-7-2-11 0,0 0-5 0,-4 7-16 16,-2-4-5-16,0 3-26 0,-4 0-10 0,-3-1-83 15,3 2-189-15,-7 1 83 0</inkml:trace>
  <inkml:trace contextRef="#ctx0" brushRef="#br0" timeOffset="117720.34">11721 12567 3 0,'-1'4'165'0,"1"-4"-5"0,-3 3-16 0,3-3-3 16,0 0-7-16,0 0-7 0,0 0-5 0,0 0-13 15,0 0-6-15,0 0-5 0,0 0-10 0,-2-10-11 0,2 10-8 16,0 0-5-16,0 0-11 0,6-5 0 0,2 3-8 16,2-2-4-16,1 3-4 0,1-1-2 15,6 0-6-15,-4 1-1 0,-1 1-6 0,3-3-14 0,3 2-13 16,3 0-5-16,-8-1-19 0,5-1-7 0,2 2-12 15,-8 1-16-15,0-1-30 0,-1-1-3 0,0 1-26 16,-6 1-119-16,2-2-262 0,-3 2 116 0</inkml:trace>
  <inkml:trace contextRef="#ctx0" brushRef="#br0" timeOffset="118104.32">12020 12621 15 0,'-1'1'130'0,"-3"2"-14"0,1 1-10 0,2 1-7 15,-3 0-7-15,1-1-14 0,1 4-5 0,1-1-10 16,0-2 4-16,1 3-19 0,-2 1 2 0,4-3-10 16,-2 5-1-16,1-3-4 0,2 2-4 0,0-1-7 15,0-3 2-15,1 3-7 0,-1-2-1 0,3 0 4 16,0-1-6-16,2 0 1 0,-2-3 2 0,3 1-1 15,-1-1-7-15,3-3 5 0,-1 0-2 0,2-3 1 16,-1 3-4-16,1-5 1 0,-2 1-4 0,-1 0 2 0,0-2 1 16,0-1-6-16,-3-1 4 0,1 1 1 0,-5 2 2 15,2-6-6-15,-4 3 2 0,0 1-6 16,-1-1 4-16,-4-2-1 0,-2 0-4 0,-3 1-1 0,1 1 5 16,-1 0-5-16,-7 3 2 0,0 0-2 0,1-1 1 15,3 4 10-15,-3 0-15 0,3 2 3 0,-1 0 3 16,1 2-2-16,0 0-4 0,2 0 9 0,2 2-16 15,0-2-11-15,3 1-14 0,2-1-13 0,0 3-2 16,0 0-22-16,4-1-5 0,0-4-20 0,3 3-74 16,-2 1-187-16,-1-4 83 0</inkml:trace>
  <inkml:trace contextRef="#ctx0" brushRef="#br0" timeOffset="118414.32">12171 12617 92 0,'5'4'126'15,"-1"-3"-9"-15,1 3-10 0,4 4-11 0,-3 0-6 0,2 1-15 16,0 1-2-16,0 0-7 0,1-1-7 0,0 0-8 16,4 2 0-16,-4-2-11 0,0-1-2 0,1 1 1 15,-1-1-11-15,-2 1 0 0,4-2-3 0,-6 1 1 16,0-4-3-16,0 1-7 0,-1 0 4 0,0-2-3 16,0-3 1-16,1 2 6 0,-5-2 10 0,4 5-6 15,-4-5 4-15,0 0-1 0,0 0-1 0,0 0-3 16,0 0 3-16,0 0 1 0,0 0 7 0,1-12-3 15,-1 7-5-15,0-1 1 0,0 1 6 0,-1-3-3 0,1 1-2 16,1-2 4-16,-1-4 2 0,3 5-4 16,-2-4-1-16,4 1-5 0,-1 0-4 0,1-5-2 15,-1 4-1-15,2 2-6 0,-2-2-4 0,5 2-15 0,-2 0-10 16,0 5-11-16,1-2-16 0,-1 0-20 0,0 3-26 16,-1 1-28-16,3 0-29 0,-2 1-122 0,-1-1-289 15,2 2 128-15</inkml:trace>
  <inkml:trace contextRef="#ctx0" brushRef="#br0" timeOffset="119057.32">12603 12348 42 0,'0'0'59'0,"-4"0"-7"16,4 0-5-16,0 0-3 0,0 0-7 0,0 0-4 15,-4 7-9-15,4-7 4 0,0 0-6 0,4 6 1 16,-4-6-9-16,3 5 5 0,-3-5 5 0,1 3 4 16,-1-3 7-16,1 2 13 0,-1-2 0 0,0 0 10 15,0 0 3-15,0 5 0 0,0-5-2 0,0 0-5 16,0 0-9-16,0 0 3 0,-9 0-2 0,9 0-7 15,0 0-3-15,0 0-5 0,0 0-5 0,-9-1 2 16,9 1-6-16,0 0 0 0,0 0-8 0,-9-2 1 16,9 2-4-16,0 0 2 0,0 0-10 0,0 0 7 0,0 0-4 15,0 0 1-15,0 0 2 0,0 0-3 16,0 0-1-16,-5-4-2 0,5 4 3 0,0 0 1 16,0 0-2-16,0 0-5 0,0 0-1 0,0 0-19 0,0 0-25 15,0 0-21-15,0 0-30 0,0 0-97 0,0 0-209 16,14-6 94-16</inkml:trace>
  <inkml:trace contextRef="#ctx0" brushRef="#br0" timeOffset="119496.32">12745 12599 84 0,'0'0'159'0,"-6"-6"-10"0,3 4-9 0,-2 0-8 16,5 2-1-16,-6-3-12 0,3 0-13 0,3 3-6 15,-9-1-10-15,9 1-8 0,-10 1-7 0,2 0-6 16,5 3-4-16,-3-1-9 0,1 2-3 0,-4 4-5 16,1-5-8-16,2 8-1 0,-2-4-4 0,-1 2-3 15,0 2-2-15,4 0-5 0,-1-2-3 0,0 0 0 16,2 0-4-16,0-1-2 0,1 1-1 0,2-3-2 16,0 0-4-16,1-2 1 0,0 1 1 0,0-2-3 15,0 3 1-15,2-2-2 0,2-3 2 0,-3 2-2 16,2-1-1-16,3 1 2 0,-2-2-4 0,0 0 2 15,1 0-4-15,0-2 6 0,0 0 0 0,3 3 0 0,-1-6-7 16,2 3-7-16,4 0-23 0,0-5-23 0,1 0-10 16,1 1-22-16,3-4-25 0,-1-1-28 0,-2 2-132 15,-6-1-289-15,5-2 129 0</inkml:trace>
  <inkml:trace contextRef="#ctx0" brushRef="#br0" timeOffset="120066.32">12888 12625 56 0,'-3'5'152'0,"1"2"-13"15,-1-3-11-15,1 2-5 0,-1 1-16 0,-1-1-10 0,3 2-7 16,-2-3-15-16,2 2-6 0,0-1-2 0,1 0-9 16,0-1-9-16,2 0 5 0,0-2-16 0,0 3 3 15,3-3-8-15,0-2-4 0,3 0 2 0,-2-2-9 16,3 0-5-16,0 1 0 0,3-5-3 0,-3 1-1 15,1 1-1-15,1-1-2 0,-2 0-2 0,-1 2-3 16,-2 0 4-16,-1 0-5 0,2 2 0 0,-7 0-1 16,9 0-1-16,-9 0 1 0,5 2-1 0,1 2-5 15,-3-1 4-15,-2 0 6 0,3 1-3 0,1 1-6 16,-1 0 4-16,1-2 1 0,-1 1 4 0,5 1-8 16,-3-2 4-16,1 0-3 0,4-2 1 0,-2 0 1 15,1-1-1-15,2-2-3 0,-3 0 7 0,2-2-8 0,1-1-5 16,-2-2 4-16,-2 0-5 0,-1-2 3 0,0 1 3 15,-1-2-2-15,-1 1 2 0,-1-1 1 0,-3 0-1 16,-1 1 5-16,0-2-3 0,-1 5 10 0,1 1 8 16,-2-5-3-16,-2 5 5 0,1 1-4 0,-1 1 5 15,2 1 5-15,-5-1-4 0,2 1-2 0,5 2 3 16,-7 0-2-16,7 0-4 0,-9 2-2 0,3 1 0 16,6-3-7-16,-7 3 5 0,4 1 0 0,1-2-3 15,0 1-3-15,1 1 4 0,1-4-4 0,1 8 5 16,2-6-4-16,-3-2-3 0,8 3-5 0,-1-2 4 15,-2 0 2-15,3 1-5 0,-3-1 4 0,7-1-1 16,-5 1-1-16,1 1 2 0,2-1-7 0,-1 2 3 0,-4-1-1 16,3 0 1-16,-3 1 1 0,4 2 0 0,-5 0-1 15,1 0 0-15,-1 1-2 0,0 0 2 16,-3-1-1-16,2 1 1 0,-1-2 3 0,-2 3 0 0,0-2-3 16,0 0 1-16,4 1 6 0,-3-1-4 0,-2-2 1 15,1 2-5-15,-4-1-15 0,4-4-24 0,-1 6-38 16,1-6-42-16,-4 2-159 0,4-2-303 0,0 0 134 15</inkml:trace>
  <inkml:trace contextRef="#ctx0" brushRef="#br0" timeOffset="120352.34">13346 12385 115 0,'-1'5'160'0,"2"2"-4"15,1 1-12-15,-2 2-11 0,2 1-2 0,1 6-7 16,-1 0-9-16,2-1-2 0,0 6-6 0,-1-4-5 16,-1 1-7-16,3 0-1 0,-2 2-8 0,1-3-9 15,-2 6-9-15,2-4-7 0,-1 1-2 0,-1-4-9 16,-2 1-4-16,4-2-7 0,-4-4-15 0,4 0-12 15,-4 1-23-15,1-4-20 0,-2 1-25 0,2-3-23 0,-1-2-25 16,0 2-31-16,-1-2-148 0,-3-3-306 16,4-2 135-16</inkml:trace>
  <inkml:trace contextRef="#ctx0" brushRef="#br0" timeOffset="120512.33">13395 12566 107 0,'8'-2'201'0,"2"-2"-11"16,-5-1-13-16,5 0-14 0,11 2-14 0,-5-1-15 16,-3 1-15-16,5-1-10 0,-5 3-31 0,0 1-33 15,1 0-42-15,-5 0-46 0,2 2-61 0,-7 1-118 16,0 0-240-16,-2 1 107 0</inkml:trace>
  <inkml:trace contextRef="#ctx0" brushRef="#br0" timeOffset="121652.84">12337 13798 61 0,'-4'7'119'0,"3"-2"-7"0,-2 0-12 16,2 0 0-16,1 0-4 0,0-2 5 0,-3 1-1 15,6-2-4-15,-3-2-7 0,-4 7 1 16,4-3-8-16,0-4-4 0,0 5-2 0,0-5-3 0,0 5-2 15,0-5 0-15,0 4-5 0,0-4 1 0,0 0-4 16,-1 7-7-16,1-7-5 0,0 0-3 0,0 2-1 0,0-2-6 16,0 0 1-16,0 0 0 0,0 0 2 15,0 0-1-15,0 0-4 0,0 0-4 0,0 0-4 16,1-13-1-16,3 4-4 0,0-5-3 0,1-5-16 0,1-5 4 16,2-1-12-16,1-6-1 0,0-2-2 0,4-1-8 15,2-13-24-15,-2 1-3 0,0-2 2 0,-3 4 1 16,-1 10-1-16,-2-1 1 0,1 1 10 0,-2 2-3 15,-1 2 3-15,1 6 5 0,-1-2 10 0,-3 7 6 16,1 4 9-16,0 3 2 0,-1 0 0 0,2 0-4 16,0 3-1-16,-2 3-2 0,2 1 4 0,1-2-4 15,-4 3 0-15,3 3-1 0,0-2-8 0,-4 3-2 16,9 0-10-16,-9 0 0 0,5 4-6 0,-4 0-11 0,-1 3-1 16,0-1-9-16,-1 1-6 0,-3 0-2 15,0 1 1-15,-2 1-8 0,1 0 3 0,1 1 0 16,-4-3 10-16,1 0-14 0,-1 1-2 0,1-2 11 0,1-2 2 15,1 0 9-15,0 0 6 0,-1-3 3 0,2 1 1 16,4-2 7-16,0 0 6 0,-12-7 8 0,10 3 8 16,-1-1 8-16,2 0-1 0,0-3 5 0,-2-1 8 15,3 0 5-15,3 2 3 0,-3-3 4 0,1 4-1 16,0-3-1-16,1 3 10 0,0 0-13 0,-1 1 5 16,2 0-6-16,0 0-1 0,-2 0-1 0,1 2-4 15,2 1-3-15,0-2 4 0,2 3 0 0,-1-1-5 16,3 0 3-16,-3 0 1 0,2 2 6 0,0-1-4 15,0 1 10-15,0 0 0 0,1 0 1 0,-8 0-7 16,12 0 0-16,-6 1 2 0,-1-1-6 0,-1 4 5 16,5-2 0-16,-8 0 0 0,4 1 0 0,-2 0 3 0,-2 0 3 15,0 4-3-15,-1 0-7 0,0 3 3 0,-1 0-12 16,-3 2-22-16,3-1-40 0,-3 6-42 0,-2-2-153 16,-1-1-270-16,1 2 119 0</inkml:trace>
  <inkml:trace contextRef="#ctx0" brushRef="#br0" timeOffset="138038.84">12672 6619 19 0,'0'0'30'0,"0"0"-1"16,0 0-4-16,-4-4-1 0,4 4-3 0,0 0 0 16,-3-3-2-16,3 3 4 0,0 0-6 0,-3-2 3 15,3 2-2-15,0 0 2 0,0 0-4 0,0 0-3 0,-4-3 4 16,4 3-3-16,0 0 2 0,-3-3-3 0,3 3-2 16,0 0 3-16,-6-1 0 0,6 1 0 15,0 0-1-15,0 0-4 0,-4-1-1 0,4 1-2 0,0 0 4 16,0 0 0-16,0 0 6 0,0 0-1 0,0 0 3 15,0 0-1-15,0-5-2 0,0 5-2 0,0 0-3 16,9-7 0-16,-5 6-2 0,3-1 2 0,0-2-5 16,0 3-1-16,0-1 4 0,1 0-2 0,-1 2-1 15,1-1-6-15,2-3-4 0,-1 4-9 0,1 0 3 16,-1-2-6-16,0 2-3 0,1 0-4 0,-2 0-2 16,1 0-10-16,-1 1-7 0,-1-1-32 0,2 1-80 15,-2 0 35-15</inkml:trace>
  <inkml:trace contextRef="#ctx0" brushRef="#br0" timeOffset="138287.84">12659 6687 33 0,'5'-1'46'0,"2"-1"-5"15,0 2-4-15,-7 0-2 0,12-2-4 0,-7 2-8 16,-5 0-4-16,12 0-6 0,-6 2-8 0,-3-2-18 16,-3 0-9-16,12 2-20 0,-7-1-45 0,1 0 20 15</inkml:trace>
  <inkml:trace contextRef="#ctx0" brushRef="#br0" timeOffset="140413.82">21611 7594 32 0,'0'0'48'0,"0"0"0"16,0 0-4-16,0 0-5 0,0 0 0 0,0 0-15 15,0 0 8-15,0 0 1 0,0 0-1 0,0 0-6 16,0 0 3-16,0 0-9 0,0 0 2 0,0 0 2 16,0 0-3-16,0 0 2 0,0 0-2 0,0 0 4 15,0 0 6-15,0 0-3 0,0 0 4 0,0 0 9 0,0 0-12 16,0 0 0-16,0 0 9 0,0 0-14 15,0 0 6-15,0 0-13 0,22 2 0 0,-15-2 4 16,0 0-7-16,1 0 1 0,-1 0-1 0,1 0 1 0,1 3-4 16,-4-3-6-16,4 0 1 0,-1 0-7 0,0 0-4 15,-3 3 3-15,-5-3-1 0,11-2-1 0,-11 2-7 16,9 0-1-16,-9 0-7 0,8-1-14 0,-4 2-7 16,-4-1-10-16,6 2-20 0,-6-2-56 0,0 0-135 15,0 0 61-15</inkml:trace>
  <inkml:trace contextRef="#ctx0" brushRef="#br0" timeOffset="160558.01">20965 6960 13 0,'0'0'68'0,"0"0"-5"0,-3-4 0 0,3 4-3 15,0 0-7-15,0-6-6 0,0 6-1 0,0 0-7 16,0 0-7-16,0 0-1 0,0 0-3 0,0 0-4 16,0 0-5-16,0 0-7 0,0 0 7 0,0 0-5 15,0 0 2-15,0 0-3 0,0 0-1 0,0 0 5 16,14 7-5-16,-8-4-7 0,0-2 0 0,1 0 2 16,1 2-3-16,1-1-8 0,-1 1-5 0,2-3-9 15,0 2-9-15,1-2-9 0,1 5-12 0,0-4-49 16,-2 0-105-16,0 2 47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17T09:42:13.474"/>
    </inkml:context>
    <inkml:brush xml:id="br0">
      <inkml:brushProperty name="width" value="0.05292" units="cm"/>
      <inkml:brushProperty name="height" value="0.05292" units="cm"/>
      <inkml:brushProperty name="color" value="#002060"/>
    </inkml:brush>
  </inkml:definitions>
  <inkml:trace contextRef="#ctx0" brushRef="#br0">9855 5024 84 0,'0'0'90'0,"0"0"-5"16,0 0-6-16,0 0-18 0,0 0-2 0,0 0-11 15,0 0-5-15,0 0-7 0,0 0-2 0,0 0-1 16,0 0-4-16,0 0 2 0,0 0-3 0,0 0 4 16,0 0-8-16,0 0 1 0,0 0 9 0,-4 3-5 15,4-3-2-15,0 0 7 0,0 0-8 0,0 0 8 16,0 0-8-16,0 0-3 0,0 0 0 0,0 0-2 15,0 0 2-15,0 0 0 0,0 0-5 0,0 0 1 16,0 0-9-16,0 0-11 0,0 0 13 0,0 0-11 16,0 0 10-16,0 0 0 0,0 0-5 0,0 0 0 0,0 0-2 15,0 0 8-15,0 0-1 0,17 2 0 0,-17-2 3 16,14 0 1-16,-7 0 1 0,4 0 4 16,-2-2-29-16,5 0 26 0,-1 1-2 0,2 0-1 15,-2 1 0-15,6-3-2 0,2 3-5 0,-3-2 3 0,1 1 2 16,-1-3-6-16,-1 1-8 0,3 0 12 0,0 1-4 15,1 0 6-15,-1-1-7 0,-1 0 0 0,3-1-4 16,-2 2 10-16,1-1-14 0,0 0 15 0,1 1-5 16,6-3 2-16,-1 1-1 0,-5 1-2 0,-2 3 2 15,3-3 0-15,7-1 3 0,-5 1-2 0,-3 1-6 16,0 0 3-16,-1-1 3 0,0 2-19 0,1-1 14 16,-2 2 0-16,-2-2 3 0,1 0-13 0,0 2 7 15,0-2-1-15,-2 2 6 0,4-3-3 0,-7 3-6 16,-2 0 3-16,7-1 4 0,-6 1 3 0,5-1-3 15,-5-1-2-15,1 1-2 0,-4 1-1 0,4 0 0 16,-2 1 1-16,2-1 6 0,4-1-3 0,-5 1-3 16,4 1-5-16,2-1 5 0,-2 0-2 0,2 3 7 0,-2-3-7 15,2 1 1-15,0-1 2 0,-2 0-11 0,3 0 11 16,1 3-9-16,-2-3 8 0,-1 0 3 16,-1 0 0-16,0 0-1 0,0 0 4 0,2 0 0 0,-4 0-7 15,2-3 0-15,2 3 3 0,-6 0 3 0,5 0-2 16,-3 0-5-16,3-1 7 0,-2 1-16 0,1 0 10 15,-2 0 3-15,2-1-4 0,-4 1 2 0,5 1 0 16,1-1-2-16,-5 1-2 0,0-1 1 0,4-1-4 16,-4 2 8-16,3-1-4 0,-2 0-2 0,-2 0 0 15,2 0 5-15,-2 0-4 0,2 0 3 0,-3 0-3 16,2-1 5-16,0 1 2 0,-1 0-4 0,1 0 2 16,3-1-1-16,-4 1-2 0,0-2-2 0,1 2-4 15,-2 0 8-15,-2 0-3 0,12 0 2 0,-8 0 2 0,2-1-4 16,2 1 1-16,-1-1 0 0,2 1-2 15,-6 1 1-15,5-1-6 0,-5 1 1 0,4-2 10 16,-4 2-2-16,1-1-9 0,3 0 8 0,-2 0-5 0,-2 2 3 16,1-2 0-16,-1 0 0 0,1 0 6 0,-3 0-6 15,2 0 0-15,1 0 2 0,-1-2-5 0,0 4 8 16,2-4-1-16,-1 1-5 0,-2 1 0 16,4 1 1-16,1-1 6 0,1 0-6 0,-4 0-12 0,5 2 11 15,-1-2 0-15,0 0 7 0,0 0-6 0,-6 0-1 16,6 1 1-16,-4-1-5 0,4 0 10 0,-4-1-2 15,0 1-3-15,0 0 3 0,4-3-7 0,-5 2 6 16,0 1-1-16,2 0 4 0,-1-1-4 0,0 1 3 16,4-2 1-16,-4 1 1 0,0 1-1 0,4-2-7 15,-5 2 2-15,6 0-4 0,-1 0 9 0,-3-2 0 16,7 2-2-16,-4 0 3 0,4 0-6 0,-3 0 3 16,-1-3-3-16,-4 3-3 0,5 0 8 0,-5-1-4 15,-1 1-1-15,2 0 4 0,-2-3 1 0,1 2 4 0,1-1-1 16,-1 0 5-16,3-1 2 0,2 1-6 15,-2 2 1-15,-3-3-3 0,-1 3-3 0,1-2 2 16,-1 0 3-16,-1 1 3 0,0 0-5 0,-2 0-5 0,-1 1 4 16,-4 0-5-16,-5 0-3 0,10 0-4 0,-10 0-1 15,8-1 4-15,-8 1-6 0,0 0-2 0,0 0-11 16,0 0-3-16,0 0-17 0,-29 7-9 0,12-5-19 16,-3 2-13-16,-1-1-22 0,-7-1-63 0,6 0-185 15,-1-1 83-15</inkml:trace>
  <inkml:trace contextRef="#ctx0" brushRef="#br0" timeOffset="1639.98">9573 5007 18 0,'0'0'72'0,"0"0"-15"0,0 0-7 16,0 0-3-16,0 0-8 0,0 0 1 0,-5 2-8 15,5-2-2-15,0 0-7 0,0 0 2 0,0 0-3 16,0 0-2-16,0 6 0 0,0-6-5 0,0 0 1 16,0 0-8-16,4 5 1 0,-4-5 0 0,4 2 6 15,-4-2 1-15,6 2 4 0,-2 1 5 0,1-1-6 16,0-2 4-16,0 2-2 0,3 1 1 0,-2-3 8 0,4 0-2 15,2 1-5-15,-1-1-1 0,1 1-5 0,3-2 17 16,-2 1-9-16,1-1 0 0,4 1-1 0,1-3 7 16,-1 1-4-16,4-3 1 0,5 1-8 0,-6 1 2 15,9 0-13-15,-4-2 8 0,-4 3 5 0,0 0-2 16,6-1-4-16,4 1 3 0,-13 0-14 0,4 2 3 16,-1 0 8-16,1-1-8 0,-1 1 1 0,-2 0 6 15,7 0-3-15,-8 1-10 0,2-1-1 0,-1 2 6 16,3 0-3-16,-1 0-4 0,-2 0 10 0,8-1-7 15,-6 2-6-15,0 1 3 0,0-1 3 0,4-2-3 16,-4 1 6-16,0-2-4 0,-3 2 4 0,5-1-4 16,-2 0 2-16,1 2-6 0,-4-1 3 0,1 0-3 15,2-2 8-15,-3 1-8 0,3 1 4 0,0 0-1 16,-3 1-1-16,0-2 7 0,0 1-4 0,-1 1 3 16,0-2-4-16,0-2-1 0,1 4-2 0,0-2 5 15,-2 1-2-15,2-1-7 0,3 0 10 0,0-1 0 16,-3 1-7-16,-1 1 8 0,3-2 1 0,7 2-6 0,-8-1-7 15,-2-1 7-15,2 2 5 0,-5-2-5 0,6 2 0 16,-7-1-2-16,4 1 5 0,-4-2-2 0,0 0 0 16,0 0 4-16,0 0-7 0,-1 2 3 0,5-1-3 15,-7 0 0-15,4 0-1 0,-2 1-3 0,1-1 9 16,0-1-5-16,0 0-4 0,-1 1 7 0,6-1-2 16,-6 3 1-16,6-3-2 0,-6 0 0 0,1 0 2 15,0-3 5-15,0 3-13 0,-2 3 8 0,-1-3-9 16,3 0 11-16,-3-3 0 0,1 3 0 0,-2 0-5 15,2 0 2-15,-2 0-4 0,0 0 2 0,1 0 9 16,0 0-9-16,-2 0 4 0,4-1-2 0,-3 0 1 16,4-1 3-16,0 2 0 0,-1 0-8 0,5 0 7 15,0-1-8-15,0 0 1 0,1 0 13 0,0-1-7 0,0 0-2 16,4-1-1-16,0 3 0 0,4-2-1 16,-8 1 3-16,3 0 3 0,-3-3-6 0,1 2-10 15,2 1 10-15,-3 0 3 0,0-2-2 0,1 2 1 0,-2 0-3 16,-2-1-1-16,3 2 8 0,-1-1-5 0,-1 1-7 15,-3-1 5-15,-1 0 4 0,2 1-13 0,-1-2 15 16,0 4-2-16,-2-1-2 0,4 0-1 0,-3-1-1 16,6 1 0-16,-2 1-5 0,1-2 12 0,0 1-5 15,1-2 0-15,2 1 4 0,-1 0-20 0,0-2 20 16,2 2-7-16,2-1 8 0,-6 0 1 0,5 1-9 16,-1-1 4-16,-4 1-3 0,2 0-1 0,-2 1-3 15,0-1 1-15,-3 0-1 0,-1 0 2 0,-1 1 0 16,0-1 2-16,2 1-14 0,-3 1 19 0,-2-1-6 15,0-1 4-15,3 1-1 0,-3-1-5 0,4 0 3 16,-5-1 4-16,3 1-4 0,-1 0 0 0,2-1 3 16,-3 1-7-16,4-2 13 0,-1 1-8 0,1 0 2 0,-1 0 0 15,7-1-2-15,-7 2-1 0,4-1 8 0,-6 1-8 16,3-1 0-16,-4 1 1 0,2-1 7 16,3 1-10-16,-5 0-4 0,3 0 8 0,-4 0 0 15,-1-2 2-15,0 2-5 0,-1-1 1 0,-2 1 8 0,-5 0-5 16,13-2 3-16,-8 2 7 0,1 0-4 0,-6 0 0 15,9 0-3-15,-9 0-4 0,7 0 2 0,-7 0 5 16,0 0 0-16,8-2-5 0,-8 2-5 0,5-2 8 16,-5 2-3-16,0 0-1 0,0 0 0 0,0 0-2 15,0 0 7-15,6 0-2 0,-6 0-5 0,0 0 4 16,0 0 1-16,0 0 3 0,0 0-6 0,0 0-3 16,0 0 6-16,0 0-1 0,0 0-6 0,0 0-9 15,0 0-9-15,0 0-26 0,0 0-23 0,0 0-113 16,0 0-197-16,-24 2 88 0</inkml:trace>
  <inkml:trace contextRef="#ctx0" brushRef="#br0" timeOffset="2206.98">10479 5046 46 0,'-6'2'44'0,"6"-2"1"0,-7 0 1 15,7 0-1-15,0 0-1 0,0 0-2 0,0 0 0 16,-6 1-6-16,6-1 4 0,0 0-3 0,0 0 1 16,0 0-3-16,0 0-1 0,0 0 7 0,0 0-16 15,0 0 6-15,-6 1-3 0,6-1-2 0,0 0-2 16,0 0 0-16,0 0 6 0,0 0-8 16,0 0 6-16,0 0-5 0,0 0 3 0,0 0-3 0,13-6-5 15,-7 4-4-15,0 1 3 0,2 0-3 0,3-2-4 16,1 1 2-16,4 1-3 0,0-2 2 0,4-1-11 15,-1 1 2-15,0-1 9 0,6 1-4 0,3 0 0 16,1-2-3-16,-1 2 7 0,0 0-5 0,3 3 0 16,-3 0-13-16,-6 0-12 0,1 1-18 0,5 1-24 15,-8-1-99-15,-2-1-174 0,2 3 77 0</inkml:trace>
  <inkml:trace contextRef="#ctx0" brushRef="#br0" timeOffset="9426.26">13359 3396 30 0,'0'0'74'0,"0"0"4"0,0 0 4 16,0 0-5-16,0 0-5 0,0 0 0 0,-5-1-14 16,5 1-4-16,0 0-1 0,0 0-8 0,-8 0-3 0,8 0 0 15,0 0 1-15,-10-3 2 0,10 3 0 0,0 0 8 16,0 0-8-16,-7 0 5 0,7 0 2 16,0 0-4-16,0 0-1 0,0 0-5 0,0 0-8 0,-9 1 1 15,9-1-2-15,-7 2-8 0,7-2-1 16,-10 1-1-16,2 2-1 0,1 2-6 0,-6 0-1 15,0-1-6-15,-1 8 0 0,-1-5 1 0,-2 3-1 0,3-1 4 16,0 0-10-16,1 2 7 0,-1 0-5 0,0-1 0 16,1 0 0-16,-1 2 0 0,0 1 2 0,2-3-4 15,-1 3 3-15,-1 0-7 0,2-1 6 0,1 0-2 16,-3 0 5-16,2-1-2 0,2 3-5 0,-3 0 0 16,8-4-2-16,-3-1 1 0,-1 4 7 0,3-2-8 15,2 3 0-15,-5 0 1 0,5 2 5 0,-2-2-5 16,3 3 5-16,0 0-2 0,0-1 3 0,0 0-1 15,2 1-2-15,-1-2 1 0,-1 1 1 0,2-1 1 16,-1 0 0-16,1 1-3 0,-1 1 8 0,0-6-10 16,2 5 1-16,-3-3 5 0,1-2-3 0,4 3 0 15,-2-3 0-15,0 1 3 0,3 0-4 0,-3 0-2 0,2-5 2 16,-1 5 0-16,0 0 1 0,2 0 0 16,-2-2-3-16,0 1 4 0,1-1-3 0,0-3 2 15,1-2-3-15,-2 2 1 0,0-3 0 0,1 0-4 16,-2 1 3-16,0-1-2 0,2-2-1 0,-2-2-6 15,0 3-11-15,0-3-14 0,0 0-49 0,0 0-59 0,0 0-100 16,0 0-259-16,1-15 115 0</inkml:trace>
  <inkml:trace contextRef="#ctx0" brushRef="#br0" timeOffset="9942.26">12801 3934 56 0,'0'0'76'16,"-3"-3"-3"-16,3 3-4 0,0 0-6 0,-6-4 1 15,6 4 5-15,0-3-13 0,0 3-2 0,-4-3 4 16,4 3-7-16,0 0 5 0,-4-5-5 0,4 5 3 16,-1-4-5-16,1 4-3 0,-4-3 2 0,4 3-8 0,0 0 5 15,0 0-6-15,-1-3 2 0,1 3-8 16,0 0-2-16,0 0-6 0,0 0-4 0,0 0-5 15,0 0-2-15,0 0-3 0,0 0 2 0,0 0-6 0,0 0 2 16,6 11-1-16,-2-7 0 0,0 1-2 0,2 4 1 16,2-2-3-16,-3-1 3 0,1 2-6 15,1 0 3-15,-1 2 0 0,2-2 1 0,-3 1 2 0,3-1-4 16,-1 1 0-16,-2-1 2 0,1 1-2 16,-3-2-4-16,1-4 5 0,0 4-5 0,0-2 5 0,1-1-7 15,-1 1 4-15,-2-1 3 0,1 0 5 16,-2-1-7-16,2 1 4 0,-1-2-3 0,0 1 0 0,0-1-2 15,-2-2-3-15,2 5-3 0,-2-5-12 0,0 0-10 16,2 2-13-16,-2-2-15 0,0 0-17 0,0 0-25 16,0 0-92-16,1 3-204 0,-1-3 91 0</inkml:trace>
  <inkml:trace contextRef="#ctx0" brushRef="#br0" timeOffset="10314.26">13059 3935 24 0,'-4'-4'132'0,"4"4"-13"16,-4-4-6-16,4 4-18 0,-5-1-4 0,5 1-8 0,0 0-10 16,-4-3-5-16,4 3-8 0,0 0-7 0,0 0-4 15,0 0-13-15,0 0 0 0,0 0-3 0,-12 7-6 16,9-4-3-16,2-1 0 0,-2 2-3 0,-2 1-1 16,4 0-4-16,-2 1 0 0,-1-1-5 0,2 1 4 15,-3 0-4-15,1 0 0 0,0 0 7 0,0 1-6 16,0-2-3-16,0 3-5 0,2 0-2 0,-3-4 0 15,1 5 9-15,-1-2 2 0,1 0-11 0,0 1-4 16,-4-1-16-16,2 3-28 0,1-1-36 0,-1-3-116 16,-2 3-214-16,4-5 95 0</inkml:trace>
  <inkml:trace contextRef="#ctx0" brushRef="#br0" timeOffset="33748.26">15832 1543 22 0,'0'0'37'0,"2"-2"2"0,-2 2-5 0,0 0 3 16,0 0-3-16,0 0 4 0,0 0-1 0,0 0 1 16,0 0-2-16,0 0 2 0,0 0-9 0,0 0-1 15,0 0 0-15,0 0-5 0,0 0 8 0,0 0-13 16,0 0 4-16,0 0-7 0,0 0 2 0,0 0-4 16,0 0 5-16,0 0-6 0,0 0 0 0,0 0 5 15,0 0-13-15,-1-6 5 0,1 6-6 0,0 0 4 16,0 0-7-16,0 0 10 0,0 0-7 0,0 0 2 15,0 0-4-15,0 0 4 0,0 0-2 0,0 0-6 16,0 0 5-16,0 0-1 0,0 0 3 0,0 0 0 16,0 0 3-16,0 0 3 0,0 0-4 0,0 0 0 15,0 0 3-15,0 0-1 0,0 0 4 0,0 0 6 16,0 0-10-16,0 0 1 0,0 0 7 0,0 0-15 16,0 0 4-16,0 0-1 0,0 0-4 0,0 0 1 15,0 0 1-15,0 0 0 0,0 0-5 0,0 0 4 16,0 0 1-16,0 0-4 0,0 0-1 0,0 0 6 15,0 0-9-15,0 0 3 0,0 0-2 0,0 0 5 16,1 12 0-16,-1-12-3 0,0 0 9 0,3 3-9 16,-3-3 1-16,0 0 1 0,0 5 0 0,0-5 1 15,0 5 0-15,0-5 6 0,0 7-14 0,0-5 9 16,0 2-3-16,0-4-2 0,0 8 5 0,0-3-2 16,-3 0 3-16,3 0 1 0,0 1-3 0,0-1-2 15,-1 2 2-15,1 1-5 0,-1 0 9 0,1-2-4 16,-4 2 1-16,4-2-1 0,0 3-4 0,0-1 3 15,0 1 1-15,0 0 2 0,-1 1 0 0,-2-3 1 16,3 4-1-16,0-2-5 0,0 0 3 0,-1 0-2 16,1-1 5-16,0 1-2 0,0-2 2 0,0 3-3 15,-3-3-1-15,2 3-1 0,1 0 10 0,0-3-6 16,0 2-2-16,0 0 5 0,0-2-6 0,0 0 3 16,-1-1-1-16,1-1-2 0,0 2 0 0,0-2 2 15,0 1 2-15,0 0-1 0,-3 0-2 0,6-2 8 16,-3 2-1-16,1 1-6 0,-1-3 2 0,0 0-3 15,0 0 9-15,0 1-6 0,0 0 4 0,1-1 1 16,-1-1-5-16,0 1-1 0,0-4 4 0,3 8-1 16,-3-8-1-16,0 5 1 0,0-5 1 0,0 4-6 15,0-4 10-15,1 3-4 0,-1-3 1 0,0 0-19 16,0 0-4-16,0 0 3 0,0 0-7 0,0 0-14 16,0 0-24-16,0 0-14 0,0 0-50 0,0 0-132 15,9-15 58-15</inkml:trace>
  <inkml:trace contextRef="#ctx0" brushRef="#br0" timeOffset="34656.26">15833 1618 42 0,'0'0'63'0,"0"0"-10"0,0 0 10 0,0 0-10 16,0 0-1-16,-5-5 2 0,5 5-4 0,0 0 1 15,0 0-9-15,0 0 2 0,0 0-10 0,0-5-1 16,0 5-1-16,0 0-3 0,0 0-1 0,0 0-5 15,0 0 3-15,4-3-7 0,-4 3 0 0,0 0-2 16,0 0 3-16,1-4-1 0,-1 4-2 0,0 0 1 16,0 0-8-16,1-3 8 0,-1 3-1 0,0 0-3 15,0 0-8-15,0-4 2 0,0 4 1 0,0 0 2 16,0 0 2-16,0 0-6 0,0-8 7 0,0 8-9 16,0-2 3-16,0 2 1 0,0 0-4 0,0-7 12 15,0 7-2-15,0-4-1 0,0 4 4 0,0 0 0 16,0-4-8-16,0 4 3 0,0 0-8 0,3-5-2 15,-3 5 1-15,5 0-1 0,3-2 5 0,-3 0-4 16,-5 2 0-16,14-1-4 0,-8 1 4 0,2 1-2 16,1-1-10-16,-2 2 4 0,0-1 6 0,-1 0-1 15,2-1-3-15,0 3-6 0,-3-1 4 0,2 2 1 16,-1-1 6-16,-1 0-5 0,2-1 4 0,-3 2-5 16,1 0 0-16,-1 0 1 0,0-1-4 0,1 2-1 15,0-1-3-15,-2 1 1 0,-1-2 1 0,-1 1 2 16,2-1-2-16,2 4-1 0,-5-4 6 0,4 2-2 15,-4-1 1-15,0 1 2 0,4 0 1 0,-4-1-4 16,0 2 8-16,-3-2-4 0,2 3-3 0,1-3 7 16,-2 2-1-16,0-1-3 0,-6 1 5 0,3-1 6 15,-1 0-11-15,1 1 0 0,1-1 6 0,0 0-7 16,-3-1 5-16,0 4 3 0,1-6-3 0,1 2 1 16,1 1-2-16,1 1-3 0,-1-4 3 0,1 2 0 15,0 0-7-15,-2 0 4 0,4-1 1 0,1-3-3 16,-4 2 5-16,1 2-3 0,3-4 3 0,-3 4-3 15,1 0 7-15,2-4-5 0,-6 3 4 0,4-2 6 16,2-1-6-16,-3 3-1 0,3-3 5 0,-4 2-9 16,4-2 5-16,0 0-3 0,-5 3-2 0,5-3 2 0,0 0 1 15,0 0 5-15,0 0-9 0,-4 2 4 0,4-2 3 16,0 0-4-16,0 0 2 0,0 0-5 16,0 0-2-16,-4 1-5 0,4-1-4 0,0 0-9 15,0 0 3-15,0 0 0 0,-9 0-5 0,9 0-10 16,0 0-14-16,0 0-16 0,0 0-30 0,0 0-49 15,-1-6-154-15,1 6 69 0</inkml:trace>
  <inkml:trace contextRef="#ctx0" brushRef="#br0" timeOffset="35283.26">16126 1506 17 0,'0'0'45'0,"0"0"-4"16,0 0 0-16,0 0-2 0,0 0 0 0,0 0 1 16,0 0-1-16,0 0-9 0,0 0 5 0,0 0-2 15,0 0-1-15,0 0-10 0,0 0 1 0,0 0-3 16,0 0-2-16,0 0-3 0,0 0 2 0,0 0-1 15,0 0-10-15,0 0-1 0,0 0-1 0,0 0-4 16,0 0 1-16,0 0-2 0,0 0 6 0,-7 11-2 16,7-11-3-16,0 6 7 0,-1 0 0 0,0 0 3 15,-1 0 2-15,2 0-3 0,-1-1 0 0,0 3 1 16,0 1 1-16,-1 2 9 0,1-1-3 0,-2-2 1 16,3 4-7-16,-1 1 3 0,-1-1 2 0,-1 0 0 15,2 2 6-15,1-2-3 0,0 0 1 0,-3 4 8 16,2 2-11-16,0-6 5 0,2 0-7 0,-2 0 5 15,1-2-6-15,-1 2 4 0,1-3-8 0,-2 1 6 16,2 0 6-16,0-2-4 0,-1-1-1 0,2 1 2 16,-1 1-8-16,0-2 7 0,0-1 4 0,-1 1-17 15,2-2 1-15,-1 1 6 0,-1 0-7 0,1-6 4 16,0 9-4-16,0-9-3 0,-1 6 8 0,1-6-8 16,0 6 11-16,0-6-11 0,0 0-8 0,-3 5-7 15,3-5-11-15,0 0-4 0,0 0-19 0,3 1-4 16,-3-1-17-16,0 0 6 0,5 4-12 0,-5-4-63 15,1 2-147-15,-1-2 65 0</inkml:trace>
  <inkml:trace contextRef="#ctx0" brushRef="#br0" timeOffset="36172.26">16416 1751 37 0,'0'0'82'15,"-2"-5"0"-15,2 0-16 0,0 5-1 0,-1-5-10 16,1 5 0-16,-4-5-10 0,4 3-4 0,0 2 0 16,-7-5-10-16,7 5-4 0,-7-3-1 0,4 1-5 15,3 2-3-15,-12-2 3 0,6 2-8 0,-1-3 6 16,0 3-2-16,-1 0-2 0,-1 0 3 0,9 0 0 15,-17-1-2-15,11 1-4 0,-2 1 0 0,8-1 2 16,-10 0-6-16,5 0 1 0,1 3-1 0,-1-1-3 16,-1 1 3-16,-1-1-2 0,2 4-2 0,0-2 4 15,1 1-1-15,0 2 2 0,-2-2-2 0,1 4-5 16,2-4 7-16,-2 4-4 0,4-1 6 0,-3 2 3 16,0-1 0-16,-1-2-3 0,4 2-1 0,-2-2 4 15,2 0-5-15,1-1-5 0,-2 0 8 0,0-1-2 16,2-1-6-16,0 2 12 0,2-1-15 0,0-4 5 15,-2 4 2-15,0-5-2 0,0 5 13 0,0-5 4 16,5 5-1-16,0-5 1 0,-5 0 0 0,10-2-7 16,-2 1 13-16,2 0-12 0,-3-2-3 0,3 0 2 15,-2 3-4-15,3-5 0 0,-2 4 1 0,0-4-5 16,1 2 1-16,-3 0-2 0,-1-1-4 0,-1 2-1 16,2-1 6-16,-1-2-6 0,0 2 4 0,-1-2-2 15,1 1 0-15,-3-1 5 0,-1 0-5 0,0-2 2 16,2 1-11-16,-2 0 1 0,0 0 2 0,-1 0-3 15,0 2 2-15,1-3 2 0,-2 2-1 0,2 0 1 16,-2 1-1-16,0 0 0 0,0 4 2 0,0-5 0 16,0 5 2-16,-2-5-2 0,2 5 7 0,-2-6-2 15,2 6-4-15,-1-4-4 0,1 4 4 0,0 0-5 16,-3-2 1-16,3 2 4 0,0 0-2 0,0 0-3 16,0 0 5-16,0 0-1 0,-1-4 8 0,1 4-7 15,0 0 1-15,0 0-2 0,0 0-3 0,0 0 1 16,0 0 2-16,0 0-7 0,0 0 5 0,0 0-5 15,0 0-1-15,0 0 3 0,0 0 1 0,0 0-5 16,0 0 10-16,-7 10-7 0,5-6-2 0,1 0 5 16,0 1 1-16,1 0-6 0,-3 2 5 0,3 0-6 15,-1-1 1-15,0 3 3 0,1-2 2 0,0 0 4 16,-2 1-8-16,4 2 2 0,-2-5 7 0,1 5-3 16,0-3 0-16,-1-1 0 0,2 2 3 0,-1-3-1 15,0 2-2-15,-1-3 0 0,1 1 1 0,2 0-2 16,-3-2-9-16,1 1-7 0,-1-4-9 0,5 5-17 15,-4-2-3-15,-1-3-18 0,3 2-17 0,-3-2-85 16,5 3-182-16,-5-3 81 0</inkml:trace>
  <inkml:trace contextRef="#ctx0" brushRef="#br0" timeOffset="37063.26">16751 1755 98 0,'-2'-4'120'15,"2"4"-14"-15,-1-5-10 0,1 5-9 0,-4-5 0 16,4 5-4-16,-1-5-5 0,1 5 6 0,-4-5-8 16,3 4-10-16,1 1-6 0,-4-4-8 0,3 0 2 15,1 4-11-15,-5-3-9 0,2 1-2 0,-1-1-1 16,4 3-7-16,-14 0-2 0,8 3-1 0,-6-3 1 16,2 2-10-16,0 1-1 0,-2 1 3 0,0 1-4 15,-3-1-3-15,4 4 2 0,-4 0 17 0,4-3-22 16,-1 2 1-16,3 2-7 0,1-3 3 0,-1 1 1 15,3 0-3-15,1 0-1 0,-1 0 5 0,4 0-4 16,-2 0 0-16,0-1-5 0,3-1 11 0,-1 2-8 16,0-3 0-16,2 4 4 0,0-3-2 0,0-2 0 15,2 2 8-15,-2-1-8 0,1 0 3 0,1 0 8 16,2-2-7-16,0 1 0 0,1-2 1 0,1 2 3 16,2-3 2-16,1 0 2 0,1-3-5 0,2 2-2 15,-1-2 6-15,-1-2-9 0,2 0 0 0,-1-2-6 16,-2 2 3-16,0-3 5 0,2 2-19 0,-4-2 8 15,1 1 0-15,-3 0-1 0,5 0-1 0,-6 1-3 16,-3-1 8-16,3 0 3 0,-4 2 3 0,4-1 2 16,-1 2 1-16,-2 0 1 0,0-1-2 0,-1 1 1 15,0 4 1-15,3-6 0 0,-3 3-5 0,0 3 7 16,0 0-5-16,0-7 4 0,0 7 2 0,0 0-8 16,0-4 0-16,0 4 4 0,0 0-3 0,0 0 0 15,0-4-2-15,0 4 6 0,0 0-3 0,0 0-4 16,0 0 5-16,0 0-1 0,2-5-7 0,-2 5 6 15,0 0 1-15,0 0-4 0,0 0 3 0,0 0-5 16,0 0 3-16,0 0-3 0,0 0-6 0,0 0 3 16,0 0 1-16,0 13-2 0,0-13 6 0,0 8-3 15,0-4 0-15,0 4 3 0,0-1-2 0,0 0-1 16,3 3 5-16,-2 2-1 0,0-2 0 0,1 2-1 16,-1 0 0-16,0 5-1 0,2-8 2 0,-2 4 3 15,3-1 0-15,-2 0-2 0,1-3-1 0,0 1 6 16,-2 1-2-16,0-1-4 0,3 2 2 0,-3 1-1 15,-1-3 5-15,0 1-5 0,4-3-2 0,-4 2 8 16,1-1-4-16,-1 2 0 0,0-5 4 0,0-1-2 16,-1 3 0-16,1-1-1 0,-4-2 2 0,4 2 5 15,-4-1 0-15,-2 2 4 0,3-3-2 0,-3 0 0 16,0 0 4-16,-1 2 0 0,-3-4 5 0,1 1-4 0,0-1-2 16,-5 0 3-16,5 0-6 0,0-3 2 0,-1 1-3 15,10-1-3-15,-17-1 5 0,7 1-3 16,0-3-2-16,2 0 1 0,2 0-3 0,-2 1 2 15,2-1-1-15,2-1-17 0,-1-2-11 0,2 1-14 16,1 0-15-16,2 5-24 0,-2-11-39 0,4 5-133 16,-1-3-265-16,4 0 119 0</inkml:trace>
  <inkml:trace contextRef="#ctx0" brushRef="#br0" timeOffset="37381.26">16813 1884 67 0,'-1'6'88'0,"1"0"4"0,-1 0-6 16,1 0-5-16,-2 0-3 0,1-1-15 0,1 0 4 0,0 2-9 15,-3-3-7-15,3 0-6 0,0-4-3 0,0 7-2 16,-1-2-14-16,1-5-17 0,0 3-21 16,0-3-21-16,0 0-8 0,0 0-40 0,0 0-40 15,0 0-132-15,0 0 59 0</inkml:trace>
  <inkml:trace contextRef="#ctx0" brushRef="#br0" timeOffset="37564.26">16754 1630 145 0,'3'-2'140'0,"-3"2"-11"15,8-5-26-15,-3 2-27 0,6 2-21 0,0 0-37 16,1 1-23-16,1 0-26 0,1 1-29 0,1 2-35 0,-2-1-104 16,1 1 47-16</inkml:trace>
  <inkml:trace contextRef="#ctx0" brushRef="#br0" timeOffset="38732.26">17152 1770 26 0,'0'0'127'15,"-4"-3"-24"-15,4 3-2 0,-5-4-11 0,1 1-11 16,4 3-9-16,-9 0-5 0,9 0-11 0,-9 0 3 15,9 0-10-15,-10 3-8 0,-1-3-4 0,4 4-1 16,-2-2-6-16,-1 4 2 0,0 0-2 0,-1-1-2 16,0 3 2-16,3-1-3 0,-1 0-5 0,0 2-4 0,1-2-7 15,0 2 1-15,1-1 3 0,2 1 1 0,-1-1-7 16,2-2 0-16,2 1 3 0,-2-1-3 16,1 1-2-16,2-3 4 0,0 1-1 0,-1 0 0 15,2-2-2-15,0-3 5 0,0 6-2 0,0-6 4 16,3 3 3-16,-3-3-3 0,10-2 1 0,-10 2-2 15,11-3-2-15,-5 0 4 0,3-1-3 0,-2-3-6 16,3 0 5-16,-3 0 3 0,1-1-9 0,2 2 1 16,-4-2 1-16,3 0-8 0,-4-1 4 0,-1 5 13 0,2-1-16 15,-1 0 5-15,-2 1 1 0,2-2 0 0,-1 1-2 16,0 2 0-16,-3-2 0 0,3 1 0 0,-4 4-3 16,6-5-1-16,-6 4 5 0,0 1-2 0,4-2 3 15,-4 2 2-15,1-4-4 0,-1 4 7 16,0 0-6-16,3-4-6 0,-3 4 10 0,0 0-4 0,0 0-5 15,0 0-3-15,0 0 4 0,0 0-5 0,0 0 3 16,0 0 0-16,4 8 1 0,-4-8-3 16,0 8-4-16,0-3 3 0,1 1 5 0,-1-1-4 15,0 2 3-15,0-1 3 0,0-1-4 0,0 2 5 16,4-2 1-16,-4 3-2 0,1-4-2 0,-1 3 6 0,3-2-6 16,-2-1 0-16,-1 0 6 0,3 1 4 0,-3-5-9 15,1 5 4-15,-1-2-4 0,0-3 4 16,5 3 4-16,-5-3-8 0,1 5 6 0,-1-5-1 15,7 0-14-15,-7 0-7 0,0 0-1 0,11-6-11 0,-7 5-11 16,4-3-7-16,-3-1-6 0,0 1-5 0,0-1 3 16,2 1 4-16,-1-1 4 0,0-2-1 0,1-2 1 15,-1 1 1-15,-1 0 10 0,1 2 1 0,1 1 16 16,-2-2 0-16,-1 3 9 0,0-2 8 0,0 0 4 16,-1 2 5-16,2 1 3 0,-1 0 11 0,-3 1-10 15,-1 2 8-15,4-6-13 0,-4 6 0 0,4-3 0 16,-4 3-6-16,0 0 7 0,0 0-7 0,0 0-1 15,9 6 4-15,-9-1-7 0,4 0 5 0,-4 0-6 16,1 1 7-16,2 1 2 0,-1 3-1 16,0-3-3-16,0 0 4 0,2 0-2 0,-4-1-3 0,1 0 5 15,1 2 1-15,0-1 1 0,-1-3-3 0,2 1 9 16,-3-1 2-16,0 0-3 0,1-2 7 0,-1-2 10 16,4 5 9-16,-4 0 18 0,0-5 4 0,0 0 9 15,0 2 6-15,0-2 4 0,0 0 0 0,0 0-8 16,0 0-10-16,0 0-5 0,0 0-5 0,0 0-9 15,0 0-1-15,5-14-5 0,-4 10-4 0,3-4-7 16,0 3-1-16,0-4 2 0,0-1-8 0,1 0-1 16,0 2-3-16,1-2-4 0,2-1 4 0,1 3-5 15,-2-4-2-15,1 4 0 0,-1-1-1 0,-1 0-2 16,-1 2 1-16,1-1-1 0,0 3-1 0,-2 1 2 16,-1-1-4-16,0 2 0 0,1-1-1 0,-2 0-4 15,-2 4-6-15,4-2-13 0,-4 2-6 0,6-4-7 16,-6 4-2-16,6 0-4 0,-6 0 2 0,0 0 0 15,9 0-1-15,-5 4-2 0,-1-2-3 0,1 1 6 16,-1 2 2-16,3-2-3 0,-3 1 5 0,0 1-3 16,1 0 8-16,0 0 0 0,-1-1 0 0,-1 2 2 15,2 0 2-15,-4-1 0 0,5 1 6 0,-4-1 7 16,1-1-5-16,0 1 3 0,0 2 1 0,0-2 2 16,-2 0 3-16,1 0-1 0,2-1-2 0,0 2 13 15,-3-2-2-15,2 3 14 0,2-3-5 0,-4 1 2 16,1 0-2-16,2-1 0 0,-2 0 4 0,4 1 4 15,-4-2-3-15,-1-1-5 0,0-2 5 0,4 6-4 16,-4-4 6-16,0-2 5 0,0 0 6 0,4 3 7 16,-4-3-4-16,0 0-5 0,0 0-6 0,0 0-25 15,5-9-17-15,-1 5-13 0,-3-3-26 0,3 2-24 16,0-5-18-16,-3 0-18 0,2-1-78 0,-2-1-216 16,-1 1 97-16</inkml:trace>
  <inkml:trace contextRef="#ctx0" brushRef="#br0" timeOffset="38957.26">17436 1496 108 0,'0'-5'188'16,"0"5"-23"-16,1-4-24 0,-1 4-28 0,0 0-44 16,3-2-48-16,-3 2-19 0,0 0-37 0,11 9-94 15,-7-7-140-15,2 3 62 0</inkml:trace>
  <inkml:trace contextRef="#ctx0" brushRef="#br0" timeOffset="39486.26">17742 1696 47 0,'0'0'138'0,"0"0"-8"0,0 0-11 16,0 0-12-16,0 0-7 0,0 0-11 0,0 0-12 15,-13 0-8-15,13 0-5 0,-5 2-8 0,-2 1-5 16,0-2-5-16,0 4-6 0,-1-2-1 0,0 1-7 16,-2 1-1-16,1 0-6 0,0 2-4 0,0 0 2 15,2 1-5-15,0-3 0 0,-1 0-4 0,1 2-3 16,2-2-2-16,1 2-1 0,0-2-2 0,3-1 5 15,-1 1-1-15,1 1-1 0,1 0-1 0,3-1 2 16,-2 0-5-16,4 0 10 0,-1-1-5 0,5 0-1 16,1 0 5-16,2-1-6 0,3 1 1 0,0-1-6 15,-1 0-9-15,-1-1-2 0,1 2-3 0,-5 0 1 16,4-3-1-16,-7-1-8 0,3 5 2 0,-4-3-6 16,3 1 14-16,-2-1-4 0,-2 1-1 0,0-1 2 15,1 1-3-15,-1-1 3 0,-4 1 3 0,4 0-5 16,-4 1 3-16,0-4 3 0,1 4-2 0,-1-4 5 15,0 5 3-15,0-5 4 0,0 5 4 0,-1-2 10 16,-3 1-4-16,4-4-2 0,-5 5 7 0,1-2 3 16,0-2-2-16,-1 2 1 0,-1-1-4 0,2 1-4 15,-4-1-2-15,7 1 1 0,-7 1-9 0,-1-3-19 16,6 1-33-16,3-2-28 0,-7 2-38 0,5 1-79 16,2-3-211-16,0 0 94 0</inkml:trace>
  <inkml:trace contextRef="#ctx0" brushRef="#br0" timeOffset="40144.26">17837 1811 11 0,'-4'6'63'0,"4"0"0"0,0 1 1 16,0 0-3-16,-1-2-4 0,1 3-3 0,0-3-3 16,0-1-7-16,0 0 3 0,0 0-14 0,0-4 4 15,0 7-5-15,-2-5 9 0,2-2 6 0,2 5 7 16,-2-5 16-16,-3 3 10 0,3-3-4 0,0 0-3 15,0 0-5-15,0 0-11 0,13-10-3 0,-9 5-7 16,0 0-3-16,-2 0-4 0,2 1-4 0,-1-4-8 16,3 3-1-16,-2 0-3 0,1-3-4 0,-1 3 5 15,-1 1-11-15,1 1-1 0,-1-1 0 0,2 0-5 16,0 1-2-16,-1 1-3 0,0-1 0 0,-4 3-1 16,7 0-1-16,-7 0 1 0,9 0-3 0,-9 0 4 15,10 3-4-15,-4-1 1 0,-2 0-2 0,-1 1 6 16,1-1-3-16,0 1 5 0,1 1-6 0,0 0-4 15,-4 1-3-15,2 0 1 0,1-1-1 0,-3 3 3 0,0-2-2 16,2 2-1-16,-2-2 4 0,3 0 6 16,-4 0-6-16,3 0 7 0,-2 2-4 0,-1-5-4 15,2 3 1-15,1 0 3 0,-3-5 0 0,1 5-5 16,-1-4 1-16,0-1 4 0,3 5 1 0,-3-5-1 16,0 0 8-16,0 0 10 0,0 0 1 0,0 0 1 15,0 0-4-15,0 0-5 0,0 0 4 0,10-9-6 16,-6 2-4-16,0 1 7 0,1 1 0 0,0 0-10 15,3-3 4-15,-2 4-6 0,1-4 2 0,0 3-2 16,1 2 3-16,-2-1-3 0,1 1 7 0,0 0-11 0,0 1-2 16,-2 0-4-16,-5 2 2 0,9-2-5 15,-5 2 2-15,-4 0 5 0,8 6-2 0,-4-5-1 16,0 2 0-16,-1 2 1 0,1 0 6 0,-3-1-3 16,0 1 4-16,0 2-3 0,-1-3-4 0,0 2-8 15,2 1-4-15,-2-1-23 0,0 0-21 0,0-1-30 16,0 0-134-16,-2-1-246 0,4 0 109 0</inkml:trace>
  <inkml:trace contextRef="#ctx0" brushRef="#br0" timeOffset="43622.26">19216 1180 14 0,'0'0'31'0,"0"0"-5"15,0 0 3-15,0 0 3 0,0 0 4 0,0 0-15 16,0 0 2-16,0 0 0 0,0 0-5 0,0 0 3 0,0 0-2 16,0 0 2-16,0 0-9 0,0 0 11 0,0 0-10 15,0 0-7-15,0 0 8 0,0 0-8 0,0 0 2 16,0 0-2-16,0 0 1 0,0 0 0 16,0 0-4-16,0 0 1 0,0 0-1 0,0 0-4 15,0 0 3-15,0 0-4 0,0 0-6 0,0 0 8 16,0 0-3-16,0 0 5 0,0 0 2 0,0 0-1 15,0 0-5-15,0 0 2 0,-12 9 1 0,11-6-8 16,-4 0 5-16,3 2-6 0,0 0 12 0,-1 1-5 16,1 0-2-16,0 0-2 0,1 0 1 0,-1 3 4 15,0 1-5-15,1-2 2 0,-2 3 3 0,3 0 0 16,-2 0-3-16,1 1 0 0,-2 2-1 0,2 3 6 16,-2-2 0-16,1 4 1 0,-1-2 7 0,2 0-10 0,-2-3 4 15,1 3-1-15,2 0 3 0,-3-2 3 16,1-1-4-16,-1-2-3 0,2 0 4 0,-1 5 0 15,1-4-2-15,-1-3-5 0,0 1 2 0,1-1 6 16,-1 0 2-16,-1-1-2 0,3-1 4 0,-2-1-1 16,0-1-1-16,1 0-1 0,1-1-2 0,-1 0 1 15,1-1 2-15,0 1 1 0,-3-2 0 0,3-1 0 0,0-2-3 16,0 5 1-16,0-5-5 0,0 0-7 16,0 5-33-16,0-5-9 0,0 0-35 0,0 0-88 15,-2 3 39-15</inkml:trace>
  <inkml:trace contextRef="#ctx0" brushRef="#br0" timeOffset="44678.26">19090 1238 33 0,'0'0'55'16,"0"0"-6"-16,0 0-2 0,12-5-14 0,-7 3 0 16,5 1-8-16,-2-1-2 0,3 0-10 0,1 0 4 15,1 1 5-15,-1-1-7 0,0 0-6 0,1 0 3 16,-1 1-2-16,1-1-5 0,-1 1 4 0,-1-1-3 15,0 2-3-15,1-2 5 0,1-1-5 0,1 3 7 16,-4-1-3-16,-1 0-6 0,4-1 1 16,-3 1-2-16,2 0 1 0,-1 0-3 0,6 1 4 0,-4 0-3 15,-3 0 5-15,4 1-5 0,-1-1-3 0,-2 0 1 16,3 1-5-16,-1 0-3 0,-2 2-6 0,2 0 1 16,0-1-10-16,0 0 3 0,-7 0 0 0,3 1-1 15,3-1-1-15,-6 0 5 0,0-2-2 16,-3 0 4-16,-3 0 3 0,10 2-1 0,-10-2 5 0,4 3 1 15,0-3 3-15,-4 0-1 0,4 3 3 0,-4-3 7 16,0 0 3-16,0 0-4 0,6 0-1 0,-6 0 2 16,0 0-5-16,3 2 6 0,-3-2 1 0,0 0-2 15,0 0-2-15,0 0-3 0,0 0 3 0,-7 7 0 16,7-3 2-16,0-4 0 0,-2 4 4 0,2-4-4 16,0 5-1-16,-3-4-1 0,3-1 1 0,1 5 2 15,-1-5-2-15,-2 6 1 0,2-6-1 0,-1 4-9 16,1-4 8-16,0 0-5 0,0 4 9 0,0-4-7 15,0 0 3-15,-2 3 1 0,2-3 3 0,0 4-4 16,0-4 4-16,0 0 1 0,-1 6 3 16,1-2-1-16,1 1 10 0,1-2 4 0,-2 3-5 15,0 0-5-15,1 0 6 0,-1 0-7 0,1 4 4 0,-1 1-6 16,1-2 6-16,-1 2-2 0,2 1-7 0,-2 0 5 16,1 1-1-16,-1 3-2 0,-1 1-2 0,-1-7 4 15,4 2-1-15,-4 0-2 0,2 0-3 0,0 0 8 16,0-1-8-16,0 6 4 0,0-6-5 15,0-1 2-15,0 2 1 0,0-3-5 0,-2 1 4 0,1-2-2 16,-1 1 2-16,2 1-4 0,-2-1 4 0,0-2-1 16,0-1 3-16,1 0-5 0,-2 0 1 0,1 1 2 15,-1 0-8-15,3-1 13 0,-3 0-11 0,2-1 7 16,-1 0-2-16,-1-1 0 0,3 0-2 0,-4 0 6 16,4-2-1-16,0-2-6 0,-4 8 0 0,3-6 2 15,-3 1 1-15,3 0 8 0,-3 1-6 0,4-4 4 16,-2 5 6-16,2-5-6 0,-7 0 5 0,7 0-8 15,0 0 10-15,-19 2 8 0,15-2-9 0,-2 1-5 16,6-1 5-16,-17-1 0 0,7 1-3 16,-3-2 8-16,4 2-4 0,-3 0 6 0,-1 0-6 15,1 0 5-15,2 2 1 0,-2-2 0 0,0 0-3 0,1-2-1 16,-2 2 7-16,1 0-7 0,-1 0 6 0,-1 0-3 16,1 0-6-16,3 0 1 0,-3 0 3 0,4 0 21 15,3-3-19-15,-2 3 6 0,8 0-2 16,-11 0 3-16,6-1-12 0,5 1-3 0,-8-3 6 15,2 2-21-15,6 1-17 0,-5-5-27 0,3 1-31 16,0 1-18-16,0-1-61 0,2-1-167 0,4 2 75 0</inkml:trace>
  <inkml:trace contextRef="#ctx0" brushRef="#br0" timeOffset="45050.26">19406 1294 50 0,'-10'7'48'16,"-3"4"-6"-16,-2-5 1 0,2 6-4 0,0-5-6 15,0 1 3-15,2 1-9 0,2 0 1 0,0-1-5 16,-1 0 0-16,3-2 1 0,-2 2-9 0,0-1 6 0,3-1-6 16,2 1-2-16,-1-1 2 0,-3-3-1 0,3 5-3 15,-1-4 1-15,-2 1-3 0,2 0-1 16,-1 2 1-16,1-5 1 0,-3 5 2 0,4-3-21 15,0 0-2-15,0 0-11 0,1 1-24 0,1-5-36 16,3 0-90-16,-2 3 40 0</inkml:trace>
  <inkml:trace contextRef="#ctx0" brushRef="#br0" timeOffset="45344.27">19466 1494 37 0,'-8'6'54'15,"-1"0"1"-15,-1 1 2 0,1 1-3 0,-2-1 6 16,-1 0-10-16,2 1-3 0,0 1 0 0,1-2-4 15,0 1 4-15,1-3-11 0,0 2-6 0,1-2-8 16,2-1 10-16,1 2-7 0,-1-2-8 0,1 3 0 16,-1-4 1-16,1 2-10 0,0 0-7 0,3-3-11 15,1 2-17-15,-1 0-12 0,-2-2-20 0,3-2-45 16,-1 5-113-16,1-5 51 0</inkml:trace>
  <inkml:trace contextRef="#ctx0" brushRef="#br0" timeOffset="46484.27">19227 2327 57 0,'0'0'77'0,"0"0"-4"16,0 0-13-16,0 0-5 0,0 0-4 0,0 0-5 0,0 0-6 15,0 0-10-15,0 0 10 0,0 0 2 0,0 0 0 16,0 0-2-16,0 0 7 0,0 0 0 15,0 0 8-15,0 0-10 0,0 0 9 0,0 0-10 16,0 0 9-16,0 0-5 0,0 0-2 0,0 0-4 0,0 0-2 16,0 0-2-16,0 0-5 0,0 0 1 0,0 0 2 15,0 0-11-15,0 0 5 0,0 0-3 0,0 0-3 16,0 0 1-16,0 0-6 0,0 0 7 0,0 0-5 16,0 0-1-16,0 0 5 0,0 0-2 0,0 0 15 15,0 0-16-15,0 0-7 0,0 0 8 0,0 0-4 16,0 0-3-16,0 0 2 0,0 0-9 0,0 0-2 15,0 0-2-15,0 0 1 0,23 4 7 0,-13-4-3 16,9 0-4-16,3 3-9 0,6-2 7 0,3 0-1 16,-2 2 1-16,4 0-3 0,1-2 0 0,0-1-2 15,1 3 4-15,-3-1-4 0,1-2 4 0,-1 0-4 16,2 3 4-16,-7-3-4 0,-4 1-1 0,-4-1-2 16,-2 1 4-16,-2-1 1 0,-4-1 1 0,0 1 0 15,-3 1 1-15,-2 1-4 0,-6-2 1 0,10-2-1 16,-3 2 10-16,-7 0-8 0,5 2-3 0,-5-2 12 15,6 1-8-15,-6-1-3 0,0 0 1 0,0 0 2 16,7 0-13-16,-7 0 3 0,0 0-4 0,0 0 2 16,0 0-2-16,0 0-8 0,0 0-8 0,0 0 1 15,0 0-1-15,0 0-10 0,0 0-17 0,0 0-5 0,0 0-8 16,5-3-19-16,-5 3-25 0,0 0-97 0,0 0-224 16,0 0 100-16</inkml:trace>
  <inkml:trace contextRef="#ctx0" brushRef="#br0" timeOffset="47162.26">19738 2264 70 0,'0'0'115'16,"0"0"-4"-16,0 0-22 0,0 0 12 0,0 0-5 15,0 0-13-15,0 0-5 0,0 0-3 0,0 0-9 16,0 0-1-16,0 0-5 0,0 0 0 0,0 0 0 0,0 0-1 16,0 0-11-16,0 0-1 0,0 0 4 0,0 0-17 15,0 0 5-15,0 0-2 0,0 0 0 0,0 0-4 16,0 0-2-16,0 0-5 0,0 0-3 0,0 0 2 16,0 0-4-16,0 0 0 0,0 0 0 0,0 0-3 15,0 0 2-15,0 0-5 0,0 0 1 0,0 0-2 16,-4-3-4-16,4 3 4 0,0 0-10 0,0 0 5 15,-6-2 2-15,6 2-7 0,-4-2 6 0,4 2-7 16,0 0 0-16,-9-1 2 0,9 1-2 0,0 0 3 16,0 0-3-16,-9-2-4 0,9 2 7 0,0 0-8 15,-5 0 5-15,5 0 8 0,0 0 1 0,0 0-2 16,-5-1 1-16,5 1 3 0,0 0-9 0,0 0 6 16,0 0-1-16,0 0-2 0,0 0-4 0,0 0-2 15,0 0 9-15,0 0-5 0,0 0-9 0,0 0 3 16,0 0 0-16,0 0 0 0,0 0-3 0,0 0 7 15,14 11-1-15,-9-7-1 0,5-1-6 0,-1-1 7 16,3 4-1-16,2 0 3 0,-4-3 0 0,1 4 0 16,0-2-4-16,0 0 0 0,-2-1-2 0,0 1-11 15,-2-2 2-15,-2 0 3 0,2 1-9 0,-3-2 4 16,0 1-2-16,-1-1 5 0,-1 1-2 0,1-2 0 16,-3-1 5-16,4 4-4 0,-2-1 6 0,-2-3-4 0,1 4 5 15,-1-4 1-15,-1 5 0 0,1-5 0 16,-2 5-5-16,0-1 1 0,0 0 2 0,2 1 6 15,-4 2 2-15,1-2-2 0,-2 1-11 0,0 1 15 16,-4 2 3-16,1 1 2 0,1 0-2 0,-3 2 5 16,-1-1-7-16,1-2 4 0,-1 3-5 0,-2-2 5 15,4 0-9-15,-1-4 3 0,1 2-7 0,-2 0 9 16,5-3-1-16,1-1 1 0,0 1-2 0,-3-1-1 16,4 0 3-16,3 0 4 0,-3 0-5 0,1-4 5 0,0 3 0 15,3-3 1-15,-4 4-5 0,4-4-1 16,0 0-13-16,-2 2-37 0,2-2-50 0,0 0-64 0,0 0-129 15,0 0-311-15,0 0 138 0</inkml:trace>
  <inkml:trace contextRef="#ctx0" brushRef="#br0" timeOffset="56518.27">16183 3250 20 0,'0'0'86'0,"-5"-4"-9"0,5 4-1 0,-4-3-12 0,4 3-2 15,-4-2 14-15,4 2-5 0,-6-3-2 0,6 3 0 16,-2-4-5-16,2 4-10 0,-4-4-1 0,4 4-1 16,0 0-2-16,-7-2-8 0,7 2 2 0,0 0-1 15,0 0-8-15,-4-3 0 0,4 3-7 0,0 0 0 16,0 0-5-16,-2-3 0 0,2 3-3 0,0 0-1 15,0 0-2-15,0 0-2 0,0 0 2 0,0 0 8 16,0 0-2-16,0 0 0 0,0 0 2 0,0 0 5 16,-1-5 4-16,1 5-12 0,0 0 9 0,0 0 2 0,0 0-4 15,0 0-6-15,0 0 0 0,0 0-4 0,0 0-2 16,0 0-3-16,0 0 1 0,0 0-5 16,0 0-3-16,0 0 1 0,10 0-6 0,-4-1 1 0,2-1-1 15,0 2-5-15,4-1 1 0,2 0-2 0,3 1 1 16,2-2-1-16,0-1-2 0,2 1 7 15,7 0-6-15,-6-1-5 0,1 2-1 0,5-1-3 16,-8 0 0-16,8-1-2 0,-5-1-3 0,0 4 1 0,-5-3 5 16,4 0-4-16,-3 2 0 0,-2-2 7 0,0 2-12 15,-5 1-4-15,2-1 0 0,-4 0 4 0,1-1-3 16,-3 2-3-16,0-2 1 0,-4 1-6 16,-4 1-7-16,12 0-2 0,-12 0-3 0,7-1-2 0,-2 0-8 15,-5 1-15-15,0 0-16 0,0 0-1 0,8 1-61 16,-8-1-159-16,0 0 70 0</inkml:trace>
  <inkml:trace contextRef="#ctx0" brushRef="#br0" timeOffset="56998.26">16283 3294 8 0,'0'8'45'0,"0"2"0"0,0-1-1 16,0 1-7-16,0 1-3 0,4-3-3 0,-4 4-4 16,2 0 3-16,-2-2-2 0,3 2-6 0,-2 1 1 15,2-1-3-15,-2 0-5 0,0-2 6 0,2 2-3 16,-2-2-2-16,-1 1 10 0,3 1 1 0,-3-1-1 0,0-1-5 15,1-2-5-15,-1 4 0 0,0-4 4 16,1 3 0-16,1 0 2 0,-2-3-2 0,1 0-5 16,0 0-3-16,-1-2 0 0,1 2-1 0,-1-1-3 0,2-2 2 15,-1 0 1-15,1 2-4 0,0-3 0 0,-1-1-5 16,1 1-8-16,1-1-10 0,-2 0-5 0,2 0-14 16,-1-1-22-16,-2-2-50 0,0 0-115 0,9 0 51 15</inkml:trace>
  <inkml:trace contextRef="#ctx0" brushRef="#br0" timeOffset="57794.26">16500 3432 28 0,'0'0'76'16,"0"0"2"-16,0 0-2 0,0 0-2 0,0 0-6 16,0 0 3-16,0 0-13 0,0 0-6 0,0 0-14 15,0 0-7-15,0 0 3 0,0 0 2 0,0 0-18 16,0 0 8-16,0 0-6 0,-5 16 0 0,5-9 7 16,-1 2-5-16,-2-2-3 0,3 2 2 0,-1 2 0 15,0-2-6-15,-2 2 4 0,3-2 3 0,0 1-10 16,-1-1 2-16,1-2-3 0,-3 3-1 0,3-3 0 15,0-3 0-15,0 2-6 0,3-2 2 0,-2 2 0 0,-1-2-1 16,0-2-2-16,0-2 4 0,0 6 6 16,0-6 4-16,3 2 0 0,-3-2 2 0,6 2-7 15,-6-2 12-15,10-4-6 0,-3 1 2 0,-1 0-2 16,-1-1-4-16,3 1-6 0,-1-2 4 0,2 1 1 0,-2-2-5 16,2 2 0-16,0-1 1 0,-2-2-2 0,1 1-1 15,1 2-4-15,-1-3 5 0,-2 3 1 16,-1 1-5-16,3-4 7 0,-1 1-8 0,-1 3 5 15,0-2-3-15,-1 1-4 0,1 0 3 0,-2 1-4 0,1 0 0 16,-1 0 4-16,-1-1 0 0,-2 2 1 16,-1 2 3-16,5-3 8 0,-5 3 0 0,4-3-2 15,-4 3-3-15,1-2 5 0,-1 2-5 0,0 0 2 0,4-4 4 16,-4 4-3-16,0 0-1 0,0 0-4 0,4-3 2 16,-4 3 2-16,0 0-5 0,0 0 1 0,0 0 1 15,0 0 4-15,0 0-7 0,0 0 1 16,0 0-4-16,0 0 2 0,0 0-2 0,0 0-3 0,0 0-2 15,0 0-5-15,0 0 2 0,0 0 6 0,0 0 0 16,5 9-4-16,-6-5 5 0,2-1 0 0,-1-3-3 16,0 9 0-16,0-4-1 0,0-3 2 0,0 4-1 15,0 0-5-15,1-1 8 0,-1-2-3 0,0 4 0 16,3-5 1-16,-2 3 0 0,-1 2-3 0,0-3 3 16,0-3 2-16,3 3 1 0,-3 1-2 0,1 0 3 15,-1-2-2-15,0-3 0 0,0 7-12 0,0-4-12 16,0 1-9-16,0-4-12 0,0 0-13 0,3 5-20 15,-3-3-14-15,0-2-8 0,1 4-96 0,-1-4-208 16,0 0 93-16</inkml:trace>
  <inkml:trace contextRef="#ctx0" brushRef="#br0" timeOffset="58209.28">16852 3484 20 0,'2'4'75'0,"-1"2"-2"16,2 0-1-16,-2 1-4 0,1-2-8 0,1 3-4 0,-3-1 4 15,1-2-3-15,-1 2-10 0,3-1-6 16,-3-1 0-16,1 1-6 0,-1 0-7 0,0-5 2 0,3 7-2 15,-6-4-2-15,3-4-4 0,3 5 3 0,-3-5-2 16,0 4-3-16,0-4 11 0,0 4 2 0,0-4 6 16,0 0 17-16,0 0 5 0,0 0 3 0,0 0-2 15,0 0 1-15,0 0-7 0,0 0-8 0,0 0-8 16,0 0 0-16,-8-13-2 0,8 10-1 0,0 3-4 16,0-9 0-16,0 4-5 0,0-2-3 0,0 2-2 15,1 1-3-15,2-1-5 0,-2-1 1 0,2 2-8 16,-1-2 2-16,2 2-7 0,2 0-5 0,1 1-6 15,-1-1-7-15,2-2-7 0,1 2-5 0,-2 2-9 16,-1-1-16-16,0-1-3 0,1 0-5 0,-1 2-8 16,3-1-6-16,-4 2-9 0,5 0-10 0,-2-2-12 15,2 3-77-15,-2-2-197 0,-3-1 88 0</inkml:trace>
  <inkml:trace contextRef="#ctx0" brushRef="#br0" timeOffset="58866.26">17070 3439 15 0,'0'0'83'0,"0"0"-3"0,0 0-14 0,0 0-7 16,0 0-8-16,0 0-3 0,0 0-4 0,0 0-7 15,4 13-3-15,-4-9 1 0,0-4-5 0,0 4-2 16,0 0-2-16,0-1-1 0,0 3 3 0,0-2 7 15,0 1-3-15,0-2-6 0,-3 1 0 0,3 2-1 16,-1-1 6-16,1 0 1 0,-2 0-7 0,2 1-7 16,0-2 2-16,0 3 2 0,-2-3-9 0,2-1 6 0,0 4 1 15,-2-2 2-15,2-2-2 0,-2 3-1 0,2-2-1 16,-1 0-2-16,1-4-1 0,0 4-7 0,0-4 0 16,0 6 1-16,0-6 7 0,0 4-1 0,0-4-6 15,-2 3 12-15,2-3 8 0,0 0 1 0,0 0 4 16,0 0-2-16,0 0 4 0,15-7-5 0,-11 4 0 15,5-4-11-15,-2 0-1 0,2 0 0 0,1 3-3 16,1-4 0-16,-2 3-4 0,1 1 1 0,-4 2 3 16,2-4-9-16,-3 3-4 0,3 2 3 0,-2-2-2 15,2 1 2-15,-3 1-5 0,1 1 2 0,1-1-3 16,-7 1 2-16,9 1-1 0,-3-1-4 0,-6 0 1 16,8 2 2-16,-3-1-1 0,-1 2 1 0,1-2 2 15,-1 2-1-15,-2 3-2 0,3-5-4 0,-3 1 5 16,0 0 2-16,-2-2-1 0,6 6-1 0,-4-1-3 15,0-2 4-15,-1 0 1 0,2 0-2 0,-2 4-3 16,3-3 0-16,-4-3 6 0,4 3-4 0,-1 1 2 16,-1-2-2-16,2-1 2 0,-4-2 1 0,6 5 2 15,-1-2 1-15,1 0 2 0,-3-2-2 0,4 2 0 16,-1-2-4-16,-1 2 1 0,-1-2 0 0,1 1 1 16,-1-1 1-16,-4-1 1 0,5 1 1 0,-5-1 5 15,8 4 5-15,-8-4-4 0,0 0 4 0,0 0-3 16,10-6-2-16,-7 2 0 0,-1-2-2 0,1 4 1 15,-2-3-1-15,3 0-3 0,-1-1-3 0,-1-2-2 0,2 3-2 16,-2-2 2-16,0 2 2 0,-1 0-6 0,0-2-1 16,0 3-3-16,2 1 2 0,-3-3-3 15,0 2-6-15,0 4-3 0,3-5-14 0,-3 5-3 0,0-6-9 16,0 6-12-16,1-4-21 0,-1 4-29 0,0 0-26 16,-4-6-79-16,3 3-227 0,-2 1 101 0</inkml:trace>
  <inkml:trace contextRef="#ctx0" brushRef="#br0" timeOffset="59078.26">17265 3287 25 0,'0'0'165'0,"0"0"-9"0,0 0-24 15,0 0-11-15,0 0-17 0,0 0-17 0,0 0-10 16,0 0-17-16,0 0-19 0,0 0-21 0,0 0-28 16,10 7-22-16,-8-4-25 0,3-1-95 0,-3 3-161 15,4-3 71-15</inkml:trace>
  <inkml:trace contextRef="#ctx0" brushRef="#br0" timeOffset="59443.26">17637 3277 35 0,'0'0'73'0,"2"8"1"0,-2-8-15 15,2 7-2-15,-2-2-3 0,0 2 3 0,2-1-1 0,-1 1 5 16,0 3 4-16,-2 0 0 0,1 2 10 0,-1 0-10 16,-1-1-7-16,2-1-4 0,0 3-9 0,-1 0 1 15,1-3 5-15,-1 2-3 0,1 0 0 0,0 0-6 16,0-1-8-16,-2 0 2 0,1 0-5 0,0 0-2 16,1-2-2-16,1 1 4 0,-2 0-9 0,1-5-1 15,-1 6-6-15,-1-5 1 0,1 0-2 0,1 1 1 16,0-3 1-16,0 1-14 0,0-1-3 15,-1-2 0-15,1-2-7 0,-2 6-12 0,2-6-7 0,2 5-8 16,-2-5-17-16,0 0-20 0,0 0-17 0,0 0-110 16,-5 1-215-16,5-1 94 0</inkml:trace>
  <inkml:trace contextRef="#ctx0" brushRef="#br0" timeOffset="59904.26">17575 3511 100 0,'1'-6'178'16,"2"1"-15"-16,-1 3-11 0,2-2-18 0,1-1-12 15,3 1-11-15,-1 2-16 0,2-3-8 0,2 2-2 16,-2 1-13-16,0 0-13 0,3-1-10 0,-2 2-17 16,0 1-23-16,0 0-7 0,-1 1-16 0,2 2-13 15,-1-3-13-15,-1 2-9 0,0 0-4 0,-1-1-3 16,-2 1-4-16,3 2-4 0,-5-3 0 0,4 3-2 15,-6-2 8-15,7 0 2 0,-5 0 9 0,-4-2 2 16,5 2 7-16,-2-1 6 0,-3-1 8 0,5 2 8 16,-5-2 9-16,0 0 6 0,0 0 4 0,5 2 5 15,-5-2 0-15,4 2 4 0,-4-2-4 0,0 0 0 16,0 0-2-16,4 4 11 0,-4-4 0 0,0 0 6 0,5 1 4 16,-5-1-1-16,0 0 7 0,0 0-8 0,4 3 5 15,-4-3 0-15,0 0-2 0,2 3 4 16,-2-3 10-16,4 3-6 0,-4-3 0 0,1 4-7 15,2-3 5-15,-3-1-5 0,1 7 7 0,2-4 1 0,-2 3-7 16,-1-2 0-16,4 1-3 0,-4-1-5 0,0 2 6 16,0 1-5-16,1-4-6 0,-1 3 0 15,0-1-1-15,0 0-2 0,-1-2 2 0,-3 1-4 16,4-4-3-16,0 7 5 0,0-7 1 0,0 5-8 0,0-5 9 16,4 3 3-16,-4-3-8 0,0 0 0 0,0 0 0 15,0 0-4-15,0 0-6 0,0 0-12 16,0 0-30-16,0 0-21 0,0 0-41 0,-4-16-133 0,4 8-253 15,0-2 112-15</inkml:trace>
  <inkml:trace contextRef="#ctx0" brushRef="#br0" timeOffset="60083.26">17827 3321 123 0,'0'0'100'0,"0"0"-17"16,0 0-14-16,0 0-23 0,0 0-23 0,15 5-29 15,-9-3-67-15,-1 1-80 0,2-2 36 0</inkml:trace>
  <inkml:trace contextRef="#ctx0" brushRef="#br0" timeOffset="60459.26">17936 3442 5 0,'2'4'100'0,"-2"1"0"0,0 0-17 0,2 3-3 16,-4-1 8-16,2 0-13 0,2 3 2 0,-2 0-5 0,0-2-1 15,0-1-12-15,0 0 1 0,0 0-5 16,2 0 2-16,0 1-12 0,-2-4 2 0,0 1-2 15,0 2-8-15,0-5 6 0,0-2 2 0,1 6 6 0,2-5 6 16,-3-1 9-16,1 4 11 0,-1-4-11 0,0 0-4 16,0 0-6-16,9-8-8 0,0 1-5 0,-3-3-6 15,8 1-3-15,-2 0-11 0,1-3-7 0,1-1-6 16,0 5-7-16,0 0-1 0,0-1 5 0,-4 4-6 16,0 0 2-16,-2 3-1 0,-1 1-5 0,0-1-2 15,1 2 8-15,-2 1-13 0,1 1 11 16,-1 0-6-16,2 3 2 0,-2-1 5 0,-1 2-4 0,-1-1 5 15,3 2-2-15,-4 0-3 0,2 2 3 0,-1-3 1 16,-3 4 1-16,2-5 0 0,-2 4 2 0,2-4-5 16,-2 4-21-16,0-1-21 0,2-1-26 0,-2-2-56 15,2 0-151-15,-2-1-297 0,4-1 132 0</inkml:trace>
  <inkml:trace contextRef="#ctx0" brushRef="#br0" timeOffset="62786.26">21491 1778 48 0,'0'0'61'0,"0"0"-7"0,0 0-5 16,0 0-6-16,0 0 2 0,0 0-10 0,0 0-7 15,0 0-1-15,0 0-5 0,0 0-1 0,0 0-2 16,0 0-1-16,0 0-2 0,0 0 0 0,0 0-4 16,0 0 0-16,0 0-4 0,0 0-1 0,0 0 0 15,0 0-3-15,0 0 3 0,0 0-9 0,0 0 4 16,0 0 1-16,2 11 1 0,-2-11-1 0,1 6-1 16,0-2 10-16,2-1-1 0,-2 3 3 0,2-1-4 0,1 2 2 15,-1-1 4-15,4 3-2 0,-2-1 2 16,0 4 0-16,1-3-1 0,6 4-2 0,-3-1 6 15,1 1-8-15,1 0 2 0,0 2-5 0,-2-1 6 16,-1-1 0-16,1 3 0 0,-1-1-5 0,-1 0-4 16,0-1 4-16,-2 3-1 0,0-3 1 0,3 2 0 0,-4 1-3 15,2-1 1-15,-5 2-1 0,3-2 2 16,0 4-2-16,-3-1-4 0,2 0 4 0,-3 7-2 16,0-2 9-16,-4 6-9 0,3-3 2 0,-6 3-1 15,-3 2 6-15,0-1-3 0,-4 1 4 0,-4 14-10 16,-1-3 3-16,6-12 4 0,-3-1 1 0,2 1-1 15,-2-2-3-15,2-1-1 0,0-3 8 0,3-2-11 16,0-6 4-16,4 0-1 0,-1-1 0 0,4-6-1 16,-1-1 4-16,1 2-2 0,3-5 0 0,-3 1 3 15,-1-1-4-15,4-2-2 0,-2 1 0 0,3-5 4 16,-1 10-5-16,-3-8 4 0,4-2-2 0,0 5 2 16,0-5 5-16,0 0-3 0,-4 4-2 0,4-4 3 15,0 0-3-15,0 0-1 0,0 0 0 0,0 0-3 16,-1 6-13-16,1-6-19 0,0 0-29 0,0 0-31 15,0 0-73-15,0 0-176 0,0 0 79 0</inkml:trace>
  <inkml:trace contextRef="#ctx0" brushRef="#br0" timeOffset="63282.26">21346 2646 55 0,'0'0'87'0,"0"0"-10"0,0 0-12 0,0 0-6 15,0 0-3-15,0 0-4 0,0 0-14 0,0 0-4 16,0 0 4-16,0 0-8 0,0 0-4 0,6 0-4 16,-6 0 5-16,0 0-13 0,1 5 6 0,-1-5-9 15,4 4 4-15,-3-1-1 0,-1 2-3 0,3-1-1 16,-3 1 4-16,2 0-6 0,1 2 4 0,0 1 3 0,1-1 4 15,-2 3-1-15,3 1-9 0,-1-3 3 16,0 2 1-16,0 2-4 0,-2-2 4 0,-1 1-1 16,3 2 1-16,-4-5-8 0,0-2 3 0,2 2-1 15,0-1-3-15,-2 0-5 0,0-2 9 0,-2 0-4 16,2-5 4-16,0 9-8 0,0-4 0 0,0-5 3 0,-2 4 0 16,2-4 2-16,0 6-5 0,0-6 6 0,0 0-3 15,2 6 2-15,-2-6-3 0,0 0 0 16,0 0-6-16,6 4-18 0,-1-5-26 0,-5 1-107 15,0 0-167-15,19-4 74 0</inkml:trace>
  <inkml:trace contextRef="#ctx0" brushRef="#br0" timeOffset="63678.26">21669 2740 61 0,'-8'1'58'16,"-1"1"3"-16,0 2 0 0,-1-1 0 0,-1 2-9 0,-1-3 0 16,-2 3-2-16,3 0 1 0,-2-1-1 0,-4 1 5 15,6 3-6-15,-6 0 2 0,2-2 2 0,-2 1-10 16,2 1-2-16,-2-4 2 0,-1 4-3 16,8-6-7-16,1 2-2 0,-3 0 3 0,2 0-4 15,5-1-4-15,-2-1-3 0,-1 0-4 0,8-2 9 0,-9 3-2 16,9-3-2-16,-8 2 3 0,8-2-5 0,0 0 4 15,-5 3-14-15,5-3-49 0,0 0-46 0,0 0-113 16,0 0-212-16,23-12 94 0</inkml:trace>
  <inkml:trace contextRef="#ctx0" brushRef="#br0" timeOffset="66116.25">18621 4183 17 0,'-5'-1'129'0,"5"1"-2"0,-4-2-8 16,4 2-15-16,-3-2-4 0,3 2-3 0,-2-7-9 16,2 7 3-16,0-4 0 0,0 4-5 0,-4-4-5 15,3 0-9-15,1 4-7 0,0-8 2 0,-2 6 1 16,2-2-3-16,0 4-6 0,-2-8-3 0,2 5-3 0,0 3-5 16,0-9-7-16,-2 6-3 0,0-1-6 0,2 4-2 15,-2-6-3-15,2 1-3 0,0 3-1 16,0 2-4-16,-4-7-6 0,4 3 3 0,0 4 3 0,-2-5-4 15,2 5-4-15,-3-4-3 0,2 2 0 0,1 2 0 16,0-8-4-16,-3 4 4 0,3 4 3 0,0-4 1 16,-4-1-4-16,4 0 3 0,-2-1-2 0,0 1 2 15,2-2 0-15,-1 1-3 0,1-5-1 0,-1 5 3 16,1-3 1-16,0-3 1 0,-1 1-1 0,1-2-2 16,0-5-2-16,-2 0 0 0,0-1-1 0,2-1-1 15,-4-9-5-15,4 5 0 0,-2-3-5 0,0 0 3 16,4 2 0-16,-1 0-1 0,-2-1 2 0,1 8 1 15,-2-3-6-15,4 3 0 0,-1 0 0 0,0-2 6 16,-2 3 1-16,2-1 0 0,-1 1 3 0,1 7-3 16,2-1 0-16,-1-2 4 0,-2 5 2 0,0-4 0 15,0 3-3-15,0 2 4 0,2 2 2 0,-2-1-3 0,1 1 0 16,0 1 0-16,0-1 1 0,-1 0-2 0,2 2-1 16,0-4-1-16,-2 3 0 0,4 0 0 0,-4 1 1 15,0 0 1-15,0 3-3 0,1-7 3 0,-1 7-1 16,0-5 1-16,0 5-2 0,3-3 1 0,-3 3 0 15,0 0 1-15,1-2-4 0,-1 2-1 0,0 0 1 16,0 0 0-16,0 0-1 0,0 0-1 0,0 0 3 16,0 0-3-16,0 0 3 0,0 0-3 0,-1-5 0 15,1 5 3-15,0 0-3 0,0 0 3 0,0 0-1 16,0 0-3-16,0 0 3 0,0 0-2 0,0 0-1 16,0 0 3-16,0 0-2 0,0 0 0 0,0 0-2 15,0 0-1-15,0 0 0 0,0 0 0 0,0 0 2 16,0 0-2-16,0 0 1 0,0 0 1 0,0 0 1 15,0 0-3-15,0 0 3 0,0 0-4 0,0 0 2 16,0 0 1-16,0 0-3 0,0 0 1 0,0 0 0 16,0 0-3-16,0 0 0 0,0 0-2 0,0 0-2 15,-10 7 3-15,6-4 1 0,1 1 0 0,-3 0-2 16,2 0-2-16,-6 1 3 0,1 2-1 0,0-2-3 0,-1 1 2 16,1 0 2-16,-1 0 2 0,1 1 2 0,1 0-4 15,2-2 4-15,-2-1-1 0,2 1 0 16,-1-1 0-16,5 0 2 0,-5 0-1 0,3-1 1 15,-2-2-2-15,2 4 2 0,4-5 1 0,-1 2 2 0,1-2-1 16,-4 3 6-16,4-3 2 0,0 0 9 0,0 0 0 16,0 0-2-16,0 0-4 0,0 0 1 15,-4-10 0-15,4 10-2 0,5-9-3 0,-1 3-1 0,0-1 0 16,-1-1-5-16,0-1-6 0,1 3-3 0,0-2-2 16,-4 3 2-16,4-2-2 0,-3 0 2 0,-1 0-3 15,3 0-2-15,-2-1 0 0,-1 3 2 0,3-1-2 16,-2 0 5-16,0 1 1 0,1-1 2 0,-1 3-2 15,-1-2 1-15,1-2 1 0,2 3-1 0,-1 1 0 16,-1-2-2-16,1 0 3 0,-1 2 0 16,0 0 2-16,-1 3 0 0,3-6-1 0,-2 3 2 0,-1 3-4 15,0 0 2-15,3-4 2 0,-3 4-6 0,0 0 4 16,0 0-3-16,1-3 4 0,-1 3-2 0,0 0-4 16,0 0 1-16,0 0 2 0,0 0 0 0,0 0 2 15,0 0-3-15,0 0 5 0,11 4-1 0,-4-3-3 16,-3 2 3-16,1 1 3 0,1-1-5 0,3 0 4 15,-1 1-1-15,1 1 1 0,0 1 0 0,3 0-2 16,-3-1-1-16,2-1 3 0,-1-1 8 0,1 1-3 16,-2 4-5-16,0-6 4 0,-3-2 0 0,2 3 0 0,-4-3-3 15,1 0 4-15,-1 3 0 0,-4-3-4 16,5 2-13-16,-5-2-13 0,1 3-26 0,-1-3-29 16,0 0-53-16,0 0-149 0,0 0-306 0,0 0 135 0</inkml:trace>
  <inkml:trace contextRef="#ctx0" brushRef="#br0" timeOffset="72924.25">18542 3476 13 0,'0'0'39'15,"0"0"3"-15,0 0-3 0,0 0 3 0,0 0-4 16,0 0-5-16,0 0 3 0,0 0-5 0,0 0 2 15,0 0-5-15,0 0-3 0,0 0 6 0,0 0-3 16,0 0-5-16,0 0 3 0,0 0-1 0,0 0-4 16,0 0 3-16,0 0-6 0,0 0-6 0,0 0 3 15,0 0-4-15,0 0-4 0,0 0-1 0,0 0-2 16,0 0 0-16,0 0 3 0,0 0 1 0,0 0-6 16,0 0 4-16,0 0-3 0,0 0-1 0,0 0 4 15,0 0-2-15,0 0 1 0,0 0-5 0,0 0 7 16,0 0-8-16,0 0 4 0,0 0 0 0,0 0 6 15,0 0 0-15,0 0 1 0,0 0 5 0,0 0-3 16,0 0 1-16,0 0 10 0,0 0-9 0,0 0 2 0,0 0-7 16,0 0 0-16,0 0-1 0,0 0 0 0,0 0 0 15,0 0-3-15,0 0 3 0,0 0-1 0,0 0-4 16,0 0 8-16,0 0-2 0,0 0 4 16,0 0 0-16,0 0-3 0,0 0 3 0,0 0 2 0,0 0-1 15,0 0 6-15,0 0-9 0,0 0 3 0,0 0-1 16,0 0 0-16,0 0 5 0,0 0 6 15,0 0-5-15,0 0 5 0,0 0-8 0,0 0 2 0,0 0 1 16,0 0-2-16,0 0-6 0,0 0 1 0,0 0-2 16,0 0-5-16,0 0 4 0,0 0-4 15,0 0 12-15,0 0-12 0,0 0 2 0,0 0 0 0,0 0 0 16,0 0 1-16,14 1 5 0,-4 0-8 0,-5-1-1 16,3 0-2-16,2 0-2 0,3 0 11 0,-3-1-8 15,3 1 1-15,-4-1-3 0,1 1-1 0,4-1 4 16,-3 2 5-16,-5-1-3 0,1 0-2 0,1 0-4 15,-3 0 2-15,-5 0-4 0,0 0 2 0,11-1 8 16,-7 2 5-16,-4-1 2 0,0 0 5 0,0 0-3 16,10-1 6-16,-10 1-2 0,0 0 5 0,0 0-7 0,0 0-6 15,0 0 3-15,0 0 1 0,5-2-3 16,-5 2 3-16,0 0-1 0,2-2-2 0,-2 2-7 16,0 0 0-16,0 0-3 0,0 0-1 0,0 0 0 0,0 0-8 15,0 0-9-15,0 0-1 0,0 0-8 0,0 0-8 16,0 0-14-16,0 0-8 0,0 0-14 0,0 0-14 15,0 0-8-15,0 0-8 0,0 0-6 0,-20 0-74 16,20 0-191-16,-6 0 85 0</inkml:trace>
  <inkml:trace contextRef="#ctx0" brushRef="#br0" timeOffset="74146.25">18589 3309 2 0,'-1'-3'88'16,"1"3"-7"-16,0 0-5 0,-2-4-7 0,2 4-3 15,0 0 3-15,-3-4-13 0,3 4 0 0,0 0 2 0,0 0-6 16,0-4-3-16,0 4-6 0,0 0-6 16,0 0 0-16,0 0-9 0,3-5 0 0,-3 5-4 15,0 0-3-15,0 0-1 0,0 0-8 0,-2-4 3 0,2 4 3 16,0 0 0-16,0 0-2 0,0 0-2 16,0 0 8-16,0 0-2 0,0 0 0 0,0 0 1 0,0 0 5 15,0 0-3-15,0 0-3 0,0 0 11 0,0 0-6 16,0 0 0-16,0 0 0 0,0 0-1 0,0 0-1 15,0 0 1-15,0 0-3 0,0 0 3 0,0 0-5 16,0 0 1-16,0 0-5 0,0 0 1 0,0 0 1 16,0 0-3-16,0 0-8 0,0 0-1 0,0 0 0 15,0 0 0-15,0 0-1 0,0 0-3 0,0 0-4 16,0 0-5-16,0 0 3 0,0 0 9 0,0 0-11 16,-5 11 3-16,5-6 0 0,-4 0 3 0,2-1 0 15,-1 3-1-15,-1 1-1 0,2-1 6 0,-2 0-8 16,2 3 4-16,-4-2 3 0,2-1-2 0,-1 4 1 15,3-2 1-15,-2 0-1 0,0-2-7 0,-1 1 2 16,3 1 5-16,-1-1-4 0,-1 0 3 0,3-2-1 16,-2 1 0-16,1 1 0 0,-1-2 5 0,1 0-4 15,-1 1 1-15,-1 0 1 0,2-3-3 0,-1 3 2 0,1-3-2 16,0 0 2-16,1 0 1 0,0 2 1 16,-1-3 1-16,0 1-5 0,-1 0 0 0,3 0 4 15,0-4 1-15,-2 5 1 0,2-5-3 0,-2 3-2 16,2-3 1-16,-2 5 3 0,2-5-1 0,0 0-2 0,-1 2-3 15,1-2 2-15,0 0 0 0,0 0 4 0,0 0-1 16,-3 4-4-16,3-4 6 0,0 0 0 0,0 0 3 16,0 0 0-16,0 0 10 0,0 0-3 0,0 0 7 15,0 0 3-15,0 0-1 0,0 0 2 0,0 0 3 16,0 0-4-16,0 0-1 0,0 0-3 0,0 0 0 16,0 0-5-16,0 0 1 0,0 0-3 0,0-12 0 15,0 12-3-15,3-4 2 0,-1 1-3 0,1-1-7 16,-2 1 8-16,0-2-2 0,3 0-4 0,-1 0-1 15,1 1 0-15,-2-2 0 0,2-3-1 0,4 2 1 16,-3-3-6-16,0 3 0 0,1-1-2 0,-1-1-7 16,2-1-3-16,-2 0 0 0,1-2 0 0,-1 2 3 15,1 2-1-15,0-4-5 0,-4 2-5 0,0 1 3 16,3-2 5-16,-3 3 0 0,2 0 2 0,-3 2-2 0,2 1 2 16,0-1 1-16,-1 3 2 0,-1-2-1 0,2 2 2 15,-3-2 1-15,2 1 0 0,2 1 2 16,-4 3-2-16,0-5 1 0,0 5 1 0,4-1 0 0,-4 1-3 15,0-6 3-15,0 6 0 0,0 0 1 0,0 0-2 16,0 0 0-16,0 0-1 0,0-5 4 16,0 5-7-16,0 0 7 0,0 0-6 0,0 0 0 0,0 0 11 15,0 0-8-15,0 0 2 0,0 0-1 0,0 0 1 16,0 0 0-16,-2 12-1 0,2-12 1 0,2 5-1 16,-2-1 1-16,0 0 1 0,0-4 0 0,4 7 1 15,-3-3 0-15,-1 0 2 0,4 2 3 0,-4-2-4 16,4 1 2-16,-3 1-5 0,2 0 4 0,-1 0 3 15,3 1-5-15,0 2 6 0,2-1-2 0,-2-1 3 16,-1 3-1-16,1-5-4 0,-1 4 2 0,1-1-5 16,-1 1 6-16,0-1-1 0,-2 1 0 0,5 0 4 15,-3-2-2-15,-1 0-2 0,-3-2 1 0,4 1-1 16,-3 1 1-16,1-2-2 0,-1 1 3 0,0-3-3 16,0 1-4-16,2-2 5 0,-3 3-1 0,1-1 1 0,2-1-5 15,-3-3 13-15,2 4-10 0,0-3 8 16,-2-1-9-16,0 0 4 0,2 4 1 0,-2-4-3 0,0 0-3 15,0 0 5-15,0 0 1 0,0 0 0 0,-2 6-3 16,2-6-2-16,0 0 1 0,0 0 3 0,0 0 0 16,0 0 0-16,0 0 3 0,0 0-1 0,0 0 1 15,0 0-1-15,-3 2-2 0,3-2 0 0,-8 1 1 16,8-1-2-16,-7 1 0 0,-1-1-3 0,3 1 2 16,5-1 1-16,-13 0-12 0,7 2-12 0,-7-2-22 15,5 3-17-15,-2-3-17 0,0 2-24 0,-2 0-33 16,5 0-70-16,-1-3-223 0,0 1 99 0</inkml:trace>
  <inkml:trace contextRef="#ctx0" brushRef="#br0" timeOffset="74834.25">18538 3526 59 0,'0'0'67'0,"0"0"-13"15,0 0-4-15,0 0-3 0,0 0-6 0,0 0-5 16,0 0-4-16,0 0-2 0,0 0 0 0,0 0-5 15,0 0-5-15,0 0 1 0,0 0-4 0,0 0 2 16,0 0 11-16,0 0-3 0,0 0-2 0,0 0 3 16,0 0-5-16,-9-2 11 0,9 2-4 0,0 0 7 15,0 0-3-15,0 0 2 0,0 0 1 0,-6-3-3 16,6 3 3-16,0 0-4 0,0 0-4 0,0 0-1 16,0 0-6-16,0 0-3 0,0 0 2 0,0 0-2 0,0 0-3 15,0 0-3-15,0 0-1 0,0 0 7 0,0 0-9 16,0 0 8-16,0 0-4 0,0 0 0 0,27-1-3 15,-21 1 0-15,6 1 0 0,-1-2-2 0,-4 2 2 16,1-2-11-16,0 1-12 0,-3 1-12 0,3-1-1 16,-8 0-15-16,10 0-6 0,-5 0-15 0,-5 0-23 15,9 0-84-15,-9 0-182 0,8-1 80 0</inkml:trace>
  <inkml:trace contextRef="#ctx0" brushRef="#br0" timeOffset="76740.27">22962 2977 31 0,'0'0'84'0,"0"0"-11"0,0 0-3 0,0 0-9 16,0 0-9-16,0 0-5 0,0 0-7 0,0 0-1 16,0 0 1-16,0-2-3 0,0 2-11 0,0 0 1 0,0 0-5 15,0 0-2-15,0 0-8 0,0 0 3 0,0 0-6 16,0 0 0-16,0 0 1 0,0 0-4 0,-5 10 4 15,2-6-7-15,2 1 3 0,-1 2 2 0,-1 2-1 16,-3 1-6-16,3 1 5 0,-4-1 4 0,-2 7 7 16,2 0-10-16,1 0-3 0,-3 1 5 0,-1 7-2 15,-1-1 7-15,0 0-5 0,1 3-3 0,1-3-11 16,-1 2-3-16,2-2 0 0,0-4 8 0,4-3-4 16,-1 1 1-16,0 0-3 0,1 0 5 0,4-4 8 15,-1 2-3-15,-3 0-4 0,4-4 3 0,0 0 5 16,0-1 0-16,0 0-1 0,0 0 7 0,4-2-6 0,-4-2 0 15,0-1-5-15,0 3 3 0,0-4-4 16,1 2 6-16,-1 1 2 0,-1-3-2 0,1 2-2 16,0-3 4-16,-1-1-4 0,1 3 3 0,0-6-6 15,0 6 5-15,0-3-6 0,0-3-1 0,1 7 2 16,0-5-24-16,-1-2-16 0,2 3-11 0,-2-3-19 16,2 2-66-16,-2-2-145 0,0 0 64 0</inkml:trace>
  <inkml:trace contextRef="#ctx0" brushRef="#br0" timeOffset="78108.25">22832 2989 57 0,'0'0'64'0,"0"0"-3"0,0 0-2 15,0 0-5-15,0 0 5 0,0 0-11 0,0 0-2 16,0 0-2-16,0 0-4 0,5-1 2 0,-5 1-4 15,0 0-1-15,0 0-10 0,0 0 0 0,0 0-1 16,9-4-6-16,-7 2-1 0,-2 2-5 0,8-1-2 16,-2 0 2-16,0-2-4 0,2 3-6 0,1-2 10 15,4 2-3-15,-4 0-3 0,3 0 1 0,1 0-5 16,0 0 3-16,0 0-2 0,1-2-1 0,-2 2-2 16,-2-1 2-16,7 1 4 0,-4 0-3 0,-1 1 0 15,2-2-2-15,5 1 3 0,-1 1-1 0,-1-1 1 16,3 2 2-16,-2-2 2 0,1 0-5 0,1 0-2 0,-1 0 3 15,-5 2 2-15,4-2-1 0,0 3 6 0,-2-2-8 16,-2 2 3-16,0-3-4 0,0 3-1 16,-2-3 3-16,1 0-3 0,-2 1 4 0,0 0 0 15,-1 2 1-15,1-3-2 0,-4 2-3 0,1-2 0 0,-2 0 1 16,1-2 2-16,-7 2 1 0,13 0-6 16,-7 0 2-16,2-3 1 0,-3 3-4 0,3 0 2 0,-8 0-3 15,10 0-1-15,-5 3 0 0,3-3 4 16,-2 2-5-16,2-2-2 0,-2 0 2 0,1 0 1 0,0 2 2 15,0 0 4-15,0 1-2 0,1-2 8 0,-1 1-12 16,-1 0 7-16,3 1-8 0,-3-3 3 16,1 1-2-16,0 2 8 0,-3-2-7 0,2 0 1 0,0 0-2 15,-3 1 6-15,-3-2-6 0,8 0-4 0,-3 1 6 16,-5-1 2-16,0 0 5 0,9 0-5 0,-9 0-2 16,0 0 6-16,4 2-3 0,-4-2-4 0,0 0-4 15,1 2 0-15,-1-2-1 0,0 0 5 0,0 0 0 16,0 0-7-16,0 0 2 0,0 0-1 0,0 0-1 15,4 3 1-15,-4-3-2 0,0 0 2 0,0 0 1 16,0 0-2-16,0 5 0 0,0-5 3 0,1 4 1 16,-1-4 1-16,0 5 0 0,0-1 1 0,0-4 0 15,0 9-3-15,-1-5 2 0,1-4 0 0,0 7-2 16,-3 0 0-16,2-1 5 0,0 5-3 0,-2 0 4 16,2 0-2-16,-4 2 4 0,3 3-3 0,-1 1 7 15,0 0-8-15,2 2 1 0,-3 0 3 0,0-1-6 16,1 1 8-16,-3 6-3 0,4-6 10 0,-2 1-13 15,0-2-2-15,0 0 8 0,2-2-2 0,2 1-3 0,-1 0-3 16,-1-2 5-16,0-3-5 0,-1 2 7 0,2-1-3 16,-2-1 1-16,3 0-6 0,-4-1 12 0,1-2-5 15,0 2 9-15,1-1-11 0,-1 0-4 0,2-5 1 16,0 2-1-16,-1 0 4 0,0-2-3 0,0 4 2 16,1-6 5-16,0 4-2 0,-1-4-3 0,1 1-2 15,0-1 2-15,0 1-6 0,-1 0 0 0,2-4 0 16,-2 4 1-16,-1-1 4 0,3-3-1 0,-1 4 0 15,1-4 0-15,-1 3-1 0,1-3-7 0,-5 3 12 16,5-3 3-16,-7 1-3 0,3 2-1 16,4-3 0-16,-10 0-5 0,4 0 3 0,6 0 2 0,-12 0 2 15,5 0-4-15,-5 0 0 0,3 0 1 0,0 0-2 16,-5 0 2-16,1 0 0 0,4-3 5 0,-6 3-3 16,2 0-2-16,-2 0 2 0,-2 0-2 0,-2 0 2 15,0-1 1-15,2 1-1 0,-2-1-2 0,0-1 1 16,0 2 5-16,-3 0 1 0,4 0 7 0,0 0-2 15,-1-1 2-15,5 1 4 0,-2-2 2 0,3 2 1 16,-2-2-7-16,3 2 1 0,2 0-5 0,-2 0-7 0,6 0 9 16,-2 2-4-16,2-2-2 0,-3-2 3 0,9 2-5 15,-13 0-7-15,7 0-4 0,6 0-19 16,-12 0-13-16,12 0-15 0,-9 0-24 0,4-1-86 16,1-2-175-16,4 3 77 0</inkml:trace>
  <inkml:trace contextRef="#ctx0" brushRef="#br0" timeOffset="78558.27">22808 3125 41 0,'0'0'85'15,"0"0"-15"-15,0 0-3 0,0 0-10 0,0 0 2 16,0 0-10-16,0 0-15 0,1 17 7 0,-1-12 1 16,-1 3-13-16,1-1 1 0,-2 2 2 0,2 3 1 15,-1 0-6-15,0 0-3 0,-2 7 4 0,3-2 2 0,-1 0-3 16,0 3-1-16,-2-2 4 0,-1 1-11 16,3 1 5-16,-2 0-2 0,2 0 0 0,0-4 4 15,-2 1-12-15,3-4 12 0,-5-1-2 0,4 5-15 16,1-6 7-16,0 1-4 0,-3-2 4 0,3 0-2 0,-1 0-16 15,1-1-12-15,0-2-12 0,0 0-13 0,1-1-17 16,2 1-23-16,-2-3-70 0,-1-3-160 0,5 1 71 16</inkml:trace>
  <inkml:trace contextRef="#ctx0" brushRef="#br0" timeOffset="79130.25">22756 3006 15 0,'0'0'83'0,"0"-4"-3"16,3 1-7-16,-3 3-9 0,1-3-7 0,-1 3-10 15,0 0-6-15,0 0 5 0,-1-4-10 0,1 4 6 0,0 0-13 16,0 0 0-16,0 0 3 0,0 0-9 0,0 0-5 15,0 0 3-15,0 0-4 0,0 0-1 0,0 0-5 16,0 0-2-16,0 0 1 0,0 0-2 0,0 0-1 16,0 0 1-16,0 0-3 0,0 0-6 0,0 0 2 15,0 0 0-15,0 0-2 0,0 0 4 0,0 0-3 16,0 0 10-16,0 0-10 0,0 0 2 16,0 0 0-16,0 0 0 0,0 0 4 0,0 0 0 0,0 0 6 15,0 11-10-15,0-5 12 0,1-2-9 0,-1 2 10 16,1 1 1-16,2 5-5 0,-2 0 13 0,3 4 3 15,-4 2-3-15,4 1-2 0,-4-1 1 0,0 8 8 16,0 0-7-16,-4 1-3 0,0 2 1 0,-1 0 0 16,-4-3-6-16,3 2 2 0,-2-2-1 0,-1-2-5 15,-1 1 3-15,4-6 0 0,-1 0 3 0,0-2-24 0,3 0-3 16,-3-3-7-16,4 0-9 0,1-3-6 16,-2 1-18-16,3-2-13 0,0 0-18 0,1-1-20 15,1-2-51-15,0-2-165 0,3 3 73 0</inkml:trace>
  <inkml:trace contextRef="#ctx0" brushRef="#br0" timeOffset="80382.25">22736 3055 126 0,'1'-5'135'15,"-1"5"-16"-15,4-3-13 0,0-1-4 0,1 1-17 16,1 1-5-16,-2-2-9 0,4 2-9 0,-3 1-9 0,0-3-6 16,8 3-5-16,-3 0-3 0,7-1-4 0,1 0-6 15,2 1 0-15,3 0-7 0,-2 1-2 0,4 4-2 16,-2-2-4-16,5-1-11 0,-10 0 11 0,5 2-18 16,-3 1-4-16,1 0-2 0,-4-1-9 0,-1 0-1 15,-3 2-3-15,0 1 7 0,-2-3-4 0,2 2-2 16,-3 1 5-16,-1-3 8 0,0 1-6 15,0 0-1-15,-4 0 14 0,3-1-14 0,-2 1 6 0,-2-2 2 16,1-1-6-16,3 1 1 0,-3 1 6 0,-1-2-1 16,1 2 7-16,-5-3-5 0,5 1-1 15,-5-1-1-15,0 0 1 0,6 4-3 0,-6-4-2 0,0 0-1 16,0 0 1-16,0 0-5 0,0 0 0 0,0 0-3 16,0 0 0-16,-15 2 4 0,9 1 2 0,-7-2 3 15,0 2 1-15,2 2 0 0,-6-2-3 0,0 4-2 16,-4 0 2-16,-5 1 3 0,-2 1-7 0,1 3 6 15,-2-7-2-15,1 4 7 0,1-3-3 0,6-1 4 16,2 0-1-16,5-3 2 0,0 0 3 0,4 1 4 16,-1-1 6-16,3-2-6 0,0 1 4 0,2 1-1 15,0-1 9-15,6-1 0 0,-8 1 2 0,5 0-3 16,3-1 3-16,0 0-3 0,-6 1-2 0,6-1 2 16,0 0-1-16,0 0-2 0,0 0-1 0,24-1 1 15,-11 2-6-15,1-2 3 0,2 0 3 0,2 1-7 0,0 0-2 16,1-1 1-16,0 1 1 0,-6 0-4 15,0 0-3-15,6-1 8 0,-1 1-3 0,0 0 1 0,-3 0-1 16,-2 0-2-16,0 0-5 0,-3 0-1 16,-3 2-5-16,0-1-1 0,-3 2 0 0,0-2 3 0,-2 4-3 15,-2-1 6-15,-4 0 2 0,-2 3 0 0,1-3 2 16,-4 1-2-16,-6 4-1 0,-1-1 2 16,0 1-1-16,-1-1 8 0,1-3-7 0,0 2 1 15,2-2 0-15,4-1 4 0,-2 0-8 0,6-3 7 0,-2 2 0 16,3-2 2-16,1 1-3 0,-1 0 0 0,0-1 2 15,5-1 1-15,-5 2-2 0,5-2 4 0,0 0 7 16,2 6-8-16,-2-6 8 0,12 2-2 16,1-1 4-16,-2 1-15 0,2 1 0 0,4-1 5 0,-2 0-4 15,3 1-1-15,-1 1 0 0,1-1 1 0,-2 1-3 16,-2-3 1-16,-2 2-5 0,0 1 7 0,-1 1-5 16,-1-1 1-16,-4 0-3 0,-2 1 4 0,1-1 1 15,-3 1 1-15,-4 3-3 0,0-4-1 0,-5 6 3 16,-3-3 0-16,-3 3-3 0,-3-1 2 0,0-2-4 15,2 0 9-15,0-1-2 0,0-2-3 0,3 0-2 16,-2-1 5-16,0-1-4 0,3 0 5 0,0 2-3 16,2-4 5-16,3 0-1 0,0 2-1 0,-3-2 6 15,8 0-3-15,-6 2-2 0,6-2 0 0,0 0-2 16,0 0-1-16,0 0 2 0,0 0-1 0,29 1-2 16,-11-1-1-16,4 0-2 0,-3 1 3 0,9-1-2 15,-1 1 0-15,1 1 0 0,0-1 4 0,0-1 4 16,-5 1 6-16,-2 0 5 0,-1 1-4 0,-1 0-1 15,-6 0 1-15,-3 0-5 0,-1 0-1 0,-2-1-1 0,-2 1 10 16,-3 1-5-16,-2-3-1 0,-7 7-2 0,-2-3 4 16,-5-1-9-16,-3 1 2 0,-3-1-1 0,-1 1 5 15,3-2 0-15,-1-1-4 0,0-1 7 16,4 0-6-16,4 1-2 0,1-1 6 0,1 0-5 0,1 0-1 16,8 0 4-16,-11 0-13 0,11 0-22 0,0 0-31 15,0 0-82-15,8-8-153 0,3 5 68 0</inkml:trace>
  <inkml:trace contextRef="#ctx0" brushRef="#br0" timeOffset="104050.08">3644 5518 34 0,'0'0'124'0,"0"-5"-4"0,0 5-12 16,0 0-17-16,0 0-4 0,-3-3-12 0,3 3-4 16,0 0-4-16,0 0-8 0,0 0-6 0,0 0-1 15,-1-4-8-15,1 4-5 0,0 0 9 0,0 0-8 16,0 0-5-16,0 0-8 0,0 0 4 0,0 0-4 16,0 0 0-16,0 0-1 0,0 0 1 0,0 0 0 15,0 0-6-15,0 0 4 0,0 0 5 0,0 0-2 16,0 0-5-16,0 0 0 0,0 0-1 0,0 0-7 15,0 0 4-15,0 0-5 0,0 0 1 0,0 0-3 16,0 0-5-16,0 0-1 0,0 0-2 0,0 0 0 16,0 0-1-16,0 0-1 0,0 0 1 0,0 0-1 15,0 0 0-15,0 0-14 0,-3 10 11 0,2-5 2 16,1-1-5-16,0 3 0 0,0 1 5 0,0 1-2 16,0-1-2-16,-1 4 9 0,1-1-2 0,-3 0-5 15,2 6 4-15,1-5-5 0,-4-1 3 0,3 1 0 16,1-4 0-16,-2 4 3 0,0-2-1 0,1-1-5 15,-2 0 3-15,2-2-1 0,1-1-1 0,-2 2 5 0,0-1-1 16,0-1-6-16,0 1 2 0,1-1 5 0,-2-2 1 16,2 1-4-16,1-2 0 0,-1 1 3 15,1-4-7-15,-1 5-1 0,1-5 3 0,-2 5 2 16,2-5 0-16,0 0-6 0,-1 6 3 0,1-6 4 0,0 0 2 16,0 4-8-16,0-4 2 0,3 3 6 0,-3-3-2 15,0 0 0-15,2 2 1 0,-2-2-3 0,4 3 2 16,-4-3-2-16,4 4-2 0,-1-2 4 0,-3-2-1 15,6 0 0-15,-6 0-2 0,10 0 8 0,-10 0-3 16,13-4-7-16,-8 2 5 0,9-1 2 0,-5 1 2 16,3-1 2-16,-1-4-3 0,2 3-1 0,1-1-1 15,-4 0-1-15,2 0 6 0,-1 0-5 0,-1 3-2 16,-3-1 1-16,1 1-2 0,-1-1-1 0,-1 0-14 16,0 2 14-16,-1 0 1 0,2-1 0 0,-7 2 3 15,5-1-11-15,-5 1-5 0,5-1-5 0,-5 1-5 16,6 0-7-16,-6 0-6 0,0 0-3 0,0 0-13 15,6-3 0-15,-6 3-14 0,0 0-12 0,0 0-30 16,1 5-84-16,-1-5-208 0,0 0 92 0</inkml:trace>
  <inkml:trace contextRef="#ctx0" brushRef="#br0" timeOffset="104411.08">3770 5621 51 0,'0'0'72'0,"0"0"-11"0,0 0-9 0,0 0 1 16,0 0-10-16,0 0 0 0,0 0-15 0,0 0 5 15,0 0 2-15,0 0-1 0,0 0 1 0,0 0-4 16,0 0 0-16,0 0 3 0,0 0 0 0,-5 8-1 15,4-2-3-15,0 2 8 0,1 1 5 0,-2-1-4 16,1 0-7-16,0 2-8 0,0 2 6 0,1 0-8 16,0-2-4-16,0-1 5 0,0 2-9 0,1-1 6 15,0 1-11-15,-1 1 9 0,1 0-8 0,-1-3 1 0,2 1-3 16,-4-2 2-16,4 1-4 0,-4-3 6 16,2 2-11-16,0-3 10 0,-1 1-4 0,0-1-6 15,1-1-10-15,1-1 1 0,-1 1-4 0,0-4-13 0,1 5-8 16,-1-5-16-16,0 0-7 0,0 0-31 15,0 0-57-15,0 0-155 0,0 0 68 0</inkml:trace>
  <inkml:trace contextRef="#ctx0" brushRef="#br0" timeOffset="104792.08">3880 5757 11 0,'0'5'78'16,"0"0"-6"-16,3 4-13 0,-3-3 5 0,1 1-8 15,-1 0-8-15,0-1-1 0,0 1 1 0,0-2-14 16,0 1 3-16,0-1-16 0,3 0 9 0,-3 1-4 16,1-1 5-16,-1-1-1 0,4-2 1 0,-3 1-3 15,2 0 2-15,-3-3 3 0,7 1-3 0,-7-1 5 16,10-1-8-16,-3-2-1 0,-2 0 4 0,5-2-8 15,-6 0-4-15,6-1 0 0,-3-1 2 0,0-1-3 16,-2 2 1-16,-1-1-2 0,1 0-4 0,-2-3 3 16,0 3 1-16,-3 0 2 0,0 0 8 0,1 1-1 15,-2 0 3-15,-1-1-1 0,1-1 6 0,-2 4 7 0,1-1 1 16,1 0-6-16,-2 2 2 0,0-2-3 16,-1 3-7-16,0-3 0 0,1 3-2 0,3 2-9 15,-5-3-4-15,5 3-1 0,-10 0-5 0,3 0-15 0,1 3-3 16,0 1-17-16,-2 0-14 0,0 0-14 0,4 1-16 15,-2-1-30-15,1 1-110 0,0-2-231 0,-2-1 102 16</inkml:trace>
  <inkml:trace contextRef="#ctx0" brushRef="#br0" timeOffset="105172.09">4276 5424 73 0,'3'10'90'16,"-3"-3"-9"-16,0-6-5 0,0 5-5 0,-3 0-4 15,2 0 7-15,1 2 2 0,0 1-3 0,0 1-9 16,0 1 6-16,-3-2-8 0,2 3 4 0,1 0 2 15,0 2-4-15,-1 0-12 0,1 1 1 0,-1 2-6 0,1 0 1 16,0 2-6-16,0-2-8 0,-2-1-2 0,1 2-1 16,1-1-3-16,0-1 0 0,0 1-4 15,0 0-5-15,-4-4-4 0,8 4 2 0,-8-6 1 0,4-1-2 16,4 4 4-16,-8-4-6 0,4-2-2 0,4 2-2 16,-8-3-1-16,4 1 5 0,-1-2-5 0,1 1-2 15,0-2-1-15,0 2-1 0,0-2 2 0,0 0-9 16,0-2-17-16,0 2-13 0,0-5-22 0,1 4-10 15,3-1-16-15,-4-3-24 0,0 5-120 0,0-5-240 16,0 0 106-16</inkml:trace>
  <inkml:trace contextRef="#ctx0" brushRef="#br0" timeOffset="105523.08">4460 5776 86 0,'3'3'113'0,"-3"-3"-13"0,5 5-13 16,-5-1 0-16,1 0-10 0,2 0-14 0,0-1-1 0,1 1-6 16,-1 1-3-16,1-3-8 0,-2 1-6 0,1-2-4 15,1 3-3-15,1-3 1 0,-5-1 1 0,0 0 6 16,14-3-10-16,-9 0 4 0,-2 0 5 15,-2-1 0-15,3-1-6 0,0 0 14 0,-4 0 1 0,1-4-7 16,-1 2 5-16,0-1-1 0,0 0 2 0,-1 2-3 16,1-2-3-16,-3 1 1 0,3 2-2 0,-1-2-3 15,-2 2-1-15,2 0-2 0,1 0 1 0,-4 1-11 16,4-3 4-16,0 4-9 0,-4-2 8 0,4 5-6 16,-1-5-13-16,-2 3-14 0,3 2-6 0,-7-3-33 15,7 3-5-15,-9-1-18 0,9 1-34 0,-10 1-32 16,0 0-118-16,-1 1-273 0,2 0 121 0</inkml:trace>
  <inkml:trace contextRef="#ctx0" brushRef="#br0" timeOffset="105944.08">3990 5553 76 0,'-4'-3'121'0,"4"3"-8"0,-3-2-4 0,3 2-20 0,0 0-8 15,0 0-13-15,0 0-6 0,0 0-6 0,0 0-6 16,-9 5-8-16,9-5-12 0,-2 6 4 0,4-2-2 15,-4 2 4-15,2-1-9 0,0 1-2 0,0 0-2 16,2-1-4-16,-1 0-11 0,0-1 7 0,2 0 0 16,-1 0 5-16,1-3 3 0,-3-1 2 0,9 3 6 15,-9-3-9-15,7-4 18 0,0 1-3 0,2-2 2 0,2-2-2 16,-4 2-2-16,0-3-6 0,1-1 2 16,-2 3-4-16,-2-2-1 0,0-1 0 0,1 3 4 15,-1 0-1-15,-4 0-3 0,1 1-4 0,2 0 1 16,-2-1-6-16,-1 3-1 0,1-1-4 0,-1 0-7 15,0 4-8-15,0-4-9 0,0 4-10 0,0-5-10 16,0 5-8-16,0 0-11 0,0 0-21 0,-6 12-22 16,2-7-44-16,-4 2-79 0,-2 0-233 0,3 3 104 0</inkml:trace>
  <inkml:trace contextRef="#ctx0" brushRef="#br0" timeOffset="108922.6">3572 9625 14 0,'-6'-4'139'0,"3"0"-3"16,3 4-19-16,-1-7-1 0,0 2-9 0,-2 3 0 0,1-2-7 15,2-1-7-15,0 5-13 0,-4-7 2 0,4 5-4 16,-3-2-6-16,1-1-2 0,2 5 2 0,-3-6 1 16,2 4-6-16,1 2-7 0,-3-4-3 0,3 4-2 15,-5-4-13-15,3 3-11 0,2 1 5 0,-5-4-2 16,5 4-7-16,-8 0-3 0,8 0 0 0,-10 0-5 16,3 2-3-16,-2 2 0 0,2-1-1 0,-1 1-4 15,-2 1-4-15,1 0-1 0,0 3 1 0,-1-1-1 16,-2 2-2-16,3-1-1 0,0 1 0 0,0 1-2 15,0 2 2-15,2 0-4 0,-3 2 3 0,3 0-1 16,2-2 2-16,0 0-2 0,-1 2-5 0,2-2 8 16,2 1-5-16,1 0 4 0,1 1-2 0,0 1-2 15,4-5 0-15,1 2 1 0,-1-2 3 0,1 0-1 16,3 0-1-16,1-1-1 0,2-2-3 0,3 0-2 16,0-2-1-16,3 2-8 0,2-4-1 0,-2-3-1 15,1 2-3-15,-1-2-4 0,-5-2-5 0,3 2 6 16,-1-2-2-16,-2-1-2 0,1 0 5 0,-4-1 3 0,0 1 2 15,-1-2 0-15,0 1-11 0,-4-1 19 0,1 2-2 16,-1-3 1-16,-3 1 8 0,3 2-4 0,-8-2 3 16,4 0 3-16,0 5-2 0,-5-5-1 0,-1 3 4 15,-2 2-6-15,-1-2-1 0,-2 4 3 0,-1 0 1 16,-1-2 0-16,2 2 0 0,-3 1 0 0,3-1-1 16,0 3 2-16,0 0 2 0,2-2-3 0,0 2 5 15,0-1-7-15,1 3-7 0,-1-1-2 0,5-2-11 16,-1-1-1-16,0 2-13 0,1 0-9 0,3-1-15 15,1 0-4-15,0 0-29 0,-3 0-35 0,3-4-71 16,4 3-214-16,-4-3 94 0</inkml:trace>
  <inkml:trace contextRef="#ctx0" brushRef="#br0" timeOffset="109277.59">3718 9784 87 0,'-1'5'81'16,"1"4"-7"-16,0-4-4 0,0 2-4 0,1 1-3 16,-1-3-9-16,4 2-14 0,-3-2 8 0,2 2 2 15,-2-2-6-15,3 0-1 0,-3 2 0 0,3-5-3 16,-2 2 7-16,1-3 1 0,2 4 2 0,-5-5 4 15,10-2 0-15,-3 2-10 0,-1-4-4 0,-1 3-3 16,1-4-2-16,1 0-3 0,-3 0 5 0,0 0-7 16,0-1-4-16,-3 0-1 0,0 0-8 0,-1 0 3 15,-1 1-1-15,0-1-4 0,-2 0-3 0,-1 2 1 16,0-3-7-16,-2 4-1 0,-3 0 0 0,0 0 2 0,1 1-1 16,0-1-1-16,1 2-4 0,-3 0-13 15,2 1-4-15,-2 0-11 0,1 0-15 0,4 1-30 16,-3 0-5-16,2 2-38 0,-2-2-74 0,4 0-205 15,4-1 91-15</inkml:trace>
  <inkml:trace contextRef="#ctx0" brushRef="#br0" timeOffset="109600.54">4103 9561 79 0,'0'0'98'0,"0"0"-13"15,1 8-4-15,-1-4 1 0,-1 1 7 0,-2 2-6 16,3-2-3-16,0 7 0 0,-1-4-4 0,-2 1 7 16,2 3-11-16,-2-2 7 0,2 3-1 0,0 1-7 15,-3 1-1-15,-1 1-2 0,2-1-4 0,1 2-3 16,-2-5-2-16,0 2-7 0,4 0 1 0,-4 2-4 15,3-3-2-15,-2 5-7 0,2-3-2 0,1 3-7 0,0-5-3 16,0 1 2-16,1 3-7 0,-1-5-1 0,3 2-2 16,-3-3-2-16,0-2-17 0,1 1-9 15,1-2-16-15,-2 1-21 0,0-4-28 0,2 0-30 0,-1-1-30 16,2-1-135-16,-3-3-289 0,5 0 127 0</inkml:trace>
  <inkml:trace contextRef="#ctx0" brushRef="#br0" timeOffset="109779.54">4237 9876 102 0,'-6'5'156'0,"2"-5"-31"0,4 0-24 0,-8 2-25 16,8-2-34-16,-7 2-45 0,2-1-98 0,5-1-107 15,-7-4 48-15</inkml:trace>
  <inkml:trace contextRef="#ctx0" brushRef="#br0" timeOffset="109925.54">3844 9641 97 0,'0'0'89'0,"0"0"-40"0,0 0-57 0,0 0-31 16,22 2-40-16,-8 1 18 0</inkml:trace>
  <inkml:trace contextRef="#ctx0" brushRef="#br0" timeOffset="115288.39">25270 2651 88 0,'0'0'98'0,"2"-3"-8"0,-2 3 4 0,0 0 2 15,0 0-4-15,0-5-11 0,0 5 9 0,0 0-11 0,2-4 0 16,-2 4-1-16,0 0-7 0,0 0-12 0,0 0 6 16,0 0-17-16,0 0-1 0,0 0-16 0,0 0 8 15,0 0-10-15,0 0-5 0,0 0-3 16,0 0-3-16,0 0 11 0,0 0-11 0,0 0-6 0,-9 12 4 15,6-8-5-15,-1 1 0 0,-1 3-8 0,1 1 5 16,0-2 0-16,1 1 0 0,-2 2-6 0,1-1-3 16,-1 1-4-16,1 0 8 0,1-3 5 0,1 2-3 15,-2 1 1-15,1 0 3 0,3-3 0 0,-2-1-12 16,1 0 3-16,1 0 8 0,1 0-9 0,1 2 2 16,1-1 4-16,2 0-3 0,0 0-3 0,2 1 3 15,-1 1 1-15,3-2-5 0,-3 1 4 0,1 1 3 16,0-3-3-16,1 3-3 0,-2-4 4 0,-1 2-3 15,-1-2-3-15,0 2 1 0,-2-2 4 0,-1 2 2 16,0-2-6-16,0-2 11 0,1 4-12 0,-4-2 7 16,2-1 3-16,0 2-9 0,-2-1 4 0,-1 1 2 15,3-3-2-15,-4 2 1 0,2-1 3 0,-2-1-5 16,1 2 2-16,-2-3 6 0,1 3-4 0,-1 0-4 16,-1-3 2-16,1 2 3 0,-3 0-1 0,2-2-5 15,-2 0 6-15,0 1 0 0,-1-2-5 0,2 1-12 16,-1-1-15-16,-1-1-26 0,4 0-15 0,5 0-37 15,-14-3-133-15,5 2-256 0,1-2 113 0</inkml:trace>
  <inkml:trace contextRef="#ctx0" brushRef="#br0" timeOffset="115581.38">25359 2738 10 0,'9'0'71'0,"-4"0"-4"15,3 0-6-15,-8 0-6 0,9 0-7 0,0 2-5 0,-9-2-5 16,5 2-1-16,-1-1-6 0,-4-1-7 0,8 4 0 15,-5-3-1-15,2 3-3 0,-1-1-10 0,0-1 12 16,0 1-13-16,0 1-6 0,0 1-11 0,-2-2-6 16,1 1-15-16,-1 1-4 0,1-2-18 0,-3 1-27 15,0-4-83-15,-3 6 38 0</inkml:trace>
  <inkml:trace contextRef="#ctx0" brushRef="#br0" timeOffset="116030.38">25472 2876 32 0,'-4'6'115'0,"-4"0"-8"0,4 0-18 0,-2 0-4 15,1 1-9-15,0 0-1 0,1-1-6 0,-1 0-9 16,-2 0-3-16,1 0 0 0,4 0-15 0,-2 4 4 16,1-4-4-16,1 4-6 0,0-3-7 0,0-2 2 15,-1 2 5-15,3 0-14 0,0-1 9 0,0-2-8 16,4 0-1-16,-1 2 3 0,-1-2 2 0,5-3-6 15,-1 4 2-15,0-1-1 0,-1-3 2 0,2 0 7 0,1-2-6 16,-8 1-5-16,17-5 4 0,-8 0 3 16,-2 4 8-16,0-4-3 0,-2 0 9 0,2-1 8 0,-1-2-5 15,1 1-6-15,-2-2-4 0,-3 0-7 0,0 2 1 16,0-3-5-16,-2 4-1 0,0-1 3 0,0 0-8 16,-2-1-11-16,2 1-2 0,-2 0-8 15,0 2-21-15,-6 0-9 0,4 0-19 0,-3 0-11 0,0 3-20 16,1 0-31-16,-2 1-22 0,2-3-90 0,-1 2-246 15,1 1 110-15</inkml:trace>
  <inkml:trace contextRef="#ctx0" brushRef="#br0" timeOffset="117623.81">26044 3030 58 0,'-5'0'80'0,"5"0"4"0,-5-3-4 0,5 3-8 16,-5-2 0-16,5 2-1 0,0 0-2 0,0 0 1 16,0 0 6-16,0 0 5 0,0 0-2 0,-8 0 4 15,7-4-11-15,1 4 5 0,0 0-8 0,0 0-3 16,-4-2-4-16,4 2 2 0,0 0-7 0,0 0-4 15,0 0-4-15,0 0-2 0,0 0-3 0,0 0-7 16,0 0-4-16,0 0-2 0,0 0-7 0,0 0 1 16,0 0 0-16,0 0-3 0,0 0-2 0,5-7-7 0,-5 7 7 15,0 0-8-15,0-3-5 0,0 3 2 0,0 0-5 16,0-5 6-16,0 5-1 0,3-3 0 16,-3 3-3-16,0 0-1 0,1-4-4 0,-1 4 4 15,0 0-3-15,0 0 2 0,3-3-2 0,-3 3 1 0,0 0 2 16,0 0-7-16,0 0 4 0,0 0 0 0,0 0 3 15,0 0 0-15,0 0 5 0,0 0-3 16,0 0 7-16,0 0 1 0,-4-5-3 0,4 5 0 16,0 0 3-16,0 0 1 0,0 0 0 0,0 0 1 0,0 0-2 15,0 0 0-15,0 0-2 0,0 0 0 0,1-5-1 16,-1 5-4-16,0 0 0 0,0 0-4 0,0 0-4 16,10 0 1-16,-10 0 0 0,13 3-2 0,2-3-5 15,2 5-5-15,2-5-10 0,8 2-2 0,2 2-4 16,-1 1 2-16,3-2 0 0,-4 0-1 0,6 0 1 15,4 0 4-15,-1 0 2 0,-3-1-6 0,3-1 0 16,-4 1 7-16,0 2 2 0,-3-1 0 0,-2-1 2 16,-5 0-2-16,-2-1-2 0,-2-1 3 0,-4 0-1 15,-3-1 1-15,0 0-1 0,-5 2 7 0,2-2-2 16,-8 1-3-16,9-2-2 0,-9 2-11 0,4-6-4 16,-3 2-11-16,-2 2 13 0,1 2 2 0,-8-5 0 15,4 1-5-15,-1 0 12 0,1 1-1 0,-2-1 2 16,2 1 8-16,2 1-1 0,2 2 4 0,-7-2-3 15,7 2 7-15,-4-3-5 0,4 3 3 0,0 0 9 16,-4-2-6-16,4 2 8 0,0 0 6 0,0 0-12 16,0 0 10-16,-3-3 3 0,3 3 0 0,0 0 2 15,0 0 2-15,0 0 1 0,0 0-9 0,0 0 2 16,0 0 0-16,7-7-3 0,-5 5 1 0,-2 2 10 0,4-2-9 16,-4 2 0-16,0 0-5 0,0 0 3 15,5-2 0-15,-5 2-5 0,0 0 0 0,0 0-4 16,0 0 2-16,7 0 1 0,-7 0-5 0,0 0 1 15,5 4 9-15,-1 1-7 0,-4-5 0 0,4 7 0 0,-3-5-2 16,2 3 1-16,-2 0 6 0,-1 0-4 0,1 1-2 16,2-1 1-16,-2 1 0 0,-1 0 4 15,0-1-3-15,0 1 7 0,0 0-7 0,0 0-1 16,-1 1-1-16,-2-2-14 0,2 3-7 0,1-3-5 0,-1 0-17 16,-2 2-24-16,2-3-27 0,-3-1-122 0,4 2-235 15,0-5 104-15</inkml:trace>
  <inkml:trace contextRef="#ctx0" brushRef="#br0" timeOffset="118136.82">27575 2917 33 0,'0'0'99'0,"0"0"-3"16,-5 8-10-16,0-6-19 0,-3 5-1 0,-2 0-10 15,2 2-10-15,-1-1 4 0,0 1-6 0,-1 1 2 16,1 2-12-16,2-2 1 0,1 1-6 0,-2 0 2 16,1 0-1-16,3-2-6 0,0 3 4 0,2-4-11 15,1 2 3-15,1-2 5 0,0 0 1 0,0-2-6 16,2-3 7-16,-1 5 2 0,3-3 11 0,1-1-3 0,3 3 3 16,2-5 0-16,3 1-1 0,-4-1-7 15,6-2 9-15,-2 3-12 0,1-6 9 0,0 3-1 16,3-2 1-16,-3-1 0 0,-1-2-2 0,-2 1 7 15,0-5 6-15,0 1-7 0,-2 0-3 0,-1-1-1 0,0 1 0 16,-1-2-1-16,-1-1-2 0,-3-1-1 0,-1 1-2 16,0-1-3-16,0 1-7 0,-4 1-2 15,0-2 0-15,-3 2-5 0,0 1-1 0,-1-1-2 16,-4 1-4-16,1 2-5 0,0-1-17 0,-4 3-15 0,3 0-11 16,-1 3-20-16,0-1-29 0,5 3-25 0,-2 0-6 15,0 0-25-15,1 0-100 0,0 3-266 0,7-3 119 16</inkml:trace>
  <inkml:trace contextRef="#ctx0" brushRef="#br0" timeOffset="118343.82">27905 3139 174 0,'0'0'203'0,"0"0"-15"16,0 0-19-16,0 0-17 0,2 3-31 0,-2-3-51 15,0 0-43-15,2 2-69 0,-2-2-135 0,0 0-192 16,0 0 85-16</inkml:trace>
  <inkml:trace contextRef="#ctx0" brushRef="#br0" timeOffset="121496.36">24939 3928 115 0,'0'0'145'15,"-4"-3"-6"-15,4 3-12 0,0 0-9 0,0 0-8 16,0 0-17-16,0 0-5 0,4-4-5 0,-4 4-6 15,0-4-3-15,0 4 2 0,0 0-1 0,0 0-7 16,0 0-9-16,0-5 6 0,0 5-9 0,0 0 3 16,0 0-7-16,0 0 0 0,0-6-4 0,0 6 3 15,0 0 0-15,0 0-4 0,0 0-1 0,-4-2-6 16,4 2 3-16,0 0-6 0,0 0 0 0,0 0-3 16,0 0 0-16,0 0 0 0,0 0-1 0,-1-5 1 15,1 5-3-15,0 0 1 0,0 0 0 0,0 0-3 16,1-7-1-16,-1 7-5 0,0 0 2 0,0-3-3 15,0 3-2-15,0-5 3 0,0 5-6 0,4-2 1 16,-4 2-2-16,0 0-2 0,1-4-6 0,3 1 0 0,-4 3 1 16,1-4-2-16,-1 4-6 0,0 0 5 15,0 0-8-15,7-1-3 0,-7 1 5 0,0 0 2 16,9 3-1-16,-9-3 0 0,10 5-4 0,-5-3-2 0,-1 1 1 16,0-2 0-16,-2 4-4 0,1-2 1 0,1 1 1 15,0 0 1-15,2 1-6 0,-4-1 4 0,0 1-7 16,0 2-3-16,-1-4 1 0,2 1-3 0,-2 2-1 15,-1-2 9-15,0 1-1 0,0 0-1 0,0 2 3 16,0-2 0-16,-1-1 0 0,-2 3-1 0,1-3 0 16,-1 1 3-16,-1 2 2 0,2-4-2 0,-2 3 1 15,-1-1-4-15,1 1 6 0,-1 0 0 0,0-3-2 16,0 2 2-16,-1-1 5 0,2 1-5 0,-3-1 1 16,2-1 1-16,0 2-3 0,0-2 5 0,-3-2 1 15,-1 2-1-15,4-1-1 0,-4-2-1 0,3 0-1 16,-2 1 2-16,0 1 3 0,8-2-1 0,-11-2 0 15,3 4 2-15,8-2-1 0,-9-2 3 0,9 2-11 0,-7-1 12 16,7 1 4-16,-8 0-1 0,8 0 3 0,-5-2 1 16,5 2-4-16,0 0 0 0,-1-4-2 0,1 4-3 15,0 0-2-15,5-8 1 0,0 5-3 0,1 2-6 16,1-2-2-16,-1 3-5 0,4-5-2 0,4 2-2 16,-5 1-3-16,5-2-3 0,-1 1-4 0,6 2-5 15,-6-3-5-15,6 0-2 0,1 1-4 0,-1 1-5 16,0-1 6-16,-3 2-2 0,-2-2 4 0,-1 1-3 15,-1 1 10-15,-3-1 0 0,-2 2 6 0,1-3 9 16,-2 1 7-16,-1 1 1 0,1 0 2 0,-6 1 5 16,7 0 3-16,-7 0 5 0,4-1-8 0,-4 1 6 15,5-1 1-15,-5 1-3 0,0 0 2 0,0 0-8 16,0 0 7-16,0 0-3 0,0 0 0 0,0 0 0 0,0 0 2 16,0 0-5-16,0 0 2 0,-1 9-1 15,1-9 0-15,-4 4-2 0,0 0 5 0,4 0-1 16,-1 0 0-16,-3 0 1 0,2-1-1 0,0 0 4 0,-3 1 1 15,5 1-4-15,-4 3-3 0,1-5 2 0,0 1 1 16,3 1 3-16,-3 0-3 0,2-1 6 0,-1 2-10 16,0-3 4-16,2-3 1 0,0 7 0 0,0-7 4 15,0 4-17-15,0-4 17 0,4 2 6 0,1-1 4 16,-5-1 0-16,18-3-1 0,-8 0-2 0,3 2 1 16,0-2-5-16,-3 1 3 0,3-1 1 0,-3-5-7 15,2 6 2-15,-5-5-8 0,2 2 17 0,-4 1-5 16,2 1-1-16,-4-2-2 0,1-2 0 0,-1 2 3 15,0 0-3-15,-2-2 5 0,-1 2 2 0,-1 1-5 16,-1-1-1-16,-2 0-4 0,-1 1 3 0,-2-1-2 16,2-1-1-16,-4 3 2 0,-2-2-9 0,0 1 5 15,1 1-1-15,-3-3 1 0,3 3 4 0,3 2-3 16,-2-2-11-16,4 2-12 0,0 1-21 0,5 0-24 16,-8-3-29-16,8 3-30 0,-6 0-145 0,6 0-289 0,0 0 129 15</inkml:trace>
  <inkml:trace contextRef="#ctx0" brushRef="#br0" timeOffset="121890.36">25364 4028 3 0,'0'0'97'0,"0"5"-5"0,0-5 0 0,0 5-14 16,0-5-1-16,0 0 0 0,0 4-10 0,0-4 8 0,0 0-8 16,0 4 8-16,0-4 0 0,0 0 10 15,0 0-9-15,0 0 4 0,7 3 0 0,-7-3-5 16,6 1-3-16,-6-1-2 0,13-1-6 0,-3 1-8 15,2 1-5-15,0-1-5 0,-3-1-6 0,3 1-3 0,-1 0-4 16,0 1-5-16,-2-1-2 0,2 0 1 0,-5 0-7 16,0 1-1-16,-6-1-9 0,9-1 7 0,-9 1 1 15,7 0-6-15,-7 0-2 0,0 0 0 0,8 1 2 16,-8-1-3-16,0 0-5 0,0 0-4 0,6 0-11 16,-6 0-18-16,0 0-18 0,4 1-22 0,-4-1-7 15,0 0-21-15,0 0-19 0,5 4-138 0,-5-4-273 16,0 0 122-16</inkml:trace>
  <inkml:trace contextRef="#ctx0" brushRef="#br0" timeOffset="122692.37">25677 3987 70 0,'0'0'78'0,"0"0"-15"15,0 0-1-15,-1-7-2 0,1 7-11 0,0 0 7 16,-1-2-2-16,1 2 4 0,0 0 0 0,0 0 4 16,-3-5-6-16,3 5 5 0,0 0 2 0,0 0 2 15,0 0-2-15,0 0 2 0,-4-2 1 0,4 2-7 16,0 0 0-16,0 0-4 0,0 0 0 0,0 0-1 16,0 0 1-16,0 0-12 0,0 0 2 0,0 0-4 0,0 0-1 15,3-7-4-15,-3 7-1 0,0 0 2 16,0 0 8-16,-3-3-6 0,3 3-1 0,0 0-3 15,-1-4 2-15,1 4-3 0,0 0 0 0,0-5 4 0,0 5-3 16,-2-4 4-16,2 4-5 0,-1-5-6 0,1 5-1 16,-2-5-2-16,2 5 4 0,-1-3 0 0,1 3 2 15,0 0-2-15,1-5-1 0,-1 5-5 0,0 0-4 16,2-4 3-16,-2 4-8 0,0 0 1 0,6-2-4 16,-6 2-5-16,0 0 2 0,11 0-4 0,-6 2-3 15,1-1-4-15,-1 2-2 0,1 0-1 0,-1-1-1 16,2 2-9-16,-4 0-4 0,1-1-3 0,0 1 1 15,-2 1 1-15,2-1 3 0,-4 0-1 0,0 0 2 16,0 2 5-16,-2 0-2 0,-3-1 3 0,2 1 4 16,-1-1-3-16,1-1 1 0,-1 2 2 0,0 2 4 15,-1-5-3-15,0 2-1 0,-2 2 3 0,2-5 0 16,-1 2 0-16,1 0-1 0,-1 3 1 0,2-3-5 0,-2-1-2 16,4 2 0-16,-3-3 1 0,2 2-5 0,1-1-5 15,0-1-8-15,1 3 4 0,0-2-5 16,1-3 6-16,-2 5-4 0,2-1-7 0,3-1 15 15,-3-3 4-15,5 4 7 0,-2-2-4 0,-1 0-1 0,2 1-2 16,0 1-2-16,0-2 2 0,-1 0 1 0,0 1 3 16,0 0-4-16,0 0 7 0,-1-1-3 0,0 1 1 15,-2-3 7-15,3 4-7 0,-3-4 5 0,1 3 5 16,-1-3-5-16,1 4 4 0,-1-4-2 0,0 0 2 16,-2 5-2-16,2-5 7 0,-4 3 7 0,0 0-7 15,0 0 7-15,0 0-1 0,0-2 2 0,4-1-6 16,-7 3 2-16,3-2 1 0,-1 2-4 0,5-3 2 15,-8 1 0-15,8-1 2 0,-8 4-11 0,4-3-16 16,4-1-14-16,-7 0-29 0,7 0-24 0,0 0-42 16,0 0-127-16,0 0-274 0,0 0 122 0</inkml:trace>
  <inkml:trace contextRef="#ctx0" brushRef="#br0" timeOffset="123031.35">25801 4091 95 0,'0'0'85'0,"-1"3"-2"0,1-3-11 16,-1 8-5-16,1-4-3 0,1 0-1 0,-1-4 0 15,0 7-18-15,1-2 13 0,3-2 0 0,-1 0 1 16,2 1-6-16,1-2 3 0,1 1-3 0,-1-2-4 15,3 0-3-15,0-2 2 0,-1 1 0 0,1-1-3 16,1-2-7-16,0 3-5 0,-2-4 14 0,-2 2-3 16,3-2 3-16,-3 1-12 0,0-4 10 0,-1 3 5 15,0-1-6-15,-1-4-2 0,-2 4-8 0,1-2 0 16,-2-1-1-16,-1 3-7 0,0-2-1 0,-1 2-2 0,-2 0-6 16,-2 1-3-16,-1-1-4 0,1-1-5 0,-2 4-6 15,0-1-20-15,-1 2-10 0,-2 1-13 16,2 0-23-16,-1 0-22 0,1 0-31 0,2 0-128 15,1 1-268-15,5-1 119 0</inkml:trace>
  <inkml:trace contextRef="#ctx0" brushRef="#br0" timeOffset="123704.35">26164 4127 67 0,'-4'2'96'15,"4"-2"-4"-15,-2 3-15 0,-1-1-5 0,3-2-12 16,-2 5-1-16,2-5-1 0,0 0 9 0,-3 3-3 0,3-3 6 16,0 0 2-16,0 0 6 0,0 0 5 0,0 0 8 15,0 0 9-15,0 0 6 0,0 0-5 16,0 0 0-16,0 0-8 0,0 0-9 0,0 0-10 0,0 0-4 16,0 0-9-16,-1-13-10 0,1 13-3 0,6-7-5 15,-6 2-1-15,3 0-9 0,-2 2-1 0,2-1-4 16,1-1-5-16,-1 0-1 0,5 2-3 0,-2-1-5 15,0 1 0-15,1-1-2 0,6 0-5 0,-3 2 1 16,-1 0-3-16,3 2 3 0,-1-2-5 0,2-1 6 16,1 3-5-16,-2 0-2 0,-1 0 4 0,2 3-2 15,-2-3-3-15,2 0-1 0,-1 3-2 0,-2-2 0 16,1 1 1-16,0 2 3 0,0 0-2 0,-5-1-3 16,3 0 1-16,0 0 4 0,4 1-3 0,-4 1-1 0,0-1 0 15,-4 0 3-15,8-2 0 0,-4 2 2 16,2-1 2-16,-2-1-1 0,0 1 1 0,2-1-3 15,1-1 2-15,-1-1 1 0,0 1-3 0,-1-1 3 0,-1 0 0 16,-2-1-2-16,5 0-7 0,-7-2 9 0,3 1-6 16,-3 1 1-16,1-2 2 0,0 2 4 0,-6 1-2 15,7-4 0-15,-3 3-5 0,0 0 6 0,-4 1-3 16,6-5 4-16,-2 4-1 0,0-2-5 0,-3 0 2 16,-1 3 5-16,8-5 6 0,-7 3 8 0,3-2-1 15,0 1-4-15,2-1-3 0,-1-1 0 0,3 0-2 16,-3 2 0-16,2-1 1 0,0-1 1 0,2-3-1 15,-1 3-1-15,0-2-4 0,0 1-1 0,-1 1-5 16,-1-1-4-16,-2 1-10 0,1 1-13 0,0 1-19 16,-2 0-26-16,-1 0-47 0,2-1-46 0,-4 4-195 15,4-1-388-15,-4 1 172 0</inkml:trace>
  <inkml:trace contextRef="#ctx0" brushRef="#br0" timeOffset="124340.36">27215 3928 81 0,'0'0'181'0,"0"0"-11"0,0 0-10 15,0 0-15-15,0 0-15 0,0 0-15 0,0 0-12 16,0 0-11-16,0 0-11 0,0 0-6 0,0 0-12 16,0 0-9-16,0 0-11 0,0 0 0 0,0 0-7 15,0 0-6-15,0 0 1 0,-8 10-5 0,8-10-7 0,-2 7 3 16,0-3-2-16,-2 0 1 0,2 0-3 0,1 0-5 15,-2 1-4-15,2 0 5 0,-2-1-2 0,-1 2-1 16,2 0-1-16,2 2 0 0,-1-3-4 16,2 2 4-16,-1-1 0 0,2 2 3 0,1 1-3 0,1-5-2 15,-2 4 1-15,2-1 3 0,0-2-6 0,-1 0-3 16,0 3 0-16,1-4 0 0,0 1-1 0,-3 0-1 16,2-1 2-16,-2-1 1 0,2 0 1 0,-2 1 3 15,-1-4-4-15,0 7 3 0,0-4 4 0,0-3-2 16,-1 5 1-16,1-2 2 0,0-3-3 0,-2 7-2 15,0-4 3-15,2-3 1 0,-3 6 0 0,1-1-3 16,-2-1 1-16,1-2-3 0,3-2-10 0,-2 6-11 16,-1-3-9-16,2-2-19 0,-3 2-16 0,4-3-20 15,-6 3-18-15,6-3-40 0,-9 0-133 0,9 0-293 16,-7-7 129-16</inkml:trace>
  <inkml:trace contextRef="#ctx0" brushRef="#br0" timeOffset="124823.36">27258 3942 61 0,'12'-1'159'0,"2"-1"-16"0,-1 1-15 0,0 1-13 16,0 0-15-16,0 0-9 0,-3-3 3 0,3 6-23 0,-1-3-14 15,-5-3-13-15,1 6-18 0,-3-3-17 0,3 0-11 16,-8 0-14-16,9 0 3 0,-9 0-10 16,6 0-3-16,-6 0 8 0,0 0-3 0,7 4 3 0,-7-4 4 15,1 2 8-15,-1-2-9 0,0 5 4 0,0-5 1 16,-1 6 5-16,1-6 7 0,-3 7 2 0,0-3-1 16,0 0 3-16,0 0 2 0,2 1 0 0,-2 0 1 15,0 1 2-15,2 0-5 0,-1 1 9 0,-2 3-7 16,3-3 9-16,-2 3-8 0,-1-2 4 0,2 1 0 15,0 0 1-15,1-2-5 0,0 1 4 0,0-2-3 16,-2 2-5-16,3-2 4 0,-1-2 3 0,1 3-4 16,0-3 0-16,-3 1 2 0,3 0 1 0,0-5 6 15,3 5 12-15,-3-5 11 0,1 4 3 0,0-1 4 16,-1-3 5-16,5 1 3 0,-5-1-1 0,0 0-5 16,12-2 0-16,-7-1-2 0,-1 1-5 0,1-3-8 0,-2 0-2 15,0 2-4-15,0-1-9 0,1-3-10 16,-2 1 0-16,0-1-1 0,-2-1-8 0,0 2-6 15,-2-5-7-15,1 3 5 0,-3 1-9 0,3-3-4 16,-3 3-5-16,2-4-17 0,-2 7-17 0,1-5-13 0,2 4-20 16,-2-2-37-16,2 2-89 0,1-1-238 0,1 0 105 15</inkml:trace>
  <inkml:trace contextRef="#ctx0" brushRef="#br0" timeOffset="125128.35">27726 3897 60 0,'1'-4'196'16,"-1"4"-19"-16,0 0-19 0,0 0-19 0,0 0-16 15,0 0-16-15,0 0-12 0,0 0-7 0,0 0-12 16,5 13-11-16,-10-9-3 0,5 0-1 0,0 3-2 15,-1-1-8-15,-3 2-7 0,4-2-4 0,-4 3-1 16,2 0-5-16,0 2 0 0,-3-2-1 0,3 2-1 0,0-1 1 16,-4 3-5-16,4-4-1 0,0 3 1 0,-2 1-8 15,2-1-4-15,-1-3 3 0,1 2-7 16,-1-1-2-16,2 0-14 0,0 0-14 0,-1-3-17 16,1-1-21-16,2 1-24 0,1-2-28 0,-2 0-29 0,1-1-118 15,1 2-276-15,2-4 122 0</inkml:trace>
  <inkml:trace contextRef="#ctx0" brushRef="#br0" timeOffset="125324.36">27837 4201 113 0,'0'0'258'0,"0"0"-5"16,0 0-9-16,-1 4-16 0,1-4-21 0,0 0-21 0,0 0-17 15,0 0-17-15,0 0-18 0,0 0-27 0,0 0-25 16,0 0-25-16,0 0-37 0,0 0-43 0,0 0-84 16,0 0-63-16,0 0-149 0,-8-10-345 0,3-2 153 15</inkml:trace>
  <inkml:trace contextRef="#ctx0" brushRef="#br0" timeOffset="125493.35">27599 3858 3 0,'0'0'171'0,"0"0"-20"0,8-5-15 16,-8 5-17-16,0 0-29 0,13 2-44 0,-8 2-33 0,-5-4-49 16,8 4-80-16,-8-4-125 0,4 0 56 0</inkml:trace>
  <inkml:trace contextRef="#ctx0" brushRef="#br0" timeOffset="129306.36">24586 4021 99 0,'0'0'125'0,"0"0"-6"0,0 0-6 0,0 0 2 16,0 0-5-16,0 0 5 0,0 0-10 0,0 0-4 15,0 0-9-15,0 0-9 0,0 0-7 0,0 0-2 0,4-5-7 16,-4 5-5-16,1-3-3 0,-1 3-3 15,2-3 0-15,-2 3-5 0,0 0-8 0,0 0 1 0,0 0-9 16,0 0 0-16,0-5-2 0,0 5-5 0,0 0 0 16,0 0-4-16,0 0-2 0,0 0-4 0,0 0-3 15,0 0-3-15,0 0-2 0,0 0-3 0,0 0-1 16,0 0 0-16,0 0-3 0,0 0-4 0,0 0 6 16,0 0-5-16,0 0-4 0,0 0 1 0,0 0 2 15,0 0 2-15,0 0-1 0,1 16-9 0,0-12 9 16,-2 3 0-16,1-1 0 0,0 2-2 0,0 2 4 15,-3 1-2-15,3-1 4 0,0 2-6 0,-1 1 5 16,1-2 0-16,0 3 0 0,-1 1-3 0,-2-1-5 16,1 0 9-16,-1 1-5 0,0 2 4 0,1-1 5 0,-3 1-6 15,2 0 1-15,-2-2 3 0,0 0 0 16,0 2-3-16,-1 0 2 0,-2 0-1 0,3 0-5 16,0-1 1-16,-2-2 3 0,2 1-5 0,1 1 6 0,-2-4-3 15,2-1 4-15,-1 1-5 0,1-1-1 0,0 0 2 16,-1 5-1-16,-1 0 0 0,2-4 3 0,0-3 2 15,0 5-3-15,-1-3-2 0,1-1 1 0,3 1 3 16,-1-1-4-16,0 0 2 0,-3 2 6 0,3 0-11 16,0-2 0-16,1 2 1 0,-3-3-8 0,2 4-2 15,0 0 0-15,0-2-3 0,-1-1 3 0,3 4 0 16,-5-3-1-16,3-2 1 0,-3 2-5 0,3-3 5 16,0 2-1-16,-1-3 3 0,1 0-10 0,0-2 4 0,2-1 0 15,0 1-5-15,-2-1 1 0,2-4 1 16,-3 6 4-16,3-6-2 0,0 5-2 0,0-5-1 15,-1 5-11-15,1-5-14 0,0 0-24 0,0 0-33 0,0 0-29 16,10-8-103-16,-6 3-253 0,1-2 112 16</inkml:trace>
  <inkml:trace contextRef="#ctx0" brushRef="#br0" timeOffset="129756.35">24381 4693 92 0,'0'0'116'0,"0"0"-14"0,0 0-10 0,0 0-13 0,0 0-4 15,0 0-4-15,0 0-6 0,0 0-3 16,0 0-6-16,0 0-5 0,0 0-1 0,0 0-7 15,0 0 8-15,0 0-1 0,0 0-5 0,0 0 2 0,0 0 1 16,0 0-2-16,0 0 6 0,0 0 1 0,0 0-14 16,0 0 10-16,0 0-5 0,0 0 1 0,0 0-5 15,0 0-2-15,-4 7-4 0,4-7-3 0,0 0-2 16,0 0-4-16,0 0-14 0,0 0 8 0,0 0-3 16,0 0-1-16,0 0-3 0,0 0 5 0,0 0-9 15,-2 3 1-15,1 0-3 0,0 1 4 0,0 0-4 16,1 0 1-16,-2 1-1 0,1 1-1 0,1 0 4 15,0 0-5-15,-1-1 2 0,2 3-1 0,-2-1-6 16,1 0 4-16,1 0 3 0,0 1-1 0,-1 0 0 16,0-3-3-16,2 1 4 0,0 1-6 0,-2 1 3 15,3-4 2-15,-2-1-3 0,0 3 2 0,-1-2-6 16,0-4 3-16,3 4-3 0,-3-4-3 0,1 1-4 0,-1-1-5 16,3 6-29-16,-3-6-22 0,0 0-35 0,8-9-58 15,-5 4-98-15,2-1-277 0,0 2 123 16</inkml:trace>
  <inkml:trace contextRef="#ctx0" brushRef="#br0" timeOffset="129999.36">24628 4705 150 0,'-5'1'137'0,"5"-1"-11"0,0 0-10 0,-6 2-24 16,2 1 7-16,0 1-3 0,-1-2-11 0,0 3-6 15,-1 0-3-15,-3 2-10 0,0-4-6 0,-1 5-1 0,1-2-8 16,-8 0-4-16,0 3-10 0,-2-2-25 0,6 0-23 16,-4 1-29-16,6-4-48 0,-3 1-121 0,3 0-225 15,0 0 100-15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17T08:11:06.303"/>
    </inkml:context>
    <inkml:brush xml:id="br0">
      <inkml:brushProperty name="width" value="0.05292" units="cm"/>
      <inkml:brushProperty name="height" value="0.05292" units="cm"/>
      <inkml:brushProperty name="color" value="#002060"/>
    </inkml:brush>
  </inkml:definitions>
  <inkml:trace contextRef="#ctx0" brushRef="#br0">6508 4295 45 0,'0'0'70'0,"0"0"-8"15,0 0-12-15,0 0-13 0,0 0-6 0,0 0-3 16,0 0-10-16,0 0-5 0,0 0-4 0,0 0-1 16,-13 1 6-16,13-1-6 0,0 0 0 0,0 0 8 15,-3 3 4-15,3-3 9 0,0 0 2 0,0 0 9 16,0 0 5-16,0 0-1 0,0 0 0 0,0 0-2 15,0 0 1-15,0 0-2 0,0 0-2 0,0 0-4 16,0 0-12-16,0 0 7 0,0 0 1 0,-9-3-11 16,9 3-3-16,0 0-3 0,0 0-3 0,0 0-6 15,0 0 0-15,0 0 4 0,0 0-8 0,0 0-1 16,0 0 3-16,0 0-2 0,0 0 6 0,0 0-7 0,0 0 6 16,0 0-16-16,0 0 16 0,0 0 3 15,0 0 3-15,0 0 10 0,0 0-5 0,0 0 2 16,0 0-2-16,0 0-2 0,0 0-1 0,0 0 0 0,0 0-3 15,0 0-10-15,0 0 4 0,0 0 3 0,0 0-3 16,0 0 3-16,0 0-4 0,0 0 2 0,0 0 1 16,22 3-5-16,-12-3 4 0,2 1-4 0,-2-1-4 15,5 1-5-15,-3 1 7 0,2-1-3 0,-1 1-3 16,0-1-4-16,-1 1 4 0,1 0-3 0,0-2 0 16,-3 2-3-16,-1 1-3 0,1-3 2 0,-4 1 2 15,2-1 7-15,1 1-8 0,-4 1-2 0,-5-2 4 16,9 0-1-16,-5 1 5 0,-4-1 7 0,8 2-3 15,-8-2 6-15,0 0-4 0,6 1-3 0,-6-1 2 16,0 0-3-16,0 0-1 0,0 0-3 0,9 0-8 16,-9 0-17-16,4 1-17 0,-4-1-20 0,5 0-81 15,-5 0-165-15,0 0 73 0</inkml:trace>
  <inkml:trace contextRef="#ctx0" brushRef="#br0" timeOffset="655.02">6540 4412 24 0,'0'0'92'0,"0"0"-6"16,0 0-3-16,0 0-17 0,-6 1-5 0,6-1 1 15,0 0-10-15,0 0 3 0,0 0-13 0,0 0-6 16,0 0-3-16,0 0 0 0,0 0-6 0,0 0-5 0,0 0 3 16,0 0 0-16,0 0-2 0,0 0-9 15,0 0-2-15,0 0-3 0,0 0 1 0,0 0-1 16,0 0-4-16,0 0 9 0,0 0-7 0,0 0-2 16,0 0-2-16,-3 4 4 0,3-4-12 0,0 0 11 0,-7 0 2 15,7 0-2-15,0 0-2 0,0 0 2 0,0 0-1 16,-5 3 6-16,5-3-5 0,0 0 10 15,0 0-11-15,0 0 10 0,0 0 1 0,0 0 5 0,0 0 0 16,-4 2-4-16,4-2-1 0,0 0-6 0,0 0 5 16,0 0-2-16,0 0-3 0,0 0-3 0,0 0-2 15,0 0-7-15,0 0 5 0,0 0-2 0,0 0 1 16,0 0 3-16,0 0-2 0,12 5 1 0,-8-4-15 16,2 0 22-16,1 0-6 0,4-1 0 0,-1 2-2 15,1 0 0-15,0-2-8 0,0 2 10 0,-1 1-4 16,-1-2-2-16,-1 0-4 0,2-1 4 0,-5 0 3 15,0 1-4-15,2-1-1 0,-2 1 5 0,-5-1-1 16,0 0 2-16,11 0-4 0,-11 0 2 0,4 2-4 16,-4-2-3-16,5 1 10 0,-5-1-4 0,0 0-7 15,0 0-1-15,7 0-15 0,-7 0-6 0,5 3-4 16,-5-3-19-16,10 0-3 0,-10 0-21 0,0 0-78 16,9 0-165-16,-9 0 74 0</inkml:trace>
  <inkml:trace contextRef="#ctx0" brushRef="#br0" timeOffset="52547.5">6575 4338 47 0,'0'0'74'0,"0"0"-15"0,-7-3-3 16,7 3-6-16,0 0-5 0,0 0-10 0,0 0 7 0,0 0-6 15,0 0 7-15,0 0-2 0,0 0-10 16,0 0 14-16,-6-1-1 0,6 1 6 0,0 0 3 0,0 0-11 16,0 0 2-16,0 0 2 0,0 0-3 0,0 0-5 15,0 0 0-15,0 0-5 0,0 0-15 0,0 0 4 16,0 0-1-16,0 0-5 0,0 0 6 0,0 0-6 15,0 0-6-15,0 0 1 0,-3-1-2 0,3 1 1 16,0 0-4-16,0 0 8 0,0 0-5 0,0 0 2 16,0 0-2-16,0 0-4 0,0 0 6 0,0 0 7 15,0 0-16-15,0 0 20 0,0 0 1 0,0 0-3 16,0 0 0-16,0 0 4 0,0 0-7 0,0 0-3 16,0 0 1-16,0 0-2 0,0 0 0 0,0 0-2 0,0 0-7 15,0 0 2-15,0 0-2 0,0 0-4 16,10-5 2-16,-10 5 4 0,0 0-2 0,0 0 1 15,15 2-2-15,-11-4-2 0,-4 2 0 0,13 0-1 0,-4-3 4 16,-3 3 1-16,3 0-3 0,1 0-2 0,-3 3-1 16,2-6-2-16,-2 3-10 0,6 0 8 0,-4 0-7 15,0 0 3-15,1-1-7 0,2 1 0 0,-2-1-14 16,3 1 9-16,0 0 4 0,0 1-9 0,-1-2 10 16,0-1-2-16,2 2 6 0,-3 0-6 0,2 0 2 15,0-1 0-15,-1 1 5 0,2 0 1 0,-1 0-1 16,0-3-3-16,0 2 6 0,1 1 4 0,-4-3 3 15,4 3-4-15,0-2 2 0,-1 2-19 0,0-2 14 16,-2 1 4-16,1 0-2 0,-2 1 8 0,-1-3-9 16,0 3-2-16,-3-1-2 0,2 1-7 0,-3-2 8 15,0 1-9-15,-5 1 6 0,12 0 1 0,-12 0-5 16,6 1-11-16,-6-1 6 0,9 0-5 0,-9 0 4 16,0 0-10-16,6 0-13 0,-6 0-9 0,0 0-78 0,4 3-143 15,-4-3 64-15</inkml:trace>
  <inkml:trace contextRef="#ctx0" brushRef="#br0" timeOffset="53550.5">6556 4478 26 0,'0'0'78'0,"0"0"1"0,0 0-6 16,0 0 0-16,0 0-4 0,0 0 0 0,0 0-7 16,0 0-3-16,0 0-13 0,0 0 3 0,0 0 2 0,0 0-17 15,0 0 11-15,0 0-19 0,0 0 4 16,0 0-4-16,0 0 1 0,0 0-3 0,0 0-2 16,-4 5-11-16,4-5 6 0,0 0-3 0,0 0-3 0,0 0-5 15,0 0 2-15,0 0-3 0,0 0 4 0,0 0 1 16,0 0-5-16,0 0-2 0,0 0 9 0,0 0 3 15,0 0 6-15,0 0-2 0,0 0-2 0,0 0 6 16,0 0-1-16,0 0-5 0,0 0-3 0,0 0-3 16,0 0-5-16,0 0 6 0,0 0-1 0,0 0-6 15,18 0 2-15,-10-1 1 0,1-3-8 0,1 4 8 16,4 0-2-16,-2-3 1 0,1 3 2 0,2-1-6 16,-1 1-6-16,-2-3 8 0,1 2-2 0,0-1 2 15,-3 2 4-15,4-1-12 0,-1 1 2 0,-4-1 4 16,4 1-1-16,-3-3-2 0,-2 6-1 0,1-6 5 15,-2 3-1-15,0 0-3 0,-1-2 0 0,3 2-2 16,-3-2 10-16,1 2-3 0,-2-1 3 0,-5 1 0 16,11-1-2-16,-6 1 3 0,-5 0-4 0,8-1 3 0,-4-1-4 15,-4 2 2-15,6-1-3 0,-6 1 1 16,8-1-2-16,-8 1-1 0,0 0 2 0,12 0 3 0,-12 0-7 16,6 0 9-16,-6 0-10 0,0 0 4 0,9 1 2 15,-9-1-4-15,10 0 1 0,-10 0 1 0,8 0-2 16,-8 0 3-16,6-3 6 0,-6 3-4 0,8 2-5 15,-8-2 12-15,0 0-7 0,0 0 7 0,6-2 0 16,-6 2 6-16,0 0 2 0,0 0 3 0,0 0 2 16,0 0 3-16,0 0-3 0,0 0-6 0,9 0 1 15,-9 0 0-15,0 0-2 0,0 0 1 0,0 0-5 16,0 0-4-16,0 0-10 0,0 0-19 0,0 0-12 16,0 0-22-16,0 0-27 0,0 0-31 0,0 0-27 15,0 0-84-15,0 0-240 0,0 0 107 0</inkml:trace>
  <inkml:trace contextRef="#ctx0" brushRef="#br0" timeOffset="60420.49">25474 5651 44 0,'0'0'112'0,"0"0"-4"15,0 0-15-15,0 0-12 0,0 0-2 0,0 0-9 16,0 0-3-16,0 0-3 0,0 0-8 0,0 0-6 16,0 0-10-16,0 0-3 0,0 0-3 0,0 0-9 15,0 0-6-15,0 0-1 0,0 0-8 0,-7 6-2 16,7-6 1-16,0 0-11 0,0 0 8 0,0 0-4 15,0 0 4-15,0 0-7 0,0 0 4 0,0 0 6 16,-3 4 2-16,3-4-5 0,0 0 6 0,0 0 3 16,0 0-6-16,0 0 7 0,0 0-1 0,0 0-3 15,0 0 1-15,0 0-1 0,0 0-4 0,0 0 4 16,0 0-2-16,0 0-1 0,0 0-3 0,0 0 5 16,0 0-7-16,0 0 4 0,0 0 0 0,0 0 0 15,0 0 1-15,0 0-2 0,0 0 1 0,0 0 5 0,0 0 1 16,0 0 3-16,0 0-3 0,0 0 1 0,0 0-1 15,0 0 2-15,0 0-1 0,0 0 1 0,0 0 4 16,0 0-8-16,0 0 7 0,0 0-1 0,0 0-5 16,0 0-12-16,0 0 17 0,0 0 2 0,0 0 1 15,0 0-17-15,0 0 8 0,0 0 2 0,0 0-7 16,0 0 6-16,17 2-2 0,-8-1-2 0,1 1 0 16,2 0 0-16,0 0 1 0,2 1 0 0,4 1-2 15,-4-3 0-15,4 2 0 0,0 1 2 16,-1-1-4-16,0 1-1 0,0-1 1 0,-4 1 1 0,-2-3-8 15,0 2 5-15,-1-3 1 0,-1 1 3 0,0 2-2 16,-3-3-10-16,0 2 9 0,0-2-4 0,-6 0 6 16,7 0-3-16,-7 0-3 0,4 2 6 0,-4-2-6 0,5 1 6 15,-5-1-11-15,0 0-6 0,0 0-13 16,0 0-6-16,0 0-13 0,9 0-17 0,-9 0-9 16,0 0-14-16,0 0-20 0,0 0-11 0,0 0-94 0,0 0-223 15,0 0 100-15</inkml:trace>
  <inkml:trace contextRef="#ctx0" brushRef="#br0" timeOffset="60963.52">25407 5738 39 0,'0'0'78'0,"0"0"-1"0,0 0-4 0,0 0-4 15,0 0-8-15,0 0 0 0,-7-2-12 0,7 2 5 16,0 0-3-16,0 0-3 0,0 0-1 0,0 0-3 15,0 0-4-15,0 0-23 0,0 0 13 0,0 0-4 16,0 0 3-16,0 0-2 0,0 0-1 0,0 0 2 16,0 0-6-16,-1 5 5 0,1-5-4 0,0 0-4 15,0 0-5-15,0 0 1 0,0 0 3 0,0 0-6 16,8 5 3-16,-3-3 4 0,1 3-8 0,4-1 5 16,2-2 1-16,7 4-2 0,-2 1-2 0,0-2-2 15,2 0 1-15,0 2 3 0,-2 0-6 0,1-4-4 16,0 2 3-16,-1 2-1 0,-6-4 0 0,2 2-8 15,0-1 5-15,-3 0-1 0,-1-3 2 0,-2 2-3 16,0-2 4-16,-3 2 5 0,0-2-8 0,-4-1 5 16,7 2 9-16,-7-2 4 0,4 3 2 0,-4-3-2 0,4 1 7 15,-4-1 0-15,0 0-7 0,0 0 5 16,0 0-5-16,6 1-5 0,-6-1-1 0,0 0-3 16,0 0-1-16,0 0-3 0,0 0-5 0,0 0-9 0,0 0-7 15,0 0-16-15,0 0-5 0,0 0 2 0,0 0-11 16,0 0-3-16,0 0-6 0,0 0-9 0,0 0-15 15,0 0-9-15,0 0-106 0,0 0-204 0,-16-6 90 16</inkml:trace>
  <inkml:trace contextRef="#ctx0" brushRef="#br0" timeOffset="61524.5">25439 5656 59 0,'0'0'105'16,"0"0"-16"-16,0 0 1 0,0 0-5 0,-7-10 1 0,7 10-14 16,0 0-4-16,0 0-7 0,-4-5-13 0,4 5 4 15,-2-4-5-15,2 4-8 0,0 0-6 0,-5-3 7 16,5 3-11-16,0 0-3 0,-2-5 0 0,2 5 3 15,0 0-4-15,0 0-5 0,0 0-5 0,0 0 5 16,0 0-5-16,0 0-5 0,0 0 0 0,0 0-4 16,0 0-1-16,0 0 3 0,0 0 3 0,0 0-9 15,17 13 3-15,-9-9-2 0,7 3 2 0,3 1 4 16,0-3-4-16,-1 3 4 0,2-1-2 0,0 0-8 16,-3 0 8-16,3-2-16 0,-2 2 5 0,1-2 0 15,-6-1-6-15,-1 1 6 0,-2-2-4 0,-1-1 2 0,0 1 1 16,-2 0-1-16,-1-2-1 0,0 0 9 0,-1 1-1 15,-4-2 6-15,5 2 10 0,-5-2 6 0,6 0-6 16,-6 0-5-16,0 0 2 0,0 0-4 0,0 0-2 16,0 0 3-16,0 0-12 0,0 0-11 0,7 0-8 15,-7 0-14-15,0 0-8 0,0 0-18 0,0 0-19 16,0 0-15-16,0 0-73 0,0 0-180 0,0 0 80 16</inkml:trace>
  <inkml:trace contextRef="#ctx0" brushRef="#br0" timeOffset="62078.5">25311 5767 8 0,'0'0'128'0,"0"0"-17"0,0 0-5 0,-3 4-8 15,3-4-6-15,0 0 1 0,0 0-19 0,0 0-1 16,0 0-9-16,0 0 0 0,0 0-10 0,0 0-9 16,0 0 0-16,0 0-3 0,0 0-3 0,0 0-7 15,0 0 2-15,0 0-9 0,0 0-1 0,0 0-4 16,0 0-1-16,0 0-5 0,0 0-4 15,9 4 5-15,-2-2 1 0,0 0 4 0,3 0-14 0,-1 1-2 16,4 2 4-16,-3 0 2 0,3-3-1 0,6 4-4 16,-2 0-2-16,2-1-2 0,-1-2 5 0,0 1 0 15,0 1 5-15,-3 1-3 0,4-1-6 0,-8-3 1 16,1 1 2-16,-3-1-2 0,3 0 2 0,-1 3 2 16,-2-2-5-16,-4-2 7 0,4 2-3 0,-1-3-4 15,-3 2 4-15,0-2-1 0,-5 0 3 0,9 2 10 0,-4-2 0 16,-5 0 8-16,0 0 2 0,8 1 3 0,-8-1 0 15,0 0 4-15,4 2-2 0,-4-2 1 0,0 0-4 16,0 0 2-16,0 0-4 0,0 0-2 0,0 0 0 16,0 0-7-16,0 0-2 0,0 0 0 0,0 0-4 15,0 0-4-15,0 0-12 0,6 0 0 0,-6 0-9 16,0 0-11-16,0 0-3 0,0 0 0 0,0 0-6 16,0 0-3-16,0 0-2 0,0 0-2 0,0 0-1 15,0 0 4-15,0 0-4 0,0 0 0 0,0 0-10 16,0 0-20-16,0 0-23 0,0 0-34 0,0 0-81 15,-18-7-224-15,13 4 99 0</inkml:trace>
  <inkml:trace contextRef="#ctx0" brushRef="#br0" timeOffset="68374.5">9891 8253 14 0,'0'0'56'0,"0"0"4"0,0 0 1 16,0 0 6-16,0 0-2 0,0 0 0 0,0 0-6 16,0 0-8-16,0 0-6 0,0 0-3 0,0 0-4 15,0 0-5-15,0 0-2 0,0 0-3 0,0 0-6 16,0 0 9-16,3 4-11 0,-3-4 8 0,0 0-16 16,0 0 0-16,6 0-5 0,-6 0 4 0,0 0 0 15,0 0 2-15,0 0 3 0,0 0 9 0,0 4 1 0,0-4 14 16,0 0-5-16,0 0 0 0,0 0 0 0,0 0 0 15,0 0-1-15,0 0-4 0,0 4-3 0,0-4-3 16,0 0 5-16,0 0-9 0,0 0-1 0,0 0 0 16,0 0 7-16,0 0-4 0,0 0 4 0,0 0 8 15,0 0-3-15,0 0 8 0,0 0-2 0,0 0 3 16,0 0 7-16,0 0-4 0,0 0 2 0,0 0-3 16,0 0-2-16,0 0-2 0,0 0-3 0,14-7-7 15,-14 7 2-15,9-1-8 0,0-4-2 0,2 1-1 16,2 2-4-16,0-1 5 0,8 0-9 0,-2 0-14 15,1-1-11-15,-1 3-17 0,0 1-11 0,-1-1-14 0,4 1-15 16,-8 1 0-16,0 0-23 0,-1 0-15 16,-2 0-5-16,-3 2-7 0,1-1-3 0,-2 0-75 0,0 1-215 15,-3-1 95-15</inkml:trace>
  <inkml:trace contextRef="#ctx0" brushRef="#br0" timeOffset="68676.49">9999 8373 60 0,'0'0'101'16,"-3"3"-12"-16,3-3 0 0,-4 3-14 0,3 1-12 15,1-4-2-15,-4 7-14 0,4-2 8 0,-1-4-17 16,1 3 1-16,0-4-3 0,0 0-6 0,-3 7-1 0,3-4 7 15,0-3 8-15,-1 4 7 0,1-4 5 0,0 0 9 16,0 0 12-16,0 0 7 0,0 0 0 16,0 0 1-16,0 0 1 0,-4 3-9 0,4-3-4 0,0 0-8 15,0 0-11-15,0 0-6 0,14-6-4 0,-10 3-5 16,5 2-5-16,-4 1-2 0,7-3-5 0,0 0-15 16,-2 3-26-16,3 1-41 0,1-2-34 0,3-2-48 15,-3 3-145-15,0-2-305 0,3 1 135 0</inkml:trace>
  <inkml:trace contextRef="#ctx0" brushRef="#br0" timeOffset="69519.14">13100 8358 59 0,'0'0'183'0,"0"0"-9"0,-14 3-8 0,14-3-8 16,0 0-9-16,0 0-13 0,0 0-7 0,0 0-6 16,0 0-13-16,0 0-9 0,0 0-8 0,0 0-5 0,0 0-10 15,0 0-4-15,0 0-9 0,0 0-7 0,0 0-7 16,0 0-5-16,0 0-8 0,0 0-1 0,0 0-5 16,0 0-6-16,-3 3 3 0,3-3-9 0,0 0-2 15,8 4-1-15,-8-4 3 0,9 3-2 0,-3 0-3 16,1-1-1-16,0 0-2 0,3 1-1 0,1 2-3 15,0-3 1-15,7 2-2 0,0-1-1 0,-4-3-5 16,3 0 0-16,3 1-4 0,2-2-6 0,-4-2-7 16,3 1-16-16,-1 0-12 0,-4 0-17 0,-2 2-17 15,-1-1-13-15,-3-1-18 0,-1 2-17 0,-4 2-26 0,-1 3-125 16,-4-2-300-16,0 0 134 0</inkml:trace>
  <inkml:trace contextRef="#ctx0" brushRef="#br0" timeOffset="69771.14">13128 8554 38 0,'-3'3'142'0,"3"-3"-11"0,0 0-7 0,0 0-27 16,0 0-2-16,0 5-16 0,0-5-8 0,0 0-7 15,9 3 3-15,-7 0-11 0,-2-3 0 0,5 1 3 0,-1 2-4 16,-4-3 0-16,7 2 12 0,2-2 6 15,-9 0 2-15,12 0 4 0,-1-3 3 0,3 0-2 16,4-2-4-16,0-1-4 0,5 1-4 0,4-1-9 0,-1-2-7 16,-5 5-6-16,-2-1-16 0,-6 2-28 0,1 1-27 15,-4 1-28-15,2 0-26 0,-5 0-38 0,1 0-45 16,-4 1-107-16,0 1-292 0,-4-2 129 0</inkml:trace>
  <inkml:trace contextRef="#ctx0" brushRef="#br0" timeOffset="70988.14">18187 8298 9 0,'0'0'83'16,"0"0"0"-16,0 0-6 0,0 0-3 0,-10-1 2 16,10 1-1-16,0 0-3 0,0 0 1 0,-10 1 3 15,4-2-8-15,6 1-2 0,-7 0-3 0,7 0-6 0,0 0-3 16,0 0-9-16,0 0-1 0,-11 0-2 16,11 0-5-16,0 0-4 0,-6 1-4 0,6-1-5 0,0 0-6 15,-4 3 1-15,4-3-4 0,0 0 3 0,0 0-3 16,0 0 1-16,0 0-3 0,0 0 1 0,0 0-2 15,0 0 8-15,0 0-4 0,0 0 8 0,0 0 2 16,0 0-3-16,0 0 8 0,0 0-2 0,0 0-3 16,0 0-5-16,0 0 7 0,0 0-9 0,0 0 2 15,0 0-2-15,0 0 0 0,0 0-3 0,0 0-4 16,0 0 1-16,0 0 1 0,19 2 0 0,-11 1-3 16,2-1-3-16,-1-2 0 0,0 5-1 0,5-3-3 0,-5 1 0 15,4-3-8-15,0 4-1 0,-3-2-10 0,0 1-9 16,0-2 0-16,-1 3-8 0,-2-4 0 15,0 0-4-15,0 3-1 0,-7-3-13 0,9 0-7 0,-4 2-7 16,-3 0-6-16,-2-2-13 0,8 1-10 0,-8-1-26 16,4 2-63-16,-4-2-196 0,1 3 87 0</inkml:trace>
  <inkml:trace contextRef="#ctx0" brushRef="#br0" timeOffset="71270.14">18063 8439 58 0,'0'0'107'0,"1"4"4"15,1 0 4-15,-2-4-3 0,3 4-2 0,0 1-2 16,0-5 2-16,1 4-10 0,2-1-5 0,-1-1-8 15,1 1-1-15,1-3-5 0,0 2-12 0,1 2-4 16,0-1-4-16,-1-2-8 0,1 1-10 0,-2-1-11 16,3 0-22-16,-5-1-18 0,3 3-18 0,0-1-19 15,-2 1-13-15,-1-2-16 0,1 0-20 0,-5-1-23 0,9 0-82 16,-9 0-215-16,0 0 95 0</inkml:trace>
  <inkml:trace contextRef="#ctx0" brushRef="#br0" timeOffset="82692.14">19866 9941 10 0,'0'0'88'0,"0"0"-13"16,0 0 7-16,4-4-9 0,-4 4-2 0,0 0 1 15,0 0-6-15,0 0-8 0,2-1-9 0,-2 1 2 16,0 0-9-16,0 0 3 0,4-3-6 0,-4 3 4 16,0 0 4-16,0 0-7 0,3-4 2 0,-3 4-8 15,0 0 4-15,0 0-3 0,0 0 4 0,0 0-1 16,2-5 2-16,-2 5 1 0,0 0-1 0,2-2-7 15,-2 2-4-15,0 0 2 0,2-3-6 0,-2 3 0 16,0 0-4-16,0 0-10 0,0 0 4 0,0 0-6 16,0-5 3-16,0 5 2 0,0 0-5 0,0 0 2 0,0 0-4 15,0 0-2-15,0 0 1 0,0 0-4 0,0 0-11 16,0 0 15-16,0 0-3 0,0 0 0 0,0 0 2 16,0 0 0-16,0 0-3 0,0 0 0 0,0 0-1 15,0 0 2-15,0 0-5 0,0 0 7 0,0 0-9 16,0 0 0-16,0 0 4 0,0 0-6 0,0 0 4 15,9 0 2-15,-9 0 0 0,0 0 3 0,14 5 1 16,-9-5 2-16,0 2-4 0,3-1-6 0,2-1 3 0,-1 2 2 16,0 0-2-16,0-1 0 0,0 4-3 15,-1-4-2-15,-2-1 1 0,4 1-3 0,-6-1-1 16,4 2 4-16,-8-2 2 0,10 0 1 0,-5 0 5 0,-5 0-3 16,9 0-4-16,-9 0-1 0,8 0-1 0,-8 0 3 15,0 0-11-15,6 0-15 0,-6 0-18 0,0 0-43 16,8-2-135-16,-8 2-242 0,0 0 108 0</inkml:trace>
  <inkml:trace contextRef="#ctx0" brushRef="#br0" timeOffset="83218.14">19771 9994 25 0,'0'0'74'0,"0"0"-2"0,0 0-1 15,0 0-7-15,0 0-12 0,0 0-1 0,3 3-4 16,-3-3-8-16,6 2 2 0,-6-2-3 0,8 2-10 16,-3-1 6-16,2 2-7 0,-1-2-5 0,3 3 0 15,0-3 0-15,-1 2-3 0,2 0-3 0,0-2-2 16,0 2-2-16,0-1 3 0,-1 1-7 0,0-3 1 0,0 2 0 16,-4-2 7-16,2 3-3 0,-1-3-9 0,-1 0 7 15,-5 0-1-15,10 2-2 0,-6 0-1 0,-4-2-1 16,5 3 0-16,-1-1-3 0,-4-2-12 0,0 0-16 15,8 3-17-15,-7-2-10 0,-1-1-80 0,3 4-142 16,-3-4 64-16</inkml:trace>
  <inkml:trace contextRef="#ctx0" brushRef="#br0" timeOffset="87960.17">17429 11089 45 0,'-10'1'47'0,"10"-1"1"0,0 0-8 0,0 0-4 16,0 0-6-16,-5 3 0 0,5-3-5 0,0 0-1 15,0 0-2-15,0 0-1 0,0 0 2 0,0 0 0 16,-6 0 5-16,6 0-4 0,0 0 14 0,0 0-2 15,0 0-5-15,0 0-1 0,0 0 0 0,0 0 6 16,0 0-10-16,0 0 0 0,0 0-5 0,0 0 2 16,0 0-7-16,-8-3-4 0,8 3 1 0,0 0-2 15,0 0 0-15,0 0 0 0,0 0 1 0,0 0-4 16,0 0-4-16,0 0 8 0,0 0-6 0,0 0 1 16,0 0 2-16,0 0-4 0,0 0 3 0,0 0 9 15,0 0 1-15,0 0 1 0,0 0 1 0,0 0-1 16,0 0 3-16,0 0-6 0,0 0 0 0,0 0 1 15,0 0-5-15,0 0 0 0,0 0-1 0,0 0-3 0,0 0-9 16,0 0 3-16,0 0 8 0,23 0-10 0,-16 0-2 16,5-1-1-16,1 0-5 0,-2-1-4 0,4 2 3 15,-2 0-5-15,3 2 1 0,-4-2-8 0,2 1-2 16,-1 0-2-16,1-1 8 0,-5 3-7 0,-1-3 7 16,0 0-4-16,-2 0-1 0,0 3 5 0,-6-3 2 15,7 0-1-15,-7 0 6 0,0 0-5 0,0 0 1 16,4 1 0-16,-4-1-5 0,0 0-8 0,0 0-6 15,0 0-18-15,-12 4-60 0,12-4-120 0,-9 2 53 16</inkml:trace>
  <inkml:trace contextRef="#ctx0" brushRef="#br0" timeOffset="88219.15">17401 11158 81 0,'0'0'82'0,"0"0"-6"0,-4 3-9 0,4-3-6 16,0 0-1-16,0 4-11 0,0-4 0 0,0 0-11 16,0 0-3-16,3 8 3 0,-2-6-9 0,2 2-2 15,-3-4 0-15,6 1 0 0,-4 1-1 0,-2-2-4 16,7 4-5-16,-5-3-6 0,-2-1-11 0,8 2-13 15,-8-2-8-15,8 3-22 0,-3-3-27 0,-5 0-43 16,8-2-122-16,-8 2 54 0</inkml:trace>
  <inkml:trace contextRef="#ctx0" brushRef="#br0" timeOffset="117072.54">23390 1896 42 0,'0'0'54'0,"0"0"1"0,0 0-7 0,0 0-5 15,0 0-4-15,0 0-7 0,0 0 5 0,0 0 1 16,0 0-4-16,0 0 11 0,0 0-7 0,0 0 4 0,0 0-9 15,0 0 2-15,0 0 2 0,0 0-7 0,0 0 7 16,0 0-3-16,0 0-6 0,0 0-1 16,0 0 1-16,0 0-1 0,0 0 1 0,0 0-7 15,0 0-4-15,0 0 1 0,0 0-4 0,0 0 3 0,0 0-10 16,0 0 1-16,0 0 4 0,0 0-6 0,0 0 0 16,0 0-2-16,0 0-4 0,0 0 5 0,0 0-3 15,0 0 1-15,0 0 1 0,4 6-6 16,-4-6-3-16,0 0 4 0,0 0 1 0,0 0 3 15,0 6-5-15,0-6 5 0,-3 5-5 0,3-5 3 16,3 6 2-16,-3-2-6 0,0 0 4 0,-3 0-2 0,6 1 6 16,-3 0 4-16,0 0-13 0,0 0 4 0,0 0 4 15,0 2-3-15,0 0-2 0,0-1 4 16,0-1 0-16,-3 2 4 0,3 0-3 0,0-1 2 16,0 1-4-16,-1-1 7 0,1 2-2 0,0 1 5 15,-4-2 0-15,8 1 0 0,-4 1 1 0,0-1-8 16,0 2 4-16,-4-2 8 0,4 2-7 0,-1 0 3 0,1-5-8 15,0 7 6-15,0-7-9 0,0 1 0 0,0 0 2 16,0 1 3-16,0-1-5 0,-2 1 4 16,2-3-3-16,0 1-4 0,2 1 12 0,-4 1-7 0,2-3 2 15,2 1 5-15,-4 1-5 0,2-2-7 0,0-4 5 16,0 7 5-16,0-7 7 0,-2 7-9 0,2-4-9 16,0-3-6-16,2 4-4 0,0-2-7 0,-2-2-6 15,0 5-10-15,0-5-21 0,5 3-7 16,-5-3-11-16,5 3-24 0,-5-3-54 0,0 0-165 0,9-3 74 15</inkml:trace>
  <inkml:trace contextRef="#ctx0" brushRef="#br0" timeOffset="117754.53">23367 1891 6 0,'0'0'67'0,"0"0"-14"0,1-5 5 0,-1 5-9 0,0 0 11 15,4-2-13-15,-4-1-14 0,0 3 0 0,5-2 0 16,-1-1-5-16,-4 3-3 0,13-2-2 16,-10 0-4-16,4-1 6 0,-2 3-7 0,3-2-2 15,1 2-2-15,-3-3-9 0,2 3 10 0,1 0-3 16,4 0 2-16,-4-1-6 0,-2 2-2 0,2-1-1 0,-2 0-2 16,0 0-1-16,2 3-1 0,-1-1 0 0,-3-2 4 15,0 3-4-15,0-1-2 0,1 0-2 16,-2 1 6-16,0-1-1 0,0 2 3 0,-1 1-4 15,-1-1-1-15,-2 0-5 0,0 0-1 0,0 1 5 16,0 1 3-16,-2-1 5 0,-1 1-4 0,2 0 1 16,-2-1-2-16,-2 4 0 0,-1-2 1 0,2-2-6 0,2 1 4 15,-4 2 4-15,1-5-7 0,0 4 7 16,-1-3 7-16,1 2-7 0,1-3 3 0,-1 2 9 16,0-1-4-16,-1-1 5 0,0 0-1 0,1-1 0 15,0 2-2-15,0-1 4 0,0 1-2 0,-3-3-9 0,4 2 1 16,-1-1 4-16,0 1 1 0,0-2 9 0,-2-1-17 15,1 3-3-15,6-3 5 0,-8 2 3 0,7 0-7 16,1-2 11-16,-5 1-7 0,5-1-15 16,0 0-1-16,0 0-15 0,0 0-19 0,0 0-17 15,0 0-83-15,-8-4-153 0,8 4 67 0</inkml:trace>
  <inkml:trace contextRef="#ctx0" brushRef="#br0" timeOffset="118354.53">23599 2075 70 0,'0'0'70'0,"0"0"-2"0,0 0-3 16,0 0 5-16,2 2-11 0,-2-2-8 0,0 0 2 0,0 0-10 15,0 0 3-15,0 0-7 0,2 4-9 16,-2-4-5-16,0 0 7 0,4 4-5 0,0-2-8 15,-3 2-1-15,3-1-4 0,-1 2 0 0,-2-2 3 16,2 1-2-16,-2-1-5 0,3 6-1 0,-3-6 4 16,-1 2-3-16,4 2 1 0,-3-2 3 0,0 2-1 15,-1-2-12-15,3-2 7 0,-6 1-2 0,3-4 10 16,0 7-13-16,0-7-5 0,0 10 6 0,0-10 3 16,-1 7 1-16,1-7-8 0,0 4 1 0,0-4-1 15,0 0 7-15,0 0-25 0,1 6 24 0,-1-6-4 16,0 0 14-16,0 0-7 0,0 5 14 0,0-5 10 0,0 0-7 15,0 0 9-15,0 0-10 0,0 0 0 0,0 0-4 16,0 0 11-16,4-15-13 0,-4 11-3 16,0 1 1-16,3-2 3 0,-2 0-2 0,3-1-5 15,-3 1 3-15,3-2-6 0,0 1-4 0,0 3 0 16,2-3 2-16,-2-4 0 0,1 8-5 0,0-4 2 0,-1 0 3 16,0 2-7-16,2 2 7 0,-2-2-4 0,0-2-1 15,-2 2-3-15,2 1-6 0,0 0-9 16,-1 2-19-16,1-2-3 0,3 1-13 0,-7 2-5 15,9-1 1-15,-4 0-12 0,-5 1-6 0,9 1 1 0,-9-1-2 16,14 0-7-16,-7 1-53 0,-1 1-144 0,-1-2 65 16</inkml:trace>
  <inkml:trace contextRef="#ctx0" brushRef="#br0" timeOffset="118751.53">23849 2097 31 0,'0'0'47'15,"0"0"-4"-15,0 0 10 0,0 0-1 16,0 0 6-16,5 0-2 0,-5 0 12 0,0 0-17 15,0 0 7-15,0 0-10 0,0 0 14 0,0 0-12 0,0 0-12 16,0 0-6-16,0 0-11 0,0 0 3 0,0 0-1 16,0 0-2-16,0 0-7 0,0 0 6 0,-14 6 16 15,14-6-26-15,-9 4 9 0,4-2-4 0,-2 2-5 16,1 2 12-16,1-4-16 0,-1 5 12 0,1-4-8 16,-1 3-4-16,2-5 3 0,-2 6-6 0,2-1 2 15,1 0 3-15,-1 1 1 0,1-1-1 0,2 0-2 16,0 2-10-16,1-4 10 0,1 2-6 0,0-2 6 15,0 0 8-15,1 2-2 0,2-4-8 0,-1 2-1 16,6-3 9-16,-2 2 10 0,2-3-15 0,-9 0 1 16,21 0 3-16,-12-1-7 0,5-1 10 0,-5 0-10 15,3-1-1-15,-1-2 6 0,0 2 0 0,-4-1-7 16,0 0 4-16,-1 2-4 0,0-4 15 0,-1 1-12 16,1-1-6-16,-4 2 3 0,2-3 20 0,-3 3-9 15,3 1 3-15,-6-2-2 0,4 0 1 0,-2 1 0 16,0 4-3-16,-4-5-5 0,2 0-3 0,2 5 9 15,-4-5-11-15,-1 1 0 0,5 4 4 0,-7-3 4 16,5 2-12-16,2 1 8 0,-9-2-10 0,9 2-21 16,0 0-20-16,-8-2-19 0,8 2-28 0,-5-3-104 15,1-1-211-15,4 4 93 0</inkml:trace>
  <inkml:trace contextRef="#ctx0" brushRef="#br0" timeOffset="119584.53">24044 1937 55 0,'0'0'68'0,"0"0"-8"0,0 0-3 0,0 0 5 15,0 0-21-15,0 0-2 0,0 0 4 16,0 0 1-16,-1 14 5 0,1-14-4 0,0 5-11 16,-2 2-1-16,0 0 6 0,2-1 1 0,-1 3-5 15,1-1-6-15,0 2 4 0,-4-1 2 0,4 1-10 16,-4 2-7-16,4-3 5 0,-1 3-8 0,-3-2-3 15,4 2 3-15,-1-2-2 0,-1 1-1 0,2-2-2 0,-2 4 8 16,0-3 1-16,-1-2-16 0,3 1 6 16,0 1 0-16,-3-3 2 0,2 3-2 0,1-3 1 15,0 0 0-15,0 1-4 0,-2-3 1 0,2-1 1 16,-2 1-3-16,2 0-1 0,0-2 2 0,-2 3 0 0,2-6-4 16,0 6 1-16,0-4-2 0,0-2 3 0,0 5 5 15,0-5 6-15,0 0 1 0,0 0 1 16,0 0 2-16,11-2-2 0,-11 2 3 0,9-8-12 0,-2 5 2 15,-4-2 4-15,3-1-5 0,0 2 4 0,-1 0-3 16,-1-3-9-16,2 3 6 0,-2 2-18 0,1-5 26 16,2 2-13-16,-5 1 4 0,7 0-1 15,-6 1-7-15,-1 1 3 0,2-1 4 0,-4 3-8 0,5-4 0 16,-5 4 4-16,4-1-4 0,-4 1 3 0,7-2-9 16,-7 2 4-16,0 0 5 0,10 2-4 0,-7-1 5 15,-3-1 11-15,4 4-13 0,-2-1 2 16,-1 1-8-16,0-1 1 0,-1-3-2 0,1 5 8 15,-2 0-6-15,1-3 17 0,0-2-16 0,0 7 4 0,-1-4-5 16,1-3 2-16,-5 6 10 0,3-2-4 0,0 0 7 16,-2 0-15-16,-1 0 5 0,1 1 2 0,-1-1 3 15,0-1-3-15,0-1 0 0,1 2 0 0,1-3 6 16,-3 1-13-16,2 1-2 0,4-3 8 0,-2 4-10 16,2-4 12-16,-7 3 13 0,7-1-16 0,0-2 1 15,0 0 5-15,-6 1-2 0,6-1-3 0,0 0 0 16,-7 1-10-16,7-1-16 0,0 0-35 0,0 0-44 15,-2-6-82-15,2 6-202 0,0 0 90 0</inkml:trace>
  <inkml:trace contextRef="#ctx0" brushRef="#br0" timeOffset="120365.55">24366 1988 98 0,'0'0'110'0,"0"0"-5"16,0 0-19-16,0 0 2 0,0 0-17 0,-1-3 1 15,1 3-1-15,0 0-17 0,0 0-7 0,0 0-3 16,0 0-1-16,0 0-5 0,0 0-2 0,0 0-6 16,0 0-1-16,0 0-9 0,0 0-6 0,0 0 5 15,0 0-5-15,0 0-2 0,0 0 1 0,0 0 3 16,-9 8-5-16,7-4-2 0,-2 0 4 0,0 0 0 15,0 3-10-15,-1 0 6 0,0 0-1 0,0 1 3 0,-3-1-8 16,3 0 10-16,0 3-1 0,-3 0-3 16,3-1 0-16,0 3 16 0,-3-3-6 0,3-1-6 15,4 2 4-15,-2-2-4 0,-3-1-8 0,5 0 14 16,1 6-4-16,-3-4 3 0,3 1-5 0,4-1-2 0,1 0 1 16,-4-3 4-16,6 2-6 0,-1 0 6 0,-2-3 1 15,6 0 5-15,-1 2-10 0,0-4 2 16,3 2-6-16,-2-3-1 0,1 2 0 0,1-3-2 15,-2-1 3-15,0 4 2 0,2-6-5 0,-1 0 5 16,-4 2-5-16,3-3-3 0,-1 1 1 0,-1 0 2 16,-1-2-12-16,2-2 20 0,-4 3-9 0,3-2-7 0,-3 1 0 15,0-1 2-15,0 0 6 0,-4 3-9 16,6-3 7-16,-6 1-4 0,-1-2 1 0,4 4 5 16,-4 2-1-16,0-7-7 0,0 7 6 0,0-5-1 0,0 2-1 15,0 3-5-15,-4-6 2 0,0 2 4 16,4 4-10-16,-5-4 8 0,4 2 3 0,1 2-1 15,-5-3-4-15,5 3-3 0,0 0 1 0,-4-3 10 0,4 3-11 16,0 0 11-16,0 0-9 0,0 0-9 0,-11 6 1 16,9-2 3-16,-2-1 1 0,3 1-1 0,-1-1 7 15,-3 1 8-15,1 0-10 0,1 2 2 0,-1-1-4 16,2 2 2-16,-1-4 1 0,2 2-3 0,-2 0 7 16,1-1-1-16,0 0-2 0,1 2 1 0,1-2 0 15,0 2 3-15,1-2-3 0,1 1 1 0,0-2-4 16,0 1 2-16,1-1 10 0,1-1-6 0,1 1-2 15,4-1 5-15,-4-1-6 0,3 3-15 0,2-4-11 16,3 4-25-16,-4-4-13 0,1 1-33 0,4-1-29 16,-3-5-75-16,-5 1-217 0,4 0 96 0</inkml:trace>
  <inkml:trace contextRef="#ctx0" brushRef="#br0" timeOffset="121156.54">24706 2133 16 0,'0'0'61'0,"0"0"-4"0,0 0 14 15,0 0-1-15,-5 12-10 0,5-12-4 0,0 7-12 16,0-7 2-16,-4 8-4 0,-1-1 9 0,4-2-6 16,-3 2 2-16,3-2 2 0,-3 5-10 0,0-3-8 15,0 2 3-15,0-2 0 0,1 1-12 0,-2-2 6 16,2 0-3-16,3-1-10 0,0-5 3 0,-2 9-1 16,0-4-9-16,2-5 8 0,0 8-10 0,0-8 13 15,-4 4-10-15,4-4 8 0,-3 2-2 16,3-2 4-16,0 0 0 0,0 0 5 0,-4 3-3 0,4-3 0 15,0 0-4-15,0 0-2 0,0 0 0 0,0 0 3 16,0 0-5-16,0 0 1 0,0 0 0 0,0 0 2 16,0 0 8-16,0 0-1 0,0 0-4 0,0 0 2 15,0 0-3-15,0 0 2 0,18-3-3 0,-13-1 2 16,1-1-4-16,-1 3-4 0,0-3-3 0,3 0 3 16,-2 0-5-16,2-2 1 0,-3 4-7 0,0-1 7 15,2-2 7-15,-1 2-8 0,-5 1-9 0,3-1 3 16,1 4 3-16,-1-3-4 0,-1 1 2 0,-3 2-6 15,5-5-2-15,-5 5-7 0,0 0 15 0,0 0-4 16,10 3-1-16,-10-3-4 0,3 7 0 0,-2-3 8 16,0-1-2-16,-1 4-2 0,0-3 4 0,0 0-3 15,0 0 1-15,3-1-6 0,-3 4 4 0,0-4-1 16,1 1 5-16,-1-1-7 0,0 3 5 0,0-6 2 16,3 5 0-16,-3-5-5 0,-2 4 0 0,2-4 8 15,0 5 7-15,0-5-3 0,2 4-6 0,-2-4-2 16,0 0 4-16,0 0-2 0,1 4 4 0,-1-4 1 15,0 0 1-15,0 0 3 0,0 0 1 0,0 0-9 16,0 0 8-16,0 0-9 0,11-11 1 0,-7 9 6 16,0-1-2-16,1 1-5 0,-1-1 0 0,0-2 0 15,1 3 3-15,-1 0-5 0,2 1 1 0,-1-1-8 16,0 1 4-16,-1-1 0 0,-4 2 1 0,7-4 2 16,-7 4-3-16,8-1-6 0,-8 1 12 0,6 0-7 15,-6 0-1-15,7 0 3 0,-7 0 6 0,4 3-9 16,-1-1 1-16,-3-2 2 0,6 2 4 0,-5 1-3 15,4 0-2-15,-1-1 4 0,0 3 1 0,-3 0-4 16,3-2 5-16,0 2-3 0,0-2 4 0,-1 0 3 16,0 0-9-16,1-1 6 0,-3 3-5 0,-1-5 6 15,5 3-2-15,-1-1-1 0,0 0-9 0,-4-2-3 16,0 0-20-16,5 1-34 0,-5-1-52 0,0 0-94 16,0 0-228-16,4-8 102 0</inkml:trace>
  <inkml:trace contextRef="#ctx0" brushRef="#br0" timeOffset="135758.87">25228 2175 36 0,'0'0'54'0,"0"0"-4"16,0 0-2-16,0 0-1 0,0 0-3 15,0 0-3-15,0 0 13 0,0 0-4 0,0 0-18 16,0 0 3-16,0 0-5 0,-2-8 3 0,2 8-15 0,0 0 7 16,0 0-6-16,0 0-1 0,0 0-2 0,0 0-8 15,0 0 6-15,0 0-1 0,0 0 3 16,0 0-8-16,0 0 4 0,0 0-5 0,0 0 1 15,-3-5 0-15,3 5-2 0,0 0 9 0,0 0-6 0,-2-4 0 16,2 4-2-16,0 0-21 0,0 0 20 0,0 0-2 16,0 0 3-16,0 0-1 0,0 0 3 0,0 0-9 15,0 0 11-15,0 0-3 0,0 0-2 0,0 0 5 16,0 0-4-16,0 0-3 0,-2-3 9 0,2 3-11 16,0 0 9-16,0 0-4 0,1-7 0 0,-1 7 1 15,0 0 1-15,0 0-11 0,4-3 7 0,-4 3-7 16,4-5 2-16,-2 3-7 0,2-1 17 0,-4 3-7 15,5-4 3-15,0 3-8 0,-5 1 5 0,7-4-10 16,-2-1 5-16,0 5 0 0,0-2 2 0,1-2 2 16,1 1-7-16,-1-2 2 0,3 4-2 0,-2-4 1 15,0 2 1-15,2-3-5 0,1 1 5 0,-1 0 1 16,0 0-2-16,0 1 0 0,1-1 3 0,-3 2-11 16,2-2 10-16,0 0-3 0,-2 1 2 0,2-1-2 15,0 0 1-15,1-1 4 0,-1 2-6 0,0-1 0 16,0-2 4-16,0 2 2 0,-2 1-1 0,3-1-3 15,1 1 6-15,0-4-10 0,-2 3 8 0,3-2 3 16,-1 2-3-16,1-5-2 0,5 0-1 0,-3 5-3 16,1-4 9-16,-2 3-5 0,0 1 9 0,4-3-7 15,-2 2 3-15,2-3 1 0,0 2 1 0,1 0 1 16,0-1-4-16,-1 3 5 0,-2 0-6 0,4-2 3 16,-5 1 5-16,0 1 3 0,-2 2 2 0,-1-4-14 15,2 1 12-15,0 2 2 0,-2-4-7 0,0 4-6 16,-1-1 6-16,3 1-10 0,-4-2 7 0,3 1-2 15,-1 0-2-15,0-2 7 0,2 2-6 0,-3-2-1 16,2 3-6-16,0-2 3 0,1 1-4 0,1 1 1 16,-4-2 5-16,4 0-5 0,-1 1 0 0,0 2 3 15,4-5 5-15,-2 4 8 0,2-3-2 0,-6 4-9 16,6-4-2-16,-6 2 3 0,2 1 8 0,4 0 1 16,-7 0-5-16,-3 2 17 0,2-2-11 0,-3 1 15 15,1 0-3-15,-2 1-7 0,-1-1 10 0,-3 1-9 16,3 0 4-16,0-1 0 0,-4 3-10 0,5-3 3 15,-5 3 1-15,4-2-5 0,-4 2 0 0,6-1-6 16,-2-2 0-16,-4 3-10 0,5-3 1 0,-5 3-16 16,4-2-3-16,0-1-17 0,-1 1-12 0,-1-2-14 15,-2 4-25-15,5-3-50 0,-5 3-154 0,0-3 68 16</inkml:trace>
  <inkml:trace contextRef="#ctx0" brushRef="#br0" timeOffset="137111.85">25251 2167 22 0,'0'0'28'16,"0"0"5"-16,-2 5 1 0,2-5-2 0,0 0-3 15,0 0 14-15,2 5-8 0,-2-5 7 0,1 4-7 16,-1-4-2-16,1 4-5 0,-1-4 3 0,2 3-3 16,-2-3 3-16,2 4 8 0,-2-4-11 0,1 4 1 15,2 1-2-15,0-4 5 0,-1 2 4 0,-2-3-7 16,6 5 7-16,-2-2-8 0,1-1 3 0,-1 2 6 16,1 0-4-16,1 0-1 0,6 0-2 0,-7 0-5 15,4 0 2-15,5 1-5 0,-3 0 3 0,0-1 0 16,4 0-2-16,2 4-1 0,0-3-1 0,3 1-6 15,-2 3 3-15,0-6-6 0,0 7 2 0,0-3-4 16,-1 2 5-16,0 1 0 0,2-3-10 0,-6 3 3 0,2-3 2 16,-2 1 0-16,1 1-4 0,2 1 4 15,-6-4-9-15,1 2 1 0,1 1 6 0,-1-1-2 16,-1-1 0-16,-1 1-6 0,4-3 3 0,-4 4-2 16,5-1 10-16,-2 1-5 0,4-3-2 0,2 3 0 15,-1-1 1-15,2-2 6 0,0 2-6 0,-1-1 3 16,4 0-8-16,-4 0 4 0,0 0-4 0,1 1 2 15,-3-2-1-15,2 2-3 0,-4-3 0 0,2 4 4 16,0-3 0-16,-2-1 0 0,-2 1 4 0,-1-2-4 16,1 3 1-16,-2-1 1 0,3-3-5 0,-4 2-1 0,-3 0 5 15,4 0 1-15,-3-2-7 0,-2-2 7 0,3 3-7 16,-3-1 3-16,1-2-1 0,0 2 4 0,0-1-2 16,0 1-3-16,-1-2 3 0,3 2-1 15,-1-1 2-15,-2 1 3 0,3-1-1 0,-2 1-4 0,2 0-1 16,-3-1-3-16,-1 0 4 0,1 0-8 0,-1-2-3 15,-4 0-14-15,9 5-9 0,-8-4-8 0,-1-1-10 16,5 1-16-16,-5-1-15 0,0 0-9 0,0 0-70 16,0 0-175-16,0 0 78 0</inkml:trace>
  <inkml:trace contextRef="#ctx0" brushRef="#br0" timeOffset="138246.85">25274 2269 59 0,'0'0'70'0,"0"0"0"15,0 0-2-15,0 0-6 0,0 0-1 16,0 0-9-16,0 0-2 0,0 0-2 0,0 0-6 0,0 0-8 15,0 0 2-15,0 0 1 0,0 0-3 0,-9 0-13 16,9 0 2-16,0 0-5 0,0 0 9 0,0 0-6 16,-5 1-5-16,5-1 0 0,-3 1-1 0,3-1-3 15,0 0-2-15,0 5 2 0,0-5-1 0,0 6-2 16,0-6 7-16,-1 5-4 0,1-4 2 0,1 6 18 16,-1-4 2-16,1 1 4 0,2 1 3 0,-2 0-8 15,3 2 6-15,0-2 18 0,2 2 0 0,1 1-4 16,-2 4-6-16,1-4-2 0,4 1-2 0,-1 3-7 15,2 2-2-15,-1-1-3 0,3 1 0 0,-3 2-4 16,1-2 0-16,-3-1-5 0,1 3-1 0,2 0 2 16,-3-2-4-16,-3 1-3 0,4-1 2 0,-3 1-2 15,0-4-3-15,-1 0 2 0,0 1-5 0,0 1-6 16,0-5 6-16,-1 5 0 0,0-1-4 0,1 0 0 16,1-2 1-16,-1 1-1 0,1-1-2 0,0 2 6 15,-1 3-10-15,3-1 5 0,-1 0 1 0,3 1-2 16,-1-2 2-16,0 3 1 0,-1 0-1 0,2-2-4 15,1 2 2-15,0-2 0 0,-1 2-1 0,-1-2 0 16,-1 2-2-16,2-3 3 0,-2 0-1 0,1 1 1 16,-3-2-2-16,2-2 2 0,-2 1-3 0,2-1 1 15,-2 2-3-15,2-2 4 0,-2 0 3 0,2-1-2 16,-2 1 1-16,3 1 2 0,-2-3-5 0,0 2-3 16,-2 0 0-16,5 1 4 0,0 2-2 0,-1-3 1 15,-2 5 1-15,3-2 0 0,-1 1-1 0,-1-3 0 16,-3-1 1-16,5 4-2 0,-1 0 3 0,0 0-2 15,0-1 7-15,0-3-7 0,0 4-2 0,-1-2 2 16,2 3 2-16,-1-2-4 0,-3-3 4 0,4 1-3 16,-2-1-3-16,-1 0 7 0,-2-1-7 0,2 1 2 15,-2-3 0-15,2 2 3 0,-2-1-3 0,1-1 0 16,1 1 0-16,-2 0 1 0,-1-2-3 0,2 3 2 16,-1-4-2-16,0 2 2 0,2-2 1 0,-1 3-1 15,0-1-2-15,0-2 3 0,1 3-4 0,-2-4 0 16,-1 2 9-16,1 0-6 0,-1-1-2 0,0-2 3 15,0 0-2-15,-3 0-3 0,2 0-7 0,-3-3-7 16,3 5-6-16,-3-5-14 0,4 1-3 0,-4-1-21 16,0 0-18-16,0 0-35 0,0 0-163 0,0 0-301 15,0-11 133-15</inkml:trace>
  <inkml:trace contextRef="#ctx0" brushRef="#br0" timeOffset="139728.85">26732 1574 56 0,'2'-5'90'16,"1"3"0"-16,-3-2-8 0,0 4-2 0,2-7-10 15,0 3-8-15,-2 0-6 0,2-1 0 0,-1 0-4 16,-1 0-12-16,0 0 0 0,2 0 0 0,-2-2-8 15,-2 0 10-15,1 2-20 0,0-3 0 0,0 3-6 16,-1-3 5-16,0 3-4 0,-1-5 0 0,-1 6-4 16,1 0 2-16,0-3-5 0,-1 5 1 0,2-4-2 15,-2 1 7-15,1 1 5 0,-2 2-8 0,1-1 6 16,4-1-9-16,0 4-4 0,-6-5 2 0,2 2-3 16,0 1 0-16,4 2-4 0,-9 0-6 0,5-3 2 15,4 3 1-15,-6 0-6 0,6 0 11 0,-13 0-1 16,7 3 3-16,-2-1-5 0,2 0 4 0,-2 0 1 15,1 1 0-15,-4 1-2 0,0 0-4 0,2-2-9 16,-1 3 7-16,-2 0 5 0,2 0 1 0,1-1-5 16,-1 3 1-16,1-5-6 0,0 2 6 0,-1 3 7 15,5-4-12-15,-2-1 4 0,2 3 4 0,0-1 1 16,0 1 0-16,0-2-8 0,1 4 4 0,0-3-4 16,0-3-1-16,4 2 10 0,-4-1-6 0,4-2-10 15,0 7 13-15,0-7-1 0,0 5 3 0,0-5-7 16,3 4-1-16,1 0 8 0,-2-3-2 0,5 2-2 15,-3-1-1-15,3-1 3 0,1 1-1 0,2 1-4 16,-1-2 1-16,1 0 1 0,1-1 0 0,-1 3-2 16,0-3 1-16,-2-1 14 0,2 1-14 0,-3 0 3 15,0-2 0-15,1 1 10 0,-1 0-22 0,1-3 6 16,-2 2-6-16,-2 0 10 0,5-2-12 0,-3 1-1 16,-2 0-7-16,1-1 2 0,-1 1 9 15,1 0-3-15,-1-3-9 0,0 3 10 0,2 0 10 0,-2-2 0 16,0 4-4-16,-3-2 4 0,3 0 4 0,-1 1-4 15,-3 2 6-15,5-5 1 0,-4 1 3 0,2 1 2 16,-3 3-10-16,5-2 8 0,-5 2-2 0,2-3 13 16,-2 3-1-16,3-6-4 0,-2 4 1 0,-1 2 0 15,4-4-3-15,-4 4 5 0,3-3 2 0,-2-1 2 16,-1 4-10-16,1-5 3 0,-1 5 0 0,0-5-2 16,0 5 7-16,3-2-4 0,-3 2-4 0,2-4-3 15,-2 4 0-15,0 0-3 0,0 0 0 0,0 0-3 16,0 0 1-16,0 0-6 0,0 0 7 0,2-5-3 15,-2 5-7-15,0 0 10 0,0 0 5 0,0 0-18 16,0 0 5-16,0 0 1 0,0 0 13 0,0 0-18 16,0 0 7-16,-3 13 3 0,3-13-13 0,-1 8 11 15,-2-2-1-15,3-1-3 0,-2 3 4 0,0-3-1 16,1 2 0-16,0 1 3 0,1-2-1 0,0 4 3 16,0-4-7-16,0 1 8 0,-3 0-10 0,6 0 6 15,-2 0 6-15,0-1-12 0,1-1 4 16,-1 2 2-16,0-3 0 0,2 1 7 0,-2 0-1 0,2-1-3 15,-2 0-7-15,3-1-20 0,-1-1-14 0,1 1-10 16,-4-3-29-16,9 1-93 0,-9-1-183 0,12-3 81 16</inkml:trace>
  <inkml:trace contextRef="#ctx0" brushRef="#br0" timeOffset="140215.85">26931 1210 5 0,'0'4'48'0,"-2"3"-20"0,-1 0 12 0,-1 0-11 16,0 3 4-16,2-3 1 0,-1 4 8 0,-3-2-11 15,3 0-1-15,-2 3 2 0,4-3-2 0,-2 3 6 0,-1 1-9 16,3-3 1-16,0 2-3 0,1-2 1 0,-3 2 1 16,-1 1-1-16,4-2-4 0,-1 0-5 15,-2 0 2-15,1-2-7 0,2 3 1 0,-1-2 0 16,-2 2 3-16,3-4 4 0,3 4-1 0,-6-5-7 16,3 3 5-16,0-1-6 0,3-2-3 0,-2 3 4 15,-1-5-5-15,0 2 7 0,2-2-4 0,1 0 12 16,-2 0-12-16,2-3-9 0,-2 2-1 0,2-1-11 15,-3-3-2-15,0 0-23 0,5 1-96 0,-5-1-143 16,0 0 63-16</inkml:trace>
  <inkml:trace contextRef="#ctx0" brushRef="#br0" timeOffset="140758.85">27068 1250 50 0,'-3'6'55'0,"1"5"3"15,-3-2-9-15,3-1 1 0,1 2-7 0,-3 1-2 16,4-1 0-16,-2 2-4 0,0 0 5 0,2-1-8 16,0 1 2-16,0 2-4 0,-2 1 3 0,0 1 1 15,2-2-6-15,-1-4 18 0,1 4-21 0,0-2-11 16,0 1 9-16,0-1 6 0,0 0-3 0,0-2-5 16,-2-1 2-16,0 2-5 0,4-1-3 15,-2-1 0-15,-2-2 2 0,2-2 8 0,0-1-14 0,-2 1-3 16,0-2 4-16,2-3-4 0,2 7-6 0,-2-7-6 15,0 6 0-15,-2-5-15 0,2-1-3 0,2 5-5 16,-2-5-8-16,0 4-9 0,0-4 12 0,0 0-20 16,0 0-5-16,0 6 0 0,0-6-4 0,0 0-5 15,0 0-35-15,0 0-106 0,0 0 48 0</inkml:trace>
  <inkml:trace contextRef="#ctx0" brushRef="#br0" timeOffset="141667.85">26957 1460 58 0,'5'0'80'0,"1"-4"-19"0,2 3-7 0,-2-2-4 16,1-1-4-16,0 2-13 0,3 0 1 0,-2 2-8 0,0-5 2 15,1 1-3-15,0 3-6 0,0-2 1 0,0 1-2 16,1-4-10-16,-4 5 8 0,1-2-4 0,0 1 5 16,-1-2-9-16,6 1 6 0,-4 0-3 15,-2 1-5-15,-1-1-4 0,3 3 15 0,-3-2-21 16,-5 2 10-16,5-3 0 0,-1 2-9 0,-4 1 7 15,4-3-7-15,-4 3 4 0,0 0 0 0,0 0-2 0,0 0-2 16,0 0 3-16,6-1-5 0,-6 1 10 0,0 0 3 16,0 0-2-16,0 0 14 0,0 0-10 15,0 0 11-15,0 0 4 0,0 0 3 0,8-4 14 16,-8 4 6-16,0 0-3 0,0 0-1 0,0 0 2 16,1-3-2-16,-1 3-4 0,0 0-4 0,0 0-6 15,0 0 1-15,1-2-9 0,-1 2 6 0,0 0-5 0,0 0-4 16,0 0-4-16,0 0-1 0,0 0 12 15,0 0-18-15,0 0 0 0,0 0 1 0,0 0 0 16,0 0-5-16,0 0-1 0,0 0 11 0,0 0-7 16,0 0 10-16,0 0 2 0,0 0 0 0,0 0-2 15,4-4 0-15,-4 4-3 0,0 0-6 0,0 0 5 16,0 0-4-16,3-3-1 0,-3 3 9 0,0 0-10 0,0 0-4 16,0 0 5-16,0 0-8 0,0 0 1 15,0 0-4-15,0 0-3 0,0 0 0 0,0 0-2 16,0 0-9-16,0 0 7 0,0 0-3 0,0 0 2 15,0 0-4-15,-1 9 6 0,-1-3-3 0,0-2 3 16,0-1-2-16,2-3 7 0,-2 9 9 0,1 1-12 0,-1-4-1 16,2 2 6-16,-1 0-5 0,0 1 2 15,-2-4 6-15,3 4-2 0,0-4 1 0,0 3-2 16,0-5-4-16,0 2 3 0,0-1-2 0,0 1 12 16,3-2-4-16,-3-3 0 0,0 5-2 0,0-1 3 15,0-4 11-15,5 2-4 0,-5-2-4 0,6 0-3 16,-6 0 1-16,12 0 1 0,-3 2 0 0,1-4-8 0,-2 2 2 15,3 0-14-15,-1 0-7 0,1 0-9 16,-3 2 6-16,1-1-11 0,2 2 3 0,-4-1-2 16,0 0 20-16,-1 0-16 0,-1 3-2 0,3-2 6 15,-3 1 5-15,-3-1-11 0,5-1 7 0,-6 1 3 16,2 0 3-16,-3-3 2 0,5 1 10 0,-5-1 18 0,0 0 5 16,0 0 17-16,4 3 9 0,-4-3 9 15,0 0-2-15,0 0-12 0,0 0 5 0,0-10-4 16,0 10-6-16,0-6 6 0,-3 1-4 0,3 5 2 15,0-7-2-15,0 2-4 0,0-1-9 0,0 0 4 16,0 0-6-16,3-1-2 0,-2 0-5 0,2-3-9 16,0 3 3-16,0-1-3 0,1 1-2 0,1-1-8 15,0-1-23-15,0 4-7 0,3-4 1 0,-2 4-2 16,2-2-2-16,1-1-19 0,-2 2-7 0,0 3 2 16,-1-2-29-16,2 1-7 0,-3 1-83 0,1-2-199 15,1 3 88-15</inkml:trace>
  <inkml:trace contextRef="#ctx0" brushRef="#br0" timeOffset="142219.85">27468 1388 21 0,'-3'1'53'0,"2"5"-9"16,0-1-1-16,-1 0-5 0,2 3-2 0,-5 0 2 16,2 2-5-16,0-2 3 0,0 1-7 0,-1 0 3 15,3-1-9-15,0 4 4 0,0-4-7 0,-1 1-2 16,1-3 1-16,0 0 1 0,-1-1-5 0,2 1-7 15,-1-2 4-15,1 1 3 0,1-2-2 0,-1 2 7 16,-1-1-5-16,1-4 4 0,-2 4 9 0,2-4 10 16,0 0 2-16,0 0 12 0,0 0-5 0,0 0-6 15,0 0-17-15,16-7 7 0,-10 5-17 0,5-2-2 16,-1 1 0-16,2 0-11 0,-1-4 3 0,-2 4-7 16,0-1-1-16,1 3-6 0,-5-3 1 0,3 0 16 15,-3 4 2-15,1-3-14 0,-2 2-4 0,-4 1 0 16,9-1 2-16,-9 1 14 0,7 0-16 0,-7 0-1 15,0 0 0-15,0 0 0 0,6 2 4 0,-6-2 1 16,5 3 0-16,-5-3 0 0,3 4 1 0,-2 0 5 16,-1-4-9-16,1 3 5 0,-1-3-4 0,2 5 5 15,-2-5 3-15,0 7 1 0,1-6-6 0,-1-1 7 16,1 5-5-16,-1-1-3 0,3-2 7 0,-3-2-2 16,1 3-3-16,-1-3-4 0,0 5 21 0,0-5-18 15,1 4 2-15,-1-4 9 0,0 4-12 16,0-4 5-16,0 0 3 0,3 1-1 0,-3-1-6 0,2 3-13 15,-2-3-15-15,0 0-15 0,7 1-27 0,-7-1-44 16,10 0-126-16,-2-1 56 0</inkml:trace>
  <inkml:trace contextRef="#ctx0" brushRef="#br0" timeOffset="143285.85">27819 1467 40 0,'0'0'78'0,"0"0"-6"0,0 0-8 16,0 0-7-16,-9 5-8 0,5 0 9 0,4-5-16 16,-5 3-5-16,1-1-4 0,-1 3-3 0,0-1-1 0,-1-1-2 15,-2 2 2-15,3-3-10 0,-4 6 4 0,4-5 1 16,-4 3-9-16,1-1-1 0,3-2 1 0,-1 1-2 15,2 1-3-15,-2-2 6 0,3 1-7 16,-1-1 3-16,0-1-3 0,2 1-7 0,-2-1 4 16,4-2-3-16,-4 3 5 0,4-3-9 0,0 0 30 15,0 0-25-15,0 0-3 0,0 0 4 0,0 0-1 0,0 0-3 16,0 0-3-16,23-4-1 0,-15 1-8 0,3 1 2 16,-2-1-2-16,-4 1-9 0,3-1 7 15,-2 0-2-15,-2 3-1 0,3 0 3 0,-7 0 2 16,6-1 9-16,-6 1-13 0,8-1 4 0,-8 1 3 15,7 0 2-15,-7 0-4 0,0 0 3 0,8 2 6 16,-4-2 0-16,-1 3-5 0,2 0 3 0,-3-1 1 0,4 1-1 16,0 1 0-16,-3-3 3 0,3 0 1 15,-1 2 7-15,0-3-5 0,1 1 2 0,2-1 9 16,0 0-8-16,-2 0-7 0,3-1 6 0,-3-2 3 16,1 2-2-16,-1-3-2 0,4 0-1 0,-1-1 14 15,-2 2-15-15,3-3-5 0,-3 1 4 0,1-2-4 16,0-1 8-16,-2-1-8 0,2 0 2 0,-3-2-2 0,-1 0 5 15,0 2-7-15,1-3 4 0,-4 2 4 16,-1 1-6-16,4-1 7 0,-4 0-11 0,-1 1 14 16,1 2-2-16,0-1 6 0,-3 3-11 0,2-1 3 15,-2 0-1-15,2-1-2 0,1 2 2 0,-1-2 0 16,-2 2 11-16,2 2-1 0,-2-4 7 0,-1 5-9 16,4 0 1-16,0 2-8 0,-1-6 2 0,0 1 6 15,1 5-6-15,-3-5 9 0,3 5-6 0,0-2 6 16,0 2-5-16,0 0 7 0,0 0-3 0,-5-4 7 15,5 4-5-15,0 0-8 0,0 0 7 0,0 0-12 16,-4-3 4-16,4 3 1 0,0 0 0 0,0 0-7 16,0 0 10-16,0 0-11 0,0 0-7 0,0 0-9 15,0 0 13-15,0 0-5 0,0 0 5 0,0 0-5 16,-6 9 2-16,2-5-5 0,4 2 9 0,-2-2-3 16,0 1 4-16,2 3-1 0,-1 0-1 0,1-1-4 15,0 1-1-15,-3 2 6 0,2 1 0 0,1 1 1 16,0-3 2-16,0 2 11 0,1-1-16 0,2 1 0 15,-2-1 7-15,-1 2-7 0,0-3 4 0,0 2 4 16,2 1 0-16,0-4 2 0,-2 1 1 0,5 0-2 16,-1-1 2-16,-3 0-5 0,2 1 2 0,-2-2 2 15,3-2-4-15,-4 0-10 0,1-1-7 0,-1 1-4 16,0-5 2-16,3 4-5 0,-3-4 6 0,0 6-4 16,0-6 2-16,0 0-9 0,-9 0-2 0,9 0-6 15,0 0 6-15,-13-10 1 0,9 5-1 0,-1 1 11 16,1-1-3-16,-1-2 0 0,5-1-3 0,-3-1 4 15,1 1 2-15,2 1 1 0,0 0 6 0,2-1 3 16,1 3 7-16,0 1-1 0,1-2 10 0,-2 0-8 16,3 6 3-16,3-3 8 0,-3 0-2 0,4 1-3 15,-9 2-1-15,18-2 9 0,-9 4-5 0,2-2 7 16,0 5 5-16,1-4-9 0,-3 1 6 0,2 3-1 16,1-1-5-16,-8 1 0 0,8-3 2 0,-3 2-9 15,-1 0 5-15,-1-2-7 0,-1 1 8 0,1 0-5 16,0 1 6-16,-2-3 2 0,-1 1-1 0,0 0 4 15,-4-2-9-15,5 2 8 0,-3 1-1 0,-2-3-4 16,3 2-7-16,-3-2 5 0,3 3-7 0,-3-3 14 16,0 0-11-16,0 4 1 0,0-4 2 0,2 5 1 15,-2-5-11-15,0 3 9 0,0-3 1 0,0 0-9 16,0 0-4-16,0 0-20 0,-2 5-12 0,2-5-21 16,0 0-55-16,0 0-124 0,0 0 55 0</inkml:trace>
  <inkml:trace contextRef="#ctx0" brushRef="#br0" timeOffset="144077.87">28219 1345 2 0,'0'0'175'0,"0"0"-19"16,0 0-19-16,0 0-15 0,0 0-16 15,0 0-18-15,0 0-20 0,0 0-10 0,0 0 2 16,0 0-17-16,0 0-23 0,9 11-11 0,-5-8-8 0,-3-1-10 16,4 0-14-16,-2 1-5 0,0-1-20 0,-3-2-8 15,4 3 0-15,-1 0-4 0,-3-3 10 0,4 4-1 16,-4-4 2-16,1 2 3 0,-1-2 12 0,0 0-3 16,3 3 6-16,-3-3 7 0,0 0-2 15,1 2 10-15,-1-2-5 0,-1 7 7 0,1-7 5 16,-3 9 10-16,3-5 7 0,-2 0 6 0,0 0-3 0,0 2-2 15,0 1 5-15,-1 1 8 0,2-4-5 0,-1 3-3 16,0-1 2-16,2-1 0 0,-3 2 0 0,2-1 3 16,-2 0-4-16,3-1-1 0,0-3-1 15,0 3-2-15,-1 0 2 0,1-5 2 0,-1 5-3 16,1-5-6-16,1 4 8 0,-1 3 8 0,0-7 7 16,5 4 2-16,-2-3-20 0,-3-1 20 0,5 1-4 0,-5-1-5 15,0 0-2-15,11 0 6 0,-11 0-7 0,9-1 3 16,-4 0-9-16,-5 1 0 0,9-3 0 0,-9 3-2 15,6-3 3-15,-2-2-3 0,0 4 4 16,-4 1 1-16,5-4-8 0,-1 2 3 0,-1 0-2 16,-3 2-1-16,9-5-5 0,-6 3 2 0,1-1-1 15,-2 1 2-15,0-1 1 0,3 0-2 0,-1-2 0 0,2 3-9 16,-4-2 10-16,4 4-5 0,-1-1-5 0,0-1 2 16,1-1-3-16,2 3 3 0,0-1-10 15,1 0 5-15,1-2-9 0,-1 2 3 0,3 2 0 16,-6-1 6-16,7-1-4 0,-5 2 13 0,-2-1-12 15,1 0 4-15,-7 0-1 0,11 0-2 0,-6 1 5 16,-1 1 2-16,-4-2 0 0,6 1 10 0,-6-1 14 0,0 0 2 16,0 0 4-16,6-4-1 0,-6 4-8 15,6-1 5-15,-6 1-2 0,1-3 4 0,-1 3-7 16,0 0-1-16,2-4-5 0,-2 4 4 0,0 0 0 16,0-5-2-16,0 5-2 0,0 0 7 0,0-4-1 15,0 4-4-15,0 0-3 0,0 0 0 0,0 0 0 0,0 0-4 16,0 0 1-16,0 0-10 0,0 0 5 15,0 0-4-15,0 0 6 0,0 0 0 0,-16 9-4 16,11-8 1-16,-2 2-11 0,1 0 10 0,2 2-3 16,-3-1 4-16,0 0-7 0,3 0 1 0,-1 3-1 15,1-2-2-15,2 0 1 0,-2 2 3 0,0-4-3 16,0 3 0-16,2 2 2 0,-1-3 8 0,3 5-7 0,0-5-10 16,0 1 11-16,0 1-1 0,3-1 10 15,-2 1-6-15,3-2-1 0,-3 2 3 0,4-1-10 16,3 2-29-16,-2-3-31 0,1 0-41 0,-3 0-84 15,3-3-207-15,0 1 92 0</inkml:trace>
  <inkml:trace contextRef="#ctx0" brushRef="#br0" timeOffset="144708.85">28973 1359 76 0,'0'0'95'0,"6"0"-21"15,-6 0-5-15,0 0-10 0,0 0-2 0,0 0-12 16,0 0 3-16,0 0-16 0,0 0 8 0,-5 14-10 15,3-9-5-15,1 0 3 0,-3 0 0 0,1 3-5 16,-1-2-4-16,2 1 16 0,0 3-13 0,-3 0 3 16,-1-1 6-16,2 1-17 0,-2 2 14 0,1-4-5 15,2 1 8-15,-2-1-6 0,2 1 7 0,1-3-5 16,0 0-2-16,-1 4 1 0,0-3 0 0,2-1-1 16,0 0-7-16,1 0 0 0,-2 0-1 0,1-1 3 15,1 2 2-15,-1-2-5 0,-1 0-11 0,2 2-5 16,0-2-19-16,2 0-18 0,0 0-21 0,1 2-19 15,-3-4-104-15,0 2-194 0,0 1 87 0</inkml:trace>
  <inkml:trace contextRef="#ctx0" brushRef="#br0" timeOffset="146614.85">26778 2634 43 0,'-3'-8'76'0,"2"7"-6"0,-3-3-4 15,1 0 5-15,2 1-9 0,-3-2-3 0,4 5-3 16,-5-4 11-16,2 1-3 0,0 0 13 0,2-1-1 0,1 4-1 16,-7-5-8-16,6 3-3 0,1 2-6 15,-7-3-4-15,2-1-8 0,-1 3-3 0,6 1-7 16,-9-4-6-16,3 4-1 0,-2 0-1 0,-1 0-8 16,0 2 3-16,1-2-8 0,3 3-2 0,-5 1 0 0,1-1 4 15,1-1-2-15,3 6-6 0,-3-4-1 16,1-1 3-16,1 2-5 0,0 2-1 0,3-4 1 0,-2 3-3 15,2-1-3-15,1 1 8 0,0 0 1 16,2-1-4-16,0 1 6 0,0-1 4 0,0-1-1 0,3 1 0 16,1 0-3-16,3-3 3 0,-4 3 0 15,3-4-15-15,3 2 10 0,1-2 3 0,2-1-6 0,-2 0 4 16,4 0-2-16,3-4-2 0,-2 3-5 0,-2-4 3 16,0 2-4-16,-1-1-2 0,5-4-6 0,-7 4-4 15,1-1 10-15,0 0-7 0,-3 1 7 0,3-1 0 16,-7 2 2-16,2 0 5 0,-2-1-2 0,1 3 7 15,-1-1-2-15,-4 2-2 0,4-3 3 0,-4 3 4 16,5-2-4-16,-5 2-6 0,0 0-2 0,0 0 0 16,0 0-3-16,0 0 9 0,0 0-3 0,0 0-3 15,0 0-1-15,0 0 14 0,-11 12-13 0,7-7 0 16,-1 0-4-16,1-2 0 0,-1 1 1 0,2-1 0 16,-1 1 6-16,2 1-5 0,-2-2 0 0,3 1-1 15,-1-1 4-15,1 2 1 0,0 0-7 0,0-1-1 16,1 1 4-16,0 0 5 0,0-2-3 0,0-3 2 15,0 7-3-15,1-1 4 0,1-2-5 0,1 0 3 16,0-1 3-16,2 1-4 0,0 1-1 0,4 0-1 16,0-2 2-16,2-3-1 0,1 2 5 0,0 1-2 15,2-3 7-15,-1 0-8 0,6 0 1 0,-6 0-1 16,6-1-5-16,-7-1 6 0,2 0-9 0,-3 2 3 0,0-3 0 16,0-2 6-16,-1 2-11 0,-1 1 9 15,1-2 1-15,-2 3-2 0,-3 1 5 0,-1-4 4 16,3 1 10-16,0 1-3 0,-2-3-3 0,0 2-5 15,1-2 3-15,0 1 1 0,-2 2 5 0,2-4 8 0,-2 1-1 16,-3-1-2-16,3 1-2 0,0-2 5 0,-3-1-4 16,3-1-4-16,-1-1 0 0,-1 0-3 15,2 1 0-15,-3-3-12 0,3 0 8 0,-3 4 0 16,2-4-1-16,-3 3-1 0,0-1-4 0,0 4-2 0,-1-1-2 16,1-3 6-16,-2 6 0 0,4 0-3 0,-2 0-3 15,-2-1 5-15,2 5-7 0,2-4-1 16,-2 4-5-16,-2-4 5 0,2 4-2 0,0 0 5 15,0 0-6-15,0 0 3 0,0 0 2 0,0 0 5 0,-11 9-2 16,7-5-5-16,3 2 3 0,-2-1-1 0,-1 1 5 16,3-1 1-16,0 1-2 0,-6 1 1 0,6 0-1 15,-4 2 1-15,1-1-1 0,0 2 2 0,1 1-1 16,0-3 5-16,-1 2 0 0,2 2 6 0,-2-3-4 16,1 1-7-16,3-2 10 0,-5 3-6 0,5-1 2 15,0-1 3-15,0 1-2 0,0-1-4 0,0 0 3 16,5 0 1-16,-4-1-7 0,1-1 2 0,0 0 1 15,-2 0-9-15,2-2-10 0,0 0-13 0,2 0-18 16,-3-1-20-16,3 0-33 0,1-2-23 0,-1 1-50 16,-4-3-119-16,13-3-311 0,-4 2 139 0</inkml:trace>
  <inkml:trace contextRef="#ctx0" brushRef="#br0" timeOffset="146997.85">27412 2498 8 0,'-7'8'99'16,"2"-1"-7"-16,-1 2-24 0,2 0 11 0,-1 1-6 16,1 1-6-16,-1-2-13 0,1 1-2 0,1 6 10 15,1-4 2-15,-6 2 4 0,7-2-7 0,0 1 4 16,-2-3 3-16,2 5-5 0,-2-3-9 0,2 0 0 16,-2 0 1-16,-2 4-8 0,4-6-9 0,-2 3 0 15,3-1-2-15,-1-2-7 0,1 5 3 0,-2-6-1 0,4 0-7 16,-2 1-2-16,-2-3-3 0,2 0-1 15,0 1-5-15,0-3-2 0,0 2 3 0,0 0-5 16,0-3-13-16,0 2-14 0,0-1-16 0,0-1-17 16,2-1-25-16,-2-3-30 0,0 4-111 0,0-4-234 0,0 0 104 15</inkml:trace>
  <inkml:trace contextRef="#ctx0" brushRef="#br0" timeOffset="147229.85">27327 2682 143 0,'4'-2'194'0,"2"-1"-13"16,2 3-14-16,-3-2-11 0,4-1-8 0,4-1-17 15,-4 3-11-15,2 1-13 0,2-3-7 16,-1 3-13-16,0 1-5 0,0-1-12 0,0 2-5 0,-1-1-28 15,0 0-19-15,-2 0-31 0,4 1-38 0,-6 1-42 16,0-1-46-16,-2-2-113 0,4 3-273 0,-4-2 121 16</inkml:trace>
  <inkml:trace contextRef="#ctx0" brushRef="#br0" timeOffset="147765.85">28011 2699 128 0,'2'-2'162'0,"-2"2"-4"0,7-1-10 0,-7 1-8 16,4-2-12-16,-4 2-13 0,5-2-11 0,-5 2-13 16,0 0-14-16,11 2-5 0,-11-2-10 0,10 2-8 15,-3 1-2-15,-2 0-4 0,3 0-6 0,-5 1-4 16,3 1-10-16,-3 1-9 0,3-1 0 0,-4 7 1 0,-1-8-5 16,1 7-9-16,-2-4 10 0,-3 4-10 15,-1-4-5-15,-1 3 7 0,-1-1 3 0,-1-1-3 16,0 1 1-16,0-2-4 0,-2 0 1 0,0-2-6 15,2 2 6-15,-1 0-5 0,0 1 0 0,-1-2 2 0,-1-1 3 16,4-1-6-16,-1 0 3 0,2 0 3 0,0-3-5 16,1 2 0-16,3-1 6 0,-3 2-8 15,4-4-3-15,-1 1 12 0,-3 2-3 0,4-3-3 16,0 6 5-16,0-6-2 0,-4 3 2 0,4-3 6 0,0 0-4 16,4 5 21-16,1-2 5 0,-1-2 0 0,1 0-5 15,4 3 2-15,0-1-7 0,0-3-1 0,6 3-3 16,-2-1 2-16,2-2-7 0,2 2-1 15,1 0-1-15,-1-2 0 0,-5 1-10 0,1 1 4 0,2-1 2 16,-2 3-1-16,-3-4-4 0,-2 0-5 0,1 0-4 16,-4 3-17-16,4-3 1 0,-5 0-11 0,-4 0-11 15,0 0-28-15,6-3-58 0,-6 3-52 0,0 0-110 16,-9-8-313-16,-1 4 138 0</inkml:trace>
  <inkml:trace contextRef="#ctx0" brushRef="#br0" timeOffset="149175.85">26592 3529 73 0,'-3'-2'150'0,"-1"-5"-13"0,0 3-14 16,-1-1-12-16,2 0-8 0,-2-1 3 0,3 4-6 16,-2-2-5-16,0-1-4 0,0 0-6 0,0 2-8 15,2 0-12-15,-3 0-2 0,0 1 2 0,2 0-3 16,-2-3-8-16,-2 3-10 0,1 1 1 0,0 0-6 15,-2 1-5-15,0-2-1 0,-3 4-4 0,-1 0-2 0,-1 0-3 16,2 3 1-16,0-3-3 0,0 3-6 0,-7 1 3 16,3 2-3-16,2-4-4 0,4 0-5 15,-1 2 3-15,1 1-1 0,1-3-1 0,3 3-2 16,-2-4-1-16,3 0-2 0,0 1-1 0,0-1 3 0,4-3 2 16,-1 6 4-16,1-6 1 0,1 3-1 0,-1-3 2 15,9 4 3-15,0-4-6 0,4 1-3 0,5-2 0 16,-2 0-12-16,6-2-10 0,-6 3-1 0,4-3-10 15,-1-1-5-15,-2-1-8 0,-3 5 8 0,-4-3-6 16,-2 2 6-16,-1 0 5 0,0 0 0 0,-2 0 2 16,-5 1-4-16,9 0 3 0,-9 0 7 0,0 0-1 15,9 2-1-15,-7 0 0 0,1 1 4 0,-3-3 5 16,2 7-2-16,-2-3 3 0,3-1 1 0,-3 0 3 16,0 4 0-16,1-3-1 0,-1-3 3 0,0 6 4 15,4-5 7-15,-1 1 13 0,1 2-3 0,-2-2 2 16,4-1 2-16,-1 1 2 0,3-2-2 0,1 2-1 15,4-3-6-15,-2 0 0 0,3 0-1 0,-1 0 1 16,0-3-6-16,2 1-4 0,-2-1-10 0,1 1-4 16,-2-5-1-16,0 3-7 0,4-4-4 0,-6 0 0 15,1-1 4-15,-2 4-3 0,-1-5 9 0,1 5-3 16,-3-4 8-16,0 1 12 0,-4 1 13 0,3 0-1 16,-3 3 7-16,0-4-6 0,-1 1 6 0,2 2 10 15,-3-2 5-15,2 2 0 0,-2 0 1 0,0-2-5 0,0 2-5 16,0-2 4-16,0 2 4 0,2 0 0 15,0-2 3-15,-2 2-4 0,0 2-3 0,3-2-1 16,-1 0 2-16,-2 1 4 0,0 4 0 0,0-4-6 0,0 4-1 16,0 0-5-16,2-5-4 0,-2 5-9 0,0 0-2 15,0 0-2-15,0 0-5 0,-2-5-3 0,2 5-4 16,0 0 3-16,0 0-2 0,0 0-2 0,-5 13 3 16,5-12-2-16,-4 6 2 0,4-2-2 0,-2 0-1 15,2 3-2-15,-3-2 10 0,2 5-4 0,0-2-5 16,0 0 5-16,-1 1-4 0,2 1 0 0,-2 1-1 15,2-2 6-15,0 2 3 0,0 1-2 0,-2-3-5 16,2 1 4-16,0 0 1 0,0 0 0 0,0 2 2 16,0-4 0-16,0 2-1 0,2-2-4 0,0 0 2 15,-2 0 3-15,0-2-2 0,2 3-5 0,-1-1 6 16,1 1-2-16,1-2-5 0,1 2-18 0,-2-4-26 16,1 3-11-16,-1-4-28 0,4 2-42 0,-3-2-45 15,1-2-158-15,0 2-357 0,1-4 158 0</inkml:trace>
  <inkml:trace contextRef="#ctx0" brushRef="#br0" timeOffset="149600.85">27017 3421 161 0,'-3'-3'154'16,"3"3"-13"-16,0 0-16 0,0 0-20 0,0 0-14 15,0 0-9-15,0 0-3 0,0 0-6 0,1 14-9 16,1-9-10-16,0 0 4 0,-2 2 0 0,2 0-8 16,-1 3 0-16,-1-1-3 0,1 1 8 0,-2 1-5 15,1-1-8-15,0 0 7 0,-3 2-5 0,3-1 5 16,-1 0-10-16,1 2-1 0,0-1 4 0,-1-2-5 16,-1 0-1-16,2 1-4 0,0 1-3 0,0 0 1 15,0-3-4-15,0 2 0 0,2 0-4 0,-2 1-2 16,1-3-6-16,-1 0-6 0,0-1-12 0,0 1-9 15,0-4-12-15,-1-1-34 0,1 4-11 0,-2-6-22 16,2-2-44-16,-7 3-145 0,3-3-303 0,4 0 135 0</inkml:trace>
  <inkml:trace contextRef="#ctx0" brushRef="#br0" timeOffset="149784.85">26945 3621 141 0,'6'0'172'16,"7"-3"-4"-16,5 0-14 0,-1 3-12 0,2-1-12 0,1 0-6 15,0 0-23-15,1-1-9 0,-2 4-33 0,-2-4-28 16,2 1-30-16,3 1-53 0,-4-3-42 0,1 2-102 16,-2-3-210-16,-3 2 93 0</inkml:trace>
  <inkml:trace contextRef="#ctx0" brushRef="#br0" timeOffset="150314.85">27489 3596 16 0,'0'0'164'0,"-6"1"-18"0,6-1 1 16,0 0-6-16,0 0-13 0,0 0 4 0,0 0-7 16,0 0-1-16,0 0-6 0,0 0-2 0,0 0-2 15,0 0-10-15,0 0-10 0,0 0-8 0,0 0-8 16,0 0-11-16,0 0-10 0,0 0-2 0,10 7-6 16,-5-6-7-16,-1 0-6 0,4 2 1 0,3 1-7 15,-2 1-8-15,-1 0-5 0,1 0-2 0,1 0-6 16,-1 3-3-16,-2-3-2 0,0 1-6 0,-2-1-7 15,-1 1-7-15,0 1-1 0,0 0 4 0,-3-4 4 16,0 4 0-16,-2 1 3 0,1-4-6 0,-2 0 4 16,0 1 6-16,-3 0-1 0,1-5-2 0,-2 3 8 15,1-1-1-15,1 3 1 0,0-3 0 0,0 0 0 16,2 1-3-16,2-3-1 0,-7 3-1 0,7-3-7 16,-4 4 2-16,2-2-5 0,2-2 5 0,0 7 2 0,0-7 0 15,5 8-9-15,-4-3 2 0,-1-1 3 16,4 1-4-16,0 1 7 0,-3 0-2 0,3 2-2 0,-1-3 3 15,-2 2-3-15,2 0 0 0,-2-2 2 16,-1 3 1-16,-1-1 5 0,1-2 4 0,0 1 8 0,-3 1-2 16,-1-3 4-16,3 1 5 0,-4 1 14 0,1-3 2 15,-5 0 0-15,5 2 7 0,-1-1 0 0,1-1 3 16,-1-1-5-16,-3 1 0 0,2-3-4 0,2 1-3 16,-1 3-4-16,-1-3 1 0,6-1-8 0,-9 0-20 15,4 0-43-15,5 0-58 0,-12-1-59 0,6 1-207 16,-1-5-397-16,1 2 176 0</inkml:trace>
  <inkml:trace contextRef="#ctx0" brushRef="#br0" timeOffset="179807.86">21845 1767 29 0,'0'0'60'0,"0"0"2"0,0 0-6 16,0 0-4-16,0 0 1 0,0 0 7 0,0 0-10 16,0-4-2-16,0 4 1 0,-2-3-6 15,2 3 2-15,0 0 1 0,0 0-7 0,-5-4-2 0,5 4-6 16,0 0-7-16,-7-1-2 0,7 1 0 0,0 0 1 16,-6-3-4-16,6 3 0 0,-5-1-7 0,5 1-3 15,-8-3 3-15,8 3-5 0,-9-2 4 0,9 2 0 16,-10 0-5-16,5-2-6 0,5 2 5 0,-13 0 0 15,7-3 4-15,-1 3-3 0,2-1-6 0,5 1-8 16,-14 0 6-16,14 0 11 0,-11 0-8 0,4-1 8 16,7 1-7-16,-10 0 5 0,10 0 6 0,-13 0-8 15,7 1-6-15,-3 0 4 0,1 1-3 0,-1 1-1 16,0-3 8-16,-1 5-11 0,2-4 4 0,-1 2-2 16,-1-1 6-16,1 1 3 0,0 0-11 0,-1 2 1 15,0 0-4-15,1-1 11 0,2 0 2 0,-3 1-6 16,1-2 1-16,2 5 0 0,-2-3-5 0,1 2 5 15,0-2 14-15,1 1-12 0,1 0-8 0,-2-1 14 16,3 1-9-16,-2-2 4 0,3 0-8 0,-2 1-3 16,1-3 6-16,1 4-3 0,0-2 1 15,-1-2 3-15,4 3-3 0,-2-2-1 0,3 1 8 0,0-4-6 16,-4 8-4-16,4-6 9 0,0 3 2 0,3 0 15 16,-2 0-4-16,3-1-1 0,0 1-4 0,-3-2-4 15,4 1-1-15,2-1-2 0,0 2 4 0,4 0-2 16,-5-4 3-16,4 4 3 0,0-2-10 0,-1 0 8 15,4 0 1-15,-3 0-1 0,2-2-1 0,1 1 4 16,-3 0-7-16,3-1 16 0,-2-1-11 0,-2 0-11 16,5 2 7-16,-9-2-6 0,4-2 8 0,0 2 4 15,0-2-10-15,-3 1 6 0,2 1 1 0,-3-5-5 16,4 3 3-16,-4-3-11 0,2 1 4 0,-1 0 5 16,-2-2-4-16,2 1 5 0,-2 0-16 0,0 0 22 15,0 1-8-15,-3 0 0 0,3 0-3 0,0 2-4 16,-2-3 3-16,1 3-2 0,1-1 2 0,-4 3-14 15,5-2 12-15,-5 2-4 0,0 0-2 0,2-3-4 16,-2 3 3-16,0 0-6 0,0 0 6 0,0 0-1 16,0 0 2-16,0 0 0 0,0 0-4 0,-5 13 8 15,5-13 2-15,-1 4-3 0,0-1 9 0,1-3-12 16,-4 5 0-16,4-5 0 0,-1 7 4 0,1-6-4 16,-2 4 10-16,2-5-9 0,-1 5 1 0,0 1 2 15,2-4-1-15,-1-2 7 0,0 7 0 0,1-1-7 16,-1-2-2-16,3-1 8 0,-2 1 2 0,3 2-2 15,1 0 5-15,-1-3 0 0,1 2 7 0,3-3 4 16,-1 0-4-16,1 3-7 0,0-2 1 0,-1-3 7 16,5 3 14-16,-3-2-21 0,-1 0 5 0,4-1 5 15,-3-1-5-15,-4 0-1 0,1 0 2 0,2-1 0 16,-3 1-2-16,2-2 0 0,-2-1-8 0,-1 0 4 16,1 1 9-16,1 0-11 0,-3-1-3 0,-2-1 3 15,3 0-7-15,-3 2 8 0,2 1-2 0,-2-3 1 16,-1 1 0-16,3 1-2 0,-3 3 5 0,-3-7-3 15,3 7 8-15,-4-7-6 0,4 4 9 0,0 3-5 16,-2-5 7-16,-1 1-3 0,-1 1 2 0,4 3 0 16,-6-4-4-16,2 0-4 0,-1 3 2 0,1-2-7 15,-5 1 1-15,0 2-2 0,3-2-2 0,-2 1 9 16,-1 1-3-16,-1-2-8 0,0 1-3 0,-2 2-5 16,1-2-9-16,3 2-9 0,-2-1-7 0,1 2-23 15,0-2-24-15,1 3-30 0,2-3-119 0,-2 0-246 16,8 0 109-16</inkml:trace>
  <inkml:trace contextRef="#ctx0" brushRef="#br0" timeOffset="180683.86">22010 1902 6 0,'0'0'162'0,"0"0"-18"0,0 0-11 0,0 0-16 0,0 0-18 16,0 0-6-16,0 0-13 0,0 0-10 0,-4 8-6 16,4-8-4-16,2 7-12 0,-2-5-3 15,1 2-1-15,-1-4-4 0,1 4-8 0,-1 0 3 16,3-1-11-16,-3-3 5 0,1 5-7 0,-1-5 0 16,0 6-6-16,-1-2 6 0,3-2-2 0,-2-2-6 0,0 6 4 15,0-1-6-15,0-5 2 0,0 7-2 0,0-5-1 16,0-2 1-16,2 7 1 0,-2-7-6 0,1 3-2 15,0 0 0-15,-1-3 2 0,0 0 1 16,3 4 2-16,-3-4 5 0,0 0 10 0,0 0 10 0,0 0-2 16,0 0-8-16,0 0-4 0,6-9 10 15,-3 3-11-15,-2 3-1 0,0-1-6 0,2-1-1 0,-1 0 2 16,-2 0-6-16,3 0 2 0,1 1-1 0,-2-1-4 16,0 0-4-16,0 3 5 0,-1-3-1 0,4 4-1 15,0-3-4-15,1 1 3 0,-3 0-6 0,5 2-3 16,-2-2 2-16,0 3 2 0,0-3-3 0,-6 3 5 15,9 0-6-15,-9 0 2 0,10 0 0 0,-5 1-2 16,-5-1-3-16,8 2 3 0,-4 1 0 0,0-1-2 16,-2 2 4-16,2 0 2 0,1-2-8 0,-2 4 2 15,-2-2-6-15,-1 0 3 0,1 1 2 0,2 0 2 16,-2-1-4-16,2 0 1 0,-2 2 3 0,-1-3 3 16,0-3-4-16,1 5 3 0,-1-5-2 0,0 7 9 15,2-6-3-15,-2-1 2 0,2 4 1 0,-2-4-1 16,0 0 2-16,0 0 9 0,0 5 1 0,0-5 2 15,0 0 4-15,0 0-2 0,0 0-1 0,0 0-1 16,0 0-3-16,0 0-3 0,11-8-1 0,-11 8-1 16,6-4 4-16,-4 1-4 0,2 0-1 0,-4 3-3 15,8-2 1-15,-4-2-1 0,-4 4-1 0,8-3-3 16,-5 1 2-16,0-1-1 0,-3 3-3 0,7-2 1 16,-3 1 3-16,-4 1-4 0,8-2-2 0,-3 2 3 15,-5 0-5-15,7 0 5 0,-7 0-6 0,8 0 0 16,-8 0 1-16,5 0-2 0,-5 0-5 0,4 3 7 15,1-1-3-15,-5-2 5 0,5 5-1 0,-5-3-2 16,0-2 2-16,4 5 0 0,-4-5-2 0,1 2 3 16,-1 1 5-16,0-3-7 0,2 6 5 0,-2-2 2 15,2 0-9-15,-2-4 9 0,0 6-2 0,0-2-1 16,0 0 1-16,2 0 1 0,-2 1 5 0,0-5-9 16,0 7-14-16,0-5-18 0,0-2-14 0,0 8-21 15,0-5-35-15,0-3-31 0,2 4-81 0,-2-4-236 16,0 0 105-16</inkml:trace>
  <inkml:trace contextRef="#ctx0" brushRef="#br0" timeOffset="181391.86">22427 1867 18 0,'0'0'58'0,"0"0"-1"0,0 4 4 0,0-4 1 15,1 4 7-15,-1 0-1 0,0-4-10 0,-1 7-3 16,-2-2 16-16,0 2 6 0,2 1-5 0,0-1-4 15,-1 4 6-15,-1-1-8 0,3 0-2 0,1 2 3 16,-1 1-3-16,0-3 5 0,-1 6-6 0,1-4-7 16,0 5 2-16,1-2-4 0,-1-3-9 0,2 0 1 15,-4 5-1-15,2-6-8 0,0 4 4 0,0 0-9 16,2-1 2-16,-2-2-4 0,2 0-1 0,-4 0-2 16,0-2-3-16,2 0-4 0,-1 0 3 0,0-1 1 15,1 0-10-15,-2-3 1 0,2 1 4 0,0 0-8 16,2 0 6-16,-2-1-3 0,0-1-8 0,1-1 5 15,-1 3-5-15,0-7 3 0,1 3-1 0,-1 0 0 16,0-3-6-16,0 0 4 0,0 6-6 0,0-6-9 16,0 0-4-16,0 0-15 0,0 0-3 0,-6-12 1 15,3 5-3-15,1 2-15 0,0-2 2 0,0-3 0 16,1-2-19-16,1-2 3 0,-2-1-8 0,2-2-7 16,0 0 1-16,0 1-7 0,0 1 5 0,2 0 7 15,-1 0 9-15,-1 3 3 0,1-2 10 0,0 5 4 0,3-2 11 16,-1 0 2-16,3 3 8 0,2-1 1 0,1-1 2 15,0 3 4-15,3 0-1 0,3-2 5 16,-3 4-1-16,1-1 0 0,0 2 5 0,1 2-3 16,-1-1 3-16,-1 0 1 0,0 0 3 0,0 3-3 15,-5-1 2-15,0 1-1 0,-1 0 0 0,-6 0 1 0,9 0 8 16,-9 0 14-16,4 2 7 0,-4-2 8 0,-5 7 1 16,-2-4 9-16,2 3 2 0,-5-1 3 15,1 1 2-15,0 1 8 0,0-2-8 0,-4-1-4 0,8 1-3 16,-4 1 0-16,4-2-3 0,-4-2-3 0,4 1-3 15,1 1-6-15,-1-1 1 0,1-1-1 0,2 1 0 16,2-3 1-16,-7 2-3 0,2 1-6 0,5-3 2 16,-7 0-9-16,7 0 5 0,-9 0-18 0,9 0-17 15,-8-3-32-15,8 3-17 0,-8-2-34 0,3 0-108 16,1 0-228-16,1-2 101 0</inkml:trace>
  <inkml:trace contextRef="#ctx0" brushRef="#br0" timeOffset="182031.86">22637 1821 55 0,'0'0'76'0,"0"0"-1"0,0 0 4 0,0 0-12 15,0 0 6-15,0 0-8 0,0 0-4 0,0 0-2 16,0 0 7-16,0 0 6 0,-3 10 9 0,1-6-4 16,2-1-5-16,-1 2-3 0,-3 0-3 0,1 4 0 15,0-2 5-15,-1 0-21 0,2 3-2 0,-1 0-4 16,-1 0-8-16,2-1 0 0,-1 3 2 0,2 0-9 15,-3-2-5-15,4 0 6 0,0 2-5 0,0-2-5 16,0 1 2-16,4-1-4 0,-3 1 1 0,3-2-6 16,-3-2 2-16,2-1 1 0,1 0-5 0,-1 1 4 15,3 1-1-15,-1-7 1 0,3 4 0 0,1-2-12 16,2-3 10-16,3 3-1 0,-3-3 2 0,1 0-9 16,1-3-11-16,-1-1 6 0,1 0-5 0,0 0 4 15,-2-2-11-15,-2-1-3 0,-1 2-6 0,2-3 1 16,-5 3 10-16,-1 1-1 0,1-1-4 0,-1-1 4 15,-1 1 14-15,1 1-6 0,-3-1-2 0,0 1 1 16,-1 4 1-16,0-5-6 0,0 5 3 0,-2-6 7 0,2 6-6 16,0 0-1-16,-8 0 6 0,3 0 1 15,5 0-2-15,-12 3 2 0,7-1-1 0,1 0 0 16,4-2 1-16,-9 3-9 0,4 1 8 0,1-3-4 16,4-1 0-16,-6 4-2 0,2 0 5 0,3 0 2 0,-2-1 10 15,2 2 1-15,1 1-1 0,0-1 1 0,-2 2-1 16,2 1 3-16,0-3-2 0,0 2-2 0,0-2 0 15,2 1-1-15,-2 1-2 0,1-2 4 16,3 3 0-16,-2-3-6 0,0 0 7 0,3 0-1 0,-4 4-2 16,3-6-6-16,1 0 2 0,2 3-2 0,-1-3-11 15,2 1-11-15,-2-3-15 0,3 1-20 16,5-1-20-16,-5-2-13 0,3-1-27 0,0 1-31 0,0 0-75 16,-3-5-239-16,2-1 106 0</inkml:trace>
  <inkml:trace contextRef="#ctx0" brushRef="#br0" timeOffset="182365.86">22921 1973 68 0,'0'0'112'0,"0"0"-6"0,0 0-14 15,0 0-3-15,0 0 1 0,0 0-4 0,0 0-1 16,7 10 1-16,-5-8-5 0,4 1 6 0,-2 0 3 16,0 1-10-16,-3-2-8 0,3 2-6 15,0 0-8-15,-3 0 1 0,2 1 3 0,1 0-8 0,0 2-4 16,-1-2-7-16,1 6-2 0,0-2-2 0,0-2-8 16,0 3-3-16,1-1 3 0,0-1-6 0,0 1 0 15,0 1-6-15,-1-1 0 0,1-2-4 0,-1 1-2 16,3-1-7-16,-4-2-10 0,2 1 0 0,-1-2-2 15,0-1-5-15,-4-1-10 0,0-2 3 0,8 4-11 16,-8-4-33-16,4 0-20 0,-4 0-28 0,8-4-36 16,-5 1-91-16,0-2-255 0,-1 1 114 0</inkml:trace>
  <inkml:trace contextRef="#ctx0" brushRef="#br0" timeOffset="182624.86">23060 2031 59 0,'0'0'146'0,"0"0"-9"0,-3-2-13 0,3 2-16 15,0 0-15-15,0 0 5 0,0 0-22 0,0 0-7 16,0 0-8-16,0 0-4 0,0 0-7 0,0 0-11 0,0 0-3 16,0 0 6-16,0 0-6 0,0 0 2 15,0 0 0-15,0 0 10 0,0 0-2 0,-10 5 2 16,7-3-2-16,3-2-1 0,-5 6 11 0,1-2 0 15,0 1-5-15,-1-3-5 0,-1 3-1 0,-1 2-3 0,2 0-6 16,-4-2 1-16,3 5-5 0,-6 0-14 0,6-1-32 16,-4 0-48-16,-1-3-57 0,2 6-175 15,-1-7-319-15,1 0 141 0</inkml:trace>
  <inkml:trace contextRef="#ctx0" brushRef="#br0" timeOffset="187069.87">23275 3110 10 0,'0'0'60'15,"0"0"-7"-15,0 0-1 0,0 0-2 0,7 10-7 16,-7-10-7-16,0 0-3 0,-3 2-4 0,3-2 4 16,0 0-14-16,0 0 2 0,-3 5 1 0,2-2-8 15,1-3-5-15,0 0 3 0,0 0 2 0,0 4 3 16,0-4 1-16,0 0-5 0,-2 4 5 0,2-4-1 16,0 0-1-16,-2 4 2 0,2-4 5 0,-1 4 5 15,1-4 6-15,-1 3-6 0,1-3 0 0,-3 5-7 16,3-5-5-16,-1 5 6 0,1-5-5 0,-1 6 11 15,-1-1-2-15,1-2-7 0,1 2 0 0,0 1 5 16,-1 2-15-16,0-1 3 0,-1 1 9 0,1 2 0 16,1 2 14-16,-1 0-9 0,1-2 0 0,0 2 0 15,-2 0-6-15,4 1 4 0,-1-2-3 0,-1 3-3 16,1 1 7-16,2 1-2 0,-3 0 2 0,1 1-2 16,-1-2 7-16,0-3-10 0,1 4 5 0,1-2 4 15,-2-1-8-15,0 4 3 0,2-5 1 0,-2 5-1 0,3 0-5 16,-3 0 9-16,0-5-7 0,-3 4 5 0,2 1-9 15,-2-1 2-15,3 0 1 0,-1 1-11 16,0-3 5-16,-2 1-3 0,1-1-1 0,-1-1 6 16,2 3-5-16,-3-1 1 0,0-5-4 0,3 2 0 0,0 1 1 15,-2-2 0-15,1-3-4 0,-1 1-3 0,2-2-2 16,1-2-1-16,-3 0-1 0,3 0-3 16,0 0 2-16,-1-1-17 0,1-4-8 0,-1 7-7 15,1-7-12-15,0 3-19 0,0-3-13 0,0 0-21 0,0 0-38 16,0 0-73-16,0 0-228 0,0 0 101 0</inkml:trace>
  <inkml:trace contextRef="#ctx0" brushRef="#br0" timeOffset="188845.86">23261 3163 18 0,'0'0'46'0,"0"0"1"0,0 0 7 16,0 0 0-16,0 0 6 0,0 0-6 0,0 0 2 15,0 0-6-15,0 0 1 0,0 0-6 0,0 0-1 16,0 0-12-16,0 0-3 0,0 0 1 0,0 0 2 16,0 0-8-16,0 0-4 0,0 0-1 0,0 0 0 15,0 0 0-15,0 0-11 0,0 0 2 0,0 0 10 16,0 0-8-16,0 0 2 0,0 0 3 0,18 0-2 15,-12-1-2-15,1-1-2 0,0 2 0 0,0-1-2 16,1 1 0-16,2 0 4 0,1-3-5 0,-1 6-4 16,2-3 4-16,-1-3-6 0,2 3 8 0,0 0-3 15,-3 0-8-15,2 0 6 0,2 3-3 0,-1-3-5 16,1 0-2-16,-3 0 7 0,3 0-5 0,-1 3 7 16,-1-2 0-16,1-1-13 0,-1 0 10 0,1 1-1 15,-2 0-2-15,0-1-3 0,1 1 4 0,-3-2 4 16,2 2-3-16,0-1 3 0,-6-1-1 0,4 1-2 15,-4 1-5-15,-5-1 8 0,13-1 1 0,-8 0-2 16,-5 1 1-16,8-1-6 0,-4 0 3 0,-4 1 5 16,0 0-6-16,14 0-3 0,-14 0 1 0,5-3-1 15,-5 3 11-15,7 0-14 0,-7 0 2 0,9 0 2 16,-4 1 4-16,-5-1 1 0,9 0-6 0,-9 0-6 16,8 2 9-16,-8-2 8 0,8 1-7 0,-8-1-1 15,5 0 3-15,-5 0 6 0,0 0-5 0,0 0 4 0,0 0 2 16,6 0 2-16,-6 0 0 0,0 0 1 0,0 0 0 15,0 0-1-15,0 0-17 0,0 0 9 16,0 0 8-16,0 0 2 0,0 0-12 0,0 0 1 16,0 0-1-16,0 0 1 0,5 2 12 0,-5-2-11 0,0 0 1 15,0 0-5-15,0 0 1 0,0 0 7 16,0 0-5-16,0 0 6 0,0 0-3 0,0 0 7 0,0 0-2 16,0 0 5-16,0 0-12 0,0 0 4 15,0 0 8-15,0 0-19 0,0 0 9 0,0 0 6 0,0 0-4 16,0 0-4-16,0 0-4 0,0 0 3 0,0 0-4 15,0 0 4-15,0 0-2 0,0 0 3 0,0 0 2 16,0 0-10-16,0 0 6 0,0 0 5 0,-1 6-10 16,1-6 5-16,-4 5 4 0,4-5-19 0,-1 6 22 15,0-3-9-15,-2 0-4 0,2 2 13 0,-1-1-1 16,0-1 1-16,1 4-2 0,-2-2 9 0,1 0-9 16,0 3 0-16,0-3 1 0,1 6 6 0,-2-6 0 15,3 7-8-15,-1-3-12 0,1 1 9 0,0-2 7 16,0 4 1-16,0 0-4 0,-3-1 2 0,3 1 3 15,1 0 0-15,-1 1-8 0,0-3-3 0,-1 2 3 16,0 1 9-16,1-2-8 0,0-1-4 0,1 2-6 16,-2 0 8-16,-1-1 4 0,2 0-5 0,0 1 5 15,0-3-1-15,-1 3 2 0,0-4-4 0,1 3 1 16,1-1-1-16,-1 0 1 0,-1 1 2 0,1-2-4 16,0 3 1-16,1-3 1 0,-2-1-2 0,1-1 6 15,0 2-3-15,0 1 4 0,0 0-5 0,-1-1-1 16,1-2 0-16,0 2-2 0,-2-4-3 0,0 2 1 15,2-1 7-15,0 1 2 0,-2-2-1 0,4 2-5 0,-4-1-2 16,2-2-4-16,-1 3 3 0,2-6 3 0,-1 3-2 16,0-4 0-16,2 9 0 0,-2-6-3 15,0-3 5-15,-2 4-6 0,2-4 4 0,-1 2 2 16,1-2-5-16,0 5-7 0,0-5 5 0,1 4 2 0,-1-4-4 16,2 6 1-16,-2-2-4 0,0-4 3 0,-2 5-5 15,2-5 1-15,2 3-2 0,-2-3 6 0,1 6-3 16,-1-2-6-16,0-4 11 0,0 0-5 0,0 0 0 15,1 4 5-15,-1-4 1 0,0 0 0 0,3 3 12 16,-3-3-11-16,0 0-4 0,0 0 0 0,0 0 10 16,0 0-7-16,0 0-3 0,0 0 2 15,0 0 7-15,0 0-1 0,0 0-10 0,-3 5 0 0,3-5-1 16,0 0 7-16,2 4-9 0,-2-4 12 0,0 0-5 16,1 3-1-16,-1-3-1 0,0 0 5 0,0 0-9 15,-5 4 6-15,5-4 3 0,-3 3 1 0,0 1 0 16,3-4 2-16,-4 4-7 0,2-1-1 0,2-3-6 15,-2 4 11-15,1-1 3 0,-1 0-2 0,2-3-10 16,-5 5 19-16,5-1-8 0,0-4 0 0,0 6 0 16,0-6-5-16,0 6 7 0,0-6-3 0,0 7-6 15,0-5 15-15,0-2-6 0,0 6-9 0,0-6 4 16,0 5 6-16,0-5-1 0,0 0 0 0,0 0 3 16,0 0 2-16,0 0 0 0,-4 2 1 0,4-2-5 15,0 0-1-15,0 0-3 0,0 0-1 0,0 0-1 16,0 0 1-16,0 0-2 0,-11-5-4 0,11 5 1 0,0 0-5 15,-8-2 3-15,8 2-5 0,0 0 3 16,-13 0 0-16,7 2-1 0,-3-2 1 0,-3-2 5 16,1 2-2-16,-2 0-1 0,0 3 3 0,-2-3-1 15,-2 2 4-15,-2-2 3 0,2 0 3 0,-1-2 3 16,4 2-4-16,1 0 7 0,0-3 5 0,0 2-2 0,4 1 8 16,-1-3 1-16,2 3-2 0,2-3-4 15,-2 2 4-15,3-1-4 0,-4-2 4 0,4 3-5 16,-1-2-10-16,3 0-10 0,-3 2-1 0,1-2-12 0,2-1-12 15,-1 0-30-15,2-1-10 0,-1 3-36 0,1-4-56 16,0 2-174-16,0-2 77 0</inkml:trace>
  <inkml:trace contextRef="#ctx0" brushRef="#br0" timeOffset="189971.86">23252 3180 40 0,'0'0'51'16,"0"0"-3"-16,0 0 7 0,0 0-2 0,0 0-17 0,0 0 22 16,0 0-14-16,0 0 2 0,0 0-2 0,0 0 6 15,-9 4-9-15,9-4 1 0,0 0-10 0,-5 3-2 16,5-3-3-16,-5 1-2 0,5-1-7 0,-4 5-1 15,4-5 0-15,-5 2 4 0,5-2-6 0,-4 5 0 16,4-5 1-16,-2 2-11 0,-1 1 5 0,3-3-14 16,-1 3 8-16,1-3 5 0,-4 3 6 0,4-3-10 15,-4 3-1-15,3 0 4 0,-3 2 8 0,3-1-5 16,-2 0 2-16,3 3 0 0,-5-2 6 0,1 1-3 16,3 1-2-16,-5 1 0 0,3 2 6 0,-5 1-6 15,5-1 3-15,-4 5 1 0,1-4-2 0,-1-1-5 16,1 2 11-16,0 3-13 0,-5-2 2 0,5-2 0 0,-2 0 0 15,3-3 1-15,-2 2-2 0,1-2-1 16,1 1-6-16,0-3 0 0,1-1 7 0,2-1 0 16,-2 0-6-16,3-1 3 0,-1 0 2 0,2-3-4 15,-3 4 8-15,3-4 0 0,-3 3 0 0,3-3 2 16,0 0 2-16,0 0-10 0,0 0-1 0,0 0 4 0,0 0-5 16,0 0-1-16,0 0 8 0,0 0-8 15,0 0 0-15,10 1 4 0,-10-1-12 0,4 2 0 16,-4-2 2-16,8 0 5 0,-8 0-2 0,9 2 7 0,-5-2-11 15,2 1 4-15,0-1-2 0,3 0 2 0,1 0-5 16,3 1 6-16,1-2-1 0,3 0 2 0,2 1-17 16,0-2 28-16,-2 0-13 0,-3 1-6 15,-1-2 10-15,1 2 2 0,-4-2-3 0,0 3-2 0,-2-3 5 16,-1 1 3-16,0 1 6 0,-2 1 7 0,-1-3-4 16,-4 3-5-16,9-1 9 0,-7-2-9 0,-2 3 0 15,0 0-5-15,5 0-6 0,-5 0 2 0,0 0-18 16,0 0-14-16,0 0-10 0,8-1-13 0,-8 1-22 15,0 0-7-15,0 0-9 0,0 0-15 0,0 0-79 16,7-1-197-16,-2-1 87 0</inkml:trace>
  <inkml:trace contextRef="#ctx0" brushRef="#br0" timeOffset="190799.85">23708 3217 67 0,'0'0'65'0,"0"0"-5"0,0 0-15 0,0 0 10 16,0 0-9-16,0 0 0 0,0 0-3 0,6-4-10 15,-6 4-4-15,0 0-3 0,1-3-1 0,-1 3 0 0,0 0 1 16,1-3 1-16,-1 3-5 0,0 0 1 0,0 0 7 16,0 0 4-16,1-4 10 0,-1 4-9 15,0 0 3-15,0 0-2 0,0 0-1 0,0 0 1 16,0 0 0-16,0 0 5 0,0 0-8 0,0 0 1 0,0 0-3 16,0 0-7-16,0 0 0 0,0 0-5 0,0 0 1 15,0 0-6-15,0 0 2 0,0 0-6 0,0 0 1 16,0 0-4-16,0 0 0 0,0 0 2 0,0 0-1 15,0 0-3-15,7 8 2 0,-7-8-2 0,0 0 12 16,0 0-1-16,0 0 4 0,0 0-1 0,0 0 5 16,1 3 1-16,-1-3-2 0,0 0-5 15,0 0 0-15,2 3-3 0,-2-3 6 0,3 3-12 16,-3-3 2-16,4 6-3 0,-3-4 4 0,4 2-3 0,-1 1-1 16,1 0 2-16,4-1 0 0,0 5 6 0,0-4-12 15,2 3 4-15,1-1 0 0,-3-1-4 0,1 2-5 16,-5-3 3-16,4 0 2 0,-1 2-5 0,-2-1-15 15,-1-2 7-15,-1 1-11 0,4 0 11 0,-7 0-2 16,3-2 3-16,-1 1 0 0,2 0 2 0,-4 1-1 16,0-2-3-16,2 0 2 0,-2 1 9 0,-1 0-6 15,0-4 5-15,0 5-12 0,0-5 8 0,3 4 4 16,-3-4-20-16,1 4 23 0,-1-4-2 0,0 0-4 16,0 0 5-16,0 0-1 0,0 0 4 0,-4 4-4 15,4-4-3-15,-4 2-1 0,-1-1 4 0,5-1-4 16,-10 3 6-16,5 1 10 0,-2-1-10 0,2 1-4 0,-5-3-1 15,1 7 9-15,0-3-7 0,-5-1 4 16,5 3 2-16,-5-2-3 0,3 2 0 0,-1-2 0 16,1 0 4-16,0-1 2 0,2 1 2 0,1-1 7 15,1-3-5-15,2 2 7 0,1 0-2 0,2-2 0 0,2-1 1 16,-7 2 3-16,7-2-2 0,-5 1-6 16,5-1-16-16,0 0-18 0,0 0-44 0,13-6-41 15,-3 2-152-15,2-1-279 0,-1-1 124 0</inkml:trace>
  <inkml:trace contextRef="#ctx0" brushRef="#br0" timeOffset="192172.86">23445 3155 85 0,'0'0'85'16,"0"0"0"-16,0 0-14 0,0 0-14 0,0 0-1 15,0 0-11-15,0 0 2 0,0 0-4 0,0 0-4 16,0 0-4-16,0 0 1 0,0 0-4 0,0 0 8 15,0 0 0-15,0 0-6 0,0 0 17 0,0 0-18 16,0 0-14-16,0 0 19 0,0 0-10 0,0 0 4 16,0 0-6-16,0 0-5 0,0 0 0 0,0 0-3 15,0 0-6-15,-19-3 1 0,19 3 5 0,0 0 4 16,-5-3-13-16,5 3-7 0,0 0 9 0,0 0-1 16,0 0 3-16,0 0 1 0,0 0-10 0,0 0 7 15,-8-1 7-15,8 1-6 0,0 0 5 0,0 0-9 16,0 0 4-16,0 0 3 0,0 0 7 0,0 0 0 15,-1-4 3-15,1 4 2 0,0 0-1 0,0 0 6 0,0 0 2 16,0 0-8-16,0 0-2 0,0 0-1 0,-3-2-2 16,3 2 0-16,0 0-1 0,0 0-9 15,0 0 2-15,0-7-3 0,0 7 1 0,0 0 6 16,0 0-9-16,0 0 11 0,0 0-8 0,-1-4-3 0,1 4 1 16,0 0-5-16,0 0-1 0,0 0 4 0,0 0-3 15,0 0-2-15,0 0-3 0,0 0 3 0,0 0 7 16,0 0-8-16,0 0-3 0,0 0-1 0,0 0 5 15,0 0-4-15,0 0 2 0,0 0-2 0,0 0 2 16,0 0-2-16,0 0-2 0,0 0-1 0,0 0-1 16,0 0 3-16,0 0-1 0,0 0-3 0,0 0 3 15,0 0 6-15,0 0-3 0,8 13 0 0,-7-10 5 16,4 1-2-16,-4-1 2 0,3-1-5 0,1 1 2 16,-2 1 2-16,2 1-3 0,0-2 4 0,-1 1-6 15,2-1 1-15,1 1 4 0,-3 1 3 0,2-1-14 16,-1-1 4-16,3 1 6 0,-2-2 0 0,2 5 0 15,-2-6 5-15,3 2-2 0,-3-1-2 0,1-1 2 16,1 1-7-16,-1-1 2 0,0-2 2 0,0 1 3 16,-7 0 6-16,13-3-10 0,-5 1 4 0,-2-2-4 15,-1 0 1-15,3 1-3 0,-5 0-3 0,4-2-7 16,-2-2 3-16,-4 2-4 0,3-2-9 0,0-1-2 16,-4 2 5-16,3 1-3 0,-3-2 3 0,0 2 6 15,0 1-7-15,-3-2 12 0,3 6-7 0,0-7 8 0,-1 5 5 16,-2-1-2-16,3 3 1 0,-1-6 4 0,1 6 0 15,-4-4 0-15,4 4 2 0,-4-2 0 16,4 2 7-16,-4-5 0 0,2 2 5 0,2 3-4 0,-2-4 2 16,2 4 3-16,0 0-1 0,-3-2-4 0,3 2-8 15,-6-2 6-15,6 2-4 0,-7-4 5 16,7 4-3-16,-6-1 3 0,-1-2-5 0,4 0-2 0,-4 1 2 16,7 2-3-16,-10-2 1 0,5 2-1 0,5 0-1 15,-13 0 0-15,7-1-2 0,0 4 0 0,6-3-4 16,-10 0 0-16,10 0 5 0,0 0 0 0,-7-2 1 15,7 2-5-15,0 0 4 0,0 0-5 0,-8 2 5 16,8-2 1-16,0 0 1 0,-5 1-3 0,5-1-1 16,0 0-15-16,-9 0-5 0,9 0-5 0,0 0-17 15,-10-1-12-15,10 1-23 0,-5-2-2 0,5 2-4 16,-8 2-6-16,8-2-4 0,-9 1 5 0,9-1-2 16,-9 0 4-16,9 0-1 0,-8 1 5 0,8-1-51 15,-5 0-145-15,5 0 65 0</inkml:trace>
  <inkml:trace contextRef="#ctx0" brushRef="#br0" timeOffset="192425.85">23413 3142 105 0,'0'0'104'0,"0"0"-9"0,0 0-6 0,0 0-24 16,0 0-23-16,0 0-32 0,0 0-31 0,0 0-61 15,0 0-89-15,0 0 41 0</inkml:trace>
  <inkml:trace contextRef="#ctx0" brushRef="#br0" timeOffset="193620.28">23302 3832 8 0,'0'0'72'16,"-3"-3"1"-16,3 3-8 0,0 0-10 0,0 0-2 15,0 0 1-15,0 0-8 0,0 0 3 0,0 0-9 16,0 0 3-16,0 0-5 0,0 0-1 0,0 0 4 16,0 0-4-16,0 0 1 0,0 0 9 0,0 0-5 15,0 0 2-15,0 0 0 0,0 0-1 0,0 0-7 16,-8 1 5-16,8-1-12 0,0 0 1 0,0 0-9 15,0 0 1-15,0 0-3 0,0 0-1 0,0 0-2 16,-8 2-1-16,8-2-2 0,0 0-5 0,0 0-1 16,0 0-4-16,0 0 11 0,0 0-5 0,-7 2-4 15,7-2 8-15,-3 3-5 0,3-3 8 0,0 0 1 0,-8 0 8 16,8 0 0-16,-4 1-5 0,4-1 0 16,0 0 0-16,0 0-3 0,-5 2-1 0,5-2 1 15,0 0-1-15,0 0-2 0,0 0-7 0,0 0 3 16,0 0 0-16,-3 3-8 0,3-3 3 0,0 0-1 0,0 0 0 15,0 0 9-15,0 0-9 0,9 3 2 0,-5 0-3 16,5-2-16-16,1 0-7 0,8 1-33 16,3-1-30-16,-1-1-37 0,8 0-97 0,-5 0-234 0,8-3 104 15</inkml:trace>
  <inkml:trace contextRef="#ctx0" brushRef="#br0" timeOffset="206237.28">22726 3796 2 0,'0'0'88'0,"0"0"2"15,0 0-9-15,0 0-9 0,0 0-3 0,0 0-6 16,0 0 4-16,-2-3-10 0,2 3-11 0,0 0-1 16,0 0 6-16,0 0-4 0,0 0-14 0,0 0 1 0,0 0-1 15,4-4-8-15,-4 4 3 0,0 0 1 0,0-4-6 16,0 4 4-16,0 0-4 0,0 0-6 16,-4-5 2-16,4 5-4 0,0 0 3 0,-5-5-9 0,5 5 5 15,-5-4-5-15,5 4-5 0,-5 0 1 0,5 0 5 16,-8-3-8-16,5 2 3 0,-3 0-5 0,1-2 5 15,5 3 0-15,-9-4-1 0,7 4-6 0,-3-3 4 16,5 3-5-16,-9-2 6 0,4 0-6 0,5 2 8 16,-11 0-7-16,5 0-7 0,6 0 12 0,-11-1 2 15,4 0-4-15,7 1 0 0,-11 4-2 0,3-3 2 16,-1 3 0-16,0-3 0 0,0 2 3 0,2 0-8 16,-5-1 3-16,4 3 7 0,-3-2-13 0,2 1 8 15,-3 1-1-15,2-1-5 0,1-1 16 0,2-1-11 0,1 2 1 16,1-2 7-16,-2 3-6 0,2-1 7 15,-2-3-4-15,3 2 1 0,-2 0 0 0,1 1-1 16,1 0-2-16,-1 0 3 0,1 0 6 0,0 2-1 0,0 1 2 16,2-3-8-16,-1 0 2 0,2 2 1 0,-3-2 0 15,4 4 4-15,-1-1-5 0,1-2 3 16,0 1 0-16,1 0 7 0,1 0-5 0,-2-1 5 0,3 2-4 16,0-2-4-16,1 2 2 0,-3-2-5 0,0-1 3 15,3 0-1-15,0 1 2 0,1-2-4 0,0 1 4 16,0-1-5-16,0-1 3 0,0 0-4 0,3-2 7 15,-3 2-3-15,2-1-2 0,-7-1-1 0,11-3-7 16,-4 1 5-16,0 2-18 0,2-3 20 0,-4 0-7 16,-1-1 5-16,4 2 3 0,-1-2-2 0,-3 3-6 15,1-2 5-15,-1 1-4 0,0-1-3 0,-4 3 5 16,5-3-5-16,-5 3 0 0,4-1 2 0,-4 1 1 16,0 0-4-16,0 0-1 0,0 0-1 0,0 0 4 15,0 0 3-15,0 0 0 0,0 0-7 0,6 7 3 0,-6-7-1 16,0 0 2-16,0 2-3 0,0-2 5 15,0 6-6-15,0-6 4 0,0 3 3 0,0-3 4 0,0 5-3 16,0-1 0-16,0-4 3 0,4 4-6 0,-1 0 7 16,-1-1-5-16,2 0-3 0,-1 2 4 0,2-2 0 15,0 1 0-15,3-2 3 0,-2 1-5 0,2 0 2 16,-1-1 5-16,5-1-5 0,-2 0 6 0,0-1-3 16,0 0-2-16,1 0-3 0,-2-1-1 0,-2 1 1 15,0-1-2-15,0-1 5 0,-1-1 3 0,1 1-1 16,-4 1-1-16,3 0 3 0,-5-1 0 0,-1 2 4 15,6-3-2-15,-6 3 2 0,3-2 1 0,-3 2-3 16,0 0 6-16,6-2 2 0,-6 2 2 0,0 0-3 16,0 0-2-16,2-5 0 0,-2 5-7 0,0 0 6 0,0 0-1 15,-8-7 2-15,7 4-3 0,1 3 5 16,-4-4 1-16,-1 1 0 0,1-1-2 0,0 1-2 16,-1 0 0-16,0-1-4 0,0 3 0 0,-3-3-2 15,3 1 0-15,-4 1-2 0,4 0-3 0,-2 0-8 0,-1 2-8 16,-1 0-4-16,1 0-4 0,1 0-5 15,-1 0-6-15,-1 0-11 0,3 0-6 0,6 0-8 16,-12 4-12-16,6-4 0 0,1 2-27 0,5-2-14 0,-9 3-84 16,4-2-211-16,1 1 94 0</inkml:trace>
  <inkml:trace contextRef="#ctx0" brushRef="#br0" timeOffset="206720.29">22894 3889 25 0,'0'0'68'0,"0"0"-4"0,0 0 6 16,0 0 1-16,0 0 1 0,0 0 9 0,0 0-2 15,-7 10-1-15,7-10 5 0,-7 2-6 0,5 2-5 0,-1-3-6 16,3-1-7-16,-6 3-9 0,3 0-4 16,3-3-8-16,-4 2 0 0,4-2-4 0,-2 4-1 0,-1-1-8 15,3-3-2-15,-4 4-3 0,3-2-9 0,1-2 9 16,0 7-11-16,0-3 2 0,0-4-3 16,0 4 4-16,3-2-7 0,-3-2 1 0,1 6-5 0,-1-3 10 15,1 0-7-15,-1-3 4 0,5 4 2 0,-1-2-5 16,0 0 1-16,1 0-6 0,-1-1 3 0,0 4-1 15,2-4-1-15,-1 3-1 0,2-1-3 0,-1 1 0 16,-1-1 5-16,-1 0-7 0,1 2 7 0,0-4-7 16,-1 3 5-16,-2 0-3 0,2 0-3 0,0 0 7 15,0-3-8-15,-4 3 7 0,1 1 1 0,2 1 2 16,-3-6 2-16,-3 5 0 0,3-5 0 0,-1 5-4 16,1-1 2-16,-2 0-4 0,2-4 2 0,-6 5-3 15,6-5 7-15,-4 3-7 0,2-1-9 0,2-2 14 16,-5 3-15-16,5-3 2 0,0 0-9 0,0 0-14 15,0 0-6-15,-4 3-19 0,4-3-28 0,0 0-104 16,0 0-206-16,-5-10 92 0</inkml:trace>
  <inkml:trace contextRef="#ctx0" brushRef="#br0" timeOffset="207142.28">23151 3739 97 0,'0'0'135'16,"-10"11"-8"-16,10-5-13 0,-4-3-2 0,2 4-15 16,0-2-12-16,2 1-5 0,-2 2-7 0,-1 1-2 15,3 2 2-15,0 0-8 0,0-2-7 0,0 3-4 0,0 0-3 16,1 1-25-16,-1-4 21 0,2 3 4 16,-2 2-5-16,2-2-5 0,-2 0-4 0,2 0-3 15,-2-1-3-15,2 1-3 0,-2 4 3 0,0-4-6 0,-2 0 1 16,0-1 2-16,2 0-8 0,-2 1 2 0,0 0-5 15,2-3 2-15,0 3-6 0,0-4 2 0,-1-1 2 16,1 0-6-16,0 0-3 0,0-3-1 16,0 2-9-16,0-3-5 0,-2 1-3 0,2-4-5 0,-2 4-8 15,2-4-15-15,0 0-41 0,0 0-55 0,0 0-130 16,2-17-286-16,0 10 126 0</inkml:trace>
  <inkml:trace contextRef="#ctx0" brushRef="#br0" timeOffset="207378.28">23076 3946 91 0,'14'-1'140'0,"-1"0"-14"16,4 1-7-16,2-1-15 0,0 1-7 0,-3 0-12 0,3 1-5 15,-6-1-10-15,4-1-7 0,2 1-10 0,-8-1-5 16,1 1-13-16,-1 0-18 0,-4 0-16 0,-1 0-9 16,-1-1-18-16,-5 1-25 0,9 1-24 0,-9-1-87 15,0 0-175-15,0 0 78 0</inkml:trace>
  <inkml:trace contextRef="#ctx0" brushRef="#br0" timeOffset="210196.28">22635 4362 47 0,'1'-5'84'0,"-1"5"1"0,1-5-21 0,-1 5 17 0,3-2-6 16,-3 2-9-16,0-5 2 0,0 5-11 16,1-6-2-16,-1 6 0 0,0-5-6 0,0 5-8 15,0-4 9-15,0 4-5 0,-2-5-3 0,2 5-4 0,-3-4 4 16,3 4-4-16,0-4-8 0,0 4 0 0,0 0-6 16,-5-4 3-16,5 4-1 0,-4-2 0 0,4 2-6 15,0 0-3-15,-3-3 0 0,3 3-7 0,0 0 7 16,-4-4-4-16,4 4-1 0,-5-3-4 0,5 3-5 15,-8-1 4-15,8 1-2 0,-10-1 0 0,3 1-1 16,0 0 3-16,7 0-5 0,-17 1-6 0,9 0 4 16,-1 1 5-16,-2-1-2 0,-2 2 3 0,4-1-3 15,-5 0-8-15,3 0 1 0,0 3 3 0,1-2 2 16,0 1 2-16,0 1-5 0,0-2 4 0,3 1 1 16,-1 4-5-16,3-6-2 0,-1 3-2 0,2 0 9 15,0 0-10-15,2 0 8 0,-1-1-6 0,2 0 13 16,1 1-8-16,0 0 3 0,0-5-6 0,0 8 6 0,1-4-3 15,2-1 2-15,-2 2 2 0,0-2-4 0,3 0 1 16,-1 3-13-16,-1-5 12 0,3 2 4 16,-1-1-1-16,0 0 0 0,2 1-11 0,1-1 17 0,2-2 1 15,1 2-23-15,2-2 10 0,-1 0-6 0,0 0 0 16,2 2-2-16,1-2-8 0,-1 0 4 0,-2 0 0 16,0 0 1-16,-5 0-5 0,4 0 6 0,-6-2 2 15,-4 2 4-15,12 2-6 0,-12-2 0 0,7 0 8 16,-7 0-5-16,7 0 2 0,-7 0-1 0,0 0 7 15,0 0-7-15,6 2 3 0,-6-2-1 0,3 1 4 0,-3-1 5 16,2 4-4-16,-2-4-7 0,3 4 0 16,-2 0 1-16,-1 0 6 0,1-1-5 0,-1-3 5 15,7 5 5-15,-5-3-5 0,2 1 4 0,0-2-5 16,0 2 11-16,1-2 0 0,0 1-6 0,0-1 2 16,4-1 0-16,-1 1-2 0,1-1-2 0,0 0 8 15,2 0-2-15,-1-1-1 0,-1 0 3 0,1-2-10 16,2 0 12-16,-7-1-3 0,5 0-1 0,-5 1-4 0,3-1-2 15,-4 1-1-15,1-1 5 0,0-2 1 0,-1 2 0 16,-3-1-3-16,-1 2 5 0,3-1-3 16,-2 1 2-16,-1 3-15 0,-4-6 13 0,4 6-10 0,-7-4 5 15,0 2 1-15,2 1 3 0,-5 0-1 0,1 1 0 16,-2 0 4-16,0 1-1 0,-1-1-6 0,1 1 6 16,2 1-8-16,-2-1 10 0,3 0-16 0,4 0-8 15,-3 0-12-15,7-1-6 0,-12 0-18 0,8 3-10 16,4-3-17-16,-6 0-82 0,6 0-174 0,-8-4 77 15</inkml:trace>
  <inkml:trace contextRef="#ctx0" brushRef="#br0" timeOffset="210663.82">22919 4258 25 0,'0'0'132'0,"0"0"-14"0,0 0-11 16,0 0-7-16,0 0-6 0,0 0-13 0,0 0-12 16,0 0-3-16,0 0-11 0,0 0 2 0,0 0 4 15,0 0-4-15,0 0-9 0,0 0-3 0,0 0-9 16,0 0 2-16,0 0-6 0,0 0-3 0,0 0-2 16,0 0 3-16,0 0-6 0,-4 13-1 0,3-10-1 15,-1 3-6-15,0 2-6 0,0 0 7 0,0 2 1 16,2 0 1-16,-2-1 0 0,-1 3-3 0,0 0-4 0,3 0-3 15,0-2-4-15,0 2 4 0,0-2-4 0,0 2 3 16,2-4 1-16,-2 2-1 0,2-1-1 0,0-2-4 16,2-1 2-16,-4-2 1 0,0 3 3 0,4-2-3 15,-4-3-2-15,0 1-3 0,0-3 3 0,2 4-9 16,-2-4-15-16,2 4-5 0,-2-4-29 0,0 0-27 16,0 0-51-16,0 0-82 0,14-8-233 0,-9 5 103 15</inkml:trace>
  <inkml:trace contextRef="#ctx0" brushRef="#br0" timeOffset="211103.82">23027 4378 33 0,'0'0'95'0,"0"0"4"0,0 0 2 0,-7 10-14 15,7-10-4-15,-3 4-2 0,2-1-11 0,0 2-1 16,-2 0-12-16,-1-2 4 0,4 2-10 0,-1-1-1 16,-2-1-10-16,3 0-14 0,0 2 7 0,0-1-2 15,4 0-3-15,-4 1 1 0,0-5-6 0,4 5-3 16,0-1-3-16,0-1 4 0,-2 1-7 0,3-3-1 15,0 2 1-15,0-3-1 0,1 2-6 0,-6-2 6 16,7 0-19-16,-7 0 17 0,8 0-3 0,-8 0-1 16,8 0-1-16,-8 0 6 0,6-2 0 0,-6 2-3 15,5-4 12-15,-2 1-4 0,-1-1 11 0,3 3 6 0,-2-3-6 16,-3 4 1-16,1-9-4 0,-1 5-4 0,-1-3 2 16,1 2-8-16,0-2 0 0,-3 1-2 15,0 1-4-15,0-2-1 0,-1 3-2 0,0-1-3 0,0 0 4 16,-2 3-8-16,3-1-7 0,0 1-20 0,-1-1-7 15,-1 0-13-15,5 3-19 0,-8 0-6 0,8 0-14 16,-5-1-15-16,5 1-97 0,0 0-215 0,-8 1 95 16</inkml:trace>
  <inkml:trace contextRef="#ctx0" brushRef="#br0" timeOffset="211436.82">23087 4354 66 0,'9'0'108'0,"-9"0"-15"0,11 0-17 0,-4 0 0 15,-7 0-12-15,15 1-18 0,-5 1 12 0,0 2-7 16,1-1-14-16,-6 0-1 0,8-2-3 0,-4 5 0 16,0-2-5-16,-4-1 0 0,4 1 0 0,-4-1-6 15,0 1-1-15,2-1-4 0,-5 2 4 0,2 0-6 0,2-2-1 16,-2 0 0-16,-1 3-2 0,-1-3 7 0,1-1-4 16,-1 0 5-16,0 2 2 0,-1 0-4 15,-1-4-1-15,3 3 3 0,-3-3 0 0,1 2 0 0,-1-2 0 16,0 0 11-16,2 4 0 0,-2-4 8 0,0 0 4 15,0 0 7-15,0 0 8 0,0 0 4 0,0 0-9 16,0 0-3-16,0 0-7 0,12-9-5 0,-10 5 2 16,2-1-1-16,0 2-1 0,0-3-11 0,0 2 1 15,1-1 0-15,1-3-5 0,2 0-2 0,-3 2 2 16,-1 1-6-16,1-2-2 0,1 3-4 0,-2-2-4 16,1 0-8-16,-1 2-19 0,1 2-21 0,2-2-19 15,2 0-14-15,-4 1-16 0,2 0-36 0,1 2-140 16,1 0-287-16,0 1 128 0</inkml:trace>
  <inkml:trace contextRef="#ctx0" brushRef="#br0" timeOffset="-213771.88">24287 3885 3 0,'0'0'87'0,"0"0"6"15,0 0-7-15,0 0 0 0,0 0 0 0,0 0-1 16,0 0 2-16,0 0-1 0,0 0-6 0,0 0 0 16,0 0-3-16,0 0-10 0,0 0-4 0,0 0-9 15,0 0-2-15,0 0-8 0,0 0-5 0,0 0-4 16,0 0-2-16,0 0-2 0,0 0-1 0,0 0-1 15,0 0-1-15,0 0-3 0,0 0-4 0,0 0-3 16,0 0 0-16,0 0 4 0,0 0-10 0,-4-7-1 16,4 7 2-16,0-3 1 0,0 3-5 0,-1-7 1 15,1 7-2-15,1-5 0 0,2 5-14 0,-3 0 9 16,0-5 1-16,0 5 1 0,0-7-3 0,1 5-8 16,-1 2-2-16,-1-6-7 0,1 0-3 0,0 1 4 0,1 2-10 15,-1-2 0-15,0 5 0 0,-1-8-3 0,-2 4 5 16,2 1 4-16,-3-1 0 0,3-1 9 0,-3 4-1 15,-1-3-12-15,1 2 9 0,-1 0 3 16,5 2-1-16,-8-3 5 0,3 3-3 0,5 0 0 0,-10 0-1 16,2 0 5-16,8 0-3 0,-12 3-1 0,6-2 6 15,0 1 1-15,-1-1-1 0,1 3 0 0,0-1-9 16,1 2 1-16,0-1 5 0,0-1-5 0,1 3 5 16,1-2-7-16,1 1-1 0,2 0 1 0,-2-2 0 15,4 3-3-15,-1-3 7 0,0 4 2 0,1 0-4 16,1-1 2-16,0-2-3 0,2 4 0 0,0-3 2 15,0 5 11-15,2-2-10 0,-3 1 3 0,1 2 2 16,-1-2 0-16,0 0-3 0,0 0 7 0,0 0-9 16,-3 1 7-16,1-2-3 0,0-1 4 0,-2 1-5 15,0-2 4-15,0 1 6 0,0 2 0 0,-2-5 1 16,-1 5 2-16,1-4 3 0,0-1 0 0,-4 1 3 16,4 1-7-16,0-4-1 0,-2 2 7 0,2-1-4 15,-1 0-1-15,-1 0-1 0,4-3-1 0,-6 3 1 0,6-3 5 16,-8 1-9-16,8-1 3 0,-5 2 7 0,5-2-14 15,0 0-13-15,-9-3-5 0,9 3-30 16,-5-1-30-16,5 1-89 0,-6-3-182 0,6 3 81 0</inkml:trace>
  <inkml:trace contextRef="#ctx0" brushRef="#br0" timeOffset="-213040.79">24374 3814 51 0,'0'0'93'0,"0"0"-8"0,0 0-10 16,-1 14-5-16,1-14-9 0,-3 10-3 15,3-2-7-15,0 0-4 0,-1 1-2 0,1 1-9 16,-1 1-4-16,-1 0-2 0,1 0 1 0,0 1-1 16,-1-3 11-16,0 2-2 0,0-3-11 0,2 2 4 0,-2-3-9 15,1 1-2-15,1-1-1 0,-1-3 0 0,1 3-2 16,-2-1 2-16,2-6-7 0,-1 4 0 0,1 0 1 15,0-4 0-15,0 0 6 0,0 5-3 0,1-1 6 16,-1-4 5-16,0 0-2 0,0 0-4 0,0 0 0 16,0 0-5-16,0 0 2 0,12-12-3 0,-10 11 0 15,2-3-2-15,-1 0-2 0,-1 3-2 0,-2 1-1 16,6-6-1-16,-5 4-4 0,-1 2 0 0,2-2 0 16,-2 2-2-16,0 0 0 0,0 0-6 0,0 0-2 15,0 0 1-15,0 0 2 0,12 4-6 0,-12-4 5 16,4 3-1-16,-3 1 3 0,0 0 2 0,-1-4-3 15,3 5 8-15,-1-1-2 0,0-1-3 0,0 2 2 16,0-4-3-16,1 2 6 0,1-1-2 0,-4 2 5 16,5-1-2-16,-5-3-3 0,5 5-2 0,-2-5 1 15,-3 0 6-15,8 0-6 0,-8 0 0 0,9-2 2 16,-9 2-5-16,8 0 0 0,-8 0-3 0,8 0 4 16,-4-3-7-16,-4 3-4 0,0 0-7 0,10 3-6 15,-10-3-9-15,9 0-11 0,-9 0-8 0,5 0-1 0,-5 0-7 16,0 0-4-16,8 0-11 0,-8 0-15 0,5 0-58 15,-5 0-158-15,9-3 70 0</inkml:trace>
  <inkml:trace contextRef="#ctx0" brushRef="#br0" timeOffset="-211643.79">24651 3950 64 0,'0'0'87'15,"0"0"-13"-15,0 0-11 0,0 0-1 0,0 0-7 16,0 0-2-16,0 0-2 0,0 0 5 0,0 0 5 16,0 0 4-16,0 0 4 0,0 0 5 0,0 0-1 15,0 0-6-15,-12 6-4 0,12-6 0 0,0 0-9 16,0 0-2-16,0 0 0 0,-4 3-12 0,4-3-3 16,-5 2-5-16,1 0 0 0,1 2-6 0,-1 0-4 15,1 0-2-15,-1 1 0 0,-1-1-5 0,0 1-1 16,1 1-3-16,0-2 5 0,1 1-4 0,1 1-1 15,-1-3-4-15,1 1-7 0,0 1 0 0,1 1 3 16,1-6-5-16,-1 5 6 0,1-5-2 0,0 4 0 16,1-2 1-16,-1-2 2 0,9 0 3 0,-9 0-5 15,12-2-4-15,-4-1-3 0,3 2 1 0,-1-2-4 16,1-2-15-16,2-2-1 0,-3 5 11 0,-1-2-11 0,0-1 0 16,-1 2 1-16,-2 0-1 0,-1 1-1 15,3 2 4-15,-4-3 1 0,-4 3-2 0,8 0 1 16,-8 0-2-16,7 3 7 0,-3-2-2 0,-1 2 1 0,-3-3 2 15,5 4-1-15,-4 1 2 0,3-4 1 0,-3 2 7 16,-1-3-1-16,4 5-1 0,-4-1 8 0,0-4-9 16,5 3 8-16,-5-3-6 0,0 0 4 15,5 2 4-15,-5-2 12 0,3 3 1 0,-3-3-1 0,0 0 2 16,0 0 4-16,10-3-6 0,-10 3 3 0,7-5-2 16,-1-2-5-16,-2 5 1 0,-2-1-4 0,1 3 4 15,-3 0-3-15,5-5-2 0,-4 2 4 0,-1 3-3 16,5-2 7-16,-5 2-3 0,0 0-8 0,3-3 0 15,-3 3 6-15,0 0-6 0,0 0 5 0,0 0-9 16,0 0-1-16,0 0 1 0,0 0-2 0,0 0-1 16,0 0 0-16,0 0 1 0,0 0 4 0,0 0-3 15,0 0-2-15,0 0 12 0,0 0-5 0,0 0 9 16,0 0 4-16,0 0-2 0,0 0 11 0,0 0 4 16,7 0 5-16,-7 0 3 0,0 0-7 0,0 0-6 15,0 0-3-15,0 0-4 0,0 0-3 0,0 0-2 16,0 0-6-16,0 0 1 0,0 0-1 0,-4 13-4 15,2-9 4-15,2 4-3 0,-1-3 2 0,0 4 1 0,1 2-3 16,0-1-1-16,-4 3 0 0,2-1 0 0,1 1 4 16,-1 2-3-16,0-3-2 0,2 1-1 15,0-2 1-15,0 2-1 0,0-3-1 0,0 1 1 16,0 2 4-16,0-4-3 0,0 2 0 0,2-2-1 0,-2 1-1 16,0 0 8-16,0 0-1 0,1-1-3 0,1 0 0 15,0 0-3-15,-1-2 3 0,-1-1-2 0,1-1-2 16,-1 1-2-16,0-1-3 0,0-3 8 0,0 2-4 15,0-4 11-15,0 0 0 0,0 6-1 0,0-6-10 16,0 0-3-16,0 0-13 0,0 0-11 0,3-17-16 16,-2 10-7-16,3-3-3 0,0-1-7 0,1-5-14 15,-1-1-8-15,2-1-7 0,1 0 15 0,-4-2-3 16,4 2 3-16,-2-3 5 0,-1 3 12 0,1 0 17 16,-1 0 10-16,0 3 20 0,-2 2 9 0,-1 4 15 15,4-1 15-15,-5 3 14 0,0-3 2 0,0 3 8 16,2 0-7-16,0 5-6 0,-2-2-4 0,0-1-7 15,4 2-3-15,-4 3 0 0,0 0-6 0,0 0-4 16,0 0 0-16,0 0 0 0,9 8 0 0,-9-7-9 0,1 3 5 16,3 1-5-16,-5 1-5 0,2-2 4 15,-1-1 0-15,-1 1-3 0,1 2-1 0,-4-1 2 16,4-3 2-16,0-2 1 0,-4 7-1 0,4-4 6 16,0-3-3-16,-4 2 0 0,4-2-3 0,0 0 3 0,0 4 0 15,0-4-3-15,0 0-1 0,0 5 0 0,0-5-6 16,0 0-9-16,0 0-10 0,0 0-4 0,0 0-9 15,2 3-2-15,-2-3-5 0,0 0-6 0,2 2-2 16,-2-2-2-16,0 0 4 0,5 3-4 0,-5-3 10 16,9 2 1-16,-9-2 1 0,5 1 8 0,-5-1-1 15,8-1 7-15,-8 1 5 0,0 0 7 0,10-2 13 16,-10 2-1-16,8-2 6 0,-8 2 4 0,6 0 7 16,-6 0-2-16,0 0 1 0,9-2 0 0,-9 2 2 15,7 0-8-15,-7 0 2 0,6 0-2 0,-6 0 9 16,10 1-8-16,-5 0-5 0,1 1 2 0,-1 0-8 15,-5-2-5-15,14 1 9 0,-8-1-5 0,0-1 0 16,-6 1-3-16,14-2 5 0,-10-1 8 0,1 1 1 16,1 0 11-16,-1-1-5 0,-1-1-2 0,-1-1 16 15,2 2 1-15,-2-5-10 0,-1 2 6 0,0-1-3 16,-1 2 0-16,0 0-3 0,-1-2-3 0,2 2-4 16,-2 2 2-16,0-2-6 0,0 5 0 0,2-9-4 15,-2 9-4-15,0 0-3 0,0 0-1 0,0 0 7 16,0 0-9-16,0 0 4 0,0 0 0 0,0 0 0 0,0 0 0 15,-5 11 7-15,2-8-4 0,2 0-6 16,1-3 10-16,-2 6-3 0,0-3 4 0,2-3 1 16,-2 7 0-16,2-7 5 0,-3 1 0 0,3-1 7 0,0 4 0 15,0-4 3-15,0 0 0 0,0 5 3 0,0-5 3 16,3 3 8-16,-1-1 16 0,2 1 0 0,3-1 1 16,-1 3-5-16,4 0-5 0,-1 1-3 15,0-1-4-15,1-1-5 0,-1 4 0 0,0-2-3 0,-1 1-8 16,1 0-11-16,-4-3-7 0,0 0-13 0,-1 1-8 15,0-1-15-15,0-1-18 0,-2 0-23 0,3-1-27 16,-5-2-35-16,0 2-84 0,0-2-238 0,0 0 106 16</inkml:trace>
  <inkml:trace contextRef="#ctx0" brushRef="#br0" timeOffset="-210584.79">24692 4351 102 0,'4'-2'107'0,"-4"2"-4"0,1-4 2 0,-1 0-4 16,0 4-3-16,3-4-11 0,-3 4-5 0,0-7-9 15,-3 2-5-15,3 5-3 0,-1-4-1 0,-4 0-3 16,5 0-3-16,-4 0-9 0,0 2-2 0,3-4 5 16,-3 4-3-16,0-2-7 0,0 1-5 0,-1 0-4 15,-1-1-7-15,-2 1-1 0,3 1-2 0,-4 0-4 16,-1 2-7-16,2-1-1 0,-2 1 5 0,-2 1-4 0,0 1-1 16,-1 2-4-16,2 1 3 0,-2-1-3 15,0 2-5-15,3 1 6 0,-2-2-4 0,2 0-8 16,4 0-10-16,-1-1-3 0,2 3 14 0,0-4-7 15,1 3 1-15,3-1-3 0,1 0 7 0,1 1-1 0,3 1-4 16,1-3-5-16,4 3 3 0,0-1 4 0,1-1-1 16,3 1-3-16,-1-1 2 0,-1 0 4 15,-1-2-2-15,-1 2 3 0,1-1-1 0,-3 0 3 0,-1 0-4 16,0 1 0-16,-4-2 1 0,4-1-1 0,-2 1 3 16,-1-2-7-16,-3-1 2 0,4 4 7 0,-2-2-3 15,-2-2 3-15,3 4 2 0,-3-4-3 0,2 3 0 16,-2-3 3-16,0 0 6 0,2 3-11 0,-2-3 8 15,0 0 5-15,0 0 3 0,0 0 0 0,0 0 2 16,0 0 2-16,0 0-5 0,0 0-3 0,0 0 6 16,0 0-3-16,0 0-2 0,-4-12-11 0,4 12-6 15,2-6 3-15,1 4-4 0,-2-1-3 0,4 1 3 16,2-1-3-16,0 1-3 0,-3 1 9 0,3 0-5 16,1 1-2-16,-3-2 4 0,-5 2 2 0,12-1-2 15,-12 1 1-15,9 3 5 0,-3-1-6 0,-2 1 0 16,1 0 5-16,-2-1-2 0,-3 3-3 0,2-1 3 15,1 0 4-15,-2-1-2 0,-1 3 2 0,3-2 3 16,-3-4-2-16,1 7 3 0,2-4-2 0,-3-3 2 0,1 4 1 16,-1-4 4-16,0 3-7 0,0-3 8 15,0 0 14-15,5 2 0 0,-5-2 3 0,0 0-8 16,0 0-26-16,0 0-23 0,10-9-15 0,-6 4-20 0,-4-2-39 16,5-1-86-16,-5-1-207 0,3 0 92 0</inkml:trace>
  <inkml:trace contextRef="#ctx0" brushRef="#br0" timeOffset="-210425.79">24783 4311 41 0,'0'0'133'0,"0"0"-15"0,0 0-11 0,0 0-10 15,0 0-18-15,0 0-29 0,0 0-31 0,9 6-33 16,-8-3-91-16,-1-3-114 0,3 4 50 0</inkml:trace>
  <inkml:trace contextRef="#ctx0" brushRef="#br0" timeOffset="-209608.79">24855 4422 95 0,'0'3'94'0,"0"-3"-7"16,1 5-9-16,-1-5-2 0,0 5-10 0,0-5-4 15,0 0-1-15,0 4 9 0,1-2 16 0,-1-2-3 0,0 0-1 16,0 0 0-16,0 0-7 0,0 0 1 0,0 0-8 16,0 0-11-16,0 0-6 0,-1 5-6 15,1-5-6-15,0 0-1 0,0 0-8 0,0 4-2 0,0-4-7 16,0 0-11-16,0 0-6 0,2 4 0 0,-2-4-4 15,0 0 1-15,0 0-1 0,0 0 5 0,0 0-3 16,0 0 2-16,0 0 4 0,0 0-4 0,0 0-2 16,13-4 2-16,-13 4 3 0,10-4-3 0,-6 1 0 15,1 1 1-15,-5 2-5 0,6-1 1 0,-6 1-1 16,3-3 2-16,-3 3-5 0,6-2-3 0,-6 2 3 16,0 0-2-16,0 0 3 0,7 5-4 0,-7-5 4 15,1 5-2-15,3-4-1 0,-4-1 5 0,0 4-3 16,1-1 0-16,-1-3-3 0,4 5 8 0,-4-5 4 15,3 3-2-15,-3-3-1 0,5 2 4 0,-5-2 0 16,5 0 8-16,-5 0-5 0,14-2 1 0,-9 0 0 16,2 0 1-16,-1 1-3 0,3-1 3 0,-4 0-8 15,2 0 4-15,-1 1-4 0,-1-2-2 0,-5 3 0 16,9 0-5-16,-9 0-5 0,8 0 3 0,-8 0 5 0,6 3-6 16,-5 1 4-16,2-1-3 0,-2 0 1 15,2 4 5-15,-2-2-2 0,0-1-2 0,-1 3 1 16,0-1 2-16,1 2 4 0,1-3-3 0,-1 3-1 0,-1-3 0 15,1-1 1-15,1-1 3 0,-1 2-1 0,-1-2-2 16,0-3 5-16,1 6-3 0,-1-6 7 0,1 3-4 16,-1-3 7-16,0 0-2 0,2 4-1 15,-2-4 4-15,0 0-4 0,0 0-6 0,0 0 2 0,0 0-2 16,0 0 0-16,0 0-4 0,0 0 0 0,0 0 1 16,0 0 1-16,0 0-1 0,-9 1 5 0,9-1-2 15,0 0 9-15,0 0 8 0,0 0 1 0,0 0 4 16,0 0-6-16,0 0 2 0,0-9-4 0,0 9-1 15,6-6-4-15,-1-1 1 0,-1 3-2 0,3-4-1 16,1 1 0-16,0 2-8 0,1-1-9 0,1-1-5 16,-1 1 3-16,-2 2-7 0,0-2 2 0,2 5-2 15,-2-3 1-15,-1 2-4 0,-1 2 4 0,-5 0-3 16,9-2 4-16,-9 2-4 0,6-1 3 0,-6 1-3 16,7 0 7-16,-7 0-2 0,0 0 2 0,5 3-2 15,-5-3 5-15,0 0 2 0,1 5-1 0,-1-3 1 16,0 3-1-16,0-5 3 0,0 0 0 0,3 2 6 15,-3-2 6-15,0 0 0 0,5 3 1 0,-4 2 3 0,7-4 2 16,-2 0-1-16,2 1 3 0,3 0 2 0,1-2-4 16,2 0-1-16,0 0-15 0,-2-1-20 15,-1 0-26-15,-1-2-28 0,-1 2-57 0,-4-2-137 16,2-3-289-16,-4 0 129 0</inkml:trace>
  <inkml:trace contextRef="#ctx0" brushRef="#br0" timeOffset="-209417.79">25331 4446 116 0,'0'0'274'0,"0"3"-22"15,0-3-28-15,0 0-22 0,0 0-23 0,0 0-35 16,0 0-55-16,0 0-58 0,3 7-78 0,-3-7-197 15,0 0-265-15,0 0 117 0</inkml:trace>
  <inkml:trace contextRef="#ctx0" brushRef="#br0" timeOffset="-151767.75">29530 1402 10 0,'0'0'86'0,"0"0"-2"15,0 0-11-15,0 0-3 0,4-4-8 0,-3 2-5 16,-1 2-12-16,3-4-1 0,-3 4-7 0,4-4 11 15,-4 4-4-15,2-5-16 0,0 3 2 0,-2 2-2 16,2-7-6-16,2 4-2 0,-3-1 8 0,0 0-10 16,1 0 2-16,-2-1-1 0,1 0-1 15,-2 0 4-15,1 0-9 0,0-4-2 0,-2 6 9 0,1-1-11 16,0-3-2-16,-2 4 9 0,0-2-10 0,1-1-1 16,0 2-1-16,-2 1-1 0,1 1-5 0,-2-3 10 15,-1 1-11-15,-2 1 3 0,3 3-4 0,-3-2 1 16,-1 2 19-16,-1 0-17 0,0 0-3 15,-2 2 6-15,4 1-8 0,-1-3 2 0,-2 2 2 0,4 2-2 16,-2 0 2-16,2-2 6 0,1 3-10 0,2-3-2 16,-2 5 6-16,1-4-2 0,1-1 9 0,1 6-13 15,2-3 4-15,-2-1 0 0,3 3 1 0,-1-1-3 16,1 1 4-16,0 0-6 0,3 0 10 0,-1-2 0 16,1 5-6-16,-1-3 8 0,5 2-6 15,-3 0 5-15,3 2-1 0,0-1 4 0,0-1-6 0,-3 3 4 16,1-3-5-16,0 3-4 0,0-1 14 0,-1-2-15 15,0 1 7-15,1 0-19 0,-3 4 23 0,0-8-6 16,-1 3 2-16,3 1-3 0,-3-1-4 0,-1 1 1 16,2 2 0-16,-4-6 2 0,2 2-9 15,0 0 0-15,-1-3 6 0,-4 2 1 0,3-2 4 16,0 4 0-16,-2-8 0 0,1 3 0 0,1 0 8 0,-2 1 0 16,4-5 5-16,-5 3 1 0,0-3-4 0,5 0 4 15,-9 0 0-15,9 0-4 0,-9 0 7 0,3-2 8 16,6 2-3-16,-8-3-15 0,5 0 0 15,3 3-6-15,-6-6-11 0,5 6-18 0,1 0-5 16,-5-3-12-16,5 3-15 0,-4-4-85 0,4 4-156 0,0 0 70 16</inkml:trace>
  <inkml:trace contextRef="#ctx0" brushRef="#br0" timeOffset="-151058.77">29594 1545 12 0,'0'0'86'16,"0"0"-5"-16,0 0-4 0,0 0 10 0,0 0-27 15,0 0-4-15,0 0 11 0,0 0-28 0,0 0-3 16,0 0 8-16,0 0-22 0,0 0 0 0,0 0-5 0,0 0 0 16,0 0-3-16,0 0 9 0,0 0-5 15,0 0 2-15,-9 10-8 0,4-8-3 0,3 1 2 16,-2 1-2-16,2-1-3 0,-1 3-3 0,-3 0 4 15,2-1-3-15,1 0 5 0,0 0-1 0,-2-1 6 16,3 3-7-16,-1 1-1 0,-1-3-3 0,4 4-3 16,-1-6 6-16,0 6 2 0,-1-4-3 0,2 0-2 15,0-1 3-15,2 2 3 0,0-2 1 0,1 0-6 16,-1-1 2-16,2 0 5 0,0-2-8 0,0 1 13 16,-4-2-9-16,9 2 6 0,-9-2-6 0,13-4 6 15,-6 3-9-15,-1-4 9 0,1 0-12 0,5 1 2 16,-5-3-3-16,-1 0-1 0,2 1-3 0,-3 1-4 15,0-1 0-15,0 1 2 0,-1-1 5 0,-3 2-6 16,3-1 6-16,-4 0-7 0,4 3-1 0,-4-1 0 16,0 3 2-16,4-5 1 0,-3 2 2 0,-1 3-8 15,0 0 3-15,0-5 4 0,0 5-2 0,0 0-3 16,0 0 1-16,0 0-13 0,0 0-3 0,0-4 7 16,0 4-2-16,0 0 2 0,0 0 3 0,0 0 9 15,0 0-2-15,0 0 1 0,0 0 2 0,0 0-9 16,-3 15 13-16,3-13-6 0,-2 3 6 0,-2 0-7 15,2 0 10-15,-1 0-6 0,3 0 2 0,-4 2-2 16,4-3 3-16,-5 3 2 0,4-4-3 0,0 0 3 16,1 2-11-16,1 1 10 0,-1-2 3 0,0 0 6 15,6 0-9-15,-4-1 8 0,0 0-3 0,3-1-1 16,-1-1 5-16,1 0-5 0,-5-1 4 0,18 0-11 16,-13-1 1-16,-5 1-13 0,13-3 4 0,-7 0-11 15,1 0-15-15,-2-3-12 0,0 4-12 0,-1-1-36 16,1-2-105-16,0 3 48 0</inkml:trace>
  <inkml:trace contextRef="#ctx0" brushRef="#br0" timeOffset="-150655.77">29866 1573 40 0,'-6'11'81'15,"2"1"-3"-15,-2-2-1 0,1 1-10 0,-1 2-7 16,1 2 0-16,3 2 0 0,-4 1 9 0,2-1-16 15,2 0-6-15,0 3 8 0,0-3-17 0,1 1 0 16,0-1-11-16,0 1 1 0,-1-1 1 0,-2-1 11 16,2-1-18-16,-1-3 7 0,1 0-9 0,-1 0-8 15,2-2 2-15,1 0 11 0,-4-1-12 0,2-2-1 16,2 0 6-16,-3-3-14 0,2 2 8 0,-1-1 4 16,2 0-9-16,0-5 8 0,-1 3-5 0,1-3-4 15,0 7 7-15,0-7 7 0,0 0-12 0,0 0-23 16,0 0-14-16,0 0-12 0,4-15-9 0,0 8-16 15,-4 0-1-15,1-3-12 0,3-2-67 0,-3 0-159 16,3 0 71-16</inkml:trace>
  <inkml:trace contextRef="#ctx0" brushRef="#br0" timeOffset="-150422.77">29801 1787 279 0,'0'-17'-4'15,"0"2"9"-15,1-1 11 0,-2 4 8 0,4-1 10 16,-2 1 5-16,0 2 1 0,0 2-1 0,2 0-1 16,2 0 1-16,0 1-14 0,3-1-1 0,0 2-1 15,2 3-5-15,2-2-1 0,1 2-8 0,0-1 5 16,1 2-14-16,0 2-7 0,4 0-9 0,-6 2-4 15,2 0-8-15,-4-1-6 0,-2 1 5 0,-1 0 3 16,1 3-6-16,-3-5 8 0,-1 3-1 0,-2 0 4 16,1-1-2-16,-3 2 20 0,0-4 3 0,-3 7 16 15,-2-3 4-15,-1-1 10 0,-3 1 3 0,0 1-9 16,0-3 0-16,-1 2 8 0,1-1-8 0,1 1 11 16,2-1-11-16,-1-1-8 0,2 1 1 0,-4-1-8 15,6 1-2-15,0-1 0 0,0 1-11 0,3-3-19 16,-5 4-27-16,5-4-56 0,-4 0-114 0,4 0 51 15</inkml:trace>
  <inkml:trace contextRef="#ctx0" brushRef="#br0" timeOffset="-149899.77">30361 1602 35 0,'-4'5'51'0,"-3"0"4"0,5 0-5 0,-2 0-3 16,-1 3-10-16,1-3-5 0,0 4 18 0,3-3-18 15,-1 0-2-15,0 0-6 0,0-1 0 0,0 1 4 0,2-1 0 16,0 0 3-16,4 0 11 0,-2-3-8 15,1 3 0-15,1-3 3 0,1 2-4 0,4-3 7 16,-4-1-14-16,2 0 11 0,-7 0-4 0,12 0-2 16,-4 0 3-16,-3-2-14 0,3-3 7 0,1 2 6 15,-3-1-6-15,1-1 0 0,-2-2-12 0,-1 1 10 0,0 0 0 16,0 1-7-16,-2-4-2 0,-1 4-6 0,0-1-2 16,-1 1-1-16,0-2 0 0,-1 2-2 15,0 0 3-15,-1 1-2 0,-1-2 5 0,0 2-5 16,3 2 4-16,0 2-1 0,-5-3-14 0,5 3-17 15,-5-4-8-15,1 3-29 0,4 1-23 0,0 0-95 0,-9 1-190 16,9-1 84-16</inkml:trace>
  <inkml:trace contextRef="#ctx0" brushRef="#br0" timeOffset="-149140.77">30709 1513 65 0,'-1'4'72'0,"0"0"-10"16,-3-1 13-16,4 2-9 0,0 0-1 0,0-1-8 16,-2 3 2-16,-1-2-6 0,2 0 4 0,1 4-5 15,-1 1 8-15,1 1 4 0,-3 2-13 0,3 2 3 16,-4 2-1-16,3 0-1 0,-3 3-2 0,1-2-6 15,1 7-2-15,-1-5-8 0,0-2-2 0,0 2 4 16,1-2-8-16,0 0-2 0,1 1-1 0,0-1-7 16,1-1-2-16,-2 0 4 0,2-2-5 0,0 1-2 15,-2-3-2-15,-1-1 2 0,3 1-1 0,1-4-2 16,-1 2-5-16,-1-5 4 0,1 2 2 0,-2-2-2 16,-1 0-8-16,0 0 11 0,2-1 0 0,0-1 1 15,0-1-4-15,-2-1 3 0,3-2 1 0,-2 4-3 16,2-4 4-16,-4 3 6 0,4-3-22 0,0 0-13 15,0 0-23-15,-7-12-9 0,6 5-2 0,-1-3-10 16,-1 0-5-16,2-2-11 0,-1-5 0 0,0-1-1 16,2-3 7-16,-3 2 6 0,3-5 6 0,-3 3 10 15,3 1 14-15,-2 2 10 0,2-1 10 0,-1 3 2 16,1 3 23-16,1 1 16 0,3 0-13 0,-3 3 0 16,2 1-6-16,1-1 10 0,-2 4 4 0,3-3-6 15,1 1-3-15,1 1-7 0,2 0 0 0,-1 1 14 16,1 0-14-16,1 3 13 0,1-1-26 0,-3 1 3 15,3 0-5-15,0 2-2 0,0-3-8 0,1 3-2 16,-5-2-2-16,1 2-5 0,-3 0 5 0,-5 0-2 16,14 2 3-16,-9-4 0 0,-1 4-10 0,-4-2 4 15,8 3 8-15,-7-1 5 0,3 0-4 0,-4-2 9 16,0 7-7-16,-4-3 13 0,0 0 2 0,2-1 1 16,-5 1 1-16,6 2 2 0,-3-2-7 0,-1 2 7 15,1 0-3-15,-2-3 5 0,0 1-2 0,4 1 0 16,-3-1-2-16,3 0-1 0,-2 0-1 0,1-4 8 15,1 4-9-15,2-4 3 0,-5 4-2 0,5-4-7 16,0 0-10-16,0 0-17 0,0 0-70 0,-4 1-114 16,4-1 51-16</inkml:trace>
  <inkml:trace contextRef="#ctx0" brushRef="#br0" timeOffset="-148750.77">31007 1478 73 0,'-2'11'83'0,"-1"0"-14"16,-1 6 0-16,-1-1 1 0,1-2-4 0,-1-1-1 15,1 0-2-15,-2 5 1 0,-2-3-11 0,5-3-6 16,1 4 2-16,-3-5-3 0,1 3-8 0,-3-3 1 16,4 2-11-16,-1-4-6 0,2 1 8 0,-1 1-9 15,1-2 1-15,0 0 0 0,0-4-8 0,2 3-5 16,-2-1-16-16,1-2 0 0,1-1-7 15,0-1-9-15,0-3-1 0,-1 4 10 0,1-4-9 0,0 0-14 16,0 0-6-16,0 0-4 0,0 0-1 0,0 0-19 16,1-15-1-16,-1 9-39 0,1-1-116 0,-1-2 52 15</inkml:trace>
  <inkml:trace contextRef="#ctx0" brushRef="#br0" timeOffset="-148546.77">30929 1684 179 0,'2'-6'13'0,"-1"1"9"0,0 0 13 16,-1 0 4-16,0 5 5 0,2-4-5 15,-2 4 5-15,3-5-2 0,-3 5-1 0,6-1 4 0,-6 1 6 16,10 1-15-16,-10-1 7 0,11 5 8 0,-4-2-9 15,1 2 3-15,1-2-9 0,3 5 9 0,-1-2-9 16,-2-2-3-16,4 4 2 0,-1-2-6 0,-3 1-7 16,0-2 3-16,1 2-4 0,-3-1-5 15,0-2 1-15,-2 0-1 0,0-1-1 0,0 0-1 16,-2 0 3-16,-3-3 4 0,6 2-2 0,-5 0 17 0,-1-2-2 16,0 0-3-16,0 0-6 0,0 0-3 0,0 0-5 15,0 0-8-15,2-10-18 0,-4 6-24 0,1 0-35 16,1 4-45-16,-2-11-84 0,0 5-213 15,4-2 95-15</inkml:trace>
  <inkml:trace contextRef="#ctx0" brushRef="#br0" timeOffset="-147796.77">31255 1688 90 0,'-1'7'97'0,"1"-1"-11"0,-4 1-7 15,8-1 8-15,-4-1-31 0,-4 0 6 0,4 0-20 16,0-3 9-16,0 2-13 0,0-4-3 0,-1 6 1 16,1-6-2-16,1 5-2 0,-1-5 5 0,0 5 13 15,0-5 4-15,0 0 1 0,0 0-5 0,0 0-9 16,0 0 2-16,14-7-19 0,-7 3-7 0,-1 0-7 16,0 2-7-16,1-1 2 0,-1 2-8 0,-1-2 3 15,-1 2-2-15,0-2-4 0,-4 3 8 0,10 0-10 16,-10 0-2-16,8 3 11 0,-3 0-11 0,-2-1 6 15,0 1 4-15,2 2-4 0,-1 0 2 0,0-1-2 16,0 5 7-16,0-3-7 0,1 4 4 0,-3-2-3 16,2-2 7-16,1 3-7 0,-5-3-15 0,2 1 16 15,-1-3 0-15,1 2 5 0,-2-4-4 0,0 1-1 16,2 2 6-16,-2-5-5 0,2 5 8 0,-2-5 2 16,0 3 7-16,0-3-17 0,0 0-2 0,9 0 9 15,-9 0-9-15,12-3 0 0,-3 2 2 0,-3-2-4 16,-1-1 6-16,4 2 2 0,-4-1 1 0,3 1-8 15,-2-3 12-15,2 3-3 0,-2-1 8 0,-1 0 12 16,-1 0-1-16,-1 1 2 0,-3 2 5 0,8 0-5 16,-8 0 5-16,5-2-14 0,-5 2 4 0,5-3-9 15,-5 3 7-15,0 0-10 0,7 5 6 0,-1-4-7 16,-3 1-2-16,3 3 7 0,-4-2-7 0,1 1 0 16,2 0 6-16,0-1-9 0,1 2-7 0,-2-2-3 15,1 1-8-15,-1 1-12 0,1-4-13 0,-1 3-6 16,-2-3-25-16,-2-1-32 0,7 2-96 0,-7-2-215 15,8 0 95-15</inkml:trace>
  <inkml:trace contextRef="#ctx0" brushRef="#br0" timeOffset="-147172.77">31691 1769 5 0,'-12'1'90'15,"12"-1"-8"-15,-2 4-12 0,-2-1-15 0,4-3 7 0,-4 4-9 16,4-4-8-16,-5 4-6 0,1-2-1 0,0 2-5 16,3 0 5-16,-3-2-7 0,0 2-7 0,0-2-8 15,2 3 18-15,2-5-17 0,-4 3 2 0,4-3-11 16,-5 3 5-16,5-3-1 0,-4 3 0 15,4-3-3-15,0 0 3 0,0 0 2 0,-1 3-19 16,1-3 12-16,5 4 1 0,-5-4 4 0,5 2-7 16,3 1 0-16,-2-2 7 0,2 0-8 0,-3 1 10 0,4-1-8 15,4 0-1-15,-3 2 8 0,-1-1-4 0,6 0 0 16,-2-1-3-16,1-1-1 0,-2 2-3 0,0-2 8 16,0 0-2-16,0-3 3 0,0 2-3 15,2-2 6-15,-2 0 3 0,-1-1-11 0,1-1-6 16,-2-1 0-16,-1-1 4 0,0 2-2 0,0-4 0 15,-3-1-12-15,1 2 9 0,-5-1-3 0,5-3-2 0,-5 3 7 16,2-1-8-16,0-1 11 0,-2 0-9 0,1 4 4 16,-2-4 0-16,2 3 0 0,-1-1 4 15,0 1-2-15,0 0 1 0,-1 1-2 0,1-1 8 16,-1-1 12-16,0 0-2 0,1-2-1 0,-1 4-2 16,-2-3-3-16,2 1 0 0,-1 0 2 0,-1 0-3 15,-1 2-1-15,1-2-7 0,0 1 12 0,-1 3 5 16,0 0-5-16,1 0-11 0,-1 2-3 0,2-1 12 15,0 4-16-15,0 0 3 0,-5-5-8 0,5 5 8 16,0 0-15-16,0 0 13 0,0 0-1 0,-9 9 0 16,7-5 0-16,-2 1 11 0,0 0 1 0,0 0 0 15,3 2 8-15,-2 3-9 0,1-3 4 0,-1 6 7 16,-1-2-3-16,3 2 15 0,0 3-5 0,-2 2 8 0,3 0-8 16,-5 0-6-16,8 1 5 0,-3 0-7 15,0 1 3-15,0-1-10 0,2 1-10 0,-2 4-33 16,3-7-45-16,-2 0-54 0,0-1-78 0,-1-4-224 15,0-2 100-15</inkml:trace>
  <inkml:trace contextRef="#ctx0" brushRef="#br0" timeOffset="-143000.77">29020 1548 32 0,'0'0'67'16,"0"0"-3"-16,0 0-8 0,0 0 3 15,0 0-3-15,0 0 6 0,0 0-9 0,0 0-18 16,0 0 6-16,0 0 1 0,0 0-7 0,0 0-1 15,0 0 5-15,0 0-7 0,-1-3-5 0,1 3-1 16,0 0 3-16,0 0-13 0,0 0-5 0,0 0 0 0,0 0-8 16,0 0 3-16,0 0-1 0,0 0 14 15,0 0-12-15,0 0-10 0,0 0 12 0,12 6-1 16,-5-5 3-16,-7-1-5 0,10 0 1 0,-2 3 5 16,0-2 11-16,-2 2 2 0,4-2-19 0,-1 1-9 15,4-1 3-15,-1-1 0 0,-3 1 5 0,2 2 1 16,-2-3-8-16,-1 0 1 0,0 2-2 0,-8-2 13 15,11-2-10-15,-7 2 7 0,-4 0-2 0,0 0-1 16,7 0-3-16,-7 0-15 0,0 0-14 0,3-3-11 16,-3 3-22-16,0 0-9 0,0 0-62 0,0 0-142 15,-21 0 63-15</inkml:trace>
  <inkml:trace contextRef="#ctx0" brushRef="#br0" timeOffset="-142242.77">29079 1489 81 0,'0'0'99'0,"0"0"4"0,0 0-15 0,-4-4-9 15,4 4-6-15,0 0-2 0,0 0-12 0,0 0 0 16,0 0-6-16,0 0-9 0,0 0-12 0,0 0 6 15,0 0-2-15,0 0-11 0,0 0 14 0,0 0-18 16,0 0-1-16,0 0-10 0,0 0-10 0,0 0 14 16,0 0-1-16,-15 7-5 0,11-4 2 0,0-2-8 15,-1 2 9-15,1-1-10 0,-1 5 0 0,-5-4 4 16,1 2 1-16,-3 0 2 0,4-2-4 0,-1 2 0 16,0 0 0-16,2 1-7 0,-2 0 8 0,0-1-4 15,4 0-1-15,-4 1 7 0,3-1-2 0,1-3-4 16,1 2 2-16,-1 0-5 0,1 0 4 0,1-1-6 15,1-1 16-15,2-2-16 0,-4 4 6 16,4-4 3-16,-4 4 3 0,4-4 11 0,-4 2 4 0,4-2 3 16,0 0 9-16,0 0-1 0,0 0 6 0,0 0 0 15,0 0-5-15,0 0-1 0,0 0-11 0,0 0-1 16,-2 2-6-16,2-2 1 0,0 0-2 0,0 0-7 16,0 0 3-16,0 0-3 0,0 0-3 0,2 7 1 15,-2-7 0-15,2 7-1 0,-1-4 0 0,2 1-1 16,-3 4-4-16,2-5-1 0,0 1 6 0,-1 3 0 15,2-2-3-15,0-1 5 0,0 0-6 0,0 1 2 16,0 2-1-16,0-3-2 0,0 0-5 0,0 1-11 16,-2-1-14-16,2-3-20 0,-3-1-29 0,1 4-40 15,-1-4-102-15,0 0-238 0,0 0 106 0</inkml:trace>
  <inkml:trace contextRef="#ctx0" brushRef="#br0" timeOffset="-94820.77">22925 2603 16 0,'0'0'39'0,"0"0"-2"0,-4-8 0 16,4 8 2-16,-5-4-1 0,5 4 6 0,-1-3-7 15,1 3-2-15,0 0-3 0,-3-1-4 0,3 1-1 16,-2-4-3-16,2 4 5 0,0 0 1 0,0 0-7 15,0 0 7-15,-2-7-4 0,2 7 2 0,0 0 3 16,4-3-5-16,-4 3-7 0,0 0 12 0,0 0 3 16,0-4 2-16,0 4-13 0,0-5-8 0,0 5 8 15,0 0-3-15,0 0-2 0,0 0 3 0,-2-4 0 16,2 4-4-16,0 0-17 0,0 0 32 0,-4-3-18 16,4 3-1-16,0 0-7 0,0 0 1 0,0 0-5 15,0 0 2-15,0 0-6 0,-6 11 8 0,6-11 0 16,-2 6-4-16,-2 0 5 0,4-1 0 0,-2 0-3 15,-2 5-2-15,0-3-1 0,2 3 4 0,-1-1 0 16,2 1-1-16,-5 2-1 0,2-1 3 0,0 0-6 16,0 1 3-16,-1 0 4 0,2 0-7 0,-1 2 10 15,0-6-9-15,1 5-6 0,0-1 13 0,1-1-13 16,0-1 10-16,0 0-1 0,-1-1-4 0,2-4 6 16,0 3-4-16,1-1 3 0,0-2-5 0,-3 2 6 15,3-5-6-15,-1 3 3 0,1-5-3 0,-2 3 13 16,2-3 9-16,-1 4 5 0,1-4 12 0,0 0 7 15,0 0-3-15,0 0-3 0,0 0-1 0,0 0-5 16,0 0-3-16,0 0-4 0,-1-16 1 0,1 10-9 16,1-2-4-16,0-3-8 0,1 1 4 0,-2-2-10 0,0 3-2 15,0-3 1-15,0-1 0 0,-2 2-5 0,2 0-7 16,-1-3 5-16,0 2 3 0,-2 2-1 0,3-2 5 16,-1 0 0-16,0 0 0 0,-2 1 2 15,2 1-7-15,-1 0 5 0,0-2-8 0,1 6 5 0,1-5-2 16,-1 1 3-16,1 2-6 0,-3 1 8 0,3 0-8 15,0 3 6-15,0-2 5 0,0 2-5 0,3-2-1 16,-3 1-6-16,2 1 8 0,-2-1-3 0,0 1 0 16,2-1 1-16,0 2-3 0,-2 3 8 0,4-4-12 15,-2 1 7-15,-2 3 3 0,4-2-9 0,-4 2 0 16,4-3 1-16,-4 3 8 0,0 0-4 0,0 0 0 16,0 0-4-16,12 5 5 0,-10-3-5 0,1 2 5 15,0 0-3-15,-1 1 5 0,0 0-2 0,1 2-2 16,-2 0 3-16,0 0 4 0,1 3-3 0,-2 0 9 15,1-3-12-15,-1 7 6 0,1-4-4 0,-1 2-3 16,0-2-5-16,2 2 8 0,-1-2 1 0,0 2 4 16,0-4-2-16,3 1-1 0,-1 3 5 0,2-3 1 15,-1-4-4-15,0 4-10 0,-2-2 14 0,2-1-4 16,-1-1-10-16,2 1 17 0,-1-1-3 0,-2 1-4 16,2-6 4-16,-2 4 0 0,0-1 3 0,0 0 1 15,-2-3 3-15,7 4 6 0,-5-1 0 0,-2-3 4 16,0 0-13-16,11-2 6 0,-11 2 2 0,10-5-3 15,-3-1 1-15,-3 2-4 0,5-2-6 0,-3-2-1 16,3 2-12-16,-1-3-1 0,1 1-5 0,1-1-2 0,-1-3 5 16,0 0 0-16,1 3 3 0,-2-2-12 15,-1 1 7-15,0 1 2 0,1 0 3 0,-2-1-4 16,-2 2 2-16,2-3-5 0,-2 7 1 0,3-7 9 16,-4 6-2-16,1-2-1 0,-1 0 10 0,-1 2-10 0,1 0 6 15,0 0 0-15,-1 2 4 0,1-1 2 0,-1 0-6 16,-2 4-4-16,4-4-9 0,-2 2 13 15,-2 2-3-15,4-3 1 0,-4 3-5 0,0 0 2 0,0 0 3 16,0 0 0-16,0 0 1 0,5 5 2 0,-3-1-4 16,-2 1 1-16,1 1-2 0,0 0 1 0,3 0 4 15,-4 0 0-15,0 3 0 0,2-2-1 0,0 5-2 16,-2-2 2-16,0-1-2 0,0 1 4 0,0-1 7 16,0 2-5-16,0-2 7 0,0 1-14 0,0-2 3 15,0 3-1-15,0-2 0 0,0-1 1 0,0 1 1 16,-2 0 6-16,0 1 0 0,2-5-2 0,0 2 0 15,0-1-6-15,-2 1 4 0,2 0 0 0,-2-2 3 16,1 0-2-16,1 2-5 0,0-2 11 0,-1-2-12 16,1 2 21-16,0-5-16 0,-2 7 2 0,2-7 6 15,2 5-5-15,-2-5-2 0,0 4 1 0,0-4 4 16,0 0-1-16,0 0-1 0,0 0-1 0,0 0-23 16,0 0-16-16,0 0-28 0,0 0-26 0,10-9-21 15,-4 6-82-15,-1-2-206 0,1 0 91 0</inkml:trace>
  <inkml:trace contextRef="#ctx0" brushRef="#br0" timeOffset="-94397.77">23260 2760 34 0,'0'6'67'0,"-1"-3"-9"0,1-3-1 0,0 7-6 15,0-3-6-15,0-4-1 0,1 6 2 0,1-4-5 16,-2-2 3-16,7 4 1 0,-5-3-4 15,-2-1-1-15,8 1 0 0,-3-1 0 0,0 2 4 16,-5-2-12-16,13-3 2 0,-7 2-4 0,2-3 0 16,0 2-4-16,-1-2 8 0,-2-1 3 0,-1 4-4 0,1-4-5 15,-1 1 0-15,0 1-2 0,-2-2 0 0,0 3-2 16,-1-2 8-16,4 1-12 0,-5 0 2 0,0 3-4 16,-2-7 9-16,2 7 5 0,-3-3-19 15,3 3 6-15,-5-2-1 0,1-2-6 0,0 1 2 0,-1 2-6 16,5 1 11-16,-11-3-14 0,6 2-12 0,-2-1-10 15,2 1-21-15,-1-3-14 0,1 1-16 0,-3 0-48 16,2-1-65-16,1 0-197 0,1-2 87 0</inkml:trace>
  <inkml:trace contextRef="#ctx0" brushRef="#br0" timeOffset="-93829.76">23407 2506 18 0,'0'0'72'0,"0"0"-5"0,0 0-3 0,0 0 4 16,0 0 0-16,9 9-20 0,-8-4-2 0,-1 2 11 15,4 1-3-15,-4-1-17 0,0 4 1 0,0 0-3 16,1 1-1-16,-2 0-8 0,2 0 2 0,-2 4-2 16,2-5-2-16,0 1 1 0,-1 0-8 0,3 0 0 15,-2-2-8-15,-1-1 5 0,3 1 3 0,-2-3 2 16,0 0-1-16,-1-2-11 0,3 2 2 0,-2-4 0 16,-1 0 4-16,0-3 3 0,4 6 23 0,-4-4 8 15,0-2 11-15,3 3-3 0,-3-3-10 0,0 0-7 16,12-5 0-16,-5 0-10 0,2 3-2 0,2-1-5 15,-1 1-2-15,1-1-4 0,-1 1-6 0,0 2 7 16,0-2 2-16,4 2-10 0,-5 2-5 0,2 0 1 16,-1-1-2-16,1 3 11 0,-2 0-12 0,1 0 5 15,-5 0 2-15,3 2-4 0,-4-4-3 0,1 3 2 16,0 0-3-16,0 0 1 0,-5-1 5 0,3 3-4 16,-2-3-2-16,-1 1 3 0,-1 0-3 0,-2-1 0 15,2 1 6-15,-3-1 3 0,3-1-8 0,-4-1 2 16,1 0 3-16,0 1-3 0,4-3 6 0,-9 2-9 15,5-2 1-15,4 0 8 0,-10 1-6 0,10-1 2 16,-9 0-1-16,9 0-1 0,-9 0 2 0,3-1-10 0,6 1 11 16,-12 0-5-16,12 0-5 0,-11 0 9 15,11 0-10-15,-8 0 0 0,8 0-9 0,-10 0-9 16,10 0-10-16,-8 0-23 0,8 0-13 0,-2 3-10 16,2-3-9-16,0 0-18 0,0 0-83 0,0 0-203 0,21-5 90 15</inkml:trace>
  <inkml:trace contextRef="#ctx0" brushRef="#br0" timeOffset="-93430.77">23836 2648 54 0,'0'5'93'16,"-1"0"-3"-16,-2 0-5 0,2 2-16 15,1 0-4-15,-3 2-6 0,3 1-9 0,0-1-1 0,0 1-3 16,0-1 3-16,0 2-12 0,3-3 8 0,-6 4-18 16,6-7 7-16,-2 6-4 0,-1-6-6 0,4 3 7 15,-4 1 6-15,0-4-5 0,0 1 1 0,-4 0-3 16,4-1-6-16,0 1-1 0,-1-2 4 0,-2 1-12 16,3-3 3-16,-1 2-6 0,1-4 4 0,0 6-12 15,0-6-30-15,0 5-12 0,0-5-34 0,0 0-107 16,0 0-194-16,0 0 87 0</inkml:trace>
  <inkml:trace contextRef="#ctx0" brushRef="#br0" timeOffset="-93246.77">23729 2510 64 0,'0'0'137'0,"2"-2"-10"0,-2 2-5 16,0 0-21-16,8 0-27 0,-8 0-18 0,0 0-13 0,13 2-24 16,-7 1-19-16,2-1-22 0,-2 1-28 0,-1-2-63 15,1 0-120-15,1 1 54 0</inkml:trace>
  <inkml:trace contextRef="#ctx0" brushRef="#br0" timeOffset="-92666.77">23970 2494 21 0,'0'0'72'0,"0"0"-11"15,0 0-4-15,0 0-6 0,0 0-4 0,0 0-5 16,0 0-2-16,0 0-1 0,0 0 1 0,0 0-11 16,0 0 9-16,5 12-4 0,-6-8 0 0,1 0 4 15,-1 2 2-15,0 1-6 0,-3 3 18 0,0 0 0 16,0-1-2-16,3 5-4 0,-2-4-7 0,2 1 6 16,0 3-11-16,-2-2-3 0,3 0 2 0,0 1-13 15,0-1 9-15,0 1-9 0,0-3 1 0,1 2-5 16,3 1 1-16,-1-2 2 0,2-3-2 0,0 3-5 15,1-3 5-15,1 2-4 0,-1-2-1 0,-2-2-2 16,7 0 2-16,-2-1-1 0,3-3-1 0,2 1 3 0,-4 1 3 16,4-4-10-16,-1-2 0 0,1 0 2 15,-1-1 4-15,0 0 2 0,-1-1-1 0,1-2-1 16,-3-1 0-16,1 0-6 0,-4-2 1 0,1 3-2 16,0-5-2-16,-3 3 1 0,1 1 2 0,-2 1-4 0,-1 0 1 15,-1 1 3-15,1 2 0 0,0-2 3 0,1 1-4 16,-4 4-7-16,0 0-1 0,0 0 3 15,0 0 0-15,0 0-3 0,0 0-2 0,-14 9 5 16,11-4 0-16,-3 2 0 0,1-2 7 0,1 2-13 0,-2 1 3 16,2-2 3-16,0 2-1 0,2-5 0 0,1 6-4 15,-2-4 10-15,2 0-15 0,-1-2 5 0,1 4 5 16,1-2-5-16,1-1 2 0,-1 1 13 0,2 0-6 16,-2-5-2-16,1 7 2 0,0-4-10 0,1 2 9 15,3 0-4-15,-1-1-2 0,2 1 9 0,3 3-23 16,-3-1-27-16,3-2-32 0,1 2-33 0,1-1-102 15,0-1-228-15,1 1 102 0</inkml:trace>
  <inkml:trace contextRef="#ctx0" brushRef="#br0" timeOffset="-91772.75">24526 2610 81 0,'0'0'102'16,"0"0"-19"-16,0 0-12 0,0 0-4 0,0 0-7 16,0 0-7-16,0 0-7 0,0 0-1 15,-9 14-6-15,9-11-1 0,-4 4-8 0,-2 1 4 16,2 1-4-16,0 0-3 0,-1 0 11 0,1 2-12 0,-1-2 3 15,0 1-2-15,0 1 6 0,0 0-5 0,1-2-2 16,0-1-6-16,2 1 2 0,-1-1 3 0,3-3-2 16,-4 2 5-16,4 0-3 0,0-4 4 15,-5 2-6-15,5-3 6 0,-2 2 7 0,2-4 8 0,-2 4 10 16,2-4-4-16,0 0-5 0,0 0-5 0,0 0-5 16,16-8-8-16,-12 0-6 0,3 3-22 0,-3-6 2 15,1 3-4-15,5-4-10 0,-3-3-11 0,-1 0 11 16,2-1-11-16,-2 2-1 0,-1-3 7 0,-1 0 10 15,0 2-6-15,0 0-6 0,-3 2 9 0,2 0 5 16,-2 3 6-16,2 0-3 0,-3 1 3 0,0 2 7 16,0 1-2-16,2 2 5 0,-1-1 1 0,-1 2-4 15,0 3-7-15,2-5 8 0,-2 5-13 0,0 0 1 16,2-1-1-16,-2 1 5 0,0 0-2 0,0 0 6 16,0 0-9-16,8 6 7 0,-6-3-8 0,-2-3 4 15,3 3 3-15,-3-3-8 0,1 7 3 0,1-3-1 16,-2 0-4-16,1 2 12 0,-1 1-1 0,0-1-8 15,0 3 9-15,-1-1-2 0,-1 4-2 0,0 0 4 16,0 0 0-16,0 0 1 0,2 1-1 0,-3-2-1 16,3 4 5-16,0-3-4 0,-2 2-2 0,2 0 1 15,1-4 0-15,0 0 2 0,1 3-3 0,-1 0 1 16,3-5-2-16,-2 2 0 0,0-2 4 0,0-2 1 16,1 4-5-16,-1-4 2 0,1 1-4 0,-2-1 4 15,1-2 1-15,0 0 5 0,-1 3-3 0,0-5-8 0,-1 2 4 16,0-4-1-16,-1 5-8 0,1-5-9 15,0 0-5-15,-1 3-24 0,1-3-24 0,0 0-33 16,0 0-98-16,0 0-218 0,-15-9 96 0</inkml:trace>
  <inkml:trace contextRef="#ctx0" brushRef="#br0" timeOffset="-91560.76">24433 2716 132 0,'4'-2'120'0,"2"-2"-5"0,-1 1-9 0,7 0-8 15,1 0-9-15,3 1-9 0,1-1-12 0,-3 1-8 16,-1 0-5-16,6-1-12 0,-3 6-18 0,2-6-7 16,0 3-19-16,-5 0-20 0,0 0-13 0,-1 3-10 15,1-3-11-15,-3 2-15 0,-2-2-61 0,-1 0-142 16,0 2 64-16</inkml:trace>
  <inkml:trace contextRef="#ctx0" brushRef="#br0" timeOffset="-91248.76">24765 2702 47 0,'0'0'112'16,"0"0"-13"-16,0 0-11 0,0 0-12 0,0 0-8 15,3 3-13-15,-3-3 5 0,-3 8-12 0,3-3-3 16,-2-2 3-16,0 4-5 0,-2 3-5 0,-2 0-4 16,1-1-3-16,0 1 0 0,2-1-3 0,1 3 6 15,-5 4-7-15,2-5 3 0,4 1 3 0,0 0-11 16,-2 0 4-16,2 0 1 0,1 3 1 0,0 1-4 16,0-5 1-16,1-2-2 0,-1 3 2 0,0 1-4 15,3 3-1-15,-2-6 0 0,-1 0-3 0,0 3-2 0,0-3 4 16,0 1-3-16,0-1-3 0,0-3-6 15,-1 1 5-15,1-1 0 0,-3-1-3 0,3 0-4 16,-1 0-16-16,2-1-10 0,-2-2-15 0,1-3-9 16,1 4-4-16,-1-4-14 0,0 0-30 0,0 0-98 0,0 0-206 15,10-10 91-15</inkml:trace>
  <inkml:trace contextRef="#ctx0" brushRef="#br0" timeOffset="-90966.76">24773 2745 79 0,'9'-3'79'16,"2"1"-5"-16,1 2-14 0,-2 0-10 0,1 2-7 16,0-1-1-16,-5 1-6 0,3 0 0 0,-4 1-10 15,0-3 0-15,0 5-6 0,-1-3 8 0,-2 1-7 16,-2 4 0-16,-2-2 2 0,2 0-1 0,-5 2 5 15,3 0 0-15,-4-2 3 0,3 2 2 0,-3 0-12 16,-1 0 7-16,-1-1 7 0,-1 1-5 0,-1-3-1 16,5 1-7-16,-2 0 5 0,1-2-8 0,1 1-10 15,-3-1 12-15,2-1-9 0,2 1 0 0,0-2-18 16,4-1-17-16,0 0-42 0,0 0-94 0,0 0-173 16,-2-7 77-16</inkml:trace>
  <inkml:trace contextRef="#ctx0" brushRef="#br0" timeOffset="-90373.75">25022 2721 20 0,'0'0'79'0,"0"0"-11"0,0 10-1 0,0-6-9 16,0-1 4-16,0 4-5 0,0 1 10 0,0-3 1 16,1 3-18-16,-2-2 4 0,2 2 4 0,-1 1 5 15,0 0 5-15,-1 3-4 0,0-1 0 0,1 0-12 16,-3 3 3-16,2 0-9 0,0 6 6 0,1-5-2 0,-2 2-10 16,2 0-4-16,-1 2-2 0,1-3 5 15,-1 1-10-15,1 0-7 0,0-1 2 0,1-3-2 16,-1-2-3-16,0 1 1 0,1 0-7 0,-1-3-7 15,0 0 6-15,2-1 3 0,-2-2 0 0,1-1-1 0,-1 2-6 16,1-3 5-16,-2-1-9 0,1-3 0 0,0 7 2 16,0-7 4-16,0 3 0 0,0-3 0 15,0 0-8-15,0 0-13 0,0 0-9 0,6-10-10 16,-2 5-14-16,-1-3 6 0,-1-3-12 0,2-2-6 0,-3-4-2 16,1 1 2-16,-1-1 0 0,-2 0 8 0,-2-3 6 15,0 2 2-15,1-2 4 0,-2-5 11 0,3 7 2 16,0 1 23-16,-1 0-1 0,1 6-1 15,1-1 25-15,1 0 2 0,1 0-1 0,3 3 1 0,-2 0-1 16,1 0-4-16,1 0 0 0,3 2-6 0,2-1-6 16,-1 1 6-16,2 2-11 0,1 0-4 0,-2 1-7 15,2 1 2-15,3 1-2 0,-6 0-4 0,5 4 1 16,-5-2-2-16,0 3-1 0,-2-1-1 0,0 0 2 16,-2-1 2-16,-2 3 6 0,1 1-4 0,-3-1 8 15,0 1 9-15,-2 1 4 0,-3 0 5 0,0-1 3 16,-2 0 14-16,0 0 5 0,-3 0-5 0,-2 0 2 15,0-3-2-15,-2 1-2 0,4 2-5 0,-5-3-1 16,5 0 0-16,-2 1 1 0,1-1-18 0,2 1-29 16,1-2-34-16,-1 0-42 0,1 1-121 0,7-2-233 15,-9-4 103-15</inkml:trace>
  <inkml:trace contextRef="#ctx0" brushRef="#br0" timeOffset="-90158.76">25294 2881 115 0,'2'2'107'0,"-2"-2"-3"0,0 0-14 0,0 0-32 15,0 0-41-15,5 4-100 0,-5-4-87 0,0 0 38 16</inkml:trace>
  <inkml:trace contextRef="#ctx0" brushRef="#br0" timeOffset="-80366.76">27860 1731 23 0,'0'0'66'0,"0"0"-4"16,0 0-2-16,0 0-11 0,-1-2 9 0,1 2-2 15,0 0-13-15,0 0-3 0,0 0-7 0,0 0 0 16,0 0-13-16,0 0 2 0,0 0-9 0,0 0 5 16,0 0-5-16,0 0 0 0,0 0 9 0,0 0-14 15,0 0-2-15,0 0 0 0,-5 11 5 0,1-7-2 16,0 0-5-16,1 1 6 0,2 0-7 0,-1 1-5 15,-2 0-2-15,2 1 10 0,-3 2-6 0,3 0 1 16,-3 2 1-16,-3 0 1 0,4-2 5 0,-1 2-2 16,0 0-7-16,0 0 0 0,0 1 5 15,0-2-1-15,1 0-2 0,-1 1 1 0,-2 0-1 0,3-2 15 16,-2 1-14-16,2 0-2 0,-1 0 3 0,1-3-6 16,-1 4 1-16,1-3 2 0,-1-2 16 0,2 0-14 15,0-1-1-15,-1 1 5 0,0-2-11 0,0 1 2 16,3-1 5-16,-3-1-7 0,4-1 11 0,0-2-14 15,-4 7 13-15,4-7 0 0,-2 4-8 0,2-4 11 16,0 0-9-16,0 4 7 0,0-4 11 0,0 0-19 16,0 0 7-16,0 0 4 0,-4 1 2 0,4-1-7 15,0 0 3-15,0 0 0 0,0 0 2 0,0 0 4 16,0 0-7-16,0 0-6 0,0 0 3 0,0 0-3 16,0 0 1-16,4-13-5 0,-4 10-2 0,2-2-1 15,-2 1 2-15,2-1-2 0,0 1 9 0,3-4-17 16,-3 3 11-16,2-2-10 0,-2-3 11 0,3 5-6 15,0-7-1-15,-1 3-1 0,1-2-1 0,0 1 3 16,-1-1-7-16,1-1 5 0,-1 1 1 0,2 0-6 16,-2-1 2-16,0 2 5 0,0 0 1 0,0-2 5 15,0 3-7-15,-2-1-5 0,1-2 8 0,-1 5 3 16,-2-1 0-16,4 1-2 0,-3-1 6 0,1 2-6 16,-1 1 12-16,0-2-8 0,1 2-5 0,-1-2 5 15,0 2 0-15,0 1 1 0,-1 0 1 0,3 0-2 16,-3 0 4-16,0 4-5 0,1-6 4 0,-1 3 2 15,0 3-1-15,2-5-2 0,-2 5 6 0,2-4-3 16,-2 0-3-16,0 4 11 0,0-4-5 0,0 4-8 16,3-4-1-16,-3 4-1 0,0 0 2 0,0 0-4 15,0 0-2-15,0 0 6 0,0 0-2 0,0 0 3 16,0 0-10-16,0 0 21 0,0 0-18 0,0 0 2 16,0 14 6-16,-3-9-5 0,3-3 2 0,0 5-3 15,0-2 7-15,0 0-6 0,-1-1 4 0,1 2-4 16,0 1 2-16,1 0 8 0,2 1-3 15,-2-1 3-15,-1 3-5 0,4-1 3 0,-3 3-3 0,0-7 6 16,2 5-1-16,-1 0-3 0,2-2 4 0,-1 1 0 16,-1 0 4-16,1 2-3 0,-1-3-1 0,0 1 5 15,0-3-8-15,1 1 6 0,-1 1-6 0,0-2 19 16,-1 4-20-16,0-4 5 0,0 2-10 0,2-3 5 16,-3 0 1-16,3 3 0 0,-2-3 5 0,-1 2-6 15,2 0 4-15,0-2-3 0,-1 1 3 0,0 2 3 16,-1 0-7-16,0-2-5 0,2-2 3 0,-1 0 3 15,-1 1-3-15,1 0 0 0,-1-2 7 0,0 2 0 16,0-1-1-16,0-4-1 0,-1 5-3 0,2-2-9 16,-1-3-2-16,0 0-17 0,-1 5-14 15,1-5-21-15,0 0-41 0,-7 2-109 0,7-2 48 0</inkml:trace>
  <inkml:trace contextRef="#ctx0" brushRef="#br0" timeOffset="-79571.76">27750 1907 33 0,'5'0'26'0,"3"-1"2"15,-8 1 0-15,14-3-6 0,-6 5-2 0,3-2-3 16,1 0 0-16,-3 1-4 0,3 0-1 0,0-1-1 16,-1 3 1-16,0-3 2 0,-2 3-11 0,3-1 2 0,-5 1-7 15,0-2 5-15,-1 2-9 0,-3-1-2 0,4 1 5 16,-4 0-5-16,1-2-4 0,-4-1 6 15,4 1 5-15,-4-1-4 0,9 2 5 0,-9-2-4 16,0 0 6-16,0 0 7 0,4 2-2 0,-4-2 7 16,0 0 5-16,0 0 3 0,0 0-7 0,0 0 9 15,0 0-14-15,0 0 2 0,0 0-1 0,10-5-3 0,-10 1 4 16,0 4-1-16,0 0 9 0,0-4-3 0,0 4 8 16,0 0-11-16,0 0 5 0,0 0-7 15,0 0-1-15,0 0-2 0,0 0-1 0,0 0 4 16,0 0 5-16,0 0-7 0,0 0-4 0,0-5-3 15,0 5 1-15,0 0-4 0,0 0 2 0,0 0-5 16,0 0 7-16,0 0-9 0,0 0 7 0,0 0-1 0,0 0-6 16,0 0 19-16,0 0-19 0,0 0 2 15,-4 12-1-15,4-12 8 0,-5 6-4 0,2-3-2 16,1 2 4-16,0-1-2 0,0 0 0 0,1 0 3 16,-3 1 1-16,4 0 3 0,-4-1 4 0,4-1-10 15,-2 0 6-15,2-3-7 0,-3 7 5 0,1-3 2 0,2-4-3 16,-3 3-2-16,3-3 7 0,0 3 13 15,0-3-2-15,0 0 17 0,0 0-5 0,0 0 16 16,-4 3 1-16,4-3 1 0,0 0-1 0,0 0-2 16,0 0 1-16,0 0-15 0,0 0-2 0,0 0-2 15,10-11-7-15,-6 9 1 0,0-2-7 0,1 1 2 16,-1 0-7-16,0-1 0 0,-3-1 1 0,4 2-1 0,-1-1 1 16,0 3-3-16,-4 1 0 0,3-5-2 15,-1 3-2-15,-2 2-8 0,5-3 8 0,-5 3-4 16,3-2-6-16,-3 2 1 0,0 0 3 0,0 0-2 15,0 0-4-15,0 0 11 0,6 7-7 0,-2-5-1 16,-4-2-3-16,1 3 5 0,3 0 5 0,-4-3-5 0,1 5-1 16,2-1 0-16,-3-4 3 0,1 2 0 15,-1-2-1-15,3 3-33 0,-2 0 13 0,-1-3-13 16,0 0-11-16,0 0-4 0,4 4-5 0,-4-4-3 16,0 0-4-16,4 3-5 0,-4-3-8 0,0 0-54 15,0 0-138-15,0 0 61 0</inkml:trace>
  <inkml:trace contextRef="#ctx0" brushRef="#br0" timeOffset="-79003.18">28110 1945 10 0,'0'0'51'0,"0"0"-8"0,0 0 2 15,0 0-9-15,0 0-7 0,0 0 1 0,0 0-1 16,0 0-8-16,0 0 0 0,-9 8-3 0,9-8 7 15,-2 3-16-15,2-3 1 0,-3 6 9 0,2-2-4 16,-3-1-1-16,3-1 0 0,1-2-2 0,-1 5-6 16,1-5 6-16,-1 4 8 0,1-4-15 0,0 0 7 15,0 4 0-15,0-4 5 0,0 0-3 0,3 4 17 16,-3-4-9-16,14 0-7 0,-7 0 3 0,-1 2 0 16,8-4-1-16,-5 2 5 0,-2 0-2 0,5-1 8 15,-3-1-10-15,3-2-1 0,-5 2-2 0,1-1-1 16,0-2 2-16,1 2-2 0,-2-2 2 0,-3-2-4 15,5 2 2-15,-4-2-2 0,1-2-8 0,-2-1 7 16,-2 2-6-16,0-2 2 0,-2-1-4 0,-2 0-1 16,0 0 4-16,-1 0-4 0,-1 0 2 0,-1-4-4 15,0 4-3-15,-2 1 6 0,3 0-3 0,-2-1 5 16,1 1-3-16,-3 0 2 0,4 2-4 0,-1 1 7 16,1 0-2-16,-1 2-2 0,4 0 8 0,-3 0 2 0,0 1-1 15,3 1-7-15,1 3 1 0,-4-5 2 16,4 2-5-16,0 3 3 0,0-4-10 0,0 4-2 15,0 0-3-15,-4-2 7 0,4 2 1 0,0 0-4 16,0 0-3-16,0 0 6 0,-7 5 2 0,5-1-1 16,-3-1-4-16,4 2 2 0,-3-3-1 0,3 5 5 15,-3-4-1-15,0 3-4 0,0 2 0 0,1-1 5 16,1 1-2-16,-3 1 5 0,3 2-4 0,2-3 4 16,-3 3-12-16,3 1 4 0,0-1 5 0,0 0 22 15,0 1-29-15,2 3 2 0,0-2 6 0,4 0 5 16,-4-1-7-16,0 0 12 0,3 0-7 0,-1 0 2 15,1-2-16-15,-1 0-2 0,-3-1-6 0,4-2 2 16,-1 0-10-16,0 1-1 0,1-3-8 0,-1-1-3 16,1 0-16-16,-1 0-78 0,5-2-141 0,-3-2 63 15</inkml:trace>
  <inkml:trace contextRef="#ctx0" brushRef="#br0" timeOffset="-78342.18">28338 2005 5 0,'0'4'46'16,"2"1"-8"-16,-2-2-4 0,4-1 0 0,-2 1-8 15,-2-3 10-15,2 4 4 0,-2-4 5 0,0 5 8 16,0-5 4-16,3 3 13 0,-3-3-1 0,0 0 9 15,0 0-18-15,0 0 7 0,0 0-3 0,0 0-12 16,0 0-5-16,6-10-6 0,-5 5 5 0,3 0-13 16,0 1-11-16,-4-1-1 0,6 2 3 0,-6-1-9 15,4-1-2-15,-2 3 5 0,1-1-7 0,-3 3-6 16,4-3 13-16,-4 3-21 0,4-1-1 0,-4 1-15 16,0 0 19-16,10 0-3 0,-10 0-9 0,12 4 5 15,-7-2-4-15,1 0-9 0,2 2-3 0,-3 0 12 16,0-1-7-16,3 1-1 0,-3-2-6 0,2 2 3 15,0-3 6-15,-1 2 1 0,1-1 3 0,-2-2 15 16,2 0-7-16,-1 3-10 0,-6-3 3 0,10 0 3 16,-10 0 6-16,9-3-3 0,-3 1 0 0,-2-2 14 15,0 3 6-15,-4 1-1 0,6-4-4 0,-6 4 8 16,3-3-9-16,-2 1 2 0,-1 2-3 0,0 0 1 16,3-3-3-16,-3 3-7 0,0 0 4 0,0 0-6 15,0 0 10-15,0 0-7 0,0 0-4 0,-7 9 14 16,5-5-9-16,-1 0 3 0,3-4-7 0,-5 5 1 15,2-1 18-15,3 1-16 0,0-5 3 0,-1 5-12 16,1 0-1-16,0-5 6 0,1 5 1 0,-1-3-2 16,0-2 7-16,3 5-4 0,1-2 5 0,0-2-4 15,1 0 10-15,1-1-5 0,-6 0 3 0,14-1-1 16,-9 0 0-16,-5 1 17 0,13 0-12 0,-8-1 4 16,0-1-11-16,0 0-6 0,2-1 4 0,-6 1 12 15,3-1 0-15,2 1-28 0,-3-3 11 0,-2 3 7 16,-1-1-5-16,0 3 8 0,0-6-3 0,0 6-12 15,-1-6 32-15,1 6-34 0,-8-5 15 0,5 5-14 16,-3-4 6-16,1 3 0 0,5 1 1 0,-9-4 0 16,2 4-3-16,2-2-3 0,5 2-9 0,-8-2-8 15,8 2 8-15,-7-1-4 0,7 1-20 0,0 0-13 16,0 0-7-16,0 0-21 0,-8 0-49 0,8 0-142 16,0 0 64-16</inkml:trace>
  <inkml:trace contextRef="#ctx0" brushRef="#br0" timeOffset="-78049.19">28725 2034 13 0,'0'0'49'16,"0"7"1"-16,0-2-5 0,0-5-6 0,3 5-1 15,-3-1-3-15,2-2 8 0,2 1-3 0,-4-3 3 16,5 5-5-16,-4-2-2 0,3-1-1 0,-4-2 7 16,3 5 11-16,-3-5-9 0,6 2-10 0,-6-2 3 15,10-2 3-15,-10 2-10 0,7-2 8 0,-7 2-3 16,6-5-6-16,-1 2-3 0,-5 1-1 0,4-3 8 16,-2 0-10-16,1 3-1 0,-1-3-9 0,1 1-21 15,1 0-10-15,-3 0-10 0,-1-1-7 0,4 0-26 16,-4 0-26-16,0 0-46 0,0 1-142 0,0-1 63 15</inkml:trace>
  <inkml:trace contextRef="#ctx0" brushRef="#br0" timeOffset="-77884.19">28817 1858 49 0,'0'0'74'15,"0"0"-16"-15,0 0-12 0,0 0-5 0,9 0-17 16,-9 0-12-16,0 0-24 0,5 6-13 0,-1-3-20 16,-3 2-48-16,-1-1 21 0</inkml:trace>
  <inkml:trace contextRef="#ctx0" brushRef="#br0" timeOffset="-77470.19">28964 2038 12 0,'0'5'38'0,"0"-2"2"0,1 2-2 16,-1-5-1-16,0 5-8 0,2-3 0 0,0 3 0 15,-2-5 6-15,5 2 1 0,-5-2-5 16,9 2 7-16,-4-1-1 0,-5-1 12 0,13-1-20 15,-7-2 4-15,2 2-17 0,1-4 9 0,-4 3-9 0,-1-2 6 16,5 0-2-16,-6-2-9 0,4-2 3 0,-3 1 4 16,1-1-2-16,-1-1-7 0,2 1-7 0,-3 1-1 15,-2-3-9-15,-1 3 9 0,3-1-1 16,-2-3 0-16,-1 4 2 0,0-1-4 0,0 0 8 16,-1 3-6-16,1-2 16 0,0 1-14 0,-3 1 10 15,3-2 1-15,0 2 0 0,0 2 2 0,-1-1-4 0,1 4 6 16,0-5-6-16,0 5 0 0,0 0-9 0,0 0 2 15,0-5-1-15,0 5 0 0,0 0-2 0,0 0-8 16,0 0 13-16,-3 14-4 0,3-10-2 16,0 4-7-16,0-1 15 0,0 1-7 0,3 2-4 15,-2-3-1-15,-1 3 7 0,0 1-4 0,0-1-15 16,4 2-10-16,-3 0-21 0,2 1-79 0,-2 2-136 0,2-4 61 16</inkml:trace>
  <inkml:trace contextRef="#ctx0" brushRef="#br0" timeOffset="-75806.65">28516 2758 76 0,'0'0'73'0,"0"0"-6"0,0 0-8 16,0 0 4-16,0 0-6 0,0 0-8 0,0 0-2 15,0 0-9-15,0 0 7 0,0 0-7 16,0 0-3-16,0 0-4 0,0 0 6 0,0 0-3 0,0 0-4 15,0 0-15-15,0 0 14 0,0 0-13 0,0 0 0 16,0 0-5-16,0 0 0 0,0 0-2 0,0 0-3 16,0 0 2-16,0 0-9 0,0 0 8 15,0 0-5-15,0 0 10 0,0 0-4 0,0 0-13 0,0 0 13 16,0 0-4-16,0 0 0 0,0 0-1 0,0 0 7 16,0 0-18-16,0 0 11 0,0 0-3 0,0 0 5 15,0 0 0-15,0 0-2 0,0 0 1 0,0 0-6 16,0 0 0-16,0 0 3 0,0 0 7 0,0 0-7 15,0 0 3-15,0 0 1 0,-5 14 7 0,2-11-10 16,3-1-2-16,-1 5 3 0,1-3-3 0,-2 1 0 16,1 0-3-16,-2 1 6 0,1 0-11 0,1 1 18 15,-1-1-7-15,1 1-3 0,-2 2 2 0,2 0 4 16,-4 2-3-16,3-2 6 0,0 0 3 0,0 2-2 16,1 0 9-16,-3 0 4 0,2 3-2 0,1-1-4 15,-1 1 0-15,0-2-18 0,1 5 13 0,0-3-11 16,-1-2 11-16,1 0-3 0,0 0 8 0,1-1-6 15,-2 1 1-15,0-2-20 0,1-1 13 0,1 0 7 16,-1 2-7-16,-1-7 0 0,1 5 3 0,0-4-8 16,1-1 7-16,-3 2-4 0,3-1-3 0,0-3 8 15,0-2-5-15,-1 5 7 0,1-5 6 0,-1 5-2 16,1-5 0-16,0 0-3 0,0 0 6 0,-2 5 11 16,2-5-13-16,0 0-13 0,3 2-16 0,-3-2-14 15,0 0-17-15,0 0-15 0,0 0-39 0,0 0-92 16,0 0-206-16,10-13 91 0</inkml:trace>
  <inkml:trace contextRef="#ctx0" brushRef="#br0" timeOffset="-75354.65">28468 2774 50 0,'0'0'90'0,"0"0"0"0,0 0-3 0,0 0-4 16,0 0 2-16,0 0-14 0,0 0-2 0,0 0-2 16,0 0 4-16,0 0-12 0,0 0 4 0,0 0 9 0,0 0-14 15,0 0 3-15,0 0-11 0,0 0 2 0,0 0 3 16,0 0-7-16,0 0-2 0,0 0-4 0,0 0-12 16,0 0-1-16,0 0-6 0,14-3-5 15,-6 2-1-15,2 1 9 0,1 1-20 0,2 0-1 0,0 1-8 16,4 0-10-16,-4-2-13 0,1 1-5 0,-3 2-19 15,2 1 3-15,-2-2 0 0,2-1-7 0,-4 1-3 16,-1 1 0-16,-2-2-5 0,-2 2-6 0,3-3 6 16,-5 2 4-16,-2-2 2 0,5 3 11 0,-5-3 3 15,0 0 1-15,0 0-6 0,-10 4-3 0,2-3-52 16,-2 2-109-16,-3-2 48 0</inkml:trace>
  <inkml:trace contextRef="#ctx0" brushRef="#br0" timeOffset="-75106.65">28416 2914 56 0,'-3'3'69'0,"3"-3"8"0,0 0-13 15,0 0-4-15,0 0 4 0,0 4-4 0,0-4-1 16,0 0 3-16,0 0 17 0,4 4-5 0,1-3 7 15,-5-1-19-15,13 0 5 0,-5 1-15 0,1 2 3 16,-1-1-10-16,4 0 0 0,0-2-24 0,-1 3-9 16,1-2-16-16,2 0-13 0,-4 1-20 0,0-1-13 15,3 0-10-15,-3 0-20 0,0-1-73 0,-1 0-166 16,-4 2 74-16</inkml:trace>
  <inkml:trace contextRef="#ctx0" brushRef="#br0" timeOffset="-74562.66">28753 2859 39 0,'0'-5'77'15,"0"2"-10"-15,0 3 9 0,-2-7-9 0,2 5-4 16,0 2-9-16,-2-7 3 0,2 7 10 0,-1-5-6 16,1 5 2-16,0 0-6 0,0-5-3 0,0 5-3 0,0 0-9 15,1-3-8-15,-1 3 2 0,0 0-1 0,0 0-8 16,0 0-6-16,0 0 0 0,0 0-3 0,0 0-8 16,0 0 3-16,0 0-2 0,0 0-7 15,-9 9 18-15,7-5-12 0,1 0-7 0,-2 1-2 0,-1 2 11 16,2 1-10-16,-1-3 2 0,-1 2-1 0,0 4 4 15,1-2-2-15,-3 5 8 0,3-2 7 0,-2-3-7 16,0 2 2-16,1 0-3 0,-1 1-7 0,1 0 6 16,0-3-2-16,0 2 12 0,0-1-13 0,-1-3-5 15,5 3 11-15,-1 1-5 0,1-3-4 0,-1 1-2 16,-1-3 3-16,2 0-2 0,0 1 1 0,0-2-10 16,0 0-20-16,2 0 1 0,-2 1-9 0,2-4-10 15,-2 1-12-15,0-3-12 0,8 1-120 0,-8-1-202 16,0 0 90-16</inkml:trace>
  <inkml:trace contextRef="#ctx0" brushRef="#br0" timeOffset="-73523.64">28806 3014 58 0,'-2'4'74'0,"-2"-1"-7"16,3 2-12-16,-3 0-3 0,-1-1-15 0,4 2 11 16,-3-2-3-16,2 1-5 0,0 0 1 0,0-2-7 15,1 1-9-15,-1 1 2 0,0-2-3 0,0 1-10 16,2-4 9-16,0 3 2 0,0-3-3 0,0 0 7 15,0 7 8-15,0-7-4 0,9 0 4 0,-5 0-13 16,6 0 8-16,-2-4-3 0,-2 3-15 0,4-2 14 16,-2 3-6-16,1-4 1 0,-1 3-5 0,-4-1 3 15,2 0-10-15,-2 1 5 0,-4 1-12 0,9-2 2 16,-9 2-8-16,0 0 7 0,5 3-10 0,-5-3 7 16,3 4 1-16,-3 0-8 0,0-4 3 0,0 9-11 15,0-5 14-15,0 1 0 0,-3 1-6 0,3-1 9 16,0 1-6-16,0-2 4 0,0 0 12 0,0 1-15 15,0-5 1-15,3 7 10 0,-2-6 0 0,3 2 0 16,1-2 4-16,-5-1 10 0,9 0-7 0,-9 0 2 0,11-3 4 16,-5 2-10-16,2 0 2 0,-1-4-4 15,-2 1 2-15,5-1-17 0,-1-2-3 0,0 1-2 16,-3-3-3-16,2 2 3 0,0 0-2 0,-5 2 0 16,3-1 1-16,-2 0 3 0,1 1-2 0,-3 2-5 0,3 1 8 15,-4-1 4-15,1 0 2 0,-2 3-6 0,4-4 0 16,-4 4 1-16,2-3-1 0,-2 3 6 15,4-5 3-15,-4 5 4 0,0 0 3 0,0 0 1 16,0 0 2-16,3-3-3 0,-3 3 0 0,2-4 2 16,-2 4-3-16,1-5-5 0,-1 3 8 0,0 2 0 0,0 0-5 15,0-5 5-15,0 5-3 0,0 0-6 0,0-4-2 16,0 4 12-16,0 0-10 0,0 0 2 0,0 0-6 16,0 0-13-16,0 0 12 0,0 0-3 15,0 0 1-15,0 0-9 0,0 0 10 0,0 0-4 0,-1-6-6 16,1 6 10-16,0 0-1 0,0 0 1 0,0 0 2 15,0 0-2-15,0 0 1 0,0 0 2 0,0 0 8 16,0 0-9-16,0 0 2 0,0 0-1 0,0 0 0 16,0 0-4-16,0 0 8 0,0 0-7 0,0 0 1 15,0 0-7-15,0 0-9 0,0 0 3 0,0 0-3 16,0 0 3-16,0 0 3 0,0 0-6 0,0 0 6 16,0 0-3-16,0 0 10 0,0 0-19 0,0 0 16 15,0 0-15-15,0 0 8 0,0 0 10 0,0 0 5 16,0 0 8-16,0 0 12 0,0 0 0 0,0 0 0 15,0 0-16-15,5-2 22 0,-5-1-22 0,0 3 0 16,2-5-1-16,0 1 9 0,-2 0-1 0,0 0-7 16,0 0-2-16,0 4 1 0,1-8 1 0,-1 4-2 15,0 4 3-15,-1-5-3 0,1 1-2 0,0 4 1 16,0 0-7-16,0-6 15 0,0 6-6 0,0 0-4 16,0-4 1-16,0 4 6 0,0 0-5 0,0 0-5 15,0 0 8-15,1-5-5 0,-1 5 1 0,0 0 3 16,0 0 0-16,0 0 3 0,0 0 2 0,0 0-16 15,0 0 12-15,0 0 2 0,0 0-1 0,0 0-7 16,0 0-12-16,0 0 17 0,0 0-8 0,-5 12 5 16,5-8 11-16,0 4 1 0,-1-1-4 0,-2 2-3 15,2 1 8-15,1-1-5 0,-2 0-3 0,2 0-5 16,-2 1 5-16,2-1-1 0,0-1 1 0,0 1 4 16,0-2-3-16,0 4 3 0,0-2-7 0,2-2 3 15,0-2-2-15,-1 2 3 0,-1-1-4 0,0-1-7 0,4 1-7 16,-4-1-7-16,0 0-7 0,0-1-8 15,2 0-14-15,0 0-1 0,-2-4-13 0,-2 5-12 16,2-5-90-16,-6 1-176 0,6-1 78 0</inkml:trace>
  <inkml:trace contextRef="#ctx0" brushRef="#br0" timeOffset="-73332.65">29114 3034 39 0,'0'0'20'0,"14"0"-26"16,-8 0-4-16,2-2-9 0,1 2 5 0</inkml:trace>
  <inkml:trace contextRef="#ctx0" brushRef="#br0" timeOffset="-73080.66">29179 3033 87 0,'-3'8'81'0,"-1"1"-5"15,3 2-8-15,-1-1-8 0,2 0-2 0,-2 3 4 16,1-2-10-16,1 0-7 0,-1-2-4 0,-1 4-6 16,1-4-5-16,1 0-2 0,0 0-2 0,-1-1-1 15,-1 1 0-15,2-3-2 0,0 0-7 0,-1-1-7 16,1-1-3-16,0 1-9 0,-2-1-19 0,2-4-19 16,-1 5-23-16,1-5-57 0,0 0-131 0,0 0 59 15</inkml:trace>
  <inkml:trace contextRef="#ctx0" brushRef="#br0" timeOffset="-72572.66">29151 3117 99 0,'12'0'107'0,"1"0"-1"15,-1 0-10-15,2 1-13 0,-1-1-8 0,4 2-20 16,-2-2-15-16,-1 1-5 0,-3-1-6 0,4 0-8 16,-3-1-4-16,-1 1-1 0,-3 0-4 0,-3 0 2 15,3 0-2-15,-8 0-10 0,10 0-1 0,-10 0-2 16,8 0 7-16,-8 0-6 0,5 1 0 0,-5-1 3 16,0 4-3-16,-1 1 1 0,1-5-4 0,-4 7 6 15,1-5 6-15,-1 3-11 0,3-1 4 0,-3 2 3 16,2-4-4-16,0 4-1 0,2-3 0 0,-1 1 1 15,0 0-1-15,1-4 2 0,0 5 1 0,0-5 4 16,-1 4 8-16,1-4 5 0,0 0 14 0,0 0 6 16,0 0 6-16,0 0 2 0,1 3-7 0,-1-3 1 15,0 0-9-15,6 2-9 0,-6-2 0 0,10 0-8 16,-6 1-13-16,-4-1-1 0,7 4 0 0,-2-2-10 0,-1 1 12 16,-1-1-17-16,2-1 1 0,-1 4 3 15,-1-2 0-15,1 1 10 0,1 0-11 0,-1 0 3 16,0-2 5-16,1 1-1 0,-3-2 0 0,-2-1 9 15,5 3-3-15,-5-3 32 0,0 0-2 0,7 0-1 0,-7 0-6 16,7-3 14-16,-3 1-11 0,3-2 9 0,-4 0 3 16,5 0 3-16,-5-1 2 0,3-3 0 15,0 3 3-15,-1-4-3 0,3 0-3 0,0 2 1 16,-3-3 0-16,1 0-6 0,-1 0-17 0,3 1-22 0,-3 0-36 16,-1 1-15-16,6 0-44 0,-3-1-43 0,-1 5-121 15,3-4-281-15,1 3 125 0</inkml:trace>
  <inkml:trace contextRef="#ctx0" brushRef="#br0" timeOffset="-68642.64">27962 3766 53 0,'-5'2'93'0,"3"4"-5"0,0-2-17 0,-3 3-6 16,3-3-8-16,0 2-6 0,-3 4-5 15,5-3-2-15,-3 4-1 0,1-2-8 0,-2 4 0 16,4-4 2-16,-4 3 2 0,3 2 0 0,-1-2 3 0,0-3 0 16,-2 4-2-16,3 0-3 0,-4 3 5 0,0-4 3 15,1-1-5-15,0 4 3 0,-1-1-3 0,1-4-9 16,0 2-3-16,2 1 0 0,-3-1-11 0,1-3-2 16,-1 3-1-16,4-2 3 0,-3 0-8 0,1-4 3 15,1 0 1-15,-1 1-3 0,2-4 3 0,-2 1 2 16,1-1-4-16,-1 1 0 0,3-4-8 0,-1 5 0 15,1-5-4-15,0 0-22 0,0 0-27 0,0 0-32 16,0 0-22-16,-5-14-90 0,5 7-208 0,1-4 93 16</inkml:trace>
  <inkml:trace contextRef="#ctx0" brushRef="#br0" timeOffset="-67937.65">27921 3756 25 0,'8'-6'131'0,"1"-1"-11"0,1 2-5 16,-3 1-19-16,4 0-4 0,2 1-17 0,-4 1-1 16,1 0-10-16,3 2-12 0,-7 0 2 0,5 2-5 0,-4 0-9 15,3 1-11-15,-5 0-1 0,1 2 1 0,0-1-7 16,0 0-5-16,-2 2-2 0,-3 1 3 16,-1 0-3-16,2 0-1 0,-5 1-4 0,2 2 8 15,-7-1-8-15,2 2 11 0,-3-5-14 0,1 6-1 0,-3 0 3 16,2-4 0-16,-3 5-3 0,-2-4 0 0,4 0-4 15,-3 0 1-15,4-3 3 0,0 0-5 0,2 2 0 16,0-4-1-16,2 0-1 0,0 0 3 0,-1-2 3 16,2 0 3-16,1 0-6 0,-2 1 5 0,5-3 4 15,0 0 9-15,-6 3 5 0,6-3 4 0,-3 2 7 16,3-2 0-16,0 0-2 0,0 0-4 0,0 0 1 16,0 0-1-16,-9-5 1 0,9 5-2 0,-4-4 0 15,4 4-2-15,-2-2-3 0,2 2 0 0,0 0 0 16,-4-3-7-16,4 3-5 0,0 0 4 0,0 0-4 15,0 0-6-15,0 0-4 0,0 0-6 0,0 0-2 16,0 0 4-16,0 0-2 0,-6 6-3 0,6-6 7 16,0 8-6-16,-2-5 4 0,2-3-4 0,0 7 1 15,2 0 2-15,-2-3 0 0,0 2-4 0,0-2 0 0,1 2 4 16,-1 1 2-16,1-2-1 0,4 2-1 0,-2-2 4 16,2 3 0-16,3 0-3 0,-1-3 5 15,3 0 1-15,-1 3 0 0,3-5 2 0,2 2-2 16,-4 2 1-16,4-6-2 0,-1 3 2 0,-1-3-5 0,2-1 8 15,-1 0-2-15,-1 0-2 0,-2-1-2 0,-2 0 2 16,4-3-2-16,-6 1 4 0,3-2-4 0,-4 1 6 16,1 3 0-16,3-3-2 0,-7 1-2 0,3-2 2 15,-1 1 7-15,0 1 4 0,-1 3 2 0,-3 0-6 16,5-5-1-16,-5 5 0 0,2-3-3 0,-2 3-4 16,2-2-2-16,-2 2 1 0,0 0-5 0,0 0 0 15,0 0 0-15,0 0 1 0,-14 7-4 0,10-4 1 16,4-3-5-16,-9 3 6 0,4 2-3 0,1-1 1 15,-2 1-1-15,4-2 0 0,-2 1 3 0,-3 1-1 16,6 0-2-16,0-1-3 0,-2 1-1 0,2-2 2 16,0 4 3-16,1-2-2 0,1 0 3 0,0 0 0 15,2 2 7-15,2-2-5 0,1 2 1 0,-1-2 0 16,5-1-2-16,-1 1-7 0,2 1-18 0,0-3-14 0,-2 1-6 16,1-1-11-16,3-1-18 0,-3 0-16 15,4-2-18-15,-5 0-2 0,2 0-109 0,0-2-239 16,-2 0 106-16</inkml:trace>
  <inkml:trace contextRef="#ctx0" brushRef="#br0" timeOffset="-67012.65">28381 4028 106 0,'0'0'123'15,"-3"-6"-18"-15,3 6-12 0,0 0-2 0,-4-5-7 16,4 5-14-16,0 0-5 0,-10 0-11 15,10 0 1-15,-11 4-8 0,6 0 0 0,-3-1-7 0,2-1 2 16,-3 1-7-16,3 1-9 0,-2 1 3 0,-2 0-2 16,2-1-5-16,0 4-1 0,3-5-3 15,-1 3-8-15,1-1 5 0,1 0-8 0,2 1 3 0,-1 1 1 16,0-4-2-16,2 2 4 0,1-1 1 0,3 2-3 16,-1-4 1-16,2 1-4 0,3 1 5 0,1 1-5 15,0-1 1-15,2-2-13 0,2 1-2 0,-1-3-6 16,-2 2 1-16,-3-2 2 0,2 0 4 0,-4 3 3 15,-4-3-2-15,9 0-1 0,-9 0 3 0,7 1 7 16,-7-1 0-16,7 1-1 0,-7-1-2 0,0 0 7 16,5 1-6-16,-5-1-3 0,0 0 5 0,0 0-2 15,0 0 2-15,4 2-3 0,-4-2-4 0,0 0 5 16,0 0-3-16,0 0 10 0,0 0-10 0,0 0 1 16,0 0 5-16,0 0 0 0,0 0 7 0,0 0 3 15,0 0 5-15,0 0-2 0,0 0 2 0,0 0-5 0,0 0-1 16,0 0-5-16,0 0 2 0,0 0 0 15,0 0-7-15,0 0 4 0,0 0-2 0,0 0 0 16,0 0-3-16,0 0-4 0,0 0 0 0,0 0-3 0,0 0 2 16,0 0 1-16,0 0-1 0,0 0 5 0,0 0-3 15,0 0-1-15,0 0-1 0,0 0 2 16,0 0-1-16,0 0 4 0,0 0-1 0,0 0 5 0,0 0 1 16,0 0 6-16,0 0-3 0,0 0 4 0,0 0 3 15,0 0 7-15,0 0-4 0,0 0-3 0,0 0-3 16,0 0-5-16,0 0 3 0,0 0-6 0,0 0 0 15,0 0 3-15,0 0-8 0,0 0 5 0,0 0-5 16,0 0-5-16,0 0-2 0,0 0 0 0,0 0 2 16,5 1-3-16,-5-1 6 0,0 0 0 0,0 0-3 15,0 0 2-15,-4 6-3 0,4-6 2 0,0 0-4 16,0 0 0-16,-3 5-1 0,3-5-2 0,0 0 2 16,0 5-2-16,0-5 2 0,6 4 7 0,-3-4-7 15,0 3 3-15,6-3-6 0,-4 0-2 0,4 0-13 16,0 2-10-16,4 0-15 0,-3-1-4 0,1-2-6 15,3 1-6-15,-4 0-8 0,1 0-6 0,-1-3 5 16,-2 2 9-16,0 1 3 0,1-3 5 0,-3 3 8 16,1-5 5-16,0 3 0 0,0-1 8 0,0-1 7 15,-3-2 6-15,3 3 13 0,-4-3 13 0,6 0-2 0,-4 0-1 16,-1 0 7-16,1 0 13 0,-2 1 2 0,-2 0 21 16,3-1-6-16,-4 3 5 0,4 0 3 15,-4 3-3-15,2-3-1 0,-2 3-15 0,0 0 1 16,0-4-3-16,0 4-7 0,0 0 0 0,0 0-2 0,-14 7-2 15,7-3-1-15,1-1-1 0,0 4-2 0,-1-3 1 16,0 1-1-16,3 0-2 0,-2-1-4 0,0 0-2 16,2 0 8-16,0 0-7 0,1-2 1 15,-1 3 1-15,2-2-3 0,-1 0 5 0,3-3-3 0,-2 5 2 16,2-5-4-16,-2 4-1 0,2-4 1 0,-1 5 4 16,1-5 1-16,1 4-3 0,1 0-1 0,-2-4 8 15,7 5-6-15,-1 1 1 0,1-4-4 0,5 1 8 16,-1 1-9-16,-2-2-8 0,5 4-12 0,-1-6-4 15,1 0-10-15,-4 1-5 0,7 0-3 0,-7-2-16 16,4 0-3-16,0-5-8 0,-2 2-18 0,-1 1-64 16,-1-4-161-16,1-1 72 0</inkml:trace>
  <inkml:trace contextRef="#ctx0" brushRef="#br0" timeOffset="-66768.66">28816 3984 152 0,'0'-3'150'16,"0"-1"-16"-16,0 4-10 0,-3-4-13 0,3 4-14 15,0 0-11-15,0 0-15 0,0 0-5 0,0 0-4 16,0 0-9-16,0 0-2 0,0 0-7 0,0 0-5 0,-1 11-10 16,-3-5 4-16,4 0-1 0,-2-1 2 15,0 2-6-15,2 2-5 0,0-1-3 0,-1 1 13 16,-3 4-6-16,0-1 2 0,1 2-3 0,0 1-8 16,-1-4-1-16,0 4 2 0,-1 0-3 0,-3 1 4 0,5-4-5 15,-4-2-1-15,2 3-1 0,1-4-2 0,1 2-3 16,-1-2 1-16,1 0-5 0,-1-1-16 15,3 0-14-15,-3-1-22 0,4-3-13 0,-1 3-13 16,1-3-21-16,0 1-17 0,0-2-103 0,1 0-234 0,-1-3 104 16</inkml:trace>
  <inkml:trace contextRef="#ctx0" brushRef="#br0" timeOffset="-66574.65">28836 4114 20 0,'9'2'165'0,"4"-1"-18"16,-3-1-12-16,9 5-13 0,-2 0-26 0,-4-2-34 16,0 1-41-16,-2-1-49 0,-1 0-96 0,-2 0-133 15,-2-1 58-15</inkml:trace>
  <inkml:trace contextRef="#ctx0" brushRef="#br0" timeOffset="-62464.66">29434 2440 33 0,'0'0'79'0,"0"0"-6"15,0 0-1-15,0 0 1 0,0 0 1 0,0 0-1 16,0 0-10-16,0 0 2 0,0 0-3 15,0 0-3-15,0 0 2 0,0 0-4 0,0 0-1 0,0 0 0 16,0 0-5-16,0 0-4 0,0 0 4 0,0 0-2 16,0 0 1-16,0 0-6 0,0 0-3 0,0 0-1 15,0 0-5-15,0 0-1 0,0 0-11 0,0 0 1 16,0 0 0-16,0 0-4 0,-9-8-4 0,9 8 0 16,0 0 1-16,2-6-2 0,-2 6-1 0,0 0-3 15,-2-6-1-15,2 6 1 0,0-6-1 0,0 6-6 16,-1-7-1-16,1 7 5 0,0-5-1 0,0 0-2 15,0 2 2-15,0-2-3 0,0 0 0 0,0-2 2 16,0 3-5-16,0-1 1 0,0-3 1 0,0 3 0 16,0-2-2-16,0 1 1 0,1-2-7 0,-1-1 8 15,0 1 0-15,0-2 4 0,2-1-9 0,0 2-2 16,-2-2 5-16,0 3 2 0,0-4-4 0,0-2 1 16,0 4-1-16,0 0 2 0,0-2-2 0,0 0-3 15,0 3 3-15,5 0 1 0,-5-2-4 0,0 0 3 16,2 0 1-16,1 2-3 0,-3 0 1 0,2 0 1 15,0-2-3-15,2 3 3 0,-3-1 1 0,3-1 0 16,0 5 5-16,1-4-5 0,-4 1 1 0,3 1-2 16,0 2-3-16,-3-5 11 0,3 2-7 0,1 2 3 15,-1-1 0-15,-1 0-8 0,-1 2 8 0,3-2-3 16,-1 1 3-16,-3 1-5 0,3-1 2 0,-1 1 1 16,-2 0 5-16,2 3-6 0,-1-5 0 0,-2 1-4 15,4 3 4-15,-4-1-2 0,3 0 0 0,-2 0 2 16,-1 4 5-16,2-6-19 0,0 3 9 0,-2 3-4 15,0-5 1-15,0 5 4 0,0 0-6 0,0 0 5 16,1-4-1-16,-1 4 1 0,1-4-2 0,-1 4-7 16,0 0 14-16,0 0-10 0,0 0 6 0,0 0-2 15,0 0 1-15,0 0-5 0,0 0 2 0,0 0-12 16,0 0-7-16,0 0 2 0,0 0 13 0,0 0-10 16,0 0 5-16,0 0 5 0,-16 6-4 0,9-4 0 15,2 2 4-15,0 0-1 0,-4 0 3 0,4 1-3 0,-3-1 2 16,3-1 6-16,-4-1 0 0,4 1 1 15,0-2-6-15,-1 4 6 0,1-1 1 0,-2-1-1 16,2-1 7-16,-3 0-7 0,3 1 7 0,0-1-5 16,0-1 0-16,1 1 5 0,4-2-5 0,-7 3-3 15,7-3 7-15,-4 3 3 0,4-3-7 0,0 0 8 0,0 0-9 16,-8 1 14-16,8-1 9 0,0 0 2 16,0 0 5-16,0 0-11 0,0 0-4 0,0 0 5 15,-3-7 0-15,3 7 0 0,3-5-13 0,-3 5 8 16,3-6-2-16,-2 2 4 0,3 0-5 0,-3-2 0 0,2 2 5 15,-1 1-7-15,1-1-3 0,-1-2 0 0,0 4-2 16,1-3-5-16,-3 5 18 0,4-5-11 0,-1 2-7 16,-1-1 9-16,1 2-2 0,1-2-8 15,-2 0 7-15,2 2-5 0,-1 0 0 0,2-2-1 0,-1 3 5 16,-4 1-8-16,7-3 0 0,-7 3 4 0,7 0-1 16,-7 0-6-16,6 0-1 0,-6 0 5 0,10 3 1 15,-6-1-1-15,0 1-1 0,1 1-4 0,-4-1 3 16,3 2-4-16,0 0 2 0,-4-1 4 0,5 0-7 15,-4 0 4-15,2 2 0 0,-2-1 2 0,0 0 0 16,2-3 4-16,-3-2-7 0,1 6 6 0,-1-3-2 16,3-1 6-16,-3-2 0 0,1 6-10 0,-1-6 4 15,0 0-9-15,3 3-13 0,-1 0-8 16,-2-3 0-16,0 3-17 0,0-3-15 0,4 5-24 0,-1-4-86 16,-2 2-190-16,3 0 85 0</inkml:trace>
  <inkml:trace contextRef="#ctx0" brushRef="#br0" timeOffset="-61862.65">29696 1973 22 0,'0'0'64'15,"0"0"-2"-15,0 0-8 0,0 0 1 0,0 0-9 16,0 0-2-16,0 0 0 0,0 0-16 0,0 0 0 16,0 0-3-16,0 0-5 0,0 0-4 0,0 0-1 15,0 0-5-15,0 0 6 0,-1 12 0 0,1-12-6 16,-3 6-1-16,3 0 3 0,0-1-2 0,3 1-4 16,-6 0 6-16,7 5-6 0,-5-2 2 0,2 1 7 15,-1-1-8-15,-1 2 0 0,1 0 7 0,0 0 0 16,0 2 0-16,-3 1-3 0,3-1 2 0,0-1 0 15,-1 5-5-15,0-5 8 0,1 1-12 0,-3 3 4 16,-1-3 3-16,3-2 0 0,-1 4-2 0,0-1 5 16,2 2-3-16,-1-5-6 0,-2 1 7 0,3 2-4 15,-2-2 7-15,2 1-14 0,0-1 12 0,0-3-12 16,0 3 4-16,0-3 4 0,0 2-4 0,0-5-2 16,-2 2 4-16,4-1 5 0,-4-4-6 0,2 0-4 15,0-3 4-15,0 11-11 0,0-9 6 0,0 2 3 16,2 0 0-16,-4 1 0 0,2-5 3 0,0 5-5 15,-2-2-10-15,2-3-1 0,2 9 1 0,-2-4 4 16,0-5-18-16,0 5 1 0,0-5-5 0,-2 4-10 16,2-4 1-16,0 0-10 0,0 0-1 0,0 0 0 15,0 5-16-15,0-5-38 0,0 0-108 0,0 0 48 16</inkml:trace>
  <inkml:trace contextRef="#ctx0" brushRef="#br0" timeOffset="-61264.65">29576 2317 19 0,'-1'-7'82'0,"1"7"-2"0,0 0-1 15,0 0 1-15,0-5 1 0,0 5-5 0,0 0-11 16,0 0 0-16,0 0-7 0,0 0-8 0,0 0-7 16,0 0-5-16,0 0-1 0,0 0-6 0,0 0-10 15,0 0-3-15,0 0-4 0,0 0-8 0,0 0 2 16,0 0-2-16,0 0 6 0,-1 15-7 0,-1-11 18 16,2 1-16-16,0-5-9 0,0 7 11 0,2-1-8 15,-2-4-4-15,1 5 10 0,-1 0-7 0,1-2 3 16,2 0 2-16,-2 0-8 0,5 2 4 0,-3-3 6 15,2 1-10-15,-1 0 5 0,1-2-2 0,0 3-3 16,1-3 5-16,0 2-2 0,-1-2 1 0,1 2 4 16,1-4-3-16,-4 0-4 0,2 2 3 0,-5-3 1 15,9 4-1-15,-9-4 3 0,4 3 5 0,-2-2-1 16,-2-1-8-16,0 0 6 0,0 0 3 16,0 0 4-16,9-1-1 0,-9 1 16 0,0 0-11 0,4-5 0 15,-1 2-5-15,-3 3-3 0,1-5-1 0,3 3-4 16,-4 2 2-16,1-9-1 0,-1 9-7 0,4-6 7 15,0 2 1-15,-3-2 10 0,3 1-16 0,-4-1 5 16,4 2-9-16,2-2-3 0,-2 0 6 0,0 2 1 16,0-3 0-16,0 2-1 0,0 0-8 0,1 0 4 15,-4-2 2-15,7 2 2 0,-6 1-2 0,5 1 5 16,-5-2-5-16,-2 5 13 0,7-5-7 0,-3 3 7 16,-4 2-16-16,6-5-16 0,-4 1 19 0,-2 4 2 15,0 0 2-15,7-3 6 0,-7 3-3 0,5-5 5 16,-5 5-8-16,0 0 6 0,4-2 3 0,-4 2-10 15,0 0-5-15,4-5-9 0,-4 5-20 0,0 0-14 16,0 0-33-16,0 0-19 0,2-1-59 0,-2 1-170 16,0 0 75-16</inkml:trace>
  <inkml:trace contextRef="#ctx0" brushRef="#br0" timeOffset="-58958.66">29696 3548 21 0,'0'0'88'0,"0"0"-1"16,0 0-4-16,0 0-8 0,0 0 3 0,0 0-11 16,0 0 14-16,0 0-2 0,0 0 5 0,0 0-16 15,0 0-7-15,0 0-1 0,0 0 2 0,0 0 5 16,0 0-9-16,0 0 1 0,-4-11-10 0,4 11-4 15,3-6-1-15,-3 6-4 0,0-4-6 0,0 4 0 16,1-7 9-16,-1 4-2 0,0 3-9 0,0-8-1 16,3 1-2-16,-3 4-1 0,1-3-1 0,-1 0-6 15,2-1 0-15,2 0-3 0,-1-3-9 0,-2 1 7 16,3-3 0-16,-3 0-4 0,3 2-1 0,-4-2-2 0,4-1-1 16,1 0 4-16,-1-2-6 0,2-2-2 15,-2 2-1-15,3 0-2 0,-1 0 1 0,-1-1 1 16,0 4-5-16,7-5-3 0,-5 3 0 0,1-2 14 15,2 3-13-15,-1-2-13 0,-5 4 4 0,4 0 10 0,-1-1-10 16,-1-2 2-16,-1 2-4 0,-1 0 5 0,1 2-5 16,-1-1 11-16,2 1-7 0,-2-1 2 15,-2 2 1-15,-1 0 5 0,3 0-5 0,0 3 5 16,-2-1-7-16,1-1 3 0,-3 2 8 0,2 2-2 0,-2-1-4 16,2 0-2-16,1 0 11 0,-1 0 2 0,-1-1-5 15,-1 4 3-15,4-2-3 0,-4 0 1 0,2 2-1 16,0-2 1-16,-2 4-5 0,1-7 4 15,3 6 4-15,-4 1-3 0,0-7-3 0,0 4 1 0,0 3 0 16,2-6 4-16,-2 2-3 0,0 4-6 0,2-1 4 16,-2 1 2-16,0 0 1 0,1-5-1 0,-1 5 2 15,0 0-1-15,0 0-3 0,3-4 5 0,-3 4-4 16,0 0-6-16,0 0 3 0,0 0 6 0,0 0-9 16,0 0 0-16,1-4 7 0,-1 4-1 0,0 0 3 15,0 0-5-15,0 0 0 0,0 0-3 0,0 0-1 16,0 0-7-16,0 0 0 0,0 0 4 0,0 0 0 15,0 0-2-15,0 0-12 0,0 0 17 0,0 0-4 16,0 0 7-16,0 0-7 0,-14 5 5 0,14-5-3 16,-9 7 2-16,4-5 0 0,1 1 3 0,1 1 1 15,-3 1 1-15,1-2-2 0,-3 2 2 0,2-1-1 16,0-3-3-16,1 3 2 0,0 1-3 0,-1-2 4 16,0 1-4-16,-2-1 5 0,3-1 3 0,1 1 2 15,-1 1-15-15,1-3 12 0,4-1 6 0,-7 4-5 16,3-3 3-16,4-1-3 0,-4 2 7 0,4-2 2 15,0 0 0-15,0 0 12 0,0 0 7 0,0 0 2 16,0 0 2-16,0 0-13 0,0 0-6 0,0 0 4 16,0 0-9-16,0-11 3 0,0 11-7 0,5-4 5 15,-2 0-2-15,-2 0-4 0,3 0 1 0,-2 2 0 0,1-2-6 16,-2 0 5-16,1 0-2 0,0 1-2 16,-2-1-12-16,0 4 10 0,3-5 6 0,-3 5-2 15,2-5-3-15,-2 2 0 0,0 3 0 0,2-4 7 0,-2 4-5 16,2-5-2-16,-2 5-4 0,0 0 5 0,3-3-1 15,1 1-6-15,-2 0 0 0,4 0 2 0,-2 1 3 16,1-1-3-16,-5 2-3 0,8-2 7 0,-3-1 0 16,0 1-4-16,0 0 0 0,-5 2 3 0,7-3 7 15,-7 3-7-15,6-1-8 0,-6 1 4 0,0 0 0 16,0 0-3-16,5-1-4 0,-5 1-2 0,0 0-11 16,0 0 1-16,0 0 3 0,4 4 4 0,-4-4 2 15,5 5 1-15,-5-1 3 0,0-4 0 0,1 6-2 16,2 0 3-16,-3-1 2 0,1 0-3 0,1 0 5 15,0 2-4-15,-1-2 6 0,3 2 2 0,-2-2-8 16,0 2 4-16,-1 0 2 0,2-1 2 0,-2 0 1 16,4-1 2-16,-1 0-2 0,-3-2-10 0,2 0 5 15,-2 0 5-15,-1-3-7 0,0 4-8 0,0-4 6 16,3 3-14-16,-3-3-14 0,0 0-25 0,0 0-19 16,1 6-32-16,-1-6-70 0,0 0-198 0,0 0 88 15</inkml:trace>
  <inkml:trace contextRef="#ctx0" brushRef="#br0" timeOffset="-58351.65">30091 2972 81 0,'0'0'79'15,"0"0"-3"-15,0 0-4 0,0 0-12 0,0 0 3 16,0 0-16-16,0 0-7 0,0 0-2 0,0 0 0 16,0 0-8-16,0 0-2 0,0 0-6 15,0 0 2-15,0 0 1 0,-8 10-9 0,7-5 3 0,-1 0-7 16,0-3-3-16,0 6-2 0,-1-1 9 0,1-2-4 16,-3 4 5-16,1 2-7 0,0-2 4 0,1 1-6 15,-2 0 7-15,0 2 5 0,0 0-9 0,-4 1 9 16,4 0-12-16,-4 1-2 0,4 1 1 0,-4-1 3 15,3 1 4-15,-1 1-3 0,1-3 5 0,2 0-1 16,-1 0 2-16,0 3 0 0,1 0 2 0,1-4 3 16,-2-1-12-16,4 2 4 0,-2-1-1 0,2-1-1 15,1 3 7-15,-1-2-3 0,-2-2-2 0,2 3-3 16,-3-1-1-16,4-1-4 0,-1 0-1 0,-3-1 1 16,4 2 9-16,-1-2-3 0,-2-3-5 0,-1-1 1 15,3 1 0-15,0 0-5 0,-2-3-4 0,2 1 6 16,-2 0 3-16,0-1-2 0,1 0-1 0,-3-1 4 15,4 1-8-15,-2 0 5 0,0-3-7 0,3-1 3 16,-2 3-14-16,2-3-8 0,-4 3-4 0,4-3-16 16,0 0 1-16,0 0-5 0,0 0-8 0,-3 1-1 15,3-1 2-15,0 0 0 0,0 0-8 0,0 0-8 16,0 0-68-16,-9 0-146 0,9 0 65 0</inkml:trace>
  <inkml:trace contextRef="#ctx0" brushRef="#br0" timeOffset="-57951.66">29850 3381 120 0,'0'0'108'16,"0"0"-4"-16,4-2-11 0,-4 2-6 0,0 0-7 0,0 0-9 16,0 0-4-16,0 0-9 0,0 0-13 15,0 0-5-15,0 0-3 0,0 0-4 0,0 0-16 16,0 0 11-16,0 0-10 0,0 0-10 0,0 0-4 15,0 0 8-15,2 10-3 0,-2-10-6 0,-4 7 5 0,4 0 1 16,0-2 1-16,0 0 6 0,0 0 1 0,0 2-13 16,0 0 5-16,0-1-3 0,-4 1 0 15,4-1 1-15,-1 2-7 0,0-4 6 0,1 1-6 16,-1 3 13-16,1-4-13 0,-2 0-2 0,2 1 8 0,0 0-6 16,0-5 0-16,0 6 5 0,0-3 5 0,2 1-14 15,-2-4 15-15,2 4 6 0,1-2 6 0,1 1 1 16,2-2 3-16,0-1 1 0,1 3-3 15,0-3-7-15,3 0 1 0,-2 0 1 0,2 0 4 0,-1 0-7 16,3-3 3-16,-6 3 14 0,3 0-12 0,-1-1-4 16,-2-1-7-16,3 0 11 0,1 0-9 0,-3-2 2 15,-1 1-5-15,-1 0 2 0,2-2-10 0,-1 3-6 16,-1 0-12-16,-1-1 3 0,0 0-17 0,0 1-35 16,0 1-12-16,-4 1-35 0,7-2-103 0,-7 2-230 15,10 1 101-15</inkml:trace>
  <inkml:trace contextRef="#ctx0" brushRef="#br0" timeOffset="-56752.13">29155 4439 47 0,'0'0'131'0,"0"0"-4"16,0 0 4-16,0 0-10 0,0 0-6 0,0 0-7 16,0 0 3-16,0 0 1 0,0 0-4 0,0 0-7 15,0 0-10-15,0 0-4 0,0 0-15 0,1-10 1 16,-1 6-14-16,0 4 2 0,-1-8-4 0,1 3-10 16,0-2-2-16,-2 0-3 0,4-2 0 0,-2-1-7 15,1-1-1-15,4-2-3 0,-4 0-7 0,4-4-4 16,3-1 0-16,0-7-1 0,4 3-4 0,-1-3-2 15,3 3-2-15,-3-4-3 0,-1 1-2 0,4-3-6 16,-1 5-4-16,0 0-2 0,-3-2 3 0,-2 7-5 16,1 1 8-16,-3 2-6 0,2-2-2 0,-4 8 11 15,1-7-10-15,-3 7 1 0,0 2 2 0,0 1 1 16,1 2-5-16,-1 0-1 0,-1-2 2 0,1 4-8 16,-2 2-14-16,1-5-5 0,-1 5-11 0,0 0-12 15,0 0 21-15,0 0 4 0,0 0-2 0,0 0 7 16,0 0 1-16,-4 15 10 0,2-10-2 0,-1 2-3 15,1-2 10-15,-1 2-11 0,1-1 7 0,-1 0-4 0,-1 2 9 16,2-4 0-16,-1 1 0 0,-1-1 3 0,3 0 2 16,-2 0-1-16,1 0-3 0,2-4 3 15,-3 4-2-15,3-4 5 0,-2 2 5 0,2-2 2 16,0 0 0-16,-3 3 5 0,3-3 5 0,0 0-2 0,0 0-6 16,0 0 1-16,-6-8-3 0,3 7 0 0,-1-4-1 15,3-2-10-15,-3 2-2 0,3 0 13 0,-3-1-8 16,-1 3-2-16,1-1 7 0,3 0-7 15,-3 1 1-15,0 0-2 0,0 0 5 0,4 3 1 0,-8-2-6 16,8 2 1-16,-9 1 1 0,2 0 3 0,7-1-2 16,-13 6-2-16,6-5 1 0,0 1-10 0,2 0 9 15,1 1-2-15,0-1 6 0,4-2 3 16,-8 2-3-16,6 0-1 0,2-2-10 0,-3 3 11 0,3-3 7 16,0 0 3-16,-4 3 4 0,4-3 12 0,0 0 5 15,0 0-7-15,0 0-1 0,15-6-3 0,-5 2-6 16,9-1-5-16,-6 2-2 0,3-5-4 0,1 3-6 15,-4 1-3-15,4-3-3 0,-4 2-1 0,1 0-5 16,-3 2-2-16,-1 2 2 0,-2-2-1 0,-3 0 8 16,2 2-4-16,-2 0-4 0,1 0 11 0,-6 1-4 15,8 2 2-15,-5 2-7 0,0 0-1 0,-2-1 10 16,1 3-1-16,-4 2 2 0,2 0-2 0,-1-1 3 16,-2 4-7-16,2 0 12 0,-3-1 0 0,2 1 3 15,-2-3-1-15,3 4 0 0,-3-4-7 0,0 1 3 16,3-4-3-16,0 2 5 0,-1-2 9 0,1-1-7 0,0-1 1 15,1 1 1-15,0-4 2 0,0 4-3 16,0-4 3-16,-3 4-3 0,3-4-23 0,0 0-26 16,0 0-18-16,0 0-28 0,0 0-105 0,13-8-212 15,-8 6 94-15</inkml:trace>
  <inkml:trace contextRef="#ctx0" brushRef="#br0" timeOffset="-56314.13">29420 4042 17 0,'0'0'67'0,"4"9"-7"0,-4-4 1 0,0-2-5 0,0 2-2 15,0 2-9-15,-2-2 6 0,0 3-9 0,0 0 3 16,-1 3 12-16,1-2-2 0,-2 2 2 0,0 0-8 16,0 1-2-16,0 4 2 0,-1-6-8 0,0 2-2 15,1 0 2-15,-1 4 3 0,0-2-12 0,0-2 4 16,0 5 0-16,1-8-2 0,0 2-9 0,0 0 0 16,2-1 8-16,-1 0-7 0,0-3-8 0,1 0 2 15,1-2-4-15,-2 3-2 0,2-4-11 0,1 0 9 16,-1 2 4-16,1-6-2 0,-2 5-5 0,2-5 5 15,-1 4-6-15,1-4 1 0,3 6 2 0,-2-4-7 16,3 1 2-16,-1 1 4 0,1-1-2 0,0 1-6 16,1-2 11-16,-1 2-9 0,0 0-3 0,2-3 1 0,-2 2-4 15,-4-3-7-15,5 3 1 0,-1 0-7 16,-1-1-7-16,-3-2 0 0,2 3 4 0,-2-3 2 16,3 2-7-16,-3-2 6 0,0 0-5 0,0 0-2 15,0 0-36-15,8-5-41 0,-8 5-80 0,2-7-194 0,-1 0 86 16</inkml:trace>
  <inkml:trace contextRef="#ctx0" brushRef="#br0" timeOffset="-55790.13">29282 4316 73 0,'0'0'91'0,"0"0"-7"0,0 0-3 0,0 0-11 16,0 0-11-16,0 0-3 0,0 0-9 0,0 0 4 16,0 0-10-16,0 0-1 0,0 0-4 0,0 0 1 15,0 0 2-15,0 0-11 0,0 0 2 0,0 0-4 16,-9 7 5-16,8-5 0 0,-3 1 8 0,0 1-7 15,-1-1-2-15,1 1-2 0,0 2 2 0,0-1-8 16,-2 0-2-16,3 2-6 0,-1-1 0 0,1 0 2 16,-1-1-1-16,0 1-7 0,4-3 0 0,-3 1 2 15,1 1 0-15,-1-2 5 0,1 2-13 0,2-5 20 16,0 5-12-16,0-2 3 0,0-3 13 0,0 0-2 16,-2 4 5-16,2-4-4 0,0 0 12 0,0 0-1 15,2 4 7-15,-2-4-18 0,0 0 3 0,0 0-1 16,0 0-3-16,7 1-13 0,-7-1 5 0,0 0-1 15,11 0-1-15,-6 0-3 0,-5 0 1 0,14 1 1 16,-9-1 1-16,3 0-6 0,-3 1 0 0,0-1 5 16,4 1-9-16,-4 1-4 0,-5-2 4 0,13-2 4 0,-6 4-4 15,0-2 4-15,-2 1-7 0,2-1 2 16,-7 0 3-16,11 1-3 0,-3-2 4 0,-8 1 1 16,14 0-9-16,-8 0 5 0,2-1-1 0,-8 1-8 15,9 1 2-15,-9-1-12 0,5-1-5 0,-5 1-9 0,0 0-15 16,8 0-22-16,-8 0-23 0,0 0-20 0,0 0-133 15,7 0-262-15,-7 0 116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17T08:20:23.490"/>
    </inkml:context>
    <inkml:brush xml:id="br0">
      <inkml:brushProperty name="width" value="0.05292" units="cm"/>
      <inkml:brushProperty name="height" value="0.05292" units="cm"/>
      <inkml:brushProperty name="color" value="#002060"/>
    </inkml:brush>
  </inkml:definitions>
  <inkml:trace contextRef="#ctx0" brushRef="#br0">10359 5687 63 0,'0'0'76'16,"0"0"-6"-16,0-5-1 0,0 5-10 0,0 0 2 0,0 0-4 16,0-4-14-16,0 4 1 0,0 0 7 0,0 0-1 15,-4-3 2-15,4 3-4 0,0 0 3 0,-4-4 1 16,4 4-3-16,0 0 7 0,0 0-6 0,0-3-6 15,0 3-6-15,0 0-1 0,0 0-3 0,0 0-6 16,0 0 3-16,-8-2-5 0,8 2-4 0,0 0-2 16,0 0-4-16,0 0 6 0,-6 0-10 0,6 0 2 15,0 0-2-15,0 0-2 0,-9 0 2 0,9 0-6 16,0 0 2-16,-7-2 5 0,7 2-10 0,0 0 1 16,-8 0 1-16,8 0 0 0,0 0 1 0,-8-1-2 15,8 1-1-15,0 0 3 0,0 0-9 0,-9 0 8 16,9 0-6-16,0 0 6 0,-6 3-1 0,6-3-3 0,0 0-2 15,0 0-1-15,0 0 6 0,0 0-4 16,0 0-1-16,-4 0 5 0,4 0 3 0,0 0-1 16,0 0 2-16,0 0 1 0,0 0-6 0,0 0 5 0,0 0-1 15,0 0 0-15,0 0-8 0,0 0 7 16,0 0-1-16,0 0-2 0,0 0 4 0,0 0-2 0,0 0-5 16,0 0 5-16,0 0-4 0,0 0 4 0,0 0-2 15,0 0 1-15,19-2-5 0,-19 2 4 0,13-1 5 16,-7 1-19-16,2 0 16 0,3 0 1 0,-3 0-3 15,0 0 0-15,3 0 0 0,1 0-12 0,-3 0 12 16,1 0 3-16,-1 0-3 0,-1 0 0 0,3 0-2 16,-5 0-2-16,5 0 3 0,-3 0 1 0,-1 0-2 15,-7 0 2-15,10-2-7 0,-10 2 1 0,8 0 2 16,-8 0-7-16,6 0-3 0,-6 0-1 0,0 0-12 16,0 0-6-16,9 0-15 0,-9 0-10 0,0 0-1 15,5 2 3-15,-5-2-17 0,6 0-12 0,-6 0-108 0,5 3-204 16,-5-3 90-16</inkml:trace>
  <inkml:trace contextRef="#ctx0" brushRef="#br0" timeOffset="985.53">10387 5734 25 0,'0'0'54'0,"-5"2"7"0,5-2-8 0,-8 0-5 16,4 2-3-16,4-2-8 0,-6 0 8 0,1 3-11 15,5-3-1-15,-8 2-2 0,3 0-8 0,5-2 7 16,-8 2-9-16,5-1 7 0,3-1-8 0,0 0 2 16,-7 2-4-16,7-2 9 0,-4 3-7 0,4-3 3 15,0 0-1-15,0 0-1 0,-5 1 3 0,5-1 0 16,0 0-3-16,0 0 5 0,-2 4-2 0,2-4-4 16,0 0-1-16,0 0-3 0,0 0-2 0,0 0 0 15,0 0-2-15,0 0 7 0,0 0-7 0,0 0-3 16,0 0 6-16,-5 0-2 0,5 0 14 0,0 0-10 0,0 0 2 15,0 0 10-15,0 0-1 0,0 0 4 0,0 0-5 16,0 0-5-16,0 0 9 0,0 0-7 0,0 0-5 16,0 0 0-16,0 0-5 0,0 0-1 0,0 0-3 15,0 0 0-15,0 0 4 0,0 0-7 0,0 0-2 16,-8 1 4-16,8-1-1 0,0 0-2 0,0 0 2 16,-5 1 1-16,5-1-3 0,0 0-4 0,0 0 3 15,0 0 4-15,0 0 0 0,0 0-1 0,0 0-2 16,-4 3 0-16,4-3-4 0,0 0-1 0,0 0 0 15,0 0-3-15,0 0-8 0,0 0 15 0,0 0-2 16,0 0-1-16,15 1 8 0,-15-1-8 0,8 0 1 16,-2 1-2-16,2-1 1 0,-2 2-4 0,2-2 9 15,1 0-6-15,-4 3 1 0,4-3-3 0,-4 1 1 16,0 0-2-16,-5-1 2 0,12 0-2 0,-7 0 6 0,-5 0-3 16,10 2 1-16,-10-2 0 0,4 0 1 15,-4 0 4-15,0 0 1 0,0 0-3 0,8 0 10 16,-8 0-7-16,0 0-3 0,0 0 1 0,5 1 0 0,-5-1-3 15,0 0-1-15,0 0-4 0,9 1-3 0,-9-1-5 16,3 1-3-16,-3-1 2 0,7 2-3 0,-4 0-6 16,-3-2 3-16,5 3-5 0,-1-1-2 0,-4-2 3 15,3 2-3-15,-3-2 1 0,7 1 10 0,-7-1 5 16,3 3-9-16,-3-3 6 0,0 0 14 0,0 0 2 16,4 1 6-16,-4-1 6 0,0 0 15 0,0 0-1 15,0 0 8-15,0 0 11 0,0 0-4 0,0 0-7 16,0 0-3-16,4 3-5 0,-4-3-4 0,0 0-3 15,0 0-8-15,0 0-2 0,0 0 0 0,0 0-10 16,0 0 3-16,0 0-6 0,0 0-1 0,0 0 4 16,0 0-5-16,0 0 4 0,0 0-1 0,0 0 2 15,0 0-2-15,0 0 3 0,0 0 9 0,0 0 1 16,0 0 4-16,0 0 1 0,0 0 3 0,0 0 5 16,0 0-4-16,0 0-1 0,0 0-1 0,0 0-7 15,0 0 4-15,0 0-6 0,0 0-4 0,0 0 4 16,0 0-4-16,0 0-1 0,0 0-11 0,0 0 3 0,0 0-3 15,0 0-2-15,0 0-9 0,0 0 13 0,0 0 3 16,0 0-8-16,0 0 8 0,0 0 1 0,0 0-4 16,0 0 5-16,0 0 1 0,0 0 1 15,0 0 3-15,0 0 5 0,0 0 0 0,0 0 0 0,0 0-2 16,0 0-2-16,0 0-5 0,0 0-15 0,0 0-21 16,0 0-35-16,0 0-49 0,0 0-70 0,0 0-103 15,0 0-312-15,0 0 138 0</inkml:trace>
  <inkml:trace contextRef="#ctx0" brushRef="#br0" timeOffset="5282.06">18223 3165 25 0,'0'0'93'0,"0"0"-3"0,0 0 0 0,0 0-14 15,0 0-2-15,1-6 10 0,-1 6-14 0,0 0 2 16,0 0-7-16,0 0 0 0,0 0 1 0,4-3-13 16,-4 3-5-16,0 0 2 0,2-2-4 0,-2 2-8 15,0 0 5-15,0 0-9 0,-2-7-4 0,2 7-4 16,0-5 7-16,0 5-3 0,-3-3 10 16,3 3-12-16,0-5-2 0,0 5-1 0,0-7-7 0,-1 1-1 15,1 1-4-15,0-1 3 0,0 2-5 0,-1-2-3 16,1 0 1-16,-3-1 2 0,3 1 0 0,-1 0-2 15,-2 1 0-15,3-1-2 0,0 1 4 0,-2 1-8 16,-1-1-2-16,2 2 1 0,1 3-1 0,-7-6-1 16,6 3 0-16,1 0 8 0,0 3-12 0,-6-4 4 15,6 4-1-15,-4-4 1 0,1 2-2 0,3 2 2 16,-9-2 1-16,9 2 2 0,-10-2-3 0,10 2-6 16,-10 2 6-16,10-2 6 0,-13 0-10 0,5 2 0 15,2-1 4-15,0 1-9 0,-1 1 9 0,7-3-2 16,-10 0 3-16,4 3 0 0,-1 1 0 0,2-2 14 15,-1 2-17-15,-1 0 1 0,1-2-6 0,0 5 7 16,1-3-2-16,-2-2 1 0,2 2 1 0,1 0-3 16,1 1-3-16,-1-2 6 0,0 2-2 0,0 0-6 15,0 0 7-15,3 0-3 0,-2 0 5 0,2 0-3 16,0-4-7-16,-2 5 7 0,3-2-4 0,0 1 6 16,0-5 0-16,0 6 0 0,-1-2-8 0,2 0 2 15,-1-1 4-15,0-3 0 0,0 5-3 0,4-1 5 16,-4-4 6-16,1 4-9 0,2-3 5 0,-2 2-4 15,-1-3 2-15,9 3-5 0,-5-2 2 0,0 0 5 0,-4-1 0 16,12 0-3-16,-4 1-7 0,-1-1 18 0,1 0-12 16,1-1-7-16,2-1 5 0,-4 0 0 15,2 1 1-15,2 1-4 0,-4-3 5 0,2 3-6 16,-3-1 5-16,2 0-5 0,-3-4 2 0,4 2-1 0,-2 1 1 16,-1-3 5-16,-1 5 1 0,-1-4 2 0,1 0 2 15,-1 0-9-15,-3 2 4 0,3-2 8 0,-4 4-11 16,4-7 4-16,-3 3-3 0,-1 2 3 0,4-1-2 15,-4 3 5-15,1-4-1 0,-1 4-1 0,3-5 8 16,-3 5-8-16,0 0-2 0,1-2 0 0,-1 2 0 16,0 0 2-16,0 0 2 0,0 0 0 0,0 0-3 15,0 0-1-15,0 0-1 0,0 0 3 0,0 0 2 16,0 0-4-16,0-3 0 0,0 3 9 0,0 0 1 16,0 0 1-16,0 0-2 0,0 0 2 0,0 0-3 15,0 0-2-15,0 0-6 0,0 0 12 0,0 0-12 16,0 0 8-16,0 0-12 0,0 0 7 0,0 0-1 15,0 0-3-15,0 0-3 0,0 0 1 0,0 0 3 16,0 0-1-16,-1 13 2 0,1-9-5 0,-3-2 1 16,3-2-2-16,0 6 9 0,0-1-2 0,0-1-8 15,0 2 4-15,0 0 3 0,0-1 6 0,-1 1-4 16,1 0-4-16,0-1 2 0,1 1 0 0,-1 0-6 16,0 0 0-16,3 0 10 0,-2-1-5 0,-1 1-11 15,4-1 13-15,-4-1-4 0,4 0 2 0,-2 1-18 16,1-1-6-16,1 1 1 0,1-2-10 0,-1-1-20 0,1 0-12 15,0-1-21-15,1 0-16 0,-6-1-73 16,12-4-191-16,-6 3 84 0</inkml:trace>
  <inkml:trace contextRef="#ctx0" brushRef="#br0" timeOffset="5773.06">18476 2757 76 0,'0'0'82'0,"0"0"-12"15,0 0-5-15,0 0 1 0,0 0-16 0,0 0-3 0,0 0-9 16,2 10 2-16,-2-10-8 0,-1 8-4 0,0-6 5 16,1 3-14-16,-2-1-4 0,1-1 3 0,1 4-1 15,0-3 7-15,-2 4-10 0,2-3 2 0,-3 2-3 16,3-2 0-16,0 2 0 0,0 0 0 0,-1 3 1 15,1 0 0-15,-1 0-2 0,1 1-2 0,0-1 15 16,0 3-2-16,0-2-5 0,0 4 15 0,1-2-1 16,-1 3-6-16,0-3 1 0,1-2-5 0,-1 5 6 15,0-4-2-15,3-1 10 0,-3 1-20 0,2-1-3 16,-2 0 4-16,0 1-5 0,-2-2 6 0,2 1-7 16,-3-3-8-16,3 4 9 0,0-3-1 0,0 1-2 15,0-3 0-15,0 1-6 0,-1-3-8 0,1 2-11 16,0-2-17-16,0 0-15 0,-1-1-17 0,1-1-15 0,-2-1-21 15,2-2-55-15,0 0-169 0,0 0 75 16</inkml:trace>
  <inkml:trace contextRef="#ctx0" brushRef="#br0" timeOffset="6140.06">18408 3014 21 0,'0'0'74'0,"5"-2"-9"16,-5 2 22-16,0 0-3 0,0 0-12 0,5-3-5 15,-5 3 0-15,0 0-10 0,0 0-6 16,0 0 0-16,0 0-6 0,0 0-2 0,0 0-4 0,5 0-13 16,-5 0 3-16,8 0 0 0,1-3 3 0,1 1 0 15,3 1-10-15,5-1-4 0,-2 0-5 0,6 1 3 16,0-1-9-16,-2 2 8 0,7-4-22 16,-4 4-3-16,-4 0-11 0,-1-3-3 0,0 3-7 0,-5 0-4 15,1-1-10-15,-4 1 0 0,-2-1-4 0,-1 1 0 16,-7 0 1-16,9 1-22 0,-9-1-35 0,0 0-114 15,0 0 51-15</inkml:trace>
  <inkml:trace contextRef="#ctx0" brushRef="#br0" timeOffset="6887.6">18086 3075 33 0,'5'-3'80'0,"3"1"-9"0,3 1-5 0,5-4-7 16,5 2-3-16,2 0-2 0,4 0-1 0,9-2-9 0,-4 4-3 15,1-1-14-15,-1-1-12 0,-3 2-6 0,-2 1-11 16,-5 0-5-16,-3 1-8 0,0 0-4 0,-7 1-3 16,-3 0 5-16,1-1-4 0,-5 2 5 15,-2-1-1-15,-3-2-2 0,-2 4 8 0,2-4 7 0,-10 7-3 16,0-2 7-16,-7 0 0 0,2 3 2 0,-7-4 2 16,4 2 3-16,-5-1 2 0,2 1 0 0,-4 2 3 15,5-4-1-15,-1 2-3 0,2-2 0 0,0 1 0 16,-4 2 7-16,5 1-2 0,-1-1-2 0,1-1-3 15,4-1 6-15,0 1-8 0,5-1 3 0,0 0-1 16,3-2-4-16,-1 1-10 0,4 0 15 0,-3-1-3 16,3 0 4-16,1-1 5 0,2-2 12 0,-1 3 10 15,1-3 1-15,5 4 11 0,-5-4 5 0,9 1-3 16,0-2 10-16,1 1-7 0,3-2-12 0,1 0 16 16,5-1-6-16,3 3-4 0,-3-1-8 0,4 0 4 15,-2 1-16-15,-1 0-19 0,2 1-25 0,4 0-24 16,-5-1-28-16,-1 3-42 0,0-3-72 0,-1 2-197 15,-5-2 88-15</inkml:trace>
  <inkml:trace contextRef="#ctx0" brushRef="#br0" timeOffset="7901.59">19411 3197 57 0,'8'-4'126'0,"-8"4"-5"0,2-5-6 0,2 2-15 16,1 2-12-16,-5-2-5 0,3-2-11 0,-2 2-7 16,0 0 4-16,1-1-2 0,-2 4-10 0,0-7-5 15,0 4-8-15,-3-1-4 0,2-1-5 0,0 0-2 16,-1 2 14-16,-3-1-26 0,1 0 4 0,-2 0-7 15,-2 2-4-15,2 0-3 0,-2 0 5 0,-2 1-7 16,-2-1 2-16,0 2-2 0,-6 3-4 0,6 1-2 16,-2-2-3-16,0 1 1 0,0-1 9 0,1 5-2 15,-2-2-4-15,3 0-1 0,2 2-3 0,0 0 11 16,0 0-11-16,2-1-3 0,2 1 6 0,-1-2-4 16,4 2-6-16,-3-2 0 0,3 2 9 0,0-3-8 15,2 1 6-15,1 0 0 0,0 0 4 0,0-2 0 16,1 0-1-16,0 2 2 0,2-3 4 0,1 1-1 15,-4-3 1-15,10 1 3 0,-3 0 3 0,4-3-1 16,-1-1 1-16,3 2-4 0,0-3 2 0,3-1-2 16,2 0-3-16,-4 1-1 0,0 0 0 0,0 0 3 0,-2 0-3 15,-2 1-4-15,1 1 0 0,-4-1-1 16,-1 2 0-16,2 0 1 0,-4 0-3 0,1-1-10 16,-5 2 6-16,0 0-11 0,0 0 7 0,10 3-1 0,-10-3 7 15,4 2-3-15,-3 1 1 0,1 1-1 0,-2 0 0 16,1-1 3-16,0 3-1 0,-1-1 5 0,1-2 0 15,2 0-10-15,-2 3-2 0,0-4 7 0,2 1 2 16,-2-1 1-16,-1-2 0 0,4 6 3 0,-1-5-1 16,4 1 10-16,3-2-11 0,1 0-4 0,2 0 19 15,1-2-13-15,-3-1-1 0,8-1 10 16,-2-2-14-16,-2-1 6 0,2 0 1 0,-1-4-3 16,0 1-1-16,0 1-4 0,-3-3 0 0,1-1-5 0,-1 0 1 15,-2 1 3-15,2-1-2 0,-5 3-2 0,2-3 3 16,-3 1-3-16,0 3-3 0,-3-2 10 0,5-2 1 15,-4 5-3-15,-1-3 0 0,0 1 9 0,-3-1 0 16,4 3 2-16,-5 2-2 0,4-4 3 0,-4 0-9 16,0 3-1-16,-1 2 1 0,1-2-5 0,-3 0 2 15,3 2 6-15,-1 0-3 0,-2-4 1 0,2 6 0 16,1-1-4-16,-1-1 2 0,-2-1 2 0,2 2 0 16,-2 2 1-16,3 2 0 0,-4-6-9 0,4 6 4 15,-1-5-11-15,1 5 6 0,0 0-1 0,-5-2 14 16,5 2-13-16,0 0 0 0,0 0 8 0,0 0-6 15,-10 7 2-15,6-4-3 0,0 0-1 0,3 1 3 0,-3-1 4 16,0 4-8-16,-1-3 4 0,1 1 6 16,3 2-5-16,-3 2 1 0,0-1 6 0,3 2-8 15,-3 0 1-15,2-1-1 0,-2 1 5 0,3 0-5 16,-1 1 4-16,2 0 0 0,0 4 0 0,0-5 1 16,0 3 1-16,2-1 0 0,-1 0 1 0,-1-2 5 0,2 3-2 15,2-2-2-15,-4-1 0 0,2 0-4 16,0-1-4-16,-1-2-11 0,3 1-17 0,-4-1-21 15,4 0-20-15,-3-1-20 0,2-2-101 0,0 1-212 0,4-5 94 16</inkml:trace>
  <inkml:trace contextRef="#ctx0" brushRef="#br0" timeOffset="8265.59">19914 2908 36 0,'0'0'76'15,"0"0"-5"-15,0 0-8 0,0 0-11 0,0 0-1 16,0 0-6-16,0 0 1 0,-6 9-8 0,6-6-4 15,-3 2-6-15,3-1 8 0,-1 4-6 0,-3-1 3 16,4 2 7-16,-5 1-14 0,4 2 20 0,-3 0-1 16,0 3-15-16,3 2 5 0,-3-2-6 0,0 1-5 15,3-2-9-15,-1 3 12 0,0-4 2 0,2 1-20 16,-5 0 15-16,4-1-6 0,0-1 2 0,-1 4-3 16,0-4 3-16,2-3-3 0,-1 2-8 0,1-1 9 15,-2-1-10-15,2-1-23 0,0-1-14 0,0-2-17 16,0 2-15-16,0-4-26 0,2-1-65 0,-2-2-164 15,0 0 73-15</inkml:trace>
  <inkml:trace contextRef="#ctx0" brushRef="#br0" timeOffset="9095.6">19729 3155 30 0,'17'-7'122'0,"-7"6"-3"16,3 0-14-16,2-1-11 0,2 0-8 0,-3-1-9 15,3 2-8-15,-2 0-7 0,-2-2-8 16,1-1 3-16,-3 1-12 0,3-1-14 0,0 1-5 0,-5-3-3 16,4 1-8-16,-4 0 1 0,0 0 1 0,-4 2-9 15,1 1 15-15,1 0-10 0,-2-2 3 0,0 3-11 16,-1-2 13-16,-4 3-5 0,6-4 12 0,-2 3-30 15,-4 1 22-15,0 0-12 0,5-3-12 0,-5 3-4 16,0 0-6-16,7-1-5 0,-7 1 5 0,0 0-5 16,0 0 4-16,0 0 0 0,0 0 3 0,3 4 1 15,-3-4 2-15,0 0 6 0,0 0 1 16,0 0 1-16,0 0-9 0,0 0 5 0,0 0 2 0,3 5 0 16,-3-5 8-16,0 0-9 0,0 0 4 0,0 0 0 15,0 0 7-15,0 0-2 0,0 0 6 0,0 0 1 16,0 0 3-16,0 0 6 0,0 0 1 0,0 0-2 15,0 0-2-15,0 0 8 0,0 0 5 0,0 0-5 16,0 0 5-16,0 0-1 0,0 0 10 0,0 0-11 16,0 0 2-16,0 0 0 0,0 0-2 0,0 0 11 15,0 0-6-15,0 0 0 0,0 0-6 0,0 0 2 16,0 0-4-16,0 0-6 0,0 0 1 0,0 0-7 16,0 0 3-16,0 0-4 0,0 0-3 0,0 0-2 15,0 0-1-15,0 0-5 0,0 0 2 0,0 0 3 16,0 0-9-16,0 0 3 0,0 0 4 0,-4 5 3 15,4-5-5-15,-2 5-2 0,-1 0 1 0,2 0 1 16,-2 1-1-16,0-2 4 0,2 3-5 0,-1-1 6 16,-1 5-5-16,-2-3-2 0,5 2 6 0,-1-3-5 15,0-1 4-15,-1 0-3 0,2 1-1 0,0-2 6 16,0 1-9-16,-1-2 6 0,1-1 2 0,0 2-2 16,0-5 6-16,1 5-9 0,-1-5 15 0,3 3 7 0,-3-3-5 15,14-1 2-15,-6 0-1 0,2-2-13 16,2 2 7-16,0-3 2 0,1 1-6 0,-2 2-5 0,0 0-2 15,2-2 2-15,-1 2-13 0,1 0-2 0,-3 2-1 16,0 0-4-16,-1 1-3 0,0 0-6 0,0 2 15 16,0 0-25-16,1 1 16 0,-2 0 5 0,0 2-2 15,-3-3 1-15,1 0 3 0,-2 2 3 0,0-1-1 16,0-2-1-16,-1 1 8 0,0-1-10 0,0-1 7 16,-3-2 5-16,2 5 17 0,-2-5 22 0,0 0 16 15,0 0-3-15,0 0 1 0,0 0-1 0,0 0-10 16,5-12-1-16,-5 7 6 0,1-1-2 0,1-2-4 15,-1 0-11-15,0-3 1 0,3 1 1 0,-1 1-5 16,1-1-5-16,1-1-4 0,-1 3-5 0,3-2-6 16,-2 2 2-16,0-1-9 0,2 1-18 0,-1-1-5 15,2 1-5-15,-2 4-13 0,-2-1-16 0,5 0-17 16,-1 3-14-16,-1 0-11 0,2-2-21 0,-1 3-109 16,0-2-251-16,-1 3 111 0</inkml:trace>
  <inkml:trace contextRef="#ctx0" brushRef="#br0" timeOffset="9530.6">20441 3101 84 0,'0'0'101'0,"0"0"-19"0,0 0-9 16,1 8 1-16,-1-8-16 0,2 8-9 0,0 0-2 0,-2-2-2 15,1 2 0-15,1 0-11 0,-2 1-3 0,-2 0-1 16,1 1-7-16,-3-1-2 0,2 1-2 16,-1-4-8-16,1 4 14 0,-1-4-9 0,0 2-10 15,1-4 10-15,-1 2 2 0,2-1 0 0,1 0-1 16,0-5-2-16,-4 2 4 0,4 2-3 0,0-4 15 16,-2 4 12-16,2-4 5 0,0 0 23 0,0 0-5 15,0 0-10-15,0 0-15 0,15-8-10 0,-6 4-2 16,1-1-13-16,0-3-3 0,1 3 1 0,-1-2-9 0,1 2-11 15,-2 0 6-15,1 0 0 0,-2 3-4 0,1 0 5 16,-4 1-5-16,4-1 2 0,-4 2-6 0,-5 0-5 16,11 2 8-16,-5 0 6 0,-1 1-8 15,-3 2-2-15,2-2 3 0,0 1 3 0,0 2 0 0,0 0 4 16,-3-3-5-16,2 5-1 0,-2-3 4 0,0-1-6 16,3 1 13-16,-3-1-4 0,-1 0-8 0,3 0 0 15,-3-4-1-15,0 4 4 0,0-4-4 0,1 4 7 16,-1-4 4-16,0 0-13 0,0 0-23 0,8 0-30 15,-8 0-6-15,10-5-28 0,0-1-86 0,1 1-197 16,5-4 88-16</inkml:trace>
  <inkml:trace contextRef="#ctx0" brushRef="#br0" timeOffset="10211.6">20851 3147 5 0,'0'0'76'0,"-10"2"-5"0,4 0-15 0,-1-1 0 16,-2 2-3-16,4 1-7 0,-4-1-7 0,4 0 6 15,-3 0-10-15,3 2-6 0,0-2-5 0,-4 1 3 16,4-1 4-16,-1 1-5 0,1-3-12 0,-1 3 5 16,0-1-3-16,2 2-3 0,2-3 3 0,-2 3-7 15,1-4 6-15,1 2-6 0,2-3-7 0,-3 6 3 16,3-3 0-16,0-3 4 0,5 4-3 0,-1-3 3 0,3 0 3 15,3-1-8-15,1 2-2 0,0-1-5 0,1 0 6 16,-1-1 1-16,1 1-1 0,-4-1-6 16,-2 1 0-16,2 1-5 0,-3 1 6 0,3-3 2 15,-3 0 0-15,-5 0-3 0,9 2-10 0,-5 1 9 16,0-2 3-16,-4-1 8 0,10 3-10 0,-7-3 13 16,3 4-7-16,-1-1 7 0,1-3 0 0,3 1-4 0,-3 0 5 15,2-1-1-15,5-1-1 0,-2 0-14 16,2-2 13-16,1-1-8 0,-3 2 5 0,6-5-4 0,-8-1 7 15,5-1-13-15,2-1 4 0,-5-2 7 0,1 2-5 16,-3 2 6-16,2-6 1 0,-1 2-1 0,-2-3 5 16,1 1 1-16,-3 3 0 0,-1 1 1 0,1-1 4 15,-1 2-1-15,0 0 6 0,-1-3-1 0,1 4 4 16,-3 0-5-16,2-1 15 0,-3 3 6 0,3-1-6 16,-2 1-2-16,0-1-2 0,-1-1 2 0,3 2-14 15,-4 0 11-15,2 3-3 0,-2-5 7 0,0 4 10 16,1 0 9-16,-1-1-1 0,0 1 3 0,0 4-11 15,1-4-6-15,-1 4-6 0,0-5-1 0,0 5-12 16,0 0-8-16,-1-4 2 0,1 4-15 0,0 0-2 16,0 0 1-16,0 0-1 0,0 0 0 0,-3 14 4 15,-1-7-5-15,2-2 4 0,-1 3-1 0,2 1 2 16,-2 3-7-16,2-3 7 0,-3 2 1 0,3 1-6 16,0-1 3-16,-2 1 1 0,2 4 3 0,0 1-7 15,1-2 1-15,1-3 1 0,-1 4 2 0,0 1 2 16,0-2-1-16,4 0-10 0,-4-1 13 0,1 0-2 15,0 3-2-15,2-4 2 0,-1-1-1 0,2-3 0 16,-1 3-2-16,-1-2 6 0,2-1-13 0,-1-1-3 16,-2-1-11-16,-1-2-1 0,3-2-15 0,0 3 3 0,-1-4-8 15,-2-2-3-15,2 3-5 0,-2-3-18 16,0 0-39-16,0 0-109 0,0 0-236 0,-4-12 105 16</inkml:trace>
  <inkml:trace contextRef="#ctx0" brushRef="#br0" timeOffset="10402.59">21150 3159 87 0,'10'1'91'0,"1"2"-1"0,1-1-14 0,-4 1-5 16,7 2-5-16,-6-3-9 0,4 3-4 0,0-1-9 16,0 0 1-16,-1 2-10 0,-1 0 1 0,-1-1-2 15,0-2-6-15,-5 1-9 0,2-2 0 0,-1 1-16 16,-2 2-2-16,0-2-10 0,-1 0-7 0,-1-1-4 0,-2-2-18 15,0 0-38-15,0 0-40 0,0 0-126 0,0 0 55 16</inkml:trace>
  <inkml:trace contextRef="#ctx0" brushRef="#br0" timeOffset="10925.59">21362 3104 87 0,'7'1'100'0,"-2"0"-21"0,1-1-13 16,-2 3-14-16,2-2-3 0,-2-1-12 0,-4 0-4 0,5 3-6 16,-5-3-11-16,4 4 3 0,-4-4-6 0,0 0-9 15,0 0 5-15,0 0-4 0,-11 6-6 0,7-4-1 16,-2 0 3-16,0-2 0 0,4 4-3 0,-3-1 0 15,2 0 2-15,-1-1 2 0,2 1-1 0,-1-1-1 16,-2 2-8-16,1 0 10 0,2 0-3 0,-1 0 10 16,1 0-7-16,-2 1 5 0,0 1-1 0,3 1 1 15,-1-2 2-15,1 1 0 0,-2 1 5 0,3 0-3 16,-3 2 2-16,3 1-6 0,-2-4 10 0,2 4-6 16,0-4-3-16,2 2-4 0,-2-1 7 0,0-2 0 15,0 0-4-15,0-1 3 0,1 0-5 0,1 0 10 16,-2 0 13-16,3-1 16 0,-3-3 9 0,0 0 3 15,6 2 2-15,-6-2-2 0,15-2-1 0,-4-2-11 0,1 0-1 16,-2-3-9-16,2 5-2 0,1-3-4 16,3-2-1-16,-5 3-4 0,-2 0-5 0,4 0-3 15,-4-1 1-15,1 3 7 0,-1 2-8 0,-4-2 3 0,0-1-6 16,-1 2 0-16,1 0-5 0,-5 1-2 16,5-5-7-16,-5 5-3 0,7-1-7 0,-7 1-11 15,0 0-2-15,0 0 2 0,6 6-4 0,-6-6 7 16,3 2 6-16,-3-2 1 0,3 4-16 0,-3-4 3 0,4 1-2 15,-4-1-5-15,3 2 4 0,-3-2 3 0,0 0 0 16,0 0-6-16,3 2-14 0,-3-2-29 0,0 0-90 16,0 0-179-16,0 0 79 0</inkml:trace>
  <inkml:trace contextRef="#ctx0" brushRef="#br0" timeOffset="11981.61">21466 3226 8 0,'0'0'100'0,"0"0"-10"16,0 0-1-16,0 0 0 0,0 0-2 0,0 0-9 15,0 0 0-15,0 0-8 0,0 0-1 0,0 0-22 16,0 0 6-16,0 0-13 0,1 3-8 0,-1-3-2 16,0 0-2-16,-1 8-7 0,1-3 3 0,0-3-4 15,-3 5-4-15,3 1-4 0,0-1-1 0,0 4 0 16,0-1 1-16,0-1 4 0,0 1-11 0,0-2-3 15,0-1 7-15,0 0 6 0,0 0-8 0,3 1-1 0,-2-2 2 16,-1 0-1-16,0-2-4 0,1-1 6 16,2 1 6-16,-2-3 12 0,3 2 15 0,-4-3-4 15,9 2-5-15,-9-2 3 0,14-5-5 0,-4 5-3 16,0-5-3-16,1 0-2 0,3 0-9 0,-3 0-5 16,4-3-1-16,1 1-4 0,-2-2-5 0,-3 3-13 0,-2 1 17 15,4-1-11-15,-4-1 5 0,0 2-1 16,0 3-3-16,-4-3 2 0,0 2 4 0,0-1 6 15,2 1 1-15,-5 3-1 0,2-2-5 0,-4 2 4 0,5-4 2 16,-5 4-6-16,5-1-1 0,-2-2 6 0,-3 3-4 16,0 0-1-16,0 0-3 0,0 0 4 0,0 0-7 15,0 0 9-15,0 0-9 0,0 0 0 16,0 0-3-16,9 5 5 0,-8-2-4 0,2-1-3 0,1 1-7 16,1-2-1-16,0 2 2 0,1 0-2 0,1-1 6 15,3 1-2-15,0-3-1 0,-1 2-1 0,2-2 0 16,0 0-7-16,-4 0 5 0,4-2-3 0,1-1 11 15,-7 3-1-15,3-2 1 0,0-1-2 0,-5-1 4 16,3 1 3-16,-2-1 4 0,-1 1 13 0,1-1-3 16,-2 1 12-16,0 0-12 0,-2 3 5 0,1-5 2 15,-1 5-8-15,0 0 1 0,0 0 0 0,-10-4 0 16,10 4 5-16,-13 4-2 0,6-3-5 0,2 2-2 16,-4 1 0-16,0 1-1 0,1-1 4 0,2 1-6 15,0-1 1-15,0 2-4 0,1-1 1 0,-1 0-2 16,1-1 4-16,-1 1 1 0,1 2 4 0,-1-3-8 15,1 2-1-15,0-1 8 0,0 0-4 0,2 1 3 16,-2-1-5-16,2 1 2 0,1-1 8 0,-1 0-12 16,1-2 2-16,0 1 4 0,-1 1 3 0,0 0 0 15,3-1-7-15,0-1 7 0,4 4 1 0,0-3-15 16,1 0 15-16,0 2-27 0,6-1-15 0,3-2-31 16,3 4-19-16,2-4-27 0,-1-1-68 0,1-2-194 15,4 0 87-15</inkml:trace>
  <inkml:trace contextRef="#ctx0" brushRef="#br0" timeOffset="12272.59">22047 3246 19 0,'0'0'90'0,"0"0"-10"0,-9 7-8 0,7-4-3 0,-1 1-17 15,1 3-2-15,-2-1-7 0,2 1 1 0,-1 1-6 16,0 1-7-16,3 0 0 0,-2-1-9 0,0 1 7 16,2-1-10-16,2 2 8 0,-2-3-2 0,0 0-6 15,0 0-1-15,0 1 6 0,0-1-8 0,0-2 4 16,0 2-6-16,-2-1 2 0,1-3-6 0,1 2-3 16,0-5 4-16,0 6-1 0,0-6-1 0,-1 4 4 15,1 0 6-15,0-4-8 0,-4 5-2 0,1-2 1 16,1-1 1-16,0 3-8 0,0-2-22 0,-1 0-30 15,-2 1-106-15,3-3-165 0,2-1 73 0</inkml:trace>
  <inkml:trace contextRef="#ctx0" brushRef="#br0" timeOffset="12435.59">22259 3489 61 0,'0'0'209'0,"0"0"-23"0,0 0-22 0,-2-4-49 16,2 4-53-16,0 0-74 0,0 0-120 0,0 0-141 15,0 0 64-15</inkml:trace>
  <inkml:trace contextRef="#ctx0" brushRef="#br0" timeOffset="16889.64">22792 2781 19 0,'0'0'83'0,"0"0"1"0,0 0-5 0,0 0-9 15,0 0 6-15,0 0 5 0,0 0-3 0,0 0 6 16,0 0 0-16,0 0 0 0,0 0-5 0,0 0 2 16,0 0-2-16,0 0-9 0,0 0-5 0,0 0-8 15,0 0-10-15,0 0 6 0,-4-5-9 0,4 5 0 16,0 0-4-16,-5-2-4 0,5 2-1 0,0 0-6 16,-2-4 0-16,2 4-2 0,-3-3-9 0,3 3-1 15,-6-3-7-15,6 3 7 0,-7 0-5 0,7 0 3 16,-10 0-7-16,10 0-1 0,-14 3-1 0,6-1 1 15,1-1-2-15,-5 0-3 0,1 2 0 0,-2-2 5 16,0 1-5-16,-2 3 2 0,-4-1-4 0,0 1-1 16,1 0 6-16,0-3 1 0,-1 4-7 0,-1-1 5 0,1-1 0 15,1 1-4-15,0 0 3 0,1-1-1 16,5-1-1-16,0 2 2 0,0-1-1 0,0 1 1 16,3-1-1-16,-1 0-3 0,2 3 2 0,1-3-1 0,-2-3 3 15,4 4-5-15,0-3 0 0,-2 3 0 0,3 0 6 16,-1-3-1-16,0 2-2 0,5-3-1 0,0-1-1 15,-5 4 2-15,1-2 1 0,4-2-4 0,-5 4 2 16,4 0 4-16,-2-1-1 0,-2-1-1 0,5-2 3 16,-4 3 2-16,-1 1-1 0,0-1-5 0,1-1 0 15,-1-1 3-15,3 1-3 0,2-2 0 16,-6 3-1-16,6-3 0 0,-3 1 1 0,3-1 1 16,-5 3-2-16,5-3 2 0,-3 5-7 0,3-5-3 0,-4 0-3 15,4 0-8-15,0 0-16 0,0 0-20 0,0 0-22 16,-4 4-24-16,4-4-36 0,0 0-98 0,0 0-254 15,0 0 113-15</inkml:trace>
  <inkml:trace contextRef="#ctx0" brushRef="#br0" timeOffset="17352.65">22237 2815 41 0,'0'0'68'0,"0"0"-11"0,0 0-1 0,0 0-11 15,0 0 0-15,0 0-17 0,0 0 9 0,0 0-9 16,0 0-3-16,-10 8-2 0,8-4 4 0,-2-1-3 0,0 1-2 16,-1-1-6-16,1 4-1 0,-2-2-3 0,2 1 4 15,0 1-6-15,-1 0-3 0,-1 1 3 16,3 2 3-16,-1-3-5 0,-1 1 0 0,0-2 4 16,4 0-5-16,-2 1 8 0,1-2 0 0,-1 6 1 15,2-9 14-15,-2 3-9 0,3-1 5 0,0 1 2 0,-1 0-1 16,1-5 2-16,1 5 5 0,-1-5 1 0,0 5 0 15,0-5 4-15,3 3 6 0,-3-3-2 0,6 4 0 16,-2 1-3-16,4-4-5 0,-1 3-1 16,5-2-3-16,-2 3-2 0,3-3-6 0,-3 2-4 0,1 1-12 15,0 1-6-15,-2-1-17 0,-1 0-5 0,2-1-12 16,-5 1-16-16,1 0-2 0,-2 0-18 16,1 0-14-16,0 0-90 0,-1 2-188 0,-3-4 83 15</inkml:trace>
  <inkml:trace contextRef="#ctx0" brushRef="#br0" timeOffset="18359.64">22878 3592 71 0,'0'0'83'0,"-12"0"-4"16,6 1-8-16,-2-1 5 0,-3 0-9 0,1 2-8 16,-3-4-8-16,-4 1 0 0,-1 1-10 0,0-3 4 15,-1 2-6-15,1-2 5 0,-3 1-11 0,0-1-2 16,3 0 6-16,-2 1 2 0,1-3-8 0,-1-2 0 16,3 6 0-16,0-3 0 0,-1-3-2 0,1 4 5 15,2 0 6-15,3-1 0 0,1 0 3 0,3 1 5 16,3 3-6-16,-2-3 1 0,0 2 1 0,4-1-6 15,3 2-5-15,-7-1-2 0,7 1-3 0,-6-1-6 16,6 1 2-16,0 0-4 0,-4-5 1 0,4 5-9 16,0 0-10-16,-2-4 0 0,2 4-8 0,0 0-5 0,4-5-3 15,-4 5-9-15,4-5-12 0,-1 3-7 16,-1-1-6-16,2 1-16 0,-4 2 7 0,10-4-6 16,-7 2-1-16,3 1-3 0,-2 0-1 0,-4 1-2 0,9-4-2 15,-4 1 8-15,1 2 8 0,-2-1 6 0,0-2 2 16,0 3 6-16,1-1 6 0,-1 0 9 0,-4 2 8 15,9-5 13-15,-8 4 3 0,-1 1 9 0,4-4 11 16,-4 4 5-16,1-4 9 0,2 1-2 0,-3 3 2 16,0 0 6-16,0 0-7 0,0 0 5 0,-3-5-8 15,3 5 4-15,-5-3-8 0,5 3 0 0,0 0 0 16,-10-1-9-16,10 1 0 0,0 0-2 0,-11 2 3 16,5 0-1-16,1 1-3 0,0-1 1 0,-2 1-2 15,1-2 0-15,-1 3 4 0,-3-2 12 0,3 3-9 16,-2-5 6-16,-1 4 5 0,-1-1-2 0,-1 0-10 15,1 0 11-15,-1-2-1 0,3 1 1 0,1-2-2 16,1 1 10-16,2 2-2 0,-2-3 7 0,7 0 0 16,-6 0 8-16,-2 1 1 0,8-1-3 0,0 0-2 15,0 0-1-15,0 0-4 0,0 0-2 0,-9-1-8 16,9 1 1-16,0 0-5 0,0 0-6 0,0 0-6 16,0 0 1-16,0 0-17 0,0 0-6 0,-1 3-3 15,1-3 9-15,0 0-10 0,0 0 1 0,1 5-3 16,-1-5 2-16,0 6 5 0,0-6-2 0,3 6 2 15,-6-1 0-15,3-1 0 0,3 3-4 0,-3-2 5 0,0 0-6 16,1 4 6-16,-1-1 5 0,0-2-11 16,3 5 12-16,-2-5-3 0,4 4 4 0,-1-1-3 15,0 0 7-15,1-1-5 0,0 0 7 0,-3-3-6 16,1 2 4-16,0-2-9 0,2-1-3 0,-4-1-11 16,0 0-18-16,-1-3-37 0,7 0-81 0,-7 0-84 15,0 0-258-15,0 0 115 0</inkml:trace>
  <inkml:trace contextRef="#ctx0" brushRef="#br0" timeOffset="19777.64">19803 3566 33 0,'0'0'71'0,"0"0"-12"15,0 0-6-15,0 0-9 0,0 0 5 0,0 0-10 16,0 0-1-16,0 0 4 0,0 0 3 0,0 0-2 15,0 0-4-15,0 0 8 0,0 0-2 0,0 0 3 16,0 0-6-16,0 0-5 0,0 0-1 0,0 0-4 16,0 0-2-16,0 0 3 0,0 0-12 0,0 0 2 0,0 0-5 15,0 0 0-15,0 0-5 0,0 0 6 16,0 0-9-16,0 0 4 0,0 0-5 0,0 0-1 16,0 0 3-16,0 0-4 0,0 0 3 0,0 0-1 0,0 0-1 15,0 0 0-15,0 0 2 0,0 0 2 0,0 0-2 16,12-3 0-16,-5 3 6 0,4 0-5 0,3 0 1 15,2 0-2-15,6 0-5 0,1 0 8 0,5 0 3 16,4 3 0-16,4-3-2 0,1-3-4 0,1 6 5 16,1-3-2-16,13 0-2 0,-1 0-3 0,0 6 0 15,-14-5 4-15,3 1-12 0,-2-2-5 0,-1 2-9 16,-2 3 7-16,-2-2-17 0,-1 1 4 0,-4-1-3 16,-5-3 0-16,-5 4 12 0,5-1-6 0,-4-1-5 15,-1 2 8-15,-4-3 1 0,3 2 0 0,-5-2 1 16,-1 1 7-16,-1 0-6 0,0-1 1 0,-2 0 0 15,0 1-1-15,-1-2 6 0,-2 3 3 0,0-3-4 16,-5 0 7-16,8 2-4 0,-4-1 0 0,-4-1 6 16,0 0 3-16,6 0-8 0,-6 0 10 0,8 1-10 15,-8-1 1-15,0 0 4 0,6 1 6 0,-6-1-1 16,0 0-5-16,13-1 10 0,-13 1-11 0,10 1 5 16,-7 0-1-16,-3-1 0 0,0 0-1 0,9 0-4 15,-9 0-2-15,0 0-7 0,8 0 2 0,-8 0-10 16,0 0 2-16,0 0-12 0,0 0-8 0,0 0-15 0,0 0-17 15,0 0-14-15,0 0-60 0,0 0-151 0,0 0 68 16</inkml:trace>
  <inkml:trace contextRef="#ctx0" brushRef="#br0" timeOffset="39132.25">11005 5733 28 0,'0'0'44'0,"0"0"6"0,0 0 11 0,0 0-3 16,0 0 0-16,0 0-1 0,0 0 9 0,0 0-10 16,0 0 0-16,0 0-8 0,0 0-15 0,0 0 10 15,0 0-3-15,0 0-9 0,0 0-7 0,0 0-4 16,0 0 1-16,0 0-8 0,0 0 4 0,0 0-6 16,0 0-9-16,0 0 11 0,0 0-5 0,0 0-4 15,0 0-4-15,0 0-2 0,0 0 9 0,0 0 0 16,0 0 3-16,0 0-6 0,0 0 0 0,0 0-1 15,0 0 3-15,0 0-9 0,0 0 11 0,0 0-1 0,0 0 0 16,0 5 2-16,0-5-7 0,0 0 4 16,0 0-2-16,0 0 0 0,0 0-1 0,0 0 0 15,0 0-6-15,0 0 10 0,0 0-12 0,0 0 1 0,0 0-5 16,0 0 12-16,21-5 0 0,-16 5-11 16,4-1 3-16,-3-1-8 0,2 1 6 0,-3-2-8 15,4 3-12-15,-1-1-8 0,-2 0-5 0,3 1-11 0,-1 0-8 16,-2 0-56-16,2 0-122 0,-3-3 54 0</inkml:trace>
  <inkml:trace contextRef="#ctx0" brushRef="#br0" timeOffset="39465.25">11023 5777 64 0,'8'-1'36'16,"1"-1"-41"-16,-3 0-12 0,2 1-16 0,0-3 8 16</inkml:trace>
  <inkml:trace contextRef="#ctx0" brushRef="#br0" timeOffset="51126.96">23114 1586 25 0,'0'0'62'0,"0"0"-1"16,0 0-5-16,0 0-1 0,0 0-3 0,0 0-6 15,0 0 9-15,0 0-1 0,0-2-2 16,0 2-7-16,0 0 2 0,0 0-1 0,4-4 1 0,-4 4 0 16,1-3 0-16,-1 3 2 0,0 0-3 0,0 0-1 15,0-5 8-15,0 5-5 0,0 0 3 0,0 0-7 16,0 0 3-16,0 0 0 0,0 0-4 0,0 0-4 16,0 0-3-16,0 0-9 0,0 0 0 0,0 0-2 15,0 0-3-15,0 0-2 0,0 0-10 0,0 0-3 16,0 0 2-16,0 0-4 0,0 0-1 0,0 0 1 15,-7 9 3-15,5-5-3 0,2-4 0 0,-2 9 0 16,2-5 2-16,-1 4-6 0,-1-1-1 0,1 0 3 16,0 1-3-16,-1 0 7 0,0 2-6 0,-1 0 2 15,1 1 1-15,-1-2 0 0,2 0 1 0,0 2 4 16,-4-2-10-16,2 0 3 0,2 0-2 0,-2 2 5 16,1-2-6-16,0-1 3 0,-2-1 3 0,3 0 0 15,-1 0 0-15,0-1 2 0,2 0-2 0,0-1-3 16,0 0 8-16,-1-2-9 0,1-3 3 0,-1 6 2 15,1-1 0-15,0-5-2 0,0 0 5 0,0 5 2 16,0-5 8-16,0 0 13 0,2 4-1 0,-2-4 0 16,0 0-8-16,0 0 4 0,0 0-4 0,7-13-5 15,-3 10-2-15,-1-3-2 0,1 0-2 0,5-2-4 16,-4 4-2-16,2-5-1 0,-1 1-2 0,2 1 3 16,-1 2-3-16,-3 0 0 0,1 0-3 0,-1 1 1 15,1 0 3-15,0-2-1 0,0 4-4 0,-1-1 3 16,0-2-3-16,1 3 1 0,-1-1 0 0,-3 1 0 15,-1 2 1-15,4-5 1 0,-4 5-1 0,7-1-2 16,-5-2-2-16,-2 3 3 0,0 0-5 0,0 0 2 16,4-3-4-16,-4 3-1 0,0 0-2 0,0 0-7 15,0 0 7-15,0 0-3 0,0 0 0 0,0 0 0 16,0 0 8-16,5 6-7 0,-5-6 0 0,4 7 4 16,-3-3 1-16,2 1 1 0,1 2 3 0,-3 0-3 15,0-2 3-15,4 3-4 0,-2-1 3 0,1 2 2 16,1-1 3-16,1 2-4 0,1-2 3 0,0 0 0 15,3-1 0-15,-1 0-3 0,3-3 2 0,-2 3 1 16,-1-5-2-16,2 3 6 0,1-2-4 0,-3-1 0 16,2 0 8-16,-3-1-3 0,1-1-5 0,-4 0 7 15,4-1 0-15,-2-3-1 0,0 1 3 0,-2 1-2 16,4-2 2-16,-1 3 1 0,-3-9-7 0,3 4 6 16,-3 0-2-16,0-2-1 0,-1 0-2 0,-2-1-2 15,1 0 1-15,-2 1 2 0,2-1-5 0,-3 1 5 16,0 1-4-16,-3-2 1 0,3-1 0 0,-1 0-3 15,-3 1-1-15,0 1 1 0,0 3 1 0,-2-2 2 16,2 0 5-16,0 0-2 0,-1-2-1 0,0 3 5 16,0-2-5-16,-3 2 3 0,3 0-1 0,1 0-2 15,1 1 2-15,-3 0-6 0,1-2 3 0,0 4-1 16,2 1-2-16,1-3 3 0,-3 0-3 0,4 3-5 16,1 2-14-16,0 0-17 0,-5-4-26 0,5 4-30 15,0 0-15-15,0 0-7 0,0 0-27 0,0 0-88 16,0 0-246-16,0 0 109 0</inkml:trace>
  <inkml:trace contextRef="#ctx0" brushRef="#br0" timeOffset="51656.93">23545 1828 43 0,'0'0'119'0,"7"0"-3"0,-7 0-15 15,9-2-5-15,-3 2-4 0,0-2-10 0,0-1-11 16,-1 2-5-16,1-2 0 0,0-1-11 0,-1 2 0 15,1-3 1-15,-1 2-7 0,2-3 1 0,-3 1-9 16,-2 0-5-16,2-1-10 0,1 0-2 0,-1-2-4 16,-3 4 4-16,2-3-3 0,-2 2-7 0,-1 0 12 15,0-1-15-15,3 1 4 0,-3 5 0 0,-3-4-11 16,3 0 4-16,0 4-11 0,-5-3 8 0,5 3 0 16,-9-1 6-16,9 1-12 0,-9 4 12 0,4-2-17 15,0 0 1-15,-4 1-1 0,4 2 7 0,-3-1 2 16,4 1-5-16,-1-1-7 0,0 0 8 0,0 0-5 15,1 3-4-15,-2-4 5 0,3 2 16 0,-3 1-19 16,3-1 3-16,-1 1-6 0,3 3 6 0,-2-6 12 16,1 5-7-16,1-3 0 0,0 2-2 0,2 0 14 15,0 0-10-15,1 1 1 0,2-3-19 0,0 1 23 16,3 1-1-16,-2-2-3 0,1 1 2 0,4-1 1 16,-2 0 0-16,1 0 4 0,0-1-5 0,1 0 4 15,-1-1-6-15,0-2 4 0,1 0-14 0,-2-1 3 16,1-1-6-16,1 0-8 0,2-2-22 0,-2-1 1 15,0 1-20-15,2 0-12 0,-3-4-32 0,1 2-79 16,-3-2-196-16,4 2 87 0</inkml:trace>
  <inkml:trace contextRef="#ctx0" brushRef="#br0" timeOffset="52063.93">23868 1552 8 0,'0'0'79'0,"0"0"-10"0,0 0-18 15,0 0 6-15,3 15 2 0,-2-13-8 16,-1 3-3-16,-1 2 1 0,2-3-2 0,-2 1 5 0,1 3-1 16,0 1 0-16,-3-2-13 0,3 3 5 0,0-4-4 15,0 6-7-15,0-2 14 0,0 1-8 0,0 2 5 16,-1-1-1-16,1 1-6 0,0-1 3 0,-3-2-1 16,3 3-3-16,0-1 0 0,0 0-3 0,-1 1-4 15,1-2 6-15,1-1-13 0,-1 0 13 0,3-2-15 16,-3 0 7-16,1 2-10 0,2-2-6 0,-1-3-1 15,1 0 7-15,-2 2-6 0,0-3 3 0,3 1-8 16,-4 0-8-16,4 0-16 0,-1-2-6 0,-1 1-26 16,2-1-17-16,-1-2-19 0,-3-1-25 0,2 4-69 15,-2-4-196-15,0 0 87 0</inkml:trace>
  <inkml:trace contextRef="#ctx0" brushRef="#br0" timeOffset="52526.93">24075 1533 25 0,'0'0'87'0,"0"0"-13"15,0 0 1-15,0 0-13 0,0 0-4 0,4 12-6 16,-4-7-9-16,0 0-9 0,1 0 7 0,-2 2-5 16,1 0 7-16,-1 0-1 0,2 3-2 15,-1 1 0-15,-4 0 1 0,4 0 4 0,0 1-4 0,0 1 7 16,0 2-11-16,0-3-2 0,0 4 13 0,0 0-11 15,0-5-4-15,3 6 7 0,-3-5-9 0,0 4 3 16,1-2-6-16,-1-3 8 0,0 2-5 0,0-1-8 16,1 0 2-16,-1 0-4 0,0 1-2 15,0-2 5-15,0-1-7 0,3-1 6 0,-2-2-9 0,-1 1-2 16,0-2 0-16,0 0 0 0,0-1-1 0,0 1 0 16,0-2-1-16,4 0 5 0,-4 0-7 0,0-4-1 15,0 4-3-15,0-4 7 0,1 4 0 0,-1-4-6 16,0 0-4-16,0 0-13 0,0 0-9 0,0 0-19 15,0 0-46-15,0 0-157 0,0 0-263 0,5-8 118 16</inkml:trace>
  <inkml:trace contextRef="#ctx0" brushRef="#br0" timeOffset="52969.93">24612 1781 66 0,'0'5'97'0,"0"1"-10"16,0 1-5-16,0-2-5 0,-2 3-6 0,4 1 3 15,-1 0-14-15,-2-1 4 0,2 2 5 0,-1 1-4 16,1-3 1-16,-1-1-6 0,-1 0-8 0,1 0-3 15,0-1-9-15,0 1 8 0,-1-2-10 0,1-1-4 16,1 1-1-16,-2 0-8 0,1-1 2 0,1-1-2 16,-1-3-2-16,1 4-3 0,-1-4-4 0,0 6-2 15,0-6-6-15,0 4-15 0,0-4-14 0,0 4-21 16,0-4-17-16,0 0-26 0,0 0-29 0,0 0-63 16,0 0-192-16,-10-9 85 0</inkml:trace>
  <inkml:trace contextRef="#ctx0" brushRef="#br0" timeOffset="53170.93">24585 1614 56 0,'0'0'160'0,"8"0"-19"0,-8 0-30 0,0 0-30 16,11 1-36-16,-5 1-47 0,-2-1-37 0,1 1-54 16,-1 1-99-16,3 1 44 0</inkml:trace>
  <inkml:trace contextRef="#ctx0" brushRef="#br0" timeOffset="53612.93">24759 1753 41 0,'1'10'79'0,"-2"0"-4"0,1 1-7 0,0 0-7 15,0 2-11-15,0-2 4 0,0-1-5 0,-2-1-3 16,1 1-3-16,-1 1 4 0,-1-3 0 0,3-1 1 15,0 0-7-15,0-4-3 0,0 2 7 0,0 0 4 16,-1-1-6-16,1-4 13 0,1 3 8 0,-1-3 7 16,0 0-6-16,5 2-8 0,-5-2-7 0,8-5-6 0,-4 1-6 15,2-2-17-15,-1 2-3 0,5-4-4 16,-2 1-2-16,0 1-2 0,0 0 2 0,0 1-4 16,-3 1-2-16,3-2-2 0,-1 4-3 0,-4 0 1 15,4-1 1-15,-2 2-5 0,1-2-2 0,-6 3 1 16,5-1-1-16,-5 1-1 0,0 0 4 0,9 3-2 0,-9-3-5 15,5 5 11-15,-5 0-8 0,0-5 4 16,2 8 1-16,-2-4-1 0,2 1-3 0,-4-1-1 16,2-4-6-16,2 7 0 0,-2-4-1 0,1 0 8 15,-1-3 0-15,0 7-2 0,0-7 9 0,4 0 2 0,-4 0-6 16,0 0 3-16,9 0-4 0,-9 0-2 0,10-3-12 16,-2 1-20-16,-3-1-32 0,3-1-22 15,-3 1-107-15,0 1-214 0,0-2 94 0</inkml:trace>
  <inkml:trace contextRef="#ctx0" brushRef="#br0" timeOffset="53981.93">25146 1650 52 0,'0'0'99'0,"0"0"-19"0,0 0-2 0,0 0-5 15,0 0-13-15,0 0-1 0,0 0-4 0,-8 9-2 16,8-9-5-16,-5 9 9 0,1-4 0 0,-1 1-9 16,3 3 5-16,-6-1 1 0,4 3 2 0,-1-1-12 15,-3 0 4-15,3 6 8 0,0-4-4 0,-1 3-1 16,-1 1-2-16,3 1-1 0,-1 1-3 0,0-1-5 15,0 0-6-15,1 0-3 0,1 0-2 0,0 1-4 16,-1-2-2-16,2 0-1 0,0 1 2 0,1-3-3 16,0 0-1-16,1-1-5 0,-2-1 4 0,2 1-1 15,-1-1-9-15,1 0 3 0,-1-2 2 0,1-1-5 16,-1 1-5-16,1-3-25 0,0 0-18 0,0-2-24 16,0 2-27-16,0-2-30 0,0-2-116 0,0-3-255 15,0 0 114-15</inkml:trace>
  <inkml:trace contextRef="#ctx0" brushRef="#br0" timeOffset="54809.93">25131 1845 52 0,'12'0'48'0,"2"1"-9"15,-1 0-7-15,-4 0-4 0,4 2-10 0,-5-2 4 16,-2 2-4-16,0-1-2 0,1 0-8 0,-3 1 6 16,-4-3-2-16,6 2-5 0,-3 1 2 0,-2-1 2 15,-1-2 5-15,0 7 3 0,0-7 0 0,-4 4 7 16,4-4-3-16,-8 5 3 0,4-1 0 0,1 0 0 15,-5-1-9-15,7-1 0 0,-3 3-2 0,1-1-5 16,1-1-2-16,-1 1 5 0,1-1 1 0,2-3-3 16,-2 8 4-16,4-3-6 0,0-4 11 0,1 2 1 15,-1 0-4-15,4-1 1 0,0 3 5 0,3-3-9 16,1 0 1-16,-4-1 4 0,3 1-8 0,-2-4 3 16,-1 4-4-16,-6-2 11 0,13-2-11 0,-7-1 8 15,1 2 5-15,-2-2-4 0,-3 0 7 0,2 0-12 16,-2-1 6-16,-1-1-15 0,-1-3 6 0,-3 2-9 15,-1-2-10-15,0 1 3 0,-1-1 3 0,-2-1 3 16,0 5-2-16,0-2 17 0,3 2 7 0,-1 0 7 16,2 0 2-16,-1 0 1 0,3 1 0 0,1 3-4 15,-5-4-4-15,5 4-2 0,-1-2-6 0,1 2 6 16,0 0-1-16,0 0-1 0,0-5-4 0,0 5-4 16,7-3 4-16,-2 3-6 0,2-3-6 0,-1 2 6 15,1 1-8-15,0-3 1 0,1 3 2 0,-2 0-6 16,-6 0 4-16,14-1-3 0,-9 2-1 0,3 2-4 15,-3-2 3-15,0 2 0 0,4 2-2 0,-4-2-2 16,3 2 8-16,-3 1-8 0,4-1 7 0,-4 0-1 16,0-1-2-16,2 2 7 0,-2-2-4 0,0 0-7 15,0 1 11-15,-1 1-12 0,1-4 7 0,-1 3-4 16,-3-1 1-16,4-1 1 0,-2 0-1 0,-3-3 6 16,4 1-11-16,-4-1 5 0,6 3 3 0,-6-3-2 15,1 3 1-15,-1-3 0 0,0 0-5 0,0 0 9 16,0 0 3-16,2 3-4 0,-2-3-3 0,0 0 3 15,0 0 5-15,0 0-16 0,0 0 13 0,0 0-1 16,0 0 1-16,0 0 2 0,0 0-3 0,0 0 6 16,0 0 1-16,0 0 7 0,3 2 16 0,-3-2 3 15,0 0 10-15,0 0 10 0,0 0 9 0,0 0-5 16,6-7-12-16,-3 3-3 0,0 0-12 0,1 2 1 16,2-4-7-16,2-2-1 0,-4 2-5 0,2-1 3 15,1 0-10-15,0 0-8 0,-2 3-1 0,0-1-5 16,0 2 1-16,-1-1-18 0,2 1 4 0,-2 2-11 15,0-3-4-15,0 3-3 0,1 0-8 0,-5 1-8 16,9 0-12-16,1 1-23 0,-6 0-8 0,4 1-16 16,-3 0-9-16,3-1-16 0,-1 3-84 0,-3-1-231 15,4-1 101-15</inkml:trace>
  <inkml:trace contextRef="#ctx0" brushRef="#br0" timeOffset="55673.46">25576 1886 74 0,'3'4'77'0,"-3"-4"-6"0,1 8-10 0,2-4-1 15,-3 1-12-15,1 1 11 0,-1 1 14 0,0 0-20 16,0-2 1-16,0 0-13 0,1 0 7 0,-1-1-9 15,0 1 2-15,-1-2 0 0,1-3-10 0,1 7-7 16,2-5 4-16,-3-2-8 0,1 5 7 0,-1-5 4 16,0 0 1-16,0 2 3 0,0-2 7 0,0 0 10 15,0 0 7-15,0 0-1 0,0 0-4 0,0 0-7 16,0 0-3-16,9-7-4 0,-5 1-6 0,1 2-2 16,-1 0-5-16,0-1-2 0,1-2-4 0,-1 2-2 15,0 0 0-15,1 1-2 0,0 0 5 0,-3 2-20 16,1-2-2-16,0 1-4 0,-1 1 2 0,-2 2 0 15,0 0 7-15,8-1-9 0,-8 1 1 0,0 0 6 16,9 6-8-16,-7-4 4 0,-1 1-4 0,2 2-4 16,-2-1 2-16,2 0 0 0,-2-1 3 0,0 2-6 15,1 0 4-15,-2 0 6 0,1-2 0 0,0 2-9 16,-1-1 5-16,0-4 3 0,2 8-1 0,-1-7 5 16,-1-1 2-16,0 0-3 0,2 3 6 0,-2-3-1 15,8 0-6-15,-8 0 4 0,12-4-3 0,-5 1 4 16,-2 0 0-16,3-3-6 0,0 5 5 0,1-4 3 15,-3 2-4-15,4-3-5 0,-1 3-1 0,-4 0 1 16,1 2-6-16,1-3 5 0,-2 4-6 0,0-1 1 16,-1-2 1-16,-4 3 1 0,9 4 1 0,-9-4-4 15,10 1 2-15,-7 2-5 0,1-1 6 0,-2 0 2 16,2 3 1-16,0 0-3 0,-1-2-3 0,-1 1 8 16,3-1-4-16,0 0-3 0,-1 1 7 0,0 0 1 15,0-3 8-15,1 4-7 0,0-5 6 0,3 3-5 16,-2-3 2-16,2 0 1 0,2 0-8 0,1-3 9 15,2 3-2-15,0-3-7 0,-1 0 11 0,0 2-8 16,2-5 2-16,-5 4 2 0,0-3 3 0,1 2-4 16,-2 1 2-16,0-1 1 0,-1 0-2 0,-3 0 3 15,3 0-1-15,-5 0 3 0,5 1 7 0,-5-1 11 16,2 3-3-16,-4 0 2 0,8-4 6 0,-6 2 6 16,-2 2-1-16,0 0 3 0,5-3 3 0,-5 3-3 15,0 0 3-15,2-3 0 0,-2 3-3 0,0 0-2 16,3-2-5-16,-3 2-3 0,0 0-4 0,0 0-7 15,0 0 1-15,0 0-4 0,0 0-4 0,0 0 0 16,0 0-3-16,0 0-4 0,0 0 0 0,0 0-6 16,-17 3 8-16,10 1-4 0,2-4 1 0,0 3-3 15,-3 0 1-15,2-2 0 0,1 2-4 0,-2 0-1 16,2 1 0-16,1-1-1 0,1 1-2 0,-4 0 4 16,6 0-5-16,-3 1 4 0,0 2 0 0,0-4-2 15,3 4 6-15,1-2-3 0,0 0-2 0,-2 0 4 16,4 0 0-16,-1 0 2 0,3 1 2 0,0-2-6 15,0 2 4-15,2-3-19 0,3 5-21 0,0-4-27 16,4 1-28-16,0-2-23 0,0-1-53 0,6 0-148 16,-1-2-342-16,1 2 152 0</inkml:trace>
  <inkml:trace contextRef="#ctx0" brushRef="#br0" timeOffset="56219.46">26369 1945 73 0,'0'0'93'0,"0"0"-3"16,-15 3-7-16,7 0-4 0,1-1-10 0,-1 2 1 15,-3 1-12-15,2-1 1 0,-1 0 0 0,0-1-5 16,1 3 0-16,-4-2-3 0,4 0-5 0,3 0 3 15,-1-2-9-15,0 1 1 0,0-1-6 0,5 1-6 16,-1-1-2-16,3-2-4 0,-5 2 5 0,5-2-3 16,-5 2 0-16,5-2-8 0,0 0 3 0,0 0 0 15,0 0-5-15,0 0 5 0,0 0-10 0,23-2-3 16,-13 2-2-16,3-4-9 0,0 0-9 0,2 2 5 16,3-5-1-16,-1 3 3 0,0-4-2 0,-2 1-3 15,-3 0 4-15,2-3-3 0,2-1 7 0,-3 1-5 16,-1-3 4-16,1 1-1 0,-5-3 2 0,-3 4 9 15,1-5-6-15,-2-2 0 0,-3 6 13 0,-1-3-11 16,0-3 5-16,-4 6 1 0,3 0 1 0,-4 0 6 16,1 2-9-16,-1-1 1 0,0 2-3 0,0 1-1 15,-2 2 7-15,1-1-7 0,2 2 2 0,3 1 1 16,-3 1-5-16,-1 3-12 0,5 0 9 0,-9-4 3 16,9 4 3-16,-9 3-10 0,4-2 8 0,-1 4 1 15,-1-2-5-15,-1 4-6 0,1 0 4 0,3 0 4 16,-2 3 3-16,1 1 6 0,-1 4 11 0,0 0 0 15,4 2 2-15,-2-2 4 0,0-1-7 0,1-2 10 16,2 6 0-16,-1-7-6 0,-1 5 3 0,2-5-2 16,1 3 4-16,0-1-3 0,0-2-12 0,1 0 9 15,-1 0-5-15,0 1 3 0,1-2-4 0,2 0-20 0,-2-2-31 16,2-2-52-16,-1 1-50 0,0 1-111 16,3-4-268-16,-5-4 119 0</inkml:trace>
  <inkml:trace contextRef="#ctx0" brushRef="#br0" timeOffset="57429.46">27052 1970 99 0,'-5'-2'96'16,"-2"3"-7"-16,-2-1-5 0,2 1-16 0,0 2 0 15,-2 0-9-15,-1 1-2 0,3 1 0 0,-2 0-10 16,1 0-2-16,2 1-1 0,0-2-2 16,1 0 12-16,2 1-10 0,-1 0-7 0,2 0-1 0,-1-2 6 15,-2 4-4-15,5-5 4 0,4 3-1 0,-3 0 4 16,0 0-5-16,3-1 0 0,1-1-3 0,3-1 0 15,3 1-3-15,1-2 2 0,0 0-4 0,2-1-5 16,0 0-3-16,5-1 0 0,1-3-3 0,-4 1 1 16,5-2-3-16,-4-1-4 0,3-4-5 0,-2 1-1 15,7-4-12-15,-10 2-3 0,-2-1-2 0,1-1-10 16,-5-1 2-16,3 1-9 0,-5-3-6 0,-3 4 13 16,-1-1-4-16,-3 1-3 0,0-2 8 0,-1 4 1 15,-3-1 2-15,-1-4 10 0,-2 5-4 0,-1 0-6 16,1-1 5-16,0 3 12 0,-2 0 8 0,4 2-9 15,1 0 8-15,0 2-9 0,-1 0 7 0,2 0 0 16,0 1-3-16,-1 1-1 0,4 2-6 0,-5-4 0 16,2 0 2-16,3 4 0 0,0 0 2 0,0 0-2 15,0 0-1-15,-9 6-7 0,7-2 1 0,-1 2 8 16,-1-2-2-16,3 1 3 0,-4 5 5 0,1 0 1 16,-1 1 2-16,2-1 0 0,-2 2 4 0,3 1 5 15,-1-1 2-15,-2 2 0 0,5 1 0 0,-5-1 3 16,4 1 0-16,2 1-5 0,-1-5 1 0,1 0-1 15,3-1 1-15,0 2 4 0,0-2-2 0,2 0-1 16,-1-1 0-16,4-1 9 0,3 0-10 0,2 0-1 16,-2-3-2-16,1 0-1 0,4-1 3 0,-4 0-6 15,1-3-1-15,2 0-2 0,0-3-6 0,-5 1-2 16,8-2-3-16,-7-1-8 0,-2 0-5 0,3-2-8 16,-3 2-4-16,-2-4 0 0,1 1 0 0,-4 1 10 15,0 0-6-15,-3 0 2 0,2 1 7 0,-1 0 3 16,-1 2 1-16,0-1-1 0,-2-1 1 0,0 5 4 0,-4-6-1 15,1 4-4-15,3 2 9 0,-6-3-1 0,6 3 0 16,-8 1-4-16,8-1 4 0,-9 2 0 16,7 0 2-16,-3 1-1 0,2 1 4 0,-2 1-1 15,1 0 0-15,0 0-1 0,0-2 5 0,1 4-3 0,-1 0-1 16,1-2 12-16,-1 3-9 0,2-3 2 0,-1 0-1 16,3 2 5-16,0-1-3 0,0 1 1 15,0 1 5-15,0-3-3 0,3 0 1 0,-6 2 10 16,7-3-12-16,-3-1 2 0,-1 2 1 0,4 1 0 15,0-3 2-15,1-1 1 0,0 1-6 0,3 0-1 0,0 1-22 16,2-1-19-16,1-1-24 0,0-2-36 16,1-2-49-16,0-1-123 0,-1-3-286 0,2 1 127 15</inkml:trace>
  <inkml:trace contextRef="#ctx0" brushRef="#br0" timeOffset="57889.46">27611 1956 20 0,'0'0'100'0,"0"0"-3"0,0 0-16 16,-6-2-13-16,6 2 8 0,0 0-2 0,-9 5 1 0,2-1 4 15,2-3-2-15,0 4 1 0,-3-4-11 16,2 2-1-16,-2 2-8 0,0 1-2 0,2-2-1 15,-3 3-2-15,1-1-6 0,3 1-1 0,-3-1-4 0,2 2-4 16,1 0-5-16,1 0-3 0,-1-2-5 16,5 1 3-16,-2 0-1 0,2-1 7 0,2 0-1 15,0-2-10-15,1 2 13 0,1-2-13 0,4 1-1 0,3-2 2 16,-2 2-4-16,4-3 2 0,0 1-10 16,0-2 0-16,5-1-10 0,-6-1 8 0,4 2-1 0,-6-2-2 15,-2 0 1-15,0 1-5 0,-1 0 5 0,-7 0-13 16,9 0 9-16,-3 0-6 0,-6 0 0 0,0 0-6 15,8 2 5-15,-6 1 0 0,-2-3 1 0,0 0-1 16,3 7-4-16,-2-4 5 0,-1-3-2 16,0 4 5-16,0-4-7 0,3 4-3 0,-3-4 6 0,2 6 5 15,-2-6 1-15,2 3 3 0,-2-3-2 0,0 4 0 16,0-4 6-16,0 0 1 0,4 1 9 16,-4-1 0-16,0 0-3 0,0 0 2 0,0 0-6 0,0 0-9 15,9 0-13-15,-9 0-22 0,0 0-20 16,0 0-27-16,16-1-26 0,-13-1-23 0,-3 2-121 0,7-2-268 15,-7 2 119-15</inkml:trace>
  <inkml:trace contextRef="#ctx0" brushRef="#br0" timeOffset="58082.46">27663 1869 129 0,'0'0'146'0,"0"0"-11"0,0 0-21 0,21 7-13 15,-14-4-35-15,3-1-35 0,2 2-38 0,-3 1-44 0,1 1-60 16,-5-4-120-16,3 1 53 0</inkml:trace>
  <inkml:trace contextRef="#ctx0" brushRef="#br0" timeOffset="58487.46">27870 1954 40 0,'-5'5'100'0,"0"0"-24"0,2 1 3 0,0 0-7 15,-2 1-1-15,-1 1 1 0,3 1-2 0,0-4 12 0,-1 3-13 16,3-4-2-16,1 3-13 0,0 3-6 16,1-3-5-16,2-2 2 0,2 4-4 0,-1-4 2 15,3 5-9-15,1 0-1 0,0-4-6 0,-1 0 11 16,3 3 0-16,-3-6-21 0,3 6 2 0,-1-2-2 16,-4-4-2-16,2 7 1 0,0-6-11 0,-3 1 7 0,0 0-4 15,2 0 8-15,-4 0-9 0,0-2-2 16,-1 4-1-16,-1-7-4 0,0 7 8 0,0-7 17 15,-1 7-3-15,-1-4 4 0,2-3-2 0,-2 5 2 16,2-5 3-16,0 0-7 0,-5 5-2 0,5-5 5 16,0 0-7-16,0 0 17 0,0 4 6 0,0-4-5 15,0 0 0-15,0 0-2 0,0 0-8 0,0 0-5 16,0 0-12-16,0 0-14 0,0 0-10 0,0 0-27 16,0 0-16-16,0 0-24 0,0 0-24 0,0 0-45 15,0 0-84-15,0 0-254 0,0 0 112 0</inkml:trace>
  <inkml:trace contextRef="#ctx0" brushRef="#br0" timeOffset="58704.46">28158 2119 154 0,'-12'9'146'0,"12"-6"-6"0,0-3-9 15,0 0-10-15,2 14-2 0,-2-8-13 0,2 0-11 16,-2-1-6-16,1 4-5 0,-1-3-5 0,5-2-14 16,-5 1-10-16,0-5-17 0,2 10-19 0,0-8-9 15,-2-2-22-15,0 0-27 0,0 0-39 0,0 0-143 16,0 0-238-16,0 0 105 0</inkml:trace>
  <inkml:trace contextRef="#ctx0" brushRef="#br0" timeOffset="58863.46">28150 1979 44 0,'0'0'169'0,"0"0"-19"0,0 0-23 0,0 0-18 16,0 0-19-16,0 0-35 0,0 0-36 0,18 9-43 15,-12-5-100-15,2 1-133 0,2 1 59 0</inkml:trace>
  <inkml:trace contextRef="#ctx0" brushRef="#br0" timeOffset="59395.46">28325 2116 79 0,'-2'4'139'0,"-2"-3"-14"0,2 4-7 15,0 2-14-15,1-3-13 0,-2 1-5 0,3 1-9 16,-3-2 2-16,3 2-7 0,2-1-8 0,-2-1 0 0,0 0-5 16,1-1-7-16,0 0-4 0,1 1 1 0,0-1-3 15,-2-3-6-15,8 0-5 0,-8 0 5 0,10 0-8 16,-4-3-6-16,2 2 1 0,-3-3-5 0,4-2-8 16,-4 3 8-16,4-5-7 0,-1 4-4 0,-3-1 7 15,5-2-8-15,-5 1 2 0,3 0-3 0,-4 3-3 16,2-4 2-16,-2 6-5 0,1 0-6 0,0-3-1 15,2 2 3-15,-7 2 2 0,11-1-5 16,-3 1 1-16,0 1 0 0,-2 1 2 0,0 1 0 16,4 0-2-16,-2 0 4 0,1 3-5 0,-4-1 0 0,3-2 0 15,-4-1 5-15,0 4-5 0,-1-1 8 0,1-1-8 16,1 5-1-16,-3-2 5 0,0-2-3 0,0 0-3 16,1 2-6-16,-3-2-1 0,2 0 0 0,-2-2-2 15,1 1 9-15,1 0 0 0,0 0 2 0,0-3 1 16,2 0 6-16,1 2 0 0,2-3-4 0,5-1 2 15,-3 2 11-15,5-2-12 0,-2-2-2 0,1 2 3 16,2-3-2-16,2 3 3 0,-3-2-1 0,-3 1-2 16,2 1 4-16,-2 1-2 0,0 0 2 0,-4 3 3 15,4-2-7-15,-4 2 0 0,0 1 7 0,1 0-2 16,-2 2 6-16,1 1 2 0,1 0-8 0,-2 0 9 16,-2 3-4-16,0-3 8 0,-3 1-5 0,4-4-2 15,-2 8-5-15,-2-6 1 0,2 0 5 0,-2 0 0 16,-1-2-8-16,2 1-25 0,-2-5-42 0,3 2-71 15,-3-2-119-15,0 0-275 0,0 0 122 0</inkml:trace>
  <inkml:trace contextRef="#ctx0" brushRef="#br0" timeOffset="60388.46">23315 2648 50 0,'0'0'173'0,"-8"-2"-22"0,8 2-7 15,0 0-9-15,0 0-10 0,0 0-24 0,0 0-8 16,0 0-14-16,0 0-12 0,0 0-6 0,-3 5-7 15,3-5-7-15,0 0-8 0,0 7 0 0,0-5 3 16,0-2 3-16,2 8-7 0,-2-3 2 0,0 2-5 16,0-2-1-16,0 2-4 0,0-2-1 0,1 2-2 15,-1 2-6-15,1-2 0 0,-2-2-1 0,1 5-3 16,0-7 0-16,0 4-1 0,0 1-1 0,0-4-1 16,0-1-1-16,0 3 2 0,0-6-3 0,0 6 1 0,0-6 4 15,0 4-7-15,0-4-11 0,0 0-31 16,0 0-54-16,0 0-49 0,0 0-140 0,8-18-297 15,-3 12 132-15</inkml:trace>
  <inkml:trace contextRef="#ctx0" brushRef="#br0" timeOffset="60581.46">23380 2394 73 0,'1'-5'152'0,"3"3"-15"0,2 0-18 16,-2-1-17-16,0 1-29 0,1-1-20 0,0 2-28 15,-5 1-21-15,13 4-18 0,-8-4-29 0,0 2-71 0,-1 2-123 16,3 1 55-16</inkml:trace>
  <inkml:trace contextRef="#ctx0" brushRef="#br0" timeOffset="60934.98">23573 2431 126 0,'0'0'131'0,"0"0"-11"0,0 0-4 0,0 0-10 15,4 12-9-15,-2-5-10 0,0 0 1 0,1-1 4 0,1 3-7 16,-2 0-7-16,0 2 0 0,2 0 1 0,-3 0-8 16,-1 2 1-16,0 4-6 0,0-6-4 0,-1 5-3 15,-2 1-8-15,3-2-2 0,-1-1-3 0,-3-4-5 16,2 4-5-16,-1-2-5 0,3-2-2 0,-4 7-1 16,4-5-1-16,-2-2-5 0,0-1-4 0,2 3 3 15,-1 0-3-15,0-5-1 0,1 3 0 0,0-4 0 16,1 2-1-16,-1-3-9 0,0 0 6 0,0-1-4 15,0 0 3-15,1 0 1 0,-1-4-3 0,2 4-2 16,-2-4-8-16,0 0-15 0,0 0-25 0,0 0-41 16,0 0-38-16,0 0-37 0,0 0-137 0,11-8-318 15,-7 1 140-15</inkml:trace>
  <inkml:trace contextRef="#ctx0" brushRef="#br0" timeOffset="61364.98">23744 2435 2 0,'0'0'129'0,"0"0"-16"0,0 0-11 0,0 0-20 16,0 0-9-16,0 0 3 0,0 0-18 0,0 0-1 0,0 0 0 16,0 0-3-16,0 0-13 0,1 11 0 15,-1-11 1-15,2 6 3 0,-4-3 2 0,2-3-2 16,0 9 6-16,-2-3 2 0,3 1 5 0,-2 4-6 16,2-3-11-16,-2 4 5 0,1-1 2 0,-1 1-4 0,-2 4-2 15,3-4 0-15,0 3-8 0,-3 2-5 0,1-1 5 16,-1 1-5-16,2-2-5 0,0 2 2 0,-1-1 0 15,2-1 12-15,-1 1-3 0,-1-3-2 16,-1-2 4-16,1 4-1 0,0-2-10 0,0-1 1 0,1-3-3 16,-1 3-1-16,2-2 2 0,0 1-4 0,0-3-1 15,-1 0-2-15,0-2-3 0,1-1-2 0,0 1 1 16,1-2-1-16,-2-1-4 0,-1 2-6 0,2 0-14 16,0-5-16-16,-2 3-26 0,2-3-37 0,0 0-63 15,0 0-154-15,1-14-332 0,2 8 147 0</inkml:trace>
  <inkml:trace contextRef="#ctx0" brushRef="#br0" timeOffset="61829.98">24441 2741 92 0,'0'0'181'0,"0"0"-29"16,0 0-14-16,-2 6-15 0,2-6-9 0,0 6-5 15,-2-2-8-15,0-1-11 0,1 4-6 0,1 0-4 0,-2-1-10 16,2 1-6-16,-2 0-1 0,2-1 0 0,-4 0-11 15,3 1-5-15,0 0-4 0,-3-2-3 16,4 1-7-16,0 0-6 0,0-1 5 0,-2 1-5 16,2-1-15-16,0 1-17 0,0-6-22 0,-2 5-22 0,2-1-30 15,0-4-30-15,0 3-22 0,0-3-109 0,0 0-259 16,0 0 114-16</inkml:trace>
  <inkml:trace contextRef="#ctx0" brushRef="#br0" timeOffset="62026.98">24513 2576 183 0,'0'0'173'0,"4"-3"-17"0,-4 3-15 0,0 0-17 0,0 0-22 16,0 0-27-16,12 5-30 0,-7-3-41 0,-1 3-41 15,-2-2-48-15,2 0-63 0,-1 5-158 0,-1-5 70 16</inkml:trace>
  <inkml:trace contextRef="#ctx0" brushRef="#br0" timeOffset="62440.04">24590 2735 149 0,'1'5'143'0,"-1"-2"-16"0,-1 2-7 0,1 2-10 15,1-4-12-15,1 6-6 0,-2-4-9 0,1 0-7 16,-1 6-7-16,0-5-12 0,-1 0-2 0,1 2 2 16,-2-3-10-16,2 2-10 0,0-2 7 0,0 0-17 15,-1 0 5-15,1-1-6 0,0-4-3 0,0 8 0 0,-1-6-1 16,1-2 1-16,1 4 1 0,-1-4 5 0,0 0 8 15,1 3 2-15,-1-3-1 0,0 0-11 16,0 0 1-16,14-8-4 0,-5 4 0 0,0-4-3 16,-1 3-3-16,2-1-5 0,-1-2 0 0,0 1-4 0,1 2-1 15,-1 0-5-15,2 1 0 0,0-1-4 0,-5 2-2 16,-1 1 1-16,3 0-5 0,-4 0 2 0,5 1-5 16,-9 1 6-16,9 1-3 0,-9-1-2 0,8 4 4 15,-6-2 0-15,-2-2 0 0,5 6 0 0,-1-2-1 16,-3 2 3-16,1-1-1 0,0-1 4 0,-2 1-2 15,3 0 2-15,-2-1 1 0,0 3 0 0,-1-2 0 16,2-2-9-16,-1 3-6 0,0-2-17 16,-1-4-11-16,4 4-16 0,1-1-25 0,0-3-39 0,-5 0-122 15,0 0-263-15,13-3 116 0</inkml:trace>
  <inkml:trace contextRef="#ctx0" brushRef="#br0" timeOffset="62861.03">25022 2663 71 0,'-1'-5'147'0,"1"5"-2"0,-2-4-4 0,2 4-13 16,0 0-8-16,0 0-2 0,-2-3-6 0,2 3-15 16,0 0-4-16,-4-5-11 0,4 5-12 0,0 0-4 15,0 0-9-15,0 0-8 0,0 0-8 0,-13 7 0 16,8-4-8-16,0 1 0 0,1 3-4 0,-2 1 0 16,1-1 1-16,-3 3-8 0,2-1 6 0,-1 3-3 15,-2 0 9-15,3 3-3 0,-2 0-2 0,-1 1 1 0,2 1-4 16,0 0-2-16,-3 8 1 0,6-7-4 0,-5 5-1 15,5-4 3-15,-4 8 3 0,4-10-2 16,-1 2 1-16,3-1-2 0,0 7-2 0,0-9 0 16,0 2-3-16,1-1 0 0,1-1 3 0,0 1-6 0,0-3 0 15,1 2-3-15,-2-3 1 0,1-2-10 0,-2 1-10 16,2-2-11-16,-1 0-20 0,1 0-23 0,-1-3-14 16,-1-2-16-16,2 1-30 0,0-3-11 15,0-3-165-15,0 0-322 0,0 0 142 0</inkml:trace>
  <inkml:trace contextRef="#ctx0" brushRef="#br0" timeOffset="63493.09">24954 2895 97 0,'11'-4'161'0,"0"1"-6"15,2 3-16-15,1 0-6 0,2-4-16 0,-2 4-13 16,2-2-11-16,-2 4-13 0,-3 1-2 0,0-2-16 16,1-1-1-16,-3 3 6 0,5 1-18 0,-9 0-9 15,3 2-3-15,-3-1-6 0,0 2-11 0,-1 0-7 16,1 1 1-16,-1 2-11 0,-4-1 0 0,-1 0 2 16,1 2 3-16,-3-5-7 0,-2 4 7 0,4-1-3 15,-3 1-2-15,0-2-4 0,3-3-2 0,-3-1 8 16,0 1-3-16,4-1 1 0,-1-1 3 0,1-3 3 15,-3 6 8-15,3-6-6 0,0 0 0 0,0 0 1 16,0 0-7-16,0 0 7 0,0 0-1 0,8-13-15 16,-7 6 1-16,3 0 1 0,4-1-6 0,-2-4-4 15,-1 5 1-15,-2-3-1 0,1 3 6 0,-3-3-4 16,3 1 6-16,-3 0 1 0,3 4 4 0,-4-5 10 16,3 4 1-16,-2 2 0 0,0-3 4 0,3 4 3 15,-3-4 6-15,-1 4-2 0,3-3 0 0,-3 3-3 16,2-1 2-16,-2 4-7 0,4-2-2 0,-4 2 1 0,8-2-5 15,-3 0-2-15,4 1-1 0,1 4-2 16,-1-2 3-16,4 2-4 0,-4 1-2 0,1 0 3 16,0 3-11-16,-1-1-1 0,-2 1-4 0,0 1 1 15,2-2-6-15,-4 5-3 0,-3-4-4 0,0 0 5 0,-2 2-5 16,1 2 8-16,-1-7 0 0,2 2 6 0,-4 1 2 16,4-3 1-16,-2 0-4 0,0 1 12 15,2-3-7-15,-2-2-1 0,0 6 8 0,0-6 5 16,0 3 20-16,0-3 1 0,0 0-6 0,0 0 3 0,0 0-4 15,0 0-1-15,0 0-4 0,9-10 10 16,-4 5-8-16,-1-3-6 0,1 3 0 0,-1-2 7 0,1 0-2 16,0-3-5-16,3 3 6 0,-2-2-3 15,1 3-4-15,-1-3 1 0,4 4-1 0,-1-2-4 0,-5 2 2 16,6 0-5-16,-1 5-3 0,2-2 0 0,-1 0-17 16,1 4-26-16,0-2-28 0,0 0-27 0,0 3-38 15,-3-1-138-15,3 2-295 0,-3-1 131 0</inkml:trace>
  <inkml:trace contextRef="#ctx0" brushRef="#br0" timeOffset="64269.58">25542 3009 5 0,'0'0'156'0,"-4"3"-22"0,0-1-18 0,4-2-9 16,-1 4-3-16,1-4-11 0,-2 8-12 0,2-8-1 15,2 7-13-15,-4-2-2 0,4 1-9 0,-2 0-3 16,0-1-3-16,0-2-14 0,0 2 1 0,0-1-5 16,0 0-1-16,0-4-2 0,1 5-1 0,-1-5 4 15,0 4-4-15,0-4 3 0,4 4 1 0,-4-4-6 16,0 0-4-16,0 0 11 0,18-8-12 0,-13 7 0 16,3-3-2-16,3 0 4 0,-3 1-4 0,0-2-1 15,-2 4 0-15,3 0-1 0,-4-1-5 0,2 0-6 16,-1-1 1-16,-6 3 7 0,13 0-12 0,-7 0 0 15,-6 0 3-15,12 5-2 0,-5-2 5 0,-2 1-5 0,2 1 2 16,-2 0-3-16,1-2 5 0,2 1-3 16,-3 1-5-16,1 0 4 0,1-1 0 0,-1-1 0 15,4 0 3-15,-2 1 3 0,1-3-1 0,-4 0-4 16,7-2 3-16,-1 1-4 0,1 0-4 0,0-5 1 0,1 2-6 16,1 0-1-16,-1-1-5 0,0 2-4 15,-2-4 7-15,1 2-3 0,-2 3 2 0,-1 0-3 16,-1-2 6-16,-1 1 2 0,-2 1-5 0,1-1-1 15,-6 2 2-15,9-1 5 0,-9 1-12 0,0 0 7 0,10 3-7 16,-8-2 8-16,-2-1-1 0,5 2 4 16,-5-2 1-16,0 0 1 0,4 4-2 0,-4-4 2 15,0 0 5-15,3 3 14 0,1-2 5 0,-4-1 0 16,7 4 9-16,0-4-7 0,0 0-1 0,-7 0-4 0,13 0 4 16,-3-3-6-16,-2 6-7 0,-2-6 5 0,6 3-4 15,-6 0 0-15,1-1-2 0,-7 1-3 0,11 0 2 16,-11 0-4-16,9 0 2 0,-9 0 1 15,5 0-11-15,-5 0 4 0,0 0 2 0,0 0 1 0,8 0 3 16,-8 0-1-16,0 0 5 0,0 0 1 0,0 0 6 16,0 0 2-16,0 0 5 0,0 0 2 0,0 0 1 15,0 0 1-15,8 0 6 0,-8 0-4 0,0 0 6 16,0 0 1-16,0 0 1 0,0 0-3 0,0 0-5 16,0 0 3-16,0 0-1 0,0 0-7 0,0 0 1 15,0 0-4-15,0 0-6 0,0 0 0 0,0 0-4 16,0 0-4-16,0 0-7 0,0 0 2 0,0 0 1 15,0 0-5-15,0 0 1 0,-23 1 1 0,19 2 1 16,-1 0-4-16,5-3 6 0,-9 2-5 0,5 0-4 16,0 0 7-16,-1-1-2 0,0 4-3 0,1-1-1 15,0-1 2-15,0 0 2 0,-1 1-2 0,3-1-2 16,0 2 0-16,-3-1-1 0,5 1 3 0,-1-3-2 16,-2 4 1-16,6-2-2 0,-2 1 2 0,3 0-11 15,1-1-4-15,4 2-26 0,0 0-14 0,1-1-18 16,3-2-18-16,2-1-28 0,1 2-27 0,-1-2-33 15,-2 1-93-15,7-2-298 0,-2-1 132 0</inkml:trace>
  <inkml:trace contextRef="#ctx0" brushRef="#br0" timeOffset="64781.59">26352 3139 95 0,'0'0'165'0,"0"0"-19"16,0 0-5-16,0 0-22 0,0 0 1 0,0 0-11 16,-25 3-8-16,20-3-8 0,-2 2-14 0,1 1-1 0,-3-3-10 15,2 2-7-15,2 3-7 0,-4 0-5 0,4-2-4 16,-5-1-1-16,1 3-9 0,1-3 1 0,2 2-5 15,1-2-8-15,1 2 1 0,-1-2-6 0,1 0 3 16,2 1-5-16,0 1 0 0,2-4-1 0,0 0 2 16,0 5-3-16,0-5-2 0,9 1-2 0,0-1-5 15,1 0-10-15,3-4 0 0,4 3-11 0,-4-4-2 16,4-1-3-16,1 0 5 0,-1-1-3 0,-5 0 5 16,3-3 1-16,-4 0 2 0,0 0-8 0,-1 1 5 15,-1-5-1-15,-2-1 6 0,-1 0-5 0,-3-1 4 16,1 0 1-16,-4 0-2 0,-3 0 4 0,2 5 3 15,-4 1 13-15,0-2 2 0,-1 3-3 16,-1 0 14-16,3 4 1 0,-2-3-1 0,2 3 1 0,-3 1-6 16,1 0-8-16,4 3-1 0,2 1 6 0,0 0-5 15,-15 4 1-15,10-1-6 0,-1 4-1 0,0 1 0 16,-1 0 5-16,1 0-2 0,1 5-4 0,1-2 1 16,0 2 4-16,1-2-5 0,0 4 3 0,0 2 1 15,1-6 1-15,-2 0-3 0,3 3 2 0,0-4-10 16,-2 2 10-16,2 0-1 0,-1-2 1 0,1 2-14 15,0 0-36-15,1-3-45 0,0 0-62 0,0 1-113 0,0-4-286 16,-1-1 127-16</inkml:trace>
  <inkml:trace contextRef="#ctx0" brushRef="#br0" timeOffset="65980.59">26742 3020 167 0,'-4'-2'153'16,"4"2"-10"-16,0 0-14 0,0 0-20 0,0 0-14 15,0 0-7-15,0 0-7 0,0 0-7 0,-11 5-5 16,6 0-2-16,1 0-6 0,-1 2-7 0,-2 0-4 15,2 1-2-15,-5 0-4 0,2 0-3 0,3 1-1 16,-3-1-5-16,2 0-3 0,2 0-2 0,0-2-10 16,3 1 0-16,-2-1 1 0,3 1 1 0,0-3 0 15,3 1 6-15,-2-2 10 0,5-1 2 0,2 1 0 16,1-2 0-16,3-1-4 0,2-1-6 0,-1-2-3 16,6-2 0-16,-4-2 3 0,4-2-9 0,-3 0-1 15,0 0-5-15,1-3-2 0,-2-5-3 0,3-2-10 16,-8 2-5-16,-1 3-3 0,1-3-4 0,-2 0-6 0,0 0 9 15,-2 2-3-15,-2-1-1 0,0 2-2 16,-3 4 5-16,2-2-5 0,-3 2 5 0,0 0 5 16,0 2 1-16,-3 1-3 0,-2 2 5 0,1 1-6 15,2 2 3-15,-5-1-1 0,1-1 2 0,-1 2-3 0,1 1 1 16,6 1-1-16,-13-1-1 0,13 1 2 0,-14 2 1 16,9-1-2-16,0 1 5 0,1 1-2 15,-2 0-4-15,3-1 2 0,-1 2 4 0,-2-1-1 16,2 2 6-16,2 0 3 0,-1 2 2 0,1-1 0 0,-2 5 1 15,2-2-3-15,0 2 2 0,1-2 1 0,1 1-9 16,-2 4 8-16,2-2 3 0,2-2-5 16,0 2 2-16,-1-2-2 0,3 1 3 0,-1-3-2 15,-1 2 3-15,2-1-1 0,-1-1-1 0,4 1 1 0,-2-2-2 16,5 0 5-16,-1-2-1 0,4 3 0 0,0-3-6 16,5 0 2-16,-1 1 7 0,2-2-12 0,0-3-1 15,-5 2 2-15,4-3-1 0,0 0-2 0,-4-2-4 16,-2 0 0-16,0 1-8 0,0-6 7 0,-2 4 2 15,0-3-3-15,-3-2-4 0,-1 5 0 0,-1-2 0 16,-1 0 4-16,1 0 4 0,-3 1 3 0,1 2-1 16,-2-3-5-16,2 4 5 0,-3 1-2 0,1-5-1 15,-1 5 3-15,0 0-9 0,0 0 15 0,0 0 0 16,0 0-5-16,-15 9 2 0,7-7 2 0,4 1-3 16,-1 1-1-16,0-2 5 0,0 4-5 0,-3 0 2 15,3-2 0-15,1 0-3 0,-1 0 3 0,0-1-4 16,0 0 5-16,3-1-4 0,-3 6 2 0,1-3 7 15,-1-1-1-15,1 1-3 0,1 2 0 0,-2-1-1 16,3 0-4-16,-1 1 3 0,0-2 2 0,1 2-2 16,1 0-3-16,-1 0 5 0,2 1 0 0,0-1 2 15,3 1-6-15,-2-2-5 0,4 2-8 0,3-1-10 16,0 1-6-16,-1-2-18 0,2 0-25 0,1-2-14 16,-1-1-21-16,4-1-14 0,1-2-153 0,-4 1-295 15,4-2 130-15</inkml:trace>
  <inkml:trace contextRef="#ctx0" brushRef="#br0" timeOffset="66449.59">27288 3114 46 0,'0'0'144'0,"0"0"-15"0,0 0-15 15,0 0-6-15,0 0-13 0,0 0-13 0,0 0-9 0,0 0-6 16,0 0-6-16,0 0-2 0,0 0-6 16,0 0-4-16,0 0-11 0,0 0-2 0,0 0 6 0,-9 8 11 15,4-5-7-15,1-3 3 0,-3 2-1 16,2 1-7-16,1 1-14 0,-2 0 10 0,-2 0-5 0,3 1 2 16,-1 2-9-16,-3-2-4 0,5 1 0 0,-4 2-1 15,3-4-5-15,3 2 0 0,-3-1 1 0,1 1-8 16,1-2 7-16,1 0-1 0,-2 1-4 0,6-1 4 15,-2-4 0-15,3 6 2 0,-1-2-7 0,2-1 1 16,3-2-1-16,-1 0-11 0,5-1 0 0,2 0-1 16,1 0 1-16,-3 2 0 0,0-2 0 0,1 0-1 15,-1 0 3-15,-2 0-11 0,0-2 6 0,-3 4-3 16,2-2 1-16,-3 1 1 0,4 1-4 0,-4 1 3 16,0 0-10-16,-1 1 17 0,3-1 6 0,-5-1-5 15,3 5 1-15,0-2-4 0,-1 0 6 0,0-1-2 16,0 0 2-16,-2 0 7 0,2-2-17 0,-2 1 20 15,-1-1-1-15,1 1 10 0,-2-3 2 0,0 0 14 16,5 3 11-16,-5-3 9 0,0 0-1 0,0 0-3 16,0 0-15-16,0 0-29 0,0 0-21 0,9-8-42 15,-9 3-44-15,3-2-54 0,-3 2-156 0,3-3-330 16,-3-1 147-16</inkml:trace>
  <inkml:trace contextRef="#ctx0" brushRef="#br0" timeOffset="66622.59">27376 3009 51 0,'0'0'138'16,"0"0"-16"-16,0 0-3 0,0 0-9 0,0 0-18 16,6 11-4-16,-3-6-21 0,1-2-32 0,1 0-25 0,1 1-37 15,-1 1-44-15,2-1-52 0,3 2-133 16,1 1 60-16</inkml:trace>
  <inkml:trace contextRef="#ctx0" brushRef="#br0" timeOffset="67093.19">27631 3125 98 0,'0'0'130'0,"-10"2"-9"0,7 1-6 0,0-1-16 15,-4 3-11-15,4-3 1 0,-3 3-14 0,3 0-13 16,-4 2-13-16,3-1 3 0,2-2-1 16,-2 3-2-16,0-2-7 0,4 2-5 0,0-1 2 0,0 0-4 15,0-1-2-15,4 0-3 0,0 1-2 0,1 1 8 16,3-1-15-16,-1-1 3 0,2 1-7 0,0 0-1 16,-4-3-1-16,3 2-6 0,-2-1 1 0,-1 0-3 15,0 0 5-15,-1 0-5 0,0 1 3 0,1-2-3 16,-5 3-3-16,2-2 5 0,-1 0-7 0,-1 1 7 15,0-5-3-15,-3 5 5 0,3 0 6 0,0-5-7 16,-4 5-7-16,3-2 6 0,-1-1-4 0,2-2-1 16,-2 5 2-16,2-5 8 0,0 0 5 0,0 0 7 15,-1 4 10-15,1-4 2 0,0 0 10 0,0 0-2 16,0 0-8-16,0 0-10 0,0 0-9 0,18-7-6 16,-12 5-10-16,3 1-8 0,0 0-8 0,5-1-5 15,-5 2 6-15,2 2-3 0,1-2-2 0,-4 1 7 16,-2 1-6-16,4 0 6 0,-2 0-5 0,1 2 5 15,-2 0-2-15,-4-1 0 0,4-2 9 0,-7-1-5 16,6 3-2-16,-2-2 0 0,-4-1 4 0,5 4 5 16,-5-4-5-16,3 2-3 0,-3-2-6 0,2 2 13 15,-2-2 3-15,0 0-11 0,0 0 3 0,0 0-11 16,0 0-42-16,0 0-64 0,4-11-124 0,-4 6-268 16,-1-3 119-16</inkml:trace>
  <inkml:trace contextRef="#ctx0" brushRef="#br0" timeOffset="67236.19">27808 3096 3 0,'0'14'53'0,"1"-11"-51"0,2 2-12 15,2-1-10-15,0-1 4 0</inkml:trace>
  <inkml:trace contextRef="#ctx0" brushRef="#br0" timeOffset="67801.19">27879 3226 104 0,'-2'4'135'16,"-1"3"-3"-16,-1-5 1 0,2 3-11 0,2 4-13 0,-3-4-9 15,2 0-7-15,1 4-19 0,0-4 15 16,-1 2-15-16,2-2-1 0,-1 0-9 0,1-1 1 0,0 2-12 16,-1-4-1-16,4 1-8 0,0-2 1 15,1 2-7-15,3-2-3 0,-8-1-3 0,17-1 2 0,-10 0-3 16,1-2-5-16,-2 0-3 0,1 1 0 0,0-5-3 16,2 2-10-16,-2-3 1 0,-1 1-2 0,-1 0-1 15,-4 0 3-15,3 3-8 0,4-1 21 0,-8-1 2 16,2 2 5-16,2 2-5 0,-4 2-7 0,3-5 4 15,-3 5-2-15,5-3-5 0,-4 0-2 0,-1 3-2 16,8-1-5-16,-8 1 0 0,10 2-2 0,-6 3 0 16,1-5 2-16,0 2 1 0,-1 2-2 0,4-1-2 15,-3-1-1-15,4 4 3 0,-4-2-4 0,0-2-7 16,0 4-5-16,-1-1 9 0,0 1-10 0,-2-2-1 16,1 3-3-16,-2-1 3 0,0 1-1 0,1-2-4 15,-2 3 0-15,0-2 3 0,2 0-1 0,-2-1 6 16,0 1-2-16,0-1 3 0,2-3-5 0,-2-2 2 15,0 6 1-15,1-4 7 0,-1-2 3 0,0 0 4 16,2 5 4-16,-2-5 0 0,0 0-3 0,17-5 1 16,-11 3-4-16,1 0 4 0,4-1 1 0,-1 2-3 15,-1-1 2-15,4-1 7 0,-6 2 3 0,0 1 3 16,3-1-5-16,-1 2-1 0,0 0-5 0,-1 1 2 16,2 1-5-16,-3 0-2 0,0-1 3 0,-1 1-2 15,1 2 4-15,2 0-6 0,-3 0 4 0,1 3-3 16,-1-3-1-16,-2 2 2 0,0-3-4 0,-2 1-9 15,1-1-4-15,1 1-6 0,-3-1-14 0,3 0-7 16,-3-1-31-16,3-1-21 0,-4-2-25 0,4 4-32 16,-4-4-117-16,0 0-286 0,0 0 127 0</inkml:trace>
  <inkml:trace contextRef="#ctx0" brushRef="#br0" timeOffset="67957.19">28473 3445 101 0,'-1'2'173'0,"1"-2"-43"0,0 0-56 0,0 0-66 16,0 0-89-16,0 0-88 0,0 0 39 0</inkml:trace>
  <inkml:trace contextRef="#ctx0" brushRef="#br0" timeOffset="73661.19">16698 1531 6 0,'0'0'92'16,"-5"-1"-2"-16,5 1-3 0,0 0-12 0,-9-2 2 15,4 0-6-15,5 2-3 0,0 0-18 0,0 0 5 16,-8 0-5-16,8 0-11 0,0 0-1 0,-10 0-3 16,6 2-5-16,4-2-2 0,-12 1-6 0,6 1-3 15,-1 1-2-15,0-2 1 0,-1 2-4 0,1 0 1 16,-2 1-3-16,1-1-1 0,-3 0 5 0,-1 2 3 15,0 1-5-15,-1-1 4 0,-4 1-4 0,1 2-2 16,-2-1 7-16,0 1-7 0,-3 1 2 0,6-1-2 16,-3 1-2-16,-1-1-2 0,4 3 7 0,-2-2-5 15,3 0-3-15,-1 0 9 0,2 1-8 0,3-3 2 0,1 1-2 16,0 1 0-16,-3 1 4 0,5-1-4 0,-1 1 3 16,0-1-4-16,-1 2 4 0,3-2-4 15,-2 0 2-15,3 3 3 0,0-4-12 0,-4 4 9 16,0-1-4-16,4-2 0 0,1 1 8 0,-2 1 1 15,0-1-4-15,0 0 1 0,1 0 5 0,1 2 2 0,-1-2-1 16,0 2 3-16,-1 0 0 0,-1-3 3 0,2 3 7 16,0 0-12-16,0-2 1 0,1 0-2 15,-3 0-6-15,1 1 7 0,1 0 3 0,1-2-7 16,2 1 3-16,-2-1 2 0,0 2-7 0,1-2-2 16,0 0-1-16,2-1-1 0,-1 4 2 0,0-3-1 0,1 1 0 15,1 0 0-15,0 1-2 0,0-2 0 0,-2 0 2 16,4-1-1-16,-4 1 1 0,2 3 1 15,2 0 2-15,-1 0 0 0,-1-2 1 0,1 2 2 16,-1-3-3-16,3 1 3 0,-3 0-4 0,1 0 1 0,0 3 2 16,1-5 4-16,1 4 0 0,0-1 6 0,-1-2-10 15,1 0 0-15,2 4 0 0,-2-2-1 0,3 3-1 16,-3-2 1-16,3 1 1 0,-1-3 1 0,1 1-3 16,-2-2-2-16,1 4-1 0,1-5 0 15,0 2-1-15,2 2-1 0,-1-4-1 0,-2 3-2 0,1-1 3 16,0-1-1-16,0-1 1 0,3 1-6 0,-1 0 2 15,-1 2 4-15,2-4-1 0,2 2 0 0,-1-1-4 16,0 0 5-16,-1 3-4 0,5-3 4 0,-5 1-1 16,1-3-3-16,0 2-1 0,1-2 0 0,-4-3 1 15,4 3 3-15,-2 0-5 0,2-2 1 0,-1-1 4 16,-1 1-3-16,2 1 0 0,-1-2 1 0,1 0 0 16,2-1-1-16,-2 2 1 0,6-1 1 0,-3-1-4 15,4-1 3-15,-4 1-1 0,3 0-2 0,2-2 3 16,0 0-1-16,0 1 2 0,0-2-3 0,-2 2 0 15,0-2 1-15,3-1-3 0,-5 2 2 0,-1-1-3 16,-2 1 3-16,-2-1 2 0,4-2-3 0,-4 3 2 16,-1 0-3-16,4-3 3 0,-3 1 2 0,2 2-3 15,-2-2-3-15,0 1 3 0,2-1-1 0,-2-1 1 16,0 2 15-16,4-2-19 0,-1 0 6 0,6-1-1 16,-2-2-1-16,-2 1 3 0,2-4 0 0,1 2 0 15,-1-5 1-15,0 4-3 0,6-7 3 0,-5 2-1 16,0 2-1-16,4-4-1 0,-7 3 2 0,0 1 1 15,0 0-4-15,2-1 1 0,-4 1 5 0,1-1-2 16,0 1 3-16,-5 3 4 0,4-6-1 0,-1 4 3 16,-2 0-5-16,-1 0 3 0,0 1 2 0,2-4 1 15,-1 1 0-15,1-2 0 0,-1 3 1 0,-1-5-6 16,-2 2 3-16,1-6-4 0,3-4 3 0,-3 5-5 16,0 1 0-16,-2-5-3 0,-1 6 5 0,3 0-2 15,-4-2-5-15,-3 0-2 0,3 2 1 0,0 2 4 16,-4-2 8-16,1 5 2 0,-1 1-2 0,0 0 0 15,0-1 5-15,-1 2-2 0,-2 0 4 0,3 1-1 16,-1-3 2-16,1 3 1 0,0-2-1 0,0 1 2 16,-1 0-1-16,-2 1-4 0,-1-3-3 0,0 3 4 15,2-1-3-15,-2-1-3 0,0 0 1 0,-2 1-3 16,-1-2-2-16,1 2-1 0,-2-3 3 0,-2 0-2 0,1 0-5 16,-2 1 0-16,2-2 1 0,0 4-2 15,1-1-2-15,-5-2-3 0,4 5 2 0,0-1-1 16,-3-3-2-16,3 4 1 0,-2 2 1 0,0-3-3 15,2 1 3-15,-1 1 1 0,-3-1-2 0,3 2-2 16,-2 0 3-16,2 0-2 0,-3 0 4 0,4 1-2 0,-1-1-1 16,5 2-3-16,-7 2 2 0,2-3 2 15,4-2-1-15,-3 3 2 0,4 3-2 0,-4-4 2 16,3 2-1-16,-3-1-1 0,1 2-3 0,-1-3 2 16,-2 2-1-16,0 0 0 0,-1-1-4 0,-1 2 9 0,0-3-5 15,3 3-1-15,-11-1 2 0,3 2 0 0,-1 0-2 16,0-2-1-16,0 3 8 0,-1-2-8 15,1 0 2-15,0 4-3 0,-1-2-5 0,7-2 2 16,2 4 1-16,-1-4 2 0,2 1 0 0,1 2 1 0,0-1-1 16,0 2 2-16,0-2 0 0,2-2 1 0,7 2 0 15,-12-1 0-15,12 1 2 0,-8 0-1 0,8 0 0 16,-10 1 1-16,10-1-4 0,-9-1-13 0,3 1-7 16,6 0-9-16,-13 3-17 0,5-3-1 0,2 1-8 15,-4 0-5-15,-3 2-6 0,3-3-2 0,-3 2-4 16,1 1-9-16,1-2-3 0,-2 2-7 0,4-2-22 15,0 1-20-15,2 0-6 0,-1-2-8 0,3 3-121 16,-2-3-296-16,4 2 131 0</inkml:trace>
  <inkml:trace contextRef="#ctx0" brushRef="#br0" timeOffset="74480.35">18165 1448 53 0,'0'0'164'0,"0"0"-10"16,0 0-10-16,0 0-13 0,0-4-9 0,0 4-4 15,0 0-12-15,0-5-6 0,0 5-7 0,0 0-4 16,0 0-1-16,0 0-9 0,0 0-1 0,0 0-1 16,-2-4-1-16,2 4-5 0,0 0-1 0,0 0-2 15,0 0-7-15,0 0-2 0,0 0-10 0,0 0 1 16,0 0-8-16,0 0-4 0,0 0-6 0,0 0-6 16,0 0-1-16,0 0-5 0,0 0-3 0,0 0-4 15,0 0-1-15,0 0 0 0,-12 11-3 0,4-9 1 16,-2 2 0-16,-3 4-4 0,-2-1-2 0,2-2 4 15,-6 3-4-15,-1 7 2 0,-6-1-3 0,2 0 2 0,-3-2 0 16,0 4 2-16,-1-3-1 0,0 4 3 16,4 0-1-16,-6-2 2 0,2 0-1 0,1 2 6 15,3-3-11-15,-3 0 3 0,4-2 0 0,7 0 0 16,-3-2-1-16,3 0-2 0,-3 2 1 0,2 0 5 0,2-2-7 16,1-1 1-16,-1 1-1 0,3-2 0 15,-3 1-3-15,3-1 3 0,1-1 1 0,1 0-3 16,-1-2 5-16,4 1-2 0,-4 0-3 0,4-1 3 15,0-1 1-15,0 1-2 0,0-3 1 0,1 2 0 0,0-2-1 16,-1 2 3-16,1-1-1 0,-1-1-1 16,2-1 1-16,-1 3-1 0,3-3-2 0,-2 0-3 15,5-1-5-15,-6 3-10 0,6-3-16 0,0 0-11 16,-5 2-12-16,5-2-18 0,0 0-18 0,-4 2-25 0,4-2-18 16,0 0-30-16,0 0-149 0,0 0-337 0,5-11 150 15</inkml:trace>
  <inkml:trace contextRef="#ctx0" brushRef="#br0" timeOffset="74973.36">17631 1596 111 0,'0'0'135'0,"0"0"-13"16,0 0-11-16,0 0-13 0,0 0-14 0,0 0-13 15,0 0-11-15,0 0-8 0,0 0 0 0,0 0-9 16,0 0-10-16,0 0 11 0,0 0-5 0,-11 12 4 15,5-8-10-15,0-2 7 0,2 3-1 0,-5 3-5 16,-1-3 4-16,4 2 3 0,-7 4 0 0,-4 0-4 16,0-2 9-16,2 2-4 0,-8 5-5 0,7-4 1 15,-1 0 1-15,-2 5-6 0,2-4 0 0,2-1 1 16,0 0-8-16,2-1 1 0,0 0-5 0,3-2-2 16,2 1 0-16,2-3-3 0,-2 1 1 0,4-2-4 15,-1-1-4-15,1 0 2 0,0-1-1 0,3-3 10 16,-2 4-11-16,3-5-1 0,-2 5 0 0,1-3-1 15,1-2 4-15,-3 3 0 0,3-3-1 0,0 0 5 16,-1 4-7-16,1-4 1 0,5 5 7 0,1-1 0 16,2-3-4-16,1 3 0 0,6 4 1 0,2-3-3 15,0 3-10-15,1-1-15 0,1 2-22 0,0 0-15 16,-1 1-34-16,2 0-21 0,-2-2-26 0,-3 3-35 16,-3-5-87-16,-1-2-275 0,1 3 121 0</inkml:trace>
  <inkml:trace contextRef="#ctx0" brushRef="#br0" timeOffset="76101.35">17616 2767 179 0,'0'0'172'0,"-3"3"-13"16,3-3-9-16,0 0-10 0,0 0-7 0,0 0-6 15,0 0-7-15,0 0-4 0,0 0-10 0,0 0 0 16,0 0-12-16,0 0-10 0,0 0-5 0,-9-8-11 0,4 5-7 16,0-1-5-16,-5-1-7 0,1-4-4 0,-8 0-9 15,3-3 3-15,-9-6-8 0,0 2-8 0,-1-3-5 16,-2-2-2-16,-1-1 1 0,3 1 0 0,0-1-6 15,2 2 3-15,4 8 9 0,4 0 2 0,1 2 6 16,3 1 3-16,1 1-6 0,2 1 2 0,0 2-2 16,1 1-7-16,3 1 0 0,-2-1-6 0,1 1-3 15,4 3-13-15,-3-4-7 0,3 4-3 0,0 0 3 16,0 0-2-16,0 0-1 0,0 0-2 0,0 0-7 16,0 0 0-16,0 0-1 0,0 0-5 0,0 0-3 15,0 0 5-15,0 0-4 0,0 0 1 0,16 1 0 16,-16-1 0-16,0 0 1 0,0 0 5 0,0 0-4 15,0 0 5-15,0 0 0 0,0 0 1 0,0 0 5 16,0 0-3-16,0 0 3 0,0 0 3 16,0 0 1-16,0 0 0 0,0 0 3 0,0 0-3 0,-3 8 3 15,3-8-3-15,0 0 4 0,0 0-2 0,0 0 8 16,0 0-2-16,0 0 3 0,0 0 6 0,0 0 4 16,0 0 4-16,0 0 6 0,0 0-1 0,0 0 2 15,0 0 2-15,0 0-4 0,0 0-5 0,0 0 2 16,0 0-2-16,0 0-2 0,-3 4 0 0,3-4-4 15,-3 3-3-15,-2 2 1 0,3-3-1 0,0 3 2 16,-3 0-4-16,0 0 0 0,2 2 2 0,1-2-1 16,-1 2-1-16,-1 2 1 0,-2-2-4 0,2 0 1 15,2 1 0-15,-2-5-1 0,1 4-1 0,1 0 5 16,0-4-2-16,0-1 2 0,2 1-1 0,-1 3 1 16,-2-4 2-16,3-2 5 0,-4 4 7 0,4-4 7 15,0 0-1-15,0 0-5 0,0 0 1 0,-7-10-6 16,5 3-3-16,1-1-9 0,1-1 0 0,0-2-5 15,0-1 2-15,0 0-9 0,1 1 0 0,1-1-2 16,-2 0 3-16,-2 2 2 0,2 0-4 0,-1 1 6 16,0 1 6-16,-1 1 7 0,2 3 3 0,0 0 0 15,-1-3 4-15,1 3 1 0,0 4 2 0,0-3 3 16,0 3 3-16,0-7-1 0,0 7 4 0,0-5 6 16,0 5-6-16,-1-3 1 0,1 3-5 0,-1-4-1 15,1 4 1-15,0 0-5 0,-3-7-2 0,3 7-1 16,0 0-4-16,0 0-3 0,3-3-2 0,-3 3-2 15,0 0-7-15,0 0 0 0,0 0 1 0,0 0-3 16,10 0-1-16,-10 0 2 0,10 0-1 0,-2 1 10 16,-1 1-12-16,1-2 2 0,2 5 1 0,1-1-2 15,-1-2-3-15,1-1-11 0,-2 4-13 0,0 0-7 16,1-1-9-16,-1-1-23 0,-1-1-27 0,-1 4-33 16,1-5-41-16,-3 3-188 0,2-3-390 0,-3 0 173 15</inkml:trace>
  <inkml:trace contextRef="#ctx0" brushRef="#br0" timeOffset="77237.35">15889 2917 105 0,'-3'2'121'0,"3"-2"-13"0,-4 2 5 16,4-2-3-16,0 0 5 0,0 0-10 0,-4 3 2 16,4-3-9-16,-4 2-1 0,0-1 1 0,4-1-4 15,-2 5-5-15,-1-3 4 0,-2 1 5 0,2 2 2 16,0-3-9-16,0 0-9 0,-1 1-6 0,4-3-5 15,-5 4-10-15,4-2-4 0,1-2-4 0,-3 5 1 16,3-5 6-16,0 0 4 0,-4 0 6 0,4 0 0 16,0 0 4-16,0 0-3 0,0 0-12 0,0 0-16 15,3-11-8-15,-2 5-5 0,3-3-3 0,1-1-4 16,4 0-2-16,4-5-15 0,4-4-2 0,2-1-2 16,4 4-4-16,0-3-3 0,4 2-2 0,2-4-1 15,-1 3-4-15,4-1-5 0,-3-3-5 0,3 4-1 0,-2 2 0 16,-1 4-2-16,-5-1 1 0,-2 4-1 0,-8 2 1 15,0 2-7-15,-2-1 8 0,-2 1 5 0,-1 2-1 16,-2 0-6-16,-1 2 8 0,-2 0 0 16,-1-1-2-16,-3 2-1 0,8-3 0 0,-6 1-6 0,-2 2 2 15,0 0-2-15,0 0 0 0,0 0 7 0,0 0-6 16,0 0-1-16,0 0-6 0,0 0 7 16,0 0 8-16,0 0-1 0,0 0-1 0,0 0 0 0,0 0 3 15,-20 4-5-15,20-4 0 0,-10-2-13 0,1-1 0 16,4 1-4-16,-4-1 5 0,-3-4-5 0,5 3 10 15,-5-1-5-15,4-2 2 0,-2 2 13 0,3 2 1 16,0-2-1-16,-1-1 2 0,-3 3 0 16,0 1-4-16,-1-3 5 0,-1 2 1 0,3-1 0 0,-3 2 7 15,3-1-1-15,0 2-1 0,1 1 0 0,1-2 11 16,2 0 4-16,-2 2-3 0,2-3 13 0,6 3 4 16,-8 0 0-16,8 0 5 0,-6-2 4 0,6 2-5 15,0 0 2-15,-7-3 1 0,7 3 1 0,0 0-7 16,4-4-4-16,-4 4 3 0,7-5-4 0,-5 2-6 15,5-1 1-15,-1 1 0 0,-2 2-8 0,1-1 6 16,-1-1-4-16,-4 3-1 0,9-1-3 0,-5-2-3 16,-4 3 2-16,11 3-1 0,-11-3-1 0,9 4-1 15,-5-2-3-15,0 2 3 0,2 0-2 0,-1 0 5 16,-1 2-5-16,1-1 2 0,0 1 1 0,-1 0 2 16,1-1-1-16,0 0-2 0,-2 1 4 0,1-3-1 15,-1 2-1-15,1 0 4 0,0-1-1 0,-3-3 1 16,2 1-7-16,0 1 8 0,0 2-3 0,0-2 1 15,-2-1-2-15,-1-2 8 0,3 4-5 0,-1-3 0 16,-2 5 3-16,4-3 2 0,-1-1-5 0,-1 3 0 16,-2-2 2-16,4 4 4 0,-4-2-5 0,1 2-2 15,2 1 1-15,-2 1 2 0,4 0 1 0,-5 0-9 16,4 2-4-16,-3-2-12 0,2-4-8 0,-2 4-10 16,-1-3-16-16,1 0-24 0,2-1-19 0,-2 0-31 15,-1-4-135-15,0-1-283 0,0 4 124 0</inkml:trace>
  <inkml:trace contextRef="#ctx0" brushRef="#br0" timeOffset="78215.35">15667 1838 126 0,'-3'-3'161'0,"1"1"-10"0,2 2-11 16,-5-4 0-16,5 4-12 0,0 0-8 0,-3-3-3 0,3 3-9 15,0 0-5-15,1-6 3 0,-1 6-3 0,0 0 4 16,0 0 3-16,0 0-3 0,-1-3 4 15,1 3-5-15,0 0-4 0,0 0-2 0,0 0-22 16,0 0 2-16,0 0-8 0,0 0 1 0,0 0 2 16,0 0-17-16,0 0-3 0,0 0-6 0,0 0 6 15,0 0-17-15,0 0-5 0,0 0 8 0,-1-5-16 16,1 5-1-16,0 0-4 0,0 0-4 0,0 0-1 16,0 0-3-16,0 0-2 0,0 0 1 0,0 0-4 15,0 0-3-15,0 0-1 0,0 0-2 0,0 0 3 16,0 0-4-16,0 0-7 0,0 0 12 0,0 0-14 0,18 7 6 15,-7-6 1-15,6-1-1 0,2 3 1 0,3-2 0 16,6 1 0-16,0 2-1 0,0 1-7 16,-1-2-2-16,-4-1-10 0,5 0-8 0,-6-1-1 15,-4 2-6-15,2 1-10 0,-2-4 0 0,1 1 1 16,-8 0-4-16,1-1 2 0,-4 0 10 0,-3 3 3 0,-5-3 11 16,13-3 0-16,-8 3 2 0,-5 0 8 15,4 0-3-15,-4 0-3 0,0 0-9 0,0 0-12 16,0 0-6-16,0 0-17 0,0 0 0 0,0 0-3 15,-8-7-7-15,4 3 3 0,-1 1 0 0,0 3-15 16,5 0-4-16,0 0 19 0,-8-10-4 0,7 5 8 16,-3 2-13-16,0-1 13 0,3 0-2 0,-2-2 16 15,-1 2 11-15,1-2 3 0,-1-4-1 0,2 5 14 16,0-1 13-16,2 0 23 0,-5 1-6 0,2-1 7 16,0 0 9-16,0 2 29 0,-1-3 3 0,3 2 9 15,1 0-4-15,-2 3-3 0,-1-5 12 0,3 4-11 0,0 3-7 16,0-7-4-16,1 0-4 0,1 4-2 15,0 1-8-15,-2-2-1 0,5 1 1 0,-5 3-6 0,0-5 3 16,0 5-10-16,1-4 0 0,-1 4 4 16,0 0-3-16,0 0-1 0,0-4-2 0,0 4-3 15,0 0 6-15,0 0-2 0,4-4-4 0,-4 4 0 16,0 0-2-16,0 0 0 0,0 0-13 0,0 0 1 16,0 0 2-16,0 0-2 0,0 0 4 0,9 8-1 0,-7-4-5 15,1 1 0-15,1 2 4 0,0 0-4 16,1 3 5-16,-1-1-1 0,-3 3 0 0,0-2-2 15,3 2 3-15,-1 0 0 0,-6 0-4 0,3 0-2 16,3 0 3-16,-3-4 2 0,-3 2 0 0,2 1 3 16,-2-5-1-16,3 1 3 0,-1 0-2 0,-4 0-4 15,0-4-3-15,-4 4-21 0,1 0-16 0,-2-3-40 16,-3 2-49-16,1-1-43 0,-8 0-100 0,1-4-295 16,7-1 131-16</inkml:trace>
  <inkml:trace contextRef="#ctx0" brushRef="#br0" timeOffset="78777.35">16495 1180 15 0,'0'0'142'0,"5"0"-9"0,-5 0-3 16,0 0-8-16,0 0-12 0,0 0-5 0,0 0-11 16,0 0-2-16,0 0-13 0,0 0-7 0,0 0-4 0,0 0-4 15,0 0-9-15,0 0-6 0,0 0-8 0,0 0 3 16,0 0-12-16,0 0 8 0,0 0-17 0,0 0-7 16,0 0 3-16,0 0-3 0,0 0-6 15,0 0 1-15,4 5 0 0,-4-5 0 0,0 9 2 0,0-3-6 16,1 3 4-16,-1 3 4 0,0-3-1 15,4 7-1-15,-4 2 4 0,3 2 4 0,-2-3-1 0,1 2-2 16,4 6-2-16,-5-9 0 0,3 4 1 16,-2 5-3-16,2-8 1 0,-1 8-4 0,0-6 1 15,-1 0 1-15,0 1 0 0,1-3 1 0,-1 0-3 16,1-2 0-16,-2-3 3 0,1 0-4 0,-2-1 1 16,1 0 0-16,-1-4-5 0,2 3-1 0,-2-1-2 0,0-6-9 15,2 3-15-15,-2 0 3 0,0-2-5 0,0 0-5 16,0-4-4-16,0 6-17 0,0-6-19 0,-4 3-22 15,4-3-41-15,-5 0-121 0,5 0-273 16,0 0 121-16</inkml:trace>
  <inkml:trace contextRef="#ctx0" brushRef="#br0" timeOffset="79103.35">16314 1455 111 0,'0'0'170'0,"0"0"-13"15,-3-4-16-15,3 4-17 0,0 0-10 0,11-3-13 16,-5 3-6-16,-6 0-7 0,9-4-16 0,-4 4-1 16,-5 0-15-16,6-3-3 0,-6 3-1 0,0 0-10 15,9 4-7-15,-8-1-16 0,4 0 15 0,-2-1-7 16,1 5 0-16,0-2 0 0,-2 2-8 0,4 1 4 15,-3 3-3-15,4-3-1 0,0 2-5 0,-3-3 1 16,6 3-2-16,-1-3-4 0,0 1 2 0,1 1 1 16,3-4-2-16,-1 0 2 0,-1-1-7 0,1 1-1 15,-1-2-7-15,-2 2-6 0,4-2-7 0,-2-2-11 16,0-1-12-16,-2 0-22 0,-1 0-9 0,3 0-26 16,0-1-31-16,1-2-99 0,-5-1-244 0,4 0 107 15</inkml:trace>
  <inkml:trace contextRef="#ctx0" brushRef="#br0" timeOffset="79355.35">16747 1380 39 0,'0'0'185'0,"0"0"-24"0,0 0-9 0,0 0-22 16,0 0-15-16,0 0-14 0,0 0-7 0,0 0-13 15,0 0-10-15,-7 15-3 0,7-10-4 0,-1 0-10 16,0-1-4-16,0 1-1 0,-2 2-5 0,3 1-4 16,-3-2 3-16,0 3 5 0,-4 0-4 0,3 1-4 15,-6-1 3-15,0 2-5 0,-7 2-5 0,2-1-2 16,-5-2-5-16,-4 6-21 0,5-7-39 0,2 0-47 16,0 3-65-16,-2-3-119 0,3-1-287 0,1-4 127 15</inkml:trace>
  <inkml:trace contextRef="#ctx0" brushRef="#br0" timeOffset="97831.49">10473 5806 67 0,'0'0'70'0,"0"0"-12"0,0 0-3 15,0 0-6-15,0 0-4 0,-7-2-7 0,7 2 1 0,0 0 3 16,0 0 1-16,0 0 1 0,0 0-3 0,0 0 5 16,-5-1-3-16,5 1 1 0,0 0 2 0,0 0-1 15,0 0-6-15,0 0 4 0,0 0-3 0,0 0-15 16,0 0 12-16,0 0-7 0,-10 3 1 0,10-3-4 15,0 0-9-15,0 0 8 0,0 0-8 0,0 0-2 16,-5 2 1-16,5-2-5 0,0 0-2 0,0 0 7 16,0 0-5-16,-8 1-5 0,8-1 3 0,0 0 4 15,0 0-3-15,0 0-2 0,0 0-1 0,0 0-19 16,-6-3 19-16,6 3 1 0,0 0 4 0,0 0-4 0,0 0 0 16,0 0-5-16,0 0 2 0,0 0 3 0,0 0-6 15,0 0 0-15,0 0 4 0,-9 2-6 16,9-2 1-16,0 0 4 0,0 0-5 0,0 0 3 0,0 0-3 15,0 0-3-15,0 0 6 0,0 0 3 0,0 0-4 16,-4-5 8-16,4 5 3 0,0 0-3 0,0 0 4 16,0 0-7-16,0 0-1 0,0 0 2 0,0 0-3 15,0 0 0-15,-4-4 2 0,4 4-2 0,0 0-3 16,0 0-2-16,0 0 0 0,0 0 2 0,0 0 2 16,0 0-4-16,0 0 1 0,0 0 2 0,0 0-6 15,0 0 5-15,0 0-2 0,0 0-4 0,-5-2-2 16,5 2 3-16,0 0 2 0,0 0-1 0,0 0-1 15,0 0-1-15,14-4 0 0,-5 2 1 0,1-3-16 0,2 1 7 16,0 1 0-16,5-1-6 0,1-4-4 16,0 4 5-16,1-1-7 0,0 0-5 0,-1 0-8 15,1 2-6-15,-1-1-7 0,-5 4-11 0,-1-3-24 0,-1 1-95 16,-3 2-195-16,-5 0 87 0</inkml:trace>
  <inkml:trace contextRef="#ctx0" brushRef="#br0" timeOffset="98049.48">10466 5809 61 0,'0'0'160'0,"1"-6"-19"16,1 2-11-16,-2 4-17 0,1-5-10 0,3 2-13 15,0-2-8-15,3 0-9 0,6 0-24 0,4-1-11 0,10-5-24 16,3 2-44-16,2 1-58 0,-1 0-68 16,5-1-169-16,-5 3 74 0</inkml:trace>
  <inkml:trace contextRef="#ctx0" brushRef="#br0" timeOffset="152379.12">18487 8562 94 0,'0'0'91'0,"0"0"-1"16,-4-5-14-16,4 5 13 0,-2-3-5 0,2 3-8 0,-5-4 5 15,5 4-2-15,-5-3-3 0,2 1-8 0,3 2-2 16,0 0-7-16,-4-3-1 0,4 3-12 0,0-4-5 15,0 4-5-15,0 0-5 0,0 0-5 0,0 0 2 16,0 0-4-16,0 0-4 0,0 0-7 0,0 0-4 16,0 0 3-16,0 0-3 0,0 0-3 0,0 0 2 15,0 0 1-15,0 0 2 0,0 0 1 0,0 0 4 16,0 0 1-16,0 0 0 0,0 0 6 0,0 0-1 0,0 0-1 16,0 0-1-16,0 0 1 0,0 0 5 15,0 0-2-15,17 0-3 0,-7 2-2 0,0-2-2 16,4 0-1-16,7 2 1 0,-3 1-7 0,3-3 3 0,2 3 2 15,8-3-1-15,-2 5-13 0,2-3 6 0,0 1 0 16,1 1-3-16,-4-2 4 0,1 1-2 0,0 1-2 16,-8-1-1-16,11-2-1 0,-5 1 2 0,1 1-3 15,-6-2 2-15,6 2 0 0,1-2-3 0,-1 0 2 16,0 3-4-16,2-1 2 0,-5 0 0 0,5-2 1 16,-2 3 0-16,1-4-2 0,1 2 4 0,-1 1-5 15,2-1 6-15,1-1-2 0,-6 0-1 0,5 3-1 16,-3-3-2-16,-5-1-1 0,0 3 4 0,-5-3 0 15,5 0-1-15,-1 2-1 0,-4-2 0 0,0 0 0 16,-2 0 3-16,-1 0 1 0,-4 2-3 0,1-4 1 16,-1 2 1-16,-4 0 0 0,5 2 9 0,-2-2-4 0,-1 0-2 15,-2 0-5-15,0 0 7 0,2-2-4 0,-9 2-4 16,9 0 3-16,-9 0-4 0,9 2 3 0,-9-2 0 16,6 0-3-16,-6 0-9 0,0 0-31 0,7 0-19 15,-7 0-3-15,0 0-20 0,2 2-16 0,-2-2-27 16,0 0-104-16,0 0-251 0,-6 7 111 0</inkml:trace>
  <inkml:trace contextRef="#ctx0" brushRef="#br0" timeOffset="153000.13">18891 8725 66 0,'-9'0'68'15,"9"0"-8"-15,-5 1-5 0,5-1-2 0,0 0-6 16,-5 3-7-16,5-3-2 0,-4 2-4 0,4-2 3 0,0 0 12 16,0 0-23-16,-8 1 9 0,8-1-3 15,0 0 4-15,-1 4-4 0,1-4 3 0,0 0-1 16,-4 3 2-16,4-3-4 0,0 0 0 0,-5 2-5 0,5-2 2 16,0 0 0-16,-4 1-3 0,4-1-9 0,0 0 13 15,0 0-10-15,0 0 3 0,0 0-2 0,-5 2 2 16,5-2 1-16,0 0-5 0,0 0 0 0,0 0 4 15,0 0 0-15,0 0-1 0,0 0 1 0,0 0-3 16,0 0 2-16,0 0-6 0,0 0 5 0,0 0-8 16,0 0 2-16,0 0-1 0,0 0-5 0,0 0 0 15,0 0-4-15,9 3 4 0,-1-2-5 0,-2 0 5 16,7 1 2-16,0 0-3 0,6 3 4 0,4 0-12 0,5-3 6 16,1 3 0-16,1-2-4 0,0 4 9 15,-3-5-7-15,4 1 1 0,-2-1-2 0,-2 1-2 16,-4 1 4-16,5-4-2 0,-5 3 1 0,-5-3-3 0,1 0 6 15,-1 2-2-15,0-2 0 0,1 0 8 0,-6 2-4 16,1-1-1-16,-2 0-2 0,-2-1 1 0,-1 1 3 16,1-1-6-16,0 4-2 0,0-4 3 0,1 1-4 15,-2 1 2-15,-1 1 5 0,0-3-5 0,-3 1 1 16,0 0-6-16,1-1 2 0,-6 0-2 0,8 3-5 16,-4-2-6-16,-4-1-1 0,0 0-6 0,4 4 3 15,-4-4-11-15,0 0-25 0,0 0-41 0,0 0-136 16,0 0-247-16,-22-3 110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17T08:24:59.153"/>
    </inkml:context>
    <inkml:brush xml:id="br0">
      <inkml:brushProperty name="width" value="0.05292" units="cm"/>
      <inkml:brushProperty name="height" value="0.05292" units="cm"/>
      <inkml:brushProperty name="color" value="#002060"/>
    </inkml:brush>
  </inkml:definitions>
  <inkml:trace contextRef="#ctx0" brushRef="#br0">3052 2069 15 0,'0'0'22'16,"0"0"-4"-16,0 0-1 0,0 0-5 0,0 0-1 15,0 0-1-15,0 0-3 0,9 3 1 0,-9-3 8 16,0 0-9-16,0 0 0 0,3 2 0 0,-3-2 2 16,0 0-4-16,4 3 5 0,-4-3-2 0,3 4 1 15,3-4 2-15,-6 0 4 0,10 0-4 0,-4 0 9 16,1 0-7-16,3-1 1 0,0 1-1 0,3-3 1 15,1 3 0-15,0-3 2 0,5 2-1 0,-1-2-1 16,2 5-2-16,2-6 5 0,6 1-8 0,-6 2 3 16,6 0 1-16,-1-4-3 0,6 4-4 0,-5-1 3 15,3 0-2-15,0 0 0 0,-2 2 1 0,2 1-2 16,-1-2 2-16,2 1-3 0,0 0-6 0,-1 0 5 16,0 0-3-16,-2 0 0 0,0 0-5 0,1 0 1 15,-1 2-2-15,-2-2-6 0,2 3 5 0,2-3 0 16,-3 1 1-16,3 0-1 0,1 1 2 0,-3-2-2 15,3 3 2-15,-3-2-2 0,1-2 3 0,-2 2 0 16,3-1-4-16,-3 1 6 0,1-1-3 0,-1-1 5 16,4 4-5-16,-4-3 3 0,-1 1-2 0,5-1 1 15,-3 2-3-15,2-2 0 0,-2 2 0 0,3-1-4 16,-1 1 1-16,-3 0-4 0,3 1 1 0,-4-2-3 16,-2 0 3-16,5 1 0 0,0-1 2 0,1 1 1 15,-3 0 5-15,2 0 3 0,2-2 4 0,-2 0 6 16,3 1 3-16,-2-1 0 0,1 2 1 0,0-4 1 15,0 2-1-15,-2 0 4 0,4 0-3 0,3 0-2 16,-3-1 4-16,3-1-2 0,-1 2 4 0,4 0-7 16,-3-2 1-16,1 2-3 0,-2-1-3 0,2 1 4 15,-2 0-3-15,-1 0-2 0,2 1-5 0,-3-3 6 16,3 2-3-16,-1 0-1 0,0 0-3 0,-1-1 9 16,0 3-1-16,2-3 0 0,0 1-2 0,0-1 3 15,-2-2-5-15,0 3-1 0,-1-1-3 0,-1-2 1 16,1 1 1-16,-1 1 0 0,2 1-6 0,-4 0 3 15,2 0-7-15,-2 0 8 0,-1 0-5 0,1-1 3 16,1 0-4-16,-3-1 0 0,2 1 3 0,0 0-1 16,-1 0 0-16,0 1 0 0,0 0 1 0,1 0-1 15,1-2 4-15,-4 5-5 0,4-3 3 0,-4-1 2 16,0 3 1-16,0-2-2 0,3 0 1 0,-3 0-2 0,0 1 2 16,-2-2-1-16,3 1 3 0,1-1-2 15,-1 2 7-15,0-2-11 0,2 0 2 0,-4 2-1 16,1-2 3-16,3 1 1 0,-2 0-1 0,-1 1-3 15,2 1 4-15,-4-2-2 0,1 2 2 0,-4-2 1 0,5 0-5 16,-1 2 4-16,-4-1-3 0,4-1 0 0,-5 2 4 16,-2 1-7-16,2-3 8 0,1 1-3 15,5-1-2-15,0 4 2 0,-6-5-2 0,6 1 6 16,0-2-2-16,0 4 2 0,3-2-9 0,-3-2 1 16,3 2 9-16,-1-1-8 0,5 1-2 0,-2-4 0 0,0 4-3 15,3 0 2-15,1-3-1 0,0 2-4 0,-1-2 5 16,0 5-2-16,-1-2-2 0,0 0 5 15,-2-2-1-15,-3 4 1 0,-1-2 1 0,-2 0 4 16,-7 1-8-16,8-2 5 0,-1 1-3 0,-4 1 3 16,8-1 5-16,-3 0-1 0,0 0 8 0,1 0-3 0,1-3 3 15,-1 3-3-15,1-2 3 0,0 1 2 0,0-2 4 16,4 3 3-16,-1-1 3 0,1-2-1 0,2 1 6 16,-2 2-7-16,2-3 9 0,2-1-5 15,-5 4 2-15,2 0-5 0,-5 0 2 0,1 0 0 16,-4 0-10-16,-3 1-3 0,-4 0 3 0,0 2-9 0,-1-2-5 15,-6 0-10-15,0 1-15 0,-1 1-12 0,-1-1-12 16,-5 2-59-16,0-1-117 0,-2 0 53 0</inkml:trace>
  <inkml:trace contextRef="#ctx0" brushRef="#br0" timeOffset="972">6523 3800 57 0,'-1'-2'60'0,"1"2"-3"0,0 0-4 0,0 0-10 16,0 0-6-16,0 0-3 0,0 0-1 0,0 0-8 15,10-3 3-15,-10 3-11 0,0 0-1 0,0 0-2 16,12 5-3-16,-12-5 1 0,7 2 6 0,-1 1-3 15,-1-3-11-15,1 1 1 0,1-1-7 0,0 3-1 0,3-3-1 16,2 1 6-16,-1 1-5 0,0-2 4 16,2 1-2-16,-1 0 0 0,5-2 1 0,0 2-2 0,2 1 8 15,2-1-6-15,-2-2 3 0,0 2-1 0,2-1 4 16,-1-1-5-16,2-1 2 0,-2 1 4 0,1-1-8 16,-1 3-9-16,0-3-16 0,1-1 2 15,1 2 3-15,6 0-3 0,-7-2 0 0,6-1-1 0,2 2-11 16,-3-2 1-16,1 0-20 0,1 4-59 0,-5-3 25 15</inkml:trace>
  <inkml:trace contextRef="#ctx0" brushRef="#br0" timeOffset="1822">7558 3755 45 0,'28'-4'49'0,"0"0"2"16,3 0-2-16,-2 0 1 0,-1 2-10 0,4-2 10 16,-4 1-11-16,4-2 0 0,-1 2-10 0,0-1-2 15,-1-1 2-15,1 4-4 0,-2-1-2 0,2 0-5 16,1 0 1-16,-4 0-5 0,1 1-2 0,-1-2-4 15,-1 2-6-15,-1 1-7 0,2-3-1 0,4 3-3 16,-4-1-4-16,5 1 1 0,-3-2-1 0,3 1 1 16,1 1 2-16,2-1-2 0,0-3 0 0,0 4 0 15,0-3 1-15,2 3-3 0,0-2 0 0,2 1-8 0,-3-1 0 16,1 1 0-16,-2 1 7 0,0 0-1 0,2 0 5 16,-2 0 2-16,2-1 4 0,-2 2 8 15,-1-1 2-15,-1 0 0 0,3-1 0 0,0 1 4 0,0 0 5 16,-5 0 4-16,4 0-2 0,-2 0 3 0,0-3 6 15,5 6 0-15,-4-3 1 0,1-4 3 0,-1 4-6 16,4-2 2-16,0 1-8 0,11 1 1 0,-8-3 1 16,-3 3-1-16,0 0 3 0,1 0-5 0,-1 0-4 15,0 0-1-15,-3 3-1 0,2-3-8 0,-2 1 4 16,-1-2 1-16,0 1 0 0,-2 1 2 0,2 1-6 16,-5-2 10-16,-3 1-8 0,1-1 7 0,-6 0-3 15,-3 3-5-15,3-3 5 0,1 0-7 0,-4 1-1 16,-1-1 3-16,1 1 4 0,0-1 4 0,2 0-8 15,-3-1 2-15,-3 1-2 0,3 0 5 0,-5 1-7 16,-1-1 3-16,-1-1-7 0,-1 2 6 0,-4-1-3 16,3 0 4-16,-4 0 7 0,-5 0-7 0,12 0 11 15,-12 0 5-15,5-1 3 0,-5 1-2 0,0 0-7 0,6 1 22 16,-6-1-4-16,0 0-2 0,0 0 1 0,0 0 0 16,8 0-2-16,-8 0 3 0,0 0 2 15,0 0 1-15,0 0 0 0,0 0 0 0,0 0 0 0,0 0-3 16,0 0-4-16,0 0-2 0,5-2-8 0,-5 2 0 15,0 0 4-15,0 0-11 0,0 0 2 0,0 0-16 16,0 0-2-16,0 0-11 0,0 0-6 0,0 0-7 16,0 0 5-16,4 3 3 0,-4-3-14 0,0 0 7 15,5 2-2-15,-5-2 8 0,5 2 4 0,-5-2 2 16,0 0-2-16,4 3-2 0,-4-3 3 0,0 0 1 16,0 0 6-16,4 1 0 0,-4-1-2 0,0 0 0 15,0 0-6-15,0 0 10 0,1 4 2 0,-1-4-6 16,0 0 9-16,0 0-3 0,0 0-2 0,0 0-1 15,0 0 11-15,0 0-3 0,0 0-1 0,0 0 7 16,0 0-5-16,0 0-2 0,0 0 5 0,0 0 2 16,0 0 1-16,0 0 2 0,0 0 1 0,0 0 7 15,0 0-6-15,0 0 4 0,0 0 0 0,0 0-2 0,0 0 1 16,0 0 0-16,0 0-8 0,0 0-1 0,0 0 6 16,0 0 0-16,0 0 4 0,0 0-8 15,0 0-2-15,0 0 9 0,0 0-3 0,0 0-4 0,0 0 0 16,0 0-8-16,0 0-2 0,0 0 6 0,0 0-7 15,0 0 3-15,0 0-1 0,0 0 1 0,-14-8-10 16,14 8 2-16,0 0-13 0,0 0 14 0,0 0-9 16,0 0 1-16,0 0 1 0,-6 7-1 0,6-7 3 15,-8 1-7-15,4 0 7 0,4-1-6 0,-8 2-7 16,2-1-6-16,6-1-7 0,-10 0-5 0,2 0-1 16,3 0-7-16,-5 0-20 0,0 0-10 0,1 0-54 15,-4-1-148-15,1 1 66 0</inkml:trace>
  <inkml:trace contextRef="#ctx0" brushRef="#br0" timeOffset="71996.44">9675 5349 38 0,'0'0'62'0,"0"0"-12"0,0 0-2 16,0 0-7-16,0 0-3 0,0 0-3 0,0 0-5 15,0 0-1-15,0 0-5 0,0 0-2 0,0 0 2 16,0 0-5-16,0 0-1 0,0 0-8 0,0 0 4 16,0 0-3-16,0 0-1 0,0 0-7 0,0 0 5 15,0 0-1-15,0 0 2 0,0 0-7 0,0 0 6 16,0 0-5-16,0 0 5 0,0 0-8 0,0 0 3 16,0 0-2-16,0 0 8 0,0 0-2 0,13 0 9 0,-13 0-2 15,9 0-5-15,-9 0 0 0,0 0 1 0,10 0 2 16,-6 0 2-16,-4 0-3 0,9 0-1 0,-9 0 0 15,6 0-1-15,-6 0-1 0,13 0 3 0,-5-1 0 16,-3 1-5-16,5 0 5 0,-1 0-2 0,0 0-1 16,0 0-6-16,4-2 12 0,-3 2-6 0,3 0 6 15,-2 0-6-15,2 2 4 0,0-1-2 0,0-4 1 16,1 3-8-16,2 2 4 0,-2-4-2 0,-1 2 0 16,1 0 1-16,3 0 2 0,-6 0-2 0,5 0 1 15,-2 2 3-15,-2-4 1 0,3 4-5 0,-2-2 2 16,-1 0-8-16,2 1 2 0,-1-1 4 0,0 0 0 15,-2 0 5-15,2 2-5 0,-2-2-2 0,1-2 2 16,2 4 2-16,-4-2-4 0,2 1 2 0,-1 0-13 0,-2 0 8 16,3 1 5-16,-1-1-6 0,1-1 3 0,0 1 0 15,-1 0-4-15,0 1 2 0,3 0 4 16,-2-2 1-16,-1 0-1 0,3 1-5 0,-1 1 3 0,1-2-4 16,-1 3 2-16,1-2 5 0,-4 0-6 0,3 1-2 15,1-1 1-15,-2 0-1 0,1-1 3 0,-1 3 1 16,-2 0-2-16,3-2-2 0,-1 0-5 0,0 1 8 15,0 0-1-15,-1-1 3 0,1 1 1 0,-2-1-3 16,3 0 1-16,-2-1 0 0,2 3-7 0,0 0 4 16,-3-1 0-16,4 0 5 0,-1-1 0 0,-1 0 5 15,3-1-4-15,-2 0 1 0,2 3 3 0,2-3-4 16,0 2-3-16,2-2-2 0,-2 3 3 0,2-2-1 0,-6-1 6 16,5 3-6-16,0-3 8 0,5 1-6 0,-5 1-3 15,0 0 3-15,0-2-1 0,-2 0 0 16,-2 0 1-16,-1 3-5 0,0-3 9 0,0 0-6 0,3 1-4 15,-3-1 8-15,-2 1-4 0,2-1 0 0,-1 2 8 16,-1-1-6-16,2-1 0 0,1 0-6 0,-1 0 0 16,0 0 0-16,1-1 6 0,-1 2 0 0,4 0-2 15,-4 0-3-15,2 1 7 0,2 1-6 0,2-1-2 16,0-2 4-16,-1 3 3 0,4-3-2 0,-3 1-3 16,-1-1 2-16,2 3-4 0,-1-2 7 0,0-1-7 15,0 1 4-15,-3 0-1 0,3 1 1 0,-2-2 0 16,-2 0 1-16,3 3-3 0,-5-2-6 0,0 0 7 0,6-1 0 15,-6 0-2-15,6 0 0 0,-7 0-4 0,7 2-1 16,-2-1 8-16,-4-1 0 0,5 0 3 16,0 1-9-16,0-1 5 0,1 1 0 0,3 1-1 0,0-2 1 15,-2 0-2-15,3 0-4 0,-2 1 10 16,0-1-6-16,0 1 4 0,-1-2-1 0,3 2-6 0,-4 0 6 16,2-1 1-16,-1-1-9 0,-3 1 1 0,2-1 7 15,1 1-1-15,-3-1-1 0,2 1 0 0,-3-3-1 16,-1 2 3-16,-2 1 0 0,7-1-1 0,-6-2-2 15,5 3 4-15,-1-1 0 0,0 1 5 0,3 0-9 16,-2-3-2-16,0 6 3 0,1-3 0 0,0-3-4 16,1 3 1-16,0 0 3 0,-1 3 0 0,2-1-5 0,-3-2 3 15,4 2-2-15,-2-1 8 0,-1-1-6 16,0 0 4-16,0 0 1 0,1 0 5 0,-4 0-10 16,-1 1 0-16,1-1 7 0,-3-1 1 0,0 1-2 0,4 0-8 15,1 0 9-15,-7 0 0 0,3-1 5 0,-3-2-2 16,0 3-3-16,0-1 6 0,-2 1-4 0,4-3-2 15,-4 3 2-15,3 0-2 0,-1 0 3 0,-1-3-5 16,4 3 4-16,-2-1-1 0,5 2-6 16,-4-1-4-16,4 0 7 0,0 0-3 0,0-1 3 0,-4 1 4 15,0-1-9-15,-1 1 4 0,1 0 6 0,-1-2-10 16,-1 2 8-16,1 0-3 0,-3 0 1 0,3-1 0 16,-6 1-2-16,-1 3 14 0,0-6-10 0,3 3 9 0,-9 0 3 15,8-1-4-15,-8 1 0 0,6 1 8 16,-6-1-6-16,7-1-1 0,-7 1-7 0,0 0-13 15,0 0-21-15,7 0-22 0,-7 0-26 0,0 0-41 0,0 0-83 16,0 0-214-16,0 0 95 0</inkml:trace>
  <inkml:trace contextRef="#ctx0" brushRef="#br0" timeOffset="89739.63">13625 5470 24 0,'0'0'49'0,"-3"-7"-5"0,3 7-3 0,0-4-8 0,0 4 2 16,0 0-10-16,0-4 5 0,0 4-2 0,0 0-5 15,-1-5 6-15,1 5-12 0,0 0 14 0,0 0-3 16,0-4 8-16,0 4-13 0,0 0 5 0,0 0-3 16,-2-4 7-16,2 4-7 0,0 0-4 0,0 0-3 15,0 0 1-15,0 0-6 0,-2-1 6 0,2 1-5 16,0 0-4-16,0 0-1 0,0 0-2 0,0 0 3 15,0 0-2-15,0 0 3 0,0 0-5 0,0 0-2 16,0 0 1-16,0 0 6 0,0 0-8 0,0 0 5 0,0 0-8 16,0 0 3-16,0 0 0 0,0 0-7 0,0 0 8 15,0 0-2-15,0 0 4 0,0 0-3 16,0 0 5-16,-14 0-2 0,14 0-1 0,0 0 1 0,-7 0 2 16,7 0 1-16,0 0 3 0,0 0-3 0,0 0-2 15,0 0-1-15,-7 0-3 0,7 0 0 0,0 0-1 16,0 0 7-16,0 0-8 0,0 0 6 0,0 0 4 15,0 0-4-15,0 0 6 0,0 0 7 0,0 0-3 16,0 0 11-16,0 0 5 0,0 0-8 0,0 0 3 16,0 0 3-16,0 0-2 0,0 0 0 0,0 0 2 15,0 0-7-15,0 0-23 0,0 0 19 0,22 0-5 16,-16-3 2-16,2 1-6 0,-3 0 0 0,3 1 0 16,-2-1 0-16,3 1-11 0,-1-1 0 0,2 0-3 15,0 1-3-15,3 0-11 0,0 1 0 0,0 0-14 16,-1-3-5-16,0 3-8 0,-1-1-6 0,1 2-10 15,-2-2-13-15,-4 2-21 0,2-1-58 0,-8 0-165 0,8 3 72 16</inkml:trace>
  <inkml:trace contextRef="#ctx0" brushRef="#br0" timeOffset="89976.62">13611 5538 5 0,'10'0'90'0,"3"0"-2"0,-3 0-13 16,4 0-2-16,-1 0-4 0,1-1-11 0,0 0-4 15,0 2-6-15,0-2-12 0,-1 2-7 0,-1-1-9 16,-3 1-26-16,-1 1-30 0,-3-1-65 0,-1 0-109 15,-4-1 49-15</inkml:trace>
  <inkml:trace contextRef="#ctx0" brushRef="#br0" timeOffset="94186.15">9808 6953 61 0,'0'-4'66'15,"0"4"-3"-15,0 0-8 0,0 0-9 0,-2-5-2 0,2 5-2 16,-3-4-10-16,3 4 9 0,0 0-9 0,0 0 2 15,0-4 1-15,0 4-12 0,0 0 4 0,0 0-2 16,0 0-1-16,0 0-6 0,0 0 1 0,0 0-4 16,0 0 4-16,0 0-2 0,-4-2-4 0,4 2-1 15,0 0 5-15,0 0-14 0,0 0 9 0,0 0 1 0,0 0-7 16,0 0 2-16,0 0 1 0,0 0-3 16,0 0-5-16,0 0 1 0,0 0 0 0,0 0 6 15,0 0-5-15,0 0-2 0,0 0 6 0,0 0 1 0,0 0-10 16,0 0 9-16,0 0-3 0,0 0 0 15,8-6 0-15,-8 6-3 0,9-1 4 0,0 1-4 0,0-3-2 16,2 1 4-16,2 2-3 0,-1-1 2 0,1 1-2 16,0 0-4-16,1 0 0 0,0 0-9 0,-1 0-8 15,1 0 0-15,-2 1 2 0,-1-1-11 0,-3 2-7 16,2 1-4-16,-3-2-6 0,0 0-4 0,-3 1-8 16,2-1-33-16,-3 0-100 0,-3-1 45 0</inkml:trace>
  <inkml:trace contextRef="#ctx0" brushRef="#br0" timeOffset="94477.14">9849 7064 90 0,'0'0'98'16,"0"0"-9"-16,0 0-6 0,0 0-7 0,0 0-5 15,10 4-11-15,-5-3-2 0,-5-1-11 0,0 0 3 16,12 0-6-16,-12 0-5 0,9-1 3 0,-9 1 5 16,7 0 2-16,-7 0-7 0,8-2 0 0,-3 1 3 0,4 1-13 15,0-1-5-15,-9 1-2 0,10-2-9 16,-3 2-17-16,0 0-29 0,1 2-31 0,0-1-119 0,-2 0-195 15,6-1 86-15</inkml:trace>
  <inkml:trace contextRef="#ctx0" brushRef="#br0" timeOffset="115088.26">14122 8165 17 0,'0'0'28'0,"0"0"0"15,0 0 0-15,0 0-10 0,0 0 3 0,0 0 5 16,0 0-15-16,0-5 5 0,0 5-4 0,0 0-4 16,0 0 1-16,0 0-1 0,0 0-2 0,0 0 0 15,0 0-1-15,0 0 1 0,0 0 1 0,-9 0-3 16,9 0-1-16,0 0 3 0,0 0 1 0,0 0-5 0,0 0 2 15,0 0-6-15,0 0 4 0,0 0-2 0,0 0-1 16,-9 3 4-16,9-3 1 0,0 0-2 16,0 0-1-16,0 0-1 0,0 0-1 0,0 0 2 0,0 0-1 15,0 0-2-15,0 0 4 0,0 0-4 0,0 0 3 16,0 0 0-16,0 0-1 0,0 0-4 0,0 0 5 16,0 0 0-16,0 0-2 0,0 0 1 0,0 0-2 15,0 0 1-15,0 0 2 0,0 0-1 0,0 0-3 16,0 0 4-16,0 0-2 0,0 0 1 0,0 0 1 15,21 2-2-15,-13-2 4 0,-1 3-3 0,1-3 1 16,2 0 2-16,0 4-1 0,-2-4 3 0,2 1-1 16,-1 0 0-16,0 0-4 0,-3-1 6 0,1 0-3 15,0 2 4-15,-2-1 0 0,3-1 1 0,-8 0-3 0,9 0 7 16,-9 0 2-16,0 0-3 0,5 0 2 16,-5 0-1-16,9 0-4 0,-9 0-1 0,0 0 0 0,0 0-1 15,5 0-1-15,-5 0-4 0,0 0 0 0,0 0 4 16,0 0 4-16,0 0-8 0,0 0 0 0,0 0 4 15,4 1-4-15,-4-1 1 0,0 0-1 0,0 0-1 16,0 0 2-16,0 0 2 0,0 0-6 0,0 0 7 16,0 0-5-16,0 0 5 0,0 0-1 0,0 0 4 15,0 0-2-15,0 0 0 0,0 0 8 0,0 0-6 16,0 0 2-16,0 0 4 0,0 0-1 0,0 0-3 16,0 0 6-16,0 0-6 0,0 0 1 0,0 0-1 15,0 0-4-15,0 0 3 0,0 0-1 0,0 0-5 16,0 0 3-16,0 0-3 0,0 0 1 0,0 0-2 15,0 0-1-15,0 0 7 0,0 0-5 0,0 0 4 16,0 0-3-16,0 0-2 0,0 0 3 0,0 0-5 0,0 0 3 16,0 0 2-16,0 0-4 0,0 0-1 0,0 0 8 15,0 0-8-15,0 0 3 0,0 0-6 0,0 0 4 16,0 0 2-16,0 0-4 0,0 0-1 0,0 0 3 16,0 0 2-16,0 0-4 0,0 0 2 0,0 0-6 15,0 0-17-15,0 0-7 0,0 0-33 0,0 0-38 16,0 0-107-16,0 0 47 0</inkml:trace>
  <inkml:trace contextRef="#ctx0" brushRef="#br0" timeOffset="116220.26">16797 8207 9 0,'0'0'68'16,"0"0"-8"-16,0 0-3 0,0 0-2 0,0 0-3 15,0 0-7-15,0 0-6 0,0 0 1 0,0 0-7 0,0 0 3 16,0 0-9-16,0 0 1 0,0 0-5 0,0 0-4 16,0 0 3-16,0 0-5 0,0 0 0 0,0 0-7 15,0 0 3-15,0 0-2 0,0 0-1 0,0 0 0 16,0 0-2-16,0 0-5 0,0 0 4 0,0 0-3 16,0 0 5-16,4-10-4 0,-4 10 1 0,15 2 2 15,-5 0-5-15,5 0 2 0,2 1-1 0,3-1-2 16,2 1 5-16,-4-3-7 0,4 3-4 0,-2-1 10 15,1 1-5-15,-2-2-2 0,1 0 9 0,-1 1-8 16,-1-1 0-16,-4 0 0 0,0-1 1 0,-1 1 7 0,1-1-5 16,-5 0-1-16,-1 0-4 0,-3 0 3 0,-5 0 5 15,10 0-1-15,-10 0-1 0,9 0 4 0,-9 0-6 16,8 0 3-16,-8 0 0 0,4 2-5 0,-4-2 8 16,0 0-4-16,0 0-6 0,0 0 1 0,0 0-2 15,10-2 4-15,-10 2 3 0,0 0-8 0,0 0 0 16,0 0 0-16,0 0-3 0,0 0 1 0,0 0-1 15,5 2 1-15,-5-2 4 0,0 0 2 0,0 0-1 16,0 0 1-16,0 0-1 0,0 0-3 0,0 0 6 16,0 0-3-16,2 1-1 0,-2-1-1 0,0 0 3 15,0 0-3-15,0 0 6 0,0 0-7 0,0 0-1 16,0 0-11-16,0 0 0 0,0 0-11 0,0 0 13 16,0 0 3-16,0 0-6 0,0 0-3 0,0 0 3 0,0 0-5 15,2 4 2-15,-2-4-5 0,0 0-4 16,0 0-15-16,1 4-40 0,-1-4-91 0,0 0 40 15</inkml:trace>
  <inkml:trace contextRef="#ctx0" brushRef="#br0" timeOffset="117684.27">20288 8253 19 0,'0'0'35'0,"0"0"6"0,0 0 1 16,0 0-1-16,0 0 5 0,-4-2-6 0,4 2-1 15,0 0-3-15,0 0-10 0,0 0 3 16,0 0-1-16,-3-4-3 0,3 4-2 0,0 0 9 0,0 0-8 15,-1-2 3-15,1 2 0 0,0 0 2 0,0 0 2 16,0 0 4-16,0 0-2 0,0 0 0 0,0 0-9 16,0 0-2-16,4-5 0 0,-4 5-4 0,0 0-2 15,16 0-8-15,-8 0 6 0,-1 2-1 0,8-1-5 16,-4 1 1-16,7-1-1 0,0 3 1 0,1-2-1 16,2 0-7-16,-3 4 4 0,2-3 3 0,-2-1-5 15,0 2-2-15,-5-1-2 0,1-1 1 0,-3 0-7 16,-1-1-1-16,-5 2 1 0,3-2 1 0,-3-1-2 0,-1 1-3 15,0 0 5-15,-4-1 2 0,10 0 1 0,-10 0 7 16,0 0-8-16,0 0-2 0,0 0 3 16,0 0-3-16,0 0-1 0,0 0 8 0,-14-8-4 0,10 7-3 15,-1-1 4-15,5 2-9 0,-8-3-10 0,8 3-12 16,-7 0-14-16,7 0-7 0,0 0 2 16,-10 1-53-16,10-1-113 0,-4 4 50 0</inkml:trace>
  <inkml:trace contextRef="#ctx0" brushRef="#br0" timeOffset="134423.85">9383 8499 60 0,'0'0'68'0,"0"0"-9"16,0 0-4-16,0 0-8 0,0 0-9 0,0 0 8 16,0 0-14-16,0 0 1 0,0 0 1 0,19-4 0 15,-12 6-20-15,0-2 5 0,4 0-9 0,1 0-10 16,-1 0-26-16,3 2-62 0,-1-2-94 0,2 2 42 16</inkml:trace>
  <inkml:trace contextRef="#ctx0" brushRef="#br0" timeOffset="148479.31">8481 9937 39 0,'0'0'67'0,"0"0"0"0,0 0-15 16,0 0 2-16,0 0-4 0,0 0-1 0,0 0-13 15,0 0 3-15,0 0-7 0,0 0 1 0,0 0-11 16,0 0 1-16,0 0 0 0,0 0-4 0,0 0-4 15,0 0-3-15,0 0 0 0,0 0 2 0,0 0 0 16,0 0 4-16,0 0-7 0,0 0-1 0,0 0-3 16,0 0-2-16,11-3 3 0,-11 3-1 0,13-1-3 15,-2-3-3-15,2 3-9 0,0 1 13 0,2-1-1 0,2-2-2 16,1 1 1-16,2 2-8 0,-2 0-1 0,-3 0 2 16,3-3-2-16,0 5-4 0,-1-4 2 0,-5 2 4 15,1 0-2-15,1 0-1 0,-1 0-4 0,-4 0-13 16,-1 0-4-16,-2 0-17 0,1 0-10 0,-7 0-34 15,7 2-95-15,-7-2 42 0</inkml:trace>
  <inkml:trace contextRef="#ctx0" brushRef="#br0" timeOffset="148904.26">8588 9959 5 0,'0'0'56'0,"0"0"4"0,0 0-5 16,0 0-9-16,0 0-1 0,0 0 1 0,0 0-4 15,0 0 0-15,17 4-6 0,-17-4 0 0,7 0-7 16,-7 0-2-16,6 0-1 0,1 0-3 0,-7 0-1 15,10 0 0-15,-5 2-4 0,4-2-7 0,0 0-4 0,1 3-1 16,3-3-5-16,0 0-6 0,-3 0 3 16,3 2-17-16,-4-1-7 0,4 1-9 0,-3-2-14 15,-4 2-39-15,2-2-95 0,-3 1 42 0</inkml:trace>
  <inkml:trace contextRef="#ctx0" brushRef="#br0" timeOffset="156499.14">6767 11683 19 0,'0'0'57'0,"-4"-4"-6"15,4 4 3-15,0 0-5 0,0 0-4 0,0-4-6 0,0 4-5 16,0 0-3-16,6-4-7 0,-6 4 2 0,7-2-3 16,-1 1-4-16,2 0-2 0,0-2-4 0,1 3-4 15,2-2-1-15,1-1-6 0,-1 1-5 0,2 0-1 16,0 1-5-16,1 0 2 0,-2 0-3 0,2 1-2 15,-1-1-5-15,0 1-6 0,0 1-7 0,-3-2-9 16,-1 1-22-16,1 1-67 0,-3 0 30 0</inkml:trace>
  <inkml:trace contextRef="#ctx0" brushRef="#br0" timeOffset="158337.14">6782 11396 59 0,'0'0'70'0,"0"0"-2"15,0 0-14-15,0 0-1 0,0 0-15 0,0 0 2 16,0 0-4-16,0 0-2 0,0 0-8 0,0 0 0 15,0 0-5-15,0 0 0 0,0 0-2 0,0 0-4 16,0 0 3-16,0 0-5 0,0 0-4 0,0 0 1 16,0 0-2-16,0 0 2 0,0 0-1 0,0 0-5 15,0 0 6-15,0 0-3 0,0 0-2 0,0 0-7 16,0 0 3-16,0 0-2 0,0 0 5 0,0 0-1 16,0 0-3-16,0 0 3 0,0 0-5 0,0 0 3 0,-4 9 1 15,4-9 3-15,0 0-7 0,0 0 7 0,0 0-17 16,-1 5 22-16,1-5-2 0,0 0 4 0,0 0 7 15,0 0-5-15,0 0-4 0,0 0 3 0,0 0-1 16,0 0 3-16,0 0-2 0,0 0-2 0,-4 2-1 16,4-2-3-16,0 0-2 0,0 0 7 0,0 0-3 15,0 0-3-15,0 0-2 0,0 0 3 0,0 0-4 16,0 0-3-16,0 0 3 0,-11-2-2 0,11 2-1 16,0 0 1-16,0 0 4 0,0 0 0 0,0 0-5 15,0 0 2-15,0 0 3 0,0 0 1 0,0 0-3 0,0 0-6 16,0 0 1-16,0 0 3 0,0 0-1 15,0 0-5-15,0 0 1 0,0 0 1 0,-4 3 3 0,4-3 0 16,0 0 6-16,-9 2-13 0,9-2 7 16,-2 3-4-16,2-3 7 0,0 0-6 0,-7 1 6 15,7-1-4-15,-4 3-1 0,4-3 5 0,-5 1-3 0,5-1 2 16,-4 3-1-16,4-3 1 0,0 0-4 0,0 0 3 16,-2 4 0-16,2-4-5 0,0 0-2 0,0 0 4 15,-8 1-2-15,8-1 6 0,0 0 0 0,-4 3 4 16,4-3-10-16,0 0 1 0,-5 2 8 0,5-2-5 15,-5 0 3-15,5 0-1 0,-4 3 1 0,4-3-2 0,0 0 2 16,0 0-1-16,-9 0 3 0,9 0-1 16,0 0 7-16,0 0 12 0,0 0-17 0,-4 3 11 15,4-3 0-15,0 0 2 0,0 0-3 0,0 0-2 0,0 0 6 16,0 0-11-16,0 0-1 0,0 0 3 16,0 0 0-16,0 0-6 0,0 0 0 0,0 0-1 0,0 0 5 15,12-8-4-15,-12 8-4 0,9-2 0 0,-4 1 0 16,0 0-13-16,4 1 10 0,-1-1-8 0,-2 1 6 15,2 0-4-15,1 0-4 0,-3 1 10 0,3-1-7 16,-3 0-1-16,2 0-2 0,-8 0-5 0,10 0 2 16,-6 1-1-16,-4-1 3 0,9 0 2 0,-9 0-2 15,5 3 3-15,-5-3 6 0,0 0-6 0,6 0 8 16,-6 0 4-16,0 0 0 0,0 0-9 0,0 0 9 16,0 0-8-16,6-4 12 0,-6 4-15 0,0 0-8 15,0 0-31-15,0 0-5 0,0 0-27 0,0 0-43 0,2-3-133 16,-2 3 60-16</inkml:trace>
  <inkml:trace contextRef="#ctx0" brushRef="#br0" timeOffset="166372.14">8773 9949 4 0,'0'0'83'0,"0"0"-10"16,0 0-3-16,0 0-10 0,0 0 0 0,0 0-28 15,0 0 14-15,0 0-4 0,0 0-7 0,0 0 3 16,0 0-10-16,0 0-3 0,0 0-1 0,0 0-5 16,0 0-4-16,0 0 1 0,0 0-1 0,0 0 2 0,0 0-1 15,0 0-5-15,0 0 6 0,0 0-14 0,0 0 0 16,0 0 5-16,0 0-5 0,0 0 5 0,0 0-5 15,0 0 2-15,0 0-2 0,0 0-2 0,0 0 7 16,0 0-3-16,0 0-6 0,0 0 3 0,0 0 0 16,0 0-5-16,0 0 7 0,0 0-3 0,0 0 3 15,0 0 0-15,0 0-8 0,0 0-2 0,-2 10 3 16,2-10 2-16,0 0 2 0,-3 6-6 0,3-6 9 16,-3 3-7-16,3-3 5 0,0 0 0 0,-1 3-2 15,1-3 1-15,0 0-1 0,0 0 5 0,0 0-5 0,0 0 6 16,0 0-3-16,0 0 2 0,0 0 1 15,0 0 9-15,0 0 1 0,0 0-5 0,0 0 10 0,0 0-2 16,0 0-3-16,0 0 7 0,0 0-9 16,0 0 3-16,0 0-9 0,0 0 2 0,0 0 2 0,0 0-4 15,13 0-1-15,-13 0-4 0,14-1-1 0,-6 1 0 16,3 0 8-16,-4 0-3 0,5-2-2 0,0 2 2 16,-1 0 1-16,6 0-9 0,-2 0 3 0,-2 2-5 15,1-1-8-15,-5 0-3 0,5 0-14 0,-2 1-1 16,-1 1-8-16,-2-1-8 0,2 0 3 0,-4 1 0 15,-1-1-6-15,3 3 0 0,-2-4-5 0,-2 0-11 0,1 2-36 16,-3 1-109-16,1-3 48 0</inkml:trace>
  <inkml:trace contextRef="#ctx0" brushRef="#br0" timeOffset="167368.14">8767 10084 36 0,'0'0'53'0,"0"0"-10"16,0 0-3-16,0 0-2 0,0 0-1 16,0 0-3-16,0 0 0 0,0 0-1 0,0 0 2 0,0 0 3 15,0 0-4-15,0 0-5 0,0 0-1 0,0 0 2 16,0 0-1-16,0 0-2 0,0 0 0 0,0 0-8 15,0 0 1-15,0 0-3 0,0 0 0 0,0 0-3 16,0 0 2-16,0 0-10 0,0 0 7 0,0 0-6 16,0 0 3-16,0 0-3 0,0 0 3 0,0 0-3 15,0 0 4-15,0 0-11 0,0 0 6 0,0 0-6 16,0 0 3-16,0 0 2 0,0 0 4 0,0 0-7 16,0 0 1-16,0 0-3 0,0 0 3 0,0 0 0 15,0 0 11-15,0 0-12 0,0 0-2 0,0 0 1 0,0 0 1 16,0 0 1-16,0 0-1 0,0 0 2 0,0 0-6 15,0 0 2-15,0 0 3 0,0 0-1 16,0 0-4-16,0 0 7 0,0 0-5 0,0 0-3 0,0 0 5 16,0 0 0-16,0 0-3 0,0 0-1 0,0 0 1 15,0 0 0-15,0 0 1 0,0 0-3 0,0 0 1 16,0 0-1-16,0 0 2 0,0 0-1 0,13 5 1 16,-13-5 2-16,11 2-3 0,-5 1 4 0,2-2-8 15,1 4 4-15,2-4-6 0,1 2 0 0,-3-1 5 16,1 2-11-16,-1-3-1 0,0 3 0 0,4-2 0 15,-3 1-3-15,-1-1 5 0,0 1 1 0,-1-1-2 16,-2 1-4-16,0-1 0 0,1-1 5 0,-3 1 0 16,1 0 5-16,-1-1-4 0,-4-1 2 0,6 2 2 15,-6-2 5-15,4 2-4 0,-4-2 4 0,0 0 0 16,6 1 1-16,-6-1 10 0,0 0-5 0,0 0 5 16,0 0-2-16,4 1 7 0,-4-1-7 0,0 0 3 0,0 0 0 15,0 0-6-15,0 0 5 0,0 0-5 0,0 0 2 16,0 0 3-16,0 0-4 0,0 0 1 0,0 0-2 15,0 0-3-15,0 0 2 0,0 0-6 0,0 0 8 16,0 0-2-16,0 0 0 0,0 0 0 0,0 0 1 16,0 0 0-16,0 0-3 0,0 0 6 0,0 0-9 15,0 0 6-15,0 0-3 0,0 0 2 0,0 0-1 16,0 0 1-16,0 0-2 0,0 0 0 0,0 0-5 16,0 0 5-16,0 0-3 0,0 0 3 0,0 0 0 0,0 0-3 15,0 0 2-15,0 0 1 0,0 0 0 16,0 0 1-16,0 0-2 0,0 0 7 0,0 0-11 15,0 0 7-15,0 0-3 0,0 0-1 0,0 0 2 0,0 0 1 16,0 0-1-16,0 0 2 0,0 0-1 0,0 0 1 16,0 0-5-16,0 0-2 0,0 0 5 15,0 0 3-15,0 0 1 0,0 0 1 0,0 0 3 0,0 0 2 16,0 0 6-16,0 0-8 0,0 0-5 0,0 0 7 16,0 0-3-16,0 0 1 0,0 0-3 0,0 0-4 15,0 0 4-15,0 0-2 0,0 0 3 0,0 0 3 16,0 0-5-16,0 0-7 0,0 0 1 0,0 0-14 15,0 0-18-15,0 0-3 0,0 0-14 0,0 0-62 16,0 0-122-16,0 0 54 0</inkml:trace>
  <inkml:trace contextRef="#ctx0" brushRef="#br0" timeOffset="170445.14">10798 11251 10 0,'0'0'50'0,"0"0"2"0,0 0-13 16,0 0 6-16,0 0 5 0,0 0-7 0,0 0-6 16,0 0-1-16,0-5 7 0,0 5-6 0,0 0-3 15,0 0 2-15,0 0-6 0,4-3-5 0,-4 3-1 16,0 0 4-16,4-3-1 0,-4 3-8 0,5-1-2 0,-5 1-4 16,9-4-3-16,-1 2-5 0,-2 0 5 0,2 0-1 15,5 2 3-15,-2-3-1 0,7 2 0 0,0-1 0 16,2-2-1-16,8 2 5 0,-8 2-9 0,9-3-1 15,-2 3-1-15,1-3 1 0,0 2-26 0,2 0 3 16,-2 1 5-16,-2 0-3 0,-4 0 0 0,-1 0 6 16,-1-1-1-16,-3 2 3 0,-3 0-5 0,-4-1 4 15,4 0 5-15,-6 1-1 0,-2-1 2 0,1 1-2 16,-1-1 1-16,-6 0-1 0,9 0 3 0,-9 0-1 16,6 2 1-16,-6-2 10 0,5 0-9 0,-5 0 5 15,0 0-6-15,0 0 0 0,0 0 2 0,0 0 6 16,9-2-2-16,-9 2-2 0,0 0-2 0,0 0 5 0,0 0-2 15,0 0 6-15,0 0-6 0,0 0 5 0,0 0-5 16,5-1-2-16,-5 1 0 0,0 0 0 16,0 0 0-16,0 0-3 0,0 0 0 0,0 0 2 0,0 0-2 15,0 0 7-15,0 0-3 0,0 0 1 0,0 0-5 16,0 0 4-16,0 0-5 0,0 0 5 0,0 0 0 16,0 0 0-16,0 0-4 0,0 0-1 0,0 0 0 15,0 0 6-15,0 0-2 0,0 0 3 0,0 0-4 16,0 0 3-16,0 0-6 0,0 0 7 0,0 0-9 15,0 0 6-15,0 0-5 0,0 0 2 0,0 0 3 16,0 0 4-16,0 0-8 0,0 0 14 0,0 0-8 16,0 0-2-16,0 0 2 0,0 0 2 0,0 0-9 15,3-3 6-15,-3 3-6 0,0 0 6 0,0 0-5 16,0 0 2-16,0 0-1 0,0 0 8 0,0 0-8 16,0 0 2-16,0 0 0 0,0 0 3 0,0 0-4 15,0 0-1-15,0 0 4 0,0 0-4 0,0 0 6 0,0 0-8 16,0 0 5-16,0 0-3 0,0 0-2 0,0 0 6 15,0 0-5-15,0 0 4 0,0 0-1 16,0 0 2-16,0 0-6 0,0 0-3 0,0 0 4 0,0 0-5 16,0 0-3-16,0 0 2 0,0 0-1 0,0 0 0 15,0 0 5-15,0 0-4 0,0 0 1 0,0 0-1 16,0 0-2-16,0 0-2 0,0 0 3 0,0 0-6 16,0 0-8-16,0 0-9 0,0 0-55 0,0 0-94 15,0 0 42-15</inkml:trace>
  <inkml:trace contextRef="#ctx0" brushRef="#br0" timeOffset="172688.14">11808 11084 3 0,'0'0'22'15,"-3"2"-4"-15,3-2 1 0,0 0 0 0,0 0 3 16,0 0 1-16,0 0 0 0,0 0 1 0,0 0-3 16,0 0 3-16,0 0 5 0,0 0-9 0,0 0-1 15,7-10-1-15,-7 10-4 0,6-5 3 0,-3 1-6 16,3 1 0-16,-2 1-1 0,2 0 0 0,-1-1-4 0,1-3-1 15,1 5-1-15,2-3-2 0,-2-1 2 0,0-3-3 16,6 4-3-16,-3-3 5 0,-1-1 5 16,9-1-9-16,-4-1 3 0,0 1-3 0,3-1 1 0,-1-1 4 15,-1 1-3-15,0-2 3 0,-2 0 1 0,3 2-2 16,-3-2-2-16,2 0 6 0,-2-2-2 0,1 2 2 16,-1 1-3-16,1-3 1 0,-4 3-3 0,3-2-1 15,0-2 3-15,-3 1-6 0,4 0 1 0,-1-1 2 16,1 0 5-16,2 3-7 0,-1-3 3 0,1 1-1 15,4-2-1-15,-3 1 3 0,-2 2-5 0,6-4 1 16,-7 4 1-16,3 0-2 0,-2-1 4 0,3 1-4 16,-4-1 3-16,0 1 0 0,1 2 5 0,-1-2 0 15,0 2-4-15,-1-2-1 0,1 4 5 0,-1-6-6 16,1 5 3-16,0-2-4 0,-1 0 3 0,-2 0 0 16,2 0-1-16,4 0-1 0,-3-1 5 0,0 0-7 0,0 3 2 15,1-5 5-15,-1 2-7 0,3 1 2 0,-3 1-2 16,3-1-1-16,-2 0 5 0,0 2-2 0,2-1 2 15,-2 0-4-15,1 0 1 0,-2 0 2 0,1 2 2 16,-5-1 5-16,2 4-1 0,-3-2-3 0,2 3 2 16,-2-5-4-16,0 4 4 0,0-1-3 0,-1 1-3 15,-2 2 6-15,1-1 0 0,-2 2-1 0,-2 0-2 16,1-1-3-16,0 2-4 0,-1-1-11 0,-1 1-11 16,-2 2-21-16,0 0-31 0,0 0-84 0,0 0 38 15</inkml:trace>
  <inkml:trace contextRef="#ctx0" brushRef="#br0" timeOffset="174083.14">11914 11056 28 0,'0'0'48'16,"0"0"-3"-16,0 0-4 0,0 0-5 16,0 0-1-16,0 0-7 0,0 0-1 0,0 0-6 0,9 1 9 15,-9-1-17-15,5 0 4 0,-5 0-1 0,8 0-7 16,-8 0 1-16,8 1-1 0,-8-1-3 0,10 1 1 15,-4 0-4-15,-6-1 2 0,9 1 0 0,0 0-3 16,-1 1-1-16,-1 1-2 0,1-3 2 0,3 0 1 16,1 1-4-16,1-1-2 0,-1 3 2 0,3-3-1 15,2 1-4-15,1 0-2 0,-5 1 4 0,6-1-6 16,-1 2-3-16,-4-1-1 0,-1 0-2 0,2 0 1 16,-1 2-1-16,0-3 1 0,3 5 0 0,-3-5 0 15,3 2 1-15,-1-1 5 0,-3-1 0 0,1 1 1 0,0 0 1 16,4-2 0-16,-8 3 2 0,6-1 3 0,-1-1 0 15,-2-1 1-15,5 1-1 0,-5-1 2 0,0 1-1 16,-2-1-1-16,1 2 4 0,-1-1-3 0,-1 0 3 16,0-1-3-16,0 3 1 0,1-3 1 0,-5 1 1 15,5-1 1-15,-2 3-3 0,4-2 1 0,-3 2-2 16,2-2-1-16,1 2-1 0,0-2-3 0,3 0 0 16,-2-1 0-16,-1 3 1 0,1-3-2 0,4 1 1 15,-1 1 0-15,-4-1 1 0,5-1 15 0,0 0-9 16,0 0 2-16,0 0 3 0,1 0 2 0,-2-1-2 15,2 1 2-15,-6 0 5 0,2-2 1 0,-1 1 0 16,-1 1-1-16,1 0-1 0,1 0 7 0,-2 0 2 16,-3-3-2-16,3 3-1 0,-3 0 1 0,-2-1-6 15,1 1 0-15,-4-1 1 0,-5 1 0 0,10 0-2 16,-6-2 0-16,-4 2-6 0,9 0 1 0,-9 0 0 0,0 0 0 16,8 0-3-16,-8 0-12 0,0 0-4 0,0 0-5 15,0 0-4-15,1 4-37 0,-1-4-63 0,0 0 29 16</inkml:trace>
  <inkml:trace contextRef="#ctx0" brushRef="#br0" timeOffset="175083.14">11986 11127 22 0,'0'0'23'0,"5"7"3"0,-3-5-6 0,3 1 5 16,2 1-4-16,0-2-6 0,2 4 1 0,0-2 2 15,3 1-4-15,-1 0 4 0,0 2-7 0,3-1-2 16,-3-2 3-16,3 3-1 0,0 1 5 0,3-1-7 0,-3 3 0 15,0-6-4-15,0 7 5 0,0-1-5 0,0-2-1 16,3 2-2-16,-3-2 4 0,-3 3-4 16,3-1 1-16,0-1-3 0,-2 0 9 0,1 0-7 0,3 2-1 15,-3 0 0-15,1 1 0 0,0-2 2 0,-1 1-4 16,1 2 0-16,0-1 5 0,1 0-3 0,0 2-2 16,2-2 0-16,-3 1 0 0,7 4-4 0,-6-4 4 15,-1 2-2-15,7 3 2 0,-6-7-4 0,3 1 5 16,-3 1 2-16,3-3 1 0,-1 1-2 0,2-2 3 15,-3 2 0-15,1-2-1 0,-2-1 2 0,-2 2-2 16,-2-3 4-16,1-1-1 0,-3 3-1 0,0-2 4 16,1-1-4-16,-5 1 3 0,2-2 1 0,-2 1-2 15,-1-2 5-15,-1 0-3 0,1 3 2 0,0-6-5 16,-1 3 2-16,-2-1-2 0,3-1 4 0,-4-2-4 16,1 3 0-16,2 1-3 0,-3-4 2 0,0 0-5 0,4 2-15 15,-4-2-12-15,0 0-50 0,0 0-81 0,0 0 37 16</inkml:trace>
  <inkml:trace contextRef="#ctx0" brushRef="#br0" timeOffset="176500.14">12042 11079 30 0,'0'0'40'0,"0"-4"-5"0,0 4-3 0,0 0-2 0,0 0-2 16,7-2-3-16,-7 2-1 0,9-1-4 0,-3 0-5 15,1-2-4-15,-2 2 0 0,2 1 3 0,-1 0-3 16,4-3-4-16,-1 1 4 0,3 1-5 0,-2-1 2 16,0 1-3-16,3-1 2 0,0-3-3 0,0 4 2 15,2 1-4-15,-2 0 7 0,1 0-2 0,2 0-6 0,3 0 2 16,-2 0 2-16,2 0-5 0,-1 0-5 16,1 1 5-16,2-1-1 0,-2 1 4 0,3 3-5 15,-2-3 2-15,-2 0 0 0,2 0 0 0,1-2-1 0,-3 2 1 16,2-2-1-16,-1 1 0 0,-2-1 3 15,2 1-4-15,-6-1 0 0,0 1 3 0,-3 0-1 0,0-4 0 16,2 8 0-16,-6-4 0 0,3 0 1 0,2-4 3 16,-5 8-5-16,0-4-1 0,-6 0 3 0,12 0-3 15,-6 0 2-15,-6 0 1 0,10 1-1 0,-5-2 0 16,-5 1 1-16,9 0-2 0,-9 0 3 0,9 0-2 16,-9 0 0-16,6 0 0 0,-6 0 6 0,6-4-2 15,-6 4-2-15,0 0 0 0,7 0 0 0,-7 0 2 0,9 0-4 16,-9 0 1-16,0 0 0 0,9 0 1 15,-9 0 0-15,8 0 3 0,-8 0-5 0,5 4 3 16,-5-4-3-16,0 0-1 0,7 0 2 0,-7 0-1 16,0 0-1-16,7 1-1 0,-7-1 6 0,0 0-5 15,0 0 2-15,6 0 2 0,-6 0 0 0,8 0-3 16,-8 0 6-16,0 0 0 0,0 0 4 0,10-5-3 0,-7 4 2 16,-3 1 2-16,6-1-2 0,-6 1 1 0,9 0-1 15,-5-3 3-15,-4 3-5 0,8 0 0 0,-8 0 2 16,6 0-7-16,-6 0 4 0,8 0-3 0,-8 0 0 15,7 0 0-15,-7 0-9 0,6-1 3 0,-6 1-1 16,0 0-3-16,0 0 1 0,0 0 2 0,8 1-5 16,-8-1 6-16,0 0 0 0,2 3-1 0,-2-3 4 15,0 0-3-15,0 0-1 0,0 0 3 0,0 0 0 16,0 0-2-16,0 0 1 0,0 0 1 0,0 0 0 16,0 0 2-16,0 0-1 0,0 0 1 0,0 0-3 0,0 0 4 15,0 0 1-15,-8 6 5 0,8-6-11 16,0 0 5-16,0 0-2 0,0 0-4 0,0 0 8 15,0 0-4-15,0 0-7 0,0 0 0 0,0 0-10 0,-5 2-12 16,5-2-48-16,-6 3-83 0,0-2 37 0</inkml:trace>
  <inkml:trace contextRef="#ctx0" brushRef="#br0" timeOffset="178290.21">12042 10965 6 0,'7'-8'22'0,"1"3"-4"0,-1-1 0 0,0 0-3 15,0-1-2-15,-1 0-1 0,3-1-2 0,-3 1-1 0,3-3-2 16,0 3 0-16,-1 2-1 0,2-5-1 0,-2 2 0 16,1-2 0-16,1 2-3 0,-1-2 6 15,0 2-8-15,2-1 4 0,-2 2-1 0,0-2 1 0,-1 1-1 16,3 0 2-16,-3 0-4 0,0 1 2 0,1 0 0 16,-2-1 0-16,0 0-2 0,0-1 0 0,2 0-2 15,-2 1 2-15,0 1-1 0,1-2 2 0,-2 2-3 16,2-2 1-16,1 0 1 0,-1-1 1 0,2 3 0 15,-5-4 0-15,4 3-6 0,5-5 3 0,-4 6 3 16,2-5 2-16,0 0-4 0,-1 3 0 0,4-1-3 16,-2-1 5-16,2 2 2 0,-6 0 0 0,4-1-1 15,0 3-2-15,-2-1 4 0,-2 3-5 0,1-2 3 0,-1-1-1 16,3 2-3-16,-2-1 2 0,0 1 0 0,-2 2 1 16,2-4-1-16,-1 3-4 0,0-2 3 15,1 1-2-15,-2 0 2 0,1 0 2 0,0 1-3 0,2-1 0 16,-2 0 0-16,0 0 2 0,4 1-6 0,-3-2 8 15,5-1-5-15,-3 1 3 0,5-3-4 0,-2 4 5 16,0-5-1-16,-1 2 1 0,-2 4-4 0,2-2 4 16,-4 1-2-16,0 0 0 0,1 1 3 0,-2 1-3 15,0-1 0-15,-2 2-1 0,1-2 2 0,0 0-2 16,-3 1 0-16,2 0 3 0,0 0-4 0,-2 2 3 16,1-3 0-16,1 2-2 0,0-1-2 0,-2 0 5 15,2 1-2-15,-1-3-3 0,2 5 2 0,-2-4 2 16,1 2-1-16,0 0 1 0,1-2 0 0,-2 3-5 0,3-2 4 15,0-1-2-15,0 2 4 0,-4-1-2 16,3 1-2-16,-3 1 0 0,0 0 0 0,-1-2 1 16,2 2-1-16,-2 0 1 0,-4 2-3 0,5-2 1 0,-5 2-2 15,5-3 5-15,-5 3-5 0,0 0 3 0,3-2 2 16,-3 2 0-16,0 0-3 0,0 0 3 16,5 0 0-16,-5 0 1 0,0 0-2 0,0 0 3 0,0 0-4 15,0 0 3-15,0 0-5 0,0 0 5 0,0 0-5 16,0 0 13-16,0 0-14 0,0 0 1 0,0 0-6 15,0 0 1-15,0 0-3 0,0 0-1 0,0 0 4 16,0 0 0-16,0 0-1 0,0 0 3 0,0 0-1 16,0 0 2-16,0 0 1 0,-14 5 0 0,14-5 0 15,-4 2 1-15,4-2 1 0,-4 2 0 0,4-2-9 16,-6 2-12-16,6-2 6 0</inkml:trace>
  <inkml:trace contextRef="#ctx0" brushRef="#br0" timeOffset="181103.21">12807 11659 7 0,'4'3'9'0,"1"-1"0"16,-1 1-1-16,4-3-3 0,-3 2 0 0,0 0 0 15,0-1-2-15,0 2 7 0,-1-2-7 0,2 2 0 16,-2-2 0-16,0 2 0 0,0-2-2 0,0 0-2 16,0 2 5-16,-1-2 1 0,4 0-3 0,-4 2-1 15,3 0 2-15,-1 1-4 0,0-2 3 0,0 1 1 16,1 0-3-16,-1 1-2 0,1-2 2 0,0 2-15 0,-1-3-17 15,3 5 7-15</inkml:trace>
  <inkml:trace contextRef="#ctx0" brushRef="#br0" timeOffset="181361.21">13010 11753 32 0,'0'0'33'0,"0"0"-7"0,0 0-1 0,0 0-3 16,0 0-6-16,0 0 1 0,0 0-3 0,0 0 3 16,0 0-3-16,0 0 7 0,0 0-13 0,0 0 0 15,0 0 1-15,0 0-6 0,0 0 2 0,0 0 3 16,0 0-5-16,0 0 3 0,0 0-4 0,0 0 4 16,0 0-3-16,0 0 0 0,0 0-1 0,-6-7 4 15,6 7-8-15,0 0 7 0,0 0-2 0,0 0-3 0,0 0 3 16,0 0-6-16,0 0-6 0,-4-3-8 0,4 3-9 15,0 0-19-15,0 0-47 0,0 0 22 0</inkml:trace>
  <inkml:trace contextRef="#ctx0" brushRef="#br0" timeOffset="183386.21">12039 11064 12 0,'0'0'40'0,"0"0"-8"0,0 0-4 16,0 0-1-16,0 0-2 0,0 0-4 0,0 0 1 15,0 0-6-15,-2 12 1 0,3-7-4 0,-1-1-3 16,1 0 4-16,-1 0-7 0,0 0 3 0,1 2-2 0,-1-2 1 16,2 2-1-16,-1-1-1 0,0-1 4 0,1 1-7 15,0 2-1-15,-1-2-3 0,2 0 8 0,-2-1-9 16,3 3 2-16,-3-1 4 0,2-2-5 0,0 3-2 15,1 0 4-15,0-3 1 0,0 5-3 0,0-4 3 16,1 2 2-16,0 1 2 0,-1-3 0 0,5 4-1 16,-4-1 3-16,4 0-2 0,0-2 5 0,0 3-6 15,0-1 5-15,3 0 4 0,-2 0 4 0,0 0 0 16,-1 1 3-16,5 1-8 0,-4 0 1 0,4 1-1 16,-6-4-2-16,1 1 2 0,-1 1-3 0,-1 2-3 15,1-4 1-15,0 2 0 0,-2 1-2 0,1-2-1 16,-1 1 3-16,0-1-6 0,-1-1 0 0,-1-2-1 0,1 3 0 15,0-1 3-15,0-1-4 0,0 4 1 0,2 0 2 16,-3-2-3-16,2 2 4 0,-1 1-6 16,-1-1 1-16,1 0 3 0,0 2 1 0,3-5-2 0,-2 4-2 15,-2 2 3-15,4-4-2 0,-3 3 1 0,4-1 1 16,-3-2-3-16,2 5 0 0,-3-3-2 0,2 2 4 16,0-2 1-16,-1-1-1 0,2 1 0 0,-1-1-3 15,1 1 3-15,0 2 3 0,-3-1-6 0,2 3 0 16,-2-4 4-16,1 1-2 0,-1 1-5 0,-2-3 4 15,1 1-3-15,-2 1-1 0,-1-1 3 0,2-1-5 16,-2 2 0-16,-1 0 4 0,2-3 2 0,-2 1-4 16,2 0-1-16,-2 0 5 0,0-1 1 0,0 0-4 15,2-1 0-15,-4 0 8 0,2 1-7 0,2 0-1 16,0-3 4-16,-2 3 4 0,2-2-13 0,1 0 6 16,0 0 4-16,0 4-3 0,1-6-4 0,0 2 1 15,0 2-6-15,1-4 1 0,0 3 6 0,0-4-4 0,-1 4 3 16,0-3-6-16,1 2 3 0,-2-3 1 0,-2 1-1 15,4 0 1-15,0 0-4 0,-1-1 4 0,-3-1-8 16,2 2 6-16,1-1 0 0,-2 1 5 0,1-1 1 16,-2 0 1-16,2 3-8 0,-1-4 10 0,3 1 7 15,-1 2-13-15,-1-1-1 0,-1 0 5 0,1 1 1 16,1-2-2-16,-2 2 1 0,2-1-3 0,0 0 1 16,2 2 6-16,-2-5-10 0,-1 3 0 0,-1 0 4 15,3 0-6-15,-1-3 4 0,-1 2 3 0,1 0-3 16,-2 0 3-16,4-1-4 0,-1 2 6 0,-1-1-3 15,2-2 0-15,-3 1 3 0,1 1-1 0,1-1 3 16,-2-1-2-16,1-1 1 0,-2 3-1 0,2-1 3 16,-1 1 2-16,3 1-5 0,-1-2-4 0,0 2 5 15,-1 1-2-15,-3 0-1 0,3 1 2 0,0-1 2 16,-3 3-3-16,2-2 0 0,-2 3 2 0,0-5-2 16,2 1 2-16,-2 2-2 0,-1-3 4 0,5 0-4 0,-5 2 0 15,0-7 0-15,1 5 4 0,-1 2-2 0,0-7 3 16,3 5 8-16,-3-5-6 0,0 2 1 0,0-2-1 15,0 0 0-15,0 0-2 0,0 0-1 0,0 0-10 16,0 0-3-16,0 0-10 0,0-14-18 0,0 9-35 16,4 0-77-16,-3-2 34 0</inkml:trace>
  <inkml:trace contextRef="#ctx0" brushRef="#br0" timeOffset="185736.21">12122 11052 2 0,'0'0'28'0,"0"0"-5"0,0 0-4 0,0 0-1 16,0 0-2-16,0 0 0 0,0 0 2 15,0 0-8-15,0 0 0 0,0 0 3 0,0 0-5 16,0 0 3-16,4-2-4 0,-4 2 0 0,0 0-1 0,0 0 4 16,0 0-4-16,0-3 2 0,0 3 0 15,0 0 0-15,5-3-5 0,-5 3 4 0,0 0-3 0,4-2 0 16,-4 2 4-16,4-3-8 0,-4 3 3 0,5-4-1 16,-1-1-1-16,0 5-4 0,0-2 5 0,-1-1-2 15,4-1 1-15,-1 0-1 0,-2-1 7 0,4 1-4 16,2-3 4-16,-1 2-4 0,1-2 1 0,1 0-5 15,-2-1 6-15,2 1-2 0,-1-3-2 0,0 3-1 16,2-4-6-16,0 0 0 0,3 0 2 0,-2-1 2 16,3 0-4-16,-1-1-2 0,2 4 3 0,-2-2 4 15,1-1-3-15,0 3-2 0,1 1 2 0,1-4 1 16,-2 5 1-16,1-2-2 0,-1 2-1 0,-2 0 5 16,3-2-3-16,1 5-1 0,-7-1 2 0,2 1 2 0,0-1-2 15,1 0 0-15,-2 2 2 0,-2-2-1 0,0 3-5 16,2-1 4-16,-2-2 4 0,-3-1 0 0,2 2 1 15,-2 3-4-15,2-5 6 0,-4 1-1 0,0 1 0 16,0 1 0-16,2-1 0 0,-1-1 3 0,0 0-3 16,-1 2 1-16,3-1 1 0,-3 1-2 0,0-1 0 15,0 0-4-15,3 0 5 0,-3-1-8 0,-1 4 6 16,2-2-2-16,-1-1-2 0,2 3 3 0,-2-4 1 16,0 3-2-16,-1-1 4 0,2 0-1 0,-2 0-1 15,1 2-2-15,-1-2 5 0,-4 3 1 0,6-5-3 16,-3 3 2-16,3-1-1 0,-2 1 1 0,0 0-3 15,-1-1 2-15,0 1-4 0,0-1 0 0,2 2 0 0,-5 1 5 16,9-3-3-16,-4 0-4 0,0 1 5 16,2 0 0-16,-3 0-1 0,1 1 1 0,1-2-1 15,-6 3-3-15,8-4 2 0,-5 4 3 0,1 0-5 0,-4 0-4 16,7-3 7-16,-3 3-4 0,-4 0 2 0,0 0 7 16,10-2-7-16,-10 2 1 0,6 0-2 15,-6 0 0-15,3-3 1 0,-3 3-2 0,0 0-1 0,6-1 1 16,-6 1 3-16,0 0-4 0,8-3 2 0,-8 3 5 15,6 0-2-15,-6 0 1 0,7 0 2 0,-7 0-5 16,6-3 4-16,-6 3-1 0,5-2 1 0,-5 2-4 16,4-1 5-16,-4 1-2 0,5-1 4 0,-5 1 1 15,0 0 0-15,5-1-1 0,-5 1 3 0,0 0-3 16,0 0 2-16,0 0-2 0,0 0-3 0,0 0 14 16,5-3-16-16,-5 3 0 0,0 0-2 0,0 0-1 15,0 0 0-15,0 0 0 0,0 0 4 0,0 0-8 16,0 0 4-16,0 0 3 0,0 0-2 0,0 0-3 0,0 0 3 15,0 0 2-15,0 0 1 0,0 0-2 0,0 0-1 16,0 0-1-16,0 0 11 0,0 0-10 16,0 0-3-16,0 0 4 0,0 0-1 0,0 0 5 0,0 0 1 15,0 0-5-15,0 0 1 0,0 0 4 0,0 0-4 16,0 0 3-16,0 0-4 0,0 0-4 0,0 0 2 16,0 0 1-16,0 0-2 0,0 0 2 0,0 0 0 15,0 0-5-15,0 0 3 0,0 0-3 0,0 0 2 16,0 0-4-16,0 0 1 0,0 0 7 0,0 0-18 15,-18 5-19-15,17-4-54 0,-4 4-96 0,1-2 43 16</inkml:trace>
  <inkml:trace contextRef="#ctx0" brushRef="#br0" timeOffset="192252.21">11169 11301 4 0,'-4'5'10'0,"-1"1"-5"0,0 0 1 0,0 0 1 0,1-1 0 15,-1 1 1-15,0-2-2 0,0-1 1 0,-2 2 2 16,2-2 1-16,1 1-1 0,1-1 2 0,-3 0 2 15,0 1-4-15,0-4 5 0,2 3 0 0,-1-2 0 0,0 0 4 16,5-1-5-16,-12 2 5 0,3-2-2 16,4 0 3-16,5 0 1 0,-13-3 3 0,3 2-5 15,5 1 5-15,-1-3 3 0,0 0-3 0,1-1-1 0,-1-2 2 16,0 2-4-16,3-1-5 0,-3-1 2 0,0 0-8 16,1-1 2-16,0-2-3 0,0 2 1 0,1 1 6 15,-2-2-8-15,1 1 2 0,1 0-4 0,-4-3-2 16,2 4-5-16,2 0 4 0,2 0 2 0,-2 1-3 15,1-1-6-15,2 1-4 0,1 1-7 0,0-1-2 16,1 1-15-16,2-1-47 0,-1 0-87 0,3 1 39 16</inkml:trace>
  <inkml:trace contextRef="#ctx0" brushRef="#br0" timeOffset="193430.21">11296 11246 59 0,'0'0'63'0,"0"0"-2"16,0 0-9-16,0 0-5 0,0 0-3 0,0 0-4 16,-13-7-4-16,13 7-2 0,0-4-2 0,0 4-3 15,-3-4 6-15,3 4-7 0,0-5-7 0,0 5 0 16,3-7-3-16,-3 5 8 0,2-1-13 0,-2-1 1 15,4-2 2-15,-1 2-2 0,-2 0-2 0,3-3-4 16,0 1-1-16,-3 2-3 0,4-3 3 0,0 0 2 16,0 3-2-16,0-2-1 0,1 2-2 0,0-4-2 0,3 1 0 15,-2 1-2-15,1-1 1 0,4 1 4 0,-2-1-1 16,0 0-4-16,7 0 0 0,-2 0 4 16,2-1-4-16,-1 3 10 0,2-4-11 0,1 6 4 0,-2-3 4 15,2-1-18-15,-1 3 12 0,0 4-1 0,-4-1-1 16,0 1 2-16,-1-3 3 0,2 3-8 0,-1 1 1 15,-2 2 3-15,-1 0-2 0,-2-1-3 0,1 4 0 16,-1 0 3-16,-1-3-3 0,-3 3-3 0,5 0 5 16,-3 1 0-16,-1 0-1 0,-1 0 0 0,-1 0 1 15,1 0-1-15,-1-2 4 0,-2 1-7 0,0-1 1 16,2 1 4-16,-3-2 5 0,1 2-8 0,0-1 0 16,-1-3 6-16,-1-2-5 0,4 7 4 0,-3-5 0 15,-1-2-3-15,3 3 2 0,0 0 2 0,-3-3-1 0,0 0 3 16,3 3-1-16,-3-3-4 0,0 0 2 15,4 1 2-15,-4-1-2 0,0 0-1 0,0 0-6 0,5-7 0 16,-5 7 2-16,3-5-3 0,-2 1 2 16,0 1-3-16,-1-3 2 0,1 3 4 0,1-2-4 15,-1-2-1-15,0 1 4 0,1-1 1 0,0 2 2 0,-1-2-1 16,3 2 0-16,0-1 4 0,-2 0-3 16,2 0 8-16,0 0-10 0,-1 0 5 0,1 1-2 0,-2 2 4 15,3-2-4-15,2 2 2 0,-2-3-2 0,1 3 0 16,-3 2-3-16,3-2 6 0,0 1-3 0,2-2 6 15,-3 2-2-15,3-1-5 0,-2 1 1 0,2 2 1 16,-8 0-4-16,10 0 7 0,-5-1-6 0,3 1 1 16,-8 0-2-16,13 1 7 0,-8-2-2 0,-5 1 0 15,8 0 3-15,-8 0-4 0,0 0-8 0,11 1 6 16,-11-1-8-16,0 0 6 0,5 0 0 0,-5 0-1 0,0 0 0 16,0 0 7-16,7 0-1 0,-7 0 2 0,0 0-1 15,0 0 5-15,0 0-2 0,0 0 8 0,0 0 0 16,0 0-5-16,0 0 7 0,5 2-5 0,-5-2 4 15,0 0-1-15,0 0-3 0,0 0-1 0,0 0 1 16,0 0 0-16,0 0-4 0,0 0 0 0,1-4-1 16,-1 4 1-16,0 0-4 0,0-6 3 0,0 6 5 15,0 0-6-15,0 0-2 0,-3-7-8 0,3 7 12 16,0 0-3-16,-3-3 0 0,3 3-4 0,0 0 4 16,-3-2-4-16,3 2-1 0,0 0 0 0,0 0-2 15,0 0 6-15,0 0-3 0,0 0 4 0,-9 5-7 16,5-1 1-16,3-1 2 0,-3 2 1 0,2-3-7 15,-1-1 6-15,-1 4 0 0,3 1-1 0,0-3 8 0,-2 0-10 16,2 2 1-16,-2 1-8 0,2-3 8 16,-3 0 2-16,4-3-2 0,-5 4 2 0,1 1-1 15,0-2 1-15,2 1 3 0,-2 0-4 0,-3-2-11 0,1 2-18 16,-1-1-20-16,-2 2-20 0,-2 2-45 0,-1-2-126 16,1-2 56-16</inkml:trace>
  <inkml:trace contextRef="#ctx0" brushRef="#br0" timeOffset="211544.21">13971 10442 106 0,'0'0'122'0,"0"0"-4"0,-2-3-1 0,2 3-7 16,0 0-13-16,0 0-7 0,0 0-8 0,0 0-10 15,0 0-8-15,0 0-5 0,0 0-7 0,0 0-3 16,-3 11-5-16,2-6-2 0,-2 2-10 0,2 2 3 16,0 3-6-16,-1-1-1 0,-1 6 0 0,0 0-5 0,-1 3-2 15,1-3 0-15,0 5-4 0,0 5 6 0,1 2-4 16,-2 2 4-16,3-4-1 0,-2 1-2 0,-1-3 0 16,-1 0 2-16,4-6 0 0,-3 1-5 0,2-2 6 15,-1 1-6-15,-1-2 4 0,3 2 0 0,0-2-4 16,-2-1 0-16,2-2 0 0,1-2 3 0,1-1-10 15,-1 2 4-15,0-1 1 0,3-1-4 0,-1 0-1 16,-2 0-2-16,4-1 3 0,-1-2-8 0,-2 1-6 16,1-5-9-16,2 3-10 0,-1-3-3 0,-1-1-14 15,0 0-8-15,-2-3-34 0,0 0-31 0,0 0-38 16,6-8-82-16,-6 0-251 0,0 0 111 0</inkml:trace>
  <inkml:trace contextRef="#ctx0" brushRef="#br0" timeOffset="212248.21">13860 10563 47 0,'14'-8'117'0,"3"-3"-8"15,-7 6-4-15,3-2-13 0,2 1-3 0,-2 2-14 16,1 1-9-16,-2-1-3 0,0 3-13 0,1-1-4 15,-1 2-7-15,0 0-5 0,-3 2-3 0,2 0-4 16,-1 1-3-16,-4 2-1 0,-1-1 4 0,-1 1-9 0,1 1-5 16,0-1-1-16,0 2 0 0,-1 5-2 0,0-3-3 15,-4 1 6-15,4 2 1 0,-3-2-1 0,-1 0-4 16,0 2 5-16,0 0-4 0,-1-2 1 0,1 2 2 16,-3-3-1-16,3 3-2 0,-1-1-1 15,1-4 1-15,0 1 4 0,-1-2-2 0,1-1 1 0,-3 4-2 16,2-7 2-16,-2 1-2 0,3 3 6 0,-1-2 4 15,-2-2 0-15,3-2 2 0,-2 3-3 0,2-3-1 16,-9 0 1-16,9 0 2 0,0 0-7 0,-12-4 4 16,7 0-5-16,1 2 1 0,0-5-2 0,1 5-2 15,-1-4-3-15,0-3 2 0,0 6 4 0,3-6-3 16,-3 6-5-16,2-2-2 0,0 1-2 0,1-3-2 0,1 3-1 16,3 0-4-16,-1-2-7 0,2-1-4 0,1 3 5 15,3-5-5-15,2 1-1 0,-1 1-3 0,5-3 5 16,-1 4-4-16,-3-1 4 0,8-2 1 0,-4 2 3 15,4 0-3-15,-3 0 7 0,3 2-3 0,-6 0 1 16,6 2 0-16,-7 0-1 0,2 1 0 0,-2 1 2 16,-2 1 6-16,4 1-7 0,-4 0 2 0,-2 1-4 15,1 1 7-15,1 4-4 0,0-2 3 0,-1 3-2 16,-3 1 5-16,3 0-1 0,-6 2-3 0,2-2 4 16,0 0 1-16,-1 0 2 0,-3-1-2 0,1 0-2 15,0 1-2-15,-5-1 7 0,2 1 3 0,2-2-2 16,-3-2 0-16,6-2 4 0,-6 4 9 0,3-4 0 15,0-3 10-15,0 0 19 0,0 4 5 0,0-4-1 16,0 0-13-16,0 0 0 0,0 0-4 0,-4-15-5 16,4 10-2-16,0-1 4 0,0-1-5 0,0-1 2 0,3-2-1 15,-2 1 5-15,-1-2-2 0,3 2 1 0,-2 0-2 16,2 0 1-16,-1 2-2 0,2-2 2 0,3 0 2 16,-1-1-4-16,-1 3-5 0,3-1-1 0,0 1-1 15,0 2-3-15,1-2-3 0,-3 3-1 0,3 0-3 16,0-2-10-16,2 4-13 0,-4-1-6 0,1 1-23 15,-1 2-17-15,5 0-24 0,-2-1-21 0,0 2-30 16,-1 0-151-16,0 2-308 0,3-1 136 0</inkml:trace>
  <inkml:trace contextRef="#ctx0" brushRef="#br0" timeOffset="212823.22">14605 10564 67 0,'0'0'96'16,"-5"7"-12"-16,5-7-9 0,-1 4 0 0,1-4-7 16,-2 4-7-16,2-4-11 0,-2 1-2 0,2-1 0 15,-3 5-3-15,3-5-2 0,0 0 1 0,-5 2 5 0,5-2-2 16,-6 1 4-16,6-1 0 0,-4 2 0 15,4-2-10-15,0 0-1 0,-5 4 0 0,5-4-11 16,0 0 3-16,-8 0-7 0,8 0-4 0,-6 0 1 0,6 0-4 16,0 0 5-16,-8 0-5 0,8 0 1 0,0 0 4 15,0 0-4-15,0 0 4 0,-6 2 0 0,6-2 4 16,0 0-7-16,0 0 4 0,0 0-3 0,0 0-2 16,0 0-2-16,-5 1 0 0,5-1-3 0,0 0-1 15,0 0-7-15,0 0-1 0,0 0 5 0,0 0-6 16,-7 4-4-16,3 0 3 0,-2-2 2 0,2 2-4 15,-1 2 1-15,1-2-4 0,-1 3 5 0,1-2 2 16,-2 2-6-16,2-2 8 0,-1 5-7 0,1-5-3 16,0 2 1-16,0 0 8 0,-1 4-9 0,5-4 2 15,-2-3 5-15,-1 3-2 0,6 0-1 0,-1-2 3 16,2-2 2-16,3 3 3 0,0-3-2 0,7-3 0 16,-1-2 1-16,6 0-2 0,-1-4-1 0,3 2-1 15,-1-2-11-15,-2-1 4 0,1 1-5 0,-3-2 3 16,0 0-1-16,-2-1 0 0,0 1 0 0,-5 2 1 0,-1-2 1 15,-1 1 1-15,1 0-2 0,-4 0 0 0,-3 2 4 16,3-2-2-16,-4 2 4 0,1-2-4 0,-1 2 4 16,0 0-6-16,-1 0 4 0,-3 0 4 0,-1 3-3 15,1 0 0-15,-1 1-3 0,-5-1-3 0,1 2 6 16,-1-1-3-16,-3 2-9 0,3 1-11 0,-1-1-9 16,0 0-19-16,-1 0-25 0,1-1-25 0,5 0-128 15,-5 0-248-15,5 0 111 0</inkml:trace>
  <inkml:trace contextRef="#ctx0" brushRef="#br0" timeOffset="213251.21">14954 10624 109 0,'0'0'115'0,"0"0"-18"15,0 0-9-15,0 0-9 0,0 0-7 0,0 0-6 16,0 0-8-16,0 0 3 0,0 0-6 0,1 9 3 16,-1-9 1-16,3 5 1 0,-3-5-3 0,0 0-1 15,2 2-4-15,-2-2-1 0,7 3-3 0,-7-3 2 0,6 0-6 16,4 0 3-16,1 1-10 0,0 0-4 15,2-1-24-15,0 3-23 0,1-1-27 0,0-2-30 16,-3 0-38-16,3 0-96 0,-1 0-221 0,-3-3 98 16</inkml:trace>
  <inkml:trace contextRef="#ctx0" brushRef="#br0" timeOffset="213876.21">15400 10575 89 0,'0'0'118'0,"-4"-4"-17"0,4 4-12 0,-4-3-8 16,0 0-1-16,4 3-17 0,-6-2-1 0,6 2 3 16,-9 0-15-16,9 0 1 0,-9 0-7 0,9 0-3 15,-14 0 2-15,5 1 2 0,4 0-2 0,-3 1-16 16,1 1 0-16,-1-1 6 0,2 3-1 0,-3-3-3 16,-2 1 2-16,1 3-3 0,3-2-8 0,0 1 0 15,2-1-5-15,-2 1-1 0,3 0-1 0,0 1-1 16,1-2 3-16,1 1-6 0,2-1 4 0,0 1-3 15,0-1 2-15,0 0-2 0,2 0 4 0,2 1 3 16,1-2-7-16,4-1 0 0,0 1-1 0,1-3-1 0,3 1-6 16,-1-2 5-16,-1-2-5 0,3-1 1 0,-5-1-2 15,2 1-2-15,1-1-1 0,-3-3-2 0,1 3 2 16,-5 0 3-16,0 1 4 0,2-1-5 0,-2 0-2 16,-1 0 0-16,2 0 5 0,-2 2 2 0,-3 1 1 15,2-1 3-15,-3 3 1 0,5-7 1 0,-2 5 3 16,-3 2 1-16,2-1 3 0,-2 1-4 0,0 0 3 15,0 0 0-15,3-5-3 0,-3 5 0 0,0 0-1 16,0 0-5-16,0 0-2 0,0-4-1 0,0 4 0 0,0 0-1 16,0 0-6-16,0 0 4 0,0 0-1 15,-9 9 5-15,6-6-6 0,-1 2 0 0,2 2 1 0,-2-4-3 16,0 5 0-16,4-1 3 0,-4-2 0 0,4 2-3 16,3 0 6-16,-2 1 0 0,4 0 4 0,-1-2-5 15,1 1 1-15,4 1 2 0,0-4-1 0,1 1-1 16,0-3 2-16,2 1-8 0,-2 0-12 0,0-2-8 15,2-1-2-15,-2 0-14 0,2-1-25 0,0-3-15 16,-1 0-30-16,1 1-129 0,-3-4-256 0,4 0 114 16</inkml:trace>
  <inkml:trace contextRef="#ctx0" brushRef="#br0" timeOffset="214209.21">15811 10514 90 0,'0'0'132'0,"-5"-4"-14"0,4 1-18 16,1 3-3-16,-9 0-14 0,9 0-8 0,-9 3-5 16,1-3-6-16,3 2-8 0,-4 2-3 0,3-1-1 15,-4 0-6-15,3 2-3 0,-5-1-3 0,3 0-3 16,-2 3-1-16,0-3 2 0,2 1 1 0,-1 4 7 15,0-4-10-15,1 4-3 0,2-3-4 0,-3 2-1 0,5 0-5 16,-3-2-3-16,3 1-4 0,1-2-2 0,-1 0 3 16,4-1-4-16,1 2 6 0,0-2-6 0,0-1-4 15,6 1 4-15,1 0-1 0,2 0 2 0,2 0-9 16,1-3-7-16,7-3-10 0,-1 3-10 0,1-3-7 16,-1-1-11-16,2 0-9 0,1-1-5 0,-5 0-24 15,2-2 2-15,-1-1-29 0,2 1-89 0,-8-1-210 0,5-3 93 16</inkml:trace>
  <inkml:trace contextRef="#ctx0" brushRef="#br0" timeOffset="214528.21">16031 10256 5 0,'0'0'127'0,"0"0"-12"16,-5 4-15-16,5-4-8 0,-5 3-11 0,2 4-7 16,2-2-3-16,-2 2-6 0,3 3 11 0,-4 2-10 15,2-2 3-15,1 2 6 0,-2 5-2 0,2 0-4 16,1 1-2-16,-4-1-6 0,4 0-2 0,-2 1-3 0,0 1-15 16,1-1 6-16,-3-1-8 0,4 1-2 0,-2-1 0 15,0-1-4-15,1-2-6 0,-3-2-3 0,4 1-3 16,-1-2-4-16,1 0-4 0,0-1-5 0,0 1-7 15,-2-5-6-15,4 0-20 0,-2-1-8 0,0-1-1 16,0-2-5-16,0-2 4 0,0 0-31 0,0 0-15 16,0 0-11-16,0 0-8 0,0 0-10 0,10-10-78 15,-9 4-204-15,2-4 91 0</inkml:trace>
  <inkml:trace contextRef="#ctx0" brushRef="#br0" timeOffset="214737.21">16001 10587 516 0,'2'-7'-9'0,"-1"1"17"0,2-1 9 16,-2 0 21-16,1 2 14 0,0-2 12 0,-2 3 7 15,2 0 6-15,1-1 9 0,-3 2 1 0,0 3-6 16,1-5-8-16,-1 5-7 0,4-3-4 0,-4 1-12 15,0 2-8-15,0 0 1 0,12 0-9 0,-6 2 0 16,-1 0-7-16,4 0-2 0,3 3-3 0,-1-2 0 16,2 3-4-16,-4 1 1 0,1 1-2 0,-1-2-1 0,-1 2-1 15,2 0-1-15,-4-2-9 0,-1 1 0 0,-1-2 3 16,0 0-3-16,-1 0 0 0,1 0-1 0,-2 0-3 16,0-3 5-16,0 1-4 0,-2-3 10 0,2 4 2 15,-2-4 6-15,2 3 5 0,-2-3-5 0,0 0-2 16,0 0-9-16,0 0-21 0,0 0-29 0,0 0-46 15,0-12-59-15,-3 4-114 0,3 0-282 0,-1-3 124 16</inkml:trace>
  <inkml:trace contextRef="#ctx0" brushRef="#br0" timeOffset="-214576.52">16172 10401 154 0,'0'0'159'16,"0"0"-19"-16,0-3-13 0,0 3-23 0,0 0-20 16,0 0-17-16,0 0-25 0,0 0-17 0,0 0-21 15,0 0-16-15,9 7-21 0,-9-7-18 0,6 2-26 16,-6-2-46-16,0 0-132 0,10 0 59 0</inkml:trace>
  <inkml:trace contextRef="#ctx0" brushRef="#br0" timeOffset="-213976.52">16220 10502 39 0,'-1'5'169'0,"1"-5"-17"0,0 0-15 16,0 3-15-16,0 2-3 0,1-1-9 0,3 1-9 15,-4-1-10-15,3 2-14 0,-1 2-3 0,3-4-7 16,-1 1-6-16,-3 4-4 0,3-4-4 0,0 4-8 15,-1-4 0-15,-2 3-7 0,5-3-5 0,-2-1-6 16,-1 0-2-16,-1 0 1 0,1-1-6 0,-2 1 0 16,2-1-2-16,-1-3 0 0,-2 0-6 0,13 0-2 15,-8-3 1-15,3 1-1 0,0-2 2 0,-2-1-12 16,1-1-7-16,1-1 3 0,-1-1 3 0,0 1 0 0,1-2-3 16,-2 1-2-16,-1-3-5 0,1 3 6 0,-3 1 4 15,0 2 3-15,-2 0 9 0,3 0-1 0,0 1 7 16,-3-1-3-16,0 2 1 0,-1 3 2 0,4-5-5 15,-2 2-7-15,-2 3 0 0,1-4-6 0,-1 4 1 16,2-1-6-16,-2 1 3 0,0 0-3 0,0 0 4 16,0 0 2-16,11 1-2 0,-11-1 0 0,11 3-2 15,-5-3 1-15,2 1-3 0,2 0-9 0,-2 1-2 16,-2-2-3-16,2 0-3 0,1 1-3 0,-3-1 3 16,2-1-3-16,0 1 2 0,-2-2 2 0,-1 0 3 15,2 2 9-15,-1-3-4 0,-2 1 1 0,-1-1 12 16,-3 3 4-16,6-4 8 0,-4 1-2 0,-2 3-4 15,3-2 1-15,-3 2-1 0,0-4-2 0,0 4 3 0,2-5-6 16,-2 5 4-16,0 0-2 0,0 0-4 0,0 0 6 16,0 0-9-16,0 0 6 0,0 0-2 0,-17 5 1 15,11-3 2-15,6-2-4 0,-6 2-1 0,2 2 0 16,2-1 2-16,-2 0-3 0,-1 0-2 0,2 1 3 16,-2 0 3-16,5 0-3 0,-1 0 3 0,-2 1 2 15,2-3 0-15,-2 5 8 0,2-2 2 0,1 2 4 16,0 1 1-16,1-3-1 0,-1 2-4 0,3 0 2 15,1 2-2-15,-3 1 2 0,3-2-6 0,0 1 5 16,1-3-3-16,1 1-15 0,-2 3-20 0,1-4-25 0,-1-1-42 16,4 1-60-16,-1-2-89 0,1-2-259 15,1 1 115-15</inkml:trace>
  <inkml:trace contextRef="#ctx0" brushRef="#br0" timeOffset="-210946.52">14472 11003 6 0,'0'0'101'16,"0"0"-13"-16,0 0-10 0,0 0-9 0,0 0-17 0,0 0-15 15,0 0 4-15,0 0-3 0,0 0-2 0,-9-9-8 16,9 9 1-16,0 0-7 0,0 0 7 0,0 0 6 16,0 0-5-16,0 0-3 0,0 0 1 0,0 0-14 15,0 0 6-15,0 0-6 0,0 0 5 0,0 0 5 16,0 0-8-16,0 0-6 0,22 2-3 0,-11-2-6 15,2 0-11-15,5 1 2 0,3-1-1 0,-1 2 0 16,11-2-4-16,1 2-29 0,2-4-1 0,-2 2 5 16,1 0 5-16,3-2 3 0,1 1-4 0,-4 0 7 0,1 1 1 15,-4 1 0-15,-3-1 2 0,-8-1-1 0,2 1-3 16,-8 0-13-16,-2 0-32 0,-2 0-77 16,0 0 34-16</inkml:trace>
  <inkml:trace contextRef="#ctx0" brushRef="#br0" timeOffset="-210652.52">14651 11105 67 0,'0'0'88'0,"0"0"-3"0,0 0-2 0,0 0-4 0,0 0 0 16,0 0-10-16,19 2-3 0,-7-4-3 0,1 2-5 15,7 0-2-15,-2-2 1 0,10 0-1 0,0 1-5 16,4-2-6-16,0 2-5 0,0 1-3 0,0-3-7 16,-3 3-2-16,2 0-5 0,-4 3-13 0,-8-3-17 15,-5 0-13-15,-1 0-24 0,-2 1-28 0,-4 0-26 16,-2 1-58-16,-5-2-167 0,2 2 75 0</inkml:trace>
  <inkml:trace contextRef="#ctx0" brushRef="#br0" timeOffset="-184452.52">10709 12922 3 0,'0'0'39'0,"0"0"-3"0,0 0 0 16,0 0-5-16,0 0 1 0,0 0 2 0,0 0-5 16,0 0 4-16,0 0-5 0,0 0 0 0,-1 3 3 15,1-3-7-15,0 0 2 0,0 0-3 0,0 0-3 16,0 0-5-16,0 0 3 0,0 0 10 0,0 0-13 15,0 0-5-15,0 0-3 0,0 0 1 0,-6 2 5 16,6-2-5-16,0 0 3 0,0 0 4 0,0 0-3 16,0 0 2-16,0 0 0 0,26-5 6 0,-12 5 3 15,4-4-7-15,10-1 0 0,3 1-3 0,1 0-5 0,4 0 8 16,-2 1 3-16,1 1-13 0,3-1 10 0,-5 1-13 16,3 2-2-16,-3-2 1 0,2 0-11 0,-5 3-4 15,0-1 6-15,-10 0-4 0,2 1-2 0,-6-2 3 16,-4 1-2-16,1 0 0 0,-3-1 11 0,-5 1-2 15,3-1 0-15,-8 1 4 0,8-2 5 0,-8 2-1 16,4-2-1-16,-4 2 1 0,0 0 1 0,0 0-5 16,0-4 0-16,0 4-1 0,0 0 4 0,0 0-8 15,0 0-8-15,0 0-8 0,0 0-13 0,0 0-30 16,0 0-39-16,0 0-109 0,0 0 48 0</inkml:trace>
  <inkml:trace contextRef="#ctx0" brushRef="#br0" timeOffset="-180462.52">10847 14434 22 0,'0'0'39'0,"0"0"-2"0,0 0-5 0,0 0-5 15,0 0 1-15,0 0-3 0,0 0-1 0,0 0-5 16,0 0 1-16,0 0-3 0,0 0 3 0,0 0-5 15,0 0 0-15,0 0-4 0,9-5 1 0,-9 5 1 16,5-1-5-16,-5 1-1 0,13 0 10 0,-2-1-12 16,0 1 4-16,-1-2-4 0,5 2 0 0,-2 0 2 15,5-2-1-15,1 1 1 0,0 1 19 0,1-2-6 0,1 1-4 16,1 0-3-16,-2-2 6 0,1 2-1 16,-1 0-10-16,-1-4 4 0,1 4 0 0,-7-1-1 0,4 2 4 15,-3 0-12-15,-4-1 6 0,3-1 0 0,-7 2-2 16,2 0-4-16,-3-1 0 0,2 2-2 0,-7-1-3 15,7-1 3-15,-7 1-3 0,7-1 1 0,-7 1-5 16,0 0 7-16,6 2-8 0,-6-2-4 0,4 3 3 16,-4-3-3-16,1 2-2 0,-1-2-9 0,0 4-7 15,0-4-12-15,0 0-44 0,-2 6-91 0,2-6 41 16</inkml:trace>
  <inkml:trace contextRef="#ctx0" brushRef="#br0" timeOffset="-174809.33">10480 15961 5 0,'0'0'23'0,"0"0"10"15,3-4-16-15,-3 4 2 0,0 0-4 0,0 0-1 16,0 0-3-16,0 0-6 0,0-3-7 0,0 3-11 16,0 0-9-16,0 0-22 0,0 0 10 0</inkml:trace>
  <inkml:trace contextRef="#ctx0" brushRef="#br0" timeOffset="-170114.92">9831 17451 13 0,'0'0'17'0,"0"0"3"16,0 0-6-16,0 0 5 0,0 0-2 0,0 0-11 15,0 0 4-15,0 0 1 0,0 0 2 0,0 0-6 16,0 0 0-16,0 0-1 0,0 0 3 0,0 0 1 16,0 0 2-16,0 0 2 0,0 0-4 0,0 0 5 15,-2-5-9-15,2 5 4 0,0 0 2 0,0 0 1 16,-3-2-2-16,3 2-2 0,0 0-2 0,0 0-2 16,0 0 2-16,-8-3 1 0,8 3 2 0,0 0-1 15,0 0 0-15,0 0-1 0,0 0-2 0,0 0 0 16,0 0-4-16,14-1 1 0,-3 2-2 0,3-2 0 15,4 2 8-15,8 0-3 0,5 1 0 0,1-2-3 16,-1 0 8-16,2-2-8 0,3 2 1 0,-2 0-3 16,1-1 4-16,-1 2-4 0,1-1-1 15,-2 0 5-15,-1-1-5 0,0 1 5 0,-1 1-2 0,-1-1-3 16,-7 2 1-16,-1-2-1 0,-3 0 6 0,2-2-6 16,-6 1 0-16,-2 0 1 0,-2 1 0 0,-2 0 9 15,-1-3-4-15,-3 3 6 0,1 0-3 0,-1 0 3 16,-5 0-3-16,9-3 2 0,-9 3-1 0,0 0 10 15,4-1-22-15,-4 1 5 0,0 0-9 16,5-3-9-16,-5 3-8 0,0 0-16 0,0 0-39 0,0 0-83 16,0 0 38-16</inkml:trace>
  <inkml:trace contextRef="#ctx0" brushRef="#br0" timeOffset="-163601.92">4827 14641 22 0,'0'0'51'0,"0"0"-10"0,0 0 2 16,-10-1-9-16,10 1-3 0,0 0-3 0,-4-2 0 15,4 2-2-15,0 0-1 0,0 0 6 0,0 0-7 16,-6-1 0-16,6 1 5 0,0 0-2 0,0 0-3 16,0 0 1-16,0 0 4 0,0 0-3 0,0 0 0 15,11-7-2-15,-6 3-3 0,3-1-3 0,2 0 3 16,2 0-12-16,-1 1 7 0,6-2 0 0,-2 0-1 16,-1 0 1-16,-1 4-9 0,6-3-1 0,-5-2 2 15,4 4-6-15,-6-1 5 0,2 3 7 0,-4-3-1 16,-1-1-10-16,1 2 4 0,-2 3 5 0,-3-1-8 0,1-1-2 15,-6 2 3-15,9-2-1 0,-9 2 4 16,5-2-12-16,-5 2-3 0,5-2-12 0,-5 2-12 16,0 0-6-16,0 0-22 0,0 0-58 0,0 0-125 0,0 0 57 15</inkml:trace>
  <inkml:trace contextRef="#ctx0" brushRef="#br0" timeOffset="-162607.92">4883 15931 13 0,'0'0'57'16,"0"0"5"-16,0 0-1 0,0 0-2 0,0 0-3 16,0 0-7-16,0 0-1 0,7-8-7 0,-5 5-1 15,2 0-6-15,0 0 1 0,0 1-5 0,0-2-4 16,-2 2-4-16,2 0 1 0,-4 2-6 0,5-4 1 0,-1 2-2 15,-3-1 0-15,-1 3-6 0,5-2-1 16,-5 2 0-16,8-2 0 0,-8 2-4 0,5-3 2 16,-5 3-1-16,4-1-3 0,-4 1 0 0,9-1 2 15,-5-1 0-15,-4 2 0 0,14-1-1 0,-5 0-2 0,1 0-2 16,4-1 5-16,-1 2-8 0,2-2-2 0,-2 2-4 16,1 0-2-16,-2 0-9 0,-2 0-16 15,1 2 6-15,-4 0-1 0,-1-1 4 0,-2 1 1 16,-1 1 8-16,0 1 0 0,-3-4 1 0,-10 7 3 0,2-2-5 15,-2-2 8-15,-3 3-6 0,0-2 4 0,-6 3 2 16,-2-3 1-16,0 1 0 0,2 0 6 0,0-1-2 16,1-1 5-16,-1 2-6 0,6-2 2 15,-1-1 1-15,1 1 7 0,3 0-4 0,0-1-2 0,2-2 2 16,2 3 3-16,1-2-6 0,-2-1 0 0,7 0 1 16,-6 3 2-16,6-3 3 0,0 0 8 0,0 0 4 15,0 0 4-15,0 0-4 0,0 0 2 0,18-6 1 16,-8 5-5-16,1-1 4 0,0-2-4 0,-1 3-6 15,1 0-19-15,-3 1 10 0,-3 0-4 0,2 0-11 16,-7 0 2-16,11 0-9 0,-8 1-8 0,-3-1-6 16,6 1-28-16,-6-1-72 0,4 4 33 0</inkml:trace>
  <inkml:trace contextRef="#ctx0" brushRef="#br0" timeOffset="-155900.92">5370 17580 16 0,'0'0'45'0,"0"0"-6"0,-9 0-4 15,9 0-3-15,-9 0-6 0,9 0 3 0,0 0 6 16,-10 2-5-16,10-2-11 0,-6 1 0 0,6-1 1 15,-7 3-3-15,7-3 1 0,-5 1-1 0,5-1 2 16,-5 0-5-16,5 0 3 0,-6 3-10 0,6-3 6 16,0 0-1-16,-5 0-7 0,5 0 7 0,0 0-6 15,0 0 1-15,0 0 1 0,0 0-4 0,0 0 1 16,0 0-4-16,-4 2 1 0,4-2 4 0,0 0-1 16,0 0 0-16,0 0-3 0,0 0-7 0,0 0 6 15,0 0-1-15,0 0 6 0,0 0-3 0,0 0-1 16,0 0 1-16,0 0 4 0,0 0-3 0,0 0 1 15,0 0 10-15,0 0-21 0,0 0 9 0,0 0 0 16,0 0 3-16,19-9 3 0,-10 6-4 0,1 0 0 16,3-1-5-16,-3 1 6 0,3-2-2 0,2 3 0 15,-2-3 1-15,-1 5-10 0,-1-2 3 0,3-1-12 16,-1 1 5-16,-3-1-5 0,-2 1-8 0,-1 1-4 16,0 1-8-16,-2-1 6 0,-5 1-6 0,9 0 0 15,-9 0 6-15,5 0 4 0,-5 0 1 0,0 0 2 16,6 1 1-16,-6-1-29 0,0 0-54 0,0 0 24 15</inkml:trace>
  <inkml:trace contextRef="#ctx0" brushRef="#br0" timeOffset="-155492.92">5222 17764 2 0,'0'0'65'0,"0"0"-9"16,0 0-2-16,0 0-7 0,0 0-1 0,0 0-5 16,0 0-5-16,0 0-6 0,0 0-1 15,0 0 4-15,0 0 3 0,0 0-7 0,0 0-1 16,13-6 3-16,-3 2-2 0,2-1-2 0,0 0-9 0,5 1 0 15,-1-3-7-15,1-1-13 0,0 6-28 0,2-2-31 16,-8 0-35-16,2 1-103 0,1-3 45 0</inkml:trace>
  <inkml:trace contextRef="#ctx0" brushRef="#br0" timeOffset="-134615">5641 17457 30 0,'0'0'38'0,"0"0"-2"0,0 0 3 0,3 4-7 16,-3-4 0-16,4 1 0 0,-4-1-1 0,0 0 5 15,0 0 1-15,16-3 8 0,-3 3-9 0,5-2 2 16,0 1 1-16,10-1 3 0,0 0-7 0,4-1 0 15,-3 3 0-15,5-3-2 0,-3 2-7 0,1 0 1 16,-1 1-4-16,2 0-4 0,-1 0-5 0,-1 0-3 16,0 0 3-16,-3 0-4 0,-8 0 4 0,2-2-11 15,-5 2 10-15,-2-1-5 0,-5 1-1 0,0 0 1 16,-1 0 2-16,-2 1-8 0,-1-2-1 0,-6 1 4 16,11-1-1-16,-6 1 2 0,-5 0-2 0,0 0 0 15,12 0-3-15,-12 0 2 0,0 0 2 0,4 0-2 16,-4 0 3-16,0 0-1 0,0 0 3 0,0 0-7 15,0 0 11-15,0 0-19 0,0 0-28 0,0 0-7 16,0 0-13-16,0 0-13 0,0 0-58 0,0 0-135 16,0 0 60-16</inkml:trace>
  <inkml:trace contextRef="#ctx0" brushRef="#br0" timeOffset="-134357">6123 17413 2 0,'0'0'57'0,"0"0"-9"16,-4-1 5-16,4 1-13 0,0 0 5 0,0 0-15 15,0 0 7-15,0 0-4 0,0 0-1 0,0 0 1 16,12-4 1-16,-12 4-14 0,7-2 3 0,-7 2-2 16,12 0 0-16,-7 0-1 0,1 0 2 0,-6 0-14 15,14 0 12-15,-5 2-7 0,-2-2 5 0,0 3-6 16,1-1 3-16,0 1-5 0,-2 1 6 0,0 1-1 15,0-1-4-15,1 2-3 0,-2 0 4 0,-4 2-5 16,2-1 0-16,-6 3-2 0,-2 0-17 0,-5 6-41 16,-4-2-62-16,-9 0-122 0,0 1 54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17T08:30:15.777"/>
    </inkml:context>
    <inkml:brush xml:id="br0">
      <inkml:brushProperty name="width" value="0.05292" units="cm"/>
      <inkml:brushProperty name="height" value="0.05292" units="cm"/>
      <inkml:brushProperty name="color" value="#002060"/>
    </inkml:brush>
  </inkml:definitions>
  <inkml:trace contextRef="#ctx0" brushRef="#br0">6073 7757 59 0,'0'0'113'0,"0"0"-18"0,0 0-8 0,0 0-1 15,0 0-5-15,0 0-3 0,0 0-7 0,0 0-7 16,0 0 6-16,0 0-9 0,0 0-4 0,0 0-4 16,0 0-4-16,0 0 4 0,0 0-12 0,0 0-2 15,0 0-3-15,0 0-3 0,0 0 3 0,0 0-1 16,-6 1 0-16,6-1-2 0,0 0-3 0,0 0-1 16,0 0-1-16,0 0 3 0,0 0-5 0,0 0 1 15,-7 0-5-15,7 0 3 0,0 0-3 0,0 0 3 16,0 0-5-16,0 0-1 0,-5 3 4 0,5-3 1 15,0 0 2-15,0 0 2 0,0 0 1 0,-1 3 3 0,1-3 2 16,0 0 3-16,0 0 3 0,0 0 0 16,0 0-3-16,0 0-1 0,0 0 1 0,0 0-2 0,0 0-3 15,0 0-4-15,0 0 0 0,0 0-4 0,0 0-2 16,0 0-3-16,0 0-2 0,0 0-3 0,0 0 0 16,0 0-1-16,0 0 0 0,0 0 0 0,0 0-6 15,0 0-1-15,0 0 0 0,0 0-1 0,0 0-1 16,0 0 1-16,0 0-1 0,0 0-1 0,0 0 2 15,0 0-1-15,0 0-4 0,0 0 2 0,0 0-1 16,0 0-2-16,0 0 1 0,0 0 0 0,0 0 3 16,19-3-3-16,-19 3 0 0,0 0 5 0,9 0-3 15,-9 0 0-15,10 0 0 0,-6 2-3 0,-4-2-1 16,6 1-1-16,-6-1-4 0,7 0-2 0,-7 0-4 16,10 1-2-16,-8 0-3 0,-2-1-10 0,8 2-5 15,-4-1-12-15,1 1-15 0,-1 1-13 0,-1-2-5 0,-3-1-10 16,8 3-14-16,-4-2-7 0,1 2-4 0,-1-1 7 15,0 2-1-15,-1-2-6 0,-1 3-4 0,1-3 0 16,-2 3-62-16,-1 0-194 0,0-1 87 0</inkml:trace>
  <inkml:trace contextRef="#ctx0" brushRef="#br0" timeOffset="259.99">6168 7827 528 0,'-3'4'-44'15,"-2"1"18"-15,0-1 12 0,0 0 17 0,0 0 7 0,-2 1 13 16,2-2 8-16,-1-1 1 0,0 1 5 0,0-1 11 16,0 0-4-16,1 3 9 0,0-2-7 0,-2-1-1 15,5 1 7-15,-3-2 3 0,1 2-5 0,4-3 1 16,-5 3 0-16,5-3-9 0,-7 1 11 0,7-1-1 15,0 0-13-15,-2 3 6 0,2-3-5 0,0 0 2 16,0 0-3-16,0 0-5 0,0 0-3 0,-3 2-1 16,3-2-4-16,0 0-6 0,0 0-1 0,0 0-3 0,0 0 0 15,0 0-1-15,0 0 0 0,0 0 0 16,0 0-4-16,0 0 1 0,3 6-1 0,-3-6-3 16,0 0 3-16,2 2-1 0,-2-2-5 0,4 3 5 0,-4-3-4 15,5 1 1-15,-5-1 0 0,7 1-2 0,-7-1 0 16,7 2 4-16,-7-2-5 0,8 0-1 0,-8 0-1 15,4 1-3-15,-4-1-24 0,0 0-17 0,6 1-15 16,-6-1-24-16,5 0-34 0,-5 0-131 0,8 3-265 16,-8-3 119-16</inkml:trace>
  <inkml:trace contextRef="#ctx0" brushRef="#br0" timeOffset="1684.99">6142 9186 24 0,'0'0'133'0,"0"0"-3"16,0 0-12-16,-9 0-11 0,9 0-11 0,0 0-6 15,0 0-9-15,0 0-7 0,0 0-10 0,0 0-2 16,0 0-6-16,0 0-9 0,0 0 0 0,0 0-6 16,0 0-7-16,-4 3-2 0,4-3 1 0,0 0 7 15,0 0-6-15,0 0 2 0,0 0 1 0,0 0 2 0,0 0-2 16,0 0 1-16,0 0 2 0,0 0-4 0,0 0 2 15,0 0-1-15,0 0-4 0,0 0 7 0,0 0-1 16,0 0-4-16,0 0-2 0,0 0-5 0,0 0-3 16,0 0 3-16,0 0-3 0,0 0 1 0,0 0-1 15,0 0-2-15,0 0-1 0,0 0-5 0,0 0 6 16,0 0 1-16,0 0 5 0,0 0 0 0,0 0 0 16,0 0 2-16,0 0 0 0,0 0-2 0,0 0-4 15,0 0 0-15,0 0-3 0,0 0-1 0,0 0-9 16,0 0 3-16,0 0-4 0,0 0 3 0,13-12-4 15,-9 10 0-15,2 1-5 0,1-2 3 0,-1 1-8 16,2 0-8-16,1 0-7 0,-2 1-10 0,2-3-12 0,-1 4-2 16,0-2-10-16,-2 2-8 0,0 0-7 0,2 2-5 15,-3-2-7-15,1 4-3 0,1-3-6 0,-2 1-8 16,-1 0-12-16,1 0-19 0,-1 1-15 0,-3-1-98 16,0 2-256-16,-2 2 113 0</inkml:trace>
  <inkml:trace contextRef="#ctx0" brushRef="#br0" timeOffset="1921.99">6105 9319 65 0,'0'0'71'0,"0"0"0"0,0 3-9 0,0-3 4 0,0 0 4 16,0 0-8-16,0 0 8 0,0 0 4 0,0 0-1 15,0 0 4-15,0 0 4 0,0 0 3 16,0 0 2-16,0 0-3 0,0 0 1 0,0 0-6 0,0 0-1 15,0 0-6-15,0 0-7 0,19-6-2 0,-15 5-10 16,1-4-1-16,2 3-9 0,1-1-4 0,-1 2-3 16,0 0-4-16,4 0-1 0,-4-1-14 0,6 1-17 15,-6 2-23-15,0-1-28 0,3 3-36 0,-2-3-36 16,-1 0-133-16,0 1-277 0,-1 2 123 0</inkml:trace>
  <inkml:trace contextRef="#ctx0" brushRef="#br0" timeOffset="4679.35">6037 10747 23 0,'0'0'92'16,"0"0"-12"-16,-5-1-8 0,5 1-9 0,0 0-3 15,0 0-21-15,-9-2 1 0,9 2 10 0,0 0-6 16,0 0-2-16,0 0-15 0,0 0 11 0,0 0 4 16,0 0 1-16,0 0-8 0,0 0 14 0,0 0-1 15,0 0 5-15,-4-2 1 0,4 2-6 0,0 0 0 16,0 0-1-16,0 0 0 0,0 0-1 0,0 0-5 15,0 0-2-15,-6-1-1 0,6 1-2 0,0 0-1 0,0 0-6 16,0 0-2-16,0 0-4 0,0 0-1 16,0 0-7-16,0 0-1 0,0 0 0 0,0 0-3 15,0 0-1-15,0 0 3 0,-4-3-3 0,4 3-1 0,0 0-1 16,0 0 1-16,0 0-1 0,0 0 2 0,0 0 4 16,0 0 2-16,0 0 2 0,0 0 9 0,0 0-4 15,0 0 11-15,0 0 1 0,0 0 2 0,0 0 2 16,-2-3-4-16,2 3 2 0,0 0 2 0,0 0-5 15,0 0 1-15,0 0-3 0,0 0 0 0,0 0-4 16,0 0-4-16,0 0-3 0,0 0 0 0,0 0-1 16,0 0-1-16,0 0-5 0,-6-5-4 0,6 5 1 0,0 0-1 15,0 0 0-15,0 0-6 0,0 0 3 0,0 0-3 16,0 0-3-16,0 0-1 0,12-1-3 0,-12 1 3 16,0 0-2-16,6-1-1 0,2 0-1 0,-6-2 5 15,2 1 0-15,3-2 1 0,-2 3-5 0,3-2 3 16,-1 2 0-16,0 0-3 0,-1 1 3 0,-6 0-4 15,14-1 0-15,-10 1-10 0,-4 0-4 0,8-1-10 16,-5 1-10-16,-3 0-4 0,0 0-4 0,7 1 2 16,-7-1-4-16,4 2-3 0,-4-2 0 0,0 5-6 15,0 0-10-15,0-5-6 0,0 0-15 0,0 5-10 16,0-5-15-16,-3 4-27 0,2-1-78 0,-3 0-235 16,4 1 104-16</inkml:trace>
  <inkml:trace contextRef="#ctx0" brushRef="#br0" timeOffset="4938.35">5953 10885 73 0,'0'0'140'0,"0"0"-7"15,0 0-8-15,0 0-5 0,0 0-5 0,0 0-8 16,0 0-5-16,0 0-12 0,0 0-6 0,0 0-8 15,0 0-3-15,0 0-16 0,0 0-1 0,0 0-5 0,0 0-2 16,16-5-8-16,-16 5-2 0,8-1-8 0,-4 0 3 16,1 0-3-16,-5 1-3 0,14-2-7 15,-9 1-2-15,3-1 0 0,-2 1-2 0,3-2-4 0,-5 3-12 16,4 0-27-16,-8 0-23 0,10 0-33 0,-5 3-37 16,3-2-127-16,-8-1-265 0,9 0 119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17T08:31:03.334"/>
    </inkml:context>
    <inkml:brush xml:id="br0">
      <inkml:brushProperty name="width" value="0.05292" units="cm"/>
      <inkml:brushProperty name="height" value="0.05292" units="cm"/>
      <inkml:brushProperty name="color" value="#002060"/>
    </inkml:brush>
  </inkml:definitions>
  <inkml:trace contextRef="#ctx0" brushRef="#br0">3236 4054 44 0,'0'0'60'15,"0"0"4"-15,0 0-2 0,0 0-5 0,0 0 4 0,-5-3 6 16,5 3-6-16,0 0 0 0,0 0-1 0,0 0 0 16,0 0 1-16,0 0 6 0,0 0-11 0,0 0 1 15,0 0 6-15,0 0-8 0,0-4-3 0,0 4-4 16,0 0 0-16,0 0 2 0,0 0-14 0,-5-2 0 15,5 2-7-15,0 0 1 0,0 0-1 0,0 0-6 16,0-6 0-16,0 6-3 0,0 0-2 0,0 0 1 16,0 0-1-16,0 0 0 0,0 0-2 0,0 0 6 15,0 0-5-15,0 0 0 0,0 0 6 0,0 0 0 16,0 0-2-16,0 0-3 0,0 0 3 0,0 0-2 16,0 0 4-16,0 0-5 0,0 0-3 0,0 0 0 15,0 0-1-15,0 0-5 0,0 0-5 0,0 0 0 0,0 0-3 16,0 0 0-16,0 0-4 0,0 0 3 0,-5 11 2 15,5-7 0-15,1 1-3 0,-2 2 0 16,1-2 0-16,0 2-1 0,0 4-2 0,-3-1 2 16,3 2 0-16,-1-1 6 0,2-1-6 0,-1 0 2 0,0 2 2 15,3 0-1-15,-3 0 2 0,-3 2 2 0,6-1-4 16,-3 0 2-16,0 3 1 0,0-5-1 0,0 0-1 16,1 3-1-16,-1-4 1 0,3 1 6 0,-3 1-6 15,0-2 0-15,1 2-2 0,-1 0 3 0,-1-2 2 16,2-1-3-16,-1 1 3 0,0-1-2 0,0 0 5 15,0-4-7-15,3 4-2 0,-3-4 3 0,-3 0 1 16,3 1-5-16,0 1 5 0,0-1 1 0,0-3 0 16,0 2-3-16,0-1 1 0,0-4 1 0,3 6 0 15,-3-2 1-15,0-4-5 0,0 4 1 0,0-4-1 16,0 5 1-16,0-5 3 0,0 0-1 0,0 3-4 16,0-3 2-16,1 5 0 0,-1-5 1 0,0 2 4 15,0-2-5-15,0 0 1 0,0 0 0 0,0 0 0 16,0 0-1-16,0 0-2 0,5 3 5 0,-5-3-6 0,0 0 8 15,0 0 0-15,0 0 1 0,14-5-3 16,-9 2 1-16,8 1-3 0,-2-3 3 0,1 2-4 16,2-1-12-16,-2 1-9 0,5-2-9 0,-5 1-10 15,3 1-12-15,-3 1-9 0,3-2-19 0,-3 0-3 0,0 0-15 16,2 1-3-16,-2-3-15 0,-2 1-91 0,-1 1-224 16,0-1 101-16</inkml:trace>
  <inkml:trace contextRef="#ctx0" brushRef="#br0" timeOffset="350">3137 4183 1 0,'0'0'75'16,"2"-3"-5"-16,-2 3-3 0,4-5-5 0,-2 2 3 15,4-1-6-15,-3 2-8 0,1-1 0 0,1-1-15 16,1 2-2-16,1-2 3 0,-2 0-9 0,3 1-4 15,1-1-12-15,1 3-7 0,-5-1-7 0,3 1-6 16,0-3-9-16,-1 4-7 0,1-2-3 0,0 2-4 16,-3-2-3-16,-5 2-12 0,11-1 5 0,-7 1-34 15,-4 0-80-15,8 0 35 0</inkml:trace>
  <inkml:trace contextRef="#ctx0" brushRef="#br0" timeOffset="564.99">3186 4242 32 0,'0'0'74'0,"0"0"6"0,0 0 1 0,0 0 0 16,6 3 9-16,-6-3 0 0,0 0-1 0,10-1-9 16,-10 1-5-16,10-2-10 0,-1 1 1 0,-4-1-9 15,5 1 4-15,-1-2-2 0,4-1-13 0,1 1-3 16,-2-1-7-16,5 1-8 0,-5 0-17 0,2 1-8 15,-3-2-21-15,2 1-17 0,0-1-19 0,-1 1-19 16,-1 2-106-16,-5 1-191 0,2-1 84 0</inkml:trace>
  <inkml:trace contextRef="#ctx0" brushRef="#br0" timeOffset="1325.99">3515 4207 56 0,'0'0'98'0,"0"0"-14"0,0 0-7 0,0 0-15 16,0 0-9-16,0 0-6 0,0 0-1 0,4 2-7 15,-4-2 0-15,0 0-10 0,0 0 0 0,0 0 7 16,0 0-23-16,0 0 21 0,0 0 3 0,5 2 10 16,-5-2 7-16,0 0-4 0,0 0-2 0,0 0 1 15,0 0-1-15,0 0-6 0,0 0-3 0,0 0-9 16,0 0-5-16,0 0-1 0,0 0-5 0,0 5-1 15,0-5 0-15,1 2-5 0,-1-2-1 0,4 7-5 16,-1-4 2-16,-1 3 4 0,2 1-5 0,-2-2-2 16,1 2 2-16,-1 0 0 0,4 3 0 0,-4-2-3 15,2 0-5-15,-3-1 5 0,4 3 1 0,-2-2-17 16,2-1 14-16,-1 0 4 0,-2 1 1 0,1-3-8 16,-2-1 8-16,2 1-3 0,-2-2 3 0,0-1-3 15,-1-2 2-15,3 5 0 0,-3-1 7 0,0-4 0 16,3 2 11-16,-3-2 1 0,0 0-2 0,2 3 2 15,-2-3-1-15,0 0 6 0,0 0-4 0,0 0-4 16,0 0-7-16,0 0 2 0,8-9-5 0,-8 9 0 0,2-5 0 16,2 3-6-16,-3-3 3 0,2 1-4 15,2-2 1-15,-1 3-2 0,-1-4-3 0,0 2-1 16,2-2 1-16,3 1-3 0,-4-2 1 0,2 0 1 16,1-1-1-16,-1 2-1 0,-1 3-1 0,-1-1 6 0,0 0-6 15,0 0-1-15,0 2-1 0,-2-2-4 0,3 2 6 16,-1 1-5-16,0-2 4 0,-4 4 3 0,5-1-12 15,0-2 7-15,-1 3 3 0,-4 0-2 16,10-1 0-16,-10 1-6 0,9 1 7 0,-5-1-7 0,1 3 4 16,-1 0-3-16,2 0 8 0,-2 3-2 0,0 0 4 15,0 2-2-15,0 1-6 0,-1 0 0 0,1 0 3 16,-1-1 1-16,-2 1-2 0,3-1-1 0,-2 0 7 16,1 0-1-16,0-2-7 0,-1 1 8 0,-1-1 5 15,2-1-7-15,-2 1 8 0,1-2-9 0,0 1-3 16,-1-5 8-16,-1 0-5 0,0 0-1 0,2 7 2 15,-2-7 2-15,0 0-12 0,0 0-14 0,0 0-25 16,0 0-26-16,0 0-25 0,2-14-133 0,0 9-252 16,-2-2 111-16</inkml:trace>
  <inkml:trace contextRef="#ctx0" brushRef="#br0" timeOffset="1729.99">3884 4183 73 0,'0'0'141'0,"-4"9"-18"0,4-9-9 16,0 9-16-16,0-3-9 0,4-1-10 0,-1 1-10 16,-2 1-11-16,4 2-11 0,-1-4-1 0,2 2 10 15,2 2-27-15,-3-2 1 0,2-1-22 0,-2-1 24 16,1 0-16-16,-2-1 1 0,0 2 1 0,-1-2 3 15,0 0-5-15,1-1 5 0,0-1-7 0,-3 3-6 16,4-3 6-16,-3 1 4 0,0-1 2 0,-2-2 3 0,0 0-2 16,6 3 7-16,-6-3 0 0,0 0-4 15,12-5 0-15,-7 2-2 0,1-2-2 0,-2 1 0 16,1 0-6-16,0-2 9 0,-1-3-11 0,0 1 5 16,0 2-6-16,0-4 1 0,-2 0-1 0,1 2 5 0,-3-4-1 15,1 3 7-15,0 1 13 0,-1-1 4 0,0-3-4 16,0 6 8-16,0-1 12 0,0 0-3 0,-2 2-6 15,-1 0 1-15,1 0-5 0,-2 1-3 16,4 1-5-16,-3 0-7 0,3 3-15 0,0 0-19 0,-1-5-28 16,1 5-29-16,-1-4-28 0,1 4-14 0,0 0-20 15,0 0-23-15,0 0-113 0,12 0-282 0,-8-2 125 16</inkml:trace>
  <inkml:trace contextRef="#ctx0" brushRef="#br0" timeOffset="1964.99">4180 4216 92 0,'2'9'116'16,"2"1"-7"-16,-2 0-15 0,3 1-3 0,3 4-11 16,2-4-9-16,-1 3-2 0,0-3-5 0,5-1-11 15,-7-2-11-15,0 1 5 0,3-2-8 0,-2 1-7 16,-4-5 8-16,1 1-5 0,-1 2 0 0,1-4 10 15,-4 1 14-15,3 1 0 0,-4-4-5 0,0 0-9 16,0 0-19-16,0 0-15 0,0 0-35 0,-14-12-43 16,5 5-36-16,0 0-100 0,-5-5-219 0,1-1 97 15</inkml:trace>
  <inkml:trace contextRef="#ctx0" brushRef="#br0" timeOffset="2156.98">4104 4081 169 0,'-4'-6'182'0,"4"6"-20"0,0-4-16 16,0 1-18-16,0 3-23 0,8-5-22 0,-2 4-11 16,-2-2-24-16,4-2-23 0,-2 2-28 0,3 2-19 0,4 0-21 15,-3-1-25-15,1 4-23 0,-4-4-59 0,-2 2-161 16,3 0 73-16</inkml:trace>
  <inkml:trace contextRef="#ctx0" brushRef="#br0" timeOffset="2473.01">4307 4143 45 0,'4'6'129'0,"1"-2"-11"15,-1 2-8-15,5 1 0 0,-3 2-6 0,1-1-8 0,-1 1-6 16,4-1 1-16,-2-1-19 0,0 2-12 0,-3-2 5 15,1 1-8-15,0-4-11 0,1 4 4 0,-2-3-10 16,-1-1-2-16,0-1 3 0,-2-1-6 0,1 1 14 16,-3-3 16-16,5 2 8 0,-5-2-5 0,0 0 2 15,0 0-8-15,2-9-11 0,-2-1-14 0,-1 0-9 16,2-2 0-16,-1 2-4 0,0-6-3 0,0 4-1 16,0-3-5-16,3 5-4 0,-3-2-4 0,2 3 2 15,0-1 0-15,0 3-5 0,2-2-3 0,0 3 3 16,0 0-3-16,1 1-8 0,-1 2 0 0,0 0-5 15,2 0-14-15,-1 3-7 0,-1 0-5 0,-4 0-1 16,13 3-19-16,-6 0-2 0,1 0-13 0,-3 1-4 16,4 1-4-16,-1-2-11 0,-2 2-11 0,2-2-11 15,1 0-92-15,-7 1-223 0,6-2 98 0</inkml:trace>
  <inkml:trace contextRef="#ctx0" brushRef="#br0" timeOffset="2929.02">4596 4092 72 0,'0'-7'96'0,"4"6"-3"0,-4 1-3 16,0-5-16-16,0 5-12 0,0 0 3 0,2-3-14 16,-2 3-3-16,3-3 1 0,-3 3-6 0,0 0-5 15,4-5-1-15,-4 5-10 0,0 0-2 0,0 0 4 16,1-2 1-16,-1 2-8 0,0 0 11 0,0 0-12 16,0 0 12-16,2-3 1 0,-2 3-12 0,0 0 4 15,0 0-3-15,0 0-4 0,0 0 1 0,0 0-4 0,0 0-4 16,0 0-4-16,0 0 4 0,0 0-4 0,0 0 3 15,0 0-2-15,0 0-8 0,0 0-1 16,0 0 13-16,0 0-3 0,0 0-4 0,0 0-5 0,-2 12-2 16,2-9 6-16,-1 4 0 0,-2 1-1 0,2-1 1 15,-1 3-2-15,0 1 1 0,1 0 3 0,-3 0-6 16,1 2 6-16,2-2 1 0,0 2-1 0,1-4-5 16,0 3-2-16,0-2 11 0,1 0-9 0,0-4 0 15,2 5-2-15,2-5 6 0,-3 0-8 0,2-1 10 16,0-2-3-16,1 1 3 0,2-2 1 0,2-2-5 15,-2 0-3-15,1-1-6 0,1-1 6 0,1-2 4 16,-1 0 0-16,0-1 3 0,-1-1 2 0,-2-1 10 16,-1 0-9-16,0 0 2 0,0-1 5 0,-1-1 2 15,0 4-1-15,-4-6-2 0,0 5-2 0,-5-5 3 16,5 3 3-16,-4 3-1 0,0-4-1 0,-1 3-3 16,1 2-6-16,-1-1 8 0,-2 1-11 0,2 2 0 15,-1-1-10-15,-1 2-20 0,1-1-7 0,-1 1-5 16,7 1-31-16,-10 0-13 0,6-1-23 0,4 1-34 15,0 0-68-15,-9 0-220 0,9 0 98 0</inkml:trace>
  <inkml:trace contextRef="#ctx0" brushRef="#br0" timeOffset="3330.01">4779 4047 104 0,'0'0'141'0,"0"0"-5"0,0 0-25 16,0 0-10-16,0 0-7 0,5 9-14 0,-3-3-20 0,-1-1 11 16,2-1-9-16,0 3-1 0,0 0-17 15,0 1 1-15,1-2-6 0,1 2 4 0,-4-2-8 16,3 2-1-16,0-2-11 0,-2 1 7 0,2-1-13 16,0-1 2-16,-3-1 0 0,1 0 0 0,0 1-1 0,0-1 3 15,-2-4 1-15,3 1-2 0,-3-1 7 0,0 0-9 16,2 4 7-16,-2-4 7 0,0 0-6 0,0 0-2 15,0 0 1-15,0 0-3 0,9-8-1 16,-6 3-8-16,-1 0-4 0,2 1 3 0,-2 0-1 0,2 1-5 16,1-3 0-16,0 4-2 0,0 0-3 0,-1-1 1 15,0 1-5-15,-4 2-4 0,6-1 9 0,-6 1 1 16,0 0 0-16,9 1 8 0,-2 1-4 0,-4 0-2 16,3 0-2-16,-3-1 7 0,3 1-7 0,0 0 9 15,-1 1-12-15,0-1 5 0,-1 0-3 0,0 0 5 16,1 0 3-16,-1-1-3 0,2 2-7 0,-6-3 0 15,4 0-3-15,-4 0-6 0,5 2-8 0,-5-2-17 16,0 0-17-16,9-1-23 0,-6-3-37 0,-2 1-145 16,-1 3-277-16,0-6 123 0</inkml:trace>
  <inkml:trace contextRef="#ctx0" brushRef="#br0" timeOffset="4380">5002 4059 4 0,'0'0'84'0,"0"0"-9"0,0 0-2 16,0 0-3-16,0 0-10 0,0 0 11 0,0 0 9 15,13 8-15-15,-13-8-4 0,3 4 3 0,-2-1-8 16,1 0 8-16,2 1 0 0,-3-1 0 0,2 1-2 15,-3 1-5-15,4 0-4 0,-2 0-4 0,0-2-3 16,2 2-9-16,-3-3 0 0,1 2-2 0,1-1-3 0,-2-1-5 16,-1-2-2-16,3 5-1 0,-1-4-5 15,-2-1-1-15,9 0 4 0,-9 0 1 0,11-4-7 16,-5 1-5-16,4-4 4 0,-1 0-7 0,-1 2 2 16,3-2 1-16,-4 1-7 0,2 2 6 0,-3-2 3 0,-1 4-2 15,1-1-6-15,0 2-2 0,-3-1 0 0,1-1 0 16,-4 3 4-16,0 0-1 0,14 3-1 0,-10-3-3 15,-4 0 5-15,5 5-4 0,2-3 7 0,-5 1-8 16,5 1 4-16,0-1 2 0,-3 0-4 0,4-1 3 16,-2 1-1-16,-2-1-5 0,5-1 4 0,-4-1-1 15,3 0 1-15,-1-1-3 0,2-2 3 0,0 0-4 16,0-1 1-16,0 0 2 0,1-2 0 0,-1 2-3 16,-2-2-2-16,3 2-7 0,-4-1 10 0,-1 2-4 15,3-1 2-15,-4 3 2 0,2 0-2 0,-2-2-10 16,-4 3 4-16,9-2 1 0,-9 2 5 0,8 0-8 15,-3-3 5-15,-5 3 6 0,10 0-5 0,-10 0 5 16,9 0-7-16,-5 0 6 0,-4 0-4 0,10-3 3 16,-5 2-4-16,3-2 2 0,0 1 6 0,-2 1-2 15,1-6 3-15,0 2 0 0,-1 1 2 0,0 1 5 16,-1-3-1-16,0 0 2 0,-2 4-3 0,0-2 1 16,1 0 3-16,-3 2 6 0,-1 2-6 0,4-5-3 15,-4 5-2-15,3-2-3 0,-3 2-3 0,0 0 0 16,0 0-3-16,0 0 2 0,0 0-2 0,-7 14 1 15,2-6-1-15,1 1 4 0,0-1-3 0,-1 1 0 16,-1 0-2-16,5-1 2 0,-2 1-3 0,1-2-2 16,-1 1 4-16,2-3-1 0,-1 2 0 0,1-2-5 15,1-1 5-15,-1 0-1 0,1 0 2 0,0-4 0 0,2 6 7 16,4-5 0-16,-1 1-6 0,-5-2 8 0,17-4-1 16,-5 1 0-16,2-1-1 0,-2 0 0 15,7-1 1-15,-4 1-3 0,2-3-3 0,-2 4 2 16,0-4 1-16,-2 5 3 0,-1-2-7 0,2 1 1 0,-4 0 3 15,3-2-4-15,-4 4 7 0,1-3-7 0,1 0 4 16,-6 1-3-16,1 2 2 0,-1-2-4 0,-1 2 4 16,-1-1 1-16,4 0-6 0,-2-3-5 15,0-2 5-15,0 2 1 0,0 0-4 0,1-2-1 0,-2 2 1 16,0-4 2-16,0-1-8 0,-1 0 4 0,-2 3 4 16,-1 0-5-16,1-1 3 0,-1 2-1 0,0-3-1 15,0 4 0-15,-2 1 2 0,-1 0 3 0,0-3 5 16,3 3-2-16,0 4 5 0,0-5-1 0,0 5 4 15,0-5-1-15,0 5 2 0,-1-4-1 0,1 4 4 16,-2-4 5-16,2 4-7 0,0 0 7 0,-2-5-5 16,2 5 1-16,-4-1-1 0,4 1 3 0,-7-2 5 15,7 2 6-15,0 0 4 0,0 0 4 0,-5-2-6 16,5 2 1-16,0 0-8 0,0 0-1 0,0 0-4 16,0 0-7-16,0 0 0 0,0 0 3 0,0 0 1 15,0 14-2-15,2-10-2 0,0 1-3 0,2 6 6 16,0-2 0-16,0 3-2 0,0-2 0 0,-1 2-4 15,2-1 4-15,0 1 0 0,-2-1-4 0,1-1 0 16,3 4-2-16,-4-2 2 0,3-3-3 0,-2 3 3 16,1-1 0-16,-1-2-3 0,2 1-5 0,-2-1-9 15,0 0-7-15,-2-1-16 0,1-4-17 0,2 2-31 16,-2-1-14-16,-2 0-19 0,3-2-26 0,-2 0-34 16,-2-3-161-16,0 0-359 0,0 0 159 0</inkml:trace>
  <inkml:trace contextRef="#ctx0" brushRef="#br0" timeOffset="4576">5810 4042 174 0,'6'-4'248'16,"-2"0"-17"-16,1 2-20 0,4-5-22 0,1 2-19 15,3 1-15-15,6-2-18 0,-3-1-43 0,-6 3-53 16,4 1-52-16,-3-2-79 0,-1 1-169 0,1 1-279 16,-5 1 124-16</inkml:trace>
  <inkml:trace contextRef="#ctx0" brushRef="#br0" timeOffset="6445.02">6515 3187 64 0,'0'0'85'0,"0"0"-10"16,0 0-3-16,0 0-5 0,3-5 3 0,-3 5-10 15,0-4-2-15,0 4 3 0,0 0-6 0,0-5 2 16,0 5-1-16,0 0-6 0,0 0-1 0,0 0-1 16,0 0-7-16,0 0-1 0,0 0-1 0,0 0-1 15,0 0 3-15,0 0 1 0,-8 0-3 0,8 0 4 16,0 0-14-16,0 0 1 0,0 0-6 0,0 0 0 15,0 0-10-15,-5-5 10 0,5 5-4 0,0 0 1 16,-4-2-10-16,4 2-3 0,0 0 6 0,-9-1-8 16,9 1-3-16,-9 3 5 0,0-2-6 0,4 0 4 15,-4 4 0-15,-1-2-2 0,-3 2-2 0,2 0 4 16,-2 0 3-16,0 0-6 0,-3 0 0 0,4 2-6 16,-4 0 3-16,0 2 0 0,-3 2 0 0,5-5 1 15,-1 2 5-15,-2 1-3 0,-1-2 6 0,5 3-6 16,-5-2-1-16,3 1-1 0,2-4-1 0,3 5-1 0,-3-4 1 15,3 0 3-15,1 0-1 0,1 1 0 16,0-2-3-16,0 1-2 0,3-1 4 0,-3 0 1 16,2 1-7-16,-2-1 1 0,3-1-1 0,-3 4-4 15,3-2 6-15,-4 3-2 0,3-2-4 0,1 2 1 0,-2 0-1 16,0-2-1-16,-4 3 5 0,5-2-2 0,-7 5-2 16,4-3 1-16,-1 4-9 0,-4-3 6 15,5-3 2-15,0-1 1 0,0 3 4 0,2-2-6 16,-1-2 2-16,-3 1 4 0,3 1 5 0,0-3-4 0,2 4 0 15,-2-2-2-15,-1-1-1 0,5-1 5 0,-2 0-5 16,1 0-4-16,1 0 13 0,-2 2-7 0,2-2-3 16,1 0 5-16,-2-1 2 0,5 1 3 15,-4 1-9-15,3-3 6 0,-2 3 2 0,2-1-2 0,-3-2-6 16,4-3-3-16,-4 5 10 0,2-2-4 0,2-3 0 16,-3 3 8-16,3-3 1 0,-1 5-10 0,1-5 5 15,0 0 4-15,-1 4-4 0,1-4-1 0,0 0 3 16,0 0 4-16,0 0-5 0,-3 2 4 0,3-2-13 15,0 0-17-15,0 0-14 0,0 0-25 0,0 0-17 16,0 0-111-16,-5-13-206 0,2 12 91 0</inkml:trace>
  <inkml:trace contextRef="#ctx0" brushRef="#br0" timeOffset="7076">5781 3500 76 0,'0'0'77'0,"0"0"-2"15,0 0-9-15,0 0-5 0,0 0 4 0,0 0-15 16,0 0 1-16,0 0 0 0,0 0-9 0,0 0-1 0,0 0-6 16,0 0-1-16,0 0-2 0,0 0-2 15,0 0 0-15,0 0-9 0,0 0 3 0,0 0-2 16,0 0-7-16,0 0-7 0,0 0 3 0,0 0 0 15,0 0-4-15,0 0 6 0,0 0-4 0,3 13-1 0,-2-9 5 16,2-1-7-16,-3 3-2 0,0-3-4 0,0 2 2 16,1 3 2-16,-1-2 0 0,-1 1 3 15,1 1 1-15,0-1 1 0,0-2-7 0,-3 5 4 16,3-3-7-16,0 0 4 0,-1 0 2 0,1 1-1 0,0-1 5 16,0-2-8-16,0 0 1 0,1-1 0 0,-1 3-1 15,3-3 6-15,-3 0-7 0,0 1 1 0,1 0 0 16,3-1 6-16,0 2-1 0,-4-2-2 0,4 0-5 15,-2-1 5-15,2 0-1 0,0 4 7 0,2-3-2 16,1-3-5-16,-2 2 3 0,0-1-2 0,-1 1 1 16,5-1 2-16,-3 0 9 0,2-2-3 0,-3 0 1 15,5-2-3-15,-1 0-6 0,-1 1 7 0,1-2-12 16,0 2 12-16,-3 1-7 0,4-4 6 0,-3 2-3 16,2 1-4-16,-4-3 0 0,1 3 0 0,-1 1-4 15,-5 0 8-15,12-3-8 0,-6 1 1 0,-6 2-4 16,5 0-9-16,-5 0 12 0,0 0-9 0,0 0-9 15,8 0 3-15,-8 0-12 0,0 0 6 0,3 5-13 16,-3-5-17-16,0 0-28 0,-3 6-86 0,3-6-179 16,0 0 79-16</inkml:trace>
  <inkml:trace contextRef="#ctx0" brushRef="#br0" timeOffset="9167.52">6574 5024 29 0,'0'0'100'0,"0"5"4"0,0-5-15 16,0 0 2-16,0 0-9 0,0 0 9 0,0 0 2 15,-4 3 5-15,4-3 5 0,0 0 2 0,0 0-12 16,0 0-8-16,0 0 5 0,0 0-7 0,-8-8-5 16,8 8-6-16,-5-4 2 0,1 2-4 0,-2 1-6 15,3-1-8-15,-4 0-2 0,4-2 2 0,-3 2-10 16,2 0-4-16,-1 1-6 0,1-3-1 0,-1 2-4 15,0 1 1-15,0-3-3 0,0 2-5 0,1 2-4 16,-3-3-1-16,1 1-3 0,1 0 2 0,1 1-1 0,4 1 1 16,-13-7-6-16,7 5 0 0,-2-1 0 0,2 3-1 15,-2-4-1-15,2-4-3 0,-3 6 2 0,1-6-1 16,-1 1 1-16,-1 0-3 0,0 0-3 0,-3-5 3 16,-1-1-2-16,1 0 1 0,1-2-3 0,-4 2-1 15,0-8 0-15,-4 1 1 0,1 0 0 0,0 2-2 16,1-2-1-16,4 6 2 0,-1-1-5 0,-2 1 5 15,2-1 7-15,1 1-2 0,1 4 0 0,-1-3 5 16,1 2 3-16,4 3 4 0,-2 0 2 0,3 0-8 16,2-1 7-16,-2 1 0 0,-1 0 0 0,4 1-2 15,-3 2-2-15,4-1-2 0,0 1-3 0,2 0 0 16,-3 2-1-16,1 0-1 0,0-1 0 0,3 1-2 16,-3 0-2-16,4-3 4 0,0 6 2 0,-5-3-6 15,5 3-1-15,-3-5-1 0,3 5 0 0,-1-2 4 16,1 2-6-16,0 0 3 0,0 0-2 0,-6-2-1 15,6 2 1-15,-3-4-3 0,3 4 0 0,0 0-2 16,-5-4-1-16,5 4-2 0,-2 0 0 0,2 0-2 0,0 0 0 16,0 0-2-16,-6-3 3 0,6 3-4 0,0 0 1 15,0 0-5-15,-6-1 2 0,6 1-8 16,0 0 6-16,-4-3 7 0,4 3-2 0,0 0-3 0,-7-1 9 16,7 1-2-16,0 0 1 0,0 0 2 0,-5-4-1 15,5 4-1-15,-3-2 1 0,3 2 2 16,0 0-6-16,0 0 5 0,-5-3 2 0,5 3 0 0,0 0-2 15,-4 0 5-15,4 0-1 0,0 0 0 0,0 0-2 16,0 0-4-16,0 0 3 0,-3-4 1 0,3 4 2 16,0 0-1-16,0 0-1 0,0 0 2 0,0 0-2 15,0 0-3-15,0 0 1 0,0 0-3 0,0 0 5 16,0 0-3-16,0 0 2 0,0 0-2 0,0 0 1 16,0 0 2-16,0 0 1 0,0 0-1 0,0 0 1 15,0 0-3-15,0 0-1 0,0 0 0 0,-8 4-1 16,8 1 2-16,0-5 3 0,3 8-2 0,-2-4-2 15,2 1 1-15,-2 2 2 0,2 3-5 0,-1 0 8 16,0 2-5-16,-1-1 1 0,2-1 7 0,-1 3-4 0,1 4-1 16,-1-5 4-16,1 0-4 0,-2-1 3 0,3 0-1 15,-3-2 0-15,0 3 0 0,2-5-3 0,-3 1 3 16,1-2 3-16,1-2-3 0,0 2-2 16,-2-2 4-16,0 0 2 0,0-4 1 0,1 3 2 0,-1-3 2 15,0 0-4-15,0 0-1 0,0 0-3 16,0 0 4-16,-9-13-4 0,6 8 3 0,-2-2-4 0,-3-4 1 15,3 1-6-15,0-1 4 0,-1 0-1 0,-1 1-1 16,2 0 4-16,0 1-3 0,0-2 0 0,1 5-3 16,-1-2 4-16,0 1-2 0,-1 3 4 0,4-1-2 15,-2 0-2-15,1-2 3 0,1 2-1 0,-2 2 1 16,4-3-4-16,-1 1 2 0,-2-1 1 0,3-1-3 16,0 2 2-16,-1-7-2 0,1 7 0 0,0-2 4 15,-2-1 3-15,4 2-6 0,-4-2 1 0,2 0-6 16,0 2 7-16,0-1 0 0,0 2 1 0,-3-3-2 15,3 0-1-15,0 4-2 0,-1-2 2 0,-2-1 0 16,3 2 1-16,-1 0-3 0,1 0 1 0,-1 0 3 0,1 5-2 16,-3-8 0-16,3 3-4 0,0 0 6 0,-1 1-1 15,1 4 2-15,0-6 0 0,0 6-2 0,0-5-6 16,0 5 7-16,0-5 1 0,0 5 1 16,-3-4-2-16,3 4-2 0,0 0 2 0,0 0-2 0,3-4-2 15,-3 4 1-15,0 0-3 0,0 0-2 16,0 0 3-16,0 0-1 0,0 0 0 0,0 0 1 0,0 0 4 15,15 5-3-15,-11-3 5 0,2-1 0 0,1 1-12 16,0 1 13-16,5-2-2 0,1-1 0 0,-1 0-1 16,2 0 1-16,-1 0-5 0,1-1 0 0,-1-1-3 15,1 1-1-15,-2 1-2 0,-1-1 5 0,-6 1-6 16,3 0 3-16,-3 1 2 0,-5-1 2 0,9-1-1 16,-9 1 1-16,0 0 2 0,10 0-6 0,-10 0 9 15,0 0-3-15,0 0 0 0,4 4 1 0,-4-4-9 16,-1 5 9-16,1-5-1 0,-7 4 4 0,7-4-2 15,-6 4-3-15,5-1 3 0,-2 1-3 0,-2 0 5 16,2-1-6-16,2 3 4 0,-4-1 2 0,2 1-3 16,2-1 2-16,-3 2-1 0,-2 1-2 0,2 1 7 0,-1 1-4 15,-1-1 1-15,0 1-6 0,-1-2-2 0,3 2 6 16,-2-3-1-16,2 0 1 0,-3 0-9 16,2 3 3-16,-2-2-4 0,2 0 0 0,-1-2-9 0,4-2-16 15,-3 1-6-15,1 0-26 0,-1 0-13 0,1-2-22 16,0 4-35-16,-1-3-123 0,1 0-283 0,0 0 125 15</inkml:trace>
  <inkml:trace contextRef="#ctx0" brushRef="#br0" timeOffset="22773">2926 5264 61 0,'0'0'118'0,"0"0"-8"0,0 0-2 0,0 0-2 15,0 0-7-15,0 0-6 0,0 0-4 0,0 0-8 16,-1-3-8-16,1 3-6 0,0 0-15 0,0 0 6 16,0 0-6-16,0 0-3 0,0 0-1 0,0 0-3 15,0 0 0-15,0 0-20 0,0 0 17 0,0 0-5 16,0 0 1-16,0 0 6 0,0 0-5 0,0 0 2 16,0 0-8-16,0-4 2 0,0 4 3 0,0 0-7 15,0 0-2-15,0 0-3 0,0 0-3 0,0 0-4 16,0 0-3-16,0 0 0 0,0 0-1 0,0 0-2 15,0 0 1-15,0 0-5 0,0 0-1 0,0 0-5 0,0 0 7 16,0 0-3-16,0 0-3 0,0 0 2 0,0 0-3 16,0 0 1-16,0 0-4 0,0 0 0 15,0 0 5-15,0 0-2 0,0 0 3 0,0 0-4 16,0 0 1-16,0 0 5 0,0 0-4 0,0 0 4 0,0 0-2 16,0 0 1-16,0 0 3 0,0 0 3 0,0 0-1 15,0 0 5-15,0 0 0 0,0 0-5 16,0 0 6-16,0 0-2 0,0 0 0 0,0 0 1 0,0 0-2 15,0 0 3-15,0 0-6 0,0 0 1 0,0 0 2 16,0 0-3-16,0 0-2 0,0 0 0 0,0 0-4 16,3-4 1-16,1 1-2 0,-1-2 1 0,0 1-2 15,4-2 3-15,1-4-7 0,-2 3 2 0,2 0-3 16,-1-2 3-16,1 3 0 0,-2-4 1 0,3 3 0 16,-1 0-2-16,-3 2-1 0,0-2 0 0,3 4 2 15,-4-2 1-15,1-1-4 0,-1 2 0 0,-2 3 1 16,2-4-5-16,0 0 8 0,0 2-3 0,1 0-1 15,-1-1-2-15,-1 4-1 0,-3 0-2 0,6-7-4 0,-4 5-3 16,-2 2 2-16,4-3 1 0,-1 1 1 0,-3 2 0 16,6-3-1-16,-2 1 5 0,0-3-1 15,2 3-3-15,-1-1 0 0,0 3-1 0,4-2 3 16,-4-1-2-16,-1-1 0 0,3 1-6 0,-1 1 10 0,0-1-2 16,-1 2 5-16,-1 0 1 0,0-2-6 15,-4 3 10-15,6-1-4 0,-6 1 1 0,4-1-2 0,-4 1-4 16,0 0 1-16,0 0 6 0,0 0-2 0,7-2 1 15,-7 2 1-15,0 0 1 0,0 0-3 0,0 0-8 16,0 0 5-16,0 0-5 0,0 0 9 0,0 0-1 16,0 0-1-16,0 0 5 0,0 0-5 0,0 0 1 15,0 0 0-15,0 0-2 0,0 0 0 0,0 0 2 16,0 0-3-16,0 0-1 0,0 0 3 0,0 0 1 16,5 4 3-16,-5-4-7 0,0 0 3 0,0 0 2 15,0 0 0-15,0 0 1 0,1 3-2 0,-1-3 1 16,0 0 2-16,0 5-3 0,0-5 0 0,3 2-1 15,-3-2-2-15,2 5 1 0,-2-5 2 0,0 3 0 16,0-3-3-16,4 4 2 0,-3 0 4 0,1-1-1 0,-2 1-2 16,2 0 2-16,2 1-9 0,-3 1 8 15,2-3-2-15,-1 2 7 0,3 0 0 0,-2 5-2 16,2-4-3-16,-1 4 2 0,1-2-2 0,-1 0 0 0,6 3 2 16,-5-1-4-16,2 0 0 0,-1 0 1 15,2 0 6-15,1 3 1 0,-4-3-5 0,2 2-4 0,1 0 4 16,0-4-2-16,-2 4 4 0,2-5-2 0,1 3 1 15,-2-1 2-15,1-2-2 0,-2 0-8 0,0-2 7 16,0 0-2-16,-2 0 3 0,2 0 1 0,-5 0 1 16,3-2-4-16,0 1 5 0,-3-1-2 0,2-1 1 15,1 1-2-15,-2 0 0 0,-2-3-2 0,0 0 2 16,4 4 4-16,-4-4-3 0,1 2-1 0,-1-2-12 16,0 0-18-16,3 2-40 0,-3-2-14 0,0 0-39 15,0 0-56-15,1 4-97 0,-1-4-298 0,0 0 132 16</inkml:trace>
  <inkml:trace contextRef="#ctx0" brushRef="#br0" timeOffset="24937">2925 6042 46 0,'0'0'88'0,"1"6"-13"0,-1-6-2 15,0 5-14-15,1-1 5 0,-1-1-11 0,0-3-2 0,1 5-2 16,2 0-8-16,-3-5-6 0,0 7 12 0,0-2-16 15,-3 1 6-15,2 2-1 0,-1-3-2 0,-1 3 2 16,0-4-8-16,1-1-1 0,-2 6-8 0,3-3 3 16,-2 0 7-16,0 2-7 0,0-3 1 0,0 2-1 15,1-5 12-15,0 1 2 0,1 1 9 0,-1-1-10 16,2-3 26-16,-2 5 3 0,2-5 7 0,0 0 2 16,0 0-5-16,0 0-6 0,0 0-8 0,0 0-5 15,-9-8-5-15,9 8-3 0,-1-7-7 0,-2 2 0 16,3 0-6-16,-2 1-6 0,1-1 6 0,-2-2-7 15,2 2-3-15,-3 0-2 0,3-4-2 0,-3 0-2 0,1 0 1 16,1 0 0-16,0-1-3 0,0 0-2 0,1 1-4 16,-2 1 3-16,3 1-1 0,0-2-1 15,0-1 2-15,0 1-8 0,0-2 8 0,0 2-3 0,4-3-6 16,-4 2 2-16,4-2 5 0,-2 0-2 0,1 2-4 16,0-2 1-16,0 0-1 0,1 0 1 0,-1 0-1 15,-1 2 6-15,2-4-7 0,-3 0 2 16,3-2 2-16,-1 4-1 0,1 0-2 0,-2-2 4 0,1-3-1 15,0 6-2-15,1-7 0 0,-1 6 1 0,-1 0-1 16,0 0-1-16,-1-1 2 0,0 1 1 0,2 1-1 16,-3-4 0-16,1 1-1 0,0 3 2 0,1-1-2 15,-1 0 1-15,-1 2 2 0,1-2 2 0,1 1 3 16,-2 1 2-16,1-1 7 0,-1 2-2 0,0 0-3 16,0-1-1-16,1 0-3 0,0 1 1 0,-2 3 2 15,0-2-3-15,1 2-4 0,0-3 2 0,0 1-1 16,0 1-1-16,0-2-1 0,0 3 3 0,-1-3-5 15,-1 2 1-15,2-1-2 0,0-1 1 0,2-1 1 16,-2 3 0-16,0 0 1 0,0 2-1 0,1-2-1 0,0 0-2 16,-1 1 3-16,0-1 0 0,1 0-2 15,2-1-1-15,-3 3 2 0,1 0 0 0,0-1-2 16,3 0-3-16,-4 0 6 0,3 1-1 0,-2-2-4 16,-1 2 2-16,3 2 1 0,-2-2-1 0,0 0 2 15,3 1-2-15,-4 1 1 0,3-2-2 0,-1 1 1 0,2 0-3 16,-2 0 2-16,2 0 5 0,0-1-7 0,-3 2 4 15,3-2-1-15,0 3-2 0,-4-4 4 16,4 5 0-16,-3-3-2 0,3 0 2 0,1 0 0 0,-1-1 0 16,0 2-1-16,-3-2 1 0,3 1-2 0,-3-1-1 15,2 3 6-15,-2 0-1 0,-1 2 0 0,4-6 0 16,-4 4 0-16,0 2 2 0,4-3 0 0,-3-2 0 16,-1 1-3-16,5 1-2 0,-2 0 4 0,-1-1-5 15,1 1 1-15,-2-1 1 0,3 2-3 0,0 1 2 16,-4 1 1-16,1-5-1 0,-1 5-1 0,4-4 0 15,-1 1 0-15,-3 3 1 0,6-2 0 0,-6 2 2 16,1-3-2-16,2-1 0 0,-3 4 2 0,0 0-1 16,2-4-2-16,-2 4 5 0,0 0-2 0,0 0-2 15,0 0-2-15,0 0 2 0,3-1-3 0,-3 1-1 16,0 0 6-16,0 0-2 0,0 0-1 0,0 0-5 16,0 0 1-16,0 0-6 0,0 0-3 0,0 0-3 15,0 0-9-15,0 0-10 0,0 0-8 0,0 0-11 16,-4 12-9-16,4-12-12 0,-4 5-12 0,4-5-13 0,-1 1-3 15,-2 4-11-15,3-2-15 0,-6 0-104 16,6-3-253-16,-5 4 112 0</inkml:trace>
  <inkml:trace contextRef="#ctx0" brushRef="#br0" timeOffset="25671.56">2737 5380 14 0,'0'0'94'0,"0"0"-15"0,0 0-4 0,0 0-6 16,0 0-7-16,0 0-5 0,0 0-5 0,0 0-3 15,0 0-3-15,0 0-3 0,0 0-2 0,0 0-1 16,0 0 2-16,0 0-6 0,0 0 2 0,0 0 0 16,0 0 2-16,0 0-1 0,0 0-2 0,0 0-4 15,0 0 0-15,0 0 2 0,-7 3-2 0,7-3 2 0,0 0-4 16,0 0-1-16,-2 4 2 0,2-4-4 0,0 0 5 15,0 0 2-15,0 0-1 0,0 0 4 16,0 0-1-16,0 0 3 0,0 0 3 0,0 0-3 16,0 0 0-16,0 0-1 0,0 0 4 0,0 0-6 0,0 0 5 15,0 0-4-15,0 0 0 0,0 0-4 0,0 0-1 16,0 0-4-16,0 0-3 0,0 0 0 0,0 0-4 16,0 0 2-16,0 0-2 0,0 0-2 0,0 0 0 15,0 0 2-15,0 0-2 0,0 0 1 0,0 0-5 16,-2-9-2-16,2 9-2 0,0-4-1 0,0 4-1 15,3-8-1-15,-3 5-5 0,5-2 1 0,-4 0-1 16,7-2 0-16,0-3-2 0,2 3 2 0,4-2-1 16,0-3-3-16,3 2 0 0,1 0 0 0,1-3 0 15,3 0 2-15,3 0-2 0,-1 0-2 0,-5 2-2 16,1 2 2-16,0 1 2 0,-1-1-4 0,-2 0 0 16,-2 3-4-16,-2-1-1 0,-1 3-2 0,-5 1-3 15,2-2-9-15,-3 0-8 0,-2 3-13 0,1 2-8 16,0-3-21-16,-5 3-26 0,7-2-47 0,-7 2-147 15,0 0-315-15,0 0 140 0</inkml:trace>
  <inkml:trace contextRef="#ctx0" brushRef="#br0" timeOffset="29887.6">4504 2963 62 0,'0'0'87'0,"0"0"-14"0,-6 0-8 16,6 0-6-16,0 0 0 0,0 0-6 0,-6 0-13 15,6 0-14-15,0 0 4 0,-6 4 1 0,5-1-8 16,-2 0-3-16,0-1-2 0,3-2-1 0,-1 5 4 16,-2 2-15-16,0-5 7 0,2 3-10 0,-2 0 6 15,3 2 1-15,-4-3-1 0,3 5-1 0,-2 0 2 16,1 1 1-16,-1 2-8 0,-1 1 5 0,-2 3-8 15,4 1 8-15,-2 3-4 0,-1-2 6 0,1 3-7 16,0 2-1-16,-1 2 8 0,0-4-11 0,1 3 9 16,0 3-9-16,2-4 5 0,-1-2-6 0,-1 3 5 15,0-4 0-15,0 5 0 0,0 0 2 0,0 0-2 16,1-4-3-16,2 2 4 0,-1 2 0 0,1-5 2 16,1-1-5-16,0 1 6 0,0-2-6 0,0 0-1 15,1 1-4-15,1 1-1 0,2 5 7 0,0 0-10 16,0-6 14-16,0 1 4 0,0-4-5 0,1 4 1 15,2-3 1-15,0 7 1 0,-2-6-3 0,0 2-7 16,1-2 2-16,0-1 10 0,-2 0-5 0,1 0-2 16,0-1-2-16,-2-4 4 0,0 1-16 0,1-2 10 15,0 0 3-15,0-4-2 0,-1 1 6 0,0-4-1 16,-2 1 1-16,2-1 0 0,-3-1 4 0,0-3-20 16,3 5 3-16,-3-5-34 0,0 0-106 0,0 0-159 15,0 0 72-15</inkml:trace>
  <inkml:trace contextRef="#ctx0" brushRef="#br0" timeOffset="30377.6">4225 3666 36 0,'-1'-4'68'0,"1"4"-12"16,0 0-4-16,0 0-4 0,0 0-4 0,0 0-11 0,0 0 0 16,0 0 1-16,0 0-3 0,0 0-8 0,0 0 0 15,0 0-1-15,17 5-4 0,-15-2-2 0,2 0 0 16,1 1-1-16,-4 1 5 0,3 0 1 0,5 4-3 16,-5-1-13-16,1 1 13 0,2 3-1 0,-1-4 2 15,4 8-4-15,-1-3-2 0,4 0-11 0,-3 0 6 16,3-1 5-16,1 0-2 0,-1 0-2 0,1-2 2 15,1 1-2-15,1-5 0 0,-1 5-4 0,-4-7 0 16,2 0 15-16,-3 4-12 0,1-6-3 0,-4 1 7 16,2-2-6-16,-5 0-1 0,2 2-1 0,-2-2 8 15,2 2-10-15,-6-3 5 0,8 0-8 0,-8 0-7 16,4-4-17-16,-4 4-14 0,1-5-22 0,2 2-64 16,-3 3-133-16,-4-10 60 0</inkml:trace>
  <inkml:trace contextRef="#ctx0" brushRef="#br0" timeOffset="30663.6">4584 3657 62 0,'0'0'101'0,"0"0"-13"15,0 0-5-15,-7 4-15 0,7-4-18 0,-3 6 8 16,3-2-6-16,-3 3-12 0,-1 2 7 0,0 0-7 16,0 3-6-16,0-2 0 0,-4 9-6 0,3-2 6 15,-4-3-18-15,4 6-15 0,-1-3-16 0,-2-2-27 16,3 3-34-16,-4-2-42 0,5-4-126 0,3-3 56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17T08:33:37.350"/>
    </inkml:context>
    <inkml:brush xml:id="br0">
      <inkml:brushProperty name="width" value="0.05292" units="cm"/>
      <inkml:brushProperty name="height" value="0.05292" units="cm"/>
      <inkml:brushProperty name="color" value="#002060"/>
    </inkml:brush>
  </inkml:definitions>
  <inkml:trace contextRef="#ctx0" brushRef="#br0">18175 3325 73 0,'0'0'73'0,"0"0"-6"15,0 0-2-15,0 0-8 0,0 0-2 0,0 0-6 16,0 0 6-16,0 0-15 0,0 0-1 0,0 0-1 0,0 0-5 16,0 0-2-16,0 0-11 0,0 0 10 0,0 0-7 15,0 0 2-15,0 0-7 0,-4-2 5 0,4 2-7 16,0 0 0-16,0 0 1 0,0 0-1 0,0 0 10 16,0 0-5-16,0 0-9 0,0 0 4 0,0 0 8 15,0 0-17-15,0 0 13 0,0 0-9 0,0 0 7 16,0 0 3-16,0 0-11 0,0 0 9 0,0 0 0 15,0 0-20-15,0 0 15 0,0 0-2 0,0 0 0 16,0 0-2-16,0 0 1 0,0 0-13 0,0 0 13 16,0 0-4-16,0 0-3 0,0 0 7 0,0 0-6 15,0 0 0-15,0 0-5 0,0 0 0 0,17 0 2 16,-17 0 7-16,9 0-9 0,-9 0 0 0,10 2 7 16,-3-2-10-16,-1 0 2 0,2 0 1 0,-8 0 0 15,11 1-6-15,-3-1-2 0,-3 0-4 0,4 1 1 16,-3-1-1-16,-1 1 3 0,-5-1-1 0,9 0 8 15,-5 2-7-15,-4-2 4 0,0 0-3 0,0 0 2 16,12-2 0-16,-12 2 1 0,0 0 3 0,0 0-2 16,0 0 3-16,0 0-4 0,7 2-2 0,-7-2-2 15,0 0-1-15,0 0-10 0,0 0 0 0,0 0 1 16,0 0-6-16,4 1 2 0,-4-1 3 0,0 0-8 16,0 0-2-16,8 1-9 0,-8-1-14 0,5 1-79 15,-5-1-143-15,0 0 63 0</inkml:trace>
  <inkml:trace contextRef="#ctx0" brushRef="#br0" timeOffset="61535.16">21581 3410 2 0,'0'0'63'0,"0"0"-1"0,0 0-1 0,0 0-1 0,0 0 1 16,0 0-9-16,0 0 2 0,0 0-15 16,0 0 12-16,0 0-8 0,-3 3 2 0,3-3-2 0,0 0-3 15,0 0-11-15,0 0-4 0,0 0 1 0,0 0-2 16,0 0-7-16,0 0 8 0,0 0-6 0,0 0-3 15,0 0 1-15,0 0-3 0,0 0 4 16,0 0-9-16,0 0 2 0,0 0-3 0,0 0 8 0,0 0-8 16,0 0-6-16,0 0 15 0,0 0-14 0,0 0 10 15,0 0-2-15,0 0-4 0,0 0-3 0,0 0 8 16,0 0-10-16,0 0 16 0,0 0-4 0,0 0-5 16,0 0 2-16,0 0 1 0,10-9 5 0,-6 5-11 15,0 0 1-15,4 1-1 0,-3-2 11 0,5-3-15 16,-3 2 7-16,5-4 2 0,-3 3 0 0,6-6-5 15,-2 2 4-15,5 1-6 0,-4-4 2 0,4 1 6 16,4-3-3-16,0-1 1 0,1 0-11 0,1 1-12 16,0 2 6-16,-1-2-1 0,4 0-3 0,-3 5-7 15,3-2 1-15,-9 4 0 0,9-4 0 0,-2 0 4 16,2 2-3-16,0 2 9 0,-3-2-5 0,-3 4 7 16,6-1-6-16,-2-1 6 0,-7 0 2 0,3 3 1 15,-1-2-2-15,0 2-1 0,-3-1 0 0,0 3 6 16,-2-5 2-16,2 2-8 0,-6 2 5 0,2-1-8 15,-3 1 8-15,-2 3 4 0,-2 0-6 0,3 0 6 16,-4-2 1-16,2 1-5 0,-2 0 8 0,4-2-4 0,-3 3-7 16,-1-1 17-16,0 1-16 0,0-1 3 15,-1 1-3-15,-4 2-1 0,8-2-2 0,-6-1 7 16,-2 3-2-16,6-1 1 0,-6 1 6 0,2-3-3 16,-2 3 1-16,3-2-3 0,-3 2-5 0,2-4 5 0,-2 4-11 15,2-4 2-15,-2 4-11 0,0 0-1 0,0 0-11 16,2-3-8-16,-2 3-10 0,0 0-20 15,1-4-72-15,-1 4-150 0,-3-5 66 0</inkml:trace>
  <inkml:trace contextRef="#ctx0" brushRef="#br0" timeOffset="74552.89">22857 2502 8 0,'2'-4'68'15,"-2"4"5"-15,3-5-1 0,-3 1 0 0,0 4-1 16,3-8 3-16,0 7-13 0,-3-3 9 0,0 4-6 16,2-5 2-16,-2 5-14 0,2-4-5 0,-2 4-4 15,-2-9-3-15,2 8-4 0,0 1 4 0,2-4-10 16,-2 4-7-16,0 0-2 0,0 0 0 0,-3-4-3 0,3 4 4 15,0 0-10-15,1-6 1 0,-1 6-4 16,0 0 2-16,0 0 0 0,0 0-7 0,0 0 6 16,0 0-3-16,0 0-2 0,0 0 6 0,0 0-9 15,0 0 5-15,0 0-1 0,0 0-2 0,0 0 7 0,0 0-7 16,0 0 0-16,0 0-19 0,0 0 14 0,0 0-1 16,0 0-3-16,0 0-7 0,0 0 7 15,0 0 9-15,0 0-4 0,0 0-5 0,0 0 5 16,0 0 1-16,-1 17 2 0,-2-13 2 0,-1 1-8 0,4 1-7 15,-2 0 14-15,-1-1-1 0,1 2 6 0,-2 2-10 16,0 2 2-16,-1-2 3 0,0 0-3 0,0 1 2 16,1 2-1-16,-1-1 1 0,0 1-1 15,-3 2-6-15,2-1 15 0,2-2-13 0,-4 2 7 0,2 2 0 16,-2-4-5-16,3 4-3 0,1-3 2 0,-1 0 0 16,1-2 3-16,-1 2-1 0,0-1-1 0,0 2 2 15,1-1-1-15,0-3-1 0,3 2-4 0,-3-1 13 16,0-1-5-16,4 0-11 0,-4 1 8 0,3-4 4 15,-4 1-4-15,5-1-5 0,-2 1 10 0,0 1-1 16,2-3-4-16,-2 2 8 0,0-1-8 0,1 4-4 16,1-4 1-16,-2 0 0 0,2 0 2 0,0 1 10 15,0 0-7-15,0-2-11 0,0-2 7 0,0 1 2 16,-2 2 4-16,2-6-8 0,0 6 2 0,0-3 3 16,0-3 0-16,0 5-3 0,0-5 0 0,4 4 3 15,-4 0-3-15,0-4 0 0,0 0 4 0,0 0-1 16,3 2 5-16,-3-2-9 0,0 0-1 0,0 0-1 15,12-2-10-15,-8-2-22 0,0 0-16 0,1 0-14 16,-1 0-31-16,0-2-69 0,-1-4-178 0,0 3 79 16</inkml:trace>
  <inkml:trace contextRef="#ctx0" brushRef="#br0" timeOffset="75202.89">22764 2522 28 0,'0'0'97'0,"0"0"-15"16,0-7-11-16,0 7 3 0,1-2-15 15,-1 2-5-15,0-7-4 0,3 3 0 0,-3 4-1 0,1-4-13 16,-1 4 3-16,4-2-2 0,-4-2 4 0,0 4-4 16,4-4-16-16,-4 4 7 0,0-4 8 0,0 4-10 15,4-4 9-15,-4 4-4 0,2-3 1 0,1 1 4 16,-3 2-8-16,0 0 1 0,2-3-6 0,-2 3-1 15,0 0-4-15,0 0-7 0,0 0 4 0,4-2-9 16,-4 2 4-16,0 0-3 0,0 0 1 0,0 0-10 16,0 0 9-16,0 0-16 0,0 0 11 0,0 0 7 15,8 7-4-15,-8-7 2 0,4 4-6 0,-2-1 5 16,-2 1-3-16,3 0-6 0,-2 0 3 0,4 1 1 16,-2-3 4-16,-1 5-1 0,2 0-5 0,0 1 0 15,-1-3 2-15,2 4 5 0,-1 3-1 0,2-4 5 16,-1 4-1-16,1 4-5 0,2-3 1 0,-4 0-2 15,2-1 1-15,-1 2-7 0,2 1 11 0,-5-4-10 16,2 4 2-16,1-1 9 0,-3-3-1 0,0 4-4 16,2-4 5-16,0-1-5 0,-2 2 0 0,1-1-1 15,1 1 0-15,-2-2-3 0,0 0 8 0,1 0-5 16,-1-3 3-16,0-2-3 0,0 2 0 0,2 2 5 16,-1-4-5-16,-2 0-1 0,1 0 1 0,-2-1-2 15,0-1 6-15,2 0-6 0,-1 1 5 0,-1-4-4 16,4 6 1-16,-4-4-3 0,4 0 0 0,-4 2-4 0,0-4-6 15,5 5-6-15,-2-3-3 0,1 1-14 16,-2-2-6-16,3 2-5 0,-5-3-8 0,4 6-8 16,0-5-3-16,-4-1-5 0,1 2-20 0,-1-2-66 15,0 0-165-15,0 0 74 0</inkml:trace>
  <inkml:trace contextRef="#ctx0" brushRef="#br0" timeOffset="75545.89">22729 2769 52 0,'0'0'97'0,"0"0"-10"15,0 0-5-15,0 0 8 0,0 0 8 0,0 0-13 16,0 0-1-16,0 0 1 0,0 0 12 0,0 0-15 0,0 0-4 16,0 0-14-16,0 0-6 0,0 0-7 0,0 0 0 15,0 0-6-15,12-7-11 0,-8 4 0 0,-4 3-7 16,14-2-1-16,-5-2-5 0,1 1 0 0,0 1-3 16,3-1 1-16,-3 0 0 0,3 2-9 0,-1-2-10 15,0 3-6-15,0 0 3 0,-3 0-17 0,2-1-4 16,0 1-22-16,-1-2-2 0,-1 2-21 0,-3 0-12 15,3 2-6-15,-9-2-17 0,10 0-68 0,-3 1-185 16,-1-1 82-16</inkml:trace>
  <inkml:trace contextRef="#ctx0" brushRef="#br0" timeOffset="76409.94">23188 2794 56 0,'0'0'101'0,"0"0"-5"0,0 0 0 0,3-6-6 15,-3 6-9-15,0 0-7 0,0 0-9 0,0 0-3 16,0 0-8-16,-4-8-4 0,0 4-13 0,4 4-3 16,-2-4 0-16,2 4-2 0,-3-5-2 0,-2 0 0 15,2 1-3-15,3 4-1 0,-5-5 1 0,0 2 0 16,1 3-9-16,0-5 0 0,-1 2-4 0,-1 2 3 16,0 0-4-16,6 1-2 0,-13-2 1 0,8 2 3 15,-4 0-6-15,9 0-1 0,-17 0 3 0,8 3-3 16,3 1-1-16,-2-1-5 0,-1-1-6 0,2 3 11 0,0-1-9 15,2 1 4-15,-4 2-1 0,5-2 0 16,-1 1-2-16,0 0-2 0,4 2 7 0,-2-3-4 16,-2 0-5-16,4 2 2 0,1-2 3 0,0 2 6 15,-3-2-3-15,3 0 0 0,3-1-1 0,-2 1 5 0,3-2-8 16,0-1 9-16,1 1 1 0,0-1-9 0,1 0 1 16,5 1 7-16,0-3-3 0,2-4-5 15,-2 3-2-15,2 0 1 0,-1-1-7 0,2-2 0 16,-3-1-4-16,-2 0-8 0,5 0 8 0,-5 3 2 0,0-3-1 15,0 0 2-15,-4-1-1 0,0 2 0 0,0-1-4 16,-1-2 8-16,0 5 2 0,0-3 2 0,-4-2-3 16,1 3 2-16,3 0-1 0,-3 0 8 15,-1 1-12-15,0 3 0 0,-1-9 6 0,1 9 3 0,-4-3-1 16,3-1-2-16,-3 1-6 0,3 0 1 0,1 3 0 16,-4-4 7-16,0 2-1 0,4 2-2 0,-4-3 1 15,4 3-5-15,-1-3 6 0,1 3 8 0,-4-4-9 16,4 4 5-16,-4-3 0 0,4 3 3 0,0 0-3 15,-6-3 2-15,6 3-3 0,0 0 1 0,0 0-3 16,-4-2-7-16,4 2 6 0,0 0 1 0,0 0 0 16,0 0-2-16,0 0-17 0,0 0 9 0,-4 8 12 15,0-4-4-15,4-1 5 0,-1 2-11 0,1 2 22 16,0 0-14-16,0 0-1 0,0 1-1 0,1 2 8 16,-1 0-6-16,3-1 3 0,-2 3 4 0,-1 0-2 15,2-2-6-15,-2 2 11 0,2 0 0 0,-1-2-6 16,2 1-3-16,-3-1 12 0,0 3-6 0,0-4 0 15,1 4 0-15,-2-4-4 0,1 1 4 0,0 2-5 16,-3-1 8-16,2 2-5 0,-3-4 7 0,0-4 6 16,1 4-6-16,-1-3 3 0,1 1-3 0,-1-2 7 15,-2 2 4-15,2-2-2 0,-2 0 3 0,3 0 3 16,-3-1-6-16,2-1 5 0,0 0 1 0,-1-1-4 16,1 0-5-16,4-2 2 0,-7 1-6 0,4 0-4 15,3-1-18-15,-13-2 5 0,7 2-11 0,-2-2-17 16,2 0-14-16,-3-1-11 0,0 1-25 0,2-1-23 0,2-1-104 15,-5 1-223-15,5-3 99 0</inkml:trace>
  <inkml:trace contextRef="#ctx0" brushRef="#br0" timeOffset="77268.89">23475 2792 43 0,'0'0'71'0,"-2"-5"-5"16,2 5 1-16,0-6-4 0,0 6-2 0,-1-5-7 16,0 0 8-16,-2 1-4 0,2 1-4 0,-2-1-1 15,2 1-13-15,-3-1 17 0,0 1-7 0,-2-2-2 16,5 1 0-16,-4 1-2 0,-2 2-10 0,1-1-5 15,-2-5-3-15,-1 6-3 0,-1 1 0 0,-2 0-3 16,1 1-1-16,-1 1-4 0,-1 0-3 0,2 1-2 16,-2 0-2-16,1 1 0 0,0 4-2 0,2-3-3 15,1-2 4-15,1 3-4 0,1 1-2 0,-1-2-1 16,2 0-1-16,2 1-2 0,1-2 10 0,1 1-15 16,-2-3 1-16,1 3 8 0,3 0 0 0,0 0 11 15,0-5-10-15,3 7 2 0,-1-4 0 0,1-1 1 16,1 0-8-16,1-2 9 0,4 3 1 0,-2-3-3 0,2 0-1 15,2 0-8-15,1 0 1 0,-1 0-7 16,3-3 6-16,-2 3 0 0,0-2-2 0,1 0-2 16,-2-1 2-16,-1 0 2 0,-2 1-4 0,1 0-10 15,0-1 21-15,0 1-4 0,-4-1-4 0,0 1 9 0,-1-3 0 16,1 3 2-16,-1-1-1 0,2-1-2 0,-3 1 9 16,-2 1-3-16,-1 2 4 0,5-8-6 15,-3 6 12-15,-1-2-7 0,-1 0-3 0,0 4-4 16,-1-9 1-16,-1 5 1 0,1 1-5 0,-3-2 5 0,4 1 0 15,0 4-5-15,-1-4 1 0,1 4-2 0,-1-5-3 16,1 5 1-16,0 0-5 0,0 0 6 0,0 0-2 16,-2-4-6-16,2 4-3 0,0 0 1 15,0 0 6-15,0 0-5 0,-6 10 10 0,6-10-3 0,-5 4-10 16,4 1 6-16,-2 1-14 0,2-1 13 0,-2 3 0 16,2-2 4-16,-2 4 1 0,3 0 2 0,-1-1-5 15,-3 3 5-15,4-2 0 0,0 1-3 0,0-1 0 16,0 1 5-16,0 2-2 0,4-1-5 0,-4-1 5 15,1 3 1-15,-1 1-3 0,0-5 5 0,0 3-4 16,0-2 4-16,3 0-3 0,-6-1 6 0,3 0-4 16,-1-1 3-16,0-1 3 0,-2 2-4 0,3-3 9 15,-1 0 2-15,-2 0 3 0,1-2-10 0,-2 1-1 16,3-2 4-16,-2 1-2 0,3-1 2 0,-4-2 2 16,3 2-1-16,1-4-13 0,-4 6-2 0,0-5-12 15,4-1-20-15,-9 1-21 0,9-1-8 0,-10-1-35 16,3 0-102-16,0-2-216 0,-3-4 96 0</inkml:trace>
  <inkml:trace contextRef="#ctx0" brushRef="#br0" timeOffset="78082.89">23569 2752 82 0,'0'0'89'0,"0"0"-8"15,0 0-11-15,0 0-14 0,0 0 1 0,0 0-3 16,0 0-12-16,0 0-3 0,0 0 0 0,0 0-7 0,0 8 5 15,0-8-6-15,0 9 4 0,0-3-3 0,-2-1 4 16,0 2-4-16,2 0 1 0,-2-1-12 0,-1 4 4 16,2 1-5-16,-2-2-2 0,3-3-1 15,-2 2 0-15,0 1 2 0,2-2-11 0,0 1 7 0,2-3 0 16,-2-1 0-16,0 1-6 0,0-5-1 0,0 6 5 16,-2-3 9-16,2-3 15 0,2 4 18 0,-2-4-7 15,0 0-1-15,0 0-8 0,0 0-2 0,0 0-6 16,6-11-3-16,-3 5 0 0,3-1 0 0,-1 0-2 15,2-2-15-15,-4-2 3 0,5 2-18 0,-1 1 17 16,1-1-11-16,0 1-2 0,0 1 0 0,-3 0-4 16,1 0 8-16,-1 2-9 0,-1 2 8 0,1-2-5 15,-1 4-4-15,-1-3 3 0,2 2 0 0,0 0-4 16,-5 2 18-16,8-1-9 0,-8 1-6 0,9 0 1 16,-9 0 0-16,7 1 3 0,-2-1-5 0,-5 0-1 15,9 4 4-15,-4-3-5 0,-1 2-4 0,0-2-1 16,4 3-2-16,-3-2 22 0,1 0-20 0,-1 1-2 15,0-1 1-15,2-2 2 0,3 2-8 0,0-2 9 16,-5 0 4-16,4-2 1 0,0 1-1 0,-4-3-5 16,4 1 8-16,0-2 4 0,0 0-6 0,0 0 8 15,-1-4 2-15,-2 2-5 0,3-1 4 0,-5 4-5 16,1-6 10-16,0 3 5 0,3 0 0 0,-3-2 9 16,-2 3 0-16,-1 1 4 0,1 0 4 0,-2 1-2 15,0-1 1-15,1 2 2 0,-2 3 1 0,1-7-1 0,0 5-5 16,-1 2-1-16,0 0-4 0,0-5-15 0,0 5 10 15,0 0 0-15,0 0-7 0,0 0-2 16,-18 4 3-16,14-2-3 0,-2-1 0 0,1 4-1 16,-3-3-8-16,4 2 7 0,-5 2-2 0,-1-1-3 0,2 1 2 15,2-2 1-15,0 0-3 0,-2 3-5 0,-1 0 8 16,1-3-3-16,0 3 1 0,0 0-6 0,3-2 3 16,-2 2-2-16,1 0 2 0,1-2-2 0,0 2-3 15,2-1 3-15,1 1 3 0,-1 0-2 0,2 0 2 16,2 0 0-16,2 3 0 0,0-2-1 0,3 1 2 15,4 0-3-15,1 3 4 0,3-3 5 0,-1 2-6 16,1-1-18-16,4-3-6 0,-3 2-16 0,-2-1-29 16,6-4 3-16,-6 1-20 0,2-2-12 0,-3-1-29 15,0-1-97-15,0-2-243 0,0-1 108 0</inkml:trace>
  <inkml:trace contextRef="#ctx0" brushRef="#br0" timeOffset="78533.89">24166 2694 57 0,'-9'0'94'16,"9"0"-6"-16,-14 3 3 0,5 1-5 0,0-2-15 15,-2 1-3-15,-2 1-6 0,1 0-4 0,-2 2-7 16,5-5-6-16,-1 6-3 0,2 0-5 0,1-2-6 16,0 2 0-16,2-2 5 0,0 0-10 0,1 4 2 15,-1-5-9-15,5 2-4 0,-4 5 8 0,4-5-13 0,4 1 10 16,-3 2 3-16,3-1-13 0,0-2-6 0,2 1 7 15,-1-1-1-15,-1 2 0 0,4-1 5 16,-3-3-9-16,-1 1-3 0,1-1 0 0,-1 2 6 16,-3-2-5-16,3 0-2 0,-3-1 2 0,-1 3 5 0,3-5-2 15,-3-1-4-15,0 6 5 0,0-6 6 0,-3 5-3 16,3-1 6-16,-1 0-1 0,1-4-4 0,-8 2 5 16,8-2 0-16,-6 5-2 0,2-2-4 15,0-3 4-15,4 0-5 0,-7 3-6 0,4-1-13 0,3-2-24 16,-6 2-28-16,6-2-17 0,-3 2-29 0,3-2-77 15,0 0-199-15,0 0 88 0</inkml:trace>
  <inkml:trace contextRef="#ctx0" brushRef="#br0" timeOffset="79123.91">24310 2703 93 0,'-6'2'92'0,"-3"-1"4"0,0 2-21 16,0-1-6-16,-4 1-2 0,4 1-6 0,0-1-8 15,1 0-10-15,1 1 3 0,1 3-9 0,-1-4-6 16,3 0-3-16,-2 3-5 0,2 0-1 0,2-2-1 16,2-1 3-16,0 4-12 0,2-3 7 0,1 1-2 15,4 0-9-15,2-2-2 0,2 1-5 0,1 0-2 16,-3 0-8-16,3-2 4 0,-1 1-9 0,-2 1 2 16,-1 0 7-16,-2 0-10 0,2-3 8 0,-3 5-5 15,-1-3 5-15,0 1-15 0,0 0 24 0,-2 1 2 16,-2 1 5-16,3-1 7 0,-6 0-2 0,2 2 3 15,-3-1-2-15,3 0 3 0,-2 0-5 0,1-1 2 16,-2 1 4-16,0-3-2 0,1 3 4 0,1-1 4 16,-1 0-7-16,-2-4 5 0,5 5 5 0,-1-3-5 15,-3-1 5-15,4-2 6 0,0 0-1 0,-1 3 5 16,1-3 7-16,0 0 10 0,0 0-15 0,0 0-7 0,0 0-7 16,0 0-6-16,14-5-1 0,-9 2-8 15,1-1 1-15,1 2-1 0,4-1-5 0,-3 1-3 16,-2 1 2-16,2-2-13 0,1 1 9 0,-3 2 13 15,2-2-17-15,0 1 0 0,-1-1-3 0,-7 2 5 0,12 3 0 16,-7-3 0-16,0-1 3 0,-5 1-4 0,9 3-2 16,-9-3 1-16,6 1 1 0,-6-1-12 15,4 1 13-15,-4-1 9 0,0 0-12 0,5 1 5 16,-5-1 1-16,0 0-3 0,0 0-1 0,7 0-11 0,-7 0-2 16,0 0-43-16,4-6-46 0,-4 2-119 0,0 4-240 15,-2-9 106-15</inkml:trace>
  <inkml:trace contextRef="#ctx0" brushRef="#br0" timeOffset="79313.89">24382 2631 28 0,'0'0'146'0,"0"0"-10"0,0 0-18 15,0 0-26-15,0 0-19 0,19 5-19 0,-13-5-33 16,-6 0-17-16,7-2-23 0,-7 2-25 0,6 2-58 16,-6-2-110-16,6 2 49 0</inkml:trace>
  <inkml:trace contextRef="#ctx0" brushRef="#br0" timeOffset="79922.89">24480 2770 24 0,'0'6'115'0,"0"2"-15"16,4 0-7-16,-4 0-6 0,2 2-6 0,2 2-9 16,-1-3-11-16,-2 2 2 0,3 0-12 0,0-4-4 15,-3 1 3-15,3 0-6 0,-3-2-12 0,2 0 0 16,2-4 0-16,-4 3 8 0,3-2-6 0,-4-3-3 15,5 4 9-15,-5-4 4 0,0 0-12 0,9-5-8 16,-4 0 1-16,0 1 2 0,-2 3 0 0,2-6-9 16,-1 1 13-16,0 1-11 0,0 0-9 0,-2 0-10 15,2-2 19-15,0 2-5 0,-2 0-6 0,1 2 2 16,-2-2-1-16,0 2-3 0,2-1 0 0,-3 4 6 16,1-4-7-16,1 2-6 0,-2 2 1 0,0 0 4 15,2-4-11-15,-2 4 0 0,0 0 3 0,0 0 0 0,5-2 0 16,-5 2 8-16,12-1-1 0,-12 1-7 0,12 0 3 15,-4 0 1-15,5 1 0 0,-3 1 5 16,5-2-4-16,-2 1-4 0,0-1-9 0,6 0-4 16,-1-1 7-16,0-2-9 0,0 2-1 0,-5-2-14 0,4 1 19 15,-6-2-3-15,1 0-6 0,1 0 8 0,-4-1 3 16,1 0-1-16,-3 0 0 0,-1 0 10 0,-2 3 10 16,1-3-1-16,-1 3 11 0,-3-3-2 15,2 1 0-15,-1 3-4 0,-2 1-1 0,0 0-2 0,0 0 1 16,-10-5-2-16,10 5 2 0,-13 3 4 0,13-3-12 15,-11 2 4-15,6-1 0 0,0 1-2 0,0 4-2 16,1-3 3-16,-1 0-4 0,-1 1-2 0,2 1 7 16,1 0-7-16,-2-2 3 0,1 1 0 0,0 1 9 15,1 2-6-15,0-2 0 0,0 3 5 0,-1-1 4 16,3-2-12-16,-1 2 4 0,0 0 6 0,1 1-5 16,-3-1 3-16,4-1-3 0,0 0 6 0,-1 0-8 15,0-1 2-15,2 1 2 0,0 0 2 0,-1 0-3 16,4-1-4-16,0-1 11 0,2 1-19 0,2 2-13 15,3-3-34-15,1-3-28 0,1 0-30 0,-2-2-118 16,3 0-245-16,0 0 109 0</inkml:trace>
  <inkml:trace contextRef="#ctx0" brushRef="#br0" timeOffset="80278.89">25106 2389 33 0,'0'0'91'0,"-9"8"1"0,9-4-18 15,0 2-7-15,-4 0-4 0,3 2 0 0,-1 6 0 16,-3-6-8-16,2 6 0 0,1 1 2 0,-2 2 7 16,0-1-12-16,0 2-6 0,1 1 2 0,-2-1 2 15,2 2 6-15,-1 0-6 0,1-3-6 0,-1 2-2 16,2-1-4-16,0-2-7 0,1 3 6 0,1-2-8 0,-1-2-2 16,1 2 1-16,-1 0-9 0,2-5-8 15,0 1-16-15,0-1-30 0,2 1-15 0,1-4-13 16,0 2-32-16,1-4-95 0,-3 0-206 0,3-2 92 0</inkml:trace>
  <inkml:trace contextRef="#ctx0" brushRef="#br0" timeOffset="80776.89">25193 2775 46 0,'0'0'147'16,"0"0"-24"-16,0 0-13 0,0 0-13 0,0 0-8 0,0 0-12 16,0 0-6-16,5 9-4 0,-2-6-8 0,-3 1-2 15,3-1-7-15,-2 1-5 0,-1 1-9 0,1-2 13 16,-1 1-12-16,0 1-10 0,4 0 7 0,-2 0-7 16,0-3-9-16,-1 2 1 0,1 0 6 0,0 0-9 15,0-1-2-15,0-1 2 0,-2-2 3 0,6 4-1 16,0-3-4-16,-6-1 3 0,17-3-8 0,-11 1-1 15,5-3-11-15,-1 0-5 0,1-2 4 0,-3 1-9 16,2-1 16-16,-1 1-20 0,0-4 12 0,1 5 4 16,-2-1 7-16,-3 1 9 0,-1 0 8 0,1 3 4 15,-4-2-5-15,4 3-2 0,-1-2-6 0,-1 2-10 16,-3 1-2-16,0 0-5 0,0 0 9 0,6 5 3 16,-6 0 4-16,0 0-5 0,3 0-1 0,-3 1 2 15,1 0-3-15,-2 2 5 0,2 0-2 0,-1 1-3 16,0 0 2-16,0 1 12 0,0 2 9 0,0-4-2 15,1 1-9-15,2 0 7 0,-6-1-3 0,3 2-4 16,0-1 3-16,0-2-3 0,0 0 1 0,0 1 0 16,-1 2-3-16,1-3-3 0,0 0 1 0,-1-1 3 15,-2-2-4-15,2 1 0 0,-2 2 1 0,2-2 1 16,-3 0-4-16,-5 2 3 0,4-2-3 0,0 0-1 16,1-3-2-16,-1 3-4 0,1-4 0 0,-2 3-8 15,2-2-9-15,-2 1-13 0,3-1-12 0,-3 2-32 16,1-3-38-16,-3-1-36 0,-2 0-128 0,3 0-292 15,-5-1 129-15</inkml:trace>
  <inkml:trace contextRef="#ctx0" brushRef="#br0" timeOffset="117932.99">17498 3422 39 0,'0'0'49'0,"0"0"-3"0,0 0-3 0,0 0 2 16,0 0 4-16,0 0-7 0,0 0-5 0,0 0-2 15,0 0 4-15,0 0-2 0,0 0-1 0,0 0-7 16,0 0 0-16,0 0 2 0,0 0-13 15,0 0 1-15,0 0 3 0,0 0-6 0,0 0-5 0,0 0-2 16,0 0 4-16,0 0-2 0,0 0-1 0,0 0-7 16,-9 8 5-16,9-8-3 0,0 0 4 0,-4 3-5 15,4-3 4-15,-2 2-7 0,2-2 6 0,0 0-4 16,0 0-7-16,0 0 13 0,0 0-2 0,0 0 3 16,0 0-4-16,0 0 5 0,0 0-6 0,-3 4 7 15,3-4 3-15,0 0-10 0,0 0 11 0,0 0-8 16,0 0 0-16,0 0-6 0,0 0-2 0,0 0 5 15,0 0 6-15,0 0-8 0,0 0 2 0,0 0 0 16,0 0-7-16,0 0 0 0,0 0 1 0,0 0 3 16,0 0 3-16,0 0 0 0,0 0-2 0,18-2-2 15,-10 0 3-15,-1 1-4 0,5 0 3 0,-2 0 0 16,0-1-9-16,2-1 6 0,-2 1-4 0,-1 2 0 16,0-2-2-16,1 1-4 0,-3 1 1 0,-1 0 0 15,2 0-5-15,-8 0-6 0,10 0-8 0,-5 1-5 16,-5-1 2-16,6-1-2 0,-6 1-2 0,7 1 2 15,-7-1 1-15,0 0-5 0,5 2-2 0,-5-2-2 16,0 5-2-16,0-5 6 0,0 0-34 0,-3 4-74 16,3-4 32-16</inkml:trace>
  <inkml:trace contextRef="#ctx0" brushRef="#br0" timeOffset="118225.99">17530 3520 10 0,'0'0'77'0,"0"0"-7"0,0 0-11 0,0 0 0 16,0 0-2-16,0 0-8 0,0 0 2 0,0 0-7 15,0 0-2-15,0 0-3 0,0 0-3 0,0 0-5 16,0 0-2-16,0 0 2 0,0 0-3 0,0 0-11 15,0 0-2-15,0 0 6 0,0 0 0 0,0 0 4 16,0 0-2-16,0 0-5 0,0 0 2 0,10 6-7 16,-10-6 0-16,0 0-2 0,0 0 4 0,12-2 1 15,-12 2-11-15,11-3-12 0,-7 2-12 0,-4 1-23 16,9 1-20-16,-9-1-75 0,9 0-146 0,-4 0 65 0</inkml:trace>
  <inkml:trace contextRef="#ctx0" brushRef="#br0" timeOffset="-205117.16">16012 9728 13 0,'0'0'60'0,"0"0"-5"0,2-5-2 0,-2 5-3 16,0 0-1-16,0-4-3 0,0 4-4 0,0 0-8 15,4-3-1-15,-4 3 1 0,4-2 2 0,-4 2 4 16,1-3-7-16,-1 3 5 0,0 0-6 0,3-4 5 0,-3 4-3 16,0 0 3-16,4-6 5 0,-4 6-7 0,0-2 2 15,0 2-4-15,1-5 4 0,-1 5 4 16,4-4-3-16,-4 4 3 0,0-5-5 0,1 2 5 0,2 1-10 15,-3 2 1-15,1-5-3 0,3 2-3 0,-4 3-5 16,1-5-2-16,-1 5-6 0,3-2-1 0,-3 2 5 16,1-5 0-16,-1 5-8 0,0 0 2 0,0 0 1 15,1-4-4-15,-1 4-3 0,0 0 4 0,0 0-4 16,0 0-1-16,0 0-2 0,0 0-2 0,0 0-3 16,3-3 5-16,-3 3 2 0,0 0-7 0,0 0 3 15,0 0-3-15,0 0 5 0,0 0-3 0,0 0-2 0,0 0 2 16,0 0-2-16,0 0 3 0,1 14 0 0,-1-10-4 15,-1 1 7-15,1 1 1 0,0 1-1 0,0 1 1 16,1 1 1-16,-1 1-1 0,0 2 0 0,0-1 0 16,0 2 1-16,4 4 2 0,-4-2-1 0,0 1 6 15,0-1-1-15,3 2 1 0,-2-2-5 0,-1 2-8 16,1 1 7-16,-1 2-2 0,-1-3 7 0,0 1-2 16,1 1-2-16,0 0-1 0,-3-1 10 0,3 0-5 15,3-1-1-15,-6 2 6 0,2-4-10 0,2 2 5 16,-1 0 0-16,0-1-1 0,0-3-5 0,-1 2 5 15,-2-1-3-15,2-2 2 0,-3 3-4 0,0-3 1 16,3 0-3-16,-4-3 2 0,1 1-2 0,3 1-1 0,-2-2 2 16,-2 1-1-16,1-2 0 0,3-2 0 0,-2-1 1 15,2 3-5-15,1-4-4 0,-5 1-1 16,3-1-8-16,0-1-4 0,1 1-18 0,1-4-3 0,-3 5 0 16,3-5-8-16,0 0-24 0,0 0-23 0,0 0-19 15,0 0-91-15,8-9-220 0,-3 2 98 0</inkml:trace>
  <inkml:trace contextRef="#ctx0" brushRef="#br0" timeOffset="-203750.16">16169 9670 22 0,'0'0'48'0,"0"0"5"0,0 0 0 0,-5-7 0 0,5 7 0 15,-2-3 1-15,2 3 4 0,0 0-10 0,-3-4-3 16,3 4 2-16,-3-3-7 0,3 3 0 16,-2-3 4-16,2 3-5 0,0 0-7 0,-3-6 2 0,3 6-3 15,-2-3-4-15,2 3-1 0,0 0-8 0,-3-2-2 16,3 2 6-16,0 0-6 0,-2-5-2 0,2 5 4 16,0 0-6-16,-3-3 1 0,3 3-3 0,0 0 1 15,-3-6-1-15,3 6-2 0,-2-3 5 0,2 3-4 16,-4-1 4-16,4 1-10 0,-2-5 5 0,0 0-3 15,2 5-2-15,-4-6 2 0,3 5 7 0,1 1-5 16,-4-5-2-16,3 1-5 0,0 2 7 0,1 2 2 16,-7-6-3-16,7 6-2 0,-2-2-8 0,-1-1 5 0,3 3-1 15,-5-4 2-15,5 4-2 0,-2-2 8 16,2 2-6-16,-5-3-4 0,5 3 1 0,0 0 6 16,0 0-6-16,-7-1-5 0,7 1 2 0,0 0-1 0,0 0 6 15,-6-2-1-15,6 2-5 0,0 0 10 0,-8-1-4 16,8 1 3-16,0 0-3 0,0 0 3 0,0 0-4 15,0 0 0-15,0 0-1 0,0 0 6 0,0 0-3 16,0 0-4-16,0 0 7 0,0 0 1 0,0 0-3 16,0 0-4-16,0 0 1 0,0 0 1 0,0 0 1 15,0 0 0-15,17-5-2 0,-10 5 1 0,6-3 0 16,-1 3-6-16,5-2 6 0,1 2-5 0,3-3 6 16,8 2-1-16,-1-3 0 0,-1 2-5 0,1 2 4 0,4-2 6 15,-2 2-8-15,-9-3 3 0,8 3-11 16,-8 0 3-16,-2 3 2 0,-1-3 7 0,-4 0-4 15,-1 0-1-15,-4 0-3 0,1 0 2 0,-2 0 4 0,-3 0-1 16,3 0-5-16,-8 0 3 0,11 0 1 0,-11 0 5 16,7 0-6-16,-7 0 5 0,9 0-5 0,-4 0-1 15,-5 0 2-15,0 0-1 0,10 0 7 0,-6 2-11 16,-4-2 8-16,7 0-4 0,-7 0-2 0,9 0 2 16,-2 2 7-16,-7-2-3 0,9 1-6 0,-6 1 6 15,3-1-2-15,-6-1 1 0,6 1-2 0,-6-1-4 16,8 1 5-16,-8-1 2 0,0 0 1 0,7 0 0 15,-7 0 2-15,0 0-3 0,4 2-1 0,-4-2 2 0,0 0-3 16,0 0 2-16,0 0 1 0,0 0 0 16,0 0-4-16,0 0 3 0,0 0-2 0,0 0 0 15,7 1 1-15,-7-1 2 0,0 0-3 0,0 0 4 0,0 0-2 16,0 0 2-16,-2 5-4 0,2-5-7 0,-1 4 10 16,1-4 1-16,0 7-4 0,0-5 5 0,-3 5-7 15,3-4 3-15,-1 3 2 0,1 2-1 0,0-3-9 16,0 7 2-16,0-3 2 0,-2 0 2 0,2 2-3 15,0-1 5-15,0 0-1 0,0 3 0 0,2 3 5 16,-1-2-4-16,2 3 1 0,-3-5 0 0,0 5-1 16,3-2-2-16,-1 2 2 0,-2 0-3 0,1-1 11 15,3 1-9-15,-4-1 4 0,1-5 1 0,2 6 1 16,-2 3-1-16,-1-4 1 0,2 2-1 0,0 1 3 16,-1-2 3-16,-1 2-6 0,3-1 3 0,-2-2 0 15,-1 1 0-15,0 1-6 0,0-2 8 0,0 1-2 0,0 0 5 16,0-1-10-16,0-3 3 0,3 3-3 0,-3 0 1 15,0 0 1-15,0-5 0 0,1 5-4 0,-1 0-2 16,0-1 0-16,1-1 2 0,-1 1 2 0,0-5-1 16,0 2 3-16,3 1-5 0,-3-1-1 0,1-1 1 15,-1-1 2-15,3-1 3 0,-2 0-3 0,-1-1-1 16,1-3-3-16,3 3 5 0,-4 0-3 0,0-4 3 16,1 1 3-16,2 0-2 0,-3-1 2 0,0-1-9 15,0-3 2-15,1 7 3 0,-1-7 5 0,0 5-1 16,0-1-5-16,0-4 3 0,0 0-3 0,3 2 3 15,-3-2 2-15,1 4 8 0,-1-4-2 0,0 0-1 16,0 0 6-16,0 0-4 0,0 0 5 0,0 0 0 0,0 0-1 16,0 0-2-16,0 0 5 0,0 0-4 0,-13 2 0 15,13-2-6-15,-10-3 4 0,10 3-6 16,-17 1-2-16,6-2 5 0,-2 2-1 0,-6-1-8 0,2 0 6 16,-2 2-3-16,0-2 4 0,-1-2-5 0,-3 4-1 15,-7-2-4-15,2 0 0 0,5 2 1 0,-5-2 3 16,1 0-5-16,0-2 3 0,-1 2-1 0,0 0 4 15,5 0-1-15,-5-2-3 0,5 1-3 0,-5-1 6 16,7 1 1-16,1 1-5 0,1-2 2 0,1-2 3 16,4 3-4-16,1 0 8 0,4-2-3 0,2 3 2 15,0-3-3-15,1 2-6 0,6 1 0 0,-9-2-3 0,6 1-7 16,3 1-14-16,-6-1-9 0,6 1-20 0,0 0-9 16,0 0-18-16,10-10-118 0,-5 6-217 0,3-1 96 15</inkml:trace>
  <inkml:trace contextRef="#ctx0" brushRef="#br0" timeOffset="-202223.16">16486 9588 51 0,'0'0'52'0,"0"0"-6"0,0 0-10 0,-4-2 0 0,4 2-4 16,0 0-1-16,0 0-5 0,-5-1-2 0,5 1-2 15,-10 0-3-15,6-2-1 0,-4 1 1 16,2 1-2-16,-7 0 0 0,4-1 3 0,-2-2-5 0,-2 3 2 15,2 0 5-15,-5 0 1 0,0-2 0 0,-1 0 6 16,-1 1 4-16,-1 0-2 0,1-2-6 0,0 2 6 16,-1 1-4-16,2-2-1 0,2 1-3 0,2 0 0 15,-3 1-2-15,4 0-3 0,-2-3 1 0,3 3-5 16,-1 0 1-16,1 0-2 0,-1 3 2 0,2-3-9 16,-2 2 7-16,1 1-4 0,2 1-2 0,-1-1-1 0,1-1 1 15,1 2-12-15,-2-1 7 0,1 0 1 16,0-1 2-16,0 1 2 0,1-2-1 0,3 0-4 15,0 3-1-15,-3-3-3 0,2 1 8 0,0-1-1 0,3 0-2 16,-5 2-5-16,8-3 3 0,-5 3-3 0,0-3-1 16,5 0-3-16,-7 5 11 0,7-5-7 0,-6 2-4 15,4 0 4-15,2-2-6 0,-5 2 6 0,5-2-1 16,-2 1 0-16,2-1-2 0,0 0 7 0,-2 6-1 16,2-6-6-16,0 0 1 0,-1 4 1 0,1-4 8 15,0 0-7-15,0 0-3 0,0 0 7 0,-3 4-2 16,3-4-2-16,-1 5 0 0,1-5-4 0,0 7 1 15,0-4 1-15,0 2 6 0,0-1-8 0,0 1 12 16,1-2-5-16,-1 4-3 0,0-1-1 0,1 0 5 16,-1 1-3-16,3 0 1 0,-3 3 2 0,0 0-2 15,1 0 0-15,0 2 4 0,-1-1-7 0,-1 2 1 16,0 2 2-16,0 1 1 0,-2-1 3 0,-1 2 2 0,2-3-4 16,-1 3 2-16,1 0 2 0,-1 2 3 0,-1-2-11 15,0 3 10-15,2 4 5 0,0-6-2 16,1 3 2-16,-1-4-4 0,-1 2 4 0,2 0-8 0,-2 1-1 15,2 8 2-15,1-5 2 0,0-3-8 0,0-2 4 16,1 2 0-16,-1-2 2 0,4 2 1 0,-4 0-1 16,3-3 1-16,-2 0 2 0,0-1-9 0,-1 0 5 15,3-4-3-15,-3-1-3 0,2 0 7 0,0-1-2 16,0 1 4-16,-2-4 1 0,0 0-2 0,2 0 0 16,-1 1 4-16,1-3 1 0,0 0-7 0,-1 1 7 15,-1-1-3-15,0-1 4 0,0 2-2 0,1-3-5 16,-1 2-2-16,2-3 6 0,-1 3 5 0,-1-5-4 0,0 7-8 15,1-3 2-15,-1-1 2 0,-1 0 0 0,2 1-1 16,-1 1-1-16,1 1 0 0,-2-2 1 16,2-1 0-16,3 1-5 0,-3 2 4 0,1 0-1 0,0-1-3 15,-1 1 0-15,1-2 2 0,-1 1 2 0,0-1 1 16,3 0-1-16,-3 0-4 0,1-2 0 0,-1 1 0 16,0 1 4-16,-1-4 7 0,0 0-6 0,3 4-1 15,-3-4 2-15,4 4-5 0,-4-4 0 0,0 0 4 16,0 0-2-16,3 3 0 0,-3-3-2 0,0 0 2 15,0 0 1-15,0 0-1 0,0 0 3 0,0 0 2 16,0 0 1-16,0 0-6 0,4 1-1 0,-4-1 3 16,0 0-1-16,0 0 4 0,0 0-3 0,0 0 2 0,0 0-10 15,0 0 9-15,0 0-3 0,0 0 1 16,0 0 0-16,0 0 2 0,0 0 2 0,0 0-2 16,0 0 9-16,0 0-5 0,0 0 0 0,0 0-3 0,0-10 2 15,0 10-1-15,0 0-1 0,0-6-5 16,0 6 3-16,-2-5 5 0,2 5-5 0,0 0-5 0,0 0 5 15,0-4-2-15,0 4 0 0,0 0-2 0,0 0-3 16,0 0-1-16,0 0-9 0,0 0-2 0,-2-4 0 16,2 4-1-16,0 0 3 0,8 0-1 0,-8 0 1 15,10 0-5-15,-2 0-9 0,2-2 6 0,3 0-10 16,-2 2 3-16,5 0-6 0,3-5 7 0,-1 3-5 16,4-1 0-16,6-2 3 0,0 3-1 0,1-1-3 0,3-1-9 15,0 2-2-15,3-4-8 0,-2 4-8 16,-1-1-27-16,-1 1-77 0,-1-2-175 0,0-2 78 15</inkml:trace>
  <inkml:trace contextRef="#ctx0" brushRef="#br0" timeOffset="-196575.16">18464 10451 12 0,'0'0'25'0,"0"0"-3"0,0 0-1 0,0 0-3 16,0 0 4-16,0 0-2 0,0 0 2 0,0 0-3 0,0 0-1 15,0 0 4-15,0 0-3 0,0 0 2 16,0 0 1-16,0 0-1 0,0 0-4 0,0 0 4 15,0 0-3-15,0 0-2 0,0 0 1 0,0 0-2 0,0 0-1 16,0 0-9-16,0 0 8 0,0 0-5 0,0 0 0 16,0 0-3-16,-6-1 4 0,6 1-4 0,0 0 0 15,0 0 1-15,0 0-1 0,0 0 5 0,0 0 4 16,0 0 0-16,0 0 3 0,0 0 6 0,0 0 0 16,0 0 6-16,0 0 1 0,0 0 0 0,0 0-2 15,0 0-2-15,0 0 3 0,0 0 1 0,0 0-8 16,0 0-4-16,0 0-3 0,0 0-3 0,0 0 13 15,-8-1-8-15,8 1-2 0,0 0-6 0,0 0 7 0,0 0-10 16,0 0 3-16,0 0-2 0,0 0 2 16,0 0-1-16,0 0-3 0,0 0-1 0,0 0 0 15,-5-2-2-15,5 2 3 0,0 0 6 0,0 0 3 0,0 0-2 16,0 0 10-16,0 0-1 0,0 0-3 0,0 0 6 16,0 0 0-16,0 0-5 0,0 0-4 0,0 0 5 15,0 0 2-15,0 0-6 0,0 0-5 0,0 0 5 16,0 0-4-16,-3-1-2 0,3 1 1 0,0 0-5 15,0 0 2-15,0 0 0 0,0 0-6 0,0 0 7 16,0 0 0-16,0 0-3 0,0 0 0 0,0 0 4 16,0 0-6-16,-3-4 2 0,3 4-1 0,-3-4-2 15,3 4 1-15,0 0 3 0,-4-3-3 0,4 3-2 16,-1-5-2-16,1 5-2 0,-4-1 5 0,4 1 0 16,0 0 4-16,-1-4-7 0,1 4 0 0,0 0-1 0,-4-4 2 15,4 4-2-15,-4-6-1 0,4 6-1 0,-1-3 4 16,-2 1 2-16,3 2-13 0,-5-7 4 0,4 3-1 15,-3 0 4-15,0 0-4 0,3 2-1 0,-7-6-1 16,3 1 1-16,-2 2 2 0,0-3 4 0,-2 0-5 16,1-1-8-16,0 0 3 0,-3 0-1 0,1-3 4 15,-1 4 3-15,0-1 1 0,1-1 2 0,1 1-9 16,-1-1 6-16,0 3-2 0,-3 0 4 0,4-2 4 16,-1 4-2-16,-3-3-2 0,4 2 1 0,-1-1 1 0,-3 0 6 15,4 2-5-15,0 1-6 0,-1-1 1 16,-2 0 3-16,1 1-1 0,2 0 4 0,1 1-4 15,2 2 1-15,-3-2 2 0,1 3-3 0,1-2-5 0,2 0 7 16,-7 0-7-16,3 1 9 0,3 1-6 0,-2 0 1 16,-3-2 0-16,3 2 0 0,-2 0-1 0,0 0 5 15,2-1-4-15,0 0 5 0,-2 1 2 0,10 0-2 16,-13-1 0-16,4-1 14 0,4-1-11 0,-5 2-1 16,2 0 5-16,0-1-2 0,3 0 1 0,-3 1-1 15,2-2 3-15,1 2-2 0,5 1-6 0,-9-3 1 16,9 3-2-16,-5-3 4 0,5 3-15 0,-3-1-11 0,3 1-21 15,-4-3-12-15,4 3-18 0,0 0-94 0,0 0-180 16,0 0 81-16</inkml:trace>
  <inkml:trace contextRef="#ctx0" brushRef="#br0" timeOffset="-195602.14">18124 10076 45 0,'0'0'81'0,"0"0"-10"0,0 0-2 16,0 0-4-16,-5-2 1 0,5 2-7 0,0 0-6 16,0 0 1-16,0 0-4 0,0 0 2 0,0 0-5 15,0 0 6-15,0 0-2 0,0-5-3 0,0 5-3 16,0 0-6-16,-1-4-5 0,1 4 0 0,0 0-1 15,0 0-3-15,-4-4-9 0,4 4 4 0,0 0-8 16,0 0-2-16,-10 0-1 0,10 0-5 0,0 0-2 0,-14 4 4 16,10-3-3-16,-1 2 1 0,-3-1-5 0,2-1 3 15,-1-1-1-15,0 2-7 0,-1-2 6 0,2 2 2 16,-2-1-5-16,0 0 5 0,-2 2-8 0,-3-2 4 16,4-1-2-16,-5 4 3 0,4-3-7 0,1 1 5 15,-5 0 1-15,5-2-3 0,-4 2-1 0,6 0 1 16,0-2-2-16,0 4 5 0,-1-3-4 0,3 0 3 15,5-1-2-15,-8 0 2 0,3 2-5 0,5-2 9 0,-5 3-8 16,5-3 1-16,0 0 1 0,-4 0-2 16,4 0 9-16,0 0-9 0,0 0 7 0,0 0-5 15,0 0 2-15,0 0 2 0,-7 2-2 0,7-2-1 0,0 0 1 16,0 0-7-16,0 0 8 0,0 0 0 0,0 0-4 16,0 0 1-16,0 0 0 0,0 0 6 0,0 0-13 15,0 0 7-15,0 0-1 0,0 0-4 0,-8 0 4 16,8 0 0-16,0 0 0 0,0 0-3 0,0 0-1 15,0 0-1-15,0 0 2 0,1 4 3 0,-1-4-7 16,0 0 16-16,3 8-17 0,-2-5 4 0,-1-3 2 16,3 7 4-16,-3-4-2 0,1 1-1 0,0 1 1 15,0-3-3-15,2 1 4 0,-1 2 1 0,0-1-6 16,0 0 6-16,-1 0 0 0,1 0-1 0,-1 0 0 16,3-2 3-16,-3 2-3 0,2 0 1 0,-1 0 7 15,1-1-13-15,0 1 10 0,-2-2-8 0,0 1 1 0,0 1-1 16,2 0-1-16,-3-4 13 0,4 5-11 0,-3-1 0 15,-1-4 3-15,0 7 2 0,1-5-6 0,0 2 4 16,-1-4-2-16,0 7 4 0,2-3-6 0,0-2 0 16,-2-2 2-16,2 5 2 0,-2-5-3 0,1 5 1 15,-1-5-2-15,0 3-1 0,0-3 0 0,0 0 1 16,1 4 0-16,-1-4-5 0,0 0-4 0,0 0 4 16,0 0 4-16,0 3-6 0,0-3-1 0,0 0 2 0,0 0-4 15,0 0 9-15,1 4-4 0,-1-4-3 16,0 0 7-16,0 0-6 0,0 0 1 0,2 3 1 15,-2-3 3-15,0 0 0 0,0 0-5 0,0 0 16 0,0 5-8 16,0-5-2-16,0 0-2 0,0 0 7 0,0 5-1 16,0-5 1-16,0 0-8 0,0 0 12 0,0 0-2 15,0 0 7-15,0 0 7 0,0 0 11 0,2 1 5 16,-2-1-1-16,0 0 4 0,0 0-6 0,0 0 0 16,0 0-4-16,0 0-8 0,0 0-7 0,0 0-11 15,0 0-20-15,0 0-21 0,0 0-34 0,0 0-40 16,0 0-65-16,0 0-195 0,0 0 86 0</inkml:trace>
  <inkml:trace contextRef="#ctx0" brushRef="#br0" timeOffset="-194349.16">17218 10865 15 0,'0'0'102'0,"0"-3"-10"0,0 3-10 15,0 0-13-15,0 0 1 0,0 0-3 0,0 0-1 16,0 0-2-16,0 0-4 0,0 0-1 0,0-6 0 15,0 6-1-15,0 0-11 0,0 0 6 0,0 0 0 16,0 0-5-16,0 0 2 0,0-5-7 0,0 5-3 16,2-3 4-16,-2 3-4 0,0 0-4 0,0 0-1 15,-2-5-1-15,2 5-3 0,-1-4 1 0,1 4-7 16,-1-4 3-16,1 4-6 0,1-7-2 0,-1 3-3 16,1 2-2-16,-1-5-1 0,0 2 0 0,2 0-6 15,-1-2 7-15,1-2-4 0,0 1-4 0,1-1 3 16,1-3-1-16,1-4-1 0,-1 1-1 0,0-2-1 15,1 1-12-15,0-1 10 0,4-2-7 0,-2 2-1 0,-1-3 1 16,-1 2 2-16,0-2-1 0,2 0-2 0,-1 3 5 16,-1 0-7-16,0 0 6 0,4-2-21 0,-4 5-2 15,0 2 5-15,-1 0-3 0,3 1 5 0,-5 0 7 16,2 3-4-16,2-1 3 0,-2 1-2 0,3-1 3 16,-5 3 0-16,2 1 1 0,1-2 0 0,-1 2-1 15,0 1 4-15,0-1-7 0,-1 2 1 0,0 1-1 16,1-2-1-16,-4 4 4 0,5-3-1 0,-2 1 0 15,-3 2-9-15,6-4 8 0,-6 4-12 0,0 0 8 16,2-3-4-16,-2 3 6 0,0 0-2 0,0 0 1 0,0 0 3 16,0 0 1-16,0 0 0 0,3-4 3 0,-3 4-1 15,0 0 1-15,0 0-5 0,0 0 4 0,0 0 8 16,0 0-6-16,-11-4 0 0,11 4 1 0,-4-2-1 16,0 0 3-16,4 2-1 0,-8-3 3 0,4-2-1 15,-2 3 3-15,2-1 0 0,-1-1 1 0,1 1-4 16,-1-3 13-16,-3 1-9 0,2 0 1 0,1 1-4 15,1-2 5-15,0 1 8 0,-1-1-7 0,1 0 4 16,-1 1-5-16,0-2 4 0,4 2-2 0,-3 0 6 16,1-2-2-16,2 3 6 0,1 0-7 0,-2-1-2 15,2 1 10-15,0-1-9 0,0 5 1 0,2-7-5 0,-1 4 4 16,2-2-3-16,-2 3 1 0,3-1 1 0,1 0-2 16,-1 1-2-16,0-2 0 0,1 1-2 0,0 3 3 15,-1-2-7-15,5 0 4 0,-3 2 0 0,1-2-1 16,-1 2 2-16,2 0-3 0,-1-2 2 0,0 2 3 15,-7 0-5-15,10 2-5 0,-5-2-1 0,1 1 2 16,-6-1-3-16,8 3 4 0,-3-2 3 0,-2 3-6 16,-1-3 7-16,1 3 0 0,0-2 3 0,1 3-6 15,-1-3 0-15,-2 3-4 0,2-1 3 0,0 2 4 16,-2-2-2-16,0 2 1 0,2-1 2 0,-1 1-3 16,0-1 4-16,0 0 0 0,-1 0-3 0,3-1-2 15,-4 2-4-15,3-3-15 0,-1 3-18 0,-1-2-21 0,1 0-29 16,-2 0-92-16,0-4-195 0,0 4 87 15</inkml:trace>
  <inkml:trace contextRef="#ctx0" brushRef="#br0" timeOffset="-193596.16">17213 9228 78 0,'0'0'77'0,"-8"-1"-13"0,8 1-5 0,-3-2-1 16,3 2-9-16,-4-3 0 0,4 3-2 0,0 0-2 16,-8-1 9-16,8 1-2 0,0 0 3 0,0 0-3 15,0 0 1-15,-5-3 10 0,5 3-9 0,0 0-1 16,0 0 6-16,0 0-9 0,-4-3 2 0,4 3-5 15,0 0-3-15,0 0-2 0,0 0-3 0,0 0-9 0,0 0-1 16,0 0 2-16,-1-4-11 0,1 4 3 16,0 0-4-16,0 0-2 0,0 0-3 0,0 0-3 15,0 0-5-15,0 0 1 0,0 0-1 0,0 0-5 0,0 0 2 16,8 14 0-16,-6-9 3 0,2 0-7 0,1 0 7 16,1 4-1-16,2 3-2 0,1 0 2 0,1 1-3 15,2 1 2-15,-3 1-5 0,2-1 3 0,0 0 5 16,0 2-6-16,0-2 2 0,1 2-1 0,-2-2-2 15,-1 1 3-15,4-1-5 0,-3 2 1 0,-1-3-1 16,0 0-1-16,-4-1 8 0,4 2-7 0,-3-4-7 16,0 0 6-16,-1 0-2 0,-1-2-3 0,-2-2-4 15,2 2 1-15,-2-1 4 0,1-2-7 0,0 1 10 16,-2 0-2-16,3-1-7 0,-3-1 3 0,2 1 1 16,-2-1-14-16,0 1 2 0,-1 0-2 0,1-2-8 15,1 0-5-15,-1 2-12 0,2-3-1 0,-3-2-18 0,4 5-12 16,-4-5-22-16,0 0-61 0,4 7-175 15,-4-7 78-15</inkml:trace>
  <inkml:trace contextRef="#ctx0" brushRef="#br0" timeOffset="-193021.16">17526 9471 21 0,'0'0'82'0,"0"0"-8"16,0 0-2-16,0 0-2 0,0 0 0 0,0 0-3 0,0-5 7 15,0 5-10-15,0 0-2 0,0 0 1 0,0 0 0 16,0 0-1-16,-4-4-3 0,4 4-1 15,0 0 8-15,0 0-16 0,0-5-4 0,0 5-4 0,0 0-4 16,0 0-5-16,0 0-3 0,0 0-2 0,0 0-5 16,0 0-3-16,-1-3-3 0,1 3 0 0,0 0-8 15,0 0 1-15,0 0-4 0,0 0-2 0,0 0 6 16,0 0-7-16,0 0-1 0,0 0 1 0,1 15-1 16,-1-12 0-16,0 1 2 0,0 2 1 0,3-2-1 0,-3 1 1 15,0 2-1-15,0-2-4 0,0 1 5 16,0 0-2-16,0 1 0 0,-3 1 6 0,6 0-6 15,-6 1-1-15,3 0 0 0,0 0-2 0,0 2 0 0,-1-2-4 16,1-4 1-16,0 4 5 0,0-3-2 0,0 3-1 16,0-4-10-16,0 0-4 0,0 3 6 0,0-3 0 15,0-1 0-15,0 3 2 0,-2-2 1 0,0-4-2 16,2-1 5-16,-5 5 3 0,1-3-3 0,-1 2 8 16,-2-4-5-16,0 0 4 0,7 0 1 0,-20 0-1 15,10 0 4-15,-3-2 7 0,0 0-5 0,-1 1 4 16,0-1 3-16,1 0 2 0,-1 0-4 0,1 1 6 15,-1-1-9-15,3 0-1 0,-5 1 1 0,5-1-2 0,-1 0 4 16,1-1-6-16,-1 3-1 0,2 0-1 16,2 0 1-16,-2 0-10 0,1 2-8 0,3-1-14 15,1 3-17-15,-2-2-8 0,2-1-16 0,1 1-20 0,1 1-37 16,-1 0-78-16,4 1-217 0,0-4 96 0</inkml:trace>
  <inkml:trace contextRef="#ctx0" brushRef="#br0" timeOffset="-192267.16">18471 9315 87 0,'0'0'90'0,"2"-5"-8"0,-2 5-8 15,0 0-13-15,0 0-2 0,3-2-2 0,-3 2-9 16,0 0 10-16,0 0-5 0,0 0 8 0,0 0-6 16,0-4 1-16,0 4 0 0,0 0-5 0,0 0-6 0,0 0-2 15,0 0-2-15,0 0-10 0,0 0-2 16,0 0-8-16,0 0-3 0,0 0-1 0,0 0 0 0,-13 11-9 15,8-7 7-15,-3 2-4 0,-2 1 3 0,-2 0-3 16,1 4 4-16,-6-1-3 0,3 2 1 0,-4-2-11 16,-1 2 4-16,0 5 7 0,-7-2-5 0,5-1 1 15,-2 0 2-15,5-1-1 0,-5 1-2 0,-3-1 1 16,10-1-4-16,-3-1 3 0,2-2-4 0,0 0 1 16,-2 3 1-16,5-4 2 0,-1 1-1 0,1-1-2 15,2-2-2-15,1 1-1 0,-1-2 1 0,3 4 5 16,-5-4-9-16,5 1 2 0,-2-1 5 0,0 1-4 15,2-2-4-15,-1 2 4 0,4-3 2 0,-4 2 2 16,-1-1-9-16,3 1-2 0,0-3 0 0,1 1-5 16,1-2-10-16,-3 1-1 0,0 2-5 0,3-3-1 0,-1 1-13 15,1 0-6-15,1 0-15 0,5-2-3 0,-9 0-21 16,9 0-91-16,0 0-191 0,-14-2 85 0</inkml:trace>
  <inkml:trace contextRef="#ctx0" brushRef="#br0" timeOffset="-191839.55">17916 9542 44 0,'0'0'49'0,"0"0"-5"0,0 0-6 15,0 0-2-15,0 0-3 0,0 0-2 16,0 0-7-16,0 0 8 0,0 0-4 0,0 0 3 0,0 0-5 16,0 0 7-16,-10 10-4 0,6-6 2 0,-1 0-3 15,-1 0 4-15,-1 0-1 0,-1 1-4 0,1 0 1 16,-1 3 1-16,-1-1-4 0,1-1 6 0,-3 2 1 16,5 0-6-16,-1-1 5 0,1-1-8 0,-1 2-3 15,1-5-3-15,1 2-3 0,0 1-1 0,2-2-6 16,-2 1 4-16,1 1 5 0,3-3-3 0,-2 0 10 15,2 1-4-15,1-1 5 0,0-3 0 0,-4 5 7 16,4-5-2-16,4 4-1 0,-4-4 8 0,0 0-3 0,4 3 4 16,-4-3-1-16,5 2-3 0,3-2 0 0,-2 1-5 15,6-1-3-15,-2 0-2 0,-1-1-4 0,2 2-1 16,1 0-11-16,-1-1-3 0,2 3-10 0,-3-3-7 16,2 2-3-16,-3 0-7 0,-2 1 4 0,1-1-7 15,0 1 0-15,-2-2-9 0,-1 0-6 0,-1-1-10 16,1 3-6-16,-3-1-10 0,-2-2-12 0,7 3-90 15,-7-3-184-15,0 0 82 0</inkml:trace>
  <inkml:trace contextRef="#ctx0" brushRef="#br0" timeOffset="-190573.55">16219 10505 24 0,'0'0'93'0,"0"0"0"16,0 0-2-16,0 0-5 0,0 0-6 0,0 0-10 15,0 0-3-15,0 0-7 0,0 0-4 0,0 0-7 16,0 0 0-16,0 0-11 0,0 0 1 0,0 0-8 15,0 0 8-15,11-11-13 0,-7 10-6 0,0-2 5 16,4-1-4-16,-2-1-5 0,7 0 1 0,-3-2-4 16,11 0 1-16,-2-1-7 0,6-2 6 0,4-1-1 15,1-1-5-15,2 1 6 0,4-4-7 0,0 2 1 16,-4 0-1-16,1-1 4 0,-1 2-8 0,0-3 10 0,-3 1-14 16,-1 4 7-16,-2-2-2 0,-3 1 3 0,-3 1-5 15,-5 1 4-15,1 1-1 0,0 0-4 0,-4 3-1 16,-2-3 6-16,8 1-4 0,-8 3 0 0,3-4 2 15,0 4-7-15,2-1 5 0,-3 0 2 0,-2 0-8 16,4 3 12-16,-2-2-5 0,-1-1-2 0,1 2 0 16,-1-2 0-16,0 1 0 0,-2 1 2 0,2-2-6 15,-1 2 6-15,-2 2 5 0,-2-2-5 0,-1 1 7 16,0-1-5-16,1 1 1 0,-2-1 12 0,2 0 1 16,-4 2-1-16,-2 1-1 0,5-5 0 0,-3 2-3 15,-2 3 4-15,2-2-6 0,-2 2-1 0,0 0-4 16,1-6 1-16,-1 6-13 0,0 0 1 0,0 0-4 15,-5-5-4-15,5 5 0 0,-5-1-1 0,5 1 3 16,-6-3 3-16,6 3-7 0,0 0 3 0,-9 0-4 0,5-1-5 16,4 1-3-16,-9-2-6 0,9 2 12 0,-6-3-10 15,0 2-4-15,6 1 5 0,-8 0 0 0,4-1-7 16,4 1-6-16,-9-2-5 0,5 0 5 0,4 2 0 16,-9-2 2-16,3 1 7 0,2-1 2 0,0 0 5 15,4 2 9-15,-8-5 8 0,3 4 9 0,5 1 2 16,-4-2 3-16,4 2 1 0,-6-2 3 0,6 2-7 15,0 0 4-15,0 0-5 0,0 0 6 0,0 0-1 16,10-8-5-16,-5 6-5 0,0 1 8 0,1 0-1 16,-6 1-2-16,11-1-6 0,-6 1 3 0,-5 0 7 0,10 0-10 15,-10 0 1-15,7 0 0 0,-7 0 1 16,7 1-2-16,-7-1 2 0,3 2 1 0,-1 1 7 16,-2-3-6-16,2 5-4 0,-1-3-1 0,2 2 6 0,-3 2-3 15,0-2-6-15,0-4 13 0,-2 9-9 0,2-3 6 16,-1 1-2-16,-2 0 1 0,2 1-7 15,-3 1 1-15,-1-1-18 0,3 2-15 0,-2-1-22 0,-1 1-58 16,-2-1-126-16,0 2 56 0</inkml:trace>
  <inkml:trace contextRef="#ctx0" brushRef="#br0" timeOffset="-189018.55">17116 10390 36 0,'0'0'77'0,"0"0"-7"0,0 0-9 0,0 0-2 15,0 0-5-15,0 0-9 0,0 0-3 0,0 0-2 16,0 0-9-16,0 0 1 0,0 0 1 0,0 0-5 0,0 0 3 16,0 0 2-16,0 0 3 0,0 0 0 15,0 0 5-15,0 0-8 0,0 0 2 0,-8-11-2 0,8 11 3 16,0 0-9-16,0 0-7 0,0 0-2 0,0-5 8 16,0 5-7-16,0 0 7 0,-1-5-12 0,1 2 0 15,0 3 2-15,0 0-1 0,0-6 2 0,0 6-10 16,0-5 1-16,1 2 0 0,-1-2 2 0,0 5-6 15,0-8 8-15,0 3-1 0,0-1 2 0,0 2 1 16,-1-3-3-16,-3 0 2 0,3-2-5 0,-1 1-2 16,0-2 3-16,-3 0-4 0,1-1-2 0,-1 2-8 15,-1-3-5-15,-2 2-6 0,2 1-20 0,-1-3-12 0,-1 1-29 16,2 1-104-16,-1 2-196 0,4-2 87 0</inkml:trace>
  <inkml:trace contextRef="#ctx0" brushRef="#br0" timeOffset="-25363.51">18855 12115 2 0,'0'0'65'0,"0"0"10"0,0 0-17 15,0 0 1-15,0 0-12 0,0 0-4 0,0 0-6 16,0 0 0-16,0 0 2 0,0 0-12 0,0 0 0 15,0 0-3-15,0 0-1 0,0 0 0 0,0 0-5 16,0 0-4-16,0 0 4 0,0 0 2 0,0 0-1 16,0 0 0-16,0 0 3 0,0 0-3 0,0 0 6 15,0 0-2-15,0 0 3 0,0 0-5 0,0 0 1 16,0 0 4-16,0 0-6 0,0 0-1 0,0 0 4 16,0 0-9-16,0 0-6 0,0 0 3 0,0 0-2 0,0 0 1 15,0 0-2-15,0 0 1 0,0 0 4 0,0 0-9 16,0 0 0-16,0 0 5 0,9 4-1 15,-9-4 1-15,10 3-3 0,-3-2-4 0,-2 1-2 0,0-1 8 16,4 2-5-16,-3-3-1 0,2 3-2 0,-2 1-6 16,3-3 0-16,-2 1-6 0,-1 0 4 0,1-2-4 15,-1 2-9-15,-1-2 0 0,-5 0-1 0,6 3-4 16,-6-3 4-16,5 0-1 0,-5 0-3 0,6 2-2 16,-6-2-6-16,0 0-3 0,0 0 4 0,0 0-4 15,0 0-17-15,0 0-55 0,-9 7-116 0,9-7 51 16</inkml:trace>
  <inkml:trace contextRef="#ctx0" brushRef="#br0" timeOffset="-25195.51">18859 12175 5 0,'5'0'71'0,"-5"0"-8"0,10 1-7 0,-3 2-9 15,-1-2-10-15,1 1-18 0,-1 0-34 0,0 0-33 16,-2-1-51-16,1 1 24 0</inkml:trace>
  <inkml:trace contextRef="#ctx0" brushRef="#br0" timeOffset="-21621.92">18662 15600 1 0,'0'0'72'0,"0"0"-2"0,0 0-18 16,0 0 6-16,0 0-5 0,0 0-8 0,0 0 1 16,0 0-13-16,0 0 4 0,-11-5 5 0,11 5 0 15,-3-2 12-15,3 2-3 0,0 0-6 0,-5-5 2 16,5 5-7-16,0 0 2 0,0 0-1 0,-4-1-5 15,4 1 3-15,-4-3-8 0,4 3 1 0,-4-2-6 16,4 2 0-16,0 0-7 0,-2-3-5 0,2 3-6 16,0 0 2-16,0 0 1 0,-8 0 6 0,8 0-11 15,0 0 5-15,0 0-5 0,0 0-7 0,0 0 2 0,0 0 8 16,0 0-4-16,0 0-6 0,0 0 2 0,13 8 3 16,-13-8 0-16,9 1-1 0,-1 2-1 15,-1-1-4-15,6-1 6 0,-1 1 0 0,2-1-1 0,-3 0 4 16,3 1-2-16,-1-1-6 0,6-1 5 0,-1 3-10 15,-4-2 8-15,-1-1 1 0,2 0-2 0,-4 0 4 16,1 0-3-16,1 0 7 0,-3-1-2 0,3 0-6 16,-3-1-10-16,-3-1 16 0,-1 2 3 0,2-1 4 15,-3 0-13-15,-1 0 7 0,0-1 1 0,-4 3-2 16,3-4-10-16,-3 4-6 0,0 0-12 0,-3-5-19 16,3 5-8-16,-9-2-17 0,2 2-10 0,7 0-96 15,-16 3-185-15,8-1 82 0</inkml:trace>
  <inkml:trace contextRef="#ctx0" brushRef="#br0" timeOffset="-21191.91">18582 15642 4 0,'-2'3'52'0,"2"-3"0"0,0 0 0 0,2 4 9 16,-2-4 9-16,0 0 1 0,0 3 8 0,0-3-11 15,0 0 0-15,0 0 4 0,0 0-9 0,0 0-7 16,0 0 2-16,0 0-3 0,0 0-5 0,0 0 1 0,0 0-10 15,0 0-2-15,0 0-5 0,0 0-4 16,0 0-3-16,0 0-4 0,6-9-2 0,-6 9 1 16,0 0-11-16,0 0 4 0,0 0 0 0,10 0-1 0,-10 0-3 15,0 0-3-15,8 1-2 0,-8-1 1 0,10 1 1 16,-1 1-5-16,-3-1 3 0,6 1 0 0,-3 2-4 16,4 0 6-16,-3 0-5 0,3-3 0 0,-2 2-11 15,2 4 16-15,0-3-3 0,0-1 1 0,-1 3-6 16,-1-1 0-16,-1-1-2 0,1 1-14 0,-6-2-6 15,3-1-4-15,-3 2-13 0,-1-1-11 0,1 0-5 16,-2-2-16-16,-3-1-109 0,0 0-194 0,0 0 87 16</inkml:trace>
  <inkml:trace contextRef="#ctx0" brushRef="#br0" timeOffset="-13727.92">18740 15463 25 0,'0'0'53'16,"0"0"-10"-16,0 0 7 0,8-2-6 0,-8 2-6 15,0 0 2-15,5-3 1 0,-5 3-9 0,2 0 5 16,-2 0-3-16,4-3-7 0,-4 3-1 0,5-1-1 16,-5 1-1-16,0 0 1 0,7-1-5 0,-7 1-5 15,3-4-3-15,-3 4 5 0,0 0-4 0,0 0-7 16,0 0 6-16,8 0 1 0,-8 0 0 0,0 0-6 0,4-2-5 15,-4 2 6-15,5-2-2 0,-5 2-2 16,0 0-3-16,4-1 4 0,-4 1 2 0,0 0-2 16,5-1 2-16,-5 1-3 0,0 0 6 0,0 0 2 0,0 0-6 15,0 0 5-15,9-2 1 0,-9 2 9 0,0 0-6 16,0 0 1-16,0 0 0 0,0 0-6 0,0 0 9 16,0 0-10-16,0 0-2 0,3-3 1 0,-3 3 3 15,0 0-6-15,0 0 9 0,0 0-9 0,0 0 7 16,0 0-2-16,0 0-4 0,0 0-5 0,0 0 7 15,0 0-2-15,0 0 3 0,0 0-4 0,0 0-5 16,0 0 10-16,0 0-6 0,0 0-4 0,0 0 6 16,0 0-9-16,0 0 2 0,0 0-1 0,0 0-1 15,0 0-1-15,0 0 0 0,0 0 5 0,-21 6 2 16,17-4-7-16,-1-1-2 0,0 1 9 0,-1 2-3 16,-1-3 0-16,1 3-3 0,0-4 5 0,-3 1-9 15,0 2 15-15,2 0-5 0,-3 0-6 0,0 1 14 0,1-1-7 16,0-2 0-16,2 2 5 0,-4-2-6 0,1 0 11 15,-3 1 1-15,4-1-12 0,0 2 2 16,-1 1-5-16,1-3 6 0,1 0 5 0,1 0-1 0,-1 0-4 16,2 2 5-16,1-2-2 0,5-1-4 0,-9 3 0 15,5-3-4-15,4 0-1 0,0 0 0 0,-8 0-3 16,8 0 7-16,-5 2-1 0,5-2 1 0,0 0-9 16,-4 4-2-16,4-4-7 0,0 0-10 0,-2 3-3 15,2-3-13-15,0 0-11 0,-2 2-11 0,2-2-14 16,0 6-65-16,0-6-151 0,0 0 68 0</inkml:trace>
  <inkml:trace contextRef="#ctx0" brushRef="#br0" timeOffset="-13152.91">18924 15614 2 0,'0'0'75'0,"-1"-3"-9"16,1 3-2-16,0 0-9 0,-5-3-13 0,5 3-3 0,-4-3-3 16,4 3 1-16,0 0 1 0,-5-1-13 0,5 1 1 15,0 0-6-15,-8 0 1 0,8 0-1 0,0 0-4 16,-14 1-2-16,10 2-1 0,-2-2 0 0,-2 3 0 16,-2-2-3-16,-2 1-2 0,2 1 5 0,0-1 2 15,-3 1 0-15,-1-1-8 0,3 1 8 0,-2 0 3 16,-1-1 3-16,-2 2 2 0,0-1-1 0,4 0-1 15,0 0 3-15,-1-2 4 0,0 1-4 0,2-2 1 16,0 2-8-16,4-1 1 0,-1 1 4 0,0-1-5 16,3-1 1-16,0 1-7 0,0-1 2 0,1 0-11 15,0 1-8-15,1 3-34 0,0-2-22 0,-1 0-94 16,0-2-169-16,-2 4 75 0</inkml:trace>
  <inkml:trace contextRef="#ctx0" brushRef="#br0" timeOffset="-8307.78">16625 15674 16 0,'0'0'17'0,"0"0"-3"15,0 0-2-15,-10 6-3 0,10-6 1 0,0 0-3 0,0 0 0 16,0 0 3-16,0 0-3 0,0 0 1 0,0 0-3 16,0 0 3-16,-5 0-2 0,5 0 2 15,0 0-1-15,0 0-4 0,0 0 0 0,0 0-1 0,0 0 2 16,0 0 7-16,0 0-6 0,0 0-2 0,0 0 0 16,0 0 0-16,0 0 3 0,0 0 1 0,8 6 0 15,-8-6 5-15,0 0-7 0,7 0 3 0,-7 0 1 16,0 0-1-16,0 0 4 0,7 2 4 0,-7-2-1 15,7 2-2-15,-7-2 4 0,8 0 0 0,-2 1-4 16,0 0-3-16,1-1 2 0,-2 3 2 0,3-3 3 16,5 0-2-16,-3 3 2 0,4-1-5 0,-5-2 1 15,3 3 2-15,0-2 2 0,0 2 0 0,2-1-6 16,-3 1 12-16,1-3-5 0,1 3 3 0,-2-2 3 16,2 0 6-16,-2 1-9 0,1-1 3 0,3 0-2 15,-4 0-5-15,5 1 3 0,-6-2-3 0,4 2 3 16,-1-1-2-16,0 1-2 0,-3 0 0 0,2 1-6 15,-2 0 7-15,3-2-6 0,-4 2-1 0,2-1-2 16,1 0 4-16,-3 0-7 0,1 1-2 0,-3 0 0 0,2 0 2 16,0-1 0-16,4 1-4 0,-4-2 1 15,-4 1 1-15,5-1 2 0,-2 2-2 0,-3-1-1 0,3-2 3 16,1 2-8-16,-4-2 4 0,0 3 12 0,-5-3-12 16,8 0-2-16,-4 0 4 0,-4 0 2 0,7 1-3 15,-7-1-3-15,5 1-1 0,-5-1 1 16,4 1 4-16,-4-1-7 0,0 0-6 0,6 0-1 0,-6 0-13 15,0 0 2-15,0 0-9 0,7 3-4 0,-7-3-8 16,0 0-2-16,0 0-14 0,0 0-8 0,0 0-35 16,0 0-110-16,0 0 49 0</inkml:trace>
  <inkml:trace contextRef="#ctx0" brushRef="#br0" timeOffset="-7370.76">17042 15665 10 0,'0'0'25'0,"0"0"0"16,-8 1-3-16,8-1 1 0,0 0-5 0,0 0 0 15,0 0 1-15,0 0 2 0,-6 0-1 0,6 0-1 16,0 0-3-16,0 0 0 0,0 0 4 0,0 0-5 15,0 0-6-15,0 0 4 0,0 0-5 0,0 0 3 16,0 0-3-16,0 0 5 0,-4 3 1 0,4-3-3 16,0 0 2-16,0 0 3 0,0 0-2 0,0 0 2 15,4 8 1-15,-4-8-2 0,2 3-3 0,1-2 5 16,-3-1-6-16,5 5 4 0,-1-3 0 0,2 0 2 16,-2-1-5-16,-4-1 1 0,9 4-1 0,-4-4 0 15,-1 3-5-15,0-3 5 0,0 2-2 0,-4-2 0 16,6 2-5-16,-3 0 1 0,-3-2-4 0,7 3 0 15,-3-2 2-15,0 0 3 0,1 2-1 0,-1 0-2 16,-2 1-1-16,2-2 5 0,0 1-7 0,0-1 1 0,-3 1-1 16,3 0-1-16,0-1-1 0,1 1 3 15,-1-2 1-15,-3 2-4 0,-1-3 5 0,5 4-5 16,-2-3 4-16,-3-1-1 0,0 0-1 0,4 3 0 16,-4-3-1-16,0 0 3 0,4 1 3 0,-4-1 2 0,0 0-3 15,0 0-2-15,0 0-2 0,0 0 2 0,2 4 2 16,-2-4-1-16,0 0-4 0,0 0 2 15,0 0-4-15,0 0 3 0,0 0 3 0,0 0-5 0,0 4-1 16,0-4 1-16,0 0-2 0,0 0 1 0,0 0 1 16,0 0 0-16,0 5 2 0,0-5-1 0,0 0-2 15,-2 4 4-15,2-4-4 0,-3 3 1 0,3-3-4 16,0 0 1-16,-4 5 2 0,4-5 2 0,-4 0 0 16,4 0-2-16,-5 5 9 0,1-2-6 0,3 1 2 15,-4-3-4-15,1 2 6 0,0-1-6 0,2 2 0 16,-1-2 4-16,-2 1 2 0,1 0-6 0,0 2 1 15,-2-3 5-15,2-1-3 0,0 2-4 0,0 0 1 16,1 1 0-16,-3-1 10 0,3-2-5 0,-1 1 2 16,4-2 4-16,-6 2-1 0,6-2-3 0,-6 2 2 15,6-2 5-15,0 0-3 0,0 0 4 0,0 0 2 16,-11-2-8-16,11 2-4 0,0 0-1 0,-3-2-12 16,3 2-16-16,0 0-15 0,-5-5-31 0,5 5-50 15,-1-4-129-15,1 4 58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17T08:43:08.103"/>
    </inkml:context>
    <inkml:brush xml:id="br0">
      <inkml:brushProperty name="width" value="0.05292" units="cm"/>
      <inkml:brushProperty name="height" value="0.05292" units="cm"/>
      <inkml:brushProperty name="color" value="#002060"/>
    </inkml:brush>
  </inkml:definitions>
  <inkml:trace contextRef="#ctx0" brushRef="#br0">20069 8976 55 0,'0'0'57'0,"0"0"-8"16,0 0-6-16,0 0-7 0,0 0-4 0,0 0 2 15,0 0-11-15,0 0 8 0,0 0-11 0,0 0-3 0,0 0 2 16,0 0 2-16,0 0 1 0,0 0 1 0,0 0 0 16,0 0 2-16,0 0 0 0,0 0-2 0,0 0 4 15,0 0-1-15,0 0-4 0,0 0-2 0,0 0 1 16,0 0-3-16,0 0-1 0,0 0 2 0,0 0 3 16,0 0-5-16,0 0-2 0,5-1-7 0,-5 1-3 15,0 0 5-15,9 0-2 0,-4-2 7 0,-5 2-7 16,13 0 3-16,-4-2 0 0,5 6 1 0,-1-6 1 15,1 4 4-15,-1-1-7 0,6-1-3 0,-2 2-1 16,-1-2 2-16,4 3 2 0,-3-2-5 0,-2 0 3 16,-2 1-17-16,2-1 5 0,-3 1-8 0,2 3 0 15,-2-3 3-15,-3 1-6 0,-3-1-2 0,2 0-9 16,-1-1-1-16,-3 1-6 0,1 0 4 0,-1-1-9 0,-4-1-3 16,9 2 1-16,-9-2-2 0,1 3-2 15,-1-3-52-15,0 0-104 0,0 0 46 0</inkml:trace>
  <inkml:trace contextRef="#ctx0" brushRef="#br0" timeOffset="488">20121 9064 52 0,'0'0'49'0,"0"0"1"0,0 0-9 0,0 0-2 15,0 0-3-15,0 0-3 0,0 0-8 0,0 0 0 16,0 0-1-16,0 0-3 0,0 0-4 0,0 0-4 16,0 0 1-16,0 0 2 0,0 0-4 0,12 8 2 15,-7-5-5-15,1-2 5 0,1 0-3 0,2 3 6 16,1-3-5-16,3 2 2 0,-3 1-1 0,5-1-4 0,2-1-3 15,-4 1 7-15,-3-3-6 0,0 2-1 16,0 0 5-16,1-1-2 0,-4 1-1 0,1-2-4 16,-2 2 2-16,-2-1 0 0,-4-1 4 0,9 0 0 0,-9 0 5 15,4 2-3-15,-4-2 2 0,5 1-5 0,-5-1-3 16,0 0-12-16,0 0-8 0,0 0-11 0,0 0-26 16,0 0-55-16,0 0-116 0,0 0 52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17T08:54:38.820"/>
    </inkml:context>
    <inkml:brush xml:id="br0">
      <inkml:brushProperty name="width" value="0.05292" units="cm"/>
      <inkml:brushProperty name="height" value="0.05292" units="cm"/>
      <inkml:brushProperty name="color" value="#002060"/>
    </inkml:brush>
  </inkml:definitions>
  <inkml:trace contextRef="#ctx0" brushRef="#br0">11805 12208 76 0,'55'-78'123'0,"-27"25"-63"15,8-28-51-15,-20 25-54 0,-2-2-49 0,-8-1 22 16</inkml:trace>
  <inkml:trace contextRef="#ctx0" brushRef="#br0" timeOffset="2422.98">17598 7550 19 0,'0'0'65'0,"0"0"-8"0,-3 3-7 15,3-3-8-15,0 0 12 0,0 0-3 0,-1 5-3 16,1-5-4-16,0 0 5 0,0 3 1 0,0-3-5 16,0 0 12-16,-4 4-4 0,4-4-2 0,0 0-1 15,0 0 0-15,0 0-1 0,-1 3-4 0,1-3 5 16,0 0 1-16,0 0-8 0,0 0 3 0,0 0-5 0,0 0-6 16,0 0 0-16,0 0-4 0,0 0 0 0,0 0-6 15,5 4-2-15,-5-4-3 0,0 0 1 0,5 1 0 16,-5-1 5-16,4 2-2 0,-4-2-4 0,5 4-1 15,-1-4 0-15,0 3 5 0,1-2-3 0,-5-1-5 16,13 2 3-16,-4 2-2 0,4-2 1 0,-2-2-7 16,2 3 2-16,4-1-6 0,3 1-2 0,-2 1-5 15,3-1 0-15,2-1-6 0,-5 3-5 0,4-1-11 16,-3-3-4-16,-1 3-8 0,0 2-12 0,-5-5 0 16,1 2-14-16,-2-1 2 0,1 2-2 0,-1-2-5 15,-1 1-1-15,-6-1-8 0,4-1-6 0,-4 2-9 0,-1-2-64 16,-4-1-166-16,4 1 73 0</inkml:trace>
  <inkml:trace contextRef="#ctx0" brushRef="#br0" timeOffset="2734">17654 7758 158 0,'-6'0'148'0,"6"0"-18"15,0 0-15-15,-2 5-10 0,2-5-13 0,0 0-7 16,0 0-6-16,0 0-9 0,0 0-10 0,0 0-4 0,0 0 2 16,0 0-2-16,2 4 1 0,-2-4-3 0,6 4-1 15,-6-4 4-15,8 0 0 0,-8 0-2 16,10 0 5-16,1-2 0 0,-2 4-2 0,4-4-2 0,2 4-7 16,-2-2-6-16,6 0-2 0,-2 0-3 0,-3 2-6 15,3-2-1-15,-3 0-6 0,-3 1-2 0,1 0-1 16,-5-1-8-16,1 0-4 0,-1 0-6 0,-4 3-13 15,-3-3-13-15,10 0 3 0,-6 0-15 0,-4 0-2 0,5 3-10 16,-5-3-2-16,3 3-18 0,-3-3-17 16,0 0-22-16,-1 5-46 0,1-5-98 0,0 0-270 15,-5 3 120-15</inkml:trace>
  <inkml:trace contextRef="#ctx0" brushRef="#br0" timeOffset="5491">7647 8768 40 0,'0'0'75'0,"0"0"1"0,0 0 3 15,0 0 0-15,0 0 1 0,0 0 5 16,0 0-11-16,0 0 0 0,0 0-7 0,0 0 2 15,0 0-12-15,0 0-5 0,0 0-1 0,0 0 0 0,0 0-8 16,0 0-6-16,0 0-3 0,0 0-6 0,0 0-2 16,0 0-4-16,0 0 1 0,0 0 0 15,16-7-7-15,-11 6-1 0,0 0 0 0,3 0-5 0,-1-1 5 16,3 2-6-16,-2 0-2 0,1-3-2 0,1 1 2 16,3 0 5-16,1 1-6 0,0 0-3 0,0-2-2 15,4 3-4-15,0-2-10 0,0 0 0 0,1 0-11 16,-2-1 2-16,-2 2-2 0,-1 1 1 0,-1-2 2 15,0 1-2-15,-3 0-3 0,0 0 6 0,0-1 0 16,-2 2-5-16,-2-2-7 0,-6 2-3 0,9-1-4 16,-9 1 8-16,8 0-18 0,-8 0 3 0,0 0-23 15,0 0-7-15,5 1-46 0,-5-1-133 0,0 0 59 16</inkml:trace>
  <inkml:trace contextRef="#ctx0" brushRef="#br0" timeOffset="5990">7692 8858 8 0,'0'0'66'0,"0"0"-8"0,0 0-9 0,-2 2 0 16,2-2-10-16,0 0-3 0,0 0 2 0,0 0-4 0,0 0 2 15,0 0-5-15,0 0 0 0,0 0 2 0,15 3 2 16,-10-3-3-16,-5 0-3 0,10 0-3 0,-1 0 2 16,1-1-5-16,2 1 3 0,-2 0-10 0,4-2 0 15,0 0 2-15,3 1 1 0,-3 1-1 0,0-2-7 16,4 1-3-16,-5 0 4 0,0-2-3 0,-1 2-1 16,-2 0 0-16,2 1 0 0,-5 0-2 0,1 0 2 15,-4-2-6-15,-4 2 0 0,10-1 2 0,-10 1 3 16,9 0 6-16,-9 0-1 0,4-1 1 0,-4 1-2 0,0 0-1 15,0 0 3-15,9 0-1 0,-9 0 2 0,0 0-6 16,0 0-5-16,0 0-8 0,6-1 0 16,-6 1-16-16,0 0-11 0,0 0-15 0,0 0-6 0,0 0-12 15,0 0-63-15,0 0-139 0,0 0 61 0</inkml:trace>
  <inkml:trace contextRef="#ctx0" brushRef="#br0" timeOffset="10871.99">12792 9791 93 0,'0'0'106'0,"0"0"-7"0,0 0 2 0,0 0-17 16,0 0-9-16,0-4-8 0,0 4-1 0,0 0-2 15,6-3-2-15,-6 3-9 0,9-2 4 16,-5 1-7-16,1-3-1 0,2 3-6 0,-1-1-6 0,2 2 2 15,-2-2-8-15,4 2 1 0,2 0-4 0,-5-1-3 16,4 1-16-16,0 1 3 0,-2-2-12 0,1 1-7 16,-1 1-6-16,0-1-5 0,0 0-23 0,-1 0-5 15,-1 2-28-15,1 0-24 0,-4-1-67 0,1 0-177 16,-1 2 78-16</inkml:trace>
  <inkml:trace contextRef="#ctx0" brushRef="#br0" timeOffset="11156.99">12630 9871 38 0,'0'0'136'0,"0"0"-12"15,0 0-9-15,0 0-13 0,15-7-6 0,-9 7-10 16,5 0-9-16,-1 0-10 0,1 0-4 0,1-3-8 15,2 3 0-15,-1 3-10 0,4-3-1 0,0 0-4 16,2 1-6-16,-7 0-6 0,2 1 3 0,-4 1-4 0,2-3-11 16,-5 1-6-16,2 0-14 0,-2-1-16 0,-2 1 8 15,1 1-8-15,-6-2-2 0,5 2-1 16,-5-2-2-16,1 3 5 0,-1-3-11 0,0 0-1 0,-8 5-6 16,2-2-14-16,0-2-12 0,-3-1-10 0,3 3-68 15,-3-3-155-15,0 2 69 0</inkml:trace>
  <inkml:trace contextRef="#ctx0" brushRef="#br0" timeOffset="11284.99">12743 9903 22 0,'0'0'124'0,"0"0"-6"15,0 0-9-15,0 0 2 0,0 0-8 0,0 0-9 16,0 0-8-16,12-9-9 0,-12 9-12 0,11-1-4 0,-6 1-22 16,3 0-28-16,-8 0-33 0,18 1-53 0,-10 0-80 15,2 1-165-15,1-2 73 0</inkml:trace>
  <inkml:trace contextRef="#ctx0" brushRef="#br0" timeOffset="12297.51">15909 9910 112 0,'-3'-6'165'0,"2"0"-7"0,-1 1-20 16,2-2-12-16,0 2-15 0,0 0-5 0,0 5-9 16,0-8-12-16,2 4-7 0,-1 0-7 0,3 1-11 0,0 0-3 15,2-1-11-15,5 1-4 0,0 0 1 0,9 2-8 16,-7-2-3-16,6 2-5 0,-5 0 0 0,0 1-7 15,-1-3 2-15,6 5-9 0,-2-2-9 0,-3-2-10 16,-6 2-8-16,4 0-1 0,-3 0-9 0,3 0-8 16,-6 0-15-16,2 2 8 0,-2-2-8 0,-6 0 1 15,7 0 5-15,-7 0 4 0,0 0 3 0,0 0-1 16,2-4-1-16,-2 4 10 0,0 0 0 0,0 0 6 16,-15-3 0-16,7 3-7 0,8 0 13 0,-11-2 2 0,3 0 10 15,1 1 8-15,0 1 0 0,7 0 7 16,-8-2 2-16,8 2-4 0,-7 0 3 0,7 0 6 15,-7-1-5-15,7 1-8 0,0 0 17 0,0 0-8 0,0 0 6 16,0 0-2-16,0 0 3 0,17 4 4 0,-6-4-3 16,-1 0 2-16,3 1-8 0,1 0 3 0,0 1-2 15,4 1-4-15,-1-1-7 0,2 0-1 0,-5-1 0 16,4 0 3-16,-5 2-15 0,-2-1-4 0,1 1-14 16,-1-1-11-16,-4-1-19 0,-1 1-10 0,-2 1-5 15,-1 1 1-15,-2-2 4 0,-1-2-6 0,-3 7 1 16,1-4 5-16,-4-1 2 0,0-1 7 0,0 1 5 0,-2 0 12 15,-1-2 10-15,0 3 12 0,-1-3 13 0,6 2 13 16,-4 0 9-16,8-2 7 0,-10 1 7 0,10-1 14 16,-5 2 1-16,5-2 10 0,-5 1 1 0,5-1 1 15,0 0-3-15,0 0 0 0,0 0-5 0,0 0-1 16,0 0-13-16,0 0-2 0,0 0-7 0,15-7 4 16,-15 7-9-16,13 3 3 0,-8-3-14 0,4 3-17 15,-1-1-25-15,-2 2-31 0,2-1-39 0,1-1-110 16,-3 3-226-16,1-3 100 0</inkml:trace>
  <inkml:trace contextRef="#ctx0" brushRef="#br0" timeOffset="12747.51">15888 9934 81 0,'0'0'149'0,"-1"-5"-19"0,1 5-9 16,0 0-11-16,0 0-14 0,15-5-11 0,-10 3-13 15,-5 2-1-15,13 0-6 0,-5 0-11 0,2 0-5 16,3 2-1-16,-1 0-7 0,3-2-2 0,2 2-4 0,5 2-8 15,-4-2-9-15,-4 0-6 0,0-1-9 0,4 1-8 16,-6 2-10-16,-2 2-11 0,-1-5-7 0,-3 2-15 16,0-2-8-16,-2 1 4 0,0 0-9 0,-4-2 5 15,4 1-6-15,-4-1-8 0,0 0-67 0,0 0-149 16,0 0 65-16</inkml:trace>
  <inkml:trace contextRef="#ctx0" brushRef="#br0" timeOffset="12964.51">15926 9933 19 0,'0'0'96'0,"0"0"-6"0,0 0 5 16,-7-1-4-16,7 1-2 0,0 0 5 0,0 0-8 0,0 0-4 16,0 0-4-16,0 0-6 0,0 0-10 0,0 0-7 15,0 0-3-15,0 0-7 0,23-3-4 0,-9 6-6 16,-3-2-10-16,8 2-17 0,-1 0 0 0,1 1-12 15,2 1-10-15,-3-2-10 0,2 2-11 0,0-2-14 16,-3 1-19-16,1 1-35 0,-6-3-52 0,-1-2-167 0,1 1 74 16</inkml:trace>
  <inkml:trace contextRef="#ctx0" brushRef="#br0" timeOffset="13266.51">15819 9813 90 0,'0'0'121'0,"0"0"-9"16,5-5-16-16,-5 5-10 0,10-2-7 0,-2 2-8 15,1 2-13-15,4-2 4 0,1 2-13 0,4 1-12 16,-2-1-20-16,3 3-28 0,0-2-34 0,-6 1-92 16,4 2-149-16,-6-1 65 0</inkml:trace>
  <inkml:trace contextRef="#ctx0" brushRef="#br0" timeOffset="13481.51">15735 9882 150 0,'0'0'139'16,"0"0"-13"-16,0 0-18 0,0 0-12 0,0 0-8 15,23-1-9-15,-12 3-7 0,3 0-8 0,5-1-7 16,2 3-4-16,6 3-10 0,2 0-14 0,-7-4-21 0,5 4-20 16,3 0-26-16,-3-2-50 0,-8 1-75 15,0-1-176-15,2 2 79 0</inkml:trace>
  <inkml:trace contextRef="#ctx0" brushRef="#br0" timeOffset="19051.38">9832 10919 96 0,'0'0'95'0,"0"0"-6"0,0 0-9 0,0 0-7 0,7-5-13 15,-7 5-11-15,4-2 3 0,-4 2-5 0,5-1-9 16,-5 1 1-16,5-2-9 0,-5 2-1 0,0 0 0 16,7 0-10-16,-7 0 6 0,0 0-5 0,10-1 2 15,-10 1-18-15,0 0 12 0,6 0-6 0,-6 0 2 16,0 0-1-16,0 0-12 0,9 0 12 0,-9 0-2 16,0 0 2-16,0 0-4 0,6 1 4 0,-6-1-10 15,0 0 6-15,5 1-3 0,-5-1-1 0,4 1 2 16,-4-1-5-16,9 0 2 0,-9 0 2 0,6 1 4 0,-2 1-1 15,-4-2-8-15,8 0 5 0,-8 0 0 16,14 0-1-16,-5 0 0 0,1 0 0 0,-2 0-2 16,6 0-1-16,-1 0 6 0,1 0 1 0,2 0-10 15,1 0 1-15,0 0 1 0,2 0 4 0,1 3-4 16,-1-3-1-16,-1 0 2 0,4 0-3 0,-4 0 3 0,2 1 0 16,2-1 3-16,-1 1 1 0,0 1-8 0,1-2-6 15,-2 1 11-15,3-1-1 0,-1 1 6 0,6 0-6 16,-7-1-8-16,-1 0 8 0,11-1 0 0,-10 2 3 15,2-1 2-15,-1 0-7 0,1 0-1 0,5 2 5 16,0-4 3-16,-6 4 3 0,0-2-6 0,6 0 2 16,-6 0-4-16,-1 0 7 0,0 2-9 0,1-4 11 15,-1 4-7-15,7-2 8 0,-7 0-8 0,1 0 8 16,-2 1-5-16,-2 0 6 0,2-1-7 0,-1 0-2 0,0 1 1 16,-6-1 3-16,4 0-4 0,-3 2 2 15,-1-1 0-15,-4-1-1 0,5 1-5 0,-4-1 7 16,3 0-10-16,-3 0 6 0,3 0 1 0,-3 0-4 0,2 0-2 15,-1 1 3-15,2 1 2 0,-1-2 1 0,0 2-1 16,0-2-2-16,2 0 3 0,0 0-14 0,4 3 19 16,0-3 0-16,2 3-2 0,-1-3 3 0,-1 0-1 15,1 1 3-15,2 0-7 0,-2 1 4 0,0 0 3 16,-2-2-6-16,1 1 1 0,-2 1-6 0,-2 0 12 16,-1 1-15-16,2-3 8 0,-2 0-3 0,1 1 2 15,-1 1 6-15,2-1-11 0,-2 0 4 0,-1 1 7 16,5-1-1-16,-5-1-5 0,2 1-1 0,-1-1 1 0,2 3 0 15,2-3-6-15,-3 0 6 0,3 2 2 0,2 0-4 16,-3-2 4-16,2 1 4 0,1 0-1 0,-1-1 3 16,3 1-5-16,-2-1 0 0,0 0-2 0,0 2 4 15,0-2-5-15,0 1 5 0,-1 1-2 0,-1-1 3 16,2-1-6-16,-2 1 3 0,-3 2-2 0,-1-3-2 16,1 0 5-16,-3 0-5 0,3 1 2 0,-1 1-6 15,-1-1 7-15,-1-1 0 0,-1 0-4 0,3 0 0 16,-3 0-5-16,0 1 7 0,0 0 0 0,2-1-3 0,-3 0 4 15,5 1 1-15,-4 0-7 0,2-1 0 16,-1 2 1-16,2-2 4 0,0 0-4 0,-3 2 4 0,3-2 5 16,2 2-5-16,-3-2 4 0,2 0-11 15,-1 0 10-15,-1 2 1 0,1-2-8 0,-1 1 1 0,2-1-7 16,-3 1 8-16,3 0 4 0,-5-1 4 0,0 0-7 16,0-1 1-16,-1 2 8 0,1-2 1 0,-3 1 0 15,2 0-2-15,-2-1 3 0,1 1-4 0,-7 0 2 16,10-1-5-16,-10 1 7 0,10 0-3 0,-10 0 6 15,5-2 2-15,-5 2 0 0,0 0 9 0,8 0-7 16,-8 0 3-16,0 0 2 0,0 0-1 0,8 0 2 0,-8 0 1 16,0 0 1-16,0 0-2 0,0 0-4 15,0 0-4-15,6 0 3 0,-6 0-4 0,0 0-1 0,0 0 0 16,0 0-4-16,0 0-2 0,0 0-1 0,0 0-9 16,0 0-13-16,0 0-10 0,0 0-20 15,0 0-7-15,0 0-5 0,0 0-21 0,0 0-13 0,-17 4-24 16,11-3-139-16,-2-1-271 0,-2 2 121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3/17/2021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21198" y="0"/>
            <a:ext cx="11333426" cy="927279"/>
          </a:xfrm>
        </p:spPr>
        <p:txBody>
          <a:bodyPr/>
          <a:lstStyle/>
          <a:p>
            <a:r>
              <a:rPr lang="en-US"/>
              <a:t>Click to edit Master title style</a:t>
            </a:r>
            <a:endParaRPr lang="en-US" dirty="0"/>
          </a:p>
        </p:txBody>
      </p:sp>
      <p:sp>
        <p:nvSpPr>
          <p:cNvPr id="3" name="Content Placeholder 2"/>
          <p:cNvSpPr>
            <a:spLocks noGrp="1"/>
          </p:cNvSpPr>
          <p:nvPr>
            <p:ph idx="1"/>
          </p:nvPr>
        </p:nvSpPr>
        <p:spPr>
          <a:xfrm>
            <a:off x="721197" y="1043188"/>
            <a:ext cx="11333427" cy="541019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DE6118-2437-4B30-8E3C-4D2BE6020583}" type="datetimeFigureOut">
              <a:rPr lang="en-US" dirty="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3/17/2021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3/17/2021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3/17/2021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3/17/2021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customXml" Target="../ink/ink12.xml"/></Relationships>
</file>

<file path=ppt/slides/_rels/slide18.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15127" y="1815484"/>
            <a:ext cx="8361229" cy="1086237"/>
          </a:xfrm>
        </p:spPr>
        <p:txBody>
          <a:bodyPr/>
          <a:lstStyle/>
          <a:p>
            <a:r>
              <a:rPr lang="en-US" dirty="0"/>
              <a:t>Decision making</a:t>
            </a:r>
          </a:p>
        </p:txBody>
      </p:sp>
      <p:sp>
        <p:nvSpPr>
          <p:cNvPr id="5" name="Subtitle 4"/>
          <p:cNvSpPr>
            <a:spLocks noGrp="1"/>
          </p:cNvSpPr>
          <p:nvPr>
            <p:ph type="subTitle" idx="1"/>
          </p:nvPr>
        </p:nvSpPr>
        <p:spPr/>
        <p:txBody>
          <a:bodyPr/>
          <a:lstStyle/>
          <a:p>
            <a:r>
              <a:rPr lang="en-US" dirty="0"/>
              <a:t>Prof. </a:t>
            </a:r>
            <a:r>
              <a:rPr lang="en-US"/>
              <a:t>Koliya Pulasinghe</a:t>
            </a:r>
            <a:endParaRPr lang="en-US" dirty="0"/>
          </a:p>
        </p:txBody>
      </p:sp>
    </p:spTree>
    <p:extLst>
      <p:ext uri="{BB962C8B-B14F-4D97-AF65-F5344CB8AC3E}">
        <p14:creationId xmlns:p14="http://schemas.microsoft.com/office/powerpoint/2010/main" val="430898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0081" y="791570"/>
            <a:ext cx="4018839" cy="5262390"/>
          </a:xfrm>
        </p:spPr>
        <p:txBody>
          <a:bodyPr anchor="ctr">
            <a:normAutofit/>
          </a:bodyPr>
          <a:lstStyle/>
          <a:p>
            <a:pPr algn="r"/>
            <a:r>
              <a:rPr lang="en-US" sz="5400" dirty="0">
                <a:solidFill>
                  <a:schemeClr val="bg2"/>
                </a:solidFill>
              </a:rPr>
              <a:t>Features of a Thinking Environment</a:t>
            </a:r>
          </a:p>
        </p:txBody>
      </p:sp>
      <p:sp>
        <p:nvSpPr>
          <p:cNvPr id="12" name="Rectangle 11">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6176720" y="791570"/>
            <a:ext cx="4892308" cy="5262390"/>
          </a:xfrm>
        </p:spPr>
        <p:txBody>
          <a:bodyPr anchor="ctr">
            <a:normAutofit/>
          </a:bodyPr>
          <a:lstStyle/>
          <a:p>
            <a:pPr marL="457200" indent="-457200">
              <a:buFont typeface="+mj-lt"/>
              <a:buAutoNum type="arabicPeriod" startAt="6"/>
            </a:pPr>
            <a:r>
              <a:rPr lang="en-US" sz="1800" dirty="0">
                <a:effectLst/>
              </a:rPr>
              <a:t>  </a:t>
            </a:r>
            <a:r>
              <a:rPr lang="en-US" sz="1800" dirty="0"/>
              <a:t>Encouragement</a:t>
            </a:r>
          </a:p>
          <a:p>
            <a:pPr marL="530352" lvl="1" indent="0">
              <a:buNone/>
            </a:pPr>
            <a:r>
              <a:rPr lang="en-US" sz="1800" dirty="0"/>
              <a:t>- moving beyond competition with your teammates to collaboration </a:t>
            </a:r>
          </a:p>
          <a:p>
            <a:pPr marL="457200" indent="-457200">
              <a:buFont typeface="+mj-lt"/>
              <a:buAutoNum type="arabicPeriod" startAt="6"/>
            </a:pPr>
            <a:r>
              <a:rPr lang="en-US" sz="1800" dirty="0"/>
              <a:t> Feelings</a:t>
            </a:r>
          </a:p>
          <a:p>
            <a:pPr marL="530352" lvl="1" indent="0">
              <a:buNone/>
            </a:pPr>
            <a:r>
              <a:rPr lang="en-US" sz="1800" dirty="0"/>
              <a:t> - allowing sufficient emotional release to restore thinking </a:t>
            </a:r>
          </a:p>
          <a:p>
            <a:pPr marL="457200" indent="-457200">
              <a:buFont typeface="+mj-lt"/>
              <a:buAutoNum type="arabicPeriod" startAt="6"/>
            </a:pPr>
            <a:r>
              <a:rPr lang="en-US" sz="1800" dirty="0"/>
              <a:t> Information</a:t>
            </a:r>
          </a:p>
          <a:p>
            <a:pPr marL="530352" lvl="1" indent="0">
              <a:buNone/>
            </a:pPr>
            <a:r>
              <a:rPr lang="en-US" sz="1800" dirty="0"/>
              <a:t>- providing a fuller, more accurate picture of reality </a:t>
            </a:r>
          </a:p>
          <a:p>
            <a:pPr marL="457200" indent="-457200">
              <a:buFont typeface="+mj-lt"/>
              <a:buAutoNum type="arabicPeriod" startAt="6"/>
            </a:pPr>
            <a:r>
              <a:rPr lang="en-US" sz="1800" dirty="0"/>
              <a:t> Place</a:t>
            </a:r>
          </a:p>
          <a:p>
            <a:pPr marL="530352" lvl="1" indent="0">
              <a:buNone/>
            </a:pPr>
            <a:r>
              <a:rPr lang="en-US" sz="1800" dirty="0"/>
              <a:t>- creating a physical environment that says ‘You matter </a:t>
            </a:r>
          </a:p>
          <a:p>
            <a:pPr marL="457200" indent="-457200">
              <a:buFont typeface="+mj-lt"/>
              <a:buAutoNum type="arabicPeriod" startAt="6"/>
            </a:pPr>
            <a:r>
              <a:rPr lang="en-US" sz="1800" i="1" dirty="0"/>
              <a:t> </a:t>
            </a:r>
            <a:r>
              <a:rPr lang="en-US" sz="1800" dirty="0"/>
              <a:t>Diversity</a:t>
            </a:r>
          </a:p>
          <a:p>
            <a:pPr marL="530352" lvl="1" indent="0">
              <a:buNone/>
            </a:pPr>
            <a:r>
              <a:rPr lang="en-US" sz="1800" dirty="0"/>
              <a:t>- adding quality because of the differences between participants </a:t>
            </a:r>
          </a:p>
        </p:txBody>
      </p:sp>
      <p:sp>
        <p:nvSpPr>
          <p:cNvPr id="5" name="Slide Number Placeholder 4"/>
          <p:cNvSpPr>
            <a:spLocks noGrp="1"/>
          </p:cNvSpPr>
          <p:nvPr>
            <p:ph type="sldNum" sz="quarter" idx="12"/>
          </p:nvPr>
        </p:nvSpPr>
        <p:spPr>
          <a:xfrm>
            <a:off x="9472736" y="6453386"/>
            <a:ext cx="1596292" cy="404614"/>
          </a:xfrm>
        </p:spPr>
        <p:txBody>
          <a:bodyPr>
            <a:normAutofit/>
          </a:bodyPr>
          <a:lstStyle/>
          <a:p>
            <a:pPr marL="0" marR="0" lvl="0" indent="0" defTabSz="457200" rtl="0" eaLnBrk="1" fontAlgn="auto" latinLnBrk="0" hangingPunct="1">
              <a:spcBef>
                <a:spcPts val="0"/>
              </a:spcBef>
              <a:spcAft>
                <a:spcPts val="600"/>
              </a:spcAft>
              <a:buClrTx/>
              <a:buSzTx/>
              <a:buFontTx/>
              <a:buNone/>
              <a:tabLst/>
              <a:defRPr/>
            </a:pPr>
            <a:fld id="{ADA7478D-009C-45E0-9539-59336C0CB2CA}" type="slidenum">
              <a:rPr kumimoji="0" lang="en-US" b="0" i="0" u="none" strike="noStrike" kern="1200" cap="none" spc="0" normalizeH="0" baseline="0" noProof="0" smtClean="0">
                <a:ln>
                  <a:noFill/>
                </a:ln>
                <a:effectLst/>
                <a:uLnTx/>
                <a:uFillTx/>
                <a:latin typeface="Franklin Gothic Book" panose="020B0503020102020204"/>
                <a:ea typeface="+mn-ea"/>
                <a:cs typeface="+mn-cs"/>
              </a:rPr>
              <a:pPr marL="0" marR="0" lvl="0" indent="0" defTabSz="457200" rtl="0" eaLnBrk="1" fontAlgn="auto" latinLnBrk="0" hangingPunct="1">
                <a:spcBef>
                  <a:spcPts val="0"/>
                </a:spcBef>
                <a:spcAft>
                  <a:spcPts val="600"/>
                </a:spcAft>
                <a:buClrTx/>
                <a:buSzTx/>
                <a:buFontTx/>
                <a:buNone/>
                <a:tabLst/>
                <a:defRPr/>
              </a:pPr>
              <a:t>10</a:t>
            </a:fld>
            <a:endParaRPr kumimoji="0" lang="en-US" b="0" i="0" u="none" strike="noStrike" kern="1200" cap="none" spc="0" normalizeH="0" baseline="0" noProof="0">
              <a:ln>
                <a:noFill/>
              </a:ln>
              <a:effectLst/>
              <a:uLnTx/>
              <a:uFillTx/>
              <a:latin typeface="Franklin Gothic Book" panose="020B0503020102020204"/>
              <a:ea typeface="+mn-ea"/>
              <a:cs typeface="+mn-cs"/>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09E719F-90D9-452A-8EAB-05482582354E}"/>
                  </a:ext>
                </a:extLst>
              </p14:cNvPr>
              <p14:cNvContentPartPr/>
              <p14:nvPr/>
            </p14:nvContentPartPr>
            <p14:xfrm>
              <a:off x="7224840" y="3229560"/>
              <a:ext cx="114840" cy="50400"/>
            </p14:xfrm>
          </p:contentPart>
        </mc:Choice>
        <mc:Fallback>
          <p:pic>
            <p:nvPicPr>
              <p:cNvPr id="4" name="Ink 3">
                <a:extLst>
                  <a:ext uri="{FF2B5EF4-FFF2-40B4-BE49-F238E27FC236}">
                    <a16:creationId xmlns:a16="http://schemas.microsoft.com/office/drawing/2014/main" id="{109E719F-90D9-452A-8EAB-05482582354E}"/>
                  </a:ext>
                </a:extLst>
              </p:cNvPr>
              <p:cNvPicPr/>
              <p:nvPr/>
            </p:nvPicPr>
            <p:blipFill>
              <a:blip r:embed="rId3"/>
              <a:stretch>
                <a:fillRect/>
              </a:stretch>
            </p:blipFill>
            <p:spPr>
              <a:xfrm>
                <a:off x="7215480" y="3220200"/>
                <a:ext cx="133560" cy="69120"/>
              </a:xfrm>
              <a:prstGeom prst="rect">
                <a:avLst/>
              </a:prstGeom>
            </p:spPr>
          </p:pic>
        </mc:Fallback>
      </mc:AlternateContent>
    </p:spTree>
    <p:extLst>
      <p:ext uri="{BB962C8B-B14F-4D97-AF65-F5344CB8AC3E}">
        <p14:creationId xmlns:p14="http://schemas.microsoft.com/office/powerpoint/2010/main" val="4294337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900" dirty="0"/>
              <a:t>Methods for Decision Making</a:t>
            </a:r>
          </a:p>
        </p:txBody>
      </p:sp>
      <p:sp>
        <p:nvSpPr>
          <p:cNvPr id="3" name="Content Placeholder 2"/>
          <p:cNvSpPr>
            <a:spLocks noGrp="1"/>
          </p:cNvSpPr>
          <p:nvPr>
            <p:ph idx="1"/>
          </p:nvPr>
        </p:nvSpPr>
        <p:spPr/>
        <p:txBody>
          <a:bodyPr/>
          <a:lstStyle/>
          <a:p>
            <a:r>
              <a:rPr lang="en-US" sz="2800" i="1" dirty="0"/>
              <a:t>Understanding  the decision-making methods will help you to make the best decision available.</a:t>
            </a:r>
          </a:p>
          <a:p>
            <a:pPr lvl="1"/>
            <a:r>
              <a:rPr lang="en-US" sz="2800" dirty="0"/>
              <a:t>Best Decision</a:t>
            </a:r>
          </a:p>
          <a:p>
            <a:pPr marL="987552" lvl="1" indent="-457200">
              <a:buFont typeface="+mj-lt"/>
              <a:buAutoNum type="arabicPeriod"/>
            </a:pPr>
            <a:r>
              <a:rPr lang="en-US" dirty="0"/>
              <a:t>would not have been thought of by an individual alone</a:t>
            </a:r>
          </a:p>
          <a:p>
            <a:pPr marL="987552" lvl="1" indent="-457200">
              <a:buFont typeface="+mj-lt"/>
              <a:buAutoNum type="arabicPeriod"/>
            </a:pPr>
            <a:r>
              <a:rPr lang="en-US" dirty="0"/>
              <a:t>a sound solution to the problem</a:t>
            </a:r>
          </a:p>
          <a:p>
            <a:pPr marL="987552" lvl="1" indent="-457200">
              <a:buFont typeface="+mj-lt"/>
              <a:buAutoNum type="arabicPeriod"/>
            </a:pPr>
            <a:r>
              <a:rPr lang="en-US" dirty="0"/>
              <a:t>a decision based upon input, as unbiased as possible, from each team member</a:t>
            </a:r>
          </a:p>
          <a:p>
            <a:pPr marL="987552" lvl="1" indent="-457200">
              <a:buFont typeface="+mj-lt"/>
              <a:buAutoNum type="arabicPeriod"/>
            </a:pPr>
            <a:r>
              <a:rPr lang="en-US" dirty="0"/>
              <a:t>addresses the team’s goal for the decision-making process. </a:t>
            </a:r>
            <a:endParaRPr lang="en-US" sz="6000" i="1" dirty="0"/>
          </a:p>
          <a:p>
            <a:pPr marL="0" indent="0">
              <a:buNone/>
            </a:pPr>
            <a:r>
              <a:rPr lang="en-US" sz="2800" i="1" dirty="0"/>
              <a:t> </a:t>
            </a:r>
          </a:p>
          <a:p>
            <a:r>
              <a:rPr lang="en-US" sz="2800" i="1" dirty="0"/>
              <a:t>Methods describe how we work, how they affect and manipulate the team decision making process in productive ways. </a:t>
            </a:r>
          </a:p>
          <a:p>
            <a:endParaRPr lang="en-US" dirty="0"/>
          </a:p>
        </p:txBody>
      </p:sp>
      <p:sp>
        <p:nvSpPr>
          <p:cNvPr id="5" name="Slide Number Placeholder 4"/>
          <p:cNvSpPr>
            <a:spLocks noGrp="1"/>
          </p:cNvSpPr>
          <p:nvPr>
            <p:ph type="sldNum" sz="quarter" idx="12"/>
          </p:nvPr>
        </p:nvSpPr>
        <p:spPr/>
        <p:txBody>
          <a:bodyPr/>
          <a:lstStyle/>
          <a:p>
            <a:fld id="{ADA7478D-009C-45E0-9539-59336C0CB2CA}" type="slidenum">
              <a:rPr lang="en-US" smtClean="0"/>
              <a:pPr/>
              <a:t>11</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6317D67-D367-4990-86B9-9E390B62EB97}"/>
                  </a:ext>
                </a:extLst>
              </p14:cNvPr>
              <p14:cNvContentPartPr/>
              <p14:nvPr/>
            </p14:nvContentPartPr>
            <p14:xfrm>
              <a:off x="2752920" y="2718000"/>
              <a:ext cx="3718800" cy="1677240"/>
            </p14:xfrm>
          </p:contentPart>
        </mc:Choice>
        <mc:Fallback>
          <p:pic>
            <p:nvPicPr>
              <p:cNvPr id="4" name="Ink 3">
                <a:extLst>
                  <a:ext uri="{FF2B5EF4-FFF2-40B4-BE49-F238E27FC236}">
                    <a16:creationId xmlns:a16="http://schemas.microsoft.com/office/drawing/2014/main" id="{F6317D67-D367-4990-86B9-9E390B62EB97}"/>
                  </a:ext>
                </a:extLst>
              </p:cNvPr>
              <p:cNvPicPr/>
              <p:nvPr/>
            </p:nvPicPr>
            <p:blipFill>
              <a:blip r:embed="rId3"/>
              <a:stretch>
                <a:fillRect/>
              </a:stretch>
            </p:blipFill>
            <p:spPr>
              <a:xfrm>
                <a:off x="2743560" y="2708640"/>
                <a:ext cx="3737520" cy="1695960"/>
              </a:xfrm>
              <a:prstGeom prst="rect">
                <a:avLst/>
              </a:prstGeom>
            </p:spPr>
          </p:pic>
        </mc:Fallback>
      </mc:AlternateContent>
    </p:spTree>
    <p:extLst>
      <p:ext uri="{BB962C8B-B14F-4D97-AF65-F5344CB8AC3E}">
        <p14:creationId xmlns:p14="http://schemas.microsoft.com/office/powerpoint/2010/main" val="3778020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197" y="609600"/>
            <a:ext cx="11333426" cy="927279"/>
          </a:xfrm>
        </p:spPr>
        <p:txBody>
          <a:bodyPr>
            <a:normAutofit/>
          </a:bodyPr>
          <a:lstStyle/>
          <a:p>
            <a:r>
              <a:rPr lang="en-US" dirty="0"/>
              <a:t>Methods of Decision Making</a:t>
            </a:r>
          </a:p>
        </p:txBody>
      </p:sp>
      <p:sp>
        <p:nvSpPr>
          <p:cNvPr id="3" name="Content Placeholder 2"/>
          <p:cNvSpPr>
            <a:spLocks noGrp="1"/>
          </p:cNvSpPr>
          <p:nvPr>
            <p:ph idx="1"/>
          </p:nvPr>
        </p:nvSpPr>
        <p:spPr>
          <a:xfrm>
            <a:off x="721197" y="1709530"/>
            <a:ext cx="11333427" cy="5148470"/>
          </a:xfrm>
        </p:spPr>
        <p:txBody>
          <a:bodyPr>
            <a:normAutofit/>
          </a:bodyPr>
          <a:lstStyle/>
          <a:p>
            <a:pPr marL="0" indent="0">
              <a:buNone/>
            </a:pPr>
            <a:r>
              <a:rPr lang="en-US" sz="2800" dirty="0"/>
              <a:t>1. Decision by consensus</a:t>
            </a:r>
          </a:p>
          <a:p>
            <a:pPr marL="530352" lvl="1" indent="0">
              <a:buNone/>
            </a:pPr>
            <a:r>
              <a:rPr lang="en-US" sz="2400" dirty="0"/>
              <a:t>Time available allows a consensus to be reached; the team is sufficiently skilled to reach a consensus; the team commitment required to implement the decision is high. </a:t>
            </a:r>
          </a:p>
          <a:p>
            <a:pPr marL="0" indent="0">
              <a:buNone/>
            </a:pPr>
            <a:r>
              <a:rPr lang="en-US" sz="2400" dirty="0"/>
              <a:t>2. </a:t>
            </a:r>
            <a:r>
              <a:rPr lang="en-US" sz="2800" dirty="0"/>
              <a:t>Decision by majority vote</a:t>
            </a:r>
          </a:p>
          <a:p>
            <a:pPr marL="530352" lvl="1" indent="0">
              <a:buNone/>
            </a:pPr>
            <a:r>
              <a:rPr lang="en-US" sz="2400" dirty="0"/>
              <a:t>Time constraints require decision; group consensus supporting voting process; team commitment required to implement decision is moderately high</a:t>
            </a:r>
            <a:r>
              <a:rPr lang="en-US" dirty="0"/>
              <a:t>. </a:t>
            </a:r>
          </a:p>
          <a:p>
            <a:pPr marL="0" indent="0">
              <a:buNone/>
            </a:pPr>
            <a:r>
              <a:rPr lang="en-US" sz="2400" dirty="0"/>
              <a:t>3. </a:t>
            </a:r>
            <a:r>
              <a:rPr lang="en-US" sz="2800" dirty="0"/>
              <a:t>Decision by minority vote (EXCO)</a:t>
            </a:r>
          </a:p>
          <a:p>
            <a:pPr marL="530352" lvl="1" indent="0">
              <a:buNone/>
            </a:pPr>
            <a:r>
              <a:rPr lang="en-US" sz="2400" dirty="0"/>
              <a:t>Limited time prevents convening entire team; clear choice of minority group; team commitment required to implement the decision is moderately low </a:t>
            </a:r>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A7478D-009C-45E0-9539-59336C0CB2CA}" type="slidenum">
              <a:rPr kumimoji="0" lang="en-US"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A3EA10E-87CE-4F63-9D0A-8DF5FBC5B88A}"/>
                  </a:ext>
                </a:extLst>
              </p14:cNvPr>
              <p14:cNvContentPartPr/>
              <p14:nvPr/>
            </p14:nvContentPartPr>
            <p14:xfrm>
              <a:off x="1105560" y="0"/>
              <a:ext cx="6556680" cy="5236920"/>
            </p14:xfrm>
          </p:contentPart>
        </mc:Choice>
        <mc:Fallback>
          <p:pic>
            <p:nvPicPr>
              <p:cNvPr id="4" name="Ink 3">
                <a:extLst>
                  <a:ext uri="{FF2B5EF4-FFF2-40B4-BE49-F238E27FC236}">
                    <a16:creationId xmlns:a16="http://schemas.microsoft.com/office/drawing/2014/main" id="{DA3EA10E-87CE-4F63-9D0A-8DF5FBC5B88A}"/>
                  </a:ext>
                </a:extLst>
              </p:cNvPr>
              <p:cNvPicPr/>
              <p:nvPr/>
            </p:nvPicPr>
            <p:blipFill>
              <a:blip r:embed="rId3"/>
              <a:stretch>
                <a:fillRect/>
              </a:stretch>
            </p:blipFill>
            <p:spPr>
              <a:xfrm>
                <a:off x="1096200" y="-9360"/>
                <a:ext cx="6575400" cy="5255640"/>
              </a:xfrm>
              <a:prstGeom prst="rect">
                <a:avLst/>
              </a:prstGeom>
            </p:spPr>
          </p:pic>
        </mc:Fallback>
      </mc:AlternateContent>
    </p:spTree>
    <p:extLst>
      <p:ext uri="{BB962C8B-B14F-4D97-AF65-F5344CB8AC3E}">
        <p14:creationId xmlns:p14="http://schemas.microsoft.com/office/powerpoint/2010/main" val="1051335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197" y="304800"/>
            <a:ext cx="11333426" cy="927279"/>
          </a:xfrm>
        </p:spPr>
        <p:txBody>
          <a:bodyPr>
            <a:normAutofit/>
          </a:bodyPr>
          <a:lstStyle/>
          <a:p>
            <a:r>
              <a:rPr lang="en-US" dirty="0"/>
              <a:t>Methods of Decision Making</a:t>
            </a:r>
          </a:p>
        </p:txBody>
      </p:sp>
      <p:sp>
        <p:nvSpPr>
          <p:cNvPr id="3" name="Content Placeholder 2"/>
          <p:cNvSpPr>
            <a:spLocks noGrp="1"/>
          </p:cNvSpPr>
          <p:nvPr>
            <p:ph idx="1"/>
          </p:nvPr>
        </p:nvSpPr>
        <p:spPr>
          <a:xfrm>
            <a:off x="721197" y="1431234"/>
            <a:ext cx="11333427" cy="5426765"/>
          </a:xfrm>
        </p:spPr>
        <p:txBody>
          <a:bodyPr>
            <a:normAutofit/>
          </a:bodyPr>
          <a:lstStyle/>
          <a:p>
            <a:pPr marL="0" indent="0">
              <a:buNone/>
            </a:pPr>
            <a:r>
              <a:rPr lang="en-US" sz="2800" dirty="0"/>
              <a:t>4. Decision made by authority after group discussion</a:t>
            </a:r>
          </a:p>
          <a:p>
            <a:pPr marL="530352" lvl="1" indent="0">
              <a:buNone/>
            </a:pPr>
            <a:r>
              <a:rPr lang="en-US" sz="2400" dirty="0"/>
              <a:t>Available time allows team interaction but not agreement; clear consensus on authority; team 	commitment required to implement decision is moderately low. </a:t>
            </a:r>
          </a:p>
          <a:p>
            <a:pPr marL="0" indent="0">
              <a:buNone/>
            </a:pPr>
            <a:r>
              <a:rPr lang="en-US" sz="2800" dirty="0"/>
              <a:t>5. Decision by averaging individuals’ opinions</a:t>
            </a:r>
          </a:p>
          <a:p>
            <a:pPr marL="530352" lvl="1" indent="0">
              <a:buNone/>
            </a:pPr>
            <a:r>
              <a:rPr lang="en-US" sz="2400" dirty="0"/>
              <a:t>Time available for decision is limited; team participation is required, but lengthy interaction is undesirable; team commitment required to implement the decision is low. </a:t>
            </a:r>
          </a:p>
          <a:p>
            <a:pPr marL="0" indent="0">
              <a:buNone/>
            </a:pPr>
            <a:r>
              <a:rPr lang="en-US" sz="2800" dirty="0"/>
              <a:t>6. Decision by expert</a:t>
            </a:r>
          </a:p>
          <a:p>
            <a:pPr marL="530352" lvl="1" indent="0">
              <a:buNone/>
            </a:pPr>
            <a:r>
              <a:rPr lang="en-US" sz="2400" dirty="0"/>
              <a:t>Highly dependent on specific expertise, clear choice for expert </a:t>
            </a:r>
          </a:p>
          <a:p>
            <a:pPr marL="0" indent="0">
              <a:buNone/>
            </a:pPr>
            <a:r>
              <a:rPr lang="en-US" sz="2400" dirty="0"/>
              <a:t>7. </a:t>
            </a:r>
            <a:r>
              <a:rPr lang="en-US" sz="3000" dirty="0"/>
              <a:t>Decision made by authority without group discussion</a:t>
            </a:r>
          </a:p>
          <a:p>
            <a:pPr marL="530352" lvl="1" indent="0">
              <a:buNone/>
            </a:pPr>
            <a:r>
              <a:rPr lang="en-US" sz="2400" dirty="0"/>
              <a:t>Simple, routine, administrative decisions; little time available to make decision; </a:t>
            </a:r>
          </a:p>
          <a:p>
            <a:endParaRPr lang="en-US" dirty="0"/>
          </a:p>
        </p:txBody>
      </p:sp>
      <p:sp>
        <p:nvSpPr>
          <p:cNvPr id="5" name="Slide Number Placeholder 4"/>
          <p:cNvSpPr>
            <a:spLocks noGrp="1"/>
          </p:cNvSpPr>
          <p:nvPr>
            <p:ph type="sldNum" sz="quarter" idx="12"/>
          </p:nvPr>
        </p:nvSpPr>
        <p:spPr/>
        <p:txBody>
          <a:bodyPr/>
          <a:lstStyle/>
          <a:p>
            <a:fld id="{ADA7478D-009C-45E0-9539-59336C0CB2CA}" type="slidenum">
              <a:rPr lang="en-US" smtClean="0"/>
              <a:pPr/>
              <a:t>13</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CE4B870-1382-43C4-AF9C-87815FAF0C5E}"/>
                  </a:ext>
                </a:extLst>
              </p14:cNvPr>
              <p14:cNvContentPartPr/>
              <p14:nvPr/>
            </p14:nvContentPartPr>
            <p14:xfrm>
              <a:off x="2710080" y="828000"/>
              <a:ext cx="3194640" cy="4140000"/>
            </p14:xfrm>
          </p:contentPart>
        </mc:Choice>
        <mc:Fallback>
          <p:pic>
            <p:nvPicPr>
              <p:cNvPr id="4" name="Ink 3">
                <a:extLst>
                  <a:ext uri="{FF2B5EF4-FFF2-40B4-BE49-F238E27FC236}">
                    <a16:creationId xmlns:a16="http://schemas.microsoft.com/office/drawing/2014/main" id="{0CE4B870-1382-43C4-AF9C-87815FAF0C5E}"/>
                  </a:ext>
                </a:extLst>
              </p:cNvPr>
              <p:cNvPicPr/>
              <p:nvPr/>
            </p:nvPicPr>
            <p:blipFill>
              <a:blip r:embed="rId3"/>
              <a:stretch>
                <a:fillRect/>
              </a:stretch>
            </p:blipFill>
            <p:spPr>
              <a:xfrm>
                <a:off x="2700720" y="818640"/>
                <a:ext cx="3213360" cy="4158720"/>
              </a:xfrm>
              <a:prstGeom prst="rect">
                <a:avLst/>
              </a:prstGeom>
            </p:spPr>
          </p:pic>
        </mc:Fallback>
      </mc:AlternateContent>
    </p:spTree>
    <p:extLst>
      <p:ext uri="{BB962C8B-B14F-4D97-AF65-F5344CB8AC3E}">
        <p14:creationId xmlns:p14="http://schemas.microsoft.com/office/powerpoint/2010/main" val="3853818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 for Decision Making</a:t>
            </a:r>
          </a:p>
        </p:txBody>
      </p:sp>
      <p:sp>
        <p:nvSpPr>
          <p:cNvPr id="3" name="Content Placeholder 2"/>
          <p:cNvSpPr>
            <a:spLocks noGrp="1"/>
          </p:cNvSpPr>
          <p:nvPr>
            <p:ph idx="1"/>
          </p:nvPr>
        </p:nvSpPr>
        <p:spPr/>
        <p:txBody>
          <a:bodyPr/>
          <a:lstStyle/>
          <a:p>
            <a:endParaRPr lang="en-US" dirty="0"/>
          </a:p>
          <a:p>
            <a:r>
              <a:rPr lang="en-US" sz="2400" dirty="0"/>
              <a:t>Why we need tools?</a:t>
            </a:r>
          </a:p>
          <a:p>
            <a:pPr>
              <a:buNone/>
            </a:pPr>
            <a:r>
              <a:rPr lang="en-US" dirty="0"/>
              <a:t>	In addition to creating an environment for effective decision making and using methods for making decisions as a team, tools can assist teams in formulating and reaching decisions. </a:t>
            </a:r>
          </a:p>
        </p:txBody>
      </p:sp>
      <p:sp>
        <p:nvSpPr>
          <p:cNvPr id="5" name="Slide Number Placeholder 4"/>
          <p:cNvSpPr>
            <a:spLocks noGrp="1"/>
          </p:cNvSpPr>
          <p:nvPr>
            <p:ph type="sldNum" sz="quarter" idx="12"/>
          </p:nvPr>
        </p:nvSpPr>
        <p:spPr/>
        <p:txBody>
          <a:bodyPr/>
          <a:lstStyle/>
          <a:p>
            <a:fld id="{ADA7478D-009C-45E0-9539-59336C0CB2CA}" type="slidenum">
              <a:rPr lang="en-US" smtClean="0"/>
              <a:pPr/>
              <a:t>14</a:t>
            </a:fld>
            <a:endParaRPr lang="en-US"/>
          </a:p>
        </p:txBody>
      </p:sp>
      <p:pic>
        <p:nvPicPr>
          <p:cNvPr id="7" name="Picture 6"/>
          <p:cNvPicPr>
            <a:picLocks noChangeAspect="1"/>
          </p:cNvPicPr>
          <p:nvPr/>
        </p:nvPicPr>
        <p:blipFill>
          <a:blip r:embed="rId2"/>
          <a:stretch>
            <a:fillRect/>
          </a:stretch>
        </p:blipFill>
        <p:spPr>
          <a:xfrm>
            <a:off x="3082834" y="2981732"/>
            <a:ext cx="5610885" cy="2744265"/>
          </a:xfrm>
          <a:prstGeom prst="rect">
            <a:avLst/>
          </a:prstGeom>
        </p:spPr>
      </p:pic>
    </p:spTree>
    <p:extLst>
      <p:ext uri="{BB962C8B-B14F-4D97-AF65-F5344CB8AC3E}">
        <p14:creationId xmlns:p14="http://schemas.microsoft.com/office/powerpoint/2010/main" val="366564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 to assist teams for Decision Making</a:t>
            </a:r>
          </a:p>
        </p:txBody>
      </p:sp>
      <p:sp>
        <p:nvSpPr>
          <p:cNvPr id="3" name="Content Placeholder 2"/>
          <p:cNvSpPr>
            <a:spLocks noGrp="1"/>
          </p:cNvSpPr>
          <p:nvPr>
            <p:ph idx="1"/>
          </p:nvPr>
        </p:nvSpPr>
        <p:spPr/>
        <p:txBody>
          <a:bodyPr/>
          <a:lstStyle/>
          <a:p>
            <a:r>
              <a:rPr lang="en-US" sz="2800" dirty="0"/>
              <a:t>Brainstorming </a:t>
            </a:r>
          </a:p>
          <a:p>
            <a:r>
              <a:rPr lang="en-US" sz="2800" dirty="0"/>
              <a:t>Brainstorming is a group </a:t>
            </a:r>
            <a:r>
              <a:rPr lang="en-US" sz="2800" dirty="0">
                <a:solidFill>
                  <a:srgbClr val="0070C0"/>
                </a:solidFill>
              </a:rPr>
              <a:t>creativity technique </a:t>
            </a:r>
            <a:r>
              <a:rPr lang="en-US" sz="2800" dirty="0"/>
              <a:t>by which efforts are made to find a conclusion for a specific problem by gathering a </a:t>
            </a:r>
            <a:r>
              <a:rPr lang="en-US" sz="2800" dirty="0">
                <a:solidFill>
                  <a:schemeClr val="accent6">
                    <a:lumMod val="75000"/>
                  </a:schemeClr>
                </a:solidFill>
              </a:rPr>
              <a:t>list of ideas spontaneously contributed </a:t>
            </a:r>
            <a:r>
              <a:rPr lang="en-US" sz="2800" dirty="0"/>
              <a:t>by its members</a:t>
            </a:r>
          </a:p>
          <a:p>
            <a:pPr marL="0" indent="0">
              <a:buNone/>
            </a:pPr>
            <a:r>
              <a:rPr lang="en-US" sz="2800" dirty="0"/>
              <a:t>								Wikipedia</a:t>
            </a:r>
          </a:p>
          <a:p>
            <a:endParaRPr lang="en-US" sz="2800" dirty="0">
              <a:effectLst/>
            </a:endParaRPr>
          </a:p>
          <a:p>
            <a:endParaRPr lang="en-US" dirty="0">
              <a:effectLst/>
            </a:endParaRPr>
          </a:p>
          <a:p>
            <a:endParaRPr lang="en-US" dirty="0"/>
          </a:p>
        </p:txBody>
      </p:sp>
      <p:sp>
        <p:nvSpPr>
          <p:cNvPr id="5" name="Slide Number Placeholder 4"/>
          <p:cNvSpPr>
            <a:spLocks noGrp="1"/>
          </p:cNvSpPr>
          <p:nvPr>
            <p:ph type="sldNum" sz="quarter" idx="12"/>
          </p:nvPr>
        </p:nvSpPr>
        <p:spPr/>
        <p:txBody>
          <a:bodyPr/>
          <a:lstStyle/>
          <a:p>
            <a:fld id="{ADA7478D-009C-45E0-9539-59336C0CB2CA}" type="slidenum">
              <a:rPr lang="en-US" smtClean="0"/>
              <a:pPr/>
              <a:t>15</a:t>
            </a:fld>
            <a:endParaRPr lang="en-US"/>
          </a:p>
        </p:txBody>
      </p:sp>
      <p:pic>
        <p:nvPicPr>
          <p:cNvPr id="8" name="Picture 7">
            <a:extLst>
              <a:ext uri="{FF2B5EF4-FFF2-40B4-BE49-F238E27FC236}">
                <a16:creationId xmlns:a16="http://schemas.microsoft.com/office/drawing/2014/main" id="{A3090DED-F6BE-4C9B-B46B-1245D4FEB91E}"/>
              </a:ext>
            </a:extLst>
          </p:cNvPr>
          <p:cNvPicPr>
            <a:picLocks noChangeAspect="1"/>
          </p:cNvPicPr>
          <p:nvPr/>
        </p:nvPicPr>
        <p:blipFill>
          <a:blip r:embed="rId2"/>
          <a:stretch>
            <a:fillRect/>
          </a:stretch>
        </p:blipFill>
        <p:spPr>
          <a:xfrm>
            <a:off x="3846900" y="3430015"/>
            <a:ext cx="5082020" cy="3023371"/>
          </a:xfrm>
          <a:prstGeom prst="rect">
            <a:avLst/>
          </a:prstGeom>
        </p:spPr>
      </p:pic>
    </p:spTree>
    <p:extLst>
      <p:ext uri="{BB962C8B-B14F-4D97-AF65-F5344CB8AC3E}">
        <p14:creationId xmlns:p14="http://schemas.microsoft.com/office/powerpoint/2010/main" val="234271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 to assist teams for Decision Making</a:t>
            </a:r>
          </a:p>
        </p:txBody>
      </p:sp>
      <p:sp>
        <p:nvSpPr>
          <p:cNvPr id="3" name="Content Placeholder 2"/>
          <p:cNvSpPr>
            <a:spLocks noGrp="1"/>
          </p:cNvSpPr>
          <p:nvPr>
            <p:ph idx="1"/>
          </p:nvPr>
        </p:nvSpPr>
        <p:spPr/>
        <p:txBody>
          <a:bodyPr/>
          <a:lstStyle/>
          <a:p>
            <a:r>
              <a:rPr lang="en-US" sz="2800" dirty="0"/>
              <a:t>Affinity Grouping</a:t>
            </a:r>
            <a:endParaRPr lang="en-US" sz="2800" dirty="0">
              <a:effectLst/>
            </a:endParaRPr>
          </a:p>
          <a:p>
            <a:r>
              <a:rPr lang="en-US" dirty="0">
                <a:effectLst/>
              </a:rPr>
              <a:t>Grouping unstructured ideas (Generated from Brainstorming) based on their natural relationship</a:t>
            </a:r>
          </a:p>
          <a:p>
            <a:endParaRPr lang="en-US" dirty="0">
              <a:effectLst/>
            </a:endParaRPr>
          </a:p>
          <a:p>
            <a:endParaRPr lang="en-US" dirty="0"/>
          </a:p>
        </p:txBody>
      </p:sp>
      <p:sp>
        <p:nvSpPr>
          <p:cNvPr id="5" name="Slide Number Placeholder 4"/>
          <p:cNvSpPr>
            <a:spLocks noGrp="1"/>
          </p:cNvSpPr>
          <p:nvPr>
            <p:ph type="sldNum" sz="quarter" idx="12"/>
          </p:nvPr>
        </p:nvSpPr>
        <p:spPr/>
        <p:txBody>
          <a:bodyPr/>
          <a:lstStyle/>
          <a:p>
            <a:fld id="{ADA7478D-009C-45E0-9539-59336C0CB2CA}" type="slidenum">
              <a:rPr lang="en-US" smtClean="0"/>
              <a:pPr/>
              <a:t>16</a:t>
            </a:fld>
            <a:endParaRPr lang="en-US"/>
          </a:p>
        </p:txBody>
      </p:sp>
      <p:pic>
        <p:nvPicPr>
          <p:cNvPr id="7" name="Picture 6">
            <a:extLst>
              <a:ext uri="{FF2B5EF4-FFF2-40B4-BE49-F238E27FC236}">
                <a16:creationId xmlns:a16="http://schemas.microsoft.com/office/drawing/2014/main" id="{DC009FF5-04D7-49FF-AE61-ABA81871C8D8}"/>
              </a:ext>
            </a:extLst>
          </p:cNvPr>
          <p:cNvPicPr>
            <a:picLocks noChangeAspect="1"/>
          </p:cNvPicPr>
          <p:nvPr/>
        </p:nvPicPr>
        <p:blipFill>
          <a:blip r:embed="rId2"/>
          <a:stretch>
            <a:fillRect/>
          </a:stretch>
        </p:blipFill>
        <p:spPr>
          <a:xfrm>
            <a:off x="3688340" y="2440997"/>
            <a:ext cx="4815320" cy="3591359"/>
          </a:xfrm>
          <a:prstGeom prst="rect">
            <a:avLst/>
          </a:prstGeom>
        </p:spPr>
      </p:pic>
    </p:spTree>
    <p:extLst>
      <p:ext uri="{BB962C8B-B14F-4D97-AF65-F5344CB8AC3E}">
        <p14:creationId xmlns:p14="http://schemas.microsoft.com/office/powerpoint/2010/main" val="403236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 to assist teams for Decision Making</a:t>
            </a:r>
          </a:p>
        </p:txBody>
      </p:sp>
      <p:sp>
        <p:nvSpPr>
          <p:cNvPr id="3" name="Content Placeholder 2"/>
          <p:cNvSpPr>
            <a:spLocks noGrp="1"/>
          </p:cNvSpPr>
          <p:nvPr>
            <p:ph idx="1"/>
          </p:nvPr>
        </p:nvSpPr>
        <p:spPr>
          <a:xfrm>
            <a:off x="1164542" y="1458833"/>
            <a:ext cx="4770176" cy="4082994"/>
          </a:xfrm>
        </p:spPr>
        <p:txBody>
          <a:bodyPr/>
          <a:lstStyle/>
          <a:p>
            <a:r>
              <a:rPr lang="en-US" sz="2400" dirty="0"/>
              <a:t>Multi-voting</a:t>
            </a:r>
            <a:endParaRPr lang="en-US" dirty="0"/>
          </a:p>
          <a:p>
            <a:r>
              <a:rPr lang="en-US" sz="2400" dirty="0"/>
              <a:t>The multi-voting technique holds an answer to your problems when decision making becomes tough, because of too many options/alternatives.</a:t>
            </a:r>
          </a:p>
          <a:p>
            <a:r>
              <a:rPr lang="en-US" sz="2400" dirty="0"/>
              <a:t>Process: Each member is given many votes (Ex: 1/3 of the options), Run it many rounds.</a:t>
            </a:r>
          </a:p>
          <a:p>
            <a:endParaRPr lang="en-US" sz="2400" dirty="0">
              <a:effectLst/>
            </a:endParaRPr>
          </a:p>
          <a:p>
            <a:endParaRPr lang="en-US" dirty="0">
              <a:effectLst/>
            </a:endParaRPr>
          </a:p>
          <a:p>
            <a:endParaRPr lang="en-US" dirty="0"/>
          </a:p>
        </p:txBody>
      </p:sp>
      <p:sp>
        <p:nvSpPr>
          <p:cNvPr id="5" name="Slide Number Placeholder 4"/>
          <p:cNvSpPr>
            <a:spLocks noGrp="1"/>
          </p:cNvSpPr>
          <p:nvPr>
            <p:ph type="sldNum" sz="quarter" idx="12"/>
          </p:nvPr>
        </p:nvSpPr>
        <p:spPr/>
        <p:txBody>
          <a:bodyPr/>
          <a:lstStyle/>
          <a:p>
            <a:fld id="{ADA7478D-009C-45E0-9539-59336C0CB2CA}" type="slidenum">
              <a:rPr lang="en-US" smtClean="0"/>
              <a:pPr/>
              <a:t>17</a:t>
            </a:fld>
            <a:endParaRPr lang="en-US"/>
          </a:p>
        </p:txBody>
      </p:sp>
      <p:grpSp>
        <p:nvGrpSpPr>
          <p:cNvPr id="8" name="Group 7">
            <a:extLst>
              <a:ext uri="{FF2B5EF4-FFF2-40B4-BE49-F238E27FC236}">
                <a16:creationId xmlns:a16="http://schemas.microsoft.com/office/drawing/2014/main" id="{960CB2B3-E104-44AF-AAD5-D0B5B24BB2AF}"/>
              </a:ext>
            </a:extLst>
          </p:cNvPr>
          <p:cNvGrpSpPr/>
          <p:nvPr/>
        </p:nvGrpSpPr>
        <p:grpSpPr>
          <a:xfrm>
            <a:off x="6257283" y="1534886"/>
            <a:ext cx="5296316" cy="4101927"/>
            <a:chOff x="3328555" y="2608314"/>
            <a:chExt cx="5296316" cy="4101927"/>
          </a:xfrm>
        </p:grpSpPr>
        <p:pic>
          <p:nvPicPr>
            <p:cNvPr id="6" name="Picture 5">
              <a:extLst>
                <a:ext uri="{FF2B5EF4-FFF2-40B4-BE49-F238E27FC236}">
                  <a16:creationId xmlns:a16="http://schemas.microsoft.com/office/drawing/2014/main" id="{B60C2CB3-81EA-4278-9BA7-93A48CAE1A58}"/>
                </a:ext>
              </a:extLst>
            </p:cNvPr>
            <p:cNvPicPr>
              <a:picLocks noChangeAspect="1"/>
            </p:cNvPicPr>
            <p:nvPr/>
          </p:nvPicPr>
          <p:blipFill>
            <a:blip r:embed="rId2"/>
            <a:stretch>
              <a:fillRect/>
            </a:stretch>
          </p:blipFill>
          <p:spPr>
            <a:xfrm>
              <a:off x="3328555" y="2608314"/>
              <a:ext cx="5296316" cy="3761942"/>
            </a:xfrm>
            <a:prstGeom prst="rect">
              <a:avLst/>
            </a:prstGeom>
          </p:spPr>
        </p:pic>
        <p:pic>
          <p:nvPicPr>
            <p:cNvPr id="7" name="Picture 6">
              <a:extLst>
                <a:ext uri="{FF2B5EF4-FFF2-40B4-BE49-F238E27FC236}">
                  <a16:creationId xmlns:a16="http://schemas.microsoft.com/office/drawing/2014/main" id="{4BD52A4F-5E13-4F46-AB42-D672B5027B30}"/>
                </a:ext>
              </a:extLst>
            </p:cNvPr>
            <p:cNvPicPr>
              <a:picLocks noChangeAspect="1"/>
            </p:cNvPicPr>
            <p:nvPr/>
          </p:nvPicPr>
          <p:blipFill>
            <a:blip r:embed="rId3"/>
            <a:stretch>
              <a:fillRect/>
            </a:stretch>
          </p:blipFill>
          <p:spPr>
            <a:xfrm>
              <a:off x="4477688" y="6370256"/>
              <a:ext cx="2998050" cy="339985"/>
            </a:xfrm>
            <a:prstGeom prst="rect">
              <a:avLst/>
            </a:prstGeom>
          </p:spPr>
        </p:pic>
      </p:gr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9920C88F-1B2E-419F-B744-9F8BB3DDD69B}"/>
                  </a:ext>
                </a:extLst>
              </p14:cNvPr>
              <p14:cNvContentPartPr/>
              <p14:nvPr/>
            </p14:nvContentPartPr>
            <p14:xfrm>
              <a:off x="5056920" y="2813040"/>
              <a:ext cx="4077720" cy="2436120"/>
            </p14:xfrm>
          </p:contentPart>
        </mc:Choice>
        <mc:Fallback>
          <p:pic>
            <p:nvPicPr>
              <p:cNvPr id="4" name="Ink 3">
                <a:extLst>
                  <a:ext uri="{FF2B5EF4-FFF2-40B4-BE49-F238E27FC236}">
                    <a16:creationId xmlns:a16="http://schemas.microsoft.com/office/drawing/2014/main" id="{9920C88F-1B2E-419F-B744-9F8BB3DDD69B}"/>
                  </a:ext>
                </a:extLst>
              </p:cNvPr>
              <p:cNvPicPr/>
              <p:nvPr/>
            </p:nvPicPr>
            <p:blipFill>
              <a:blip r:embed="rId5"/>
              <a:stretch>
                <a:fillRect/>
              </a:stretch>
            </p:blipFill>
            <p:spPr>
              <a:xfrm>
                <a:off x="5047560" y="2803680"/>
                <a:ext cx="4096440" cy="2454840"/>
              </a:xfrm>
              <a:prstGeom prst="rect">
                <a:avLst/>
              </a:prstGeom>
            </p:spPr>
          </p:pic>
        </mc:Fallback>
      </mc:AlternateContent>
    </p:spTree>
    <p:extLst>
      <p:ext uri="{BB962C8B-B14F-4D97-AF65-F5344CB8AC3E}">
        <p14:creationId xmlns:p14="http://schemas.microsoft.com/office/powerpoint/2010/main" val="138250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 to assist teams for Decision Making</a:t>
            </a:r>
          </a:p>
        </p:txBody>
      </p:sp>
      <p:sp>
        <p:nvSpPr>
          <p:cNvPr id="3" name="Content Placeholder 2"/>
          <p:cNvSpPr>
            <a:spLocks noGrp="1"/>
          </p:cNvSpPr>
          <p:nvPr>
            <p:ph idx="1"/>
          </p:nvPr>
        </p:nvSpPr>
        <p:spPr/>
        <p:txBody>
          <a:bodyPr/>
          <a:lstStyle/>
          <a:p>
            <a:r>
              <a:rPr lang="en-US" dirty="0"/>
              <a:t>Criteria Matrix</a:t>
            </a:r>
          </a:p>
          <a:p>
            <a:r>
              <a:rPr lang="en-US" dirty="0"/>
              <a:t>A decision matrix is a list of values in rows and columns that allows an analyst to systematically identify, analyze, and rate the performance of relationships between sets of values and information. Elements of a decision matrix show decisions based on certain decision criteria.</a:t>
            </a:r>
          </a:p>
          <a:p>
            <a:pPr marL="0" indent="0">
              <a:buNone/>
            </a:pPr>
            <a:r>
              <a:rPr lang="en-US" dirty="0"/>
              <a:t>										Wikipedia </a:t>
            </a:r>
          </a:p>
          <a:p>
            <a:endParaRPr lang="en-US" dirty="0"/>
          </a:p>
        </p:txBody>
      </p:sp>
      <p:sp>
        <p:nvSpPr>
          <p:cNvPr id="5" name="Slide Number Placeholder 4"/>
          <p:cNvSpPr>
            <a:spLocks noGrp="1"/>
          </p:cNvSpPr>
          <p:nvPr>
            <p:ph type="sldNum" sz="quarter" idx="12"/>
          </p:nvPr>
        </p:nvSpPr>
        <p:spPr/>
        <p:txBody>
          <a:bodyPr/>
          <a:lstStyle/>
          <a:p>
            <a:fld id="{ADA7478D-009C-45E0-9539-59336C0CB2CA}" type="slidenum">
              <a:rPr lang="en-US" smtClean="0"/>
              <a:pPr/>
              <a:t>18</a:t>
            </a:fld>
            <a:endParaRPr lang="en-US"/>
          </a:p>
        </p:txBody>
      </p:sp>
      <p:pic>
        <p:nvPicPr>
          <p:cNvPr id="6" name="Picture 5">
            <a:extLst>
              <a:ext uri="{FF2B5EF4-FFF2-40B4-BE49-F238E27FC236}">
                <a16:creationId xmlns:a16="http://schemas.microsoft.com/office/drawing/2014/main" id="{A880B631-80E4-45BD-8638-C29569EC1B2F}"/>
              </a:ext>
            </a:extLst>
          </p:cNvPr>
          <p:cNvPicPr>
            <a:picLocks noChangeAspect="1"/>
          </p:cNvPicPr>
          <p:nvPr/>
        </p:nvPicPr>
        <p:blipFill>
          <a:blip r:embed="rId2"/>
          <a:stretch>
            <a:fillRect/>
          </a:stretch>
        </p:blipFill>
        <p:spPr>
          <a:xfrm>
            <a:off x="2496849" y="3429000"/>
            <a:ext cx="7198302" cy="2696645"/>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ECE53E34-B0BE-4485-84E3-C318B2B79A4A}"/>
                  </a:ext>
                </a:extLst>
              </p14:cNvPr>
              <p14:cNvContentPartPr/>
              <p14:nvPr/>
            </p14:nvContentPartPr>
            <p14:xfrm>
              <a:off x="1797120" y="1522080"/>
              <a:ext cx="7719480" cy="4647960"/>
            </p14:xfrm>
          </p:contentPart>
        </mc:Choice>
        <mc:Fallback>
          <p:pic>
            <p:nvPicPr>
              <p:cNvPr id="4" name="Ink 3">
                <a:extLst>
                  <a:ext uri="{FF2B5EF4-FFF2-40B4-BE49-F238E27FC236}">
                    <a16:creationId xmlns:a16="http://schemas.microsoft.com/office/drawing/2014/main" id="{ECE53E34-B0BE-4485-84E3-C318B2B79A4A}"/>
                  </a:ext>
                </a:extLst>
              </p:cNvPr>
              <p:cNvPicPr/>
              <p:nvPr/>
            </p:nvPicPr>
            <p:blipFill>
              <a:blip r:embed="rId4"/>
              <a:stretch>
                <a:fillRect/>
              </a:stretch>
            </p:blipFill>
            <p:spPr>
              <a:xfrm>
                <a:off x="1787760" y="1512720"/>
                <a:ext cx="7738200" cy="4666680"/>
              </a:xfrm>
              <a:prstGeom prst="rect">
                <a:avLst/>
              </a:prstGeom>
            </p:spPr>
          </p:pic>
        </mc:Fallback>
      </mc:AlternateContent>
    </p:spTree>
    <p:extLst>
      <p:ext uri="{BB962C8B-B14F-4D97-AF65-F5344CB8AC3E}">
        <p14:creationId xmlns:p14="http://schemas.microsoft.com/office/powerpoint/2010/main" val="162139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 to assist teams for Decision Making</a:t>
            </a:r>
          </a:p>
        </p:txBody>
      </p:sp>
      <p:sp>
        <p:nvSpPr>
          <p:cNvPr id="3" name="Content Placeholder 2"/>
          <p:cNvSpPr>
            <a:spLocks noGrp="1"/>
          </p:cNvSpPr>
          <p:nvPr>
            <p:ph idx="1"/>
          </p:nvPr>
        </p:nvSpPr>
        <p:spPr>
          <a:xfrm>
            <a:off x="721198" y="1043188"/>
            <a:ext cx="3823094" cy="3667357"/>
          </a:xfrm>
        </p:spPr>
        <p:txBody>
          <a:bodyPr/>
          <a:lstStyle/>
          <a:p>
            <a:r>
              <a:rPr lang="en-US" sz="2400" dirty="0"/>
              <a:t>Six Thinking Hats:</a:t>
            </a:r>
          </a:p>
          <a:p>
            <a:r>
              <a:rPr lang="en-US" sz="2400" dirty="0"/>
              <a:t>Looking at a decision from a range of different perspectives</a:t>
            </a:r>
          </a:p>
          <a:p>
            <a:endParaRPr lang="en-US" dirty="0">
              <a:effectLst/>
            </a:endParaRPr>
          </a:p>
          <a:p>
            <a:endParaRPr lang="en-US" dirty="0"/>
          </a:p>
        </p:txBody>
      </p:sp>
      <p:sp>
        <p:nvSpPr>
          <p:cNvPr id="5" name="Slide Number Placeholder 4"/>
          <p:cNvSpPr>
            <a:spLocks noGrp="1"/>
          </p:cNvSpPr>
          <p:nvPr>
            <p:ph type="sldNum" sz="quarter" idx="12"/>
          </p:nvPr>
        </p:nvSpPr>
        <p:spPr/>
        <p:txBody>
          <a:bodyPr/>
          <a:lstStyle/>
          <a:p>
            <a:fld id="{ADA7478D-009C-45E0-9539-59336C0CB2CA}" type="slidenum">
              <a:rPr lang="en-US" smtClean="0"/>
              <a:pPr/>
              <a:t>19</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083" y="1159096"/>
            <a:ext cx="6777720" cy="5410199"/>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373D4CAE-4D65-4D43-B065-162861FD539E}"/>
                  </a:ext>
                </a:extLst>
              </p14:cNvPr>
              <p14:cNvContentPartPr/>
              <p14:nvPr/>
            </p14:nvContentPartPr>
            <p14:xfrm>
              <a:off x="1541520" y="1466280"/>
              <a:ext cx="2274840" cy="3435840"/>
            </p14:xfrm>
          </p:contentPart>
        </mc:Choice>
        <mc:Fallback>
          <p:pic>
            <p:nvPicPr>
              <p:cNvPr id="6" name="Ink 5">
                <a:extLst>
                  <a:ext uri="{FF2B5EF4-FFF2-40B4-BE49-F238E27FC236}">
                    <a16:creationId xmlns:a16="http://schemas.microsoft.com/office/drawing/2014/main" id="{373D4CAE-4D65-4D43-B065-162861FD539E}"/>
                  </a:ext>
                </a:extLst>
              </p:cNvPr>
              <p:cNvPicPr/>
              <p:nvPr/>
            </p:nvPicPr>
            <p:blipFill>
              <a:blip r:embed="rId4"/>
              <a:stretch>
                <a:fillRect/>
              </a:stretch>
            </p:blipFill>
            <p:spPr>
              <a:xfrm>
                <a:off x="1532160" y="1456920"/>
                <a:ext cx="2293560" cy="3454560"/>
              </a:xfrm>
              <a:prstGeom prst="rect">
                <a:avLst/>
              </a:prstGeom>
            </p:spPr>
          </p:pic>
        </mc:Fallback>
      </mc:AlternateContent>
    </p:spTree>
    <p:extLst>
      <p:ext uri="{BB962C8B-B14F-4D97-AF65-F5344CB8AC3E}">
        <p14:creationId xmlns:p14="http://schemas.microsoft.com/office/powerpoint/2010/main" val="143900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9DD1-7354-45A0-81C2-3B6FD6E228E3}"/>
              </a:ext>
            </a:extLst>
          </p:cNvPr>
          <p:cNvSpPr>
            <a:spLocks noGrp="1"/>
          </p:cNvSpPr>
          <p:nvPr>
            <p:ph type="title"/>
          </p:nvPr>
        </p:nvSpPr>
        <p:spPr>
          <a:xfrm>
            <a:off x="721198" y="13252"/>
            <a:ext cx="11333426" cy="927279"/>
          </a:xfrm>
        </p:spPr>
        <p:txBody>
          <a:bodyPr/>
          <a:lstStyle/>
          <a:p>
            <a:r>
              <a:rPr lang="en-US" dirty="0"/>
              <a:t>Aim of the Lecture</a:t>
            </a:r>
          </a:p>
        </p:txBody>
      </p:sp>
      <p:sp>
        <p:nvSpPr>
          <p:cNvPr id="3" name="Content Placeholder 2">
            <a:extLst>
              <a:ext uri="{FF2B5EF4-FFF2-40B4-BE49-F238E27FC236}">
                <a16:creationId xmlns:a16="http://schemas.microsoft.com/office/drawing/2014/main" id="{AA4798BC-3D66-4ADD-B918-4FAE2FC82BEB}"/>
              </a:ext>
            </a:extLst>
          </p:cNvPr>
          <p:cNvSpPr>
            <a:spLocks noGrp="1"/>
          </p:cNvSpPr>
          <p:nvPr>
            <p:ph idx="1"/>
          </p:nvPr>
        </p:nvSpPr>
        <p:spPr>
          <a:xfrm>
            <a:off x="721197" y="1351722"/>
            <a:ext cx="11333427" cy="5101664"/>
          </a:xfrm>
        </p:spPr>
        <p:txBody>
          <a:bodyPr/>
          <a:lstStyle/>
          <a:p>
            <a:pPr marL="0" indent="0">
              <a:buNone/>
            </a:pPr>
            <a:r>
              <a:rPr lang="en-US" sz="3200" dirty="0"/>
              <a:t>What is the aim?</a:t>
            </a:r>
          </a:p>
          <a:p>
            <a:pPr lvl="1"/>
            <a:r>
              <a:rPr lang="en-US" sz="2800" dirty="0"/>
              <a:t>Aim of the lecture is </a:t>
            </a:r>
          </a:p>
          <a:p>
            <a:pPr lvl="2"/>
            <a:r>
              <a:rPr lang="en-US" sz="2600" dirty="0"/>
              <a:t>to </a:t>
            </a:r>
            <a:r>
              <a:rPr lang="en-US" sz="2600" dirty="0">
                <a:solidFill>
                  <a:srgbClr val="FF0000"/>
                </a:solidFill>
              </a:rPr>
              <a:t>provide</a:t>
            </a:r>
            <a:r>
              <a:rPr lang="en-US" sz="2600" dirty="0"/>
              <a:t> teams with </a:t>
            </a:r>
          </a:p>
          <a:p>
            <a:pPr lvl="3"/>
            <a:r>
              <a:rPr lang="en-US" sz="2600" dirty="0"/>
              <a:t>theoretical </a:t>
            </a:r>
            <a:r>
              <a:rPr lang="en-US" sz="2600" dirty="0">
                <a:solidFill>
                  <a:srgbClr val="FF0000"/>
                </a:solidFill>
              </a:rPr>
              <a:t>frameworks</a:t>
            </a:r>
            <a:r>
              <a:rPr lang="en-US" sz="2600" dirty="0"/>
              <a:t>, </a:t>
            </a:r>
          </a:p>
          <a:p>
            <a:pPr lvl="3"/>
            <a:r>
              <a:rPr lang="en-US" sz="2600" dirty="0">
                <a:solidFill>
                  <a:srgbClr val="FF0000"/>
                </a:solidFill>
              </a:rPr>
              <a:t>strategies</a:t>
            </a:r>
            <a:r>
              <a:rPr lang="en-US" sz="2600" dirty="0"/>
              <a:t> and </a:t>
            </a:r>
          </a:p>
          <a:p>
            <a:pPr lvl="3"/>
            <a:r>
              <a:rPr lang="en-US" sz="2600" dirty="0">
                <a:solidFill>
                  <a:srgbClr val="FF0000"/>
                </a:solidFill>
              </a:rPr>
              <a:t>tools</a:t>
            </a:r>
            <a:r>
              <a:rPr lang="en-US" sz="2600" dirty="0"/>
              <a:t> </a:t>
            </a:r>
          </a:p>
          <a:p>
            <a:pPr marL="987552" lvl="2" indent="0">
              <a:buNone/>
            </a:pPr>
            <a:r>
              <a:rPr lang="en-US" sz="2600" dirty="0"/>
              <a:t>that they can be used </a:t>
            </a:r>
            <a:r>
              <a:rPr lang="en-US" sz="2600" dirty="0">
                <a:solidFill>
                  <a:srgbClr val="FF0000"/>
                </a:solidFill>
              </a:rPr>
              <a:t>when</a:t>
            </a:r>
            <a:r>
              <a:rPr lang="en-US" sz="2600" dirty="0"/>
              <a:t> they are making </a:t>
            </a:r>
            <a:r>
              <a:rPr lang="en-US" sz="2600" dirty="0">
                <a:solidFill>
                  <a:srgbClr val="FF0000"/>
                </a:solidFill>
              </a:rPr>
              <a:t>decisions.</a:t>
            </a:r>
            <a:endParaRPr lang="en-US" sz="2600" dirty="0">
              <a:solidFill>
                <a:srgbClr val="FF0000"/>
              </a:solidFill>
              <a:effectLst/>
            </a:endParaRPr>
          </a:p>
          <a:p>
            <a:endParaRPr lang="en-US" dirty="0"/>
          </a:p>
        </p:txBody>
      </p:sp>
    </p:spTree>
    <p:extLst>
      <p:ext uri="{BB962C8B-B14F-4D97-AF65-F5344CB8AC3E}">
        <p14:creationId xmlns:p14="http://schemas.microsoft.com/office/powerpoint/2010/main" val="7992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issues of Decisions</a:t>
            </a:r>
          </a:p>
        </p:txBody>
      </p:sp>
      <p:sp>
        <p:nvSpPr>
          <p:cNvPr id="3" name="Content Placeholder 2"/>
          <p:cNvSpPr>
            <a:spLocks noGrp="1"/>
          </p:cNvSpPr>
          <p:nvPr>
            <p:ph idx="1"/>
          </p:nvPr>
        </p:nvSpPr>
        <p:spPr/>
        <p:txBody>
          <a:bodyPr>
            <a:normAutofit/>
          </a:bodyPr>
          <a:lstStyle/>
          <a:p>
            <a:pPr marL="0" indent="0">
              <a:lnSpc>
                <a:spcPct val="95000"/>
              </a:lnSpc>
              <a:spcBef>
                <a:spcPct val="0"/>
              </a:spcBef>
              <a:buNone/>
            </a:pPr>
            <a:endParaRPr lang="en-US" sz="2700" dirty="0">
              <a:solidFill>
                <a:srgbClr val="000000"/>
              </a:solidFill>
              <a:latin typeface="Arial" pitchFamily="34" charset="0"/>
            </a:endParaRPr>
          </a:p>
          <a:p>
            <a:pPr marL="0" indent="0">
              <a:lnSpc>
                <a:spcPct val="95000"/>
              </a:lnSpc>
              <a:spcBef>
                <a:spcPct val="0"/>
              </a:spcBef>
              <a:buNone/>
            </a:pPr>
            <a:r>
              <a:rPr lang="en-US" sz="2700" dirty="0">
                <a:solidFill>
                  <a:srgbClr val="000000"/>
                </a:solidFill>
                <a:latin typeface="Arial" pitchFamily="34" charset="0"/>
              </a:rPr>
              <a:t>Every Decision must address two issues:</a:t>
            </a:r>
            <a:endParaRPr lang="en-US" dirty="0"/>
          </a:p>
          <a:p>
            <a:pPr marL="0" indent="0">
              <a:lnSpc>
                <a:spcPct val="95000"/>
              </a:lnSpc>
              <a:spcBef>
                <a:spcPct val="0"/>
              </a:spcBef>
              <a:buNone/>
            </a:pPr>
            <a:endParaRPr lang="en-US" sz="2700" dirty="0">
              <a:solidFill>
                <a:srgbClr val="000000"/>
              </a:solidFill>
              <a:latin typeface="Arial" pitchFamily="34" charset="0"/>
            </a:endParaRPr>
          </a:p>
          <a:p>
            <a:pPr marL="0" indent="0">
              <a:lnSpc>
                <a:spcPct val="95000"/>
              </a:lnSpc>
              <a:spcBef>
                <a:spcPct val="0"/>
              </a:spcBef>
              <a:buNone/>
            </a:pPr>
            <a:r>
              <a:rPr lang="en-US" sz="2700" dirty="0">
                <a:solidFill>
                  <a:srgbClr val="000000"/>
                </a:solidFill>
                <a:latin typeface="Arial" pitchFamily="34" charset="0"/>
              </a:rPr>
              <a:t>1.  Merit Dimension – Merits of the decision in some quantitative way</a:t>
            </a:r>
            <a:endParaRPr lang="en-US" dirty="0"/>
          </a:p>
          <a:p>
            <a:pPr marL="0" indent="0">
              <a:lnSpc>
                <a:spcPct val="95000"/>
              </a:lnSpc>
              <a:spcBef>
                <a:spcPct val="0"/>
              </a:spcBef>
              <a:buNone/>
            </a:pPr>
            <a:endParaRPr lang="en-US" sz="2700" dirty="0">
              <a:solidFill>
                <a:srgbClr val="000000"/>
              </a:solidFill>
              <a:latin typeface="Arial" pitchFamily="34" charset="0"/>
            </a:endParaRPr>
          </a:p>
          <a:p>
            <a:pPr marL="0" indent="0">
              <a:lnSpc>
                <a:spcPct val="95000"/>
              </a:lnSpc>
              <a:spcBef>
                <a:spcPct val="0"/>
              </a:spcBef>
              <a:buNone/>
            </a:pPr>
            <a:r>
              <a:rPr lang="en-US" sz="2700" dirty="0">
                <a:solidFill>
                  <a:srgbClr val="000000"/>
                </a:solidFill>
                <a:latin typeface="Arial" pitchFamily="34" charset="0"/>
              </a:rPr>
              <a:t>2.  Acceptance Dimension – People affected by the decision will accept it</a:t>
            </a:r>
            <a:endParaRPr lang="en-US" dirty="0"/>
          </a:p>
          <a:p>
            <a:endParaRPr lang="en-US" dirty="0"/>
          </a:p>
        </p:txBody>
      </p:sp>
      <p:sp>
        <p:nvSpPr>
          <p:cNvPr id="5" name="Slide Number Placeholder 4"/>
          <p:cNvSpPr>
            <a:spLocks noGrp="1"/>
          </p:cNvSpPr>
          <p:nvPr>
            <p:ph type="sldNum" sz="quarter" idx="12"/>
          </p:nvPr>
        </p:nvSpPr>
        <p:spPr/>
        <p:txBody>
          <a:bodyPr/>
          <a:lstStyle/>
          <a:p>
            <a:fld id="{ADA7478D-009C-45E0-9539-59336C0CB2CA}" type="slidenum">
              <a:rPr lang="en-US" smtClean="0"/>
              <a:pPr/>
              <a:t>20</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60D243E-E702-4E38-952F-8DA880008C4D}"/>
                  </a:ext>
                </a:extLst>
              </p14:cNvPr>
              <p14:cNvContentPartPr/>
              <p14:nvPr/>
            </p14:nvContentPartPr>
            <p14:xfrm>
              <a:off x="2291760" y="2785320"/>
              <a:ext cx="7275600" cy="977760"/>
            </p14:xfrm>
          </p:contentPart>
        </mc:Choice>
        <mc:Fallback>
          <p:pic>
            <p:nvPicPr>
              <p:cNvPr id="4" name="Ink 3">
                <a:extLst>
                  <a:ext uri="{FF2B5EF4-FFF2-40B4-BE49-F238E27FC236}">
                    <a16:creationId xmlns:a16="http://schemas.microsoft.com/office/drawing/2014/main" id="{C60D243E-E702-4E38-952F-8DA880008C4D}"/>
                  </a:ext>
                </a:extLst>
              </p:cNvPr>
              <p:cNvPicPr/>
              <p:nvPr/>
            </p:nvPicPr>
            <p:blipFill>
              <a:blip r:embed="rId3"/>
              <a:stretch>
                <a:fillRect/>
              </a:stretch>
            </p:blipFill>
            <p:spPr>
              <a:xfrm>
                <a:off x="2282400" y="2775960"/>
                <a:ext cx="7294320" cy="996480"/>
              </a:xfrm>
              <a:prstGeom prst="rect">
                <a:avLst/>
              </a:prstGeom>
            </p:spPr>
          </p:pic>
        </mc:Fallback>
      </mc:AlternateContent>
    </p:spTree>
    <p:extLst>
      <p:ext uri="{BB962C8B-B14F-4D97-AF65-F5344CB8AC3E}">
        <p14:creationId xmlns:p14="http://schemas.microsoft.com/office/powerpoint/2010/main" val="539617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DM in Project Teams (continue...)</a:t>
            </a:r>
          </a:p>
        </p:txBody>
      </p:sp>
      <p:sp>
        <p:nvSpPr>
          <p:cNvPr id="3" name="Content Placeholder 2"/>
          <p:cNvSpPr>
            <a:spLocks noGrp="1"/>
          </p:cNvSpPr>
          <p:nvPr>
            <p:ph idx="1"/>
          </p:nvPr>
        </p:nvSpPr>
        <p:spPr/>
        <p:txBody>
          <a:bodyPr>
            <a:normAutofit/>
          </a:bodyPr>
          <a:lstStyle/>
          <a:p>
            <a:pPr marL="0" indent="0">
              <a:buNone/>
            </a:pPr>
            <a:r>
              <a:rPr lang="en-US" sz="3800" dirty="0"/>
              <a:t>Advantages of Team Decision Making</a:t>
            </a:r>
            <a:br>
              <a:rPr lang="en-US" b="1" dirty="0"/>
            </a:br>
            <a:endParaRPr lang="en-US" dirty="0">
              <a:effectLst/>
            </a:endParaRPr>
          </a:p>
          <a:p>
            <a:pPr marL="514350" indent="-514350">
              <a:buFont typeface="+mj-lt"/>
              <a:buAutoNum type="arabicPeriod"/>
            </a:pPr>
            <a:r>
              <a:rPr lang="en-US" b="1" dirty="0"/>
              <a:t>Greater Knowledge</a:t>
            </a:r>
            <a:r>
              <a:rPr lang="en-US" dirty="0"/>
              <a:t>: </a:t>
            </a:r>
            <a:r>
              <a:rPr lang="en-US" dirty="0">
                <a:solidFill>
                  <a:srgbClr val="0070C0"/>
                </a:solidFill>
              </a:rPr>
              <a:t>because of the number of people involved, each with differing experience, knowledge, points of view and values, a larger number and variety of ideas for solving a problem can be produced.</a:t>
            </a:r>
          </a:p>
          <a:p>
            <a:pPr marL="514350" indent="-514350">
              <a:buFont typeface="+mj-lt"/>
              <a:buAutoNum type="arabicPeriod"/>
            </a:pPr>
            <a:endParaRPr lang="en-US" dirty="0"/>
          </a:p>
          <a:p>
            <a:pPr marL="514350" indent="-514350">
              <a:buFont typeface="+mj-lt"/>
              <a:buAutoNum type="arabicPeriod"/>
            </a:pPr>
            <a:r>
              <a:rPr lang="en-US" b="1" dirty="0"/>
              <a:t>Shared responsibility</a:t>
            </a:r>
            <a:r>
              <a:rPr lang="en-US" dirty="0"/>
              <a:t>: </a:t>
            </a:r>
            <a:r>
              <a:rPr lang="en-US" dirty="0">
                <a:solidFill>
                  <a:srgbClr val="0070C0"/>
                </a:solidFill>
              </a:rPr>
              <a:t>makes individuals more willing to take risks. The discussion of different points of view also helps the group to be more realistic in assessing the risks associated with particular courses of action.</a:t>
            </a:r>
          </a:p>
          <a:p>
            <a:pPr marL="514350" indent="-514350">
              <a:buFont typeface="+mj-lt"/>
              <a:buAutoNum type="arabicPeriod"/>
            </a:pPr>
            <a:endParaRPr lang="en-US" dirty="0"/>
          </a:p>
          <a:p>
            <a:pPr marL="514350" indent="-514350">
              <a:buFont typeface="+mj-lt"/>
              <a:buAutoNum type="arabicPeriod"/>
            </a:pPr>
            <a:r>
              <a:rPr lang="en-US" b="1" dirty="0"/>
              <a:t>Higher commitment</a:t>
            </a:r>
            <a:r>
              <a:rPr lang="en-US" dirty="0"/>
              <a:t>: </a:t>
            </a:r>
            <a:r>
              <a:rPr lang="en-US" dirty="0">
                <a:solidFill>
                  <a:srgbClr val="0070C0"/>
                </a:solidFill>
              </a:rPr>
              <a:t>individuals who have contributed to finding a solution feel a greater commitment to its successful implementation.</a:t>
            </a:r>
          </a:p>
          <a:p>
            <a:endParaRPr lang="en-US" dirty="0"/>
          </a:p>
        </p:txBody>
      </p:sp>
      <p:sp>
        <p:nvSpPr>
          <p:cNvPr id="5" name="Slide Number Placeholder 4"/>
          <p:cNvSpPr>
            <a:spLocks noGrp="1"/>
          </p:cNvSpPr>
          <p:nvPr>
            <p:ph type="sldNum" sz="quarter" idx="12"/>
          </p:nvPr>
        </p:nvSpPr>
        <p:spPr/>
        <p:txBody>
          <a:bodyPr/>
          <a:lstStyle/>
          <a:p>
            <a:fld id="{ADA7478D-009C-45E0-9539-59336C0CB2CA}" type="slidenum">
              <a:rPr lang="en-US" smtClean="0"/>
              <a:pPr/>
              <a:t>21</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B2CE14E-7060-4747-96BC-AB01C8F0C0D6}"/>
                  </a:ext>
                </a:extLst>
              </p14:cNvPr>
              <p14:cNvContentPartPr/>
              <p14:nvPr/>
            </p14:nvContentPartPr>
            <p14:xfrm>
              <a:off x="865080" y="2510640"/>
              <a:ext cx="4215600" cy="2949480"/>
            </p14:xfrm>
          </p:contentPart>
        </mc:Choice>
        <mc:Fallback>
          <p:pic>
            <p:nvPicPr>
              <p:cNvPr id="4" name="Ink 3">
                <a:extLst>
                  <a:ext uri="{FF2B5EF4-FFF2-40B4-BE49-F238E27FC236}">
                    <a16:creationId xmlns:a16="http://schemas.microsoft.com/office/drawing/2014/main" id="{DB2CE14E-7060-4747-96BC-AB01C8F0C0D6}"/>
                  </a:ext>
                </a:extLst>
              </p:cNvPr>
              <p:cNvPicPr/>
              <p:nvPr/>
            </p:nvPicPr>
            <p:blipFill>
              <a:blip r:embed="rId3"/>
              <a:stretch>
                <a:fillRect/>
              </a:stretch>
            </p:blipFill>
            <p:spPr>
              <a:xfrm>
                <a:off x="855720" y="2501280"/>
                <a:ext cx="4234320" cy="2968200"/>
              </a:xfrm>
              <a:prstGeom prst="rect">
                <a:avLst/>
              </a:prstGeom>
            </p:spPr>
          </p:pic>
        </mc:Fallback>
      </mc:AlternateContent>
    </p:spTree>
    <p:extLst>
      <p:ext uri="{BB962C8B-B14F-4D97-AF65-F5344CB8AC3E}">
        <p14:creationId xmlns:p14="http://schemas.microsoft.com/office/powerpoint/2010/main" val="3762311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DM in Project Teams (continue...)</a:t>
            </a:r>
            <a:endParaRPr lang="en-US" dirty="0"/>
          </a:p>
        </p:txBody>
      </p:sp>
      <p:sp>
        <p:nvSpPr>
          <p:cNvPr id="3" name="Content Placeholder 2"/>
          <p:cNvSpPr>
            <a:spLocks noGrp="1"/>
          </p:cNvSpPr>
          <p:nvPr>
            <p:ph idx="1"/>
          </p:nvPr>
        </p:nvSpPr>
        <p:spPr/>
        <p:txBody>
          <a:bodyPr>
            <a:normAutofit/>
          </a:bodyPr>
          <a:lstStyle/>
          <a:p>
            <a:pPr marL="0" indent="0">
              <a:buNone/>
            </a:pPr>
            <a:r>
              <a:rPr lang="en-US" sz="4000" i="1" dirty="0"/>
              <a:t>Weak Points of Team Decision Making</a:t>
            </a:r>
            <a:br>
              <a:rPr lang="en-US" b="1" dirty="0"/>
            </a:br>
            <a:endParaRPr lang="en-US" i="1" dirty="0">
              <a:effectLst/>
            </a:endParaRPr>
          </a:p>
          <a:p>
            <a:pPr marL="514350" indent="-514350">
              <a:buFont typeface="+mj-lt"/>
              <a:buAutoNum type="arabicPeriod"/>
            </a:pPr>
            <a:r>
              <a:rPr lang="en-US" b="1" dirty="0"/>
              <a:t>Time consumption</a:t>
            </a:r>
            <a:r>
              <a:rPr lang="en-US" dirty="0"/>
              <a:t>: </a:t>
            </a:r>
            <a:r>
              <a:rPr lang="en-US" dirty="0">
                <a:solidFill>
                  <a:schemeClr val="accent6">
                    <a:lumMod val="75000"/>
                  </a:schemeClr>
                </a:solidFill>
              </a:rPr>
              <a:t>group problem solving is a relatively slow process compared with working alone. </a:t>
            </a:r>
            <a:br>
              <a:rPr lang="en-US" b="1" dirty="0">
                <a:solidFill>
                  <a:schemeClr val="accent6">
                    <a:lumMod val="75000"/>
                  </a:schemeClr>
                </a:solidFill>
              </a:rPr>
            </a:br>
            <a:endParaRPr lang="en-US" i="1" dirty="0">
              <a:solidFill>
                <a:schemeClr val="accent6">
                  <a:lumMod val="75000"/>
                </a:schemeClr>
              </a:solidFill>
              <a:effectLst/>
            </a:endParaRPr>
          </a:p>
          <a:p>
            <a:pPr marL="514350" indent="-514350">
              <a:buFont typeface="+mj-lt"/>
              <a:buAutoNum type="arabicPeriod"/>
            </a:pPr>
            <a:r>
              <a:rPr lang="en-US" b="1" dirty="0"/>
              <a:t>Less recognition</a:t>
            </a:r>
            <a:r>
              <a:rPr lang="en-US" dirty="0"/>
              <a:t>: </a:t>
            </a:r>
            <a:r>
              <a:rPr lang="en-US" dirty="0">
                <a:solidFill>
                  <a:schemeClr val="accent6">
                    <a:lumMod val="75000"/>
                  </a:schemeClr>
                </a:solidFill>
              </a:rPr>
              <a:t>identifying who really did his/her best is difficult to recognize as it is a collaborative effort thus, less chance for recognition for promotion</a:t>
            </a:r>
            <a:br>
              <a:rPr lang="en-US" b="1" dirty="0">
                <a:solidFill>
                  <a:schemeClr val="accent6">
                    <a:lumMod val="75000"/>
                  </a:schemeClr>
                </a:solidFill>
              </a:rPr>
            </a:br>
            <a:endParaRPr lang="en-US" i="1" dirty="0">
              <a:solidFill>
                <a:schemeClr val="accent6">
                  <a:lumMod val="75000"/>
                </a:schemeClr>
              </a:solidFill>
              <a:effectLst/>
            </a:endParaRPr>
          </a:p>
          <a:p>
            <a:pPr marL="514350" indent="-514350">
              <a:buFont typeface="+mj-lt"/>
              <a:buAutoNum type="arabicPeriod"/>
            </a:pPr>
            <a:r>
              <a:rPr lang="en-US" b="1" dirty="0"/>
              <a:t>Conformity</a:t>
            </a:r>
            <a:r>
              <a:rPr lang="en-US" dirty="0"/>
              <a:t>: </a:t>
            </a:r>
            <a:r>
              <a:rPr lang="en-US" dirty="0">
                <a:solidFill>
                  <a:schemeClr val="accent6">
                    <a:lumMod val="75000"/>
                  </a:schemeClr>
                </a:solidFill>
              </a:rPr>
              <a:t>there is a strong tendency for individuals in a group to want to conform to the consensus. This can be due to a variety of reasons, including the need to feel valued or respected. </a:t>
            </a:r>
            <a:endParaRPr lang="en-US" i="1" dirty="0">
              <a:solidFill>
                <a:schemeClr val="accent6">
                  <a:lumMod val="75000"/>
                </a:schemeClr>
              </a:solidFill>
              <a:effectLst/>
            </a:endParaRPr>
          </a:p>
          <a:p>
            <a:endParaRPr lang="en-US" dirty="0">
              <a:solidFill>
                <a:schemeClr val="accent6">
                  <a:lumMod val="75000"/>
                </a:schemeClr>
              </a:solidFill>
            </a:endParaRPr>
          </a:p>
        </p:txBody>
      </p:sp>
      <p:sp>
        <p:nvSpPr>
          <p:cNvPr id="5" name="Slide Number Placeholder 4"/>
          <p:cNvSpPr>
            <a:spLocks noGrp="1"/>
          </p:cNvSpPr>
          <p:nvPr>
            <p:ph type="sldNum" sz="quarter" idx="12"/>
          </p:nvPr>
        </p:nvSpPr>
        <p:spPr/>
        <p:txBody>
          <a:bodyPr/>
          <a:lstStyle/>
          <a:p>
            <a:fld id="{ADA7478D-009C-45E0-9539-59336C0CB2CA}" type="slidenum">
              <a:rPr lang="en-US" smtClean="0"/>
              <a:pPr/>
              <a:t>22</a:t>
            </a:fld>
            <a:endParaRPr lang="en-US"/>
          </a:p>
        </p:txBody>
      </p:sp>
    </p:spTree>
    <p:extLst>
      <p:ext uri="{BB962C8B-B14F-4D97-AF65-F5344CB8AC3E}">
        <p14:creationId xmlns:p14="http://schemas.microsoft.com/office/powerpoint/2010/main" val="1348219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757" y="1145524"/>
            <a:ext cx="9246307" cy="5301659"/>
          </a:xfrm>
          <a:prstGeom prst="rect">
            <a:avLst/>
          </a:prstGeom>
        </p:spPr>
      </p:pic>
      <p:sp>
        <p:nvSpPr>
          <p:cNvPr id="5" name="Title 1">
            <a:extLst>
              <a:ext uri="{FF2B5EF4-FFF2-40B4-BE49-F238E27FC236}">
                <a16:creationId xmlns:a16="http://schemas.microsoft.com/office/drawing/2014/main" id="{99545F40-BAD1-447D-87FE-2A03AC10D7C7}"/>
              </a:ext>
            </a:extLst>
          </p:cNvPr>
          <p:cNvSpPr txBox="1">
            <a:spLocks/>
          </p:cNvSpPr>
          <p:nvPr/>
        </p:nvSpPr>
        <p:spPr>
          <a:xfrm>
            <a:off x="721198" y="0"/>
            <a:ext cx="11333426" cy="927279"/>
          </a:xfrm>
          <a:prstGeom prst="rect">
            <a:avLst/>
          </a:prstGeom>
        </p:spPr>
        <p:txBody>
          <a:bodyP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Decision Making and Information Systems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0368771-127A-4DE5-9C24-F086667444C9}"/>
                  </a:ext>
                </a:extLst>
              </p14:cNvPr>
              <p14:cNvContentPartPr/>
              <p14:nvPr/>
            </p14:nvContentPartPr>
            <p14:xfrm>
              <a:off x="1054080" y="1331640"/>
              <a:ext cx="6777000" cy="3661200"/>
            </p14:xfrm>
          </p:contentPart>
        </mc:Choice>
        <mc:Fallback>
          <p:pic>
            <p:nvPicPr>
              <p:cNvPr id="2" name="Ink 1">
                <a:extLst>
                  <a:ext uri="{FF2B5EF4-FFF2-40B4-BE49-F238E27FC236}">
                    <a16:creationId xmlns:a16="http://schemas.microsoft.com/office/drawing/2014/main" id="{50368771-127A-4DE5-9C24-F086667444C9}"/>
                  </a:ext>
                </a:extLst>
              </p:cNvPr>
              <p:cNvPicPr/>
              <p:nvPr/>
            </p:nvPicPr>
            <p:blipFill>
              <a:blip r:embed="rId4"/>
              <a:stretch>
                <a:fillRect/>
              </a:stretch>
            </p:blipFill>
            <p:spPr>
              <a:xfrm>
                <a:off x="1044720" y="1322280"/>
                <a:ext cx="6795720" cy="3679920"/>
              </a:xfrm>
              <a:prstGeom prst="rect">
                <a:avLst/>
              </a:prstGeom>
            </p:spPr>
          </p:pic>
        </mc:Fallback>
      </mc:AlternateContent>
    </p:spTree>
    <p:extLst>
      <p:ext uri="{BB962C8B-B14F-4D97-AF65-F5344CB8AC3E}">
        <p14:creationId xmlns:p14="http://schemas.microsoft.com/office/powerpoint/2010/main" val="2169479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C0CCF60-25DD-4319-ABC8-7F729D43F800}"/>
              </a:ext>
            </a:extLst>
          </p:cNvPr>
          <p:cNvSpPr>
            <a:spLocks noGrp="1"/>
          </p:cNvSpPr>
          <p:nvPr>
            <p:ph idx="1"/>
          </p:nvPr>
        </p:nvSpPr>
        <p:spPr>
          <a:xfrm>
            <a:off x="1503077" y="1387745"/>
            <a:ext cx="10039568" cy="4774516"/>
          </a:xfrm>
        </p:spPr>
        <p:txBody>
          <a:bodyPr>
            <a:normAutofit fontScale="92500" lnSpcReduction="10000"/>
          </a:bodyPr>
          <a:lstStyle/>
          <a:p>
            <a:pPr>
              <a:buFontTx/>
              <a:buAutoNum type="arabicPeriod"/>
            </a:pPr>
            <a:r>
              <a:rPr lang="en-US" sz="3200" dirty="0">
                <a:latin typeface="Calibri" panose="020F0502020204030204" pitchFamily="34" charset="0"/>
              </a:rPr>
              <a:t>Have a group discussion with your ITP team members about what tools you have already used when you decide on technology/technologies to implement ITP Project.</a:t>
            </a:r>
          </a:p>
          <a:p>
            <a:pPr>
              <a:buFontTx/>
              <a:buAutoNum type="arabicPeriod"/>
            </a:pPr>
            <a:r>
              <a:rPr lang="en-US" altLang="en-US" sz="3200" dirty="0">
                <a:latin typeface="Calibri" panose="020F0502020204030204" pitchFamily="34" charset="0"/>
              </a:rPr>
              <a:t>Write a reflective journal about one of the decisions you have made in academic life. Discuss what tools you have used to make that decision. If you face the same situation, discuss how this lecture would help you.  </a:t>
            </a:r>
          </a:p>
          <a:p>
            <a:pPr marL="0" indent="0">
              <a:buNone/>
            </a:pPr>
            <a:endParaRPr lang="en-US" altLang="en-US" sz="3200" dirty="0">
              <a:latin typeface="Calibri" panose="020F0502020204030204" pitchFamily="34" charset="0"/>
            </a:endParaRPr>
          </a:p>
          <a:p>
            <a:r>
              <a:rPr lang="en-US" altLang="en-US" sz="3200" dirty="0">
                <a:solidFill>
                  <a:srgbClr val="FF0000"/>
                </a:solidFill>
                <a:latin typeface="Calibri" panose="020F0502020204030204" pitchFamily="34" charset="0"/>
              </a:rPr>
              <a:t>Submit your assignment on or before midnight </a:t>
            </a:r>
            <a:r>
              <a:rPr lang="en-US" altLang="en-US" sz="3200">
                <a:solidFill>
                  <a:srgbClr val="FF0000"/>
                </a:solidFill>
                <a:latin typeface="Calibri" panose="020F0502020204030204" pitchFamily="34" charset="0"/>
              </a:rPr>
              <a:t>23</a:t>
            </a:r>
            <a:r>
              <a:rPr lang="en-US" altLang="en-US" sz="3200" baseline="30000">
                <a:solidFill>
                  <a:srgbClr val="FF0000"/>
                </a:solidFill>
                <a:latin typeface="Calibri" panose="020F0502020204030204" pitchFamily="34" charset="0"/>
              </a:rPr>
              <a:t>rd</a:t>
            </a:r>
            <a:r>
              <a:rPr lang="en-US" altLang="en-US" sz="3200">
                <a:solidFill>
                  <a:srgbClr val="FF0000"/>
                </a:solidFill>
                <a:latin typeface="Calibri" panose="020F0502020204030204" pitchFamily="34" charset="0"/>
              </a:rPr>
              <a:t> March, 2021.</a:t>
            </a:r>
            <a:endParaRPr lang="en-US" altLang="en-US" sz="3200" dirty="0">
              <a:solidFill>
                <a:srgbClr val="FF0000"/>
              </a:solidFill>
              <a:latin typeface="Calibri" panose="020F0502020204030204" pitchFamily="34" charset="0"/>
            </a:endParaRPr>
          </a:p>
        </p:txBody>
      </p:sp>
      <p:sp>
        <p:nvSpPr>
          <p:cNvPr id="5" name="Title 4">
            <a:extLst>
              <a:ext uri="{FF2B5EF4-FFF2-40B4-BE49-F238E27FC236}">
                <a16:creationId xmlns:a16="http://schemas.microsoft.com/office/drawing/2014/main" id="{069AFC03-AA2A-46B6-88C5-6895760A18D6}"/>
              </a:ext>
            </a:extLst>
          </p:cNvPr>
          <p:cNvSpPr>
            <a:spLocks noGrp="1"/>
          </p:cNvSpPr>
          <p:nvPr>
            <p:ph type="title"/>
          </p:nvPr>
        </p:nvSpPr>
        <p:spPr>
          <a:xfrm>
            <a:off x="721198" y="569843"/>
            <a:ext cx="11333426" cy="817902"/>
          </a:xfrm>
        </p:spPr>
        <p:txBody>
          <a:bodyPr>
            <a:normAutofit fontScale="90000"/>
          </a:bodyPr>
          <a:lstStyle/>
          <a:p>
            <a:r>
              <a:rPr lang="en-GB" altLang="en-US" dirty="0">
                <a:latin typeface="Calibri" panose="020F0502020204030204" pitchFamily="34" charset="0"/>
              </a:rPr>
              <a:t>Exercise:</a:t>
            </a:r>
            <a:br>
              <a:rPr lang="en-GB" altLang="en-US" dirty="0">
                <a:latin typeface="Calibri" panose="020F0502020204030204" pitchFamily="34" charset="0"/>
              </a:rPr>
            </a:br>
            <a:endParaRPr lang="en-US"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1FD1138-B1C0-4D03-BF4C-93057D4FDAA5}"/>
                  </a:ext>
                </a:extLst>
              </p14:cNvPr>
              <p14:cNvContentPartPr/>
              <p14:nvPr/>
            </p14:nvContentPartPr>
            <p14:xfrm>
              <a:off x="1204560" y="424800"/>
              <a:ext cx="8843040" cy="3170160"/>
            </p14:xfrm>
          </p:contentPart>
        </mc:Choice>
        <mc:Fallback>
          <p:pic>
            <p:nvPicPr>
              <p:cNvPr id="2" name="Ink 1">
                <a:extLst>
                  <a:ext uri="{FF2B5EF4-FFF2-40B4-BE49-F238E27FC236}">
                    <a16:creationId xmlns:a16="http://schemas.microsoft.com/office/drawing/2014/main" id="{21FD1138-B1C0-4D03-BF4C-93057D4FDAA5}"/>
                  </a:ext>
                </a:extLst>
              </p:cNvPr>
              <p:cNvPicPr/>
              <p:nvPr/>
            </p:nvPicPr>
            <p:blipFill>
              <a:blip r:embed="rId3"/>
              <a:stretch>
                <a:fillRect/>
              </a:stretch>
            </p:blipFill>
            <p:spPr>
              <a:xfrm>
                <a:off x="1195200" y="415440"/>
                <a:ext cx="8861760" cy="3188880"/>
              </a:xfrm>
              <a:prstGeom prst="rect">
                <a:avLst/>
              </a:prstGeom>
            </p:spPr>
          </p:pic>
        </mc:Fallback>
      </mc:AlternateContent>
    </p:spTree>
    <p:extLst>
      <p:ext uri="{BB962C8B-B14F-4D97-AF65-F5344CB8AC3E}">
        <p14:creationId xmlns:p14="http://schemas.microsoft.com/office/powerpoint/2010/main" val="56750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a:t>
            </a:r>
          </a:p>
        </p:txBody>
      </p:sp>
      <p:sp>
        <p:nvSpPr>
          <p:cNvPr id="3" name="Content Placeholder 2"/>
          <p:cNvSpPr>
            <a:spLocks noGrp="1"/>
          </p:cNvSpPr>
          <p:nvPr>
            <p:ph idx="1"/>
          </p:nvPr>
        </p:nvSpPr>
        <p:spPr/>
        <p:txBody>
          <a:bodyPr>
            <a:normAutofit/>
          </a:bodyPr>
          <a:lstStyle/>
          <a:p>
            <a:r>
              <a:rPr lang="en-US" sz="3200" dirty="0"/>
              <a:t>Decision – </a:t>
            </a:r>
          </a:p>
          <a:p>
            <a:pPr marL="0" indent="0">
              <a:buNone/>
            </a:pPr>
            <a:r>
              <a:rPr lang="en-US" sz="3200" dirty="0"/>
              <a:t>	"the act of making up your </a:t>
            </a:r>
            <a:r>
              <a:rPr lang="en-US" sz="3200" dirty="0">
                <a:solidFill>
                  <a:srgbClr val="FF0000"/>
                </a:solidFill>
              </a:rPr>
              <a:t>mind</a:t>
            </a:r>
            <a:r>
              <a:rPr lang="en-US" sz="3200" dirty="0"/>
              <a:t> about something, or a 	position or opinion or judgment reached after 	consideration"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270" y="3748287"/>
            <a:ext cx="6333333" cy="3171429"/>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4F73CBBE-98E3-4776-A7B6-EA3E639A8B0A}"/>
                  </a:ext>
                </a:extLst>
              </p14:cNvPr>
              <p14:cNvContentPartPr/>
              <p14:nvPr/>
            </p14:nvContentPartPr>
            <p14:xfrm>
              <a:off x="2575440" y="2153160"/>
              <a:ext cx="268560" cy="1025280"/>
            </p14:xfrm>
          </p:contentPart>
        </mc:Choice>
        <mc:Fallback>
          <p:pic>
            <p:nvPicPr>
              <p:cNvPr id="4" name="Ink 3">
                <a:extLst>
                  <a:ext uri="{FF2B5EF4-FFF2-40B4-BE49-F238E27FC236}">
                    <a16:creationId xmlns:a16="http://schemas.microsoft.com/office/drawing/2014/main" id="{4F73CBBE-98E3-4776-A7B6-EA3E639A8B0A}"/>
                  </a:ext>
                </a:extLst>
              </p:cNvPr>
              <p:cNvPicPr/>
              <p:nvPr/>
            </p:nvPicPr>
            <p:blipFill>
              <a:blip r:embed="rId4"/>
              <a:stretch>
                <a:fillRect/>
              </a:stretch>
            </p:blipFill>
            <p:spPr>
              <a:xfrm>
                <a:off x="2566080" y="2143800"/>
                <a:ext cx="287280" cy="1044000"/>
              </a:xfrm>
              <a:prstGeom prst="rect">
                <a:avLst/>
              </a:prstGeom>
            </p:spPr>
          </p:pic>
        </mc:Fallback>
      </mc:AlternateContent>
    </p:spTree>
    <p:extLst>
      <p:ext uri="{BB962C8B-B14F-4D97-AF65-F5344CB8AC3E}">
        <p14:creationId xmlns:p14="http://schemas.microsoft.com/office/powerpoint/2010/main" val="2313822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Making</a:t>
            </a:r>
          </a:p>
        </p:txBody>
      </p:sp>
      <p:sp>
        <p:nvSpPr>
          <p:cNvPr id="3" name="Content Placeholder 2"/>
          <p:cNvSpPr>
            <a:spLocks noGrp="1"/>
          </p:cNvSpPr>
          <p:nvPr>
            <p:ph idx="1"/>
          </p:nvPr>
        </p:nvSpPr>
        <p:spPr>
          <a:xfrm>
            <a:off x="721197" y="1043188"/>
            <a:ext cx="11333427" cy="5723372"/>
          </a:xfrm>
        </p:spPr>
        <p:txBody>
          <a:bodyPr>
            <a:normAutofit/>
          </a:bodyPr>
          <a:lstStyle/>
          <a:p>
            <a:r>
              <a:rPr lang="en-US" sz="2800" dirty="0"/>
              <a:t>The cognitive process of reaching a decision. </a:t>
            </a:r>
          </a:p>
          <a:p>
            <a:r>
              <a:rPr lang="en-US" sz="2800" dirty="0">
                <a:solidFill>
                  <a:srgbClr val="0070C0"/>
                </a:solidFill>
              </a:rPr>
              <a:t>A position or opinion or judgment reached after consideration </a:t>
            </a:r>
          </a:p>
          <a:p>
            <a:r>
              <a:rPr lang="en-US" sz="2800" dirty="0"/>
              <a:t>Choosing between alternative courses of action using cognitive processes - memory, thinking, evaluation, etc. </a:t>
            </a:r>
          </a:p>
          <a:p>
            <a:r>
              <a:rPr lang="en-US" sz="2800" dirty="0">
                <a:solidFill>
                  <a:srgbClr val="0070C0"/>
                </a:solidFill>
              </a:rPr>
              <a:t>The Process of mapping the likely consequences of decisions, working out the importance of individual factors, and choosing the best course of action to take</a:t>
            </a:r>
          </a:p>
          <a:p>
            <a:pPr marL="0" indent="0">
              <a:buNone/>
            </a:pPr>
            <a:endParaRPr lang="en-US" dirty="0"/>
          </a:p>
          <a:p>
            <a:pPr marL="0" indent="0">
              <a:buNone/>
            </a:pPr>
            <a:r>
              <a:rPr lang="en-US" sz="3200" dirty="0"/>
              <a:t>In a Team ; </a:t>
            </a:r>
            <a:r>
              <a:rPr lang="en-US" dirty="0"/>
              <a:t>   </a:t>
            </a:r>
          </a:p>
          <a:p>
            <a:pPr lvl="1"/>
            <a:r>
              <a:rPr lang="en-US" sz="3200" dirty="0">
                <a:solidFill>
                  <a:srgbClr val="7030A0"/>
                </a:solidFill>
              </a:rPr>
              <a:t>Process through which team selecting alternatives which are important for </a:t>
            </a:r>
            <a:r>
              <a:rPr lang="en-US" sz="3200" b="1" dirty="0">
                <a:solidFill>
                  <a:srgbClr val="FF0000"/>
                </a:solidFill>
              </a:rPr>
              <a:t>Team Performance</a:t>
            </a:r>
          </a:p>
          <a:p>
            <a:endParaRPr lang="en-US" sz="3200" dirty="0">
              <a:solidFill>
                <a:srgbClr val="0070C0"/>
              </a:solidFill>
            </a:endParaRPr>
          </a:p>
          <a:p>
            <a:endParaRPr lang="en-US" dirty="0">
              <a:solidFill>
                <a:srgbClr val="0070C0"/>
              </a:solidFill>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CED7CA1-EE30-482E-8A11-AE2FCE673765}"/>
                  </a:ext>
                </a:extLst>
              </p14:cNvPr>
              <p14:cNvContentPartPr/>
              <p14:nvPr/>
            </p14:nvContentPartPr>
            <p14:xfrm>
              <a:off x="2333880" y="435600"/>
              <a:ext cx="9167760" cy="3593880"/>
            </p14:xfrm>
          </p:contentPart>
        </mc:Choice>
        <mc:Fallback>
          <p:pic>
            <p:nvPicPr>
              <p:cNvPr id="4" name="Ink 3">
                <a:extLst>
                  <a:ext uri="{FF2B5EF4-FFF2-40B4-BE49-F238E27FC236}">
                    <a16:creationId xmlns:a16="http://schemas.microsoft.com/office/drawing/2014/main" id="{5CED7CA1-EE30-482E-8A11-AE2FCE673765}"/>
                  </a:ext>
                </a:extLst>
              </p:cNvPr>
              <p:cNvPicPr/>
              <p:nvPr/>
            </p:nvPicPr>
            <p:blipFill>
              <a:blip r:embed="rId3"/>
              <a:stretch>
                <a:fillRect/>
              </a:stretch>
            </p:blipFill>
            <p:spPr>
              <a:xfrm>
                <a:off x="2324520" y="426240"/>
                <a:ext cx="9186480" cy="3612600"/>
              </a:xfrm>
              <a:prstGeom prst="rect">
                <a:avLst/>
              </a:prstGeom>
            </p:spPr>
          </p:pic>
        </mc:Fallback>
      </mc:AlternateContent>
    </p:spTree>
    <p:extLst>
      <p:ext uri="{BB962C8B-B14F-4D97-AF65-F5344CB8AC3E}">
        <p14:creationId xmlns:p14="http://schemas.microsoft.com/office/powerpoint/2010/main" val="260833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Decision Making</a:t>
            </a:r>
          </a:p>
        </p:txBody>
      </p:sp>
      <p:sp>
        <p:nvSpPr>
          <p:cNvPr id="3" name="Content Placeholder 2"/>
          <p:cNvSpPr>
            <a:spLocks noGrp="1"/>
          </p:cNvSpPr>
          <p:nvPr>
            <p:ph idx="1"/>
          </p:nvPr>
        </p:nvSpPr>
        <p:spPr>
          <a:xfrm>
            <a:off x="721197" y="1043188"/>
            <a:ext cx="11333427" cy="2385812"/>
          </a:xfrm>
        </p:spPr>
        <p:txBody>
          <a:bodyPr>
            <a:normAutofit/>
          </a:bodyPr>
          <a:lstStyle/>
          <a:p>
            <a:pPr marL="0" indent="0">
              <a:buNone/>
            </a:pPr>
            <a:r>
              <a:rPr lang="en-US" sz="3200" dirty="0"/>
              <a:t>Why we need to learn this?</a:t>
            </a:r>
            <a:endParaRPr lang="en-US" sz="3200" dirty="0">
              <a:effectLst/>
            </a:endParaRPr>
          </a:p>
          <a:p>
            <a:pPr lvl="1"/>
            <a:r>
              <a:rPr lang="en-US" sz="2800" dirty="0"/>
              <a:t>To make informed choices in team decision making processes </a:t>
            </a:r>
          </a:p>
          <a:p>
            <a:pPr lvl="1"/>
            <a:r>
              <a:rPr lang="en-US" sz="2800" dirty="0"/>
              <a:t>To get everyone involved in the decision-making process</a:t>
            </a:r>
          </a:p>
          <a:p>
            <a:pPr lvl="1"/>
            <a:r>
              <a:rPr lang="en-US" sz="2800" dirty="0">
                <a:effectLst/>
              </a:rPr>
              <a:t>To justify your decisions to different audiences</a:t>
            </a:r>
          </a:p>
          <a:p>
            <a:pPr lvl="1"/>
            <a:endParaRPr lang="en-US" sz="2800" dirty="0">
              <a:effectLst/>
            </a:endParaRPr>
          </a:p>
          <a:p>
            <a:endParaRPr lang="en-US" sz="2800" dirty="0"/>
          </a:p>
        </p:txBody>
      </p:sp>
      <p:sp>
        <p:nvSpPr>
          <p:cNvPr id="5" name="Slide Number Placeholder 4"/>
          <p:cNvSpPr>
            <a:spLocks noGrp="1"/>
          </p:cNvSpPr>
          <p:nvPr>
            <p:ph type="sldNum" sz="quarter" idx="12"/>
          </p:nvPr>
        </p:nvSpPr>
        <p:spPr/>
        <p:txBody>
          <a:bodyPr/>
          <a:lstStyle/>
          <a:p>
            <a:fld id="{ADA7478D-009C-45E0-9539-59336C0CB2CA}" type="slidenum">
              <a:rPr lang="en-US" smtClean="0"/>
              <a:pPr/>
              <a:t>5</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4BE932A-0928-4401-9BA8-F6E786D27215}"/>
                  </a:ext>
                </a:extLst>
              </p14:cNvPr>
              <p14:cNvContentPartPr/>
              <p14:nvPr/>
            </p14:nvContentPartPr>
            <p14:xfrm>
              <a:off x="3702960" y="424800"/>
              <a:ext cx="6673320" cy="2752200"/>
            </p14:xfrm>
          </p:contentPart>
        </mc:Choice>
        <mc:Fallback>
          <p:pic>
            <p:nvPicPr>
              <p:cNvPr id="4" name="Ink 3">
                <a:extLst>
                  <a:ext uri="{FF2B5EF4-FFF2-40B4-BE49-F238E27FC236}">
                    <a16:creationId xmlns:a16="http://schemas.microsoft.com/office/drawing/2014/main" id="{24BE932A-0928-4401-9BA8-F6E786D27215}"/>
                  </a:ext>
                </a:extLst>
              </p:cNvPr>
              <p:cNvPicPr/>
              <p:nvPr/>
            </p:nvPicPr>
            <p:blipFill>
              <a:blip r:embed="rId3"/>
              <a:stretch>
                <a:fillRect/>
              </a:stretch>
            </p:blipFill>
            <p:spPr>
              <a:xfrm>
                <a:off x="3693600" y="415440"/>
                <a:ext cx="6692040" cy="2770920"/>
              </a:xfrm>
              <a:prstGeom prst="rect">
                <a:avLst/>
              </a:prstGeom>
            </p:spPr>
          </p:pic>
        </mc:Fallback>
      </mc:AlternateContent>
    </p:spTree>
    <p:extLst>
      <p:ext uri="{BB962C8B-B14F-4D97-AF65-F5344CB8AC3E}">
        <p14:creationId xmlns:p14="http://schemas.microsoft.com/office/powerpoint/2010/main" val="3454629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198" y="198780"/>
            <a:ext cx="9191428" cy="1043188"/>
          </a:xfrm>
        </p:spPr>
        <p:txBody>
          <a:bodyPr>
            <a:normAutofit fontScale="90000"/>
          </a:bodyPr>
          <a:lstStyle/>
          <a:p>
            <a:r>
              <a:rPr lang="en-US" dirty="0"/>
              <a:t>Decision Making is a Logical and Systematic Process</a:t>
            </a:r>
          </a:p>
        </p:txBody>
      </p:sp>
      <p:sp>
        <p:nvSpPr>
          <p:cNvPr id="3" name="Content Placeholder 2"/>
          <p:cNvSpPr>
            <a:spLocks noGrp="1"/>
          </p:cNvSpPr>
          <p:nvPr>
            <p:ph idx="1"/>
          </p:nvPr>
        </p:nvSpPr>
        <p:spPr>
          <a:xfrm>
            <a:off x="721197" y="1351722"/>
            <a:ext cx="11333427" cy="5101664"/>
          </a:xfrm>
        </p:spPr>
        <p:txBody>
          <a:bodyPr>
            <a:normAutofit/>
          </a:bodyPr>
          <a:lstStyle/>
          <a:p>
            <a:pPr>
              <a:lnSpc>
                <a:spcPct val="150000"/>
              </a:lnSpc>
              <a:spcBef>
                <a:spcPts val="0"/>
              </a:spcBef>
              <a:spcAft>
                <a:spcPts val="0"/>
              </a:spcAft>
            </a:pPr>
            <a:r>
              <a:rPr lang="en-US" sz="2400" dirty="0"/>
              <a:t>Create a constructive environment - (Goal/Right People/Opinions)</a:t>
            </a:r>
          </a:p>
          <a:p>
            <a:pPr>
              <a:lnSpc>
                <a:spcPct val="150000"/>
              </a:lnSpc>
              <a:spcBef>
                <a:spcPts val="0"/>
              </a:spcBef>
              <a:spcAft>
                <a:spcPts val="0"/>
              </a:spcAft>
            </a:pPr>
            <a:r>
              <a:rPr lang="en-US" sz="2400" dirty="0">
                <a:solidFill>
                  <a:srgbClr val="0070C0"/>
                </a:solidFill>
              </a:rPr>
              <a:t>Generate good alternatives -  (Ideas/Different Perspectives/Organize Ideas) </a:t>
            </a:r>
          </a:p>
          <a:p>
            <a:pPr>
              <a:lnSpc>
                <a:spcPct val="150000"/>
              </a:lnSpc>
              <a:spcBef>
                <a:spcPts val="0"/>
              </a:spcBef>
              <a:spcAft>
                <a:spcPts val="0"/>
              </a:spcAft>
            </a:pPr>
            <a:r>
              <a:rPr lang="en-US" sz="2400" dirty="0"/>
              <a:t>Explore these alternatives - (Risks/Impacts/Validations) </a:t>
            </a:r>
          </a:p>
          <a:p>
            <a:pPr>
              <a:lnSpc>
                <a:spcPct val="150000"/>
              </a:lnSpc>
              <a:spcBef>
                <a:spcPts val="0"/>
              </a:spcBef>
              <a:spcAft>
                <a:spcPts val="0"/>
              </a:spcAft>
            </a:pPr>
            <a:r>
              <a:rPr lang="en-US" sz="2400" dirty="0">
                <a:solidFill>
                  <a:srgbClr val="0070C0"/>
                </a:solidFill>
              </a:rPr>
              <a:t>Choose the best alternative -  (Grid Analysis/Decision Trees) </a:t>
            </a:r>
          </a:p>
          <a:p>
            <a:pPr>
              <a:lnSpc>
                <a:spcPct val="150000"/>
              </a:lnSpc>
              <a:spcBef>
                <a:spcPts val="0"/>
              </a:spcBef>
              <a:spcAft>
                <a:spcPts val="0"/>
              </a:spcAft>
            </a:pPr>
            <a:r>
              <a:rPr lang="en-US" sz="2400" dirty="0"/>
              <a:t>Check your decision.</a:t>
            </a:r>
          </a:p>
          <a:p>
            <a:pPr>
              <a:lnSpc>
                <a:spcPct val="150000"/>
              </a:lnSpc>
              <a:spcBef>
                <a:spcPts val="0"/>
              </a:spcBef>
              <a:spcAft>
                <a:spcPts val="0"/>
              </a:spcAft>
            </a:pPr>
            <a:r>
              <a:rPr lang="en-US" sz="2400" dirty="0">
                <a:solidFill>
                  <a:srgbClr val="0070C0"/>
                </a:solidFill>
              </a:rPr>
              <a:t>Test assumptions &amp; Decisions with own Experience</a:t>
            </a:r>
          </a:p>
          <a:p>
            <a:pPr>
              <a:lnSpc>
                <a:spcPct val="150000"/>
              </a:lnSpc>
              <a:spcBef>
                <a:spcPts val="0"/>
              </a:spcBef>
              <a:spcAft>
                <a:spcPts val="0"/>
              </a:spcAft>
            </a:pPr>
            <a:r>
              <a:rPr lang="en-US" sz="2400" dirty="0"/>
              <a:t>Check for Common Decision Making Problems </a:t>
            </a:r>
          </a:p>
          <a:p>
            <a:pPr>
              <a:lnSpc>
                <a:spcPct val="150000"/>
              </a:lnSpc>
              <a:spcBef>
                <a:spcPts val="0"/>
              </a:spcBef>
              <a:spcAft>
                <a:spcPts val="0"/>
              </a:spcAft>
            </a:pPr>
            <a:r>
              <a:rPr lang="en-US" sz="2400" dirty="0">
                <a:solidFill>
                  <a:srgbClr val="0070C0"/>
                </a:solidFill>
              </a:rPr>
              <a:t>Check the Logical Structure of the Decision   </a:t>
            </a:r>
            <a:r>
              <a:rPr lang="en-US" sz="2400" dirty="0"/>
              <a:t>            </a:t>
            </a:r>
          </a:p>
          <a:p>
            <a:pPr>
              <a:lnSpc>
                <a:spcPct val="150000"/>
              </a:lnSpc>
              <a:spcBef>
                <a:spcPts val="0"/>
              </a:spcBef>
              <a:spcAft>
                <a:spcPts val="0"/>
              </a:spcAft>
            </a:pPr>
            <a:r>
              <a:rPr lang="en-US" sz="2400" dirty="0"/>
              <a:t>Communicate your decision, and take action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2E3CD48-E06F-46D7-9B21-67A110066EEF}"/>
                  </a:ext>
                </a:extLst>
              </p14:cNvPr>
              <p14:cNvContentPartPr/>
              <p14:nvPr/>
            </p14:nvContentPartPr>
            <p14:xfrm>
              <a:off x="1098720" y="738360"/>
              <a:ext cx="6308640" cy="5657040"/>
            </p14:xfrm>
          </p:contentPart>
        </mc:Choice>
        <mc:Fallback>
          <p:pic>
            <p:nvPicPr>
              <p:cNvPr id="4" name="Ink 3">
                <a:extLst>
                  <a:ext uri="{FF2B5EF4-FFF2-40B4-BE49-F238E27FC236}">
                    <a16:creationId xmlns:a16="http://schemas.microsoft.com/office/drawing/2014/main" id="{E2E3CD48-E06F-46D7-9B21-67A110066EEF}"/>
                  </a:ext>
                </a:extLst>
              </p:cNvPr>
              <p:cNvPicPr/>
              <p:nvPr/>
            </p:nvPicPr>
            <p:blipFill>
              <a:blip r:embed="rId3"/>
              <a:stretch>
                <a:fillRect/>
              </a:stretch>
            </p:blipFill>
            <p:spPr>
              <a:xfrm>
                <a:off x="1089360" y="729000"/>
                <a:ext cx="6327360" cy="5675760"/>
              </a:xfrm>
              <a:prstGeom prst="rect">
                <a:avLst/>
              </a:prstGeom>
            </p:spPr>
          </p:pic>
        </mc:Fallback>
      </mc:AlternateContent>
    </p:spTree>
    <p:extLst>
      <p:ext uri="{BB962C8B-B14F-4D97-AF65-F5344CB8AC3E}">
        <p14:creationId xmlns:p14="http://schemas.microsoft.com/office/powerpoint/2010/main" val="4275058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197" y="437744"/>
            <a:ext cx="11333426" cy="927279"/>
          </a:xfrm>
        </p:spPr>
        <p:txBody>
          <a:bodyPr>
            <a:normAutofit/>
          </a:bodyPr>
          <a:lstStyle/>
          <a:p>
            <a:r>
              <a:rPr lang="en-US" dirty="0"/>
              <a:t>Decision making</a:t>
            </a:r>
          </a:p>
        </p:txBody>
      </p:sp>
      <p:sp>
        <p:nvSpPr>
          <p:cNvPr id="3" name="Content Placeholder 2"/>
          <p:cNvSpPr>
            <a:spLocks noGrp="1"/>
          </p:cNvSpPr>
          <p:nvPr>
            <p:ph idx="1"/>
          </p:nvPr>
        </p:nvSpPr>
        <p:spPr>
          <a:xfrm>
            <a:off x="721197" y="1709530"/>
            <a:ext cx="11333427" cy="3472070"/>
          </a:xfrm>
        </p:spPr>
        <p:txBody>
          <a:bodyPr/>
          <a:lstStyle/>
          <a:p>
            <a:pPr marL="0" indent="0">
              <a:buNone/>
            </a:pPr>
            <a:r>
              <a:rPr lang="en-US" sz="3600" dirty="0"/>
              <a:t>Three main areas that support systematic process are:</a:t>
            </a:r>
            <a:endParaRPr lang="en-US" dirty="0"/>
          </a:p>
          <a:p>
            <a:pPr lvl="1"/>
            <a:r>
              <a:rPr lang="en-US" sz="2800" dirty="0">
                <a:effectLst/>
              </a:rPr>
              <a:t>1. E</a:t>
            </a:r>
            <a:r>
              <a:rPr lang="en-US" sz="2800" dirty="0"/>
              <a:t>nvironments for decision making</a:t>
            </a:r>
            <a:endParaRPr lang="en-US" sz="2800" dirty="0">
              <a:effectLst/>
            </a:endParaRPr>
          </a:p>
          <a:p>
            <a:pPr lvl="1"/>
            <a:r>
              <a:rPr lang="en-US" sz="2800" dirty="0">
                <a:effectLst/>
              </a:rPr>
              <a:t>2. </a:t>
            </a:r>
            <a:r>
              <a:rPr lang="en-US" sz="2800" dirty="0"/>
              <a:t>Methods for decision making</a:t>
            </a:r>
            <a:endParaRPr lang="en-US" sz="2800" dirty="0">
              <a:effectLst/>
            </a:endParaRPr>
          </a:p>
          <a:p>
            <a:pPr lvl="1"/>
            <a:r>
              <a:rPr lang="en-US" sz="2800" dirty="0">
                <a:effectLst/>
              </a:rPr>
              <a:t>3. </a:t>
            </a:r>
            <a:r>
              <a:rPr lang="en-US" sz="2800" dirty="0"/>
              <a:t>Tools for decision making</a:t>
            </a:r>
            <a:endParaRPr lang="en-US" sz="2800" dirty="0">
              <a:effectLst/>
            </a:endParaRPr>
          </a:p>
          <a:p>
            <a:endParaRPr lang="en-US" dirty="0"/>
          </a:p>
        </p:txBody>
      </p:sp>
      <p:sp>
        <p:nvSpPr>
          <p:cNvPr id="5" name="Slide Number Placeholder 4"/>
          <p:cNvSpPr>
            <a:spLocks noGrp="1"/>
          </p:cNvSpPr>
          <p:nvPr>
            <p:ph type="sldNum" sz="quarter" idx="12"/>
          </p:nvPr>
        </p:nvSpPr>
        <p:spPr/>
        <p:txBody>
          <a:bodyPr/>
          <a:lstStyle/>
          <a:p>
            <a:fld id="{ADA7478D-009C-45E0-9539-59336C0CB2CA}" type="slidenum">
              <a:rPr lang="en-US" smtClean="0"/>
              <a:pPr/>
              <a:t>7</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8E901B5-822F-4B70-BA4F-3B5DC10E19F9}"/>
                  </a:ext>
                </a:extLst>
              </p14:cNvPr>
              <p14:cNvContentPartPr/>
              <p14:nvPr/>
            </p14:nvContentPartPr>
            <p14:xfrm>
              <a:off x="2143080" y="2792520"/>
              <a:ext cx="115200" cy="1126440"/>
            </p14:xfrm>
          </p:contentPart>
        </mc:Choice>
        <mc:Fallback>
          <p:pic>
            <p:nvPicPr>
              <p:cNvPr id="4" name="Ink 3">
                <a:extLst>
                  <a:ext uri="{FF2B5EF4-FFF2-40B4-BE49-F238E27FC236}">
                    <a16:creationId xmlns:a16="http://schemas.microsoft.com/office/drawing/2014/main" id="{18E901B5-822F-4B70-BA4F-3B5DC10E19F9}"/>
                  </a:ext>
                </a:extLst>
              </p:cNvPr>
              <p:cNvPicPr/>
              <p:nvPr/>
            </p:nvPicPr>
            <p:blipFill>
              <a:blip r:embed="rId3"/>
              <a:stretch>
                <a:fillRect/>
              </a:stretch>
            </p:blipFill>
            <p:spPr>
              <a:xfrm>
                <a:off x="2133720" y="2783160"/>
                <a:ext cx="133920" cy="1145160"/>
              </a:xfrm>
              <a:prstGeom prst="rect">
                <a:avLst/>
              </a:prstGeom>
            </p:spPr>
          </p:pic>
        </mc:Fallback>
      </mc:AlternateContent>
    </p:spTree>
    <p:extLst>
      <p:ext uri="{BB962C8B-B14F-4D97-AF65-F5344CB8AC3E}">
        <p14:creationId xmlns:p14="http://schemas.microsoft.com/office/powerpoint/2010/main" val="650053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763" y="235536"/>
            <a:ext cx="9738984" cy="927278"/>
          </a:xfrm>
        </p:spPr>
        <p:txBody>
          <a:bodyPr>
            <a:normAutofit/>
          </a:bodyPr>
          <a:lstStyle/>
          <a:p>
            <a:r>
              <a:rPr lang="en-US" dirty="0"/>
              <a:t>Environments for Decision Making</a:t>
            </a:r>
          </a:p>
        </p:txBody>
      </p:sp>
      <p:sp>
        <p:nvSpPr>
          <p:cNvPr id="5" name="Slide Number Placeholder 4"/>
          <p:cNvSpPr>
            <a:spLocks noGrp="1"/>
          </p:cNvSpPr>
          <p:nvPr>
            <p:ph type="sldNum" sz="quarter" idx="12"/>
          </p:nvPr>
        </p:nvSpPr>
        <p:spPr/>
        <p:txBody>
          <a:bodyPr/>
          <a:lstStyle/>
          <a:p>
            <a:fld id="{ADA7478D-009C-45E0-9539-59336C0CB2CA}" type="slidenum">
              <a:rPr lang="en-US" smtClean="0"/>
              <a:pPr/>
              <a:t>8</a:t>
            </a:fld>
            <a:endParaRPr lang="en-US"/>
          </a:p>
        </p:txBody>
      </p:sp>
      <p:pic>
        <p:nvPicPr>
          <p:cNvPr id="8" name="Content Placeholder 7" descr="A person standing next to a palm tree in front of a building&#10;&#10;Description automatically generated">
            <a:extLst>
              <a:ext uri="{FF2B5EF4-FFF2-40B4-BE49-F238E27FC236}">
                <a16:creationId xmlns:a16="http://schemas.microsoft.com/office/drawing/2014/main" id="{80BC8CE4-FF02-47B1-AD59-491A6601131F}"/>
              </a:ext>
            </a:extLst>
          </p:cNvPr>
          <p:cNvPicPr>
            <a:picLocks noGrp="1" noChangeAspect="1"/>
          </p:cNvPicPr>
          <p:nvPr>
            <p:ph idx="1"/>
          </p:nvPr>
        </p:nvPicPr>
        <p:blipFill>
          <a:blip r:embed="rId2"/>
          <a:stretch>
            <a:fillRect/>
          </a:stretch>
        </p:blipFill>
        <p:spPr>
          <a:xfrm>
            <a:off x="2479964" y="1018403"/>
            <a:ext cx="8091053" cy="5343858"/>
          </a:xfr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84BF3CEE-4BB7-46F4-8341-A3D51066DBE9}"/>
                  </a:ext>
                </a:extLst>
              </p14:cNvPr>
              <p14:cNvContentPartPr/>
              <p14:nvPr/>
            </p14:nvContentPartPr>
            <p14:xfrm>
              <a:off x="981360" y="1066680"/>
              <a:ext cx="1385640" cy="1156320"/>
            </p14:xfrm>
          </p:contentPart>
        </mc:Choice>
        <mc:Fallback>
          <p:pic>
            <p:nvPicPr>
              <p:cNvPr id="3" name="Ink 2">
                <a:extLst>
                  <a:ext uri="{FF2B5EF4-FFF2-40B4-BE49-F238E27FC236}">
                    <a16:creationId xmlns:a16="http://schemas.microsoft.com/office/drawing/2014/main" id="{84BF3CEE-4BB7-46F4-8341-A3D51066DBE9}"/>
                  </a:ext>
                </a:extLst>
              </p:cNvPr>
              <p:cNvPicPr/>
              <p:nvPr/>
            </p:nvPicPr>
            <p:blipFill>
              <a:blip r:embed="rId4"/>
              <a:stretch>
                <a:fillRect/>
              </a:stretch>
            </p:blipFill>
            <p:spPr>
              <a:xfrm>
                <a:off x="972000" y="1057320"/>
                <a:ext cx="1404360" cy="1175040"/>
              </a:xfrm>
              <a:prstGeom prst="rect">
                <a:avLst/>
              </a:prstGeom>
            </p:spPr>
          </p:pic>
        </mc:Fallback>
      </mc:AlternateContent>
    </p:spTree>
    <p:extLst>
      <p:ext uri="{BB962C8B-B14F-4D97-AF65-F5344CB8AC3E}">
        <p14:creationId xmlns:p14="http://schemas.microsoft.com/office/powerpoint/2010/main" val="1935769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0081" y="791570"/>
            <a:ext cx="4018839" cy="5262390"/>
          </a:xfrm>
        </p:spPr>
        <p:txBody>
          <a:bodyPr anchor="ctr">
            <a:normAutofit/>
          </a:bodyPr>
          <a:lstStyle/>
          <a:p>
            <a:pPr algn="r"/>
            <a:r>
              <a:rPr lang="en-US" sz="5400" dirty="0">
                <a:solidFill>
                  <a:schemeClr val="bg2"/>
                </a:solidFill>
              </a:rPr>
              <a:t>Features of a Thinking Environment</a:t>
            </a:r>
          </a:p>
        </p:txBody>
      </p:sp>
      <p:sp>
        <p:nvSpPr>
          <p:cNvPr id="12" name="Rectangle 11">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6176720" y="791570"/>
            <a:ext cx="4892308" cy="5262390"/>
          </a:xfrm>
        </p:spPr>
        <p:txBody>
          <a:bodyPr anchor="ctr">
            <a:normAutofit fontScale="92500" lnSpcReduction="20000"/>
          </a:bodyPr>
          <a:lstStyle/>
          <a:p>
            <a:pPr marL="457200" indent="-457200">
              <a:buFont typeface="+mj-lt"/>
              <a:buAutoNum type="arabicPeriod"/>
            </a:pPr>
            <a:r>
              <a:rPr lang="en-US" sz="1800" dirty="0">
                <a:effectLst/>
              </a:rPr>
              <a:t> </a:t>
            </a:r>
            <a:r>
              <a:rPr lang="en-US" sz="2400" dirty="0">
                <a:effectLst/>
              </a:rPr>
              <a:t>Attention</a:t>
            </a:r>
            <a:endParaRPr lang="en-US" sz="2400" dirty="0"/>
          </a:p>
          <a:p>
            <a:pPr marL="530352" lvl="1" indent="0">
              <a:buNone/>
            </a:pPr>
            <a:r>
              <a:rPr lang="en-US" sz="2400" i="1" dirty="0"/>
              <a:t>- listening with respect, interest and fascination to your team members </a:t>
            </a:r>
            <a:endParaRPr lang="en-US" sz="2400" dirty="0">
              <a:effectLst/>
            </a:endParaRPr>
          </a:p>
          <a:p>
            <a:pPr marL="514350" indent="-514350">
              <a:buFont typeface="+mj-lt"/>
              <a:buAutoNum type="arabicPeriod"/>
            </a:pPr>
            <a:r>
              <a:rPr lang="en-US" sz="2400" dirty="0">
                <a:effectLst/>
              </a:rPr>
              <a:t> </a:t>
            </a:r>
            <a:r>
              <a:rPr lang="en-US" sz="2400" dirty="0"/>
              <a:t>Incisive Questions</a:t>
            </a:r>
          </a:p>
          <a:p>
            <a:pPr marL="530352" lvl="1" indent="0">
              <a:buNone/>
            </a:pPr>
            <a:r>
              <a:rPr lang="en-US" sz="2400" dirty="0"/>
              <a:t>- removing assumptions that limit ideas </a:t>
            </a:r>
          </a:p>
          <a:p>
            <a:pPr marL="514350" indent="-514350">
              <a:buFont typeface="+mj-lt"/>
              <a:buAutoNum type="arabicPeriod"/>
            </a:pPr>
            <a:r>
              <a:rPr lang="en-US" sz="2400" dirty="0"/>
              <a:t> Equality</a:t>
            </a:r>
          </a:p>
          <a:p>
            <a:pPr marL="530352" lvl="1" indent="0">
              <a:buNone/>
            </a:pPr>
            <a:r>
              <a:rPr lang="en-US" sz="2400" dirty="0"/>
              <a:t>- treating each team member as a thinking peer </a:t>
            </a:r>
            <a:endParaRPr lang="en-US" sz="2400" dirty="0">
              <a:effectLst/>
            </a:endParaRPr>
          </a:p>
          <a:p>
            <a:pPr marL="514350" indent="-514350">
              <a:buFont typeface="+mj-lt"/>
              <a:buAutoNum type="arabicPeriod"/>
            </a:pPr>
            <a:r>
              <a:rPr lang="en-US" sz="2400" dirty="0">
                <a:effectLst/>
              </a:rPr>
              <a:t> </a:t>
            </a:r>
            <a:r>
              <a:rPr lang="en-US" sz="2400" dirty="0"/>
              <a:t>Appreciation</a:t>
            </a:r>
          </a:p>
          <a:p>
            <a:pPr marL="530352" lvl="1" indent="0">
              <a:buNone/>
            </a:pPr>
            <a:r>
              <a:rPr lang="en-US" sz="2400" dirty="0"/>
              <a:t>- practicing a 5:1 ration of appreciation to criticism of your teammates and their ideas</a:t>
            </a:r>
            <a:endParaRPr lang="en-US" sz="2400" dirty="0">
              <a:effectLst/>
            </a:endParaRPr>
          </a:p>
          <a:p>
            <a:pPr marL="514350" indent="-514350">
              <a:buFont typeface="+mj-lt"/>
              <a:buAutoNum type="arabicPeriod"/>
            </a:pPr>
            <a:r>
              <a:rPr lang="en-US" sz="2400" dirty="0"/>
              <a:t> Ease</a:t>
            </a:r>
          </a:p>
          <a:p>
            <a:pPr marL="530352" lvl="1" indent="0">
              <a:buNone/>
            </a:pPr>
            <a:r>
              <a:rPr lang="en-US" sz="2400" dirty="0"/>
              <a:t>- ease creates. Urgency destroys</a:t>
            </a:r>
          </a:p>
        </p:txBody>
      </p:sp>
      <p:sp>
        <p:nvSpPr>
          <p:cNvPr id="5" name="Slide Number Placeholder 4"/>
          <p:cNvSpPr>
            <a:spLocks noGrp="1"/>
          </p:cNvSpPr>
          <p:nvPr>
            <p:ph type="sldNum" sz="quarter" idx="12"/>
          </p:nvPr>
        </p:nvSpPr>
        <p:spPr>
          <a:xfrm>
            <a:off x="9472736" y="6453386"/>
            <a:ext cx="1596292" cy="404614"/>
          </a:xfrm>
        </p:spPr>
        <p:txBody>
          <a:bodyPr>
            <a:normAutofit/>
          </a:bodyPr>
          <a:lstStyle/>
          <a:p>
            <a:pPr>
              <a:spcAft>
                <a:spcPts val="600"/>
              </a:spcAft>
            </a:pPr>
            <a:fld id="{ADA7478D-009C-45E0-9539-59336C0CB2CA}" type="slidenum">
              <a:rPr lang="en-US" smtClean="0"/>
              <a:pPr>
                <a:spcAft>
                  <a:spcPts val="600"/>
                </a:spcAft>
              </a:pPr>
              <a:t>9</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4886FAF-69E9-406B-8121-C71D28EED9A8}"/>
                  </a:ext>
                </a:extLst>
              </p14:cNvPr>
              <p14:cNvContentPartPr/>
              <p14:nvPr/>
            </p14:nvContentPartPr>
            <p14:xfrm>
              <a:off x="5719680" y="860040"/>
              <a:ext cx="3419280" cy="4840200"/>
            </p14:xfrm>
          </p:contentPart>
        </mc:Choice>
        <mc:Fallback>
          <p:pic>
            <p:nvPicPr>
              <p:cNvPr id="4" name="Ink 3">
                <a:extLst>
                  <a:ext uri="{FF2B5EF4-FFF2-40B4-BE49-F238E27FC236}">
                    <a16:creationId xmlns:a16="http://schemas.microsoft.com/office/drawing/2014/main" id="{94886FAF-69E9-406B-8121-C71D28EED9A8}"/>
                  </a:ext>
                </a:extLst>
              </p:cNvPr>
              <p:cNvPicPr/>
              <p:nvPr/>
            </p:nvPicPr>
            <p:blipFill>
              <a:blip r:embed="rId3"/>
              <a:stretch>
                <a:fillRect/>
              </a:stretch>
            </p:blipFill>
            <p:spPr>
              <a:xfrm>
                <a:off x="5710320" y="850680"/>
                <a:ext cx="3438000" cy="4858920"/>
              </a:xfrm>
              <a:prstGeom prst="rect">
                <a:avLst/>
              </a:prstGeom>
            </p:spPr>
          </p:pic>
        </mc:Fallback>
      </mc:AlternateContent>
    </p:spTree>
    <p:extLst>
      <p:ext uri="{BB962C8B-B14F-4D97-AF65-F5344CB8AC3E}">
        <p14:creationId xmlns:p14="http://schemas.microsoft.com/office/powerpoint/2010/main" val="149739456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8598</TotalTime>
  <Words>1324</Words>
  <Application>Microsoft Office PowerPoint</Application>
  <PresentationFormat>Widescreen</PresentationFormat>
  <Paragraphs>155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Franklin Gothic Book</vt:lpstr>
      <vt:lpstr>Crop</vt:lpstr>
      <vt:lpstr>Decision making</vt:lpstr>
      <vt:lpstr>Aim of the Lecture</vt:lpstr>
      <vt:lpstr>Decision</vt:lpstr>
      <vt:lpstr>Decision Making</vt:lpstr>
      <vt:lpstr>Decision Making</vt:lpstr>
      <vt:lpstr>Decision Making is a Logical and Systematic Process</vt:lpstr>
      <vt:lpstr>Decision making</vt:lpstr>
      <vt:lpstr>Environments for Decision Making</vt:lpstr>
      <vt:lpstr>Features of a Thinking Environment</vt:lpstr>
      <vt:lpstr>Features of a Thinking Environment</vt:lpstr>
      <vt:lpstr>Methods for Decision Making</vt:lpstr>
      <vt:lpstr>Methods of Decision Making</vt:lpstr>
      <vt:lpstr>Methods of Decision Making</vt:lpstr>
      <vt:lpstr>Tools for Decision Making</vt:lpstr>
      <vt:lpstr>Tools to assist teams for Decision Making</vt:lpstr>
      <vt:lpstr>Tools to assist teams for Decision Making</vt:lpstr>
      <vt:lpstr>Tools to assist teams for Decision Making</vt:lpstr>
      <vt:lpstr>Tools to assist teams for Decision Making</vt:lpstr>
      <vt:lpstr>Tools to assist teams for Decision Making</vt:lpstr>
      <vt:lpstr>Important issues of Decisions</vt:lpstr>
      <vt:lpstr>DM in Project Teams (continue...)</vt:lpstr>
      <vt:lpstr>DM in Project Teams (continue...)</vt:lpstr>
      <vt:lpstr>PowerPoint Presentation</vt:lpstr>
      <vt:lpstr>Exercise: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and Decision making</dc:title>
  <dc:creator>Koliya Pulasinghe</dc:creator>
  <cp:lastModifiedBy>Koliya Pulasinghe</cp:lastModifiedBy>
  <cp:revision>22</cp:revision>
  <dcterms:created xsi:type="dcterms:W3CDTF">2019-07-31T03:16:38Z</dcterms:created>
  <dcterms:modified xsi:type="dcterms:W3CDTF">2021-03-23T02:43:57Z</dcterms:modified>
</cp:coreProperties>
</file>