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2.xml" ContentType="application/inkml+xml"/>
  <Override PartName="/ppt/ink/ink13.xml" ContentType="application/inkml+xml"/>
  <Override PartName="/ppt/notesSlides/notesSlide1.xml" ContentType="application/vnd.openxmlformats-officedocument.presentationml.notesSlide+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62" r:id="rId5"/>
    <p:sldId id="278" r:id="rId6"/>
    <p:sldId id="277" r:id="rId7"/>
    <p:sldId id="256" r:id="rId8"/>
    <p:sldId id="275" r:id="rId9"/>
    <p:sldId id="263" r:id="rId10"/>
    <p:sldId id="265" r:id="rId11"/>
    <p:sldId id="266" r:id="rId12"/>
    <p:sldId id="267" r:id="rId13"/>
    <p:sldId id="274" r:id="rId14"/>
    <p:sldId id="268" r:id="rId15"/>
    <p:sldId id="257" r:id="rId16"/>
    <p:sldId id="259" r:id="rId17"/>
    <p:sldId id="260" r:id="rId18"/>
    <p:sldId id="270" r:id="rId19"/>
    <p:sldId id="271" r:id="rId20"/>
    <p:sldId id="273"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6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4AAF6AB-007B-4EFD-94D1-48713E7C6EC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CDB6A65-DF8F-4C2D-80B3-3EC851EBC05D}">
      <dgm:prSet/>
      <dgm:spPr/>
      <dgm:t>
        <a:bodyPr/>
        <a:lstStyle/>
        <a:p>
          <a:r>
            <a:rPr lang="en-US"/>
            <a:t>Stereotyping is defined as an "oversimplified, usually pejorative, attitude people hold toward those outside one's own experience who are different.”</a:t>
          </a:r>
        </a:p>
      </dgm:t>
    </dgm:pt>
    <dgm:pt modelId="{90A19D06-442F-40C3-BE1A-07138B2B5188}" type="parTrans" cxnId="{1EA88EF0-D41B-4531-AB4B-D9034C113360}">
      <dgm:prSet/>
      <dgm:spPr/>
      <dgm:t>
        <a:bodyPr/>
        <a:lstStyle/>
        <a:p>
          <a:endParaRPr lang="en-US"/>
        </a:p>
      </dgm:t>
    </dgm:pt>
    <dgm:pt modelId="{DDA94C66-08BF-48AF-99EB-059F65E1FC3A}" type="sibTrans" cxnId="{1EA88EF0-D41B-4531-AB4B-D9034C113360}">
      <dgm:prSet/>
      <dgm:spPr/>
      <dgm:t>
        <a:bodyPr/>
        <a:lstStyle/>
        <a:p>
          <a:endParaRPr lang="en-US"/>
        </a:p>
      </dgm:t>
    </dgm:pt>
    <dgm:pt modelId="{9042757D-E40F-4F37-AAA2-3EF74C5E4F93}">
      <dgm:prSet/>
      <dgm:spPr/>
      <dgm:t>
        <a:bodyPr/>
        <a:lstStyle/>
        <a:p>
          <a:r>
            <a:rPr lang="en-US"/>
            <a:t>A stereotype is simply a widely held belief that an individual is a member of a certain group based on characteristics.</a:t>
          </a:r>
        </a:p>
      </dgm:t>
    </dgm:pt>
    <dgm:pt modelId="{B90E5D70-3106-4B57-91E5-D9EB2B922962}" type="parTrans" cxnId="{28D6EE59-D54E-459D-8CE6-084D60AB398C}">
      <dgm:prSet/>
      <dgm:spPr/>
      <dgm:t>
        <a:bodyPr/>
        <a:lstStyle/>
        <a:p>
          <a:endParaRPr lang="en-US"/>
        </a:p>
      </dgm:t>
    </dgm:pt>
    <dgm:pt modelId="{FAFC0435-3783-4E06-9E3B-3634A26C4460}" type="sibTrans" cxnId="{28D6EE59-D54E-459D-8CE6-084D60AB398C}">
      <dgm:prSet/>
      <dgm:spPr/>
      <dgm:t>
        <a:bodyPr/>
        <a:lstStyle/>
        <a:p>
          <a:endParaRPr lang="en-US"/>
        </a:p>
      </dgm:t>
    </dgm:pt>
    <dgm:pt modelId="{53DF4EFF-A59A-4A09-9DEA-D7EE4A14B9C7}">
      <dgm:prSet/>
      <dgm:spPr/>
      <dgm:t>
        <a:bodyPr/>
        <a:lstStyle/>
        <a:p>
          <a:r>
            <a:rPr lang="en-US" b="1" dirty="0"/>
            <a:t>Stereotypes are functional</a:t>
          </a:r>
          <a:r>
            <a:rPr lang="en-US" dirty="0"/>
            <a:t>: As audience members we are bombarded with much more information than we can process. </a:t>
          </a:r>
        </a:p>
      </dgm:t>
    </dgm:pt>
    <dgm:pt modelId="{AAD194BD-281B-4659-A949-F9B3853DB7DF}" type="parTrans" cxnId="{F840D82B-42E0-4D6A-9CFE-BD291CB61A1F}">
      <dgm:prSet/>
      <dgm:spPr/>
      <dgm:t>
        <a:bodyPr/>
        <a:lstStyle/>
        <a:p>
          <a:endParaRPr lang="en-US"/>
        </a:p>
      </dgm:t>
    </dgm:pt>
    <dgm:pt modelId="{E8421143-F57D-4685-8A67-5727CF3F3EAA}" type="sibTrans" cxnId="{F840D82B-42E0-4D6A-9CFE-BD291CB61A1F}">
      <dgm:prSet/>
      <dgm:spPr/>
      <dgm:t>
        <a:bodyPr/>
        <a:lstStyle/>
        <a:p>
          <a:endParaRPr lang="en-US"/>
        </a:p>
      </dgm:t>
    </dgm:pt>
    <dgm:pt modelId="{5E4DB08B-7B4A-4657-BF11-09AA56661136}">
      <dgm:prSet/>
      <dgm:spPr/>
      <dgm:t>
        <a:bodyPr/>
        <a:lstStyle/>
        <a:p>
          <a:r>
            <a:rPr lang="en-US" b="1" dirty="0"/>
            <a:t>Stereotypes are results of selectivity in social perception</a:t>
          </a:r>
          <a:r>
            <a:rPr lang="en-US" dirty="0"/>
            <a:t>: We tend to see what we expect to see</a:t>
          </a:r>
        </a:p>
      </dgm:t>
    </dgm:pt>
    <dgm:pt modelId="{DCD07467-553A-43D1-8BF5-7647C90B0DBD}" type="parTrans" cxnId="{18732E27-48EE-45B8-9321-80D67DAFAAE0}">
      <dgm:prSet/>
      <dgm:spPr/>
      <dgm:t>
        <a:bodyPr/>
        <a:lstStyle/>
        <a:p>
          <a:endParaRPr lang="en-US"/>
        </a:p>
      </dgm:t>
    </dgm:pt>
    <dgm:pt modelId="{48FA2F76-2620-4A59-B2ED-83AA7DD780E1}" type="sibTrans" cxnId="{18732E27-48EE-45B8-9321-80D67DAFAAE0}">
      <dgm:prSet/>
      <dgm:spPr/>
      <dgm:t>
        <a:bodyPr/>
        <a:lstStyle/>
        <a:p>
          <a:endParaRPr lang="en-US"/>
        </a:p>
      </dgm:t>
    </dgm:pt>
    <dgm:pt modelId="{437B9D12-0B8A-4A0E-AAFB-A1C972145D88}">
      <dgm:prSet/>
      <dgm:spPr/>
      <dgm:t>
        <a:bodyPr/>
        <a:lstStyle/>
        <a:p>
          <a:r>
            <a:rPr lang="en-US" b="1"/>
            <a:t>Prejudice: </a:t>
          </a:r>
          <a:r>
            <a:rPr lang="en-US"/>
            <a:t>This is the most influential factor in stereotyping. </a:t>
          </a:r>
          <a:r>
            <a:rPr lang="en-US" dirty="0"/>
            <a:t>Our perceptions are highly subjective, and many people subscribe to derogatory descriptions of ethnic groups. </a:t>
          </a:r>
        </a:p>
      </dgm:t>
    </dgm:pt>
    <dgm:pt modelId="{090ACA85-C3F0-44BC-B22E-9B87871C9A5B}" type="parTrans" cxnId="{071D926A-14D9-4217-8F9B-873223A87ABE}">
      <dgm:prSet/>
      <dgm:spPr/>
      <dgm:t>
        <a:bodyPr/>
        <a:lstStyle/>
        <a:p>
          <a:endParaRPr lang="en-US"/>
        </a:p>
      </dgm:t>
    </dgm:pt>
    <dgm:pt modelId="{914B801A-65B1-446A-B085-98AD4F4E5874}" type="sibTrans" cxnId="{071D926A-14D9-4217-8F9B-873223A87ABE}">
      <dgm:prSet/>
      <dgm:spPr/>
      <dgm:t>
        <a:bodyPr/>
        <a:lstStyle/>
        <a:p>
          <a:endParaRPr lang="en-US"/>
        </a:p>
      </dgm:t>
    </dgm:pt>
    <dgm:pt modelId="{ABA71607-D1C4-40B6-903D-4F2B35596975}" type="pres">
      <dgm:prSet presAssocID="{34AAF6AB-007B-4EFD-94D1-48713E7C6EC1}" presName="root" presStyleCnt="0">
        <dgm:presLayoutVars>
          <dgm:dir/>
          <dgm:resizeHandles val="exact"/>
        </dgm:presLayoutVars>
      </dgm:prSet>
      <dgm:spPr/>
    </dgm:pt>
    <dgm:pt modelId="{D480EF4D-AE87-43E2-B784-BD516BD78802}" type="pres">
      <dgm:prSet presAssocID="{0CDB6A65-DF8F-4C2D-80B3-3EC851EBC05D}" presName="compNode" presStyleCnt="0"/>
      <dgm:spPr/>
    </dgm:pt>
    <dgm:pt modelId="{1D3095B6-7F55-4B5E-8E9B-BC064A3B4551}" type="pres">
      <dgm:prSet presAssocID="{0CDB6A65-DF8F-4C2D-80B3-3EC851EBC05D}" presName="bgRect" presStyleLbl="bgShp" presStyleIdx="0" presStyleCnt="5"/>
      <dgm:spPr/>
    </dgm:pt>
    <dgm:pt modelId="{90E5BA54-5641-4660-82CD-A269B8F13777}" type="pres">
      <dgm:prSet presAssocID="{0CDB6A65-DF8F-4C2D-80B3-3EC851EBC05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5CB049EB-0F52-4237-B580-2FC9E8ED8E3E}" type="pres">
      <dgm:prSet presAssocID="{0CDB6A65-DF8F-4C2D-80B3-3EC851EBC05D}" presName="spaceRect" presStyleCnt="0"/>
      <dgm:spPr/>
    </dgm:pt>
    <dgm:pt modelId="{48BD6779-849C-426F-AF23-F9B9216E8BC6}" type="pres">
      <dgm:prSet presAssocID="{0CDB6A65-DF8F-4C2D-80B3-3EC851EBC05D}" presName="parTx" presStyleLbl="revTx" presStyleIdx="0" presStyleCnt="5">
        <dgm:presLayoutVars>
          <dgm:chMax val="0"/>
          <dgm:chPref val="0"/>
        </dgm:presLayoutVars>
      </dgm:prSet>
      <dgm:spPr/>
    </dgm:pt>
    <dgm:pt modelId="{779AA474-8954-4CF3-8E06-AE2339A6D10E}" type="pres">
      <dgm:prSet presAssocID="{DDA94C66-08BF-48AF-99EB-059F65E1FC3A}" presName="sibTrans" presStyleCnt="0"/>
      <dgm:spPr/>
    </dgm:pt>
    <dgm:pt modelId="{1ADFF2C3-B1DB-4733-8848-1D5309AB4433}" type="pres">
      <dgm:prSet presAssocID="{9042757D-E40F-4F37-AAA2-3EF74C5E4F93}" presName="compNode" presStyleCnt="0"/>
      <dgm:spPr/>
    </dgm:pt>
    <dgm:pt modelId="{68879F3B-35AD-49B0-A2B7-8FEEEFBC8BB7}" type="pres">
      <dgm:prSet presAssocID="{9042757D-E40F-4F37-AAA2-3EF74C5E4F93}" presName="bgRect" presStyleLbl="bgShp" presStyleIdx="1" presStyleCnt="5"/>
      <dgm:spPr/>
    </dgm:pt>
    <dgm:pt modelId="{0C8E46BE-EF28-422C-BCE3-C4A0127FAEA5}" type="pres">
      <dgm:prSet presAssocID="{9042757D-E40F-4F37-AAA2-3EF74C5E4F9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Idea"/>
        </a:ext>
      </dgm:extLst>
    </dgm:pt>
    <dgm:pt modelId="{3DD6A993-3D7A-4222-99EB-93BAA049D776}" type="pres">
      <dgm:prSet presAssocID="{9042757D-E40F-4F37-AAA2-3EF74C5E4F93}" presName="spaceRect" presStyleCnt="0"/>
      <dgm:spPr/>
    </dgm:pt>
    <dgm:pt modelId="{86EDBFB5-6D6E-41CB-B0E2-54E837D9765B}" type="pres">
      <dgm:prSet presAssocID="{9042757D-E40F-4F37-AAA2-3EF74C5E4F93}" presName="parTx" presStyleLbl="revTx" presStyleIdx="1" presStyleCnt="5">
        <dgm:presLayoutVars>
          <dgm:chMax val="0"/>
          <dgm:chPref val="0"/>
        </dgm:presLayoutVars>
      </dgm:prSet>
      <dgm:spPr/>
    </dgm:pt>
    <dgm:pt modelId="{B905C76D-2812-4554-A703-7DDEB978BBA0}" type="pres">
      <dgm:prSet presAssocID="{FAFC0435-3783-4E06-9E3B-3634A26C4460}" presName="sibTrans" presStyleCnt="0"/>
      <dgm:spPr/>
    </dgm:pt>
    <dgm:pt modelId="{2D9C66D7-5967-405B-AA74-BAA7779CB787}" type="pres">
      <dgm:prSet presAssocID="{53DF4EFF-A59A-4A09-9DEA-D7EE4A14B9C7}" presName="compNode" presStyleCnt="0"/>
      <dgm:spPr/>
    </dgm:pt>
    <dgm:pt modelId="{C608C3D1-585D-4B03-BEC1-A4EFA93CE2FA}" type="pres">
      <dgm:prSet presAssocID="{53DF4EFF-A59A-4A09-9DEA-D7EE4A14B9C7}" presName="bgRect" presStyleLbl="bgShp" presStyleIdx="2" presStyleCnt="5"/>
      <dgm:spPr/>
    </dgm:pt>
    <dgm:pt modelId="{2BE0C5AE-CB21-4AA1-9DD5-ACDA39FA1D06}" type="pres">
      <dgm:prSet presAssocID="{53DF4EFF-A59A-4A09-9DEA-D7EE4A14B9C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apanese Dolls"/>
        </a:ext>
      </dgm:extLst>
    </dgm:pt>
    <dgm:pt modelId="{1222C4C2-407A-4A69-B31D-048BA2257105}" type="pres">
      <dgm:prSet presAssocID="{53DF4EFF-A59A-4A09-9DEA-D7EE4A14B9C7}" presName="spaceRect" presStyleCnt="0"/>
      <dgm:spPr/>
    </dgm:pt>
    <dgm:pt modelId="{1887ED51-BA6A-4016-ADCB-3EA174CD67EF}" type="pres">
      <dgm:prSet presAssocID="{53DF4EFF-A59A-4A09-9DEA-D7EE4A14B9C7}" presName="parTx" presStyleLbl="revTx" presStyleIdx="2" presStyleCnt="5">
        <dgm:presLayoutVars>
          <dgm:chMax val="0"/>
          <dgm:chPref val="0"/>
        </dgm:presLayoutVars>
      </dgm:prSet>
      <dgm:spPr/>
    </dgm:pt>
    <dgm:pt modelId="{FAB4C5A0-AEF7-4153-A5E4-131C1E9EC8F5}" type="pres">
      <dgm:prSet presAssocID="{E8421143-F57D-4685-8A67-5727CF3F3EAA}" presName="sibTrans" presStyleCnt="0"/>
      <dgm:spPr/>
    </dgm:pt>
    <dgm:pt modelId="{0043921F-2B75-43C9-A29A-F669CC747CAE}" type="pres">
      <dgm:prSet presAssocID="{5E4DB08B-7B4A-4657-BF11-09AA56661136}" presName="compNode" presStyleCnt="0"/>
      <dgm:spPr/>
    </dgm:pt>
    <dgm:pt modelId="{853E226F-3470-480C-B19A-C1C1F416163A}" type="pres">
      <dgm:prSet presAssocID="{5E4DB08B-7B4A-4657-BF11-09AA56661136}" presName="bgRect" presStyleLbl="bgShp" presStyleIdx="3" presStyleCnt="5"/>
      <dgm:spPr/>
    </dgm:pt>
    <dgm:pt modelId="{592A0096-7863-48C5-8705-412182A3F665}" type="pres">
      <dgm:prSet presAssocID="{5E4DB08B-7B4A-4657-BF11-09AA5666113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ngue"/>
        </a:ext>
      </dgm:extLst>
    </dgm:pt>
    <dgm:pt modelId="{B057CD81-2E31-4585-AF5F-8A1B38AAE4E0}" type="pres">
      <dgm:prSet presAssocID="{5E4DB08B-7B4A-4657-BF11-09AA56661136}" presName="spaceRect" presStyleCnt="0"/>
      <dgm:spPr/>
    </dgm:pt>
    <dgm:pt modelId="{B281E344-B928-402F-B637-3FD53ED0923D}" type="pres">
      <dgm:prSet presAssocID="{5E4DB08B-7B4A-4657-BF11-09AA56661136}" presName="parTx" presStyleLbl="revTx" presStyleIdx="3" presStyleCnt="5">
        <dgm:presLayoutVars>
          <dgm:chMax val="0"/>
          <dgm:chPref val="0"/>
        </dgm:presLayoutVars>
      </dgm:prSet>
      <dgm:spPr/>
    </dgm:pt>
    <dgm:pt modelId="{1F1952F7-7C90-46DF-B60F-9300D96326BD}" type="pres">
      <dgm:prSet presAssocID="{48FA2F76-2620-4A59-B2ED-83AA7DD780E1}" presName="sibTrans" presStyleCnt="0"/>
      <dgm:spPr/>
    </dgm:pt>
    <dgm:pt modelId="{E5A7E471-17DE-4E02-9009-A0C59889CE20}" type="pres">
      <dgm:prSet presAssocID="{437B9D12-0B8A-4A0E-AAFB-A1C972145D88}" presName="compNode" presStyleCnt="0"/>
      <dgm:spPr/>
    </dgm:pt>
    <dgm:pt modelId="{F320C3DC-283B-49F4-90A9-D53C01530BDC}" type="pres">
      <dgm:prSet presAssocID="{437B9D12-0B8A-4A0E-AAFB-A1C972145D88}" presName="bgRect" presStyleLbl="bgShp" presStyleIdx="4" presStyleCnt="5"/>
      <dgm:spPr/>
    </dgm:pt>
    <dgm:pt modelId="{66B89CDD-4305-4522-BDB0-8E90F1B01046}" type="pres">
      <dgm:prSet presAssocID="{437B9D12-0B8A-4A0E-AAFB-A1C972145D8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nfused Person"/>
        </a:ext>
      </dgm:extLst>
    </dgm:pt>
    <dgm:pt modelId="{2FC48AAD-4235-4442-85EF-6C1D091088D8}" type="pres">
      <dgm:prSet presAssocID="{437B9D12-0B8A-4A0E-AAFB-A1C972145D88}" presName="spaceRect" presStyleCnt="0"/>
      <dgm:spPr/>
    </dgm:pt>
    <dgm:pt modelId="{64C9572F-7C49-479F-9B1E-156615E7AD06}" type="pres">
      <dgm:prSet presAssocID="{437B9D12-0B8A-4A0E-AAFB-A1C972145D88}" presName="parTx" presStyleLbl="revTx" presStyleIdx="4" presStyleCnt="5">
        <dgm:presLayoutVars>
          <dgm:chMax val="0"/>
          <dgm:chPref val="0"/>
        </dgm:presLayoutVars>
      </dgm:prSet>
      <dgm:spPr/>
    </dgm:pt>
  </dgm:ptLst>
  <dgm:cxnLst>
    <dgm:cxn modelId="{AEA28613-016C-438A-BC83-B4C7520459B5}" type="presOf" srcId="{9042757D-E40F-4F37-AAA2-3EF74C5E4F93}" destId="{86EDBFB5-6D6E-41CB-B0E2-54E837D9765B}" srcOrd="0" destOrd="0" presId="urn:microsoft.com/office/officeart/2018/2/layout/IconVerticalSolidList"/>
    <dgm:cxn modelId="{18732E27-48EE-45B8-9321-80D67DAFAAE0}" srcId="{34AAF6AB-007B-4EFD-94D1-48713E7C6EC1}" destId="{5E4DB08B-7B4A-4657-BF11-09AA56661136}" srcOrd="3" destOrd="0" parTransId="{DCD07467-553A-43D1-8BF5-7647C90B0DBD}" sibTransId="{48FA2F76-2620-4A59-B2ED-83AA7DD780E1}"/>
    <dgm:cxn modelId="{F840D82B-42E0-4D6A-9CFE-BD291CB61A1F}" srcId="{34AAF6AB-007B-4EFD-94D1-48713E7C6EC1}" destId="{53DF4EFF-A59A-4A09-9DEA-D7EE4A14B9C7}" srcOrd="2" destOrd="0" parTransId="{AAD194BD-281B-4659-A949-F9B3853DB7DF}" sibTransId="{E8421143-F57D-4685-8A67-5727CF3F3EAA}"/>
    <dgm:cxn modelId="{071D926A-14D9-4217-8F9B-873223A87ABE}" srcId="{34AAF6AB-007B-4EFD-94D1-48713E7C6EC1}" destId="{437B9D12-0B8A-4A0E-AAFB-A1C972145D88}" srcOrd="4" destOrd="0" parTransId="{090ACA85-C3F0-44BC-B22E-9B87871C9A5B}" sibTransId="{914B801A-65B1-446A-B085-98AD4F4E5874}"/>
    <dgm:cxn modelId="{FC500D74-BF2A-4993-A230-95CF9EF1D460}" type="presOf" srcId="{53DF4EFF-A59A-4A09-9DEA-D7EE4A14B9C7}" destId="{1887ED51-BA6A-4016-ADCB-3EA174CD67EF}" srcOrd="0" destOrd="0" presId="urn:microsoft.com/office/officeart/2018/2/layout/IconVerticalSolidList"/>
    <dgm:cxn modelId="{28D6EE59-D54E-459D-8CE6-084D60AB398C}" srcId="{34AAF6AB-007B-4EFD-94D1-48713E7C6EC1}" destId="{9042757D-E40F-4F37-AAA2-3EF74C5E4F93}" srcOrd="1" destOrd="0" parTransId="{B90E5D70-3106-4B57-91E5-D9EB2B922962}" sibTransId="{FAFC0435-3783-4E06-9E3B-3634A26C4460}"/>
    <dgm:cxn modelId="{64A3DD7D-7268-4911-92D6-1803A506A6D9}" type="presOf" srcId="{5E4DB08B-7B4A-4657-BF11-09AA56661136}" destId="{B281E344-B928-402F-B637-3FD53ED0923D}" srcOrd="0" destOrd="0" presId="urn:microsoft.com/office/officeart/2018/2/layout/IconVerticalSolidList"/>
    <dgm:cxn modelId="{BEC7B78A-9BA1-4830-B107-D092233F9011}" type="presOf" srcId="{34AAF6AB-007B-4EFD-94D1-48713E7C6EC1}" destId="{ABA71607-D1C4-40B6-903D-4F2B35596975}" srcOrd="0" destOrd="0" presId="urn:microsoft.com/office/officeart/2018/2/layout/IconVerticalSolidList"/>
    <dgm:cxn modelId="{BA07D39A-6F6D-41F1-8B3D-7EECA0FFA0F7}" type="presOf" srcId="{437B9D12-0B8A-4A0E-AAFB-A1C972145D88}" destId="{64C9572F-7C49-479F-9B1E-156615E7AD06}" srcOrd="0" destOrd="0" presId="urn:microsoft.com/office/officeart/2018/2/layout/IconVerticalSolidList"/>
    <dgm:cxn modelId="{07F6C9BE-743E-4F48-A098-8309231FB9D3}" type="presOf" srcId="{0CDB6A65-DF8F-4C2D-80B3-3EC851EBC05D}" destId="{48BD6779-849C-426F-AF23-F9B9216E8BC6}" srcOrd="0" destOrd="0" presId="urn:microsoft.com/office/officeart/2018/2/layout/IconVerticalSolidList"/>
    <dgm:cxn modelId="{1EA88EF0-D41B-4531-AB4B-D9034C113360}" srcId="{34AAF6AB-007B-4EFD-94D1-48713E7C6EC1}" destId="{0CDB6A65-DF8F-4C2D-80B3-3EC851EBC05D}" srcOrd="0" destOrd="0" parTransId="{90A19D06-442F-40C3-BE1A-07138B2B5188}" sibTransId="{DDA94C66-08BF-48AF-99EB-059F65E1FC3A}"/>
    <dgm:cxn modelId="{A3337B15-763E-4672-849A-23823E27EF56}" type="presParOf" srcId="{ABA71607-D1C4-40B6-903D-4F2B35596975}" destId="{D480EF4D-AE87-43E2-B784-BD516BD78802}" srcOrd="0" destOrd="0" presId="urn:microsoft.com/office/officeart/2018/2/layout/IconVerticalSolidList"/>
    <dgm:cxn modelId="{A2691E81-B13D-425B-A32F-D270FDAA85F4}" type="presParOf" srcId="{D480EF4D-AE87-43E2-B784-BD516BD78802}" destId="{1D3095B6-7F55-4B5E-8E9B-BC064A3B4551}" srcOrd="0" destOrd="0" presId="urn:microsoft.com/office/officeart/2018/2/layout/IconVerticalSolidList"/>
    <dgm:cxn modelId="{DCA6DE9F-CFEA-487B-8858-C1D8D7E301BE}" type="presParOf" srcId="{D480EF4D-AE87-43E2-B784-BD516BD78802}" destId="{90E5BA54-5641-4660-82CD-A269B8F13777}" srcOrd="1" destOrd="0" presId="urn:microsoft.com/office/officeart/2018/2/layout/IconVerticalSolidList"/>
    <dgm:cxn modelId="{30DA7E93-56FB-4C02-852E-0ECA66C09854}" type="presParOf" srcId="{D480EF4D-AE87-43E2-B784-BD516BD78802}" destId="{5CB049EB-0F52-4237-B580-2FC9E8ED8E3E}" srcOrd="2" destOrd="0" presId="urn:microsoft.com/office/officeart/2018/2/layout/IconVerticalSolidList"/>
    <dgm:cxn modelId="{134EA9FD-7D0E-44B5-806A-3D99C80E5839}" type="presParOf" srcId="{D480EF4D-AE87-43E2-B784-BD516BD78802}" destId="{48BD6779-849C-426F-AF23-F9B9216E8BC6}" srcOrd="3" destOrd="0" presId="urn:microsoft.com/office/officeart/2018/2/layout/IconVerticalSolidList"/>
    <dgm:cxn modelId="{C8C43E07-7492-411F-8109-3DB852BD5083}" type="presParOf" srcId="{ABA71607-D1C4-40B6-903D-4F2B35596975}" destId="{779AA474-8954-4CF3-8E06-AE2339A6D10E}" srcOrd="1" destOrd="0" presId="urn:microsoft.com/office/officeart/2018/2/layout/IconVerticalSolidList"/>
    <dgm:cxn modelId="{2D3EB591-1276-4B1E-8C32-123736EC2E42}" type="presParOf" srcId="{ABA71607-D1C4-40B6-903D-4F2B35596975}" destId="{1ADFF2C3-B1DB-4733-8848-1D5309AB4433}" srcOrd="2" destOrd="0" presId="urn:microsoft.com/office/officeart/2018/2/layout/IconVerticalSolidList"/>
    <dgm:cxn modelId="{A3FEBAAF-E7BB-49CB-9602-D88E4FC7E455}" type="presParOf" srcId="{1ADFF2C3-B1DB-4733-8848-1D5309AB4433}" destId="{68879F3B-35AD-49B0-A2B7-8FEEEFBC8BB7}" srcOrd="0" destOrd="0" presId="urn:microsoft.com/office/officeart/2018/2/layout/IconVerticalSolidList"/>
    <dgm:cxn modelId="{7BCCA8A2-0B42-4335-9C85-11BCA6D75A9E}" type="presParOf" srcId="{1ADFF2C3-B1DB-4733-8848-1D5309AB4433}" destId="{0C8E46BE-EF28-422C-BCE3-C4A0127FAEA5}" srcOrd="1" destOrd="0" presId="urn:microsoft.com/office/officeart/2018/2/layout/IconVerticalSolidList"/>
    <dgm:cxn modelId="{54526C5D-F65F-44A4-9803-011FAF5D7D27}" type="presParOf" srcId="{1ADFF2C3-B1DB-4733-8848-1D5309AB4433}" destId="{3DD6A993-3D7A-4222-99EB-93BAA049D776}" srcOrd="2" destOrd="0" presId="urn:microsoft.com/office/officeart/2018/2/layout/IconVerticalSolidList"/>
    <dgm:cxn modelId="{24560839-55DC-45FD-893C-990A3C44AA2D}" type="presParOf" srcId="{1ADFF2C3-B1DB-4733-8848-1D5309AB4433}" destId="{86EDBFB5-6D6E-41CB-B0E2-54E837D9765B}" srcOrd="3" destOrd="0" presId="urn:microsoft.com/office/officeart/2018/2/layout/IconVerticalSolidList"/>
    <dgm:cxn modelId="{0CDB06F4-DBDE-4C61-814B-7EA296FECC9F}" type="presParOf" srcId="{ABA71607-D1C4-40B6-903D-4F2B35596975}" destId="{B905C76D-2812-4554-A703-7DDEB978BBA0}" srcOrd="3" destOrd="0" presId="urn:microsoft.com/office/officeart/2018/2/layout/IconVerticalSolidList"/>
    <dgm:cxn modelId="{FD2ED289-1791-48F0-B97B-D92C999B1420}" type="presParOf" srcId="{ABA71607-D1C4-40B6-903D-4F2B35596975}" destId="{2D9C66D7-5967-405B-AA74-BAA7779CB787}" srcOrd="4" destOrd="0" presId="urn:microsoft.com/office/officeart/2018/2/layout/IconVerticalSolidList"/>
    <dgm:cxn modelId="{3F93C726-8E8F-4C42-A4C1-42EEE8A459FB}" type="presParOf" srcId="{2D9C66D7-5967-405B-AA74-BAA7779CB787}" destId="{C608C3D1-585D-4B03-BEC1-A4EFA93CE2FA}" srcOrd="0" destOrd="0" presId="urn:microsoft.com/office/officeart/2018/2/layout/IconVerticalSolidList"/>
    <dgm:cxn modelId="{111E45A0-61D1-4FF1-9157-27AE96D42EBA}" type="presParOf" srcId="{2D9C66D7-5967-405B-AA74-BAA7779CB787}" destId="{2BE0C5AE-CB21-4AA1-9DD5-ACDA39FA1D06}" srcOrd="1" destOrd="0" presId="urn:microsoft.com/office/officeart/2018/2/layout/IconVerticalSolidList"/>
    <dgm:cxn modelId="{6922739F-2130-4911-90EB-9A3901445D41}" type="presParOf" srcId="{2D9C66D7-5967-405B-AA74-BAA7779CB787}" destId="{1222C4C2-407A-4A69-B31D-048BA2257105}" srcOrd="2" destOrd="0" presId="urn:microsoft.com/office/officeart/2018/2/layout/IconVerticalSolidList"/>
    <dgm:cxn modelId="{54E6A437-4AB6-45A9-AF62-0512B783CE1C}" type="presParOf" srcId="{2D9C66D7-5967-405B-AA74-BAA7779CB787}" destId="{1887ED51-BA6A-4016-ADCB-3EA174CD67EF}" srcOrd="3" destOrd="0" presId="urn:microsoft.com/office/officeart/2018/2/layout/IconVerticalSolidList"/>
    <dgm:cxn modelId="{F9FF67C1-38BB-4FBE-8024-750F9097C83C}" type="presParOf" srcId="{ABA71607-D1C4-40B6-903D-4F2B35596975}" destId="{FAB4C5A0-AEF7-4153-A5E4-131C1E9EC8F5}" srcOrd="5" destOrd="0" presId="urn:microsoft.com/office/officeart/2018/2/layout/IconVerticalSolidList"/>
    <dgm:cxn modelId="{4DADEB07-C73E-4FE9-86F2-E0DD9EECA795}" type="presParOf" srcId="{ABA71607-D1C4-40B6-903D-4F2B35596975}" destId="{0043921F-2B75-43C9-A29A-F669CC747CAE}" srcOrd="6" destOrd="0" presId="urn:microsoft.com/office/officeart/2018/2/layout/IconVerticalSolidList"/>
    <dgm:cxn modelId="{6B91D3CB-6C77-4DC2-B552-B8E3AA296F0B}" type="presParOf" srcId="{0043921F-2B75-43C9-A29A-F669CC747CAE}" destId="{853E226F-3470-480C-B19A-C1C1F416163A}" srcOrd="0" destOrd="0" presId="urn:microsoft.com/office/officeart/2018/2/layout/IconVerticalSolidList"/>
    <dgm:cxn modelId="{F1AD7A22-D5B2-4541-A804-1934364E2CC6}" type="presParOf" srcId="{0043921F-2B75-43C9-A29A-F669CC747CAE}" destId="{592A0096-7863-48C5-8705-412182A3F665}" srcOrd="1" destOrd="0" presId="urn:microsoft.com/office/officeart/2018/2/layout/IconVerticalSolidList"/>
    <dgm:cxn modelId="{D7D5BA72-E2C7-464D-809D-72F35B87DD41}" type="presParOf" srcId="{0043921F-2B75-43C9-A29A-F669CC747CAE}" destId="{B057CD81-2E31-4585-AF5F-8A1B38AAE4E0}" srcOrd="2" destOrd="0" presId="urn:microsoft.com/office/officeart/2018/2/layout/IconVerticalSolidList"/>
    <dgm:cxn modelId="{F36753F8-4E82-4793-854D-B96EFC61FAA3}" type="presParOf" srcId="{0043921F-2B75-43C9-A29A-F669CC747CAE}" destId="{B281E344-B928-402F-B637-3FD53ED0923D}" srcOrd="3" destOrd="0" presId="urn:microsoft.com/office/officeart/2018/2/layout/IconVerticalSolidList"/>
    <dgm:cxn modelId="{F6EC251B-6568-4199-BBFB-A0BE5C5E4EAD}" type="presParOf" srcId="{ABA71607-D1C4-40B6-903D-4F2B35596975}" destId="{1F1952F7-7C90-46DF-B60F-9300D96326BD}" srcOrd="7" destOrd="0" presId="urn:microsoft.com/office/officeart/2018/2/layout/IconVerticalSolidList"/>
    <dgm:cxn modelId="{18BAE4EF-B1E7-4320-8871-3E0DDCB6997C}" type="presParOf" srcId="{ABA71607-D1C4-40B6-903D-4F2B35596975}" destId="{E5A7E471-17DE-4E02-9009-A0C59889CE20}" srcOrd="8" destOrd="0" presId="urn:microsoft.com/office/officeart/2018/2/layout/IconVerticalSolidList"/>
    <dgm:cxn modelId="{31C49E0C-DBC7-41F6-ACB5-97EB9ECA3410}" type="presParOf" srcId="{E5A7E471-17DE-4E02-9009-A0C59889CE20}" destId="{F320C3DC-283B-49F4-90A9-D53C01530BDC}" srcOrd="0" destOrd="0" presId="urn:microsoft.com/office/officeart/2018/2/layout/IconVerticalSolidList"/>
    <dgm:cxn modelId="{AB276E50-BAF7-4804-9DE3-B7879538CAAA}" type="presParOf" srcId="{E5A7E471-17DE-4E02-9009-A0C59889CE20}" destId="{66B89CDD-4305-4522-BDB0-8E90F1B01046}" srcOrd="1" destOrd="0" presId="urn:microsoft.com/office/officeart/2018/2/layout/IconVerticalSolidList"/>
    <dgm:cxn modelId="{6FC68A66-C08B-4349-A0CD-0DF7D53C8CD6}" type="presParOf" srcId="{E5A7E471-17DE-4E02-9009-A0C59889CE20}" destId="{2FC48AAD-4235-4442-85EF-6C1D091088D8}" srcOrd="2" destOrd="0" presId="urn:microsoft.com/office/officeart/2018/2/layout/IconVerticalSolidList"/>
    <dgm:cxn modelId="{08854934-3FA4-417A-A0E4-DA3F82C07998}" type="presParOf" srcId="{E5A7E471-17DE-4E02-9009-A0C59889CE20}" destId="{64C9572F-7C49-479F-9B1E-156615E7AD0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095B6-7F55-4B5E-8E9B-BC064A3B4551}">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E5BA54-5641-4660-82CD-A269B8F13777}">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BD6779-849C-426F-AF23-F9B9216E8BC6}">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a:t>Stereotyping is defined as an "oversimplified, usually pejorative, attitude people hold toward those outside one's own experience who are different.”</a:t>
          </a:r>
        </a:p>
      </dsp:txBody>
      <dsp:txXfrm>
        <a:off x="1131174" y="4597"/>
        <a:ext cx="5382429" cy="979371"/>
      </dsp:txXfrm>
    </dsp:sp>
    <dsp:sp modelId="{68879F3B-35AD-49B0-A2B7-8FEEEFBC8BB7}">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8E46BE-EF28-422C-BCE3-C4A0127FAEA5}">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EDBFB5-6D6E-41CB-B0E2-54E837D9765B}">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a:t>A stereotype is simply a widely held belief that an individual is a member of a certain group based on characteristics.</a:t>
          </a:r>
        </a:p>
      </dsp:txBody>
      <dsp:txXfrm>
        <a:off x="1131174" y="1228812"/>
        <a:ext cx="5382429" cy="979371"/>
      </dsp:txXfrm>
    </dsp:sp>
    <dsp:sp modelId="{C608C3D1-585D-4B03-BEC1-A4EFA93CE2FA}">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E0C5AE-CB21-4AA1-9DD5-ACDA39FA1D06}">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87ED51-BA6A-4016-ADCB-3EA174CD67EF}">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b="1" kern="1200" dirty="0"/>
            <a:t>Stereotypes are functional</a:t>
          </a:r>
          <a:r>
            <a:rPr lang="en-US" sz="1600" kern="1200" dirty="0"/>
            <a:t>: As audience members we are bombarded with much more information than we can process. </a:t>
          </a:r>
        </a:p>
      </dsp:txBody>
      <dsp:txXfrm>
        <a:off x="1131174" y="2453027"/>
        <a:ext cx="5382429" cy="979371"/>
      </dsp:txXfrm>
    </dsp:sp>
    <dsp:sp modelId="{853E226F-3470-480C-B19A-C1C1F416163A}">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2A0096-7863-48C5-8705-412182A3F665}">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81E344-B928-402F-B637-3FD53ED0923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b="1" kern="1200" dirty="0"/>
            <a:t>Stereotypes are results of selectivity in social perception</a:t>
          </a:r>
          <a:r>
            <a:rPr lang="en-US" sz="1600" kern="1200" dirty="0"/>
            <a:t>: We tend to see what we expect to see</a:t>
          </a:r>
        </a:p>
      </dsp:txBody>
      <dsp:txXfrm>
        <a:off x="1131174" y="3677241"/>
        <a:ext cx="5382429" cy="979371"/>
      </dsp:txXfrm>
    </dsp:sp>
    <dsp:sp modelId="{F320C3DC-283B-49F4-90A9-D53C01530BDC}">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B89CDD-4305-4522-BDB0-8E90F1B01046}">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C9572F-7C49-479F-9B1E-156615E7AD06}">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b="1" kern="1200"/>
            <a:t>Prejudice: </a:t>
          </a:r>
          <a:r>
            <a:rPr lang="en-US" sz="1600" kern="1200"/>
            <a:t>This is the most influential factor in stereotyping. </a:t>
          </a:r>
          <a:r>
            <a:rPr lang="en-US" sz="1600" kern="1200" dirty="0"/>
            <a:t>Our perceptions are highly subjective, and many people subscribe to derogatory descriptions of ethnic groups. </a:t>
          </a:r>
        </a:p>
      </dsp:txBody>
      <dsp:txXfrm>
        <a:off x="1131174" y="4901456"/>
        <a:ext cx="5382429" cy="9793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24T08:06:37.975"/>
    </inkml:context>
    <inkml:brush xml:id="br0">
      <inkml:brushProperty name="width" value="0.05292" units="cm"/>
      <inkml:brushProperty name="height" value="0.05292" units="cm"/>
      <inkml:brushProperty name="color" value="#002060"/>
    </inkml:brush>
  </inkml:definitions>
  <inkml:trace contextRef="#ctx0" brushRef="#br0">23592 9943 36 0,'0'-4'126'0,"0"4"-15"0,0 0-2 0,0 0-8 0,9 0-2 15,-9 0-7-15,2-3-2 0,-2 3 1 0,0 0-3 16,4-3-1-16,-1-1-13 0,-3 4-4 0,1-5-3 16,-1 5 0-16,0-3 2 0,0 3-3 0,0-4-3 15,0 4-7-15,0 0-7 0,0-6-6 0,0 6-1 16,0 0-9-16,4-4-6 0,-4 4 3 0,1-3-6 16,-1 3-3-16,0-6-3 0,4 3 1 0,-4 3-1 15,0 0-5-15,0-5 6 0,0 5-6 0,0 0 5 16,0-5-2-16,0 5-1 0,3-4 4 0,-3 4-1 0,0 0-1 15,0 0 4-15,0-5-6 0,0 5 1 16,0 0-4-16,0 0-2 0,0 0-1 0,0 0-2 0,0 0 1 16,0 0-3-16,0 0-4 0,0 0 6 15,0 0-5-15,0 0 3 0,-12 7 0 0,12-7-3 0,-4 7 0 16,0-4-6-16,2 1 3 0,-2 1 1 0,3-1-3 16,-3 0 6-16,0 3-2 0,0-2-4 0,3 1 2 15,-5 3-1-15,2-2 1 0,0 2-3 0,2 0 2 16,-4-1 0-16,3 0 1 0,-1-1 4 0,-1 2 2 15,-1 1 2-15,2 0 4 0,-5 4-2 0,2-3 1 0,2-1-3 16,1 1 1-16,-3 1 0 0,1-2-3 0,3 1-1 16,-1 0 0-16,1 0 4 0,1-3-7 0,-1 2 6 15,0 0-7-15,1-1 3 0,-1 0 3 0,3-2-2 16,-1 1-2-16,0-2 0 0,2 2 1 0,-2 0-9 16,0 0 7-16,-1-2 1 0,1 1 0 0,0 0-1 15,-1-1 2-15,0-1 1 0,1-1-1 0,-1 1 1 16,2 0 1-16,-1 0-5 0,1-5 0 0,-1 4 3 15,-2-1-1-15,3-3 3 0,0 0 0 0,-1 5-1 0,1-5 2 16,0 0-1-16,0 0 0 0,0 0-3 16,0 0-4-16,5-15 1 0,-4 8-2 0,1 1-1 15,1-3-3-15,1 0-7 0,-1-3 3 0,2-1-4 16,0-3-4-16,0-1-3 0,0 0 1 0,0 1-2 16,-1 2 5-16,1-2 2 0,0 1-2 0,-2 3 4 0,1 0 4 15,-2 0-6-15,2 2 5 0,-2-2 5 0,0 1-2 16,-1-1 4-16,2 1 2 0,0 2-3 0,0-1 2 15,2 0 3-15,-5 1 4 0,2 2 1 0,-1-1 0 16,3 0-2-16,0-3 3 0,-2 4-1 0,-1-1 1 16,3 4 5-16,-2-5 3 0,0 4 0 0,2-2 1 0,-3 1-3 15,2-2-4-15,-1 1-3 0,2 1 1 16,-3 1 2-16,1-1-2 0,0 1 2 0,-2 1 1 16,2 1-1-16,-2-2 6 0,0 5-3 0,2-6-1 0,-2 3 5 15,0 3-2-15,1-3-2 0,-1 3-2 0,4-4-1 16,-4 4-7-16,0-3 4 0,0 3-1 0,0 0 1 15,0 0-3-15,0 0-1 0,0 0 2 0,0 0-3 16,0 0 0-16,0 0 3 0,0 0 0 0,0 0-5 16,0 0 3-16,4 10-6 0,-4-5 8 0,0 0-1 15,0 0-4-15,2 1 5 0,-2-1 2 0,3 1-1 16,-2 1 1-16,-1 1 1 0,0 3-2 0,3 1 5 16,-6-1 0-16,6 1 0 0,-2 6 3 0,3 1 0 15,-4-4 0-15,0 2-3 0,0-3 2 0,0 3-1 16,0 0-3-16,4 0-1 0,-3-5 1 0,-1 3-3 0,0 2 3 15,3-5-3-15,-6-1 2 0,6 3-2 0,-3-3-3 16,0-1 2-16,0 0 3 0,1 0-2 0,-1-1 2 16,0-1-1-16,0-2-1 0,0 1-5 0,0 1 1 15,0-3-7-15,0-1-11 0,0-2-12 0,0 4-10 16,0-6-16-16,1 2-34 0,-1-2-25 0,0 0-44 16,0 0-173-16,8-9-360 0,-7 5 159 0</inkml:trace>
  <inkml:trace contextRef="#ctx0" brushRef="#br0" timeOffset="358.05">23466 10100 102 0,'0'0'200'0,"0"0"-11"0,0 0-14 15,0 0-16-15,-2-5-12 0,2 5-16 0,0 0-14 16,0 0-15-16,0 0-8 0,0 0-14 0,0 0-5 16,0 0-8-16,0 0-9 0,0 0-6 0,0 0-3 0,0 0-2 15,0 0-8-15,0 0-2 0,0 0-7 0,11 9 4 16,-5-7-5-16,0-2-3 0,1 0-2 15,-1 0-2-15,3 2-1 0,2-2-9 0,0-2-10 0,-3 2-8 16,3 0-14-16,-1-2-7 0,0-1-1 0,-1 3-15 16,2-1-8-16,-2 1-10 0,-1-1 3 0,0 1-3 15,1-4-7-15,0 4-2 0,-3-2-7 0,2 3 3 16,-3-2-11-16,2 2-8 0,-7-1-26 0,10 0-78 16,-10 0-213-16,6 0 95 0</inkml:trace>
  <inkml:trace contextRef="#ctx0" brushRef="#br0" timeOffset="895.24">23876 10026 119 0,'0'0'121'0,"2"-5"-7"15,2 2-1-15,0-1-15 0,1 1-11 0,0 2 1 16,-1-4 1-16,2 4 3 0,-1-2 3 0,-1 1 6 15,-1 0-1-15,2-2 0 0,-2 0-8 0,-1 0-1 16,-2 4-1-16,2-4-4 0,-1 1-5 0,-1 3-11 0,-1-8 5 16,1 5-10-16,0-2-7 0,0 1-3 15,-3 0-7-15,3 4-4 0,-4-6-9 0,3 1 2 0,-2 3-4 16,1-2-4-16,-1 1-3 0,0-2-6 16,1 3 0-16,2 2-2 0,-5-5 1 0,1 4-7 0,4 1-3 15,-4-6-1-15,2 3 2 0,2 3-1 0,-5-2-10 16,-2 2 7-16,7 0 0 0,-11 0 0 0,11 0-3 15,-12 0 0-15,7 1-5 0,5-1-1 0,-10 0 3 16,2 3 0-16,4-2-5 0,-2 1 1 0,-1 0-3 16,4 0 3-16,-4-1 4 0,2-1-6 0,0 4 1 15,1-1-1-15,-1 2-2 0,1-2 3 0,-1 1 3 0,1 4 2 16,3-3 3-16,-1 0-4 0,0 3 3 16,2-2 3-16,-2 4 6 0,-1 1-3 0,4 1 5 0,-2-1 0 15,2 0-1-15,-1 1 0 0,0 0-4 0,2 5 8 16,0 0 5-16,-2-2 3 0,0 2-4 15,2 0 3-15,0 0 0 0,1 3-3 0,4-3 1 0,-7 1 0 16,3-1-4-16,-2 0-1 0,2 2-3 16,-3-1 1-16,4-2-1 0,-2 1 0 0,-2 0 0 15,0-5-3-15,0 5-7 0,0-2 5 0,0-4-19 0,0 1 5 16,0 0-6-16,1-1-14 0,-1-2-7 0,0-3 5 16,0 0-4-16,-1 1-7 0,1-2-2 0,0 0-10 15,-2-2-18-15,2-3-26 0,0 0-24 0,-7 2-27 16,7-2-206-16,-13-4-381 0,10-1 169 0</inkml:trace>
  <inkml:trace contextRef="#ctx0" brushRef="#br0" timeOffset="1193.29">23694 10229 235 0,'0'0'217'0,"1"-7"-16"16,1 4-16-16,0-1-18 0,2 0-15 0,3 0-17 15,0-1-11-15,1 1-17 0,0 0-8 0,1 3-13 0,1-3-4 16,0 1-11-16,0 2-7 0,-5 0-5 0,7-2-5 16,-2 3-10-16,-3-3-3 0,-1 3-15 15,0 0-10-15,-6 0-14 0,13 0-10 0,-6 0-13 0,-1 0-12 16,1 0-14-16,4 3-4 0,-2-6-30 0,-2 3-14 15,1-2-15-15,0 2-37 0,-2-2-116 0,4 2-284 16,0-2 126-16</inkml:trace>
  <inkml:trace contextRef="#ctx0" brushRef="#br0" timeOffset="1681.89">24103 10060 90 0,'4'-4'118'0,"0"0"-7"0,-3-1-13 0,3 1-9 0,1 0 1 16,-2 0-4-16,-1 0 6 0,1 1-1 0,-1-2 2 15,0 1-7-15,-2 0-2 0,2 0 1 0,-2 4 8 16,0-6-6-16,0 2-7 0,0 4-4 0,-2-7-9 16,2 7-8-16,-2-7-1 0,0 5-1 0,-1-2-7 15,1-1-4-15,-1 1-9 0,2-1-1 0,-3-3-6 16,2 7-2-16,-1-3-1 0,3 4-7 0,-4-5 2 15,4 1-2-15,0 4-1 0,-4-4-2 0,4 4-2 0,-1-4-2 16,1 4-4-16,0 0 3 0,-4-4 0 0,4 4-2 16,0 0 3-16,-4-4-4 0,4 4-2 15,0 0 0-15,0 0 2 0,-6 0-6 0,6 0 0 0,-8-2 2 16,8 2 0-16,-5 5-2 0,1-3 3 0,-1 1-6 16,4 1 1-16,-3 0 3 0,-1 2 2 0,1-1-2 15,3 1 6-15,-3 0-1 0,-2 3 9 0,3-1-3 16,0 1-1-16,0 2 10 0,1-1 1 0,-3 3-3 15,4-3 1-15,-3 1-4 0,0 0 4 0,3 6 8 16,-2 0-14-16,0-5 11 0,1 4-6 0,0 1 5 16,0 0 2-16,1 0-5 0,1 0-2 0,-2 0 3 15,2 2-6-15,-2-1 2 0,2 1-3 0,2-1-3 0,0-2-1 16,-2 1 1-16,1 2-4 0,3-3 4 0,-4 0-3 16,2-4-1-16,0 2 0 0,-2 2-1 0,4-5-4 15,-4 0-1-15,3-2-2 0,-3 0-8 0,0-1-1 16,0-2 0-16,-2 0-16 0,2 0-4 0,0-3-9 15,0 1-11-15,0-4-19 0,-1 5-36 0,1-5-36 16,0 0-37-16,0 0-208 0,0 0-413 0,0-16 183 16</inkml:trace>
  <inkml:trace contextRef="#ctx0" brushRef="#br0" timeOffset="2420.96">23924 10243 7 0,'0'0'176'0,"3"-4"-13"16,-2 0-19-16,1 1-9 0,-2 3-10 0,2-6-13 15,-1 2-4-15,-1 4-24 0,4-5 16 0,-3 3-3 16,-1 2-2-16,2-5-3 0,-2 5-3 0,2-3 1 15,-2 3-17-15,4-4 5 0,-4 4-11 0,4-4-5 0,0 2-6 16,1 0-5-16,0 1-7 0,3 0-4 0,2-2-5 16,0 3-1-16,1 0-13 0,1-1-5 15,3 1-14-15,-2-1-5 0,0 1-5 0,2 0-11 0,-2 0-10 16,1-2-5-16,-2 4-2 0,0-2-4 0,-1-2 9 16,-1 1 6-16,1 1 0 0,-4-1 1 0,-1-2 7 15,1 3 14-15,-1 0 6 0,-2-3 3 0,2 3 8 16,-2-2-1-16,1 0 1 0,2 1 4 0,-7 1 1 15,10-1-7-15,-8-2 2 0,3 2-3 0,-5 1 1 16,7-1-2-16,-1 0 0 0,-6 1-4 0,8 0-1 16,-8 0 1-16,10-2-1 0,-10 2-1 0,5 0 2 15,-5 0-2-15,9-3 0 0,-9 3-4 0,0 0 9 16,0 0 5-16,6 0 7 0,-6 0-1 0,4-1 3 16,-4 1-5-16,0 0 0 0,3-3 4 0,-3 3-2 15,0 0-3-15,0 0-3 0,1-6-1 0,-1 6 1 0,1-4-4 16,-1 4 1-16,3-4-1 0,-3 4-1 0,1-4 0 15,-1 4-1-15,0 0 2 0,0-4 1 0,0 4-3 16,3-6-2-16,-3 3 0 0,0 3 7 0,-3-5 8 16,3 5 3-16,0-6 1 0,0 6-4 0,-1-5-2 15,-3 1-5-15,3 1-6 0,-2 0 6 0,2-3-5 16,-3 3 1-16,-1 1-3 0,1-3-1 0,0 2-2 16,1 0 1-16,3 3 0 0,-9-2-2 0,5 0 0 0,4 2-1 15,-8 0-1-15,8 0-3 0,0 0 0 0,-13 2 2 16,8 0-2-16,1 1-1 0,0 2 1 15,-2-4 0-15,1 3-1 0,0 1 6 0,1 0-2 0,0 2 1 16,0-3-2-16,-1 2-2 0,2 1 5 0,1-1 2 16,0 0 6-16,0 0-5 0,0 0 0 15,1 1 3-15,-1 1 7 0,2 0 2 0,0-2 2 0,2 2-7 16,-2-1 4-16,1-1-8 0,3 2 4 0,0-1 1 16,-1 1-2-16,2-2-4 0,0 2 3 0,2-1-2 15,-1 1-1-15,2-3-10 0,2-1-12 0,-1 1-19 16,0-2-16-16,3 0-22 0,-1-2-24 0,3 0-6 15,-1-1-16-15,-3 0-31 0,3-2-20 0,-3-1-171 0,3-3-366 16,-3 4 161-16</inkml:trace>
  <inkml:trace contextRef="#ctx0" brushRef="#br0" timeOffset="2786.03">24554 10106 123 0,'-9'0'133'0,"9"0"-15"0,0 0-6 0,-10 4-3 15,6-4-19-15,-1 1 6 0,1 3 1 0,2-2-5 0,-2-1 1 16,-4 3-2-16,3 0-2 0,0 0-6 0,1-1 1 15,-1 1-7-15,1 1 4 0,-2-3-4 0,0 4-4 16,0-1-10-16,3 0-6 0,-1-1-1 0,-1 3 0 16,0-2-5-16,-1 0-8 0,5 2-4 0,-3-2-3 15,2 1-1-15,2 1-4 0,-3-2-2 0,3 3-8 0,0-3 2 16,1 0 0-16,3-1 1 0,0 2-8 16,3-4 5-16,0 2-1 0,2 0-3 0,0-2-16 0,1 1-13 15,3-1-17-15,2-2-13 0,-3 0-12 0,1-2-12 16,1 1-24-16,-1-4-17 0,-1 0-15 15,5-1-36-15,1 1-126 0,-3-3-306 0,2 0 135 0</inkml:trace>
  <inkml:trace contextRef="#ctx0" brushRef="#br0" timeOffset="3122.03">24852 9855 143 0,'-3'-3'192'0,"3"3"-9"15,0 0-20-15,0 0-14 0,-7-1-16 0,7 1-7 0,0 0-15 16,0 0-9-16,0 0-9 0,0 0-7 0,0 0-2 16,-1 10-3-16,1-7 4 0,-2 1 1 0,1 4-7 15,1-2-10-15,0 1-3 0,0 3-3 0,-1 1-1 16,2 1-8-16,-2 2-5 0,1 1-1 0,-2-1-7 15,0 1-5-15,-1 2 1 0,2-5-5 0,-3 5-4 16,2 0 0-16,0 0-5 0,0-1-4 0,-3-1-5 16,2 2-8-16,1-2-3 0,-2 1-7 0,1-3-14 15,1-1-3-15,0 0-10 0,0-2-7 0,0-1-11 0,1-1-13 16,1-1-11-16,-1-2-9 0,1 2-17 16,-1-5-13-16,1-2-18 0,0 0-52 0,-3 2-98 0,3-2-301 15,0 0 134-15</inkml:trace>
  <inkml:trace contextRef="#ctx0" brushRef="#br0" timeOffset="3388.04">24788 10135 177 0,'0'-5'174'0,"0"5"-8"0,0 0-5 0,1-5-1 16,2 2-10-16,-1 1 2 0,-2 2-5 0,11-2-4 16,-6-1-3-16,6 0-7 0,-3 2-9 0,-2 0-9 15,6 1-10-15,-2-2-3 0,-1 2-7 0,-2 2-16 0,1-2-3 16,1 0-4-16,-3 2-18 0,1 1 3 15,-2-1-8-15,0 2-6 0,0 0-4 0,-1 2-2 0,0 0-3 16,-3 0-4-16,2 1-3 0,-2-1-2 0,-1-1-7 16,0 2-4-16,0-1-1 0,3 1-1 0,-6-3-1 15,3 1-3-15,0-1-2 0,0-4-1 0,0 6 5 16,0-1-1-16,0-5 0 0,0 2-2 0,0-2 0 16,0 0-9-16,0 0-29 0,0 0-33 0,0 0-51 15,0 0-47-15,0 0-49 0,0 0-191 0,3-13-435 0,-2 8 192 16</inkml:trace>
  <inkml:trace contextRef="#ctx0" brushRef="#br0" timeOffset="3570.03">24965 9971 139 0,'0'0'207'15,"0"0"-18"-15,0 0-21 0,0 0-18 0,1-3-23 16,-1 3-23-16,0 0-37 0,0 0-36 0,0 0-36 16,11 0-45-16,-6-1-139 0,-5 1-203 0,11-2 91 15</inkml:trace>
  <inkml:trace contextRef="#ctx0" brushRef="#br0" timeOffset="4224.59">25125 10031 144 0,'-5'5'245'0,"-1"-1"-15"0,2 3-19 0,-4 1-19 16,3-2-18-16,0 2-22 0,0 0-10 0,-1 2-16 16,1-1-11-16,1 1-13 0,0 1-7 0,1-2-4 15,-1 0-12-15,1 0-10 0,0 2-1 0,2-5-12 0,-2 4-4 16,3-3-2-16,-1 0-10 0,1-2 0 0,0 0-5 15,-1 0-4-15,1 0-4 0,0-3 0 0,0-2-6 16,0 5 0-16,0-5-1 0,1 4 0 0,-1-4-1 16,0 0-8-16,0 0 0 0,13-6 3 0,-11 3-2 15,3-2-3-15,-2 1-1 0,2-1 2 0,-2 0 2 16,-1-1 1-16,2 0 1 0,1 2 1 0,-4-1-2 16,3-1 0-16,-4-1 4 0,2 2 0 0,0 0-3 15,-1-1 0-15,2 1 0 0,-2-1-1 0,3 1 0 16,-4 1-2-16,4-3-8 0,-3 2 8 0,1 0-3 15,1 0 1-15,-1 0 0 0,0 3-4 0,2-1 0 0,-1-4 4 16,0 5-4-16,4-3-2 0,-5 4-3 0,-2 1 1 16,9-6-2-16,-5 6-1 0,1-1 4 0,-5 1-1 15,8-2-2-15,-4 1-1 0,-4 1 1 0,10 1 0 16,-10-1-1-16,8 4 0 0,-6-1-2 0,2 0 2 16,0-1 2-16,-1 3-3 0,-2 2 1 0,0 0-1 15,2 0 0-15,0-1 0 0,-1 3-1 0,-1 1-7 16,0-2-6-16,2 1 1 0,-2-1 1 0,0 1 2 15,2 0-2-15,-3-1 1 0,1-3 5 0,2 2 0 16,-3-2 1-16,1-3-3 0,0 3 11 0,1-2 8 16,-2-3 2-16,5 2 2 0,-5-2-1 0,8-6 5 0,-1 2-1 15,-1-1-4-15,1 0 0 0,0-2-1 0,2 1-2 16,0 0 1-16,0 0 1 0,3 0-2 0,-3 1-2 16,2 0 3-16,-1 4-5 0,-2-2 2 0,2 2 3 15,-1 0 0-15,0 0 10 0,3 3 0 0,-2 2 2 16,0-3 2-16,-1 4 1 0,0-2-4 0,-4 2 3 15,4-1-4-15,-4 2 1 0,3-1-8 0,-3-1 0 16,0 1-1-16,-1 0-1 0,0-1-3 0,-3 0-1 16,2 0 2-16,-2 1 5 0,0-1-6 0,-1-1-4 0,0-3-19 15,0 5-34-15,0-5-49 0,0 0-61 16,0 0-87-16,0 0-211 0,-13-9-496 0,12 3 219 0</inkml:trace>
  <inkml:trace contextRef="#ctx0" brushRef="#br0" timeOffset="21622.97">23395 11097 53 0,'0'0'101'0,"0"0"-2"0,0 0 2 0,0 0-8 16,0-11-1-16,0 11-5 0,0 0-4 0,0 0-5 15,0 0 2-15,0 0-1 0,2-3-9 0,-2 3 3 16,0 0-1-16,0 0-2 0,0 0-3 0,0 0-5 15,0 0-6-15,0 0-3 0,0 0-1 0,0 0-11 0,0 0-1 16,-7-3-9-16,7 3 4 0,0 0-9 0,0 0-5 16,0 0 1-16,0 0-8 0,0 0-1 0,0 0 5 15,0 0-4-15,0 0 1 0,0 0-8 0,0 0 9 16,0 0-1-16,0 0 4 0,-9 6-3 0,9-6 6 16,-1 4 3-16,1-4 1 0,-3 6-11 0,3-6 14 15,-1 5-6-15,1-3-3 0,-2 2 2 0,2-4-1 16,0 10 5-16,-2-8-4 0,2 2 2 0,0 3 0 15,0-2-6-15,0 0 8 0,-4 1 5 0,3 1-14 0,1 1 0 16,0-1-3-16,-2-1 1 0,0 3-2 0,2 1 8 16,-2-2-4-16,-1 2 1 0,3-2 2 15,-1 3-6-15,-1-1-2 0,2-2 10 0,-2 1 1 0,2 2-3 16,-2-2-1-16,2 0-1 0,2 2-1 0,-4-1-4 16,4-3 1-16,-4 2 5 0,0-2-8 0,4 4-2 15,-2-2 3-15,2 2-4 0,-2-3 0 0,0 4 3 16,2-1-3-16,-1-2-2 0,-1 2 0 0,1-4-2 15,0 5 2-15,-1-1-2 0,0 0 2 0,3-2-3 16,-3 2 0-16,2-1 2 0,-4-3-5 0,2 0 0 16,2-2 2-16,-2 0 5 0,0 0-5 0,0-3 1 15,0-2-2-15,0 4-3 0,0-4-10 0,0 5-9 0,0-5-11 16,2 3-17-16,-2-3-22 0,0 0-20 16,0 0-29-16,0 0-39 0,9-9-35 0,-7 9-136 15,-1-6-356-15,3-2 157 0</inkml:trace>
  <inkml:trace contextRef="#ctx0" brushRef="#br0" timeOffset="22614.05">23329 11192 53 0,'0'0'108'0,"2"-5"-16"0,-2 5-6 15,0-4-6-15,0 4 2 0,2-4-1 0,-2 4-5 0,0-4-4 16,0 4 3-16,0-4-2 0,0 4-5 0,3-3-1 16,-3 3-4-16,4-5-1 0,-4 5-4 0,4-3-4 15,-1 0-4-15,-1 1-5 0,-2 2-3 0,8-4-8 16,-2 1 3-16,-1 2-3 0,1-1 0 0,1 1-1 15,-3-1-8-15,5 0-1 0,1 1 6 0,-2 1-8 16,3-3-1-16,-2 2 0 0,2 0-3 0,1-1 2 16,0 2-4-16,-2 0 2 0,2 0 0 0,-2 0 0 15,0 2 3-15,0-1-8 0,-2 0 0 0,-2 2 0 16,3-2-1-16,-2 2-2 0,0-1-2 0,-3 1 1 16,3 0-4-16,-1 1-2 0,0-1-2 0,1 0 4 15,-1 0-5-15,-1 1 2 0,-1 0 0 0,2-1-2 0,-2 1 0 16,0 0 1-16,0 2-1 0,-3-1 1 0,-1-2-3 15,3 1 1-15,-6 4 4 0,3-3-4 0,-1-1 2 16,-3 4-1-16,0-3-3 0,0-1-1 0,-6 4 3 16,3-1 0-16,1-2 2 0,-3 0-3 0,-1 2-1 15,1-2 4-15,0 2-4 0,1-4 1 0,-1 1 3 16,-1 0 1-16,0 0 0 0,1 0-2 0,2-1 1 16,0-1 2-16,1-1 1 0,-2 1-1 0,3-1-7 0,0 0 5 15,-1 1 2-15,6-2 1 0,-13 0-2 0,8 1 1 16,-2-1-3-16,7 0 2 0,-9 0 4 15,3 1-2-15,6-1 1 0,-9 0 2 0,9 0-3 0,-9-2 2 16,9 2-4-16,-8-2 3 0,8 2-1 0,-10 0-1 16,6-2 1-16,4 2 0 0,-7-2-1 0,7 2 5 15,-5-3-2-15,5 3 6 0,0 0 3 0,-4-3 0 16,4 3 2-16,0 0 6 0,0 0 2 0,0 0 1 16,-4-3 4-16,4 3-2 0,0 0 5 0,0 0 2 15,0 0-6-15,0 0-4 0,0 0 3 0,-1-3-6 16,1 3 0-16,0 0-5 0,0 0-3 0,0 0-1 0,0 0-1 15,0 0-3-15,0 0-2 0,0 0 3 0,0 0-4 16,0 0-2-16,0 0 0 0,0 0-2 0,0 0 0 16,0 0 0-16,0 0 1 0,0 0 0 0,16 6 2 15,-12-3-1-15,-4-3-4 0,5 4 4 0,-3-2-3 16,1 2 2-16,5-2 0 0,-3 3 0 0,0-1-3 16,-1-1 2-16,4 1 0 0,-2 3-3 0,-1-1 0 15,3-1 4-15,-3 3-1 0,0-2-1 0,4 0-3 16,-4 3 0-16,4-1 1 0,-4 0 1 0,0-3-1 0,3 0 1 15,0 1 2-15,-1 0 1 0,-1-1-5 0,2 2 3 16,-4-2 0-16,3-1 0 0,-1 0 2 16,-1-3 2-16,1 3-4 0,-2 0 1 0,0-4-5 0,1 3-5 15,-1-1-8-15,1-1-11 0,-5-1-16 0,10 2-14 16,-6-2-28-16,3 1-20 0,-7-1-32 16,13-1-41-16,-9 2-137 0,-4-1-341 0,9 1 152 0</inkml:trace>
  <inkml:trace contextRef="#ctx0" brushRef="#br0" timeOffset="23246.08">23717 11448 13 0,'0'0'217'0,"0"0"-16"16,0 0-17-16,0 0-13 0,0 0-17 0,0 0-13 16,0 0-16-16,0 0-14 0,0 0-6 0,0 0-15 15,0 0-6-15,0 0-8 0,18-4-10 0,-18 4-7 16,0 0-4-16,13 0-2 0,-7 0-8 0,-1-1-7 15,2-2-2-15,1 3-6 0,-1-1-4 0,-1 1-1 0,2-4-8 16,-1 3-3-16,0-1-3 0,0-1 1 0,0 0-3 16,-3-1-7-16,1 1-1 0,-1 1 5 0,0-2-4 15,2 1-2-15,-3 0 1 0,-2-1 2 0,3 1-2 16,-3-1 0-16,-1 4 0 0,3-4 1 0,-3 4 1 16,-3-7 1-16,3 7-3 0,-4-4 1 0,3 2-2 15,1 2 3-15,-4-4-1 0,-1 1-1 0,2 0-1 16,3 3-1-16,-7-2 2 0,-1 2-4 0,3-3 0 0,5 3 3 15,-9 0-1-15,9 0 0 0,-9 3 2 16,4-3 0-16,-1 1 0 0,6-1 2 0,-8 1-2 0,3 1 1 16,1 2 4-16,4-4-7 0,-4 5 4 0,3 0-2 15,-3-4 6-15,3 5-1 0,-3-2 2 0,3 0-3 16,1 1 2-16,-1-2 2 0,-1 1-2 0,2 1-3 16,-3-3 4-16,3 5 6 0,-2-1 5 0,1-2-2 15,1 0 0-15,-1 3-5 0,2-1 3 0,-1-4-2 16,0 3-1-16,0 0 0 0,3-1 0 0,-2 1 1 15,3 0 1-15,-3 1-1 0,3-1-2 0,-3 2 3 16,3-3-1-16,0 0-2 0,1 0-2 0,6 1-1 16,-6-2-1-16,4-3-1 0,-1 3-9 0,-3-1-11 15,9-1-10-15,-5 2-12 0,1 0-11 0,-1-2-11 16,0-1-11-16,4 0-13 0,-3 1-28 0,-1-3-18 0,-1-1-10 16,1 3-33-16,-2-6-106 0,0 3-298 0,1-2 132 15</inkml:trace>
  <inkml:trace contextRef="#ctx0" brushRef="#br0" timeOffset="23770.13">24139 11330 122 0,'0'0'137'0,"0"-4"-8"0,0 4-3 16,1-2-6-16,-1 2-5 0,0 0-5 0,0 0-8 15,-4-6-9-15,4 6-5 0,-5-4-3 0,5 4 2 16,-9 0-2-16,9 0-8 0,-10 0-2 0,10 0-4 16,-10 1-1-16,2 2-6 0,3-2-5 0,-1 3-8 15,-2-2-3-15,3 2-4 0,0-3-7 0,-2 5-3 16,1-1-5-16,2 0-3 0,-1-1-3 0,1 1-2 0,0 1-1 15,1 0 0-15,1-4-3 0,-3 5-4 16,4-2 1-16,-1-1 0 0,0 4-1 0,2-4-3 0,0 0-1 16,2 0-1-16,0 1-5 0,-2-1-3 0,1 1-6 15,4-1-6-15,-1-1 0 0,0 1-9 0,-1 0-6 16,3-2-5-16,-1 2-9 0,1-1-2 0,2 1-4 16,0 0-2-16,1-1-1 0,1 1 7 0,-1-1-13 15,0 1 1-15,1 0 8 0,-4 0 8 0,1 1 2 16,-2-3 3-16,0 1-2 0,-2 0 15 0,0 0 4 15,0-1 11-15,-3-2 13 0,1 6 4 0,-1-3 6 16,0-3 11-16,-2 4 2 0,-1-1 2 0,-2-1-2 0,5-2 3 16,-9 5 3-16,4-2 8 0,0-2 5 0,-4 3 0 15,5 0-5-15,-2-1-5 0,-1 1-4 0,2-2-3 16,0 1-3-16,-1-2 1 0,1 3-8 0,1-1-1 16,0-1-4-16,0 1-13 0,4-3-16 0,-8 4-14 15,8-4-16-15,-6 3-28 0,5-3-32 0,1 0-29 16,0 0-168-16,0 0-325 0,0 0 144 0</inkml:trace>
  <inkml:trace contextRef="#ctx0" brushRef="#br0" timeOffset="24691.78">24369 11139 124 0,'-1'-3'150'0,"1"3"-22"0,0 0 4 16,0 0-10-16,-2-5-12 0,2 5 0 0,0 0-4 0,0 0-12 15,0 0-10-15,0 0 4 0,0-5-2 0,0 5-6 16,0 0-4-16,0 0-7 0,0 0-5 0,0 0-9 16,0 0-3-16,0 0-8 0,0 0-8 0,0 0-4 15,0 0 1-15,0 0-5 0,0 0-5 0,0 0-1 16,0 0-1-16,0 0-2 0,0 0-2 0,0 0-3 16,0 0 1-16,0 14 0 0,0-14-7 0,-1 4-2 15,1-4 6-15,0 0-3 0,0 0 3 0,0 0-2 16,-1 2 2-16,1-2 1 0,0 0 1 0,0 0-1 15,0 0 2-15,0 0 0 0,0 0-11 0,0 0 7 16,0 0 2-16,0 0-5 0,0 0 2 0,0 0-8 0,0 0-3 16,-8-7-9-16,8 7-9 0,0 0-4 15,0 0-6-15,0 0-8 0,0 0 5 0,0 0 1 0,0 0 1 16,0 0 0-16,0 0 4 0,0 0-1 0,0 0 4 16,0 0 3-16,0 0 2 0,0 0 3 0,0 0 11 15,0 0-2-15,0 0 4 0,0 0-2 0,-4-3 7 16,4 3-3-16,0 0 6 0,0 0 0 0,0 0-2 15,0 0 1-15,0 0 2 0,0 0 5 0,0 0-2 16,0 0 2-16,0 0-2 0,0 0-3 0,0 0 2 16,0 0 5-16,0 0-3 0,0 0 1 0,0 0-5 0,0 0 4 15,0 0-6-15,0 0-3 0,0 0 3 0,0 0 0 16,0 0-6-16,0 0 4 0,0 0 3 0,0 0-2 16,0 0-5-16,0 0 5 0,0 0 1 0,0 0 4 15,0 0-1-15,0 0-1 0,0 0 6 0,0 0-4 16,0 0 3-16,0 0-3 0,0 0 1 0,0 0-3 15,0 0-3-15,0 0-10 0,0 0-11 0,0 0-10 16,0 0-16-16,0 0-18 0,0 0-28 0,0 0-36 16,0 0-167-16,0 0-317 0,-7 6 140 0</inkml:trace>
  <inkml:trace contextRef="#ctx0" brushRef="#br0" timeOffset="25798.78">24338 11264 58 0,'0'0'136'15,"-2"-4"-2"-15,2 4-5 0,0 0-13 0,-3-3-6 16,3 3-2-16,0 0-10 0,0 0-4 0,0 0-6 16,0 0-1-16,0-5-2 0,0 5-9 0,0 0 1 0,0 0-1 15,0 0-8-15,0 0-1 0,0 0-2 0,0 0-3 16,0 0-5-16,0 0-5 0,0 0 0 16,0 0-2-16,0 0 1 0,0 0-3 0,-5 10-2 0,5-10-1 15,-2 7 0-15,-1-1 6 0,3 1 2 0,0 0-3 16,-1 5-1-16,-2-3 1 0,3 3 1 0,0 5 4 15,0 1-4-15,0 1-1 0,0-2-4 0,0 8 2 16,0 1-8-16,0-1 7 0,0-5-3 0,0 8-1 16,-1-3-1-16,1-5-5 0,-1-2-5 0,-2 3 1 15,-1 2-7-15,0-4 1 0,3 2-6 0,-3-4 1 16,4 2-3-16,-5-1-2 0,5-1 0 0,-1-1-3 0,1-2 0 16,0-4-3-16,1 4-2 0,-2-3-10 0,2 1 2 15,-1-4-4-15,0-2-3 0,0 2-9 0,0-4-11 16,0-1-11-16,0 2-19 0,0-5-23 0,0 0-34 15,0 0-38-15,0 0-32 0,0 0-40 0,0-15-171 16,3 7-425-16,-1 1 189 0</inkml:trace>
  <inkml:trace contextRef="#ctx0" brushRef="#br0" timeOffset="26181.77">24373 11389 176 0,'5'-4'159'15,"0"4"-18"-15,0-2-14 0,-5 2-7 0,12-2-16 16,-12 2-11-16,11 2-9 0,-6 0-11 0,2-2-3 15,-4 4-12-15,1 0-4 0,0 0-10 0,-1 1-3 16,-1 1-4-16,0-2-4 0,-2 1-3 0,-2 0-5 16,2 3 1-16,-4-3 4 0,2 0 5 0,-1-1 3 15,1 3 2-15,-2-4 6 0,0 1 1 0,0 3-2 0,1-3 5 16,-1 1-4-16,0-1-3 0,1-2-2 16,1 3-3-16,-1-1-8 0,0-2-3 0,-1 3-2 0,0-4-4 15,0 3 4-15,1-2-5 0,-1 0 2 0,-1 2-3 16,1-1-3-16,2-1-2 0,2-2-14 0,-8 3-18 15,6-3-25-15,2 0-28 0,-5 3-33 0,5-3-46 16,0 0-155-16,0 0-330 0,0 0 146 0</inkml:trace>
  <inkml:trace contextRef="#ctx0" brushRef="#br0" timeOffset="26675.84">24493 11461 8 0,'0'0'229'0,"0"0"-16"0,0 0-23 0,0 0-16 0,0 0-17 16,0 0-16-16,0 0-15 0,0 0-15 0,14 4-8 16,-8-1-7-16,1-2-10 0,-5 1-9 0,2 1-10 15,0-1-5-15,1 2-7 0,0-1-5 0,0-1-4 16,3-2-2-16,-3 0-3 0,2 0-7 0,-7 0 1 15,13 0-6-15,-5 0-2 0,3-5-5 0,-3 4 1 16,3-3-5-16,-2 0-2 0,1-2-2 0,-3 2 0 0,0-3-2 16,-1 1-1-16,1 1 0 0,0-2 0 0,-3 3-3 15,-3-3 0-15,1 4-4 0,0-2 0 0,0-2 3 16,-2 2 3-16,0 2 5 0,0-2-1 0,0 5-2 16,-2-4 4-16,2 4 1 0,-2-4-2 0,2 4 2 15,0 0 0-15,-6-4 0 0,6 4-3 0,0 0-2 16,0 0-2-16,-15 5-1 0,9-2-2 0,1-3 3 15,-2 4 0-15,1 0 0 0,1 0-1 0,0 1 4 16,0-2-2-16,1-1-2 0,-1 2 1 0,2-1 0 16,-1 1 3-16,3 1-1 0,-1 0-3 0,-1 1 9 15,2 0-3-15,-1 0 1 0,0 1 6 0,1 0 5 0,-1-2 0 16,1 2-1-16,0 0-4 0,1-1-1 0,0 2-5 16,-2-4 4-16,5 2-6 0,-2-3 1 15,-1 1-2-15,4 0 1 0,0 0-1 0,1-1-1 0,1 1-4 16,1-2-12-16,4-2-27 0,3 3-19 0,0-3-19 15,0 4-25-15,3-3-37 0,2-2-35 0,-2-2-38 16,-3 3-177-16,-4-3-412 0,7 2 183 0</inkml:trace>
  <inkml:trace contextRef="#ctx0" brushRef="#br0" timeOffset="27096.9">24973 11383 143 0,'-8'-3'186'0,"8"3"-9"0,-4-1-15 0,4 1-17 16,0 0-12-16,-7 0-13 0,7 0-12 0,0 0-3 15,-9-3-12-15,9 3-7 0,-5 0-8 0,5 0 2 16,0 0-4-16,-9-1 4 0,9 1 9 0,-9 1-2 0,4 2-4 16,-3-3 0-16,2 1-9 0,1 2-2 15,-1-1 0-15,-1 2-5 0,3 0-3 0,-2 1-5 16,0 0-6-16,-1 0 3 0,1 2-7 0,1 0-4 0,-2 2-5 16,2-1-1-16,3 1-4 0,-1 0 0 0,3 2-1 15,-2-3 2-15,2 2-5 0,-2 1-2 0,4-6-3 16,-2 1-2-16,0 3-1 0,1-6-3 0,3 3 0 15,0-1-1-15,2-2-1 0,-2-1-2 0,2 1 1 16,2 1-6-16,2-4-6 0,1 0-21 0,2 3-24 16,1-6-16-16,4-1-26 0,-5 1-25 0,5 0-20 15,0-1-19-15,1-3-17 0,-4 2-29 0,2-5-30 16,-6 4-120-16,4-6-371 0,-2 1 164 0</inkml:trace>
  <inkml:trace contextRef="#ctx0" brushRef="#br0" timeOffset="27482.91">25256 11112 16 0,'0'0'197'0,"0"0"-14"0,0 0-17 0,0 0-10 16,-5-2-13-16,5 2-11 0,0 0-2 0,0 0-1 16,0 0 1-16,-3 9 3 0,4-3-10 0,-1 0 0 15,2-1-2-15,-2 2-7 0,1 3 3 0,-1 0-5 0,1 2-5 16,1 5-4-16,-2-5-9 0,1 2-2 0,-2 3-3 16,1 0-10-16,1-1 0 0,-1 0-5 0,0-5-1 15,1 6-11-15,-2 0-7 0,0 0-3 0,-1-1-7 16,2 1 0-16,-2 1-9 0,0-2-2 0,0 2-2 15,-1 2-7-15,1-3 0 0,-2 0-4 0,1-1 2 16,1-3-5-16,-1-1 2 0,3-3-3 0,-1 4-4 16,0-1 2-16,1-3-5 0,1 1-18 0,-2-3-10 15,2-1-13-15,0 0-18 0,-1-1-24 0,2-1-27 16,-1 0-36-16,-1-4-43 0,1 4-37 0,-1-4-244 16,1 3-496-16,-1-3 220 0</inkml:trace>
  <inkml:trace contextRef="#ctx0" brushRef="#br0" timeOffset="27747.9">25152 11422 19 0,'0'0'225'0,"0"0"-2"0,12-3-9 0,-12 3-3 16,15 0-13-16,-2 0-11 0,-1 0-13 0,1 0-15 16,4 0-8-16,2 3-9 0,-3-3-10 15,3 0-12-15,-1 1-12 0,0-1-10 0,-4 2-10 0,-2-2-8 16,-3 0-27-16,0 0-30 0,0 0-34 0,-4-2-45 16,-5 2-56-16,8 0-79 0,-8 0-182 0,0 0-404 15,0 0 180-15</inkml:trace>
  <inkml:trace contextRef="#ctx0" brushRef="#br0" timeOffset="162087.37">21531 3061 61 0,'3'-4'134'15,"-3"4"-5"-15,0 0-4 0,4-2-9 0,-4 2-6 16,2-5-11-16,-2 5-9 0,0 0-7 0,0 0-11 16,1-2-7-16,-1 2-6 0,0 0-7 0,0 0-3 15,0 0-13-15,1-4 0 0,-1 4-4 0,0 0-1 16,0 0-7-16,0 0 5 0,0 0-10 0,0 0 7 15,0 0-6-15,0 0-1 0,0 0 2 0,0 0-4 16,-1-6 4-16,1 6-2 0,-3-7-6 0,1 4 1 16,2 3-3-16,0-5 1 0,0 5-2 0,-1-7 2 15,0 4-3-15,1 3-1 0,-3-7-2 0,2 3 0 16,1 0 2-16,0 0-1 0,-3-1-2 0,2 3 0 16,0-4 8-16,-2 2-10 0,2 0 1 0,-2 2-2 15,1-2 1-15,-1 0-1 0,-1 1 2 0,4 3-2 16,-5-6-5-16,0 3 5 0,5 3 0 0,-4-3 1 15,3-1-1-15,-3 3 3 0,0-3-7 0,4 4 1 0,-10-2-1 16,2 2 2-16,8 0-3 0,-10-3 1 16,5 3 2-16,5 0-3 0,-14 3 2 0,8-3 3 0,-1 0-3 15,-2 0 0-15,2 0 2 0,0 0-2 16,-4 4 1-16,1-4-1 0,3 0 0 0,1 0 4 0,-1 1-5 16,1 0-2-16,0 0-3 0,6-1 1 0,-9 4 3 15,3-3 2-15,3 1-4 0,-3 2 4 0,1-1-3 16,0-1 2-16,3 1 1 0,-2 2 1 0,0 0-3 15,0-1 3-15,0 0-1 0,-2 2-4 0,4-1 4 16,-1 0 1-16,-1 0-1 0,0-1 6 0,2 2-2 16,-1-2-2-16,-1 1 0 0,3 2 2 0,-2 0-4 15,3-1 1-15,-3 0 2 0,3-3 2 0,0 4 2 16,2 0-2-16,-2 0-2 0,0-2-2 0,1 0 3 16,-1 1 1-16,0-2-1 0,4 1-5 0,-1-2 4 15,-2 2 0-15,2-1 3 0,-1 1-5 0,2-1 4 16,-1 1-1-16,2-4 4 0,1 3-4 0,-1-1 2 15,2-2 1-15,0 0-4 0,0 1 0 0,2-2 2 16,-3 0 2-16,2 0 0 0,-1-2-9 0,1 1 8 16,0 0-6-16,-2-2 1 0,2 3 2 0,-1-4 0 15,-2 1 0-15,1 0-1 0,-1-1 3 0,1 1 7 0,-4 1 13 16,4-2-6-16,-2 0-3 0,-2 0 0 0,3 2-5 16,-3 0-3-16,0-2 3 0,2 0-3 15,-3 1 0-15,-1 3-2 0,4-4 0 0,-4 4 1 0,5-2-1 16,-5 2-4-16,1-4 1 0,-1 4 0 0,0 0 2 15,4-2-1-15,-4 2 0 0,0 0-4 0,0 0 3 16,0 0-2-16,0 0 0 0,0 0 1 0,0 0-1 16,0 0 0-16,3-3-2 0,-3 3 2 0,0 0 0 15,0 0 4-15,0 0-5 0,0 0 0 0,0 0-1 16,0 0 0-16,0 0-1 0,0 0 4 0,0 0-7 16,0 0 2-16,5-3-2 0,-5 3 3 0,5-2-5 15,-5 2-3-15,5-3 6 0,-5 3-5 0,4-1 5 16,-4 1-1-16,5-2-1 0,-5 2 1 0,0 0 8 15,5-2-2-15,-2-1 1 0,-3 3 4 0,0 0 1 16,4-2 4-16,-4 2-5 0,0 0 4 0,0 0-3 16,5-3-1-16,-5 3 2 0,0 0-5 0,0 0 1 15,0 0 3-15,0 0-1 0,0 0-2 0,1-2 2 16,-1 2-6-16,0 0 0 0,0 0-2 0,0 0 1 0,0 0 1 16,0 0 0-16,0 0-2 0,0 0-3 15,0 0 4-15,0 0-1 0,0 0-2 0,0 0 0 16,0 0 1-16,0 0-4 0,0 0 7 0,0 0-6 15,0 0 1-15,0 0 4 0,0 0-4 0,0 0 4 0,-1 12 1 16,1-9-3-16,0 2 3 0,0 2 0 0,-3-1 1 16,3-1 1-16,0 3 1 0,-2-1-1 0,0 5 1 15,1-3 0-15,-3 1 1 0,4 1 0 0,-1 0 1 16,-2 0-2-16,1 2 1 0,-2-3 0 0,4 2 0 16,-1 0-1-16,1-2-1 0,-3 2 4 0,3 2-6 15,0-4 3-15,0 0 0 0,0 2 4 0,3-3-4 16,-3 1 0-16,0 2-2 0,0-5 2 0,0-1 5 15,1 1-2-15,-1-1-1 0,4 1-1 0,-3-2 3 16,-1 1-2-16,1-1 0 0,-1-1-4 0,0-4-10 16,3 5-11-16,-2-3-11 0,-1-2-25 0,8 1-42 15,-8-1-40-15,9-3-132 0,-3-1-292 0,1-1 129 16</inkml:trace>
  <inkml:trace contextRef="#ctx0" brushRef="#br0" timeOffset="163006.43">21849 3123 54 0,'0'0'129'0,"-4"-7"-16"0,4 1-8 16,-2 4-7-16,2-3-10 0,0 5-10 0,-3-10-6 15,3 4 1-15,0-1-3 0,-2 2 0 0,0-1 3 16,2-2 4-16,-1 2-6 0,1-1-10 0,0-3 2 15,-2 3 4-15,-2-3-8 0,0 3 2 0,1 2-7 16,1-3-3-16,-2 1 5 0,1 2 2 0,-2-2-5 16,3 2-11-16,-3-1-3 0,-1 2-2 0,3 0-3 15,-3 0 4-15,3 1-5 0,-2 1-3 0,1-2-4 16,0 0-2-16,0 2-2 0,4 2-7 0,-8-2-1 16,4 1-2-16,-2-1-3 0,6 2 3 0,-11 4-1 15,3-3-3-15,2 4-1 0,-3-3 0 0,0 2 1 16,1-3-6-16,-1 2 2 0,0 1 2 0,1 0-2 15,-1 0-2-15,3 0-1 0,-1-2-1 0,1 2 0 16,1 0 0-16,0 0 1 0,0 1-2 0,-1 0 3 16,1-1-6-16,3 2 4 0,-3-3 0 0,4 0 1 15,-2 2-1-15,-1-2 1 0,2 1-1 0,2-4 1 0,-4 6-2 16,4-6-1-16,-2 5-1 0,2-5 2 0,2 3 1 16,-2-3-1-16,4 6 3 0,-2-4-2 0,4-1 3 15,1 4-2-15,0-3-1 0,4-1 0 16,-1 0-2-16,-1 1-1 0,5 0-4 0,-5-1-3 0,4 1-3 15,0 1-1-15,-3-2-6 0,2-1-1 0,-2 1 0 16,0-1 1-16,-1 0 4 0,1-1 2 0,-2 1 2 16,3 0 0-16,-4-1 2 0,0-2 4 0,2-1 1 15,0 1-2-15,0-1 4 0,-2 2-4 0,-1-2 3 16,-1 0 1-16,1-3 0 0,0 4 1 0,0-1-1 16,-2-1 8-16,-1 0 7 0,-1 0 4 0,3 2 3 15,-4-1 2-15,1 1 2 0,-2 3-1 0,3-7 1 16,-3 7-6-16,3-3 1 0,-2 1-4 0,-1 2-3 15,0 0-4-15,3-5-4 0,-3 5 2 0,0 0-1 16,0 0-3-16,0 0 1 0,0 0 0 0,0 0 1 16,0 0-3-16,0 0 1 0,-4 13 1 0,4-13 1 15,-4 7-1-15,2-4-2 0,0 0 0 0,-3 2-2 16,4 1 2-16,1-1 3 0,-4 2-2 0,3 0-1 16,-3 1-3-16,2 1 5 0,0 1-2 0,-2 2 1 0,3 0-1 15,-2 1 1-15,2 3-1 0,1-4 0 16,-5-2 2-16,5 6 0 0,-2-4 0 0,2 4-3 15,-2-5 2-15,2 4 0 0,0-2 3 0,0 3-3 0,0-4 3 16,-1-2 2-16,2-1-2 0,-2 1 1 0,1-3 1 16,0-2-2-16,0 2 2 0,0-3-4 0,0 1 6 15,0 0-5-15,0-2 2 0,0-3 1 16,0 5 0-16,0-1-1 0,0-4 5 0,0 0-1 0,3 2-5 16,-3-2-21-16,0 0-46 0,0 0-35 0,11-8-44 15,-6 5-189-15,-1-4-360 0,1 3 160 0</inkml:trace>
  <inkml:trace contextRef="#ctx0" brushRef="#br0" timeOffset="163270.43">22121 3341 47 0,'0'0'175'0,"-4"3"-15"0,4-3-20 0,-2 4-13 16,2-4-10-16,-5 2-8 0,5-2-15 0,-3 2-5 16,3-2-13-16,0 0-5 0,0 7-8 0,0-7-5 15,0 0-20-15,0 0-22 0,0 0-34 0,0 0-40 16,0 0-160-16,0 0-235 0,0 0 104 0</inkml:trace>
  <inkml:trace contextRef="#ctx0" brushRef="#br0" timeOffset="164181.04">22603 3130 54 0,'0'-5'80'0,"0"0"-6"0,0-2-8 0,0 0 2 16,-1 0 6-16,-3 0 2 0,1 2 1 0,2-5 1 15,-3 2 1-15,2-3 1 0,-2 2-8 0,0 0 9 16,0 1 4-16,-1-1-6 0,0 0-8 0,1 4-2 16,-1-5-8-16,0 3-7 0,-2 0-4 0,2 2-3 15,0 0-5-15,0-2-8 0,0 2 0 0,1 2 1 16,-4-1-4-16,2 1 0 0,1 0-7 0,-1 1 1 15,1-2-9-15,-2 3-1 0,0 0 0 0,0-2-5 16,-1 3 2-16,8 0-2 0,-11 0-3 0,5 2 0 16,6-2-3-16,-9 1-3 0,4-1 4 0,1 2-2 15,0 0 5-15,0 2-7 0,-1-1 3 0,1 0-1 16,0 1-3-16,2 0-1 0,-1 3 5 0,-1-3-1 16,0 2-5-16,3 0 8 0,-1-1-7 0,0 1 0 0,0-1 2 15,2 1 4-15,-1-2-5 0,1 1 2 0,0-2 0 16,-3 3 0-16,6-1 0 0,-2 1 0 15,1-4-2-15,0 3-1 0,0-1 6 0,1 0-2 0,1-2 1 16,-1 0 4-16,1 0-7 0,1 0 4 0,3-1 3 16,-3 0-3-16,2 0-3 0,-2 1-1 0,1-1-3 15,2-1 5-15,-1 0-1 0,1 0-8 0,2 0-2 16,2 0-6-16,-1-4 2 0,3 3-3 0,-5 0 1 16,4-2-2-16,-2 2 3 0,1-3 3 0,-3 0-1 15,4 0 0-15,-3-3 3 0,-2 7-6 0,2-7 5 16,-2 1 3-16,-3 1 3 0,-1 0 3 0,1 2 7 15,0 0 10-15,0 0 8 0,-3 1 3 0,-2 2-3 16,4-6 1-16,-1 5-3 0,-3 1-2 0,1-5-3 16,0 2-1-16,-1 3-2 0,3-2-4 0,-3 2-1 15,0 0-4-15,3-5 0 0,-3 5 2 0,0 0-6 16,0 0-1-16,0 0 0 0,0 0 0 0,0 0-2 16,0 0 2-16,0 0-1 0,0 0-2 0,0 0 2 15,0 0-3-15,0 0 4 0,0 0-2 0,0 0-2 0,0 0 3 16,0 0 4-16,-8 12-10 0,6-9 0 15,0 2 4-15,1-1 2 0,-1 2-3 0,0-2 1 16,0 3 7-16,1 0-6 0,0 1 1 0,-2 2 2 16,0 0-3-16,0 1 10 0,1-1-8 0,0 2-1 0,1 0-1 15,-3-1 3-15,3 0-3 0,-3 2 2 0,1-2 1 16,1 5 1-16,1-4 2 0,-1-1 1 16,0 1 0-16,-2 1-1 0,3 0 0 0,-2-2 2 0,2-2 1 15,1-2 0-15,-1 0 0 0,1 0 2 0,1-1-6 16,-1-2 2-16,0 1 2 0,-1 1-1 0,2-2-2 15,-1-4-8-15,0 0-14 0,0 4-25 0,0-4-39 16,0 0-70-16,0 0-153 0,0 0-328 0,0 0 145 16</inkml:trace>
  <inkml:trace contextRef="#ctx0" brushRef="#br0" timeOffset="165038.57">22170 3377 104 0,'0'0'115'0,"0"0"-19"0,0 0-3 0,0 0-11 0,0 0-10 16,0 0-7-16,0 0 1 0,0 0-13 0,0 0 4 15,0 0-15-15,0 0 0 0,0 0-9 0,0 0 1 16,0 0-1-16,0 0-4 0,0 0 1 0,0 0 2 16,0 0-4-16,0 0-3 0,0 0 0 0,0 0-4 15,0 0 1-15,0 0 1 0,0 0-4 0,0 0 1 16,-4 2-3-16,4-2-2 0,0 0-3 0,0 0 0 15,0 0 0-15,0 0-2 0,0 0 4 0,0 0-5 16,0 0 3-16,0 0 2 0,0 0-1 0,0 0 10 16,0 0-1-16,0 0 2 0,0 0 7 0,0 0 4 15,0 0 4-15,0 0 7 0,0 0 3 0,0 0 9 16,0 0 2-16,0 0-1 0,0 0 3 0,0 0 0 16,0 0 0-16,0 0-5 0,0 0-8 0,0 0-2 15,0 0-6-15,0 0-5 0,0 0-5 0,0 0-5 16,0 0-4-16,0 0-1 0,0 0-2 0,0 0-7 15,0 0 0-15,0 0-2 0,0 0 0 0,0 0-4 16,0 0 2-16,0 0 1 0,0 0 1 0,0 0-1 0,0 0 5 16,0 0 7-16,0 0 9 0,0 0 2 0,0 0 4 15,0 0-2-15,0 0-2 0,0 0 6 16,0 0-8-16,0 0 0 0,0 0-4 0,0 0-3 0,0 0-1 16,-1-7-3-16,1 7-5 0,0 0-9 0,0 0-10 15,0 0-18-15,0 0-21 0,0 0-21 0,0 0-22 16,0 0-27-16,0 0-33 0,0 0-39 0,0 0-24 15,0 0-123-15,0 0-359 0,9-5 159 0</inkml:trace>
  <inkml:trace contextRef="#ctx0" brushRef="#br0" timeOffset="182135.48">22353 2441 52 0,'0'0'66'0,"0"0"4"0,0 0-10 0,0 0-2 16,0 0-8-16,0 0 0 0,0 0-3 0,0 0-8 16,0 0 1-16,0 0 2 0,2-3-16 0,-2 3-1 15,0 0 0-15,0 0-3 0,0-3-5 0,0 3 9 16,0 0-2-16,0 0 11 0,5-3-4 0,-5 3 2 16,0 0-2-16,0 0 3 0,0 0 1 0,4-1 0 15,-4 1-7-15,0 0 10 0,0 0-9 0,0-5-8 16,0 5-3-16,0 0 1 0,0 0 3 0,0 0-9 15,0 0 5-15,0 0-9 0,0 0-11 0,1-6 18 16,-1 6-7-16,0 0-1 0,0 0 3 0,0 0-6 16,2-1 6-16,-2 1-5 0,0 0 1 0,0 0 4 15,0 0 0-15,0 0-17 0,0 0 19 0,0 0-2 16,0 0 1-16,2-6 2 0,-2 6 0 0,0 0-5 16,0 0 1-16,0 0-3 0,0 0-1 0,0-4-1 0,0 4-4 15,0 0 3-15,0 0-5 0,0 0 6 16,0 0-1-16,0 0-2 0,-2-5-2 0,2 5 3 15,0 0 0-15,0 0-2 0,0 0 11 0,0 0-9 16,-2-3 6-16,2 3-4 0,0 0 1 0,0-5-4 0,0 5 2 16,0 0 2-16,0 0 1 0,0-5-9 0,0 5 7 15,0 0-2-15,0 0 0 0,-2-5-3 16,2 5-3-16,0 0 5 0,0 0-1 0,-3-2 9 16,3 2-13-16,0 0-2 0,0 0 22 0,0 0-19 0,0 0 3 15,0 0-3-15,0 0 8 0,0 0-4 16,0 0-3-16,0 0-1 0,0 0 5 0,0 0 0 0,-5-3-2 15,5 3-1-15,0 0 3 0,0 0-2 16,-5-1 9-16,5 1-12 0,0 0 1 0,0 0 2 0,-5-3 5 16,5 3-4-16,0 0-4 0,0 0-6 0,0 0 13 15,-9 3-6-15,9-3-2 0,-8 2-1 16,3 1 4-16,1-1-1 0,4-2-4 0,-5 5 7 0,0 0-9 16,1-1 0-16,0-1 4 0,1 2 6 0,0 0-5 15,-2 1-2-15,2-2 3 0,0 3 2 0,1-1-1 16,-2-1-2-16,3 3 3 0,-1-1 5 0,0 0 3 15,2 0-14-15,0 2 11 0,0 0-2 0,-2-2-3 16,4-2 1-16,-2 3 3 0,4 0-4 0,-4 0-1 16,5-2 3-16,-5 2 8 0,5-3-5 0,1 2-6 15,2-1 3-15,1 0 2 0,0 1 3 0,4-6-10 16,-4 4 4-16,5-3 1 0,0 0 2 0,-1-1-4 16,2-1-1-16,-3 0-4 0,0 0 3 0,1-1-2 15,-2-3 12-15,1-1-6 0,-4 2-1 0,0-5 1 16,1 3-6-16,-2-1 1 0,-3 1 15 0,1-3-7 15,-1-1 0-15,1 0 3 0,-2 1 0 0,-1 3 8 16,-2-2 4-16,0-3-1 0,0 3-5 0,-2-2 6 16,-1 1 7-16,-1 4-7 0,1-5 1 0,-3 0 0 15,5 5-6-15,-3-2 2 0,-2-3 4 0,3 6-2 16,-2-1-7-16,2-1 0 0,-1 0-1 0,1 1-6 16,-1 3-7-16,3-4-20 0,1 5-25 0,-3-4-23 15,-1 1-38-15,4 3-35 0,0 0-111 0,0 0-272 16,0 0 120-16</inkml:trace>
  <inkml:trace contextRef="#ctx0" brushRef="#br0" timeOffset="182428.48">22677 2484 38 0,'0'0'139'0,"0"0"-12"15,1 5-11-15,-1-5-9 0,0 4-4 16,0-4-7-16,0 5-9 0,2-1-8 0,-2-4 0 0,2 6-17 16,-2-6 1-16,0 2-1 0,0 2-3 0,0-4-4 15,0 0-6-15,0 0-3 0,2 5-6 0,-2-5 0 16,0 0-10-16,0 0 0 0,-2 4-8 0,2-4-24 15,0 0-22-15,0 0-38 0,0 0-25 0,0 0-32 16,4 3-88-16,-4-3-222 0,0 0 98 0</inkml:trace>
  <inkml:trace contextRef="#ctx0" brushRef="#br0" timeOffset="182875.49">22919 2353 104 0,'0'0'128'0,"0"0"-15"0,0 0-5 0,0 0 2 0,0 0-6 15,0 0-13-15,2-2 16 0,-2 2-4 0,0-5-3 16,0 5-4-16,4-2-3 0,-4 2-3 0,0 0-5 16,0 0-3-16,0 0-6 0,0 0-5 0,-4-6-7 15,4 6-13-15,0 0-5 0,0 0-8 0,0 0-9 16,0 0 5-16,0 0-7 0,0 0-7 0,0 0 0 16,0 0 2-16,-9 8-9 0,9-3 0 0,-2-3 2 15,0 4 2-15,1-2-7 0,0 2-4 0,-3 1 2 0,3 2 2 16,0 0-5-16,-1-2 0 0,-2 3 0 0,3 0 6 15,-1 4-4-15,0-3-5 0,0 0 6 16,0 6-1-16,1-5-2 0,1 0 4 0,0 0-3 16,0-2 2-16,0 1-2 0,1 0-1 0,-1 0-1 0,3-1 0 15,-3-3-1-15,0-1 3 0,0 1-1 16,1-2 0-16,1-1-13 0,-1 2-16 0,-1-6-12 16,1 4-30-16,-1-4-14 0,0 0-30 0,5 0-53 15,-5 0-127-15,0 0-312 0,12-4 139 0</inkml:trace>
  <inkml:trace contextRef="#ctx0" brushRef="#br0" timeOffset="190020.49">20796 3695 104 0,'0'0'132'16,"2"-8"-8"-16,-2 8-16 0,0 0-2 0,0 0-8 15,0 0-10-15,0 0-7 0,0 0-13 0,0 0-7 16,0 0-1-16,0 0-9 0,0 0-8 0,0 0-1 15,0 0 10-15,0 0-5 0,0 0 0 0,0 0 6 16,0 0-1-16,0 0 0 0,0 0 2 0,0 0-10 0,0 0 3 16,0 0-3-16,0 0-3 0,0 0-1 0,0 0-6 15,0 0-2-15,0 0-12 0,0 0 7 16,0 0-2-16,0 0-5 0,0 0-1 0,0 0 1 0,0 0-2 16,0 0-7-16,0 0 4 0,0 0-2 0,0 0-5 15,0 0 1-15,0 0-3 0,0 0 8 0,0 0-1 16,0 0-2-16,0 0 4 0,0 0 4 0,0-6-4 15,0 6-5-15,2-3 5 0,-2 3-3 0,5-4-4 16,0 1 0-16,0-1-2 0,-1 1 2 0,4-1-2 16,0-3 3-16,2 2-6 0,1-1 2 15,0-2 0-15,5-1-4 0,-2 0 1 0,5 2 2 0,4-7 0 16,-5 4-2-16,1 2 2 0,0-3-1 0,-1 4 2 16,0-4-4-16,0 2 2 0,0 1 2 0,-4-2 0 15,1 3-1-15,1 0 1 0,-5 0 1 0,0 2-3 16,1-1 2-16,0 1-2 0,-1 1-3 0,1 0 6 15,-6 1-3-15,3-2-2 0,-4 2 1 0,4 0 0 16,-4 0 4-16,-1 0-3 0,0 3-3 0,-4 0 2 0,5-2 0 16,-5 2-3-16,4-3 1 0,-4 3 1 0,0 0-1 15,6-3-5-15,-6 3 3 0,0 0-7 16,4-2-4-16,-4 2-1 0,0 0-2 0,0 0-6 0,0 0-6 16,0 0 3-16,0 0 4 0,0 0 0 0,0 0 1 15,0 0 4-15,0 0 4 0,0 0 0 0,0 0-1 16,0 0 3-16,0 0-5 0,0 0 7 0,0 0-3 15,0 0 1-15,0 0-5 0,0 0-1 0,0 0-1 16,0 0-2-16,0 0-4 0,0 0 4 0,0 0-1 16,0 0-8-16,0 0 2 0,0 0 2 0,0 0 4 15,0 0-13-15,0 0-8 0,0 0-5 0,8-1-9 16,-8 1-7-16,0 0-4 0,0 0 1 0,-4-6 2 16,4 6 5-16,-4-5-4 0,4 5 7 0,-4-4 7 15,4 4 2-15,-6-3 10 0,2 1-2 0,4 2 8 16,-8 0-2-16,8 0 11 0,-9-2 10 0,9 2 10 15,-5-2 14-15,0-1 1 0,5 3 0 0,-5-2 6 16,5 2 2-16,-5-3 9 0,5 3 4 0,0 0-3 0,-6-3 3 16,6 3 2-16,-4-1 0 0,4 1 0 0,0 0-3 15,-7-4-3-15,4 3-2 0,3 1 2 16,-3-5 0-16,3 5-1 0,-4-3 2 0,4 3-2 0,-6-3 3 16,6 3-3-16,-1-4 8 0,1 4-6 0,0 0 7 15,-3-2 1-15,3 2-1 0,-4-3 3 0,4 3 0 16,0 0-8-16,0 0 4 0,-1-4-2 0,1 4-2 15,0 0-6-15,0 0 2 0,0 0-7 0,0 0 0 16,4-5-4-16,-4 5-4 0,4-3 0 0,-1 1 0 16,-3 2-4-16,8 0 4 0,-8 0-1 0,6-4-7 15,-6 4 1-15,9-2 0 0,-5 1-12 0,-4 1 11 16,7-2 1-16,-1 1-4 0,-6 1 3 0,6-1-2 16,-6 1-8-16,8-2 8 0,-8 2-2 0,6 0-3 15,-6 0 1-15,8 0 2 0,-8 0-6 0,9 0 3 16,-9 0-5-16,5 3 3 0,-4-1-5 0,2 0 0 15,-3-2 3-15,1 8 1 0,3-3 1 0,-1-2 0 16,-3 4 1-16,2 1-1 0,-2-3 3 0,0 4-4 0,0 0 3 16,-1 0 1-16,0 3-4 0,1-3 6 0,-3 2 1 15,3-2 0-15,0 1-4 0,0-3 3 16,0 1-2-16,0 1 2 0,-1-1-3 0,2-2 1 16,-2-2 2-16,1 3 1 0,0-3-8 0,0-1-13 0,0-3-17 15,0 8-23-15,0-5-33 0,0-3-30 0,0 0-60 16,0 0-102-16,0 0-306 0,0 0 135 0</inkml:trace>
  <inkml:trace contextRef="#ctx0" brushRef="#br0" timeOffset="191060.49">21719 2234 58 0,'0'0'108'16,"-4"-3"-7"-16,4 3 3 0,0 0 3 0,0 0-20 16,0-4-3-16,0 4-5 0,0 0-2 0,0 0-5 0,0 0-3 15,0-5-2-15,0 5 8 0,0 0-17 0,0 0-5 16,-4-5 0-16,4 5-2 0,0-4-17 0,0 4 6 16,0 0-4-16,0-4-2 0,0 4-5 0,0 0-1 15,-2-7 0-15,2 7-3 0,-3-4-8 0,3 4 5 16,0-6-5-16,-4 2 1 0,4 0-8 0,0 0 6 15,0 4-1-15,-4-6-7 0,4 3 2 0,0 3 0 16,-5-4 1-16,4 0 3 0,1 4-2 0,-4-6 9 16,4 6-5-16,-5-5 3 0,1 0 2 0,4 3-2 15,-4-1-5-15,-1-1-7 0,1 3 3 0,3-5 0 16,-3 3 4-16,-1 1 0 0,1-1 7 0,1 1-5 16,3 2 0-16,-3-2 2 0,-1-1-1 0,4 3-3 15,-4-7 1-15,4 7 6 0,0 0-5 0,0 0 1 16,-4-2-1-16,4 2-2 0,-1-3 2 0,1 3 1 15,0 0-5-15,0 0-1 0,-5-2-4 0,5 2 0 16,0 0-1-16,0 0-5 0,0 0-1 0,0 0 2 16,0 0-4-16,0 0 1 0,0 0-1 0,0 0-2 15,0 0 1-15,0 0 1 0,0 0 2 0,5 13-4 16,-5-9 2-16,1-2 4 0,3 5-2 0,0 0 4 16,1 1-5-16,3 1 0 0,2-1 3 0,3 4 1 0,-3 1-1 15,4 0 0-15,2-1-4 0,-4 1 7 16,2 0-4-16,-1 0-1 0,0-3 3 0,3 2-6 0,-3 2-1 15,1-4-5-15,-5-2-1 0,0 1-1 0,0-4 3 16,3 3 1-16,-2 1 5 0,0-2-5 0,-1-2 2 16,-3 1 2-16,1 0-4 0,-2-4 1 0,1 2 3 15,-2 0-2-15,0-2 6 0,0 3-4 0,0-3 4 16,-2 1-5-16,-2-3 0 0,3 2 5 0,-3-2-3 16,4 2-4-16,-4-2 7 0,6 3-1 0,-5-1 2 15,-1-2-8-15,9 3-10 0,-7-1-9 16,0 1-14-16,3-2-5 0,-1 2-13 0,0-1-11 0,-4-2-28 15,10 3 0-15,-6-3-11 0,2 0-2 0,-6 0-5 16,7 3 7-16,-7-3 0 0,7 0-75 0,-7 0-196 16,0 0 87-16</inkml:trace>
  <inkml:trace contextRef="#ctx0" brushRef="#br0" timeOffset="191610.59">21955 2288 27 0,'0'0'122'0,"-1"-6"-7"0,1 6-6 16,0 0-13-16,0 0-17 0,-4-6 6 0,4 6-19 16,0 0-3-16,0 0-9 0,0 0-1 0,0 0-10 15,-1-3 9-15,1 3-4 0,0 0 1 0,0 0 2 16,0 0 11-16,0 0-9 0,-1-3 6 0,1 3-4 15,0 0 10-15,0 0 3 0,0 0-2 0,0 0 2 16,0 0-1-16,0 0-5 0,0 0-3 0,0 0-3 16,0 0 2-16,0 0-9 0,-3-2 1 0,3 2-6 15,0 0-2-15,0 0-3 0,0 0-2 0,0 0-8 16,0 0-3-16,0 0 0 0,0 0-5 0,0 0-6 16,0 0 1-16,0 0-6 0,0 0 1 0,0 0-4 15,0 0 3-15,0 0-2 0,14 3-5 0,-10 0 3 16,-2-1 0-16,3 4 2 0,-1-3-5 0,1 0-1 15,-1 0-7-15,0 3-4 0,0-2-2 0,2 0 2 0,2 3-1 16,-4-5 2-16,-2 1 0 0,4 2-4 0,-3-1-2 16,2-1 1-16,-1 2 6 0,-1-3-2 15,-1 3-2-15,2-2 5 0,-4-1-4 0,3 3 1 16,-1-4-4-16,-2-1 6 0,2 8 0 0,-2-5-4 0,-2 2 7 16,0 0-8-16,-1 2 9 0,-3-1-1 0,-1 2 3 15,0-1-1-15,-1 1 5 0,-1 3-3 0,-2-5 4 16,0 6-3-16,0-1-2 0,1-3 4 0,1 2-2 15,-3-1-2-15,5 1 4 0,0-2-5 0,2-1-2 16,-1 1 6-16,-1 0 1 0,1 0-2 0,2-3 0 16,0-1 1-16,0 1-1 0,3-2-4 0,0 1 3 15,-2-2 1-15,3-2 1 0,-1 5-17 16,1-5-22-16,-4 2-39 0,4-2-49 0,0 0-63 0,0 0-103 16,0 0-313-16,0 0 139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24T09:21:34.226"/>
    </inkml:context>
    <inkml:brush xml:id="br0">
      <inkml:brushProperty name="width" value="0.05292" units="cm"/>
      <inkml:brushProperty name="height" value="0.05292" units="cm"/>
      <inkml:brushProperty name="color" value="#002060"/>
    </inkml:brush>
  </inkml:definitions>
  <inkml:trace contextRef="#ctx0" brushRef="#br0">17424 5220 81 0,'0'0'93'0,"-1"-6"7"15,1 6-5-15,0 0 2 0,0-5-4 0,0 5-1 16,0 0-3-16,0-5-11 0,0 5 1 0,2-5-19 15,-2 5-8-15,0-3 1 0,0 3-3 0,0 0 4 16,0-5 2-16,0 5-5 0,2-4-4 0,-2 4-3 16,0 0-2-16,0-5-1 0,0 5-3 0,0 0 2 0,2-3 4 15,-2 3-4-15,1-2 0 0,-1 2 0 0,0 0-4 16,0 0-2-16,0 0-3 0,0 0 0 16,0 0-5-16,0-5-3 0,0 5 3 0,0 0-7 0,0 0 0 15,0 0-4-15,0 0-2 0,0 0 1 0,0 0-2 16,0 0 1-16,0 0-5 0,0 0-1 0,0 0-2 15,0 0 0-15,0 0 1 0,0 0-3 0,0 0 2 16,0 0-4-16,0 0 1 0,0 0 1 0,0 0-2 16,0 0-2-16,0 0-1 0,0 0 6 0,0 0-5 0,0 0 3 15,0 0 0-15,0 0-4 0,0 0 1 16,0 0 4-16,0 0 0 0,0 0-1 0,0 0 0 16,0 0-2-16,0 0 1 0,0 0 0 0,0 0 0 0,0 0 1 15,0 0 1-15,-1-5-3 0,1 5 3 0,0 0-1 16,0 0 0-16,0 0 1 0,0 0 1 0,0 0-3 15,0 0-2-15,0 0 4 0,0 0-2 0,0 0 1 16,0 0-1-16,0 0 3 0,0 0-6 0,0 0-1 16,0 0 3-16,0 0 0 0,0 0-1 0,0 0-3 15,0 0 3-15,0 0 1 0,0 0-2 0,0 0 0 16,0 0-1-16,0 0 3 0,0 0-1 0,0 0-1 16,0 0-2-16,0 0 1 0,0 0 1 0,0 0-1 15,0 0-1-15,0 0 1 0,0 0 2 0,0 0 0 16,0 14 0-16,0-14 1 0,-1 4-1 0,2 0-2 0,-1-4 2 15,0 9-4-15,0-4 3 0,1 0 0 0,-1 1 0 16,0 1-1-16,0 1-1 0,2 1 3 0,-1-2 0 16,0 2-1-16,-1 3 4 0,0 0-6 0,2 1 6 15,0 3 0-15,0-3 2 0,0-1-3 0,-1 4 1 16,0-1 0-16,1 2 4 0,0-2-7 0,0-3 5 16,0 2-1-16,-1-2-4 0,1 3 2 0,-1 1 2 15,0-3 0-15,1-3-2 0,-1 4 0 0,0-2 2 16,-1-2-3-16,0 0 2 0,1 2 1 0,1-3 1 15,-2 2-2-15,0-2 0 0,2 1 0 0,-2 1-3 16,0-1 4-16,0-3-1 0,0 1-1 0,0-2-1 16,2-1 0-16,-4 0 2 0,2 1 1 0,0-2-5 15,0 1 0-15,0-2 2 0,0-3-5 0,-2 6-7 0,2-6-2 16,0 3-12-16,0-3-10 0,0 0-11 16,0 0-20-16,0 0-14 0,0 0-22 0,0 0-23 0,0 0-135 15,0 0-281-15,0 0 126 0</inkml:trace>
  <inkml:trace contextRef="#ctx0" brushRef="#br0" timeOffset="1383.59">17419 5225 25 0,'0'0'89'0,"0"0"-7"0,0 0-7 0,0 0-16 0,0 0-4 16,0 0-1-16,0 0-9 0,0 0-5 0,0 0 3 16,0 0-7-16,0 0-6 0,0 0 1 0,-4 3-1 15,4-3-1-15,0 0 5 0,0 0 3 0,0 0-3 16,0 0 1-16,0 0 1 0,0 0-2 0,0 0-3 16,0 0-2-16,0 0 2 0,0 0-5 0,0 0-2 15,0 0-3-15,0 0-4 0,0 0-3 0,0 0 7 16,0 0-4-16,0 0 1 0,-4 3-2 0,4-3 3 15,0 0-3-15,0 0 6 0,0 0 2 0,0 0 4 0,0 0-1 16,0 0 3-16,0 0 3 0,0 0-2 0,0 0 3 16,0 0 8-16,0 0 1 0,0 0-2 15,0 0-5-15,0 0-1 0,0 0-4 0,0 0-1 0,0 0-1 16,0 0-8-16,0 0-4 0,0 0 1 0,0 0-1 16,0 0-4-16,14 0-1 0,-6 0-2 0,-1 1 1 15,4 2-2-15,-3 0-2 0,2 1 1 0,1 0-4 16,-1 0 2-16,3 0-6 0,-4 3 5 0,0 1-2 15,2-3-2-15,-3 2-2 0,1 3-3 0,0-3 0 16,1 3-2-16,-2 0-2 0,1-1-2 0,-1 0-2 16,-1 3 2-16,-2-2 0 0,1 0 2 0,0 0 0 15,-2 0 4-15,0 1-1 0,-2-1-2 0,1 1 0 16,-1-1 0-16,-2 2 6 0,2-1-4 0,-2-1 4 16,-2 1-4-16,2-1 5 0,-4 2 2 0,2-4 3 15,-4 2 2-15,-1 1-2 0,1-1 6 0,-2-3 4 0,-1 4-3 16,0-2 3-16,-1 3 4 0,1-2 2 0,-1-2-3 15,-2 5 3-15,2-3-2 0,2 1-1 0,-1-3-5 16,2 2 0-16,-1-1 5 0,0 1-6 0,1-2 2 16,0 1-1-16,0-1 1 0,0-1-3 0,2 0-2 15,1-2 3-15,-1 2-4 0,1-1-1 0,0-2-1 16,1 0 2-16,0 0 2 0,1-2-2 0,-1 2-1 16,3-4-8-16,-5 3-17 0,5-3-28 0,-6 0-26 15,6 0-39-15,0 0-32 0,0 0-152 0,-7-9-319 16,7 3 140-16</inkml:trace>
  <inkml:trace contextRef="#ctx0" brushRef="#br0" timeOffset="1794.59">17665 5531 16 0,'-5'5'127'0,"1"1"-11"0,2 0-10 0,1 3-11 16,-3 0-7-16,4-1-12 0,0 4-8 0,0-6-7 16,1 2-1-16,4 0-9 0,-1 1-6 0,0-1 0 0,0-4-4 15,2 3-7-15,-1-1-4 0,2-2 0 16,-2-1 0-16,0 0-4 0,3-2-4 0,1-1 0 0,3-1 5 15,-3-2-7-15,0 0-6 0,5 1 5 0,-5-3-2 16,1 0 3-16,-2 0-6 0,1 0 4 0,-4-4-2 16,-1 3 2-16,4 2-4 0,-6-4 5 0,-2 2 2 15,3-1-5-15,-2 1 12 0,-2 2 17 0,1-3-4 16,-3 2-1-16,1 0 8 0,-1 2 11 0,-3-2-5 16,2 1-4-16,-4 1-2 0,2 1-6 0,-6-2-2 15,2 3-4-15,-3-1-2 0,-5 1-6 0,-1 1-3 16,5 1-3-16,1 1-12 0,-1-1-22 0,4 0-29 0,0 2-35 15,2-2-48-15,3 0-50 0,-3 2-104 0,6-3-301 16,2 0 134-16</inkml:trace>
  <inkml:trace contextRef="#ctx0" brushRef="#br0" timeOffset="2301.71">17935 5519 61 0,'0'0'110'16,"0"0"-3"-16,1 6-8 0,3-3-3 0,-4-3-10 15,4 3-6-15,-4-3-10 0,1 6-5 0,2-3-6 0,-2-1 10 16,-1-2-3-16,2 5 2 0,0-2 4 0,-2 1 5 15,1-1 0-15,3 2-10 0,-4 0-4 0,0 2-3 16,0-2 2-16,0 2 2 0,0-2-9 0,0 1-8 16,0 1 1-16,0-1-5 0,0 1-6 0,1 1-5 15,1-4-1-15,-2 3 0 0,2 0-3 0,-2-2-5 16,0 0-2-16,1-1 1 0,-1 0-6 0,3-1 6 16,-3-3-3-16,0 4 10 0,0-4-3 0,0 0-5 15,0 0 1-15,6-8-1 0,-3 0-8 0,2 2 3 0,-1-3-4 16,1-1-1-16,-1 3 0 0,1-3-2 0,-1 5-5 15,1-4 3-15,-1 4-3 0,1 0 0 16,-4-1-4-16,4 2 0 0,-1 2 0 0,-1-2 0 16,1 1-3-16,-2 1 1 0,-2 2-3 0,5-4 1 0,-5 4 3 15,5-2-1-15,-5 2 1 0,0 0 0 16,12 4-1-16,-7-2-1 0,-1 2-1 0,-2-2 0 0,4 1 0 16,-2 1 0-16,-1-1 2 0,2 2 2 0,-1 0-3 15,-1 1-2-15,-1 0 2 0,3-1 3 0,-1-1-4 16,0 1-1-16,0 2-1 0,0-4-6 0,-2 1-7 15,1 0-15-15,-1 0-13 0,0-1-24 0,-2-3-36 16,5 2-31-16,-5-2-157 0,0 0-319 0,10-8 141 16</inkml:trace>
  <inkml:trace contextRef="#ctx0" brushRef="#br0" timeOffset="2691.71">18304 5167 209 0,'0'0'224'16,"0"0"-13"-16,-5-2-19 0,5 2-20 0,0 0-21 16,0 0-14-16,0 0-21 0,0 0-11 0,0 0-15 15,0 0-8-15,0 0-9 0,0 0-9 0,-1 12-4 16,1-7-8-16,0 0-1 0,1 0-2 0,1 2-9 15,-2 0-2-15,-2-2-6 0,2 3-18 0,0-2-22 16,0 2-26-16,0 0-31 0,0-3-41 0,2 6-33 16,-2-5-163-16,0 2-327 0,1-3 144 0</inkml:trace>
  <inkml:trace contextRef="#ctx0" brushRef="#br0" timeOffset="2984.71">18510 5232 31 0,'0'0'193'0,"-1"5"-9"0,1 0-13 16,-1 2-13-16,-1 1-11 0,1 2-11 0,2 2-7 15,1 6-11-15,0-1-6 0,-1 3-10 0,3-3-6 16,0 2-6-16,3 6-9 0,1-8-2 0,0 7-9 15,0-5-5-15,-2 0-5 0,-1-1-10 0,2 1-2 16,-4-5-6-16,3 3-1 0,-3 0-5 0,0-2-2 16,-2-3-4-16,1-1-3 0,0 0-1 0,-2 1 0 15,0-5-6-15,0-2-12 0,0 4-11 0,0-4-14 16,0-2-18-16,-2 2-26 0,0 0-44 0,2-5-60 0,-5 2-173 16,5-2-365-16,0 0 161 0</inkml:trace>
  <inkml:trace contextRef="#ctx0" brushRef="#br0" timeOffset="3206.71">18524 5632 44 0,'0'0'203'0,"0"0"-19"0,5 5-20 16,0-3-13-16,-5-2-19 0,9 3-10 0,-1-2-27 16,0-2-47-16,4 1-42 0,-3-1-46 0,3-4-146 15,-1 1-200-15,-5 1 90 0</inkml:trace>
  <inkml:trace contextRef="#ctx0" brushRef="#br0" timeOffset="3606.71">18349 5575 91 0,'9'-12'149'0,"0"8"-1"0,3-1-6 16,0 0-11-16,5-2-11 0,1 1-13 16,1-2-8-16,-1 4-11 0,0-1-1 0,0-1-18 15,0 1-8-15,-1-1-28 0,-4 3-26 0,0 2-22 0,0-1-36 16,-2-1-29-16,-3 2-118 0,2-2-214 0,-5 0 95 16</inkml:trace>
  <inkml:trace contextRef="#ctx0" brushRef="#br0" timeOffset="4094.09">18891 5670 46 0,'0'0'182'0,"0"0"-20"0,17-7-8 0,-11 4-11 16,2 0-16-16,2-2-9 0,1 1-9 0,1 0-9 16,3-1-10-16,1-2 2 0,-1 1-5 0,-2 1-13 0,-1-3-5 15,1 3-4-15,-1-3-3 0,-1 0-9 0,-2 2-4 16,1-4-7-16,-1 3 0 0,-2-3-2 15,-1 4-4-15,-2 0-5 0,1 0 6 0,-1 1 7 0,-3 0 0 16,4 2 0-16,-2 0-5 0,-2 1-5 0,-1 2 4 16,0-4-10-16,0 4-6 0,0 0-3 0,0 0-4 15,0 0 1-15,0 0-3 0,0 0-2 0,-19 5-1 16,13-1-1-16,-5 0-1 0,2 2-2 0,-1 1-1 16,1-2-2-16,0 2 0 0,0 1-2 0,2 1 1 15,0-3 2-15,2 5-1 0,-4-5 0 0,4 5 5 16,-1-2-1-16,2 1-3 0,-1-1 1 0,2 1 1 15,1-2 1-15,0 1 1 0,2-3-2 0,3 2 2 16,-1-2-1-16,2 1-1 0,-1-2 2 0,5 2 0 0,2-2 1 16,1-3-11-16,6 0-13 0,2-2-25 0,0 0-34 15,-1-2-32-15,10-4-44 0,-6-2-43 0,-3 1-133 16,-1-3-352-16,1 1 156 0</inkml:trace>
  <inkml:trace contextRef="#ctx0" brushRef="#br0" timeOffset="4630.72">19328 5494 129 0,'0'0'168'0,"-3"4"-14"0,3-1-9 0,0 2-9 16,0 0-12-16,0 0-5 0,0 0-10 0,2 2-9 15,-1 2-6-15,0 1-4 0,3-3-4 0,-1 1-6 16,-2 0-12-16,0-2-8 0,0 4-2 0,2-4-3 16,-3 0-2-16,3 1-5 0,-3-4-3 0,2 2-3 15,-2-1 1-15,2-1-1 0,-2-3 3 0,1 5 6 16,2-3 5-16,-3-2-4 0,0 0-7 0,0 0-4 16,4-10-3-16,-2 7-5 0,0-2-3 0,1 1-3 15,2-3-2-15,-3 2-3 0,1 3-2 0,1-3-4 0,1 2-4 16,-4-1-2-16,4 1-3 0,-2 1-2 0,2 2 0 15,-5 0-1-15,8-3-1 0,-8 3-2 16,10 5-1-16,-6-1 2 0,2 2-2 0,-1-1-1 0,0-1 0 16,2 4 1-16,0-2 1 0,-2 2-2 15,3 0-4-15,-4-4-7 0,6 3 1 0,-5 0 0 16,-1-4 6-16,1 2-3 0,-1-3-2 0,1 1 7 0,-1-2 1 16,-4-1 1-16,0 0-1 0,10-4-2 0,-5 0-3 15,2 1 3-15,-3-2-2 0,-2-4 5 0,6 2-2 16,-2-5-1-16,1 6 0 0,-1-4 1 0,3 4 1 15,-4-4 0-15,0 4 0 0,-1 2 1 0,1 0-3 16,0-1 0-16,1 2-2 0,-2 3-1 0,-4 0 2 16,12-2 2-16,-7 4-1 0,3 1 0 0,-1 0 3 15,0 1-5-15,0 1-10 0,4-1-7 0,-2 4-6 16,-2-3-12-16,2 0-7 0,0 2-15 0,-2-3-10 0,0-1-7 16,-3 0-11-16,1-2-9 0,4-2-25 0,-9 1-21 15,9-1-122-15,-4-3-289 0,-1 0 127 16</inkml:trace>
  <inkml:trace contextRef="#ctx0" brushRef="#br0" timeOffset="5310.44">19765 5402 67 0,'0'0'174'0,"1"-7"-5"0,-1 2-2 0,2-2-10 15,0 2-10-15,-2-3-9 0,1 2-6 0,2 3 0 16,1-4-9-16,-3 2-7 0,0 2-8 0,0-3-9 0,-1 6-12 15,2-5-9-15,-2 5-3 0,1-3-17 0,-1 3-7 16,0 0-4-16,4-1-7 0,-4 1-4 0,0 0-6 16,4 6-5-16,-3-2 2 0,-1 1-1 0,1 1-1 15,1 5 0-15,-1-1-3 0,0 2 0 0,2-1-3 16,-1 6 9-16,1-5-4 0,1 6-1 0,-1 1 1 16,0-2 0-16,-2 0-4 0,3 0-3 0,-3-5-1 15,3 5-1-15,-1-5 0 0,-2 1 1 0,2-4-2 16,-1 1 0-16,2-3-3 0,-4 0 3 0,3 0-2 15,-3-5 0-15,1 2 1 0,0 0 3 0,-1-4-1 16,1 4 2-16,-1-4-1 0,0 0-9 0,0 0 3 16,12-7-1-16,-6 3-5 0,3 2 0 0,-2-3-2 15,-1 2-6-15,3-1 5 0,-3 3-6 0,2-2 1 16,-3 3-1-16,-5 0-2 0,11 1-1 0,-3 2 4 16,-4-1-5-16,1 4-2 0,2-2-1 0,-6 0 4 15,3 1-2-15,-3 3 1 0,2-2-2 0,-6 4 3 0,3-3 0 16,0 1 1-16,-1-1-2 0,-3-1-1 0,3 0 1 15,-3-1 1-15,1 0-1 0,2-3 3 0,-3 2 1 16,3-3 2-16,1-1 0 0,-8 3 1 0,8-3 4 16,0 0-2-16,-10-7 3 0,6 5 0 0,0-2 0 15,3 0 3-15,-2-1-3 0,2-2-2 0,5 1 0 16,-4-1 1-16,5 0-3 0,3-2 0 0,-2 3 2 16,4-1-3-16,1 0 0 0,-1 2-4 0,0 1 1 15,4 1-1-15,-1 2-3 0,0 1-4 0,1-1-9 0,-3 2-1 16,2-1-2-16,0 1-9 0,0 2-6 15,-2-1-2-15,-2 2-3 0,1 2-6 0,-2-1 6 16,2-1 1-16,-6 1 5 0,1-2-1 0,0 3 5 0,1-3 5 16,-2-1 3-16,0 2 1 0,-1-3 3 15,-3-1 7-15,2 3 10 0,-2-3 2 0,0 0-6 0,0 0 17 16,0 0 5-16,8-8-1 0,-4 6 2 0,-3-2 3 16,-1-2 9-16,3 1 2 0,-2 0-4 0,-1 0 9 15,0-2 9-15,4 1-3 0,-4 1 5 0,1-1-7 16,2 0-3-16,-2-1-1 0,0-1-2 0,2 3-12 15,1 0 4-15,-3 0-14 0,3 1-25 0,0-1-33 16,1 0-38-16,5-1-48 0,-2 1-49 0,1 0-147 16,5 2-357-16,-3 0 158 0</inkml:trace>
  <inkml:trace contextRef="#ctx0" brushRef="#br0" timeOffset="5679.45">20396 5519 140 0,'-14'2'203'0,"1"2"-8"0,3 1-15 15,-4 0-22-15,5 1-14 0,0 1-13 0,-1-1-13 0,4 1-10 16,0 2-10-16,0-1-10 0,1 0-7 0,1 2-5 16,0-2-6-16,3 0-16 0,0 0-8 0,0-1-13 15,2-2-18-15,5 0-13 0,0 0-15 0,0-3-20 16,1 0-1-16,6-2-16 0,-3-2-3 0,-1 0-2 15,3-3-12-15,-1-1-6 0,-2 1 6 0,0-1 8 16,-1 0 8-16,1 0 12 0,-4 3 18 0,0-2 9 0,1 2 18 16,-3 2-2-16,1 0 2 0,-4 1-4 15,0 0-1-15,5-2-3 0,-5 2 8 0,0 0 9 16,2 7-3-16,-2-3-1 0,2 0 0 0,-1 0 0 0,2 1-6 16,-2 0 6-16,1 0-3 0,1 0 2 0,0-1-2 15,2 2-4-15,-2-2 6 0,1-2 2 0,0 1-4 16,3-3 0-16,-1 1 4 0,-6-1-7 0,13-4-8 15,-4 0-19-15,-2-3-6 0,2-1-26 0,0 0-24 16,0-3-50-16,1-1-70 0,1 0-214 0,-2 1 95 16</inkml:trace>
  <inkml:trace contextRef="#ctx0" brushRef="#br0" timeOffset="6079.5">20616 5498 9 0,'-9'0'178'0,"5"-2"-7"15,4 2-11-15,-14 2-6 0,9-2-8 0,5 0-7 0,-9 1-12 16,5-1-11-16,-2 2-11 0,2 0-7 0,0 2-4 16,-1-1-12-16,1 1-9 0,0 1-6 15,1-1 1-15,1 1-4 0,-3 0-9 0,3 3-1 0,2-1-2 16,-2-1-4-16,1 3-2 0,1 2-1 0,0-4-6 16,1 3-4-16,1-3-4 0,0 2-1 0,1-2-2 15,-1 1-3-15,2-3 0 0,1 3-4 0,-1 0-4 16,1-3-2-16,0 1-6 0,5-1-9 0,2-1-11 15,2-1-3-15,-4-3-11 0,6 2-8 0,2-4-7 16,-2 0-6-16,2-1-5 0,0-4-1 0,-7 2 2 16,1 2 0-16,1-4 6 0,-4 0 1 0,1 2 4 15,-4 3 8-15,-1-2-1 0,-1 0 21 0,0 0 6 16,-3 1 0-16,-1 3 5 0,0 0 0 0,0 0-2 16,0 0 18-16,0 0 10 0,0 0-6 0,0 0 17 15,-19 7 12-15,14-3 1 0,-1 1 1 0,1-2-5 16,1 3 6-16,-1 1 0 0,2-3 3 0,-2 1-5 0,4 1-6 15,-2 0-2-15,1-1 0 0,2 0-2 0,0 0-4 16,2 0 0-16,1-1-6 0,0 0 0 16,3-3-15-16,1 2-35 0,2-1-58 0,3-2-83 0,-5-2-240 15,6-1-433-15,0-3 191 0</inkml:trace>
  <inkml:trace contextRef="#ctx0" brushRef="#br0" timeOffset="9158.58">21495 5563 40 0,'0'0'143'0,"0"0"-14"0,4-6-12 16,-4 6-7-16,0 0-21 0,0-3 4 0,0 3-10 15,3-4-3-15,-3 4-1 0,0 0-3 0,0 0-12 16,2-3-1-16,-2 3 2 0,0 0 0 0,0 0-7 16,0 0-9-16,0 0-7 0,0 0-7 0,0 0-1 15,0 0-1-15,0 0-4 0,-18 3-2 0,12 0-3 0,-2-2-1 16,2 4-1-16,-2 1-8 0,0-1 2 16,1 0-4-16,-3 3 3 0,3 0-1 0,-2-2-3 15,0 2-1-15,4 0 3 0,-3 0-9 0,3-2 2 0,-1 3 3 16,2-1-2-16,-1-3-11 0,1 2 9 15,0 0 4-15,2-2-2 0,-1 0-6 0,2 0 0 0,1-1 9 16,1 1 9-16,2-1 0 0,-2 0 8 0,3-2-7 16,-1 3 1-16,2-3-7 0,0 1 4 0,2-3-3 15,2 2 0-15,2 0-3 0,1-1 0 0,-3-1-2 16,4 0-2-16,1 2-10 0,-1-2 5 0,-2 0-14 16,2-2-7-16,1-1-3 0,0 3-7 0,-1-2-7 15,1-1-4-15,-2-1-8 0,-1 2-9 0,-2-4-14 16,-1 1-3-16,1-1-14 0,-2-1-16 0,0-1-16 0,-1 1-104 15,-5-1-241-15,1-1 106 0</inkml:trace>
  <inkml:trace contextRef="#ctx0" brushRef="#br0" timeOffset="9454.59">21458 5314 75 0,'0'-2'167'0,"0"2"-27"16,0 0-9-16,0 0-16 0,0 0-11 0,0 0-14 16,0 0-3-16,0 12-13 0,0-7-1 0,1 2-1 15,-1 1-7-15,4 0-3 0,-1 3-7 0,-2-1-7 16,-1 0 7-16,1 3-2 0,2-2-3 0,-2 3-13 16,-1 3 6-16,4-7-4 0,0 7-3 0,-2 2 7 15,1-4 2-15,1 2-4 0,0-1-7 0,-2 0 0 16,1-1-8-16,1-3 1 0,-2 1-2 0,2-1 0 15,-3 0-6-15,3 1 4 0,-1-4-6 0,0 1-4 16,0-1-8-16,-2-1-15 0,2-3-12 0,1 2-12 0,0-2-29 16,2-1-15-16,-2 0-29 0,2-3-46 0,-1-1-111 15,3 0-285-15,-1 0 126 0</inkml:trace>
  <inkml:trace contextRef="#ctx0" brushRef="#br0" timeOffset="9716.11">21730 5588 76 0,'0'0'151'0,"4"7"-11"0,-4-2-14 15,0 2-8-15,0-2-3 0,-1 5-14 0,0-3-5 16,-1 5-5-16,1-2-14 0,1-1-12 0,0 0-2 15,0 0-7-15,-1-1 0 0,1-2-10 0,0 1-4 16,0-2-13-16,1 0 6 0,-1 1-2 0,-1-2-1 0,2 1-10 16,-1-3-22-16,0-2-16 0,-1 8-14 0,1-8-23 15,-3 2-28-15,3-2-49 0,-2 2-80 16,2-2-228-16,0 0 101 0</inkml:trace>
  <inkml:trace contextRef="#ctx0" brushRef="#br0" timeOffset="9917.62">21693 5411 148 0,'-5'-4'211'16,"5"1"-16"-16,0 3-24 0,0-5-19 0,0 5-16 0,0-4-23 15,0 4-24-15,0 0-14 0,0 0-19 16,0 0-20-16,10 0-18 0,-10 0-19 0,11 5-24 15,-5-2-25-15,2-2-24 0,-2 2-34 0,-1-1-83 16,3 1-206-16,3 1 91 0</inkml:trace>
  <inkml:trace contextRef="#ctx0" brushRef="#br0" timeOffset="10801.78">21836 5528 16 0,'0'5'160'0,"4"2"-8"0,-1 0-15 0,-1 3 0 16,2-1-15-16,1 1-16 0,0 5-7 0,-1 2-6 15,0-5-10-15,2-1-9 0,-2 2-5 0,1-1-7 16,-1 0-9-16,1-2-3 0,2 3-5 0,-5-4-5 16,6 3-4-16,-4-3 1 0,-2-2-13 0,1-1 10 0,-2 1-5 15,2-5 6-15,-1 3 3 0,0-3 10 16,-1 1-3-16,-1-3 3 0,4 4-4 0,-4-4-6 15,0 0-5-15,6-9 1 0,-5 6-5 0,3-1-4 0,-4-1 0 16,4-1-2-16,0 1-3 0,-3-1-1 0,4-2-2 16,-1-1-5-16,0-1 1 0,0 0 0 0,1-1-5 15,0 1 2-15,0-2-5 0,-1 2 3 0,0-2 0 16,2 2-1-16,-2 1-3 0,-2 1 2 0,2 1-2 16,-1 2-2-16,1-3 1 0,-2 3-3 0,1 1 1 15,-1-1-2-15,0 1-1 0,0 1-3 0,-2 3-1 16,5-2 4-16,-5 2-2 0,0 0-1 0,0 0 2 15,11 2-3-15,-9 2 2 0,3 0 2 0,-1 0-1 16,2-1-2-16,2 2 2 0,-2 2 0 0,2-2-2 16,1-3-2-16,0 5 3 0,-3-2 2 0,7-2-2 15,0 1-2-15,0-1-1 0,5-1-4 0,-1 2 2 16,-4-1-12-16,5-5 0 0,-5 2 1 0,0 0-1 0,1-2-1 16,-1-1 2-16,1-1-1 0,-3-1 5 0,3 1 2 15,-5-3-1-15,1 2 3 0,-1-1-2 16,-4 0 9-16,3 0-1 0,-3-2 4 0,-2 1 4 0,-2 2 10 15,2 1 1-15,-2-1-2 0,0 1-2 0,-1 4 1 16,0-6-2-16,0 2 3 0,0 4-3 16,-2-6-6-16,2 6 4 0,-3-1-4 0,3 1 1 0,0 0 1 15,0 0 0-15,-13 8-5 0,9-3 0 0,2 0-2 16,-3 1 3-16,2-1-6 0,-2 1 5 0,1 2 1 16,-1-1-13-16,3-1 14 0,0 0 3 0,-3 3-1 15,0 3-2-15,3-5-2 0,0 5 4 0,-2-3-4 16,3 2 0-16,1-1 0 0,-2 0 2 0,2 1-2 15,0-2 0-15,2 0 3 0,-2 0 0 0,0-2 0 0,4 1-2 16,-4-3 4-16,3 1-1 0,-1 0-3 16,4-4-3-16,2 2 11 0,-3-1-2 0,3-2 1 15,2-1 1-15,0 0-3 0,3-1 3 0,1-3-1 0,-2 1-4 16,2 1 0-16,-4-2 2 0,2-2-5 0,-1 4 2 16,1-2-4-16,-2 1 1 0,-3 1 0 0,2 1-4 15,-3-1-5-15,2 1-4 0,-8 1 12 0,11 1-6 16,-6 1 1-16,1 0-2 0,-1-1 0 0,0 2-1 15,0 1 3-15,-1-2-3 0,0 2 3 0,1-1-12 16,-2 0 11-16,-2-1 6 0,3 1-3 0,-4-3 5 16,5 2-2-16,-4 1 10 0,-1-3 15 0,0 0-3 15,0 0 6-15,0 0-4 0,0 0 7 0,8-10 3 16,-8 6-7-16,0-3-4 0,0 2 8 0,0-1 3 16,-3-4 2-16,3 5-3 0,-1-4-4 0,-2-1-4 15,2 3 0-15,1 0 0 0,-1-2-3 0,-2-2-7 16,3 2-17-16,4 1-12 0,-3 1-10 0,3-2-13 0,3 1-26 15,-1 0-20-15,1 2-18 0,3-2-21 0,-1 1-19 16,0 2-161-16,3-1-329 0,0 0 146 16</inkml:trace>
  <inkml:trace contextRef="#ctx0" brushRef="#br0" timeOffset="11313.9">22714 5514 3 0,'0'0'180'0,"-5"-1"-13"0,5 1-10 0,0 0-11 16,-6-2-10-16,6 2-19 0,-3-3-6 0,3 3-13 16,0 0-12-16,0 0-14 0,0 0-1 0,0 0-8 15,0 0-12-15,0 0-2 0,0 0-8 0,0 0-2 16,0 0-7-16,0 0-7 0,0 0 1 0,0 0-4 16,0 0-3-16,-8 5 1 0,8-5-6 0,0 0 3 15,0 0 0-15,0 0-5 0,0 0 0 0,0 0 2 0,0 0-1 16,0 0 0-16,0 0 1 0,0 3-5 0,0-3 1 15,0 0 5-15,0 0-3 0,0 0 2 0,0 0 1 16,0 0 1-16,0 0 4 0,0 0-8 0,0 0 4 16,0 0-5-16,0 0-5 0,0 0 2 0,0 0 2 15,0 0-6-15,0 0 3 0,0 0-3 0,0 0-3 16,0 0-7-16,0 0 7 0,0 0-6 0,0 0 5 16,0 0-1-16,6 7 4 0,-6-7-5 0,-2 5 3 15,2-2-1-15,0-3 0 0,2 7 0 0,-1-3-3 16,0 1 3-16,-1 1-1 0,1-2-1 0,3 0 2 0,-2 1 0 15,0 0 2-15,-2-1 0 0,3 2-1 16,1 1 3-16,-2-3-3 0,4 0 1 0,-4 0 1 16,1 1-4-16,0-1-7 0,-2 0 9 0,3 0-1 0,0 1 5 15,-3-1-8-15,3-1 3 0,0 2 0 16,-3 0 0-16,4-1 1 0,-1-1 6 0,-3 3-10 16,3-2 4-16,0 3 1 0,0-4 1 0,0 2-3 0,-3 1-3 15,4-2 1-15,-5 1 2 0,3 0 1 0,-2-1 2 16,0 0 3-16,-1 0-7 0,0-4 2 0,0 6 0 15,0-6-7-15,-2 6 12 0,2-6-8 0,-8 2-4 16,3 0-15-16,1-1-27 0,4-1-36 0,-8 0-42 16,8 0-170-16,-6-4-320 0,1 0 142 0</inkml:trace>
  <inkml:trace contextRef="#ctx0" brushRef="#br0" timeOffset="11796.9">22994 5570 118 0,'0'4'163'16,"0"-4"-15"-16,0 0-18 0,0 2-2 0,0-2-5 15,5 8-9-15,-5-1-9 0,0-2 7 0,3 6-9 16,-2-3-11-16,0 4-6 0,-1-2-7 0,4 1-4 16,-4 2-12-16,3-4-5 0,-2 1-5 0,-1 0-5 15,1-2-7-15,1 1 0 0,-1-4-8 0,0 0-12 16,-1-1-5-16,0-1-5 0,0-1-7 0,0-2-12 15,0 0-38-15,0 0-47 0,0 0-47 0,0 0-140 0,-6-11-303 16,-1 3 134-16</inkml:trace>
  <inkml:trace contextRef="#ctx0" brushRef="#br0" timeOffset="11965.9">22884 5426 107 0,'1'-2'180'0,"2"-3"-17"0,2 2-14 16,0 0-16-16,1 1-21 0,0 0-27 0,0 2-33 15,3 0-29-15,-2-2-36 0,5 2-33 0,-3 0-112 16,-1 0-171-16,3 0 76 0</inkml:trace>
  <inkml:trace contextRef="#ctx0" brushRef="#br0" timeOffset="12468.99">23128 5382 92 0,'0'0'158'0,"5"4"-9"16,-3-2-16-16,0 1-12 0,0 1-6 0,1-1-11 16,2 3-8-16,-1 2-6 0,1 4-3 0,0-2-5 15,-1 2-11-15,0 0-3 0,0 4-6 0,1 0-5 16,-4 0-4-16,-1 1-7 0,0 0 3 0,-5-4-9 15,4 3-4-15,1-5-3 0,-3 1-1 0,2-1-2 16,1-2-3-16,-4-1-2 0,4-1-3 0,0-2-3 16,0 2-3-16,-1-3-9 0,1-1 8 0,1 0 3 15,-1-3-6-15,4 4-4 0,1-4-13 0,4 0-7 0,0-2-17 16,3-3 2-16,-1 5-1 0,1-3-3 16,0-1-1-16,0 1 2 0,-2 1 3 0,2-1 2 15,-5 1 3-15,0 2 1 0,-1-2 2 0,2 2 1 0,-8 0 1 16,9 0 6-16,-9 0 7 0,6 4 10 0,-2-1-3 15,0 2 4-15,-2 0 7 0,1-1-10 0,-1 1 2 16,0 1 8-16,0-1-9 0,-1 1 10 0,3 2-3 16,-4 0-5-16,4-2 0 0,-1 0 1 0,-1 0 0 15,4-1 4-15,0 1-1 0,0-2 1 0,4 1-3 16,4-3-1-16,-6 4-1 0,6-2-1 0,-1-2 0 16,0 1 2-16,-4-1-7 0,2 2 2 0,-2-1-4 15,-1 1 2-15,-2 0-3 0,-1-2 3 0,-1 2 1 16,1-1-1-16,-2 5 14 0,-1-1 3 0,0 4-2 15,-2-2 0-15,-2 2 3 0,2-1-2 0,0-1-3 16,0 1-4-16,-1 0 3 0,2 0 1 0,-1 2 0 0,2-3-5 16,0 0 3-16,0 2-3 0,1-1-17 0,1-3-25 15,0 0-21-15,1 2-48 0,-1-3-61 16,-3-2-113-16,1 1-298 0,-4 0 132 0</inkml:trace>
  <inkml:trace contextRef="#ctx0" brushRef="#br0" timeOffset="13198.99">20932 6283 119 0,'0'0'165'16,"-4"-1"-3"-16,4 1-9 0,0 0-7 0,0 0-4 15,0 0-11-15,-3-4-5 0,3 4-6 0,0 0-6 16,0 0-3-16,0 0-6 0,0 0-5 0,0 0-9 16,0 0-8-16,0 0-7 0,0 0-2 0,0 0-12 0,0 0-10 15,0 0-5-15,0 0-6 0,0 0-6 0,0 0-4 16,0 0-3-16,-4 9-3 0,4-3-2 0,2 1-3 15,-1 3 2-15,0 0-2 0,1 2-3 0,0 6 0 16,1 2-3-16,-2-2-1 0,0 2 0 0,-1 5-2 16,1 3 2-16,-1-1 0 0,2 0-2 0,-4 3-2 15,0-1-1-15,-2 1 1 0,0 0 1 0,0-3-4 16,1 0 0-16,-4 2 4 0,-1 3-4 0,2 3 1 16,-3 13 0-16,-1-14 3 0,1 2-3 0,0-4 0 15,3 1-3-15,-1-1-1 0,1-3-2 0,0 0-2 0,2-2-2 16,1 0 3-16,-1-6-10 0,2-3-7 0,-1-1-6 15,2 0-12-15,-2 0-2 0,3-7-14 16,-1 1-13-16,-2 0-13 0,3-3-5 0,-1 4-4 0,1-7-18 16,0-1-11-16,-2-1-30 0,2-3-156 0,0 0-327 15,0 0 145-15</inkml:trace>
  <inkml:trace contextRef="#ctx0" brushRef="#br0" timeOffset="13598.03">20705 7083 84 0,'0'0'151'0,"2"-4"-14"0,-2 4-11 0,0 0-2 0,0-5-7 15,0 5-3-15,0 0-5 0,1-3-8 0,-1 3-2 16,0 0-6-16,0 0 2 0,0 0-2 0,0 0-2 15,0 0 0-15,0 0-2 0,0 0-2 0,1-3-7 16,-1 3-3-16,0 0-4 0,0 0-4 0,0 0-12 16,0 0-9-16,0 0-7 0,0 0-3 0,0 0-6 15,0 0-7-15,0 0 2 0,0 0-7 0,4 9 5 16,0-5 0-16,2 1-2 0,-1-1-4 0,2 4 1 16,-1 0-5-16,-1 1-2 0,4 0 1 0,-2 1-1 15,0 2 2-15,2-1-3 0,1 4-1 0,2 0 0 16,-2-1 0-16,-1-1-3 0,-1-3-1 0,-3 2 1 15,0-3 0-15,4-1 1 0,-4 1-1 0,4-1-1 16,-5-3 6-16,1 2-7 0,0-3-1 0,0 1 2 0,0-1-5 16,1-3-5-16,-3 2-13 0,-3-3-13 0,8 0-26 15,-8 0-20-15,8-4-33 0,-6-1-40 16,2 0-35-16,-1-1-165 0,-1 0-377 0,1-2 167 0</inkml:trace>
  <inkml:trace contextRef="#ctx0" brushRef="#br0" timeOffset="13940.03">21144 7068 225 0,'-5'-3'212'0,"1"0"-16"0,4 3-15 0,-7-3-13 16,7 3-17-16,-7-2-19 0,7 2-12 0,-9 0-10 15,9 0-13-15,-9 0-11 0,9 0-8 0,-9 4-10 0,2-1-1 16,0 1-8-16,-1 0-5 0,-1 5 0 0,-1-2-5 16,-5 3-4-16,3 0 1 0,-2 2-8 0,0 0 3 15,-4 1 0-15,4-1 2 0,0 2-2 0,0-1 4 16,0-4-3-16,4 0-1 0,2-1 0 0,-2 2-2 16,2-3-2-16,-1 1 2 0,1-3-8 0,0 1 0 15,3-2 0-15,-2-1-3 0,5 1-2 0,-5-1 1 16,6-1-5-16,1-2 1 0,-5 3-3 0,5-3-3 15,-4 2-15-15,4-2-18 0,0 0-19 0,-4 3-26 16,4-3-35-16,0 0-41 0,0 0-44 0,0 0-47 16,0 0-137-16,18-7-396 0,-10 5 175 0</inkml:trace>
  <inkml:trace contextRef="#ctx0" brushRef="#br0" timeOffset="16144.03">19555 7885 30 0,'0'0'89'0,"0"0"-3"0,0 0-14 16,0 0-8-16,0 0-3 0,0 0-16 0,0 0 9 15,0 0 2-15,0 0-4 0,0 0 3 0,0 0-6 16,0 0 0-16,0 0-1 0,0 0-4 0,0 0-4 16,0 0-6-16,0 0-2 0,0 0-8 0,0 0 8 0,0 12 7 15,0-12 1-15,2 7-1 0,-1 0-6 16,-1-1-2-16,3 2-5 0,-2 1-2 0,-1 3 0 0,1 0 1 16,3 7 10-16,-3-2-2 0,2 4 1 15,-1 4-1-15,1-1-7 0,-1 2 3 0,2-2 1 0,0 2 3 16,1 2 0-16,3-1-2 0,-4-1-2 0,2-1 3 15,1 1-6-15,-2-8 1 0,3 7-1 0,-1 4-1 16,1-2-2-16,-1-2-1 0,3-1-2 0,-6-5-5 16,0 1-4-16,1-2 2 0,-3 0 1 0,0-2 0 0,2 1-5 15,-3 0 2-15,4-5-4 0,-5-1 1 16,1 0 3-16,-1 0-5 0,3-2 0 0,-3 1-3 16,0-4-2-16,0 1-6 0,0 1-12 0,0-3-8 0,0-1-8 15,0 1-8-15,0-5-20 0,1 3-29 0,-1-3-52 16,0 0-119-16,0 0-281 0,0 0 126 0</inkml:trace>
  <inkml:trace contextRef="#ctx0" brushRef="#br0" timeOffset="16485.04">19566 8129 69 0,'3'-7'140'0,"0"3"-18"16,3-3-10-16,2 0-8 0,2 1-11 0,0 1-21 15,1 0-2-15,3 2-6 0,-3 1-7 0,3 0-9 16,-1 0-3-16,-4 2-5 0,5 2-6 0,-5 0-8 16,0 0-2-16,1 5 1 0,-2-3-2 0,-2 2-1 15,2 3-5-15,-5-2-1 0,0 1 0 0,1 1 4 16,-4 0 1-16,0 3 7 0,0-5-4 0,-4 4 4 0,2-3 2 15,-2 4-4-15,0-3 5 0,-1-1-5 16,1 1 5-16,-4-1 2 0,2-1-3 0,-3 3-2 0,4-5-2 16,-4 2-3-16,2-1-4 0,-2 0-3 0,2 0 3 15,1 1-7-15,1-3-5 0,-2 2-21 16,3-2-23-16,3-2-22 0,-4 1-22 0,5-3-37 0,-3 6-117 16,3-6-254-16,0 0 112 0</inkml:trace>
  <inkml:trace contextRef="#ctx0" brushRef="#br0" timeOffset="17099.09">19840 8156 120 0,'0'0'155'0,"0"0"-19"0,0 0-15 15,0 0-9-15,4 7-13 0,-1-2-5 0,-1 0-7 0,1 0-8 16,-1 3-6-16,2-2-6 0,-1 1-5 0,-1 1-8 15,1-1-2-15,3 3-6 0,-6-5-2 0,3 3-4 16,-1-3-6-16,0-1 0 0,0 2-1 0,0-1 1 16,-2-2 0-16,2 0-1 0,-2 1 3 0,0-4 6 15,0 0 5-15,1 5 6 0,-1-5 0 0,0 0-5 16,0 0-1-16,0 0-5 0,0 0-1 0,0 0-4 16,-9-12-1-16,8 6-3 0,0 2-1 0,0-1-3 15,1-2-4-15,0 1-3 0,0 0 1 0,0-1-5 16,1-1-2-16,0 1 0 0,4-1-3 0,-1-1-3 0,3 0 1 15,3 3-3-15,-1-5-2 0,1 6 0 0,0-4-6 16,-1 2 0-16,0 2-5 0,4-1 0 0,-4 1-8 16,1 1 2-16,0 1 0 0,-2 0-5 0,-2 0 2 15,1 0-1-15,-2 2 1 0,1-2 1 0,-2 2 0 16,-4 1-4-16,0 0 3 0,8-1-4 0,-8 1 5 16,0 0 2-16,0 0-3 0,3 5 6 0,-1-1-3 15,-4 0 2-15,2 3 1 0,0-1 2 0,0-2 0 16,-1 4 5-16,0 0-3 0,1 0-5 0,-1 1 5 0,1 0 2 15,0-1-1-15,1 5-2 0,-1-4 3 16,4 1-2-16,-2-4 2 0,2 2-1 0,-1-2-2 16,2 0 1-16,-1-1 2 0,-1 0 1 0,4-3 2 15,-1-1-1-15,2-1 5 0,-8 0-1 0,17-3-4 0,-8-1 5 16,3 0-3-16,-3-3 4 0,-1 1-2 16,-2 1-1-16,3-4-1 0,-1 2 3 0,-3-2 0 0,0 1-1 15,-5-1-2-15,5 2-2 0,-5 0 1 0,0 0 1 16,-5 2 0-16,4-3-2 0,-3 1 2 0,0 5-3 15,0-4-3-15,-1 4-1 0,0 0 1 0,-4-1 4 16,4 2-4-16,-3 1 4 0,8 0-2 0,-13 0 1 16,5 1 0-16,1 1-4 0,2-1-12 0,-1-1-15 15,6 0-13-15,-10 1-18 0,6 0-16 0,4-1-26 16,0 0-28-16,0 0-140 0,-5-6-294 0,7 1 131 16</inkml:trace>
  <inkml:trace contextRef="#ctx0" brushRef="#br0" timeOffset="17556.18">20189 7911 119 0,'0'0'168'0,"0"0"-16"0,0 0-17 15,0 0-15-15,0 0-14 0,0 0-11 0,0 0-5 16,7 8-9-16,-5-2 0 0,1 4-8 0,2 1 1 15,-1 1-6-15,1-1 2 0,-1 9-7 0,-1-3-4 16,1 0-6-16,-1 0-4 0,1 1-3 0,-2-1-3 0,-1 3-6 16,1-4-1-16,-1-1-5 0,2-1-2 15,-2-3-3-15,-1 2-3 0,2-2-3 0,-3-4-3 16,1 1 4-16,0-2-3 0,1-1 3 0,1 0-4 0,-4-3 3 16,4 3-1-16,-2-5-1 0,0 0-2 0,0 0-3 15,0 0-1-15,11-11-3 0,-7 6-6 0,4-3-3 16,-2 0-2-16,1 0-5 0,-2 3-5 0,2-3 0 15,2 4-3-15,0-3-1 0,0 2-1 0,1 1-3 16,-1 3 2-16,-1 1 1 0,0 0 1 0,-1 1 5 16,1-1-3-16,-3 3 4 0,0 0-7 0,3 0 0 15,-3 1 4-15,0 0 7 0,-2 0-4 0,-1 0 3 16,2 3 1-16,-1-1-1 0,-3-2 2 0,1 1 1 16,-1 2-2-16,-1-4 4 0,-2 3-1 0,2-1 3 15,-3 0-2-15,-1 0 3 0,-2-2-5 0,2 2 2 0,-5-2-3 16,1 1-6-16,-2-2-4 0,-1 1-3 0,3-1-12 15,0-2-19-15,0 0-7 0,2 0-18 0,7 0-25 16,-11-3-19-16,5-1-113 0,2-1-248 0,2-2 110 16</inkml:trace>
  <inkml:trace contextRef="#ctx0" brushRef="#br0" timeOffset="18063.71">20509 7981 8 0,'0'0'144'0,"0"0"-4"0,-8 1-16 16,8-1-10-16,-2 3-8 0,2-3-13 0,-4 5-6 16,1-2-6-16,1 0-4 0,-1 1-5 0,0 2-1 0,2-2-3 15,-2 4 1-15,2-1-4 0,-1 3-7 0,2-1 0 16,-4-1-7-16,3 4-2 0,1-2-7 0,0 1 1 15,0 1-1-15,1 1-4 0,4-3-4 0,-3 1 0 16,2 1-5-16,0-2 0 0,5-2-7 0,1 1 3 16,-1-1-3-16,2-4-4 0,1 1-14 0,2-2-1 15,4-2-15-15,-4-2-12 0,4 0-8 0,-5-2-6 16,5-2 2-16,-1-1 0 0,-1-1-6 0,-6-1 10 16,2 1-5-16,-3-3-1 0,-3 2 2 0,1-2 2 0,-3 0 5 15,0 2-5-15,-2-3 6 0,-2 5 9 16,1-1 5-16,-2 2 3 0,-3 0 3 0,2-1 8 0,-1 4 7 15,0 0 2-15,3 2 10 0,-7-5 10 0,3 5 2 16,4 0 2-16,-12 3 2 0,6-3-4 0,2 3 5 16,0 0-2-16,-1 3 0 0,0-1 2 0,-1 0 0 15,2 2-2-15,0 0-4 0,0-1 0 0,3 1 2 16,-2 1-8-16,2 2-1 0,0-2-2 0,1 2 2 16,1 0 3-16,3-2-5 0,-2 1 0 0,2 0-2 15,1 0 0-15,2 1 2 0,-1-3-5 0,2-1-1 16,-3-1 0-16,6 1 1 0,0-3-4 0,0-2-11 15,4 2-16-15,3-6-26 0,2 2-22 0,0-3-23 0,-1-4-23 16,0 0-27-16,-1 1-31 0,-4-4-92 16,3-1-280-16,-4-1 123 0</inkml:trace>
  <inkml:trace contextRef="#ctx0" brushRef="#br0" timeOffset="18802.73">20883 8081 55 0,'-3'2'133'0,"3"-2"-9"0,0 5-11 0,0-5-7 16,2 5-8-16,-2-1 2 0,0 1-3 0,1 0-9 15,0 0-6-15,1 1 1 0,-1 1-6 0,0-1-7 16,1 2-5-16,-1-3-1 0,-1 2-2 0,2 0-7 16,0-2-3-16,-1 0-8 0,0 0 0 0,1 0-4 15,0-4-3-15,-1 2 0 0,-1-3-2 0,4 4-1 16,-4-4-1-16,0 0-3 0,10-5-5 0,-3 1-2 0,-2 0 1 15,2-4-3-15,1 3-6 0,0-2-1 0,0 0-10 16,-1 0 1-16,-1 3-9 0,-2 0-3 0,0 1-4 16,0 0-2-16,1 2 3 0,-5 1 0 0,9-2 1 15,-9 2-1-15,9 2 1 0,-5 2 3 0,-2-2-4 16,5 1 5-16,-5 3-4 0,2-4 1 0,1 4 6 16,-1-2-1-16,0 2 1 0,-3-3 0 0,3 1 1 15,0 0 0-15,-1-2 3 0,0 2 0 0,1-3 1 16,-4-1-1-16,9 2-2 0,-9-2 2 0,9-3-1 15,0-1 4-15,-3-1-2 0,1 1 3 0,1-1-5 16,0-2-1-16,-1-1-4 0,-2 3 3 0,1 1 0 16,-1 0-4-16,3-2-4 0,-3 3 1 0,2 1-3 0,-4-1 1 15,4 2-1-15,0 1 3 0,-7 0-1 16,9 4 4-16,-5-2-1 0,3 1-1 0,-1 1 2 0,0 0-3 16,-1-1 6-16,-1 3-3 0,0-2 1 0,1 1 7 15,-1-2-7-15,0 2 3 0,2-3 3 0,-3 3-3 16,-1-3 8-16,2-2-2 0,-4 0-1 0,0 0-1 15,13-1-10-15,-7-2-19 0,2 0-4 0,1-4-16 16,0 0-9-16,1-1-15 0,-2 0-15 0,2-1-3 16,3-3 4-16,-2 1-1 0,1 1-4 0,-5 2 8 15,3 0 16-15,-1-1 5 0,-1 2 9 0,1 0 15 16,-5 4 9-16,1-2 14 0,1 1 11 0,-3-2 10 16,2 5 13-16,-3 0-3 0,0-2 2 0,-2 3 11 0,0 0 13 15,0 0 5-15,0 0 7 0,0 0-2 16,0 0 9-16,-9 8-1 0,0-4 6 0,4 0-1 15,1 1-2-15,-3-1-5 0,0 1-6 0,2-1-8 0,0 2-2 16,1-3-11-16,2 4 1 0,-1-3 3 0,0 1-6 16,5 0 0-16,-2 0-5 0,2-1 1 0,2 2-3 15,1-1-3-15,4 2 0 0,0 0-3 0,0-1-3 16,0-2 0-16,3 3-2 0,-1-2-4 0,-2-1-3 16,1 4-4-16,-1-6-3 0,-1 5 2 0,-3-2 0 15,4-1-1-15,-5 0 2 0,1 0-3 0,-4 1 0 16,3 0 3-16,-1 0-4 0,-3 0 4 0,-3 1-5 15,-1 0-18-15,2-1-27 0,-2 0-25 0,0-1-35 0,0 0-51 16,-1-2-103-16,5-2-282 0,0 0 125 16</inkml:trace>
  <inkml:trace contextRef="#ctx0" brushRef="#br0" timeOffset="18979.71">21683 8181 270 0,'4'1'276'16,"-4"-1"-22"-16,0 0-20 0,0 0-19 0,0 0-24 15,1 4-24-15,-1-4-34 0,0 0-55 0,0 0-67 16,5 3-67-16,-5-3-90 0,0 0-126 0,0 0-294 16,0 0 131-16</inkml:trace>
  <inkml:trace contextRef="#ctx0" brushRef="#br0" timeOffset="19995.71">20530 8715 105 0,'0'0'148'0,"0"0"-21"0,0 0-6 16,0 0-18-16,0 0-9 0,0 4-7 0,0-4-5 15,0 5-1-15,-1-2-3 0,1-3-9 0,1 9 1 16,-1-3-2-16,2 0-1 0,-2 2 8 0,1-3-8 15,-2 4 1-15,3-1 1 0,1 1 4 0,1 3-2 16,-2-2-4-16,-2 0-6 0,5 3 0 0,-3 3-2 0,0-1-5 16,2 2-6-16,-1 1-1 0,-1-1-3 15,-1 4-4-15,2 4-4 0,2 0-3 0,-4 2 0 0,0 2-2 16,-2 1 1-16,1 0-1 0,0 3-4 0,0-2 2 16,-4 0-1-16,2 2 1 0,-2 1-8 0,-1-1 3 15,2-3 1-15,-2 2 2 0,0-2 1 0,3 0 0 16,-2 1 0-16,1-5 3 0,1 4-3 0,-1-4-1 15,3 1-3-15,-2-1-1 0,0-1-4 0,6-1-2 16,-4-5 0-16,0 0 1 0,3 1-6 0,-1-1 1 16,3 6-8-16,-3-4-13 0,0 4 0 0,-6-1-2 15,2-5-11-15,-5-5-9 0,6-3-17 0,1 0-4 16,-6 1 1-16,3-7-11 0,-1 2-13 0,-2-2-21 16,-3-2-16-16,1-2-33 0,1-2-73 0,-2-2-117 0,-1-1-362 15,1-4 161-15</inkml:trace>
  <inkml:trace contextRef="#ctx0" brushRef="#br0" timeOffset="20534.75">20298 9693 162 0,'0'0'164'0,"-8"-1"-13"0,8 1-15 0,0 0-15 16,0 0-11-16,-5 5-9 0,5-5-4 0,1 5-13 15,-1-5 3-15,8 8-6 0,-4-4-10 0,0-2 0 16,-1 4-3-16,3-2 2 0,-1 1-5 0,-1 0-5 16,3-1-1-16,-2 4 6 0,4-2-5 0,-4 2 3 15,4 2 1-15,-5 0 1 0,5 3-9 0,-4-4-2 16,3 4-8-16,1 2-7 0,-3 0-5 0,3-1 1 15,-1 1 1-15,1 2-7 0,-2-3-1 0,2 1-7 0,2 2-2 16,-2-5 3-16,-2-1-7 0,1-2 0 0,-2 0 1 16,-1-4 0-16,1-1-2 0,-1 1 0 0,1-2 0 15,0-1-1-15,-1-2-1 0,-5 0-1 0,13-5-6 16,-8 1 5-16,4-1 2 0,-5-3 0 0,5-1-1 16,-4 0 2-16,-1 4-3 0,2-4-1 0,-2 3-3 15,0 3-1-15,1-4 2 0,-1 2-2 0,1 3-2 16,0-6 0-16,8 1-3 0,-4 4 1 0,4-3 0 15,-2 1 0-15,1 0 2 0,6-2-2 0,1-1 0 0,-1 0 0 16,9-1-2-16,-8 2 0 0,-4 0-3 16,-1 2 1-16,-4 0-3 0,2-2 4 0,-2 3-2 0,-2 0 3 15,-2 0-3-15,-2 1 0 0,1 1 4 16,0-2-4-16,0 1 13 0,-2 2 7 0,-3 1 1 0,1-4 4 16,-1 4 0-16,4-4-2 0,-4 4-5 0,0 0-2 15,0 0 0-15,3-3-12 0,-3 3-4 0,0 0-19 16,0 0-18-16,0 0-32 0,0 0-35 0,0 0-48 15,0 0-254-15,0 0-443 0,0 0 196 0</inkml:trace>
  <inkml:trace contextRef="#ctx0" brushRef="#br0" timeOffset="22148.83">18124 10928 143 0,'0'-5'149'0,"0"5"-4"16,0 0 0-16,-2-6-7 0,2 6-7 0,0 0-10 0,0-5-10 15,0 5-7-15,0 0-13 0,0 0-12 0,0 0-6 16,0 0-11-16,0 0-3 0,0 0-9 0,0 0-3 16,6 11-7-16,-5-6 3 0,1 2-7 0,0 4 0 15,-2-2-3-15,4 3 0 0,-4-2-5 0,0 3 3 16,2 0-5-16,-2-1-1 0,2 2-2 0,-1-2-2 16,0-3 0-16,-1 0-2 0,0-1 1 0,2-2-3 15,-2 0-1-15,2-1 0 0,-2 0 1 0,0-1 2 16,0-1 0-16,0-3 9 0,0 4 7 0,0-4-1 0,0 0-3 15,0 0-1-15,0 0-2 0,0 0-5 0,0 0-2 16,0-17 0-16,1 7-3 0,2 1 0 0,0-5-5 16,1 5 0-16,-1-3-4 0,3-2 0 0,2 2-4 15,-3-1-1-15,3 4-6 0,5-3 3 0,-7 0-2 16,3 3-2-16,3 1-9 0,-1 2 0 0,5-4 0 16,-5 5-6-16,1 3 2 0,-2-1-7 0,3 0-1 15,-3 3 3-15,1 0 1 0,-3 1 1 0,0-1 6 16,-1 0-6-16,2 2 12 0,-2 1-3 0,0-3 3 15,1 1-4-15,-2-1 3 0,-2 1 7 0,-4-1-2 16,10 0 12-16,-10 0-1 0,8-2-2 0,-4-1 2 0,-3 1 1 16,3-2-4-16,-3 0 2 0,-1-1-1 0,0 0-1 15,0 0 2-15,0-1 1 0,-1 2-1 0,-4 0-2 16,5-3 4-16,-4 3-4 0,0 2-1 0,3 0 6 16,-3-3 2-16,0 1-4 0,0 2 1 0,-1-1-3 15,5 3-4-15,-10-1 6 0,4 1-1 0,6 0-5 16,-12 3 2-16,7-1-4 0,-2 1 4 0,0-1 0 15,1 3-2-15,0-2 3 0,0 1 1 0,0 4-6 16,1-3 9-16,0 5-4 0,-1-3 0 0,4 4 3 0,-3-2-3 16,1 0 2-16,4 1-1 0,-1 1-2 15,1-1-2-15,2 2-3 0,1 4 5 0,2-5-1 16,0 0 2-16,-1 1-2 0,1-1-2 0,5 3 4 0,-1-7-1 16,-1 3-3-16,0-4-10 0,4 0-13 0,-2-3-12 15,3 1-23-15,1-3-14 0,-1-1-34 16,1-1-22-16,3-3-35 0,-3 3-164 0,-4-7-352 0,4 3 156 15</inkml:trace>
  <inkml:trace contextRef="#ctx0" brushRef="#br0" timeOffset="22764.45">18679 10885 26 0,'0'0'154'0,"0"0"-15"16,-1-5-2-16,1 5-11 0,-3-3-4 0,3 3-2 16,-1-3-4-16,1 3-3 0,-4-6-6 0,4 6-4 15,0 0-9-15,-8 0-6 0,8 0-5 0,-10 0-16 16,10 0 2-16,-13 7-10 0,4-2 0 0,-1 0-4 15,-1 3-4-15,0-2-4 0,-3 7-2 0,1-1 1 16,1 0-7-16,1 2-1 0,0-1 0 0,0 2-9 16,3 1 0-16,0-2-4 0,3-3-1 0,0-1-6 15,1 0 2-15,3-2 0 0,1 3-5 0,0-5 0 16,1-2 2-16,2 1-2 0,-1-2-1 0,6-1-3 16,0-4-5-16,4-1-7 0,0-3-3 0,3 0-8 0,4-5-8 15,0 3-8-15,3-5-5 0,-4-2-7 0,4-2-9 16,-4 1 3-16,-7 3 3 0,3-3-5 0,-3 2 3 15,-3-1-2-15,-1-2 8 0,-3 1 6 0,1-3 3 16,-3 1 4-16,-3 0 3 0,0 1 0 0,-2 0 6 16,-1 0 3-16,-1 0 9 0,0 6-3 0,-2-4 15 15,0 3 3-15,-1 1 8 0,3 3-1 0,-3-1 3 16,0 3 4-16,-1 0 2 0,1 3 1 0,-1-2-2 16,3 2-1-16,-1 1-7 0,3 0 3 0,4 2-2 0,-11 4-4 15,7 0 2-15,-1 0 1 0,1 4-4 0,0-2 0 16,3 2 4-16,-3 2-3 0,4 2 3 15,0 1 1-15,0-1-1 0,2 4-2 0,0-1-2 0,-2 1 3 16,4 1 0-16,1 0 1 0,0-2-2 0,-1 1-3 16,1-1 0-16,1 0 1 0,1-2-4 0,-6-1-1 15,4-1-8-15,-1 2 11 0,4-2-2 0,-3 0 2 16,0 2-2-16,3-4-9 0,-4 2-13 0,3-2-11 16,0-1-3-16,-2 2-14 0,1-5-17 0,2 4-22 15,-1-5-16-15,1 0-18 0,-1 2-31 0,0-5-149 16,1 1-318-16,-1-1 141 0</inkml:trace>
  <inkml:trace contextRef="#ctx0" brushRef="#br0" timeOffset="23137.11">18881 10908 59 0,'0'0'195'0,"-7"-2"-19"0,7 2-10 15,0 0-19-15,-10 3-12 0,6 0-5 0,2-1-16 16,-2 3-11-16,0 2-8 0,0 0-10 0,0 3-10 16,4-3-5-16,-1 3-9 0,-3-1-6 0,4 1-6 15,0 0-1-15,-3 0-6 0,3-3-3 0,0-1-1 16,3 1-6-16,-3-1-1 0,0-2 3 0,4 0-2 16,-3 0-7-16,3 0 4 0,0-3-8 0,1 0 4 15,0-1-5-15,-5 0-2 0,14-2-7 0,-2-4-13 0,-2 1-9 16,3 2-6-16,-2-3-5 0,2 0-5 0,0 3 2 15,-3-1 4-15,0 1 2 0,1 1 0 16,-5 0-2-16,2 2 5 0,-1 0 1 0,-7 0 4 0,9 2-5 16,-4 1 4-16,-1-2 0 0,1 3 1 0,0-1 3 15,0 1 2-15,-1 0 1 0,2 2-1 0,0-4 3 16,0 3 4-16,-1-1-2 0,3 0-1 0,0 0 2 16,-1-4-10-16,5 3-10 0,-3-3-17 0,2-3-17 15,2 3-44-15,1-4-33 0,-5-2-120 0,3-2-271 0,-1 1 120 16</inkml:trace>
  <inkml:trace contextRef="#ctx0" brushRef="#br0" timeOffset="23527.72">19208 10848 1 0,'-4'1'187'0,"-1"1"-7"15,1 2-8-15,0-1-14 0,2 0-9 0,-3 1-3 16,1 2-7-16,-1 1-10 0,2-2-8 0,-2 5-12 15,2-2-7-15,2 3-2 0,0 0-7 0,0 0-4 16,2-2-8-16,0 1-5 0,2 0-8 0,2-1-6 16,-1 0-4-16,1-1-3 0,0-3-10 0,1 2 0 15,4-2-3-15,-2-1-3 0,2-2-6 0,4-1-6 16,-3-1-8-16,5-3-17 0,2 0 0 0,1-1-9 16,-2-3-12-16,-6 3 2 0,3-4-4 0,-3 1 3 15,-1-1 3-15,-2 0-2 0,-2 2 6 0,-1-3 0 0,0 3-1 16,-2 1 6-16,-1 0 1 0,-2 1-4 0,0 0 7 15,0 4 1-15,0-5 3 0,0 5 1 0,-4-3 3 16,4 3 1-16,0 0 4 0,0 0 3 0,0 0 3 16,-15 5-1-16,11-1 0 0,2-1 0 0,-1 1 0 15,2 1 2-15,0 0-3 0,-1 1 1 0,1-1-4 16,2 1-3-16,-1-2 4 0,3 2 1 0,-2-1-3 16,3 0-1-16,2 2-3 0,2-2 5 0,2 0-7 15,1 0-14-15,-2-1-17 0,1 1-19 0,1-1-33 16,3-1-31-16,5 0-32 0,1-2-71 0,0-1-122 0,-1-1-363 15,-1-3 161-15</inkml:trace>
  <inkml:trace contextRef="#ctx0" brushRef="#br0" timeOffset="24201.73">20152 10761 107 0,'0'0'211'0,"-8"-2"-3"16,8 2-7-16,-6-3-17 0,6 3-18 0,0 0-16 16,0 0-19-16,0 0-10 0,-5 6-7 0,5-6-6 15,4 11-2-15,-3-3-7 0,1 1-5 0,6 8-6 16,-4-2-10-16,-3 3-4 0,7 7-8 0,0 2-4 15,-2-2-6-15,3 1-6 0,-4 0 0 0,4 2-7 0,-1 2-2 16,-2-5 0-16,-2 3-10 0,4-3 0 0,-3 1-4 16,-4-6-3-16,2 4-3 0,-1-3 0 15,-1-3 0-15,-1-1-5 0,-1 2-8 0,1-5-3 0,-1-1-7 16,0-1-11-16,-2-3-11 0,1-2-12 0,-2-2-10 16,0-2-18-16,-1 2-2 0,0-5-17 0,5 0-11 15,-12-4 0-15,3-2-3 0,0-1-3 0,-1-8 2 16,1 1 6-16,0-10 9 0,1-2 8 0,2 1 1 15,1-4 20-15,5-3 9 0,0 3 19 0,1 0 3 0,3-2 17 16,5 7 11-16,-4 0 7 0,0 7 2 16,-1 0 3-16,1 5-3 0,3 2-1 0,-4 0 3 15,1 1 0-15,-4 2-4 0,4 2-1 0,-1 2-6 0,-1 2-1 16,1-2 2-16,-4 3 0 0,0 0 1 0,11 5 4 16,-7-3-1-16,0 3-3 0,-1 0 3 0,0-1 6 15,1 4 5-15,1 1 2 0,-1 1 0 0,0 0-6 16,-1-1 5-16,-1 0-4 0,-1 0 0 0,2 2-1 15,-5-1 1-15,2-3-7 0,0 3 3 0,-1-5 0 0,-2 4-3 16,2-4 4-16,-3 4-10 0,2-4-18 16,-2 1-30-16,0-5-30 0,2 4-34 0,0-2-190 15,2-3-322-15,0 0 142 0</inkml:trace>
  <inkml:trace contextRef="#ctx0" brushRef="#br0" timeOffset="24675.27">20368 11035 76 0,'0'0'236'0,"0"0"-2"0,0 0-20 15,0 0-13-15,0 0-19 0,0 0-25 0,0-10-16 16,8 6-9-16,-2 1-16 0,3-1-15 0,3 2-22 16,-2 0-12-16,1-1-19 0,1 2-11 0,-1 0-9 0,0 1-8 15,-1 0-6-15,-1-2-12 0,-3 4-1 16,1 0-3-16,-2 1-1 0,0 0 2 0,2 1 3 15,-5-2-3-15,1 4 0 0,1-2 5 0,-4-1-5 0,2 0-1 16,-1 3 1-16,0-3 1 0,-1-3-2 0,1 3 4 16,-1-3 1-16,3 4-5 0,2-4 2 0,-5 0 1 15,10 0-3-15,-10 0 2 0,11-1 3 0,-4-2-6 16,-2 3 3-16,4-1-1 0,0-2 0 0,-4 2 1 16,2 1-5-16,0-1 4 0,-7 1 0 0,12-2 1 15,-7 2 0-15,-5 0-2 0,8 0 0 0,-8 0 2 16,0 0 5-16,10 0 2 0,-6-2 8 0,-4 2-6 15,7 0 2-15,-7 0 13 0,0 0 1 0,11 0 6 0,-6-2 0 16,-2-1 2-16,3 1-4 0,-2 0-3 0,2-3 0 16,-1 0-2-16,0 0 0 0,0-1-2 0,0 0 0 15,0-1-1-15,-1-1-1 0,0-1-3 0,-2 0-8 16,2 2 7-16,-2-3 1 0,2-1-6 0,-3 1 0 16,1 1 2-16,0 0-2 0,0-2-6 0,1 7 3 15,-2-3-1-15,2-1-5 0,-1 5-10 0,2-2-12 16,2-1-14-16,2 2-11 0,1 1-14 0,0-2-15 15,1 2-24-15,3 0-22 0,-3 1-25 0,2-1-40 16,-2 0-118-16,3 0-326 0,-2-1 144 0</inkml:trace>
  <inkml:trace contextRef="#ctx0" brushRef="#br0" timeOffset="24952.27">20937 10696 146 0,'-8'-1'172'0,"2"-1"-6"0,-1 1 0 0,0 1-4 15,-1 0-2-15,-1 0-9 0,3-3-7 0,6 3-9 16,-13 0-12-16,5 0-8 0,8 0-13 0,-9 3-11 16,4-2-10-16,4 1-5 0,-3 2-2 0,0 4-1 15,4-1-8-15,0 6-6 0,0-2 2 0,3 7 0 16,1 2-5-16,2 5-6 0,2 1 0 0,2 2-6 16,-4-1-6-16,3 2-3 0,0 0-2 0,0 3-5 0,-3-3-3 15,3 0 2-15,-1 5-3 0,0-5-4 0,-3 0-2 16,1-3 0-16,-3 4-4 0,-1-6-1 0,-2-1-7 15,2-5-8-15,-2 1-11 0,-2 0-13 0,0-2-13 16,1-2-14-16,-3-3-15 0,0-2-11 0,4-4-20 16,-3 0-8-16,2-3-18 0,1-3-28 0,-5 1-200 15,5-1-383-15,-9-9 169 0</inkml:trace>
  <inkml:trace contextRef="#ctx0" brushRef="#br0" timeOffset="25490.43">20822 11010 52 0,'-3'-7'170'0,"2"0"-10"0,-2 1-2 16,3 1-15-16,0-2-16 0,3 3-4 0,-2-2-19 16,4-1-3-16,3 3-12 0,2-2-7 0,-1 1-4 15,3 2-11-15,4-4-1 0,2 4-15 0,0-2 0 16,0 3-7-16,-1-2-1 0,-2 3-12 0,-2-1-1 16,-2 2-2-16,3 2 2 0,-1-1-5 0,-2 1-1 15,0 0-6-15,-1 1-1 0,-4-1-7 0,2 2 2 16,-3 0-6-16,3 0 2 0,-4 0 2 0,1-1 1 0,-3 0-7 15,1 1 5-15,-2-1-4 0,0 2 1 16,1-1 0-16,-4 1 2 0,1-2-7 0,-3 1 4 16,-1-3 1-16,3 3-1 0,2-4 9 0,-5 3 3 0,1-2-4 15,4-1 7-15,0 0 2 0,-9-1 4 16,9 1 2-16,-8-5 4 0,3-1 0 0,1 2-3 0,4-3 5 16,-1 0-5-16,-2-3-2 0,3-2 5 0,0 3-1 15,3-2-5-15,-2 2-2 0,3-3-1 0,1 5-3 16,-1 0-3-16,1 3-7 0,0 0 4 0,3-3-7 15,3 4-1-15,-3 2-7 0,2 1-8 0,4 3 1 16,-2-2-3-16,-1 5-3 0,2-1 1 0,4 1 1 16,-5 3 2-16,1 1-4 0,2 0 0 0,-2 0 3 15,1 1 0-15,-5-3 0 0,0 0 0 0,-5 1 1 16,2-4 3-16,-2 2 1 0,-4-2-5 0,4 0 4 0,0-1 1 16,-3 0 3-16,2-2-3 0,-2 1 6 0,-1-3 8 15,0 0-3-15,0 0 4 0,0 0 3 0,0 0 4 16,0 0 8-16,-5-10 11 0,1 4 10 0,4 1-5 15,-4-1 1-15,4-2 3 0,0-1 11 0,-4-2-2 16,3 1-5-16,-4 2 0 0,5-2 1 0,0-1-7 16,0 6-2-16,3-2-11 0,0-3 2 0,0 5-15 15,1-2-12-15,0 2-19 0,1 1-24 0,4-1-26 0,-2 2-21 16,4 1-33-16,-1 2-20 0,3-4-27 16,-2 2-27-16,2-1-178 0,-2 3-401 0,2-3 178 15</inkml:trace>
  <inkml:trace contextRef="#ctx0" brushRef="#br0" timeOffset="26500.04">21486 10839 131 0,'0'0'144'0,"0"0"-6"15,0 0 1-15,0 0-9 0,0 0-3 16,0-4-7-16,0 4-9 0,0 0-13 0,0 0-1 0,0 0-12 16,0 0-11-16,0 0-5 0,0 0-7 0,-10 0-5 15,10 0-4-15,0 0 0 0,0 0-9 0,0 0 4 16,0 0-3-16,0 0-5 0,-8 0-2 0,8 0-1 15,0 0-6-15,0 0-3 0,0 0-2 0,-1 4-1 16,1-4-6-16,-1 5-4 0,1-5 2 0,-3 4 2 0,3-1-4 16,0-3 4-16,-4 7-3 0,3-3-2 15,1 1 3-15,-1 0 2 0,-2 0-1 0,3-3-4 0,0-2-2 16,-1 4 4-16,1-4 0 0,-4 6 5 0,4-6 7 16,0 2 3-16,0-2 11 0,0 0 3 0,0 0-2 15,0 0-6-15,0 0-6 0,0 0 3 0,0 0 0 16,0 0-4-16,0 0-3 0,0 0-2 0,0 0-4 15,5-11 0-15,-5 11-3 0,0 0-2 0,3-2-3 16,-3 2-5-16,0 0 2 0,0 0-3 0,0 0-2 16,0 0-1-16,0 0 0 0,0 0 0 0,0 0 0 15,0 0-3-15,1-4 2 0,-1 4-4 0,0 0 1 0,0 0 1 16,0 0 2-16,0 0-3 0,0 0-2 16,0 0 4-16,0 0-5 0,0 0-3 0,0 0 7 15,0 11-2-15,1-5-1 0,-1-3-1 0,0 0 6 0,3 4 0 16,-2-1-1-16,-1 1 1 0,3 0-1 0,-2-1-1 15,-1 0 2-15,1 1-3 0,2 0 0 0,-2-2-6 16,-1 0 9-16,3-1-2 0,-2 0 4 0,-1 0 4 16,4-2-2-16,-4-2 2 0,0 0-3 0,6 0-2 15,-6 0 0-15,9-6-1 0,-5 1 0 0,1-1 0 16,3-1 2-16,-4 0-2 0,1 2 0 0,1-3 0 16,1 1-3-16,-3 1 0 0,2 1-1 0,-1 1 0 0,-1 0 0 15,0 0-2-15,1 1 3 0,0 3-4 16,2 0 2-16,-7 0 0 0,14 0 1 0,-2 3-1 0,-4 2 0 15,3 0 2-15,-2-1-3 0,5 1 4 0,-5-1-2 16,2 1 2-16,1 0 0 0,-2 0 0 0,3-3-1 16,-5 1-1-16,-2 0 1 0,2-3-2 0,1 0-8 15,-3 0-6-15,1-3-10 0,-1 3-5 0,3-3-4 16,-4 2-6-16,0-2-3 0,-1 1-5 0,1-2 0 16,-1 2 0-16,1 0 3 0,-3-1 4 0,-2 3 3 15,7-4-2-15,-7 4 7 0,4-2 0 0,-4 2-3 16,2-3 5-16,-2 3 2 0,0 0 4 0,8 0 2 0,-8 0 5 15,9-3 2-15,-3 2-7 0,-2-1 12 0,1 0 3 16,2 0 2-16,0-1 7 0,-2 1 0 0,3 0 4 16,-3-1 9-16,4 1-3 0,-3 0 8 0,2-3 2 15,1 3-5-15,1-1 3 0,-2 2-6 0,-3 1 0 16,4-1 3-16,-1 1-3 0,-2 1-3 0,1-1 1 16,0 1 1-16,1 2-4 0,-3-1 2 0,1 3-1 15,1-2 0-15,2 1-2 0,-3 3-9 0,-1-3 9 16,0 0-1-16,0 1 2 0,1-3 6 0,-3 1 0 0,4-1-2 15,0 0 2-15,0 0 3 0,-1 0-2 16,4-2 0-16,1 0-2 0,-2 0 3 0,-1-1-5 16,4-2 0-16,-3 1 0 0,2-1 2 0,-3-1-1 0,4 1-6 15,-2-1 1-15,-1-1-4 0,0 0 1 16,-3 2 2-16,0 3-16 0,-2-4-9 0,1 3-21 0,-5 1-19 16,7-2-32-16,-7 2-24 0,4-1-26 0,-4 1-197 15,0 0-368-15,0 0 163 0</inkml:trace>
  <inkml:trace contextRef="#ctx0" brushRef="#br0" timeOffset="27757.65">19649 12148 68 0,'0'0'169'0,"0"0"-9"0,-5 6-11 0,5-6-6 15,0 0-6-15,-11-3-5 0,11 3-5 0,-7-3-12 16,0-2-7-16,4 3-2 0,-3-1 2 0,0-3-11 0,-2 0-5 16,1-3-4-16,-2 0-5 0,0-5-6 0,-4 0-6 15,0-1-15-15,3-2 0 0,-9-2-5 0,2-2-7 16,-2-1-4-16,-1 0-9 0,1-2 0 0,-2 2-2 16,-1-4-10-16,2 3 8 0,1 0-5 0,-1-1 0 15,8 0-2-15,0 9 4 0,7-3-2 0,0 1-4 16,4 5-3-16,-2 1-1 0,3-2-2 0,4 2-3 15,1 0-3-15,4 2-6 0,1-1-5 0,2 3-11 0,4 1-12 16,-4 3-7-16,-1 1-7 0,3 1-7 16,-1 2-4-16,-3 1-3 0,3 2 5 0,-8 1 3 0,2-1 4 15,0 0 3-15,-2 4-2 0,3 0 3 0,-4 1 12 16,-4-1-1-16,0 5 3 0,-4-4 2 0,-2 3 5 16,3-3 13-16,-6 2-2 0,-1 4 12 0,-2-3 0 15,0 2 4-15,0-4 3 0,1 2-1 0,-2 2 3 16,4-7 2-16,1 4 1 0,0-5 0 0,1 3-2 15,3-2 4-15,-1-1 6 0,4-1-3 0,-2 1 6 16,6-1 6-16,-2-2 7 0,3 0 1 0,1-1 4 16,3-2-1-16,3-1-1 0,1 0-4 0,7-2-5 0,-1-2-3 15,2-2-1-15,-1 0-4 0,-2 1-3 0,2-1-4 16,-2 0-9-16,-6 0-17 0,2 3-18 0,0-1-22 16,0 0-31-16,-4 3-21 0,2 0-23 0,1 1-25 15,-5 1-47-15,1 1-115 0,1 1-333 0,1 0 149 16</inkml:trace>
  <inkml:trace contextRef="#ctx0" brushRef="#br0" timeOffset="28889.71">20014 11839 1 0,'0'0'155'15,"-1"7"-5"-15,1-5-3 0,0-2-6 0,1 10-7 16,-1 0 2-16,2-2-5 0,-1 5-6 0,-1 2-10 16,1 2-6-16,0 2-5 0,-1 0-8 0,0 8-2 15,3-5-5-15,-3-1-6 0,2 5-9 0,-2-7-5 16,2 5-7-16,-2 3-6 0,0-1-7 0,0-6-4 0,0 5 0 15,0-2-4-15,1-2-3 0,-2-3-7 0,1-3-2 16,0 3-5-16,-3-4 1 0,3-1-4 0,-1-4-2 16,-2 3-2-16,2-3 2 0,0-2-7 0,0-1-3 15,-1 1-5-15,2-4 0 0,-1 2-3 0,0-1 0 16,1-4-6-16,-2 3-11 0,2-3-10 0,0 0-3 16,0 0-9-16,0 0-2 0,0 0-7 0,-10-12 0 15,9 5-5-15,1-3 3 0,-2-2 1 0,4-1 7 16,-1-6 7-16,2-5 0 0,-1 3 1 0,1-4 12 15,2-2-7-15,-2-1 9 0,0-2-1 0,2 4 0 16,-1-1 6-16,1 3 5 0,-1 5 10 0,0-1 2 0,0 3 9 16,2 0 4-16,-3 5-4 0,2 2-5 0,0-1 3 15,0 3-2-15,0 2-3 0,-1 2-1 0,4 2 0 16,-2 1-4-16,3 2 3 0,-4 1 2 0,3 3-2 16,-2 1-6-16,1 4 3 0,-1 1 0 0,-2-1 0 15,-1 2-1-15,0 1 1 0,-2-2-1 0,-1 5-2 16,-1-4-3-16,-2-1 5 0,0 0-1 0,-4-1 2 15,1 1 0-15,0 0 0 0,-2-5 3 0,0 3 0 0,3-4 0 16,-1-2 2-16,-1-1 1 0,1 0 5 16,2 0 9-16,-1 1-4 0,5-3 2 0,-8 0-2 15,8 0 0-15,-6-5-1 0,6 5 0 0,-1-7-3 0,3 2-2 16,2-1-3-16,0-1-1 0,2 0-1 0,2 0 1 16,2-1-7-16,1 1-5 0,0 0 0 0,-1 3-4 15,0-1-1-15,3 0-3 0,-4 0-4 0,3 3-11 16,-2-1-4-16,-1 2-6 0,1-1-1 0,0 3-4 15,2 0-9-15,-6 0 1 0,6 2 3 0,-5-1-3 16,2 5 1-16,-1-3 7 0,1 2 5 0,-3-2-1 16,-1-1 7-16,1 2-5 0,-3-1 10 0,1 0 2 15,1 0 1-15,-2-1 3 0,1 1 10 0,-2-1 5 16,-1-1 9-16,-1-2 17 0,6 2 5 0,-6-2 0 16,0 0 0-16,0 0 4 0,0 0 5 0,0 0 8 0,0 0 6 15,-6-12 3-15,5 8-2 0,1-2-1 0,-2-1-2 16,0 2-1-16,2-3 6 0,-1 0-3 0,0-2 1 15,1 2-1-15,0 1-1 0,1-2-2 0,0 2-4 16,1 0-2-16,1 1-5 0,-1-1-4 0,2 2-4 16,0-2-3-16,1 5 0 0,2-3-7 0,2 0 0 15,0 0 0-15,5 1-7 0,-5 1-8 0,4 0-13 16,1 1-13-16,0 0-13 0,4 0-6 0,-5 1-15 16,6 1-7-16,-1-2-5 0,-5 0 1 0,1 2-3 0,-2 0-2 15,1 0 10-15,-1 0 7 0,-1 0 1 16,-6 0 11-16,3 2 1 0,-2-1 5 0,-2 1 8 0,0 2 17 15,-4 1 5-15,0 1 15 0,-3-2-2 0,2 3 3 16,-4-2 12-16,-3 7 16 0,3-5 5 0,0 5-3 16,-3-4 2-16,-2 5 0 0,3-2-3 0,0-1 0 15,-1 0-4-15,3 1-4 0,-1-4-1 0,4 2-2 16,-2-5-1-16,0 3-2 0,4-2-3 0,0 0 3 16,2-1 0-16,1-1-3 0,2-3 0 0,1 1-2 15,-6-1-5-15,17-1-4 0,-7-2-4 0,4-1-7 16,-3-2 3-16,1 2 1 0,-3-3-5 0,4 0-1 0,-3 0 0 15,-1 1 0-15,-1-2 2 0,-3-1 2 0,4 2 4 16,-5 1 12-16,-2-1 4 0,1 3 8 16,-2-1 1-16,-1 0-4 0,0 0-1 0,-1-2-3 0,0 6-2 15,1 1 1-15,-7-6-3 0,5 3 0 0,2 3 5 16,-12-2-4-16,6 2-1 0,6 0-2 0,-16 3-2 16,10-2-1-16,1 0-16 0,0 2-22 0,5-3-21 15,-11 3-27-15,10-2-33 0,1-1-40 0,0 0-142 16,0 0-314-16,0 0 139 0</inkml:trace>
  <inkml:trace contextRef="#ctx0" brushRef="#br0" timeOffset="29418.71">20867 11991 43 0,'0'0'154'0,"-4"2"-7"0,4-2-10 0,0 0-7 15,0 0-12-15,-7 4-8 0,7-4-10 0,0 0-9 16,0 0-8-16,-5 3-6 0,5-3-6 0,-4 4-6 0,3-3 2 16,-3 2 0-16,-1 3-4 0,0-1-5 0,-3 1-7 15,3 4-2-15,-4-1-6 0,3 1-3 16,-2 0 0-16,3-1-6 0,-3 3-2 0,2-3-2 0,2 2-2 15,0-2-5-15,1-1-1 0,1-1-2 0,2 0-2 16,0-4 3-16,0-1-4 0,4 0-1 0,3-2-2 16,1 0-3-16,4-2-4 0,-2-1-7 0,4-3-3 15,4 0 1-15,0-3-11 0,-2-1-5 0,0-3-5 16,-2 2-4-16,0-3 5 0,-4 1-1 0,3-1-5 16,-3-3 3-16,-5 4 4 0,-1-3 0 0,2-1 0 15,-4 0 9-15,0 3-5 0,-3-2 1 0,-2 3 1 0,2 0 7 16,-4-2 4-16,-1 3 11 0,-1 1 2 0,-2-2 12 15,2 4 8-15,-1-1 3 0,2 0 10 0,-1 2 4 16,1-1-4-16,-3 3-1 0,4-1 3 0,1 3 2 16,-1 1-1-16,1-1-6 0,1 4-5 0,3 0-3 15,-6-3-4-15,6 3-3 0,0 0-6 0,-5 8 1 16,4-2-1-16,2 0-3 0,-1 4-1 0,3-1-1 16,-2 1 1-16,2 2-4 0,3 3-2 0,-1-4 1 15,-3 6 0-15,1-5-1 0,2 5 0 0,-1-2-13 16,3-1-10-16,-1 1-24 0,-1-2-27 0,0 1-22 15,1 0-23-15,2-4-31 0,2 1-50 0,-1-2-115 16,0 0-334-16,1-2 148 0</inkml:trace>
  <inkml:trace contextRef="#ctx0" brushRef="#br0" timeOffset="29812.25">21099 12042 188 0,'0'0'207'0,"-4"-5"-6"16,4 2-12-16,0 3-17 0,0 0-17 0,-4-4-14 15,4 4-20-15,0 0-11 0,0 0-11 0,0 0-5 0,0 0-6 16,-5 11-9-16,4-6-7 0,0 0-5 0,1 0-5 16,0 3-4-16,0 1-5 0,0 1-4 0,1-2-3 15,-1 2-4-15,2-2-4 0,1 2-3 0,1-3 0 16,1 1-4-16,0-4-3 0,3 4-5 0,-1-4-8 15,4-1-8-15,-4-2-7 0,1 0-2 0,0-3-6 16,1-3-8-16,0 0-7 0,1 0-4 0,0-1 5 16,-1 0 2-16,-3 0 2 0,-1 1 0 0,-1 0 4 15,0 0-4-15,0 1 9 0,0 1-6 0,-3-1 4 16,3 2-6-16,-4 2 5 0,5-2-2 0,-5 2 3 16,0 0-3-16,0 0 2 0,5 7 8 0,-5-4-7 15,1 1 7-15,2 1-5 0,-2 0-2 0,2 0-6 0,1 1 0 16,-2-2 3-16,5 3 6 0,0-5-7 0,1 1 1 15,2 2-17-15,2-3-14 0,-1-2-11 0,-1 2-14 16,3-4-29-16,-1 0-30 0,0-1-24 0,0-1-97 16,-2 1-271-16,4-4 121 0</inkml:trace>
  <inkml:trace contextRef="#ctx0" brushRef="#br0" timeOffset="30044.25">21472 12048 16 0,'0'0'189'15,"0"0"-3"-15,-9-1-5 0,9 1-7 0,-6 0-8 0,-1 1-12 16,1 2-7-16,2-1-9 0,-1 1-11 0,0 2-12 16,-1 0-9-16,2 1-11 0,1 2-5 0,-2 0-12 15,3-2-5-15,0 4-9 0,1 0-5 0,1-3-7 16,0 1-3-16,3-1-5 0,-1-2-5 0,3 4-2 16,-2-5-3-16,3 0-7 0,1-2-9 0,4 0-7 15,-1 1-8-15,2-3-15 0,2-1-9 0,-1-1-8 16,6-2-14-16,-4 0-20 0,-1-2-11 0,2-1-18 15,0-2-20-15,-3-2-19 0,1 0-16 0,-1-2-145 0,-2 1-315 16,-2-5 139-16</inkml:trace>
  <inkml:trace contextRef="#ctx0" brushRef="#br0" timeOffset="30456.25">21656 11826 112 0,'0'0'180'0,"-4"-3"-1"0,4 3-7 0,0 0-7 16,0 0-1-16,-9 10 4 0,8-7-5 0,-3 1-8 15,4 4-12-15,-4-1-7 0,3 1-7 0,-2 1-3 16,1 1-10-16,2 2-5 0,2-1 1 0,-2 0-15 16,3 1-10-16,2 0-6 0,-1 0-3 0,1 4-7 15,0-1-6-15,3 0-3 0,-2 0-5 0,-2-3-10 0,4 2-5 16,-3-2-2-16,-1 1-10 0,-3-1-7 0,4-2-15 16,-5 1-15-16,3-1-14 0,-2-2-20 0,-1 2-16 15,0-5-17-15,0 2-18 0,0-3-11 0,-4 1-4 16,4-5-7-16,0 0-14 0,0 0 4 0,0 0-4 15,0 0 16-15,0 0 15 0,-5-17 2 0,9 5 19 16,-3 0 14-16,2-1 24 0,-1 3 5 0,2-3 19 16,1 3 17-16,-1-1 10 0,3 2 8 0,-1 1 7 15,-2 2 3-15,1 3-1 0,3 0 9 0,-3 1 2 16,2 3 4-16,1 0-1 0,1 2 4 0,0 0-8 16,2 3-3-16,-4 2-1 0,0-1 1 0,5 1-4 0,-6 1-4 15,1-1-2-15,-1-1-3 0,-1 2 0 0,0 1-4 16,-4-3-3-16,2 1-2 0,-2-4 1 15,1 2-2-15,0-2-1 0,-2 2 3 0,0-2-4 0,0-4 1 16,0 5-3-16,0-5-5 0,-5 2-12 0,5-2-16 16,0 0-18-16,0 0-37 0,-14-6-41 0,14 3-36 15,-4-5-171-15,-1 3-353 0,1-2 156 0</inkml:trace>
  <inkml:trace contextRef="#ctx0" brushRef="#br0" timeOffset="30607.25">21817 11887 28 0,'0'0'162'0,"0"0"-11"0,0 0-14 0,0 0-13 0,0 0-10 15,12 10-14-15,-8-9-21 0,1 4-31 0,2-3-40 16,-2 2-44-16,3-2-117 0,-1 0-165 0,1-2 73 16</inkml:trace>
  <inkml:trace contextRef="#ctx0" brushRef="#br0" timeOffset="31570.86">21981 11960 40 0,'0'5'182'0,"-2"-1"-7"0,2-4-11 0,0 7-11 0,0-7-15 15,0 7-8-15,2-4-11 0,-2-3-14 0,0 5-7 16,0-5-10-16,-3 2-8 0,3-2-7 0,3 4-8 16,-3-4-3-16,0 0-4 0,1 4 1 0,-1-4 1 15,0 0 2-15,0 0 0 0,1 4 0 0,-1-4 0 16,0 0-7-16,0 0-2 0,0 0-5 0,0 0-4 16,0 0-7-16,0 0-3 0,0 0-6 0,0 0-3 0,0 0-3 15,0 0-1-15,2 3-4 0,-2 1-3 0,0-4 0 16,0 0-1-16,-2 5-2 0,2-5-1 15,0 0-2-15,0 0 3 0,0 5-3 0,0-5 3 0,0 0 1 16,0 0 4-16,0 0 0 0,0 0 3 0,0 0-1 16,0 0-4-16,0 0 5 0,0 0-6 0,0 0-1 15,0 0-1-15,0 0-2 0,0 0-7 0,-1-14-5 16,1 14-6-16,0 0-4 0,-1-4-3 0,1 4-7 0,0 0 0 16,-4-3-3-16,4 3 0 0,0 0 2 15,0 0 4-15,0 0 0 0,0 0 3 0,0 0 5 16,0 0-1-16,0 0 1 0,0 0 1 0,0 0 0 0,0 0 3 15,0 0 5-15,0 0 0 0,-4-3 3 0,4 3 0 16,0 0-2-16,0 0 1 0,0 0 2 0,0 0-4 16,0 0 3-16,0 0 0 0,0 0 0 0,0 0 1 15,0 0 5-15,1 14 1 0,1-9-1 0,0 0 7 16,1 2-1-16,-3-1 0 0,0 0 4 0,1 1 3 16,2 3-1-16,-3-3 0 0,2 2-4 0,0 2 1 15,-1-5-1-15,0 1 2 0,0-1-5 0,3-1 3 16,-1 1-1-16,-1-2 1 0,-1 0 2 0,3-1-3 15,0 0 2-15,1-3-3 0,-1 3-1 0,4-3 1 16,-4 2-5-16,3-2 3 0,-2 2-3 0,4-6-2 0,1 6 2 16,-2-4-2-16,1 0-1 0,1 1 0 0,-5 1-1 15,2 0-2-15,-1-3-1 0,-6 3 2 0,9-1-4 16,-9 1 4-16,8-2-2 0,-8 2 0 0,4-1 1 16,-4 1 3-16,0 0 0 0,0 0 3 0,6-1 1 15,-6 1-1-15,0 0 0 0,5-4-3 0,-5 2-2 16,4 1 6-16,1-3-5 0,-4-1 1 0,2 2-2 15,-2-2-1-15,3-1-6 0,0 0 0 0,-1-2-2 16,-1-1-7-16,-2-1-2 0,3 0 1 0,-2 1-1 0,-1 2 3 16,1 0 1-16,1 1 3 0,-1 1 1 15,1-1-3-15,-2 3 1 0,0-1 1 0,0 4 0 0,1-5-1 16,-1 5 1-16,0 0 1 0,0 0 0 0,0 0 2 16,0 0-4-16,0 0-7 0,0 0 0 0,0 0-2 15,2 12-7-15,-4-7-5 0,6-1-6 0,0 0-5 16,0 0-10-16,0 0-7 0,0 1-3 0,1-3-11 15,0 1 1-15,0 0 5 0,1 1-7 0,-2-2 7 16,0 1 2-16,1 0 3 0,-1 1 7 0,0-1 9 16,0 0 1-16,-2-1 16 0,3 0 13 0,-1 1 14 15,-1-1 8-15,-1 1 18 0,2 1 8 0,-2 1 10 0,1 1 5 16,0 0 1-16,-1 0 7 0,2 5-6 0,-1-4 0 16,-1 6 1-16,2-4-9 0,-3 3 2 0,5-3-7 15,1 2-1-15,-3-1-7 0,-1-1-1 0,0 0-3 16,1-1-2-16,0-3-3 0,-3-2 1 0,2 4 1 15,-2-3-4-15,2-1-2 0,-3-3-17 0,0 0-12 16,0 0-20-16,2-15-28 0,-2 7-25 0,0-4-36 16,4-5-49-16,-4 0-143 0,0-4-342 0,0-5 151 15</inkml:trace>
  <inkml:trace contextRef="#ctx0" brushRef="#br0" timeOffset="31727.38">22259 11834 211 0,'-3'-5'220'16,"3"5"-14"-16,-2-4-23 0,2 4-19 0,0 0-15 16,4-5-18-16,-4 5-27 0,5-2-26 0,1 0-26 15,-6 2-30-15,8 0-25 0,-8 0-35 0,9-2-34 16,-4 0-45-16,2 2-98 0,-1-2-234 0,-1 0 104 16</inkml:trace>
  <inkml:trace contextRef="#ctx0" brushRef="#br0" timeOffset="32155.44">22475 11837 212 0,'0'3'210'0,"2"3"-10"0,1-2-14 0,-3 1-12 0,0 3-16 16,0 1-15-16,2 5-7 0,-2-2-11 0,1 5-14 15,1 0-9-15,0-2-11 0,-2 3-8 0,2 0-7 16,-4 0-6-16,-1 0-9 0,2-1-2 0,-2 0-21 15,-4-1-12-15,2 0-15 0,-1-1-12 0,1 0-21 16,0-4-14-16,-1 0-15 0,1-2-18 0,1-1-22 16,1-4 1-16,2 0-14 0,0 1 5 0,1-5-16 15,0 0-7-15,5 1 7 0,-5-1-3 0,10-6 2 0,-2 2 9 16,1 1 28-16,0-2 20 0,2 1 24 16,-2-1 5-16,0 1 10 0,2 3 4 0,2-1 4 0,-1-2 12 15,-2 4 3-15,-1 0 9 0,3 2 4 0,-1 2 4 16,-2-1 0-16,0 4 8 0,-1-2 5 0,-2-1 3 15,0 5 5-15,-2-2 5 0,1-3 7 0,0 2 6 16,-1 2 0-16,-3-1 8 0,2-2 8 0,-2 4 4 16,1-1-2-16,-2-1 3 0,0-2 2 0,2 5-5 15,-1 0-1-15,1 0-3 0,0 1-5 0,0 0-10 16,2 0-4-16,-2 1-5 0,2 0-7 0,0-2-2 16,-1 6-3-16,-1-3-6 0,0-1-4 0,0-3-8 0,0 1-8 15,-1 0-14-15,1-4-15 0,0 1-19 0,-2-2-14 16,0 0-14-16,0-1-36 0,0-4-39 0,0 0-177 15,0 0-342-15,0 0 151 0</inkml:trace>
  <inkml:trace contextRef="#ctx0" brushRef="#br0" timeOffset="32307.48">22815 12320 192 0,'0'0'208'0,"0"0"-62"16,0 0-107-16,0 0-137 0,0 0-106 16,-14-16 47-16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24T09:24:55.432"/>
    </inkml:context>
    <inkml:brush xml:id="br0">
      <inkml:brushProperty name="width" value="0.05292" units="cm"/>
      <inkml:brushProperty name="height" value="0.05292" units="cm"/>
      <inkml:brushProperty name="color" value="#002060"/>
    </inkml:brush>
  </inkml:definitions>
  <inkml:trace contextRef="#ctx0" brushRef="#br0">23914 14204 11 0,'9'5'42'16,"0"2"0"-16,4-2-2 0,-2-1-2 0,7 4-7 15,-2-1 1-15,3 1 1 0,2-1-5 0,5 0-3 16,2 1 1-16,2 0 3 0,2-2-4 0,2-1-3 15,0 0 0-15,3-2 5 0,3-1 6 0,14-2 7 16,-3 0 4-16,8-3-7 0,-7-2 6 0,3 1 3 16,-3 1-5-16,3-1-4 0,-1 1-1 0,-3-1-9 15,-15 6-1-15,1-4 7 0,-5 2-13 0,2 2-8 16,-7-2-3-16,0 0-3 0,-5 2-3 0,1-1-1 0,4-1 4 16,-9 2-12-16,1-2 6 0,-2 2 1 15,0-2 0-15,-2 2-2 0,-2-2 1 0,1 0 2 0,-1 0-5 16,0 0 9-16,-2 0-1 0,-3 0-7 0,0 2 2 15,1-4-7-15,-2 2 10 0,0 0-2 0,3-2 3 16,-1 0-5-16,1 0 6 0,-1 1-6 0,1-1-2 16,2 2-12-16,-6-2-7 0,1 2-15 0,0 0-14 15,-2-1-92-15,-5 1-154 0,9 0 69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24T09:25:20.471"/>
    </inkml:context>
    <inkml:brush xml:id="br0">
      <inkml:brushProperty name="width" value="0.05292" units="cm"/>
      <inkml:brushProperty name="height" value="0.05292" units="cm"/>
      <inkml:brushProperty name="color" value="#002060"/>
    </inkml:brush>
  </inkml:definitions>
  <inkml:trace contextRef="#ctx0" brushRef="#br0">23413 6060 61 0,'0'0'80'0,"0"0"-7"0,0 0-9 15,0 0-4-15,0 0-8 0,0 0-6 0,0 0 0 16,0 0-8-16,0 0-1 0,0 0-6 0,-4-1-4 16,4 1-1-16,0 0-3 0,0 0-2 0,0 0-1 15,0 0-5-15,0 0 3 0,0 0-3 0,0 0-4 16,0 0 4-16,0 0 0 0,0 0 3 0,0 0-8 16,0 0 19-16,0 0-2 0,0 0-2 0,0 0 2 15,0 0-2-15,0 0 1 0,0 0-8 0,0 0 5 0,0 0-7 16,0 0 4-16,0 0-3 0,0 0-5 0,0 0-3 15,0 0 2-15,0 0-1 0,0 0 2 0,0 0-9 16,0 0 2-16,0 0 1 0,0 0-6 0,0 0 8 16,3 11-11-16,-2-6 8 0,-1-5 2 0,3 2-4 15,-3-2 7-15,0 0 1 0,-3 5-6 0,3-5-5 16,3 5 4-16,-3-5 8 0,0 0 1 0,0 0 2 16,1 4 4-16,-1-4-4 0,5 2-1 0,-5-2 5 15,0 0-8-15,4 3 3 0,-4-3 4 0,0 0-4 16,6 0 0-16,-6 0 1 0,0 0-11 0,8 1 8 15,-4-1-3-15,-4 0 1 0,5 2 0 0,-5-2-6 16,0 0 0-16,10 0 11 0,-5 0-6 0,-5 0-1 16,8 0 4-16,-8 0 1 0,10 0-1 0,-10 0-4 0,8 2 2 15,-8-2 1-15,8 2-8 0,-3-2 2 0,-5 0-1 16,11 0 3-16,-6 0 2 0,2 2-3 0,-1-2 0 16,-6 0 2-16,15 0 0 0,-10 1 3 0,3-1-8 15,-1 2 3-15,1-2-3 0,0 0 5 0,-1 0-2 16,0 1-3-16,2-1 2 0,-4 1-1 0,3-1-2 15,1 1 0-15,-2-1 0 0,5 0 0 0,-3 0-2 16,4 0 2-16,-3 0-3 0,0 2 5 0,0-2-7 16,1-2 4-16,-1 2 3 0,-1 2-3 0,-3-4-4 0,2 2 6 15,3 2-3-15,-3-2 0 0,-2-2 0 0,7 4 3 16,-7-1 0-16,2-1-4 0,-1 0 5 0,0 0 4 16,3 0-3-16,-2 0-1 0,1 0-5 0,1 0 0 15,-1 0 6-15,0 0-4 0,4 0 0 0,-3 2 2 16,1-2-5-16,0 0 3 0,-2 0-3 0,1-2 2 15,-1 2 0-15,-1 0-2 0,-1 0 1 0,1 0 1 16,2 2 3-16,-1-2 0 0,2 0-3 0,-1 0 0 0,1 0 2 16,-4 0 2-16,-1 0-7 0,4-2 5 15,-3 2 1-15,4-1-3 0,-5 2-2 0,6-1 5 16,-3-1-12-16,2 1 11 0,-3-2 1 0,0 4-4 0,2-4 5 16,1 2-7-16,0-1 5 0,1 2-4 0,0-2 3 15,-3 0-2-15,4 2 2 0,-3-1 4 0,0 0-5 16,2 0 2-16,-1 1-2 0,0-2-3 0,1 1 1 15,-3 0-2-15,0 1 3 0,5-2-8 0,-5 1 10 16,1 1 2-16,-1-2-3 0,0 2 4 0,4-2-5 16,-2 1 0-16,1-1 4 0,-2 0-2 0,0-1-2 15,1 2 0-15,-1 0-1 0,-4 0-2 0,3-1 5 0,0 1 3 16,3 1-3-16,-1-1-1 0,-1 0 2 16,-1 2 2-16,-4-1-5 0,3-1 5 0,1 0-7 15,1 1 3-15,-5-1 2 0,3 0 0 0,2 1-2 0,-1-2-2 16,0 1 3-16,3 0 2 0,-5 0-2 0,1 0 0 15,2 0 2-15,2 0-7 0,-1-1 4 0,-1 1-3 16,1-1 4-16,-1 1-3 0,3-2 4 0,-4 1-1 16,-2 1-4-16,5 0 6 0,-1 1-6 0,-2-1 3 15,1-1-5-15,-2 1 1 0,-2 0 2 0,2 0-1 16,1 0-2-16,-9 0 5 0,14 0 2 0,-7-2-3 16,1 2-2-16,-1 2 7 0,-1-2-4 0,2-2 3 0,1 4-3 15,1-6 6-15,0 4-10 0,2 0 5 0,-2-2-1 16,0 2 1-16,3 0 2 0,-1 0-6 15,-1 0 2-15,3 0 2 0,-4 0-2 0,4 0 4 0,-1 0-1 16,0 2-2-16,-4-4-3 0,1 2 0 0,-1 2 1 16,1 0-4-16,2-2 2 0,-1 2 5 0,-3-2-2 15,0 0 2-15,-1 1-1 0,3-1 1 0,-2 0 3 16,0 0-4-16,1-1 7 0,2 1-11 0,-2 0 2 16,0 0 5-16,1 0 1 0,-1-2-6 0,0 4 4 15,0-2-3-15,0 0 5 0,1 1-1 0,2-1-3 16,-2-3 3-16,-1 3-5 0,4-2 6 0,-7 2-1 15,5 0-3-15,0 0 1 0,0-2 2 0,-2 2-3 0,1 0-7 16,-2 0 11-16,1 0-6 0,1-2 6 16,-1 2 3-16,-2-1 1 0,2 1-5 0,2 0 6 0,-2 0-8 15,1 0 6-15,3 0-1 0,-4 0-3 0,1-2 2 16,-1 2-6-16,3-2 6 0,-3 2-6 0,2 0 4 16,-2 0-5-16,3 0 7 0,-1-1-8 0,1 1 5 15,-1 2 0-15,1-2 2 0,-2 0-4 0,3 1 3 16,-2-1-2-16,1 0-2 0,0 0 1 0,1 0 2 15,-1 0-4-15,-1 2 2 0,-2-2 2 0,0 0-2 16,1 0 1-16,-2 0 3 0,1 0-8 0,-3 0 11 16,6 0-6-16,-4 0-2 0,2 0 3 0,0 0-2 0,-2 0 0 15,3 0-3-15,-1 0 5 0,1 0-1 0,0 0-2 16,-1 0 0-16,2 0 5 0,-1 0-6 0,0 0 4 16,1 0-1-16,-2 0-5 0,2 0 4 0,-1 0-2 15,2 0 4-15,-4 0 1 0,4 0 0 0,-3-2-5 16,-1 2 7-16,0 0-2 0,0 0 0 0,1 2-4 15,2-4 4-15,-2 2-2 0,-2 0 1 0,3-1-2 16,1 1-5-16,-3-1 6 0,-1 1-2 0,0 0 4 16,3-1-4-16,1 2 1 0,-3-2-4 0,1 1 6 15,3 0-3-15,-4 0 4 0,-1 1-3 0,-1 0 0 16,2-2 0-16,-1 2 3 0,1-1 3 0,4-1-6 0,-4 1 2 16,0 0 0-16,0 0-2 0,1-1 2 0,-2-2 2 15,3 2 0-15,-1 1-4 0,1 0 5 0,-3 0-6 16,1 1 5-16,4-2 0 0,-7 0-3 0,5 2-1 15,-4-1-1-15,1 0 5 0,2 0-3 0,-1 0-2 16,-1-1 2-16,-3 2 1 0,4-2 4 0,-3-1-3 16,5 0-3-16,-4 1-1 0,1-1 0 0,0 4 4 15,1-2-1-15,-2 0-2 0,3 0 1 0,-1 0 1 0,3 0-11 16,-5 0 12-16,3-2 1 0,2 0-2 16,-3 1-5-16,1 0 1 0,2-2 1 0,-2 1 2 15,0-1 1-15,4 3 0 0,-5 0 1 0,3-2-2 0,-2 2 4 16,0-2-5-16,-2 1 6 0,1 1-5 15,1 1 1-15,-3 0-5 0,0-2 0 0,3 1 3 0,-2 0-1 16,-1 0 0-16,-7 0 6 0,13 0-2 0,-5 0-1 16,0 0 1-16,-2 0 3 0,3 0-7 0,-2 1 3 15,0-2-1-15,2 1 2 0,3 0-7 0,-1 1 4 16,-1 0-4-16,-1-2 6 0,3 0-3 0,-1 2-1 16,-2 0-3-16,0 1 5 0,5-4-5 0,-3 2 9 0,0 0-5 15,2-1 3-15,-3 1-2 0,0 0 0 0,2 1-1 16,-6 1 1-16,2 1 1 0,1-3 2 15,1-3-1-15,-2 3 4 0,-1 3-6 0,2-6-2 0,-2 3 5 16,0 0-9-16,1 0 9 0,-2 0 0 0,-6 0-4 16,9 0 4-16,-4 3-3 0,3-6 2 0,1 3-1 15,-9 0 2-15,10 3-3 0,-2-3-2 0,1 0 1 16,-3 0 7-16,5 0-6 0,-4 0 4 0,2 0 0 16,1-3-4-16,1 6 5 0,-1-6-3 0,0 3 3 15,0 0-5-15,2 0 2 0,-2 0 1 0,0 0-4 16,-2 0 0-16,-1 0 0 0,1 3-1 0,-1-6 4 0,0 6-4 15,-7-3 1-15,9-3 3 0,-9 3-1 0,9 0-1 16,-4 0 3-16,4-2 1 0,-9 2 0 0,9 0-2 16,-4-1 2-16,3 1-2 0,-2-1 2 0,2 1-3 15,-8 0 4-15,13-1-7 0,-7 1 2 0,2-2-1 16,1 4 3-16,-2-4 1 0,2 2 2 0,0-1-6 16,2 2 1-16,-4-2 4 0,2 1-4 0,1-1 3 15,-3 1-3-15,4-1-1 0,-4 1 1 0,0 0 4 0,-7 0-4 16,14 0 1-16,-7 0-1 0,-3-2 3 15,-4 2-2-15,9 0-7 0,-9 0 5 0,11 2-3 16,-11-2 1-16,6 0 6 0,2 0-6 0,-8 0 2 0,9-3 4 16,-9 3-2-16,10 0-1 0,-10 0-2 0,12 0 5 15,-6 0-6-15,2-1-2 0,-8 1 6 0,10 0-3 16,-10 0 8-16,9 0-6 0,-9 0 5 0,11 1-4 16,-11-1-1-16,9 0 0 0,-9 0 2 0,8 0-4 15,-8 0-5-15,8-1 11 0,-8 1-7 0,4-3 2 16,-4 3 2-16,0 0-4 0,8 3 2 0,-8-3-1 15,0 0 3-15,6 0 1 0,-6 0-3 0,0 0 1 16,7 0 1-16,-7 0 1 0,7 1-5 0,-7-1 0 16,7-1 4-16,-7 1-3 0,9 0 0 0,-9 0 4 15,9-3 0-15,-9 3-5 0,7 0 4 0,-7 0 5 0,9 3-7 16,-9-3 3-16,0 0 2 0,7 0 0 0,-7 0-1 16,0 0-1-16,8 0-1 0,-8 0 1 0,1 2-1 15,-1-2 1-15,0 0 1 0,0 0-6 0,0 0 2 16,10-2 1-16,-10 2-3 0,0 0 0 0,0 0 3 15,4 1 3-15,-4-1-2 0,5 1-7 0,-5-1 5 16,9 0 4-16,-9 0-5 0,7 0 2 0,-7 0 1 16,0 0-3-16,10-1 3 0,-10 1-1 0,6 1 2 0,-6-1-3 15,0 0 2-15,7 0 2 0,-7 0-2 0,0 0 1 16,0 0-4-16,10-1 4 0,-10 1-1 16,0 0-1-16,0 0-1 0,0 0 4 0,0 0-3 0,8 0-3 15,-8 0 3-15,0 0-3 0,0 0 3 0,0 0 3 16,0 0-3-16,0 0-3 0,0 0 4 0,0 0 3 15,0 0-6-15,0 0 4 0,6-1-4 0,-6 1 1 16,0 0 2-16,0 0-3 0,0 0-1 0,0 0 2 16,5 0-4-16,-5 0 9 0,0 0-3 0,0 0-1 15,0 0 1-15,0 0-3 0,0 0 3 0,0 0 2 16,3 4-8-16,-3-4 7 0,0 0-3 0,0 0 0 0,0 0 4 16,0 0 2-16,0 0-5 0,0 0 5 15,0 0 1-15,0 0-2 0,0 0 4 0,0 0 3 0,0 0-2 16,0 0 0-16,0 0 5 0,0 0-1 0,0 0-1 15,0 0 3-15,0 0 2 0,0 0 1 0,0 0 3 16,0 0-6-16,0 0 2 0,0 0-3 0,0 0 3 16,0 0-5-16,0 0 0 0,0 0-2 0,0 0-2 15,0 0-2-15,0 0-12 0,0 0-19 0,0 0-14 16,0 0-15-16,0 0-20 0,0 0-1 0,0 0-11 16,0 0-17-16,-12 2-23 0,12-2-152 0,-10-4-300 15,10 4 133-15</inkml:trace>
  <inkml:trace contextRef="#ctx0" brushRef="#br0" timeOffset="6838">23008 6803 91 0,'0'0'90'0,"0"0"-21"0,0 0-3 0,0 0-6 16,-4 2-4-16,4-2-1 0,0 0-16 0,0 0-2 15,-5 2-2-15,5-2-3 0,-5 3-3 0,5-3 0 0,0 0-3 16,-9 1-2-16,9-1-5 0,-4 1 2 0,4-1-13 16,-5 3 8-16,5-3-6 0,-4 0 2 0,4 0-5 15,-5 2 1-15,5-2 4 0,0 0 4 0,0 0-9 16,-9 0 6-16,9 0 13 0,0 0 6 0,0 0-1 16,0 0 7-16,0 0 0 0,0 0-4 0,0 0-7 15,-9 0 4-15,9 0 5 0,0 0-7 0,-4-2 0 0,4 2 1 16,0 0-3-16,-3-3 3 0,3 3-4 15,0 0-2-15,0 0 3 0,-3-4-10 0,3 4 2 16,0 0 3-16,0 0-8 0,0 0 1 0,0 0-11 0,-4-4 4 16,4 4-6-16,0 0-2 0,0 0 6 0,0 0 1 15,0 0-3-15,0 0-12 0,0 0 5 0,0 0 0 16,0 0 5-16,0 0-2 0,0 0 4 0,0 0-4 16,0 0 1-16,0 0 4 0,0 0-6 0,0 0 1 15,0 0-2-15,9 11 4 0,-4-11-5 0,-5 0-1 16,5 5 6-16,-1-5 1 0,3 2-2 0,0-2-6 15,-3 3 2-15,1-1 5 0,4-1-6 0,3 0 7 16,-2 2-1-16,0-3-1 0,2 0 7 0,1 0-11 16,3 0 6-16,-3 2-11 0,1-4 8 0,3 2 2 0,0 0 1 15,1 0 0-15,0 0-3 0,1 0 0 0,-1-3 3 16,0 3-1-16,3-1-1 0,-4 0 1 0,3-2-4 16,-2 3 4-16,1-2 4 0,-3 2-4 0,-2-2-7 15,1 2 5-15,0 0-3 0,-4 0 3 0,3-3-5 16,-1 3 8-16,2-2-1 0,-3 2-5 0,-2 0 1 15,4 0 0-15,-2-2 4 0,0 2-4 0,1 2 7 16,-1-2-5-16,7-2 2 0,-6 4-8 0,1-2 5 16,1 2 3-16,-1-2-5 0,0 3 3 0,0-3-2 0,-1 1-1 15,-2-1 4-15,2 3-7 0,0-2 4 0,0 1 2 16,-2-1 3-16,2 0-1 0,-1-1-4 0,2 0 3 16,-3 3-1-16,1-3-6 0,-1 0 6 0,1 0 0 15,-1 0-1-15,-1-3 6 0,-1 3-9 16,4-1 9-16,0 0 0 0,-3-2-1 0,4 1 2 0,-1 0 0 15,0-1 0-15,0 3-1 0,-2-2-5 0,3 0 5 16,-1 0-5-16,1-1 3 0,-1 3-3 0,-2-1 6 16,2-2-1-16,0 2 3 0,3-2-7 0,-3 1 7 15,-1-1-4-15,0 1 1 0,0-1-3 0,3-1 2 16,-2 4 4-16,0-3-5 0,0 3 7 0,1-1-1 0,0-3-6 16,-2 3-3-16,0 1 0 0,0-3 2 0,0 3 3 15,0 0-1-15,-2 0-5 0,3 0 1 0,-3 0 1 16,1-3-1-16,1 3-1 0,-2 0 0 0,0-1 6 15,-1 1-3-15,-1 1 0 0,5-1 0 0,-3 0 1 16,-1 0 2-16,4 0-3 0,-3 0 2 0,3 0-1 16,0 0-3-16,-2 0 0 0,2-1-3 0,0 1 4 15,1 0-3-15,-2-1 4 0,1 1 1 0,1-2-2 0,-1 2 0 16,1-1-1-16,-1 1-2 0,2-2 1 16,-2 0-1-16,5-1 1 0,-1 3-2 0,2-2 0 15,-3 1 3-15,0-1-1 0,0 0 3 0,2-1 0 0,1-1-5 16,-1-1 6-16,1 4-3 0,-6-3 0 0,6 1 0 15,2-1 0-15,-8 1 1 0,6 0 1 0,-1 1-2 16,-1-2 5-16,0 3-4 0,2-4 4 0,-6 1-4 16,6 2-5-16,-5 2 5 0,3-2-6 0,2-1 9 15,-2 0-9-15,-3 2 0 0,0 0 10 0,4-1-5 16,-4 1 1-16,0 2-1 0,0-1-2 0,2 0 0 16,-3 0 2-16,1 0-3 0,0 1 2 0,0-1-4 0,-1 0 6 15,0 1-4-15,1 0-1 0,-1-1 2 0,1 0-2 16,-1 1 6-16,2-1-6 0,-4 0 3 15,2 3 5-15,1-3-4 0,0 1-3 0,2-1 2 0,-2-1 1 16,4 1-4-16,-2 0 3 0,0 0-2 0,4 0-4 16,-5-3 5-16,3 3-2 0,1-1-4 0,-3 1-1 15,0-2 4-15,4 2-1 0,-3 0 3 0,1-1 0 16,1 1-7-16,-1-3 12 0,0 3-5 0,1-2 0 16,-1 1 0-16,0-1 3 0,2 0 0 0,-3-1-3 15,2 2 4-15,1-1-5 0,-1 0 4 0,2 0 2 16,-1 0-4-16,1 2 5 0,-2-3-3 0,3-1 1 0,1 3 0 15,-2 0-9-15,0-2 3 0,0 3 3 16,-1-1 5-16,1-2-3 0,-3 2 3 0,2 1-3 16,-2 0-4-16,1 0 9 0,-1 1-7 0,-1 0 3 0,-3 1-5 15,0-2-1-15,-3 1-6 0,3 1 3 0,-1 0 4 16,2-1-7-16,-2 1 5 0,0 0-1 0,0-2 3 16,1 3-5-16,1-1 4 0,-5 1 1 0,11 1-5 15,-5-1 1-15,1-3 1 0,0 2 4 0,-1-2-3 16,5 3-4-16,-8-3 6 0,6 1-2 0,-6 0 5 15,2 1 4-15,3-1-6 0,-7 0 1 0,8 0-5 16,-6 0 4-16,-3-1-6 0,4 0 3 0,-1 0-5 16,1 0 6-16,-1-1-6 0,-1 2 6 0,-1-1 0 0,1 0 3 15,-1-1-1-15,0 0 3 0,0 1 2 0,0-1-5 16,1 0 1-16,-1-1-3 0,1 1 4 16,-1-1-7-16,3 0 4 0,-4 2 1 0,2 0 4 0,2 0 2 15,-4 0-2-15,4-2 1 0,-1 2 3 16,2-3-1-16,2 3-1 0,-2 0 3 0,2-1-10 0,-3 2 10 15,5-1-4-15,0 0-1 0,-1 3 0 0,1-3 0 16,2 0 4-16,-6 2-2 0,4 0-2 0,-4-1 2 16,2 0 1-16,-4 0-1 0,5 2-2 0,-4-1-2 15,0 0 2-15,0-2-6 0,-2 3 2 0,-1-2 3 16,8 2-1-16,-8-2 5 0,0 0 1 0,3 2-2 0,-5-2 1 16,6 0-2-16,-4 0-2 0,-2 3 2 0,3-4-2 15,-3 1 0-15,5-1 4 0,-3 0 0 0,0 1-2 16,2-1 1-16,-2 0-2 0,3 0 5 0,0 0 0 15,-1-1-6-15,1 0 6 0,-1 1-9 0,6 0 11 16,0-4-4-16,-7 4 2 0,6 0 4 0,-5-1-7 16,-1 0 1-16,1 0 2 0,0 1-1 0,1-2 0 15,-1 1-2-15,5-1-1 0,-4 2 5 0,0-1-2 0,-1 1-8 16,4 0-3-16,-1 0 8 0,-4-2 3 16,5 1-1-16,-2 1 0 0,-2 0-9 0,6 1 7 15,-4-1 0-15,2 2 0 0,1-1 3 0,0 0-4 16,0 0-2-16,1 2 1 0,0-2 1 0,-1-1 3 0,0 4-5 15,1-2 5-15,-7-1-14 0,1 0 3 0,1 0 9 16,-4 1-5-16,4-2 0 0,-3 1 2 0,-3-1 0 16,1 1-2-16,-3 0 1 0,3-1 5 0,-5 1-2 15,5-1-1-15,-3 0 1 0,2 0 1 0,-8 0-4 16,17 0 3-16,-6-1 6 0,-3 1-10 0,2-2 1 16,3 2 5-16,-3 0-7 0,4 0 4 0,-1-3 5 0,1 2-2 15,-1 1-6-15,0-1 9 0,1 0-3 0,-1 1 6 16,0 0 5-16,0-2 0 0,1 0-3 15,-3 2 3-15,1-1 3 0,1 1-3 0,0 0 4 0,1-2 3 16,-4 0-1-16,-1 2 1 0,5 0 3 0,-5 0-1 16,3-1-1-16,0 1-5 0,-3 0-3 0,3-1 1 15,-2 1-4-15,0-1 2 0,0 0-1 0,-2 2-3 16,0-2 2-16,0 1-23 0,0 0 4 0,-8 0 2 16,8 0 0-16,-8 0 1 0,9 0-1 0,-9 0 4 15,5-2-2-15,-5 2 0 0,4-1 4 0,-4 1 2 16,0 0 1-16,0 0-2 0,0 0 2 0,0 0 1 15,0 0 1-15,8 0 0 0,-8 0 2 0,0 0-4 0,0 0 0 16,0 0-1-16,0 0 1 0,0 0 1 16,0 0-1-16,0 0-10 0,0 0-26 0,0 0-30 0,0 0-45 15,0 0-165-15,0 0-294 0,-3-8 131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24T09:27:35.358"/>
    </inkml:context>
    <inkml:brush xml:id="br0">
      <inkml:brushProperty name="width" value="0.05292" units="cm"/>
      <inkml:brushProperty name="height" value="0.05292" units="cm"/>
      <inkml:brushProperty name="color" value="#002060"/>
    </inkml:brush>
  </inkml:definitions>
  <inkml:trace contextRef="#ctx0" brushRef="#br0">7839 3580 114 0,'0'0'113'0,"0"0"-1"0,0 0 0 16,0 0-7-16,0 0-5 0,0 0-5 0,0 0-13 15,0 0 3-15,0 0-7 0,0 0-7 0,0 0 0 16,0 0-7-16,0 0-4 0,0 4-5 0,0-4-6 16,0 0-7-16,0 0-3 0,0 0-5 0,0 0-6 15,0 0-3-15,0 0-3 0,0 0-3 0,0 0 5 0,0 0-6 16,0 0-2-16,0 0-3 0,0 0-5 0,0 0 4 15,0 0-3-15,0 0 1 0,0 0-5 0,0 0 3 16,0 0-1-16,0 0-5 0,0 0 3 0,0 0 4 16,0 0-4-16,0 0 3 0,0 0-3 0,0 0-1 15,0 0 1-15,0 0 1 0,0 0-2 0,0 0-2 16,0 0-2-16,0 0 7 0,4 5-1 0,-4-5 0 16,5 3 2-16,-5-3 1 0,2 1-4 0,-2-1-2 15,0 0 3-15,6 3-3 0,-6-3 2 0,3 1 1 16,-3-1-12-16,7 3 15 0,-7-3-8 0,9 1 15 15,0-1 1-15,-2-1-3 0,4 1 1 0,3-1-2 16,4-2 1-16,2-1 0 0,-1 1 0 0,9-2-8 16,-6 1 5-16,7-1-1 0,1 1-5 0,-1-4 1 15,3 4-2-15,-2 1 2 0,-1-2-1 0,2 0 1 16,2 4 2-16,-1-2-8 0,-3 0 4 0,1-2-3 0,-2 5 2 16,-2-3-1-16,-4 2-1 0,1 0 2 15,-2 0-2-15,0 1-1 0,0 0-4 0,-2 0 2 16,3 0-3-16,-1 1 2 0,-1-2 0 0,1 0 1 0,1 1 3 15,-3 0-3-15,2 0-1 0,-2 0-3 16,-3 0 4-16,2-1-3 0,-5 1 1 0,1 0 4 0,-2-2-2 16,-2 2-4-16,1 0-8 0,0 0 8 0,-5-3 2 15,2 3 2-15,-1 0-6 0,-2-1-1 0,2 1-2 16,-7 0-5-16,10-3-7 0,-10 3-11 0,0 0-5 16,6 0-25-16,-6 0-9 0,8-1-18 0,-8 1-16 15,0 0-4-15,4 0-118 0,-4 0-246 0,0 0 109 16</inkml:trace>
  <inkml:trace contextRef="#ctx0" brushRef="#br0" timeOffset="628">8128 3806 71 0,'-4'1'118'0,"4"-1"-11"15,-9 2-14-15,9-2-7 0,-6 0-10 0,6 0-6 16,-9 0-7-16,9 0-1 0,0 0-9 0,-13 0-1 0,13 0-8 15,-6 1-10-15,2 0 2 0,4-1 2 0,0 0-4 16,0 0-1-16,0 0 2 0,0 0-4 0,-12-1-2 16,12 1-3-16,0 0 2 0,0 0-10 0,0 0 1 15,-5-1-2-15,5 1 0 0,0 0 1 0,0 0-2 16,0 0-2-16,0 0-2 0,0 0 1 0,0 0-7 16,0 0 4-16,-5 3-3 0,5-3 3 0,0 0-1 15,0 0-4-15,0 0 4 0,0 0-5 0,0 0 0 16,0 0 2-16,14 2 2 0,-14-2-1 0,9 0-3 15,-1 2 5-15,3-5-4 0,2 2 0 0,6-1 1 16,0 1 0-16,3-3-8 0,6-2 6 0,0 0-6 16,7 1 0-16,-5-3-3 0,1-1-2 0,0 4 2 15,1-2 4-15,-3-2-5 0,-2 2-7 0,0 1 8 16,-1-1 4-16,-6 2 0 0,0 1-5 0,1-1-9 0,-3 2 18 16,2-1-11-16,0-2 9 0,1 3-7 15,-2 2 5-15,0-2-2 0,-1 2 6 0,0-2-1 16,-5-1-3-16,2 4-2 0,-3-1 2 0,0 1-5 15,-3 0 6-15,-1 0 4 0,0 0 1 0,-2 0 1 0,-6 0 10 16,10-3 14-16,-5 3 4 0,-5 0 12 16,0 0 4-16,9 0 8 0,-9 0 0 0,0 0-2 15,0 0-7-15,9 3-6 0,-9-3-2 0,0 0-7 0,0 0-1 16,0 0-16-16,0 0-14 0,0 0-17 0,0 0-17 16,4-3-17-16,-4 3-28 0,0 0-6 0,5-3-23 15,-5 3-5-15,0 0-28 0,0 0-92 0,0 0-248 16,0 0 110-16</inkml:trace>
  <inkml:trace contextRef="#ctx0" brushRef="#br0" timeOffset="19365.34">22246 7227 55 0,'0'0'98'0,"0"0"-10"0,0 0-4 0,0 0-7 15,0 0 1-15,0 0-13 0,0 0-2 0,12-6-1 16,-12 6-7-16,0 0 3 0,0 0-24 0,0 0 10 15,0 0-4-15,0 0-1 0,0 0 6 0,0 0-10 16,0 0 3-16,0 0-3 0,0 0 0 0,0 0-9 16,0 0 6-16,0 0 1 0,0 0 0 0,0 0-1 15,0 0-7-15,0 0 0 0,0 0 1 0,0 0 2 16,0 0-2-16,0 0-5 0,0 0 5 0,0 0-9 16,0 0 11-16,0 0 0 0,0 0-5 0,0 0 3 0,0 0-2 15,0 0-7-15,1-3-2 0,-1 3 6 0,0 0-5 16,0 0-7-16,0 0 4 0,0 0-2 15,0 0 3-15,0 0-3 0,0 0-3 0,9-1 0 0,-9 1-1 16,0 0 1-16,5-2-7 0,-5 2 3 0,4-4 0 16,-4 4 1-16,5-1-2 0,-5 1-1 0,5-3 4 15,-5 3-3-15,8-1-3 0,-2-1-1 0,-6 2 0 16,8-1-1-16,-8 1 5 0,9 0-1 0,-5-1 1 16,-4 1-4-16,11 0 1 0,-3 0 1 0,0-1 1 15,-8 1-2-15,11 0 1 0,-3-1-3 0,0 2 4 16,-3-1-12-16,-5 0 13 0,14-1-1 0,-8 1-3 0,1 0 6 15,-7 0-5-15,15 1-4 0,-10-2 2 0,1 1 4 16,-6 0-1-16,12 1-3 0,-6-2 2 0,1 0 3 16,-7 1-5-16,11 0 1 0,-4 1 3 0,-7-1 1 15,12 1-3-15,-7-1-2 0,-5 0 1 0,12 0-1 16,-12 0-2-16,10 0 2 0,-6 1 1 0,1-1-2 16,-5 0 4-16,10 0-1 0,-1 0-1 0,-4 0 1 15,3 0 3-15,-8 0-5 0,12 0 3 0,-5 1 2 16,1-1-1-16,-2 1-1 0,1-1-2 0,-7 0 2 15,14 2-5-15,-9-2 7 0,3 0-5 0,-1 0 3 16,-1 0 2-16,2 0-5 0,-1 0-1 0,-1 1 2 16,-6-1-3-16,15 0 3 0,-11 0 2 0,3 0-5 15,-1 3 7-15,2-3-9 0,-1 0 2 0,0 0 0 0,-1 1-2 16,2 2-1-16,-2-2 0 0,1 1-1 0,0-2-4 16,2 1 12-16,-4-1-3 0,3 1 1 0,-3-1-2 15,5 1 1-15,-5-1 1 0,4 1-2 0,-2-1-6 16,-2 0 5-16,-5 0 5 0,12 1 0 0,-5-1-7 15,-2 2 2-15,-5-2 0 0,11 0 3 0,-4 0-2 16,-7 0 4-16,10 0-4 0,-5 0 2 0,-5 0-1 16,10 0 4-16,-6 3 3 0,1-2-3 0,2-1-10 15,-7 0 1-15,6 1 7 0,3-1 1 0,-9 0-1 16,12 0 1-16,-5 0-2 0,6 0 3 0,-7 0-4 0,2 0 5 16,1 0 0-16,1 2-4 0,-2-4-2 0,0 2 1 15,-2 0 5-15,3 0-4 0,-1 0-4 0,-2 0 3 16,4 0-5-16,-2-1-2 0,-3 2 8 0,3-1 0 15,1-1 2-15,-9 1-6 0,12 1 3 0,-5-1 1 16,-1-1 2-16,-6 1-7 0,14 0 3 0,-6 0 0 16,-2 0 8-16,2-1-9 0,-8 1 4 0,10 1 2 15,-1-1-2-15,-5 1-2 0,6-1 4 0,-3 0-5 16,0 0 5-16,1 0-4 0,-2 2 4 0,2-2-5 16,-2 0-2-16,2 0 4 0,2 0-4 0,-3 0 8 15,-1-2-1-15,2 2-2 0,3-1-3 0,-3 1 6 16,0 0 0-16,3 0-7 0,-3-1-1 0,-1 1 6 0,2 0-1 15,3 0-1-15,-2-3 0 0,3 3 4 0,-2-2-2 16,-2 2-2-16,3-1 1 0,-5 1-4 0,5 0 8 16,-6 0-3-16,7 0 3 0,-3-1-4 0,-2 1-1 15,5-1 0-15,-7 1 3 0,3 0 2 0,-1 1-6 16,-8-1 2-16,11 0-3 0,-4-1 1 0,-1 2 6 16,2-2-3-16,-1 1 0 0,0-1 1 0,1 1-2 15,0-1 3-15,-1 1 0 0,-7 0-8 0,14 0 6 16,-5-2 6-16,-2 2-7 0,1 2-7 0,1-2 7 15,1-2 3-15,-3 2-4 0,4 0 5 0,-1 0-2 16,-2 0 3-16,1-1-6 0,2 1-1 0,1-3 4 0,-4 6-6 16,2-6 5-16,0 3 1 0,0-1-1 0,-3 1 3 15,2 0-6-15,-2-3 3 0,0 3 0 16,2 0 1-16,-9 0 3 0,11 0-6 0,-3-1 6 0,1 1-10 16,-2 0 9-16,1 1-5 0,-1-2 3 0,0 1-1 15,2 0 3-15,-2 1 0 0,0-1-2 0,-7 0 2 16,9-1-3-16,1-1-7 0,-5 2 10 0,3 0-5 15,2 0 8-15,-2 0-2 0,0 0-2 0,-2 2 0 16,4-2-3-16,1 0 3 0,-1 1-1 0,-1-1-9 0,-2-1 8 16,4-1-1-16,0 4-1 0,-1-2 2 15,1-2 0-15,0 2 3 0,-2 0-9 0,1 2 10 0,-3-2-6 16,1 0 1-16,0 0 2 0,1-2 0 0,-4 2-4 16,4 0 3-16,-9 0-2 0,13 0 0 0,-8 0 4 15,4 0 0-15,-9 0-6 0,13 0 8 0,-4 0-5 16,0 0 4-16,0-1-4 0,0 1 1 0,2 0 2 15,-1 1 0-15,2-2-2 0,1 2 1 0,-3-2-1 16,1 1 2-16,2 0-1 0,-1-1-2 0,0 2 7 16,-1-1-11-16,2 0 2 0,-1 0 5 0,-3 0 1 15,0 0-3-15,1 1 2 0,-5-1-4 0,3 0-2 16,0 0-1-16,-1 2 3 0,0-2 4 0,-1 0-2 16,2 1 2-16,1-1-3 0,-2-1-2 0,0 2 1 15,-7-1 4-15,14 0 3 0,-8 3 1 0,1-3-4 0,-1 0-2 16,3 0-2-16,1 0 4 0,-2 0-1 0,0 1-1 15,0-1 2-15,0 3-1 0,1-3 1 0,-4 1 1 16,7-1-3-16,-1 2 0 0,-2-2 3 0,1 0-9 16,-3 1 3-16,-1-1 7 0,4 1-5 0,-3-1 4 15,3 0-1-15,-2 1-8 0,-2-1 13 0,-1 1-4 16,3-1-3-16,-8 0 0 0,11-1 2 0,-3 2-1 16,0-1 4-16,-2 0-1 0,1 0 1 0,-7 0-3 15,13-1 2-15,-6 1 4 0,3 0 2 0,0-1-2 0,-1 0-9 16,0 2 7-16,-2-1-2 0,1-1-3 15,4 1-2-15,-5 1 3 0,4-1 1 0,-5 0 1 0,-1 0-2 16,6 1 2-16,-4-1 2 0,0 0-6 0,-1 0 0 16,1 1-2-16,0-1-3 0,0 0 9 0,0 0 0 15,0 0-2-15,0 1-4 0,1-1 6 0,-2 0 0 16,-6 0-7-16,15 2 8 0,-8-2-5 0,3 0 2 16,1 0-3-16,0 0 8 0,-1 0-13 0,-1 0 2 15,3 3 6-15,-5-3-2 0,1 1 4 0,2-1-1 16,-5 1-7-16,4-1 7 0,0 0-8 0,0 2 7 15,-1-4-5-15,-2 4 6 0,1-1-1 0,-1-1-5 0,3 0 1 16,-3 1 5-16,1 1 1 0,-1-2-5 0,3 0 1 16,-1 0 5-16,1 0-9 0,0 1 6 15,-3-1-2-15,2 0 2 0,-2 2-7 0,2 0 8 0,1-2-4 16,0 0-2-16,-2 0 3 0,2 0-5 0,1 0 5 16,-2 1-3-16,2-1 6 0,-5 3-4 0,3-3 8 15,-3 0-4-15,-5 0-1 0,14 1 0 0,-9 0-6 16,3 1 5-16,-3-2 3 0,4 0-1 0,-9 0-3 15,13 1 0-15,-7-1 4 0,2 0-4 0,0-1 5 16,-8 1-1-16,12 0-6 0,-6 0 3 0,-6 0 7 16,12 0-8-16,-7-2-4 0,-5 2 5 0,12 2-4 0,-6-2 6 15,1 0 1-15,0 0-3 0,-7 0 1 0,9 0 1 16,-9 0-1-16,8 0 1 0,0 0 0 16,-8 0 0-16,11 0-7 0,-6 0 3 0,-5 0 4 0,9 1 2 15,0-1-4-15,-9 0 2 0,9 0-3 0,-1 1 0 16,-8-1 3-16,14 0-4 0,-8 0 1 0,-1 0 0 15,3 0 1-15,-8 0-6 0,13 0 1 0,-8 3 2 16,1-3 1-16,-1 0 2 0,2 3 0 0,-7-3 0 16,7 0-3-16,-7 0 2 0,9 0 0 0,-5 1 5 15,-4-1-5-15,9 1 1 0,-6 1-2 0,-3-2-2 16,7 0 3-16,-3 1 2 0,-4-1-2 0,5 2 0 16,-5-2 2-16,8 0 2 0,-8 0 1 0,8 2-4 0,-1-2 0 15,-7 0-4-15,9 0 3 0,-9 0 3 0,7 0-3 16,-7 0 1-16,7 0-2 0,-7 0-1 0,9 0 2 15,-9 0 0-15,4 2-1 0,-4-2 0 0,7 0 2 16,-7 0 4-16,0 0-5 0,7 0-4 16,-7 0 4-16,0 0 6 0,0 0-2 0,0 0 4 0,0 0-2 15,0 0 2-15,0 0 1 0,0 0-4 0,0 0 1 16,0 0-8-16,0 0-7 0,0 0-20 0,0 0-10 16,0 0-19-16,0 0-29 0,-20 3-23 0,20-3-131 15,-15 0-260-15,4-3 116 0</inkml:trace>
  <inkml:trace contextRef="#ctx0" brushRef="#br0" timeOffset="21498.92">22404 7265 71 0,'0'0'66'0,"0"0"-4"0,0 0-3 15,0 0-10-15,0 0-4 0,0 0-2 0,0 0-1 16,0 0-1-16,0 0 1 0,0 0-4 0,0 0-1 16,0 0 7-16,0 0 1 0,0 0 0 0,0 0 5 15,0 0-7-15,0 0-1 0,0 0-4 0,0 0 7 0,0 0-13 16,0 0 5-16,0 0-3 0,0 0-9 0,0 0 0 16,0 0-6-16,0 0-4 0,0 0 1 0,0 0-4 15,0 0 1-15,7-9 0 0,-7 9 1 0,0 0-1 16,0 0-6-16,8-3 2 0,-4 3 6 0,-4 0-5 15,8-3 1-15,-8 3 8 0,9-1-6 0,-9 1 0 16,10-1-4-16,-7-1 5 0,-3 2 6 0,13-1-6 16,-6 0 5-16,0-2 9 0,2 2-4 0,-2 1 3 15,0-1-8-15,6 0-2 0,-4 1-1 0,0-2-3 16,0 2 3-16,0 0 0 0,-3 0-5 0,8-1-3 16,-5 1 5-16,0 0-3 0,3 0-3 0,-3 0 1 15,2-2-3-15,2 2 4 0,-2 0-1 0,2-1-4 0,1 1-1 16,-3-1-1-16,4 1 2 0,-2 1 2 0,3-2-2 15,2 1 8-15,-4 0-7 0,-1 0-4 0,2 1 4 16,-2-1-4-16,1 0-1 0,3 0 9 0,1 1-11 16,-7 1 2-16,2-1 3 0,-2-1 1 0,2 0 1 15,1 0 3-15,-1 2-4 0,2-2 2 0,-2 1-6 16,-1-1 6-16,3 0-2 0,-1 0 3 0,5 1-4 16,-5-1 0-16,-1 0 0 0,4 0-1 0,-5 0 0 0,4 0 1 15,-1 0 0-15,-1 0-3 0,0 1 3 16,-1-1-3-16,0 0 4 0,0 3 0 0,1-6-5 15,-2 6 4-15,1-3-5 0,1 0 4 0,-1 1 1 0,-3-2-1 16,3 2-1-16,0-1 1 0,-3-1-2 0,3 2 0 16,-1-1 1-16,0 0 2 0,1 1-4 0,-4-1 2 15,2 0-5-15,3 0 4 0,-1 0 0 0,-3-1 1 16,4 1 1-16,-1 0 1 0,1 0-2 0,-1-1 0 16,2 2-3-16,-3-1 5 0,2 0-6 0,-1 0 1 15,-2 1 4-15,2-1-3 0,-1 2 0 0,1-4 0 16,0 4 0-16,-2-2 1 0,1 1-2 0,-3-1 1 15,4-1 2-15,1 1-3 0,-1 0 3 0,1 0 0 16,-4 0-3-16,4-2 0 0,-1 2 0 0,-1 0 0 16,0 0 1-16,1 0-1 0,0-1 3 0,-2 1-3 15,1 0-1-15,-1-1 2 0,2 1-1 0,1 1 7 0,-5-1-5 16,4-1-5-16,-2 1 3 0,1 1 2 0,-1-2 0 16,2 2 1-16,-1-1 0 0,-1-1 1 0,1 1-3 15,-2 0-1-15,3-3 5 0,-2 6 0 0,4-3-4 16,-2 0 1-16,5 0 0 0,-1 0-3 0,1 0 2 15,-5 0 2-15,6 1-3 0,-7-1 2 0,9-1-2 16,-2 1 1-16,-6-3 1 0,7 3-3 0,0 0 3 16,-7-1 3-16,5 1-6 0,-1-1 6 0,1 1-6 15,-7-1 2-15,2-1 0 0,1 2 0 0,-1 0 1 16,-3 0-2-16,-1-1 3 0,0 1-5 0,4 0 9 16,-3 0-4-16,-1 0-1 0,1 0 2 0,-1 0 3 15,-1-2-5-15,2 2 2 0,-1 0-1 0,1-1-6 0,1 0 4 16,0-1 2-16,1 2 2 0,1-1-3 0,0 1 2 15,1 0 3-15,-1-4-1 0,6 4 0 0,-6-2 3 16,2 1-1-16,2 1-2 0,-2-1 1 0,-2 0 0 16,6 1-1-16,-1-1 0 0,0 1-2 0,-6 0 4 15,0-1-2-15,6 1 4 0,-4 0-5 0,-1 0 0 16,-4-2-2-16,1 1-1 0,-5 1 0 0,7-4 2 16,-1 4-2-16,1 0 4 0,-3-3-1 0,0 3-2 15,-3-1 2-15,3-2 2 0,1 2-3 0,-1 0-3 16,1 0-1-16,0-4 2 0,-2 5 2 0,3-2 0 15,-1 1 4-15,3-1-6 0,-2 1 0 0,4-1-2 0,-4 0 4 16,5 1-1-16,-3-1 0 0,6 1 0 0,-1-1 4 16,1 1-2-16,-2 0 0 0,-1-1-1 0,1 2 2 15,-3-1-1-15,-1 1-1 0,2-1 4 0,-2 0-4 16,2 0 0-16,-2 1-3 0,-1-1 2 0,0 1 0 16,1-3 3-16,1 3 1 0,-1-1-5 0,0 0 2 15,0-1 0-15,-1 2-1 0,0-2 1 0,1 2-1 16,-3 0 5-16,1 0-6 0,-2 0 6 0,3 0-1 15,-1-2 2-15,0 2-1 0,1-2 4 0,-3 2-7 16,0-1 1-16,4 2-1 0,-7-2 0 0,3 2 1 16,4-1-4-16,-8 0 2 0,3 0-1 0,-8 0-1 15,11 0 1-15,-7 0-5 0,-4 0 4 0,12 2 0 0,-7-2 5 16,-5 0-5-16,14 0 1 0,-9 0-1 0,-5 0 3 16,12 0-4-16,-4 2 1 0,-1-2 0 0,-1 0 0 15,2 2 2-15,3-2-1 0,-4 0 0 0,0 2-4 16,3-2 6-16,1 1-1 0,-1 0-2 0,-3 0 0 15,1-1 0-15,0 2 4 0,-3-2-5 0,3 1 1 16,-3 0 0-16,-5-1-2 0,10 1-1 0,-10-1 5 16,8 0-2-16,-8 0 1 0,0 0 0 0,6 1 0 15,-6-1-2-15,0 0 3 0,8 0-2 0,-8 0-1 16,0 0 2-16,0 0-2 0,0 0 1 0,4 3 3 16,-4-3-3-16,0 0 2 0,0 0 0 0,0 0-3 0,0 0-2 15,6 0 4-15,-6 0-2 0,0 0 3 0,0 0-3 16,0 0 2-16,0 0 2 0,0 0-3 0,0 0 1 15,0 0-1-15,0 0 1 0,0 0 1 0,0 0 1 16,0 0-3-16,0 0 0 0,0 0-3 0,0 0 4 16,7 0 2-16,-7 0-1 0,0 0-3 0,0 0 4 15,0 0 1-15,0 0 0 0,0 0-1 0,0 0 2 16,0 0-3-16,0 0 1 0,0 0-3 0,0 0-6 16,0 0-17-16,0 0-24 0,0 0-19 0,-22 5-25 0,17-3-34 15,-2-1-156-15,-2 1-302 0,3-1 134 16</inkml:trace>
  <inkml:trace contextRef="#ctx0" brushRef="#br0" timeOffset="23367.92">22419 7150 6 0,'0'0'72'0,"0"0"-3"0,0 0-17 0,0 0 6 0,0 0-9 15,0 0-6-15,0 0 4 0,0 0-13 0,0 0-3 16,0 0 3-16,0 0 0 0,0 0 2 0,0 0 8 16,0 0 3-16,0 0 10 0,0 0-1 0,10 6 3 15,-10-6-3-15,0 0 2 0,0 0-3 0,0 0-5 16,0 0-3-16,0 0-4 0,0 0-1 0,0 0-6 16,0 0-2-16,0 0-3 0,0 0-8 0,4 3 0 15,-4-3-2-15,0 0-5 0,0 0-4 0,5 2 6 16,-2 0 0-16,-3-2-1 0,11 2-1 0,-6-2-5 0,-1 1 3 15,3 0-2-15,-2 0 3 0,2 1-2 16,0-2-5-16,-1 2 3 0,3-2 0 0,1 2-2 0,-1-2 2 16,3 1-2-16,-1 1 1 0,-2-1 1 0,0 0-1 15,4 1-2-15,-3-2 3 0,2 1 0 0,-1-1 4 16,1 2-7-16,-3-2 1 0,3 0-2 0,-1 0 2 16,1 3 4-16,0-2-5 0,-1-1-1 0,1 1-1 15,1 0 1-15,1-1 1 0,-1 0 1 0,4 0 1 16,1 0 2-16,-4 2-6 0,6-1 3 0,-1-2 0 15,0 2-3-15,0-1 1 0,0-1-2 0,1 2 3 16,1 1-3-16,-2-2 2 0,-1 0-2 0,4 4-2 0,-3-8 0 16,0 4 0-16,-1 0-3 0,1 4 2 0,-6-3-2 15,7 0 2-15,-2 0-1 0,-4 0 2 16,4-1 0-16,-4 1-1 0,3 1 1 0,2-1-4 0,0-1 0 16,-2 0 1-16,1 0 1 0,-4 0-1 0,4 0-1 15,-2 0 4-15,4 3-2 0,-1-3 1 0,-3 0 2 16,3 0-2-16,-2 0 3 0,2 1-5 0,0-1 3 15,-6 0-2-15,6 3 3 0,-2-2-5 0,-3 1 3 16,-1-2 2-16,2 1-3 0,-2 0 3 0,0-1-4 16,1 2 1-16,-3-1-1 0,3-1 2 0,-3 2-3 15,0 1 0-15,3-2 0 0,-1-1 3 0,-2 0 0 16,2 3-2-16,1-2 3 0,-1-1 0 0,0 3 1 0,-1-2 0 16,5-1-3-16,1 0 4 0,1 0-3 0,-2 2 1 15,1 0 2-15,1-1-4 0,-5 2 2 16,0-2-4-16,5 0 3 0,-6 2 2 0,5-2-2 0,-5 2 2 15,1 0-3-15,-3-3 2 0,4 1-2 0,-2 0 0 16,5-1 6-16,-4 2-11 0,0-1 6 0,-1 1-2 16,1 0-2-16,0-2 6 0,-1 0-3 0,5 0-1 15,-3 0 0-15,-2 0 4 0,6 2-1 0,-6-2-1 16,0 0-1-16,5 0 1 0,-6 3-2 0,8-3 2 16,-1-3-2-16,-3 3-1 0,2 0 4 0,0 0-2 15,1 0 2-15,-5 0-3 0,4 0-2 0,0 0 3 16,-1 0 0-16,-3 0-1 0,4 3-1 0,-4-3 1 0,2 0-3 15,-2 2 3-15,2-1 1 0,-2-1 1 0,-3 1 0 16,-2-1 0-16,4 0-1 0,-3-1 1 0,3 1 3 16,-4 0-2-16,1 0-3 0,2 0-3 0,-6 1 2 15,4-1 2-15,2 0 2 0,1 1-3 0,-3-1 3 16,4-1-2-16,-1 1-2 0,4 1 1 0,-4-1 2 16,1 0 1-16,-1 2-1 0,7-4-4 0,0 2-2 15,-1 2 3-15,1-4 1 0,-2 2 0 0,1 0 2 16,0 0-4-16,-2 0 4 0,-2 0-4 0,-2-1 2 15,0 1 0-15,1 1 0 0,0-1 0 0,0 0 3 16,-1-1-2-16,1 1-2 0,-4 1 5 0,3-2-4 0,0 1-4 16,-3 0 6-16,5-1-3 0,-2 1-2 15,1-1-1-15,0 1 2 0,0 1 0 0,4-2 3 16,-4 1-3-16,2 0 1 0,4 0 4 0,-2 0-3 0,0-2 0 16,1 2 0-16,-1 0-2 0,-5 0 3 0,5-3 0 15,-1 3-1-15,0 0 3 0,1 0-1 0,-6 0-1 16,0 0-3-16,0 0 4 0,-1-2-2 0,-2 2-3 15,-2-2 2-15,0 2 3 0,3-1-3 0,-2 0 1 16,0 1 3-16,-2-1 0 0,2 2-6 0,-2-2 5 16,3 1 1-16,-1-2-3 0,3 2-3 0,0 0 0 0,-2 0-1 15,2-1 1-15,-5 1 6 0,7-1-4 16,-3 1 5-16,1 0 0 0,0 1-8 0,-3-1 3 0,-1 1-2 16,1-1 3-16,1 0-1 0,-1 0-1 15,-2 0 4-15,-6 0-5 0,9 2-1 0,-4-2 4 16,-5 0-3-16,0 0 0 0,10 0 0 0,-10 0-2 0,5 1 2 15,-5-1 3-15,7 1-1 0,-7-1-4 0,4 1 2 16,-4-1 3-16,0 0 1 0,2 2-1 0,-2-2 1 16,0 0-1-16,0 0 0 0,0 0-1 0,0 0 2 15,0 0 0-15,8 2 1 0,-8-2 1 0,0 0-1 16,0 0 2-16,0 0 2 0,0 0 2 0,0 0-11 16,0 0-15-16,0 0-20 0,0 0-39 0,0 0-58 15,0 0-149-15,0 0-307 0,-13-9 137 0</inkml:trace>
  <inkml:trace contextRef="#ctx0" brushRef="#br0" timeOffset="74874.42">16784 8040 14 0,'0'0'83'0,"-7"1"-6"0,7-1 3 16,0 0-5-16,0 0-3 0,0 0-6 0,0 0 1 16,0 0-8-16,0 0 3 0,0 0-9 0,0 0 2 15,0 0-13-15,0 0-2 0,0 0 4 0,0 0-1 0,0 0 4 16,0 0-2-16,0 0-7 0,0 0 1 0,0 0 1 16,0 0-2-16,0 0-4 0,0 0 0 0,0 0-3 15,0 0-7-15,0 0 1 0,0 0-2 0,0 0 1 16,0 0-7-16,0 0 8 0,0 0-10 0,0 0-11 15,0 0 13-15,0 0-3 0,20 0-3 0,-20 0-5 16,0 0 5-16,10 1-3 0,-8 1 2 0,-2-2-8 16,8 2 10-16,-3-1-10 0,-5-1 6 0,9 0-3 15,-1 2-7-15,-2-2 8 0,1 2 0 0,2 0-3 16,-1-1 4-16,0 1-3 0,1 0 5 0,2-2-9 16,0 3 2-16,-1-3 3 0,0 0-4 0,2 2 2 0,-6-2-4 15,4 1 5-15,1 0-6 0,0-1 4 0,-1 1-8 16,0-1 4-16,0 1-2 0,1-1 9 15,-1 2 1-15,-3-1-7 0,0 0 5 0,5 1 0 0,-1-2-3 16,1 1-6-16,-1 0 5 0,0-1 0 0,1 0 1 16,1 0-2-16,1 0 0 0,-1 0 5 0,2 3-1 15,4-3-6-15,-5 0 3 0,3 0 3 0,-3 0-4 16,5 0 5-16,-5 0-8 0,-3 0-3 0,4 0 7 16,-2 0 2-16,0 0-4 0,0 0 2 0,0 0-1 0,1 0-3 15,-1 0 4-15,0 0 3 0,-3 0-4 16,2 0-2-16,-1 0 4 0,-1 0 0 0,1 0-3 15,0 0 5-15,-1 0 0 0,-1 0-5 0,1 0-1 0,-2 0 0 16,0 0 3-16,3 0-1 0,-2 0-2 0,0-3-1 16,2 3 3-16,1 0 4 0,-3 3-1 0,4-3 4 15,-3 0-9-15,-1 0 0 0,4 0-5 0,-3 0 1 16,-1 1 8-16,-1-1-6 0,1 2 3 0,-3-1-3 16,0 0 0-16,3 0-2 0,-2 1 2 0,0-2 5 15,4 0 1-15,-3 2-4 0,-1 0 3 0,3-2-1 16,0 0-2-16,1 2 1 0,-2-1-1 0,3 1 9 0,-1-2-3 15,0 1-8-15,2 0 6 0,0-1 1 16,1 1-2-16,-3-1 1 0,2 0-3 0,4 0 0 16,-5-1-2-16,5 1-1 0,-4 0-1 0,1-1 8 0,-3 0-7 15,3 1 8-15,-3 0-5 0,-2 0 5 0,-1 0-1 16,4-2 2-16,-7 2 1 0,4-1-5 0,1 1 5 16,-5-2 1-16,6 2-2 0,-1-2 0 0,-4 0 0 15,6 1-3-15,-2 0 3 0,-1-1-4 0,1 1 1 16,1-2 3-16,1 3-3 0,-2-3 0 0,4 2 3 15,-2 1-4-15,0-3 3 0,1 2 0 0,2 0 1 16,2-1-7-16,-4 1 2 0,1 1 4 0,-1-1-4 16,6 0 3-16,-6 0-1 0,2-1 2 0,-2 2 1 0,2 0 0 15,-3 0-2-15,2-3 3 0,-1 3-4 16,-2 0 0-16,3 0 2 0,-5 0 1 0,3 0-3 0,-1 3 3 16,-6-3-2-16,3 0-3 0,2 2 2 0,-1-4-4 15,3 4 6-15,-2-1-6 0,-4 0 3 0,3-1 0 16,3 1 3-16,-3-1 0 0,2 0 3 0,1 0-7 15,-2-1 3-15,0 1-2 0,1 0 0 0,0 0 2 16,0-1 2-16,3 0 0 0,-3 1 0 0,3 0-4 16,-2-2 1-16,1 2-4 0,5 0 5 0,-4 0 0 15,-1 0-3-15,2-3 0 0,-2 3-1 0,5 0 4 16,-1-1-3-16,0-2 1 0,-3 2 0 0,4 1 1 0,-2-1-5 16,-2 0 3-16,-1 1-1 0,-1-2 4 15,1 2 1-15,1 0 0 0,0-2-5 0,-1 1-2 0,2-1 2 16,-1 2 7-16,4-3-10 0,-4 3 5 0,0-1 0 15,3 1-3-15,1 1 1 0,0-2 5 0,-6 2-5 16,8-1 6-16,-5 0-6 0,-1 0 4 0,0 1-1 16,3 2-3-16,-6-3 2 0,2 2-1 0,2 0-7 15,-2-2 10-15,5 2 0 0,-5-1 1 0,1 0-1 16,-1 2-4-16,3-1 5 0,-3-2-4 0,1 0-1 16,-1 3 5-16,2-3 0 0,2 2-1 0,2-1-5 15,-6 0 7-15,1 0-1 0,4 2-6 0,-4-2 4 16,2 0 3-16,-2-1-4 0,3 2-2 0,-2-2 0 0,-2 1 1 15,2-1 3-15,-2 1 0 0,2-1 5 16,-3-1-15-16,1 2 13 0,1-1 7 0,-3 0-6 0,2 0 4 16,-1 0-2-16,-1 0 0 0,2 0 4 0,-3 0-3 15,3 0-1-15,-3 0-2 0,2 3 0 0,0-3-4 16,1 0 5-16,-2 0 0 0,3 0-11 0,-2 0 10 16,2 0 1-16,-1 0-3 0,1 0 3 0,0 0-3 15,0 0 0-15,-1 0 0 0,-3 0 0 0,6 0 1 16,-5 0-6-16,2 0 2 0,-3 0 2 0,2 1-2 15,-2-1 2-15,-2 2 1 0,-1-2-5 0,-2 0 4 0,4 0 0 16,-5 1 1-16,-4-1 1 0,10 0-3 0,-10 0-5 16,8 1 9-16,-8-1-9 0,0 0 3 0,9 0-17 15,-9 0 1-15,0 0 4 0,0 0 0 0,0 0-1 16,0 0 0-16,0 0-5 0,0 0-2 0,0 0-16 16,0 0-15-16,0 0-11 0,0 0-16 0,0 0-20 15,0 0-21-15,0 0-88 0,0 0-225 0,0 0 99 16</inkml:trace>
  <inkml:trace contextRef="#ctx0" brushRef="#br0" timeOffset="76909.5">23688 5895 14 0,'3'-3'49'16,"0"2"-8"-16,-3 1 2 0,5-5-5 0,-3 2-4 15,-2 3 0-15,3-4 5 0,-1 0-8 0,-2 4-3 16,0-4-2-16,0 4-3 0,1-5 3 0,-1 5-4 16,-3-5 0-16,3 5-4 0,-1-4 3 0,1 4-1 0,-1-3-6 15,1 3 3-15,0 0 2 0,-3-4-2 0,3 4 3 16,0 0-5-16,0 0 0 0,-4-3 1 16,4 3 0-16,-4-4-5 0,4 4 0 0,-6-1 4 0,6 1-6 15,-6-1-2-15,6 1-1 0,0 0-2 0,-10 0 1 16,10 0-3-16,-9 1 2 0,4 0 4 0,5-1-1 15,-8 2-5-15,4 0 0 0,-1 0 3 0,0 1-7 16,0-1 3-16,1 3 3 0,-1-3-2 0,-2 3-5 16,2 0 12-16,-1-2-8 0,2 2-1 0,-1 0-2 15,1-1 5-15,-1 0 3 0,1 3-1 0,-1-3-1 16,0 1-9-16,-1 2 14 0,2-1-3 0,-1 2 2 16,-2 1-1-16,2-3-3 0,0 3 3 0,0-1 0 15,0 4-4-15,-2-2 13 0,2 2-2 0,-3 2-9 16,-1 2 11-16,1 0 0 0,-4 1-1 0,0 6 7 15,1-7-5-15,-1 3-4 0,1-2 2 0,1 0-4 16,-4 0 4-16,5 0 0 0,1-1-3 0,-3 1 0 0,3-2-7 16,3 0 7-16,-5 2 2 0,4-3 1 0,-1 1-2 15,1-1 1-15,1-1-8 0,1-1-4 0,-2-2 4 16,2 1 3-16,0 1 5 0,0-2-5 0,-1 1 1 16,1-2-4-16,-1 0 5 0,1 0-2 0,2-2 1 15,-1 0-6-15,-1-2 1 0,2 1-2 0,-1 1 1 16,2 0 6-16,-2-2-9 0,1 0-4 0,-1 2-25 15,2-2-31-15,-2-2-22 0,1 1-101 0,-1-1-195 16,3-3 87-16</inkml:trace>
  <inkml:trace contextRef="#ctx0" brushRef="#br0" timeOffset="78971.62">23117 6278 50 0,'0'0'62'0,"18"2"6"0,-18-2-13 0,6 1 0 16,-6-1 1-16,0 0-2 0,10 1-3 0,-10-1 1 0,5 1-8 16,-1-1-5-16,-4 0-6 0,0 0 4 0,9 0-7 15,-9 0-7-15,0 0 4 0,0 0 0 16,4 2-5-16,-4-2-1 0,0 0-2 0,5 4-5 0,-5-4 2 15,0 4-2-15,0-4 6 0,0 0-13 0,-4 7 9 16,3-3-7-16,-2 1-9 0,3 0 14 0,-1 1-4 16,1 0 12-16,-2-1-8 0,0 2-7 0,1 0 7 15,-3-2-3-15,4 3 0 0,-2 0 1 0,0 1 2 16,-2 0-2-16,3-2 2 0,-1 1-1 0,0-2-3 16,2 3 4-16,0-1 4 0,-3-2-6 0,3 1 0 15,0 0-6-15,-2-1 3 0,4 0 4 0,-2 0 4 16,3 0-3-16,-3-1 4 0,0 0-1 0,2-2 0 0,0 1-8 15,-2-1 1-15,0-3-2 0,0 5-1 16,0-5-1-16,1 4 3 0,-1-4 0 0,0 0 0 16,0 0 0-16,2 5-5 0,-2-5-4 0,0 0 2 0,2 3 0 15,-2-3 0-15,0 0 1 0,0 0-2 0,0 0 3 16,0 0-7-16,0 0 8 0,0 0-4 0,0 0-1 16,0 0 2-16,-2 5-2 0,2-5-3 0,0 0 3 15,0 0 7-15,0 0-5 0,0 0-1 0,0 0 2 16,0 0 2-16,0 0 0 0,0 0 8 0,0 0 2 15,0 0-3-15,0 0 1 0,0 0-1 0,0 0-1 16,19-8-1-16,-9 4-7 0,-1-1-2 0,3 0 4 16,-1 1-6-16,2-1-1 0,-2-1 2 0,2 2-1 0,1-3-2 15,-1 1 2-15,-1 0 2 0,-1 0-7 0,2-1 7 16,-3 2 5-16,0 0-1 0,-1 0 0 16,-2-1-4-16,0 0 1 0,2 2 4 0,-6-1 4 0,3 1-4 15,-1-2-1-15,-1 3 4 0,2-1-5 0,-2-1 3 16,0 0-1-16,-3 3-1 0,3-2 1 0,-1 1-6 15,-2 0 2-15,-1 3 1 0,5-5-3 0,-2 4 2 16,-3 1 0-16,0 0 3 0,5-1-6 0,-5 1 5 16,0 0-4-16,0 0-1 0,2-4 2 0,-2 4-4 15,0 0 0-15,0 0 0 0,0 0 3 0,0 0 3 16,0-4-1-16,0 4-4 0,0 0 0 0,0 0 1 16,0 0 0-16,0 0 0 0,0 0-2 0,0 0 3 0,0 0-2 15,0 0-1-15,-10-4-1 0,10 4 4 16,-1-3-8-16,1 3 10 0,0 0-8 0,-9 0 7 15,3-2 4-15,6 2-8 0,-12 0 2 0,8-2 3 0,-5 1 2 16,2-1-2-16,-1 0-1 0,0 1 0 0,1 1-3 16,-1-2 2-16,0 0-3 0,1 2 5 0,0-3-3 15,-2 3-3-15,0 0 6 0,2-2-4 0,-1-1-1 16,0 2 2-16,-1 0 0 0,3 1 5 0,-2-2-6 16,2 0 1-16,-3 1 1 0,0 1 0 0,5-2 1 15,-1-1 3-15,5 3-4 0,-10 0-5 0,10 0 6 16,-8-1-2-16,4 0 0 0,4 1 3 0,0 0-1 15,0 0-4-15,-5-2 2 0,5 2 2 0,0 0 0 16,0 0 0-16,0 0 2 0,0 0-3 0,0 0-1 16,0 0 2-16,0 0-2 0,0 0-4 0,-5-2 5 15,5 2-5-15,0 0 0 0,0 0 0 0,0 0-2 0,0 0 4 16,0 0 3-16,0 0-5 0,0 0 14 0,0 0-13 16,0 0-2-16,0 0-1 0,0 0 5 0,0 0 4 15,0 0-4-15,0 0 3 0,0 0-1 0,0 0-3 16,0 0-4-16,0 0 4 0,0 0-2 0,0 0-1 15,0 0 4-15,0 0-3 0,0 0 9 0,0 0-5 16,9 9 3-16,-9-9-1 0,5 3-1 0,-2-2 1 16,-3-1-5-16,4 4 1 0,-4-4 4 0,6 4-2 15,-5-3 1-15,-1-1 1 0,4 4 0 0,-4-1-3 16,3 1 10-16,-2-2-13 0,0 1 2 0,-1-3 0 16,0 5 0-16,0-5 2 0,0 7-1 0,0-7 5 15,0 5-2-15,0-5-2 0,0 4 0 0,0-1 2 0,-1 2-4 16,1-5-3-16,-1 7 4 0,1-2 0 0,-3 0 0 15,2-1 0-15,-2 1 1 0,2 0 2 16,-3 0 3-16,2 2-7 0,-1-2 5 0,2 2-5 0,-2-2-2 16,2 0 8-16,-3 0-3 0,4 1-3 0,-4-2 3 15,3 3 3-15,-2-2-4 0,3 0 4 0,-1 0-5 16,-1-1 2-16,0 2 0 0,2-1 1 0,0-1 0 16,-1 3-2-16,1-2-3 0,-4 0 7 0,4-3-4 15,0 4 2-15,-1-2 3 0,1-4 0 0,1 6-4 0,-1-2 11 16,0-4-22-16,0 4 11 0,4-1-3 0,-4-3 8 15,0 0-2-15,0 4 0 0,0-4 3 16,0 0-5-16,0 0 3 0,1 3-2 0,-1-3 2 0,0 0 8 16,0 0-5-16,0 0 0 0,0 0 1 15,0 0-2-15,0 4-1 0,0-4-1 0,0 0 5 16,0 0-11-16,0 0 3 0,0 0-3 0,0 0 3 0,0 0-1 16,0 0 3-16,-1 3-3 0,1-3 0 0,0 0 2 15,0 0-2-15,0 0 1 0,0 0 2 0,0 0 0 16,0 0-1-16,0 0-2 0,0 0 1 0,0 0 1 15,0 0 0-15,0 0 0 0,0 0 0 0,0 0-1 16,0 0 0-16,0 0-2 0,0 0 0 0,0 0 0 16,0 0-2-16,0 0 2 0,1 5-6 0,-1-5 3 15,0 0 0-15,0 0 1 0,0 0-9 0,0 0 3 16,0 0 0-16,0 0 1 0,4 2 5 0,-4-2-8 0,8 0-5 16,-8 0 2-16,6 0-11 0,-6 0-10 0,14-2 3 15,-5 1 2-15,-1 1 1 0,3-1-8 16,-2 1 2-16,2-4 3 0,-1 3-4 0,-3 0 5 0,5-1-15 15,-1-1 3-15,0 1 4 0,-1-2-8 0,1 1 0 16,0 0-2-16,0 1-1 0,-1-1 1 0,-1 2-1 16,0-2 2-16,0 1 4 0,-4-1-4 0,0 2 19 15,-1-2 8-15,0 2-2 0,-4 1 4 0,8-4 3 16,-8 4-2-16,5 0 1 0,-5 0 9 0,1-4-5 16,-1 4 13-16,0 0-3 0,0 0 4 0,-1-5 3 15,1 5-1-15,-5-4-1 0,5 4 5 0,-4-2 1 16,4 2 0-16,-5-4 0 0,1 3 0 0,4 1 0 0,0 0-4 15,-8-2 11-15,8 2-4 0,-4-3 5 16,4 3-4-16,-6-4 5 0,6 4-3 0,-4-3 3 16,0 2-3-16,4 1 6 0,-3-3-3 0,3 3 2 15,-4-5 9-15,4 5-11 0,-3-5 3 0,1 2-1 0,0-2-6 16,0 1 2-16,-2 1-4 0,2-1 2 0,0-1-6 16,-2 2 9-16,0-2-3 0,3 0 3 0,-3-1-10 15,-1 3 3-15,1-3-1 0,-1 1-2 0,-1 0-3 16,1 1 3-16,-2 0 2 0,2-1-2 0,-5-1 9 15,4 1-9-15,-1 1 15 0,2 0 8 0,1 0 10 16,-1 0-3-16,0 2-10 0,3-1 0 0,-1-1-4 16,0 0 1-16,1 0-4 0,2 4-15 0,-4-4 17 15,4 4 0-15,-4-3-9 0,4 3-7 0,-1-3 6 16,1 3 5-16,0 0-7 0,0 0 0 0,0 0 1 16,-3-4-10-16,3 4-2 0,0 0-1 0,0 0-9 15,0 0 2-15,0 0 0 0,0 0 5 0,0 0-1 0,0 0 3 16,0 0-4-16,-10 9-3 0,9-6 4 0,1-3 4 15,-4 5-7-15,4-5 6 0,0 4-2 0,-1 0-2 16,-2-3 6-16,3-1-2 0,0 7 4 0,0-7 4 16,-1 3-17-16,1-3 12 0,0 5-6 0,0-5-1 15,0 0 5-15,1 5-8 0,-1-5-5 0,0 2-13 16,0-2-13-16,3 3-15 0,-3-3-106 0,1 4-176 16,-1-4 78-16</inkml:trace>
  <inkml:trace contextRef="#ctx0" brushRef="#br0" timeOffset="86360.62">20382 4599 61 0,'0'0'76'16,"0"0"-4"-16,0 0 1 0,0 0-5 0,0 0 2 15,0 0-16-15,0 0 5 0,0 0-1 0,0 0-5 16,0 0-2-16,0 0 0 0,0 0-1 0,0 0-2 16,0 0 3-16,0 0-8 0,0 0-5 0,0 0-4 0,0 0-3 15,0 0-11-15,0 0 5 0,0 0 3 16,0 0-4-16,0 0-4 0,0 0 13 0,0 0-12 15,0 0-3-15,0 0 5 0,0 0-2 0,0 0 5 0,0 0-6 16,0 0 0-16,0 0-1 0,0 0-4 0,8-7 4 16,-8 7-2-16,0 0-11 0,0 0 2 0,0 0-5 15,0 0 3-15,0 0-4 0,0 0-1 0,0 0 0 16,0 0 1-16,0 0 0 0,0 0 1 0,0 0-3 16,1 14 1-16,-1-9-1 0,0 0 1 0,0 0-5 15,0-1 6-15,1 4 4 0,-1-1-8 0,3-2 4 16,-3 5 2-16,1 1-3 0,-1-3 0 0,0 3-1 15,-1 0 0-15,2-1 2 0,-1 2-3 0,0-1-1 0,3 0 2 16,-6 0 4-16,2-1 4 0,1 2-3 16,0-1 2-16,-3 0-2 0,3-1 3 0,-2 3 0 0,3-3 4 15,-2 1-1-15,1 0-3 0,-3-1 2 16,3 1 1-16,0 0-1 0,0-1 2 0,0 1 3 0,0 2-1 16,0-4 11-16,-1 4-5 0,-3-2 4 0,3 1-3 15,1-2-1-15,-4 2-5 0,3-3 3 0,-2 3-2 16,-2-1-2-16,1-2 2 0,-1 1-5 0,1 1 2 15,-2-3-3-15,2 2-3 0,2-4 2 0,-1 0-2 16,-1-1 4-16,4 1-4 0,-4-1 1 0,4-1-3 16,-2 1 4-16,-1-1-8 0,3-4 1 0,0 5-11 0,-2-2-4 15,2-3-3-15,0 0 2 0,-3 4-18 16,3-4-8-16,0 0-20 0,0 0-24 0,0 0-8 16,0 0-9-16,0 0-16 0,0 0-102 0,0 0-238 0,14-7 105 15</inkml:trace>
  <inkml:trace contextRef="#ctx0" brushRef="#br0" timeOffset="86758.63">20261 5068 84 0,'0'0'105'0,"0"0"-8"0,0 0-8 16,0 0-12-16,0 0-7 0,0 0-7 0,0 0-3 15,5-7-4-15,-5 7-3 0,0 0-7 16,0 0-3-16,0 0-2 0,0 0 2 0,0 0-9 0,0 0-5 16,0 0-9-16,0 0 5 0,0 0-2 0,0 0 1 15,0 0 1-15,0 0 2 0,6 13-8 0,-2-9 1 16,-1-2 0-16,-1 3-1 0,3 0 1 0,1-3-4 15,1 3 1-15,-1 0-12 0,0-3 10 0,3 3 0 16,1 0 2-16,1 1-5 0,1-5-1 0,-5 4 0 16,1-1-3-16,0 0 1 0,-2 0-3 0,-1-1-1 15,0-3 1-15,-1 1 0 0,0 0-4 0,-4-1-4 16,5 4 0-16,-1-1 3 0,-4-3-4 0,4 0-4 0,-4 0-1 16,0 0-17-16,0 0-4 0,6 2-9 0,-6-2-8 15,0 0-16-15,0 0-18 0,0 0-23 16,0 0-63-16,0 0-178 0,0 0 79 0</inkml:trace>
  <inkml:trace contextRef="#ctx0" brushRef="#br0" timeOffset="87094.15">20539 5003 64 0,'0'0'93'15,"0"0"-16"-15,0 0-7 0,0 0-7 0,0 0-10 16,0 0 5-16,0 0 2 0,0 0-9 0,0 0-1 0,0 0 6 16,-6 14-3-16,5-11 1 0,-1 2-1 0,-1-1-8 15,0 1-3-15,0 0 0 0,0 0-3 0,-1 0-4 16,0-1-3-16,1 1 1 0,-3 0-3 0,1 0 2 15,1 0-1-15,0 0-7 0,-5-1 0 0,2 0-2 16,2 1-10-16,1-1 6 0,-1-2 0 0,-1 1 0 16,3 0-5-16,0 1-2 0,-2-2 2 0,0-2-13 15,5 0 0-15,-7 3-14 0,4-2-11 0,3-1-27 16,0 0-36-16,-7 1-114 0,7-1-218 0,0 0 96 0</inkml:trace>
  <inkml:trace contextRef="#ctx0" brushRef="#br0" timeOffset="87689.73">21367 4475 97 0,'0'0'122'0,"0"0"-9"16,0 0-12-16,0 0-13 0,0 0-3 0,0 0-14 15,0 0-11-15,0 0-4 0,0 0-5 0,0 0-11 0,0 0 6 16,0 0-11-16,0 0-6 0,-4 14 0 15,3-7-1-15,0 1-3 0,0 4 2 0,-2-2 2 0,2 2-4 16,-4 0 2-16,4 0-1 0,-1 6-3 0,-2-2 4 16,3 1-1-16,-3 3 4 0,0-2 5 0,3-1-4 15,-1 3-5-15,0-1 1 0,1-1-3 0,1 3 2 16,0 3-2-16,-1-4 4 0,2-3-7 0,-2 1-5 16,-1 2 2-16,2-3-6 0,-2-1 1 0,4 0-1 15,-2-1 3-15,-2 1-6 0,2-4-1 0,-1 0 4 16,-2-2-5-16,1 2 1 0,0 0 4 0,1-4-4 15,0 3 0-15,-2-3-1 0,2 2-5 0,-2-3 0 16,2 0-11-16,0-2-16 0,-1 0-17 0,0 0-24 16,2-2-27-16,0 2-18 0,0-5-120 0,-1 6-249 15,2-3 111-15</inkml:trace>
  <inkml:trace contextRef="#ctx0" brushRef="#br0" timeOffset="88054.75">21127 5007 16 0,'5'-7'144'0,"-5"7"-12"0,0 0-19 0,0 0-13 15,0 0-9-15,0 0-9 0,0 0-3 0,0 0-9 16,4 10-4-16,-1-5-5 0,-2 0-2 0,3 2-5 16,-4 0-7-16,2-1 0 0,2 3 2 0,-1-2-6 0,-2 1-4 15,2 2-1-15,-2-2-7 0,3 1 1 0,0 0-6 16,-2 0 4-16,4-2-5 0,-2 2-4 0,1 0-2 16,3-1 1-16,1 0-2 0,1 0-2 0,-3 1 0 15,3-4-1-15,0-1 0 0,-5 1-3 0,0-2 0 16,2-1-5-16,-1 1-5 0,0-2 1 0,1 0-10 15,-2 0-10-15,-5-1-13 0,9-1-9 0,-4 0-25 16,1-2-14-16,-2 0-34 0,-1 0-106 0,1-2-235 16,-2-1 105-16</inkml:trace>
  <inkml:trace contextRef="#ctx0" brushRef="#br0" timeOffset="88389.73">21383 5007 127 0,'0'0'129'0,"0"0"-19"0,0 0-7 16,0 0-20-16,0 0-3 0,0 0-8 0,0 0-7 15,-3 10-3-15,3-7-7 0,-4 2-4 0,3-1 0 16,-1 1-5-16,-2 0 6 0,-2 2-2 0,3 0-7 16,-5 1 6-16,2 0 0 0,-1 1-3 0,0-1-9 0,-4 1 11 15,1-1 0-15,2 1-3 0,1 0-9 16,-2-1 1-16,1 1-5 0,-1-2 1 0,-1 2-8 16,4-4 0-16,-5 3 0 0,6-3-8 0,-1 0-11 0,2 0-15 15,0-2-44-15,0 2 0 0,3-3-19 0,1-2-42 16,0 0-126-16,9 2-259 0,-9-2 115 0</inkml:trace>
  <inkml:trace contextRef="#ctx0" brushRef="#br0" timeOffset="89085.84">22460 4514 48 0,'-3'-2'106'0,"3"2"-6"0,-4-3-4 0,4 3-10 0,0 0-14 16,0 0-9-16,0 0-7 0,0 0-8 0,0 0 0 15,0 0-10-15,0 0-5 0,0 0-10 0,-2 12 7 16,1-9-3-16,-2 3 5 0,1 0-6 0,-1 0-4 16,1 4-2-16,-1 0 14 0,0 2-2 0,0 4-4 15,-1 1 2-15,-2 0 1 0,0 1 2 0,-1 7 3 16,1-6 1-16,1 6 12 0,1-5-4 0,-1 3-8 16,-1 1 8-16,3 2-6 0,-2-6 0 0,4 1-4 15,-3-2 1-15,2 6-6 0,-1-5 1 0,-1 4-2 0,3-6-3 16,-3 2 0-16,-1-3-2 0,4 1-4 15,-3 0 0-15,0-2-1 0,4-3-3 0,-4 0-8 16,4-1 2-16,-1-2 6 0,1 1-7 0,1-3 1 0,-1-1-13 16,0 0-7-16,0 0-15 0,0 0-4 0,3-1-13 15,-2-4-19-15,0 1-27 0,3 1-30 16,-4-4-129-16,4 2-267 0,-4-2 119 0</inkml:trace>
  <inkml:trace contextRef="#ctx0" brushRef="#br0" timeOffset="89419.88">22230 5035 33 0,'16'4'121'0,"-16"-4"-8"0,4 5-7 0,0-1 0 16,-1-1-4-16,-1 0-10 0,2 2-5 0,1-1-12 16,-2 2 6-16,1 0-5 0,-2-2 1 0,3 2-6 15,-1 0 21-15,1-1 3 0,2 2-2 0,0-1-4 16,-2-1-5-16,3 2-8 0,0-2-8 0,-2 3-7 16,3-1-2-16,-4-6-10 0,2 4-3 0,-1 1-5 15,0-1-12-15,-2-3-8 0,0 2-14 0,1-1-8 16,-2 0-7-16,1-1-14 0,1-1-2 0,-5-1-7 15,5 4-9-15,-5-4-27 0,0 0-19 0,9-3-30 16,-5-1-161-16,-1 1-298 0,1-4 132 0</inkml:trace>
  <inkml:trace contextRef="#ctx0" brushRef="#br0" timeOffset="89669.88">22520 5052 35 0,'-7'4'141'0,"7"-4"-8"0,-6 2-16 15,2 1-5-15,1 0-14 0,-1-1-8 0,-1 2-6 16,1 0-8-16,-1 0 1 0,0 1-7 0,1 0-18 16,-1 2 8-16,1-3-2 0,0 1-6 0,-1 0-10 15,0 0 0-15,-2 2 1 0,2-4-8 0,-1-1-2 16,-2 6-4-16,-2-4-3 0,0-1-8 0,1 1-8 0,2 1-15 15,1-5-21-15,-2 2-21 0,1-1-19 16,0 0-22-16,7-1-130 0,-10-1-234 0,10 1 104 16</inkml:trace>
  <inkml:trace contextRef="#ctx0" brushRef="#br0" timeOffset="90394">23701 4292 22 0,'1'7'105'0,"-1"-3"-4"0,1 2 0 0,0 1-9 16,1 2-10-16,-1 1 2 0,-1 0-2 0,1 0-3 0,-1 2-4 16,0-1-6-16,0-1 6 0,2 2 3 0,-2-2-5 15,-2-2-9-15,4 2-5 0,-4-2 0 16,1 2 6-16,2-3-1 0,-1 1-11 0,0-3 3 0,-1 4-6 16,2 1-9-16,1 1 6 0,-4-3-5 0,2 2-1 15,2 2-4-15,-1 0 7 0,0 0-3 0,1 5-2 16,-1 0-7-16,3 1 1 0,-3 1-5 0,0 1 0 15,4 6 0-15,-1-4-3 0,0 4-5 0,-2-6 3 16,2 6-4-16,0-1 1 0,0 1 0 0,2 0-1 16,-3 0-3-16,1-1-1 0,1-1-3 0,-1-5 4 15,1-2-6-15,-3 2-1 0,2-2 1 0,1 0-1 16,-1-2-2-16,1 0-4 0,-5-2 6 0,0-2-2 16,2 1-2-16,0-2 5 0,-1-1-4 0,1 0-3 0,-2-2-9 15,2-1-8-15,-2 1-14 0,0-2-11 0,-5-1-15 16,3 0-33-16,-4-3-50 0,1 3-197 0,-5-4-360 15,10 0 160-15</inkml:trace>
  <inkml:trace contextRef="#ctx0" brushRef="#br0" timeOffset="90732">23563 5044 97 0,'0'0'131'0,"12"2"-10"16,-12-2-9-16,8 2-3 0,-8-2-9 0,5 3-2 15,0 0-12-15,3 0 1 0,-2-1-1 0,-2 2-15 16,4-1 0-16,-3 1 0 0,4 0-11 0,0 0-3 15,0 1-1-15,0 0-3 0,-3-1-9 0,3 1 0 16,1 1-5-16,-1-2-5 0,-2 1-6 0,-1-3 0 16,3 4 2-16,-4-5-1 0,4 3-10 0,0 0-2 15,0 2 0-15,-1-3-10 0,-2 0-16 0,2-3-12 16,1 1-23-16,2-1-34 0,-1 0-16 0,3 1-38 0,-3-3-106 16,2 2-257-16,-1-3 114 0</inkml:trace>
  <inkml:trace contextRef="#ctx0" brushRef="#br0" timeOffset="90976">23975 4975 63 0,'-6'6'114'15,"6"-6"-7"-15,-1 7-3 0,1-4-11 0,0 1-14 16,-3 1 5-16,2 2 5 0,-2 0-9 0,1-1-6 0,-2 3-3 16,0-1-10-16,-1 3-2 0,-3-3-6 15,0 0 1-15,-2 1-12 0,1-2-4 0,-4 5-17 0,-3-4-38 16,5-1-6-16,-1-2-36 0,3 1-140 0,-5-3-213 16,-3 4 95-16</inkml:trace>
  <inkml:trace contextRef="#ctx0" brushRef="#br0" timeOffset="94432.74">20424 4621 20 0,'0'0'89'0,"0"0"-4"0,-1-4-9 15,1 4 7-15,0 0-11 0,0 0 4 0,3-4-2 16,-3 4-7-16,0 0-4 0,0 0 1 0,0 0-6 16,0 0-1-16,0 0 0 0,0 0 1 0,0 0-7 15,-3-4-6-15,3 4 0 0,0 0-5 0,0 0-7 0,0 0 2 16,0 0-4-16,-4-2 0 0,4 2-1 16,0 0 2-16,0 0-8 0,0 0 0 0,0 0-3 15,0 0 2-15,0 0 6 0,0 0-2 0,0 0 0 0,0 0-5 16,0 0-1-16,-1-5-3 0,1 5 1 0,0 0-5 15,0 0 1-15,0 0 0 0,0 0-5 0,0 0-2 16,0 0 0-16,0 0-2 0,0 0 0 0,0 0 2 16,0 0-1-16,0 0-1 0,0 0-2 0,0 0 6 15,0 0-8-15,0 0 3 0,0 0 3 0,0 0-4 16,0 0-2-16,0 0-3 0,0 0-1 0,0 0 0 16,0 0 2-16,0 0-3 0,0 0 4 0,0 0-2 15,0 0-2-15,0 0 1 0,0 0 1 0,0 0 0 16,0 0-1-16,-9 11 2 0,9-8-2 0,0-3-2 15,-4 5 4-15,2-3 4 0,2-2-3 0,-4 5 2 16,1 0-2-16,3-1 0 0,-4 0-2 0,3 0-2 0,1-4 2 16,0 6-1-16,0-3 4 0,0-3 0 0,-4 5-3 15,3-1 3-15,1-4 2 0,0 4-5 0,-4 0 1 16,4-4-2-16,0 3 2 0,0-3 0 0,0 5-3 16,0-5 5-16,0 4-1 0,0-4-4 0,0 0 3 15,0 0 5-15,0 0-8 0,0 0-4 0,0 5 1 16,0-5 2-16,0 0-1 0,0 0 0 0,0 0 7 15,0 3-1-15,0-3 1 0,0 0-3 0,0 0-1 0,4 5-1 16,-4-5 1-16,1 2 1 0,-1-2-1 16,0 0 3-16,3 4-5 0,-3-4 5 0,1 4 0 15,0-2 0-15,-1-2-2 0,4 7 4 0,-4-2-7 0,0-2 3 16,0 1 1-16,0-4 0 0,0 7-4 16,0-5 3-16,0 2 3 0,0 1-1 0,3-1-2 0,-2 0-1 15,-1 1-2-15,0 0 5 0,3 0 2 0,-3 0-3 16,-3 0-2-16,6 0 4 0,-3 2-6 0,0-2 5 15,2 1-2-15,-3 0 2 0,2 1-1 0,-2-2 3 16,2 1-3-16,-2 2 12 0,0-3-13 0,1 3 5 16,0-1-5-16,-3-3 2 0,3 6-2 0,0-4 0 15,0 2 1-15,0-3 0 0,-1 3-1 0,-2-1 0 0,3 0 1 16,-1 1-3-16,1-1 1 0,-3 0 3 16,2 1-3-16,2-1-1 0,-2 1 0 0,2 0 1 15,-2-1 1-15,1 1 0 0,1 1-1 0,-1-2 0 0,-1 1 2 16,2-1 0-16,-1 0 0 0,0-1-3 0,0-1-2 15,3 2 1-15,-3 0 2 0,1-1 3 16,-1 0-2-16,0 0 0 0,0 0 1 0,3 0-5 0,-2-1-1 16,-1-1-1-16,0 1-2 0,3-1 4 0,-3-4-7 15,0 8 4-15,0-4 4 0,1 0 2 0,-1 0-3 16,1 0 0-16,-1-1 4 0,0 4-1 0,0-4-1 16,3 1-1-16,-3-4-1 0,-3 8-3 0,6-3 5 15,-6-3 2-15,3 2-1 0,-1 1 4 0,2 0-4 16,-1-5-1-16,-1 7 1 0,1-3 2 0,0 0 1 15,0 1 1-15,-1 2-1 0,2-5-3 0,-1 4-2 16,1-2 5-16,-1 2-6 0,0-1 8 0,0 1-1 0,3-1-5 16,-3 0 6-16,0 0-3 0,1 0-3 0,-1-1 1 15,0 1-4-15,0-1 5 0,0 2 3 16,4-1-3-16,-4 0 3 0,0-1-4 0,0 1 4 0,0-5-1 16,0 4 1-16,0 0 0 0,0-4 4 0,0 0-3 15,0 4 3-15,0-4 8 0,4 3 7 0,-4-3 6 16,0 0 2-16,0 0 0 0,0 0-2 0,0 0-2 15,0 0-4-15,0 0-13 0,0 0-14 0,0 0-20 16,-4-15-28-16,6 10-21 0,-2-2-23 0,0 1-20 16,2-2-119-16,-2 1-255 0,0 1 113 0</inkml:trace>
  <inkml:trace contextRef="#ctx0" brushRef="#br0" timeOffset="95019.74">20313 5078 98 0,'0'0'121'0,"0"0"-8"0,0 0-8 0,0 0-5 16,0 0-9-16,0 0-4 0,0 0-8 0,0 0 5 0,0 0-16 16,0 0 2-16,0 0-8 0,0 0 3 0,0 0-12 15,-6-5-1-15,6 5-8 0,0 0-6 16,0 0-3-16,0 0-1 0,0 0-6 0,0 0-4 0,0 0-3 15,0 0-3-15,0 0 4 0,0 0-6 0,0 0-7 16,0 0 3-16,0 0-6 0,0 0-1 0,0 0 0 16,0 0 1-16,0 0-5 0,0 0-1 0,0 0 4 15,0 0-1-15,0 0-1 0,0 0 2 0,6 9-1 16,-6-9 1-16,2 6-1 0,0-2 3 0,3 0-2 16,-5 2 4-16,5-4-5 0,-4 5 5 0,5 0 3 15,1-1 0-15,1 1 0 0,-2 3-3 0,3-5 3 16,-1 4-1-16,0 0 1 0,2-3-4 0,-4 1 4 15,2 0-3-15,-3 1-4 0,4-1 2 0,-4-3-2 16,-1 2 1-16,1-1 4 0,-2 1-4 0,0-1-3 16,1-1-1-16,-2-1 3 0,1 2 0 0,0-1-3 15,-1 0 0-15,0-2 1 0,-2-2 0 0,2 7-2 0,0-4 4 16,0-1-1-16,-2-2-4 0,0 0 4 0,1 4-4 16,-1-4-5-16,2 4-4 0,-2-4-14 0,0 0-8 15,1 4-7-15,-1-4-12 0,0 0-14 0,0 0-19 16,0 0-17-16,0 0-24 0,0 0-83 0,0 0-224 15,9-9 99-15</inkml:trace>
  <inkml:trace contextRef="#ctx0" brushRef="#br0" timeOffset="95872.28">20562 5064 20 0,'0'0'98'0,"-1"-3"-10"0,1 3 2 0,0 0-14 16,0 0 3-16,0 0-12 0,0 0-3 0,0 0 1 0,0 0-12 15,0 0-1-15,0 0-5 0,0 0-1 16,0 0-4-16,0 0 5 0,0 0-2 0,0 0-5 16,0 0 2-16,0 0-8 0,0 0 0 0,0 0-6 0,0 0 0 15,0 0-8-15,0 0 5 0,0 0-5 0,0 0 4 16,0 0-3-16,0 0-4 0,0 0 2 0,0 0-1 16,0 0-7-16,0 0 5 0,0 0-4 0,0 0-1 15,0 0-1-15,0 0-2 0,0 0 2 0,0 0-1 16,0 0-2-16,0 0-5 0,0 0 5 0,0 0-8 15,0 0 6-15,0 0-3 0,0 0 4 0,0 0-8 16,-4 8 5-16,4-8-3 0,0 0 2 0,-5 2 0 16,5-2 0-16,0 0 1 0,-4 2-1 0,4-2-6 0,0 0 4 15,0 0 4-15,-2 2-3 0,2-2 0 16,0 0 1-16,-3 4-1 0,3-4 2 0,0 0-1 16,-4 3-2-16,4-3-3 0,-2 4 3 0,2-4 1 0,-5 4 0 15,3-2-1-15,2-2 6 0,-3 4-2 0,0 0-4 16,0 0 3-16,0 1-2 0,1 0-1 0,-2 2 4 15,2-3-7-15,-1 2 7 0,-3 4 1 0,2-4 0 16,0 4-2-16,1-2 8 0,-4 1-3 0,3 1 3 16,2-4-1-16,-5 3-2 0,5-1-3 0,-3 1 1 15,2-2 3-15,-1-2-3 0,0 2 1 0,3-2-1 16,-3 0-8-16,1 0 10 0,-1 2 1 0,0-2 2 16,0 0-9-16,3-1 8 0,-2 3-5 0,2-4 1 15,-2 2 4-15,2-3-9 0,1-2 6 0,0 0-2 0,-4 3 2 16,4-3 5-16,0 5 1 0,0-5-3 15,0 0 3-15,-2 6 6 0,2-6-5 0,0 0-1 16,-2 2 2-16,2-2-3 0,0 0 0 0,0 0 0 0,0 0 1 16,0 0-8-16,0 0 1 0,0 0 3 0,0 0-2 15,0 0 0-15,0 0 3 0,0 0-6 0,0 0-1 16,0 0 3-16,0 0-8 0,0 0-5 0,0 0-11 16,0 0-20-16,0 0-22 0,0 0-35 0,2-13-70 15,-1 8-88-15,0-2-272 0,6-1 120 0</inkml:trace>
  <inkml:trace contextRef="#ctx0" brushRef="#br0" timeOffset="97095.73">21200 5031 33 0,'0'0'99'0,"0"0"1"0,0 0-7 15,0 0-7-15,0 0-4 0,0 0-2 0,0 0-4 16,0 0-7-16,0 0-2 0,0 0-8 0,0 0 0 15,0 0-4-15,0 0 0 0,0 0-7 0,0 0 2 16,0 0-5-16,0 0-5 0,0 0-3 0,0 0 1 16,0 0 5-16,0 0-4 0,0 0-1 0,0 0 0 0,0 0-9 15,0 0 7-15,0 0-11 0,0 0-4 0,0 0 2 16,0 0-1-16,0 0-7 0,0 0 2 0,0 0 1 16,0 0-2-16,0 0 2 0,0 0-4 0,0 0-1 15,0 0-4-15,0 0-5 0,0 0 1 0,0 0 4 16,0 0-9-16,0 0 3 0,0 0 3 0,0 0 0 15,6 10-3-15,-2-6 1 0,0-1 4 0,-3-1-2 16,3 1 2-16,1 2 5 0,-1 0-2 0,1 0 0 16,4 1-1-16,-1 0-1 0,1 2 2 0,-2-1 0 15,4 1 0-15,-5 0 4 0,3 2-3 0,2-1 0 16,-3 2 0-16,1-2-3 0,-1 0 2 0,-2 2-3 0,1-4 0 16,-1 3-3-16,-2 1 0 0,2-3-2 0,-2-3 2 15,0 0 0-15,0 2-4 0,-2-2 7 16,1 2-6-16,-1-2-2 0,0 0 1 0,0-3 4 0,1 3-4 15,-2 0-2-15,-1-3-1 0,0-2 1 0,4 3-7 16,-4-3 0-16,2 7-1 0,-2-7-2 0,0 2-3 16,0-2-2-16,0 0-3 0,2 3-7 0,-2-3-1 15,0 0-11-15,0 0-2 0,0 0-11 0,0 0-27 16,0 0-28-16,0 0-38 0,5-10-87 0,-1 7-249 16,-2-1 110-16</inkml:trace>
  <inkml:trace contextRef="#ctx0" brushRef="#br0" timeOffset="97689.49">21482 5045 40 0,'0'0'79'0,"0"0"-9"0,0 0 0 16,0 0-8-16,0 0 6 0,0 0-7 0,0 0-9 16,0 0 5-16,0 0-3 0,0 0-2 0,0 0 2 0,0 0 1 15,0 0-4-15,0 0-2 0,0 0 0 0,0 0-7 16,0 0 6-16,0 0-5 0,0 0-1 0,0 0-6 16,0 0 4-16,0 0 2 0,0 0-4 0,0 0-3 15,0 0-6-15,0 0-4 0,0 0 0 0,0 0-5 16,0 0-2-16,-10 0-2 0,10 0 3 0,0 0-1 15,0 0-5-15,-9 3-2 0,9-3 1 0,-5 2-4 16,4 0 2-16,-3 2-5 0,-4-2 0 0,7 1 0 16,-7 2 4-16,3-1-1 0,0 1 3 0,-4 0-7 15,-1 3 4-15,4-1 1 0,-3 1-2 0,-3 0 3 16,5 1 8-16,-4-4 0 0,-3 8-2 0,5-6 4 16,-1 1 2-16,2-2 1 0,2 2-4 0,2-5-9 15,-1 1 1-15,0-1 3 0,1 1 1 0,-2-1 1 0,3-1 0 16,2 2-3-16,-3-2 2 0,4-2-5 0,-1 4-2 15,1-4 2-15,0 0 3 0,-4 3-2 16,4-3-13-16,0 0-21 0,-4 2-18 0,4-2-26 0,0 0-28 16,0 0-33-16,12-11-128 0,-7 6-278 0,1 1 123 15</inkml:trace>
  <inkml:trace contextRef="#ctx0" brushRef="#br0" timeOffset="98890.32">21384 4430 28 0,'0'0'83'0,"0"0"-6"15,0 0 1-15,0 0-9 0,0 0-4 0,0 0-4 16,0 0-7-16,0 0-3 0,0 0 2 0,0 0-15 16,0 0 6-16,0 0-6 0,0 0-1 0,0 0-5 0,0 0-1 15,0 0-9-15,0 0-3 0,0 0-4 16,0 0 3-16,0 0-8 0,0 0 10 0,0 0-1 0,0 0-3 16,0 0-9-16,0 0 2 0,-1 10 7 0,1-10-9 15,0 0-11-15,0 0 9 0,-1 5 10 0,1-5 2 16,-2 4 3-16,2-4-2 0,0 3-3 0,0-3-1 15,-2 4 9-15,2-4-3 0,0 0-3 0,-2 5 0 16,2-5-3-16,0 2 1 0,0-2-6 0,-2 4 1 16,2-4-10-16,0 7 5 0,0-7 3 0,-1 4 1 15,1-4-9-15,-2 6 14 0,2-2-3 0,0-4-12 16,-1 11 17-16,1-6-13 0,-1 0 7 0,1 0-1 16,0 2 5-16,0-4-2 0,0 3-5 0,0 0 1 15,0-4 1-15,0 5-4 0,0-2 5 0,1 0 1 0,-1 1-3 16,0 0 3-16,-1 0-14 0,-1 0 18 15,1-1-2-15,1 2 2 0,0-2-1 0,-1 5-7 16,-1-3 8-16,2 4 9 0,0-2 3 0,-1 0-4 0,1 3-2 16,-1 0 0-16,1 0-1 0,0-2-3 0,-1 4 3 15,-1-1-7-15,2 0 1 0,-1 2 0 16,0 1 1-16,1 0 1 0,1 0-4 0,-1 0 7 0,-1 1-5 16,-2-2-4-16,3 1 3 0,0 1-5 0,3-5 6 15,-6 2-6-15,2-4 0 0,1 2-4 0,-1 0-5 16,1 1 7-16,0-4 1 0,-3 5 0 0,3-4-2 15,-1 0 1-15,0 0-12 0,-1-1 10 0,1-1 5 16,2-1-15-16,-3 3 14 0,3-2-1 0,-1 1-5 16,0-4 7-16,0 2-4 0,0-2-9 0,0 2 6 15,0-2 3-15,0-1 3 0,0 2-2 0,1-2 0 16,1 0 1-16,-1 0-3 0,-1 0 0 0,1-1-2 16,-1-3 1-16,0 5 6 0,0-5-7 0,2 8-4 15,-2-7 4-15,1 2 3 0,-1-3-7 0,0 6 7 16,1-2-2-16,0 0-3 0,-1-4 1 0,3 4 4 0,-3-1 0 15,0-3-2-15,2 7 0 0,-2-7 1 0,2 3-1 16,-2-3-5-16,0 4 3 0,0-4 0 0,2 3-2 16,-2-3 4-16,0 0-4 0,0 0 4 0,1 5-3 15,-1-5-2-15,0 0 1 0,0 0 0 0,0 0 1 16,0 0-1-16,0 0 3 0,0 0 1 0,0 0 0 16,0 0-6-16,0 0-8 0,0 0-7 0,0 0-15 15,0 0-9-15,0 0-17 0,0 0-20 0,0 0-27 16,0 0-44-16,0 0-102 0,0 0-272 0,0 0 120 15</inkml:trace>
  <inkml:trace contextRef="#ctx0" brushRef="#br0" timeOffset="99398.99">21194 5069 61 0,'0'0'122'0,"0"0"-12"16,0 0-21-16,0 0-9 0,0 0-5 16,0 0-7-16,0 0-6 0,0 4-4 0,0-4-8 15,0 0 0-15,0 0-6 0,0 0-3 0,0 0 3 0,7 2 4 16,-7-2-7-16,5 4 1 0,-1-3-4 16,-4-1 5-16,5 5-7 0,-1-2 2 0,0 1 0 15,1-1-4-15,-1 1-3 0,2 0-3 0,-2 0 1 0,1 0-3 16,2 3-7-16,-5-4 0 0,5 1 0 0,-4 2-2 15,4 1-2-15,-2-4 1 0,0-1-2 0,-1 5 6 16,-1-3-6-16,-1 0-2 0,3 3 0 0,-2-4-5 16,-1 1 2-16,1 1-8 0,-2 0 6 0,2-1 4 15,-1 1 0-15,-1 0-1 0,2 0 1 0,-2 0-6 16,2 0-3-16,-2-2 3 0,0 1 1 0,-1-4-1 16,3 6 6-16,-1-5-6 0,-2-1-5 0,3 6-14 15,0-4-12-15,-3-2-6 0,2 5-7 0,-1-2-20 16,-1-3-14-16,4 1-5 0,-4-1-18 0,0 0-120 0,0 0-233 15,12-5 103-15</inkml:trace>
  <inkml:trace contextRef="#ctx0" brushRef="#br0" timeOffset="99768.98">21459 5064 40 0,'0'0'102'0,"0"0"-11"0,-15 6-8 15,15-6-8-15,0 0-7 0,0 4-1 16,0-4-5-16,0 0-5 0,0 4-13 0,0-4 11 0,0 0 0 16,-4 7 2-16,4-4 2 0,-4 1 0 0,3 0-3 15,-3 2-3-15,3-1-5 0,-3 0 3 0,-2 1-9 16,0 0-1-16,-1 0-3 0,1 2-1 0,-1-1-8 16,-3 3-2-16,6 0-5 0,-5-3-15 0,1 2-15 15,2-1-22-15,-1-1-17 0,-1-1-32 0,3-1-32 16,-3-1-81-16,0 1-208 0,3-2 92 0</inkml:trace>
  <inkml:trace contextRef="#ctx0" brushRef="#br0" timeOffset="103849.27">22420 4567 48 0,'0'0'87'0,"0"0"-9"0,0 0-8 0,0 0 10 15,3-7-17-15,-3 7-4 0,0 0-2 0,0 0-8 16,1-4-1-16,-1 4 1 0,0 0-5 0,0 0 0 16,0 0-4-16,0 0 0 0,0 0-10 0,0 0-4 15,-3-6 3-15,3 6-5 0,0 0 2 0,0 0-5 16,-2-4-3-16,2 4 1 0,-4-4 1 0,3 0 3 0,1 4 0 15,-4-2-10-15,4 2 12 0,0 0 4 0,-5-3-1 16,5 3 6-16,0 0-3 0,-1-5 2 0,1 5-1 16,-2-4-2-16,2 4 0 0,0 0 2 0,0 0-5 15,0 0-5-15,0 0-1 0,0 0 4 0,0 0 2 16,-2-3-7-16,2 3-4 0,0 0 0 16,0 0 0-16,-3-3-1 0,3 3 4 0,0 0-5 0,0 0 5 15,0 0-5-15,0 0-2 0,0 0 1 0,0 0-1 16,0 0-2-16,0 0-1 0,0 0 0 0,0 0-3 15,0 0-2-15,0 0-3 0,0 0-1 0,0 0-1 16,0 0 1-16,0 15-5 0,0-10 5 0,2-1 2 16,-2 1-4-16,-2 3 3 0,4-2 4 0,-1 1 3 0,0 3-3 15,0 1-1-15,2-1 2 0,-2 0 2 16,1 2 6-16,-1 0-3 0,1 5 9 0,-2-6-3 16,3 6-8-16,-2-2 5 0,1 2 2 0,1-2-4 0,-2 2-4 15,1-1 3-15,-1 1-5 0,-1-1-2 0,0 0 4 16,1-2-1-16,-2 1-3 0,2 1-2 0,-1-4 1 15,0 4 6-15,0-5-7 0,-1 2 0 0,1-1 2 16,0 0-2-16,0 1 0 0,1-1 3 0,-1-2-2 16,2 1-1-16,-1 1 3 0,-1-1-1 0,0-1 0 15,1 1 0-15,1 0-7 0,-2-1 7 0,1 0-2 16,0-1 1-16,-1-1-1 0,-1 1-2 0,1-1-2 16,-1 0 6-16,1-2-2 0,-2 1 1 0,1-2 3 0,0 2-4 15,1-2-8-15,-2 2 9 0,0-1-1 16,2 1-1-16,0-5 4 0,-2 5-3 0,2-4 2 15,0-3 0-15,-2 5 3 0,2-1-4 0,0-4-11 0,1 5 2 16,-1-5-10-16,0 3-6 0,0-3-9 0,0 0-6 16,0 4-6-16,0-4 0 0,0 0-7 0,0 0 2 15,0 0-6-15,-6 3-22 0,6-3-8 0,0 0-3 16,0 0-9-16,0 0-26 0,-15-4-87 0,15 4-225 16,-8-3 100-16</inkml:trace>
  <inkml:trace contextRef="#ctx0" brushRef="#br0" timeOffset="104298.26">22275 5054 90 0,'2'-3'143'0,"-2"3"-5"0,0 0-16 0,0 0-12 15,0 0-13-15,0 0-6 0,0 0-9 0,0 0-8 16,0 0-11-16,0 0-4 0,0 0-11 0,0 0 3 16,0 0-13-16,0 0-4 0,0 0-3 0,0 0 1 15,0 0-9-15,0 0-5 0,0 0 2 0,0 0 0 16,0 0-4-16,0 0 5 0,0 0 2 0,0 0 5 0,0 0 0 15,3 10 4-15,-1-8-2 0,-2-2-10 0,5 5 3 16,-2-3 2-16,2 2-3 0,0 0-5 16,0 0 0-16,0 0-6 0,-1 2 2 0,1-2-7 0,4 0 4 15,-5 0 4-15,1 1-9 0,0 0 4 0,-1 2-4 16,5-2-1-16,-4 3-2 0,0-4 0 16,-1 0 5-16,1 1 1 0,-2 1 0 0,1-1-5 0,0-1 3 15,2 1-1-15,-2-2 1 0,0 1 0 0,-1-1 2 16,0-1-3-16,1 1-1 0,1-1-6 0,1 0-13 15,-1 1-25-15,2-2-27 0,-1-1-14 0,-6 0-24 16,12 0-42-16,-12 0-83 0,7-4-248 0,-3 2 110 16</inkml:trace>
  <inkml:trace contextRef="#ctx0" brushRef="#br0" timeOffset="104664.27">22569 5071 32 0,'0'0'153'0,"0"0"-8"0,0 0-12 16,0 0-2-16,0 0-15 0,0 0-7 0,0 0-3 15,0 0-12-15,0 0-13 0,0 0-1 0,0 0-5 16,0 0-4-16,0 0-4 0,0 0 1 0,0 0-4 16,-12-2-7-16,12 2-1 0,0 0-9 0,0 0-7 0,0 0-14 15,0 0 8-15,0 0-6 0,-9 4-2 0,5-2 0 16,-2 2-2-16,1 2-2 0,-2-3 1 16,1 1-9-16,-2 3 1 0,-2-2 0 0,1 2 0 0,1 2-4 15,-2-5-1-15,1 2-13 0,3 2 7 0,-2-3-8 16,-2 4-11-16,0-3-23 0,2 0-9 15,1-2-19-15,0 0-15 0,-1 0-32 0,3-1-35 0,-6-1-103 16,6 1-271-16,0-3 120 0</inkml:trace>
  <inkml:trace contextRef="#ctx0" brushRef="#br0" timeOffset="106572.01">22428 4635 33 0,'-4'-2'62'0,"4"2"8"16,0 0-12-16,0 0-1 0,0 0-4 0,0 0 2 0,0 0-6 16,0 0-1-16,0 0 1 0,0 0-5 15,-1-3-3-15,1 3-1 0,0 0-3 0,0 0 13 16,0 0 0-16,0 0-2 0,0 0 1 0,0 0-2 0,0 0 6 16,0 0-2-16,0 0-1 0,0 0 1 0,0 0-17 15,0 0 19-15,0 0-11 0,0 0-2 16,-4-2 6-16,4 2-7 0,0 0 0 0,0 0-8 0,0 0 0 15,0 0-6-15,0-5-5 0,0 5 3 0,0 0-1 16,0 0-1-16,0 0-8 0,0 0 2 0,0 0-3 16,2-7-1-16,-2 7 2 0,0 0-8 0,0 0-1 15,0-3 7-15,0 3-5 0,0 0 4 0,0 0-6 16,0 0 4-16,0 0 0 0,0 0 1 0,0 0 2 16,0-5-14-16,0 5 17 0,0 0 3 0,0 0 0 15,0-5 0-15,0 5-6 0,0 0-1 0,0 0 4 16,0 0-1-16,3-2-4 0,-3 2-2 0,0 0 3 0,0 0-3 15,0 0 0-15,0 0-4 0,0 0 3 0,0 0 1 16,0 0-2-16,0 0 1 0,0 0 0 16,0 0-1-16,0 0-5 0,0 0 5 0,0 0-7 0,0 0 8 15,0 0-4-15,0 0-4 0,0 0 2 0,0 0-1 16,0 0-6-16,0 0 3 0,0 0 1 0,0 0-4 16,-3 12 2-16,3-9-1 0,0 4 3 0,0-2 5 15,0 1-5-15,0 1-4 0,2 3 4 0,-1-2-1 16,-2 4 1-16,1 0-2 0,-2 0 1 0,2 0-3 15,0 3-3-15,-2 0 2 0,2 1-3 0,0 1 1 16,0 0-1-16,0 0-7 0,0 0-2 0,1 0-12 16,0 1-8-16,-1-1-18 0,2 0-20 0,-2 0-26 0,-2 0-143 15,0-1-267-15,-4 1 119 0</inkml:trace>
  <inkml:trace contextRef="#ctx0" brushRef="#br0" timeOffset="108233.67">23734 4461 24 0,'0'0'43'16,"1"-2"3"-16,-1 2-2 0,0 0 1 0,0 0-3 16,1-3 6-16,-1 3-9 0,0 0 7 0,0 0-7 15,2-6-2-15,-2 6-1 0,0 0-1 0,0 0 0 16,2-4-6-16,-2 4 2 0,0 0-4 0,0-5-3 15,0 5-2-15,0-4-3 0,0 4-4 0,0 0-1 16,0-5 7-16,0 5-1 0,2-3 5 0,-2 3 5 0,0 0-2 16,0 0 1-16,0 0 1 0,2-4 0 0,-2 4-2 15,0 0 4-15,0 0-1 0,0 0-8 0,0 0 3 16,0 0 7-16,0 0-7 0,0 0-10 0,0 0 2 16,0 0-2-16,0 0-4 0,0 0-2 0,0 0-6 15,0 0-2-15,0 0-1 0,0 0 6 0,0 0 5 16,0 0-3-16,0 0-8 0,3 10 6 0,-2-6-7 15,-1-4 4-15,0 7 5 0,0-1-3 0,0-1 0 16,0 1 0-16,1-1 2 0,-1 1-3 0,-1 3 6 16,1 0 0-16,-1 3-4 0,2-2 1 0,-1 0-5 15,0 2-1-15,0-1 2 0,0-2 2 0,-3 3 3 16,1 0 7-16,1-1-7 0,1 2 3 0,0-1-2 0,-3 0 4 16,3 1-3-16,-1 0 0 0,-1 0 7 15,2 3-8-15,-2-1 12 0,2 1-4 0,0-5-10 16,-1 3 2-16,-2 1 3 0,2-3 3 0,-1 4-7 0,1-3 0 15,-1 3-3-15,-1-1 4 0,1 0-6 0,-2 1 1 16,0-2 3-16,1-1-8 0,-2 2 1 0,1-5 4 16,3 4-2-16,-3-2 4 0,2-1-4 0,-2 5 1 15,1-4-2-15,1-1-1 0,1-3 2 0,-1 4 1 16,1-2 3-16,-3-1-2 0,4 1-3 0,0-2 2 0,3 1-1 16,-2-2 3-16,-1 1-3 0,3-1-2 15,-3-2-3-15,1 0 7 0,-1 2-4 0,0-2 2 16,1-1-7-16,-1 1 6 0,1 0-3 0,-2-1-1 15,1 1 1-15,0-5-1 0,0 7 1 0,0-4 3 0,-1 0-3 16,1-3 3-16,0 7-2 0,0-7 0 0,1 4 1 16,-1-4 1-16,0 4-5 0,0-4 4 0,0 4 7 15,0-4-8-15,0 0 2 0,-2 5-3 0,2-5 1 16,0 0-14-16,0 0-17 0,0 0-18 16,0 0-30-16,0 0-50 0,0 0-104 0,0 0-251 0,0 0 111 15</inkml:trace>
  <inkml:trace contextRef="#ctx0" brushRef="#br0" timeOffset="108668.29">23530 5007 71 0,'0'0'89'0,"0"0"-5"0,5-1-9 16,-5 1-5-16,0 0 1 0,0 0-4 16,0 0-4-16,0 0-1 0,0 0-3 0,0 0-9 0,0 0 11 15,0 0-7-15,0 0-7 0,8 3 4 0,-8-3-6 16,0 0-6-16,0 0-2 0,0 5-6 0,0-5 8 15,4 3 6-15,-1-2 0 0,3 1 3 0,-2 2-5 16,5 3 1-16,1-4-4 0,3 4 2 0,-2 0-8 16,6-1 0-16,-2 1-3 0,2 1-2 0,2-2-2 0,-2 2-15 15,1-1 11-15,2-1-2 0,-4 1-4 16,0-1-1-16,-6-1-2 0,1 2-2 0,-1-3-8 16,0 0-2-16,-5 2 1 0,-1-3-2 0,1 0 1 0,0 1 1 15,-1-2-1-15,-3 3 1 0,2-2-6 0,-2 0 3 16,-1-3 2-16,1 4-10 0,2-1-5 0,-3-3-3 15,1 3-30-15,-1-3-4 0,0 0-29 0,0 0-32 16,0 0-129-16,0 0-260 0,0 0 115 0</inkml:trace>
  <inkml:trace contextRef="#ctx0" brushRef="#br0" timeOffset="109086.85">23919 5004 75 0,'0'0'127'0,"0"0"-6"0,-2-4-2 15,2 4-13-15,0 0-10 0,-4-2 4 0,4 2-9 16,0 0-1-16,-3-5-13 0,3 5 2 0,0 0-4 16,-2-2 2-16,2 2-1 0,-4-3-7 0,4 3 1 15,0 0-1-15,0 0-10 0,0 0-2 0,0 0-7 16,-4-4-5-16,4 4-2 0,0 0-1 0,0 0-11 16,0 0-3-16,0 0-4 0,0 0-8 0,0 0 0 15,-9 7-2-15,9-7-2 0,-9 6 1 0,5-1-4 16,-3 0-1-16,0 3-2 0,1 0-1 0,-3 1-1 15,-2-1-3-15,0 4 8 0,-3-1-7 0,3 0 1 0,-1-3 3 16,-1 2-2-16,4 0 3 0,-1-1 0 0,0 1-1 16,2-3-10-16,-1 1 7 0,-1-2-22 0,3 2-27 15,0 0-27-15,1-4-39 0,2 1-58 0,-2-2-101 16,2-3-293-16,4 0 130 0</inkml:trace>
  <inkml:trace contextRef="#ctx0" brushRef="#br0" timeOffset="110213.85">23695 4410 3 0,'0'0'89'0,"0"0"-9"16,2-4-3-16,-2 4-6 0,0 0 0 0,0-3-6 16,0 3 11-16,0 0-16 0,0 0-5 0,0 0 2 0,-3-6-8 15,3 6 3-15,0 0-6 0,0 0 1 0,-3-3-3 16,3 3-2-16,0 0-2 0,0 0-1 0,0 0-3 15,0 0-6-15,-2-3-7 0,2 3-1 0,0 0-3 16,0 0-6-16,0 0-2 0,0 0-4 0,0 0 1 16,0 0-2-16,0 0-1 0,3 12-2 0,-1-8 1 15,-2 2-4-15,1-1 0 0,1 2 8 0,-2 0-6 16,1 1 3-16,0-2 2 0,-1 5-6 0,0-2 6 16,0 3 2-16,0-1 4 0,-1 1-4 0,2 3 0 15,-1-3 8-15,0 5-1 0,0-4-1 0,0 1 4 16,2 3 8-16,-2-2-8 0,1 1 1 0,-1-3-3 15,2-1-3-15,-2 6 8 0,0-3-11 0,2 0 5 0,-1-2-6 16,-1-1 0-16,1 4 6 0,1 0-9 0,0 0 2 16,-2 0 1-16,0-1-1 0,2-3-3 0,-2 4-4 15,0-3 2-15,0-1 4 0,-2 2 1 0,2-3-5 16,2 0 0-16,-2 1-2 0,0-1-1 0,0-1-2 16,0 1 8-16,0-3-4 0,1 1 4 0,0 1-5 15,-1 0 0-15,1-2 2 0,1 1 0 0,-1-1 5 16,-1 0-3-16,4-1-4 0,-3 1 4 0,0-1-4 15,-1-2-2-15,3 2 2 0,-3-2 0 0,-2 1 1 16,2 1 0-16,0-1-3 0,0-1 2 0,0-2-2 16,0 2 2-16,0-1 1 0,0 0-3 0,2 0 3 15,-2 1-1-15,0-5-2 0,-2 7 4 0,4-5 4 0,-2-2-5 16,0 7 1-16,0-4 1 0,0-3 0 16,0 4-6-16,0-4 3 0,0 5 1 0,0-5 0 15,1 5 0-15,-1-5 1 0,0 0 1 0,0 3-1 0,0-3-1 16,0 0-2-16,0 4 3 0,0-4-3 0,0 0 1 15,1 3 0-15,-1-3-1 0,0 0-1 0,0 5 0 16,0-5 2-16,0 0 0 0,0 0 2 0,0 0 5 16,0 5-7-16,0-5 6 0,-1 2-2 0,1-2-3 15,0 0 4-15,-1 7-3 0,1-7-3 0,0 0 6 16,4 3-2-16,-4-3 1 0,0 0-4 0,0 0 0 16,0 0-1-16,-4 4 4 0,4-4 0 0,0 0-2 15,0 0 4-15,0 0-3 0,0 0 3 0,0 0-2 0,0 0 0 16,0 0-1-16,0 0-1 0,0 0 3 0,0 0 1 15,0 0-2-15,0 0-1 0,1 3 2 16,-1-3 1-16,0 0 0 0,0 0-4 0,0 0 5 0,0 0 3 16,0 0-7-16,0 0 2 0,0 0 3 0,0 0-4 15,0 0-17-15,0 0-16 0,0 0-43 16,0 0-47-16,0 0-177 0,0 0-317 0,0 0 141 0</inkml:trace>
  <inkml:trace contextRef="#ctx0" brushRef="#br0" timeOffset="121329.14">18906 5762 141 0,'0'0'160'0,"0"0"-14"0,0 0-9 0,0 0-15 0,0 0-12 16,0 0-7-16,0 0-13 0,0 0-13 0,0 0-5 16,0 0-5-16,0 0-6 0,0 0-8 0,0 0-10 15,0 0-3-15,0 0-1 0,0 0-5 0,0 0-1 16,0 0-7-16,0 0-1 0,0 0 0 0,0 0-1 15,0 0-6-15,0 0-6 0,4 2 0 0,-4-2-1 16,0 0-3-16,0 0-2 0,0 0-2 0,-1 6 6 0,2-2 1 16,-1-1 1-16,3 2-4 0,-2 6 8 15,0-1 17-15,1 1 8 0,0 6 7 0,-1 0-1 16,3 1 0-16,0-1-4 0,0 0-3 0,0 3-3 0,-2-4 1 16,2 1-3-16,-1 0-3 0,1-1-2 15,-3-2-5-15,3 3 1 0,-3-5-2 0,3 0-4 16,-3 0-1-16,1-2-1 0,-2 2-6 0,2-5 3 0,-1 3-2 15,-1-6 1-15,1 1-6 0,1 3-6 0,-2-6-14 16,0 3-9-16,1-3-13 0,-1-2-14 0,1 7-14 16,-1-7-16-16,0 3-17 0,0-3-25 0,0 0-22 15,0 0-24-15,3 3-109 0,-3-3-297 0,0 0 132 16</inkml:trace>
  <inkml:trace contextRef="#ctx0" brushRef="#br0" timeOffset="121852.73">19259 5782 81 0,'0'0'113'0,"-4"-3"-11"0,4 3-4 16,0 0-11-16,0 0-8 0,-2-2-10 0,2 2-11 0,0 0-5 15,0 0-2-15,0 0-8 0,0 0-5 0,0 0-4 16,0 0-3-16,0 0-1 0,0 0-1 0,0 0 6 16,0 0-1-16,-6 11-10 0,6-11 1 0,0 8 9 15,0-5 4-15,0 4 2 0,-1 1 9 0,1 2-2 16,1 2 13-16,-2-1-10 0,1 1-4 0,0 0 4 16,-2 5 9-16,2 0 1 0,-2 2-4 0,0-2-3 15,0 0-4-15,2 2-4 0,-1-1-2 0,1-2-5 16,0 2 2-16,0 1-2 0,0 0-2 0,3-4-6 15,-2 2-1-15,0-3-5 0,-1-2-1 0,4 3-3 16,-4-5-1-16,4 0 0 0,-4 1-2 0,1-4-4 16,1-1 2-16,0 1-3 0,-2-2 1 0,0-1-6 0,0 0-7 15,2 0-9-15,0-2-10 0,-2 3-16 0,0-5-18 16,0 0-30-16,6 2-51 0,-6-2-60 16,0 0-100-16,4-14-317 0,-3 3 140 0</inkml:trace>
  <inkml:trace contextRef="#ctx0" brushRef="#br0" timeOffset="122391.81">19601 5831 76 0,'0'0'87'0,"0"0"-12"0,0 0-2 0,0 0-9 15,0 0-4-15,0 0-11 0,0 0 7 0,0 0-2 16,0 0-9-16,0 0-8 0,0 0 11 0,0 0-1 16,0 0 0-16,0 0 8 0,3 12 11 0,-4-8 3 0,3 2-4 15,-1 0 2-15,1 1-3 0,-1 2 1 16,0 2-6-16,2-1-2 0,-2 2 2 0,2 0 4 0,-1 4 0 15,1 3-2-15,-2-3-5 0,3 0-2 0,-3 4-8 16,2-6-3-16,1 3-2 0,-2 2-6 0,2-1-2 16,-1-1-1-16,-1-6-1 0,1 2-5 0,-1-1 1 15,3 0-7-15,-2-3 2 0,1-1-3 0,-2 0-3 16,-2 1-2-16,4-4 1 0,-4 2-4 0,1-2-1 16,3-3-2-16,-4 3-15 0,4-3-13 0,-4-2-12 15,0 5-16-15,0-1-9 0,0-4-15 0,0 0-16 16,4 3-30-16,-4-3-20 0,0 0-131 0,0 0-290 0,0 0 128 15</inkml:trace>
  <inkml:trace contextRef="#ctx0" brushRef="#br0" timeOffset="122881.83">19944 5821 71 0,'0'0'116'0,"0"0"-9"0,-4-3-7 15,4 3-5-15,0 0-6 0,0 0-14 0,0 0-4 16,0 0-12-16,0 0-3 0,0 0-12 0,0 0-1 16,0 0-1-16,0 0-1 0,0 0-3 0,-3 12-1 15,6-7 6-15,-3 1 13 0,1 0-3 0,-1 6-2 16,4-2-1-16,-4 2-3 0,3-1-4 0,-2 5 6 15,3 1 12-15,-3-1-5 0,2 1-5 0,-3 0 3 16,1 3-1-16,4-4 1 0,-4 2-5 0,-1-2-7 16,3 2-1-16,-2-2-3 0,2 1-4 0,-1-2-2 0,0-1-5 15,-1-3-3-15,0 1-2 0,2-1 0 16,-2-1-2-16,2-2-3 0,-1-1-2 0,2 0-4 16,-3-2-16-16,2-1-20 0,-1-1-23 0,-1 2-22 0,1-1-27 15,2-3-30-15,-4-1-51 0,0 0-98 0,0 0-297 16,5-10 133-16</inkml:trace>
  <inkml:trace contextRef="#ctx0" brushRef="#br0" timeOffset="123384.89">20234 5824 65 0,'0'0'137'15,"-1"-5"-13"-15,1 5-14 0,0 0-9 0,0 0-13 0,0 0-12 16,0 0-3-16,0 0-13 0,0 0 0 0,0 0-6 16,0 0 2-16,0 0-7 0,5 13 5 0,-5-8-1 15,1 3 6-15,3 0 1 0,-3 1-6 0,0 3 8 16,1-2 1-16,-1 6 3 0,-1-3-2 0,0 0-5 15,0 3-2-15,1 0-1 0,-1-1-9 0,-1 3-2 16,4-2-3-16,-1 1 0 0,-3-3-3 0,3 1-8 16,0-1-2-16,-1-2-1 0,0 1-2 0,2-2-1 15,-2 0-5-15,1 2 1 0,-2-3-6 0,3 0 2 0,-3-3-3 16,1 0-5-16,1 1-10 0,-2-3-9 16,0 0-13-16,1 0-16 0,0-1-18 0,-1-1-11 15,2 1-18-15,-2-4-17 0,2 5-20 0,1-2-17 0,-3-3-120 16,0 0-282-16,0 0 124 0</inkml:trace>
  <inkml:trace contextRef="#ctx0" brushRef="#br0" timeOffset="123827.89">20592 5793 108 0,'0'0'139'0,"0"0"-12"0,0 0-13 16,0 0-17-16,0 0-7 0,0 0-16 0,0 0-5 0,0 0-9 15,0 0-11-15,0 0-6 0,0 0-1 16,1 15 0-16,4-12-1 0,-4 2 2 0,-1 2 9 0,3 0-3 16,-2 1 4-16,3 3-4 0,0-1 0 15,-3 1-1-15,2 1-2 0,-2 1 6 0,4 2-10 16,-2 2 0-16,-2 2-2 0,4-4-3 0,-2 1-3 0,-1-1 1 15,2 2-4-15,0-1-7 0,0-3 3 0,-2 2 0 16,1-3-8-16,-2 2-2 0,0-1 3 0,3-4-3 16,-1 3-10-16,-1 0-24 0,-1-4-30 0,1 1-41 15,-1-3-42-15,2 0-150 0,-3-1-301 0,1-3 134 16</inkml:trace>
  <inkml:trace contextRef="#ctx0" brushRef="#br0" timeOffset="125453.94">18929 6064 58 0,'0'0'127'0,"0"0"-1"0,0 0-17 16,0 0 4-16,0 0-24 0,1-7 3 0,-1 7-8 15,0 0-2-15,2-4 4 0,-2 4-8 0,0 0-9 16,-2-5 0-16,2 5-4 0,0 0 0 0,0 0-6 16,0 0-3-16,-1-6-4 0,1 6 1 0,0 0-2 15,0 0-4-15,0 0-8 0,0 0 3 0,0-4-4 16,0 4-4-16,0 0-3 0,0 0-5 0,0 0-2 15,0 0-4-15,0 0-3 0,0 0-5 0,0 0 3 0,0 0-10 16,0 0 7-16,0 0-3 0,4 12 0 0,-3-8 3 16,1 1-5-16,0 1-1 0,-1 0-4 0,1 2 7 15,0-5-1-15,0 3 0 0,-1 2-5 0,0-3 0 16,1 2 3-16,-1-4 0 0,0 2-5 0,0 1 3 16,1-1 1-16,-2-4 2 0,1 3-1 0,-1-4-1 15,4 5 10-15,-4-5 1 0,0 0 0 0,0 0-1 16,0 0 1-16,11-9-1 0,-6 6-1 0,0 0 3 0,2-3-4 15,0 3 1-15,1-4-4 0,-1-2-1 0,0 5 1 16,-1-3-5-16,0 2-2 0,-3 1-10 16,1-1-17-16,4 3-19 0,-2-1-18 0,-2 1-19 0,4 0-20 15,-2 1-43-15,2-1-156 0,-2 1-323 16,2 1 143-16</inkml:trace>
  <inkml:trace contextRef="#ctx0" brushRef="#br0" timeOffset="125885.93">19173 6108 85 0,'0'0'143'16,"0"0"-9"-16,0 0-18 0,-2-3-13 0,2 3-14 15,0 0-7-15,0 0-10 0,0 0-7 0,0 0-8 16,1 9-1-16,-1-9-9 0,1 4-9 0,1 1 3 16,-2-1-8-16,1-1-4 0,0 0 4 0,0 1 2 15,1 2-4-15,-2-2-6 0,0 1 4 0,0 0-1 16,1-1-4-16,-1 1-3 0,1 0 10 0,-2-2-2 16,2 2 0-16,-1 0-3 0,0-1-6 0,0 0-1 15,2 0-1-15,-2 0-4 0,0-4 2 0,0 0 1 16,0 5-2-16,0-5 6 0,0 4 4 0,0-4 7 15,1 3 1-15,-1-3-4 0,0 0 0 0,0 0-1 0,0 0-4 16,11-3 2-16,-11 3 0 0,0 0-8 0,12-1 3 16,-6 1-2-16,-2-1-5 0,-4 1 1 0,9-3-4 15,-3 2 1-15,-6 1-1 0,7 0-2 0,-7 0-1 16,6-3 2-16,-6 3-5 0,0 0-1 0,7 0-5 16,-7 0-9-16,0 0-12 0,6-1-17 0,-5-2-18 15,-1 3-16-15,9-5-15 0,-4 2-19 0,3-1-25 16,-3-1-127-16,5-3-280 0,-1 2 124 0</inkml:trace>
  <inkml:trace contextRef="#ctx0" brushRef="#br0" timeOffset="126381">19417 6114 52 0,'0'0'142'0,"0"0"-11"0,0 0-5 0,0 0-8 16,0 0-12-16,0 0-3 0,0 0-9 0,0 0-12 15,0 0-9-15,0 0-5 0,0 0-7 0,0 0-15 16,0 0 3-16,0 0 0 0,0 0-5 0,8 2-5 16,-8-2 2-16,0 7-6 0,1-5 3 0,1 1-6 15,-2 2-3-15,2 0 7 0,0 0-1 0,0 1-3 16,-2-1-1-16,3 1-4 0,-1 0-4 0,3 2 2 16,0 0-7-16,0 1 1 0,-1-5-1 0,4 1 2 15,2-1-3-15,-1 1-3 0,-4 1-1 0,4-4 1 16,0 1-2-16,1-1-5 0,-2 0 4 0,2-1-3 15,-3 1 1-15,-1 0 0 0,0-2 2 0,0 0-2 0,-6 0-1 16,12 0 3-16,-7-2 6 0,2 2 3 0,-7 0-3 16,9-2-1-16,-9 2-1 0,7 0 3 0,-7 0 0 15,7-1 1-15,-7 1-1 0,6-2-3 0,-6 2-2 16,5-2 4-16,-5 2-4 0,7 0-2 0,-7 0 2 16,5-4-12-16,-1 3-22 0,-4 1-7 0,3-5-25 15,4 3-32-15,-5-3-42 0,2 1-194 0,3-3-347 16,-2 3 154-16</inkml:trace>
  <inkml:trace contextRef="#ctx0" brushRef="#br0" timeOffset="127084.73">20037 6101 53 0,'0'0'131'0,"-5"-2"-12"16,5 2-2-16,0 0-9 0,0 0-10 0,-3-3-9 15,3 3-4-15,0 0-4 0,0 0-5 0,0 0 0 16,0 0-6-16,0 0 1 0,0 0-7 0,0 0 2 15,0 0 4-15,0 0-5 0,0 0 3 0,0 0-3 0,0 0 1 16,0 0-4-16,0 0-1 0,0 0-1 0,0 0-9 16,0 0 8-16,0 0-8 0,0 0-3 15,0 0-5-15,0 0-1 0,0 0-6 0,0 0-2 0,-7 0-2 16,7 0-3-16,0 0-3 0,0 0-4 0,0 0-2 16,0 0-2-16,0 0-3 0,0 0-1 0,0 0-4 15,0 0 2-15,-4 7-2 0,4-7 1 0,-2 5-5 16,0-3-1-16,2-2 1 0,-2 6-3 0,0 0 5 15,2 0-2-15,0-1 0 0,-1 2-1 0,1 2 2 0,-1 1 3 16,2 0 4-16,-1-1-21 0,1-3 3 0,-1 1 0 16,2 1 1-16,0-2 1 0,1 2 2 15,-1-4 2-15,1 1-3 0,-1 0 3 0,0 2 1 0,0-4 2 16,-1 3-5-16,2-3 2 0,-2-3 2 16,-1 0 0-16,3 3 1 0,-1 1 3 0,-2-4 4 15,0 0-3-15,6 1 1 0,-6-1 1 0,0 0-4 0,10-5 6 16,-6 2-5-16,-4 3 0 0,6 0 0 0,-3-4-1 15,-1-1 2-15,3 2-4 0,-3-2-1 0,0 3-2 16,3-1 3-16,-2-1-4 0,-3 4 1 0,3-4-4 16,-1 1-15-16,2-2-17 0,0 1-23 0,-1 0-19 15,1 0-39-15,4 0-25 0,-2 0-30 0,1 2-164 16,-1-3-363-16,1 2 161 0</inkml:trace>
  <inkml:trace contextRef="#ctx0" brushRef="#br0" timeOffset="127579.25">20226 6116 67 0,'0'0'153'16,"0"0"-11"-16,-2-3-9 0,2 3-12 0,0 0-4 15,0 0-13-15,0 0-9 0,0 0-5 0,0 0-12 16,0 0-8-16,0 0-8 0,0 0-5 0,0 0-8 16,0 0-2-16,0 0-2 0,0 0-1 0,0 0-8 0,0 0 3 15,0 0 5-15,0 0-3 0,0 0-4 0,0 0 3 16,0 0-6-16,0 0 0 0,0 0 1 16,0 0-5-16,0 0 1 0,0 0-6 0,0 0-5 0,0 0 5 15,0 0 1-15,0 0 4 0,0 0 1 0,2 15 1 16,-2-15-4-16,-1 5 0 0,2-1-4 0,-2 1-3 15,2-2 0-15,-1 2-2 0,0-1 0 0,2 3 0 16,-2-2-1-16,1 0-3 0,0 2 0 0,2-3-3 16,-2 0 0-16,0-2 0 0,0 2 0 0,-1-4-2 15,2 6 0-15,0-4 3 0,-2-2 1 0,3 3 1 16,-3-3 6-16,0 0 1 0,0 0 3 0,0 0 0 16,14-5 2-16,-13 0-2 0,3 3-4 0,1-1-2 15,2 1-2-15,-2-2 1 0,1 0-5 0,-1 0-1 16,1 4-1-16,2-3-4 0,-4 2-5 0,1-3-6 15,2 2-6-15,1-1-10 0,0 3-4 0,-3-2-6 0,0 0-11 16,2-1-9-16,-7 3-12 0,10 0-12 0,-6-1-4 16,-4 1-8-16,6-3-12 0,-2 2-18 15,5-1-16-15,-4 0-23 0,-1-1-126 0,1-1-305 0,0-1 134 16</inkml:trace>
  <inkml:trace contextRef="#ctx0" brushRef="#br0" timeOffset="128014.3">20638 6036 31 0,'0'0'126'0,"0"2"1"0,0-2-12 0,0 0-10 16,-3 5-8-16,3-5-4 0,0 5-8 0,0-5-4 15,0 0-1-15,-1 5 0 0,1-5-3 0,0 6 1 16,0-2-8-16,0-4-1 0,-1 7-1 0,1 0 4 16,1-2-1-16,-1 4 2 0,0-4-4 0,0 2 0 15,0 3-7-15,0-3-7 0,0 1-4 0,0 0-7 16,0-1-1-16,0 0-5 0,0 0-2 0,0-2-4 0,0 2-2 15,0-5-3-15,1 4-4 0,-1-2 1 0,0-4-2 16,4 5-5-16,-4 0 2 0,0-5-3 0,1 2-1 16,-1-2 1-16,0 5 5 0,0-5 10 0,3 2 6 15,-3-2 2-15,0 0-8 0,9-7-3 0,-3 5-2 16,-1-3-3-16,-1 0 2 0,1 1-5 0,0 1-3 16,1-2-3-16,2-2 1 0,-3 2-5 0,2 0-2 15,1 0-18-15,0-1-26 0,3 1-34 0,-2-1-37 16,2-1-63-16,-4-2-207 0,2 4-407 0,-2-5 180 15</inkml:trace>
  <inkml:trace contextRef="#ctx0" brushRef="#br0" timeOffset="176319.97">6409 10258 42 0,'-5'2'146'15,"5"-2"-12"-15,-6 0-11 0,6 0-8 0,0 0-3 16,0 0-10-16,-9 0-3 0,9 0-12 0,0 0-6 15,-5 0-7-15,5 0-2 0,0 0-4 0,0 0-6 16,0 0-4-16,-4 2-3 0,4-2 0 0,0 0-7 0,0 0-6 16,0 0-2-16,0 0-1 0,-5 1-1 15,5-1 2-15,-3 4-2 0,3-4-7 0,0 0 1 0,-5 3-6 16,2-1-1-16,3-2 2 0,-2 5 1 0,2-5-5 16,-4 2 0-16,4-2 0 0,-2 2-1 0,2-2 2 15,0 0 1-15,-3 4 0 0,3-4-1 0,0 0 4 16,0 0 5-16,0 0 2 0,-4 2 1 0,4-2 1 15,0 0-3-15,0 0 3 0,0 0-18 0,0 0 1 16,0 0-5-16,0 0-2 0,0 0 0 0,0 0 2 16,0 0-1-16,0 0-4 0,0 0-3 0,0 0 0 15,0 0 1-15,0 0 1 0,0 0 1 0,9 2 1 0,-9-2-2 16,9 0-1-16,-9 0-1 0,11 0 0 0,-4-1 2 16,2 1-1-16,1-1-1 0,2 1 0 15,0-2-1-15,2 2-8 0,-1-2-7 0,5 1-7 0,-4 0-8 16,7-1-4-16,-2 1-11 0,0 0-4 0,-3-3-7 15,2 3-15-15,-6 1-11 0,-1-1-6 0,0 1-10 16,-5 0-13-16,-1 0 4 0,0 1-1 0,-5-1-2 16,6 3 1-16,-6-3-4 0,3 3-12 0,-3-3-105 15,0 0-241-15,-10 5 106 0</inkml:trace>
  <inkml:trace contextRef="#ctx0" brushRef="#br0" timeOffset="176648.09">6380 10401 139 0,'-4'3'128'0,"-1"0"-4"0,1 0-6 0,4-3-13 16,-8 3-5-16,6-1 0 0,-2 3-12 0,1 0-5 16,0-1-7-16,-1 2-6 0,1-3-14 0,0 3 1 15,1-3-6-15,-1 0-2 0,2 1-8 0,1-4-1 16,-1 6-6-16,-2-4 2 0,2 3-4 0,1-5 5 15,0 0 5-15,4 2 6 0,-4-2 0 0,2 3-1 16,-2-3-2-16,5 1 1 0,-5-1-3 0,0 0-7 16,13-4 0-16,-6 2-6 0,-7 2-1 0,11 0-5 15,-6 0 1-15,2-3-2 0,0 1-6 0,1 1-1 16,0 0 0-16,1 0 0 0,2-1-3 0,-5 1-4 0,2 0-4 16,1 0-1-16,0-1-4 0,1 0-8 0,2 1-8 15,-2-1-17-15,0 2-8 0,1-1-7 0,-1-1-17 16,-4 2-23-16,2-4-21 0,-3 4-24 0,2-1-141 15,0 0-297-15,-2 0 133 0</inkml:trace>
  <inkml:trace contextRef="#ctx0" brushRef="#br0" timeOffset="179342.1">13438 9238 42 0,'0'0'123'0,"-1"-6"-4"0,1 2-9 0,-4 1-6 0,4 3-8 16,0-5-2-16,0 5-10 0,0-5-2 0,0 5-4 15,0-5-8-15,0 5-7 0,0-4-4 0,0 4 1 16,0 0-2-16,0-5-4 0,0 5-1 0,-2-4-1 16,2 4 2-16,0 0-2 0,0 0 1 0,0 0-3 15,0 0-3-15,0 0 0 0,0-5 0 0,0 5-6 16,0 0-3-16,0 0-2 0,0 0-3 0,0 0-4 0,0 0-2 16,0 0-3-16,0 0-4 0,0 0-4 0,0 0 1 15,0 0-5-15,0 0-1 0,0 0-3 0,0 0 4 16,0 0-8-16,0 0 4 0,2 12 0 0,2-5-1 15,-4-3-3-15,4 4 1 0,-3 1-1 0,3 2 3 16,-4-1-4-16,5 2 2 0,2 4-1 0,-3-5-1 16,-2 7-1-16,2-1 1 0,-3 3-2 0,3-2 4 15,0 7 15-15,-3 1-2 0,2 1 0 0,-1 2 2 16,1 0 0-16,-1-3-7 0,1 2 5 0,1-2-1 0,-2-2-3 16,1-4-2-16,3 6 1 0,-3-7-4 0,1 5 2 15,-2-4 1-15,5-3 1 0,-1-1-5 16,-1 3 0-16,0-1-3 0,-2-2 5 0,2 1-2 0,-3-2-7 15,1 4 4-15,-3 8-7 0,1-8 5 0,2-1-2 16,-3 0 1-16,0-7-6 0,0 1-13 0,0-1 3 16,1-2-4-16,-5-3-9 0,3 0-10 0,0-1-17 15,-1-1-13-15,1 0-17 0,1-4-18 0,0 0-32 16,0 0-47-16,0 0-100 0,0 0-305 0,-9-12 134 0</inkml:trace>
  <inkml:trace contextRef="#ctx0" brushRef="#br0" timeOffset="179768.09">13422 9838 117 0,'0'0'133'0,"0"-5"-12"0,0 5-8 15,0 0-27-15,0 0 5 0,0 0-18 0,0 0-7 16,0 0 4-16,0 0-11 0,0 0-12 0,0 0-1 0,0 0-6 16,0 0-4-16,0 0 3 0,0 0 0 15,0 0 1-15,0 0 5 0,0 0-3 0,0 0 3 0,0 0 9 16,0 0-1-16,0 0 6 0,0 0 1 0,0 0-1 16,0 0 1-16,0 0-2 0,0 0-7 0,0 0-1 15,0 0-3-15,0 0-6 0,0 0-5 0,0 0-5 16,0 0 2-16,0 0-5 0,9 7-2 0,-7-3-4 15,2-1 2-15,-3 0-3 0,6 3-3 0,-3-1 4 0,-2 2-7 16,6 1 2-16,1 2-3 0,-3-3-6 0,2 4 0 16,1 2 2-16,-2-3-3 0,4 4 3 15,-2 1-3-15,3-3 4 0,-4 2-1 0,-1-3-1 0,-1-2-5 16,1 3 4-16,1-4-3 0,-4 1-2 0,1-2 1 16,-1-1 1-16,2-1 1 0,-2 2-3 15,-4-3-4-15,5 0-12 0,-1-2-8 0,0 1-23 0,-4-3-32 16,0 0-32-16,0 0-53 0,9-8-163 0,-8 3-350 15,3-4 154-15</inkml:trace>
  <inkml:trace contextRef="#ctx0" brushRef="#br0" timeOffset="180117.16">13671 9823 92 0,'0'0'113'0,"0"0"-5"15,0 0-2-15,0 0-2 0,0 0 0 0,0 0-7 16,0 0-6-16,0 0 4 0,0 0-9 0,-4-5 2 15,4 5-3-15,-6 0 3 0,6 0-2 0,0 0 1 0,-17 5 3 16,12-1-10-16,-3-1 1 0,3 2-7 0,-4-1-3 16,-1 4-8-16,2-1-6 0,1 0-5 15,0 1-6-15,-1 1-3 0,0 1-7 0,3-1-2 0,1 1-9 16,0 2-3-16,-1 1-19 0,4-4-15 0,-1 1-28 16,1 2-32-16,0-5-37 0,0 0-43 0,-1 1-152 15,1-3-329-15,1-1 146 0</inkml:trace>
  <inkml:trace contextRef="#ctx0" brushRef="#br0" timeOffset="182157.26">13427 9193 73 0,'0'0'104'0,"0"0"-6"0,0 0-14 16,0 0-7-16,0 0-8 0,0 0-13 0,0 0 3 16,0 0-4-16,0 0-10 0,0 0 6 0,0 0-6 15,0 0-11-15,0 0 8 0,0 0 3 0,0 0-4 16,0 0 0-16,0 0-3 0,0 0 3 0,0 10-5 15,0-10 1-15,0 3-1 0,0-3-4 0,0 0-2 16,0 0-7-16,0 0 4 0,0 4-5 0,0-4 3 16,0 0 2-16,0 0-14 0,0 0 9 0,1 4 2 15,-1-4 3-15,5 4 0 0,-5-4 1 0,0 0 5 0,0 3-1 16,3-1-6-16,-3-2 1 0,1 5-1 16,-1-5-3-16,0 4 2 0,1 2-2 0,3-1 1 0,-4-1-1 15,0 2-6-15,4 2-6 0,-4 2 6 0,3 1 2 16,-2-1 0-16,-1 1-8 0,-1 3 5 0,1-2-1 15,-3 5 2-15,3-2-1 0,0 1-4 0,0 1 0 16,0 0 0-16,0 3 4 0,3-2-1 0,-1 0-2 16,1 1 5-16,1 1-9 0,3 5 10 0,-3-1-2 15,1-6-3-15,-2 2 2 0,-2-2-4 0,-1 3 0 16,4-3-2-16,-1 0 2 0,-2-1-6 0,-1 0-1 0,2-5 2 16,-2 5 1-16,0-5-1 0,2 2 1 0,-2-2-1 15,1 1-3-15,0-4 6 0,-1 3-7 16,3 0 4-16,-3-2-3 0,0 0 2 0,1-1-3 0,1-1 0 15,-2 1-1-15,2 1 0 0,-2 0 2 0,1-2-1 16,-1-2 0-16,-1 3-2 0,1 1 2 0,1-2 0 16,-1 6 0-16,-1-9 1 0,2 5-4 0,-1 1 2 15,3-2-2-15,-1 0-2 0,-2-4-7 0,1 3 6 16,1-1-7-16,-1-2 1 0,0 1-4 0,2 0-6 16,-3-2-2-16,1 1-3 0,0-3-2 0,2 3-3 15,-2 1 3-15,2-5-1 0,-3-1-1 0,2 7-1 0,-2-7-11 16,1 2-14-16,-1-2-10 0,0 0-20 0,0 0-11 15,0 0-40-15,0 0-123 0,-3-14-279 0,2 7 124 16</inkml:trace>
  <inkml:trace contextRef="#ctx0" brushRef="#br0" timeOffset="182463.24">13344 9850 155 0,'0'0'155'0,"0"0"-9"0,6-10-11 0,-2 8-3 16,1 1-13-16,0-1-10 0,1-1-10 0,1 3-5 0,-2-2-14 16,-5 2-5-16,10-3-9 0,-10 3-4 0,11 1-9 15,-11-1-7-15,7 2-6 0,-3 0 1 0,0 1 2 16,1-1-3-16,-1 1-5 0,2 1-2 0,-3 3-1 15,-2-1-2-15,4 1-5 0,-1 2-1 0,1 1-1 0,-1-3 0 16,6 2-15-16,-6 2 7 0,1 0 4 0,-1-3-8 16,4 2-11-16,-2 1-12 0,2-3-24 15,-1-1-5-15,0 0-22 0,1-2-30 0,-1-1-43 0,0-2-129 16,3-2-287-16,-1-1 128 0</inkml:trace>
  <inkml:trace contextRef="#ctx0" brushRef="#br0" timeOffset="182707.32">13638 9800 146 0,'0'0'171'0,"0"0"-7"0,-3 4-10 0,3 0-8 15,0-4-6-15,0 7-10 0,-1-2-12 0,-2 0-9 0,2 0-4 16,0 0-19-16,-2 2-1 0,-2-2-8 0,1 3-13 16,4-2 0-16,-6 4-16 0,-3-3-30 0,3 3-39 15,-1-3-49-15,-2 4-78 0,0-2-117 0,0-2-286 16,-1 0 127-16</inkml:trace>
  <inkml:trace contextRef="#ctx0" brushRef="#br0" timeOffset="-202443.53">15823 15219 39 0,'0'0'65'0,"0"0"-4"15,0 0-4-15,0 0 2 0,0 0 0 0,0 0-5 16,0 0 3-16,0 0 13 0,0 0 24 0,0-6 1 16,0 6 0-16,0 0 3 0,0 0 0 0,0 0-11 15,1-2-13-15,-1 2 4 0,0 0-11 0,0 0-3 16,0 0-5-16,0 0-12 0,0 0 6 0,0 0-12 16,0 0-2-16,0 0-6 0,0 0-1 0,0 0-7 15,0 0 1-15,0 0-6 0,0 0 3 0,0 0-2 16,0-4-1-16,0 4-3 0,0 0-2 0,0 0 0 15,0 0-3-15,8 0-3 0,-3-3-3 0,0 0 3 16,4 1 1-16,0-2 2 0,0 2-6 0,2-1 1 16,-2 0 0-16,3-1-3 0,-2 2 2 0,3-2 0 0,0 2-1 15,-2-1-5-15,3-1 6 0,0 2-4 0,4-1-3 16,0 1 4-16,1-1-3 0,3-2 5 0,-5 0-4 16,-1 3 3-16,4-1-1 0,-2-2-2 0,3 2-7 15,-2 1 8-15,0-1-2 0,2 2-1 0,-1-2 2 16,-1 2-1-16,3 0-2 0,1 1 2 15,-2-2-6-15,0 1-3 0,1 1 5 0,0 0-8 0,-2 0 6 16,0 0 0-16,-2 0-4 0,4 1-2 0,-3-1 2 16,-1 0 0-16,0 2 2 0,0-4 1 0,0 1 0 15,0 1 1-15,-2-1-2 0,2 0 7 0,0-1-3 16,-1 1-1-16,-4 0 0 0,4-1 0 0,-1 1-2 16,-2-2-1-16,4 3-2 0,1-1-2 0,-8 1 1 15,7 0 0-15,-5 0 1 0,6-1 1 0,-5 1 4 16,-4 1-3-16,3 0 3 0,1-1-4 0,-1 3 1 15,-2-3-4-15,1 0 4 0,2 0 2 0,-1 1-1 16,-3-1 0-16,4 0 1 0,3 0 2 0,-5 2-7 0,0-2 3 16,1-2 5-16,1 2 2 0,0 0-4 0,-1-1 1 15,5 1-2-15,0-3 7 0,-3 3-4 0,1 0-2 16,2-1 1-16,0 0-1 0,3-1 1 16,-3 1-4-16,1 1 8 0,-1 1-5 0,-6 1 0 0,8-2-10 15,-8 1 10-15,2 0 2 0,-1-1-3 0,0 3 3 16,1-3-9-16,-4 0 5 0,3 1-2 15,-3-1 3-15,-2 2 2 0,2-2-3 0,2 0-1 0,-2 1 8 16,3-2-2-16,-4 1-1 0,2 0-1 0,1-2 4 16,-1 2-1-16,2 2 0 0,-2-2 0 0,0 0-6 15,0 1 0-15,-2 0 5 0,3-1 0 0,0 0-2 16,-4 2-1-16,2-2 2 0,-1 1 0 0,-4-1 6 16,4 1-3-16,-4-1-5 0,3 1 3 0,-8-1 2 15,6 2-5-15,-2-1 3 0,-4-1 4 0,0 0-4 16,7 0 4-16,-7 0 1 0,0 0 2 0,0 0-13 15,5 1 5-15,-5-1-13 0,0 0-10 0,0 0-19 16,0 4-10-16,0-4-18 0,0 0-16 0,-13 4-103 0,5-3-207 16,-1 1 92-16</inkml:trace>
  <inkml:trace contextRef="#ctx0" brushRef="#br0" timeOffset="-201816.35">16621 15270 53 0,'-6'1'79'0,"1"0"-7"0,5-1-12 0,-10 0-1 15,10 0-8-15,-8 2 1 0,3-1-5 0,5-1-4 16,-9 1-7-16,5 2 0 0,4-3-7 0,-9 4 1 16,4-3-5-16,-2 2 8 0,3-2-1 0,0 2 0 0,4-3-2 15,-7 0 8-15,7 0 3 0,-3 3-1 0,3-3 1 16,0 0 2-16,-7 1-3 0,7-1-11 16,0 0 11-16,0 0 2 0,0 0-4 0,0 0-15 0,0 0 7 15,0 0-2-15,0 0-2 0,22-1-3 0,-11 0-1 16,1-1-4-16,1 2-3 0,1-3 2 0,1 2-1 15,4 0-4-15,0-2-6 0,3 2 8 0,8-1-4 16,-2 1-4-16,2-3 2 0,1 3 0 0,1-3 0 16,6-1 3-16,-2 2-3 0,1-1 3 0,2 0-9 15,0 2 0-15,-2-3 3 0,1 1 1 0,-2 2-1 16,0 1 2-16,1-1 1 0,-5 0-2 0,-1 2 1 16,-1 1-5-16,-9 0 1 0,-1-1-4 0,-1 2 3 15,1-2 0-15,-1 1-2 0,-2 0 1 0,0-1-4 16,-4 1 4-16,2-2 4 0,-2 1-4 0,1 0 1 15,-2 0 0-15,4-1 4 0,-3 0-3 0,-2-1 7 16,1 1-1-16,-2 0 3 0,3 1-4 0,-1 0 1 16,-1 0 1-16,-3-3-4 0,-2 3-2 0,-6 0-2 0,10 0-2 15,-10 0 3-15,7-1-3 0,-7 1 6 0,7 0-1 16,-7 0 4-16,0 0 1 0,0 0 2 16,0 0 1-16,0 0 5 0,8 0-2 0,-8 0-1 0,0 0 0 15,0 0-13-15,0 0 9 0,0 0 3 0,4-2-5 16,-4 2-2-16,0 0 3 0,0 0-7 0,0 0-6 15,0 0-9-15,0 0-18 0,0 0-16 0,0 0-28 16,0 0-29-16,0 0 6 0,0 0-17 0,0 0-112 16,9-1-244-16,-3 0 107 0</inkml:trace>
  <inkml:trace contextRef="#ctx0" brushRef="#br0" timeOffset="-199607.97">21106 15166 7 0,'0'0'92'16,"-7"0"-3"-16,7 0-10 0,0 0-5 0,0 0-5 16,0 0-1-16,0 0-13 0,0 0 2 0,-6 2-8 15,6-2-5-15,0 0-2 0,0 0-7 0,0 0-1 16,0 0 2-16,0 0-13 0,0 0-1 0,0 0-5 15,0 0 5-15,0 0-2 0,0 0 2 0,0 0-1 16,0 0 1-16,23-2-1 0,-16 4-1 0,5-2 8 0,-2 0-15 16,4 0 5-16,5 0-7 0,1 0 9 0,-1 0-8 15,2 0-1-15,-3-2-2 0,4 1-5 16,-3 1 4-16,2-2 1 0,2 0-1 0,-2 0-3 0,-1 1 1 16,2-2-6-16,0 1 8 0,6 1-2 0,-7-1 0 15,2-1-5-15,5 2 3 0,-1 0 1 16,2-1-1-16,-2 0-4 0,2-1 2 0,-1 3-2 0,2-3 1 15,-1 2 1-15,0-1 1 0,1-1 3 0,-4 0-3 16,4 1 2-16,-11 0 1 0,3 1-3 0,6 0-6 16,-7 0 10-16,7-1-14 0,-9 2 4 0,3 0 2 15,6 0-4-15,-3-1-3 0,-3 1 0 0,-3 0-1 16,4 0-4-16,-5 1 0 0,1 1 4 0,-1-1-4 0,0 0-6 16,-5 0 7-16,5 1-8 0,-1 0 4 0,-2-2-1 15,2 3 3-15,-4-3 4 0,0 1-1 16,6-1-2-16,-5 2 5 0,-1-4-5 0,1 2 1 0,5-1 2 15,-5 1 8-15,-1 0-4 0,0-3 2 0,6 6-2 16,-6-6 4-16,1 3-1 0,-1-1 1 16,1 0 2-16,-3-1 0 0,3 0 0 0,-1 2-1 0,-4-3-3 15,2 3 4-15,1-1 1 0,-3 0 2 0,1-1-1 16,2 2 1-16,-5-1-3 0,2 1 2 0,0 0-5 16,-1 0 0-16,3-3 0 0,0 3-1 0,-1-1 2 15,1 0 4-15,0-1-3 0,1 1 3 0,2 0 4 16,-1 0-2-16,1-1 1 0,3-1 3 0,-1 3 2 15,6-2 8-15,-4 0-3 0,1 0 5 0,3 1-5 16,8-3 2-16,-2 1-3 0,-7 3-1 0,0-1-1 16,-1-1 1-16,-1 2-7 0,2-1-3 0,-7 0 7 15,0 1-6-15,-4 0 2 0,4 0 1 0,-2-2-2 0,-1 2 4 16,1-1-3-16,-2 1-7 0,-2 1 2 0,3-2 2 16,-1 1-2-16,1 0 3 0,-1-1-2 0,1 0 2 15,-2-1 0-15,5 1-1 0,-1 1-3 0,2-1 10 16,-2 1-2-16,5-3 0 0,-1 2-1 0,-3-2-2 15,4 0 10-15,-1 2-2 0,-4 0 4 0,1-2-3 16,0 3 3-16,0-3-3 0,-1 2 3 0,2 0-10 16,-6-1 4-16,3 2-1 0,-1-1 3 0,1 1-3 15,-3-2-2-15,2 0-2 0,-2 2 0 0,-1 0-2 16,-2 0 6-16,3-1-1 0,-2 0-2 0,-1 1-4 16,-6 0 5-16,13 0 5 0,-7 0 0 0,1 0 5 15,2 0 0-15,-1-3 8 0,3 3-8 0,0 0 5 16,1-1-3-16,-1-1 3 0,2 0 0 0,-2 2-3 0,2-1-3 15,8 0-3-15,-8 1 1 0,6 0-4 16,-8-1-4-16,2 1 6 0,0 1-3 0,-2-1-1 0,-1 1 0 16,2 0 3-16,-1 1-3 0,2-2-3 0,-4 3 0 15,-1-3-4-15,2 3 1 0,-1-3-1 0,-1 1 2 16,-1 0-4-16,1 1 0 0,-3 0 2 0,3-1-2 16,-1 1-7-16,1-2 3 0,0 1-3 0,-2 0 4 15,3-1-1-15,0 1 5 0,-1-1-4 0,1 2-2 16,1-2 0-16,-2 3 1 0,3-3 3 0,-1 1 2 15,-1-1-3-15,3 1 0 0,-2-1 0 0,2 2-1 16,0-2-1-16,1 0 2 0,-3 1 4 0,4-1 5 0,-1 0-4 16,0 3-6-16,-3-2-6 0,-1-1-12 15,0 3-4-15,-1-3 0 0,-2 1-9 0,1 0 1 16,0-1 6-16,-3 2-1 0,-4-2-10 0,8 1 7 0,-8-1-2 16,3 4 7-16,-3-2-2 0,0-2-2 0,0 0-6 15,0 0-1-15,-7 6-3 0,2-4-18 16,1 0-26-16,-5-1-109 0,4 0-209 0,-3-1 93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24T09:33:23.859"/>
    </inkml:context>
    <inkml:brush xml:id="br0">
      <inkml:brushProperty name="width" value="0.05292" units="cm"/>
      <inkml:brushProperty name="height" value="0.05292" units="cm"/>
      <inkml:brushProperty name="color" value="#002060"/>
    </inkml:brush>
  </inkml:definitions>
  <inkml:trace contextRef="#ctx0" brushRef="#br0">2472 5232 31 0,'5'-3'76'0,"-5"3"0"0,3-4-6 0,-1 3-5 0,-2 1-6 16,4-1-13-16,-4 1-3 0,0 0-1 0,3-4-3 15,-3 4-5-15,0 0 5 0,0 0-3 0,2-3 3 16,-2 3 1-16,0 0-3 0,0 0 4 0,0 0 0 16,0 0-5-16,0 0-3 0,0 0-1 0,0 0 12 15,0 0-9-15,0 0 1 0,0 0-3 0,0 0 2 16,0 0-2-16,0 0-2 0,0 0-5 0,0 0 0 15,0 0-3-15,2-5-8 0,-2 5 2 0,0 0 2 16,0 0-6-16,0 0 0 0,0 0-1 0,0 0 3 16,0 0 1-16,0 0-6 0,0 0-1 0,0 0 6 15,0 0-8-15,-6-4-1 0,6 4-3 0,0 0 4 16,-9-1-2-16,9 1-3 0,-12 1 6 0,12-1-8 16,-13 1 2-16,3 0 2 0,0 1-4 0,-2-2 5 0,-3 5-4 15,-2-3 1-15,-2 0 1 0,5 2-4 0,-3 0 0 16,7-3 0-16,-10 3 3 0,7 0-3 0,-1-1-2 15,-3-1 5-15,4 1-6 0,2-1 3 0,-2 3 4 16,3-3-2-16,2-2 0 0,2 0-3 0,-1 3 10 16,1-3 0-16,6 0 2 0,-6 2-2 0,6-2 0 15,-7 2-2-15,7-2-4 0,0 0 2 0,-10 0 0 16,10 0-6-16,0 0 1 0,-4 1-1 0,4-1 2 16,0 0 0-16,0 0-4 0,0 0 0 0,0 0-2 15,-1 5 1-15,1-5 3 0,0 4 2 0,0-4 1 16,0 0-2-16,0 4 2 0,0-4-3 0,0 6-4 15,0-6 5-15,0 7 3 0,0-7-5 0,0 3 3 16,0 1 5-16,0-4-3 0,4 7-2 0,-4-4-2 0,1 0-4 16,-1-3 3-16,0 6 2 0,0-3 0 15,0-3 1-15,4 7-11 0,-4-4 13 0,0-3 0 0,1 5 2 16,-1-3-2-16,0-2-2 0,3 5-8 0,-2-1 10 16,0 1 0-16,-1-4 1 0,3 4-2 0,-2 0 4 15,-1-1-7-15,3 1 8 0,-2-2-5 0,-1 4-1 16,4-3-4-16,-3 2 4 0,-1-2 2 0,3 3-8 15,-2-2 4-15,-1 0-2 0,0 2 5 0,2-2-1 16,0 0 2-16,-2 3 1 0,1-1-2 0,1-3 4 16,1 4-7-16,-3-3 5 0,0 2-3 0,4 4 6 15,-4-3-5-15,1-2-1 0,2 2 3 0,-2-2-2 0,0 3 1 16,1 1 0-16,0-1 0 0,-1 0-1 0,2 0 1 16,-2 0-5-16,1 1 2 0,0 0 3 0,-1 2-3 15,2-3 0-15,-1 1-1 0,1 2 5 0,-2-3-1 16,0 3 1-16,1-1-2 0,-1 1-1 15,0-3 0-15,1 3 0 0,0-2 2 0,-2 0 0 0,2 3 2 16,-1-3-2-16,-1 1-1 0,0-2 3 0,1 1-5 16,-1 2 0-16,0-2 1 0,-1 1 1 0,1-1-4 15,-1 0 6-15,-2 2 2 0,2-1-5 0,-3 0-3 16,1 1 5-16,2-1-6 0,0 0 3 0,-2 0 2 16,2 0-1-16,-3 1-2 0,2 0 6 0,0 2-1 15,2 1 0-15,0-2-7 0,-1 3 1 0,0 1-6 16,1-2 8-16,0 2 5 0,0-1-2 0,0 1-6 0,0-2 5 15,-2 2-12-15,4 0 13 0,-2 0 2 0,1 2-8 16,-1-2 3-16,0 0-1 0,1 0 5 0,-2 1-5 16,2-2 4-16,1 2 0 0,-2 2-2 0,0-3-4 15,0 1-1-15,0 1 7 0,1 1 2 0,0-2-2 16,0-1-4-16,-1 0-1 0,3 0 5 0,-1 0-2 16,1 0-1-16,-1 0 2 0,1-2 0 0,0 0-1 15,-2 1 0-15,2-2 1 0,-3-1-1 0,1 3 6 16,0-4-6-16,-1 1 1 0,1 1-2 0,1 0 6 15,-2-1 1-15,0 3-3 0,1-1 1 0,-2 1-5 16,-1-3 0-16,1-1 6 0,0 2-10 0,1-2 0 16,0 4 6-16,-1 0-4 0,-1-3 3 0,2-2-5 15,2 2 7-15,-4-1 1 0,5 5-4 0,-3-5 2 16,1 0-6-16,2 0 7 0,-2 2 0 0,0 1 0 16,1 2 0-16,-2-5 0 0,1 1 1 0,0 1-3 0,-1 2 0 15,1-3-3-15,3-1 5 0,-3 5-2 0,2-3-2 16,-3 1 4-16,1 2 0 0,0-5 5 0,-2 5-3 15,4 0 0-15,-3-1-2 0,4 0-6 0,-2-1 10 16,2 2-3-16,-1-2-4 0,0 0 1 0,1 2-1 16,0-1-14-16,-1-1 19 0,-3 2-3 0,3 0-5 15,-1 1 3-15,-1-1-2 0,-1 1 6 0,-1-2-2 16,1 2-2-16,-2-1 0 0,1 1 2 0,1 0 0 16,-5 0-4-16,5 1 2 0,-3-2 1 0,2 0 0 0,-3 0 5 15,3 1-7-15,-1 0 2 0,-1 3 1 16,-1-5-1-16,3 3 1 0,-2 0 0 0,3-2-4 15,-1 3 1-15,0-2 3 0,-2-1 2 0,1 3 0 0,-1 0-1 16,-1-2-7-16,-1 0 6 0,4 2-5 0,-3-1 2 16,-1 0 7-16,0-1 2 0,2 4-4 15,-1-4-4-15,2 1-1 0,-4 5 4 0,2-6-1 0,1 1-8 16,2-1 8-16,-2 3-19 0,1-3 21 0,-1 0-7 16,2 1 5-16,-3 0-6 0,4-1 6 0,0 2 1 15,-3-1 0-15,3 1 0 0,-2 0 0 0,1 1-3 16,-3 4 1-16,3-6 2 0,-2 6-1 0,-2 0-4 15,5 1 3-15,-4 0-10 0,3 1 15 0,-3-2-3 16,0 3-2-16,-1-2 5 0,5 0 0 0,0 0-1 16,0 0 1-16,-1-1-10 0,1 1 8 0,1-2-3 15,3 1-6-15,0-1 10 0,-2 2-3 0,1 0 6 0,-2-1-4 16,3-1 4-16,-4-4-6 0,4 6-5 0,-3-2 3 16,2 2 0-16,-2-1-2 0,-1-1 4 0,-1-4-1 15,-2-2 2-15,3 2-1 0,-1-2-1 16,-3 3 3-16,4-1 0 0,0 4 1 0,-1-5-6 0,-2 0 4 15,3 1-4-15,0-3-1 0,0 1 6 16,0 0-5-16,0 1 4 0,0-2 2 0,0 2-5 0,0-4 3 16,0 2-1-16,3-2 2 0,-3-3-1 0,1 6-5 15,-1-2 3-15,0-5-1 0,2 2 5 0,-2-1-6 16,2 0 3-16,-2 0-3 0,1 0 0 0,-1 0-7 16,0-1 12-16,0 0-6 0,0 1 5 0,0-1-17 15,0-1 20-15,-1 1-1 0,1-2-4 0,-2 4 2 16,4 0 1-16,-4 0 0 0,2 1 0 0,2-1 0 0,-2-1 0 15,1 0-2-15,-1-2 2 0,4 1-3 16,-4-1 0-16,2 1 7 0,0-1-4 0,1-2 6 16,0 5-3-16,-3-5 1 0,3 3 1 0,-1 0 0 0,-1-3-2 15,1 4-5-15,-1-2 0 0,-2 0 9 0,1 2-6 16,-3-3-1-16,2 4 2 0,-3 1-2 0,3-3 5 16,-4 1-1-16,1-1-1 0,0 0-16 0,3 0 11 15,-3 1 0-15,0 0 1 0,3-2-14 0,-3 0 17 16,0 1-4-16,3-1-3 0,-4 2 7 0,0 2-3 15,1-1 5-15,0-1-6 0,0 5-3 0,-1-3-1 16,1 3 4-16,-1-4-1 0,4 4 2 0,-3-1-10 16,0-1 11-16,4-3 2 0,0 5 0 0,-1-5-5 15,1 2-1-15,-3 3 2 0,2-4 3 0,1 3-1 16,0 2-6-16,0 0 3 0,0 0 0 0,1-2 2 16,2-4-2-16,-1 3 3 0,1-3 3 0,-2 0-10 0,3 3 2 15,1-3 2-15,-4-1 2 0,2 2-1 0,-2-1-1 16,3 2-2-16,0-1 1 0,0-3-1 0,0 2 13 15,-3-3-20-15,4 3 9 0,-1-2 2 0,-3 1 2 16,3 1-3-16,-3-3 0 0,2 2-2 0,-2 0-8 16,2 0 11-16,-2 1-3 0,1-5 5 0,0 4-5 15,-1 0 3-15,-1 0 4 0,3-1-4 0,-2 1 1 16,-1 0-6-16,2 0 1 0,0-2 4 0,-1 4-1 16,1 0-1-16,-2 0 2 0,2 2-1 0,-2 0-1 15,1-2 4-15,-1 3-4 0,0-5 2 0,-3 8-1 16,3-1 4-16,-3 0-6 0,1 0 0 0,0 2 1 15,1-2 0-15,-3 0 0 0,0 1 0 0,0-1 0 0,0 2 2 16,3-2-1-16,-4 0-2 0,0 0 4 0,1 1-6 16,4-1 8-16,-1 0-7 0,1-1 2 15,0 2-2-15,0-1 2 0,-3 0 0 0,6 0-1 0,-3 2-10 16,1-3 12-16,-1 4 0 0,0 3 1 0,1 0-1 16,-1-3-2-16,3 2 2 0,-7-3 0 0,4-2 2 15,0 3-3-15,0-5-2 0,0 4 3 0,0-2-3 16,0-1 0-16,0-1 0 0,0 2-1 0,0-1 4 15,0 1 0-15,1-7-2 0,-1 2 0 0,0 3 0 16,3-4 1-16,-2 0-1 0,-1-1-4 0,4 0 8 16,-3-1 0-16,2 1-3 0,-2 0 1 0,0-5-3 15,-1 5 5-15,3-5-3 0,-2 3-5 0,2-4 6 0,-2 3 1 16,-1-4-6-16,0 1 2 0,2-1 0 0,0 1 5 16,-1-3 2-16,-1-2-4 0,0 5 8 15,0-5 3-15,0 5 5 0,0-5 8 0,0 3 8 0,0-3 5 16,0 0-2-16,0 0-4 0,0 0-2 0,0 0-2 15,0 0 1-15,0 0-4 0,0 0-2 0,0 0-2 16,0 0-9-16,-1-15 2 0,1 15 0 0,-2-5 0 16,2 5 1-16,2-5 1 0,-2 5-1 0,-2-4 1 15,2 4-1-15,-2-4 1 0,2 4-1 0,2-7-2 16,-2 7-1-16,0-2 0 0,0 2-4 0,0 0-1 16,3-4-2-16,3-2-1 0,2 1 2 0,2 1-1 15,3-2-2-15,6-1 0 0,8-2-6 0,-1 2 7 16,0-2-2-16,5 1 2 0,0 1-8 0,-3 2-5 0,-1 0 1 15,2 2 0-15,-6 1 2 0,4-1-1 16,-4 0-2-16,-5 2 5 0,2-3 2 0,-2 0 2 16,-5 3-4-16,0 0-3 0,-3 1 4 0,-2 0 0 0,-2-2-3 15,2 2 4-15,-8 0 1 0,7-1-4 0,-7 1-4 16,7 0-2-16,-7 0-5 0,0 0-5 0,0 0-17 16,0 0-13-16,-12 8-19 0,6-6-24 0,0 1-10 15,-2 0-31-15,-1 2-148 0,-3-1-306 0,2-1 135 16</inkml:trace>
  <inkml:trace contextRef="#ctx0" brushRef="#br0" timeOffset="1017.04">1915 13594 123 0,'0'-5'134'0,"0"5"-7"0,0 0-3 0,0 0-5 0,0 0-5 15,0 0 0-15,0 0-6 0,0 0-2 16,0 0-6-16,0 0-6 0,0 0-10 0,0 0-11 0,0 0-11 16,0 0-7-16,0 0-9 0,0 0-5 0,0 0-3 15,-3 11-1-15,3-11-6 0,3 7-4 0,-2-2 1 16,2 6-9-16,-2 0 1 0,3-4-5 0,1 5 1 15,-1-2-4-15,0 2 4 0,-2 0-8 0,6 2 3 16,-4-2-2-16,1 0-1 0,-1-2-2 0,2 6 5 16,-3 0-7-16,0-4 4 0,3 5 0 0,-3-3-1 15,0-3 0-15,0 2-1 0,-1-1-2 0,2-1 2 16,-2 0 1-16,0-3 0 0,-1-1-4 0,2 3 1 16,-2-3 0-16,0-6-10 0,2 3 0 0,-3 0-1 15,0 1-12-15,0-5-5 0,0 0-22 0,0 0-30 16,0 0-31-16,0 0-32 0,0 0-125 0,0 0-285 15,-9-21 126-15</inkml:trace>
  <inkml:trace contextRef="#ctx0" brushRef="#br0" timeOffset="1572.65">1892 13673 47 0,'0'0'103'0,"-3"-5"-3"0,3 5-3 16,-1-6-10-16,0 2-3 0,1 4-12 0,1-7-7 16,0 2-12-16,2 2 2 0,1-1-5 0,2-1-13 15,-2 0-3-15,5-1-1 0,0 0-4 0,4 0-10 16,-3-1 1-16,3 3-1 0,-3-1 4 0,4 2-14 0,-3-2 1 16,1 2-3-16,-2 2-2 0,2 1-2 15,-3 0-12-15,-2 1 1 0,1 2 4 0,-3-1 1 16,0 4-6-16,-1 0 6 0,-3 2-3 0,-2 0-1 15,1 2 4-15,-3 2 5 0,0-2-9 0,-3 1 3 0,-1 1 0 16,-1 0 1-16,-1 3 13 0,1-2-8 0,-3 0-5 16,2-4 4-16,0 4 6 0,-4-1 1 15,4-4-3-15,-1 8 3 0,-1-5 3 0,-1 0 1 16,6-5 1-16,-3 1 1 0,1 2 3 0,3-6 2 0,0 1 9 16,1-1 24-16,0-1-11 0,-1-1 3 0,5-1 1 15,-6 2-2-15,6-2-6 0,0 0 0 0,-9-5-5 16,6 2-4-16,2-1-4 0,1-1-2 0,-3 2-2 15,3-2 0-15,0 5-3 0,0-7-1 0,0 4-5 16,3-1-3-16,-3-1 0 0,0 5-2 0,4-5-2 16,1 3-1-16,-1 0-2 0,1-1 1 0,3 1 0 15,-1 1-3-15,2-3 1 0,4 4-2 0,0 0 2 16,-3 0-1-16,4 0 3 0,-1 0-2 0,7 5 0 16,-3-4 2-16,1 0 0 0,1 3 0 0,-2-1 1 15,3 2-1-15,-5-1 0 0,-1-1-3 0,3 0 5 16,-3 1-3-16,-2 1-2 0,-1-1 2 0,1 0 0 15,-3-1 1-15,-1-1-5 0,-1 1-5 0,-1-2-13 16,-2 4-5-16,0-4-4 0,1 0-6 0,-5-1-15 16,9 3-3-16,-9-3-5 0,5 3-13 0,-5-3-27 15,0 4-106-15,0-4-222 0,0 0 99 0</inkml:trace>
  <inkml:trace contextRef="#ctx0" brushRef="#br0" timeOffset="2292.69">2182 13634 119 0,'0'0'109'0,"0"0"-14"0,0 0-12 0,0 0-4 16,0 0-9-16,-6-2-6 0,6 2-8 0,0 0-12 15,0 0-2-15,15-8-2 0,-4 2-1 0,0 0 1 16,5 0-11-16,2-3-1 0,1-1-4 0,8-1 0 15,-11 1 3-15,0 2-9 0,2 0-3 0,-3-1-1 16,1 2-5-16,-2 2 1 0,-5 1 4 0,0 0-4 16,-4 0 3-16,4 2-4 0,-5-1-1 0,-1 2-2 15,-3 1 1-15,6-3-1 0,-6 3-6 0,0 0 0 16,0 0-8-16,0 0 2 0,0 0-6 0,-22 5 4 16,13-1-2-16,-1 1 0 0,-3 1 2 0,0 0 0 15,4-1 3-15,-6 3 7 0,2-1-8 0,0 1 2 16,2-4-1-16,2 1-3 0,-1 3 3 0,1-3-1 15,1 0 1-15,3 1 0 0,-1-1 6 0,0-4-7 16,1 4 1-16,3 0 4 0,-1-2-1 0,-1 0-1 16,3-1-2-16,1-2 2 0,-4 7 2 0,4-6 10 15,-1 4 3-15,1-5-2 0,4 9 3 0,-1-6 1 16,1 2-4-16,2 1 5 0,1-1-1 0,2 3 0 16,3-1-6-16,4 2-2 0,-4 2 3 0,2 0 1 0,1-1-1 15,-1 0 1-15,-1-3-3 0,1 4-4 0,0-3 4 16,-2 2-4-16,-3-1 4 0,2-1-8 15,-2 2 5-15,-1-3-2 0,-3 2-3 0,2-2 4 16,-3 2-1-16,-1-2 4 0,-1 2 0 0,-3 1-1 0,0-3-1 16,-1 1 8-16,0-2-5 0,-1-1 10 0,-1 2 0 15,-2 1 12-15,2-3 5 0,-2 2 1 0,1-3 0 16,-3 1 0-16,-3 2 1 0,3-5 1 0,-1 3-1 16,-1-1-5-16,-2 3-2 0,3-5-4 0,2 3-3 15,-1-2-1-15,0 4-5 0,2-3 2 0,-3-2-10 16,4 1-13-16,1-1-11 0,0 2-12 15,0-1-14-15,3-1-19 0,1-2-24 0,-2 4-14 0,2-4-33 16,-2 4-79-16,2-4-227 0,0 0 101 0</inkml:trace>
  <inkml:trace contextRef="#ctx0" brushRef="#br0" timeOffset="2466.69">2545 13904 123 0,'0'0'234'16,"0"0"-23"-16,0 0-19 0,-3-4-24 0,3 4-33 15,0 0-54-15,0 0-58 0,-1-8-70 0,1 8-62 0,0 0-60 16,5-2-183-16,-5 2 82 0</inkml:trace>
  <inkml:trace contextRef="#ctx0" brushRef="#br0" timeOffset="11108.71">7223 4657 19 0,'0'-6'94'0,"0"6"12"0,0-4-14 16,0 4-8-16,0-6-3 0,0 2 6 0,0 4-8 15,0-7-6-15,0 7-6 0,3-6-11 0,-3 2-10 16,0 0 4-16,0 1 10 0,0 3-8 0,-2-5-12 0,2 5 1 16,0 0-6-16,2-5-4 0,-2 5 0 0,0-4-3 15,0 4-3-15,0 0-6 0,0 0 3 0,0 0-4 16,-2-4 3-16,2 4-3 0,0 0-4 0,0 0-7 15,0 0 2-15,0 0-7 0,0 0 4 0,0 0 0 16,0 0-6-16,0 0 2 0,0 0-1 0,2 12-2 16,-4-8 0-16,2 1 2 0,-1 3 2 0,1 1 6 15,-1 3-6-15,1-2 0 0,-2 3 1 0,2 4-6 16,-1 1-1-16,1 0 5 0,1 0 1 0,1-1-3 16,-1 2 6-16,2 1-3 0,-2 1 8 0,0-4-8 0,2 0-2 15,-2-4 2-15,2 2 1 0,-1 1 0 16,2-4-3-16,-2 0 3 0,0-2-3 0,0 3 2 15,1-3 2-15,-1-2-3 0,1 4 1 0,-3-4 6 0,1-1-5 16,2-2-3-16,-2 4 3 0,0-5 3 0,2-1-5 16,-2 4 1-16,1-3-2 0,0 0-1 0,-2-2 7 15,3 3-3-15,-2 0-5 0,-1-3-4 0,2 2-7 16,-2-4-16-16,2 5-16 0,0-2-21 0,-2-3-13 16,4 4-27-16,-3-2-96 0,-1-2-216 0,3 3 95 15</inkml:trace>
  <inkml:trace contextRef="#ctx0" brushRef="#br0" timeOffset="11619.7">7286 4683 10 0,'0'0'99'0,"0"0"-11"0,0 0-7 0,0 0-5 0,-3-3-14 15,3 3-9-15,0 0-1 0,0 0 0 0,0 0-10 16,0 0-3-16,0 0-1 0,0 0 2 0,0 0-7 16,0 0 10-16,0 0-2 0,0 0-16 0,0 0 4 15,0 0-2-15,0 0-3 0,0 0 1 0,0 0 1 16,0 0 3-16,0 0 1 0,0 0-7 0,0 0 5 16,12-1-1-16,-5-3-11 0,0 2 4 0,4 0 3 0,3-5-13 15,4 2 6-15,-1-3 1 0,-2 4-5 16,3-2 1-16,0-1 0 0,2 3-12 0,-3-2 5 15,0 1 2-15,-1-1 3 0,-4 2-5 0,2 1 2 0,-3-1-5 16,-3 3 2-16,-3-1-7 0,5-1 9 16,-6 2 1-16,2-2-3 0,-2 2-3 0,-4 1-4 0,8-1-1 15,-3 0-11-15,-5 1-1 0,8 0 8 0,-8 0-13 16,0 0 2-16,9 2-7 0,-4 0-11 0,-5-2-7 16,6 3-2-16,-2-3-11 0,-4 0-5 0,8 5-15 15,-6-3-80-15,-2-2-167 0,3 3 75 0</inkml:trace>
  <inkml:trace contextRef="#ctx0" brushRef="#br0" timeOffset="11984.8">7454 4650 98 0,'0'0'90'0,"0"0"-16"0,0 0-3 16,0 0-13-16,0 0-2 0,0 0-2 16,-6 1-5-16,6-1-6 0,0 0 3 0,0 0-12 0,5 8 1 15,-2-3 6-15,-1-1-3 0,-1-1 2 0,1 1-5 16,0 4 2-16,1-3-3 0,2 5 10 0,-2-1-7 16,-1 2 4-16,1 0 0 0,-1 1 0 0,3 5-2 15,-1 0-2-15,-3 0-6 0,3 0 1 0,-2 4-1 16,0-1-4-16,-3-3-7 0,1 1 6 0,0-1-2 15,0-1-3-15,1 1 1 0,0-6-4 0,1 2 3 16,0-1-4-16,2 0 0 0,-4-3-2 0,1 3 3 16,2-3-3-16,1 0-2 0,-2-2-1 0,2-1 2 15,-4 0-5-15,1-1 2 0,3 0-3 0,-3 1-14 16,2-4-5-16,-2 2-18 0,2-1-10 0,-3-3-7 0,3 4-14 16,-3-4-30-16,0 0-136 0,0 0-244 0,0 0 107 15</inkml:trace>
  <inkml:trace contextRef="#ctx0" brushRef="#br0" timeOffset="12511.8">7711 4623 59 0,'0'-6'103'0,"0"6"-10"16,0 0-5-16,0 0-10 0,0 0-9 0,0 0-8 0,0 0-10 15,0 0 3-15,9 11-15 0,-9-9 6 0,4 3-7 16,-4 1-5-16,4-2-5 0,-3 2 8 0,2 2-4 16,-1 1 7-16,-1 2 8 0,2-2 2 0,2 3-10 15,-5 2 6-15,4 0-4 0,-3 3-3 0,2-1-8 16,-2 3 10-16,0-3 4 0,3 5-3 0,-4-2-8 0,4 0 0 15,-4 0-1-15,3 1-6 0,-1-1-2 16,-2-2-3-16,1-1 1 0,-1-3-4 0,3 2-2 16,-3-3-3-16,4-1-1 0,-3-1-1 0,-1 0-11 15,0-4 12-15,0 2 4 0,1-4-2 0,2 1-5 0,-3 0-1 16,1 0 0-16,-1-3-2 0,3 2 6 0,-3-4-4 16,0 0-8-16,0 0-11 0,0 0-19 0,0 0-12 15,0 0-12-15,0 0-21 0,-3-17-30 0,3 7-29 16,-1 1-77-16,-3-2-228 0,4 2 101 0</inkml:trace>
  <inkml:trace contextRef="#ctx0" brushRef="#br0" timeOffset="12800.84">7770 4689 56 0,'9'-3'93'0,"1"-2"-13"16,2 2-5-16,-3-2-11 0,1 3-10 0,-3-1-1 16,0 3-1-16,-2 0-12 0,4 3-4 0,-4-3 2 0,1 3-7 15,1 2-1-15,-3-1 3 0,0 1-2 0,-2 0 7 16,2 2-5-16,-2-1 0 0,0 1 7 0,-2 0-7 16,0 0-2-16,0 0 2 0,0 0 5 0,-3 1-4 15,-2 0 4-15,1 1-4 0,-2 0-6 0,-2 0 0 16,2-1-2-16,-3 2-4 0,1-1 5 0,-1 1-8 15,-1-1-3-15,1-1-10 0,-1 1-20 0,2-1-16 16,-2-1-23-16,1 1-28 0,3-3-111 0,-1 2-206 16,2-3 92-16</inkml:trace>
  <inkml:trace contextRef="#ctx0" brushRef="#br0" timeOffset="13232.85">8281 4766 75 0,'-1'3'116'16,"1"-3"-14"-16,0 0-14 0,0 0-1 0,-2 4-12 16,2-4-3-16,0 0-2 0,0 0-2 0,0 0 4 15,3 5 1-15,-3-5-5 0,8-3-7 0,-8 3 2 16,20-4-4-16,-3-1-3 0,2 0-3 0,0 1-5 0,8-4 2 15,1 0-6-15,3 1-8 0,-3-3-1 16,4 3-6-16,-1-3-9 0,-1 3 11 0,-2 0-11 16,-1 0 1-16,-4 2 0 0,-4 3-4 0,-2-2-3 0,-3 2-10 15,-5 0-8-15,-1 2-15 0,-3 0-3 0,0 0-5 16,-5 0-11-16,9 0-14 0,-9 0-6 0,0 0-14 16,0 0-26-16,2 0-112 0,-2 0-227 0,0 0 100 15</inkml:trace>
  <inkml:trace contextRef="#ctx0" brushRef="#br0" timeOffset="13868.26">8425 4920 22 0,'-2'4'98'0,"2"-4"-9"0,-5 4-5 16,5-4-12-16,-4 2-8 0,0 1-4 0,3 0-2 0,-3-1-6 15,0 1 2-15,0-2-6 0,4-1-3 0,-5 4 3 16,5-4-1-16,-3 5 9 0,3-5-5 0,-3 2-3 16,3-2 0-16,0 0 5 0,-4 1-4 0,4-1-1 15,0 0-7-15,0 0-4 0,0 0-3 0,0 0 0 16,0 0-8-16,0 0-11 0,0 0 9 0,0 0 1 15,0 0-3-15,0 0-1 0,0 0-2 0,0 0-4 16,0 0 4-16,0 0-3 0,0 0 1 0,0 0 0 16,0 0 0-16,0 0 3 0,0 0-6 0,0 0 0 15,0 0-4-15,0 0-3 0,0 0 1 0,0 0 0 16,0 0-2-16,0 0 4 0,0 0-5 0,-2 5 6 16,2-5-6-16,0 0-4 0,0 0 1 0,0 0 2 15,0 0-3-15,0 0 7 0,0 0-9 0,0 0 4 0,0 0 0 16,0 0 3-16,0 0-1 0,0 0-8 0,0 0 5 15,0 0 0-15,0 0-7 0,0 0 3 0,0 0 2 16,0 0 2-16,0 0-5 0,0 0 3 0,0 0-3 16,0 0 3-16,0 0-2 0,0 0 3 0,0 0 1 15,0 0-2-15,0 0 5 0,0 0-7 0,0 0 5 16,0 0-3-16,0 0 4 0,0 0 3 0,0 0 0 16,0 0-9-16,0 0 5 0,0 0-2 0,0 0 1 15,0 0-1-15,0 0 2 0,-4 2-1 0,4-2 1 16,0 0 2-16,0 0-3 0,0 0-2 0,0 0-2 15,0 0 1-15,0 0 6 0,0 0-7 0,0 0 4 16,0 0-3-16,0 0 5 0,0 0-8 0,0 0 6 16,0 0 1-16,0 0 3 0,0 0-2 0,0 0-2 15,0 0 5-15,0 0 2 0,0 0-4 0,0 0 2 16,0 0-1-16,0 0-2 0,0 0 0 0,0 0-15 0,0 0-27 16,0 0-12-16,0 0-42 0,0 0-42 0,0 0-119 15,0 0-272-15,0 0 120 0</inkml:trace>
  <inkml:trace contextRef="#ctx0" brushRef="#br0" timeOffset="14441.25">8474 4570 88 0,'0'0'82'0,"0"0"-5"0,7-8-12 0,-7 8-3 0,7-2-2 16,-2 0 1-16,-1 0-2 0,3 1-11 0,-1-1-2 16,4 1-4-16,2-1 2 0,-2 0-5 15,4 1 2-15,-1 1 0 0,4-2-13 0,0-1 5 0,-2 3-12 16,-2 3 4-16,5-3-5 0,-4 1 1 0,0 1 3 15,-2 2-7-15,0-1-2 0,-1 0 1 0,-2 1-5 16,-4 1-2-16,4-2 4 0,-3 1-6 0,-1 1 0 16,-1 1-2-16,0 0 5 0,-1 2 0 0,-1-1 14 15,-1 0 0-15,-1 4 4 0,-1-1 4 0,-3 1-2 16,2-1 14-16,-2 3-2 0,-1 3-3 0,1-4 1 16,-3 5-7-16,0-2-2 0,3 0-10 0,-1 3 7 15,0-1-1-15,1 0-1 0,0-1-1 0,0 1-4 0,-2-4 0 16,5-1-3-16,-3-1-2 0,0-2 1 15,3-1 0-15,-2-2 0 0,3 2-8 0,-1-3 2 0,-2-1 0 16,3 1-5-16,-1-3-10 0,1-2-15 0,1 5-21 16,-1-5-21-16,0 0-53 0,0 0-148 0,13-9-282 15,-3 0 125-15</inkml:trace>
  <inkml:trace contextRef="#ctx0" brushRef="#br0" timeOffset="15051.25">9144 4526 121 0,'7'-8'126'0,"0"-1"-4"0,-4 1-14 0,1-1-8 0,0 0-5 16,-2-1-2-16,-2 0-3 0,2 0-6 0,-2 0-10 15,0-1-6-15,-1 0-10 0,0 0-6 0,-2 1-2 16,-2 1-3-16,-3 1-6 0,-2 0-8 0,1 1-1 16,0 2 5-16,-2-1-4 0,-1 3-4 0,-2 0-4 15,4 3 0-15,-3 0-9 0,-1 1 0 0,5 2-3 16,-1-2-2-16,2 5 2 0,-1-4-2 0,3 2-8 15,1-1 3-15,1 4 1 0,0-2 1 0,2 0-7 16,0 0 4-16,2 2 3 0,0 1-2 0,4 1-1 0,2 1 2 16,-1-1-4-16,3 1-1 0,5 2-3 15,-3 1 5-15,3 0-2 0,1 3 6 0,-4-2-5 16,2 1-1-16,-1-1 1 0,-2-1 5 0,3 1-7 0,-2 0-2 16,-2-2 6-16,-3 0-6 0,-1 0-11 0,-1-2 13 15,1 2 1-15,-4-2 0 0,1-1-1 0,1 1-1 16,-2-2 2-16,0-1-1 0,1 0 2 0,-2 0 2 15,1-2 1-15,-2 3-5 0,1-4 1 0,0 0-2 16,-2-1 6-16,2 1-3 0,1-4 4 0,-5 4-1 16,4-2-4-16,1-2 0 0,-8 0 7 0,8 0-3 15,-9-3 1-15,3 0-2 0,-2 0 1 0,4 0 5 16,-2-1-2-16,-2 0 2 0,-1-3 4 0,4 2-2 0,0-1 3 16,-2-2-1-16,2-1-6 0,-1 1 2 15,4-4-3-15,-1 2 3 0,3-4-5 0,1-2 0 16,3 4-1-16,2-3-9 0,2 0-3 0,5 0-8 0,2-5-6 15,1 7-16-15,4-3-11 0,7 2-17 16,-2-1-11-16,-7 6-36 0,3 2-32 0,-6 0-91 16,2-1-254-16,0 1 112 0</inkml:trace>
  <inkml:trace contextRef="#ctx0" brushRef="#br0" timeOffset="16042.85">9412 4450 78 0,'0'0'155'0,"0"0"-7"16,0 0-14-16,0 0-14 0,0 0-18 0,0 0-8 0,0 0-13 15,0 0-10-15,1 6-10 0,-1-6-5 0,2 3-2 16,-1 1-3-16,0 0-3 0,2 2-2 0,-2 1-10 16,2 2 8-16,0 3 0 0,1-1-12 0,-3 0-1 15,3 4 3-15,-1 2-1 0,-1-5-1 0,-2 0-9 16,2-2-1-16,0 0-4 0,2 0 0 0,-3 0-2 16,1-4 2-16,-1-1-4 0,3 0-1 0,-4 1 7 15,2-5-5-15,-2 4 3 0,0-5-2 0,1 4 12 16,-1-4-10-16,0 0 3 0,0 0 0 0,0 0 0 15,12-11-3-15,-11 5-4 0,3-3-3 0,0 0-4 0,2 0 1 16,-2 1 0-16,0-2-5 0,1 0 0 0,0 3-3 16,2-3 3-16,-1 3-4 0,-2-2 2 15,1 1-3-15,-1 5-1 0,0-3-1 0,-2 1 1 0,2 2 0 16,0 0 0-16,2 2-8 0,-6 1 12 0,11 1-5 16,-11-1-2-16,10 3 1 0,-4-1 5 15,-1 1-3-15,-1 0 1 0,1 2-4 0,0-1 5 0,-1 3-4 16,0-2 5-16,1 0-2 0,-1 0-2 0,0 0 4 15,0 0 0-15,-2-1 0 0,1 2-1 0,-1-1 2 16,2-1-4-16,-3-1-4 0,2 1 5 0,1-1 0 16,-2-1-4-16,-2-2 4 0,3 3-1 0,-3-3 0 15,0 0-1-15,6 3 4 0,-6-3 0 0,0 2 2 16,0-2 0-16,0 0 1 0,0 0-3 0,8-7 3 16,-5 4 0-16,-1 0-3 0,-1 0 2 0,3 0-10 15,-4 3 13-15,5-5 5 0,-2 2-5 0,-1-1-3 16,2-1 1-16,-4 2 1 0,4 0 0 0,-3 0-1 0,-1 3 0 15,4-4-4-15,-4 4-1 0,4-2 0 16,-4 2-1-16,0 0-2 0,11 3-6 0,-7 0 10 16,1 0 0-16,-1-2 0 0,1 4 2 0,0-1-2 0,2-1-4 15,-2 2 6-15,0-3 1 0,0 2-3 0,4 0 0 16,-4-3 0-16,3-1 3 0,0 0 1 0,-2 0-9 16,7 0 10-16,-2-1-4 0,1-2 7 0,1-2-10 15,-2 2 3-15,2-2 0 0,2-1 0 0,0-2 3 16,2-1-2-16,-2-1-2 0,-3 2 4 0,3-1 0 15,2 1 0-15,-7-1-1 0,7-2 2 0,-2 2-5 16,-2 1-4-16,-4 2 4 0,2 2-4 0,-4 0 2 16,3 0 1-16,-4-1 3 0,-1 2-3 0,-2-1 0 15,2-1 1-15,-2 2 0 0,-1-1-1 0,-1 2 11 16,-1 2-5-16,3-5 1 0,-2 2 0 0,-1 3 0 16,-4-7-2-16,3 4 3 0,1 3 5 0,-4-5 0 15,0 2-2-15,4 3 2 0,-2-4 2 0,-1 1-5 0,3 3-1 16,-7-2-2-16,7 2 0 0,-10 0-1 0,10 0-1 15,-12 1-3-15,4 1 0 0,1 2-2 16,2-2 0-16,-3 4 1 0,0-1 2 0,1 2-1 0,-1 2 2 16,0-1-6-16,3 0 2 0,0 1 1 0,-1 0-2 15,2 1 6-15,0 1-4 0,0 0 5 0,0 0-5 16,3 1 1-16,-3-1-1 0,4-2 1 0,0 1 0 16,0-3 0-16,0 0 5 0,0 1-5 0,1-1-2 15,2-1 6-15,-2 0-5 0,3-1 4 0,0 0-4 16,1 0 0-16,-1-4-11 0,2 3-11 0,2-1-18 15,0-2-17-15,2-1-17 0,3-2-30 0,-2-1-38 16,2 0-118-16,-2-1-282 0,1-1 124 0</inkml:trace>
  <inkml:trace contextRef="#ctx0" brushRef="#br0" timeOffset="16567.45">10121 4466 22 0,'0'0'101'0,"-1"7"-7"0,1-2-13 0,0 0-6 16,0 0-15-16,0-1 1 0,1 3-5 0,4-1-7 15,-5 3-1-15,0-2-5 0,4 2 3 0,-4-1-4 16,3-1-7-16,-1 0 1 0,-2-3-1 0,2 1-4 16,-2-1-1-16,0-1-9 0,2 0 6 0,-2 0-1 15,0-3-7-15,4 4 20 0,-4-4 10 0,3 2-7 16,-3-2-6-16,0 0-2 0,11-5-1 0,-11 5-4 15,5-7-6-15,0 4-3 0,-1-2-8 0,0 0-3 16,0-2 1-16,2 1-3 0,-5 2-5 0,3-3 2 16,1 4 1-16,-1-2 1 0,-1 3-4 0,-2-1-2 15,3 1-2-15,-4 2 1 0,0 0 1 0,0 0-1 16,0 0-2-16,12 5 0 0,-9-2 0 0,1 2-10 16,0 1 15-16,0 0-3 0,0-1 6 0,2 2 0 0,0-2 0 15,2 1-2-15,0 0 2 0,-1-2 2 0,1-1-8 16,2-1 4-16,-3 1 2 0,0-1-3 15,2-4 2-15,0 0-7 0,0 1 9 0,2-3-5 0,-3 2 11 16,1-3-9-16,1-2 5 0,-2 1-9 0,1-2 15 16,-1-1-4-16,-1 2 8 0,0 2-1 0,-5 0 10 15,5 0 6-15,-2 0-1 0,0-1-3 0,-4 3 1 16,4 2-7-16,-4-1-7 0,2-2-3 0,-3 4-2 16,4-3-4-16,-4 3 3 0,0 0-1 0,0 0-1 15,9 4 0-15,-9-4 1 0,6 4-3 0,-2-2 0 0,2 1 1 16,-2-1 2-16,3 0-8 0,-1 1 8 15,0-1-2-15,-2 0-2 0,3 0-6 0,-1-2 0 16,-1 3-13-16,-5-3-5 0,12-3-24 0,-7 1-13 16,1-2-22-16,2 1-11 0,-1-1-22 0,1-1-124 15,-3 0-254-15,0-2 113 0</inkml:trace>
  <inkml:trace contextRef="#ctx0" brushRef="#br0" timeOffset="16978">10585 4230 102 0,'0'0'121'0,"0"0"-18"0,0 0-13 0,0 0-9 15,0 0-4-15,0 0-8 0,0 0-9 0,13 12 3 16,-11-6-12-16,5 1-1 0,-1 2-2 0,3 0-3 16,0 6 0-16,1-2-3 0,-1 2 0 0,-1 2 0 15,0 1-4-15,0-1 0 0,0 0-4 0,-3 1 0 16,2-1 3-16,-2-2-1 0,0-1 8 0,-1 3-9 15,0-8-5-15,-2 8 2 0,1-7-8 0,-1 1 2 16,0-3-6-16,0-3 4 0,-1 2-3 0,1-4-1 16,-2 2-3-16,2-1 1 0,-2-1 4 0,0-3 14 0,0 0-3 15,2 4 0-15,-2-4 0 0,0 0-8 16,0 0-14-16,7-14 6 0,-3 11-3 0,0-2-4 0,0-4-4 16,0 5 1-16,-1-1-9 0,4-2 8 0,-2 3-9 15,1-1 1-15,-2 1 0 0,1 1-5 0,-1 1 5 16,2-1-3-16,-6 3 4 0,8 0-3 0,-8 0-4 15,9 3-3-15,-8-1 5 0,3 1 2 0,-3 1 2 16,2 0-2-16,-3-2 1 0,0 5 1 0,0-2-2 16,-3-1-3-16,2 2 4 0,-4 0 3 0,2 0 3 15,0-4-1-15,0 6-6 0,-1-4-7 0,0-1-14 16,-2-1-16-16,2 0-17 0,0 1-23 0,4-3-33 16,-5 4-137-16,5-4-271 0,0 0 121 0</inkml:trace>
  <inkml:trace contextRef="#ctx0" brushRef="#br0" timeOffset="17442.61">10893 4500 137 0,'5'-4'149'0,"-4"0"-10"0,2 1-14 0,1 1-9 15,2-2-16-15,6 1-5 0,-3 1-8 0,3-2-7 16,0 0-5-16,-2 0 0 0,4 1-5 0,-5 1-8 15,1-2-2-15,3 1-10 0,-4 1-6 0,-1 0-4 16,-1 1-7-16,1-2-2 0,-3 3-3 0,-5 0-8 16,7-1-4-16,-7 1-3 0,0 0 0 0,10 1-2 15,-10-1-7-15,6 6 0 0,-6-2-9 0,4-1 13 16,-4 1 0-16,3 1-6 0,-2 0-4 0,0 0-2 16,2 0 0-16,-2-1 2 0,4 0 1 0,-2 0-4 15,-1-2 5-15,3 2-7 0,-2-3 1 0,2 2 4 16,0-1-2-16,-1 0 2 0,1 0 2 0,3-2 1 15,-8 0-15-15,10 0 17 0,-5-2 2 0,0 0-5 0,-5 2-2 16,9 0 7-16,-5-2-6 0,-4 2 2 0,5-1 7 16,-5 1-1-16,0 0 10 0,0 0 0 15,8 0-1-15,-8 0 4 0,0 0 3 0,0 0 6 0,0 0 1 16,6-3-4-16,-6 3 2 0,0 0 11 0,1-2 5 16,-1 2 7-16,4-7 1 0,-3 3 0 0,1 0-1 15,0 0-3-15,-2-1 0 0,4-2-3 0,-4 2-1 16,1-2-2-16,3-3-6 0,0 3-3 0,-4-3-3 15,4 1-4-15,1-3-3 0,0 2-1 0,-2 0-11 16,3 0-16-16,-2-1-29 0,1-1-19 0,0 2-33 16,1-2-32-16,2 2-43 0,0 0-191 0,-2 0-381 15,6-1 169-15</inkml:trace>
  <inkml:trace contextRef="#ctx0" brushRef="#br0" timeOffset="17638.59">11432 4394 140 0,'0'0'203'0,"0"0"3"0,0 0-1 0,0 0-8 0,0 0-8 16,0 6-16-16,0-6-12 0,0 0-17 0,0 3-13 16,0-3-13-16,0 0-14 0,0 0-12 0,1 2-32 15,-1-2-51-15,0 0-41 0,0 0-45 0,0 0-60 16,0 0-178-16,0 0-341 0,0 0 152 0</inkml:trace>
  <inkml:trace contextRef="#ctx0" brushRef="#br0" timeOffset="20885.75">6023 6370 56 0,'0'0'74'0,"0"0"-13"0,0 0 1 0,0 0-9 16,0 0 5-16,0 0-15 0,0 0 3 0,0 0-9 16,0 0 3-16,0 0 0 0,0 0-7 0,0 0-5 15,0 0 6-15,0 0-6 0,0 0 1 0,0 0-5 16,0 0-6-16,0 0 1 0,0 0-6 0,0 0 8 0,0 0-8 15,0 0 2-15,0 0 4 0,0 0 3 0,0 0-2 16,0 0 0-16,0 0 0 0,0 0 1 16,0 0 0-16,0 0 4 0,0 0 1 0,13-8-3 0,-9 4-1 15,1 0-3-15,3-2 1 0,-1-1 0 0,2 0-1 16,4-6 6-16,1 2 1 0,1-2 1 0,6-6 0 16,2-1-5-16,0-2 4 0,-1-2-9 0,3 0 11 15,8-11-5-15,-3 9 3 0,6-14 1 0,-2 3-11 16,4 2 3-16,-1-2-3 0,3 2 2 0,-3-3-8 15,9 2 2-15,-4-5-5 0,0 4 2 0,3-6-2 16,-5 4-3-16,-2-1 2 0,0 0-2 0,-3 6 5 16,-7 9-6-16,-4 0 3 0,3 0-2 0,-4 4-1 15,-1 1-2-15,1-1-3 0,-4 4 9 0,2 0-3 0,-6 2-7 16,0 1 4-16,6-3-1 0,-5 3-6 16,3-2 7-16,2-1-1 0,-7 3-4 0,1 1 0 15,1 0 5-15,-1-3-1 0,0 5 1 0,0 0-2 0,0 0-1 16,-1 0 4-16,-4 3-4 0,0 1-1 0,-1-1 3 15,-3 2-1-15,0 3-4 0,0-2 1 0,0 2 1 16,-2 1 1-16,-3-2-1 0,-1 4 0 0,5-3 1 16,-5 3-10-16,4-1 10 0,-4 1-7 0,0 0-3 15,0 0 4-15,6-2-5 0,-6 2 2 0,0 0 4 16,0 0 0-16,0 0-5 0,0 0 0 0,6 5-7 16,-6-5 2-16,0 0-2 0,0 0 1 0,0 0 5 15,0 2 5-15,0-2-6 0,0 0 4 0,0 5 2 16,0-5 2-16,0 0-1 0,0 0 10 0,0 5-10 15,0-5 2-15,0 0 4 0,0 0-7 0,0 3 5 16,0-3 0-16,0 0-5 0,0 0 5 0,0 0-2 16,0 0-7-16,-3 5 14 0,3-5-1 0,0 0-3 15,0 0-5-15,0 0 5 0,0 0-2 0,3 4 7 16,-3-4 0-16,0 0-5 0,0 0-3 0,0 0 8 16,0 0-5-16,0 0 0 0,0 0 1 0,0 0-2 0,0 0 4 15,0 0-3-15,0 0 7 0,0 0-8 0,0 0 8 16,0 0-10-16,0 0 3 0,0 0-2 15,0 0 2-15,0 0 8 0,0 0 3 0,0 0-6 0,0 0-2 16,0 0 2-16,0 0 0 0,0 0-4 0,0 0 2 16,0 0-1-16,0 0-6 0,0 0 14 0,0 0-2 15,0 0-3-15,0 0 6 0,0 0-10 0,0 0 5 16,0 0 3-16,0 0 1 0,0 0-9 0,0 0 3 16,0 0 3-16,0 0-7 0,0 0 5 0,0 0-3 15,0 0-3-15,0 0 9 0,0 0-5 0,0 0 1 16,0 0-3-16,0 0-3 0,0 0 7 0,0 0-2 15,0 0 2-15,0 0-2 0,0 0 8 0,0 0-2 16,0 0 2-16,0 0 3 0,0 0-4 0,0 0 2 0,0 0 2 16,0 0 1-16,0 0-2 0,0 0 1 15,0 0-3-15,0 0 5 0,0 0-3 0,0 0 0 16,0 0-7-16,0 0 4 0,-8-9-2 0,8 9 0 0,-1-5 0 16,1 5-2-16,0 0 2 0,0-4-5 0,0 4 0 15,-3-4-1-15,3 4 4 0,0 0-6 0,0 0 0 16,0 0 4-16,-1-4 4 0,1 4-4 0,0 0-3 15,0 0 0-15,-3-5 5 0,3 5 8 0,-1-4 2 16,1 4-2-16,0 0-2 0,0-5-2 0,0 5 5 16,-2-3-6-16,2 3 2 0,-2-5-5 0,2 5 2 15,-1-3 4-15,1 3-2 0,0 0-11 0,0 0 7 16,0-5 3-16,0 5-3 0,0 0-4 0,0 0-1 16,0-5 0-16,0 5 3 0,0 0 0 0,0 0-1 0,0 0 0 15,1-4-3-15,-1 4 0 0,0 0 1 16,0 0 4-16,5-2-3 0,-5 2 2 0,0 0 2 15,0 0 0-15,0 0 0 0,0 0-1 0,4 0 0 0,-4 0-1 16,0 0 6-16,3-3-7 0,-3 3 1 16,0 0-7-16,0 0-1 0,6-2 7 0,-6 2-11 0,0 0 5 15,0 0 3-15,13 5 1 0,-9-5-1 0,0 1 2 16,1 2 1-16,0-1 1 0,-1 3-2 0,1-2-3 16,0 2 2-16,0 2-4 0,-2 0-9 0,-2 3-5 15,-1 2-15-15,-4 3-16 0,-2 5-26 0,-3 6-38 16,-8 0-109-16,2-1-241 0,-2 1 107 0</inkml:trace>
  <inkml:trace contextRef="#ctx0" brushRef="#br0" timeOffset="24697.49">7052 7415 42 0,'0'0'111'0,"0"0"-5"0,0 0-11 0,0 0-6 16,0 0-12-16,0 0-3 0,0 0-8 0,0 0 0 0,-4 7-20 15,4-7-11-15,0 0 5 0,0 0-1 0,0 0-6 16,0 0-8-16,0 0 5 0,0 0-9 16,0 0-1-16,0 0 4 0,0 0-8 0,0 0 5 0,0 0 9 15,0 0-4-15,0 0 10 0,0 0-2 0,0 0 5 16,0 0 0-16,0 0-4 0,0 0 1 0,0 0 0 15,0 0-2-15,0 0-6 0,0 0-1 0,0 0 1 16,0 0-9-16,0 0-2 0,0 0-4 0,0 0-3 16,0 0-1-16,0 0 7 0,0 0-8 0,0 0-2 0,0 0-1 15,0 0-2-15,0 0 1 0,0 0-1 0,0 0 1 16,0 0-1-16,0 0-4 0,0 0 6 16,0 0-5-16,0 0 5 0,0 0-3 0,0 0 3 0,0 0-2 15,0 0 6-15,0 0-11 0,17-7 7 0,-15 5-2 16,2 0 0-16,-1-1-2 0,3 1 6 0,-3-1-7 15,4-1 5-15,-3-2 0 0,1 3 1 0,2-1-1 16,-1-1 3-16,4-4-9 0,-1 4 2 0,-1-5-5 16,1 4 4-16,-2-3 3 0,4 1 3 0,-2-1-4 15,-2 1-4-15,3-1 5 0,-1 1-5 0,1 0 3 16,-2-2 0-16,1 2 2 0,-1-1-8 0,2 0 4 16,-2-1 2-16,1 0-2 0,2-4-1 0,-2 6 6 15,1-5 0-15,3 0-6 0,-3 0 3 0,-1 1-2 16,4-1 3-16,-4 0-5 0,1 0 2 0,3 1 3 15,-4 0-5-15,0 0 0 0,4-2 5 0,-3 4-2 0,-2-1 4 16,0 1-3-16,1 1-3 0,-2-1 2 16,1-1-1-16,2 2-3 0,-3-1 3 0,2-5 2 0,0 7-1 15,-1-2 2-15,2-5-2 0,-2 5-2 0,3-5-1 16,-2 0 2-16,4-1 3 0,1 0-4 0,4-3 3 16,-5 5-2-16,6-7 2 0,-1 1-1 0,4 2 5 15,-2-2-5-15,-1 1-1 0,3 0 5 0,-2 0 4 16,2 2 1-16,0 0 0 0,-2 0-1 0,-3 4 3 15,1 1 4-15,3-3-1 0,-6 3 8 0,0 2-5 16,-1-2 0-16,1-1-2 0,-1 2 6 0,4-2 0 16,-4-1-3-16,8-4 2 0,-7-2-1 0,6 0-1 15,-2 1-4-15,0 0-2 0,-1-3 3 0,5 0-3 0,-5 0-1 16,2 3-2-16,-2-2-1 0,3 1 2 0,-1 0-3 16,3-3-1-16,-2 2 0 0,-1-1-1 15,2 1 0-15,2 3-2 0,-2-2 0 0,-1 0-3 0,2 3 2 16,-3-3 1-16,0 1 0 0,0 3-2 0,-3 0 3 15,2 0 0-15,-2 4-4 0,-1 0-1 0,6-5 1 16,-9 5 1-16,1-2-4 0,1 2 1 0,-2-3 2 16,2 2-2-16,0-1 0 0,1 0 3 0,-2-1 2 15,3 1-4-15,-3-1 2 0,0-1-2 0,0-4 1 16,5 0 3-16,-2-1-2 0,-2 6-3 0,5-2 1 16,-1-3 2-16,-2 2 5 0,-2 4-5 0,-2 1-9 15,0-1 7-15,1 3 0 0,-2-3 5 0,-6 7-3 0,2-3-3 16,2 1 6-16,-5-1-4 0,3 4 5 0,-3-3-3 15,3 2-8-15,-2-3 8 0,-1 3-2 16,-1-3 0-16,2 3 0 0,1-2 0 0,-3 0-1 0,1-2-2 16,0 4 4-16,1-3 0 0,-1 0-4 0,3-2 1 15,-2 1 2-15,2-5-6 0,0 2 5 0,1-1-2 16,-3 5 2-16,0-1-3 0,2 1 3 0,-2-1-1 16,2 3 1-16,-3-2 2 0,3 3-2 0,-5 1-1 15,4 1 0-15,-7 2-1 0,4-2 2 0,-3 1 3 16,3 0-4-16,0 2 0 0,-3-1 1 0,-1 3 2 15,3-5-3-15,-3 5 6 0,1-4-6 0,-1 4 4 16,4-2-2-16,-4 2 0 0,1-3 3 0,-1 3 0 16,3-4-1-16,-2 0-1 0,-1 4-3 0,5-5 2 15,-4 1-1-15,2-1 2 0,-2 1-1 0,3 1-1 16,-4-2-2-16,4 2-1 0,-3-2 3 0,2 1 1 16,-2 2-2-16,2-1-3 0,-3 3 5 0,1-5-4 0,-1 5 2 15,1-4-2-15,-1 4-5 0,0 0-2 0,0 0 1 16,0 0-6-16,0 0-6 0,-1-4-2 0,1 4 3 15,0 0-2-15,0 0 1 0,0 0 5 0,-5-3 6 16,5 3-3-16,0 0 0 0,0 0 3 0,0 0 4 16,0 0-1-16,-3-4-3 0,3 4 4 0,0 0 0 15,0 0 5-15,0 0-2 0,-5-4 0 0,5 4 2 16,0-4-1-16,0 4-3 0,-4-5 6 0,4 5-4 16,-4-5 4-16,3 2-2 0,0 1-13 0,1 2 13 15,-5-5 1-15,1 1 3 0,4 4-1 0,-4-6-1 16,4 4 2-16,0-3 1 0,0 5 2 0,0-7 4 15,1 2-1-15,2 0-9 0,1-2 4 0,2 3 1 16,-1-4 0-16,-1 1 2 0,5 1 0 0,-1-3-5 0,2 4-1 16,-2-2 0-16,1 0-2 0,4 4-6 15,-2-4 8-15,-1 2 1 0,-1 3 2 0,1-1-5 16,-5 2-18-16,-1 0 22 0,2-1-3 0,-6 2-2 0,8 0 2 16,-8 0 1-16,9 3-4 0,-9-3 1 0,4 4 0 15,-1-2 4-15,-1 1-2 0,0 3-6 0,1-3 7 16,-2 0 0-16,-1 3-2 0,2 0 5 0,0-1-1 15,0 0-4-15,0 1 2 0,-2-1 2 0,0 0-2 16,1 1 3-16,1 2-3 0,-2 0-17 0,-2-2-17 16,2 3-8-16,-3 3-11 0,-1-3-21 0,-4 3-35 15,0 3-131-15,-7 7-258 0,-8-3 115 0</inkml:trace>
  <inkml:trace contextRef="#ctx0" brushRef="#br0" timeOffset="30079.82">13928 8095 3 0,'0'0'63'0,"-1"2"3"0,1-2-4 0,0 0-6 15,0 0-7-15,0 0-5 0,0 0-2 16,0 0-8-16,0 0 3 0,0 0-6 0,0 0-5 0,0 0 1 16,0 0-15-16,-3 4 9 0,3-4-5 0,0 0-3 15,0 0 4-15,0 0-6 0,0 0-2 0,0 0 2 16,0 0 3-16,0 0 3 0,0 0-3 0,0 0 9 15,0 0-1-15,0 0 2 0,0 0-3 0,0 0-3 16,0 0 6-16,0 0 4 0,0 0 1 0,0 0 7 16,0 0-6-16,0 0 2 0,0 0 2 0,0 0-6 15,0 0 0-15,0 0-9 0,6-15-3 0,-3 10 3 16,2-1 1-16,0-4-8 0,4 1-2 0,1-5 1 16,-1 0 1-16,4-2 2 0,1-5-3 0,0 2 0 15,2-3 4-15,0-3-7 0,0 3 1 0,0-3 1 16,1 0 0-16,2-1 0 0,-2-2-4 0,3 2-1 0,2-3-6 15,7-9 0-15,-5 9 3 0,6-10-4 0,4 3-4 16,-2 2 3-16,-1 9 3 0,-4 1 9 16,1 0-15-16,-1-1 9 0,0 1-3 0,-2 3 3 0,-2 2 2 15,-3-1-2-15,-3 6 0 0,0 2 2 0,-6 3-4 16,-3-2 4-16,1 3 6 0,-3-1 3 0,-2 3-2 16,0 2 0-16,0-3 5 0,-2 1 2 0,1 2-10 15,-2-1 1-15,3 1-7 0,-3-1 1 0,2 2 1 16,-1-1 2-16,-1 1-6 0,2-2 3 0,-3 5-1 15,3-4 5-15,-2 2-9 0,-1 2-1 0,3-4 3 0,-3 4-3 16,0-4-1-16,0 4-2 0,0 0 5 16,2-3 3-16,-2 3-6 0,0 0 7 0,0 0 0 0,0 0-7 15,0 0 8-15,0 0-7 0,0 0 0 0,0 0 1 16,0 0-1-16,1-2-3 0,-1 2-2 0,0 0-1 16,0 0-1-16,0 0 4 0,0 0-7 0,0 0-3 15,0 0 0-15,0 0-8 0,0 0 3 0,0 0 1 16,0 0-3-16,0 0 4 0,0 0 5 0,0 0 4 15,0 0-3-15,0 0 3 0,0 0-2 0,0 0 5 16,0 0-5-16,0 0 1 0,0 0-5 0,0 0-13 16,0 0-3-16,0 0 0 0,0 0-8 0,0 0-5 15,0 0-14-15,-5 13-17 0,3-9-70 0,0 1-158 16,-2 0 70-16</inkml:trace>
  <inkml:trace contextRef="#ctx0" brushRef="#br0" timeOffset="32293.04">18946 8148 41 0,'0'0'97'0,"0"0"-5"16,0-5-10-16,0 5-6 0,0 0-1 0,0 0-12 16,0-4-15-16,0 4 2 0,0 0 1 0,1-4-19 15,-1 4 8-15,0 0-7 0,0 0-6 0,2-4-1 16,-2 4 4-16,3-5-10 0,4 3 6 0,-5 0-7 16,3-2 2-16,2-1 3 0,-2 0-8 0,6-1-3 15,0-1 4-15,0 0 0 0,6-3-3 0,-2-2 0 16,8-3 4-16,1-1-8 0,-1-5-2 0,-1 0 5 0,4 0 2 15,-1-2 0-15,-1 2 4 0,3-4-3 0,1 1-5 16,-3 1 4-16,0-2-6 0,2 1 4 0,1 2-1 16,-2 1 3-16,0 1-2 0,3-1-12 0,-4 1 11 15,-2 6-3-15,4-3 5 0,-5 2-6 0,-7 4-3 16,4 3 1-16,-1-2 1 0,-2 2-4 0,-4 3-3 16,0 1 9-16,-2-1-4 0,1-1-1 0,-2 2-8 15,0 0 6-15,0 2 2 0,-5-1 3 0,1 1 3 16,-1-1 1-16,-3 0 9 0,-1 3 0 0,8-1 0 0,-7 0 3 15,-1 1-2-15,0 0-20 0,8-3 17 16,-8 3-9-16,0 0 5 0,1-4-1 0,-1 4-5 16,0 0 1-16,0 0-3 0,0 0-9 0,0 0-3 0,0 0-3 15,0 0-4-15,0 0-6 0,5 0-6 0,-5 0 2 16,0 0-5-16,0 0-8 0,0 0-1 0,0 0-6 16,0 0 0-16,0 0-8 0,0 0 0 0,0 0 2 15,0 0-1-15,0 0 2 0,0 0 0 0,0 0 1 16,0 0 0-16,0 0-2 0,0 0-12 0,0 0 19 15,0 0 1-15,0 0 10 0,0 0-3 0,-15-5 9 16,11 3 2-16,4 2 18 0,-4-5 8 0,4 5 2 16,-1-2 1-16,-1-1-6 0,2 3 6 0,-2-5 7 15,2 5-7-15,-4-8 1 0,4 8-4 0,-1-4 1 16,1 4 5-16,-4-1-12 0,4 1 8 0,-6-6-2 0,2 4-3 16,4 2 3-16,-6-3 3 0,3 0-4 0,-1 2-2 15,4 1 9-15,-9-4-1 0,6 1 8 0,3 3 0 16,-7-6 6-16,5 3-2 0,-2 1 8 0,1-4 3 15,1 0 0-15,0 4-9 0,0-3 0 0,2 0 4 16,-2 0 3-16,1 0 0 0,-1 2 11 0,2-1 0 16,0 4 0-16,0-8 3 0,1 4-12 0,0 1-4 15,0-1-1-15,3 2 3 0,-4-2-1 0,4 0-13 16,-4 4 5-16,7-4-1 0,-4 3-10 0,3-1 7 0,0 1 2 16,-6 1 0-16,10 0-3 0,-3 3-1 15,-1-1 1-15,0 1-1 0,-2 2-5 0,1 0-1 16,0 3 4-16,1 3-6 0,-3-2 3 0,1 2-9 0,1 4-7 15,-4 0-15-15,-2 3-28 0,1 3-24 0,-6 3-54 16,-7-2-73-16,0 0-216 0,-6-1 95 0</inkml:trace>
  <inkml:trace contextRef="#ctx0" brushRef="#br0" timeOffset="33649.04">14378 7346 43 0,'0'0'92'0,"0"0"-9"16,0-6 2-16,0 6-5 0,1-4-6 0,-1 4-4 15,2-5-12-15,1 2-4 0,-2-1-5 0,4 1-2 16,-2-2-3-16,2 0-1 0,0 0-7 0,3-1-11 15,0 0 0-15,-1-1 1 0,2 2-6 0,0 0 0 16,-1-2-2-16,0 2-2 0,0 2 0 0,-3-2-4 16,4 1-1-16,-2-1-7 0,-2 1 12 0,4 0-5 15,-7 0 2-15,6 1-1 0,1-2 1 0,-3 1-10 16,2 0 12-16,-3 2-28 0,3-2-4 0,-3 0 8 0,5 0-6 16,-3 1 1-16,-1 2 4 0,2 0-1 15,-1 1 2-15,1 0-3 0,-2 0 7 0,1 1-3 0,2 3 0 16,-3-3-5-16,1 3 8 0,0 3-2 0,-4-3 1 15,3 3 1-15,-1-3 0 0,-1 2 0 0,1-1 2 16,-4 1-2-16,2 0 4 0,0-1 0 0,-1 1 0 16,-2 0 2-16,0 0 0 0,2 1-3 0,1-1 1 15,-3 1 0-15,0-2-4 0,0 2 6 0,1 2 3 16,-1-1-3-16,2-1 1 0,-2 0 3 0,0 0-2 16,2 0 1-16,-4-1-3 0,2 3 7 0,0 1-10 15,0-5 7-15,-2 0-8 0,1 3 7 0,1-1-3 16,-3-2-9-16,1 1-13 0,-2 1-14 0,3-2-16 0,0 2-92 15,-4-1-156-15,1 1 70 0</inkml:trace>
  <inkml:trace contextRef="#ctx0" brushRef="#br0" timeOffset="35806.18">11160 9308 25 0,'0'0'108'16,"0"0"-4"-16,0 0-12 0,0 0-2 0,0 0-20 16,0 0 3-16,0 0-10 0,0 0-1 0,0 0-11 15,0 0-4-15,0 0-6 0,0 0 0 0,0 0-6 16,0 0-6-16,0 0 6 0,0 0 0 0,-5 2-5 16,5-2 4-16,0 0-1 0,0 0 0 0,0 0 0 15,0 0-3-15,0 0-4 0,0 0-5 0,0 0-3 0,13-7 3 16,-7 3-6-16,3-3 3 0,1 0-1 0,1-2-1 15,5-2 3-15,2-1-7 0,4-6-2 16,3 1-6-16,-3 2 11 0,1-2-7 0,0 3 2 0,-5 2-1 16,-1 0 0-16,0 0 4 0,0 1-4 0,-3 1 3 15,1-1 1-15,-2 4-1 0,-4 0 2 0,0-1-3 16,1 3-3-16,-1-1 1 0,-1 0-5 0,-3 2-1 16,3-1 1-16,-3 3-2 0,0-1-4 0,-3 0-4 15,2 1 0-15,-4 2-4 0,8-3 3 0,-5 1-1 16,-3 2-2-16,6-2 3 0,-6 2-1 0,5-1-10 15,-5 1-2-15,0 0-5 0,0 0-2 0,0 0-9 0,0 0-9 16,0 0-7-16,0 0-12 0,0 0-15 0,-8 10-109 16,0-7-204-16,1-1 91 0</inkml:trace>
  <inkml:trace contextRef="#ctx0" brushRef="#br0" timeOffset="36001.4">11400 9051 12 0,'4'-3'91'0,"2"-1"-9"0,2 2-12 0,-1-1-1 16,1 3-11-16,0-1-2 0,0-1-16 0,-2 2 5 0,3 3-8 16,0-3-2-16,-4 4-8 0,3 1-5 15,1 0 4-15,-4 0-1 0,0 2 6 0,-1 1-9 0,-1 1-2 16,-2 1 3-16,-1 0-4 0,0 3-4 0,-4 3 2 16,4-4 0-16,-4-1-5 0,-1 7-25 0,-3-1-7 15,2-2-44-15,-3 1-65 0,0-1-140 0,-1-1 62 16</inkml:trace>
  <inkml:trace contextRef="#ctx0" brushRef="#br0" timeOffset="37291.4">14269 9329 47 0,'0'0'130'16,"0"0"-11"-16,0 0-10 0,4 3-11 0,-4-3-10 15,0 0-13-15,0 0-9 0,0 0 0 0,0 0-11 16,0 0 4-16,0 0-6 0,0 0-4 0,0 0-1 16,0 0-1-16,1 2 3 0,-1-2-7 0,0 0 2 0,0 0 3 15,0 0-9-15,0 0 3 0,0 0-5 16,0 0-1-16,0 0-2 0,0 0-3 0,0 0 2 16,0 0-4-16,0 0-9 0,0 0 4 0,9-12 0 0,-5 9-12 15,5-4 5-15,0-2 1 0,2 3 0 0,2-6-5 16,4 0 4-16,-1 0-1 0,5-5 0 0,-1 1-2 15,-3 3-2-15,-1 4-2 0,6-8 3 0,-4 5-1 16,-4 2-5-16,0 0 0 0,-1 3 1 0,-3 1 0 16,2-1-1-16,-3 3-1 0,-3 2-1 0,3-1-2 15,-4-2-1-15,0 2-3 0,-1 1 8 0,0 0-8 16,-4 2 0-16,7-2-4 0,-7 2 1 0,4 0 1 0,-4 0-13 16,0 0 3-16,0 0 5 0,11 1-5 0,-11-1 3 15,3 1-17-15,-3-1 1 0,0 4 6 16,0-4-6-16,2 5 1 0,-2-5-8 0,-4 6-5 0,3-2-11 15,-2-3-11-15,0 3-11 0,0-1-14 0,-3-2-44 16,0 0-76-16,6-1-222 0,-14-2 99 0</inkml:trace>
  <inkml:trace contextRef="#ctx0" brushRef="#br0" timeOffset="37440.4">14508 9061 110 0,'5'-2'118'16,"-1"1"-19"-16,5-1 2 0,-3 2-9 15,3 2-4-15,2 1-5 0,-4 4-11 0,5 3-8 0,-3 2-2 16,1 2-10-16,-3 5 2 0,0 7-11 0,-3 0-18 16,-3 3-29-16,-2 2-33 0,-6 3-134 0,-3-1-185 15,-5-2 83-15</inkml:trace>
  <inkml:trace contextRef="#ctx0" brushRef="#br0" timeOffset="67552.19">26549 6154 86 0,'0'0'114'0,"0"0"-10"0,-5-2-4 16,5 2-8-16,0 0-7 0,0 0-8 0,0 0-4 0,-1-4-10 16,1 4 4-16,0 0-5 0,0 0-5 0,0 0-3 15,0 0 1-15,0 0 2 0,0 0 2 0,0 0 2 16,0 0-1-16,0 0-5 0,0 0 3 0,0 0 2 16,0 0-5-16,0 0-2 0,0 0-5 0,0 0-6 15,-8 0-3-15,8 0 1 0,0 0 0 0,0 0 1 16,0 0 0-16,0 0-4 0,0 0 4 0,0 0-5 15,0 0-7-15,0 0 6 0,0 0-5 0,0 0-5 16,0 0-3-16,0 0-3 0,0 0-1 0,0 0-2 16,15-5-4-16,-15 5-1 0,12 2-5 0,-4-2-1 15,-2 0-3-15,3 2-3 0,-2-1-2 0,2 3-5 0,0-2 0 16,-4 1-24-16,1 0 3 0,1 2-2 0,-3 0 4 16,2-1-1-16,-2 1 2 0,-3 2 4 15,2-2 3-15,-2 0-4 0,-1 2 5 0,0-1 1 0,-1 2-1 16,-2-3 3-16,0 2 1 0,1 0-1 0,-3 0 2 15,0-1 2-15,0-1 2 0,1 1 5 0,-4 0-1 16,2-1-6-16,-1 1 5 0,-2-1 1 0,1 0 0 16,0-1-1-16,2 0 2 0,1-2 0 0,1 0-3 15,1 1-1-15,-1-2 3 0,4-1-4 0,-3 4-5 16,-1-2-3-16,4-2-5 0,0 0 5 0,0 0 4 16,6 5 0-16,-1-4 5 0,3 0-3 0,2 2 1 15,4-1 6-15,-3 1-7 0,2-1-6 0,0 0 5 0,1 1-5 16,-1 0-16-16,0 1 7 0,-2 0-9 15,2 0 6-15,-4 0 3 0,0-1-8 0,-2 1-4 16,-2-1 4-16,0 2 2 0,-1-3 3 0,1 2 2 0,-4 1 3 16,0-2 7-16,0 2-2 0,2-2 3 0,-3-3 2 15,0 7 3-15,-1-5 14 0,-2 2 4 0,1 1 3 16,-3-2 1-16,0 0 5 0,-2 0-2 0,-2 3 0 16,-2-1 4-16,-1 0-4 0,3-2-6 0,-5 2 5 15,1 0-6-15,-4 0 0 0,4-1 0 0,-1 1 3 16,-2 0-2-16,4-1-4 0,1 1-2 0,1-2-3 15,-1 1-13-15,4-1-12 0,1 0-18 0,-1-1-11 16,3-2-4-16,2 2-13 0,2-2-8 0,0 0-82 0,0 0-175 16,0 0 78-16</inkml:trace>
  <inkml:trace contextRef="#ctx0" brushRef="#br0" timeOffset="68304.25">26705 6643 84 0,'0'0'132'0,"0"0"-13"0,0 0-12 0,-3-5-8 16,3 5-14-16,0 0-10 0,0 0-2 0,-5-4-8 0,5 4-5 15,-5-2-2-15,5 2-7 0,-5-4-2 0,1 2-6 16,4 2 0-16,-8-4-5 0,8 4-1 0,-6-2-5 16,1 2 6-16,5 0-12 0,-13-1-4 0,4 3-2 15,-5-1 0-15,1 3-6 0,1-1-2 0,-1 2 2 16,-4 2 0-16,2 0 0 0,-2-2 0 0,2 3 3 0,4-2-9 16,0 1 1-16,1 1-5 0,-1-2 3 0,0 1-1 15,5 3-1-15,-2 0-5 0,-2-2 2 16,2 3 2-16,3-5-2 0,1 6 3 0,3-3-1 0,-3 1 2 15,4-3-3-15,4 1-3 0,-3 1 5 0,3-1 2 16,4 1-1-16,-3 0-2 0,5-1 7 0,3 1-7 16,-3-3 4-16,2 2-3 0,-1-4 1 0,2 5-1 15,-1-8 1-15,2 0 0 0,0 0-3 0,-1-1 3 16,0-1 1-16,0-1-3 0,4-4-2 0,-7 0-2 16,5 2 4-16,-6-3-1 0,0 1 2 0,-1 2-8 15,-2-1 9-15,-1 0-4 0,-1 3-5 0,0-3 3 16,0 2 1-16,-3 1 3 0,3-1-4 0,-4 3 4 15,5-4-12-15,-5 4 6 0,4-3-5 0,-4 3 1 16,0 0-1-16,0 0 2 0,0 0 1 0,0 0-1 16,1 11 2-16,-1-11-4 0,-2 6 2 0,-1-2 2 0,2 2 3 15,2-1-5-15,-2 0-1 0,0 4 5 0,-2-1 1 16,2 3 0-16,-2-3-1 0,2 2-1 0,0-3-1 16,-2 5 3-16,2-3-2 0,-2 1 5 0,3 0-3 15,0-5-3-15,-1 3 6 0,2-2-4 0,-1 0-3 16,0 0 5-16,0-1 1 0,3-1 3 0,-2 2-5 15,2-4 4-15,-1 3-4 0,2-3-11 0,1-1-19 16,-5-1-14-16,13-1-19 0,-5 1-27 0,-2-2-135 16,0-3-244-16,2 0 108 0</inkml:trace>
  <inkml:trace contextRef="#ctx0" brushRef="#br0" timeOffset="68575.32">26554 6788 68 0,'0'0'179'0,"0"0"-15"0,-4-2-18 0,4 2-12 16,0 0-21-16,0 0-13 0,0 0-8 0,-2-4-10 16,2 4-7-16,0 0-9 0,10-3-5 0,-4 2-7 15,2 0-3-15,2 1 0 0,0-3-15 0,1 3-2 16,1-3-3-16,1 2-3 0,-1-2 3 0,0 1-6 15,1 2-1-15,4-3-4 0,-4 2-4 0,1 0-3 16,4 0-2-16,-4 1-8 0,0 0-14 0,-2-2-20 0,1 2-20 16,1 0-19-16,-2 2-20 0,-3-2-14 0,2 0-20 15,-2-2-81-15,-2 1-222 0,4 1 99 16</inkml:trace>
  <inkml:trace contextRef="#ctx0" brushRef="#br0" timeOffset="69706.39">27489 6227 76 0,'0'0'121'16,"0"0"-11"-16,0 0-3 0,0-5-7 0,0 5-6 0,0 0-7 15,0 0-5-15,0 0-6 0,2-2-3 0,-2 2-8 16,0 0-10-16,0 0-3 0,0 0-2 0,0 0-7 16,0 0-7-16,0 0-4 0,0 0-8 0,0 0-4 15,0 0-1-15,0 0-7 0,0 0 2 0,0 0-3 16,-2 11 2-16,2-6-3 0,2 1-2 0,-2-2 1 15,2 3-2-15,2 1-1 0,-1-3 6 0,3 6 4 16,3-5-12-16,0 3 4 0,-3-1 4 0,6-1-2 16,3 2 1-16,-3-4-7 0,0 2 2 0,0 1 0 15,0-3 0-15,-1 0 6 0,1 2-7 0,-2-2-3 16,0 2-4-16,-1-2 5 0,-1-1 5 0,-2 1-12 16,0 0 6-16,-3-2-5 0,1 2 0 0,-2-1 4 15,0 1 2-15,-1 0 0 0,0 0 0 0,-3 2 8 0,0 0-1 16,-2 0 0-16,1-1 2 0,-1 1-2 15,0-3 3-15,-1 3-3 0,-3-2-2 0,2 1-2 0,-2 1 3 16,-1-2-4-16,-1 0-3 0,-2 1-8 0,-2-1-12 16,2 0-10-16,-1-1-11 0,-4-1-15 0,3-1-20 15,1 1-16-15,3-4-26 0,-4-1-87 0,6-2-221 16,-4-1 98-16</inkml:trace>
  <inkml:trace contextRef="#ctx0" brushRef="#br0" timeOffset="69884.39">27534 6186 112 0,'18'-11'114'16,"5"-2"-10"-16,-4 5-15 0,0 1-2 0,-1 1-16 0,3 1-3 16,-5 1-25-16,5 0-17 0,-1 3-17 0,-7-1-16 15,1 2-20-15,-4-2-4 0,2 4-28 16,-2 0-42-16,-5-1-107 0,4 3 48 0</inkml:trace>
  <inkml:trace contextRef="#ctx0" brushRef="#br0" timeOffset="70545.92">27693 6721 111 0,'2'9'100'0,"4"0"4"0,-2 1-10 16,0 0-2-16,1 2-18 0,-1 0-10 0,1 3-5 0,-1-3-2 15,2 6-10-15,1-2-2 0,-6 0 2 0,0 2-5 16,-2 1 0-16,0-1-6 0,-2-2-4 0,2-4-3 15,-3-2-4-15,4 2 5 0,-5-5-1 0,4 0-8 16,-3 0 1-16,4-2-11 0,-2 0 10 0,0-1 0 16,2 0 6-16,-2 0 5 0,2-4 8 0,-2 5 3 15,-3-5 1-15,5 0-7 0,-10 2 3 0,10-2-4 16,-11-5 5-16,4 1-2 0,-1-2-7 0,2 2-2 0,0-6 2 16,-1 1-9-16,1-6 1 0,2-1-3 15,0 1-1-15,1-2-3 0,3 0-1 0,-2 2-2 16,2 1-2-16,0 1-3 0,2 1 4 0,-1 1-8 0,2-1 1 15,-1 2 1-15,0 0-2 0,3 0 0 0,-1 1-5 16,-1-1-2-16,1 1 2 0,1 3-2 0,-3-1 1 16,3 3-2-16,-2-1 2 0,1 0-1 0,0 2-5 15,1-1 1-15,1 1-1 0,0 1-8 0,0 1-7 16,0 1-3-16,-6 0-3 0,10 1-3 0,-6 0-3 16,1 3-2-16,0-1 3 0,-2 0 1 0,-2 2 8 15,0-1-2-15,2 2 0 0,-2-1 4 0,-1 1-1 16,-1-1 2-16,1 0 0 0,-4 2 12 0,4-5-8 0,-1 2 1 15,1 1 10-15,-3-2-5 0,3-3-4 16,0 0-10-16,0 7 4 0,0-7 7 0,5 2-6 16,2 1 2-16,-1-2 6 0,4 0-1 0,3 2 6 0,-2 0-7 15,1-1 4-15,0 2-2 0,2 0 7 0,-4 3-4 16,-1-1 6-16,2 3-8 0,-2-2-2 0,-1 2 7 16,-1 0-2-16,-1-2 2 0,-4 2 6 0,2-1-3 15,-4 1 11-15,0-3 1 0,-1 2 2 0,-2-2 3 16,1 1 0-16,-6 3 3 0,2-3-5 0,-2 1 0 15,0 0 5-15,0-2-3 0,-3 1-21 0,4-2-27 16,-5-2-48-16,2 3-114 0,1-3-213 0,1-2 94 16</inkml:trace>
  <inkml:trace contextRef="#ctx0" brushRef="#br0" timeOffset="74955.92">26531 7507 101 0,'0'0'117'0,"0"0"-7"0,0 0-13 0,-6 0-10 0,6 0-14 16,0 0-10-16,0 0 7 0,0 0-17 0,0 0-5 15,0 0 1-15,0 0-2 0,0 0-4 0,-4 3-8 16,4-3-4-16,0 0-1 0,0 0-4 0,-2 4-3 16,2-4-1-16,0 0-12 0,0 5 7 0,0-5 3 15,-2 2-1-15,2-2-3 0,-5 3-7 0,1 0 2 0,4-3 4 16,-4 6-7-16,-1-3 3 0,5-3-5 0,-4 3 7 16,-1-2-6-16,4 2 4 0,1-3-3 0,-6 1 9 15,6-1-6-15,-4 4 16 0,4-4 1 0,0 0 4 16,0 0 0-16,0 0 12 0,0 0 2 0,0 0 4 15,0 0 0-15,0 0-8 0,0 0-10 0,0 0 2 16,0 0-8-16,0 0-1 0,0 0-3 0,0 0 1 16,0 0-7-16,7-12 0 0,-4 9-3 0,1-1-2 0,0 2 0 15,-4 2-2-15,6-3-1 0,-3 1-5 16,-3 2 2-16,9-1-3 0,-3 1 2 0,0-1-6 16,2 1 1-16,0 1-1 0,3-1 1 0,-2 0 0 0,3 0-1 15,0 3-6-15,-3-3-1 0,3 3-6 16,-1-1 1-16,-2 2-1 0,1-1-2 0,-5 1 0 0,3-1 3 15,-3 2-1-15,-1 0-1 0,0 0 8 0,-3 4-5 16,3-1 8-16,-4 2-9 0,0-1 5 0,-5 1-4 16,1 0 10-16,0 1-5 0,-1-1 0 0,1 2 6 15,-5 2 2-15,1-4-6 0,1 0 0 0,-1-1 2 16,-2 1 0-16,1-2 3 0,0-1-1 0,0 3 4 16,1-3-4-16,-2 1 4 0,1-2-4 0,-1-2 2 15,3 4-2-15,-2-3-2 0,1 0 3 0,0 1-2 16,2-2 9-16,1-3-7 0,0 3 2 0,1-1 2 0,-1-1-2 15,2 0 0-15,3-2 3 0,-5 3 1 0,5-3-3 16,-4 2 12-16,4-2 4 0,-2 2-1 0,2-2 8 16,0 0-1-16,0 0-2 0,0 0 1 0,0 0 1 15,0 0 4-15,0 0-8 0,-8-5 5 0,8 5-3 16,0 0-1-16,0 0-3 0,0 0-5 0,0 0-3 16,8-7-3-16,-3 5-1 0,0 1 2 0,1-2-6 15,3 2 6-15,0-2-5 0,2 2 0 0,-1 0-1 16,0-3 0-16,3 3-3 0,-3 1 0 0,2-1 1 15,1 2 0-15,0-1 2 0,-1 1-5 0,1 1-9 16,-2 0-11-16,4-1-8 0,-3 0-6 0,-1 2-13 16,-2 1-11-16,3-3-7 0,-2 2-7 0,-5 0-13 0,2 0-8 15,-1 0-48-15,-2-1-87 0,-2 3-248 0,0-3 110 16</inkml:trace>
  <inkml:trace contextRef="#ctx0" brushRef="#br0" timeOffset="77539.11">26525 8054 30 0,'0'0'106'0,"0"0"-5"0,0 0-15 0,0 0-7 16,0 0-13-16,0 0-18 0,0 0 6 0,0 0-3 15,0 0-15-15,0 0-2 0,4 12-1 0,-4-8-2 16,1 4 0-16,1-3-1 0,0 2-2 0,-1 1-2 15,0 4 3-15,2 0-1 0,-3-1 11 0,1 2-9 0,0-2-2 16,-1 0-3-16,0-1 1 0,0-1-3 0,2 1-6 16,-4 1 0-16,4-4 1 0,-4-1-3 0,2 1-1 15,0-2 3-15,0 0-6 0,-1 0-4 0,1-2 2 16,0-3 4-16,0 7 5 0,0-7 7 0,0 4 9 16,0-4 15-16,0 0 5 0,0 4 7 0,0-4-4 15,0 0-8-15,0 0-8 0,0 0 2 0,0 0-7 16,-9-13-5-16,8 10-6 0,-2-5-6 0,-1 0-4 15,2-1-6-15,-1 0-9 0,-3-3-2 0,2-1-8 16,2 1 4-16,-2-4 1 0,1 5 0 0,2-1 1 16,0 1 2-16,-1 0 2 0,1 0 3 0,1 2-5 15,-1-1 1-15,1 5-5 0,0-3 3 0,0 3 1 0,1 1 1 16,0-3 2-16,1 4-1 0,-1-2-4 0,3 1-1 16,0 1 5-16,1-1-4 0,1-2-6 0,-1 5-7 15,2 0-2-15,-2-2-2 0,1 2-4 0,2 0 3 16,-2 1 5-16,0 1 1 0,-6-1-1 0,11 2-1 15,-6 1 3-15,0-2-1 0,1 5 3 0,-3-2-1 16,-1 1-2-16,0 0 3 0,0 2 4 0,-2-2-1 16,0 1-1-16,-2 1 4 0,-1-2 0 0,-1 4 4 15,2-2 5-15,-2-2-5 0,1-1-2 0,-2 2-1 0,3-2 1 16,-1-1 3-16,1 0-6 0,-1-1 3 16,3-2-2-16,-1 6 0 0,1-6-1 0,0 3-1 15,0-3 4-15,6 2 0 0,1 0 1 0,0-2-1 0,1 1 2 16,2-1-3-16,3 0 3 0,-2 0 1 15,1 3-2-15,-1-2-4 0,-2 0 2 0,-1 2 9 0,1 0-8 16,-3 1-6-16,2 1 4 0,-3-4 2 0,4 2 3 16,-5 1 1-16,1 0 0 0,-2 1-7 0,-2-1 0 15,0-2 4-15,-1 1-2 0,3 2 0 0,-3-1-3 16,0-4 7-16,-3 6 1 0,2-1 5 0,-3-1 1 16,0-2 3-16,0 4-4 0,3-4 8 0,-3 2-11 15,2 0-1-15,-5 0 6 0,6-3 9 0,-3 3-19 16,-1 0 3-16,1-1-7 0,0 0-8 0,-1-1-4 15,2-1-14-15,3-1-11 0,-6 4-24 0,1-3-24 16,5-1-75-16,0 0-182 0,-4 1 81 0</inkml:trace>
  <inkml:trace contextRef="#ctx0" brushRef="#br0" timeOffset="79127.66">27543 7506 36 0,'0'0'51'0,"0"0"-1"0,0 0-2 16,0 0-3-16,-4 4 9 0,4-4-5 0,0 0 3 16,0 0 1-16,0 0 1 0,0 0-3 0,0 0-1 15,0 0 0-15,0 0-5 0,0 0-4 0,0 0-4 16,0 0-1-16,0 0-10 0,0 0-1 0,0 0 1 16,-5 3-3-16,5-3-1 0,0 0 0 0,0 0 0 15,0 0 3-15,0 0 3 0,0 0 2 0,0 0 8 0,0 0 4 16,0 0 5-16,0 0-1 0,0 0 10 0,0 0-2 15,0 0-3-15,0 0 3 0,0 0-1 16,0 0 0-16,0 0-2 0,0 0-1 0,0 0 0 0,0 0-4 16,0 0-3-16,0 0-6 0,0 0-7 0,0 0-2 15,0 0-6-15,0 0-2 0,0 0-1 0,0 0-5 16,0 0-1-16,19-6-3 0,-10 6-1 0,-9 0-1 16,12 3-4-16,-6-3-4 0,-1 1-2 0,2 4-1 15,-1-3 0-15,-1 1-9 0,3 0-10 0,-3 0 3 16,-1 3 0-16,1 0 0 0,-2-1 2 0,0 4 0 15,-1-1-4-15,-5 4 8 0,1 1 2 0,-2 1 3 16,-2 2-4-16,0 0 1 0,-3-2-1 0,-2 1 2 0,2-2-3 16,-3 2-2-16,1-2-1 0,-2-3 6 15,4 1-9-15,0-2 11 0,0-1-1 0,0-2 3 16,4-2 1-16,1 2 3 0,0-4-4 0,-1 1 1 0,1 1 3 16,1-3 0-16,3-1 4 0,-5 3 1 0,3 1 8 15,2-4 11-15,0 0 7 0,0 0-3 16,0 0-4-16,0 0-6 0,0 0 0 0,0 0-5 0,0 0-1 15,0-12-3-15,0 12 1 0,4-7-6 0,-3 5-1 16,4-1 1-16,-1 0-2 0,1-2 0 0,3 3-3 16,-3-1 1-16,5 0 2 0,-1 2-3 0,3 1 0 15,-1 0-4-15,2 0 0 0,1 0-7 0,-2 1 0 16,-1 2 2-16,1 1 1 0,-1 0-5 0,0-2-2 0,-3 4-1 16,3-2 0-16,-4 1-9 0,-2 2 13 15,2-1-4-15,-2 2 1 0,-3-1 3 0,0 0 5 16,-2 1 1-16,0-1-1 0,-2 0-2 0,1-1 6 0,0 1-2 15,-3 1 3-15,1-3 2 0,-2 0-3 0,0 2 4 16,0-5 2-16,-1 3 0 0,-3 2-1 0,-1-5 4 16,-1 1-3-16,2 0 4 0,-3-2-2 0,0 2 0 15,3-3 5-15,2 0-5 0,-1 0 3 0,0 3 5 16,8-3-8-16,-11 0 4 0,4-3 1 0,7 3-10 16,-9 0-1-16,9 0-9 0,-5 0-12 0,5 0-29 15,-4-4-41-15,4 4-37 0,0 0-77 0,0 0-224 16,0 0 100-16</inkml:trace>
  <inkml:trace contextRef="#ctx0" brushRef="#br0" timeOffset="80192.72">27654 8020 45 0,'-1'-6'113'0,"1"6"-8"0,-1-6-8 15,1 6-9-15,0-5-5 0,0 5-6 0,-2-5 2 16,2 5-1-16,-2-5-4 0,-1 2-4 0,3 3-5 15,-4-1-4-15,1-3-7 0,3 4-3 0,-8-3-9 16,8 3-3-16,-12 1-8 0,7 1-5 0,-3 2-4 0,-1-3-2 16,1 3 5-16,-1 2-7 0,-1 2 1 0,2-1-5 15,-1 2-3-15,0-1-2 0,3 2-3 0,-1 0 2 16,2-1-3-16,1 3 4 0,-2-3 1 0,6 1-3 16,-4 0 1-16,4 0 4 0,4-2-5 0,-3 2 0 15,4 0-2-15,0-2 4 0,3 0-3 0,1-1-1 16,1-2-1-16,-1 0 2 0,4 0 0 0,1-2 3 15,-2-2-6-15,2 2-7 0,-3-2-12 0,0-1-12 16,0 0-10-16,-1-4-9 0,0 3-25 0,2-2 0 16,-3 0-1-16,1 0-9 0,-4-1-1 0,3 0-90 15,-3 0-186-15,1 0 83 0</inkml:trace>
  <inkml:trace contextRef="#ctx0" brushRef="#br0" timeOffset="83041.94">28500 7591 21 0,'0'0'70'0,"0"0"-1"0,0 0-1 0,-5 1-1 15,5-1-8-15,0 0-5 0,-3 3-1 0,3-3-11 16,0 0-2-16,0 0 2 0,0 0-10 0,-7 0 3 16,7 0-3-16,0 0-3 0,0 0-5 0,0 0-7 0,0 0 2 15,0 0 0-15,0 0 3 0,0 0 0 16,-4 1 3-16,4-1 10 0,0 0 1 0,0 0 2 16,0 0 13-16,0 0-1 0,0 0 3 0,0 0 5 0,0 0-4 15,0 0-1-15,0 0-2 0,0 0-6 16,0 0-3-16,0-7-9 0,0 7 1 0,0 0-5 0,-2-4-1 15,2 4-5-15,0 0-1 0,0 0 1 0,1-6 0 16,-1 6-7-16,1-4-1 0,-1 4-5 0,0 0-1 16,0 0-1-16,3-2 1 0,-3 2-1 0,0 0-2 15,8-3-3-15,-2 3-2 0,-6 0 0 0,9 0 2 16,-9 0-2-16,9 0 1 0,-9 0 0 0,8 0-4 16,-4 2-2-16,-4-2 2 0,7 3-4 0,-3-1 1 0,-2 0-1 15,1 1-2-15,1 2 4 0,-1 2-1 16,0-2 1-16,-3 3 0 0,2 1 2 0,-2 3-1 15,2-4 2-15,-4 2-4 0,2 0-1 0,-2-1 3 0,-1 0 0 16,3 2-1-16,-3-6 3 0,1 1-2 0,-2 4-1 16,3-6 3-16,-1 4 1 0,0-3-2 15,-2 0 1-15,3-1-4 0,-1 1 4 0,-1 0-2 0,0-1 2 16,2 0 0-16,-1 2-2 0,-2-4 2 0,1 4 0 16,1-3-1-16,-1 1 3 0,-1 0 5 0,0-1-11 15,1-2 7-15,-1 2-2 0,1-1 0 0,3-2-1 16,-6 4 2-16,3-2-2 0,2 1 4 0,1-3 1 15,0 0 0-15,-6 2-1 0,6-2-2 0,-5 1-1 16,5-1 2-16,-6 1 1 0,6-1-1 0,-8 0-3 16,8 0 2-16,-7 2 0 0,7-2 0 0,0 0 1 15,-6 1-4-15,6-1 1 0,0 0 3 0,-7 0-2 0,7 0-2 16,0 0-1-16,-5 2 1 0,5-2 2 0,0 0-2 16,0 0 1-16,-5 2 4 0,5-2-3 0,0 0-1 15,0 0 4-15,0 0-5 0,0 0 0 0,0 0 1 16,0 0 3-16,0 0-3 0,-4 2 1 0,4-2 2 15,0 0-1-15,0 0 0 0,0 0-1 0,0 0 3 16,0 0 0-16,0 0-1 0,0 0 0 0,0 0 0 16,0 0 2-16,0 0 3 0,0 0-4 0,0 0 2 15,0 0-2-15,0 0-3 0,0 0 6 0,0 0-4 0,0 0 0 16,0 0-1-16,0 0 1 0,0 0 1 16,0 0-3-16,0 0 1 0,0 0 5 0,0 0-6 15,0 0 5-15,0 0 1 0,0 0 3 0,0 0-5 0,0 0-1 16,0 0 3-16,0 0-6 0,0 0 1 15,0 0 1-15,0 0-1 0,0 0 1 0,0 0 0 0,0 0 3 16,0 0-6-16,0 0 1 0,0 0 3 0,0 0-3 16,0 0-1-16,0 0 6 0,0 0-6 0,0 0 1 15,0 0 0-15,0 0 1 0,0 0 3 0,0 0-3 16,0 0-1-16,0 0-3 0,0 0 2 0,0 0 3 16,0 0 1-16,0 0-1 0,0 0-1 0,0 0 2 15,0 0 0-15,0 0-1 0,0 0-5 0,0 0 4 16,0 0-4-16,0 0 3 0,0 0 3 0,0 0-2 15,0 0 1-15,0 0 1 0,0 0-3 0,0 0-1 0,0 0-1 16,0 0-1-16,0 0 0 0,0 0 1 0,0 0 0 16,0 0 0-16,0 0 0 0,0 0 2 0,0 0-2 15,0 0 4-15,0 0-2 0,0 0 4 0,0 0-6 16,0 0-1-16,0 0 1 0,0 0-1 0,0 0 6 16,0 0 1-16,0 0-4 0,0 0-1 0,0 0 1 15,0 0-5-15,0 0 7 0,0 0 0 0,0 0-4 16,0 0 8-16,0 0-8 0,0 0 0 0,0 0 5 15,0 0-5-15,0 0 9 0,0 0-8 0,0 0 4 16,0 0-1-16,0 0 0 0,0 0 3 0,0 0-2 16,0 0 0-16,0 0 0 0,0 0 1 0,0 0 3 15,0 0-1-15,0 0 1 0,0 0-3 0,0 0 0 0,0 0 2 16,0 0-1-16,0 0 0 0,0 0 1 16,0 0 0-16,0 0-2 0,0 0-1 0,0 0 0 0,0 0 1 15,0 0-4-15,0 0-2 0,0 0 5 0,0 0 2 16,0 0-7-16,0 0 1 0,0 0 1 0,0 0 0 15,0 0-1-15,0 0 5 0,0 0-5 0,0 0 2 16,0 0-1-16,0 0 0 0,0 0 0 0,0 0 0 16,0 0-2-16,0 0-1 0,0 0 1 0,0 0-3 15,0 0 7-15,0 0-8 0,0 0 4 0,0 0-2 0,0 0 3 16,0 0 4-16,0 0-3 0,0 0-1 16,0 0-4-16,0 0 5 0,0 0 2 0,0 0-5 15,0 0 3-15,0 0 0 0,0 0 1 0,0 0-3 0,0 0 2 16,0 0 3-16,0 0-6 0,0 0 6 15,0 0-4-15,0 0 1 0,0 0 1 0,0 0-1 16,0 0 0-16,0 0 0 0,0 0 0 0,0 0-2 0,0 0 5 16,0 0-2-16,0 0-1 0,0 0-1 0,0 0-2 15,0 0-1-15,0 0 4 0,0 0-2 0,0 0-2 16,0 0 5-16,0 0-2 0,0 0 4 0,0 0-3 16,0 0 2-16,0 0 1 0,0 0-2 0,0 0-1 15,0 0 0-15,0 0 5 0,0 0-3 0,0 0-1 16,0 0 3-16,0 0-3 0,0 0-3 0,0 0 2 15,0 0 0-15,0 0 1 0,0 0 2 0,0 0 1 16,0 0-3-16,0 0-2 0,0 0-1 0,0 0 3 0,0 0-5 16,0 0 5-16,0 0-2 0,0 0 1 0,0 0 0 15,18 0 3-15,-10 1-1 0,-2-1 1 0,3 0-1 16,1 0-3-16,1 3 1 0,-1-3-2 0,0 1 1 16,-1 0-3-16,2-1 4 0,-4 1-7 0,-1 0-2 15,1-1 1-15,-7 0 2 0,9 1-4 0,-4-1 2 16,-5 0 2-16,0 0-1 0,6 0 4 0,-6 0 0 15,0 0 1-15,0 0 3 0,0 0-1 0,0 0-2 16,9 0 4-16,-9 0-4 0,0 0 8 0,0 0-1 16,0 0 5-16,0 0-11 0,0 0 2 0,0 0-2 15,0 0 7-15,5 0-8 0,-5 0-4 0,0 0-3 16,0 0 6-16,0 0-2 0,5 4 1 0,-5-4-1 0,4 2 5 16,-3 1-6-16,3 0 3 0,0-1 1 15,-3 0-8-15,-1-2-3 0,6 4-3 0,-4-3 2 0,-2-1-3 16,4 4-5-16,-4-4-5 0,2 1-1 0,-2-1-7 15,0 0-6-15,0 0-13 0,0 0-19 0,0 0-22 16,0 0-126-16,0 0-240 0,0 0 106 0</inkml:trace>
  <inkml:trace contextRef="#ctx0" brushRef="#br0" timeOffset="83954.6">28389 8014 155 0,'0'0'177'0,"0"0"-12"0,0 0-8 0,0-6-7 0,0 6-14 16,0 0-10-16,0 0-18 0,0 0-15 0,0 0-11 16,0 0-11-16,0 0-9 0,0 0-7 0,0 0-5 15,0 0-6-15,0 0-5 0,0 16 0 0,-2-11-8 16,0 2-2-16,2 3-3 0,0 0-4 0,0-1-2 16,-1 1 2-16,2 1-2 0,-2 0-6 0,1 0 1 15,0-1-2-15,1 1 3 0,-1-1-2 0,0 0-9 16,-1-1 7-16,1-2-6 0,1 2 3 0,-2-5 1 15,1 3-2-15,0-3-3 0,0-1 3 0,0 2-6 0,0-5 3 16,-3 5-9-16,6-1-3 0,-3-4-11 16,0 2 1-16,0-2-10 0,0 0-19 0,0 0-40 0,0 0-27 15,0 0-18-15,15-9-131 0,-10 2-285 0,2-3 126 16</inkml:trace>
  <inkml:trace contextRef="#ctx0" brushRef="#br0" timeOffset="84348.61">28479 7972 36 0,'0'0'121'16,"0"0"-14"-16,0 0-10 0,0 0-11 0,0 0-10 0,0 0-8 16,0 0-9-16,0 0-6 0,0 0-6 0,0 0-10 15,0 0-2-15,0 0-2 0,0 0-3 0,0 0-2 16,3 11-5-16,-3-5 3 0,0-6-5 0,2 7 4 16,-1-1-7-16,0-1 1 0,-1 0-2 0,2 5 1 15,0-3 0-15,-1 6 15 0,-1-2-13 0,1-1 0 16,-1 1-5-16,2-1 2 0,-4 1 0 0,2 1 2 15,2-2-4-15,-2 1-2 0,1 0-2 0,-1-2-4 16,0 1 0-16,0-3 4 0,1 3 0 0,-2-3-2 0,1 0 1 16,-1-1 0-16,1 0-19 0,0-3-5 0,0 1-13 15,0-4-9-15,0 6-11 0,0-6-3 0,0 4-15 16,0-4-14-16,0 0-22 0,-2 3-52 0,2-3-165 16,0 0 73-16</inkml:trace>
  <inkml:trace contextRef="#ctx0" brushRef="#br0" timeOffset="84891.6">28389 8140 59 0,'14'-4'111'16,"-1"1"-9"-16,1 0-11 0,-1-1-10 0,0 2-2 15,-1 0-8-15,0-1-7 0,0 1-7 0,-1 0-9 0,-3 1-9 16,-2-1 5-16,0 2-8 0,1-1-3 0,-7 1-9 16,7-3 10-16,-3 3-18 0,-4 0 0 0,0 0-6 15,10 2-1-15,-10-2 4 0,0 0-11 0,5 2 6 16,-1 0-2-16,0 1 2 0,1 0 1 0,-3 1-3 16,1 0-4-16,1-1-1 0,1 1 1 0,0 0 1 15,-1-2 3-15,1 3 0 0,-1 0-4 0,0-3 3 16,2 2 0-16,-2-3-1 0,0 2-1 0,-3 0 0 15,3-2 6-15,0 2-3 0,-4-3-8 0,4 4 2 0,-4-4 6 16,6 1-6-16,-6-1-3 0,9-1 6 16,-9 1-6-16,5-4-6 0,-5 4 7 0,9-3-2 15,-5 2 2-15,0 0 0 0,-4 1 2 0,0 0-6 0,7-3 4 16,-7 3 1-16,0 0-3 0,0 0 2 0,4-2-6 16,-4 2 3-16,0 0 8 0,0 0-4 0,0 0 5 15,0 0 1-15,0 0 7 0,0 0 5 0,0 0 8 16,0 0 2-16,0 0 13 0,7 0 4 0,-7 0-1 15,0 0-4-15,0 0 1 0,-1-7-7 0,1 7-3 16,-2-5-3-16,2 0-2 0,0 0-3 0,0 1-3 16,0-2-1-16,-1 2-1 0,1-3-1 0,1 2-3 15,1-3-1-15,-4 2-1 0,4-4-1 0,-2 3-2 0,1 1 0 16,1-1 0-16,-2 2-7 0,3-2-9 16,0 2-1-16,-2 1-6 0,0 0-9 0,0 0-7 15,3 2-19-15,-1-4-21 0,-3 6-2 0,7-1-10 16,-7 1-9-16,9 0-7 0,-9 0-86 0,9 1-201 15,-2-1 90-15</inkml:trace>
  <inkml:trace contextRef="#ctx0" brushRef="#br0" timeOffset="85803.17">29305 7486 67 0,'2'-2'96'0,"-2"2"1"0,0 0-16 16,3-3 3-16,-3 3 3 0,0 0 3 0,0 0-3 15,0-6 1-15,0 6-1 0,0 0 0 0,0 0-6 0,0-4 3 16,0 4 0-16,0 0-4 0,3-4-4 0,-3 4-3 16,0 0-7-16,0 0-9 0,0 0-4 0,0 0-6 15,0-3-7-15,0 3-7 0,0 0 2 0,0 0-12 16,0 0-3-16,0 0-7 0,0 0-4 0,0 0-2 16,0 0 0-16,0 0 3 0,0 11-5 0,0-5 0 15,0-3-2-15,-3 2 1 0,3 1 1 0,0-1-4 16,-2-2 4-16,2 1-4 0,-1 3-2 0,-1-2 4 15,2-2-2-15,0 2-1 0,0-5 2 0,0 9-4 0,0-4 3 16,0 2-3-16,2-2 0 0,-2 2 6 16,1 3 3-16,1-1-2 0,-4 3 3 0,4 0-4 15,-2 1 4-15,4-1-2 0,-4 5 1 0,0-5 1 0,4 3-1 16,-3 2 0-16,-1-4 0 0,0 0-1 0,0-1 0 16,2-2 1-16,-2 2 0 0,1-3-3 15,-1 0 0-15,1-1 2 0,-1-2-4 0,0-1 1 0,0 1 3 16,0-3-3-16,3 1 3 0,-3-1 5 0,0-3-5 15,1 5 0-15,-1-5 0 0,0 4-7 0,0-4-15 16,0 0-24-16,0 0-33 0,0 0-54 0,0 0-171 16,0 0-324-16,0 0 144 0</inkml:trace>
  <inkml:trace contextRef="#ctx0" brushRef="#br0" timeOffset="86763.76">29229 8061 67 0,'0'0'101'0,"0"0"-8"0,0 0-4 16,0 0-14-16,0 0-11 0,0 14 4 0,2-10-6 16,-2 2 1-16,-2 2-3 0,2-1-7 0,0 0 5 0,0 0-5 15,2 1-7-15,-2-1-6 0,0 0 0 0,1 4-1 16,-2-2-3-16,1-5-5 0,0 4-5 15,1-2 1-15,-1-2-2 0,0 0 0 0,0 1-2 0,2-1-3 16,-2-4 2-16,0 6 8 0,0-6 11 0,0 0 3 16,2 4 2-16,-2-4-7 0,0 0-2 0,0 0-9 15,0 0 2-15,0-14-5 0,0 8 0 0,2-1-1 16,0-4-4-16,-2-1-1 0,4 1-3 0,-3 0 0 16,1-1-5-16,1 2-2 0,-2-2 2 0,2-1-3 15,-2 2-3-15,3 3 2 0,-4 1 3 0,2 0-5 16,0 2-1-16,-1-2 0 0,-1 2 3 0,3 1-9 15,-3 1 6-15,0 3-3 0,1-5 0 0,-1 0 0 0,0 5-1 16,0 0-3-16,0-5 3 0,0 5-2 0,3-2 3 16,-3 2-1-16,0 0 0 0,0 0 0 15,0 0-3-15,1-2 2 0,-1 2 1 0,0 0-3 0,0 0 2 16,0 0-1-16,0 0-2 0,9 0 0 0,-9 0 0 16,0 0-3-16,6 4-3 0,-3 0 3 0,-2 2 5 15,3-1 1-15,-3-1-7 0,3 4 4 0,0 0 3 16,-1-1-4-16,0 2 3 0,4 0-2 0,-5-1-2 15,2 2 4-15,3-2 2 0,-5 0 1 0,1 0-1 16,3-1 1-16,-2-1 3 0,0 0-2 0,-2-1 0 16,1-1-1-16,1 0 0 0,-2 1 2 0,2-3 3 15,-1 3 5-15,0-4 6 0,-3-1 5 0,5 1 1 0,1-1 10 16,-6 0-1-16,9-2-7 0,-4-3 1 0,2 2-5 16,0-4-3-16,2 1 0 0,-3-1-3 0,4-3 1 15,-1 2-4-15,-2-2 0 0,4 0-1 0,-5 2-1 16,2-1-2-16,-3 0-3 0,3 3-1 0,-2-1 0 15,-2 2 2-15,0 0-2 0,0 1-2 0,-3 2 0 16,3-4 0-16,-3 5-4 0,3 0 0 0,-4 1-1 16,0 0 0-16,4-5-5 0,-4 5 1 0,0 0 2 15,0 0 2-15,0 0-1 0,0 0 4 0,6 7-3 16,-3-1-1-16,-2-2 0 0,0 1 2 0,2 0 0 16,-2 2-1-16,2 0-1 0,-2-1 4 0,3 3-2 0,-1-2-1 15,-1 3 2-15,2-3 0 0,0 2 0 16,-1-2 2-16,-1-1-3 0,-1 1-1 0,0-2 2 0,2 0 1 15,-3 2 3-15,0 1-3 0,1-6 2 0,-2 3 2 16,2-3-2-16,-1 3 2 0,0-5-4 0,3 5 2 16,-3-5 0-16,1 3-3 0,0 0 3 0,-1-3 3 15,0 0 0-15,0 0-2 0,0 0 1 0,2 4-4 16,-2-4-3-16,0 0-5 0,0 0-18 0,0 0-9 16,0 0-12-16,0 0-9 0,0 0-17 0,0 0-15 0,10-7-9 15,-9 3-3-15,2 2 5 0,-3 2-15 16,2-7-22-16,-1 3-72 0,2 0-221 0,-2-2 98 15</inkml:trace>
  <inkml:trace contextRef="#ctx0" brushRef="#br0" timeOffset="87132.86">29620 8122 121 0,'0'6'112'15,"0"-6"-11"-15,0 0-6 0,0 0-2 0,3 3-19 16,-3-3-6-16,4 2-4 0,-4-2-7 0,3 3-4 0,-3-3-3 16,4 3-8-16,-4-3-5 0,2 2 0 0,-2-2-4 15,4 2-3-15,-4-2-8 0,0 0 0 16,6 3-2-16,-6-3 4 0,0 0-3 0,0 0-1 0,4 2-4 15,-4-2 0-15,0 0 5 0,0 0-5 0,0 0-2 16,0 0 2-16,0 0-5 0,0 0-1 0,0 0 1 16,0 0-1-16,0 0 1 0,0 0-5 0,0 0 1 15,3 3-3-15,-3-3 0 0,0 0 1 0,0 0-3 16,0 0 1-16,0 0 3 0,4 2-3 0,-4-2-1 16,0 0 3-16,4 3-4 0,-4-3-1 0,0 0-6 15,0 0-15-15,0 0-25 0,0 0-30 0,0 0-133 16,7-5-224-16,-5 1 100 0</inkml:trace>
  <inkml:trace contextRef="#ctx0" brushRef="#br0" timeOffset="88639.88">27663 6725 16 0,'32'-7'0'16,"-1"2"-3"-16,-2 1-3 0,1-2 1 0</inkml:trace>
  <inkml:trace contextRef="#ctx0" brushRef="#br0" timeOffset="92054.96">30288 5711 109 0,'-7'-7'120'0,"-3"0"-1"0,4 1-8 15,-1 1-3-15,2-1-10 0,-2 1-7 0,2 0-17 16,1-1 2-16,-1 2 11 0,1-2-15 0,0 3 1 16,1-2-11-16,-2 3-7 0,2-1-5 0,-1-2-4 15,0 3-10-15,0-3 3 0,-1 3-1 0,0 2-7 16,-3-1-7-16,-1 0 0 0,3 0-10 0,-2-1 5 16,-2 2-1-16,1-1-3 0,-3 0-4 0,1 2 0 15,-1-1-4-15,-3 1-7 0,2 1 4 0,-3-2 4 16,3 0-1-16,-6 2 1 0,6-1-4 0,0 1-2 0,0-2 5 15,1 2-2-15,-2 1 2 0,2-1-2 16,-2 1 0-16,4 2-5 0,-7-1 1 0,3 0-2 0,-2 3 4 16,0 0-11-16,-3-2 10 0,2 2 4 0,0 2-4 15,2 1 2-15,-1 0-3 0,3 0 0 0,-3 1 1 16,0 2 0-16,-2-1-3 0,5 2 3 0,-2 0 0 16,2 1 4-16,-2 0-2 0,2-1 2 0,-3-1-2 15,3 3-3-15,-1-3 3 0,1 1-1 0,0-2 2 16,1 3-9-16,0-2 15 0,-1 2 2 0,0-2 2 15,2 1 1-15,2 0-5 0,-3-1 1 0,7-4-3 16,-1 6 2-16,1-5 8 0,-2 4-4 0,5-2 2 16,-2 1-3-16,-2 3 1 0,3-1 0 0,-2 2-1 0,5-3-3 15,-2 3 0-15,0-2-2 0,-2 2-1 16,3 0-2-16,-1-1 4 0,0 1 0 0,2 1-5 16,-4-1 4-16,4 1-4 0,-2-2-3 0,-1 2 5 0,3-1-2 15,-5 0 5-15,3 1-3 0,0 1-2 0,2-2 1 16,0 0-1-16,0-1 2 0,2 1-5 0,-2-4 4 15,2 3-1-15,3 0-4 0,-5 1 0 0,5-6-5 16,-1 5 8-16,1 0 1 0,1-2-4 0,1-1 2 16,-2 1 1-16,0-2-1 0,3 2 2 0,-3-3-4 15,-1-2 1-15,5 3 2 0,-4 0-1 0,0-3 0 16,3 1 1-16,-3 0-2 0,5 4 3 0,-3-2-14 16,-1-2 14-16,4 5-3 0,-2-6-4 0,0 2 8 15,3 2-1-15,-2-5 3 0,1 6-1 0,-2-4-8 16,5 1 4-16,-3-3-3 0,0 1 3 0,1-1-1 15,1-1 2-15,-3 1-2 0,2 1 1 0,5 1 0 16,-5-3 3-16,-2 1-4 0,4-2 3 0,2 0-4 16,1 2 3-16,-2-3-1 0,-4 2-2 0,8-2 1 0,-5-1 1 15,3 3-2-15,-3-5 0 0,2 2-7 16,-2 0 6-16,5-1 3 0,-6 1-4 0,2-2 2 16,-3 1 0-16,8-1 1 0,-6 1-1 0,6-2-3 0,-1 2 5 15,3 0-1-15,-1-2-2 0,-2 0 1 16,2-1 0-16,1 3 1 0,-1-3-6 0,-1 0 4 0,-2 2 0 15,6-2 1-15,-1 2-2 0,-1-2 3 0,6 1-6 16,-4 0 2-16,-2-1 3 0,2 3-1 0,7-3-1 16,-9 1 2-16,8-2 3 0,-7-1-2 0,0 2 1 15,0-2 1-15,-3 1 2 0,2-1 0 0,-3-3-2 16,3 4 4-16,-4-3 1 0,4 0-3 0,-2 1 5 16,0-2-1-16,2-1 2 0,-5 0-1 0,-3 2-4 15,2-4 1-15,0-1-2 0,-2 2 5 0,-2 1 2 16,5-8-4-16,-3 2 1 0,1 0-4 0,2-1 1 15,-5-2-1-15,8-6 0 0,-3 2-1 0,-5 3 2 16,-1 0-10-16,4-6 7 0,0 0-7 0,-5 3 0 0,5-4-2 16,-3-2 0-16,0 3-1 0,-1 5-1 0,-1-7 2 15,-1 7 3-15,2-7-2 0,-1 6 1 16,-4-1 4-16,4 0-3 0,-4 0 7 0,3 1-3 0,-2 0 3 16,3-7-4-16,0 8-2 0,-4-4 11 0,3 3-2 15,-3 0 0-15,4 1-2 0,-4-2 2 0,3-5-2 16,-3 8-3-16,-1 0 1 0,1-2-1 0,-1-1 1 15,0 0 0-15,-1 0-2 0,1-6 0 0,-2 6-4 16,-2-9-4-16,-2 6-2 0,0-6 0 0,-2 10-1 16,0-7-2-16,-3 7-2 0,0 0 2 0,-1-1 1 15,-1 2 2-15,-1 0 2 0,4 2 2 0,-1-3-1 16,-3 3-3-16,1 0 5 0,0 0 0 0,2 6-1 16,1-1-4-16,0-1 3 0,-3 1 0 0,1 2-1 0,1-2 3 15,-1 3-1-15,1-1 3 0,-3 1-2 16,0 0 0-16,-1-1-3 0,2 2 4 0,-4-4-1 15,3 5-2-15,0-3 0 0,-7-1 4 0,3-1-1 16,-4 3 0-16,0 2 1 0,4-2 0 0,-4 2 0 0,0-1-2 16,-1 0-3-16,0 0 4 0,1 0-5 0,-1 0 5 15,2 1 3-15,-3-1 2 0,3 3-4 16,-2-4-1-16,1 2 2 0,4 1 1 0,-4-2 2 0,2 0 1 16,4 1-3-16,-6 0 1 0,4 0-2 0,-1 0 2 15,-2 1-10-15,3-1 7 0,-2-2-2 16,5 3 1-16,0 0 2 0,-2 0 1 0,0 0-2 0,-1 0 2 15,1 4-1-15,0-5-3 0,2 3 0 0,-2 0 0 16,-2 1 1-16,2 1 2 0,-5 0 2 0,2 1-6 16,2 1 0-16,2-1-4 0,0 0 4 0,1-1-2 15,0 3 1-15,-3 1 0 0,1-2 0 0,-1 2 3 16,1 0-2-16,-5 0 1 0,0-1 1 0,-1 2-1 16,1 0 3-16,-1-2-7 0,-1 2 5 0,7-1-1 15,-8 0 3-15,4 0-2 0,-3 0 3 0,1-1 1 16,-1 2-3-16,3-1 3 0,3-2-1 0,-4 1-4 15,-2-1 6-15,8 2-4 0,-2-3-4 0,3 2-1 0,-1 1 7 16,-1-1-1-16,3 0-3 0,1 1 1 0,-2 2-2 16,2-1 1-16,1 2-1 0,-3 0 1 0,0 3-1 15,1 2 0-15,-4 0 3 0,1 1-1 16,1 3 1-16,1 0 3 0,-4-1-4 0,2 2-3 0,2 0 1 16,-2-2-1-16,3 4 2 0,-3-2-3 0,4 0 3 15,-1 0-2-15,1 0 5 0,0 2-1 16,1 0-3-16,-1-4 10 0,5-1-10 0,-3 3 4 0,3 0-4 15,0 0 2-15,4 0-6 0,0 2 6 0,0-2 0 16,0 3-4-16,4-3 5 0,-3 4 2 0,6 3-1 16,-4-6 1-16,4 6 0 0,-3-3 1 0,2 2 1 15,2 5 0-15,-2-5-1 0,-2 0 4 0,2 2-7 16,1-1 0-16,-2 1 4 0,-1-6-1 0,3 0-1 16,-3 0 1-16,3 0-1 0,-2 1 1 0,3-2-2 15,-2-1 1-15,-1 0 2 0,1-1-2 0,-3-1-1 16,3 3 1-16,-2-8 2 0,2 3-6 0,-2-2 4 15,-1-1 0-15,3 0 3 0,-4-1-4 0,1 1 0 0,1-3 2 16,2 5-4-16,2-4 4 0,-3 2 0 0,4-2 0 16,1 5-6-16,-2-4 2 0,6 2 5 0,-1-2-3 15,1 0 7-15,1 1-7 0,1 2 1 16,-1 0-8-16,0 0 8 0,2-2-5 0,-3 2 1 0,1-2-3 16,-2 1-8-16,-4-2 12 0,3-1 2 0,-5-1-2 15,2 3 1-15,0-4-4 0,-1 1 5 0,-3-2-2 16,3 0-4-16,2 0 8 0,-4 0-4 0,3-1 4 15,3 2-3-15,0-2 2 0,8 1-1 0,-1-1-1 16,1 1 0-16,1-1 0 0,-1 0 3 0,1 0-3 16,-1 0 3-16,-1-2-2 0,0 2 0 0,3-4-3 15,-4 4 3-15,1-4-2 0,-2 3 2 0,-3 0 0 16,-1-2-1-16,-1-1 3 0,1 0 0 0,0 0-2 16,-2 1 1-16,1 2-3 0,-1-3 2 0,2 0-2 15,1 0 5-15,4 0-5 0,-4-3 4 0,3 2-4 16,2-2 1-16,-2 2 2 0,3-1 0 0,0 0-3 15,-2 2 3-15,9-5-1 0,-8 2 1 0,-1 1 2 0,3-1 0 16,-5 2-3-16,4-2 1 0,-7 0 2 0,0 2-4 16,-1-2 0-16,1 0 2 0,-3-1 3 0,2 1-3 15,-1-1-5-15,-1 1 12 0,0 1 7 16,-1-4 1-16,0 1 2 0,1-4 2 0,-1 4 1 0,0 0-5 16,5-7-2-16,-2 2 2 0,-2 0-3 0,4-3 1 15,-2-1 0-15,0 1-6 0,0 0 1 0,1 1-2 16,-1 0 2-16,0 1 6 0,-2 3-2 0,4-5-3 15,-2 2 5-15,-1 3-5 0,-1-1 0 0,3 3 4 16,-4-1-4-16,0 0 4 0,0-1 5 0,1 0 1 16,-1 0 2-16,-1 3 9 0,-3-4 4 0,5 2 6 15,-1-3 5-15,-2 1 7 0,0-3-5 0,0 1 1 16,-1-7 3-16,0 0-7 0,1-6-3 0,-1-1-8 16,-5-2-3-16,3-3-3 0,0 0-2 0,0-3-5 15,0 1-1-15,-2-3-10 0,1-12-3 0,-3 11 0 16,0 1-10-16,-1-14-9 0,-2 14-18 0,1-1 3 15,-6 2-23-15,-5 0-15 0,0 3-28 0,-7 0-31 0,-12-4-19 16,-6 1-31-16,-5 5-39 0,-8 5-149 0,-7 0-392 16,-27-5 174-16</inkml:trace>
  <inkml:trace contextRef="#ctx0" brushRef="#br0" timeOffset="93274">31372 5274 1 0,'-2'-7'88'16,"2"1"-6"-16,-2-1-22 0,0 2-4 0,-1 1 5 0,1-1-9 16,-2-3-2-16,1 4 9 0,0-1 5 0,3 1-7 15,-3 1-17-15,1-2 8 0,2 5-6 16,-9-3-3-16,5 1-27 0,4 2 16 0,-14 2-1 0,3 1-3 16,0-1-2-16,-1 1-6 0,-5 6-2 0,-2 2 2 15,-2 3-5-15,-3 7 2 0,-3-1-6 0,-3 1 6 16,0 1 4-16,-9 10 3 0,-2 1-2 0,-1-1 7 15,3 2-2-15,5 0 6 0,-3 0-7 0,12-8 1 16,-8 11 0-16,9-7 2 0,-7 7 0 0,8-8 1 16,0 0-1-16,3 3-8 0,-8 7 2 0,5-11-1 15,4 1 1-15,-1 0-4 0,4 1 4 0,0-6-6 16,-2 5 6-16,8-3-6 0,-4-2-1 0,1 1 1 0,3-1 0 16,3-5-4-16,-2-2-1 0,3-3 2 15,-2 3-7-15,0-2 5 0,3-4-16 0,0 0-15 16,-1-1-13-16,2-2-12 0,0-2-34 0,1-1-36 0,1 0-85 15,-1-3-220-15,3-2 98 0</inkml:trace>
  <inkml:trace contextRef="#ctx0" brushRef="#br0" timeOffset="93637.61">30385 5988 104 0,'0'0'122'0,"0"0"-17"15,0 0-12-15,0 0-2 0,0 0-12 0,0 0-6 0,-19 5-4 16,7-1-3-16,-5 2-7 0,2 1-4 0,-2 2-5 15,2 0-8-15,2 4-1 0,2 0-20 0,3-3 19 16,-4 5-2-16,7-3-4 0,1 3-6 0,1 1 5 16,3-1-1-16,3-3 1 0,2 4-1 0,0-4 4 15,8-1 1-15,0 1 2 0,3-2 6 0,2 0-4 16,1-1-4-16,9-1-2 0,2-1-3 0,-1-4-1 16,2 1-2-16,-1-1-5 0,-1-3 0 0,-8-1-3 15,1 1-13-15,-4-2-19 0,-3 0-16 0,3-1-35 16,-5 3-44-16,-2-3-157 0,-4-1-284 0,-2 1 126 15</inkml:trace>
  <inkml:trace contextRef="#ctx0" brushRef="#br0" timeOffset="101272.37">28220 6565 65 0,'-6'-1'64'0,"6"1"-6"16,0 0-3-16,-4-3-8 0,4 3-1 0,0 0-1 15,-2-2 2-15,2 2 1 0,0 0 6 0,0 0-5 16,0 0 6-16,0 0-1 0,-7-1-4 0,7 1 5 16,0 0-11-16,0 0-6 0,0 0-2 0,9-5-9 15,-5 2-2-15,5 2-5 0,0-4-6 0,9 2-1 16,-2-4-6-16,5 2 2 0,4 0-1 0,3 1-5 0,-1-1-1 15,3-2-7-15,-1 2 7 0,5-2-1 16,-2 2 1-16,2 0-1 0,0-2-5 0,-1 2 0 0,2-3 5 16,0 1 1-16,-2 0 4 0,1 0-6 15,-1 2-7-15,1-2 3 0,-4 4 2 0,1 0 5 0,-3 1-3 16,-7-2 1-16,-1 3-6 0,0 1 1 16,0 0-3-16,-1 0-6 0,1 1 4 0,-7 0-10 0,2 2 1 15,2-1 0-15,-4-1 4 0,-2-1-5 0,-2 2-3 16,4-1-3-16,-7 1 8 0,-2-2-1 0,-4 0 3 15,12 0-2-15,-8 2 3 0,-4-2 1 0,7 0 0 16,-7 0 3-16,3 3 2 0,-3-3-4 0,0 0 2 16,0 0 0-16,0 0 4 0,0 0 3 0,0 0-3 15,-23-2 4-15,16 2-2 0,-3-1-1 0,5-1 5 16,5 2-9-16,-13 0 3 0,9 0-7 0,-3-1 3 16,7 1-4-16,0 0 10 0,-9-1-6 0,9 1-3 0,-8-3 3 15,8 3-3-15,-4-3 0 0,4-1 3 0,0 4 1 16,-1-7 5-16,1 4 6 0,0 3 7 15,0-8 4-15,1 4 0 0,-1 0 4 0,0 0 4 0,0 4 4 16,4-9 10-16,-4 6-18 0,1 0 0 0,-1 3 3 16,4-5-2-16,-1 4 1 0,-3 1-11 0,1-4 6 15,-1 4-5-15,9-3-1 0,-3 3 0 0,3 0 3 16,0 0-5-16,0 3 1 0,4-2 5 0,-4 2-13 16,2-1 1-16,-2 2 5 0,0-1-5 0,1 0 0 15,-4 2 3-15,-1 2 1 0,0-4-3 0,-2 4 0 0,0 3-8 16,-3 1-4-16,-2-3-28 0,-3 6-95 15,-6 0-145-15,-4-1 64 0</inkml:trace>
  <inkml:trace contextRef="#ctx0" brushRef="#br0" timeOffset="105831.44">26755 7565 5 0,'0'0'135'0,"1"-7"-10"16,-1 7-19-16,0-2-10 0,0 2-22 0,0 0-25 16,0 0-19-16,4-3-4 0,-4 3-25 0,0 0-4 0,0 0-27 15,11 3-73-15,-11-3-111 0,11 2 50 16</inkml:trace>
  <inkml:trace contextRef="#ctx0" brushRef="#br0" timeOffset="108650.49">27092 7408 52 0,'14'-2'56'0,"0"-8"-3"16,4 3-6-16,1-4-2 0,7 2 0 0,-2-3 2 16,2 2-9-16,-1 1-7 0,3-1 0 0,4-2 1 0,-1 0-5 15,2 0-2-15,4 2 9 0,10-7-10 16,3 1-1-16,0 0 0 0,0-2-7 0,-3 5-1 16,4-1-1-16,-2 0 0 0,0 1 8 0,0 1-13 15,-12 1-3-15,17-2-2 0,-2 3 3 0,-2-5-7 0,1 4-2 16,0 0 1-16,1-1-2 0,1 2-4 0,-2-1 4 15,3 1 2-15,2-1-3 0,-2 0 0 0,-3 1 6 16,-13 3-1-16,16-2-1 0,-5 1 1 0,-14 1-5 16,5 2 1-16,-2-4 1 0,2 1 2 0,11 1-2 15,-14 0 1-15,1 3 1 0,-2-1-2 0,1-1 0 16,-2 1 5-16,-2 1-3 0,0-1-2 0,-2 1-1 16,1 3 4-16,-1-2 0 0,-1-1-1 0,-3 4 0 15,-4 0 1-15,0-3-2 0,-4 1-1 0,0 2 4 0,0-1-4 16,-6 0 0-16,1-2 4 0,-2 2-7 15,-2 0 8-15,-2 1-4 0,-1 0 18 0,1 0-8 16,-3-1 1-16,-5 1 0 0,10 0 3 0,-10 0 1 0,5-2-2 16,-5 2-8-16,7-2 7 0,-7 2-7 0,0 0-1 15,0 0-3-15,6 0-9 0,-6 0-2 0,0 0-14 16,0 0-1-16,0 0-5 0,0 0 3 0,0 0 0 16,0 0 0-16,0 0 11 0,0 0-3 0,0 0 1 15,0 0 2-15,7 4-2 0,-7-4 4 0,0 0 1 16,0 0 3-16,0 0-10 0,0 0-7 0,0 0-2 15,0 0 1-15,-23-8 4 0,15 7 3 0,-1-1 0 16,-1-2 4-16,-2 2-1 0,3-3 2 0,-2 1 8 16,0 0-2-16,0-2 1 0,1 2 5 0,-1-1 6 15,0 0 2-15,2 1 10 0,2 0 8 0,0 1-1 16,2-1 2-16,0 2 8 0,1-1-5 0,0 1 7 0,1-3 2 16,0 3-5-16,3 2-2 0,-4-3-2 15,4 3-2-15,-4-5-2 0,4 5-2 0,0-4-4 16,0 4 1-16,0 0-2 0,4-5 2 0,-4 5-2 0,8-2 0 15,-3 1-2-15,1 0-1 0,-2-2 0 0,4 2 1 16,-2 0-4-16,2 1 1 0,2-3 0 0,-2 0-5 16,2 3 2-16,-2 0-3 0,1 0 0 0,-2 0 0 15,2-1 1-15,-4 1-6 0,-5 0 2 0,11 1-2 16,-11-1-1-16,7 0 0 0,-2 0 0 0,0 3 3 16,-3 0-3-16,0 1 4 0,-2 1-3 0,0-1 3 15,0 2-1-15,0 1-1 0,-4 3 4 0,1 2 5 16,-4 2-7-16,2 3-9 0,-1 0-23 0,3 0-25 15,-7 7-53-15,4-6-117 0,4-1 52 0</inkml:trace>
  <inkml:trace contextRef="#ctx0" brushRef="#br0" timeOffset="139863.51">30207 7288 77 0,'-5'-11'97'0,"5"11"-4"0,0 0-6 15,0 0-11-15,0 0 9 0,-2-4 0 16,2 4-21-16,0 0 11 0,-3-3 2 0,3 3-2 16,-1-5-4-16,1 5-14 0,0 0-4 0,-4-4 1 0,0 1-8 15,4 3-4-15,-5-5 9 0,5 5 0 0,-2-3-6 16,0 1-4-16,2 2-2 0,-6-4-4 0,6 4-1 15,-4-4-8-15,0 3-3 0,0-2-1 0,-2 2 2 16,2-2-8-16,0 0 2 0,-1 1-5 0,0-1 1 16,-3 3-8-16,8 0 1 0,-15-2 1 0,7 1-2 15,1 2-2-15,-1-1-4 0,-3 2 3 0,0-2 0 16,0 3-2-16,-2-1 2 0,0 1 1 0,2 1 2 16,-2 0-3-16,-2 2-3 0,3 1 3 0,1-2-4 15,-1 2 2-15,2 1-7 0,0-2 9 0,-2 3 0 16,3-1-7-16,-1 0 4 0,2 1-5 0,2 1 8 15,-3-1-1-15,5-1-1 0,-1 4-1 0,1-4 2 0,-1 3-4 16,1-1 3-16,4-1 3 0,-4 1-3 0,6-2-1 16,0 1 1-16,-2-1-2 0,2 0 3 0,0 0 2 15,-2-3-5-15,5 2 10 0,-1 1-7 0,1-4 3 16,4 1-4-16,0-1 5 0,1 0-11 0,4 0 10 16,-1-3 3-16,4 0-4 0,1-1-4 0,0-1 2 15,-6 0-1-15,2-2-3 0,3-2-1 0,-4 4-3 16,-2-4 3-16,0 3 2 0,1-1 0 0,-3-2-1 15,-1 3-1-15,-2 0 5 0,-1 0 5 0,1 0 2 16,-3 1-1-16,-3 1-3 0,6-3 2 0,-6 3-3 16,0 0-1-16,8-2 0 0,-8 2-3 0,0 0 0 15,4-3 4-15,-4 3-5 0,0 0 1 0,0 0 5 0,0 0-5 16,0 0 0-16,0 0 1 0,0 0-4 0,0 0 3 16,0 0 2-16,0 0 0 0,0 0-4 15,0 0 2-15,0 0-1 0,0 0 0 0,-19 4 2 0,19-4 0 16,-8 1-1-16,7 2-1 0,1-3 0 0,-9 4 4 15,8-1-1-15,-2 2-2 0,0 0 2 0,1 0-3 16,2-1 1-16,-2 3-1 0,2-1 1 0,2 1 0 16,-2-2 1-16,2-1 1 0,0 2-3 0,-1-2 2 15,2 3-1-15,-2-4 3 0,2 2-3 0,1 1 3 0,-1-2-4 16,-1-3-12-16,4 0-9 0,-2 2-20 16,-4-3-10-16,6 5-25 0,2-4-29 0,-8-1-145 15,10-5-271-15,-5 3 120 0</inkml:trace>
  <inkml:trace contextRef="#ctx0" brushRef="#br0" timeOffset="140183.51">29938 7389 85 0,'0'0'122'0,"0"0"-10"0,0 0-12 0,6-4-8 0,-1 2-9 15,-5 2-13-15,12 2-7 0,-6-4 2 0,1 4-12 16,-7-2-7-16,15 1-4 0,-6 2-4 16,2-3-3-16,-3 0 5 0,4 0-14 0,-2 1 11 0,0-1-7 15,-4 0-5-15,5 0 6 0,-3 0-9 0,3 1-3 16,-5 2-4-16,4-3 1 0,-3 0-9 15,0 0-3-15,1 0 0 0,1 0-10 0,-3 0-15 0,3 0-2 16,-1 2-12-16,5-2-16 0,-3 0-11 0,0 0-19 16,3 2-87-16,-4-4-181 0,2 2 81 0</inkml:trace>
  <inkml:trace contextRef="#ctx0" brushRef="#br0" timeOffset="140804.03">30281 7288 72 0,'0'0'134'0,"-4"-2"-5"16,4 2-14-16,0 0-5 0,0 0-4 0,-2-4-14 15,2 4-6-15,0 0-4 0,0 0-5 0,0 0-3 16,0 0-4-16,0 0-8 0,0 0 4 0,0 0-3 15,0 0-5-15,0 0 1 0,0 0-5 0,0 0-8 16,0 0-4-16,0 0-8 0,0 0-4 0,0 0-5 16,0 0-7-16,0 0 4 0,0 0-6 0,-4 10-2 15,6-6-4-15,-4 3 1 0,-2 3 2 0,2-1-1 16,-1 1 1-16,2-2-4 0,-2 5 1 0,3 1-5 16,-1-4 1-16,2 2 1 0,-1-1-1 0,3 1-5 15,-2-2 2-15,3 1 5 0,-1 2-5 0,-1-4-1 16,2 1 1-16,2-2 3 0,-4 1-2 0,2-3-1 0,-1-2 5 15,1 1 1-15,0 0-2 0,1-4-2 0,0 2-2 16,4-3 5-16,-9 0-2 0,17-3 2 0,-7 0-2 16,0-2-3-16,-1 0 2 0,0-2 0 0,0-3-13 15,0 2-4-15,0-2-2 0,1 1 0 0,-3-2 0 16,-1 1 4-16,1 0-2 0,-1 2 4 0,-1 0 0 16,-1 0 2-16,-2 3 0 0,0 1 3 0,0 0-4 15,1 0 3-15,-2 1 2 0,-1 3 1 0,1-4-2 16,-1 4 1-16,3-6 2 0,-3 6-1 0,1-1 0 15,-1 1-2-15,0 0-1 0,0 0 2 0,0 0 2 0,4-4 2 16,-4 4-9-16,0 0 4 0,0 0-6 16,0 0 6-16,0 0 1 0,0 0-8 0,0 0 7 15,0 0-5-15,0 0 7 0,0 0-3 0,2 10 1 0,-2-10 1 16,-2 6 3-16,0-1-6 0,2 1 5 16,-2 0 7-16,2-1-4 0,-1 4 4 0,0-4-1 15,-1 2-2-15,2-2 1 0,0 2 2 0,2-2 1 0,0 3-5 16,2-3 3-16,-2-1-1 0,2 1 1 0,1 2 3 15,1-3-12-15,-1-1-11 0,1 1-10 0,2-1-19 16,-2 0-23-16,2-2-20 0,0-1-33 0,0 0-129 16,-2-1-268-16,1-3 119 0</inkml:trace>
  <inkml:trace contextRef="#ctx0" brushRef="#br0" timeOffset="141104.12">30647 7257 146 0,'0'0'130'0,"0"0"-9"0,0 0-22 0,0 0-9 16,0 0-4-16,0 0-3 0,5 10-3 0,-4-7-6 0,2 4-9 15,1-2 11-15,0 4-6 0,2-1-10 0,-3 4 9 16,3-2-4-16,-2 0-8 0,0 1-4 0,1 4 3 15,-4 0 0-15,2 2-4 0,-1-6-7 0,-1 0-2 16,3 2-2-16,-1-2-7 0,0 0-3 0,-1-1-3 16,0 1-1-16,0 0-2 0,-1-1 2 0,0-1-8 15,2 0-11-15,-3-2-24 0,2 0-18 0,-2-3-15 16,0-1-23-16,2 1-16 0,0 1-7 0,-2-5-20 16,0 0-127-16,0 0-261 0,0 0 116 0</inkml:trace>
  <inkml:trace contextRef="#ctx0" brushRef="#br0" timeOffset="141335.12">30588 7521 104 0,'4'0'155'0,"1"3"-13"0,3-3-7 0,3 3-16 15,0-2-6-15,-2-1-11 0,2 1-7 0,0 1-11 16,0 0-8-16,0-2-5 0,-1 0-12 0,1 0-14 16,-4 0-11-16,-2-2-17 0,-5 2-17 0,11-3-36 15,-6 2-18-15,-3-2-14 0,5 0-30 0,-5 0-85 16,-2-4-197-16,0 3 87 0</inkml:trace>
  <inkml:trace contextRef="#ctx0" brushRef="#br0" timeOffset="141513.13">30505 7304 115 0,'14'-4'113'0,"9"0"-15"0,5 2-10 15,4-2-9-15,-1 1-24 0,0 4-21 0,-1-1-25 16,-2 0-39-16,-5 3-64 0,-5-3-102 0,0 1 46 15</inkml:trace>
  <inkml:trace contextRef="#ctx0" brushRef="#br0" timeOffset="142777.66">30611 7769 98 0,'-5'-3'113'0,"5"3"-14"15,0 0-11-15,0 0-2 0,0 0 1 0,0 0-14 16,0 0 2-16,-5 0-5 0,5 0-4 0,0 0-4 16,0 0-2-16,0 0-4 0,0 0-3 0,0 0-2 0,0 0-11 15,0 0-5-15,0 0 0 0,0 0-2 0,0 0-4 16,0 0-4-16,0 0-5 0,-4 9 0 0,3-6-5 15,-3 3-1-15,1 0 3 0,1 1-4 0,-1 2 1 16,1 0-13-16,-1 3 9 0,2 0-1 0,-2 1-2 16,2-4 1-16,1 5 1 0,-1-3 0 0,1 2 0 15,0-1 0-15,0 0 8 0,1-1-2 0,-1 0-1 16,0-2 3-16,1 1-8 0,2-2 2 0,-2 0-1 16,-1-2-2-16,0-2 3 0,3 2-4 0,-1-2 3 15,-2-1-2-15,0 1-2 0,0-4-10 0,3 4 2 16,-3-4-6-16,0 0-37 0,0 0-31 0,0 0-58 15,9-5-98-15,-5-4-252 0,-2 1 112 0</inkml:trace>
  <inkml:trace contextRef="#ctx0" brushRef="#br0" timeOffset="143112.65">30685 7708 28 0,'0'0'163'15,"4"-5"-17"-15,-1 4-14 0,-3 1-12 0,4-7-17 16,-2 6-4-16,3-2-11 0,0 2-8 0,-5 1-6 16,7 0-8-16,-7 0-10 0,7 0-6 0,-7 0-2 15,7 1 0-15,-3 2 11 0,-1 1-4 0,2 1-10 16,-1 0 1-16,0 2 7 0,1 2-12 0,1 0 2 15,-3 2-5-15,2-1-2 0,-1 1-3 0,0 2 0 0,1-2-2 16,-4 1-6-16,2 0-1 0,1 5-1 0,-3-6-3 16,3 4-2-16,-3-3 0 0,4-1-3 0,-5 2 1 15,3-3-12-15,-3 2-3 0,1-1-6 0,-1-2-16 16,0 2-7-16,0-5-11 0,1 0-13 0,-1 0-19 16,0-1-13-16,-2-1-18 0,-1-2-161 0,3-2-285 15,-10 3 127-15</inkml:trace>
  <inkml:trace contextRef="#ctx0" brushRef="#br0" timeOffset="143332.65">30615 7882 26 0,'12'-5'151'0,"-1"1"-19"15,6-1-7-15,-2-2-10 0,2 3-23 0,2 0-4 0,-1-2-3 16,-1 2-18-16,-4 1-13 0,1 2-10 0,0-5-20 16,-1 3-15-16,0 0-8 0,-3 0-15 0,3 1-18 15,-7 1-20-15,5-1-38 0,-5 1-48 0,3 1-149 16,-3 0 67-16</inkml:trace>
  <inkml:trace contextRef="#ctx0" brushRef="#br0" timeOffset="143653.22">31090 7785 129 0,'-1'-3'144'16,"1"3"-17"-16,-2-7-3 0,-2 6-15 0,4 1-9 0,-9-6-9 16,0 5-12-16,1-1-5 0,-1 0-12 0,-1 2 3 15,-3-2-6-15,0 4-10 0,-1 0 1 16,2-1-5-16,0 1-7 0,-1 3-4 0,4-3-5 0,-1 2-1 15,-1 1 3-15,2 0-5 0,0 2-10 0,4-1 0 16,0 2-8-16,-1 0 2 0,3-2 4 0,-3 5 0 16,1-2-6-16,3 3 9 0,1-6-3 0,-1 5-1 15,2-2-7-15,3 0 5 0,-2-1-2 0,2 1 0 16,3-1 2-16,-1 1-3 0,2-2 1 0,3 1 0 16,2-3 2-16,5 2 1 0,0-2-2 0,3-1-3 15,-2-1-11-15,1 0-10 0,3-5-16 0,-3 2-11 16,3-1-10-16,-3-2-14 0,0-2-15 0,-1 0-9 15,-5 0-28-15,-3 1-91 0,4-7-224 0,-5 5 99 16</inkml:trace>
  <inkml:trace contextRef="#ctx0" brushRef="#br0" timeOffset="144163.29">31250 7682 106 0,'0'0'142'16,"0"0"-13"-16,0 0-15 0,-9-1-11 0,9 1-12 15,0 0-11-15,0 0-4 0,0 0-14 0,0 0-3 16,0 0-2-16,0 0-15 0,0 0 1 0,0 0-2 15,0 0-4-15,0 0-7 0,0 0-4 0,0 0 0 16,0 0-3-16,0 0 5 0,0 0-2 0,0 0 2 16,0 0 3-16,0 0-2 0,0 0 1 0,0 0 0 0,0 0-16 15,0 0 11-15,0 0-10 0,0 0 4 0,0 0-5 16,0 0-6-16,0 0 7 0,0 0-7 0,0 0 3 16,0 0-1-16,0 0-1 0,0 0-2 0,0 0 1 15,0 0-15-15,0 0 13 0,0 0 6 0,0 0-6 16,0 0 0-16,0 0-1 0,-4 8-5 0,4-8 7 15,0 0 0-15,3 6 6 0,-3-6 5 0,1 8 1 16,-1-3-1-16,0-1-2 0,3 4-6 0,-2-3 5 16,0 2-1-16,1 2-1 0,0 0-4 0,3 2 1 15,-2-3-1-15,-2 4-3 0,3-3 2 0,-3 1 2 16,4 0-3-16,-3-3-1 0,-1 0 1 0,0-1-2 16,2 3 2-16,-2-4-4 0,0 4 1 0,1-4-2 15,-2-1 0-15,1 2-10 0,1 0 8 0,0-2 0 0,-1 3-10 16,-1-3-14-16,1 1-4 0,0-2-21 15,-1 0-13-15,0-3-23 0,2 4-20 0,-2-4-36 16,1 4-95-16,-1-4-255 0,0 0 113 0</inkml:trace>
  <inkml:trace contextRef="#ctx0" brushRef="#br0" timeOffset="144398.29">31190 7934 95 0,'0'0'185'0,"0"0"-20"16,0 0-5-16,0 0-22 0,15-9-12 0,-9 8-15 16,6-2-7-16,1 1-9 0,0 1-10 0,-2 0-12 15,5 1-14-15,-2 0-21 0,-1 1-31 0,0-2-18 0,-2 1-28 16,0 0-29-16,1 0-24 0,-5 0-114 15,0-1-222-15,-1 0 99 0</inkml:trace>
  <inkml:trace contextRef="#ctx0" brushRef="#br0" timeOffset="144618.29">31141 7750 129 0,'4'-4'143'0,"-1"2"-11"0,3-1-12 0,1-1-10 15,4 2-7-15,-2-1-9 0,2-1-10 0,2 1-11 16,-4 1-8-16,5-1-6 0,-2 3-18 0,-2 0-18 16,3 0-27-16,-3 0-27 0,0 2-21 0,1 0-47 0,-6-2-66 15,1 3-179-15,-1-3 79 0</inkml:trace>
  <inkml:trace contextRef="#ctx0" brushRef="#br0" timeOffset="146918.95">30464 7039 47 0,'-1'-4'66'15,"-1"1"1"-15,2-4-6 0,0 7-6 0,-2-9 1 0,0 3-7 16,0 1-8-16,0-1-2 0,-1 1-6 0,-1-1-5 16,0 0-2-16,-1 2-2 0,-2-2-5 15,-3 1-2-15,1 1 0 0,-5-1-1 0,-2 0-2 0,-3 1-5 16,1 0-2-16,-5 3 3 0,0-2 0 0,-4 2-3 16,-2 1 1-16,0-1-2 0,-1 0 2 0,5 1-4 15,1 1 1-15,-2 1 5 0,5 0 4 0,0-1-8 16,0 1 3-16,-1-2 2 0,2 2-8 0,3 0 3 15,-3 1 2-15,-2 1-8 0,3 2 6 0,-1 1-12 16,-6 1 11-16,4-2 1 0,-2 5 0 0,0-1-3 16,-1 2-8-16,0-2 9 0,7 0-2 0,-8 4 0 15,10-6-6-15,-9 4 5 0,6-1 3 0,0-2-4 16,1 0 1-16,-2 2-2 0,2-1-2 0,1 3 1 0,1-2 6 16,2-1-7-16,0 1 3 0,1 1 2 15,1 2-3-15,5-4-6 0,-4 6 8 0,5-1-2 16,-2 2 3-16,0 0-3 0,2 2 0 0,1-1 11 0,1 7-12 15,2-3-1-15,-1 1 6 0,-2 3-7 0,1 1 0 16,3-1-2-16,-3-6-8 0,4 4 1 0,0-3-4 16,-4 1 2-16,4-2-2 0,2-1 1 0,0-2 1 15,-2 2 1-15,0-3 3 0,4-4 1 0,-4 1-1 16,5-1-3-16,-5-3 7 0,5 3 0 0,0-5 0 16,-1 3 0-16,1-1 5 0,3-2-3 0,2-2 1 15,-1 0 7-15,0-1-5 0,5 0 2 0,7-2-6 16,-1 1 4-16,7-2-11 0,1-1 11 0,3 0-13 0,-1-2-4 15,6-1-3-15,-1-2 0 0,-2 1-12 16,3-3-47-16,-1 0-88 0,-1-3 39 0</inkml:trace>
  <inkml:trace contextRef="#ctx0" brushRef="#br0" timeOffset="147084.96">30134 7689 25 0,'0'4'45'0,"-1"3"-5"15,1 0 2-15,-4 4-2 0,4-1-7 0,-5 1 2 16,4-1-5-16,-3 2-1 0,3 0-5 0,-3-1 1 15,2 1-5-15,0-1-7 0,0 0 5 0,0 0-10 16,2 0 9-16,0-2-5 0,-1 0 3 0,1 1-5 16,0-3 0-16,0 3 0 0,0-4-4 0,0 2-8 15,0-1-9-15,-2 0-6 0,2-1-10 0,-2 0-48 16,2 1-82-16,-5-1 36 0</inkml:trace>
  <inkml:trace contextRef="#ctx0" brushRef="#br0" timeOffset="147519.96">30039 8018 10 0,'0'0'55'0,"5"6"-5"16,1-2-3-16,3-3 2 0,4 7-8 0,4-3 1 0,0 0 1 16,6 0-15-16,-2 0 0 0,7 2-2 0,3-1 1 15,-2-1-7-15,-1 2-5 0,2-1-4 0,0 1-4 16,-2 0 1-16,-1 2 0 0,0-1-1 0,1 1 0 16,-9-2-3-16,11 1 2 0,-1 2-1 0,-1-2 11 15,4-1-2-15,-1-2 3 0,1 0 8 0,2-2-7 16,4-2 2-16,2 3-2 0,-3-3-2 0,17 1-6 15,-16-2 3-15,3 0-1 0,10-2 11 0,-10 0-5 16,-4-1 3-16,3 0 5 0,0 2-1 0,0 0 8 0,-3-1 0 16,-1-1-4-16,0-1 1 0,0 1 8 0,-6-2-4 15,-1 1-1-15,1-1 0 0,-2-2 0 16,-5 3-3-16,7-5-5 0,-10 3 1 0,-1-2 2 0,-2-1 2 16,-3-3-3-16,1-1-2 0,-1-3-5 0,0 1 3 15,-5-9-10-15,3 2 1 0,-6-7 1 0,1 1-4 16,-4-2 4-16,1 2-4 0,-4-5-4 0,3-1 1 15,-10 2-3-15,4-3 3 0,-8-14-9 0,-5 5 5 16,0 0-1-16,0 11-7 0,-4-11 6 0,-5 3 2 16,-3 2-5-16,0 0 4 0,-3 1-1 0,-3 1 2 15,1 1-3-15,-6 2-4 0,-2-1 1 0,-1 2-2 16,1 4-2-16,0 2-2 0,8 6-6 0,1 2 9 0,0-1-7 16,-1 2-9-16,2 2 0 0,4 0-11 15,1 3 7-15,1-2-12 0,9 8-5 0,4 1-7 16,2 1-6-16,1 2-13 0,4-1-27 0,0 1-71 0,0 2-178 15,5 1 79-15</inkml:trace>
  <inkml:trace contextRef="#ctx0" brushRef="#br0" timeOffset="148753.96">30292 6967 4 0,'-14'3'57'0,"-2"-1"-2"0,2-2-5 0,-4 5 0 0,2-3-10 16,-1 3 1-16,-1-3-10 0,3 4 4 0,-2-2-2 15,3 0-4-15,0 1-7 0,1 0 8 16,2 0-9-16,-2 1-5 0,-3 1 5 0,5 2-5 0,-4-1 4 16,0 1-5-16,-1 5 3 0,0-4-5 0,0 1 1 15,0 3-2-15,-1-2-2 0,2 1 1 0,-2 0 3 16,3-2-6-16,-4 0 2 0,4 3-3 0,-2-1 3 15,2-1-3-15,0 1-3 0,1-1 4 0,1 0-2 16,2 2 2-16,0-2 2 0,-2 2-4 0,2 1 0 16,4-1-2-16,-3 1 15 0,1 0-16 0,2 1 2 15,2 1-2-15,-5 1 4 0,5-1-3 0,-3-1 6 16,5 2-3-16,2 0-4 0,0 2-3 0,5-3 6 16,0 9-3-16,4-3 0 0,3 5 1 0,4-4-6 15,6 3-6-15,4 0-18 0,1-3-22 0,3 2-80 16,11 2-138-16,5-3 61 0</inkml:trace>
  <inkml:trace contextRef="#ctx0" brushRef="#br0" timeOffset="150656.96">31577 6348 45 0,'0'0'102'0,"0"0"0"0,-2-4 0 0,2 4-10 16,0 0-16-16,0 0-4 0,0 0-7 0,0 0-5 0,0 0-9 15,0 0-14-15,0 0-8 0,0 0-4 16,0 0 3-16,-4 10-8 0,0-5 0 0,1 3 5 16,-2 2 0-16,0 1-10 0,-1 2 2 0,-1 2-2 0,1 0-13 15,1 1 9-15,2-3 0 0,0-2 3 0,0 4-7 16,4-1 3-16,-2-2 1 0,2 1-9 0,1-2 6 15,1-1 3-15,1 0-8 0,-1-2 4 0,1 2 3 16,-1-1 2-16,0-4-3 0,0 0 3 0,1 0 1 16,-1-1 10-16,2-2 3 0,0 1 12 0,-1-1-3 15,3-2-3-15,-7 0 1 0,12-5-7 0,-3 0 2 16,-3 1 0-16,-1-1-4 0,2-2-2 0,2 1-1 16,-2-4-1-16,-4 1 1 0,4 0-12 0,-2-1 8 15,0 0-4-15,-1 1-4 0,-3 1 2 0,0 0 1 16,3 4 0-16,-4-2-1 0,4 0 3 0,-4 2-4 15,4 1-3-15,-3-1-2 0,-1 4-4 0,3-6 4 0,-3 6-5 16,1-1-8-16,-1 1-3 0,0 0-8 0,0 0 1 16,0 0-4-16,0 0 4 0,0 0 5 0,0 0-5 15,10 8 7-15,-10-4 0 0,3 0 3 0,-1 3 1 16,0-1 2-16,0 0-1 0,2 4-1 0,0-3 1 16,0 3 2-16,3-3-1 0,-4 0-3 0,2 1 4 15,0 1 5-15,-1-2-4 0,1-3-12 0,-2 3 1 16,0-3-20-16,3 1-1 0,-3 0-13 0,1-2-6 15,0 1-19-15,0-3-6 0,0 0-109 0,-4-1-204 16,10-1 91-16</inkml:trace>
  <inkml:trace contextRef="#ctx0" brushRef="#br0" timeOffset="151086.96">31852 6389 31 0,'1'6'98'16,"2"-1"-1"-16,4 5-8 0,-3-4-19 0,4 3 5 16,-3-1-5-16,5 1-4 0,-1-1-8 0,0 2 3 15,5 1-11-15,0 1-1 0,-5-4-7 0,3 1-4 16,-2-1 0-16,0-1-7 0,0 0-4 0,-4-2-1 0,0 0-10 15,0-1 5-15,1 1-2 0,-4-3 3 16,1 1-6-16,-1 0 8 0,-1-2-10 0,-2-1 6 16,6 1-20-16,-6-1-3 0,0 0-3 0,7-6-11 0,-2 4-12 15,0-2 11-15,-3-1 5 0,2 0-16 16,2 1-3-16,-1-1 5 0,0-4 4 0,1 1-2 0,2-1-1 16,-3-2 3-16,2 4 6 0,-2-2 12 0,0-1 9 15,0 3 11-15,-1 2 7 0,-3 0 12 0,2 0-4 16,-2 2 3-16,-1 3-2 0,1-4-11 0,-1 4 2 15,0 0-3-15,0 0 5 0,0 0-2 0,-18 5-4 16,7 3 1-16,-6 1-2 0,-2 1-7 0,-4 4 8 16,-4 3 2-16,-2 1-1 0,1 0-1 0,0 1-7 15,-2 0-21-15,6 1-20 0,1-1-32 0,-1 3-50 16,8-10-70-16,2 3-196 0,5-7 87 0</inkml:trace>
  <inkml:trace contextRef="#ctx0" brushRef="#br0" timeOffset="171405.16">20395 11396 61 0,'0'0'61'0,"-9"0"0"16,9 0-9-16,-13 0-7 0,8 0-9 0,5 0 6 15,-13 0-6-15,7 0-5 0,-2 0-4 0,8 0 0 16,-9 0-2-16,9 0 5 0,-12 0-7 0,12 0 6 15,-9 0 4-15,9 0-11 0,-7 0 8 0,7 0-7 16,0 0 4-16,-8 0 4 0,8 0-6 0,0 0-6 16,0 0 1-16,-8 0-3 0,8 0-3 0,0 0 0 15,0 0-5-15,0 0 3 0,0 0-6 0,0 0 3 16,-5 1-5-16,5-1 4 0,0 0-2 0,0 0 1 0,0 0-12 16,0 0-3-16,0 0 14 0,0 0-4 15,0 0 7-15,0 0-3 0,17 3-1 0,-17-3 2 16,13 0-5-16,-4 0 0 0,1 0-1 0,3-2 6 0,1 4-1 15,-1-1 6-15,2-1-15 0,3 0 6 16,0 0-3-16,1-1 1 0,2 1-2 0,2 0 1 16,0-2 0-16,2 1-3 0,3 1 6 0,2-1-1 0,-3 1-2 15,1-3 1-15,0 3-1 0,-5 0 1 0,5-1-1 16,1-1-5-16,-1 1 3 0,3-2 2 0,-3 2-3 16,1 1 3-16,-1-2 3 0,0 0-3 0,-2 1-3 15,3 1 6-15,0-1 1 0,-1-2-8 0,-1 3 4 16,1 0 6-16,-1 0-6 0,1-1 2 0,1 1-4 15,-1 1 3-15,-2-2 1 0,5 2 1 0,-3-2 0 16,1-2-5-16,1 3 2 0,-4-1 4 0,4-1-7 16,-1 4 1-16,-1-2 4 0,3 1-2 0,0-1 1 0,-3 0-7 15,2 3 5-15,2-6 1 0,-1 3-4 0,1 0 8 16,0 0-1-16,-1 4 6 0,1-4-10 0,-1 0-1 16,1 0 1-16,-1 3 1 0,6-6 0 0,-4 6 4 15,0-2-7-15,2-1 4 0,0 1 3 0,-1 1 1 16,3-1-6-16,-5-1 0 0,5 1-1 0,-4 3 6 15,0-3-3-15,1 2-1 0,0-3 0 0,1 3 0 16,-2-3 2-16,0 2-6 0,2 1 4 0,-1-2-5 16,-1 2 4-16,2-3-1 0,-2 2 6 0,3 1-6 15,-5-1-3-15,3-2 1 0,-1 1 4 0,4 1 2 16,-2 0-1-16,1 0-15 0,-1-2 21 0,1 3-1 16,-2-2-8-16,2 1 5 0,0-1-5 0,0 0 4 0,-1 1-5 15,0 0 4-15,2-1 4 0,-1-1-2 0,0 2-1 16,-2-1 1-16,4 0-3 0,-3-1 0 0,4 0-1 15,-4 3-1-15,4-3 7 0,-5 0-10 0,3 4 2 16,2-1 2-16,-2-2 8 0,1 0-8 0,-1 2 0 16,1-1 0-16,-2 0 4 0,1-1 0 0,-3 0-5 15,0 2 4-15,3-1 0 0,-4-2-4 0,2 2-6 16,2-2 4-16,-1-3 7 0,2 2 0 0,0-2-7 16,1 2 1-16,-1 1 4 0,3-2 3 0,-3 1-1 15,-1-1-5-15,2 2-9 0,-3 0 8 0,3 0 5 16,-3 0 4-16,2 2-6 0,0 0-4 0,-2 1 3 15,1 0-1-15,0 0 4 0,-3 1 2 0,5-3-7 16,-6 3 3-16,1-3 1 0,-1 1 4 0,-1 2-5 0,0 1-2 16,2-5 1-16,-2 1-4 0,0 0-2 0,4-1 4 15,0 2 0-15,-1-2-1 0,1 0-2 0,-3-3-3 16,3 3-5-16,0-1 7 0,-3-4 2 0,0 4-5 16,-1-2 7-16,0 2-3 0,0 0 5 0,-1-1-2 15,-3 1-1-15,1-1-4 0,-2 2 3 0,2 2 5 16,-8-1 2-16,6-2-5 0,-4 2 3 0,-4-1 2 15,3 1-6-15,0 0-1 0,0 0-8 0,7 0 10 16,-9 1 6-16,8-4-3 0,0 5 0 0,-1-2-3 16,1-1 5-16,3 5-6 0,0-5 3 0,-1 0 5 0,2 0-4 15,0 0-4-15,0 0 4 0,-4 0-3 0,3 0 3 16,-2 0-2-16,1 0-2 0,-9 0 5 0,7 0-1 16,-1 0-2-16,-5 0 4 0,6 2-2 0,-6 0 3 15,1-2-4-15,-1 0-4 0,-2 1-3 0,0-2 8 16,2-1 1-16,-1 1 1 0,0 1 0 0,-3-1-2 15,5 1-4-15,4-2 3 0,-3-1-1 0,-3 3 4 16,8-1-5-16,1 0 0 0,-1-2-4 0,1 3 1 16,3-2-3-16,-1 1-2 0,1 0 7 0,0-2-15 15,0 0 10-15,-3 3 8 0,3 0-5 0,-1 0-4 16,-3-1 6-16,1-2 0 0,-1 3-1 0,-8-1-5 16,-2 1 5-16,2 0 3 0,-3-3-5 0,-4 2 3 0,-1-1-1 15,0-1-1-15,-3 0-2 0,-5 3 5 0,3-1 4 16,-4-2-3-16,-2-1-6 0,-2 4-9 15,0 0-4-15,-14-6-37 0,1 1-39 0,-6-2-105 0,-9 4 47 16</inkml:trace>
  <inkml:trace contextRef="#ctx0" brushRef="#br0" timeOffset="172443.16">5622 12240 76 0,'0'-5'120'0,"-1"0"-8"15,-2 2-8-15,3-2 2 0,-1 1-3 0,-2-1-6 16,3 0-3-16,-1 0-5 0,1 5-10 0,0-7-2 16,0 3-9-16,0 4-5 0,0-3-13 0,0 3 1 15,0 0-8-15,4-5-1 0,1 3-9 0,0-1-2 0,9-1 0 16,2 0-5-16,4-3-2 0,11 1-2 15,2 1-2-15,4-5 1 0,18-1-2 0,1-2-5 16,4-1 0-16,1 3-26 0,5-1-9 0,-2-1-24 0,-2 3-20 16,-2-1-21-16,-1 4-42 0,-7 0-84 0,-13 2-230 15,-1 1 101-15</inkml:trace>
  <inkml:trace contextRef="#ctx0" brushRef="#br0" timeOffset="189226.24">13010 14669 87 0,'0'0'76'0,"0"0"-3"0,0 0-5 0,0 0-7 16,0 0-4-16,-6-2 2 0,6 2-13 0,0 0 0 16,0 0-10-16,0 0 3 0,0 0-2 0,0 0-21 15,0 0 7-15,0 0 3 0,0 0-8 0,0 0-3 16,0 0 2-16,0 0 5 0,0 0-11 0,0 0-4 15,0 0-3-15,0 0 2 0,0 0 5 0,0 0-3 16,0 0-5-16,0 0-2 0,0 0-1 0,0 0 5 16,0 0-5-16,0 0 6 0,0 0 2 0,0 0-2 15,0 0-3-15,0 0 0 0,0 0 5 0,9 9 3 0,-9-9-5 16,4 3-1-16,-4-3-2 0,0 0 6 0,0 0 5 16,9-5 1-16,-4 3-4 0,0 1-1 15,4-4 0-15,-4 3-1 0,1-3 2 0,1 5 1 0,2-4 7 16,1-1-9-16,-2 2-2 0,2 1 1 0,-1 0-4 15,0-3 1-15,1 1 3 0,1 3 3 0,0-4-11 16,1 1 3-16,-1 1 1 0,0 2-5 0,2 0 5 16,-3-2-3-16,-1 0 0 0,4 2 2 0,-3 0-1 15,-2-2 0-15,3 2-3 0,-2-2-2 0,2 3 0 16,0-2 1-16,-1 1 1 0,-3 1-4 0,1-1 7 16,1 1-2-16,-1-1-2 0,1 1 2 0,1 0 0 15,-1 1-5-15,-1-1 0 0,3-1 5 0,0 1 5 16,0 0-3-16,2 1-2 0,-3 0-1 0,4-1 3 15,0 0 2-15,0-1-5 0,4 1-1 0,0-3 1 16,0 2-5-16,1-1 5 0,0-1 0 0,-1 2-3 16,0 0-5-16,0-1 7 0,1 2-5 0,-1-1-2 0,0-1 5 15,1 0-2-15,-1 0-3 0,0 0 4 0,-5-1 1 16,1 1-2-16,-1 2 1 0,0-1 3 0,0-1-11 16,3 2 11-16,-4-1-1 0,6 0-9 0,-1 0 6 15,2-1 5-15,-6 1-1 0,5-2-1 0,-5 0 8 16,4 3-7-16,-2-3 1 0,-2 3 1 0,2-2-2 15,2 1 3-15,-2 0-7 0,2-2 7 0,-2 1-1 16,1-1-1-16,3 1 0 0,-1-1 0 0,1 1 1 16,-2 1-7-16,2-4 5 0,-1 5-1 0,1-1 3 15,0 1-1-15,-1-3-6 0,3 2 10 0,-1-2-6 16,-2 3 2-16,1 0 0 0,-1 0-1 0,-1 0-1 16,2 1 2-16,-2-1 2 0,2 0-7 0,1 0 8 15,-2 2-7-15,1-4 11 0,0 2-7 0,3 0 4 16,1-1-6-16,-3 1 6 0,10-3 3 0,-11 2-2 0,10 1-7 15,0-2-1-15,-1 0 5 0,-2 0-2 16,-4-1 1-16,0 3 2 0,1-1-2 0,5-2 4 16,-1-1-5-16,-7 3 2 0,1 1 5 0,0 0-5 0,1-3-1 15,-3 1 1-15,3 2-3 0,-3-3-6 0,3 1 8 16,-3-1 4-16,1 1-1 0,0 0 1 0,-2-1-9 16,1 1 9-16,0-1-4 0,3 2 1 0,-2-2 0 15,-2 1 5-15,1-1-7 0,-1 3 5 0,5-3-1 16,-5 3 0-16,0-2 0 0,2 0-7 0,-2 1 5 15,-1 0-1-15,3 1-1 0,-4-3 3 0,-2 3-3 16,-2-2 3-16,9 1-3 0,-7 1-3 0,1-1 3 16,2 0 1-16,-3 1 1 0,-1-2-2 0,-1 2-3 15,1-1 9-15,-2 1-7 0,1 0-7 0,1-1 9 16,1 1 4-16,0 1-6 0,0-1-4 0,-1 0 3 16,2 1 2-16,-2-1 2 0,0 2 4 0,2-2-6 15,-2 1 0-15,1 0 0 0,3 0-3 0,-2 1 7 16,-2 2-1-16,1-3-1 0,-1 2 0 0,4 1 2 0,-4-1-4 15,1 1-1-15,0-3 0 0,4 1 3 0,-5 0-2 16,1 0-1-16,3-2 1 0,-3 0 0 16,0 3 1-16,4-3 4 0,-2 1-9 0,2-1 2 0,-5 0 5 15,6 0-6-15,-1 1 5 0,1-1-7 0,0 0 3 16,-1 0 6-16,3 2-2 0,-2-4 2 0,-2 4-1 16,2-2 3-16,-3 0-5 0,-2 1-2 0,3-2-1 15,-2 1 1-15,-2 0 4 0,2 1 0 0,0 1-1 16,2-2-7-16,-1-2 0 0,0 2-1 0,1-1 5 15,1 1-1-15,1-2-3 0,-4 2 11 0,4-1-3 16,-1 0-4-16,2 2 4 0,1-1-3 0,-3 3 7 16,1-3-6-16,3 0 2 0,-3 1-8 0,2 2 4 15,-5-2-2-15,5 0 7 0,-2 1 0 0,-2 0-6 16,0 1-2-16,2-1 0 0,-7-2-1 0,7 3 2 16,-2-1 2-16,-6 0-5 0,3-2 6 0,-1 3 0 15,0-3 1-15,-2 2-2 0,2 0-3 0,1-2 0 0,-3 3 4 16,1-3 6-16,0 0-12 0,-2 2 2 15,0-2-5-15,-3 1 14 0,0-1-8 0,2 0-11 16,0 1 13-16,-2-2 4 0,-1 0 0 0,1 1-6 0,-7 0-2 16,12-2-2-16,-7 2-3 0,-5 0-1 0,9 0-1 15,-9 0-3-15,0 0-12 0,6-1 3 0,-6 1 2 16,0 0-11-16,0 0-15 0,0 0-28 0,-15 7-59 16,5-6-147-16,-4 2 65 0</inkml:trace>
  <inkml:trace contextRef="#ctx0" brushRef="#br0" timeOffset="189513.76">15492 14607 30 0,'-8'0'88'0,"2"1"-3"0,2-1-5 15,4 0-12-15,0 0 0 0,0 0-10 0,0 0 2 16,21 1-3-16,-8 1-7 0,9-4-5 15,6 0-2-15,-1-1-4 0,4 1 3 0,0 1-6 16,2-1-6-16,-5 0 7 0,4 2-23 0,-4-1 16 0,0 0-7 16,0 0-2-16,-6-2-3 0,0 2-16 0,-2-2 15 15,1 3-2-15,-1-3-1 0,-2 2 1 0,2 0-1 16,-6 1-3-16,0 0-1 0,-1-1-4 0,1 2 0 16,-5-1-3-16,5-2-9 0,-2 0 2 0,-2 2-6 15,4-3-7-15,-2 3-9 0,1 0-16 0,5-2-12 16,3 2-36-16,-3-3-58 0,9 0-160 0,2-3 71 15</inkml:trace>
  <inkml:trace contextRef="#ctx0" brushRef="#br0" timeOffset="190647.88">21526 14522 12 0,'-4'4'49'16,"4"-4"-1"-16,-3 3-6 0,3-3-7 0,-3 1 2 15,3-1-4-15,-7 3 3 0,7-3 3 0,0 0-8 16,-6 1-2-16,6-1 4 0,0 0-3 0,-5 1 4 16,5-1-4-16,0 0 5 0,0 0-6 0,0 0 0 0,0 0-9 15,0 0 3-15,0 0 2 0,0 0-5 0,0 0-1 16,0 0-3-16,0 0-3 0,0 0-6 0,0 0 10 15,0 0-5-15,16-6-1 0,-8 6-4 0,1 0 0 16,4 0 1-16,0-3 2 0,2 3 0 0,4-4-1 16,3 3-1-16,7-2 0 0,-1-1-9 0,4 2 13 15,-1-2-4-15,1-2-1 0,0 1 7 0,2 0-4 16,2 0 2-16,1 1-9 0,-1 1 7 0,2-2 2 16,-2 0-8-16,-1 1 6 0,-1 1-2 0,-1 2-6 15,-2 0 3-15,-4 1-2 0,-6 0-1 0,0 0 3 16,0 0 1-16,-2-3-6 0,0 2 0 0,-1-2 3 15,-1 1-4-15,-4 2-1 0,1-1 2 0,-1-1-1 16,-3 0 4-16,3 1 1 0,-1-1-4 0,0 2 0 16,-1-3-2-16,2 2-1 0,-1-2 1 0,1 3-2 0,2-1 1 15,4-1 4-15,-1 2-2 0,0-2-1 16,0 0-4-16,1 1 1 0,3 1-4 0,-9 0 4 0,2 1-5 16,-2 1-6-16,0 0 0 0,1-2 0 0,-3 2-4 15,-1-1-2-15,-1-1-2 0,-2 2 1 0,-1-1-13 16,0 0-2-16,0 0-4 0,-6-1-1 0,0 0-66 15,1 4-118-15,-1-4 53 0</inkml:trace>
  <inkml:trace contextRef="#ctx0" brushRef="#br0" timeOffset="191175.46">21987 14592 46 0,'-5'3'55'0,"5"-3"-6"0,-4 4-3 15,4-4 1-15,0 0 1 0,0 0-4 0,0 0-5 16,0 0 9-16,-1 3 0 0,1-3 6 0,0 0-10 16,0 0 14-16,0 0-11 0,0 0-3 0,5 5-1 15,-5-5-3-15,0 0 6 0,0 0-6 0,0 0 0 0,4 2 5 16,-4-2-3-16,0 0-2 0,0 0-7 0,0 0-2 16,0 0-1-16,0 0 1 0,0 0-6 0,0 0 3 15,0 0-3-15,0 0-6 0,0 0-2 0,0 0-6 16,0 0 1-16,0 0 0 0,14-5 1 0,-8 5-8 15,2 0 9-15,5-3-7 0,-2 2 1 0,2 1 1 16,6-1 2-16,2 1-3 0,-1-2-3 0,3 0-2 16,5-1 4-16,2 0-3 0,0 0-3 0,0-3 4 15,0 1-2-15,1 2-2 0,-3-1 1 0,4 0 0 16,-3-2 1-16,0 3-3 0,-8 1 2 0,0 0 2 16,-3-1-1-16,-6 0 3 0,1 3-4 0,-4-2 3 15,0 2 1-15,-3-2-3 0,-6 2 0 0,9 0 0 0,-9 0-6 16,0 0-1-16,0 0-6 0,0 0-17 0,0 0 1 15,0 0-13-15,-19 5-1 0,10-3-11 0,4 0-7 16,-1-1-9-16,-2 0-24 0,4 0-86 0,-1 0-191 16,5-1 84-16</inkml:trace>
  <inkml:trace contextRef="#ctx0" brushRef="#br0" timeOffset="194806.43">20234 14432 72 0,'-1'-5'79'0,"1"5"-1"15,0 0-1-15,0 0-6 0,0 0-1 0,1-5-5 16,-1 5-3-16,0 0-9 0,0 0-2 0,0 0-3 16,0 0-10-16,0 0 9 0,0 0-14 0,0 0-6 15,0 0 5-15,-4-3-2 0,4 3 2 0,0 0-6 16,0 0-4-16,0 0-5 0,0 0 8 0,0 0-8 0,0 0 5 16,0 0-4-16,0 0 1 0,0 0 7 0,0 0-6 15,0 0 5-15,0 0-3 0,0 0-4 0,-8 0 4 16,8 0 7-16,-6-2-2 0,6 2-3 0,0 0 6 15,-4-3-1-15,4 3 6 0,0 0 2 0,0 0-4 16,0 0-1-16,0 0 0 0,0 0-2 0,-5-1-1 16,5 1-1-16,0 0-1 0,0 0-2 0,0 0-3 15,0 0 1-15,0 0-4 0,0 0-1 0,0 0-4 16,0 0 0-16,0 0-4 0,0 0 1 0,0 0 0 0,0 0 0 16,0 0-3-16,0 0-2 0,22 4 2 0,-15-4-2 15,0 1 2-15,-1-1-2 0,2 1 2 16,1-1-4-16,0 1 3 0,1-1-3 0,4 0 1 0,-2 0 0 15,2 0 1-15,4 0-3 0,-1 0-3 16,3 0 3-16,-1 0-1 0,0 0-2 0,-1 2 1 0,4-4 1 16,-2 4-4-16,1-1 3 0,0-1-1 0,2 4 2 15,-5-2 2-15,9-1-3 0,-7 1 2 0,2 0-3 16,-1 0-1-16,0-2 1 0,1 1 2 0,-3-1 0 16,3 0-2-16,0 0 3 0,-2 0-3 0,3 0 1 15,-1 2 1-15,1-2 0 0,-3-2 1 0,2 2-1 16,-2 0-5-16,1 2 0 0,-1-1 4 0,1 0-4 0,-5 0 3 15,3-1 0-15,2 2 2 0,-7-1-4 0,4-1 4 16,-5 1-1-16,4-1 0 0,2 3 1 16,-4-2 1-16,0 0-3 0,4 0-5 0,-5 1 8 0,4 1-7 15,-4-3-1-15,4 1 4 0,1 0-1 0,-2 1 1 16,1-2 0-16,-1 1-3 0,0-1 5 0,2 1-4 16,-2 0 5-16,2 1-2 0,-1-2-2 0,1 2 0 15,0-1-2-15,-2-1 4 0,6 1 2 0,-5 0-4 16,5-1 0-16,-3 2-2 0,3-2 1 0,-2 2 1 15,1-2 1-15,6-2-1 0,-5 2 2 0,-3-2-2 16,2 4 0-16,-3-4 3 0,-1 2-1 0,4 0-1 16,-5 0 2-16,-1-1-4 0,-1 1 0 0,-1 1 4 15,-1-1 1-15,1 2-2 0,0-2 0 0,4 0 0 0,1 1-3 16,-1-1 3-16,-4 0-4 0,0 0 1 16,4 1 2-16,0 0 1 0,-4-1-2 0,5 0-1 0,0 0 2 15,-5 0 3-15,6 2-1 0,0-1 0 0,-2 0 3 16,1-1-3-16,0 0-3 0,-1 0 3 0,3 0-1 15,-4 3 0-15,-4-3 4 0,1 1-5 0,4-1 1 16,-5 0-3-16,1 1 3 0,0-2 0 0,0 1 0 16,0-1 0-16,4 1 2 0,-5 0-5 0,-2 0 0 15,2-3 4-15,1 3 2 0,-2-1-3 0,-2 0 2 16,4-1 1-16,-2 0-5 0,3-1 2 0,-4 2-1 16,2 0-1-16,2 0-4 0,-3-1-2 0,7 2 2 15,-5 0-2-15,4-2-2 0,0 1-2 0,0 1 3 16,0-1 1-16,-5 0-1 0,1 1 2 0,0-2-1 0,0 1 3 15,4 0-1-15,-1 1-3 0,0-3 1 0,-2 3 0 16,-2-3 3-16,1 3 1 0,-1-2 1 16,2 0 2-16,-3 1-3 0,-2 0-1 0,4 0 5 0,-2-2 0 15,2 2 1-15,-3-2-7 0,2 3 3 0,-3-1-1 16,3-1 1-16,1 0 2 0,-2 0-5 0,1 0 7 16,0 1 1-16,0-3-5 0,6 1 4 0,-6 3-3 15,2-3 2-15,6 1-1 0,-4 0 2 0,2 0-1 16,-6-1 0-16,6 2-2 0,0-1-1 0,0 1 1 0,1-2 2 15,-3 3 2-15,2-1-1 0,0-2 1 16,2 2-5-16,-1-2 0 0,-1 3 2 0,1-2-3 16,-3 1 6-16,0 1-2 0,1-1 3 0,-4 1-6 0,-1-1 7 15,0-1-3-15,3 2-1 0,-3 0-1 0,1 0 4 16,0-1-5-16,-1 0 1 0,-2 0-1 16,10 0 1-16,-5-2 1 0,2 0-1 0,-6 3 0 0,7-2 1 15,-2 1 1-15,-3 0 1 0,0 0 0 0,0-1-2 16,5 1 1-16,-3 0 0 0,-3 1 2 0,10-3 2 15,-5 3-4-15,-5 0 0 0,7 0-5 0,-2-2 4 16,0 2 2-16,-1 0-2 0,3 2-2 0,-2-4 2 16,-4 2 0-16,5 0 0 0,-2 2-1 0,-2 0 2 15,2-2 2-15,1-2-4 0,0 2 1 0,-6 2 1 16,3-4-1-16,-1 2-3 0,-2 0 5 0,2 0-2 16,-1-2 0-16,1 2 1 0,0 0 2 0,0 0-4 0,-1 0 10 15,0 2-4-15,6-2 2 0,-5 0 3 0,-1 0-10 16,-1 0 3-16,1 0 2 0,-1 0-1 15,2 0-2-15,-2 0 2 0,3 2-2 0,-4-2-2 0,2-2 0 16,2 2 8-16,-3 2-6 0,3-2 0 0,-2 1 4 16,1 0-2-16,-4-1-3 0,3 0 1 0,-3 1-2 15,2 1 2-15,-4-2-5 0,2 1 4 0,0 0 1 16,0 0 1-16,-1 1-4 0,-1-2 2 0,1 0 0 16,2 0-1-16,-1 3-4 0,0-3 9 0,-3 3-8 15,5-3 5-15,-1 1-1 0,1 1 0 0,-3-1 0 16,3-1-1-16,1 2 3 0,-4-1-4 0,0 1 1 15,4-2 0-15,-4 5 1 0,-3-5-2 0,-1 1 0 0,2 0-3 16,-1 1 7-16,-6-2-3 0,5 2-3 0,-5-2 2 16,8 0-2-16,-8 0 2 0,0 0-1 0,0 0 1 15,0 0 2-15,0 0-2 0,0 0-1 0,5 1 5 16,-5-1-3-16,0 0 2 0,6 2 0 0,-6-2-5 16,0 0 5-16,4 3-4 0,-1-3 0 0,-3 0 2 15,4 5 6-15,-4-5-6 0,6 2 4 0,-6-2-6 16,0 0 2-16,0 0 1 0,6-1 3 0,-6 1 1 15,0 0-4-15,0 0 8 0,0 0-1 0,0 0-1 0,0 0 6 16,0 0-6-16,0 0-1 0,0 0 2 16,0 0-3-16,0 0 4 0,0 0-2 0,0 0-1 0,0 0 1 15,0 0 0-15,0 0-1 0,-6-10 0 0,6 10 2 16,0 0-2-16,-1-6 2 0,1 6-5 0,0-7-1 16,0 7 4-16,0-5 2 0,0 5-2 0,0-7-3 15,1 4 1-15,-1 3-1 0,0-8 0 0,0 2-3 16,0 2 0-16,0-2 1 0,0 1-2 0,-1 1 4 15,1 4 2-15,-3-9-2 0,2 5-3 0,0 2 1 16,1 2-1-16,-2-5 6 0,2 5-6 0,-1-5-4 16,1 5 1-16,0 0-1 0,0 0 2 0,0 0-1 15,0 0 2-15,0 0-2 0,0 0 0 0,-3 12 3 16,2-8 0-16,2 0-4 0,-1 3 0 0,2-2 2 16,-2-1 1-16,0 1 1 0,0 3 0 0,-2-3 0 0,4 2-3 15,-4-1 0-15,1-1 2 0,2 2 2 0,-2-2-1 16,2-2 2-16,1 3-3 0,-1-3 0 15,-1 2 2-15,0-5-4 0,-3 4 5 0,3-4 0 0,2 4 0 16,-2-4 7-16,0 0 7 0,0 0 0 0,1 3-1 16,-1-3-1-16,0 0-3 0,0 0 0 0,0 0 2 15,0 0-4-15,6-10-3 0,-4 8 0 0,0-2 0 16,1-2-2-16,-2 3 2 0,4-1 0 0,-2-1-2 16,-2 0 0-16,0 0 3 0,-1 5-4 0,4-4 1 15,-3-2 0-15,1 4-2 0,-2 2 0 0,1-5-4 16,-1 5-2-16,0 0 3 0,2-1-5 0,-2 1 4 15,0 0-7-15,0 0-9 0,0 0 0 0,0 0-16 0,-3 14-14 16,-1-10-22-16,0 1-34 0,-5 6-41 16,-1-5-142-16,-3 5-312 0,-6-3 139 0</inkml:trace>
  <inkml:trace contextRef="#ctx0" brushRef="#br0" timeOffset="196141.98">20318 14437 28 0,'7'-3'86'0,"-7"3"-4"0,9-2-15 0,-2 0-8 16,-3 1-13-16,0-1 8 0,2 0-10 0,-2 0 5 15,1 1-15-15,-5 1 10 0,9-2 2 0,-5 1 4 16,-4 1 3-16,10-1 4 0,-10 1-1 0,4-1-1 15,-4 1-5-15,0 0 0 0,0 0-1 0,5-3 1 16,-5 3-6-16,0 0-9 0,0 0 1 0,0 0-10 16,0 0-3-16,0 0 0 0,0 0 1 0,0 0-18 15,0 0 8-15,0 0 4 0,0 0-6 0,0 0 3 0,-10 8-3 16,10-8 1-16,-9 1-2 0,9-1-8 0,-4 4 3 16,4-4 5-16,-4 1 0 0,4-1-5 0,-5 4 0 15,5-4 5-15,-9 2-13 0,4-2 7 0,5 0 1 16,-9 0 1-16,9 0-1 0,-5-4 7 0,1 2-8 15,-1-1 6-15,0 1 0 0,1-1 0 0,-1 1-2 16,3-2-1-16,-2-2 3 0,1 3 6 0,1 0 7 16,-4-2-4-16,2-1-6 0,2 4 0 0,0-1-21 15,2 3-3-15,-4-4 6 0,4 1 7 0,0 3-5 16,-3-6-2-16,3 6 0 0,-2-2 3 0,2 2-5 16,0 0 4-16,0 0 3 0,0 0-4 0,11 8 5 15,-6-3 0-15,-1-1 3 0,-1-1-4 0,-1 6-2 0,1-5 2 16,-1 0 1-16,2 5 0 0,-1-4-3 15,-1 1 1-15,0 0 0 0,0-1-1 0,1-2-1 0,-3 0 2 16,0 2-1-16,2-3 3 0,-2-2-1 0,1 5 6 16,-1-5-4-16,0 0-2 0,0 0 0 0,0 0 6 15,0 0 1-15,0 0-1 0,0 0 2 0,-15-10-1 16,11 8 0-16,2-3 3 0,-1 2 0 0,3 0-4 16,0 3 4-16,0-9-8 0,-2 4 5 0,2 5-5 15,2-5-2-15,-2 1 3 0,0 4-3 0,0-6-6 16,0 6 1-16,4 0 2 0,-4 0 4 0,5-1 0 15,-5 1-1-15,0 0-2 0,14 3-1 0,-9-2 1 16,-1 2-1-16,1 1-2 0,-1 0 3 0,-3-1 2 16,2 2-2-16,3 0 3 0,-6 0-1 0,4-2-2 15,-4 2 3-15,4-1-2 0,-4-1 2 0,0-3 8 16,0 5-4-16,0-5 14 0,0 0 4 0,1 4-2 0,-1-4-6 16,0 0 1-16,0 0-7 0,0 0-9 0,-18-4-6 15,18 4-14-15,-9-3-16 0,4 1-25 0,0 0-22 16,-4 1-35-16,9 1-142 0,-14 0-282 0,4-2 125 15</inkml:trace>
  <inkml:trace contextRef="#ctx0" brushRef="#br0" timeOffset="200077.34">11752 14575 65 0,'0'0'89'15,"-3"-3"-10"-15,1 0-10 0,2 3 6 0,-3-6 4 16,3 1 1-16,0 2-6 0,0 3-9 0,0-5-7 16,0 0-4-16,0 0-4 0,0 5 2 0,-1-4-3 15,1 4 0-15,-2-6-8 0,2 6-4 0,0 0 1 0,-1-4-7 16,1 4-3-16,0 0-1 0,-2-3-3 0,2 3-4 15,0 0 2-15,0 0-6 0,0 0-2 0,-3-4-2 16,3 4 0-16,0 0 8 0,0 0 2 0,0 0 0 16,0 0-1-16,0-5 1 0,0 5 9 0,0 0 0 15,0 0-2-15,0-5 4 0,0 5 2 0,0 0-3 16,0 0 0-16,0-5-4 0,0 5 0 0,-1-4-1 16,1 4 0-16,0 0 2 0,0 0 0 0,0 0-6 15,-4-3 1-15,4 3-7 0,0 0-4 0,0 0 2 16,0 0-1-16,0 0-6 0,0 0 1 0,-5 11 2 15,5-11-7-15,-4 10 3 0,4-6-2 0,0 3 3 0,-4 0-7 16,3 5 2-16,0-2 3 0,-2 2-2 16,3 0-1-16,-1-2 2 0,-2 2-5 0,3-2-14 15,-1 0 2-15,-3-1 9 0,4 3-5 0,-5-5 2 0,1 3 5 16,3-4-3-16,-3 1 4 0,0-3 5 0,3 2 3 16,-2-4 9-16,2 1 6 0,1-3 4 0,-2 3 1 15,2-3 0-15,0 0-1 0,0 0-4 0,0 0 0 16,0 0-7-16,-7-11 3 0,11 5-4 0,-3-1 0 15,1 2-1-15,0-1-8 0,-1-2-2 0,2 1-8 16,-2-3-11-16,-1 1-4 0,3 3 7 0,-2-1-7 16,0 0 2-16,2-1 2 0,-3 2-1 0,1 2 4 15,3-1-2-15,-4-1 3 0,0 4 3 0,3-1-3 0,-1 0 0 16,-2 3 2-16,0-6-1 0,0 6 0 0,0-4 4 16,0 4-4-16,0 0 6 0,0 0-4 15,0 0-1-15,0 0 1 0,0 0 1 0,0 0 1 0,0 0-2 16,0 0 0-16,0 0 2 0,0 0-1 0,0 0-2 15,0 0 6-15,0 0 3 0,-2 13-2 0,2-13-1 16,-3 3 0-16,3-3 0 0,0 5 1 0,0-5 2 16,0 0 0-16,0 4-3 0,0-4 2 0,0 0 0 15,0 0 2-15,0 5-3 0,0-5 2 0,0 0-1 16,-4 3 3-16,4-3-3 0,0 5 1 0,0-5 2 16,-1 5-3-16,1-5 3 0,0 4 0 0,0-4-4 15,0 5 2-15,0-1 0 0,-3-1-3 0,3-3 3 16,0 5-2-16,0-1 1 0,0-4-1 0,3 4 4 15,-3-4-3-15,0 4 4 0,0-4-3 0,5 1-3 16,-5-1 7-16,0 0 1 0,10-1-1 0,-10 1-4 16,12-3 3-16,-6 1 1 0,-2-1-3 0,9-1 4 0,-4 2 1 15,0-1-3-15,2-2-2 0,-2 1 1 0,4-1-2 16,-3-1 4-16,2 2 2 0,0 1 0 0,1-2-5 16,-3 2-2-16,3-3 3 0,0 4 0 0,2-1 1 15,-3 0-1-15,-2-1 0 0,7-1-1 0,-1 2-1 16,0 1 1-16,-1 1-1 0,2-3-2 0,2 1 3 15,-3 1 0-15,3-1 1 0,0 1 1 0,2 0-4 16,-3 0 0-16,0-2 2 0,0 3 2 0,-2-2-3 16,4 0 0-16,-4 1 0 0,1-1 0 0,-3 3 1 15,0-4-1-15,0 4 1 0,-1-2-4 0,3-1 3 16,-2 3 1-16,0-1-1 0,-1 0 0 0,0-1 0 16,6 2 2-16,0-1-2 0,1 1-2 0,0 0 2 0,0 0 0 15,0-2 0-15,1 2-3 0,-3 0 5 0,5 0-1 16,-5 0 1-16,2 2 1 0,11-1-1 15,-10-2-3-15,-1-1 1 0,2 2 1 0,-2 2-4 0,1-2 4 16,-4 0 3-16,0 1-4 0,2-1-4 0,-2-1 3 16,-2 1 3-16,1 0-3 0,-1 1 2 0,-2-1 0 15,1 0-2-15,2 2 0 0,2-4 0 0,0 4 0 16,-4-2 3-16,5 1-1 0,-2-1-4 0,2 1 5 16,-1-2-1-16,1 2-3 0,3-2 4 0,-5 1-2 15,3 1-1-15,-1-1 1 0,-1-1 0 0,1 1-2 16,0 0 8-16,1 0-5 0,1-3 1 0,-1 3-1 15,0 0-4-15,-1 2 5 0,-2-2-1 0,-2 1 3 16,-2 0-4-16,1-1 2 0,0 0-3 0,-2 3 2 16,1-3 0-16,-1 0 0 0,1 2 1 0,-2-2-4 15,3 2 0-15,-4 0 1 0,3-2-4 0,0 0 4 16,0 0 3-16,3 0-2 0,-3 0-2 0,8 0 2 0,-10 0-1 16,7-2 4-16,-4 4 0 0,4-4 0 0,-1 2-4 15,2 0 2-15,-3 0-1 0,-3-2-3 0,5 2 2 16,-5 0-2-16,1 0 2 0,-3-2 3 0,2 2 0 15,4 0 2-15,-7 0-4 0,7 0 0 0,-5-3 1 16,2 3-3-16,1 0 3 0,-3 0-1 0,2 0 0 16,3-1 0-16,2 0 0 0,-5 1 0 0,0 0 1 15,-1 0 1-15,6 0-2 0,0-2 0 0,-2 4-2 16,1-4 1-16,-7 4-1 0,7-4 0 0,-4 1 2 0,-2 2 1 16,1-1-2-16,-1 2 5 0,4-4-4 15,-1 5 0-15,4-3 1 0,-5 0-3 0,4 1 4 16,0-1-3-16,-1-1 2 0,0 1 1 0,-4 1-2 15,5-2 2-15,1 1 0 0,-2-1 0 0,1-1 2 0,-1 2-4 16,4 2-2-16,-2-4 5 0,-1 1-1 16,3 1 2-16,-2-2-4 0,0 1 6 0,1 1 0 0,-2-1 4 15,-1 1-9-15,-3-3-2 0,5 3 0 0,-6 0 5 16,-2 0-3-16,1-2 3 0,3 2-6 0,-6 0 5 16,0 2-3-16,4-4 0 0,-3 2 2 0,-2 0-2 15,2 0 1-15,3 0 1 0,2 0-1 0,-2 2-2 16,1-2 1-16,4 0 2 0,0 3 0 0,-2-2-1 15,2 0-2-15,0 1-3 0,4 1 5 0,-3-3-1 16,-2 0-1-16,3 1 2 0,0 0 0 0,-3-1-3 16,4 0 4-16,-3 0-2 0,2 0 1 0,-1 0 0 15,-1 0 4-15,1 0-7 0,0 0 4 0,-2 3-3 0,2-3-1 16,-6 0 0-16,6 0-1 0,-5 0 2 0,-1 0-1 16,1 0 2-16,-1 2-1 0,1-2-1 15,0-2 2-15,1 4-2 0,3-4 3 0,0 2-2 0,1 0 1 16,-1 0-3-16,0 0-1 0,1 0 3 0,-4-3 2 15,6 3 0-15,-3 0-1 0,2-1 0 0,-1 1-2 16,1 0 3-16,0-1-4 0,0-1-2 0,1 2 0 16,1 0 1-16,-2-1 0 0,2 2-1 0,0 1 3 15,-1-4-2-15,1 2 2 0,-2-1-6 0,2 2-1 16,1-1 2-16,-2 0 0 0,2 0-1 0,-3 0 1 16,-2 0-6-16,1 0 5 0,-1 0 2 0,-5 2 3 15,5-2-6-15,-6 0-1 0,1 0 3 0,1 1-1 0,-1-1-3 16,1 1 3-16,4-1-2 0,-4 0-3 15,4 0 3-15,-3 3-2 0,6-6 4 0,-2 6-1 16,0-6 3-16,3 6-6 0,3-3-2 0,-3 0 0 0,1 0 3 16,-1 2-8-16,0-2 0 0,1 0 3 0,-2 0-5 15,0 2 6-15,-2-4 1 0,1 2-3 0,-2 0-3 16,0 2 4-16,-4 0-1 0,0-2 4 0,-1 1 0 16,2-2 3-16,-3 2-6 0,2-1 3 0,-1 2 1 15,1-4 2-15,-3 1-2 0,1 1 7 0,0 1-3 16,0-2 5-16,1-1 3 0,-2 0-5 0,2 2 1 15,0-2-4-15,-2 2 6 0,2-3-2 0,-3 3 3 16,2 0-4-16,-1 0 2 0,1 0 1 0,-6 0-3 16,7 0 5-16,-5 0-2 0,2 0 0 0,0 0 1 15,-2 0-3-15,-2 0 2 0,1 3-7 0,-2-3 6 16,2 0 0-16,-7 0 3 0,11 0-6 0,-6 0 1 0,-5 0 2 16,10 0 4-16,-10 0-8 0,5 2 4 0,-5-2 0 15,5 0 1-15,-5 0 7 0,0 0-2 0,5 0 0 16,-5 0-1-16,0 0 4 0,0 0 3 0,0 0 0 15,0 0-2-15,0 0 0 0,0 0 5 0,0 0-7 16,0 0 2-16,9 0 0 0,-9 0-5 0,0 0 2 16,0 0 0-16,0 0-1 0,0 0-6 0,0 0 8 15,0 0-5-15,0 0-1 0,10 0 0 0,-10 0 6 16,8 0-4-16,-3 0-4 0,-5 0 0 0,14 0 1 16,-9 0-1-16,3 0-4 0,-8 0 3 0,10 0 6 15,-5 0-6-15,-5 0 2 0,13 0-3 0,-8 0 4 16,-5 0-4-16,8 0 1 0,-8 0 0 0,0 0 1 15,6-2 3-15,-6 2 2 0,7 0-3 0,-7 0 0 0,0 0 4 16,0 0-3-16,0 0 0 0,6 0-5 0,-6 0 4 16,0 0-5-16,0 0 6 0,13 0 6 15,-8 0-5-15,-5 0-5 0,11 0 4 0,-5 2-8 0,1-2 0 16,1 0-3-16,-2 0 1 0,2 0 3 0,-2 0-2 16,-6 0 4-16,13 0-1 0,-13 0 3 0,9 0-5 15,-9 0 2-15,6 0 4 0,-6 0-2 0,8 2 1 16,-8-2 2-16,0 0 5 0,0 0-3 0,0 0-4 15,0 0 5-15,0 0-5 0,0 0 1 0,0 0-1 16,0 0 8-16,0 0 1 0,-19-4 2 0,19 4-5 16,-8-3 8-16,8 3 2 0,-7-1 3 0,7 1 2 15,-7-3-2-15,5 0-2 0,2 3-6 0,-6-2 4 0,6 2 1 16,-3-5-2-16,0 2-5 0,0-1 2 16,-1-1-3-16,2 2 9 0,0-1-2 0,0-1-5 15,1 3 0-15,1 2 8 0,-2-6-7 0,-1 1 0 0,2 1 4 16,-1 1-3-16,1-1-1 0,1 4 9 0,-1-6-6 15,1 2 2-15,0 4 5 0,-3-3-5 0,3 3-2 16,0 0 2-16,0 0-5 0,-5-4-3 0,5 4-4 16,0 0 3-16,0 0-3 0,0 0 2 0,0 0-3 15,0 0 0-15,0 0 6 0,0 0-8 0,0 0 4 16,0 0-3-16,0 0 2 0,8 11-2 0,-8-7 0 16,0 0-1-16,0 1 3 0,-1 0 1 0,-1 0-4 15,2 1 2-15,0 0-3 0,0 1 2 0,-1-2 2 16,1 2 0-16,0-2 1 0,0 2-5 0,0 0 1 15,0-2 4-15,1 1 0 0,-1-2-1 0,2 2 0 16,-2-3 4-16,1 0-4 0,0 1 0 0,0-1 1 16,-1-3 2-16,0 5 1 0,0-5-2 0,0 0 6 0,3 2-2 15,-3-2 4-15,0 0-4 0,0 0-2 0,0 0 1 16,0 0 0-16,10-5 0 0,-7 0-4 16,2 1 4-16,-3-1 0 0,0 3-3 0,0-6-3 0,1 1 2 15,2 0 1-15,-4-1-3 0,2-1 0 0,1-1 0 16,0 4-2-16,-1-2 3 0,-2 3-3 0,2 0 5 15,-2 1-2-15,1-2 1 0,0 1-3 0,-1 3 3 16,1-2-8-16,-2 4 1 0,1-4 8 0,-1 4-8 16,0 0 3-16,0 0-4 0,0 0 1 0,0 0 2 15,0 0 3-15,0 0-3 0,5 8 4 0,-5-3-4 16,1-2 2-16,-1 2 2 0,0-1-1 0,2 1 0 16,-1-1-1-16,-1 1-3 0,1 0 0 0,1 0 4 0,-2 1-3 15,2 0 5-15,-2-3-1 0,0 2 2 0,0 2-3 16,0-1-3-16,0-2 2 0,0 0 2 0,3-1 0 15,-3-3-2-15,0 0 3 0,-3 6 4 0,3-6 7 16,0 0 5-16,3 4 8 0,-3-4-2 0,0 0 0 16,0 0 0-16,0 0-3 0,0 0-2 0,0 0-2 15,0 0 0-15,-11-13-5 0,8 9 3 0,0 0 0 16,0-2 5-16,2-1-3 0,-4-3-1 0,4 5 0 16,-3-2 2-16,0-2 2 0,3 3-4 0,0-1 2 15,-1 3 5-15,1-2 4 0,0 1-1 0,1 0-2 16,-1 1-2-16,1 4-3 0,-2-5-5 0,2 5-6 15,0 0 3-15,0 0-4 0,0 0 1 0,0 0 1 16,0 0-1-16,0 0-8 0,7 12-13 0,-6-7-4 0,2 3-13 16,-1-2-21-16,-2 2-15 0,-2 1-31 15,0 2-25-15,0-2-31 0,-3 3-153 0,-1-5-331 16,1 0 147-16</inkml:trace>
  <inkml:trace contextRef="#ctx0" brushRef="#br0" timeOffset="208229.34">26207 15948 50 0,'-3'4'54'0,"3"-4"2"0,0 0-7 16,0 0 7-16,-8 0-4 0,8 0-1 16,0 0-3-16,-9 2-4 0,9-2 0 0,-8-2-4 0,8 2 4 15,0 0-7-15,-10-3 2 0,10 3-1 0,0 0-5 16,-5 1 5-16,5-1-6 0,0 0-8 0,-6 2-2 15,6-2 2-15,0 0-1 0,0 0-4 0,0 0 1 16,0 0-8-16,0 0-1 0,0 0 3 0,0 0-5 16,0 0 9-16,-5 2-5 0,5-2 0 0,0 0-7 15,0 0-3-15,0 0 0 0,0 0 2 0,0 0 3 16,0 0-8-16,0 0 7 0,0 0 1 0,0 0-1 16,0 3-3-16,0-3 4 0,0 0-8 0,0 0 10 15,0 0-5-15,0 0 3 0,0 0 3 0,6 4 5 16,-6-4 2-16,9-1-4 0,-9 1-2 0,11 0 4 15,-3 0 1-15,1 1-3 0,0-1-3 0,1 1-5 16,2-1 7-16,-2 0 0 0,4 0-10 0,-2 1-1 0,-1-1 1 16,-3 2 2-16,5-1-8 0,-3-1-14 15,-2 0-1-15,-2 3-1 0,0-3-8 0,-6 0-10 0,6 4 1 16,-5-1-13-16,-1-3-9 0,1 5-13 16,-2 0-87-16,0 0-172 0,-3-1 77 0</inkml:trace>
  <inkml:trace contextRef="#ctx0" brushRef="#br0" timeOffset="208532.34">26132 16133 86 0,'0'0'94'0,"0"0"-4"0,0 0-4 16,0 0 5-16,0 0-9 0,0 0-3 0,0 0 0 16,0 0-8-16,6-6-7 0,-5 2-8 0,-1 4-1 15,5-3 1-15,-5 3-10 0,4-4-4 0,-2 3-2 0,-2 1-3 16,8-3-6-16,-2 3-9 0,3 0-3 16,-1 0 6-16,2 1-2 0,3-1 1 0,-2 0-5 15,1 3-5-15,1-3-2 0,-2 0-15 0,1 5-11 0,-3-3-14 16,0-1-6-16,-3 2-13 0,0-1-6 0,0 0-8 15,-3 0-18-15,2 1-92 0,-3 0-185 0,-2-3 82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24T08:14:10.026"/>
    </inkml:context>
    <inkml:brush xml:id="br0">
      <inkml:brushProperty name="width" value="0.05292" units="cm"/>
      <inkml:brushProperty name="height" value="0.05292" units="cm"/>
      <inkml:brushProperty name="color" value="#002060"/>
    </inkml:brush>
  </inkml:definitions>
  <inkml:trace contextRef="#ctx0" brushRef="#br0">19090 11153 53 0,'0'0'79'0,"0"0"2"0,0 0-4 15,0 0 10-15,0-6-10 0,0 6 8 0,0 0-10 16,0-3 1-16,0 3 0 0,0 0-6 0,0 0-4 15,0 0-2-15,0 0-3 0,0-5-6 0,0 5-6 16,0 0-6-16,0 0-1 0,0 0-8 0,0 0-6 16,0 0-2-16,0 0-1 0,0 0-3 0,0 0-8 15,0 0 1-15,0 0 1 0,0 0-5 0,0 0 3 16,0 0-4-16,0 0 0 0,0 0 2 0,0 0-3 0,0 0-4 16,0 0 3-16,0 0 3 0,0 0 0 15,0 0-2-15,0 0 1 0,0 0-7 0,0 0 6 16,0 0 0-16,0 0-5 0,0 0 3 0,0 0-3 0,0 0-2 15,0 0-2-15,0 0-2 0,0 14 5 0,3-6 1 16,-3-1-3-16,0-1-3 0,0 2 3 16,0 4-1-16,0-4-2 0,0 4 6 0,-3 0-3 0,3-3-1 15,0 3 1-15,0-2 3 0,0 2-3 0,0-2 5 16,0 0-4-16,-1 2-2 0,0-2 4 0,1 1 1 16,-3 2-2-16,3-2 3 0,0-3-5 0,-4 5-1 15,4-4 4-15,-1 1-2 0,-4 1 7 0,4-1-2 16,-2 0-5-16,3-4 1 0,-4 2 5 0,3-3-2 0,1 1-4 15,-3-1 6-15,2 1-3 0,1-3-6 16,0 1 6-16,-1 0 0 0,1-4-3 0,0 5 1 16,0-1 0-16,0-4-2 0,0 5 4 0,0-5-1 0,-3 2-2 15,3-2-5-15,0 0 8 0,0 0-1 0,0 5-1 16,0-5 0-16,0 0 0 0,0 0-3 16,0 0 2-16,0 0 0 0,0 0-2 0,0 0 0 0,0 5-1 15,0-5 5-15,0 0-2 0,0 0 1 0,0 0-2 16,0 0 0-16,0 0-4 0,0 0 5 0,0 0-1 15,0 0 3-15,0 0-1 0,0 0 0 0,0 0-3 16,0 0 5-16,0 0-8 0,0 6 4 0,0-6-1 16,0 0 2-16,0 0 2 0,0 0-2 0,0 0-3 15,0 0 3-15,0 0 0 0,0 0-1 0,0 0 0 16,0 0 0-16,0 0 0 0,0 0 2 0,0 0-7 16,0 0 3-16,0 0 0 0,0 0 4 0,0 0-4 0,0 0-2 15,0 0 4-15,0 0-4 0,4 1-1 0,-4-1 5 16,5 0-5-16,2 3 3 0,-1-2 1 0,2 0 3 15,-2 0-2-15,2-1 9 0,3 1-9 0,0 0 0 16,1-1 3-16,2 0-2 0,3 0 2 0,3 2-5 16,1-2 0-16,-2-2 1 0,0 1 2 0,2 1-3 15,-1-1-1-15,2 1 1 0,-2 0-1 0,1-1-6 16,-1-1 4-16,1-1 0 0,-5 3 0 0,3 0-5 16,0-1 2-16,-1-2 1 0,0 2 1 0,-5 2 2 15,1-1-4-15,0 0 4 0,4-1-2 0,-5 1 1 16,1 0-1-16,-1 1 5 0,6-1 3 0,-2 3-5 15,-4-2-3-15,5-1 5 0,2 0-1 0,-4 4 1 0,7-2-4 16,-4 0 4-16,2 1-2 0,2 0-5 16,-1 0 5-16,0-3-2 0,7 3-4 0,-9-3-3 15,1 3-1-15,0 0 2 0,-3 0-3 0,1 0-4 0,-2-1 12 16,0 0-8-16,-1 0 1 0,-2-1-1 0,-2 2 4 16,2 0 1-16,0-2 0 0,0-1 2 0,3 4 2 15,-2-1-3-15,0-2 5 0,3 0-10 0,1 0 12 16,-1 1-3-16,4-2-1 0,-2 3 5 0,1-3-3 15,8 4 0-15,-7-4-2 0,7 3 3 0,-1-1 1 16,0-1-3-16,-6 0 1 0,9 2 0 0,-9-3 3 16,7 3 2-16,-9-2-4 0,10 2 2 0,-1-2 0 15,-7 0-6-15,1 0 3 0,4 2 1 0,1-2 3 0,-8-1-6 16,1 0 6-16,-1 3 2 0,2-3 3 16,-2 0 2-16,2 0-1 0,-4 0 0 0,1 0 2 15,0-3-9-15,-1 6 8 0,0-3-2 0,4 0-3 0,-2 3 5 16,1-2-10-16,6 2 7 0,-5-1-5 0,9 1 1 15,-3 0 3-15,3 0-4 0,-3 1 3 16,5 0 0-16,-3 0 2 0,2 0 2 0,2 2-3 0,-2-2-5 16,0 0 4-16,1 1-4 0,-2-1 5 0,2-3-3 15,-1 5 0-15,-1-2 0 0,2-2-2 0,-1 1 3 16,-2 2-2-16,1-4 0 0,-1 2-3 0,-1-2 4 16,-6 3-3-16,5-1 0 0,0-1 1 0,-6 1 3 15,6 0-2-15,0 0-2 0,-7 0 1 0,8 0 0 0,-1-2 3 16,3 0 2-16,2 3-4 0,-2-3 1 15,0 1-1-15,7-2-2 0,-3 5 4 0,5-2 0 16,11-2 0-16,0 2-1 0,6-1 4 0,-1 1 7 0,1 1-12 16,2 0 4-16,1 0-2 0,-4-2 2 0,4 1-4 15,-3 0 5-15,-5 1-4 0,-11-4-2 0,9 5 5 16,-12-5-2-16,-1 3 0 0,0-1-2 0,-5-1 0 16,3 1 3-16,-6 3 0 0,4-4-3 0,-3 2 0 15,-1 0 1-15,-1-1 0 0,0 1 0 0,4 3-6 16,-1-2 5-16,-2 1 0 0,5 1-2 0,-1-1 0 15,1 0 2-15,3 0-4 0,0 1 5 0,0 1-4 16,14 1 2-16,-12-3 0 0,-1 3-1 0,0-4-2 16,2 1 4-16,11-2-4 0,-12 4-6 0,0-4 6 15,-3 1-2-15,2 0-1 0,2-1-5 0,-4-1-2 0,1 1-2 16,2-2-9-16,-2 0 4 0,2-1-3 0,1-1 3 16,-2 2 0-16,-4-2-2 0,2 0 1 0,-3-2 2 15,-1 2-1-15,1-2 10 0,-4 2-2 0,0-3 2 16,0 4-4-16,-2-3 5 0,5 3-6 0,-4-1 1 15,-1 0 5-15,1-2-6 0,1 1 6 0,0-2-6 16,-1 4 7-16,-8-3 3 0,2 3-1 0,-2-3-1 16,10 2 2-16,-15 0 0 0,7-1 6 0,-5 1-8 15,0 0 4-15,-3-2-3 0,0 1 5 0,1 0 0 0,-3 1 3 16,1 0-5-16,-2 0 0 0,1 1-2 16,-2 0 4-16,0-2-5 0,2 2 5 0,-3 0-5 15,0 2-5-15,-3-2-1 0,2 0 1 0,-3 0 0 0,5 1-6 16,-2 0 4-16,0 0-7 0,-2 1 1 0,-1 0 5 15,3 1-2-15,-3-3-4 0,-1 1-1 0,0 2-7 16,-4-3 2-16,7 1-6 0,-2 2 5 0,0-2-1 16,-1-1 5-16,1 3-3 0,2-3 2 0,-1 2-5 15,2 0 13-15,-2 0-10 0,4-1 0 0,1 2-1 16,0-2-2-16,-1 2 7 0,2-3 0 0,-2 3-2 16,3-3 5-16,0 0 2 0,-2 0-4 0,1 0 3 15,-5-3 4-15,1 3 5 0,0 0-5 0,2-3 7 16,-1 1-4-16,-1-1 1 0,0-1-3 0,1-1-4 15,0 1-4-15,-1-1-1 0,3-4-6 0,4-2-6 16,-1 1-19-16,2-1-57 0,-2-3 26 0</inkml:trace>
  <inkml:trace contextRef="#ctx0" brushRef="#br0" timeOffset="1590.01">26017 11534 64 0,'3'-4'69'15,"-2"0"0"-15,2-1-7 0,-3 5-4 0,1-4-6 16,-1-1-7-16,3 2-3 0,-3 3-5 0,1-4-3 0,-1 4-4 16,0 0-1-16,5-3-6 0,-5 3-3 0,0 0-4 15,0 0 4-15,6 0-3 0,-6 0 1 0,0 0 3 16,0 0 5-16,0 0-3 0,0 0 10 0,0 0 2 15,0 0-5-15,0 0-2 0,8 1-1 0,-8-1 0 16,0 0-5-16,0 0-6 0,0 0 1 0,0 0-5 16,0 0 4-16,4 4-7 0,-4-4 4 0,0 5-4 15,0 0-2-15,0-5-2 0,0 5 3 0,0 2-5 16,0-1 4-16,1 1-6 0,-1-2-3 0,0 3 4 16,4 2 0-16,-4 1 3 0,0-2-3 0,0 0-7 15,0 1 2-15,0 1 5 0,-4-2-2 0,4 2-1 16,-2-2 4-16,-1 1 0 0,-1 0-4 0,3-2 5 0,-3-1-5 15,0-1 0-15,3-1 3 0,-2 2-5 0,0-2 2 16,0-2 1-16,2 2 2 0,-2-1-2 16,3 0-2-16,-1 0 4 0,1-4 2 0,-4 3-4 0,4-3 4 15,0 4-1-15,0-4 9 0,0 0-1 0,-1 3-3 16,1-3 0-16,0 0-2 0,0 0 2 0,0 0-4 16,0 0 4-16,0 0-7 0,0 0 5 0,0 0 5 15,0 0-6-15,0 0 5 0,0 0-6 0,0 0 1 16,0 0-5-16,0 0 6 0,-8 0-7 0,8 0 3 15,-9-1 0-15,9 1-2 0,-14 0 2 0,9 0 1 16,-9 0 3-16,1 1-3 0,-5-1 2 0,0 2 3 16,-2 0 0-16,-2-1-6 0,-3 2 11 0,-5 0 1 0,0 2 0 15,-3 2 9-15,1-1-1 0,1-2-5 0,-2 3 3 16,-3-3-3-16,-4 2 7 0,-10 1-5 0,-1-2-3 16,-2 3-2-16,-4-2 1 0,-3 0-8 0,-4-1-12 15,-1-4-28-15,-24 0-32 0,27-2-49 0,-31-1-102 16,29-4-233-16,-1-3 104 0</inkml:trace>
  <inkml:trace contextRef="#ctx0" brushRef="#br0" timeOffset="16405.38">14898 11275 10 0,'0'0'72'16,"-3"-6"-2"-16,0 5-10 0,3 1-3 0,-1-6 2 15,1 6-9-15,0 0-13 0,0-5-1 0,0 5 0 16,0 0-8-16,0-4-1 0,0 4-4 0,0 0-3 0,0-3 3 15,0 3-4-15,0 0-1 0,0 0-1 16,1-4 5-16,-1 4-8 0,0 0 0 0,0 0-4 0,0 0 2 16,0 0-3-16,0 0-3 0,0 0-3 0,0 0 2 15,0 0 3-15,0 0-1 0,0 0-5 0,0 0 1 16,0 0 0-16,0 0 0 0,0 0 5 0,0 0-8 16,0 0-1-16,0 0 3 0,0 0 2 0,0 0-4 15,0 0 2-15,0 0 8 0,0 0-12 0,0 0 5 16,0 0-4-16,0 0-2 0,0 0 5 0,0 0 0 15,0 0-1-15,0 0 0 0,0 0 2 0,0 0-3 16,0 0 5-16,0 0-2 0,-11 7-3 0,11-7 2 16,0 0-4-16,0 0 5 0,0 4-3 0,0-4 1 15,-2 8 1-15,2-4-1 0,-2-1 2 0,1 4-7 16,0-1 4-16,-1 3 2 0,1 1 0 0,0-1-4 16,-2 2 5-16,1 0-9 0,0 1 10 0,1 0 2 0,-1 4 1 15,-3-1 0-15,2 0-4 0,1 6 4 16,-2-3 1-16,0 2 3 0,0-4 7 0,0 1-3 0,-1 3-2 15,-1-2 2-15,1 0-8 0,-1-2 5 0,0 1 0 16,1 0-11-16,2-5 5 0,-3 2 2 0,2-2-1 16,2-3 2-16,-2 0-3 0,1-1 1 0,3-4-2 15,-1 4 1-15,1-4 6 0,-3-2 3 0,3 2-4 16,0-4 4-16,-1 7 5 0,1-7 3 0,1 5 2 16,-1-5 3-16,0 0-5 0,0 0-1 0,0 0 1 15,2 2-4-15,-2-2 5 0,0 0-1 0,0 0-2 16,0 0 5-16,0 0-6 0,0 0 3 0,0 0-6 15,0 0-2-15,0 0-4 0,0 0 0 0,0 0 4 0,0 0-8 16,0 0 6-16,0 0-9 0,0 0 4 0,6 2 0 16,-6-2-2-16,0 0-8 0,0 0 7 15,9-3-2-15,-9 3 0 0,11-1-1 0,-11 1 3 0,8-1-2 16,-4-1 0-16,2 1-3 0,-6 1 3 0,13-1-7 16,-7 1 4-16,1 0 0 0,1-3 3 15,0 3-5-15,1 0 4 0,2 0-6 0,0 0 3 0,-1 0 3 16,2-1-1-16,2 1-3 0,-4-2 2 0,4 0-1 15,4 1 1-15,3-1-3 0,-2 0-1 0,0-1 2 16,1 2 5-16,3-3-10 0,5 1 9 0,-1 0-2 16,4-2-4-16,-3 3 2 0,2-2 4 0,0 0-9 15,0 0-1-15,0 1 0 0,0 0 4 0,-1-1-5 16,2 3-2-16,-2-3 7 0,0 4-3 0,0-3-2 16,-8 3 1-16,7-3 0 0,3 3-1 0,-13-1 3 15,10 2 6-15,-5-2-8 0,5 2 5 0,-6-2-5 0,0-1 0 16,6 1 2-16,-7 0 0 0,1 0 0 0,6 1 3 15,0-4-2-15,-6 3-3 0,0-2 8 0,-1 1-6 16,0-2 9-16,-1 2-8 0,7 0 6 0,-6-2-3 16,-1 4-1-16,3-3 4 0,-4 2-1 0,3 1-1 15,0-1-4-15,6-1-2 0,-6 2 3 0,0 2 1 16,-1-2-7-16,7 1 3 0,0 0 1 0,2-1-2 16,-10 0-3-16,8 0 1 0,0 0-3 0,-1 0 2 15,-4 0 4-15,5 0 2 0,0-2 2 0,2 0-2 16,-2 2 3-16,0-2-2 0,-1 0 7 0,1 1-3 15,-7 1-3-15,7 0 1 0,-4 0 4 0,1 0-1 16,2 0-3-16,-8 1 1 0,2 1 0 0,-1-1 1 16,0 2 0-16,0-1-6 0,0-2 1 0,8 3 8 0,-7 0 2 15,-1-1-12-15,5 0 5 0,-4-1 3 0,5 3-1 16,-4-3 1-16,6-1-2 0,1 0 1 0,-1 0-1 16,0 0 3-16,2-1 0 0,-2-1 1 0,2 0 2 15,1 1-2-15,0 1-1 0,-2-2 3 0,2 3-3 16,-12 0-6-16,11-1 2 0,-9 1 5 0,1 1 8 15,5 1-16-15,-5-2 4 0,-1 2-8 0,2-2 2 16,-3 2-2-16,2-1 6 0,5-1-8 0,-4 2 7 16,-1-2-3-16,6 2 1 0,-7-2 2 0,9-1 0 15,-2 0 2-15,-1-1 0 0,1-1 5 0,3-2 15 16,1 3-3-16,0-2-1 0,0 0-4 0,1 2 2 16,-4 1-1-16,2 0 3 0,1-3-14 0,-3 6 12 0,-7-3-4 15,6 3 5-15,0-2-7 0,0 1-5 0,-7-1-5 16,-1 2-3-16,10-2-8 0,-9 0 3 0,-1 2-1 15,0 0 4-15,2 0-2 0,-4-1 4 0,2-1-4 16,-1 1 4-16,-6-2 0 0,6 0-1 0,-1 0 4 16,1 0-2-16,0-1 4 0,-2 1 13 0,3-2 2 15,-3 1 2-15,1-2-2 0,-4 2 0 0,5 0 1 16,0 1-3-16,-1 0-2 0,-4 0 1 0,4 0-3 16,-4 0 1-16,-1 1-6 0,6 0 5 0,-6 1-3 15,1 0 0-15,-1-2-4 0,5 3 1 0,-6-1-1 16,8-1 2-16,-4 2-3 0,2 0 6 0,1-2-6 15,-1 2-1-15,0-2 2 0,0 0-9 0,0-1 15 0,1 1-6 16,-1-1-3-16,1 0 3 0,-1 2 13 0,2-2-2 16,-1 0 7-16,0-2 2 0,-2 2-6 0,0-1-1 15,-4 1 1-15,-7 0-4 0,3 0-2 0,-1 0 0 16,-8 0-2-16,10 0 0 0,-5 0 2 0,-5 0-5 16,8 1 7-16,-8-1-15 0,7 2-4 0,-7-2 3 15,4 2-4-15,-4-2-1 0,0 0-1 0,5 3 3 16,-5-3-1-16,0 0 12 0,0 0-7 0,2 2 1 15,-2-2 3-15,0 0 2 0,0 0 4 0,0 0-2 16,0 0 7-16,0 0-5 0,0 0 4 0,0 0 7 16,0 0-3-16,0 0-5 0,0 0 6 0,0 0-6 15,0 0 2-15,0 0 0 0,0 0-1 0,0 0-1 0,7-5-2 16,-7 5 1-16,0 0-3 0,0 0 4 16,7 0-5-16,-7 0 0 0,0 0 0 0,0 0-3 0,0 0 3 15,0 0-1-15,0 0 2 0,0 0 1 0,0 0-2 16,10 0 0-16,-10 0 2 0,0 0-5 0,0 0 2 15,0 0 0-15,0 0 2 0,0 0-4 0,6 0 6 16,-6 0-4-16,0 0-1 0,3-4 0 0,-1 2 0 16,-2 2-6-16,0 0-25 0,3-6-32 0,0 4-49 15,-3 2-123-15,1-4-254 0,-1 4 112 0</inkml:trace>
  <inkml:trace contextRef="#ctx0" brushRef="#br0" timeOffset="36271.89">10289 11293 3 0,'1'-7'47'0,"-1"7"1"0,1-4 6 16,-1 4-9-16,0-3-2 0,0 3 3 0,0-7-2 16,0 7-4-16,0-3-4 0,0 3 0 0,0-4-3 15,0 4-3-15,0 0-6 0,1-5-5 0,-1 5 8 16,0 0-6-16,0 0-9 0,0 0-3 0,0 0 4 15,-1-5-4-15,1 5 5 0,0 0-5 0,0 0 2 16,0 0-1-16,0 0-1 0,0 0 2 0,0 0-1 16,-2-4 3-16,2 4-2 0,-4-3-5 0,4 3-1 15,0 0 0-15,0 0-1 0,0 0-2 0,0 0 4 0,0 0-5 16,-12 2 3-16,12-2-4 0,0 0 3 0,0 0 1 16,-6 3-4-16,6-3 0 0,-5 2 2 15,2 0 2-15,1 3-5 0,-1-3 1 0,0 3 3 0,0-2 0 16,-1 2-5-16,1 2 3 0,2-2-6 0,-4 0 2 15,2 2 1-15,2-2 3 0,-3 2-1 0,-1 2-1 16,2-1 1-16,1 2-5 0,-4 0 9 0,3-1-3 16,-2-1 0-16,1 4 3 0,4-5-5 0,-4 3 2 15,3-4 2-15,1 2-4 0,0 0-2 0,0-1-1 16,0 0 2-16,-4 3 6 0,7-5-9 0,-6 2 3 16,6 0 3-16,-2 0 0 0,-1-1 1 0,0-1-4 15,1 1 3-15,-1-1-4 0,0-2 6 0,0-3-3 16,3 4 0-16,-2-1 2 0,-1-3 1 0,0 5-4 15,0-5-2-15,0 3 3 0,3 0 0 0,-3-3 0 16,0 0 5-16,0 0 5 0,1 3-10 0,-1-3 3 0,0 0-5 16,3 3 0-16,-3-3 5 0,0 0 0 0,0 0 2 15,0 0-4-15,0 0 5 0,0 0-6 16,2 4 5-16,-2-4-10 0,4 5 7 0,-4-5 3 0,4 3-2 16,-4-3-5-16,3 2 5 0,-3-2-6 0,3 3 6 15,-3-3-4-15,5 1-1 0,-5-1 2 0,5 3 4 16,-2 1-6-16,2-3 6 0,3-1-1 0,-8 0-1 15,11 0-2-15,-3 0 3 0,1 0 5 0,1 3-9 16,0-3 0-16,4 1 1 0,3 0-3 0,-2-1 6 16,2 0-6-16,2 2 5 0,-1-1-2 0,1 3 1 15,3-4-3-15,-2 0 5 0,1 0-4 0,-1 3-1 16,-1-3 6-16,2 0-1 0,-1 0-3 0,-2 0 4 16,1 0-3-16,0 0 8 0,-2 0-6 0,3-3-5 0,1 3 4 15,-4 0-2-15,2 0 1 0,-1-2 3 16,2 1-6-16,-1 2 3 0,0-2-1 0,4 1 2 15,-1 0-5-15,6 1 3 0,4-2 0 0,-1 2 2 0,-1-2-2 16,2 2 2-16,4 1-5 0,-1-2 0 0,1-7 4 16,-1 5-3-16,5 2 1 0,-3-3 2 0,1-4 0 15,3 5-2-15,-5-3 4 0,0-2 7 0,-2 2-11 16,-2-4 5-16,0 4-2 0,-1-1 3 0,-4 5-5 16,-7-5 11-16,3 3-6 0,-4 2-3 0,3-2 3 15,0 0-3-15,-2-1 1 0,7 2 3 0,2 0-6 16,1-1 5-16,-3 2-3 0,3 1-1 0,1 0 4 15,-2 0 1-15,-1 0-3 0,3 1 2 0,0 2-2 16,-2-3-8-16,-1 0 0 0,0 1-1 0,0 0 2 0,3 1-2 16,-3 1-2-16,-1-2 3 0,0-1-2 15,2 0 0-15,0-1 3 0,-1 0-8 0,-2-2 7 16,5 0 4-16,-2-1-5 0,2 0 2 0,1 1 1 16,0-2 7-16,0 0-8 0,3 5 4 0,-1-4 2 0,-1 3-5 15,-1 1-1-15,-1-2-9 0,-11 2-5 16,7 2-6-16,-5-1 2 0,1-1 1 0,-4 1-7 0,4 2-3 15,-4 0-3-15,2-1 4 0,-1-1 3 0,2 2-1 16,-2-2 3-16,3-1 2 0,4 0 4 0,1 1 2 16,2-2 5-16,0 1 5 0,1-3 4 0,0 1 1 15,-1 0 4-15,1 1 8 0,2-1-6 0,-5 2 1 16,3 0-1-16,-3 2-6 0,-5 0 6 0,-1 0-7 16,5 3-10-16,1-2 8 0,-8 0-1 0,8 0-3 15,-7 0 3-15,2-1 0 0,5-2 4 0,-7 2-3 16,1 0 4-16,0-2 6 0,5 0 2 0,-6 0 5 0,1 0 6 15,-3-1 5-15,3 0 5 0,0-1-5 0,-3 1 2 16,1 0-2-16,2 0 3 0,-3 0-8 16,2 0-3-16,-1-1 12 0,-2 4-13 0,3-1-5 0,0 1 4 15,-3 0-4-15,1 1-1 0,3 3-2 0,-4-4-3 16,4 2 5-16,-1 1 1 0,0-1-6 0,-2 0 4 16,3 0-4-16,-3 0 5 0,0-2 0 0,0 1 4 15,-1 1-3-15,1-3 7 0,1-1 11 0,0 4-4 16,-1-1-1-16,-1-2-4 0,1 0-3 0,0 2 5 15,-1-2-7-15,3 3 3 0,-1 0 1 0,-7-1-6 16,0 2 1-16,-2-1-11 0,2 1-31 0,-4 0-15 16,4 2-22-16,-4 0-82 0,1 0-159 0,-1-1 71 15</inkml:trace>
  <inkml:trace contextRef="#ctx0" brushRef="#br0" timeOffset="54859.48">6473 11543 54 0,'0'0'58'0,"0"-7"-2"0,-1 5-5 0,2-3-2 16,-1 5-9-16,0-6-5 0,0 3-4 0,0 3-4 15,0-6-1-15,0 6 1 0,0-5-6 0,0 5 8 16,0-5-14-16,0 5 3 0,0 0-5 0,0-3 4 15,0 3-1-15,0 0 0 0,0 0 0 0,0-4-1 16,0 4-1-16,0 0 0 0,0 0-8 0,0 0 7 16,1-5-5-16,-1 5-4 0,0 0 4 0,0 0 1 15,0 0-9-15,0 0 4 0,0 0 7 0,0 0-8 16,0 0 5-16,0 0-3 0,0 0-1 0,0 0 0 16,0 0-3-16,0 0 1 0,0 0 4 0,0 0-3 0,0 0-3 15,-2-5 3-15,2 5 1 0,0 0-1 0,-3-2-6 16,3 2 10-16,0 0 4 0,-4-5-8 15,4 5 6-15,-1-2-7 0,1 2 2 0,0 0 4 0,0 0-7 16,0 0 3-16,-3-4-3 0,3 4 2 0,0 0 2 16,-1-3-1-16,1 3-3 0,0 0 8 0,0 0-6 15,0 0-4-15,0 0 4 0,0-6-4 0,0 6 1 16,0 0-1-16,0 0-5 0,0 0 7 0,0 0-1 16,0 0-4-16,0 0 1 0,0 0-1 0,0 0 6 15,0 0-3-15,0 0-1 0,0 0 0 0,0 0 1 16,0 0 2-16,0 0-4 0,1 14-1 0,2-13 4 15,-3-1-2-15,0 7-2 0,0-3 0 0,1 2 4 0,-1-1-5 16,3 0 4-16,-3 2-2 0,0-1 0 16,0 0 6-16,-3 2-3 0,6 0 2 0,-6-3-2 15,3 3 1-15,-1 1-1 0,1-1 0 0,0 1 0 0,0-1 1 16,0-3-1-16,0 2-1 0,0-1-1 0,0 2 3 16,0-2-1-16,0-1-2 0,0 2-2 0,4-1 1 15,-4-2 2-15,1 3-3 0,2-3 5 0,-2 2 0 16,-1 1-3-16,1-5 5 0,-1 2-5 0,3 2 3 15,-3-4-3-15,1 2 5 0,-1-4-3 0,4 4 9 16,-3-1-3-16,-1-3 13 0,0 0-11 0,0 0 0 16,0 4 4-16,0-4-4 0,0 0-4 0,1 4-2 15,-1-4 3-15,0 0-2 0,0 0 17 0,0 0-14 16,0 0-2-16,0 0-1 0,0 0 5 0,0 0-5 16,3 2 4-16,-3-2-2 0,0 0 4 0,0 0 0 15,0 0 0-15,0 0 0 0,0 0 0 0,0 0 7 16,0 0-11-16,0 0 5 0,0 0 6 0,0 0-11 0,0 0 3 15,0 0 3-15,0 0-5 0,0 0-4 0,0 0 0 16,0 0-1-16,0 0 0 0,-13 3-1 0,13-3 4 16,0 0-2-16,-5 0 1 0,5 0-1 0,0 0 0 15,0 0 1-15,0 0-7 0,0 0 4 0,0 0-8 16,0 0 6-16,0 0-3 0,0 0-1 0,0 0 2 16,0 0 4-16,0 0-4 0,0 0 1 0,0 0-1 15,15 3 5-15,-8-3-3 0,-1 0 1 0,5-3 0 16,0 3 1-16,3-2 3 0,5 1 1 0,-1-1-10 15,3-1 12-15,0-1-7 0,7 1 2 0,-1 1 2 16,1-1 6-16,2 2-7 0,-2-3-8 0,0 3 6 16,0-5 0-16,0 2-2 0,0 2 0 0,3-5-3 15,-3 2 2-15,4 2 6 0,-3-3-8 0,1 2 1 0,-2-1 0 16,1 3-3-16,2-3 9 0,-2 1 0 0,2 2 3 16,0 0-7-16,-1-1-1 0,0 2 1 15,0-2 3-15,1 1-3 0,-8 2 3 0,4-2-2 0,-1 4-4 16,-6-2 2-16,9 0 3 0,-10 1-6 0,1-1 4 15,-1 0 0-15,-1 0 0 0,1-1 2 0,0 1 3 16,-2 1-3-16,-3-1-5 0,4-1 2 0,1 1 3 16,0 0-2-16,-1 1-5 0,0-1 6 0,1 1 5 15,-1-1-8-15,2 0 8 0,-3 3-4 0,2-3-1 16,1 0-2-16,0 0 2 0,0-3-1 0,0 3 7 16,0 0-6-16,0 0 1 0,-1 0 1 0,-1-1 0 15,1-2-4-15,-2 1 3 0,2 0 1 0,0 2 2 16,-6 0 0-16,5-2 2 0,0 1-7 0,0 1 10 15,-2-3-11-15,3 0 2 0,-1 3 2 0,0 0-1 16,1-1 0-16,-2-2 0 0,2 1-4 0,-1 0 10 16,3 1-9-16,-1 1 5 0,-2-3 1 0,4-1 2 0,-2 2-9 15,9-1 6-15,-9 1 2 0,1 0 0 0,1 1-7 16,-2-3 0-16,1 3 4 0,-2-2-5 0,3 2-4 16,-5 1 6-16,0-1 1 0,-4-1 4 0,1 4-5 15,-1-2 1-15,-3 0 1 0,-1 0-3 0,-1 0 3 16,-2 0 2-16,-6 0-3 0,14 1 3 0,-10-1-9 15,-4 0 7-15,9 0-1 0,-4 1 1 0,-5-1-3 16,9-1 3-16,-4 2 2 0,-5-1 1 0,13-1 0 16,-8 1-6-16,5 0 5 0,-3 0-6 0,-1 0 3 0,6 1-2 15,-4-1 4-15,1-1 7 0,-1 1-10 16,0 0 4-16,3 0-2 0,-3 0-1 0,0 1-1 16,-1-2 1-16,-7 1 1 0,13-1 7 0,-8-1-7 0,-5 2 3 15,8 0 14-15,-8 0 14 0,7 2 11 16,-7-2 7-16,0 0-3 0,8-2 1 0,-8 2-1 0,0 0-5 15,5-5 1-15,-5 3-6 0,0 2-3 0,4-3-3 16,-4 3-4-16,2-3 2 0,-2 3-15 0,0 0 3 16,5-4-2-16,-5 4-2 0,3-1-4 0,-3 1 6 15,5-3-3-15,-5 3-7 0,0 0 4 0,8 0-2 16,-8 0-3-16,0 0 2 0,8 0 0 0,-8 0 0 16,0 0 0-16,5 3-5 0,-5-3 7 0,0 0-4 15,0 0 1-15,0 0 0 0,0 0-9 0,0 0-17 16,0 0-17-16,0 0-16 0,0 0-22 0,0 0-24 15,-9 5-125-15,3-4-245 0,6-1 110 0</inkml:trace>
  <inkml:trace contextRef="#ctx0" brushRef="#br0" timeOffset="102725.31">2472 11426 43 0,'-1'-4'48'0,"1"4"-2"0,-1-4-5 15,1 4-5-15,-2-4-1 0,2 4-8 0,0 0 6 0,-2-4-10 16,2 4 0-16,0 0-7 0,0-5 2 0,0 5 0 16,0 0-3-16,0 0-2 0,-2-4-6 0,2 4 2 15,0 0-2-15,0 0 3 0,0 0-4 0,0 0-2 16,0 0 3-16,0 0-1 0,0 0-2 0,0 0-2 15,0 0 2-15,0 0 1 0,-5-3 1 0,5 3 5 16,0 0 2-16,0 0 7 0,0 0 6 0,0 0 3 16,0 0-3-16,0 0 10 0,0 0 0 0,0 0-25 15,0 0 13-15,0 0 3 0,-2-2-12 0,2 2 3 16,0 0-5-16,0 0-5 0,0 0 3 0,0 0-2 16,0 0 1-16,0 0 2 0,0 0-10 0,-3 9 7 0,3-9-7 15,-1 5 2-15,0 0-7 0,-1-1 0 0,2 0 3 16,-2 3 2-16,2-1 2 0,-2 0-4 15,1 0-5-15,-1 2 7 0,1 0 0 0,1 2-2 0,0-1 1 16,1 0 3-16,-2 0-5 0,2 2 1 0,1-2 0 16,-2 0 4-16,1-3 0 0,2 4-16 0,-2-3 10 15,1 0 0-15,-1 0 5 0,-1-1-1 0,1 1-2 16,-1-2 5-16,1 2-7 0,-1-1 7 0,2 0-5 16,-2-2 3-16,0 3-5 0,1-3 2 0,-1 2 2 15,0 1-5-15,0-2 3 0,1 0 1 0,1 0 4 16,-2 1-4-16,1 0 0 0,-1-1-3 0,1 1 1 15,-1-1 5-15,0 1 0 0,1-2 0 0,1 1-10 16,-2 2 6-16,0-3-2 0,1 0 2 0,-1 1 3 16,1-1 0-16,-1 1-1 0,0-2-2 0,0 1-1 15,0-4-4-15,0 6 11 0,0-2 0 0,-1-1-6 16,1-3 0-16,1 5 5 0,-1-5 1 0,0 4-6 16,0-4 1-16,0 0-1 0,0 6 5 0,0-6-4 0,0 0 7 15,-2 2-7-15,2-2 2 0,0 0-5 16,0 0 6-16,0 0 4 0,-3 3-9 0,3-3 1 15,0 0-1-15,-2 4-1 0,2-4-1 0,-3 2 4 0,3-2-2 16,0 0-1-16,0 0 9 0,0 0-6 16,0 0-1-16,-1 3 0 0,1-3 0 0,0 0-6 0,0 0 9 15,-4 3-4-15,4-3 2 0,-4 2-3 0,4-2 4 16,-6 5-1-16,3-3 4 0,1 1-1 0,2-3-6 16,-4 6 4-16,-1-5 1 0,1 1-7 0,0 2 5 15,0-2-1-15,-2 0-19 0,6-2 23 0,-4 4-4 16,0-3 2-16,4-1-2 0,-5 4 2 0,5-4-1 15,-4 1 0-15,4-1 3 0,0 0-4 0,-2 2-3 16,2-2 2-16,0 0 3 0,-3 4-2 0,3-4-3 16,-4 2 6-16,-1 0 0 0,5-2 0 0,-2 3 0 15,2-3-3-15,-4 3 5 0,0 1 1 0,0-3-7 16,4-1 2-16,-5 5-2 0,5-5 2 0,-4 1-1 16,4-1-1-16,-5 2 2 0,5-2 1 0,0 0 1 0,0 4-13 15,0-4 12-15,0 0-3 0,-1 5 1 16,1-5-2-16,0 0 5 0,5 3 0 0,-5-3-5 15,5 3 7-15,-4-2 3 0,-1-1-14 0,8 0 6 16,0 0 6-16,-8 0-7 0,15 0 2 0,-6 0 2 0,-1 0-4 16,3-1 5-16,1 1-3 0,-2-2 3 0,2 1-6 15,0-2-3-15,1 2 7 0,0 0-1 16,0-2 0-16,2 0 2 0,-2 1 0 0,7 0-1 0,-4-3 2 16,5 3-4-16,-2-1 4 0,1 0-9 0,0 2 8 15,0 0-1-15,2 0 5 0,-2 0-7 0,2 0 6 16,-3 1-3-16,0-2-5 0,2 2 1 0,-3 0 2 15,0-2-5-15,1 4 7 0,-2-4 2 0,-4 2-8 16,4 0 3-16,-2 0 0 0,-2 0-3 0,2-2 4 16,-2 2-11-16,5 0 13 0,-5-2-1 0,1 1 3 15,4 1-6-15,-3-1 2 0,1 0-11 0,1-2 16 16,1 1-2-16,0-2-6 0,4 2 4 0,-1-2 5 16,0 1-6-16,2 0-1 0,0 2-2 0,-2-4 4 15,7 1 4-15,-7 3-4 0,-2 1-2 0,1-2-2 16,-1 0 2-16,0 2-3 0,-1-2 0 0,1 2 8 0,-1 0-5 15,0 0-2-15,1 0 4 0,-1-1-6 16,1 1 4-16,-1 0 10 0,0 0-9 0,2 0 5 16,-2 0-3-16,0 0-8 0,1 0 3 0,3 0 6 0,-4 0-7 15,0-3-4-15,1 2 7 0,0-2 5 16,-1 1-4-16,2 2-4 0,-1 0 4 0,1 0-4 0,0-1 5 16,3 0-1-16,-4 0-1 0,3 1 2 0,-3-1-2 15,3-1 5-15,-2 2-8 0,1-2 1 0,-3-1 10 16,5 2-7-16,-3-2 0 0,0 1-2 0,1 0 6 15,-2 1-6-15,-1-1 2 0,0 1 4 0,-1-1-3 16,2 2 2-16,-6-3-1 0,1 3-11 0,-1-1 11 16,0 1-4-16,2-1-4 0,-1-1 6 0,-2 2-7 15,1-2 14-15,5 2-8 0,0 0 1 0,-4 0 1 16,5 0 0-16,-2 0-4 0,2-3 2 0,0 3 2 16,2 0-4-16,-1 0 2 0,0-3-1 0,0 2 8 15,0 0-7-15,-1-1-1 0,1 1 4 0,-3 1-5 16,1-1 0-16,-4 0 3 0,2-1 3 0,-5 2-6 15,5 0 4-15,-3 0-5 0,0 0 3 0,-1 0-5 16,1 0 8-16,-2 0-6 0,2 0 3 0,-2 0 6 16,1 0-8-16,1 2 0 0,-1-1 6 0,1-2-7 15,-3 3 9-15,2-2-6 0,1 1 4 0,-3 1-5 0,4-2 4 16,-5-2 2-16,4 4-4 0,-1-2-2 16,-1 0 2-16,0 0 0 0,7-2-5 0,-3 2 9 0,1-2-2 15,-1 2 1-15,-3 0-2 0,5-1 2 0,-5 2-5 16,2-1 4-16,0 0 0 0,-1 0-9 0,5-1 7 15,-5 2-12-15,1-1 13 0,-2 0-12 0,2 1 11 16,-1-2 4-16,0 1-5 0,1 1 8 0,-2 0-10 16,0-1 2-16,-1 2-3 0,0-1 2 0,-1-1 4 15,2 1-1-15,-7-1-4 0,5 3 5 0,-5 0-7 16,3-3 7-16,-3 1-9 0,4 0 7 0,0 2 0 16,1-2 1-16,1 0 5 0,0 1-12 0,0-2 3 15,2 1 6-15,0-1 3 0,5-1-12 0,-3 1 6 16,4-2 0-16,-1 0 6 0,0 1-11 0,4 1 2 15,-4-2 1-15,1 1-1 0,1 0 4 0,0-2 3 16,0 3 0-16,-1-3-4 0,-1-1 4 0,1 3 1 16,-1 0-6-16,1 0 7 0,-1-1 0 0,-1 2-1 0,-3-2-4 15,-1 2 7-15,-1-3-5 0,5 3 2 16,1 0-5-16,-7 0 4 0,7-3 2 0,-5 2-1 16,-1 1-4-16,0-1 3 0,1 1-2 0,-2-2 4 0,-3 1-3 15,2 0 2-15,3 1-5 0,-3 0 8 0,2 0-8 16,-2-3 9-16,2 6-9 0,-2-3-4 0,4 0-3 15,-4 0 11-15,3 0-2 0,-2 2-3 0,1 0 5 16,-1-1-5-16,1 0 4 0,-2 0-7 0,0 1 4 16,-2-2-9-16,1 5 13 0,-3-5-7 0,2 0 4 15,-2 0-1-15,-6 0 1 0,12 0-1 0,-5 2-1 16,0-4 5-16,-7 2 3 0,14 0-2 0,-9 0-3 16,3 0-6-16,-8 0 0 0,6 0 3 0,-6 0-3 15,8 0-2-15,-8 0-3 0,5 2-5 0,-5-2-6 16,0 0-26-16,0 0-23 0,-9 7-116 0,3-4-197 15,-1 0 88-15</inkml:trace>
  <inkml:trace contextRef="#ctx0" brushRef="#br0" timeOffset="125836.35">4112 11444 22 0,'0'0'63'0,"-3"-5"-5"15,3 5-2-15,0-4 5 0,0 4-3 0,0 0-2 16,0-5-10-16,0 5-3 0,3-5-6 0,-3 2-8 16,0 3 5-16,0-4-3 0,0 4 11 0,0 0-6 15,2-5 3-15,1 2 4 0,-3 3-11 0,0 0 1 0,0-5-5 16,0 5 4-16,1-5 7 0,0 1 2 0,-1 4-6 15,0 0-1-15,0-4-6 0,0 4 1 0,0-6-5 16,0 6-3-16,0 0-5 0,0 0-2 0,-1-3 1 16,1 3-1-16,0 0 1 0,0 0-7 0,0-4-1 15,0 4 7-15,0 0-6 0,0 0 5 0,-1-7-3 16,1 7-2-16,-5-5 2 0,2 5-31 0,-1-6 4 16,2 4-3-16,-1-2 9 0,-2 2 0 0,1-1 2 15,-1 0-3-15,0-2 7 0,0 2-4 0,-2-1-4 0,1 1 12 16,2 0-5-16,-3-2-1 0,1 2 4 15,1-3-1-15,1 3-1 0,1-1 0 0,-4 1-3 16,3-1 5-16,-1 1 2 0,2-1-10 0,-1-1 7 0,-2 2 3 16,3 1 0-16,-3-3-4 0,3 1 0 0,-4-2 2 15,2 2 1-15,-1 1 1 0,-1-2-5 16,1 1 7-16,-3-1-4 0,1 3 4 0,2-1-3 0,-4-2 2 16,4 2-4-16,-2 1 1 0,-1-1 2 0,-1 2-3 15,2 1 1-15,-1-3-6 0,1 3 4 0,-1 3 7 16,3-3 3-16,-2-3-12 0,-3 6 3 0,2-3 3 15,1 1-2-15,0 0 0 0,0-1 10 0,1 0-7 16,1 3 0-16,-1-2-3 0,0 2-3 0,2 1 22 16,-2-3-2-16,2 2-7 0,1-1-7 0,-1 2 16 0,-1-1-11 15,1 2 1-15,1-2-2 0,-1 1-3 16,1-2 3-16,0 5-1 0,-2-2-16 0,2 0 10 16,-1 1-4-16,1-1-4 0,0-1 5 0,1 3 1 0,1-2-4 15,-2 1-5-15,-1-1 2 0,4 1 3 0,-3 0 1 16,0-1 8-16,0 1-4 0,3 1-3 0,-3-1-9 15,0-2 4-15,3 4 5 0,-3-1 4 0,4-1-6 16,-2 2 0-16,-1-1 6 0,2-2-7 0,1 3 4 16,0 1-2-16,0-2 8 0,0-1-7 0,0 1 0 15,4-1 4-15,-2 1-3 0,-2-2 7 0,4 3-2 16,-3-3-2-16,3 0 5 0,0 2-4 0,0-1-2 16,0 0 0-16,0-1 4 0,3 2 0 0,-3 1-2 15,1-5 3-15,2 6 1 0,-2-3-3 0,1 2 2 16,-1-1 3-16,1-2-5 0,1 0 5 0,-1 0-3 15,3 2 4-15,-1-3-7 0,-2 0 2 0,3 1 3 16,3-1-5-16,-5-3-3 0,4 1 5 0,1 0 0 0,1-2-5 16,1-1 2-16,-1-2 7 0,0 2-8 0,1 1 10 15,0-7-2-15,4 1 3 0,-8 2 7 16,9-3-3-16,-6 2 8 0,0 0 11 0,-4 0 3 0,0-2-8 16,1-1 2-16,-4 3 4 0,1-4 7 0,-1 2-6 15,-2-4-5-15,2 4 11 0,-5-3-5 0,2 0 8 16,-2 2-4-16,1-2-2 0,-2 0 0 0,0-2-11 15,0 3 7-15,-2-1-4 0,0-2-11 0,-1 3 6 16,1-4-7-16,-2 1 1 0,1 1-1 0,1-2-1 16,-2 3-7-16,1 2 7 0,-1-2-8 0,2 2-4 15,-2 1-11-15,0 1-2 0,-3-2-8 0,4 4-7 16,-3-1-10-16,-2 0-3 0,-1 1-4 0,-2 1-8 0,-1 1 3 16,-2-1 0-16,4 3 1 0,-3 0-10 15,-1 1-12-15,-3-1-33 0,-2 0-66 0,4 3-181 16,-1-2 80-16</inkml:trace>
  <inkml:trace contextRef="#ctx0" brushRef="#br0" timeOffset="126655.35">3799 11364 15 0,'-7'5'51'0,"3"2"-5"0,-1 0-6 15,0-4-4-15,4 4-2 0,-2-3 0 0,1 0-9 16,0 0 4-16,1 1-14 0,1-5 9 0,0 4 1 15,0-4 5-15,0 0-6 0,9 1 1 0,-9-1 2 16,9-5-3-16,-3 2-6 0,2-4-3 0,2 0 11 16,-1 0-7-16,1 1-3 0,3 1-1 0,-3-3-3 15,6 1-1-15,-2 1-11 0,-4-1 6 0,4 7-9 16,-1-6 6-16,-4 5-12 0,4 0 2 0,-6 2-11 16,0 0 1-16,-1 4-2 0,-1-4 5 0,-4 3 2 15,-1 4 3-15,-2-3-3 0,-2 2-1 0,-4 2 6 16,1 0 0-16,-2-2 5 0,0 2 10 0,-1-2 2 0,-2-1 0 15,2 1 3-15,0-1 8 0,-1-1 2 16,0-1-2-16,3 0-5 0,3 0 9 0,0-4 5 0,-4 3 5 16,5-1 0-16,0-1-1 0,4-1-7 0,-6 1 5 15,6-1-4-15,0 0-11 0,0 0 8 16,0 0-14-16,9-11 6 0,1 6-7 0,-1 1 3 0,0-1-2 16,4 1 0-16,-4 0-2 0,1 1 3 0,3 1-3 15,-4-2-5-15,-4 3 5 0,0-1-9 0,3 0 4 16,-5 1 0-16,-3 1-1 0,7-2-5 0,-7 2 4 15,0 0-1-15,0 0-1 0,0 0-1 0,-10 8-5 16,2-7 10-16,2 4-4 0,-2-2-3 0,0-2 4 16,2 2-7-16,-3 1-15 0,0-2-16 0,4 2-25 15,-4 0-89-15,4 0-163 0,-2-1 72 0</inkml:trace>
  <inkml:trace contextRef="#ctx0" brushRef="#br0" timeOffset="155009.14">28876 9261 59 0,'3'-2'88'0,"-3"2"-10"0,2-6-2 0,-2 6-9 0,0-4 0 16,0 4-7-16,0 0-9 0,5-2-1 0,-5 2-12 16,0 0 0-16,0 0-17 0,0 0 6 0,3-3 1 15,-3 3-9-15,0 0 5 0,0 0-9 0,0 0 1 16,0 0 3-16,0 0-4 0,0 0-4 0,1-2 12 15,-1 2 1-15,0 0 5 0,0 0 3 0,0 0 1 16,0 0-10-16,0 0 3 0,0 0 4 0,0 0-8 16,0 0 1-16,0 0-1 0,0 0-4 0,0 0-2 15,0 0 3-15,0 0-14 0,0 0 7 0,0 0-5 16,0 0-2-16,0 0-5 0,0 0 1 0,0 0 3 0,0 0-1 16,0 10-1-16,0-10 2 0,0 7 0 15,0-5-4-15,1 2-1 0,-1-4 9 0,-1 9-5 16,0-2 0-16,1-3-6 0,-2 1 4 0,1 2-2 0,-4-1 1 15,5 3 3-15,-1 1-2 0,-2-1-5 16,-2 1 5-16,4 0-3 0,-3 0-3 0,1 1 2 0,-2-1 5 16,1 2-1-16,3 0-2 0,-4 0 5 0,0 1-1 15,1-4-29-15,0 4 6 0,-1 0 1 0,1-2-6 16,-2 1 13-16,1 0-2 0,2-2 0 0,-2 0 4 16,1 1 2-16,-1 0 1 0,1-2-2 0,-1 0-1 15,4-2 4-15,-3-1-6 0,0 3 10 0,1-5-1 16,1 2 1-16,-2 0 4 0,2-1-5 0,0-2 0 15,0 4 0-15,2-2-7 0,-1-2-5 0,-1-1-9 16,2 5-12-16,0-7-15 0,2 5-12 0,-1-2-81 16,-1-3-155-16,2 2 70 0</inkml:trace>
  <inkml:trace contextRef="#ctx0" brushRef="#br0" timeOffset="155528.14">28879 9329 36 0,'0'0'83'0,"6"-4"3"0,-4 1-10 16,-2 3 2-16,4-3-9 0,-1 1-5 0,-3 2-8 0,7-5-8 16,-3 5 1-16,2-2-11 0,-2 0-1 0,2 1 1 15,-6 1-11-15,12-2-2 0,-5 4 4 16,0-1-8-16,2 1-3 0,0 0-4 0,-2 2 1 0,0-1-2 15,2 0-4-15,-2 1 1 0,1 3 0 0,0-4-2 16,-4 3 3-16,1-1-6 0,-1 1 3 0,0-1-12 16,-3 1 6-16,3 0 1 0,-4 0 3 0,0 0-4 15,0 1-1-15,-4-2 3 0,3 2-2 0,-3-1 0 16,0-2 4-16,-3 3-1 0,0-2-1 0,-2-2-3 16,2 4 3-16,-2-3 4 0,-1-1-5 0,1 2-1 0,1-2 10 15,-1-2-9-15,0 2 3 0,3-2-5 16,-1-1 1-16,2 0 5 0,-2 1-5 0,7-1 1 15,-13 0 2-15,13 0-6 0,-8 0 1 0,8 0-4 0,-11-1-1 16,11 1-10-16,-7 0-7 0,7 0-8 0,0 0-12 16,-6 0-7-16,6 0-15 0,0 0-7 0,-7 2-58 15,7-2-139-15,0 0 62 0</inkml:trace>
  <inkml:trace contextRef="#ctx0" brushRef="#br0" timeOffset="156259.24">28932 9482 64 0,'4'4'70'0,"0"-1"-11"0,1 0-2 16,0 1-7-16,-1 3 3 0,1-2-15 0,-1 0-2 0,-2 0-6 16,2 2 2-16,-1 0-6 0,-1-1-5 0,1 0 2 15,-1 2-4-15,-2-1-3 0,-2-1 3 16,4 1-2-16,-4-1-5 0,-2 1 4 0,3-2 4 0,0 0-5 15,-2 4 4-15,0-3-5 0,2-1-6 0,-1-1 0 16,-1-1 4-16,2 3-9 0,1-6 5 0,-4 5-2 16,3-2 5-16,1-3 0 0,-2 3 1 0,2-3 5 15,0 0 4-15,0 0 1 0,0 0-1 0,0 0-4 16,0 0 3-16,8-10-3 0,-5 3-2 0,-1 4-1 16,2-1 6-16,0-4-6 0,1 4-5 0,-1-4 3 15,1 3-4-15,-1 0-4 0,1 2 2 0,1-1 1 16,-1 0 1-16,2 0-5 0,-1 2-2 0,-1 0 9 15,0 1-9-15,-5 1-1 0,14 0 3 0,-10 1-4 0,1 2 2 16,-1-2 2-16,1 1 0 0,3 0-2 0,-3 0-2 16,0 0-2-16,0-2-3 0,-1 3 1 15,0-1-2-15,2 0 9 0,-6-2-6 0,7 0 4 0,-7 0-10 16,0 0 14-16,9 0-7 0,-9 0 7 0,5-3-10 16,-3-1 6-16,-2 4-3 0,3-2-2 0,-3 2 3 15,1-4 12-15,-1 4 1 0,3-4-3 0,-3 4-2 16,0-4 6-16,0 4-5 0,0 0 0 0,0 0-3 15,0 0-4-15,2-3 0 0,-2 3 1 0,0 0-3 16,0 0 4-16,0 0-2 0,0 0 0 0,0 0 1 16,-5 12 1-16,5-12 2 0,-2 5-1 0,0 0-2 15,1-2-3-15,0 1 5 0,-1-1 2 0,1 2-5 16,-1-1-3-16,0-1 9 0,1 2-6 0,-3 1 0 16,4-3-2-16,0 0 3 0,-1 4 0 0,0-3-4 15,-1-1 12-15,1 0-8 0,1-3-2 0,3 9 3 0,-2-7 2 16,0 1-2-16,3 0 1 0,1 0 3 0,0-1 0 15,2 2-12-15,-2-2 11 0,1-1-3 0,2-1-1 16,0 2-1-16,2 0 13 0,-3 1-12 0,0-2 1 16,2 0 2-16,-2-2-2 0,-2 1-4 0,3 0-1 15,-3-3 4-15,4 2 1 0,-4-1-2 0,-1-1-6 16,-3-1 9-16,3-3 3 0,-4 2-6 0,2-3 5 16,-2 1 4-16,-2-4-1 0,2 5 3 0,-4-3-2 15,1 1 13-15,-1-1-1 0,-1 1-7 0,0 1 3 16,1 2 4-16,-1 0-11 0,3 1 3 0,-2 0-10 15,-1 1-8-15,5 3-6 0,-5-2-10 0,5 2-23 0,0 0-8 16,0 0-18-16,-10 4-23 0,10-4-81 0,-4 2-189 16,4-2 83-16</inkml:trace>
  <inkml:trace contextRef="#ctx0" brushRef="#br0" timeOffset="156579.24">29392 9569 6 0,'0'0'108'0,"-8"9"-3"0,8-4-15 0,0 0-5 16,0 1-4-16,2 3-7 0,-1-2-4 0,2 5-6 0,-2-1-6 15,-1-1-6-15,3 1 5 0,0 0-11 16,-3 0 4-16,4 0-5 0,-1-1-5 0,-1 0 1 15,-2-1-7-15,1 1-9 0,-1 0 6 0,-1-3-2 0,1 2-2 16,0-4 2-16,-2 4-10 0,-1-3 2 0,-1-1-3 16,2 2 3-16,-1 0-6 0,-2-2 5 0,1 0-5 15,-1 0-4-15,0-1 4 0,-1-1-3 0,1 1-8 16,-2-3-3-16,1 1-13 0,-1-1-4 0,-2-1-7 16,9 0-20-16,-14-3-9 0,5 0-18 0,-1-2-24 15,1-1-92-15,3-3-200 0,-6-3 90 0</inkml:trace>
  <inkml:trace contextRef="#ctx0" brushRef="#br0" timeOffset="156746.24">29367 9433 80 0,'3'-7'149'15,"1"2"-14"-15,0 0-15 0,-1 0-16 16,2 4-6-16,0 0-32 0,1-1-9 0,2 1-20 15,-8 1-30-15,19 3-13 0,-9-1-27 0,3 2-103 0,-4-3-147 16,5 4 65-16</inkml:trace>
  <inkml:trace contextRef="#ctx0" brushRef="#br0" timeOffset="157124.24">29543 9605 130 0,'0'0'194'0,"0"0"-20"16,-4-1-22-16,4 1-11 0,0 0-21 0,0 0-8 15,18 3-11-15,-12 0-10 0,2-2-8 0,2 3-8 16,0-2-10-16,-1 0-4 0,-1 0-8 0,2-1-8 0,1 1-6 16,-4-1-6-16,1 2-6 0,-2-2 0 0,-3 1-8 15,-3-2-4-15,8 1 1 0,-5 0-2 16,-3-1-1-16,0 0-2 0,0 0-4 0,0 0 3 0,0 0-3 15,-9 6-4-15,2-6 0 0,-1 2 0 0,2 1 0 16,-1-1-1-16,-2 1 3 0,-1 1-4 0,4-3 4 16,-2 3-2-16,3-1 0 0,1 1-2 0,-2 1 3 15,2 0-3-15,-1-2 0 0,1 2-1 0,1-1 2 16,1-1 1-16,-2 1-6 0,1-1 4 0,1 1-2 16,-1 0 1-16,2 0 3 0,0-2-2 0,2 3 3 15,-1-5-4-15,1 6-2 0,3-2 4 0,1-2-1 16,0 1-7-16,3 1-3 0,2-3-13 0,3 2-15 15,4 1-14-15,1-4-12 0,3 0-23 0,-3 1-18 16,1-2-147-16,0-2-273 0,3-2 121 0</inkml:trace>
  <inkml:trace contextRef="#ctx0" brushRef="#br0" timeOffset="157443.24">29944 9554 67 0,'0'0'99'0,"-9"6"-8"0,9-6-7 0,-5 4-6 16,4 0-11-16,-2 1 0 0,2-2-3 0,-2 3-9 0,2-2-11 15,-1 0 5-15,0 1-2 0,2 2-3 16,-2-4-2-16,2 2-3 0,-3 2 3 0,3-2-9 15,0-2-1-15,0 4-3 0,0-2 1 0,0-1-2 16,5 1-2-16,-3 0-4 0,0-2-5 0,-1 2 5 16,6-1-7-16,-5 0-18 0,6-3 13 0,-3 3-6 15,4-3-13-15,-1 1-14 0,2-4-3 0,3 2-5 0,-2-2-3 16,3-1-4-16,-3-2-13 0,4-2 1 0,3 0-7 16,-5-3-19-16,4 2-66 0,-1-6-154 0,-3-1 69 15</inkml:trace>
  <inkml:trace contextRef="#ctx0" brushRef="#br0" timeOffset="157683.24">30209 9424 12 0,'2'-9'125'0,"0"0"-5"0,0 2-8 0,-2 1 8 16,1 2-2-16,1 0-5 0,0 0-6 0,-1 0-14 15,-1 4-14-15,0 0-6 0,2-5-8 0,-2 5-11 16,0 0-4-16,0 0-4 0,0 0-5 0,4 10-3 16,-4-4-4-16,1 0-5 0,0 3-6 0,-1 2 1 0,0-1-2 15,0 3-3-15,1 0 1 0,-1 3-13 16,-1 1 9-16,1 0 4 0,0 0-6 0,0 1 5 0,0-2-2 15,-1 1-2-15,1 0 1 0,-3-2-2 16,1-1-1-16,-1-4-1 0,1 5-1 0,-1-3 0 16,1 0-2-16,0 1 0 0,1-2 1 0,-2 1 0 0,2-1 1 15,0-2-17-15,-2 3-15 0,2-3-12 0,1 1-17 16,-1-5-19-16,-2 2-27 0,3 0-35 0,0-4-97 16,0-3-246-16,0 0 108 0</inkml:trace>
  <inkml:trace contextRef="#ctx0" brushRef="#br0" timeOffset="157843.24">30319 9632 64 0,'18'0'133'0,"-1"2"-10"15,-1 0-12-15,-2-2-36 0,0 3-34 0,-1-3-40 16,-3 2-93-16,0 0-98 0,-1-2 43 0</inkml:trace>
  <inkml:trace contextRef="#ctx0" brushRef="#br0" timeOffset="192403.85">28647 10345 69 0,'1'-2'82'0,"-1"2"-3"0,4-4 0 0,-4 1-10 16,0 3 2-16,4-5 6 0,-4 5-8 0,0-5-7 15,3 3-6-15,-2-1-1 0,-1 3 3 0,1-5-13 16,-1 5-1-16,0-5-3 0,0 5-4 0,-1-5 1 15,1 5-11-15,-1-4-2 0,1 4 0 0,0 0-4 16,0 0-4-16,0 0-1 0,0-5 1 0,0 5-9 16,0 0 1-16,0 0 2 0,0 0 5 0,0 0-12 15,0 0 0-15,0 0 0 0,0 0-6 0,0 0 6 16,0 0 1-16,0 0 6 0,0 0-10 0,0 0-2 0,0 0 2 16,0 0 3-16,0 0 1 0,0 0-4 0,0 0-4 15,0 0 3-15,0 0 0 0,0 0-2 0,0 17 1 16,0-14-1-16,1 2-4 0,-1 1 6 0,1-1 3 15,-1 1-1-15,0 2-3 0,2 0 0 0,-1-1 2 16,0 5-2-16,-1-2 3 0,-1 1 0 0,0 2-3 16,-1-3 5-16,2 2-2 0,-2 2-3 0,-1-2 0 15,-1 0 5-15,2 4-7 0,-5-2 9 0,6-2-6 16,-3 0 0-16,-1 5 1 0,1-5-2 0,-1 1 6 16,4 1-2-16,-2-4 0 0,3 2 2 0,-1 2-1 15,-3-4 3-15,5 1-6 0,-1 1-2 0,0-2-5 16,0 2 10-16,0 0-2 0,-1-1 2 0,1-7-2 0,1 3 5 15,2 0-2-15,-3-3 0 0,0 0-2 0,0 1 0 16,0 0 2-16,0-5-1 0,1 4-3 0,-1-4-6 16,0 5-19-16,0-5-28 0,0 0-29 0,4 1-115 15,-4-1-211-15,0 0 94 0</inkml:trace>
  <inkml:trace contextRef="#ctx0" brushRef="#br0" timeOffset="193293.61">28154 10710 87 0,'0'0'90'0,"0"0"-3"16,0 0-8-16,-8 0-6 0,8 0-4 0,0 0-13 15,0 0-3-15,0 0 1 0,0 0-10 0,0 0-10 0,0 0 3 16,0 0-4-16,0 0-12 0,0 0 0 16,0 0 4-16,0 0-4 0,0 0-7 0,0 0 6 0,16 2-4 15,-9-2 5-15,1 1-2 0,3-1-8 0,-2 0-8 16,4 1 3-16,1-1 5 0,4-1-2 0,-4 1-4 15,4 1 6-15,1-1 1 0,2-1-1 0,-1 0-13 16,3 0 6-16,5 0 3 0,0 1-2 0,-1 0-3 16,3 0 6-16,-4 0-5 0,2 1-1 0,-6 0 1 15,1-1-2-15,4 3 3 0,-8-1-9 0,3-1 0 16,-3 3 1-16,3-3 3 0,-3 0-2 0,1 0 1 16,-2 1 3-16,0-2-3 0,-5 0 2 0,0-2 3 0,-2 4-3 15,5-2 1-15,-5-3 4 0,3 3-1 16,-1 1 3-16,-2-1-1 0,2 0-6 0,4-1 2 0,-4-1 0 15,1 3 1-15,5-1 4 0,-3 2-8 0,4 0 3 16,-6 0-1-16,0-2-6 0,2 1 2 0,-2 2-1 16,4 1 2-16,-5-3-1 0,2 2-4 0,-3-2 3 15,-2 0-2-15,0 0 5 0,-2 1 0 0,-3-1 4 16,0-1 10-16,-5 0 4 0,10-1 6 0,-10 1 3 16,7-3-4-16,-7 3 7 0,2-2-6 0,-2 2-1 15,0-4-6-15,0 4 7 0,0 0-5 0,0 0 2 16,0 0-6-16,0 0-4 0,0 0 2 0,0 0-4 0,0 0-2 15,0 0-14-15,0 0 18 0,-15 6-18 16,15-6 11-16,-1 4 2 0,1-4-2 0,-3 4 0 16,3-4-2-16,2 6 2 0,-2-2 3 0,0-4-11 0,0 6 3 15,1-4 1-15,-1 2 0 0,0-4 5 0,1 7-3 16,-1-1-4-16,0 1 3 0,-1-2-3 0,1 2 3 16,0-1-7-16,0 2 14 0,0 0-7 0,-1 4-8 15,-1-1 10-15,1 0-2 0,0 3-1 0,-1-4 3 0,2 6 0 16,-2 2 3-16,2-1-3 0,-1 0-5 0,1-1 2 15,0 4 6-15,1-4-27 0,-1 1-1 16,1 0 4-16,-2 2-3 0,0-2 7 0,1-2-3 0,0-2 11 16,0 1 1-16,0-3-6 0,-2 0-7 0,1-3-14 15,1 0-6-15,0-2-25 0,0-2-32 0,-1 2-71 16,1-2-180-16,-3 0 80 0</inkml:trace>
  <inkml:trace contextRef="#ctx0" brushRef="#br0" timeOffset="193911.38">28245 10760 90 0,'0'0'97'0,"-3"-3"-5"15,3 3-11-15,0 0-9 0,0 0-9 0,0 0-4 16,-4-2-10-16,4 2-2 0,0 0-12 0,0 0 7 15,0 0-9-15,0 0-2 0,0 0-3 0,0 0-5 16,0 0 1-16,0 0-4 0,0 0 3 0,0 0 0 16,-5 7-10-16,3-2 10 0,0-1-6 0,0 1 3 0,-1 2 2 15,3 0-5-15,-1 3-3 0,1 0 9 16,-3 2-5-16,3 0 4 0,0 0-3 0,0 2 3 0,3 3 9 16,-3 0-7-16,1 0-3 0,-1 1 4 0,0 0 1 15,0-1 0-15,0 1-2 0,0-3 2 0,0-1 2 16,3 2-6-16,-6-4 1 0,3-1 3 0,-1 1-8 15,-2-1-1-15,3-1 2 0,0 0-1 0,-2 0-2 16,-2-1-4-16,4 1 5 0,0 0-4 0,0-2 2 16,-4 0 0-16,4 2-6 0,0-3-20 0,0 1-21 15,3-1-30-15,-2-1-38 0,-1 2-138 0,5-5-259 16,-4 1 115-16</inkml:trace>
  <inkml:trace contextRef="#ctx0" brushRef="#br0" timeOffset="194647.38">27938 11219 85 0,'-8'-1'89'0,"8"1"-13"0,-5-1-6 15,5 1-10-15,0 0-4 0,-14 1-11 0,14-1 2 16,0 0-3-16,-7 0-8 0,7 0-3 0,0 0-7 16,0 0-1-16,-9 1-1 0,9-1-3 0,0 0 0 15,0 0 6-15,-3 3-7 0,3-3 1 0,0 0-2 16,0 0 4-16,0 0 2 0,19 0 8 0,-5 1-13 15,-1-2 3-15,6 1-4 0,3 0 2 0,-3-3-5 16,12 3 4-16,-2-1-9 0,-1 1 1 0,2-1-3 16,-9 1 4-16,6 0-4 0,1 0 3 0,-6 0-1 0,-3 0 0 15,2 0-4-15,-5 0 7 0,2 0-11 16,-5 0 0-16,1 0 6 0,-3 1-10 0,1-1-7 16,-4 0 0-16,-1 0 4 0,-3 1-4 0,3 2-1 0,-7-3-2 15,10 3 1-15,-6-2 0 0,-4-1 0 0,6 3-4 16,-6-3 4-16,5 2 14 0,-4 1-11 0,-1-3 2 15,0 0 0-15,4 1-5 0,-1 3 8 0,-3-4-3 16,0 0-1-16,3 4 5 0,-3-4-1 0,0 0-5 16,3 3-3-16,-3-3 5 0,0 0 3 0,0 0 2 15,1 2-4-15,-1-2-2 0,0 0 9 0,4 3-1 16,-4-3-9-16,0 0 6 0,0 0 1 0,0 0 3 16,0 0 0-16,3 2-4 0,-3-2 4 0,0 0-2 15,0 0 6-15,0 0 1 0,5 2-1 0,-5-2-1 16,0 0-4-16,0 0 2 0,0 0-7 0,0 0 6 15,0 0 0-15,0 0 0 0,0 0-2 0,1 5-2 0,-1-5 1 16,3 4 4-16,-3-4-3 0,1 5-4 0,0-1 1 16,-1 2 12-16,3-1-10 0,-2 0 4 0,-1 0-7 15,4-1 6-15,-3 3-8 0,-1-1 9 0,4 1-7 16,-4-2 7-16,1 2-12 0,-1 0 11 0,0 3-2 16,-1-2 8-16,0 4-1 0,-2-3 0 0,-2 1-4 15,4 2 4-15,-7 0-2 0,4 0-3 0,3 1-1 16,-4 3 1-16,1-5 9 0,0 0-12 0,2 1 5 15,-1-1 1-15,2-3-3 0,1 0 2 0,-3-3-7 16,2 0-4-16,1-1-8 0,-2 0-18 0,2 1-12 16,0-5-22-16,-2 7-27 0,2-7-53 0,0 0-158 15,0 0 70-15</inkml:trace>
  <inkml:trace contextRef="#ctx0" brushRef="#br0" timeOffset="195113.96">27849 11297 35 0,'-2'-5'52'16,"2"5"-3"-16,0 0-2 0,0 0-7 0,0 0-4 16,0 0-5-16,0 0 1 0,0 0-7 0,0 0 2 15,0 0 1-15,0 0-3 0,0 0 1 0,0 0 3 16,0 0-1-16,0 0 2 0,7 9-2 0,-5-5 1 0,-1-2 0 15,2 3 3-15,0 1 3 0,-1-2 5 16,1 3-1-16,-1-1 1 0,0 0-2 0,1 3-2 16,1 1 5-16,0-3-6 0,-3 5 6 0,2-2-7 0,-1-1-4 15,1 3 1-15,-2-3 0 0,2 3-4 0,-1-1-4 16,-2 0-2-16,0 0 5 0,0-1-11 16,2 1 8-16,-4-3-4 0,2 2-4 0,0-2 2 0,0 1-4 15,0 0 5-15,0-4-10 0,0 3 3 0,0-3-2 16,-2 0-7-16,2 1-11 0,0-2-26 0,2 1-28 15,-2 0-34-15,0 0-99 0,0 0-211 0,0-5 93 16</inkml:trace>
  <inkml:trace contextRef="#ctx0" brushRef="#br0" timeOffset="195964.49">27592 11572 10 0,'0'0'73'16,"0"0"-7"-16,0 0-4 0,-7 0 0 0,7 0 0 15,0 0 5-15,0 0-2 0,0 0-1 0,0 0-4 0,0 0-1 16,0 0 5-16,-5-3-3 0,5 3-6 0,0 0-4 16,0 0-6-16,0 0-8 0,0 0 5 0,22-1-3 15,-8-2-11-15,4 2-3 0,11-1-7 0,-3 2 0 16,3 1-1-16,-1-4 3 0,-1 3-9 0,1 0-8 15,-6 2-6-15,-2-1-8 0,1-1 8 0,-2 1-9 16,-6-1 2-16,2 1-2 0,-3-1 8 0,-1-2-2 16,3 1 0-16,-5 1-3 0,-4 0 6 0,3-2-2 15,-2 2-1-15,-6 0-2 0,9 0 5 0,-9 0-1 16,7 2-4-16,-7-2 9 0,6 1-5 0,-6-1 4 0,8 1 1 16,-8-1-4-16,6 3 0 0,-3-1 2 0,-1 1-2 15,-2-3 5-15,5 3-5 0,-1-2 0 0,-4-1 3 16,7 3 1-16,-7-3-1 0,3 3 7 0,-3-3 2 15,5 2 10-15,-5-2-6 0,0 0 7 0,0 0 4 16,8 0-1-16,-8 0-5 0,0 0 4 0,0 0-3 16,0 0-5-16,0 0-3 0,0 0 2 15,0 0-3-15,7-3 3 0,-7 3-6 0,0 0-2 0,0 0 0 16,0 0-2-16,0 0 6 0,0 0-3 0,5 4-1 16,-5-4 1-16,5 1-4 0,-5-1 0 0,5 3-3 15,-5-3 1-15,6 1-3 0,-6-1-2 0,5 3 2 0,-5-3 4 16,6 0-5-16,-6 0-1 0,0 0 6 0,10 1-3 15,-10-1 2-15,0 0 0 0,7 0 2 0,-7 0-4 16,7-4 2-16,-7 4-3 0,6 0 6 0,-2-1-3 16,-4 1 5-16,8-3-5 0,-5 3 1 0,-3 0-4 15,0 0-1-15,8-1 3 0,-8 1 2 0,0 0-6 16,5 4 3-16,-5-4-2 0,2 3-2 0,-2-3 2 0,-2 6-2 16,2-1 6-16,2-3 3 0,-4 2-6 15,2 2-1-15,0 0 2 0,0 1 5 0,-1 0 3 16,-3-2-7-16,2 1 4 0,4 1 9 0,-4 4-5 0,0-5-1 15,2 3 1-15,0 0-3 0,2 1 3 0,-2 0 2 16,0-1 0-16,2 0-2 0,-1 1 5 0,2 1-4 16,-2-2 0-16,3 3-4 0,0 0 1 0,-2-1 0 15,2 1-2-15,-2 4 0 0,0-4 3 0,-2-2-4 16,0 3 2-16,0-4-5 0,-2 0 7 0,0-2 0 16,2 0-6-16,-2-1-2 0,-2 0-11 0,0-3-20 15,2 2-15-15,0-1-24 0,-2-3-26 0,4-1-97 16,-7 3-212-16,7-3 94 0</inkml:trace>
  <inkml:trace contextRef="#ctx0" brushRef="#br0" timeOffset="196381.49">27705 11555 47 0,'0'0'73'0,"8"5"-2"0,-8-5-1 0,-3 5-4 0,3-5-3 16,-1 8 0-16,1-1 0 0,-4-1-6 0,4 4 5 16,0-2-8-16,-2 2 3 0,0 0-2 0,0 1-3 15,2 0-3-15,0-2-7 0,0 4 5 0,0-2-8 16,0-2-4-16,0 1 0 0,0 0-4 0,0 0-3 16,0-1 1-16,0 1-7 0,-2-1 2 0,2 0-5 15,0-1 3-15,0 0-3 0,-2 1-1 0,2 1-5 16,0 1 3-16,-2-2 4 0,0 2-8 0,1-1-3 15,1 2-5-15,0-1-11 0,1 0-14 0,3-4-23 16,0 5-30-16,-2-4-27 0,2 1-90 0,4-3-204 0,-5 0 90 16</inkml:trace>
  <inkml:trace contextRef="#ctx0" brushRef="#br0" timeOffset="197357.11">27705 12054 30 0,'0'0'91'16,"0"0"-11"-16,2-6-6 0,-2 6-14 0,0 0-3 0,0 0-5 16,0 0-4-16,2-2-4 0,-2 2-9 0,0 0-3 15,0 0-9-15,0 0 0 0,0 0 1 0,0 0-5 16,0 0-1-16,0 0-2 0,0 0-5 0,0 0 3 16,0 0 5-16,-12-2-7 0,12 2 3 0,-6-2 1 15,3 1 4-15,3 1-2 0,-8-4 2 0,8 4-6 16,-7-1 2-16,7 1-6 0,-10 0 7 0,10 0-8 15,-7 3-3-15,1-3 6 0,1 4-14 0,0-1 1 16,-2 2 4-16,0-2 4 0,1 2-6 0,-1 2 14 16,0-1-14-16,0-1 0 0,2 1 0 0,0 2 11 15,0-1-4-15,0-2 1 0,0 1 5 0,1-1 1 16,0 0-5-16,3-1-2 0,-2 2-1 0,3-5 8 16,-1 5-5-16,1-6-1 0,1 5 5 0,3-3-7 15,1 1 3-15,4-3-3 0,0 2 1 0,3-2-7 16,2 2-4-16,-3-4 1 0,3 2-4 0,-4-2-5 0,3-1 3 15,-3 1-3-15,-4 0-4 0,1-1 3 0,-3-1 3 16,1 1 8-16,-1-3 6 0,-4 2 7 0,2-1 7 16,-2 0-7-16,0 0 6 0,-2-1 2 0,0 1 0 15,0-1 0-15,-4 1 3 0,1-1 2 0,1 1 3 16,-1 0 7-16,-2 0 7 0,2-1-6 0,-1 2-2 16,-1 0-3-16,4-1-2 0,-4 2-7 0,2-1-5 15,0 1 1-15,1 2-3 0,4 1-4 0,-8-6-11 16,6 3-22-16,2 3-31 0,-4 0-23 0,4 0-23 15,0 0-120-15,0 0-236 0,0 0 105 0</inkml:trace>
  <inkml:trace contextRef="#ctx0" brushRef="#br0" timeOffset="198120.21">28236 12068 2 0,'0'0'85'0,"-3"-2"-12"0,3 2-5 0,0 0-12 16,0 0-7-16,-4-3 0 0,4 3-4 0,0 0-2 16,0 0 2-16,-5-2 3 0,5 2-9 0,-4-2 9 15,4 2-6-15,-6-3-1 0,6 3 4 0,0 0-6 16,0 0-2-16,-8 0 0 0,8 0-2 0,0 0-5 15,-10 0-4-15,10 0 9 0,-8 2-14 0,2 0 1 16,1 1 4-16,-1-1-6 0,0 1-6 0,1 0 4 16,-1 0-1-16,0 3-6 0,0-1 1 0,1-3-4 15,0 3-1-15,3 1 5 0,-2-1-5 0,0 0 1 16,3 2 8-16,0-2-8 0,1 0-6 0,0 0 8 0,1 2-1 16,1-3-5-16,3 1 3 0,0 0-4 0,3-1-3 15,-3-4-6-15,5 5 0 0,-2-5 0 0,-1 2-10 16,4 0-1-16,-1-4 8 0,-2 0 2 0,0 0-7 15,-2 2 1-15,3-3 0 0,-4-2 9 0,0 1 10 16,0-1-10-16,-1 0 16 0,1-2 5 0,-2 3-6 16,-3-2-1-16,1 1 10 0,-2-2-11 0,1 2 0 15,-2 0 7-15,-2-2 5 0,0 2-1 0,1 0-7 16,-1 2-2-16,3-2 4 0,-2 2 4 0,-2 0-4 0,5 3-6 16,-5-3-1-16,0 0-3 0,5 3 2 15,-6-1 3-15,6 1-7 0,-7-1-4 0,7 1 2 16,0 0 2-16,0 0-5 0,0 0-9 0,0 0-12 0,-6 3-12 15,6-3-21-15,0 0-26 0,0 0-122 0,0 0-221 16,0 0 97-16</inkml:trace>
  <inkml:trace contextRef="#ctx0" brushRef="#br0" timeOffset="203577.21">28728 10132 47 0,'1'-2'45'0,"-1"-2"2"0,0 4 4 0,4-6 1 15,-4 1-4-15,1 1-4 0,0 1-4 16,1-1-1-16,-1-1-9 0,-1 0 5 0,1 2-1 0,0-1-6 16,-1 4-1-16,0-6-3 0,0 6-4 0,0-4-6 15,0 4 3-15,-2-5-6 0,2 5 1 0,-3-6 1 16,2 4-3-16,1 2 6 0,-6-4-8 0,6 4 0 16,-5-3-3-16,1 2 2 0,4 1-2 0,0 0 2 15,-8-1-6-15,8 1 2 0,0 0 2 0,-14 2-1 16,9 1-2-16,1-3 0 0,-2 2-2 0,-1 1 0 15,0 1 0-15,0-2 2 0,2-1-3 0,-1 3 4 16,-1 1 1-16,-3 0 3 0,2-2-6 0,3 3-4 16,0 0 3-16,-4-1 3 0,4 1-4 0,0 2 4 15,-1-2-3-15,3-1 2 0,-1 2-1 0,2-1 1 16,-1 0-3-16,-1 0 3 0,4-1-1 0,0 1 1 16,2 0 2-16,0-1 5 0,3-1-1 0,0-1 2 0,0 1-4 15,3-3 4-15,2 2 1 0,-1-1-2 16,4 0 1-16,-3-2-6 0,2-2 1 0,-2 1 2 0,3 0-1 15,-4-2-1-15,1 2-2 0,0-3 8 0,-3 0-8 16,3-1-3-16,-5-2 2 0,1 2 2 0,-1-2-4 16,-1 1 2-16,-2-1 1 0,0-2 0 0,-1 1 1 15,-1 2 3-15,-1 0 6 0,1 1-14 0,-1-1 8 16,0 3-6-16,1-3 1 0,0 6-3 0,-4-4 3 16,4 4-5-16,0 0-19 0,-12 2-19 0,12-2-31 15,-9 10-65-15,7-5-148 0,-2 2 66 0</inkml:trace>
  <inkml:trace contextRef="#ctx0" brushRef="#br0" timeOffset="-181570.31">10212 16818 84 0,'0'0'79'15,"0"0"3"-15,0 0-5 0,0 0-11 0,-9 0-7 16,9 0-6-16,0 0-4 0,0 0-3 0,0 0-2 15,19-6-1-15,-9 5-10 0,2-4 3 0,1 3-8 16,0-2 0-16,4 2-7 0,1-2 7 0,1 1-2 16,3 3-7-16,6-1-4 0,-6 1 0 0,6 0 1 15,2 1-3-15,-2-1-2 0,0 3-14 0,-5-2 13 16,3 0-4-16,-3 1-13 0,-2 0-2 0,1-1 6 0,-6 2-11 16,-3-1-5-16,-1-2 2 0,-1 2-3 15,-5-2 3-15,0 3 4 0,-3-2-6 0,1 0 5 16,-4-1-2-16,0 7 5 0,0-7 2 0,-6 8-4 15,1-3 7-15,-4-1 3 0,-1 1-8 0,1 2 2 16,-3-2 3-16,-2 3 4 0,1 1-1 0,-2-1-5 0,-2 1 2 16,2 1-2-16,3-3 5 0,1 3 5 0,-2-3-5 15,4 0 6-15,4-3-8 0,-1 0 6 0,1 0 0 16,0 3 5-16,1-5 0 0,1 2-3 0,1-2 5 16,-2-2-8-16,4 0 8 0,-3 2-8 0,3-2 7 15,0 0 2-15,0 0 1 0,0 0-3 0,17-2 1 16,-7 0-3-16,0-1 2 0,2 1 2 0,0-3-11 15,1 2 10-15,0-1-2 0,5-1-6 0,-5 2-8 16,-2 1 6-16,2-1-10 0,1-1 3 0,0 2-2 16,-1-1-2-16,0-1 3 0,-2 1 1 0,3 0-5 15,2-2-1-15,-2 0-1 0,-3-1-4 0,6 0-9 16,-2 0-15-16,3 1-58 0,-3-1-110 0,7-4 49 16</inkml:trace>
  <inkml:trace contextRef="#ctx0" brushRef="#br0" timeOffset="-180691.31">17010 16898 45 0,'0'0'70'0,"0"0"-15"0,0 0 1 15,19-5-10-15,-9 1 3 0,4 1-10 0,4 0-6 16,0-1-6-16,1 2 3 0,-2-1-8 0,-2 2 4 0,1 0-7 15,-2 1-7-15,0-1-4 0,0 1-8 16,2 0-7-16,0-2-5 0,-3 4-3 0,-1-1-7 16,1-1-3-16,-3 1-8 0,-2 0 3 0,0 2 1 15,-5 1 1-15,1-1 4 0,0 2 4 0,-6 0 2 0,-1 2 0 16,-3 2 2-16,-2 0-2 0,-5 1 9 0,-2 2 6 16,-4 1 6-16,-6 3 5 0,-1-2 12 0,-1 1 8 15,0-1 6-15,1-4 12 0,7 0-13 16,0-2 15-16,1-1 4 0,4-3-2 0,4 0-7 0,3 0 3 15,1-2-7-15,2 1 0 0,4-3-5 0,0 0-2 16,0 0 1-16,26-3 2 0,-2 2-15 0,5-4 11 16,6-1-12-16,2 1 12 0,4 5-22 0,-5-4-9 15,0 4-10-15,-2 0-8 0,-2 2-11 0,-1 0-8 16,-11 3-14-16,2 0-9 0,-7 2-63 0,-6 0-134 16,0 1 59-16</inkml:trace>
  <inkml:trace contextRef="#ctx0" brushRef="#br0" timeOffset="56904.92">3632 2118 10 0,'0'0'115'16,"-1"-6"-7"-16,1 6-9 0,0-8-6 0,0 5-1 16,-4 0-13-16,3-3 3 0,1 1-13 15,0 5 14-15,0-6-5 0,0 2-14 0,0 4 6 16,-4-5-6-16,4 5 1 0,0 0-9 0,-1-4-7 0,1 4-5 16,0 0-3-16,0 0-5 0,0-4-9 0,0 4 6 15,0 0-11-15,0 0-1 0,0 0 1 0,0 0-1 16,0 0-7-16,0 0-4 0,-4-1 2 0,4 1-3 15,0 0 7-15,0 0-4 0,0 0-8 0,0 0 2 16,0 0-1-16,0 0-1 0,0 0 3 0,0 0-3 16,0 9-3-16,0-9 4 0,0 9-6 0,0-5 5 15,1 2 1-15,2 1 0 0,-3-1-2 0,1 3 4 16,1 1-1-16,0 4-5 0,-2-1-1 0,0-1 9 16,0-2-4-16,0 10 2 0,1-2 2 0,3-1 2 15,-3 2-1-15,-1-8-1 0,0 8 4 0,4 2 3 16,-3-1 3-16,2 4 1 0,-2-5-3 0,-1-2 4 15,3 3 4-15,2 6-4 0,-4 2 2 0,3-3 0 16,1 0-5-16,-5-7-3 0,1 7 5 0,2 1-5 16,-3-8 1-16,4 1-2 0,-4-1-3 0,1 0 3 15,-1-1-2-15,3 0-5 0,-2-2 1 0,-1 2 2 16,1 1 3-16,3-4-3 0,-1 0-3 0,-2 3 0 16,2-3-2-16,-1-2 1 0,-2 0 2 0,5 0-8 15,-2 0 4-15,-2 3 4 0,3-2 2 0,-3-2-7 16,3 3-2-16,-1-2 2 0,-1-3-1 0,-1 3 4 15,2-3-3-15,-3 0 2 0,3 1 1 0,-3 0-3 16,0-4 3-16,0 0-5 0,0-1-6 0,-3 0-26 0,3-5-22 16,-3 5-41-16,3-5-57 0,0 0-164 15,0 0-339-15,0 0 150 0</inkml:trace>
  <inkml:trace contextRef="#ctx0" brushRef="#br0" timeOffset="58233.1">3543 2181 40 0,'2'-4'69'0,"-2"4"-2"0,7-3-5 16,-5-1 3-16,0 1-1 0,-2 3 6 0,5-3 2 16,-4 1-1-16,-1 2-4 0,4-4 15 0,-2 1-5 15,-2 3 1-15,0 0 1 0,0 0-1 0,4-3-10 16,-4 3-3-16,5-4-6 0,-2 2-4 0,1-1-4 16,1 0-9-16,0 1-4 0,1-1-6 0,5-1 0 15,0-1-5-15,3 0-6 0,-1 4 2 0,6-6-5 16,3 3-1-16,-2-2 0 0,10 1-7 0,-1-2 0 15,-7 3 10-15,7 1-6 0,-2-4-10 0,-5 5 9 16,1 1-2-16,-2-3-6 0,1 3 5 0,-3 2-2 16,2-4-5-16,-2 0 9 0,-2 2-7 0,0-2-6 15,-5 3 0-15,-2 0 8 0,-1-2-4 0,1 1-6 16,-2 0 6-16,1 1-1 0,-4-3-2 0,-5 3 0 16,12 0 1-16,-12 0 2 0,6-2 0 0,-1 2 0 15,-5 0-3-15,5-5 3 0,-1 5-4 0,-4 0-2 16,9-3 1-16,-1 1-1 0,-2-1 9 0,3 1-8 15,-4 1-2-15,3 0 14 0,-1-2-12 0,1 3 3 16,1-4-4-16,-1 4 5 0,-1-2-2 0,0 1 2 16,0-4-1-16,0 5 1 0,-1 0-2 0,1-2-4 15,-2 2 4-15,-5 0-3 0,7-3 16 0,-7 3-15 16,8-1-3-16,-8 1 6 0,0 0-5 0,0 0 4 16,6 0-4-16,-6 0 2 0,0 0 2 0,0 0 0 15,4 4 0-15,-4-4 1 0,1 4-2 0,-1-4-12 16,0 4 18-16,0-4-5 0,0 6 1 0,3-1-2 15,-3 1 7-15,0-2-4 0,4 1 6 0,-4-1-4 0,1 4-2 16,3-4-2-16,-3 2 6 0,3 2-3 0,0-3-2 16,-3 1-2-16,3 6 3 0,0-1-2 15,-3-3 4-15,3 6 5 0,0-3 5 0,0 1-10 16,1 8 4-16,-1-2-4 0,1 1 4 0,-3 6 8 0,2 2-5 16,0-1 2-16,1 0 2 0,-2-1-5 0,-2 4 4 15,3-3-2-15,-2-1-3 0,2 4-2 16,0 0 0-16,-1-3-5 0,-1 1 9 0,2 0 0 15,-1-3-1-15,-1-4-5 0,2 1 3 0,0 4-3 16,1-2 4-16,-1-4 2 0,-2-1-10 0,1-1 6 0,-1 0-1 16,0-6 0-16,-1 2-1 0,2-1 0 0,-1-2-4 15,-1-1 1-15,1-3 2 0,-1 3-2 16,-1-4 0-16,3 2 2 0,-3-5-6 0,0-2 5 16,1 7-11-16,1-4 13 0,-2-3-3 0,0 5-1 0,0-5 1 15,4 6-2-15,-4-4 1 0,0-2 0 0,3 5-3 16,-3-5 2-16,1 5 1 0,-1-5-11 0,0 5 11 15,0-5-1-15,-1 6 6 0,-2-5-6 0,3-1 2 16,-3 6-3-16,0-2 5 0,3-4-4 0,-3 1 2 16,1 2-4-16,2-3-1 0,-7 3 4 0,7-3 1 15,-6 0-2-15,6 0 1 0,-9 0 0 0,1 1-1 16,2 1 0-16,-2 0 2 0,-2 1 1 0,-3 0 0 16,-6 1-1-16,2 4-4 0,-3-1-1 0,-1-4 5 15,1 7-1-15,0-3-2 0,0-1 3 0,-5 3 3 16,-2-1 4-16,3 0 11 0,2-2 10 0,4 0-3 15,-4-4 0-15,3 3 4 0,3-2 17 0,-1 1-4 16,4-2 13-16,-2 1-9 0,3-3 3 0,2-2 0 16,-1 2 1-16,2 0 3 0,1-1-5 0,8 1-5 15,-11-1-5-15,3 1-4 0,8 0-5 0,-7-3-1 16,1 2-4-16,6 1-1 0,0 0-4 0,-10 0-2 16,10 0-1-16,0 0-5 0,0 0 1 0,-9-1 0 15,5 0 4-15,4 1-9 0,-5-2 1 0,5 2-4 16,-5-2-1-16,5 2 1 0,-8-3 6 0,8 3 1 15,-5-2-10-15,4-1-2 0,1 3 3 0,0 0-3 16,-8-3 7-16,8 3-3 0,0 0-6 0,-2-1 4 16,2 1-3-16,0 0-1 0,0 0 9 0,0 0-9 15,0 0-2-15,-3-5 2 0,3 5-3 0,0 0 1 16,0 0 7-16,0 0-10 0,0 0 3 0,0 0 1 16,0 0-2-16,0 0 2 0,0 0-1 0,0 0-1 15,0 0-4-15,0 0-14 0,0 0-19 0,0 0-21 0,0 0-29 16,0 0-50-16,5-12-60 0,-5 8-220 15,1-2-454-15,-1 6 201 0</inkml:trace>
  <inkml:trace contextRef="#ctx0" brushRef="#br0" timeOffset="61110.1">5475 1630 25 0,'-5'0'54'0,"5"0"-1"0,0 0-6 16,0 0 1-16,0 0-5 0,0 0-7 0,0 0 12 15,0 0-14-15,0 0-3 0,0 0-7 0,0 0 3 0,-9 5-5 16,9-5 4-16,-9 2-7 0,3 0 0 16,-2 3 15-16,3-3-13 0,-4 1 2 0,-4 1-4 15,3 2 1-15,-4-2-1 0,-2 1 3 0,0 3 2 16,-3-3-8-16,0 2 4 0,-2 1-6 0,3 1-1 15,-9 3 8-15,3 0 6 0,-1-2-6 0,0-1 0 0,1 1 5 16,-3 1-3-16,3 2 0 0,-3 0 2 0,8-4-6 16,-8 3 6-16,8-4-9 0,-1 2 3 15,0-1-5-15,1-1 3 0,0-1 9 0,4 2-2 16,-1-1-2-16,5-2-6 0,-1-2 2 0,1 2-6 16,2-1 2-16,2 0-1 0,1-1-3 0,0-1-2 0,1-1 6 15,-1 2-6-15,3 0-3 0,-1 0 4 16,0-2 3-16,0 1-5 0,0 0 1 0,4-3-3 15,-6 2-2-15,6-2-3 0,-4 3 7 0,4-3-3 0,0 0-1 16,-3 2 3-16,3-2-5 0,0 0 2 0,-3 2 3 16,3-2-4-16,0 0-4 0,0 0 8 0,-6 3 0 15,6-3-2-15,-7 3-1 0,7-3-5 0,-6 1 5 16,2 2-3-16,0-1 0 0,0 0 3 16,0 1-4-16,-1-3 5 0,0 5-1 0,1-3-6 0,-4 1 7 15,6 0-2-15,-2-2-3 0,4-1 4 0,-8 3-8 16,8-3-34-16,-1 3-25 0,1-3-37 0,-5 4-98 15,5-4-213-15,0 0 95 0</inkml:trace>
  <inkml:trace contextRef="#ctx0" brushRef="#br0" timeOffset="61755.22">4739 1847 33 0,'0'0'68'0,"4"-7"-11"0,-4 7-3 15,0 0-1-15,4-3-6 0,-4 3-8 0,2-2-9 16,-2 2 0-16,0 0-2 0,0 0 0 0,5-4-1 15,-5 4 2-15,0 0 7 0,0 0-1 0,0 0-2 16,0 0-2-16,0 0-3 0,0 0 0 0,0 0-3 16,0 0 8-16,0 0-5 0,0 0-1 0,0 0 0 15,0 0 7-15,0 0 5 0,-7 15-5 0,4-9 4 16,-2-1-3-16,1 2 0 0,-4 3-2 0,2 0-1 16,-3-1-4-16,1 0-5 0,2 2 1 0,-3-1-3 15,2 1-1-15,1-1-1 0,0-1-3 0,-1 1 0 16,3-2 4-16,0 2-10 0,0-3-1 0,1-2 5 15,2 0-3-15,0 0-3 0,1 0 4 0,0 0 1 16,1-4 0-16,4 2-5 0,0-1 3 0,4 0 0 16,3-2-2-16,4 0-1 0,1 0-3 0,2-2 0 15,-1 0 1-15,4 2 1 0,-3 0-2 0,-2-3-5 16,0 6 1-16,0-6 5 0,-3 3 4 0,-2 0-6 16,0 3 3-16,-2-3-4 0,-2 0 0 0,-4 2 8 0,4 0-11 15,-5-2-2-15,1 3 2 0,-4-3-1 16,5 1-1-16,-5-1 2 0,3 5 5 0,-3-5-8 15,0 4 0-15,0-4-17 0,-3 7-30 0,3-7-24 16,0 0-31-16,-1 5-108 0,-3-3-231 0,3 1 102 0</inkml:trace>
  <inkml:trace contextRef="#ctx0" brushRef="#br0" timeOffset="63031.76">4816 3800 81 0,'0'0'125'0,"0"0"-5"16,0 0-9-16,0 0-8 0,0 0-6 15,0 0-5-15,0 0-1 0,2 5-5 0,-2-5-9 0,0 0-8 16,0 0 2-16,0 0-3 0,0 0-2 0,0 0-5 16,0 0 3-16,0 0-8 0,0 0 0 0,0 0-2 15,0 0-1-15,0 0 1 0,0 0-5 0,0 0-11 16,0 0 2-16,1-17-4 0,1 11-2 0,-2-2-6 16,1 0 1-16,-1-3-10 0,0-2 2 0,-3-4 1 0,0-9-8 15,-5 1 3-15,-1-3-3 0,4-3-2 16,-4-1-5-16,-5-14-3 0,-3 2 0 0,-1-2-5 15,8 12 3-15,-4-1-3 0,3 2-1 0,-3 4-1 16,3 5-1-16,1 0 3 0,1 7 3 0,2 3 1 0,-1-2-2 16,3 6 3-16,0 4-3 0,1 0 1 0,0 0-3 15,-1 1 5-15,2 1-1 0,2 2-4 16,0-2 1-16,1 4-3 0,-3-5 2 0,3 5-2 0,-4-3 4 16,4 3 2-16,0 0-6 0,-2-2 5 15,2 2-3-15,0 0 0 0,0 0-1 0,0 0 3 0,0 0 1 16,0 0-1-16,0 0 0 0,-4-4-1 0,4 4 1 15,0 0 1-15,-5-2 0 0,5 2-2 0,0 0 4 16,0 0-6-16,0 0-1 0,0 0 7 0,-14 3-4 16,14-3 0-16,0 0-1 0,-8 0 3 0,8 0-2 15,-4 1 1-15,4-1-2 0,0 0-2 0,-10-1 6 16,10 1-3-16,-6-1-3 0,6 1 3 0,0 0 1 16,-8-2-1-16,8 2-2 0,-4-3 1 0,-2 3 0 15,6 0 2-15,-4-4-4 0,0 1 5 0,4 3-5 16,0 0 0-16,-5-4 5 0,5 4-1 0,0 0 0 15,0 0 0-15,-4-2 1 0,4 2-7 0,0 0 5 16,-4-2-3-16,4 2 4 0,0 0-3 0,0 0 4 16,0 0-8-16,-6 7 4 0,1-4 3 0,2 2-3 0,0-1 4 15,-3-1 0-15,1 2-2 0,0 0 1 16,-2 2-3-16,0-2 2 0,-1 2-1 0,3-3-2 16,-1 0 6-16,0 0-2 0,0 0 2 0,3-2 1 0,3-2-3 15,-4 3 5-15,4-3 0 0,-7 0-2 0,7 0-4 16,-4-8 3-16,3 2-3 0,1 1-1 0,0-4 1 15,3-1 2-15,-2 1-3 0,3-1 3 16,0-2-4-16,0 3-1 0,-1-2-1 0,4 2 4 0,-1 1-1 16,-2 3 1-16,1-4-3 0,-1 4 2 0,1 1 2 15,-1 1-7-15,-1-1 4 0,4 1 2 0,-3 2-2 16,1-1 0-16,-1-1 0 0,1 1 2 0,0 0-2 16,-5 2 1-16,9-3-2 0,-1 3 3 0,-8 0 4 15,10 2-5-15,-1-2-1 0,-4 1-2 0,3 1 4 16,-2-2 0-16,4 1 0 0,-3 0-1 0,-1 0-2 15,1-1-2-15,-1 2 4 0,1-2-6 0,0 1-13 16,-2 0-13-16,-1 2-10 0,1-2-18 0,-5-1-16 16,9 4-20-16,-8-1-17 0,-1-3-29 0,4 1-96 15,-4-1-256-15,0 0 113 0</inkml:trace>
  <inkml:trace contextRef="#ctx0" brushRef="#br0" timeOffset="64167.64">2821 3727 39 0,'0'0'80'0,"0"3"-5"16,0-3 6-16,0 0-14 0,0 0 1 0,0 4 0 16,0-4-2-16,4 4 6 0,-4-4 2 0,0 0-2 15,1 1-1-15,-1-1-6 0,0 0-1 0,0 0-7 16,0 0 2-16,4 4-6 0,-4-4 5 0,0 0 4 16,0 0-5-16,14-6-7 0,-9 1-2 0,5-2-8 15,2-1-2-15,1-3-5 0,3 0-5 0,6-6 0 16,0 0-6-16,3 0 2 0,-1-2-2 0,2 0-6 15,1 0 3-15,2-1-5 0,2 1-3 0,-2-2 1 16,3 3 1-16,-1-3-5 0,-3 4-2 0,-1-3 2 16,1 3-5-16,-1-1 5 0,-4 2-4 0,-5 8 1 15,-2-4-1-15,0 2-1 0,-4 4 2 0,-3-1 0 0,-1 2-4 16,-2 2 0-16,-1-1 2 0,2 2-3 16,-3-2 3-16,-2 3-4 0,-2 1-1 0,7-3 1 15,-5 1-1-15,-2 2-3 0,8-3 6 0,-7 1-5 0,-1 2 2 16,0 0 1-16,0 0-5 0,9-1-1 0,-9 1 2 15,0 0 6-15,7 0-10 0,-7 0 10 0,0 0-9 16,0 0 2-16,0 0-3 0,0 0-2 0,0 0 5 16,0 0 0-16,0 0 3 0,0 0-2 0,-17 6-3 15,9-6-2-15,8 0 3 0,-11 1-3 0,3-2 12 16,0-1-5-16,8 2 0 0,-14-3 6 0,7 0-6 16,0 1 0-16,0-1 10 0,0 2 4 0,2-2-4 15,0 1-1-15,5 2 7 0,-8-4-1 0,7 3 8 16,1 1 6-16,-8-4-6 0,8 4-2 0,-3-1 1 15,3 1 5-15,0 0-11 0,0 0 1 0,-4-5-3 16,4 5-2-16,0 0-5 0,0 0 0 0,0 0 1 16,5-7 6-16,0 4-4 0,0 1-6 0,-1-1 5 15,0 0-4-15,2-1 2 0,1 2 0 0,-1-3-1 16,4 1-1-16,-1-2 0 0,0 1 3 0,1 1-7 16,-2-1 5-16,-3 3-1 0,0 1-8 0,0 0 7 15,0 0-2-15,-5 1-1 0,8-2 3 0,-8 2-2 16,9 3 3-16,-4-1 1 0,3 0 0 0,-3 2-3 15,0 0-3-15,-1 1 6 0,1-1-1 0,0 4-1 16,0 1-1-16,1-2-1 0,0 0 3 0,-3 3-9 16,0-1-13-16,-2-1-11 0,1 2-14 0,-1 1-12 15,-1-3-32-15,-1 4-33 0,-2 0-142 0,-3-2-285 16,-1 1 126-16</inkml:trace>
  <inkml:trace contextRef="#ctx0" brushRef="#br0" timeOffset="65218.35">2583 2160 50 0,'-1'-5'99'16,"1"5"-8"-16,-4-5-6 0,4 2-11 0,0 3 0 16,-5-7 8-16,2 5 2 0,3 2-9 0,-1-5 7 15,1 5-11-15,-5-5 5 0,4 1-5 0,1 4-2 16,-4-3-6-16,4 3-7 0,0 0-7 0,0 0-3 16,-4-1-12-16,4 1-4 0,0 0-3 0,0 0 1 15,0 0-3-15,-4-1-7 0,4 1 3 0,0 0-1 0,0 0-4 16,0 0 3-16,0 0-8 0,0 0-3 15,0 0 2-15,0 0 2 0,0 0-6 0,8 11 1 16,-3-6 0-16,1-3-7 0,6-1 2 0,-3 6 7 16,5-4 0-16,-1 1-5 0,6-1-2 0,1 4 3 15,-2-2-5-15,4-1 5 0,6 4-1 0,-5-6-2 16,1 3 2-16,-2-2 0 0,1 2-7 0,-5-1 4 16,12 3 1-16,-11 1 3 0,1-6-1 0,-2 3-2 15,1 0 2-15,1-3 0 0,-3 1 6 0,1 1-16 16,0-1 6-16,1 1 3 0,-2-3-4 0,1 1 5 0,-6 0-4 15,6 1-3-15,-4-3 3 0,-1 2 3 16,-3-2-7-16,2-2 2 0,-6 4 2 0,1-2 0 16,-7 0 1-16,7-2 6 0,-7 2-11 0,10 2 3 15,-10-2 2-15,6 0-2 0,-6 0-3 0,0 0 4 0,3 2-2 16,-3-2-5-16,0 0 0 0,0 0 0 0,0 0-1 16,0 0-16-16,0 0-2 0,0 0 9 15,0 0-11-15,0 0 3 0,0 0-2 0,-16 3-11 16,16-3 10-16,0 0-12 0,0 0 21 0,-10-5-9 15,10 5-8-15,-6-4 6 0,3-1-5 0,0 2-5 0,-1-1 1 16,-1-1-6-16,3 0 6 0,-2 0 21 0,0-1-14 16,-1-3-5-16,1 5 10 0,1-3 3 0,-1 1 6 15,1 2 0-15,-2-5 11 0,1 4-2 0,3 2 13 16,-3-4-7-16,2 0 14 0,1 2 0 0,0 2 5 16,1-4 2-16,0 4-5 0,2 1-1 0,1-2 0 15,2 1 2-15,-1-2 1 0,3 4-11 0,1-3-10 16,-3 4 16-16,2-3 0 0,1 2-2 0,2 2 3 15,-3 1-4-15,2 2-3 0,0-2 0 0,-2 1-4 16,0 8 11-16,1-6 2 0,-2 2-9 0,2 1-1 16,-3 4 6-16,-4 0 0 0,3-3-7 0,4 1 3 15,-3 1-7-15,-1 0 11 0,-3 0-5 0,4 0 4 16,-5 1 2-16,3 2-2 0,-2-6-5 0,-1 3-3 16,0-3 6-16,0-2-4 0,3 0-9 0,-2 1-5 15,-1-1-14-15,0 0-22 0,-1 2-18 0,1-3-102 16,-4 2-181-16,-3-5 81 0</inkml:trace>
  <inkml:trace contextRef="#ctx0" brushRef="#br0" timeOffset="66013.9">3502 943 22 0,'0'0'67'0,"-5"-3"-10"0,5 3-9 15,0 0 0-15,0 0-6 0,0 0-3 0,0 0-11 16,0 0 1-16,0 0-1 0,0 0-6 0,0 0-2 15,0 0-2-15,0 0 0 0,0 0-3 0,0 0 5 16,0 0-4-16,0 0-9 0,0 0 4 0,0 0-6 16,0 0 4-16,0 0-4 0,18 7 15 0,-17-4-18 15,-1-3 4-15,4 2-2 0,-2 1 3 0,1-2-5 16,-2 3 2-16,2-2 5 0,0 1 2 0,0 1 17 16,1 0-13-16,0-1 4 0,0 0-2 0,1 2-5 15,0 2 26-15,0-2-11 0,-1 2-4 0,5 2-5 16,-1 1 7-16,-1-1-6 0,3 4-1 0,-1 2-1 15,0-1 0-15,-1 3 3 0,2 8 0 0,-1-6 0 16,-1 4-2-16,2 2 2 0,0 3 0 0,1 0 1 16,0-2 0-16,-2 4 6 0,0-1-9 0,1 4 4 15,-4-6-6-15,3 4 4 0,-1 0-1 0,0 1 2 16,-3-3-2-16,0-4-13 0,0 4 9 0,0-1-3 16,-1-1-3-16,0-6 3 0,-2 5-4 0,0-7 2 15,0 5 4-15,1-5 0 0,-3-2-3 0,2-1 3 16,-2-5-8-16,2 1 1 0,-2-5-3 0,1 1 5 15,0-2 2-15,1-3-17 0,-1 2-4 0,0-1-4 16,-1-4-31-16,0 0-34 0,0 0-132 0,0 0-228 16,0 0 102-16</inkml:trace>
  <inkml:trace contextRef="#ctx0" brushRef="#br0" timeOffset="66435">3649 1692 61 0,'4'-4'83'0,"-4"4"-2"0,4-3-14 15,-4 3-9-15,3-1-1 0,-3 1-8 0,0 0-2 16,0 0-9-16,0 0 4 0,0 0 2 0,8 4-4 0,-4-2-10 16,-4-2 5-16,0 10-5 0,1-5 2 0,-1 0-1 15,3 2-12-15,-2 0 7 0,2 4-9 0,1 0 8 16,2-2-5-16,-1 1-1 0,0 0 0 16,4 0-4-16,-2-1 2 0,0 0-6 0,2 0 0 15,-3-1 2-15,1 0-3 0,0-1 2 0,-1-2-6 16,-3 0 4-16,1 0-8 0,1 0 9 0,-2-3-3 15,0 0-1-15,1 2 0 0,-2-3-2 0,-2-1 6 0,5 3-10 16,-5-3 4-16,0 0 5 0,0 0-9 0,0 0 3 16,8-7-3-16,-6 2-4 0,0 0-19 15,-1-2-17-15,0 1-12 0,0-5-8 0,1 5-5 16,-1-1-16-16,0 2-59 0,-1-6-150 0,0 5 67 16</inkml:trace>
  <inkml:trace contextRef="#ctx0" brushRef="#br0" timeOffset="66655.04">3879 1607 132 0,'0'0'123'16,"-4"-2"-6"-16,4 2-24 0,0 0-4 0,0 0-10 15,-1 9-6-15,-4-4-12 0,5 0-6 0,-3 1-6 16,2 0-3-16,1 2-17 0,-3-2 8 0,2 2-5 15,0 2 2-15,-2-2-9 0,2 0 6 0,-2 1-10 16,0-2 4-16,0 2-5 0,0-4-7 0,2 5-1 0,-4 1-21 16,4-5-41-16,-3 4-32 0,0-1-95 15,0 0-190-15,3 0 85 0</inkml:trace>
  <inkml:trace contextRef="#ctx0" brushRef="#br0" timeOffset="85550.61">7811 1457 47 0,'0'0'51'0,"4"-5"-5"0,-4 5-1 15,0 0 2-15,0 0-3 0,0 0-4 0,0 0 5 16,0 0 3-16,0 0 0 0,0 0-4 0,0 0 13 16,0 0-14-16,0 0-1 0,0 0 3 0,0 0-9 15,0 0 0-15,0 0 2 0,0 0-9 0,0 0-7 16,0 0 9-16,0 0 1 0,0 0-13 0,0 0-3 16,0 0 2-16,0 0-7 0,0 0 13 0,0 0-19 15,0 0 1-15,0 0 0 0,0 0-4 0,0 0 0 0,0 0 6 16,-8 10 3-16,7-7-3 0,1-3-6 15,-3 12 2-15,1-9-3 0,-1 2 1 0,3 1-3 16,0-2 3-16,0 2 0 0,0 4-1 0,-1-3-14 16,1 3 11-16,-3 0 7 0,3 2 1 0,0-3-4 0,0 1 4 15,0 1-2-15,0-1-3 0,3 1 2 16,-2 1-6-16,-1 2 8 0,4-4-3 0,-3 7 5 16,2-5-6-16,-3 5 3 0,1 0-2 0,3 0-3 15,-4 0 7-15,3 0-1 0,-1 1-4 0,-2-3 1 16,0 4 4-16,4-2 2 0,-3 1-7 0,-1-1-1 15,0 2-2-15,0-3 6 0,0 4 5 0,4-3-12 16,-4 2 3-16,0-1 3 0,1 1-6 0,-1-1 13 0,0 0-8 16,0-1 1-16,0 0 2 0,-1 4 4 15,0 6-1-15,-2-8-8 0,3-1 6 0,0-3-3 0,0 6 1 16,0-2-3-16,0-3 2 0,0 2 4 0,4-3-4 16,-3 8 8-16,0-5-4 0,2 0-1 0,0 1 2 15,-2-1-2-15,3 0-18 0,-3 1 22 0,2 0-2 16,1-2-6-16,0-2-4 0,-1 2 13 0,0 2-6 15,-2-6-2-15,1-1-2 0,0-1 6 0,-1 1-4 16,0 0 6-16,-1 1-3 0,0-4-1 0,0 0-1 16,0-2 2-16,0 1-10 0,0-3 14 0,2 0-29 15,-2 2-13-15,0-4-13 0,1-1-24 0,-1-2-6 16,0 0-103-16,0 0-193 0,0 0 87 0</inkml:trace>
  <inkml:trace contextRef="#ctx0" brushRef="#br0" timeOffset="86977.27">7714 1601 17 0,'0'0'36'0,"1"-3"6"0,-1 3-4 0,1-2-1 0,-1 2-1 15,0 0 1-15,0 0 1 0,2-5-6 0,-2 5 4 16,0 0 0-16,0 0 1 0,0 0-15 0,0 0-1 16,0 0-2-16,0 0 6 0,0 0-6 0,0 0-5 15,0 0 1-15,0 0-1 0,4-2-1 0,-4 2-1 16,0 0 1-16,0 0-7 0,0 0-1 0,0 0 5 15,0 0-4-15,0 0-5 0,0 0 3 0,0 0 0 16,0 0-3-16,0 0 6 0,0 0-4 0,3-3-1 16,-3 3 1-16,5-2 0 0,-1-1-1 0,-4 3-2 15,4-4 6-15,1 3-8 0,0-2 4 0,0 1 2 16,4-2-2-16,0 1 1 0,4 1-5 0,1-3 3 16,-1 3-3-16,3-2 7 0,3 1-11 0,-2 1 0 15,2 1 8-15,-1-2 2 0,1 1-5 0,1 0-6 16,-2-1 8-16,-1 3-4 0,0-1 5 0,-3 1-4 15,4-3 5-15,0 3-6 0,-1-3 6 0,0-1-3 16,-4 3-6-16,6-1 7 0,-1 0-1 0,0-1 6 16,0 0-10-16,0 2 3 0,-1-2 5 0,3 0-7 15,-2 1 6-15,-3-1-9 0,-2 2 3 0,2 0-3 16,-2-1 4-16,0 2-5 0,-3-1-1 0,-2 1 0 16,0 1-1-16,0-2 4 0,-4 0 0 0,-4 1-1 15,9 1 3-15,-5 2-2 0,-4-3 1 0,0 0-1 16,0 0 4-16,11 0-6 0,-11 0 6 0,0 0-4 15,0 0 7-15,0 0-6 0,0 0 2 0,8-2 0 16,-8 2 5-16,0 0-2 0,0 0-4 0,0 0 2 16,5 2 2-16,-5-2-2 0,0 0-2 0,0 0 3 15,0 0 3-15,0 0-6 0,0 0 1 0,0 0 3 16,0 0-2-16,0 0 3 0,0 0-3 0,0 0 0 16,0 0-2-16,0 0 3 0,0 0-5 0,5-3 10 15,-5 3-5-15,0 0 0 0,0 0 4 0,0 0-1 16,0 0-2-16,0 0-4 0,0 0 2 0,0 0-2 15,0 0 2-15,0 0 1 0,0 0 1 0,0 0 3 16,0 0-4-16,0 0-2 0,0 0-1 0,0 0 0 16,0 0 5-16,0 0-5 0,0 0 4 0,0 0-2 15,0 0 3-15,0 0-6 0,0 0 9 0,0 0-10 16,0 0 8-16,0 0-9 0,0 0 11 0,-1 8-4 16,1-8 2-16,0 0 5 0,0 7 6 0,0-7-4 15,-2 5-1-15,2-5 6 0,2 5-5 0,-2-2 2 16,0 1 3-16,0-4 1 0,0 7-6 0,0-2 0 15,1 0 3-15,-2 0-4 0,1 0 3 0,0-1-8 16,0 4 5-16,0-3 7 0,0 2 2 0,1-2 1 16,2 2-7-16,-2 0 3 0,-1 0-9 0,0 1 5 15,2 1 0-15,0-1 6 0,-2 6 6 0,1-4-3 16,-2 6 3-16,1-2-2 0,1 3-3 0,3 1-1 16,-1-2-5-16,-1 2 1 0,2-1-4 0,-3 2 5 0,2 5-1 15,-2-6 1-15,-1 1 5 0,4 0 2 0,-3 0-4 16,2 0 3-16,-2 1-4 0,-1-3-2 15,3 1 3-15,-2 0-3 0,-1 0 3 0,5 1-3 16,-1-1-3-16,-3 0 5 0,3 1-4 0,1 0 0 16,-1-1-7-16,1 1 2 0,3 0-3 0,-6-2 9 0,5 3-7 15,-2-2-2-15,-1 2 9 0,1-3 0 0,1 0-1 16,-3-2 1-16,0 2 9 0,0 0 4 16,1-1 0-16,-1-1-6 0,-2-3 1 0,-1 4 1 15,1 0-5-15,-1-2-3 0,1 3-2 0,1 3 2 16,-2-2-2-16,1-3-1 0,-1 2-3 0,0-4 2 15,3 1 3-15,0 1-5 0,-3-4-1 0,1 1-1 0,-1-1 1 16,2 2-1-16,-1-2 0 0,0 0-1 16,1 4-2-16,-2-3-3 0,0-1 6 0,1 0-1 0,-1-4-5 15,0 1 8-15,1 1-5 0,-1 1-2 0,0-4 2 16,0 0-1-16,1 1-2 0,-1 0 1 0,2-2 1 16,-2-1 0-16,0 1 3 0,1 0-1 0,-1-2-9 15,0-3-12-15,1 7-9 0,-1-7-11 0,3 5-16 16,-3-5-42-16,0 0-151 0,0 0-266 0,0 0 118 15</inkml:trace>
  <inkml:trace contextRef="#ctx0" brushRef="#br0" timeOffset="87803.27">7973 2629 71 0,'0'0'66'0,"-4"2"-1"16,4-2 1-16,0 0-6 0,0 0 1 0,0 0-7 15,0 0 4-15,0 0 6 0,0 0-3 0,0 0 5 16,0 0-1-16,0 0-7 0,0 0-6 0,0 0 6 15,0 0-15-15,-5 3-6 0,5-3-7 0,0 0 3 0,0 0-1 16,0 0-8-16,0 0 0 0,-1 4-13 16,1-4 11-16,-4 4 1 0,4-4-5 0,-2 4-5 15,2-4-2-15,-3 2 1 0,3-2-1 0,0 0-5 16,-4 5 8-16,4-5-3 0,0 0-7 0,0 2 4 0,0-2-2 16,0 0 13-16,0 0 1 0,0 0-9 0,0 0 9 15,0 0 2-15,0 0 3 0,-4 3 1 16,4-3-1-16,0 0 1 0,0 0-1 0,0 0 0 15,0 0 1-15,0 0-5 0,0 0-5 0,0 0 2 0,0 0-4 16,0 0 0-16,-5 1-1 0,5-1-4 0,0 0 1 16,0 0-6-16,0 0 7 0,-5 1-7 0,5-1-5 15,0 0 9-15,0 0-2 0,0 0-4 0,0 0 1 16,0 0 1-16,0 0 0 0,0 0 1 0,0 0-2 16,0 0 0-16,0 0 3 0,0 0-3 0,0 0 3 15,0 0 3-15,0 0-2 0,0 0 4 16,0 0-4-16,0 0 1 0,0 0-4 0,0 0-1 0,0 0 3 15,0 0 0-15,0 0 5 0,0 0-8 0,18 0-2 16,-13 0-2-16,-5 0 1 0,18 0 0 0,-4 0-1 16,0 0 4-16,4-1 1 0,1 1-1 0,3 0-2 15,6-1 2-15,-2 1-4 0,-6-2 3 0,2 4-3 16,7-2 2-16,-11 1 1 0,1-1-2 0,4 1 0 16,-1-1 0-16,-3 3 9 0,1-3-14 0,-7 2 2 15,1-2 3-15,-2 0-2 0,-2 2-1 0,0 0 8 0,-5-2-5 16,3 0 0-16,-3 1 0 0,-5-1 1 15,10-1 0-15,-10 1 3 0,8 1-2 0,-8-1-4 16,4 2 5-16,-4-2-4 0,0 0 2 0,0 0 1 16,9-3-2-16,-9 3-8 0,0 0-2 0,0 0-14 15,0 0-18-15,5-2-37 0,-5 2-18 0,2-4-17 0,-2 4-21 16,3-4-93-16,-3 0-247 0,0 4 109 16</inkml:trace>
  <inkml:trace contextRef="#ctx0" brushRef="#br0" timeOffset="88994.86">6823 1838 67 0,'0'0'78'0,"0"0"-8"0,0 0 2 0,0 0-7 15,0 0 1-15,0 0 0 0,0 0-13 0,0 0 2 16,0 0-8-16,0 0-2 0,0 0 5 0,0 0-5 0,0 0-2 16,0 0-7-16,0 0-5 0,0 0-5 0,0 0-3 15,0 0 0-15,0 0-2 0,0 0-7 0,0 0 3 16,0 0-2-16,0 0 1 0,0 0-2 16,0 0 2-16,0 0-4 0,18 0-1 0,-18 0-2 15,15 0-4-15,-7-1 6 0,6-1-4 0,-4 0-3 0,3 0 4 16,5 1-3-16,1 0-3 0,-2-2 2 15,3 3-2-15,-2-3 2 0,4 1-1 0,6-2-9 0,-8 1 7 16,2 2 0-16,-1-1-1 0,8 0-11 16,-9-1-5-16,0 1-11 0,0 1-1 0,-1 0 2 0,-6 1-10 15,2-1 10-15,-3 1-6 0,-1 0 4 0,-2 1 2 16,0-2 6-16,-4 4 3 0,2-3-3 0,0 0 7 16,-7 0 0-16,9 0-4 0,-9 0 7 0,0 0 4 15,8 0-8-15,-8 0 1 0,0 0 6 0,6-1 2 16,-6 1-12-16,3 3-10 0,-3-3-8 0,0 0-13 15,0 0-13-15,0 0-32 0,0 0-101 0,0 0 44 16</inkml:trace>
  <inkml:trace contextRef="#ctx0" brushRef="#br0" timeOffset="89382.84">7036 1739 85 0,'0'0'95'0,"0"0"-5"0,-2-3-6 16,2 3-3-16,0 0-7 0,0 0 1 0,0 0-13 0,0 0-5 15,0 0-6-15,0 0-9 0,0 0 1 0,0 0-4 16,0 0-8-16,0 0-1 0,0 0-6 0,18 3-3 16,-9-2-1-16,1-1 2 0,0 4-4 0,2-2-7 15,-2 0 3-15,3 1 1 0,-2 1-4 0,-2-2 5 16,0 4-7-16,1-4-3 0,-2 2-2 0,-3 1-2 16,-1 1 9-16,0-2-2 0,-2 1-1 0,1 0-1 15,-2 2 2-15,-1-2 0 0,-4 2-6 0,2 1 5 16,-3 2-8-16,-3-1 3 0,-1 1 1 0,-1 3-8 15,1-4-15-15,4 0-20 0,-6 6-13 0,1-3-23 16,4 3-18-16,-4-1-61 0,0 3-167 0,3-1 75 16</inkml:trace>
  <inkml:trace contextRef="#ctx0" brushRef="#br0" timeOffset="89860.85">6820 2194 15 0,'0'0'66'0,"0"0"-3"0,0 0 1 0,0 0 12 15,0 0-6-15,0 0 6 0,0 0-5 0,0 0 2 16,0 0-11-16,0 0 5 0,0 0-4 0,0 0-13 16,0 0-5-16,0 0-3 0,0 0-3 0,10-3 1 15,-10 3-9-15,7 0-7 0,-7 0 6 0,12 0-11 16,-5 0 0-16,1-2 0 0,6 4-4 0,-4-4-4 16,3 1 1-16,6 1 1 0,2 3 5 0,-2-5-6 15,3 1 2-15,7-2-14 0,-7 2 10 0,7-2-4 16,0-1-1-16,-1 3-1 0,1 0-5 0,0-2 9 15,-8 2 1-15,0 1-8 0,-1-2-1 0,-1 2-3 16,0 1 3-16,-4-2 0 0,-1 2-1 0,-1-2 5 16,-3-1-5-16,3 4 2 0,-3-2 0 0,-2 0 1 15,-8 0-2-15,18 0-4 0,-13-2 0 0,-5 2 6 16,14 0 0-16,-14 0-8 0,11-3 3 0,-4 3-13 16,-7 0-9-16,14-1-9 0,-14 1-7 0,9 0-8 15,-9 0-3-15,7 1-10 0,-7-1-2 0,9-1-3 16,-9 1-3-16,0 0-1 0,7 1 4 0,-7-1-39 15,0 0-115-15,0 0 52 0</inkml:trace>
  <inkml:trace contextRef="#ctx0" brushRef="#br0" timeOffset="90248.84">7025 2123 83 0,'0'0'94'0,"0"-3"-15"15,0 3-13-15,0 0-8 0,1-4 0 0,-1 4-10 16,0 0-2-16,4-4-12 0,-4 4 4 0,4-3-6 15,-4 3-2-15,6-2-4 0,-6 2-9 0,5-1-1 16,-5 1 0-16,0 0-3 0,11 0-3 0,-11 0 5 16,7 0-7-16,-3 1-1 0,-4-1 4 0,9 2-3 15,-5 1 1-15,1 0-1 0,0 0 3 0,-2-1-3 16,1 1 0-16,-1 3-2 0,0 0 3 0,0-3 3 16,-1 5 8-16,-1 1-4 0,2 0 1 0,-6-1 0 15,2 1 1-15,1 2-2 0,-2-1 4 0,-1 2-10 16,-1-2 3-16,0 1 1 0,2 0-11 0,-5-3-10 15,4 2-28-15,-3-3-20 0,0 7-34 0,-4-2-55 16,1-4-156-16,-3 4 69 0</inkml:trace>
  <inkml:trace contextRef="#ctx0" brushRef="#br0" timeOffset="90710.38">6905 2592 96 0,'0'0'90'0,"0"0"-5"0,0 0-18 16,0 0 3-16,0 0-17 0,10-1-4 0,-10 1 0 16,4-1-2-16,-4 1-6 0,8-2-3 0,-8 2-6 15,10 0 0-15,-10 0 11 0,10 0 6 0,-2-1 6 0,0 1 0 16,3-6-10-16,2 3 3 0,6-1 3 16,0 0-3-16,8-3 14 0,1 1-27 0,0 0-1 15,-1 1-4-15,4 1-7 0,-3-1 0 0,-2 0-1 16,3 3-5-16,-1-2-1 0,-8 1-11 0,2 2-10 15,6-2-6-15,-6 2-6 0,7 0-8 0,-10-1-2 16,-1 1 16-16,-4 0-11 0,0 1-3 0,-2 0 5 16,-3 0-3-16,-3-3 7 0,-6 3-2 0,13 0 10 15,-13 0 3-15,9 0-3 0,-9 0 10 0,0 0-5 16,10 0 9-16,-10 0-7 0,0 0-7 0,6 3 8 0,-6-3 0 16,0 0-14-16,0 0-19 0,0 0-15 0,0 0-23 15,0 0-96-15,0 0-180 0,0 0 80 16</inkml:trace>
  <inkml:trace contextRef="#ctx0" brushRef="#br0" timeOffset="91141.38">7182 2413 113 0,'0'0'117'0,"0"0"-7"16,0 0-15-16,-6-4-1 0,6 4-12 0,0 0 2 0,0 0-11 15,0 0-9-15,0 0-10 0,0 0-5 16,0 0-7-16,0 0-3 0,0 0-5 0,0 0 1 15,0 0 1-15,0 0-11 0,5 12 6 0,-4-9-9 16,3 1 0-16,0 1-8 0,0 0 4 0,1-1-4 0,3 4-3 16,0-3 6-16,0 3-4 0,1-1-7 0,1 2 0 15,-1-1 4-15,-1 1-5 0,-2 0 2 0,2 0 4 16,-2 0-8-16,-1-2 2 0,1 2 1 16,-3 0-4-16,0 0 5 0,-2 3 0 0,1-7-1 15,-4 6 3-15,1-4 0 0,0 2-3 0,-2-1-1 0,-2 2 7 16,1-4-7-16,-1 0 2 0,0 4 1 0,-4-5-7 15,3 3 5-15,-1-2-4 0,-2-1-6 16,-1 2-18-16,2-2-25 0,1 2-30 0,-2 1-30 16,0-2-94-16,-4 2-217 0,4-1 96 0</inkml:trace>
  <inkml:trace contextRef="#ctx0" brushRef="#br0" timeOffset="91568.47">6933 2892 20 0,'0'0'120'0,"0"0"-17"15,0 0-9-15,0 0-11 0,0 0-6 0,-4 6-6 16,4-6-12-16,0 0-5 0,0 0-4 0,0 0-7 16,0 0 5-16,0 0-9 0,0 0 6 0,0 0 9 0,0 0 2 15,0 0 6-15,0 0 6 0,0 0 2 0,0 0-3 16,0 0 0-16,0 0-10 0,0 0-5 0,0 0-5 16,0 0-6-16,0 0-3 0,0 0-5 0,0 0 0 15,0 0-7-15,0 0-3 0,0 0-3 0,0 0-2 16,0 0-2-16,0 0-5 0,0 0 1 0,0 0 0 15,0 0 0-15,0 0-6 0,0 0 3 0,0 0-4 16,0 0 1-16,0 0-3 0,0 0 0 0,14 1-1 16,-14-1-1-16,13 0 1 0,0 0 0 0,3 0-7 15,6-2-2-15,6-1-6 0,0 3-14 0,3-4-21 16,2 2-14-16,-1 1-21 0,1-2-15 0,-1 1-14 16,0 2-120-16,-5 1-249 0,-7-3 111 15</inkml:trace>
  <inkml:trace contextRef="#ctx0" brushRef="#br0" timeOffset="91934.52">7246 2814 39 0,'-4'-4'158'16,"4"4"-12"-16,0 0-16 0,0 0-18 0,13-4-5 16,-4 2-20-16,0 1-8 0,2 2-2 0,0-1-6 15,3 0-14-15,-3 4-3 0,3-2-3 0,-2 2-9 16,-2 0-4-16,3 3-5 0,-4-2 0 0,1 4-5 15,-3-2 2-15,0 2-6 0,1 1-4 0,-3 1 5 16,-1 0-6-16,-2-4 1 0,1 4-3 0,-3 1 3 16,1-3-1-16,-2-1 0 0,-3 0-8 0,1 3 5 15,1-4-10-15,-2 1-2 0,0-1-36 0,-1-1-30 16,1 1-51-16,0-3-119 0,-2 1-249 0,6-5 111 16</inkml:trace>
  <inkml:trace contextRef="#ctx0" brushRef="#br0" timeOffset="96495.05">10271 1444 25 0,'0'0'66'0,"0"0"-5"0,0 0-4 0,-1-4-11 16,1 4-3-16,0 0-1 0,0 0-14 0,0 0 13 16,0 0-7-16,0 0 10 0,0 0 0 0,2-5 3 15,-2 5 9-15,0 0-6 0,0 0 4 0,0 0-5 16,0 0-5-16,0 0 5 0,0 0 0 0,0 0-18 15,0 0 0-15,0 0-3 0,0 0 0 0,0 0-8 16,0 0-1-16,0 0-7 0,0 0-3 0,-6 13 14 16,6-9-10-16,0 4-4 0,0-5 5 0,-2 6-2 15,2-1-8-15,0 1 2 0,-1 2 5 0,1 0-3 16,-1 1 3-16,-2 5-6 0,2-1-1 0,-2 0-1 16,2 2 6-16,1 0-14 0,-1 1 14 0,-1-2 5 15,4 3-6-15,-2-1-4 0,1 0-4 0,3 8 9 16,-4-8 9-16,6 5-11 0,-2 0-1 0,0-7-6 15,2 8 5-15,1 0 8 0,-2-7-8 0,0 6 0 16,0-5-2-16,5 6 8 0,-6-1-7 0,0 4-2 16,1-10-4-16,0 7 7 0,-1-6 3 0,-1-1-2 15,-1 2 1-15,-1 5 3 0,3 1-8 0,-6-7 5 16,4 1-2-16,-2 4-1 0,0-8 1 0,1 4 1 16,2-3-7-16,-3 0 6 0,3-2-2 0,-1 2 1 15,-1 1 1-15,2 2 4 0,-2-2 1 0,2-2-3 0,-3-4-8 16,1 7 7-16,1-4 5 0,-2 1-6 15,2-3-1-15,-2 2 1 0,1-2-1 0,-1-2 1 16,0 1 0-16,0 0-2 0,-1-5 1 0,1 1-5 16,0-1 5-16,0-2-1 0,0 0-2 0,-2 1 0 15,2-2 14-15,0-4-5 0,-2 2-7 0,1 3-1 0,1-5 0 16,0 0-2-16,-7 2 5 0,7-2-1 16,0 0-2-16,-3 2-2 0,3-2 4 0,0 0 1 15,0 0-1-15,0 0-5 0,0 0 1 0,0 0-2 0,0 0 4 16,0 0-9-16,0 0 9 0,-12-2-2 15,12 2 0-15,0 0 2 0,0 0-4 0,0 0 2 0,0 0-3 16,0 0-1-16,0 0 11 0,-5-2-9 16,5 2 1-16,0 0-2 0,0 0 2 0,0 0 3 15,0 0-4-15,0 0 3 0,0 0-4 0,0 0 3 0,-6 2-7 16,6-2 5-16,-5 2-1 0,5-2 2 0,-8 3-3 16,5-1-1-16,3-2 1 0,-10 0 3 0,10 0 6 15,-8 0-7-15,3 3 4 0,5-3-8 0,-6 0 3 16,6 0 1-16,-5 0 6 0,5 0-3 0,0 0-6 15,-8 2-1-15,8-2 6 0,0 0 1 0,0 0-2 16,0 0 1-16,0 0 0 0,0 0-6 0,0 0 11 16,-2 2-6-16,2-2-1 0,0 0 3 0,0 0-1 15,0 0 0-15,0 0-3 0,0 0 5 0,0 0-1 16,0 0-9-16,0 0 9 0,0 0-1 0,0 0-2 16,0 0 2-16,11 6-2 0,-5-6-4 0,-6 0 6 15,17-3 0-15,-4 6 1 0,4-6 0 0,0 3-7 16,5-2-14-16,-4 1 2 0,4 1-16 0,-2 0 12 15,1-1-4-15,-1 1 3 0,2 0 8 0,-3 0-1 16,1-1 3-16,-3 2-3 0,2 1-6 0,-5 0 12 16,-1 1-2-16,-3-3 5 0,3 0 7 0,-4 1-9 15,0 0-3-15,-3-1 7 0,-6 0-1 0,17 1-2 16,-12-1 8-16,-5 0-8 0,18 0 7 0,-10 0 3 16,-1-1 2-16,-7 1-9 0,14-1 0 0,-7 0-1 15,-7 1 7-15,13-5-15 0,-13 5 13 0,11-1-1 16,-11 1 2-16,5-2-4 0,-5 2-14 0,9-3-21 15,-8 1-19-15,2-5-25 0,-3 7-79 0,-3-8-175 16,1 2 78-16</inkml:trace>
  <inkml:trace contextRef="#ctx0" brushRef="#br0" timeOffset="98380.92">10268 1486 26 0,'0'0'79'0,"0"0"-9"0,0 0 2 16,-1-3-7-16,1 3-7 0,0 0-5 0,0 0-3 16,0 0-5-16,0 0 2 0,0 0-5 0,0 0-2 15,0 0-9-15,0 0 3 0,0 0-8 0,0 0 1 16,0 0-10-16,0 0 8 0,0 0-10 15,0 0-1-15,0 0 5 0,0 0-13 0,0 0 4 0,0 0 6 16,0 0 0-16,0 0-10 0,0 0 4 0,0 0 8 16,0 0-9-16,0 0-2 0,0 0-6 0,9 11 2 15,-9-11-6-15,6 1 6 0,-2 0-1 0,1 0 1 16,-5-1 6-16,14 0-10 0,-2 2-3 0,-2-2 0 16,3 0 5-16,-1-2 9 0,1 4-7 0,8-4-5 15,-2 2-3-15,0-3 18 0,3 1-4 0,-2 2 2 16,-1-1-14-16,2-1 6 0,-1-1-3 0,0 0-2 15,1 3-17-15,-3 0 16 0,1-1 2 0,-1-3-3 16,1 3 4-16,-6 1 0 0,1 0-6 0,-1 1 4 16,-2-1 3-16,1 0-17 0,-4 2 10 0,1-2-1 15,-3 0 4-15,1 2 1 0,-1-1-3 0,0 1 3 16,-1-1-1-16,3 2-1 0,-2-3 9 0,-3 3-8 16,-3-3 6-16,10 2-8 0,-7-2 6 0,3 1-10 15,-6-1 11-15,10 1-2 0,-6 0 0 0,5-1 1 16,-4 2-4-16,4-2 3 0,-4 1 0 0,-5-1 6 15,14 0-10-15,-10 1 3 0,5-1-2 0,-4 5 4 16,0-2-1-16,2-3-3 0,-4 2-3 0,0 0 3 16,-3-2 6-16,9 1-5 0,-5 2 2 0,-4-3-2 15,1 2 2-15,-1-2 4 0,5 2-9 0,-5-2 7 16,0 0 7-16,0 0 2 0,0 0 1 0,0 0 10 16,3 2 9-16,-3-2-2 0,0 0-7 0,0 0-1 15,0 0 2-15,0 0-14 0,0 0 11 0,0 0-1 16,0 0 0-16,0 0-1 0,-12 3-5 0,12-3-13 15,0 0 10-15,0 0-2 0,0 0-3 0,0 0-2 16,0 0 7-16,0 0-8 0,0 0 8 0,0 0-3 16,0 0-4-16,-10-2-9 0,10 2 1 0,0 0 13 15,0 0-5-15,-9-1 2 0,9 1 3 0,0 0-4 16,-6 0-5-16,6 0 5 0,-7-2-7 0,7 2-6 16,0 0 12-16,0 0 0 0,-6 2-4 0,6-2 5 15,-4 3-1-15,4-3-1 0,0 0 1 0,0 0-6 16,0 0 1-16,-4 2 4 0,4-2 4 0,0 5-8 15,0-5-2-15,-2 2 4 0,2-2-11 0,0 0 13 16,1 6-8-16,-1-6 1 0,-4 5 18 0,4-5-1 16,0 4-11-16,0-4 3 0,0 5-5 0,0-5 5 15,0 5-3-15,0-1 4 0,0 1-18 0,3 0 19 0,-3 5 9 16,2-3-16-16,-2 3 9 0,0-3 0 0,3 4-3 16,-3 0-1-16,0 0 5 0,1-2-4 15,-5 4-2-15,4 0 4 0,-1 2 0 0,-3-1-10 16,4-2 3-16,0 2 14 0,0 3-13 0,0-5-2 15,-1 2 2-15,-2 1 7 0,3-2-1 0,0 1-3 16,3 1 2-16,-3 1 2 0,1 0 3 0,-2 1-4 16,2-6 0-16,-1 4 0 0,0 2 3 0,0-4-5 15,4 4-13-15,-3 0 23 0,-1 1-8 0,0-1 2 16,3 0-2-16,-2 2 3 0,2-2-6 0,-6 2 6 0,6-4-3 16,-2 2 0-16,-1 2-1 0,4-4 0 0,-3 2-5 15,0-7 8-15,3 6-11 0,-4-4 8 16,0 0 3-16,4 2-1 0,-3-1-7 0,3 1-3 15,0 1 2-15,-2-1 0 0,-2 3 6 0,3 0-3 0,0 0 0 16,-1-2-3-16,3-1 8 0,-1 2-1 0,-1-3 1 16,-1-1-2-16,1-2-3 0,1 2-1 15,-2 0 3-15,1-1-1 0,-2-2-5 0,0 0 3 0,2-2-1 16,-3 3 5-16,0 0-6 0,-3-3 3 0,3 1-1 16,0 1-13-16,0-4 18 0,-1 2-3 0,1-3-4 15,0-4 6-15,-3 10-3 0,3-7-1 0,0-3-1 16,0 9-1-16,0-5 2 0,0-4-2 15,-1 8 5-15,-1-3-5 0,2-5 1 0,0 6 1 0,2 1-1 16,-2-7 0-16,-2 7-1 0,3-2 3 0,-2 1-1 16,1-6 0-16,-2 6 0 0,2-6-8 0,0 0 5 15,-2 9 1-15,2-9 0 0,-2 4-2 0,2-4 3 16,0 0 0-16,-1 5 6 0,1-5 0 0,0 0-4 16,0 0 5-16,0 0-5 0,0 0-5 0,0 0 8 15,0 0 1-15,0 0-4 0,0 0-4 0,0 0 2 16,0 0-1-16,0 0-3 0,0 0-1 0,0 0 8 15,0 0-8-15,0 0 3 0,0 0 2 0,0 0 0 16,0 0-5-16,0 0 7 0,0 0 2 0,-10 0-6 16,10 0 4-16,0 0-1 0,0 0-6 0,0 0 9 15,0 0-5-15,0 0 2 0,0 0-3 0,-13 0 3 16,13 0-5-16,0 0 6 0,-11-5 4 0,4 2-3 16,7 3-10-16,-10-3 9 0,4-1-4 0,-1 2 3 15,2 1 0-15,1 1 6 0,4 0-15 0,-14-2 0 16,4 0 9-16,2 2 0 0,-4-1-6 0,-3 2 4 15,-2 1-8-15,-5 0-4 0,0-1-16 0,-6 4-23 16,5-4-37-16,-5 1-163 0,-4-2-269 0,-4 0 119 16</inkml:trace>
  <inkml:trace contextRef="#ctx0" brushRef="#br0" timeOffset="99611.93">10451 659 22 0,'0'0'77'16,"0"0"-10"-16,0 0-8 0,0 0-1 0,0 0-6 0,0 0-12 16,-13-21 2-16,13 21-3 0,0 0-1 0,0 0-8 15,0 0 0-15,0 0-4 0,0 0-10 0,0 0 1 16,0 0-1-16,0 0-2 0,0 0 8 15,0 0-4-15,0 0-9 0,-5-15-3 0,5 15-1 16,0 0 1-16,0 0-2 0,0 0 4 0,0 0-3 0,0 0 3 16,0 0-8-16,0 0 2 0,0 0-2 0,0 0 1 15,0 0 3-15,0 0-5 0,0 0 21 0,0 0-21 16,0 0 3-16,-14 41-5 0,14-41 8 0,0 17-3 16,0-17 4-16,4 22-8 0,-4-22-1 0,0 25 1 15,0-25 0-15,0 28 3 0,0-16 4 16,-1 5 0-16,2-1-6 0,-2 0 6 0,1 0-8 15,1-1 9-15,-1 2-6 0,1 0 3 0,-1 1-4 0,4 0 7 16,-3 2 0-16,2 4 10 0,-3-5 3 0,2 1-23 16,-1 6 9-16,-1-7-4 0,3 1-2 0,-3-2 4 15,3 0 15-15,-3 1-23 0,1 0 7 16,0-2 2-16,-1 0-7 0,-1-6 15 0,1 1-5 0,1 1-5 16,-1-4-2-16,0 2 2 0,2-2 2 15,-1-1-5-15,-2-3 1 0,1 0 0 0,1 1 4 0,-1-2-6 16,0 0 0-16,0-4-22 0,1 3-31 15,-1-3-78-15,0 0-144 0,0 0 64 0</inkml:trace>
  <inkml:trace contextRef="#ctx0" brushRef="#br0" timeOffset="100464.92">10474 661 19 0,'0'0'57'0,"0"0"-5"0,0 0-10 15,0 0 5-15,0 0-1 0,0 0 6 0,0 0-16 16,0 0-5-16,0 0-2 0,0 0-6 0,0 0-4 15,0 0-5-15,0 0 5 0,0 0-1 0,0 0-6 16,0 0 2-16,0 0-8 0,0 0 9 0,0 0-9 16,0 0-1-16,0 0 1 0,0 0 5 0,0 0-8 15,0 0 0-15,0 0 5 0,0 0-8 0,0 0 6 16,0 0-4-16,0 0-1 0,0 0 0 0,0 0 1 16,0 0 6-16,0 0-10 0,0 0 7 0,0 0-6 15,0 0 19-15,0 0-18 0,0 0-3 0,0 0-3 16,0 0 2-16,0 0 7 0,0 0-1 0,0 0-2 15,0 0-1-15,0 0-2 0,0 0-1 0,0 0 4 16,0 0 5-16,0 0-10 0,0 0 4 0,0 0-3 16,50 12 9-16,-50-12-11 0,0 0 11 0,0 0-12 15,0 0 8-15,0 0-1 0,0 0-4 0,0 0 6 16,0 0-8-16,0 0-2 0,0 0 2 0,0 0 6 16,26-8-5-16,-26 8 6 0,0 0-3 0,0 0 0 15,0 0 4-15,0 0 2 0,0 0-5 0,0 0-2 16,0 0 6-16,0 0-2 0,0 0 0 0,0 0-5 15,0 0 9-15,0 0-1 0,0 0-4 0,0 0-1 16,0 0 0-16,0 0 2 0,0 0 4 0,4 25 2 16,-4-25-3-16,0 0-13 0,0 18 6 0,0-18 4 15,4 19 2-15,-4-19-4 0,0 22 4 0,4-5-2 16,-4 0 3-16,0 0 0 0,1 2 5 0,1-2 11 16,-2 2-19-16,2-1 11 0,-2 1-9 0,0-1 3 15,0-2 0-15,1 1 0 0,-2-1 8 0,1-4-3 16,-2 3 5-16,0-2-2 0,1 1 6 0,-2-2-9 15,2 0 0-15,1 0 4 0,-2 1-8 0,-1-2 9 16,0 1-5-16,1 0 0 0,0 0-2 0,0-2-1 16,2 0 2-16,-2 2 0 0,0-2-1 0,2-1-2 15,0-3 9-15,0 2-9 0,2-4-13 0,-2 1 7 16,0 1 5-16,0-3-7 0,0 1 10 0,2-1-3 16,-2 0 0-16,0-3-1 0,4 6-20 0,-4-4 0 15,0-2-30-15,0 0-30 0,0 0-56 0,0 0-141 16,0 0 62-16</inkml:trace>
  <inkml:trace contextRef="#ctx0" brushRef="#br0" timeOffset="101025.93">10603 725 33 0,'0'0'47'0,"0"0"-7"0,0 0-3 0,0 0-13 15,0 0 14-15,0 0-9 0,28 27 4 0,-28-27-11 16,0 0-2-16,0 0 0 0,0 0-3 15,0 0 0-15,4 16 0 0,-4-16 2 0,0 0 6 16,0 0 1-16,9 16-7 0,-9-16 7 0,0 0-1 16,5 22 4-16,-5-22-7 0,4 20 4 0,-3-7 8 15,3-3 0-15,-2 8 3 0,1-1-3 0,-3 1-4 0,4 1 0 16,0 0-2-16,-1-2-1 0,0 2-11 0,1-1 4 16,-2 1 9-16,1-1-11 0,0 0-4 0,-2-4 4 15,1 2 0-15,0-3-10 0,2 2 9 16,-3-3-5-16,2 0 3 0,0 0 16 0,-2-3-18 15,1 3-4-15,-1-1 6 0,0-3-13 0,2 3 18 16,-2-4-9-16,0 2-3 0,1-3-16 0,-1-1-35 0,0 0-11 16,1 0-27-16,-1-1-82 0,-1-4-175 15,0 0 78-15</inkml:trace>
  <inkml:trace contextRef="#ctx0" brushRef="#br0" timeOffset="101462.92">10422 1062 23 0,'0'0'76'16,"0"0"-16"-16,0-3 0 0,0 3-3 0,0 0-6 15,0 0 5-15,0 0-12 0,0 0-11 0,0 0 6 16,2 12-11-16,-2-10-1 0,4 3-3 0,-4-2 6 16,1 4-8-16,-1-2 10 0,3 3-12 0,-1 0 7 15,2 0-2-15,-1 3 1 0,2 1 21 0,-3-4-15 0,1 6 14 16,2-3-5-16,0-4-7 0,-1 5-3 0,0-3-8 16,0 2 7-16,-1 0-2 0,1-3 0 15,-1 0 0-15,1 0-8 0,-2-4 11 0,-1 1-14 16,2-1 2-16,0-1-1 0,-2 1 2 0,0-2-8 15,-1-2 0-15,4 4 13 0,-4-4 9 0,3 1-9 16,-3-1 7-16,0 0-8 0,0 0 11 0,10-5-15 16,-3 3-6-16,-3-3 9 0,3-1-12 0,-1 5 9 15,1-4-12-15,0 2 3 0,-2-1-8 0,4 0 8 16,-4 0-2-16,4 4 5 0,-5-4 0 0,1 3-11 16,3-1-17-16,-3 0-12 0,0 2-16 0,1-5-20 15,1 5-23-15,-2-3-21 0,0 2-107 0,-5 1-231 0,0 0 102 16</inkml:trace>
  <inkml:trace contextRef="#ctx0" brushRef="#br0" timeOffset="101952.92">10630 1107 17 0,'0'0'84'15,"0"0"-8"-15,0 0-24 0,0 0 11 0,0 0-6 16,0 0-6-16,0 0-10 0,0 0 1 0,0 0-5 16,0 0 3-16,0 0-5 0,0 0-3 0,1 12 0 15,-1-5-7-15,3-4 2 0,-2 3-6 0,2 2 4 16,0-3-3-16,-3 4 7 0,4-2-10 0,-4 2 0 16,4-2-1-16,-3 2-3 0,2-3 6 0,-2 1-20 15,2 0 14-15,-1-2-2 0,-1 2 9 0,2-2-4 16,0 0-4-16,-1-1 11 0,2-1 0 15,-3 1 1-15,0-1-6 0,2-1 15 0,-3-2 5 16,0 0-1-16,0 0-6 0,0 0-4 0,10-9 5 0,-7 4-17 16,-1 0 9-16,2 1-3 0,-1-2-7 0,0 1 1 15,1 2-4-15,-1-1 2 0,0-1-9 0,-1 1 5 16,2 1-6-16,1 3-11 0,-1-3-21 0,2 1-27 16,1 0-31-16,-1 2-30 0,-6 0-78 0,0 0-207 15,17 2 92-15</inkml:trace>
  <inkml:trace contextRef="#ctx0" brushRef="#br0" timeOffset="102642.92">11704 1859 79 0,'0'0'89'0,"-11"1"-5"16,3 1 1-16,-1 0 0 0,0 1 7 0,3-1 6 15,-3 1-1-15,-4 0-1 0,3 1 0 0,-2 1 8 0,-4-3-3 16,-2 2-11-16,-1 2 0 0,0-1-4 0,-1 0 0 16,-6-1-10-16,4 0-9 0,3 0-3 0,-3 0-6 15,2-1-5-15,-1 3-4 0,3-3-4 16,2-2-4-16,3 1-1 0,0 0-5 0,4 0-5 0,1 1-5 16,-1-2-2-16,2 2-4 0,1-2 4 0,-1 1-3 15,3 0-7-15,-1-1 1 0,0 1-2 0,5-2 0 16,-5 1-3-16,1 3-4 0,4-4-9 15,0 0-7-15,-5 1-15 0,5-1-17 0,0 0-16 16,0 0-18-16,0 0-25 0,0 0-16 0,0 0-21 0,0 0-130 16,0 0-292-16,9-10 130 0</inkml:trace>
  <inkml:trace contextRef="#ctx0" brushRef="#br0" timeOffset="103101.58">11446 1806 47 0,'0'0'131'0,"-4"-3"-11"16,4 3-24-16,0 0-3 0,0 0-10 0,0 0-12 15,0 0-2-15,0 0-3 0,0 0-6 0,0 0-16 16,0 0 4-16,0 0-8 0,0 0-6 15,0 0 7-15,0 0-4 0,-9 0-8 0,9 0 4 16,-10 3-3-16,5 0-10 0,-6-3 5 0,1 4-1 0,-1-1-4 16,0 1 2-16,-1-1-6 0,2 0-1 0,-2 2 1 15,0 1 1-15,0-1 4 0,1 1-3 0,-2 1 1 16,4 0 0-16,-4-2-4 0,7 4 1 0,-2-4-2 16,-1 2 3-16,3-2-5 0,0 0-2 0,0 0-2 15,1 2 4-15,0-3-3 0,2 2 1 0,-1-1 0 16,1 0-5-16,0-1-2 0,2 1 1 0,-3 0 0 15,4 0 5-15,0 0-3 0,2 0-2 0,0 2 1 16,-1 0-3-16,3 0 1 0,0 1 3 0,2 0-3 16,2 1-3-16,1-1 4 0,-4-2-1 0,5 4 3 15,-1-3-2-15,0 0-2 0,0-2-2 0,-1 0 5 16,-3-1-5-16,0 2 2 0,-1-5 2 0,3 3-2 16,-4 0 2-16,1-2 1 0,-2-1-2 0,-2-1 2 15,6 5-12-15,-6-5-25 0,4 1-26 0,-4-1-35 16,0 0-45-16,0 0-84 0,0 0-241 0,0 0 106 15</inkml:trace>
  <inkml:trace contextRef="#ctx0" brushRef="#br0" timeOffset="103547.11">11638 2135 40 0,'-12'2'156'0,"7"-1"-9"0,-2-1-12 0,-2 0-6 16,2 4-18-16,-3 0-7 0,-1 1-10 0,-1-3-6 16,-1 2-6-16,1-2-6 0,-4 3-9 0,-3-2-1 15,1 1-4-15,3 0-2 0,-6 2 3 0,6-1-6 16,-3 1 2-16,0-2-5 0,-2 1-4 0,-1 0-4 16,5 2-1-16,-3-3-3 0,1 3-1 0,0-4-1 0,0 4-8 15,4-5-5-15,-3 4-2 0,1 1-2 0,2-3 1 16,3-1-4-16,2 2-6 0,1-1 0 15,2-1-1-15,1-2-2 0,0 0-8 0,5-1-8 16,-6 0-12-16,6 0-6 0,0 0-14 0,-6 1-13 0,6-1-13 16,0 0-17-16,0 0-16 0,0 0-25 0,0 0-10 15,0 0-3-15,6-10-94 0,-6 10-246 0,1-5 110 16</inkml:trace>
  <inkml:trace contextRef="#ctx0" brushRef="#br0" timeOffset="103821.11">11221 2164 105 0,'0'0'123'0,"0"0"-14"0,0 0-9 0,-12 7-5 15,9-3-5-15,-1 0-11 0,2 1-12 0,-1-3-5 16,-1 4-3-16,0 0-6 0,2-3-7 0,-2 4-4 15,2-2-8-15,0 0 1 0,2 0-5 0,0 2-2 16,2 2-2-16,0-2-2 0,-2-1-4 0,4-1 1 16,-2 4-5-16,2-4 4 0,0 3-9 0,-1 0-3 15,1-4 3-15,-1 3 2 0,5-2-5 0,-3 1 2 16,0-2 2-16,-1 0-9 0,0 3-26 0,-1-5-23 16,-1 1-34-16,2-2-123 0,-4-1-217 0,0 0 96 15</inkml:trace>
  <inkml:trace contextRef="#ctx0" brushRef="#br0" timeOffset="104687.15">9536 2520 22 0,'0'3'128'0,"0"-3"-6"0,0 0 1 0,0 0 2 16,0 0-6-16,0 0-4 0,0 0-5 0,0 0-3 0,0 0-6 15,0 4-10-15,0-4-7 0,0 0-3 0,0 0-8 16,0 0-4-16,0 0-3 0,0 0-6 15,0 0-8-15,0 0 0 0,0 0-7 0,0 0 2 16,0 0-1-16,22-7-1 0,-13 4-2 0,2-1 2 0,6-1-3 16,2-5-8-16,0 4-5 0,8-6-2 0,1 2-2 15,0-2-2-15,3 1-4 0,-2 1 0 0,3-3-4 16,0 2-4-16,1-1-9 0,1 0 6 16,-1 3-4-16,0-2 1 0,-1 1 1 0,-5 2-2 0,0-4-4 15,-8 7 0-15,-3 1 4 0,-3-1-2 0,-4 2-1 16,2 0 3-16,-3 1-2 0,0-1-1 15,-3 3-1-15,-1-1 3 0,2-2-1 0,-6 3 3 0,4-3-10 16,-4 3 11-16,4 0-3 0,-4 0-3 0,5-2 0 16,-5 2-9-16,0 0-13 0,0 0-12 0,0 0-5 15,0 0-15-15,5-2-14 0,-5 2-18 0,0 0-19 16,0 0-13-16,-1-7-19 0,1 7-19 0,-5-8-85 16,-2 5-261-16,1-6 116 0</inkml:trace>
  <inkml:trace contextRef="#ctx0" brushRef="#br0" timeOffset="104987.15">9978 2138 8 0,'0'0'72'0,"0"0"-6"0,0 0-9 16,18 0-5-16,-18 0-1 0,13 2-8 0,-9 0-4 15,1 1-5-15,0-1-8 0,1 1-1 0,2-1 5 16,-3-2-4-16,1 3-8 0,3 1-4 0,-1-1 9 15,-2-2-12-15,1 3 3 0,-3 0-2 0,2 0 0 16,3 2-3-16,-1 1 2 0,-1-1-8 0,-2-2 5 16,4 3 0-16,-5-2 6 0,3 3-6 0,-4-2 0 15,5 2-4-15,-4 1 2 0,2 1 2 0,-2-2 7 16,-3 2-4-16,2 0 7 0,-2-1 11 0,3 4 2 16,-4-5-2-16,0 2-8 0,4 0 0 0,-4 0-4 15,1-1 0-15,-1 1 6 0,3-1-9 0,-6-3-1 0,3 3-1 16,0-2-16-16,0-2-29 0,-1 2-23 15,-3-2-94-15,3-4-162 0,-2 3 72 0</inkml:trace>
  <inkml:trace contextRef="#ctx0" brushRef="#br0" timeOffset="105780.36">9614 2048 27 0,'0'0'63'15,"-3"5"1"-15,3-5 1 0,-5 3 0 0,5-3 3 16,0 0 7-16,-4 2 14 0,4-2 0 0,0 0 9 16,-3 2 3-16,3-2 1 0,0 0-4 0,0 0-3 15,-7 3-10-15,7-3-11 0,-6 0-3 0,6 0-10 16,0 0-5-16,0 0-5 0,-8 1 2 0,8-1-9 15,0 0-3-15,0 0-7 0,0 0-3 0,0 0-7 16,0 0 3-16,0 0-12 0,0 0 3 0,0 0 3 16,15-8-2-16,-8 4-3 0,6 0-4 0,2 0-2 15,5-2 3-15,-2-1-8 0,11 1 7 0,0-2-1 16,-1 0-10-16,0 2 6 0,0 0-4 0,-6 0 8 16,-1 2-11-16,0 0 4 0,-1-1-7 0,2 0 3 15,-6 2-1-15,4 1-1 0,-10-2 1 0,-3 2 4 16,3 1-3-16,-5-3 1 0,0 3 1 0,4-2 1 15,-4 2-3-15,3 0-3 0,-4-1 8 0,-4 2-4 16,3-1-4-16,-3 1 3 0,7-4 1 0,-7 4-9 16,2-2 1-16,-2 2 0 0,0 0-12 0,0 0-1 15,4-3-2-15,-4 3-3 0,0 0-4 0,0 0-4 0,0 0-12 16,-10-8-20-16,7 4 6 0,0 1 2 16,-4 1 13-16,1-2-6 0,-3 0 5 0,1 0 5 15,3 2 9-15,-4-1 4 0,3 0-1 0,-2-1 3 16,4 2 6-16,-4-1 21 0,2 1 13 0,1 0-3 0,3-2 11 15,2 4 7-15,-7-1 2 0,5-2-4 0,2 3 5 16,-6-2-1-16,6 2-10 0,-1-4 7 16,1 4-9-16,0-6-3 0,0 6-3 0,0 0 1 15,4-2-7-15,-1-1 3 0,-3 3-2 0,7-1-1 16,-2-2 0-16,3 3 4 0,-8 0-9 0,14 0 3 0,-6 2-3 16,2 0 1-16,0 1-6 0,-2 1 8 0,-3 0 1 15,4 1-5-15,-4 0 5 0,4 3-2 16,-1-3-1-16,-4 2 0 0,0-2 2 0,0 4 0 15,0-3 3-15,-3 3 3 0,1-4-1 0,-2 4-6 0,1-4-1 16,-4 4 7-16,1-1-6 0,-3 1-19 0,-3 0-28 16,3-2-42-16,-1 3-32 0,-2-2-130 0,2-2-265 15,-6 2 119-15</inkml:trace>
  <inkml:trace contextRef="#ctx0" brushRef="#br0" timeOffset="110854.67">11077 1936 4 0,'0'0'66'0,"0"0"-14"0,0 0-1 16,0-4-7-16,0 4-2 0,0 0-4 0,0 0 2 15,0 0-4-15,0 0 4 0,0 0 0 0,0 0-10 16,-1-5 0-16,1 5 3 0,0 0 5 0,0 0-4 15,-3-2-3-15,3 2-5 0,0 0-3 0,-4-5-3 16,4 5 4-16,0 0-6 0,-1-5-1 0,1 5-3 16,1-5 0-16,-1 5-1 0,-1-4 3 0,1 4-9 15,0-5 3-15,0 5-8 0,0-5 7 0,-1 0 1 16,1 5-5-16,1-7-10 0,-1 4 16 0,0-1 0 16,0 4-9-16,0-8 4 0,-1 6-4 0,-3-3-4 15,4-2 0-15,0 2 0 0,-4-2 6 0,4 2-8 16,-1-3 2-16,0 2 6 0,-2-1-4 0,-1-1-1 15,0-2 0-15,-1 0-1 0,0 2 1 0,0-1 4 16,0 0-7-16,-3 1 7 0,3-1 3 0,-5 1-4 16,6 4-5-16,-5-3 4 0,3 1-1 0,-1-1 0 15,-2 1 0-15,2 0 0 0,-1 0 12 0,4 2-7 16,-3-3 7-16,0 6-8 0,2-4 6 0,-3 2 6 16,3 0-4-16,-2-2 3 0,3 0-13 0,-1 1 13 15,-4-1 2-15,4 1-8 0,-3 1-5 0,3 0-2 16,1 0 1-16,-1-3-2 0,0 1-2 0,-4 2 1 15,5 0 2-15,-5-1 6 0,5-1-8 0,-5 3 5 16,-1-4-3-16,5 1-3 0,-4 1 5 0,0 0 0 16,-2 0-2-16,-1-1-1 0,1 1-4 0,0 0-1 15,0 0 3-15,-2 0-1 0,0 2 0 0,-1-1 6 16,3 2 2-16,-1-3-8 0,-1 0 2 0,2 4-1 16,0-3 5-16,-1 2-16 0,4 0 13 0,2-1-2 15,-3 1 0-15,1 0 3 0,8 1 3 0,-10-1-2 0,10 1-4 16,-10 0 2-16,10 0-5 0,-8 0 5 15,8 0-1-15,-9-2-3 0,9 2 2 0,-6 2 2 16,6-2 3-16,-10 0-5 0,10 0-2 0,-7 0 3 16,7 0 2-16,-9 2-4 0,3-1 1 0,-2 3 9 0,2-1 3 15,-2 1-12-15,0-1 1 0,0-1 10 0,-1 3-9 16,1-3-4-16,-3 1 3 0,2-1-8 16,2 2 7-16,-2 0-4 0,-1 0 5 0,1-1 1 15,1 2-5-15,-2-3 3 0,5 3-3 0,-3-2 2 0,3-1-1 16,0 3 6-16,0 0 4 0,0-3-14 15,1 2 6-15,-2 0-9 0,3-2 12 0,-1-2-2 0,2 5 1 16,-5-1 2-16,4 1-4 0,-3-2-3 0,3 0 2 16,-1 3 4-16,-1 0-3 0,-2 0 11 15,2-1-7-15,1 1 5 0,-2-1-5 0,1-1-4 0,1 1 0 16,-1 2-1-16,-3-5 3 0,4 5-1 0,0-3-2 16,1 2 3-16,-1-2 2 0,-5 3-5 0,4-3 0 15,1 2 12-15,0 0-14 0,2-1 2 16,-1 0 0-16,-1 2 5 0,0-2-6 0,2 1 4 0,-3 2 4 15,1 1 1-15,0 1-5 0,3-3-2 0,-2 1 0 16,-1 2 2-16,3-1 1 0,0 2 1 0,-2-2-2 16,3 0 5-16,-4 2-2 0,3-2-5 0,-4 1 8 15,5-3-10-15,-4 2 3 0,-1 0 3 16,1 2 0-16,4-5 3 0,-5 3-6 0,2-3 4 0,2-1-14 16,0 1 17-16,-4 1-8 0,5-3 3 0,-3 3 1 15,2 0-4-15,1-2 0 0,-2 0-8 0,0 3 13 16,4-3 6-16,-2 2-7 0,2 2 6 15,-2 0-4-15,1 0 4 0,2 0 2 0,-2-2-6 0,4 2 4 16,-4 3 2-16,2-4-5 0,-3 1-5 0,1-3-1 16,3 5 4-16,-4-5-1 0,3 6 8 0,-2-7-25 15,3 4 17-15,-3 1-1 0,3 0 0 0,-1-1 2 16,-1 0 4-16,-1-1-9 0,3 0 12 0,-4 0 0 16,4-4-8-16,-3 3 0 0,3 3 6 0,0-6 1 15,0 4 1-15,0 1-3 0,1-4-4 0,0 5 4 16,0-2-1-16,-1-2-1 0,1 2-5 0,0 1 4 15,-1-3 3-15,2 1-3 0,-1 0 3 0,-1 0-3 16,3 0 4-16,-1 1-5 0,-2-1-5 0,0-2 2 16,-1 2 1-16,1-2-5 0,0 0 7 0,-1 4 0 15,2-5-4-15,-3 1 6 0,2 1-4 0,1-1-5 16,-2 0 8-16,1-1-4 0,0 1-3 0,-1 2 1 16,1-4 4-16,0 2 7 0,1 2-7 0,0-2 0 15,-1-2-8-15,1 5 2 0,-1-5 4 0,0 2-1 16,1-2 1-16,4 1 7 0,-4 4-8 0,0-3 2 15,3-1-2-15,2 1 3 0,-5 0-8 0,0 0 7 16,6 0-2-16,-4 0-2 0,1-1 3 0,1 0 2 0,-4 0-2 16,5 3 1-16,-4-6-3 0,0 3 4 15,-1-3-6-15,0 0 5 0,1 1 1 0,1 1 2 16,-2-1 0-16,0-2-5 0,3 0-2 0,2 3 3 16,-3-3 1-16,4 0 8 0,-1 2-15 0,-3-2 11 0,5 0-3 15,-2 0-8-15,0 0 12 0,-1 0-7 0,-1 0 0 16,2-2 3-16,-1 1-8 0,2 1 5 15,-4 1 2-15,2-2-2 0,0 1-7 0,0 0 4 16,-1-2 2-16,-2 2-7 0,2 0 9 0,0-3 4 0,-1 1-5 16,1 0 4-16,-1 0-2 0,1-1 0 0,-2 2 6 15,2-2 3-15,1 0 1 0,-1 0 2 0,-2-1 4 16,0 1-5-16,2 2 10 0,-3-2-3 16,4 0-2-16,-4 1-6 0,0-3 2 0,4 1-1 0,0 0-1 15,0 0-3-15,-1 0 0 0,-3 0-4 0,8 0 7 16,-3-1-7-16,2 1 3 0,-1-1-5 0,1 0 3 15,-2 2 2-15,-1-5-7 0,0 3 1 16,0-1 1-16,1-4 3 0,-3 7-6 0,1-6 4 16,0 4-2-16,-2-1 6 0,-1-1 3 0,-1 1 5 0,1 1-1 15,-1-2-1-15,0 1-1 0,2 2 1 0,-2-4-5 16,-3 1 6-16,3 2-5 0,0-4-3 0,0 2 2 16,1 0 1-16,0 1-1 0,-1-3 4 15,-3 4-1-15,3-7-5 0,0 3-3 0,-3-1 5 0,3 0 5 16,0 0 0-16,-3-8 0 0,2 6-2 0,-3-5 1 15,1-1-2-15,3-2 2 0,-4 2 0 0,0 1 4 16,1 3-7-16,-1 1 13 0,0 0-2 0,0-3-5 16,0 6 5-16,-1-1-3 0,2 2-7 0,-1 0 5 15,0-1-2-15,0 3-4 0,0 0 4 16,0 0-1-16,-5-3 0 0,5 1-2 0,0 1 0 0,0 0-1 16,-1 1-1-16,-2-3-2 0,1-2 1 0,-5 4-8 15,-2-8-23-15,-1 2-20 0,-4-1-28 0,-6-4-51 16,-2 0-59-16,-9-1-125 0,-11-7-330 0,-3-6 147 15</inkml:trace>
  <inkml:trace contextRef="#ctx0" brushRef="#br0" timeOffset="141887.02">8000 4017 57 0,'1'-4'97'0,"-1"4"-7"0,0 0-12 0,0 0-5 0,0 0-6 16,0 0-4-16,0 0-2 0,0 0 3 0,0 0-3 16,0 0-6-16,0 0-3 0,0 0 0 0,0 0-2 15,0 0-10-15,0 0 7 0,0 0-1 0,0 0-6 16,0 0-2-16,0 0-4 0,0 0-6 0,-11-1-1 15,11 1-3-15,-4-5-4 0,4 5 2 0,0 0-8 16,-6 0 3-16,6 0-5 0,-7-2-3 0,7 2 3 16,-7-1-5-16,7 1-2 0,-11 0 6 0,11 0-6 15,-10 0-1-15,10 0-2 0,-11-1-2 0,4 2 4 16,1 0-2-16,6-1 4 0,-15 0-5 0,7 0 2 16,1 0 5-16,-2 0-7 0,1 2 6 0,0-1-4 15,0-2-4-15,8 1 2 0,-15 1-5 0,7-1 8 16,2 4-2-16,-2-3 0 0,2-1 0 0,-2 3-2 15,3-3 2-15,1 2-1 0,-4 1-3 0,2 1 0 16,1-1 2-16,0 1 2 0,-2-3-6 0,2 1 3 16,0 2 2-16,-1 2 3 0,-1-1-7 0,1-1-2 15,2 1 2-15,-2 0 4 0,2-1 2 0,-2 2-5 16,-1-1 5-16,2 1-13 0,-1 2 6 0,-2-2 5 16,2 1-6-16,-2 0 7 0,2 1-1 0,0-2 5 0,1-1-2 15,2 2-8-15,-1-1 10 0,-3 0-7 0,1 5 2 16,1-5-5-16,-1 4 5 0,0-5-1 15,2 1-7-15,-2 2 8 0,5-1-1 0,-3 0 2 0,0 0 1 16,-1 2 2-16,3-1 1 0,-2 0-5 0,1 1 0 16,-1-1-2-16,2 0 3 0,-1 1 0 0,-2 0 3 15,5-2-3-15,0 3-7 0,-5-2 0 0,5-2 13 16,0 2-4-16,0 1 1 0,0 2 0 0,-1-5 1 16,1 0-5-16,-3 4-2 0,6-3 5 0,-3-1 1 15,1 2-3-15,-1-3 8 0,1 5-2 0,3-3-4 16,-4 0 1-16,1 1 3 0,2-1-2 0,-3 1-2 15,1-2-2-15,3 5-2 0,-4-5 0 0,4-1 4 16,-3 2-9-16,6 2 14 0,-5 3 0 0,3-3-2 16,1 0-4-16,-3 0-2 0,3 1 7 0,1-2-4 0,-3 1-3 15,1-1 0-15,1 1-1 0,-1-2-2 0,2 3 7 16,-2-3 0-16,2 1-1 0,-1 0 0 16,0-2 1-16,-1 0-1 0,-1 0-4 0,2-1 4 0,1-2 3 15,0 4-4-15,0 0-1 0,-1-3-1 0,2 2 2 16,-2-2-2-16,3 2 0 0,-1-2 4 0,-1 3-4 15,1-2-1-15,1 0 3 0,4-4-4 0,-4 7 5 16,1-5-1-16,-1 3 0 0,5 1-2 0,-2-3 3 16,-1 2-8-16,1 0 6 0,-1 0-3 0,2-1 2 15,-2-2 0-15,3 3-3 0,-3-1 2 0,0-1 5 16,3-1-2-16,5-1-10 0,-6 1 10 0,0-3 0 16,6 0-2-16,0-3 3 0,-1 1-2 0,0-1 5 15,1-1-5-15,-1 2 6 0,1-1-13 0,-1-3 3 16,-4 3 4-16,2-1 0 0,1 0 2 0,-5 0-5 15,2 1-1-15,-1-1 3 0,-3 0-1 0,3 1-1 16,-3-3 4-16,8 1-2 0,-7 2-4 0,1-4 5 16,-2 2 2-16,2 0-4 0,4-3-2 0,-4 1 5 0,-1 2-2 15,-1-1-1-15,5-4 4 0,-2 0-1 0,0-2 0 16,1 3-1-16,-2 1-1 0,-2 1 2 16,0-7 0-16,1 5-7 0,-5-2 6 0,4-1 1 0,-4 3 4 15,1-2-8-15,-1-1 11 0,-3 1 15 0,1 0 3 16,1-1 1-16,-1 1-6 0,-2-1-2 15,1-1 2-15,-2 1 4 0,0 1-1 0,1-1-6 0,0 0 0 16,-1-1-1-16,-2 3 2 0,2-6-2 0,-1 3-2 16,-1 0 0-16,0 2-6 0,-2-6-5 0,2 3 6 15,-2 1-5-15,2-3 2 0,-1 1-3 0,-1-1 1 16,2 4-4-16,-2-1 1 0,-3-2 1 0,3-1 0 16,0 0-3-16,-1 0 1 0,0 5-2 0,0-5 1 15,-1 2-4-15,1 0 5 0,-2 1-2 0,1-2 0 16,-2-1 2-16,2 6-2 0,-4-2-1 0,3-2 0 15,-2 2 0-15,0 3-2 0,1-4 4 0,-4 4-5 16,1-3 5-16,1 3-5 0,0 0-7 0,-1 1 12 16,1 0-2-16,-2-1-4 0,-5 1 5 0,2-1-3 0,-1 0 2 15,2 2 3-15,-2 2-4 0,0-4 3 0,-1 1-3 16,-3-1 3-16,5 4-4 0,-6-1 1 0,0 0 1 16,4 1-1-16,-5 2-3 0,3-1 2 15,-1 3 1-15,0 0-4 0,2 0 1 0,-3 1-5 0,1 2-4 16,2-1-5-16,3-1-6 0,-2 4-14 0,5-1-4 15,-3 2-9-15,3-2-8 0,-1 0-20 16,3 0-22-16,0 2-16 0,1 2-26 0,-1-2-90 0,1-1-251 16,0 4 111-16</inkml:trace>
  <inkml:trace contextRef="#ctx0" brushRef="#br0" timeOffset="143625.57">8336 3957 34 0,'-7'-1'92'16,"7"1"-5"-16,-4-1-12 0,4 1-4 0,-6-5-11 16,4 3-1-16,2 2-5 0,-4-4-1 0,1 2 0 0,3 2-2 15,-3-4 3-15,3 4-6 0,-7-4-12 0,5 1-3 16,2 3 5-16,-7-6-7 0,5 4-3 16,-2-3 9-16,1 3-7 0,-2-1-5 0,-1-1 2 15,1 1-7-15,1 2-1 0,-2-3-5 0,-1 0 5 0,1 2-6 16,-4-1 1-16,2 0 2 0,-4-1 0 0,5 4-1 15,-3-1-5-15,3 0-4 0,-6 0 7 0,4-1-3 16,-1 2 1-16,-1 0-1 0,2 0-2 0,-2 0-1 16,1-2-4-16,0 2 0 0,0 0 3 0,-2 2-3 15,3-2 7-15,-1 0-6 0,-1 0-2 16,2 2 1-16,-3-1 1 0,1 0 2 0,-1 3 0 0,-2-3-4 16,4 2 0-16,-3-3 0 0,-1 4-1 0,3-1 0 15,-2-1 5-15,1 1 1 0,1-1-11 0,-2 2 3 16,2 0 2-16,-2 0 3 0,3-1-1 0,-2 1-3 15,2-1 3-15,0 3-3 0,1-2-2 0,-1 1 0 16,-2 0 7-16,4-1-1 0,-2 0-4 0,2 0-6 16,2 2 4-16,-2 0-1 0,-2 1 5 0,2-2 1 0,-1 3-7 15,3 0 9-15,-4 0-6 0,1 0-4 0,1 1 2 16,-1-1 7-16,2-3-16 0,2 2 15 0,-2-1 0 16,3-3-2-16,-2 2 1 0,2 0 1 0,-1-1-14 15,0 2 15-15,0-2 0 0,1 3 0 0,-1-1 1 16,0-2-4-16,0 3 2 0,1-3-4 0,0 1 5 15,0 0-2-15,0 0-2 0,-1 1 5 0,0-1-3 16,0 2-5-16,4-3 1 0,-3 2-1 0,-1 1 4 16,2 0-2-16,-1-2 5 0,3 2-3 0,-4 0 1 15,5-2 0-15,-4 3-2 0,4-4-2 0,-1 2 5 16,-3 1-3-16,4-1 0 0,0 2-8 0,0-1 8 16,0-1-1-16,0 1 0 0,0 2 3 0,0-1 1 15,0 0-1-15,0 1-4 0,4-3 1 0,-4 3 1 16,1-4 2-16,-1 3-4 0,3 1 4 0,-2-1 2 15,-1 0-5-15,5 0-1 0,-4 2-2 0,-1-4 10 16,3 5-4-16,-2-3 6 0,2 1-5 0,-2 1-1 0,3 0-12 16,-3-4 16-16,3 4-3 0,-1-2 0 0,-1 2-2 15,3 0 3-15,-1-1-3 0,-2-1 2 16,1 4-3-16,2-2 3 0,0 1 3 0,1-3-3 16,0 2-1-16,-2-4 9 0,-1 4-7 0,3-2 1 0,-3 1-5 15,1-4 6-15,0 2 0 0,-1-2-9 0,0 1 11 16,0 1-13-16,0-2 7 0,0 0 4 0,0 1 3 15,1-1-10-15,0 0 8 0,-3 2-4 0,3-3 1 16,1 3-1-16,0-1 0 0,-1 1 1 0,4-2 3 16,-2 4 0-16,3-3 2 0,-3 0-6 0,1 2-2 15,0-4 2-15,2 4 6 0,-2-3-7 0,-1-2 4 16,-1 2-1-16,3 2-3 0,-2-3 3 0,-1 0-3 16,2 2 4-16,-1-3-6 0,-2 1 5 0,1 0 1 15,4 2-2-15,-4-4 0 0,0 3 5 0,3 0-6 16,-1 0 2-16,1 0 3 0,-1 0-4 0,2 0 4 15,-1-2-2-15,0 2-5 0,1 1 8 0,-1-2-5 16,3 4 1-16,-2-5-3 0,0 3 0 0,3-2 2 0,-1 0-3 16,0 3 4-16,1-5-2 0,-2 1 0 0,3 0 1 15,-4-2-2-15,4 2 6 0,-3-1-2 16,-1 1-3-16,-1-3-2 0,0 1 2 0,-1 0 0 0,1 0 0 16,-2-1-5-16,3 0 2 0,-1 2 3 0,-2-2-4 15,2 0-2-15,2 0 9 0,-2 0 1 0,-1-3-5 16,4 2 1-16,1-2 2 0,-1 0-2 0,1 0-2 15,-1-1 1-15,0 4 3 0,2-4-1 0,0-2-5 16,-2 2 1-16,1-1 1 0,-1 3 1 0,0-6 4 16,0 6-5-16,0-4 2 0,1 2-2 0,-3-1 3 15,2 1-6-15,-1-1 4 0,2 2 0 0,-2 1-2 16,-2-2-4-16,-2 1 1 0,3 0 2 0,0-2 3 16,0 2 3-16,0 0 4 0,-1-1-5 0,-2 2 1 15,-1-3 12-15,3 0-3 0,1-1 2 0,0 2-4 16,-3-3 3-16,1 5-2 0,-1-6-1 0,4-1-4 15,-2 4-3-15,1-4-1 0,2 3-5 0,-2-1 2 16,-1 0 4-16,1 2 0 0,2-2 4 0,-2 3-6 0,0-4 1 16,0 3 4-16,0-1-8 0,1 0-1 0,0 2 2 15,-2-4 2-15,0 3 2 0,-3-1-2 16,4 0-1-16,-4-4 1 0,0-2 0 0,4 5 0 0,-5-3 2 16,0-2 0-16,2 0-5 0,-2-2-1 0,0 3 6 15,1-5-3-15,-1 3-3 0,-3-2 5 0,3 2 0 16,-4 1-3-16,0-1 4 0,-1-1-1 0,-2 2 0 15,2 0 1-15,-3-3-5 0,-1 0-1 0,0 1 5 16,-2 0-7-16,0-1 2 0,-1 1-4 0,-1-1 8 16,-1-1-2-16,1 1-3 0,-1 0 5 0,0-1-4 15,-1-1 5-15,2 2-7 0,-2-2 1 0,-1-6 0 16,2 6 0-16,-1 0 3 0,2-1-5 0,-2 1 2 16,0 2-2-16,2-2 0 0,0 3 0 0,-1-3 4 0,1 4-1 15,1-2 1-15,-1 5-1 0,3-1-1 16,-2 1 2-16,-1-4-2 0,-1 5 2 0,2 1 2 15,2-1 2-15,-2 1-4 0,-2 0 0 0,1 0 0 0,-1 3 2 16,0-4-2-16,-1 4 1 0,1-2 1 0,-1 1-8 16,-1 2 6-16,1-2 0 0,-1 0 3 0,1 1-2 15,-2 1-3-15,3 0 3 0,-2 0-1 0,2 0-2 16,0-1 6-16,-2 0-4 0,2 1 0 0,-3 1 3 16,4-1-5-16,-3 3 6 0,1-2-11 0,-1 1 11 15,1-2-3-15,0 2-6 0,-2 1 5 0,1 0-8 16,0 1-1-16,-2 1-14 0,1 2-25 0,-5 0-4 15,3 1-28-15,-2 3-14 0,-2 0-35 0,-6 7-126 16,1 0-275-16,-1-2 123 0</inkml:trace>
  <inkml:trace contextRef="#ctx0" brushRef="#br0" timeOffset="144873.89">7099 4724 25 0,'0'0'115'0,"0"0"-19"0,1-3-2 0,-1 3 1 0,0 0-14 15,0 0 0-15,3-4-11 0,-3 4-1 0,0 0-4 16,3-2-1-16,-3 2-1 0,0 0 4 0,0 0-5 15,0-7 0-15,0 7 4 0,0-3-4 0,0 3-4 16,0 0-1-16,-3-5-10 0,3 5 1 0,-3-5 0 16,3 5 0-16,-1-7-7 0,1 7-12 0,-5-2-2 15,5 2 1-15,-4-3 1 0,-3 1-6 0,4 0-2 0,3 2-3 16,-13 0-3-16,5 1 0 0,-4 0-6 16,1 1 3-16,-1 0-1 0,0 1-1 0,1 4-14 15,-1-2 13-15,1 1-1 0,-2 2 2 0,4-2-3 0,-1 1-1 16,1 1 2-16,-1 2-3 0,2-2-5 0,0 2 2 15,2 0 5-15,2-1-2 0,-1 1-2 16,1-1-17-16,4-1 17 0,-2 0 2 0,2-1-5 16,2 2-3-16,-2-3 5 0,1 5-4 0,3-4 6 0,0 4 0 15,2-2 0-15,1 1-3 0,-1 1-1 0,3-2 0 16,4 3 1-16,-3-1-3 0,7 1 5 0,-3-1-2 16,1 0-1-16,-1 0 1 0,3 2-3 0,-4-3 4 15,1 1 2-15,1 0-4 0,-1 0 1 0,0-2 0 16,-4 2 0-16,3-3 2 0,-4-1-1 0,-4 0-3 15,3-1 5-15,-2 1-4 0,-2-2 3 0,0-1-5 16,-3 1 3-16,2 2 1 0,-2-3-1 0,-1 1 2 16,0 0 0-16,-1-2 7 0,-2 1-1 0,-2-1 1 15,4 2-4-15,-4 0 8 0,0-5 3 0,-3 2-2 0,3 1 0 16,-3 1-1-16,3-1 2 0,-4-1-1 16,4 1 1-16,-3-2-8 0,3 2-1 0,-5-1 1 15,1 1 4-15,3-2-4 0,-2 1 0 0,3 0-2 0,0 0-6 16,0 0-19-16,1-1-22 0,-1 1-17 0,2 1-29 15,3-3-31-15,0 0-21 0,0 0-142 16,0 0-304-16,0 0 135 0</inkml:trace>
  <inkml:trace contextRef="#ctx0" brushRef="#br0" timeOffset="145091.89">7283 4752 42 0,'0'0'127'0,"0"0"-17"0,0 0-7 16,0 0-10-16,0 0-11 0,0 0-27 0,0 0-18 0,0 0-21 16,0 14-11-16,0-10-4 0,0 1-14 15,0 0-12-15,1-1-4 0,-1 2-25 0,0-1-38 16,0 0-100-16,-1-3 45 0</inkml:trace>
  <inkml:trace contextRef="#ctx0" brushRef="#br0" timeOffset="145607.91">7369 5041 88 0,'0'0'112'0,"0"0"-2"0,0 0 2 15,-9-6-1-15,9 6-8 0,-4-1-8 0,4 1-25 16,0 0 11-16,-9 0-6 0,9 0-7 0,-9 1-11 0,9-1 1 15,-10 4-4-15,2 1-6 0,0 0-7 16,3 0-1-16,-3 2-8 0,1 1-3 0,1-2-3 0,1 4 1 16,-1-3 0-16,3 1-7 0,-1-1 2 15,1-2-4-15,2 4 1 0,1-5-4 0,0 5 1 16,0-2-2-16,1-6-6 0,3 7 6 0,1-4 1 0,-2 0 1 16,3-2-5-16,3 0 6 0,1 0-3 15,-1-4 0-15,4-1 0 0,5-2 5 0,-3 1-9 0,-2-1 2 16,5 1-2-16,-1-3-1 0,-5 1-3 0,0 2 2 15,-3 0-5-15,0-3 2 0,1 3 4 0,-5 2 5 16,1-3 7-16,0 0 4 0,-3 3 11 0,4-1 6 16,-5 1 5-16,-2-2 7 0,0 4-3 0,4-7 2 15,-3 6-6-15,-1 1-5 0,0-7 2 0,-4 4 2 16,3-1 0-16,-5 1 0 0,2-1-7 0,-2 0-5 16,1 1-4-16,-4-1-3 0,-2-1-2 0,-1 0-3 15,-1 1-5-15,1-1-17 0,2 1-17 0,0 1-28 16,6 0-44-16,-1 1-44 0,1-3-67 0,4 2-155 0,0 3-384 15,4-9 171-15</inkml:trace>
  <inkml:trace contextRef="#ctx0" brushRef="#br0" timeOffset="145992.89">7571 4778 33 0,'0'0'96'15,"1"-7"-6"-15,-1 7-2 0,1-5-7 0,3 2 2 16,-4 3 6-16,0-4 10 0,0 4 4 0,1-3 7 16,-1 3 4-16,0 0 2 0,4-4-7 0,-4 4-4 15,0 0-11-15,0 0-11 0,0 0-8 0,0 0-5 16,0 0-10-16,0 0-2 0,-5 14-9 0,1-6-2 15,4 2-9-15,4 3-1 0,-4 4-5 0,5 3-2 16,0 3-1-16,-1-3-3 0,3 3-1 0,0 1-2 16,-1-6-1-16,3 7-6 0,-2-6 3 0,-1-2-10 15,1 0 2-15,-2 0 1 0,-1-1 0 0,-1-1 1 0,3-1-1 16,-3 1 4-16,2 1-6 0,-2 5 0 0,0-8 0 16,0-1 1-16,0 2-2 0,0-3-1 15,-1 1 0-15,1-5-1 0,-1 3 2 0,0-3-7 0,0-2-8 16,-2 1-20-16,1-2-30 0,2 1-26 0,-1-4-29 15,-2-1-59-15,0 0-142 0,0 0-337 0,0 0 150 16</inkml:trace>
  <inkml:trace contextRef="#ctx0" brushRef="#br0" timeOffset="146991.89">7774 5053 84 0,'0'0'116'0,"0"0"-13"0,0 0-9 0,0 0-15 15,0 0-2-15,0 0-10 0,0 0 2 0,0 0-10 16,9 11 0-16,-8-9-8 0,4 3 10 0,-1-1 10 16,-3 0 0-16,3 3-1 0,0-1-1 0,0-2-4 15,-3 3-10-15,3-1 0 0,-4-2-8 0,5 4-7 16,-5-4-1-16,5 1-12 0,-2 1 7 0,-1-1-7 16,-1-4-14-16,2 4 12 0,0-2-2 0,-1 0-2 15,-2-3 1-15,8 2 7 0,-8-2-3 0,9-3-1 16,-4-2-4-16,3 0-2 0,-1 1-5 0,2-3 0 15,1 1-3-15,-2 2-1 0,2-4-1 0,-2 4 3 16,-2-1-5-16,1 3 6 0,-1-3-7 0,2 3-3 16,-2-2-1-16,-2 1 2 0,1 1 1 0,-1-2 0 15,2 2-2-15,-6 2-5 0,5-2 5 0,-5 2 2 0,6-3-5 16,-6 3 5-16,6-2-3 0,-6 2-4 0,4-2 3 16,-4 2 1-16,0 0 1 0,0 0-5 15,0 0 4-15,5-2 0 0,-5 2-3 0,10-3 2 0,-6 3 1 16,1-3-1-16,0 1 0 0,3-1 0 0,2 1 0 15,-5-2 1-15,3 1 2 0,0-2 2 0,-1 1-5 16,1-2 1-16,0-1-3 0,-2-2 4 0,4-2-2 16,-2 4 8-16,-2-2-4 0,-1-6 1 0,3 2-6 15,-4 1 1-15,-2-1-2 0,2 0 5 0,-1 1 5 16,-2 2 6-16,0 2 9 0,1-2 4 0,-2 3 6 16,0 0 3-16,0 3 1 0,0-1 6 0,0-2 0 15,0 4-5-15,0 3 0 0,0-7-1 0,0 7-5 16,-2-6-5-16,2 6-1 0,0 0-3 0,-1-3-7 15,1 3 1-15,0 0-1 0,0 0-7 0,0 0-4 16,-4 12 9-16,4-5-5 0,1 0-1 0,-1 1-2 16,2 3 3-16,-1-2-3 0,2 3-2 0,-1-1 0 15,-1 1 3-15,5 4-2 0,-1-4-2 0,-2 6 1 16,0-6 0-16,2-2 1 0,-4 2-3 0,1 0 1 0,2 0 0 16,-1 0-2-16,0-2 0 0,3 0 5 15,-2-2-1-15,-3-2-4 0,2 1 2 0,-2-1-2 0,1-2 1 16,0 1-3-16,-2 1 3 0,1-2-2 0,2-2-1 15,-3 1-5-15,0-3-8 0,1 4-17 0,-1-4-25 16,0 0-20-16,0 0-20 0,0 0-7 0,0 0 7 16,0 0-5-16,-13 0 5 0,13 0 7 0,0 0 3 15,-11-3 10-15,11 3 10 0,-10-1 3 0,5 1 10 16,5 0 6-16,-7-3 4 0,7 3 9 0,-5-2 9 16,0-1 10-16,2-1 10 0,3 4 0 0,-1-5 2 15,1 0 1-15,0 1 6 0,1-3 5 0,3 2 8 16,0 0 5-16,1-1 5 0,-2 1 6 0,3 0-8 0,-2 2 7 15,1-2 1-15,3 1-3 0,-2 2-1 16,1-1 5-16,3 2-4 0,1 1-1 0,-2 1-1 0,3 3-8 16,-2-2 1-16,0 4-2 0,0-1 0 0,0 1-2 15,5 3-3-15,-5-2 1 0,-4 0-1 0,2 1-3 16,-3-3-1-16,2 3-3 0,-4-4 4 16,2 1-2-16,-1-3 1 0,-1 2 0 0,-2-1 6 0,2 0 1 15,-3-3 2-15,3 2-1 0,-3-2-3 0,2 3 1 16,-2-3-6-16,0 0-30 0,0 0-38 0,0 0-41 15,0 0-49-15,-7-9-164 0,3 2-338 0,-1 1 150 16</inkml:trace>
  <inkml:trace contextRef="#ctx0" brushRef="#br0" timeOffset="147147.41">8239 4951 80 0,'0'0'184'0,"4"-5"-19"15,-4 5-28-15,5-4-2 0,0 3-17 0,-5 1-11 16,9-1-31-16,-3 1-47 0,7-2-52 16,-1 4-73-16,2-2-56 0,-3 1-165 0,2-1 72 0</inkml:trace>
  <inkml:trace contextRef="#ctx0" brushRef="#br0" timeOffset="147702.53">8487 5024 163 0,'-5'5'185'0,"1"0"-7"0,0 2-12 0,3 0-13 15,-3-1-12-15,3 1-14 0,-2 0-13 0,3-1-11 16,0 0-9-16,0 0-6 0,0 0-7 0,0-2-10 16,4 2-7-16,-1-4-7 0,-1 3-1 0,2-2-3 15,1-3-8-15,-5 0 1 0,13 0-3 0,-7-3-4 16,1 1-8-16,1-5-1 0,0 2-2 0,-1-2 0 0,-1-1-8 15,-1 2 4-15,1-2-6 0,-3 1-2 0,0 1-3 16,0 1-1-16,-1-3 1 0,0 2-3 16,0 1 0-16,0 0-5 0,-2 1 1 0,3 1 0 0,-3 3 2 15,1-7-3-15,0 4-2 0,-1 3 1 16,2-3-3-16,-2 3 4 0,2-4-2 0,-2 4-5 0,5-5-2 16,-2 3 3-16,-3 2 4 0,7-2-1 0,-1 2-3 15,0 0 0-15,1 0 1 0,1 0 1 0,0 0-2 16,-3 2-1-16,4 3 1 0,-3 0 1 0,2 1-3 15,0 3 3-15,-1-2 1 0,-3 3 1 0,1 1-2 16,-2-3 2-16,-2 4-1 0,3-4 2 0,-1 0-1 16,-2 2-3-16,0-3 4 0,2-2-2 0,-2 0-1 15,3 0 2-15,-3-1 2 0,0-1 10 0,-1-3 6 16,4 0-1-16,-4 0 1 0,0 0-3 0,13-8-2 16,-8 4 0-16,5-3-6 0,-2 1 3 0,1 1-3 15,1 0 0-15,0-2 0 0,2 3-2 0,-2 2-3 0,1-2 0 16,-1 3-1-16,2 1-3 0,-3 1 5 15,0 0-1-15,5 3-3 0,-5 0 1 0,0 0 2 0,1 2-1 16,-1 1 0-16,-2 0-1 0,-1 0 0 0,2 0 1 16,-2 1 3-16,-2-3-3 0,-2 2-12 0,1-2 14 15,2-1 1-15,-2 1-2 0,-2 0 0 0,4-2-1 16,-5-3 0-16,3 2 1 0,-2 2 0 0,-1-4-24 16,0 0-50-16,0 0-67 0,0 0-65 0,2-9-165 15,-2 9-395-15,-2-9 175 0</inkml:trace>
  <inkml:trace contextRef="#ctx0" brushRef="#br0" timeOffset="147863.53">9006 5153 69 0,'0'0'233'0,"0"0"-15"0,1 4-14 0,-1-4-16 15,0 0-22-15,0 0-16 0,2 1-16 0,-2-1-13 0,0 0-14 16,8 1-28-16,-8-1-56 0,0 0-92 0,0 0-202 15,0 0-293-15,0 0 130 0</inkml:trace>
  <inkml:trace contextRef="#ctx0" brushRef="#br0" timeOffset="149120.73">8668 4260 1 0,'0'0'100'15,"0"0"4"-15,0 0-5 0,0 0-4 0,0 0-13 16,0 0-3-16,0 0-5 0,0 0-5 0,0 0-5 16,0 0-8-16,0 0-7 0,0 0-15 0,0 0 10 15,0 0-12-15,0 0-2 0,0 0-3 0,0 0 4 16,0 0-1-16,0 0-6 0,4 2-1 0,-4-2-7 16,0 0 3-16,0 0-10 0,0 0 8 0,0 0-15 15,0 0 16-15,0 0-2 0,0 0-3 0,0 0 3 0,0 0-2 16,0 0-6-16,0 0 5 0,0 0-12 0,0 0 7 15,0 0 5-15,0 0-6 0,0 0-1 16,0 0-9-16,0 0 6 0,0 0 5 0,0 0-6 0,0 0 3 16,0 0 1-16,0 0-3 0,0 0-10 0,0 0 10 15,0 0-4-15,0 0 0 0,0 0 0 0,9-4 3 16,-9 4-4-16,8-1 7 0,-8 1-7 0,10-1 4 16,-10 1-10-16,9 0 4 0,-4 0 0 0,4 0 4 15,4 1 5-15,-2-1-14 0,2 0 10 0,5-1 1 16,2 1 0-16,2 0 0 0,5-1 4 0,1 1-5 15,4-2 3-15,-3 1-5 0,5-3 1 0,1 2 2 16,1 1-1-16,-3-1-1 0,3 1 3 0,0 0-1 16,0-1-8-16,-1 2 6 0,1 0-3 0,-4-1 5 15,-1 2-2-15,-3-1 8 0,-5 0-8 0,-2 2-4 16,-1-1 5-16,-1-1 3 0,-5 1-3 0,-4-1-3 16,3 0 2-16,-1 0 1 0,-6 1 1 0,4-1-5 15,-5 0 9-15,-5 0-5 0,12-1 4 0,-8 2-1 0,-4-1-1 16,0 0 4-16,10-1-2 0,-10 1-1 0,0 0 3 15,0 0-3-15,6 0 6 0,-6 0-3 16,0 0-5-16,0 0 0 0,8 0 2 0,-8 0-9 0,0 0 7 16,0 0 0-16,0 0-6 0,5-1-3 0,-5 1-8 15,0 0-17-15,0 0-8 0,0 0-14 0,0 0-11 16,0-7-6-16,0 7-4 0,-1-4-2 0,1 4-7 16,-4-5 6-16,0 0 4 0,3 2 6 0,-3-1 15 15,1 1 22-15,2-1 9 0,0-2 8 0,-2 2 10 16,3-1 8-16,-1-2 8 0,-3 5 4 0,4-3-1 15,0-1 12-15,0 6 1 0,0-6-11 0,4 3 0 16,-4 3 6-16,1-6-7 0,3 3-6 0,0 2 5 16,0-2 3-16,-4 3-8 0,6-1-1 0,-6 1 0 15,13 1 11-15,-8 0-5 0,2 1 0 0,-2 2 8 0,0-2-11 16,1 2 12-16,-2 0-6 0,0 1 4 16,0 3 12-16,-1-3-3 0,-1 2 8 0,0 0-5 15,-2-2-1-15,0 2-4 0,2 0-2 0,-2-1 0 0,0 1-5 16,0 3-9-16,0-5 5 0,0 2-6 0,-2 0-7 15,2-1-30-15,0 1-32 0,0-1-145 16,-1 0-218-16,2-1 96 0</inkml:trace>
  <inkml:trace contextRef="#ctx0" brushRef="#br0" timeOffset="150132.91">10442 3943 84 0,'1'-5'124'0,"-1"5"-6"0,0-5-17 0,2 2-5 15,-1-2-10-15,-1 1-8 0,1-1 0 0,0-1 0 16,-1 1-6-16,0-1 1 0,0 0-6 0,-1-2-7 16,0 3 3-16,-2-2-4 0,1-3-8 0,-4 1 2 15,0 1-6-15,0-1-2 0,-3 0-6 0,-3-2-6 16,1 3 4-16,-2-2-5 0,-3 2 2 0,0 0-4 16,-2 3-3-16,2 0-2 0,-4 0 0 0,1 3-5 15,3-2-1-15,-3 4 3 0,-2 2-4 0,3 2-2 16,-5-1-6-16,13 2 3 0,-4 1-4 0,5 3 1 0,-3-1-7 15,2 2 9-15,3-2-1 0,0 3-2 0,1-1-1 16,1 2 0-16,3 1-2 0,2-1-1 16,-3 1-1-16,6-1-1 0,-1 5 3 0,3-1 1 0,1-1-2 15,3 0 3-15,1-1-1 0,1 0-5 0,0 0-2 16,-1 1-2-16,3-1 7 0,-1 3-1 16,-1-4-5-16,2 1 6 0,-1 1-7 0,-1-2 4 0,-2 2-2 15,-2-4 0-15,1-2 4 0,-3-1 1 0,-2 5-8 16,-1-5 5-16,0 2 0 0,-2-3 0 0,0 1 3 15,-2-2-8-15,1 2 4 0,-3-3 2 0,3-1 2 16,-3 2-1-16,0-2-2 0,0 2-1 0,-2-2 6 16,1-3-3-16,-1 3-1 0,-1-2 0 0,2-1 1 15,-1 3 6-15,6-4-8 0,-9 0 0 0,9 0 2 0,-12-4-3 16,8 2 0-16,4 2-1 0,-6-5 1 16,2 1 0-16,3 0-6 0,-2-1-17 0,2 0-6 15,1-2-8-15,4 2-11 0,-3-3-8 0,3 3-19 0,1-2 20 16,-1 2-21-16,1 1 5 0,0 2-7 0,-1-4 4 15,4 2-9-15,-2 2 5 0,-1-1-12 0,2 3 5 16,-1 0-20-16,-2-4-61 0,3 4-179 16,-7 0 79-16</inkml:trace>
  <inkml:trace contextRef="#ctx0" brushRef="#br0" timeOffset="150448.45">10356 4175 71 0,'-1'3'149'0,"-3"2"-14"16,4-1-3-16,-2-2-11 0,0 6-9 0,1-1-12 16,1 0-10-16,1 0-9 0,1 0-8 0,0-1-9 15,-1-2-4-15,3 2-7 0,2-1-2 0,2 2-4 0,0-5-14 16,1 0 3-16,2-1-1 0,-3 1-2 0,4-4-4 16,-1 2-6-16,-2-3 2 0,1 1-1 15,-1-1-6-15,0-3 0 0,-1 0-2 0,-2-2-2 0,-1-1-3 16,0-1 3-16,1 0-7 0,-5-3 0 0,1 5-8 15,0-5 4-15,-2 4-3 0,-2 0 5 0,0 1-3 16,1 1 4-16,-2 1-8 0,2 0 4 0,-4 1 4 16,1 1-7-16,-3 2 4 0,0 0-5 0,-5 0 5 15,2 1 1-15,0 2-4 0,-3 1-1 0,7-1-2 16,-2 2-4-16,0 0-17 0,2 2-19 0,2-2-25 16,-1 1-30-16,1 0-25 0,4 1-102 0,0-5-242 15,3 5 108-15</inkml:trace>
  <inkml:trace contextRef="#ctx0" brushRef="#br0" timeOffset="150908.55">10715 4094 129 0,'0'0'173'0,"0"0"-17"0,0 0-15 15,-6-6-14-15,6 6-11 0,0 0-10 0,0 0-12 16,0 0-14-16,0 0-5 0,-15 7-3 0,10-2-4 16,1-2-21-16,-1 1 5 0,1 0-6 0,-4 2-2 15,3-2-8-15,0 2-2 0,1-1-4 0,0 0 2 16,-1-1-5-16,4 1-3 0,-2 0-3 0,1 1-3 16,1 0 3-16,-2-1-3 0,3 2-3 0,0-2-1 15,0-1-9-15,3 1 6 0,0 1-1 0,1-4 0 16,2 0-4-16,0 0-8 0,0-2-11 0,4 0-5 15,-1 0-2-15,1 0-9 0,2-2 8 0,-2-1 1 16,-2 2 4-16,0-2-2 0,-1 0 6 0,-2 3 1 16,-5 0-1-16,11-1 0 0,-9 0 5 0,-2 1-6 0,0 0 9 15,10 0 0-15,-10 0-15 0,5 8 16 16,-1-7-2-16,0 2 5 0,1-1-1 0,-4 1 1 16,7 2 1-16,-6-2 2 0,2 1-8 0,0-2 7 0,1 3-1 15,2-3 9-15,-2 0 5 0,1-1 2 0,-1 1 10 16,-5-2 10-16,11-2 1 0,-5 1-6 0,2-1 1 15,-3-2-5-15,1 1-4 0,-2-1-6 16,5-1 2-16,-3-3-1 0,-2 4-4 0,0-4-7 0,-1 3-20 16,2 1-20-16,-3-1-28 0,0-2-20 0,1 2-40 15,-1 0-154-15,-2-2-295 0,0 5 131 0</inkml:trace>
  <inkml:trace contextRef="#ctx0" brushRef="#br0" timeOffset="151101.55">10781 3931 73 0,'0'0'174'16,"0"0"-16"-16,0 0-17 0,0 0-16 0,0 0-14 16,12 0-7-16,-12 0-9 0,17 4-15 0,-11-1-8 0,6 2-10 15,-2 0-39-15,3 0-34 0,0-1-43 0,-2 1-61 16,-1 0-58-16,2 0-188 0,-2 0 83 0</inkml:trace>
  <inkml:trace contextRef="#ctx0" brushRef="#br0" timeOffset="151816.7">11072 4085 10 0,'5'-1'102'0,"0"-2"-1"0,2 0-3 0,-2 1-1 0,1-1-5 15,-2 1-14-15,0-1 5 0,0 1 2 0,-4 2-5 16,2-3-10-16,-2 3-6 0,3-3-5 0,-3 3-9 16,0 0-8-16,0 0 4 0,-7 11 1 0,3-5-2 0,0 2-11 15,-2-1 5-15,-1 1-2 0,-1 1-6 0,3 0-1 16,-3 1-6-16,3 1 0 0,1-4-4 16,-1 4 0-16,1-2 3 0,4-3-9 0,-4 2 2 0,3-3-1 15,1 2-1-15,0-2-3 0,1-1 4 0,3 0-5 16,-1 0 2-16,1 0-3 0,-2 0-2 0,7-3 0 15,-1-1-7-15,-3 0 4 0,3 0 6 0,-8 0-2 16,16-2 2-16,-6-1-8 0,-2 1 3 0,2-4 0 16,-1 2-1-16,0-1-2 0,3-2 4 0,-3 3-4 15,-3 2-3-15,-1-1 3 0,1 1 1 0,-2-2-1 16,0 1 0-16,0 0-5 0,-4 3-1 0,5-2 4 16,-5 2-2-16,0 0 1 0,9 1-2 0,-9-1 2 15,5 3 2-15,0-1-3 0,-5-2 7 0,4 6-6 0,1-4 2 16,-3 1 3-16,0-1-11 0,2 1 7 15,0-2-3-15,-1 5 3 0,4-6 2 0,-2 1 4 16,3-1-5-16,-2 1 3 0,4-2-5 0,2 1 5 0,-2-1-3 16,1-5 3-16,1 2-5 0,1 1 6 0,-2-1-6 15,7-7 2-15,-4 3 0 0,-3 0-1 0,2-1-2 16,0-3 0-16,1 0 1 0,-1-1 0 0,-3-1 6 16,-2 0-13-16,1-1 2 0,-4 0-4 0,0 0 1 15,0-1-8-15,-2-1 6 0,-2 5-1 0,2-3 1 16,-6 0 6-16,3 3-15 0,-1 2 17 0,-2 0 3 15,2 1 2-15,-4-1 3 0,1 4-4 0,3-2 11 16,-3 1 7-16,4 4-9 0,-4-1 2 0,4-1 5 16,-1 0-14-16,1 5 4 0,-3-2-3 0,3 2 0 15,0 0-1-15,0 0 4 0,0 0-7 0,0 0 0 16,0 0 4-16,-5 9-4 0,5-6 1 0,0 2 4 16,-1 1-3-16,1 2 3 0,1 1-7 0,-1 2 9 15,0-1-7-15,0 1 7 0,0 3-6 0,0 0 2 16,1 2 2-16,-1 2 0 0,0 0-10 0,3 1 13 15,-3 1-2-15,4-1 0 0,-3-2-1 0,3 1-2 16,1-1 3-16,-2-5 0 0,-2 4 2 0,5-1-5 0,-3-3 1 16,-2 0 4-16,2-2-1 0,-1 1-6 0,2-6 1 15,-1 2 1-15,-2-1-31 0,2-2-1 16,-1 1-7-16,-2-2-12 0,0 1-5 0,0-4-32 0,0 0-30 16,0 0-127-16,0 0-262 0,0 0 116 0</inkml:trace>
  <inkml:trace contextRef="#ctx0" brushRef="#br0" timeOffset="152125.7">11486 4162 105 0,'9'-3'108'0,"-9"3"-9"0,6-1 1 15,-2 0-3-15,-4 1-6 0,12 0-7 0,-5-1-1 16,0-1-5-16,-1 1 0 0,2-1-9 0,-1 1-7 16,0 1-4-16,0 0-7 0,0-1-12 0,-7 1 6 15,11 1-9-15,-7 0-2 0,0 2-9 0,0 0 9 16,0 3-6-16,-2-1 1 0,0 2 0 0,-1 2-1 15,1 3-3-15,-2-3 2 0,0 3-1 0,0-1 2 0,2 0-6 16,-2 0-7-16,1-1 1 0,-1 0-1 0,4-2-2 16,-4-1 2-16,1 0 2 0,0-3-4 0,-1 3 2 15,3-3-1-15,-2 0 11 0,2-2 10 0,-1 1 6 16,-2-3-1-16,9 2-6 0,-5 0-2 0,-4-2 0 16,8 0-6-16,-8 0-3 0,6 0-4 0,-6 0 2 15,0 0-3-15,9 1-1 0,-9-1-6 0,5 3 2 16,-1 1-3-16,1-2-7 0,-2 1-23 0,0 2-23 15,4 2-27-15,-2-3-31 0,0-2-34 0,0 2-162 16,3-2-322-16,-2 3 142 0</inkml:trace>
  <inkml:trace contextRef="#ctx0" brushRef="#br0" timeOffset="152291.7">11846 4350 183 0,'0'0'249'0,"0"0"-6"0,-4 2-1 16,4-2-12-16,0 0-16 0,0 0-23 0,0 0-16 16,0 0-20-16,0 0-22 0,0 0-44 0,0 0-76 15,0 0-131-15,0 0-216 0,0 0-360 0,-9-17 159 16</inkml:trace>
  <inkml:trace contextRef="#ctx0" brushRef="#br0" timeOffset="155203.23">11054 3546 67 0,'0'0'76'16,"0"0"-4"-16,0 0-5 0,0 0-2 0,0 0-6 15,0 0 12-15,0 0-14 0,0 0 3 0,0 0-4 16,0 0-3-16,0 0-7 0,0 0-5 0,0 0 1 16,0 0-12-16,0 0 1 0,0 0 1 0,0 0-2 15,0 0-6-15,0 0 1 0,0 0-5 0,0 0-2 16,0 0 3-16,0 0 2 0,0 0 1 0,0 0-3 16,0 0 7-16,0 0-8 0,0 0 2 0,0 0 1 15,0 0 1-15,0 0 2 0,0 0-5 0,0 0 10 16,0 0 0-16,0 0 3 0,0 0 1 0,0 0 2 15,0 0-4-15,0 0-16 0,0 0 17 0,14-7-9 16,-9 2-2-16,2 1 3 0,2 0-12 0,2-5 3 0,6 3-3 16,-1-3 0-16,1 0-2 0,6-6-7 0,-3 5-1 15,4-3 1-15,1 0-2 0,-1-2 7 16,2 1-9-16,-2 0 5 0,1-1-4 0,1 1 0 0,1 1 2 16,-1-2-3-16,-7 5 0 0,6-2 0 0,-7 4 1 15,0 1-4-15,-4-1 0 0,-3 3 0 0,0 1 1 16,-1-2-2-16,-1 4 6 0,-3-1-1 0,-1 1-2 15,-1 0 2-15,1 0-4 0,-5 2 6 0,8-3-5 16,-8 3 1-16,5-2 1 0,-5 2-2 0,0 0-2 16,0 0 6-16,5-3-6 0,-5 3 3 0,0 0 0 15,0 0 3-15,4 0 0 0,-4 0-17 0,0 0-11 16,0 0-13-16,0 0-12 0,0 0-6 0,0 0-20 16,0 0-14-16,0 0-11 0,0 0-26 0,0 0-68 15,0 0-209-15,-19 3 93 0</inkml:trace>
  <inkml:trace contextRef="#ctx0" brushRef="#br0" timeOffset="157468.92">9815 3181 11 0,'0'0'51'0,"0"0"-3"0,0 0-7 15,0 0 6-15,0 0-9 0,0 0-3 0,0 0-4 16,0 0 2-16,0 0 2 0,0 0-6 0,0 0 3 16,0 0-5-16,0 0-1 0,0 0 2 0,0 0 2 15,0 0-8-15,-3-4-2 0,3 4 3 0,0 0 4 16,0 0 2-16,0 0-4 0,-1-4 6 0,1 4 0 16,0 0 1-16,0 0-3 0,0 0-3 0,-3-2-5 15,3 2 0-15,0 0 6 0,0 0 1 0,0 0-5 16,-2-3 2-16,2 3 4 0,0 0-8 0,0 0-4 15,-3-4-2-15,3 4 1 0,0 0-1 0,0 0 4 16,0 0-6-16,0 0-3 0,0 0 7 0,-1-4-3 16,1 4-3-16,0 0-6 0,0 0 0 0,0 0 2 15,0 0-2-15,-2-4-2 0,2 4 5 0,0 0-2 0,0 0-5 16,-2-2-2-16,2 2 7 0,0 0 0 16,0 0 0-16,0 0 9 0,0 0-5 0,-4-3 4 15,4 3-2-15,0 0 1 0,0 0 0 0,0 0 0 0,0 0 1 16,0 0 0-16,0 0 3 0,0 0-9 0,0 0-1 15,0 0 1-15,0 0-2 0,0 0-1 0,0 0-2 16,0 0 0-16,0 0 1 0,0-5 1 16,0 5 2-16,0 0 5 0,0 0-3 0,0 0-2 0,0 0 5 15,0 0-4-15,0 0 3 0,0 0 0 0,0 0 1 16,0 0 2-16,0 0-2 0,0 0-4 16,0 0 6-16,0 0-5 0,0 0 7 0,0 0-3 0,0 0-3 15,0 0 2-15,0 0-2 0,0 0-2 0,0 0 4 16,0 0-4-16,0 0 0 0,0 0-5 0,0 0 3 15,0 0-3-15,0 0-1 0,0 0 0 0,0 0-1 16,0 0 3-16,0 0-5 0,0 0 1 0,0 0 1 16,0 0-2-16,0 0-2 0,0 0 2 0,0 0 0 15,0 0-2-15,0 0 1 0,0 0 3 0,0 0-3 16,0 0-1-16,0 0 0 0,0 0-1 0,0 0 1 16,0 0 10-16,0 0-5 0,0 0-1 0,0 0-4 15,0 0 1-15,0 0 4 0,0 0-4 0,0 0 0 16,0 0 2-16,0 0-4 0,0 0 2 0,0 0-1 0,0 0 3 15,0 0-3-15,0 0 5 0,0 0-7 0,0 0-1 16,0 0 2-16,0 0 2 0,0 0 2 16,0 0-1-16,0 0 3 0,8 10-4 0,-8-10 3 15,0 0-1-15,0 0-1 0,1 3 2 0,2 0-1 0,-3-3 1 16,0 0-1-16,2 3 3 0,-2-3-3 0,1 3 3 16,-1-3-8-16,0 0 4 0,4 5 2 15,-1-5 3-15,-1 3-4 0,2 1-5 0,-1-2 2 0,-1 1 3 16,2 0-1-16,1 3 4 0,0-1-6 0,2 1 4 15,2 0-1-15,-2 0 2 0,5 6-5 0,-1-2 2 16,-2-3 5-16,4 5-1 0,-1 0-3 0,-1-1 2 16,0 0-2-16,1 2 4 0,1-2-4 0,-3 1 6 15,4 1-6-15,0-2-3 0,-1 1 2 0,2 2 5 16,-2 0-1-16,-1-2-3 0,3 0 2 0,-1-1 1 16,0 1-2-16,0 1 5 0,1-2-5 0,0-1-1 15,-2 1 1-15,0 0 1 0,0 0-1 0,1-1 1 16,-5 0-2-16,4-5 3 0,-5 5-2 0,-2-3 2 15,5 3-1-15,-4-2-1 0,-2-3 0 0,0 1 1 16,0-1 2-16,0 0-4 0,0 0 0 0,-1-2 0 16,1 2 2-16,-1-1-2 0,-1 1 1 0,-1-4 0 15,1 2-1-15,-1-1 7 0,-2-2-4 0,4 3 3 16,-4-3-5-16,5 3 6 0,-5-3-3 0,0 0 2 0,0 3 3 16,0-3-8-16,0 0-4 0,0 0-20 15,0 0-19-15,0 0-34 0,0 0-17 0,0 0-28 16,0 0-110-16,0 0-248 0,0 0 110 0</inkml:trace>
  <inkml:trace contextRef="#ctx0" brushRef="#br0" timeOffset="157956.92">10243 3456 20 0,'0'0'96'0,"0"0"-7"0,0 0-2 0,-4-1 1 16,4 1-8-16,0 0-11 0,0 0 2 0,0 0-7 16,0 0-3-16,0 0-12 0,0 0-6 0,0 0-7 15,0 0 2-15,-5-3-5 0,5 3 0 0,0 0-5 16,0 0-5-16,0 0-4 0,0 0-3 0,0 0-1 16,0 0-7-16,0 0 7 0,0 0-6 0,0 0-3 15,0 0-2-15,7 14 1 0,-2-9 2 0,-2 0-4 0,-1 1 2 16,2-1 4-16,1 3-7 0,-1-3-3 0,2 5 5 15,0-3 5-15,-2 2-2 0,-1-6-3 0,0 2-1 16,0 2-3-16,-2-3-1 0,0 0 7 16,0 1-3-16,1-1-1 0,-2 0 5 0,-3 0 4 0,1 0 1 15,-4-1 8-15,4 1-3 0,-6-1 7 0,2 1-10 16,-1 0 3-16,-2 0-5 0,-1-1 0 16,3 4-2-16,-2-3-2 0,0 3-27 0,-1-2-24 0,2 2-35 15,-1 1-121-15,0-2-215 0,0-1 95 0</inkml:trace>
  <inkml:trace contextRef="#ctx0" brushRef="#br0" timeOffset="160213.05">9650 4870 15 0,'0'0'86'0,"0"0"-7"16,0 0-4-16,0 0-8 0,0 0 2 0,0 0-6 16,0 0-8-16,0 0-1 0,0 0-3 0,0 0 7 15,0 0-4-15,0 0-3 0,0 0 8 0,0 0-11 0,0 0 5 16,0 0-2-16,0 0-1 0,0 0-8 0,0 0 3 16,0 0-10-16,0 0-4 0,0 0-4 15,0 0-1-15,0 0-9 0,0 0 5 0,0 0-14 0,0 0 9 16,0 0 4-16,0 0-21 0,0 0 19 0,0 0-9 15,0 0 2-15,0 0 4 0,0 0-6 0,0 0-1 16,0 0 6-16,0 0-6 0,0 0 2 0,0 0-2 16,0 0-1-16,0 0-1 0,0 0 0 0,0 0-4 15,0 0 0-15,0 0 7 0,0 0-2 0,0 0-5 16,0 0-8-16,0 0 12 0,0 0-7 0,0 0 0 16,0 0-9-16,0 0 15 0,0 0-2 0,0 0 3 15,0 0-6-15,0 0-4 0,0 0 11 0,0 0-4 16,0 0 0-16,0 0-5 0,-7 4 5 0,7-4-1 15,0 0-5-15,0 0 7 0,0 0-11 0,0 0 12 16,0 0-4-16,1 6 7 0,-1-6-3 0,0 0-6 16,0 0 5-16,0 0 2 0,0 0 5 0,0 0 2 0,0 0-1 15,0 0 1-15,0 0 2 0,0 0 2 0,0 0-10 16,0 0 3-16,0 0-2 0,-1 4-1 0,1-4-7 16,0 0 7-16,0 0 1 0,0 0-8 15,0 0 5-15,0 5-1 0,0-5-8 0,0 0 10 0,0 0-4 16,0 0 0-16,0 0 5 0,-1 3-1 0,1-3-2 15,0 0 1-15,0 0 2 0,0 0-1 0,0 0 1 16,0 0 1-16,0 0 6 0,0 0-6 0,0 0 0 16,0 0 3-16,0 0 0 0,0 0-2 0,0 0-3 15,0 0 0-15,0 0 2 0,0 0 11 0,0 0-7 16,0 0 5-16,0 0-6 0,0 0 8 0,0 0 2 16,0 0-1-16,0 0 2 0,0 0-2 0,0 0-4 15,0 0 0-15,0 0-2 0,0 0 5 0,0 0-12 16,0 0-1-16,0 0 2 0,0 0 2 0,0 0-4 15,0 0 3-15,0 0-1 0,0 0-4 0,0 0 4 16,0 0-4-16,0 0 0 0,0 0-1 0,0 0 4 16,0 0-6-16,0 0 0 0,0 0 2 0,0 0 1 0,0 0 1 15,0 0-2-15,0 0 1 0,0 0-2 16,0 0 1-16,0 0 0 0,0 0-1 0,0 0 1 0,0 0 1 16,13-8-2-16,-11 6-1 0,1-2 1 0,-3 4-2 15,6-6 1-15,-2 2 3 0,1 1-3 0,-1-5 1 16,2 4-5-16,0-4-2 0,0 1 6 0,4 0 1 15,-6 0-1-15,1 1-1 0,0-3 1 16,4 1 0-16,-1 2-5 0,-6-1 5 0,5 1-4 0,-2-1 2 16,0 3-1-16,0-1 0 0,0 0 1 0,-1 1 3 15,0-1-2-15,0 3-1 0,-3-2-4 0,3 0 7 16,0 2-5-16,1-3 3 0,-1 4 0 0,-1-5 1 16,0 2-1-16,3 1 0 0,-2-3-1 0,1-1-1 15,3 1 1-15,-2-1 1 0,1-2 1 0,-1-2-4 16,2 2 1-16,-1-2 2 0,3-2-2 0,-1 1-1 15,3-2 4-15,-7 7-2 0,3-3-1 0,-2 1-3 16,5 1 3-16,-4-2 1 0,1-1 0 0,-3 5 0 16,4-2 0-16,-5 2 1 0,1 0 1 0,0 2-4 15,-1-3-6-15,5 1 9 0,-3 1-5 0,1-2 6 0,-1 1-5 16,-2 2 5-16,5-3 0 0,-3 1 2 0,2-2-4 16,1 0 1-16,-3 2-1 0,-1 1-4 0,3-2 3 15,0 0 3-15,0 0-3 0,-1 2 1 0,2-1 1 16,-1 0 0-16,-1 2-2 0,0-2 1 15,-2 4 0-15,1 1 0 0,-2-2-1 0,-1-1 0 0,0 1-8 16,1 1 11-16,-4 2-1 0,1-5 3 0,-1 5-1 16,6 0-3-16,-6 0 5 0,2-4-2 0,-2 4-3 15,0 0-2-15,0 0 5 0,0 0-2 0,0 0-5 16,0 0 5-16,0 0-6 0,0 0-5 0,0 0 2 16,0 0-7-16,0 0-7 0,0-4-5 0,0 4-1 15,0 0 1-15,0 0-1 0,0 0 3 0,0 0 4 16,0 0-1-16,0 0-2 0,0 0 3 0,0 0-6 15,0 0 3-15,-18 3-2 0,13-2 5 0,5-1-2 16,-9 0 0-16,1 1-1 0,3 0 5 0,-4-1-2 0,9 0 2 16,-16 0-1-16,8-1-3 0,2 1 11 0,-2 1-4 15,8-1 4-15,-12-1 7 0,5 1-3 0,7 0-1 16,-10 0 1-16,5-1-5 0,5 1-1 0,-9 0 11 16,9 0 2-16,-12-1-2 0,10-1-2 0,2 2 2 15,-7-1 0-15,7 1-5 0,0 0 7 0,-6-1-9 16,6 1 12-16,0 0-2 0,0 0 3 0,0 0 1 15,0 0-7-15,0 0 7 0,-4-4-2 0,4 4-4 16,0 0 8-16,0 0 0 0,0 0-9 0,5-7 7 16,-5 7-2-16,5-4-4 0,-2 2 4 0,-3 2-13 15,6-7 10-15,-3 4 1 0,-2 2 3 0,3-1-1 16,-4 2-1-16,6-4-4 0,1 1 0 0,-5 2 3 16,2-2 1-16,0 0 0 0,0 1 3 0,-4 2-2 15,8-1-9-15,-4-1 7 0,0 0-2 0,-4 2 8 16,7-3-15-16,-7 3 9 0,5-2 1 0,-5 2 3 15,6 0-8-15,-1-2 1 0,-5 2 1 0,7-1 1 16,-7 1 2-16,5-2 1 0,-5 2-4 0,0 0-1 0,4-2 3 16,-4 2-2-16,0 0 4 0,0 0 4 15,0 0-9-15,0 0 5 0,0 0-3 0,0 0-5 0,0 0 10 16,7 0-2-16,-7 0 2 0,0 0 4 0,0 0-11 16,0 0 4-16,0 0-3 0,0 0 2 0,0 0-1 15,0 0-2-15,0 0 3 0,0 0 3 0,0 0-5 16,0 0 0-16,0 0 4 0,0 0-5 0,5 7 5 15,-5-5-3-15,0-2 4 0,3 7 1 0,-3-5-10 16,1 5 7-16,0-1-2 0,1-1-3 0,-1 5-1 16,2-1 3-16,-1 1 5 0,-1 2 1 0,3 1 0 15,0 3-1-15,-3-4 0 0,2 6 0 0,-2 0 5 16,4 0 1-16,-5-2-2 0,1 1 0 0,-1 0-1 16,0 0 4-16,3-2-10 0,-3-3 7 0,3-1-1 15,-1 2-32-15,-2-3-60 0,-2-1-175 0,2-1-281 16,-2-3 124-16</inkml:trace>
  <inkml:trace contextRef="#ctx0" brushRef="#br0" timeOffset="162750.61">10981 5103 2 0,'0'0'110'0,"0"0"-3"0,0 0-8 15,0 0-3-15,0 0-1 0,0 0 1 0,-4-4-2 16,4 4-5-16,0 0 1 0,0 0-2 0,0 0-4 16,0 0 0-16,0 0-8 0,0 0-4 0,0 0-9 15,0 0-2-15,0 0-9 0,0 0-3 0,0 0-8 16,0 0-4-16,0 0-4 0,0 0-4 0,0 0 2 15,0 0-6-15,0 0-2 0,0 0-3 0,0 0-3 0,0 0 1 16,0 0-3-16,0 0-1 0,0 0-3 0,0 0 1 16,0 0-3-16,0 0-1 0,0 0 3 0,0 0-6 15,0 0 0-15,0 0 1 0,0 0 1 0,0 0-2 16,0 0 0-16,0 0-2 0,0 0-1 0,0 0-1 16,0 0 1-16,0 0 0 0,0 0 1 0,0 0-1 15,0 0-1-15,0 0 1 0,0 0 0 0,0 0-3 16,0 0 4-16,0 0-4 0,0 0 3 0,0 0-2 15,0 0-2-15,0 0 1 0,0 0 3 0,0 0-1 16,0 0 0-16,0 0 1 0,0 0-2 0,0 0 3 16,0 0-1-16,0 0 3 0,0 0-1 0,0 0 4 0,0 0 8 15,0 0 0-15,0 0 0 0,-2-4-2 0,2 4-3 16,-3-9 0-16,2 2-2 0,0 2 2 16,-1-3-1-16,1-2-3 0,1-2-1 0,0-5-3 0,-2 0 1 15,0 0 0-15,0-2-4 0,-2-6 1 0,0 0 1 16,1 0-1-16,1 4-2 0,-1-4 1 0,0 6-1 15,1 1 2-15,-1-3-4 0,0 4 1 0,-1 0 1 16,0-1 2-16,3 6-1 0,-2-2-2 0,-2 2 3 16,3 0-1-16,-3 2-2 0,2-2 4 0,-2 2-3 15,2 0 0-15,0 0-1 0,0-1 2 0,0 4 1 16,2-3-4-16,-3 1 0 0,1 1 2 0,0-2-1 16,0 4 2-16,2-1 1 0,-4-4-1 0,4 5 2 15,-2 0-2-15,2-6 1 0,0 4-1 0,-2-1 0 16,3 5 2-16,-1 0-3 0,1-2 5 0,-3 0-9 15,3 4 3-15,0 2 1 0,0-7-1 0,0 7 0 0,-1-5 0 16,1 5-2-16,0 0 2 0,-5-4-3 0,5 4 3 16,0 0 2-16,0 0-3 0,0 0 2 0,0-3 3 15,0 3-3-15,0 0-1 0,0 0 1 0,-4-2 0 16,4 2 1-16,0 0-1 0,0 0 0 0,0 0-2 16,-4-3-1-16,4 3 2 0,0 0 0 0,-5-2-1 15,5 2 0-15,0 0 1 0,0 0 1 0,0 0-1 16,-4-5 2-16,4 5 2 0,0 0-2 0,0 0 0 15,0 0 1-15,0 0-4 0,-4-2 4 0,4 2-2 16,0 0-2-16,0 0 3 0,0 0 0 0,0 0-3 16,0 0 0-16,-5 0 0 0,5 0-4 0,0 0 2 15,0 0 0-15,0 0 3 0,0 0-1 0,-6-3 3 0,6 3-2 16,0 0-3-16,0 0 1 0,0 0-2 0,0 0 4 16,-8 7-2-16,7-3 3 0,-3 0-2 0,0 1-2 15,0 0-1-15,3-1-1 0,-3 4 2 0,-2-3-4 16,2 4-2-16,2-5 2 0,-1 1-8 0,0 1 3 15,2-4 3-15,-3 1-6 0,3 1 8 0,1-4-2 16,-4 3 8-16,4-3-5 0,-2 2 3 0,2-2 0 16,0 0 3-16,0 0 3 0,0 0 0 0,0 0-7 15,0 0 4-15,0 0-2 0,0 0 3 0,-8-9 6 16,7 5-5-16,1-2-2 0,0 0-3 0,1 1 3 16,-1-3-1-16,0 4 0 0,1-5-3 0,1 4 1 0,-1 0 1 15,0-3 4-15,2 2-5 0,-1 1 4 0,-1 1-4 16,2-1 1-16,-2 1 3 0,3 0-1 0,-4 0-4 15,0 1 0-15,0 3 2 0,4-4 4 0,1 1-3 16,-5 3 0-16,4-2 1 0,-4 2 2 0,7-2-5 16,-7 2 4-16,12 1 1 0,-7 0 0 0,3 1 0 15,1-2 0-15,-3 3 0 0,2-2 0 0,0-1-1 16,-1 3-5-16,2-1 7 0,0-1-1 0,-2 0-2 16,0 1 6-16,-3-1-8 0,4 2 6 0,-4-2 0 15,1 1-2-15,2 2 1 0,-2-3 0 0,-2 1-1 16,1 2 0-16,0-1 1 0,-4 2-1 0,4 2-3 15,-2-2 4-15,3 4-36 0,0 1-45 0,-2 1-66 0,-2-3-97 16,0 0-262-16,1-2 117 0</inkml:trace>
  <inkml:trace contextRef="#ctx0" brushRef="#br0" timeOffset="164073.66">12343 3837 65 0,'0'0'112'0,"0"0"-14"15,0 0 1-15,0 0-14 0,0 0-15 0,0 0 3 16,0 0-11-16,0 0-8 0,0 0-4 0,0 0-5 16,0 0-6-16,0 0-5 0,0 0-1 0,0 0-4 15,0 0 0-15,0 0-7 0,0 0 5 0,0 0-4 16,0 0-2-16,-6 9 2 0,1-6-1 0,-3 1 1 0,-1 1-10 15,-5 0-2-15,-3-1 3 0,-3 4 0 16,1-1-5-16,-2-5 8 0,0 6-3 0,-6-3 2 16,7 2 1-16,-10-2 3 0,11 0 2 0,-4-1 5 0,3-1 8 15,0 1 0-15,2-2-1 0,2 1-3 0,-3 1-5 16,6-3-3-16,0-1-2 0,2 0 2 16,-1 3-5-16,3-3 2 0,4 1-6 0,5-1-3 0,-10 2 1 15,5-1-3-15,5-1-1 0,0 0 5 0,-9 0-6 16,9 0 3-16,0 0-5 0,-8 0-1 0,8 0-3 15,0 0 4-15,0 0-5 0,0 0-8 0,-8 0 13 16,8 0-13-16,0 0 19 0,0 0-8 0,-10 0-1 16,10 0-1-16,0 0 3 0,-10-1-2 0,10 1 1 15,-8 0-4-15,8 0 1 0,-10 0-4 0,5 1 0 16,5-1-10-16,0 0-10 0,-9 0-22 0,9 0-16 16,0 0-40-16,0 0-24 0,-6 1-96 0,6-1-240 15,0 0 107-15</inkml:trace>
  <inkml:trace contextRef="#ctx0" brushRef="#br0" timeOffset="164694.66">11914 3834 9 0,'0'0'88'0,"-1"-4"-8"0,1 4-4 0,-3-5 3 15,3 5-12-15,0 0-4 0,-4-2-4 0,4 2 0 16,0 0-14-16,0 0 1 0,0-6-10 0,0 6 5 0,0 0-8 15,0 0 3-15,0 0-6 0,0 0 4 16,0 0 1-16,0 0-2 0,0 0 3 0,0 0-5 16,0 0 4-16,0 0-4 0,0 0-2 0,0 0-1 0,0 0 3 15,0 0-8-15,0 0-5 0,0 0-1 0,0 0-1 16,0 0-4-16,0 0-1 0,0 0-2 0,0 0 7 16,-9 10-8-16,8-7 0 0,-2 1 6 0,2 3-5 15,-4-3-23-15,0 0 25 0,0 2 1 0,-3 2 2 16,1-4-6-16,-4 4 10 0,2 0-10 0,-1-3 12 15,-1 0 2-15,-1 2 3 0,2-1-1 0,-1-2 8 16,3 0-6-16,-1 0 2 0,2-1-1 0,2-1-15 16,-1 0 8-16,1 0-3 0,1-1 0 0,4-1-6 15,-4 5 0-15,-1-4 1 0,5-1-3 0,0 4-2 16,0-4-4-16,-1 4 5 0,1-4-2 0,1 6-1 16,-1-2-1-16,4-1 2 0,-2 2 1 0,1-2 2 15,3 1-3-15,-3 0 0 0,5 0 1 0,-2 0-5 0,-1 1 3 16,-1 0-2-16,1 1-4 0,2-2 2 0,-4 0 0 15,5 1 3-15,-4 0-1 0,0-1 0 16,0 0-2-16,-1 3 2 0,1-5-5 0,0 1 0 0,0 1 3 16,-2 1 0-16,1-2 1 0,1-2 0 0,-2 2 1 15,2-1-4-15,-1 1 4 0,-2 0 0 0,4-1-1 16,-4 1-4-16,-1-3-32 0,5 4-25 0,-5-4-33 16,2 2-54-16,-2-2-101 0,-2 5-267 0,2-5 118 15</inkml:trace>
  <inkml:trace contextRef="#ctx0" brushRef="#br0" timeOffset="171897.7">6524 4398 23 0,'0'0'83'0,"0"0"-7"0,0 0-8 0,0 0 0 15,0 0-9-15,0 0-3 0,0 0-8 16,0 0-5-16,0 0 2 0,0 0-3 0,0 0 14 0,0 0-8 16,0 0 2-16,0 0 7 0,0 0-1 0,0 0-4 15,0 0-3-15,0 0-2 0,0 0-4 0,0 0 1 16,0 0-11-16,0 0-1 0,0 0-6 0,0 0 0 15,0 0-6-15,0 0 2 0,0 0-3 0,0 0-1 16,0 0-2-16,0 0-9 0,0 0-2 0,0 0 9 16,0 0 0-16,17 2-8 0,-17-2 2 0,11-2 1 15,-4 2-1-15,0 0-4 0,2 0 0 0,-1 0 5 16,2-1-3-16,3-1-4 0,0 1-2 0,-2 1 3 16,7-1 1-16,1 0 6 0,-6-2-12 0,6 2 8 15,2-2-7-15,-1-1 7 0,8 3-9 0,-1 0-11 16,2 0 16-16,-7-1 2 0,6 1-5 0,3 0 2 0,1-2-4 15,-4 3 0-15,5 0-13 0,-5 0-1 0,2-3-4 16,0 2 2-16,1 1-5 0,0-3-5 0,-3 2 6 16,-1-3-6-16,-6 2 1 0,0 1 3 0,-2 0-6 15,0-2 13-15,-6 3 2 0,2-1 3 0,-4 1-2 16,1-1-4-16,-3 1 10 0,0-1-6 0,-1-1 4 16,-2 2 7-16,-6 0-2 0,8-1 8 0,-8 1 7 15,8 0 2-15,-8 0 8 0,0 0-12 0,0 0 5 16,6 0-2-16,-6 0 4 0,0 0-13 0,0 0 6 15,0 0-1-15,7-1-12 0,-7 1-4 0,0 0-11 16,0 0-4-16,0 0-11 0,0 0-8 0,0 0-10 16,7 0-16-16,-7 0-76 0,0 0-158 0,4-3 70 15</inkml:trace>
  <inkml:trace contextRef="#ctx0" brushRef="#br0" timeOffset="172463.26">6820 4303 59 0,'0'0'109'0,"0"0"-4"0,0 0-5 0,0 0-3 16,0 0-14-16,0 0-11 0,0 0-4 0,0 0-10 0,0 0-3 16,0 0-12-16,0 0-3 0,0 0-3 0,0 0-3 15,0 0-2-15,0 0-4 0,0 0-14 0,0 0 11 16,12 8-1-16,-7-6-6 0,2 1-4 0,0-1 1 16,0 1 2-16,-1 0-7 0,4-2 0 0,0 4-5 15,2-2 2-15,-3-2 0 0,2 2-1 0,1 1 4 16,1 0-27-16,-4 0 25 0,-3-2 0 0,3 2 0 15,-1 0 2-15,-2 0-5 0,-1 1 3 0,-1-2-7 16,0 6 2-16,0-4 4 0,-2-1-1 0,1 1-5 16,-3 3 8-16,-2-2-6 0,1 0 1 0,-1 1 0 15,0 0-8-15,-3-1 5 0,0 2 9 0,-1-1-9 16,-2 1 4-16,1-2-6 0,0 1 5 0,-2 1-12 0,0-3-10 16,3 3-8-16,-2-2-10 0,3-2-11 0,1 1-23 15,0 1-30-15,-2-2-64 0,3-2-177 16,1 1 79-16</inkml:trace>
  <inkml:trace contextRef="#ctx0" brushRef="#br0" timeOffset="173140.96">6736 4059 36 0,'-2'0'104'0,"2"0"-1"16,-4 3-8-16,4-3-5 0,-4 2-1 0,4-2-11 15,0 0-6-15,0 0-2 0,0 0-8 0,-6 3-3 16,6-3-11-16,0 0-3 0,0 0-7 0,0 0-1 16,0 0-6-16,0 0-5 0,0 0-11 0,0 0 7 15,0 0-7-15,0 0 10 0,0 0-10 0,0 0 5 16,11 4-8-16,-3-4 3 0,1 2 0 0,5-1-2 15,2-2 3-15,6 1-10 0,5-2-3 0,2-1 6 16,5 3-4-16,-1 0 7 0,-1-1 0 0,1 2-2 0,-1-1-4 16,0 0-9-16,1 0-1 0,-5 0 7 0,-1 3 1 15,-5-3-3-15,-3 0-2 0,-2 0-11 0,-2 0 12 16,-5 3-5-16,2-2-1 0,-5 0 3 0,0-1 3 16,-2 0-5-16,-5 0 3 0,6 0 7 0,-6 0-7 15,0 0-3-15,0 0 1 0,0 0 1 0,0 0 1 16,0 0 2-16,0 0-5 0,0 0 0 0,0 0-13 15,0 0-6-15,0 0-2 0,0 0-18 0,0 0-12 16,0 0-5-16,0 0-10 0,0 0-12 0,1 3-66 16,-1-3-162-16,0 0 73 0</inkml:trace>
  <inkml:trace contextRef="#ctx0" brushRef="#br0" timeOffset="173489.54">6982 3867 52 0,'0'0'66'15,"0"0"-4"-15,0 0-9 0,0 0-11 0,0 0 7 0,14 11 1 16,-11-6-2-16,1 0-15 0,-1 0 7 0,-1 2-7 16,1-1-4-16,0 2 0 0,-1-1-6 0,-1-2 1 15,2 3 1-15,-3-1-7 0,1 0 8 0,-1 0-1 16,0 1-2-16,0 0-8 0,0-1 5 0,0-1-3 16,0 5 1-16,-1-5 11 0,-2 3-3 0,2-3-8 15,-1 3 2-15,-1-1-5 0,-1 1 4 0,0 0-3 16,0 2-8-16,-1-2-16 0,0 1-35 0,1-2-48 15,-2-1-48-15,2 0-149 0,-1-1 66 0</inkml:trace>
  <inkml:trace contextRef="#ctx0" brushRef="#br0" timeOffset="175622.88">7780 3363 24 0,'0'0'61'0,"-1"-4"-5"0,1 4-2 0,0 0-5 16,0-7-4-16,0 4-4 0,0 3-5 0,0-6-4 15,0 6-5-15,0-8 1 0,0 5 0 0,0 3 4 0,-3-6-6 16,6 3 3-16,-3 3 8 0,0-6-8 16,0 6 8-16,0-3-5 0,0 3-1 0,0-4-5 15,0 4 10-15,0 0-4 0,0-4-2 0,0 4-10 16,0 0 6-16,0 0 1 0,-3-4 4 0,3 4-7 0,0 0-5 15,0 0 0-15,0 0-6 0,0 0 5 0,0 0-4 16,0 0-2-16,0 0-4 0,0 0 9 16,-1-5-13-16,1 5 3 0,0 0-1 0,0 0-5 0,0 0 4 15,4 13 4-15,-4-8-5 0,1 1 0 0,2-1 7 16,-2 1-13-16,3 1 1 0,-4 1 0 0,1 2 5 16,-1-1-1-16,1 2 2 0,-1 0 1 0,3-1-6 15,-2 2 4-15,2-1-1 0,-2 0-7 0,2 0 9 16,-2 2-10-16,0-2 5 0,3 4 7 0,0-3-7 15,-4 0 2-15,5 3 0 0,-5-2 4 0,5-1-9 16,-5 2 1-16,3-2 7 0,-1 4-5 0,1-4 7 16,-2 1-6-16,-1-1 1 0,3 1 2 0,-2-2-4 15,-1 1 0-15,0 0 0 0,0-1 10 0,0 1-9 16,-1 1-2-16,1 0 4 0,0-2-2 0,-3 1-1 16,3-1-1-16,-1-3 10 0,1 1-6 0,-2 0-2 15,1-2-5-15,-1-1 9 0,2-1-3 0,0 2 0 16,-3-1-7-16,3-2-12 0,0-4-10 0,0 7-11 15,0-4-8-15,0-3-16 0,0 0-25 0,0 0-72 16,0 0-173-16,0 0 76 0</inkml:trace>
  <inkml:trace contextRef="#ctx0" brushRef="#br0" timeOffset="176260.88">7874 3342 7 0,'0'0'84'0,"0"-4"-6"16,0 4 2-16,1-5-11 0,-1 5-6 15,1-3-10-15,-1 3 0 0,2-4-17 0,-2 4 8 0,0-5-17 16,0 5 4-16,2-4-3 0,-2 4-5 0,0 0 0 15,0-4-7-15,0 4 1 0,0 0-1 0,0-4-3 16,0 4 1-16,0 0-3 0,0 0-1 0,1-3 1 16,-1 3 0-16,0 0-19 0,0 0 17 0,0 0-1 15,0 0 2-15,0 0-1 0,0 0-8 0,0 0 7 16,0 0-7-16,0 0 1 0,0 0 4 0,0 0 2 16,0 0-6-16,0 0-7 0,0 0 8 0,0 0-6 15,8 8 6-15,-6-5-3 0,1 3 9 0,0-2-9 16,-1 2 1-16,1 0 8 0,1 3-11 0,2 0 7 15,-2 1-1-15,-2 0 2 0,2 1-4 0,1-1 1 16,-4 2 3-16,3 3 5 0,0 2 1 0,1-3-9 16,-2-2-9-16,-1 4 17 0,2 0-1 0,-3-3 0 15,2 1-2-15,-2-4-1 0,3 4-3 0,-4-2 2 16,1 2 2-16,2-3-5 0,-2 1 4 0,-1-2-5 16,2 1 0-16,1-2 3 0,-2 0-6 0,-1-2 6 15,3 0 1-15,-3 2-3 0,0-1 4 0,0-1 1 16,1-2-15-16,-1 1 12 0,3 1 1 0,-3-3-6 15,1 3 8-15,1-1-13 0,0-2-1 0,-2-3-19 16,1 5-7-16,2-4-21 0,-3-2-104 0,0 0-168 16,0 0 74-16</inkml:trace>
  <inkml:trace contextRef="#ctx0" brushRef="#br0" timeOffset="176885.46">8109 3248 48 0,'0'0'62'15,"0"0"-7"-15,4 8-5 0,-4-8-6 0,1 4-2 16,-1-4-14-16,0 6 3 0,1-2-3 0,-1-4 1 16,0 5-4-16,0-5-4 0,0 5 0 0,0-5-4 15,0 4 0-15,0-4-1 0,0 5-1 0,0-5 4 16,1 3-7-16,-1-3 5 0,2 4-3 0,-2-4-3 16,0 5-3-16,0-5-10 0,0 5 13 0,1-1-6 15,1 1 7-15,-2 0-7 0,2 2 4 0,-2 0-4 16,2 2 8-16,-2 1 3 0,3 1-10 0,-2 2 11 15,-1-3-1-15,1 1-1 0,-1 1 2 0,3 3 3 16,-2-3-3-16,-1-1 1 0,1 5-6 0,-1-3 4 16,2-1-4-16,-2-1 14 0,0 3-5 0,1 0-7 15,-2-1 7-15,1 2-11 0,-2-1 9 0,1-2 4 16,1 3-7-16,0-3-10 0,-1 0 9 0,1 2-3 16,0 0-15-16,-3-3 18 0,3-4 1 0,2 4-11 15,-2-5 4-15,1 2 4 0,-1-4-3 0,1 3-7 16,-1-2 5-16,0-1-7 0,1 0 8 0,-1-4-13 0,0 6 5 15,0-6 6-15,2 3 1 0,-2-3-22 0,1 5-31 16,-1-5-48-16,0 0-74 0,0 0-180 16,-3-17 80-16</inkml:trace>
  <inkml:trace contextRef="#ctx0" brushRef="#br0" timeOffset="177437.45">8271 3352 3 0,'0'0'75'0,"0"0"1"0,0 0 0 16,0-4-11-16,0 4 3 0,0 0-6 0,0 0 4 15,-3-6-6-15,3 6 2 0,-2-4 3 0,2 4-5 16,0 0-4-16,-4-4-16 0,4 4-7 0,0 0 3 15,0 0-5-15,0 0-17 0,0 0 6 0,0 0 8 16,0 0-12-16,0 0-3 0,0 0 0 0,0 0 4 16,0 0-5-16,0 0 4 0,6 13 0 0,-3-10-5 0,1 0-2 15,-3 3 5-15,0 1-10 0,2 1-1 16,-1 0 4-16,1 3-3 0,0 0 5 0,-1 1-12 16,-1 2 8-16,1-1 1 0,-2 0-9 0,0-1 12 15,2 5-3-15,-3-2 5 0,2 1-8 0,1-3 0 0,-2 3 2 16,0 1-7-16,1-6 4 0,1 1 8 0,-2 2-8 15,4-4 2-15,-4-1-2 0,1 1 1 0,1 1 0 16,0-1 4-16,-1-3-10 0,1 3 8 0,-1-2 1 16,-1-1-1-16,0-1-1 0,1 0-4 0,-1 0 12 15,2-1-8-15,-2 1-6 0,2-3 9 16,-2 0-6-16,0-3-23 0,3 6-17 0,-1-3-24 0,-2-3-129 16,0 0-207-16,0 0 92 0</inkml:trace>
  <inkml:trace contextRef="#ctx0" brushRef="#br0" timeOffset="178023.87">7801 3435 37 0,'0'0'86'0,"0"0"-8"0,0 0 7 0,0 0-12 16,0 0-9-16,0 0-3 0,0 0 1 0,0 0-8 0,0 0-5 15,0 0 1-15,0 0-12 0,0 0-5 0,0 0-4 16,0 0 6-16,0 0-8 0,0 0-9 0,0 0 7 15,0 0 10-15,0 0-21 0,0 0 0 0,0 11-10 16,1-5 3-16,-1 1-1 0,0-2 3 0,1 4 3 16,2-1-8-16,-2 0 5 0,2 3-2 0,-2-1 1 15,2 0 2-15,-1-1-9 0,2-4 8 0,-3 3-4 16,4-2-3-16,-4 0 4 0,2-2-3 0,0 1 2 16,-2-2 5-16,1-2 8 0,0 4 20 0,-2-5 13 15,0 0 4-15,1 5-3 0,-1-5-6 0,0 0 3 16,0 0-23-16,13-6 13 0,-9 1-8 0,-1 2-6 15,0-1-2-15,1-1-7 0,1-1-24 0,2 3-17 16,1-5-18-16,1 3-4 0,0 1-25 0,1 0-22 16,-2 0-2-16,1-2-99 0,-1 4-211 0,-2 0 93 15</inkml:trace>
  <inkml:trace contextRef="#ctx0" brushRef="#br0" timeOffset="178810.79">7986 3481 5 0,'0'0'81'16,"0"0"-8"-16,5-1-16 0,-5 1 0 0,0 0-7 15,0 0-4-15,0 0-10 0,0 0 2 0,0 0-5 16,0 0-5-16,0 0-2 0,0 0 2 0,0 0-6 0,0 0-2 16,0 0-1-16,0 0-6 0,0 0 2 0,0 0-1 15,0 0 0-15,0 0-6 0,0 0 3 16,0 9-2-16,0-9 4 0,1 6-6 0,-1-2 4 15,0 0-8-15,3 2 10 0,-3-1-6 0,0 1 1 0,1 0-8 16,3-2 9-16,-3 0-1 0,-1 3-4 0,3-3-3 16,-3-1 4-16,1 0 1 0,-1-3-5 15,0 8 5-15,1-5 3 0,-1-3 6 0,3 1 6 16,-3-1 7-16,0 0 7 0,1 4 6 0,-1-4 8 0,0 0-4 16,0 0 5-16,0 0-1 0,3 3-5 0,-3-3-3 15,0 0-10-15,9-7 4 0,-5 7-5 0,2-4-7 16,-1 1-3-16,0 2 0 0,-1-3-1 0,2 3-4 15,-6 1 1-15,9-2 1 0,-4 2 0 0,-5 0-8 16,8-2 1-16,-8 2-6 0,7 0 9 0,-7 0-12 16,6-1 4-16,-6 1-5 0,6 0 6 0,-6 0-2 15,0 0 0-15,0 0-4 0,7-2 6 0,-7 2-4 16,0 0 3-16,0 0-3 0,0 0 1 0,0 0-6 16,5-1 7-16,-5 1-4 0,0 0 5 0,0 0-3 15,0 0 0-15,0 0 2 0,0 0-1 0,0 0-2 16,0 0-3-16,0 0 2 0,0 0 0 0,0 0 4 15,0 0-5-15,6 3 1 0,-6-3 2 0,0 0-5 16,0 0 1-16,3 1 5 0,-3-1-4 0,1 4 1 16,-1-4 7-16,1 5-16 0,-1-5 4 0,2 4 6 0,-2-4-4 15,1 4 2-15,-1-4 2 0,2 3-1 0,-2-3 4 16,0 5-5-16,0-5-6 0,0 0 3 16,2 4 2-16,-2-4 4 0,1 2-8 0,-1-2 10 15,2 5-1-15,-2-5-2 0,4 1-2 0,-4-1 6 0,4 2-6 16,0 0-1-16,-4-2 3 0,8 1 0 0,-8-1 3 15,11-4 0-15,-4 2-1 0,-1 0 0 0,0-1-3 16,3 1 1-16,-5-2 0 0,3 0-3 16,-1 0 2-16,-2 3 3 0,-2-2-4 0,6-1 11 0,-7 0-3 15,3 1 8-15,-4 3-2 0,5-2 5 0,-2 1-8 16,-3 1 3-16,4-3-5 0,-4 3 0 0,0 0-4 16,0 0 2-16,0 0 3 0,0 0-6 0,0 0 9 15,10 4-12-15,-9-2 2 0,3 0-5 0,-3 2 3 16,3 0 4-16,1 0-3 0,-1-3 4 0,-1 3 0 15,0 1-1-15,4-2 3 0,-4-1-6 0,0 1-3 16,1-3 11-16,1 3-7 0,-5-3 0 0,8 0-6 16,-3 1 11-16,-5-1-16 0,0 0 12 0,13-2 1 15,-8 0 5-15,0-1-7 0,-1 1-1 0,1-2-21 16,-1 0-16-16,-1 0-35 0,1 3-70 0,1-3-108 16,-1-3-268-16,-2 4 118 0</inkml:trace>
  <inkml:trace contextRef="#ctx0" brushRef="#br0" timeOffset="182580.79">8405 3977 42 0,'0'0'135'0,"0"0"-8"16,0 0-10-16,0 0-12 0,0 0-5 0,0 0-9 15,0 0-12-15,0 0-5 0,0 0-12 0,0 0-10 16,0 0 3-16,0 0-4 0,0 0-3 0,0 0-3 15,0 0-5-15,0 0 3 0,0 0-7 0,-4-6-8 16,4 6-4-16,0 0 5 0,0-5 1 0,0 5-5 16,0-4 1-16,0 4-1 0,-2-3-2 0,2 3-5 15,-3-4 6-15,3 4 2 0,-5-6-6 0,5 6 1 0,0-4-8 16,-4 2 0-16,4 2 1 0,-5-5-2 16,3 2-11-16,2 3 8 0,-6-4 0 0,4 3-5 0,2 1 4 15,-3-6 1-15,-1 3-2 0,-1 0 1 0,2 1 0 16,-1-2-5-16,-1 1 0 0,5 3-2 0,-8-3 7 15,4-2-7-15,-2 5 2 0,1-2-3 0,-2-1 2 16,2 2-1-16,0-1-6 0,5 2 6 0,-10-4 5 16,6 4-9-16,-2 0 2 0,3-4 4 0,3 4-2 15,-9-2 2-15,4 2-5 0,-1-1 3 0,6 1 1 16,-12-2-1-16,7 0 3 0,-4-3-2 0,5 3-1 16,-2 1-1-16,2-2 0 0,-4 2 1 0,3-2 2 15,-4 3-4-15,2-3 5 0,0 2-2 0,1 0-2 16,-2-2 0-16,2 2 0 0,1 0 0 0,5 1 0 15,-14 0 4-15,7 0 1 0,1-3-4 0,6 3-3 16,-13-1-3-16,5 2 9 0,1-2-4 0,-2 1 2 16,-3 0-2-16,5 0-2 0,-1 0 0 0,0 1 1 0,-2-2-1 15,1 1 4-15,3 0 0 0,-3 0 2 0,1-3-2 16,8 3 1-16,-14 0-1 0,6 3-10 16,-2-6 11-16,2 3-3 0,8 0 4 0,-13 0-2 0,6 0-2 15,-2-1 3-15,0 2-3 0,3-1 2 0,6 0 1 16,-12 0-4-16,4 3 2 0,3-3-2 15,-3 1-2-15,1 0 3 0,2 1 2 0,-3-1 2 0,3 0-4 16,-2 3 4-16,1-3-2 0,0 1-3 0,1-1 0 16,0-1 4-16,5 0-3 0,-13 0-4 0,8 3 5 15,0-1-1-15,-3 0 0 0,3-1 1 0,0 3 0 16,1-4 3-16,4 0 4 0,-9 5-10 0,4-2 4 16,0-1-5-16,-4 2 1 0,4-1 2 0,-2 0 1 15,2 1 0-15,0-2-3 0,-1 3 2 0,-2 1 1 16,0-1-1-16,3-1-2 0,-1 1-2 0,-2-1 4 15,3-1 4-15,-3-1-4 0,3 4-3 0,-1-4 7 16,1 1-5-16,1 0 1 0,-1 1 0 0,1-1-2 0,-1 1 3 16,-1-1 2-16,2 1-1 0,0 0-7 0,-1-1 4 15,1 1-3-15,0 0 0 0,-1 1 7 16,1 0-4-16,-2-1 0 0,5 1 2 0,-3 2-1 0,0-2 2 16,0 0-3-16,3 2 3 0,-2-2-11 0,1-1 14 15,-1 4-4-15,-2-4 1 0,5 1 0 0,-2 0-2 16,-1 1 6-16,-1-2-9 0,3 1 0 0,-2 0 3 15,2 0-2-15,0-1 6 0,-2 2-4 0,3-3 2 16,-1 2-5-16,1 1 2 0,-3-2-13 0,2 0 15 16,1 3-3-16,0-2 9 0,0 0-6 0,0 2-1 15,0-2 1-15,0 2-1 0,-4 1 3 0,4-2 1 16,4 1-1-16,-8 1-2 0,4-2 1 0,0 2-5 16,0 0 2-16,0-3 2 0,4 2-3 0,-4-1 3 15,0 1 5-15,-4-1-5 0,3 1 3 0,1-2-1 16,0 0-1-16,0 2 2 0,-1-5-9 0,1 3 4 15,0-1 2-15,-3 0 2 0,3-1 0 0,0-3-3 16,0 9 0-16,0-6-6 0,-1 3 11 0,1-2-3 0,0 0-3 16,1 1-2-16,-1 0 3 0,0 2 3 0,0-2-1 15,4 4-1-15,-3-4-1 0,-1 5 6 0,4-3-5 16,0 3-3-16,-3-4 1 0,-1 1 2 0,3 1 2 16,-3 0-3-16,0-1 0 0,1 0-7 0,-1-1 7 15,1 1 4-15,2-1-3 0,-2 0 3 0,-1 0 4 16,0 0-5-16,4 1 0 0,-4-3 4 0,3 2-1 15,-2 1-10-15,0-2 8 0,4 2 1 0,-1 2-2 16,0 3 2-16,1-4-1 0,-3 3 1 0,4-5-1 16,-5 5 0-16,4-3-1 0,-1-1 1 0,-3-1-2 15,-1-1 2-15,5 1-4 0,-4 0 3 0,2 0-2 16,0-1-1-16,-1-2 3 0,-1 3 2 0,1-3-4 16,0 2 1-16,0-2-7 0,-1 2 5 0,0-1 3 0,2-1 2 15,0 4 0-15,1-2-2 0,1 0 0 0,-1 0-3 16,0 2 3-16,1-1 3 0,0-2 2 15,4 2-9-15,-2 1 0 0,-2-2 4 0,3 2-1 0,0-1-4 16,0-3 8-16,-3 4-1 0,-1-3 0 0,1 1-5 16,1-2 1-16,-3 0-1 0,2 3 5 0,-1-3-2 15,1-1-2-15,0 1-1 0,-1 0-1 0,2 1 3 16,-2-1 0-16,3 1-1 0,-5-1-1 0,5 0 1 16,-2 1 0-16,1 0-3 0,-1 1 2 0,-1-2 3 15,2 2-4-15,1-1 1 0,0 0 1 0,0 0 4 16,-2-2-8-16,4 4 4 0,-2-2 0 0,-1-2 1 15,0 1-6-15,2 2 5 0,-3-4 5 0,1 0-1 16,1 2-4-16,-1-1-2 0,0 0 1 0,0 0 3 16,1 1-2-16,0 0 2 0,-1-1 1 0,0 0-3 15,0-2-1-15,1 3-1 0,-3-2 3 0,-4-1-1 16,9 1-2-16,-5 1-9 0,-2 1 12 0,-2-3-4 16,9 0 2-16,-9 0 3 0,9 0-3 0,-9 0 2 0,12-1 0 15,-7 1-1-15,1-2 0 0,-6 2-1 0,13-3 0 16,-5 3 3-16,0-1-2 0,-1 1 2 15,2-3 1-15,-3 3-4 0,2 0-6 0,-2 0 6 0,2 0-3 16,-1-3 5-16,-7 3 1 0,12 0 2 0,-7 0-9 16,0-1 4-16,-5 1-3 0,8 0 3 0,-8 0 0 15,10-1 3-15,-6-1-3 0,-4 2 1 0,12-2-5 16,-6 1 4-16,-1-1 1 0,4 0-1 0,-2 0 0 16,4-1 0-16,-1 2 2 0,-1-3-1 0,3 2 1 15,-6-1-8-15,6 2 8 0,-3-3-1 0,-3 3-1 16,5-2-3-16,0 0 4 0,-6 1 1 0,4 2-8 15,-2-3 6-15,0 2 0 0,-1 0 1 0,-2-1 0 16,-4 2-1-16,11-1 1 0,-3 0-2 0,-3 1-1 16,2-1 3-16,0 1 1 0,-7 0-2 0,13-2-11 15,-6 2 11-15,0-3 2 0,2 3 1 0,-4-2 0 16,3 2-4-16,3-3 0 0,-3 1 1 0,0-1-3 0,-2 1 11 16,4-3 5-16,-2 1 0 0,1-1-4 0,1 2 1 15,0 0 2-15,1-3-1 0,0 2 0 16,-2-2 1-16,-1 1 1 0,3 0-1 0,-2 0-4 0,0 0 1 15,-1-2-3-15,-1 0 3 0,0 1-2 0,-1 2 6 16,-2-3 4-16,1 0-10 0,1 1 6 0,-2 2 0 16,0-2-3-16,1-1 3 0,-1 1-3 0,0-1 1 15,0 2-2-15,1 0 1 0,0-5-1 0,-1 2 0 16,-3-1-1-16,3-1 1 0,-3 0-7 0,3 1 6 16,0 0-1-16,0-1 1 0,-2-2-1 0,1 2 3 15,-2 0-1-15,3 1 7 0,-3-3 1 0,-1 2 0 16,3-2-5-16,-3 0 2 0,0 0-2 0,1-1 1 15,-2 1-5-15,-2 2 2 0,6-1 0 0,-6 0-2 16,3 2 1-16,-1-3 2 0,1 3-4 0,1-2 0 16,-2 5-1-16,0-2-1 0,1-1-2 0,0 1 3 15,-3 0-6-15,6 1 7 0,-6 0-8 0,3-2 6 16,-1 0 4-16,-2-1 4 0,3 2 0 0,0 1 0 0,-2-1-1 16,-1-1-3-16,3-1 4 0,-1-2-7 15,-3 0 5-15,4 2-6 0,-1-4 1 0,-3 3 2 16,0-5-7-16,0 0 2 0,3 4 1 0,-2-1-5 0,2 1 4 15,-4 0-3-15,1-1 2 0,0 1 2 16,2 0-2-16,-5 3-2 0,2-4 1 0,0 3 1 0,-4-2-3 16,2 1 3-16,-2 2-2 0,-1 0 1 0,-1-1-1 15,-2-1 2-15,-2 1-2 0,0 2-1 0,0 2 0 16,-1-5-1-16,2 7 1 0,1-1-7 0,-2-3-26 16,2 4-24-16,-2-1-31 0,6 3-58 0,-4 0-41 15,-9 0-182-15,3-1-400 0,3 3 176 0</inkml:trace>
  <inkml:trace contextRef="#ctx0" brushRef="#br0" timeOffset="-179375.56">5728 4271 91 0,'0'0'139'15,"0"0"-6"-15,-5-5-13 0,5 5-1 0,0 0-23 16,0 0 3-16,0 0-7 0,0 0-1 0,0 0-4 16,-3-4-8-16,3 4-2 0,0 0-5 0,0 0-9 0,0 0 0 15,0 0-5-15,0 0-3 0,0 0-2 0,0 0-5 16,0 0 1-16,0 0-5 0,0 0 3 0,0 0 2 16,0 0-2-16,0 0-1 0,0 0-7 0,0 0 0 15,0 0-5-15,0 0-5 0,0 0-8 0,0 0 0 16,0 0-7-16,0 0 2 0,0 0-1 0,0 0-1 15,4 11-4-15,0-7 4 0,-1 1-4 0,0 1-4 16,0-1 3-16,0 5 1 0,0 0-1 0,0 1 2 16,0-1-3-16,-1 7 0 0,0-5-1 0,0 0 0 0,2 1-2 15,-2-1 3-15,1-1-3 0,-3 0 1 16,1 1 0-16,-1 0-1 0,0-1-2 0,3-2 2 16,-3 0-1-16,0-1 1 0,0 0 0 0,1 0 5 15,0-3-6-15,-1 2 6 0,2-2-5 0,0-3 3 0,-2 1-4 16,0 2 1-16,1-1 0 0,1 0-2 0,-2-4 3 15,1 4 0-15,-1-4-1 0,0 0 0 16,0 0 4-16,0 0-4 0,-1 4 10 0,1-4 10 0,0 0 6 16,0 0 5-16,0 0-5 0,0 0-5 0,0 0-1 15,0 0-3-15,0 0-2 0,-2-18-3 0,2 15 2 16,0-5-4-16,-1 2-3 0,1-1-1 0,-2-2 0 16,0 1 0-16,-2-2-4 0,2 3 0 0,2 0-1 15,-3-3-3-15,-1 2 4 0,2 2-2 0,-2-2-1 16,-1-2 1-16,1 1-1 0,0 6-4 0,0-5 0 15,1-1 4-15,-3 0-3 0,0 1 2 0,2-1 0 16,-1-1-1-16,1 5-3 0,0-3 1 0,2 2-1 16,-2 1 2-16,3-3 0 0,-3 1-3 0,3 3 2 0,0-2 0 15,-2 2 0-15,3-2-1 0,-1 2-1 16,2-1-1-16,-1-1 1 0,3 2-1 0,-6 0 3 16,6 0-2-16,-3 4-2 0,0-5 2 0,0 5-2 0,0-5 0 15,0 5 0-15,0 0-1 0,0 0 0 0,0-4-2 16,0 4 2-16,0 0-3 0,0 0 1 15,0 0 3-15,0 0 0 0,10 9 3 0,-7-6-4 0,-1 1 0 16,0 2 3-16,2-1 1 0,0-2-1 0,1 4 1 16,4-1-2-16,-4-2 2 0,2 4 1 0,-1-2-1 15,3 2-1-15,-3-1 1 0,-2-2-2 0,0 0 2 16,2 3 0-16,0-3 1 0,1 1-3 0,-1 3 5 16,1-4-4-16,-2 0 4 0,0 0-1 0,0 2 1 15,3 0-1-15,-3-2-3 0,0 1 4 0,-1-1 0 16,2-2-2-16,1 3 3 0,-1-3-1 0,-2 1 0 15,1-1 0-15,-1-1-2 0,-1 1 2 0,-3-3 3 16,3 2-1-16,1 1-2 0,-4-3-1 0,6 0 1 16,-6 0 1-16,0 0-1 0,6-5 3 0,-6 5 1 0,5-3-2 15,-1 0-5-15,-3-1 0 0,5 1 5 16,-3-2-3-16,-1 0 0 0,1 1 1 0,1 1-2 16,0 0 2-16,-2-2 3 0,1-1-4 0,-1 3 2 15,0-4-2-15,1 2-2 0,-3 0 5 0,1-2-4 0,1 0 1 16,-1 1-1-16,-1 0-1 0,0-1 3 15,0 2-3-15,0-3 1 0,0 3-1 0,0 1 3 0,-1-1-2 16,-1 0-1-16,2-2 1 0,-1 3 0 0,1-1 0 16,0 0 0-16,0 2-2 0,0 3 0 0,0-7 0 15,0 7 2-15,0-4 1 0,0 4-1 0,-2-4-3 16,2 4 0-16,0 0-1 0,-3-3-3 0,3 3 2 16,0 0-2-16,0 0 0 0,0 0 1 0,0 0-3 15,0 0 7-15,0 0-3 0,0 0-8 0,0 0 10 16,0 0-2-16,0 0 2 0,2 15 0 0,-1-12 0 15,-1 1 3-15,2 0-2 0,-1 1-1 0,1-1-3 16,-1 3 8-16,0 0-5 0,1-2 0 0,-1 7 3 16,3-5-4-16,-2 2 2 0,2 0 1 0,0 3 1 0,0-1-1 15,1-1 2-15,-3 2 1 0,2 0-1 16,0 3 0-16,1 1-2 0,-1 2 4 0,1-1 2 16,-2-6-3-16,3 5 1 0,-2-4 0 0,-3-3-2 15,4 1 2-15,-2 0 2 0,0-1-8 0,-1-3 7 0,-1 0-4 16,2-2-1-16,-3 0-16 0,5 1-15 0,-5-1-36 15,1-1-30-15,-1-3-44 0,0 0-246 0,0 0-419 16,-12-1 186-16</inkml:trace>
  <inkml:trace contextRef="#ctx0" brushRef="#br0" timeOffset="-177711.56">8712 3166 74 0,'-2'-4'100'0,"2"4"3"0,0 0-10 0,0 0-9 16,-1-3-5-16,1 3 2 0,0 0 12 0,0 0-14 16,0 0-1-16,0 0 1 0,-2-4 2 0,2 4-1 15,0 0 9-15,0 0-13 0,0 0-8 0,0 0-4 0,0 0-4 16,0 0-7-16,0 0-9 0,0 0-3 16,0 0-8-16,0 0-4 0,0 0-7 0,0 0-2 15,0 0-1-15,-4 9-2 0,4-4 6 0,0-5-14 16,0 9 4-16,1-2-2 0,-1 0 1 0,0 1-1 0,0 0-1 15,4 1 3-15,-4 2-5 0,2-1-4 0,-2 0 0 16,2 1 1-16,-2-2 0 0,1 0-3 16,-1 2 1-16,3-1 3 0,-3-2-4 0,0 2-4 15,0 0 7-15,1-1 0 0,-1-1 2 0,1-1-1 0,0 2-1 16,-1-2-2-16,0-1 2 0,2 1-4 0,-1-2 1 16,0 0-7-16,-1 1 8 0,0-3-1 0,2 2 3 15,-2-5 3-15,-2 5-1 0,2-5 12 0,0 5 11 16,0-5 8-16,0 0 16 0,0 0 4 0,0 0 2 15,0 0-7-15,0 0-4 0,0 0-4 0,0 0-5 16,-4-17-4-16,2 14-6 0,-2-3-3 0,3-4 2 16,-3 0-8-16,0 0-8 0,0-3-4 15,-2 1-1-15,2 3-3 0,-1-1 2 0,1 1 1 0,0-1-5 16,-1 0 2-16,1 1-1 0,-2 1-2 0,2 0 3 16,-1 2-5-16,2-1 3 0,1 0-3 0,-2 2 3 15,4-3-3-15,-4 2 1 0,4-1 1 0,0 1-2 16,0-1-2-16,1 0 1 0,2-2-1 0,-2 0-1 15,3 3-3-15,0 0 0 0,0-1 2 0,0 2 3 16,-3-2-5-16,5 2 0 0,-2 1 1 0,0 0-1 16,0 3-1-16,-3-2-3 0,2 1-1 0,-3 2 0 15,5-3-1-15,-5 3 2 0,0 0 0 0,0 0 3 16,12 5 0-16,-9-2 2 0,2-1-4 0,-1 4 4 16,1-2-1-16,-1 0-4 0,0 2 0 0,1-2 1 15,0 3 1-15,-2-1-3 0,0-2-3 0,0 3-1 0,0-3 1 16,-1 4 0-16,-1-3 1 0,1 0 5 15,-2 1-1-15,-2 0 4 0,1 1 0 0,0-2 2 16,1 1-1-16,-3 1-1 0,2-2 2 0,-2-1 1 16,1 1-2-16,2-2 1 0,-1 1 3 0,1-4-4 0,-3 3 4 15,2 1 0-15,1-4-2 0,0 0 3 16,2 4-1-16,-2-4 0 0,0 0 4 0,0 0-5 16,13-1 5-16,-4-1-3 0,-3 1-5 0,5-3 0 15,-5 4-8-15,4 0-4 0,-1 3-11 0,0-2 5 0,0 0-6 16,1 2-4-16,-2-1 0 0,-3 2 0 15,4 1 14-15,-4 1-8 0,-1 0 0 0,1 1 3 0,-1 1 7 16,0-3 1-16,-3 1-2 0,2 1 3 16,-6 3 3-16,3-4 7 0,-4 1 3 0,0 3 10 0,2-3 5 15,-5 3 9-15,1-3-2 0,-3 1 8 0,4-4 2 16,-4 5 3-16,0-4-2 0,0 3 6 0,0-1-1 16,0-2 4-16,0-2 0 0,4-1 3 0,-1 2-1 15,2-1-4-15,0-2-6 0,1 2-1 0,-1-2-1 16,4-1-4-16,-4 2-1 0,4-2-3 0,0 0-1 15,-4 3-2-15,4-3-5 0,0 0-6 0,0 0-1 16,0 0-15-16,0 0-23 0,0 0-17 0,0 0-31 16,0 0-29-16,-5 3-27 0,5-3-27 0,0 0-26 15,0 0-126-15,0 0-337 0,0 0 150 0</inkml:trace>
  <inkml:trace contextRef="#ctx0" brushRef="#br0" timeOffset="-176287.95">8166 3917 4 0,'0'0'87'0,"-8"-5"-8"16,5 5-6-16,3 0-16 0,-8-3 4 0,4 3-16 0,4 0 4 15,-10-4-15-15,5 0 6 0,-2 3-15 16,0-2 3-16,2 2 3 0,-2 0-5 0,-1-2-4 16,1 3-8-16,-1-3 5 0,2 3-9 0,-2-1 0 15,-2 1 2-15,4-3-3 0,-3 3 4 0,1 0 0 0,-5 3-9 16,4-2-10-16,-1 2-9 0,-4-2-5 0,1 5-7 16,-3 0-12-16,3-2-3 0,-1 1-6 15,-3 4-5-15,-1-2-34 0,1 1-92 0,1-3 41 0</inkml:trace>
  <inkml:trace contextRef="#ctx0" brushRef="#br0" timeOffset="-176221.95">7767 3995 16 0,'-10'4'6'0,"0"4"2"16,1-2 1-16,1 3-2 0,-2 2 0 0,3-2-1 16,-1 1-12-16,0 2-4 0,-3 2-9 0,2 1 5 15</inkml:trace>
  <inkml:trace contextRef="#ctx0" brushRef="#br0" timeOffset="-174240.84">8267 4368 8 0,'0'0'87'0,"0"0"-15"0,0 0-4 0,0 0-8 15,0 0-9-15,0 0-5 0,0 0 2 16,0 0-9-16,0 0 2 0,0 0-7 0,0 0 1 16,0 0-3-16,0 0 9 0,0 0 8 0,0 0-8 0,0 0 3 15,0 0-10-15,0 0-3 0,0 0 8 0,0 0-9 16,0 0-5-16,0 0-2 0,0 0 5 0,0 0-10 16,0 0-1-16,0 0-1 0,8-13-4 15,-5 9-1-15,3 0 2 0,-2 2 3 0,1-5-7 0,5 2-5 16,-3-3 0-16,1 0 10 0,-1 2-4 0,3-1 1 15,-1-1-7-15,-2 2 0 0,4-2 1 0,-1-2 0 16,5 0-2-16,-1 1-4 0,-1-2 2 0,2-1-10 16,1 0 7-16,-1-1 0 0,-1 3-7 0,10-7 2 15,-2 2-3-15,1-2 6 0,0 5-4 0,-4 1 6 16,8-5-4-16,-4 5 0 0,-1 3 5 0,-4-1-2 16,0 4-2-16,-2-2 5 0,0-1-4 0,-4 1-8 15,1 4 13-15,0-1-5 0,-3-2-2 0,0 2 0 16,-1 2 9-16,0 1-3 0,-2-1 3 0,0 0-2 15,2 2-2-15,0-6 2 0,-4 4-1 0,3 0-1 0,-2 0 1 16,-1 2-5-16,2-3 7 0,-2 3-2 16,0-1 6-16,-1-3 0 0,-4 4-2 0,10-3 2 15,-10 3-5-15,9-1-13 0,-5 0 7 0,-4 1-12 0,5-2 18 16,-5 2-4-16,0 0 3 0,8-2 1 0,-8 2 7 16,0 0 2-16,0 0 14 0,0 0-7 0,0 0 7 15,0 0-4-15,0 0-2 0,0 0-1 0,0 0-1 16,0 0-14-16,0 0-8 0,0 0-10 0,0 0-10 15,0 0-9-15,0 0-10 0,0 0-8 0,-13-3-11 16,13 3-100-16,0 0-177 0,-10 0 79 0</inkml:trace>
  <inkml:trace contextRef="#ctx0" brushRef="#br0" timeOffset="-173140.26">8810 3918 80 0,'0'0'110'0,"0"0"-12"15,0 0-9-15,0 0-10 0,0 0-8 0,0 0-24 0,-6 0 12 16,6 0-6-16,0 0-6 0,0 0-4 0,0 0-6 15,0 0 0-15,-8 3 0 0,8-3-11 16,0 0-2-16,0 0-8 0,-5 0 11 0,5 0-10 16,0 0 3-16,0 0-4 0,-8 3 1 0,8-3 2 0,0 0 7 15,0 0-4-15,-5 1 4 0,5-1 2 0,0 0 6 16,-5 1-9-16,5-1 8 0,0 0 0 0,0 0 9 16,0 0-6-16,0 0 0 0,0 0-4 0,0 0 0 15,0 0 0-15,0 0-4 0,0 0-2 0,0 0 4 16,0 0-13-16,0 0 13 0,-8-3-3 0,8 3-3 15,0 0 0-15,0 0-5 0,-4-2 4 0,4 2 2 16,-2-3 0-16,2 3-1 0,0 0-4 0,0 0 0 16,0 0 1-16,0 0-4 0,0 0 0 0,0 0-5 15,-5-2 0-15,5 2-4 0,0 0-1 0,0 0-6 0,0 0 6 16,0 0-4-16,0 0 3 0,0 0-5 16,0 0-2-16,0 0-1 0,0 0 2 0,0 0-1 15,0 0-3-15,0 0-10 0,0 0 10 0,0 0 1 0,22 2 2 16,-18 1-4-16,2-1 4 0,1 0 1 0,-1 1-9 15,1 0 3-15,1 0-3 0,2 1-4 16,-1-1 1-16,4-1-2 0,-3 1 5 0,3-1-6 16,1-1-5-16,-4 0 2 0,3 1 3 0,0-2-8 0,-3 1 4 15,-2-1-3-15,1 2-6 0,-3-2 6 0,0 0-5 16,-2 1 5-16,0 2 2 0,-4-3-3 0,8 1 1 16,-8-1-8-16,0 0 15 0,5 2 8 0,-5-2 1 15,0 2-10-15,0-2 8 0,-2 6 0 0,0-3 1 16,2-3 6-16,-4 6-1 0,0-4-5 0,3 1 4 15,-3 2 0-15,2 1 3 0,-1-5-1 0,1 3-5 16,-1 0-2-16,-1 0 4 0,2 1-1 0,-2 0 8 16,0 2-5-16,-1 0 5 0,1-2-3 0,0 0-11 15,-1 2 13-15,1-2 1 0,-1 0 0 0,0 2 1 16,3-2-2-16,-2 1 7 0,0 0-3 0,1-1-3 16,-2 2-8-16,1-3 11 0,3 2-9 0,-2-2 6 15,1 0 2-15,-2 1-2 0,0 0-9 0,3-1-15 16,-2-1-21-16,3-3-21 0,0 7-33 0,0-4-112 0,0-3-225 15,0 0 100-15</inkml:trace>
  <inkml:trace contextRef="#ctx0" brushRef="#br0" timeOffset="-171534.86">8238 4355 25 0,'0'0'69'0,"0"0"-11"0,0 0-6 15,0 0-1-15,0 0-10 0,0 0-5 16,0 4-4-16,0-4-2 0,0 0-3 0,0 0-9 16,0 0 2-16,0 0-3 0,0 0 0 0,0 0 2 0,0 0-4 15,0 0 3-15,0 0-2 0,0 0 4 16,0 0-7-16,6 3 1 0,-6-3 4 0,0 0-5 0,0 0-9 15,0 0 14-15,0 0-10 0,0 0 2 0,0 0 3 16,0 0 4-16,0 0-3 0,0 0-3 0,0 0 0 16,9-7 1-16,-5 6-2 0,0-2-3 0,2 1-2 15,2-2 2-15,2-3 0 0,0 2-4 0,3-3 8 16,0-1-10-16,3 2-7 0,-2-3 1 0,4 0-7 16,-1-1-2-16,2 0 3 0,-2 0 3 0,2-1-1 15,1-2-1-15,-3 2 10 0,-1 3-2 0,-1 0-4 16,0-2 1-16,-5 5 3 0,3-2-6 0,-2 0 2 15,0 4 4-15,0-3 0 0,-1 0-6 0,3 1 3 16,1 2 2-16,-1-1 4 0,5 0-8 0,-5 0-3 16,-2 2-4-16,5 0-1 0,-3-2 1 0,4 2 2 15,0-1 4-15,-1 0-3 0,-2 1-1 0,3-1 6 16,-3 1-2-16,-2 0 9 0,2-1 4 0,-2 3 7 16,0-4 1-16,2 2 0 0,-5 1 5 0,0-1-6 15,1 0 8-15,-5 3-5 0,2 0-4 0,-2-1 2 0,-5 1 4 16,10-3-11-16,-10 3-3 0,5 0 8 0,-5 0-5 15,8 0 5-15,-8 0-5 0,0 0 0 16,0 0 1-16,9 0 4 0,-9 0 3 0,6 2-4 0,-6-2 10 16,0 0 1-16,9-2 15 0,-9 2-8 0,9-1-7 15,-4 0 6-15,3-1-19 0,-2 1 15 0,0 1-4 16,0-3-6-16,0-1 6 0,0 4-8 0,-6 0-5 16,7-1-10-16,-3-1-11 0,-4 2-7 0,0 0-24 15,7 0-13-15,-7 0-94 0,0 0-165 0,0 0 73 16</inkml:trace>
  <inkml:trace contextRef="#ctx0" brushRef="#br0" timeOffset="-170991.33">8661 3971 36 0,'0'0'70'0,"0"0"4"16,0 0-12-16,0 0 9 0,0 0-6 0,10-7-10 16,-10 7-2-16,1-2 4 0,-1 2 4 0,0 0 12 15,0 0-14-15,0 0 7 0,0 0-4 0,0 0-1 16,0 0-9-16,0 0-1 0,5-2-10 0,-5 2-5 16,0 0-4-16,0 0-4 0,0 0 0 0,4-3-10 15,-4 3 5-15,4-2-1 0,1 2-9 0,-5 0 1 16,9-3 1-16,-5 0-1 0,-4 3-9 0,9-1 3 15,-5-1 1-15,-4 2-4 0,6-1 0 0,-6 1 2 16,8-1-4-16,-8 1 5 0,0 0-2 0,9-1-4 16,-9 1 3-16,7 0 5 0,-7 0-7 0,11 0-3 15,-4 1 0-15,0 0-3 0,3 0 6 0,0 2-5 16,0 0 6-16,3 0-4 0,-2 1-2 0,1 0 2 0,2 0 1 16,-4 3-4-16,3-1-4 0,-3 1-4 0,-1 1 3 15,2-3 3-15,-4 3-2 0,1 0 2 16,-3 1-5-16,-3-1-1 0,1 1 0 0,-3-2 4 0,0 0-9 15,3-1-3-15,-3 0-14 0,-3-1-15 0,3 0-27 16,-3 2-111-16,-3-1-201 0,-3-1 90 0</inkml:trace>
  <inkml:trace contextRef="#ctx0" brushRef="#br0" timeOffset="-168179.81">8345 4333 47 0,'0'0'68'0,"0"0"-7"0,0 0-6 0,0 0-2 15,0 0-8-15,0 0-5 0,0 0-1 0,0 0 3 16,0 0-12-16,0 0 2 0,-8-9 1 0,8 9-7 16,-2-3-2-16,2 3 6 0,0 0-3 0,0 0-7 15,0 0 3-15,0 0-6 0,-3-5 5 0,3 5-6 16,0 0-2-16,0 0-7 0,7-3 0 0,-2 1 2 15,-1-1 1-15,1 1-3 0,1-1-4 0,-1-1 5 16,1 1-5-16,0-1 5 0,0 1-1 0,3-4 2 0,1 2-4 16,-2-1 3-16,-2-1-1 0,2 3 6 0,1-1-3 15,0-4 5-15,-3 2 5 0,3 2 0 16,-1-4-7-16,1 2 5 0,-1-2-5 0,2 1 0 16,-3 2 2-16,4-4 2 0,-1 3 1 0,1-1-9 0,2 0 3 15,2-4 1-15,1 2-3 0,-1 2 2 16,-1-1 0-16,4-2 4 0,-4 4-6 0,4-2 6 15,-8 4-5-15,4-1-4 0,-3 2 0 0,0-1 2 0,-2 2-4 16,-4-2 2-16,1 4-7 0,1-3 2 0,-2 3-2 16,0-1 7-16,0 1-1 0,0-2-8 0,0 1 9 15,1 0 9-15,1 1 0 0,0-1-2 0,-1 0 2 16,3 0 2-16,0-4-3 0,0 4 0 0,1-1 5 16,1 1-5-16,2-2 5 0,0-2-5 0,-3 2 1 15,3 2 5-15,0-1-6 0,-3-2 2 0,3 1-12 16,-3 1 6-16,2 1 3 0,-1-1-7 0,-1 2 5 15,1-3-5-15,-4 3 2 0,-1-2-3 0,1 3-4 16,-2-3 1-16,0 3 2 0,0-2-8 0,2 1 5 0,-2 0 10 16,1-1-1-16,-1-1-3 0,3 2 1 0,-2-1 1 15,2 1 0-15,1-3-3 0,1 0 1 16,-4 2 5-16,6-2-6 0,-3 3-1 0,4-2-1 0,-3-1-2 16,3 1 4-16,-3 1-3 0,2 0 2 0,-2 1-6 15,0-1 6-15,-2 1-3 0,0 1-3 0,-1-3 0 16,-2 3 2-16,1 0-1 0,-6 0 4 0,14 0-2 15,-8-1-5-15,-6 1 5 0,11-1 1 0,-6 1-2 16,-5 0 0-16,14 1-3 0,-7-2 2 0,3 1-5 16,1 1-1-16,1-4 4 0,-2 3 0 0,4-3 1 15,5 2 3-15,-2 0 0 0,2 1 1 0,-1-1-5 16,-4 0-4-16,0 0 5 0,4-1 0 0,-4 2-3 16,0-3 6-16,-2 3 2 0,0-2-5 0,0 2-4 0,-3 0 7 15,-3-2 2-15,3 2-3 0,0 0-1 16,-4 0 0-16,8 2-5 0,-5-2 9 0,-2 0-5 15,6 1 3-15,-1 0 0 0,1-1 0 0,-1 0-3 0,1 3 1 16,0-3-2-16,2 0 3 0,-1 2-1 0,1-1 1 16,4 0 5-16,0 2-8 0,-4 0 4 0,-1-1-2 15,0 0-5-15,1-2 0 0,-4 3 5 16,2-2-4-16,-1 3 1 0,-2-2 4 0,2 1 1 0,1-1 2 16,-3 1-4-16,0-1 2 0,2 0 1 0,-2 0-3 15,0 0 2-15,3 0 0 0,-5-1 0 0,2 2-6 16,1 0 7-16,3-1 5 0,-4 0-4 0,4 2-7 15,-3-3 3-15,-1 1-4 0,0 1 5 0,3 0-1 16,-3-1-8-16,-2 0 11 0,1-1-7 0,0 2 5 16,2-2 2-16,0 3-2 0,-2-1 1 0,-2-1-1 15,3 3 2-15,0-2-2 0,0 0 1 0,-1 1-4 16,0 1 1-16,1 0 2 0,-1-2-3 0,-1 2 2 16,1-1 3-16,0 0-4 0,-3 0 2 0,3 0-11 0,-2 1 9 15,-2-1 1-15,1 0 1 0,-1 0-2 16,1 0-4-16,-1 0 4 0,1 0 4 0,0-2-4 15,-1 2 4-15,1 0 0 0,-2-1 1 0,1 1-5 0,-2-1 6 16,2-1-10-16,0 0 6 0,-4-2-2 16,3 4 2-16,0-2-2 0,-3-2 1 0,4 3-4 0,-4-3 5 15,1 4-4-15,-1-4-8 0,2 2-8 0,-2-2-7 16,0 0-17-16,0 0-26 0,0 0-23 0,0 0-47 16,0 0-97-16,-17-8-256 0,12 5 114 0</inkml:trace>
  <inkml:trace contextRef="#ctx0" brushRef="#br0" timeOffset="-166709.28">9780 3930 92 0,'0'0'90'0,"0"0"-11"0,0 0-10 15,-4-3-7-15,4 3-3 0,0 0-4 0,-9 0-4 16,9 0 4-16,0 0-3 0,-11 1 9 15,11-1-1-15,-8 2-1 0,8-2-17 0,-5 0 17 0,5 0 2 16,0 0-2-16,-8-2 2 0,8 2 6 0,0 0-2 16,-9-2 2-16,9 2-7 0,-2-2-3 0,2 2-4 15,-8-1 2-15,8 1-4 0,-5-2 0 0,5 2-6 16,-6-3 2-16,3 2-6 0,-2-3-2 0,1 3-5 16,4 1-5-16,-5-3 3 0,1 0-3 0,0 1-1 15,-1-1-4-15,5 3 7 0,-5-1-1 0,5 1 0 0,-6-5 0 16,6 5-3-16,-3-3 2 0,3 3-5 15,0 0-2-15,0 0-4 0,0 0 2 0,0 0-12 16,0 0 9-16,-6 0-4 0,6 0 1 0,0 0-7 0,0 0 0 16,0 0 4-16,0 0-4 0,0 0-2 15,0 0-2-15,0 0 3 0,-5-3 1 0,5 3-2 16,0 0-5-16,0 0 4 0,0 0 1 0,0 0 0 0,0 0-5 16,0 0 3-16,0 0 2 0,0 0-1 0,0 0-2 15,0 0 0-15,0 0 7 0,0 0-1 0,0 0 3 16,0 0-2-16,0 0-3 0,0 0 2 15,0 0 2-15,0 0-2 0,0 0-1 0,0 0 2 0,0 0-4 16,0 0-8-16,0 0 9 0,0 0 0 0,0 0-2 16,0 0 0-16,0 0 2 0,0 0-3 0,0 0 0 15,-3-4 1-15,3 4-3 0,0 0-1 0,0 0 4 16,0 0-2-16,0 0-1 0,0 0 1 0,-5-1-1 16,5 1-1-16,0 0 0 0,0 0 4 0,0 0-3 15,0 0 0-15,0 0-1 0,-6-1-4 0,6 1 5 16,0 0 0-16,0 0 1 0,0 0-1 0,0 0-4 15,-8-3 3-15,8 3-1 0,-5 0 3 0,5 0 0 16,0 0 0-16,-7-2 0 0,4-1-4 0,3 3 0 0,-8 0 2 16,8 0 0-16,-8-4 3 0,3 3 0 15,5 1-3-15,-8-3 5 0,8 3 0 0,-6-1 3 0,6 1-1 16,-5-3 4-16,5 3-5 0,0 0 0 16,-5-1 2-16,1-2-1 0,4 3-1 0,0 0-3 0,-2-5-2 15,2 5 2-15,0 0-2 0,0 0 2 0,0 0 0 16,0 0-3-16,0 0 2 0,0 0-2 15,0 0-1-15,0 0-1 0,0 0-2 0,0 0 6 0,0 0-3 16,0 0 3-16,0 0-1 0,0 0 1 0,-7-1 0 16,7 1-2-16,0 0 4 0,0 0-2 0,0 0 0 15,0 0-1-15,0 0-1 0,0 0 0 0,0 0-2 16,0 0 3-16,0 0-2 0,0 0 3 0,0 0-2 16,0 0-2-16,0 0 5 0,0 0-5 0,0 0 1 15,0 0-2-15,0 0-6 0,0 0-8 0,0 0-13 16,0 0 3-16,0 0-5 0,0 0 6 0,0 0 1 15,0 0-3-15,12 9 5 0,-8-8-3 0,1-1 8 16,2 3-5-16,-3-3-1 0,4 1 1 0,-3 0-3 16,1 2 0-16,1-1-1 0,-2 0-2 0,0-2 0 15,-1 3 4-15,-4-3 8 0,9 0-3 0,-9 0 2 16,5 2 5-16,-5-2-1 0,3 0-2 0,-3 0 7 16,0 0-2-16,0 0 0 0,6 3-4 0,-6-3 10 0,0 0-4 15,4 1 1-15,-4-1 1 0,1 4 0 0,-1-4-2 16,2 4 2-16,-2-4 6 0,0 0 0 15,4 0-2-15,-4 0-5 0,0 0 7 0,0 0 2 0,2 5 2 16,-2-5 9-16,0 0 5 0,0 0 4 0,0 0 4 16,0 0-7-16,0 0 4 0,0 0-10 0,0 0 3 15,0 0-2-15,0 0-1 0,0 0-3 0,0 0-3 16,0 0 1-16,0 0-3 0,0 0 1 0,0 0-7 16,0 0 3-16,-7 4 2 0,6 0-1 0,-2 0 0 15,1 0-2-15,-1 1 2 0,-2 0 2 0,-1 2-2 16,-2 1-1-16,2 0-4 0,-1 2 4 0,-2 0-8 15,2 1 12-15,-2 1-3 0,1-2 0 0,-2-1 0 16,2 0-2-16,3 2 0 0,0-6 0 0,0-1 3 16,1 1-3-16,0 0 2 0,0-2-3 0,2-1 1 15,-1 2 1-15,3-4 8 0,-4 4-1 0,4-4 9 16,-1 3 0-16,1-3 3 0,0 0-1 0,-3 3-1 16,3-3 0-16,0 0-2 0,0 0-9 0,0 0 5 0,-1 5-1 15,1-5-2-15,0 0-3 0,0 0 0 0,0 0-5 16,0 0-2-16,-1 3-2 0,1-3-4 15,0 0 6-15,0 0-7 0,0 0 8 0,0 0-2 16,0 0 0-16,0 0 0 0,-3 3-2 0,3-3 3 0,0 0-1 16,0 0 4-16,0 0-1 0,0 0 1 0,0 0-3 15,0 0 1-15,0 0 0 0,0 0 4 0,0 0-5 16,0 0-2-16,0 0 1 0,0 0 0 0,0 0 3 16,0 0-1-16,0 0 1 0,0 0-2 0,0 0 2 15,0 0-1-15,0 0 1 0,0 0-1 0,0 0 4 16,0 0-3-16,0 0 2 0,0 0-1 0,0 0 1 15,0 0-2-15,0 0 4 0,0 0 1 0,0 0-6 16,0 0 5-16,0 0-5 0,0 0-8 0,0 0-10 16,0 0-15-16,0 0-19 0,0 0-23 0,0 0-34 0,0 0-39 15,0 0-171-15,0 0-345 0,0 0 153 16</inkml:trace>
  <inkml:trace contextRef="#ctx0" brushRef="#br0" timeOffset="-161581.73">5986 5029 83 0,'0'0'82'0,"0"0"-11"0,-1-6-1 16,1 6-5-16,0 0-3 0,-1-5-3 0,1 5 6 16,0 0-9-16,0 0-2 0,0 0 1 0,0 0 3 15,-2-3 2-15,2 3 1 0,0 0-6 0,0 0-1 16,0 0-3-16,-4-2-2 0,4 2 0 0,0 0-8 0,0 0-4 15,0 0-2-15,0 0-10 0,0 0 2 16,0 0 3-16,0 0-24 0,0 0 18 0,-1-6 2 16,1 6-10-16,0 0 2 0,0 0-1 0,0 0-4 0,0 0-4 15,0 0-1-15,0 0 3 0,0 0-4 0,0 0 1 16,0 0-1-16,0 0-5 0,0 0 1 0,0 0 4 16,0 0 0-16,0 0-3 0,-4-1 0 0,4 1 1 15,0 0-4-15,0 0-2 0,0 0-1 0,0 0 8 16,-1 12-6-16,1-8 4 0,0-4 0 0,0 10-4 15,0-6 3-15,1 2-2 0,-1 2 1 0,2-1 2 16,0 2-3-16,1 0 2 0,-1-1 5 0,1 4-2 16,-1-4 0-16,1 1-4 0,0 0 2 0,-2-2-1 15,5 3 14-15,-6-1 3 0,1 1-4 0,2 0 2 16,-3-1 1-16,1-1-3 0,1-2 1 0,0 3-3 0,-2-2 0 16,1-2 3-16,-1 2-3 0,3-1-8 15,-3-2 7-15,0 1 0 0,0 0 0 0,3-1-3 0,-3-4 3 16,2 5-17-16,-2 0 14 0,0-5-7 15,0 0 4-15,1 2-1 0,-1-2 0 0,0 0-1 16,0 0 5-16,3 3-6 0,-3-3-3 0,0 0-6 0,0 0-11 16,0 0-13-16,0 0-20 0,0 0-19 0,0 0-22 15,-4-12-37-15,0 5-128 0,3 1-275 0,-3-2 123 16</inkml:trace>
  <inkml:trace contextRef="#ctx0" brushRef="#br0" timeOffset="-161073.74">5929 5010 33 0,'-3'-3'90'0,"3"3"-5"0,0 0-13 0,0 0 2 0,0 0-3 15,0 0-5-15,0 0-4 0,0 0 8 0,0 0-1 16,0 0 4-16,0 0 3 0,0 0 0 0,0 0-2 16,0 0-2-16,0 0-9 0,-5-1-10 0,5 1 3 15,0 0-8-15,0 0-2 0,0 0-7 0,-9 0 2 16,9 0-4-16,0 0-2 0,0 0-3 0,0 0-5 15,0 0 3-15,0 0-10 0,0 0 1 0,-6-1 1 16,6 1-4-16,0 0-1 0,0 0-5 0,0 0-1 16,0 0-2-16,0 0 2 0,0 0-2 0,0 0 1 15,0 0-2-15,12-5-1 0,-8 2-1 0,1-1 3 16,1 2-3-16,1 2 1 0,3-5-1 0,2 0 1 0,-1 0-6 16,6 0 2-16,0 1-3 0,-2-2 0 15,-1 2 5-15,4 0-5 0,-4 2-1 0,-4-2 4 16,3 3-3-16,-5 0-1 0,-2 1-7 0,2-3-1 15,-2 3 5-15,-6 0-6 0,9 0 0 0,-9 0 1 16,6-1 0-16,-6 1 3 0,6 1-3 0,-6-1-7 16,0 0-6-16,2 3-4 0,-2-3-4 0,0 0-5 0,0 6-12 15,0-6-24-15,0 0-12 0,-5 6-23 0,1-2-109 16,0-1-232-16,0 1 103 0</inkml:trace>
  <inkml:trace contextRef="#ctx0" brushRef="#br0" timeOffset="-160692.74">5948 5112 39 0,'0'0'120'16,"2"2"-12"-16,-2-2-9 0,0 0-10 0,0 0-7 15,7 2-6-15,-7-2-6 0,0 0 3 0,0 0-7 0,0 0-20 16,11-2 11-16,-11 2-2 0,0 0 4 16,0 0-6-16,7 0-1 0,-7 0 5 0,0 0-4 15,0 0 3-15,0 0-6 0,0 0-14 0,0 0 8 0,0 0-7 16,0 0-5-16,6-1-1 0,-6 1 0 0,0 0-6 16,10-2 1-16,-3 0-2 0,0 0-6 15,2-1-4-15,4 2 0 0,0-2-2 0,6 0 0 0,-2 1-10 16,2-2-7-16,-3 0 1 0,2 0 1 0,-1 1-6 15,-3 1 4-15,-1-1 1 0,-2 3-2 0,-1-2-1 16,-2 0-4-16,-3 1 4 0,2 1 3 0,-7 0 0 16,0 0-6-16,0 0-3 0,0 0-1 0,0 0-16 15,0 0 2-15,0 0-12 0,-12 8-13 0,6-8-15 16,6 0-24-16,-9 4-126 0,5-3-234 0,4-1 104 16</inkml:trace>
  <inkml:trace contextRef="#ctx0" brushRef="#br0" timeOffset="-154447.69">8422 4900 68 0,'0'0'132'0,"0"0"-14"0,0 0-11 0,0 0-14 0,-4-5-6 16,4 5-15-16,0 0-7 0,0 0 0 0,0 0-22 15,0 0 7-15,0 0-6 0,0 0 0 0,0 0-7 16,0 0-4-16,-3-3 9 0,3 3-8 0,0 0 3 16,0 0 3-16,0 0 7 0,0 0 1 0,0 0 4 15,0 0 2-15,0 0-2 0,0 0 4 0,0 0-2 16,0 0-5-16,0 0-6 0,0 0-6 0,0 0-5 16,0 0-2-16,0 0-6 0,0 0-3 0,0 0-1 15,4 14-2-15,0-9-3 0,-4 0 2 0,2 3-1 16,1-2-2-16,1 5 1 0,-3 1-6 0,-1-3 2 15,4 3-2-15,-4 0-7 0,5 0 3 0,-2-1 2 16,2 4-2-16,-4-4 3 0,8 4-4 0,-4-4 4 16,2 3-4-16,-1 2 0 0,-1 0-3 0,3-2 4 0,-1 3-2 15,0-2 2-15,-2 0-2 0,5 3 0 0,-4 0-2 16,1 1 1-16,3 4-1 0,-1 2-1 0,-1 0 6 16,-3 3-6-16,3-3 4 0,-2 1 2 0,-2-6-5 15,-1-1 2-15,1-2 0 0,-1 2-2 0,2-1 3 16,-2-1-2-16,1 1-1 0,0-1 0 0,2-1 5 15,-3 0-5-15,4-6 1 0,-5 2 3 0,2-3-1 16,0 0-5-16,2-1-2 0,-2 2-9 0,0-3-9 16,0 0-7-16,-3-2-6 0,2 0-14 0,-2-2-11 15,2 2-6-15,-2-3-5 0,-1-2-14 0,0 0-30 16,0 2-142-16,0-2-278 0,0 0 123 0</inkml:trace>
  <inkml:trace contextRef="#ctx0" brushRef="#br0" timeOffset="-153658.12">8405 4962 94 0,'0'-3'97'0,"5"1"-1"0,-5 2-16 16,4-6 4-16,-3 2-1 0,2 2-1 0,-3 2-3 15,0-4 3-15,0 4-3 0,4-3-1 0,-4 3-6 16,0 0-8-16,0-3-8 0,0 3-8 0,0 0-5 16,0 0-5-16,0 0-1 0,0 0-8 0,1-5 0 15,-1 5-10-15,0 0 3 0,0 0-2 0,0 0-3 0,0 0-5 16,0 0-2-16,-1 12 2 0,-2-8-4 15,2 1 0-15,-3 1 1 0,4 0-1 0,-4 2-3 16,-1 2 1-16,-3 0 2 0,2 1 1 0,1-3-4 0,-3 2 8 16,2 1-4-16,-2-2-7 0,-1 1-9 15,2-2 13-15,0 0 2 0,3-3-3 0,-2-1-1 0,1 0 0 16,2 0 2-16,1-1-4 0,-2-1-18 0,4-2 24 16,-4 4 5-16,1-1-5 0,3-3 3 0,0 0-5 15,0 0 0-15,0 0 0 0,0 0 4 0,0 0 0 16,0 0-2-16,-1-10-4 0,1 10 1 0,4-10 1 15,-1 4-5-15,0-2-2 0,0 0 0 0,1-3 4 16,0 1-8-16,1-2 1 0,-1 1 1 0,1 2 3 16,0-7-1-16,0 3-3 0,0 1 4 0,0 2-6 15,0-1-2-15,-1 1 0 0,1 0 8 0,0 1-1 16,-2 3-2-16,2-2 1 0,-4 2 3 0,4 1 0 0,-1-1 6 16,-3 0-6-16,2 2 7 0,-3 1-4 0,0 3-5 15,5-5 6-15,-5 5-1 0,1-3-7 16,-1 3 2-16,0 0-3 0,3-2 1 0,-3 2 6 0,0 0-6 15,0 0 0-15,0 0 0 0,9 8-2 0,-7-4 3 16,2 1 1-16,0 0-4 0,0 2 4 0,0-1-4 16,1 3 4-16,-1 0 0 0,2-1 0 0,-1 1 3 15,2-1-1-15,-1 1 4 0,1 0-4 0,0-3-9 16,-3 1 10-16,4 0 1 0,-4 0-1 0,1 0 2 16,-1-1 0-16,2-4-11 0,-2 5-9 0,1-2-23 15,-1-3-26-15,1 4-29 0,-1-4-141 0,2 0-254 16,-1-1 112-16</inkml:trace>
  <inkml:trace contextRef="#ctx0" brushRef="#br0" timeOffset="-152223.56">8414 5819 53 0,'0'0'79'0,"0"0"-7"0,0 0-5 0,-4-3-11 16,4 3-1-16,0 0 5 0,0 0 2 0,0 0 5 15,0 0 1-15,0 0 6 0,0 0 6 0,0 0 5 16,0 0-1-16,0 0 1 0,0 0 1 0,0 0-3 16,0 0-7-16,0 0-9 0,0 0-7 0,0 0-8 15,0 0-4-15,0 0-9 0,0 0-2 0,0 0-2 16,0 0-9-16,0 0 0 0,0 0-2 0,0 14-3 0,0-11-6 16,1 4 1-16,-1-2-3 0,3 2 1 0,-2-2-3 15,-1 5 0-15,0-1-1 0,0 1-1 0,0 0-3 16,0 2 1-16,0 0 1 0,3-3-1 0,-6 4 3 15,3-4-5-15,3 1 4 0,-3 2-3 0,0-5 5 16,1 3-1-16,2-3 3 0,-2 0-6 0,1 0 4 16,1 3-4-16,1-3 1 0,-3-2 0 0,-1-2 1 15,3 2-1-15,-2-3-1 0,0 3 2 0,-1-5-3 16,0 5 3-16,3-4 5 0,-3-1 3 0,0 0-5 16,0 0-1-16,0 0-2 0,0 0-1 0,0 0-1 15,0 0-3-15,0 0 0 0,0 0 1 0,0 0-1 16,-13-6 1-16,13 6-1 0,0 0-3 0,0 0 3 15,-3-5-5-15,3 5 6 0,-2-2-3 0,2 2-1 16,0 0 1-16,0 0-3 0,0-7-3 0,0 7-1 0,0-5 2 16,0 5-3-16,-1-8 1 0,-2 7-11 0,2-4-4 15,1 0 2-15,-3 2-5 0,3-4-4 0,-1 2-6 16,-2-2 1-16,2 0 3 0,0-3-6 0,-2 2 8 16,2-4-1-16,-2 3-2 0,2-2 9 0,-4 1-4 15,0 1 3-15,3 0-1 0,0-3 1 0,0 3 12 16,-1-2-8-16,3 2 6 0,-2 1 1 0,0 3-4 15,2-1 5-15,-2 1 2 0,3-1-1 0,-1 2 0 16,0 0 1-16,1 0 0 0,-1-2 2 0,0 5 2 16,0 1-2-16,0-5 1 0,0 5-3 0,0-6 8 0,0 6-3 15,4-5 3-15,-4 5-3 0,0-1 4 16,0 1-1-16,0 0-3 0,0 0 3 0,1-5-3 0,2 2 0 16,-3 3 1-16,0 0-2 0,6-2 0 0,-6 2 0 15,0 0-1-15,9 5 4 0,-5-3-2 0,-4-2 1 16,5 3 4-16,-4 0-8 0,3 1 7 0,0 1-2 15,0 0-4-15,1-4 2 0,0 4 3 0,-1-1 2 16,-3 0-1-16,6 0-3 0,-5 0 5 0,6-1-3 16,-4 2-1-16,1-1-2 0,-1 2 9 0,1-2 1 15,0 4-1-15,2 1-5 0,-4-2 4 0,2 0 1 16,-1 4 0-16,-3-5 0 0,2 3 3 0,-2 3-7 16,2-4 0-16,-3 4 4 0,0 0-3 0,0-4 5 0,0 3-4 15,0-2 3-15,1 0-5 0,0 0 5 0,1 2-3 16,-1-2-2-16,-1-4 3 0,3 2 1 0,-2-2-3 15,-1-1 1-15,2 0-3 0,-1-3 6 0,-1-1-6 16,0 0-9-16,0 0-22 0,0 0-25 16,0 0-27-16,0 0-50 0,9-8-84 0,-9 4-233 0,0 0 104 15</inkml:trace>
  <inkml:trace contextRef="#ctx0" brushRef="#br0" timeOffset="-151748.51">8357 5963 9 0,'5'-2'121'0,"-5"2"0"0,0 0-12 0,0 0-13 16,0 0-13-16,0 0-7 0,0 0-8 0,0 0 0 15,7-1-11-15,-7 1-8 0,0 0-8 0,9 0-13 16,-9 0-6-16,11-1-8 0,-4 0 2 0,-2-1-6 16,5-3-4-16,-2 3 2 0,5 2-8 0,-3-3 2 15,-1 3 2-15,4-2 0 0,-5 1-1 0,-2 1-1 0,4-1-10 16,-4 1-10-16,0 1-8 0,-6-1 4 15,7 1-15-15,-7-1-5 0,3 2-12 0,-3-2-81 16,0 0-147-16,0 0 65 0</inkml:trace>
  <inkml:trace contextRef="#ctx0" brushRef="#br0" timeOffset="-150921.52">8897 5663 26 0,'0'0'202'0,"0"0"-20"15,0 0-15-15,0 0-10 0,0 0-13 0,0 0-14 16,0 0-12-16,0 0-17 0,0 0-3 0,0 0-13 0,0 0-13 15,0 0-9-15,0 0-1 0,0 0-13 16,0 0 2-16,0 0-10 0,0 0-3 0,0 0-8 16,0 0 1-16,-9 0-6 0,9 0-4 0,0 0-4 0,0 0 1 15,0 0-4-15,0 5 1 0,0-5-5 0,0 5 2 16,0-5 2-16,3 8-1 0,-6-3-9 0,3 1 4 16,0 2 0-16,0 1-2 0,3 2 4 0,-3-2-5 15,-3 0-13-15,3 3 19 0,0 1-7 0,3 0 2 16,-2-1-4-16,-1-3-4 0,1 3-2 0,-1-2 0 15,3-1 3-15,-2-2-1 0,-1 3-1 0,0-6-2 16,0 1 10-16,3 0-8 0,-2-2 4 0,-1 0 0 16,0-3 1-16,5 2-2 0,-5-2 0 0,10-5-3 0,-3 0 0 15,2 0-14-15,1-2 3 0,0-2-11 0,0 1-23 16,2-6-14-16,-5 8-3 0,4-5-19 16,-1 2-6-16,-4 0-6 0,3 0-8 0,-5-2-136 0,1 2-259 15,-4 0 115-15</inkml:trace>
  <inkml:trace contextRef="#ctx0" brushRef="#br0" timeOffset="-150732.52">8746 5580 57 0,'4'-2'97'0,"1"-1"-2"0,4 2-7 16,0-3-9-16,3-1-7 0,0 2-15 0,1-2 0 15,1 2-22-15,3 1-13 0,-5 0-17 0,0 1-8 16,1 2-19-16,-3 1-23 0,-2-1-54 0,-3 0-108 16,0 2 48-16</inkml:trace>
  <inkml:trace contextRef="#ctx0" brushRef="#br0" timeOffset="-150540.52">8801 5695 89 0,'-4'4'109'16,"2"0"-7"-16,-1 0-15 0,3-2-2 15,0-2-3-15,4 8 4 0,1-5 0 0,2-2-6 0,-1 2-8 16,8-6 0-16,-4 3-7 0,4-1-4 0,-1-2 2 16,0 2-10-16,6-4 2 0,-5 3-5 0,0-3-9 15,-2 5-5-15,0-4 3 0,-3 3-9 0,-1 0-4 16,0 0-6-16,-3 1-12 0,-5 0-5 0,9 2-20 16,-7 1-4-16,0 2-17 0,-2-3-24 0,-2 4-19 15,0 0-133-15,-2 1-232 0,-1 1 104 0</inkml:trace>
  <inkml:trace contextRef="#ctx0" brushRef="#br0" timeOffset="-149859.52">8852 6345 67 0,'0'0'108'0,"0"0"-22"16,0 0-1-16,0 0 0 0,0 0-4 0,0 0 1 15,0 0-1-15,0 0 7 0,0 0 0 0,0 0 0 16,0 0-4-16,0 0-4 0,0 0-1 0,0 0-3 16,0 0-13-16,0 0-3 0,0 0-5 0,0 0-7 0,8 8 1 15,-8-8-5-15,0 9-5 0,0-4 0 0,1 2-3 16,2 1-15-16,-2 1 8 0,3 1-5 16,-3 0-1-16,3 0 0 0,0 0-8 0,2 0 6 0,1-3-7 15,-1 2-3-15,2-2 4 0,1 0-5 0,0-1-6 16,0-2-11-16,-3-2-4 0,5-1-14 15,0 1-10-15,1-2-31 0,-1-2 1 0,-5 0-9 0,3-3-15 16,-1-1-14-16,-2 1-31 0,-1-1-82 0,0-5-233 16,-1 0 103-16</inkml:trace>
  <inkml:trace contextRef="#ctx0" brushRef="#br0" timeOffset="-149501.76">9047 6334 95 0,'-3'2'141'0,"-1"3"-7"0,0-5-3 0,0 4-17 0,-1 0 5 16,-1 0-10-16,-2 0-5 0,-1 4-12 0,-1-3-6 15,-1 1-18-15,0 2 5 0,-3 3-9 0,0-1-11 16,-1 1-7-16,1 1-10 0,0 1-12 16,6-6-20-16,-1 2-12 0,3-2-10 0,2-1-16 0,3 1-3 15,-3-2-10-15,4-1 4 0,1 0-13 0,3 0-3 16,0-2 7-16,-4-2-2 0,13 2 10 15,-7-2 0-15,1 1 14 0,0-1 6 0,-2 1 8 0,3-1 4 16,-3 3 8-16,1-1-1 0,1 2 22 0,-3 2 2 16,-2-1 1-16,2 4 3 0,0-1 0 0,-2 1-7 15,1 1 10-15,-2 2-5 0,1 0-3 0,-1-2-1 16,1 2-2-16,0-3-2 0,-2 1 4 0,2-2-3 16,-2-1-4-16,1 0-5 0,2-2 6 0,-2 0-1 15,2-1-2-15,-2-1 5 0,0 0-10 0,-1-3 7 16,3 2-1-16,-3-2-24 0,0 0 2 0,0 0-12 15,0 0-20-15,0 0-48 0,0 0-83 0,0 0-190 16,0 0 84-16</inkml:trace>
  <inkml:trace contextRef="#ctx0" brushRef="#br0" timeOffset="-148177.26">9275 6858 88 0,'-3'-4'176'0,"1"0"-21"16,1 0-13-16,1 4-19 0,-4-2-14 0,4 2-14 16,0 0-3-16,0 0-10 0,-13 8-7 0,11-2-12 15,-1 1-2-15,0-1-8 0,1 5-6 0,0-3 0 0,2 0-7 16,0-2-6-16,0 1-4 0,-2 1-2 15,4-3 0-15,0 2-5 0,0-2 3 0,1 0-4 16,-3 0-5-16,0-1 2 0,1 3 5 0,1-3-3 0,0 0-2 16,-2 1-3-16,0 0-1 0,2-1 1 0,-2 1-1 15,0-5-1-15,2 3-17 0,-1-1-10 16,-1-2-18-16,2 5-18 0,-2-5-24 0,0 0-33 0,0 0-21 16,0 0-109-16,6-12-255 0,-2 2 113 0</inkml:trace>
  <inkml:trace contextRef="#ctx0" brushRef="#br0" timeOffset="-147949.25">9324 6846 3 0,'-4'3'170'0,"4"0"-14"16,-4 0-5-16,4 1-6 0,0-4-5 0,-5 6-6 15,5-5-13-15,0-1-11 0,0 6-11 16,0-6-7-16,0 3-10 0,0-3-7 0,0 9-6 0,1-5-8 15,2-2-7-15,-2 3-5 0,3 1-3 0,0-4-4 16,1 2-5-16,1 4-3 0,2-3-6 0,0 2-9 16,1-1-13-16,2 0-21 0,-1-1-9 0,2 1-25 15,-1 0-22-15,0-2-20 0,1-4-41 0,-4 1-126 16,0-2-278-16,-1-2 124 0</inkml:trace>
  <inkml:trace contextRef="#ctx0" brushRef="#br0" timeOffset="-141844.6">7416 2964 20 0,'0'0'106'15,"0"0"-10"-15,0 0-3 0,0 0-11 0,0-4-6 16,0 4-2-16,0 0-8 0,0 0 3 0,0 0-8 0,0 0-10 15,0 0-3-15,0 0-1 0,0 0-11 0,0 0-10 16,0 0 8-16,0 0-13 0,0 0 4 0,0 0-12 16,-2 15 8-16,4-6-2 0,-1 1-2 0,1 2-3 15,-1 0-2-15,5 2 4 0,-3-2-4 0,2 5 2 16,-4-1-1-16,3 1-5 0,0-3 6 0,-2-2 0 16,4 2 0-16,0-2-2 0,-1 2-4 0,0-3-2 15,-1 0 2-15,0-2 1 0,-2 0-17 0,2-1 16 16,-1-2-1-16,-1 1-6 0,-2-3 8 0,1 0 3 15,2-1-3-15,-2 2-1 0,1-3 2 0,-2-2-12 16,0 0-9-16,0 0-10 0,0 0-19 0,6-9-15 16,-5 4-15-16,2-4-35 0,2-2-67 0,-5-6-185 15,4 2 82-15</inkml:trace>
  <inkml:trace contextRef="#ctx0" brushRef="#br0" timeOffset="-141612.06">7564 2967 62 0,'3'-3'95'0,"-3"3"-13"16,0-4-6-16,0 4-6 0,0 0-8 0,5-2-11 0,-5 2 0 16,0 0-6-16,9 0-7 0,-9 0-7 0,5 5-4 15,0-1-2-15,-1 2-3 0,1 1 1 0,4 2-2 16,-4 0 0-16,0 2-4 0,0-1-4 16,2 1-4-16,-1-1 6 0,-1 3-3 0,2-3-2 0,-2-1 4 15,-1 0-7-15,-1 1 3 0,2-2-4 0,-2-2 2 16,0-1 1-16,0-1-6 0,-1 2 2 0,0-3-12 15,0-1-8-15,0 3-5 0,-1-4-7 16,-1-1-12-16,0 0-16 0,0 0-75 0,0 0-141 0,-9 1 64 16</inkml:trace>
  <inkml:trace contextRef="#ctx0" brushRef="#br0" timeOffset="-141327.95">7509 3087 33 0,'0'0'112'0,"0"0"-20"0,0 0-14 15,0 0-5-15,-1-6-5 0,1 6-4 0,0 0 1 16,0 0 0-16,10-5-1 0,-6 4-7 0,1-2-2 16,3 0-9-16,2-2 0 0,-1 3-2 0,1-3-8 15,-1 1-7-15,4-1-6 0,-4 0-12 0,4 0-12 16,-3 2-13-16,-1 0-10 0,0 1-13 0,-2-1 1 16,1 2-6-16,-1 0-4 0,-1 1 7 0,0 2 2 15,-2-1-1-15,0 2 3 0,0 0 6 0,-2 1 8 16,1-2-7-16,0 3 5 0,-1-1 0 0,-1 2 3 15,2-4 3-15,-1 2 1 0,-2 1-1 0,2-1 5 16,-1 1 6-16,-1-3-7 0,0-2 3 0,0 7-3 16,1-4-1-16,-1-3-4 0,0 0 3 0,1 5-4 15,-1-5 5-15,0 0-5 0,3 1-1 0,-3-1-38 16,0 0-63-16,0 0 29 0</inkml:trace>
  <inkml:trace contextRef="#ctx0" brushRef="#br0" timeOffset="-140298.86">6883 3548 80 0,'0'0'144'0,"0"0"-7"15,0 0-9-15,0 0-13 0,0 0-10 0,0 0-11 0,0 0-11 16,0 0-1-16,0 0-11 0,0 0-7 0,0 0 1 15,0 0-5-15,0 0 1 0,0 0-2 0,0 0 0 16,0 0-2-16,0 0-1 0,0 0 2 0,0 0-5 16,0 0-9-16,0 0 3 0,0 0-7 0,0 0 0 15,0 0-14-15,0 0 3 0,0 0-5 0,0 0-7 16,0 0-1-16,-5 7-5 0,5-7 4 0,0 0-5 16,0 0-5-16,0 0-4 0,0 0-1 0,0 7 3 15,0-7 2-15,1 5 1 0,1 1-5 0,0-2 5 16,-2 2 0-16,4 0-5 0,-1 2 2 0,3 1 0 15,-5 0-3-15,3 1 3 0,0-2-2 0,2 2 1 16,-3-1 0-16,-1 0 1 0,2 0 0 0,3 0-1 16,-6 0-1-16,3 2-5 0,-3-6-3 0,4 4-2 15,-5 3-2-15,0-4-9 0,0 1-12 0,-1-2-11 16,1 0-6-16,-4-1-24 0,0 0-14 0,3-1-14 0,-3 0-21 16,-1 0-19-16,0 0-77 0,-2-4-237 15,1-1 105-15</inkml:trace>
  <inkml:trace contextRef="#ctx0" brushRef="#br0" timeOffset="-140065.86">6849 3796 109 0,'2'-3'121'0,"5"1"-15"0,0-4-9 0,1 2-10 15,2-2-8-15,-1 2-11 0,4-1-9 0,-3-1-19 16,3 2-12-16,0-2-11 0,-2 3-2 0,-3-2-14 16,2 1-10-16,-2 0 1 0,-3 3-7 0,0-2-3 15,-1 0-11-15,0 1-11 0,-1-2-9 0,-1 0-1 16,-2 4-10-16,-2-4-32 0,-3 1-99 0,0-4 44 16</inkml:trace>
  <inkml:trace contextRef="#ctx0" brushRef="#br0" timeOffset="-139883.86">6840 3580 59 0,'0'-5'134'16,"0"0"-12"-16,1-2-9 0,2 3-15 0,2-6-8 15,2 4-6-15,1 0-13 0,2-2-3 0,3 3-12 16,-3-2-12-16,4 3-22 0,-1 1-13 0,1 0-11 16,-2 2-3-16,-2-2-5 0,3 2-10 0,-7 2-4 15,3-1-5-15,-3 2-2 0,2-2-8 0,-8 0 2 16,9 4 0-16,-6-3-1 0,-1 2-1 0,-2-3-10 15,1 4-53-15,-1-4-110 0,-1 4 49 0</inkml:trace>
  <inkml:trace contextRef="#ctx0" brushRef="#br0" timeOffset="-138926.86">7477 3634 110 0,'0'0'102'0,"-6"4"-14"16,6-4-5-16,-4 5-8 0,2-2-5 0,0 1-12 0,1 2-2 16,-2-1-8-16,1 0-2 0,-2 0 0 0,0 4 2 15,0 2-2-15,1-6-2 0,-3 5 10 0,1 0 0 16,-1 1 0-16,0 0-9 0,1 1 7 15,-1-3-5-15,0 6 4 0,2-4-8 0,0 2-4 0,3-1-4 16,-4-2-7-16,4 1 3 0,-2 1-6 0,3-6-3 16,0 4 0-16,3-2 1 0,-2 0-5 0,5-3-1 15,-2-1 7-15,3 0-1 0,2-3 1 0,2 2-3 16,-1-2-2-16,3-2-2 0,0-2 2 0,-2 2-3 16,3-2-2-16,-5 1 1 0,2-1-2 0,-3-2 1 15,0 5-1-15,-3-4 0 0,0 3 1 0,-1-1-1 16,-4 2 3-16,5-2-4 0,-5 2 1 0,0 0 5 15,9 0-7-15,-9 0 1 0,0 0-5 0,4-3 2 16,-4 3-4-16,0 0 2 0,0 0-3 0,0 0 0 16,0 0-1-16,0 0-3 0,0 0-1 0,0 0 0 15,0 0-2-15,0 0-7 0,0 0-8 0,0 0-7 16,0 0-15-16,6 0-16 0,-6 0-21 0,0 0-21 16,4-4-44-16,-5-1-109 0,2 0-271 0,3 1 120 15</inkml:trace>
  <inkml:trace contextRef="#ctx0" brushRef="#br0" timeOffset="-135267.74">8310 4392 109 0,'0'0'93'0,"-5"0"-6"16,5 0-10-16,0 0 1 0,0 0-7 0,0 0-10 15,0 0-1-15,0 0-13 0,0 0-4 0,0 0 2 16,0 0 9-16,-8-4-9 0,8 4 8 0,0 0 8 16,0 0 2-16,0 0 4 0,0 0 1 0,0 0 2 15,0 0 3-15,0 0-3 0,0 0-1 0,0 0-7 0,0 0 0 16,0 0-6-16,0 0-1 0,0 0-10 15,-6 4-5-15,6-4-4 0,0 0-2 0,0 0-6 0,0 0-1 16,0 0-2-16,0 0-7 0,0 0 4 0,0 0-3 16,0 0-1-16,0 0-4 0,0 0 1 0,0 0 0 15,0 0-4-15,0 0 1 0,0 0-1 0,0 0-2 16,0 0-3-16,0 0 8 0,0 0-1 0,0 0 0 16,0 0-5-16,0 0 4 0,0 0-3 0,0 0 0 15,0 0-4-15,0 0 0 0,0 0-1 0,0 0 4 16,0 0-3-16,0 0-2 0,0 0 1 0,0 0 3 15,0 0-3-15,0 0 1 0,0 0-2 0,0 0 3 16,0 0-1-16,0 0 0 0,0 0-3 0,0 0 0 16,0 0-2-16,0 0 3 0,0 0 0 0,0 0-1 0,0 0-2 15,0 0-3-15,0 0 9 0,0 0 1 16,0 0-2-16,0 0-3 0,0 0 0 0,9-8-2 16,-4 3 3-16,2 1-1 0,-2 0-1 0,1-1 3 0,3 0-6 15,-1 0 1-15,1 0 2 0,-1-1 0 0,-1-1 0 16,2 2-1-16,0-3 1 0,-4 4 0 0,4-1 0 15,-4 0-2-15,-1 0 2 0,1-1 1 16,0 2-4-16,2-1 3 0,-1-1 0 0,-1 1-1 0,-1 0 2 16,1 0-3-16,-1-2 3 0,1 2-3 0,0 2 2 15,-1-2-4-15,0 0 3 0,0 1-4 0,-3 1 0 16,3 0 7-16,0-2-4 0,0-1-1 0,2 0 1 16,-2 2 1-16,2-1-11 0,-1 0 10 0,3 0-2 15,-1-5 6-15,1 4-3 0,1 1-2 0,-1-3 2 16,2 1 1-16,-1 3-4 0,-1-1 2 0,0 0 0 15,0-1 2-15,-3 3-3 0,1-3 2 0,0 4-9 16,0-3 10-16,1 1 1 0,-1 1 0 0,-2 0-4 0,-2 2 0 16,2-2 2-16,0 1 2 0,1 0-2 0,-5 2 0 15,5-6 3-15,3 3 1 0,-4-1-5 16,1 2 1-16,1-1 0 0,3-3 3 0,-1 2-5 16,1 1 1-16,1-1-2 0,-1-2-2 0,3 2 5 0,-1-1 2 15,-1-2-3-15,1 4-4 0,-1-1 3 0,1-4 3 16,-2 4-1-16,3-1 2 0,-3 2 1 15,0-4-3-15,-1 5-2 0,1-2 1 0,-1 0 0 0,-3 3 2 16,1-2-4-16,1 2 1 0,-2-2 1 0,0 2 0 16,-1-2 1-16,2 2-1 0,1-2-3 0,-3 2 4 15,1 0 0-15,-1-2 4 0,1 0-2 0,1 3-6 16,-2-3 5-16,0 1-1 0,1 0-1 0,0-1 2 16,-1 0 0-16,2-1-3 0,2 1-1 0,-2 1-7 15,3-1 10-15,-2 0-1 0,0 2 2 0,1-4-6 16,-3 3 7-16,4-2-3 0,0 1 1 0,1 0 2 15,-5 0 0-15,3 2-4 0,2-3-1 0,-6 4 0 16,2-3 6-16,0 3-3 0,1-2-1 0,-2 0 2 16,-1 0 1-16,4-1 1 0,-3 3-3 0,0-1 3 15,4-2-6-15,-4 1 6 0,0-4-2 0,2 5 1 16,0 0-2-16,0-2-3 0,-1 2-1 0,0 0 4 16,2-2-1-16,1 0 2 0,-1 2-3 0,2-2 8 0,1 2-4 15,0-2-1-15,-2 2-1 0,2 0-3 0,-1 1 3 16,3-1 2-16,-3-1-4 0,3 0 5 0,-2-1-3 15,1-1-3-15,-3 1 3 0,5 2 0 0,-5 0 0 16,0-2 0-16,1 2 2 0,3-1-7 0,-4 2 1 16,2-2 2-16,2-1-6 0,-1 2 9 0,0 0-5 15,-1 1 4-15,0 0-5 0,1 2-2 0,-2-2 2 16,0 0 0-16,-1 3-1 0,-2-3-2 0,-1 2 2 16,1-2 3-16,1 2 1 0,0-2 1 0,-8 0-1 15,11 1-10-15,-3-1 11 0,0 0 1 0,2 0 1 16,0 0-1-16,2 0 0 0,-1 0-1 0,2 3 0 15,1-3 0-15,0 0 1 0,-1 0-1 0,-1 0 0 16,5 2-1-16,-3 1 0 0,-1-1 0 0,1 0 4 16,-4 1-4-16,2-1 2 0,-1 1 0 0,1 3-3 15,-2-3 3-15,-1 2 0 0,-1-1 1 0,-2 1-5 0,3-1-4 16,-1-1 8-16,-2 1 3 0,-1 0 0 16,2 0-1-16,1-1-2 0,-2 2 1 0,3-3-1 0,1 4 0 15,-1-2-7-15,1 0 11 0,2 2 1 16,1 0-5-16,-1 0-2 0,-1 1-1 0,4 1 3 15,1 1 2-15,-6-1-2 0,7 1-2 0,-7-1 2 16,-1 1-7-16,4-1 10 0,-3 1-1 0,-1-1 1 0,1 1-6 16,-1-1 5-16,0-2-5 0,-1 0 6 0,1 0-2 15,-2 1 4-15,-1-3-6 0,0 2 3 0,0-2 1 16,-1-1 0-16,1 0 1 0,-1 1-2 0,1-2 1 16,-1 2-1-16,4-2 2 0,-4 1-4 0,0-1-2 15,1 1-4-15,-3-1 6 0,5 2 1 0,-7-2-1 16,4 1-2-16,2 0-3 0,-2 1 2 0,0 0 3 15,0 1 1-15,0-1 1 0,0-1-4 0,2 2 4 16,-1-1-2-16,-2 1 0 0,5-2 2 0,-4-1 1 16,0 2-4-16,-1-1 4 0,2 1-2 0,-1-3 3 15,0 3-10-15,1-3 8 0,-1 1-1 0,-1 1 1 0,1-1 2 16,0 0 1-16,0-1-2 0,-5-1-4 16,9 2 1-16,-5 1-4 0,0-2 6 0,1 2 0 15,2-1-3-15,-2-1 3 0,1 0-3 0,1 1 7 0,0 1-4 16,1 0-4-16,0-2 2 0,-3 0 3 15,1 2-3-15,1-3 2 0,-2 3-8 0,-1-2 4 16,-4-1-1-16,5 1 3 0,-1 0 1 0,-4-1-2 0,8 4 1 16,-7-2 3-16,1 1-3 0,-2-3 1 0,8 2 0 15,-5-1 3-15,-3-1-4 0,5 2-1 0,-5-2 2 16,1 3-1-16,-1-3 2 0,0 0 3 0,4 2-4 16,-4-2 3-16,0 0 1 0,0 0-12 0,0 0 15 15,0 0-4-15,0 0-15 0,0 0-28 0,0 0-42 16,4-7-38-16,-4 7-54 0,0-8-125 0,-4 1-321 15,3-1 143-15</inkml:trace>
  <inkml:trace contextRef="#ctx0" brushRef="#br0" timeOffset="-134429.2">9578 3768 43 0,'-5'-1'83'0,"0"-3"-1"0,1 3-12 15,-1-2-1-15,5 3-5 0,-10-3-1 0,5 3 0 16,-2-1 5-16,7 1-3 0,-6-1 8 0,2-2-4 0,4 3 5 16,-5-1-3-16,5 1-4 0,-4-3 2 0,4 3-8 15,0 0-4-15,-10 0-7 0,10 0-5 0,-8-2-1 16,8 2 3-16,-5-2-8 0,1 1-6 0,4 1 7 16,0 0-4-16,-9-3-5 0,9 3 0 0,-7-1-1 15,7 1-6-15,-7-4 1 0,7 4 3 0,-8-1-1 16,5 1 5-16,3 0-6 0,-7-3 14 0,7 3 1 15,0 0-4-15,-5 0 0 0,5 0-1 0,0 0-5 16,0 0-2-16,0 0 2 0,0 0-1 0,0 0-2 16,-4-5 0-16,4 5-5 0,0 0 2 0,0 0-3 15,0 0-4-15,0 0 1 0,0 0 1 0,0 0-7 16,0 0-2-16,0 0-1 0,0 0-7 0,0 0 5 16,0 0-2-16,0 0 3 0,0 0-5 0,0 0 0 0,22 5 0 15,-17-5-1-15,0 2-2 0,1-1 2 0,0 4-4 16,4-1 1-16,-1 3 1 0,1 0 0 15,-1 0-2-15,0 1 1 0,0-2 0 0,1 2-2 0,-1 0 0 16,-1-1 0-16,2 2 0 0,-4-5 1 0,0 0 1 16,-1 2-4-16,1 2-7 0,-3-5 7 0,-1 4 3 15,3-3 2-15,-2 0-2 0,-2 1 1 0,0 1-4 16,1-3 1-16,-4 5 5 0,0-1 3 0,1-1-1 16,-6 5 2-16,2-1-2 0,-1 1 3 0,-2-3 3 15,-1 2-9-15,-1-1 7 0,2 1 2 0,-1-1-1 16,3 0-8-16,-3-2 6 0,4-1 4 0,-3 2-3 15,4-1 1-15,-3-3-2 0,3 3-4 0,0-4 3 16,0 0-1-16,3 1 0 0,-3 1-1 0,1-2 2 16,2 1-3-16,1-4-1 0,-6 3 1 0,6-3-3 0,0 7-5 15,0-7-7-15,0 3-17 0,0-3-12 16,0 0-17-16,2 5-14 0,-2-5-35 0,4 2-30 16,-4-2-52-16,0 0-117 0,4 4-331 0,-4-4 147 0</inkml:trace>
  <inkml:trace contextRef="#ctx0" brushRef="#br0" timeOffset="-130175.58">6131 4371 36 0,'1'-5'98'0,"-1"5"-12"0,0 0 3 0,0-5-16 15,0 5-1-15,0-6-8 0,0 6-5 0,0 0-9 16,-1-4 3-16,1 4 2 0,0 0-22 0,-2-5 5 16,2 5-7-16,0-5-1 0,0 5-1 0,0-7 1 15,0 7-8-15,0-4-8 0,0-1 3 0,0 5-3 16,2-8-5-16,-1 4 1 0,0 0 3 0,-1 1 1 0,0 3-7 16,1-7-8-16,-2 3 11 0,2 0-1 0,-1 4 2 15,-2-9 0-15,1 5-2 0,1-1 8 16,-2-1-11-16,1 0 9 0,0 1-11 0,-1-1 11 0,0 0-13 15,-2 0 9-15,3-1 0 0,-3 1 0 0,-1-3-9 16,1 0 4-16,0 1 7 0,-1-2-9 16,1 4 4-16,-1-3 2 0,-1 1-12 0,1 0 13 0,-2 0-5 15,2 3-1-15,0-1 6 0,-1-1-11 0,-2-1-7 16,4 4 11-16,-1-5-1 0,-3 3 0 0,-1-1-12 16,3 1 15-16,0-1-6 0,-1-1 3 0,-2 2-3 15,2-1 9-15,0 2-4 0,-3-3-4 0,0 3 3 16,1-3-5-16,0 3 2 0,-1 0 5 0,1-6-3 15,0 7-3-15,-1-5 0 0,1 4 3 0,2 1-10 16,-2-2 7-16,3 1 4 0,1 2 0 0,-3 0-6 16,3 0 3-16,-3 1-4 0,2 1 1 0,1-4 4 15,-2 5-3-15,1-3-2 0,-2 2 0 0,3-1 1 16,0 1 2-16,-6 0-9 0,5-2 7 0,-4 3 5 0,5-1-3 16,-4-1 3-16,1 2-2 0,-2-3 5 0,1 3-5 15,2-1 4-15,-1 1-9 0,0 0 3 16,1 0 0-16,7 0 5 0,-15 0-4 0,8 1 0 0,-3 1 3 15,2-2-7-15,1 1 4 0,-1 1-2 0,0 0-14 16,2 0 20-16,-2-1-10 0,2 0 7 0,-2 1-3 16,3 1 0-16,-3-2-9 0,3 3 8 15,1-2 2-15,-1 2-2 0,1-1 3 0,0 1 3 0,-1 2-6 16,0 0-3-16,0-2 5 0,0 3-6 0,0 2 0 16,0-3 5-16,0 4 2 0,-2-3 4 0,4 3-5 15,-3-2 3-15,3 2-2 0,-1-1 1 0,1 0 1 16,-1 1-6-16,-1 0 7 0,3-2-11 0,0 2 6 15,0 1 0-15,-1-3-8 0,1 0 14 0,0 0-1 16,2-3-6-16,-2 3 3 0,1 3-1 0,-1-4-2 16,2 1 4-16,-1-1 2 0,1 1-7 0,0-2 5 15,0 3 2-15,0-1-2 0,1 1-4 0,1 2 4 16,0-3 0-16,1 3-2 0,-1-1-2 0,1 1 6 16,-1-2 1-16,1 0-5 0,1 2 3 0,0-1-3 0,-2 1 0 15,-1-5 0-15,2 0 5 0,0 3-8 16,-2-4 5-16,3 5 4 0,-3 0-7 0,2-3 4 0,-2 0-3 15,0-1 6-15,0 1-6 0,4-1 3 0,-3 2-4 16,1-3 3-16,0 1 3 0,0 0-1 0,-1-1-2 16,2 2 0-16,0-2 12 0,1 0-7 15,0-1-3-15,-4 1 6 0,3-1-1 0,0 0-7 0,-3 3-5 16,3-2 10-16,-3-1 1 0,2 3-5 0,1-2 8 16,0 0-6-16,-3 0 0 0,4 0 0 0,-1 2 2 15,-3-4-4-15,3 3 3 0,0-1-1 0,0-1 0 16,-2 1-1-16,2 1 4 0,-1-2-4 0,2 0 0 15,-4 1 1-15,4 0 2 0,-2 0-3 0,-2 0 1 16,4-1 4-16,-1 0 3 0,1 1 4 0,0-2-5 16,0 2-5-16,-1-1 5 0,2 0-5 0,1 0 4 15,0-2 2-15,-1 3-5 0,1 0 5 0,2 0 0 16,3 0-2-16,-2-3-1 0,0 3-5 0,0-3 2 0,1 3-1 16,-5-2-4-16,4 1 7 0,-1-4-7 15,0 3 1-15,-4 1 4 0,4-2-7 0,-1-1 7 16,-2 2-1-16,3-1 1 0,3-2-5 0,-6 2 5 15,6-2 3-15,-1 0-1 0,1 0 4 0,-2-3-9 0,3 3-1 16,1-2 7-16,-2 2-1 0,1-3 2 0,2 1 0 16,-2-1-5-16,1 2 4 0,-3 1-3 0,0-1 2 15,-2-1-4-15,0 2-2 0,0 0 4 0,-1-3-6 16,-1 3 6-16,1-1-5 0,-3 0 7 0,4-1 0 16,1 1-6-16,-2-3 4 0,0 4-4 0,-1-2 5 15,5-1-8-15,-2 0 2 0,-1 1 2 0,1-2-1 16,-4 1-1-16,4-2-2 0,0 1 9 0,1-1-4 15,-6 2-3-15,3-3 2 0,2 0 0 0,-5 2-3 16,4-3 4-16,0 1-3 0,-3 0 3 0,2 0 0 16,0-3-5-16,-3 1 8 0,0-3-2 0,0 2 2 15,-1-2-9-15,1-1 6 0,-1 2 8 0,-1-2-3 16,-2 1 2-16,-1-2 0 0,-4-4-4 0,4 1 5 16,-4-2-5-16,3 2 5 0,-3-1-5 0,-1 1 2 0,1-1-2 15,-6 1 1-15,6-4-3 0,-5 6 2 16,0-2 1-16,0 0-6 0,0 1 2 0,0 1-7 15,-1 2 4-15,2 1-2 0,1 2-3 0,-2-2 5 0,-1 3 2 16,1-2-5-16,-2 4 4 0,0-3-6 0,1 1 4 16,-2 4-4-16,1-2 4 0,-1 0-1 0,2 1-1 15,1 0 0-15,0 2 0 0,4-2-6 0,-4 3-7 16,0 0-12-16,4-1-15 0,-3 2-27 0,2 0-27 16,-2 0-23-16,3 0-113 0,-3 0-253 0,1-2 113 15</inkml:trace>
  <inkml:trace contextRef="#ctx0" brushRef="#br0" timeOffset="-128338.04">8764 3061 9 0,'0'0'40'16,"-3"-4"-3"-16,3 4-7 0,-4-2-2 0,4 2 3 16,-6-2-7-16,6 2 0 0,-6-4 9 0,1 3-6 0,1-2-7 15,4 3 7-15,-10-1 0 0,5-2 12 0,2 0-7 16,3 3 2-16,-8 0-3 0,5-4 1 0,3 4-1 16,-9-4-1-16,4 1-3 0,1-1-4 0,0 2-1 15,0 1-6-15,-1-1 2 0,1-1-2 0,0 1-4 16,-2-1 1-16,6 3 1 0,-8-4-2 0,4 4-3 15,-1-3 2-15,5 3-7 0,-6-2 1 0,-3 0-1 16,9 2-2-16,-9-1 6 0,3 0-1 0,6 1-2 16,-13 0 0-16,5 0 1 0,3-1-4 0,-3 1 4 15,8 0-6-15,-14-2 8 0,7 4-1 0,0-2-6 16,1 1 2-16,-3-1 3 0,3 1-4 0,-1 0-1 16,7-1-1-16,-15 3 3 0,10-2-1 0,-3 2-5 15,2 0 10-15,-2 1-8 0,2-1 0 0,-2 1 3 16,3-1 0-16,0 0 1 0,-3 1-4 0,3-1-1 15,0 2-1-15,0 0 1 0,-3 0 0 0,3-3 4 16,0 5-3-16,1-2 10 0,0-1-9 0,0 1-3 16,3 0 2-16,-3 0-5 0,-1 1 5 0,1 0 7 15,1-3-6-15,-3 7-5 0,3-3 4 0,-1 2-1 16,1-4 2-16,0 5-1 0,2-3-4 0,-3 0 10 16,-1 1-3-16,2-2-4 0,3 2 2 0,-2-1 3 15,1 0-5-15,0 0 6 0,-2 1 0 0,4 3-2 0,-2 0 7 16,2-3 3-16,-1 4 4 0,2-1-9 15,-1 0 6-15,0 0-5 0,1 0 1 0,0-2 1 16,1 4-5-16,0-2-1 0,-1 0-1 0,0 0 3 0,1-1 10 16,-2 0-4-16,3 1 2 0,-1-4-9 0,0 3-4 15,1-3 3-15,0 1-2 0,1-1 6 16,-2-2 0-16,-1 2 1 0,2-2 9 0,0 0-8 16,1 2 2-16,0-1 1 0,4 1-3 0,-4-2 7 0,3 1-5 15,-2 1 3-15,3 1-9 0,0-1 2 0,0-1-3 16,0 0 4-16,0 0-6 0,-1 0-5 0,-2-2 0 15,2 0-1-15,2 3 0 0,-2-4 9 16,1 1-3-16,1 1 5 0,-1-2-5 0,1 0-1 0,1-2 5 16,0 2-1-16,-1-2-3 0,1 3-1 0,2-3 9 15,1 0-9-15,-1-1-3 0,5 2 4 0,-5-1 1 16,2 0-5-16,2 1 4 0,0-2 0 0,-4 1-2 16,2-1-3-16,2 0 5 0,1 0 2 0,-4 0 4 15,4 0-8-15,-4-1 1 0,0-1 2 0,3 1-2 16,-6-3 11-16,2 0-11 0,1 1 3 0,-2 0-4 15,-1-1 7-15,-1-3 0 0,1 1 0 0,-1-2 6 16,1 0 5-16,-3-2-2 0,0 1 5 0,2-6-4 16,-3 1-4-16,1-3 0 0,-4 3-6 0,1-2-2 15,-4-2-1-15,4 1 0 0,-5-1 5 0,-2 3-2 16,2-2-8-16,-3 1 9 0,2 1 3 0,-4 3-2 16,1 0 10-16,0-2 7 0,-1 4-4 0,-1-1-3 15,-2-1 4-15,0 2 0 0,-2-3-7 0,0 4 0 16,-1-2-1-16,0 2-1 0,-1 2-4 0,-4 0 0 0,4 2-3 15,-4-3-2-15,2 1-1 0,4 2-8 16,-3 3-11-16,-1-3-7 0,2 3-12 0,1-1-8 16,2 3-12-16,1-4-14 0,-3 3-22 0,2-1-14 0,-1-1-118 15,-3 2-240-15,1 1 106 0</inkml:trace>
  <inkml:trace contextRef="#ctx0" brushRef="#br0" timeOffset="-127047.41">8542 4290 51 0,'-8'-26'56'0,"2"7"0"16,-2-3 9-16,-2 4-5 0,0 1 5 0,-2 1 4 15,1 2 7-15,-2-2 3 0,-4 2-6 0,3-2 4 16,-1 2-5-16,-6-3 2 0,6 4-7 0,-3 1-1 16,3-2-4-16,-2 0-6 0,4 2-1 0,1 1-10 15,0 5-5-15,2-3-5 0,2 1 2 0,-1 3-9 16,3 0-16-16,1 0-20 0,1 0-41 0,3 3-38 16,-3 1-20-16,4 1-81 0,-5-3-203 0,5 3 90 15</inkml:trace>
  <inkml:trace contextRef="#ctx0" brushRef="#br0" timeOffset="-126402.41">8349 4411 32 0,'0'0'74'0,"0"-4"-8"16,0 4-11-16,0 0-7 0,-1-4-17 16,1 4-5-16,-3-5-12 0,3 5-14 0,0-5-10 15,0 5-7-15,3-5-6 0,0 1-6 0,1-2-16 0,1-1-48 16,4-2 21-16</inkml:trace>
  <inkml:trace contextRef="#ctx0" brushRef="#br0" timeOffset="-125911.41">8586 4156 5 0,'16'-13'20'0,"0"0"-6"0,7-3 4 0,-6 5-1 0,2 0 0 16,4-3-1-16,-5 4 9 0,6-6 1 0,1 3 4 16,-2 2 7-16,1-4 4 0,0 5-1 0,3-2 8 15,0 1 1-15,0 2-2 0,1 0-1 0,0 0-5 16,-1 1-2-16,-2 1-5 0,4 2-1 0,-3-1-5 15,5 3-1-15,-2 0-4 0,-7 3-7 0,6 0-7 16,-1 0-5-16,-6 0-12 0,0 3 0 0,2 0-6 16,-1 1-16-16,-3 0-2 0,4 2-7 0,-1-2-1 15,5 3 2-15,-8-2-2 0,8 2 2 0,-7 0 2 16,2-1 4-16,2 1 5 0,3-1 4 0,1 3 10 16,0-4 5-16,0 4 6 0,0-5 12 0,2 1-4 15,-1 3 5-15,-1-5 0 0,-1-1-2 0,-5 5-1 16,0-3-5-16,-1 0-6 0,-3-2-3 0,1 5 8 15,-3-3-12-15,-4 1 1 0,0 0 6 0,2 0-7 0,-8 1-1 16,3-2 3-16,-1 2 1 0,-2-1 2 16,2 1 2-16,0 0 0 0,-2 1 7 0,3 0 4 15,-5 0 0-15,1 0 2 0,4 0-5 0,-4 0 5 0,0-1 3 16,-1 1 0-16,5-2 0 0,-1-1-1 0,-3 3 1 16,2-5 3-16,1 3 2 0,-3 2-5 0,3-2 8 15,-2-1-1-15,-1 0 2 0,0 0-8 16,1 1-1-16,-1 0 2 0,-1-2 2 0,1 1-2 0,-3 1-4 15,2-2 4-15,-1 0-5 0,-1 0 2 0,-2-3-1 16,4 4 5-16,-3-2-2 0,-1-2 1 0,2 5 6 16,-2-5 3-16,0 0-12 0,0 3 1 0,0-3-2 15,0 0 2-15,0 0 0 0,-4 5-4 0,4-5-3 16,0 0-6-16,0 0-10 0,0 0-4 0,0 0-8 16,0 0-3-16,0 0-15 0,0 0-2 0,0 0-9 15,0 0-1-15,0 4-43 0,0-4-102 0,0 0 45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24T08:28:58.003"/>
    </inkml:context>
    <inkml:brush xml:id="br0">
      <inkml:brushProperty name="width" value="0.05292" units="cm"/>
      <inkml:brushProperty name="height" value="0.05292" units="cm"/>
      <inkml:brushProperty name="color" value="#002060"/>
    </inkml:brush>
  </inkml:definitions>
  <inkml:trace contextRef="#ctx0" brushRef="#br0">2362 12066 61 0,'0'0'83'0,"0"0"-11"0,0 0 2 15,0 0 3-15,-1-6 6 0,1 6 1 0,0 0 1 16,0-4 1-16,0 4-4 0,0 0-3 0,-3-3-9 0,3 3-9 16,0 0-3-16,-1-5-7 0,-4 3-5 0,5 2-10 15,0 0-2-15,0 0-1 0,-1-4-4 0,1 4-3 16,0 0-2-16,0 0 2 0,0 0-4 0,0 0-5 15,0 0 3-15,0 0-7 0,0 0-4 0,0 0 4 16,0 0 2-16,0-5 3 0,0 5 1 0,0 0 1 16,0 0 2-16,0 0 2 0,0 0 8 0,-4-3-2 15,4 3 1-15,0 0-4 0,0 0 9 0,0 0-4 16,0 0-1-16,0 0-2 0,0 0-4 0,0 0 1 16,0 0-11-16,0-5 3 0,0 5-4 0,0 0 2 15,0 0-5-15,0 0-2 0,0 0-1 0,0 0-5 16,0 0 1-16,0 0-5 0,0 0 0 0,0 0-2 15,0 0 3-15,0 0-2 0,0 0-3 0,0 0 5 16,0 12 2-16,0-9-7 0,0-3 6 0,0 7-1 0,1-2 1 16,-1 2-1-16,0-2 0 0,0 1 1 0,0 2-3 15,3-2 2-15,-3 3-1 0,1 1-1 16,3-1 3-16,-3 1-3 0,0 1 2 0,3-2 0 0,-1 3 0 16,-2-2-1-16,3 2 1 0,-3-1-2 0,3 1 1 15,0 3 2-15,-3-1-1 0,4 1 0 0,-2-4 1 16,-2 0-5-16,2 1 3 0,-2-2 4 0,0 0 1 15,2-1-1-15,-3 3 0 0,0-3 2 0,0 1 4 16,1-3-2-16,-1-1-2 0,0-1 0 0,0 0 3 16,0-1 0-16,0-4-1 0,0 7-2 0,0-5 3 15,0-2-3-15,0 3-2 0,0-3-2 0,0 0-3 16,3 5 7-16,-3-5-4 0,0 0 3 0,0 2-6 16,0-2 0-16,0 0-8 0,0 0-4 0,0 0-12 15,0 0-12-15,0 0-11 0,0 0-8 0,0 0-18 0,0 0-21 16,0 0-24-16,0 0-139 0,0 0-280 15,0 0 123-15</inkml:trace>
  <inkml:trace contextRef="#ctx0" brushRef="#br0" timeOffset="833.62">2334 12132 67 0,'0'0'110'0,"-4"-3"-22"15,4 3-10-15,0 0-5 0,0 0-3 0,0 0-7 16,0 0-18-16,0 0 19 0,0 0 4 0,0 0 5 0,0 0 2 16,0 0-1-16,0 0 5 0,1-6-2 15,-1 6 1-15,0 0 1 0,3-4-6 0,-3 4-3 0,0-5-8 16,0 5-9-16,4-4-7 0,-4 4-4 0,4-3-5 16,-4 3-4-16,5-5-4 0,-1 1-3 0,2 3 1 15,-1-3-3-15,3 2-2 0,0 1-4 0,-1-1-6 16,-3 0-1-16,5 2-17 0,-3 0 10 0,1 1-2 15,-7-1 0-15,10 3-1 0,-4-2-4 0,-3 0 0 16,2 4-3-16,-1-5 4 0,-1 4-2 0,0-1 0 16,0 2 3-16,-3 0 0 0,0-5 1 0,0 7 1 15,0-2-7-15,-2 1 7 0,2-1-1 0,-3-1-4 16,0 1 1-16,-1 3 2 0,1-4 1 0,-1 3 2 16,0 0-4-16,-1-4 2 0,-1 6-6 0,-1-4 9 15,3-2-4-15,-1 3 2 0,1-1-2 0,3-2 2 16,-3 1-4-16,0-1 4 0,3 0-3 0,-4-1-1 15,5-2 2-15,0 5 0 0,0-5 3 0,0 0-2 16,0 0 2-16,0 0-1 0,0 0 3 0,0 0 3 0,0 0-1 16,0 0 0-16,0 0-4 0,18-5 3 0,-13 3-2 15,-1 0 3-15,1-2-2 0,4 2-4 16,-3-1 0-16,1-1-3 0,-1 1 4 0,1 1 2 0,0 0-1 16,-2 0 0-16,3 2-3 0,-3-3 0 0,2 3 1 15,0 0 4-15,-1 0-6 0,-6 0 1 16,12-3 3-16,-3 3 1 0,-3-1-4 0,3 1 0 0,-2 0-3 15,0 0 2-15,2 1 4 0,-1 0-6 0,-3 1 0 16,1 0 1-16,-1-1 1 0,2 3 2 0,-2-3-1 16,-1 0 2-16,-3 5 1 0,4-1-8 0,-1 0 7 15,-3-1-2-15,2 3 1 0,-2-2 1 0,-1 3-2 16,0 1 5-16,0-1 0 0,-1 2-5 0,-2 0 4 16,2 1-7-16,-3-4 5 0,-1 3 5 0,1-5 8 15,0 2-7-15,2 0 7 0,-2-4 3 0,-3 4 4 16,1 0-2-16,1-4 3 0,1 2 9 0,0-1-1 15,3-1 4-15,-4 1-6 0,1-1-2 0,0 0-1 16,-1-2-3-16,5-1-1 0,-5 1 0 0,5-1-6 0,-8 2 2 16,8-2-2-16,-5 0-2 0,5 0-7 0,0 0-9 15,0 0-20-15,0 0-19 0,0 0-23 16,0 0-16-16,0 0-27 0,0 0-18 0,0 0-42 0,9-15-107 16,-4 10-299-16,4 3 133 0</inkml:trace>
  <inkml:trace contextRef="#ctx0" brushRef="#br0" timeOffset="2201.19">2812 12086 37 0,'0'0'86'0,"0"0"-7"15,0 0 4-15,0 0-9 0,0 0 3 16,0 0 6-16,0 0 1 0,0 0 7 0,0 0-2 0,0 0 8 16,0 0-1-16,0 0-5 0,0 0 1 0,0 0-4 15,0 0-10-15,0 0-7 0,0 0-9 0,-9 4-5 16,9-4-9-16,0 0-3 0,0 4-6 0,0-4 0 16,4 9-6-16,-4-4-5 0,4 1-4 0,-3-1 4 15,4 1-7-15,-1 3-2 0,-1-4 3 0,-1 2-8 16,1 2 4-16,1-2-5 0,2 3 4 0,-5-1 0 15,4-1 5-15,-2 4-2 0,1-4-2 0,-3 1 2 16,3 3 12-16,-2-5 1 0,0 0-4 0,-1 2-4 16,-1 0-1-16,3 0-3 0,-2-4-4 0,1 2 0 15,-2-1 0-15,3 1-3 0,-2-2-1 0,0-1-1 16,1 1-2-16,-1-2-2 0,-1 2 3 0,1-1-3 16,0-1 1-16,-1-3 0 0,0 6-1 0,2-3 4 15,-2-3-5-15,0 0 4 0,0 0 8 0,1 3 7 16,-1-3-3-16,0 0 1 0,0 0-7 0,0 0-1 0,0 0-1 15,0 0-1-15,-4-12 1 0,4 12-3 16,0-4 2-16,0 4-3 0,-2-8 1 0,0 5-2 16,1-2-4-16,1 5 0 0,-1-6 0 0,-2 0-3 0,2 2 0 15,1-2-1-15,0 2-2 0,-2-3 2 0,2 2-2 16,-3 0 1-16,3-2 2 0,-1 0 0 0,-1 0-6 16,0-1 3-16,0 1 1 0,0-4-8 0,1-1 3 15,-2 0 1-15,2 0-5 0,-1-5 0 0,0 6 0 16,1 1 0-16,-2-2-1 0,3 2 3 0,0 0 2 15,0 1 0-15,0-1-1 0,0 5 2 0,0-2-3 16,0 2 1-16,0 0 7 0,0 1-3 0,0-1 2 16,0 5-2-16,0-6-3 0,0 6 1 0,0-5 0 15,0 5 0-15,0 0-2 0,3-2 2 0,-3 2-3 16,0 0 2-16,0 0 0 0,0 0 2 0,14 7 3 16,-10-5-2-16,0 1-2 0,-1 0 4 0,1 1-1 15,1-1-1-15,-1 2 2 0,1-1-3 0,-1 1 2 16,0 0-2-16,2 1 0 0,-2-1-2 0,0 4 6 0,0-2-2 15,1 0-5-15,-1 2 7 0,0 2-3 16,2 1-4-16,0-5-5 0,-3 5 11 0,1-4-6 16,-1 1 5-16,0 0 1 0,0 2 0 0,3-2-2 0,-1-1 3 15,0-1 1-15,-4 0-3 0,3 0 2 0,0-1 1 16,0-1-7-16,0-1 5 0,-3 1-1 0,4-1 1 16,-1 0-1-16,1 1 0 0,-4-2 3 0,2 0-1 15,1-1-1-15,-4-2 3 0,4 3 0 0,-4-3-2 16,5 2-1-16,-5-2 2 0,5 0-2 0,-5 0 2 15,0 0 3-15,0 0-6 0,9 0 4 0,-9 0 1 16,5-5-4-16,-4 3-3 0,3-1 7 0,0-1-3 16,0-2 3-16,1 2-4 0,-4-1 3 0,3 0-2 15,-2 0-2-15,1 1 2 0,1-2 2 0,0 2 0 16,-2 0-1-16,1 0-3 0,-1-2 1 0,1 1 0 16,-1-1 0-16,1 0-1 0,0 0 3 0,-2 1-3 15,0-1 3-15,-1 0-4 0,1-1 0 0,1-2 1 16,-1-3-3-16,0 4 4 0,-1-3-2 0,2 1 0 15,-1 3-4-15,0 1 5 0,-2-1-4 0,2 0 1 16,-1 2-2-16,1-2 1 0,-1 2 1 0,0 0 1 16,0 1 0-16,0-1-1 0,0 5 3 0,-1-5 0 15,2 2-4-15,-1 3 6 0,0 0-6 0,-1-5 3 0,1 5 3 16,0 0-3-16,0 0-4 0,0-5 3 0,0 5-1 16,0 0 2-16,0 0-6 0,0 0 5 0,0 0 0 15,0 0-3-15,0 0 2 0,0 0-2 0,0 0 0 16,0 0 1-16,0 0-2 0,0 0 1 0,0 0 0 15,0 0 3-15,0 0-1 0,0 0 0 0,0 0 2 16,0 0 3-16,0 15-3 0,1-12-1 0,1 2-1 16,-1 1 3-16,-1-2-2 0,1 3 4 0,1 0-5 15,1 0 1-15,-2 0 4 0,2 0-2 0,1-2 2 16,-2 5-2-16,4-3 3 0,-5 5-4 0,3-5 3 16,0 3-1-16,0-1-2 0,0-1 4 0,4 0 0 15,-4 0-4-15,0-2 2 0,1 4 0 0,0-1-1 16,0-2 4-16,-1-1-3 0,1-1 1 0,-4 2-2 15,2 0 0-15,2-3 0 0,-4 1-2 0,2 0 4 16,1-1 1-16,-4-1 0 0,0 1-3 0,3 0 2 16,0-2-1-16,-3-2 2 0,1 3-8 0,-1-3-5 15,0 0-14-15,0 5-21 0,0-5-19 0,3 3-27 0,-3-3-36 16,0 0-31-16,0 0-167 0,0 0-352 16,0 0 156-16</inkml:trace>
  <inkml:trace contextRef="#ctx0" brushRef="#br0" timeOffset="5232.24">3568 11860 95 0,'0'-5'121'0,"0"5"-7"0,0-4-9 15,0 4-4-15,-3-4 1 0,3 4-4 0,-3-4-5 16,3 4-7-16,-1-4-2 0,1 4-6 0,0 0 2 0,0-5-9 15,0 5-2-15,0 0-4 0,0 0-1 0,0 0-4 16,-3-4-11-16,3 4 0 0,0 0-10 0,0 0-6 16,0 0-3-16,0 0-2 0,0 0-5 0,0 0-2 15,0 0-3-15,0 0-2 0,-4 13-4 0,3-6 2 16,0-2-2-16,0 3 6 0,-1-2 0 0,0 6-5 16,-1-1 0-16,-1 0 4 0,2 2-2 0,-2 1 3 15,2 3 2-15,2-2-3 0,-3 2 1 0,0 2 2 16,2 0-3-16,1-1 0 0,-1 2 3 0,-1-2-1 15,4 0 0-15,-2-1-1 0,1 0-4 0,0-1 4 16,3 1-4-16,-2-3-2 0,0-2-1 0,-1 0 0 16,4-2-5-16,-1 6 6 0,-3-3-7 0,3-3 2 15,-1 0-1-15,1 0 3 0,-2-3-5 0,2 2 1 0,0-3-8 16,0 0-4-16,0 0-13 0,-1 0-16 0,0-3-10 16,1 1-16-16,0 1-10 0,0-4-16 0,-1 1-26 15,-3-2-16-15,10-8-151 0,-4 6-304 0,0-3 135 16</inkml:trace>
  <inkml:trace contextRef="#ctx0" brushRef="#br0" timeOffset="5686.28">3720 12010 100 0,'-2'-2'130'0,"2"2"-6"0,0 0-7 0,0 0-9 16,0 0-13-16,0 0-8 0,0 0-15 15,-6-3 4-15,6 3 0 0,0 0-3 0,0 0-2 0,0 0-1 16,0 0 3-16,0 0-8 0,0 0-3 0,0 0 0 15,0 0-2-15,-8 7-2 0,7-5-1 0,-2 2-1 16,-2 0-5-16,5-1-12 0,-4 3 3 0,4-1 1 16,-5 0-7-16,4 1 2 0,0 0-6 0,-2 1-3 15,3 2 1-15,-1 2-10 0,2-4 4 0,-1 3-3 16,3-3-1-16,-1 3-7 0,3-2 2 0,-1 0-2 16,1 3 1-16,-1-2-2 0,1-1 0 0,-2-1-7 15,2-1 7-15,1-1-4 0,-2 1 1 0,1-1 0 16,-1-1 2-16,2 1-9 0,2-3 9 0,-2-2-1 15,2 0-3-15,1 0 2 0,2-1-3 0,0-4-4 0,0 2-15 16,1-1-13-16,0-2-17 0,1-1-16 16,-3 5-11-16,2-8-19 0,-2 5-9 0,-1 0-14 0,0-2-6 15,-2 2-18-15,-1 1-120 0,-1-1-277 0,-3-1 123 16</inkml:trace>
  <inkml:trace contextRef="#ctx0" brushRef="#br0" timeOffset="5992.28">3883 12059 50 0,'-8'0'152'0,"8"0"-29"0,0 0-7 16,-9 2-13-16,8 1-5 0,-3 1-11 0,3 0-11 15,-2 1-5-15,2 0-10 0,1 0-5 0,0 5 4 16,-3-4-11-16,2 1 3 0,1 3-2 0,-2-4-6 0,2 4 1 15,-2-5 0-15,1 4 2 0,1-4-1 16,0 5 3-16,0-3-5 0,0-3-9 0,0 5-4 16,0 0 0-16,0-5 4 0,0 4-8 0,3-3 3 0,-1 2-8 15,-2 0-8-15,1-2 6 0,2 1-2 0,-2 1 2 16,3-3 2-16,-3 2-7 0,2-2-12 0,1-1-1 16,1 1-12-16,0-3-9 0,-5-1-19 0,8 2-13 15,-3-2-33-15,-5 0-1 0,11-5-25 0,-3 2-132 16,-3-1-263-16,-1 0 117 0</inkml:trace>
  <inkml:trace contextRef="#ctx0" brushRef="#br0" timeOffset="6357.28">4031 12141 71 0,'0'0'162'0,"5"5"-8"0,-5 0-12 15,4-2-14-15,-3 1-8 0,2-2-11 0,2 2-10 16,-2 2-3-16,2-4-10 0,-2 1-1 0,3 2-8 16,-3-3-7-16,4 1-5 0,-2-1-7 0,0 2-7 15,0-3-3-15,-1 1-1 0,-4-2-1 0,9-2-3 16,-9 2-1-16,8-3-3 0,-3-1-4 0,-3-2 3 15,2 2-7-15,-4 0-3 0,3-2 1 0,-3-1-3 16,0 3-3-16,1 0 1 0,-1-3 4 0,0 7 0 16,-1-5 1-16,-2 1-2 0,2 0-9 0,1 4 6 0,-5-4-4 15,2 0-3-15,3 4-3 0,-5-2 0 0,5 2-3 16,-9 0-2-16,9 0-4 0,0 0-15 16,-14 2-13-16,9-2-19 0,-3 3-24 0,3-2-34 15,1-1-15-15,4 0-36 0,-5 3-151 0,5-3-327 0,0 0 145 16</inkml:trace>
  <inkml:trace contextRef="#ctx0" brushRef="#br0" timeOffset="6633.28">4183 12136 23 0,'0'0'190'0,"0"0"-15"0,-3 5-8 0,3-5-16 16,0 0-11-16,-1 5-12 0,1-5-13 0,1 4-14 15,-1-4-9-15,6 4-6 0,-2-3-4 0,1-1-9 16,1 0-9-16,2 3 0 0,-1-3-9 0,2 0-2 16,-1-3-5-16,3 3-2 0,-2-1-6 0,4-2-5 0,-4 2-3 15,1-3-1-15,-2 4-9 0,1-3 0 0,-4 3-2 16,0 0-3-16,3-2 0 0,-8 2 1 16,10-2-3-16,-5 2-5 0,-5 0 0 0,8 2-1 0,-4-2-5 15,-4 0-5-15,0 0-8 0,10 0-14 0,-10 0-20 16,0 0-26-16,0 0-29 0,9 0-39 15,-9 0-160-15,5-3-320 0,-1 2 143 0</inkml:trace>
  <inkml:trace contextRef="#ctx0" brushRef="#br0" timeOffset="7050.81">4441 12029 152 0,'0'0'141'0,"0"0"-7"16,0 0-21-16,-2 2-4 0,2-2-13 0,-3 5-5 0,2-2-10 15,0 0 1-15,-1 2-6 0,1-1-2 0,1 0-10 16,1 2 4-16,1-1-3 0,-1 0 2 15,1 1-7-15,1 0-1 0,1-2-1 0,1 2-8 0,0 2-1 16,1-1-5-16,2 0-5 0,-3-1 0 0,5 2-8 16,-2-1-2-16,1 0-8 0,1 3-1 0,-1-3 4 15,0 1 0-15,0-1-4 0,1 2-4 0,-2-4 0 16,1 4-5-16,-2-2-1 0,-1-1 1 0,-1 1 3 16,-3-3 2-16,1 2 1 0,1-2 5 0,-2 0 6 15,0 1 6-15,-2 1-2 0,0-3-3 0,-2 1-4 16,1 0-2-16,-4 0 3 0,4-1-5 0,-5 1-10 15,0-1-8-15,2 0-10 0,-3 1-11 0,-5-2-19 16,3 0-16-16,-1 1-4 0,0-2-14 0,-1-1-25 0,0 1-5 16,-1-1-19-16,2 0-35 0,-4 0-117 15,4-2-295-15,-1-1 131 0</inkml:trace>
  <inkml:trace contextRef="#ctx0" brushRef="#br0" timeOffset="7418.81">4500 12066 73 0,'-5'-1'183'0,"5"1"-20"16,0 0-19-16,0 0-12 0,0 0-14 0,0 0-17 16,0 0-6-16,0 0-11 0,0 0-7 0,9 8-5 15,-3-7 0-15,-2 2-14 0,1 0-5 0,3-1-6 16,-3 1-2-16,0-3-8 0,3 1 1 0,-6 1-8 15,5 0-2-15,-7-2-3 0,6 1-2 0,-6-1-2 16,7 0-6-16,-7 0-1 0,4 1 6 0,-4-1-10 0,0 0-1 16,0 0 1-16,6 2-2 0,-6-2 3 15,0 0-6-15,1 4-2 0,-1-4-6 0,0 0 3 16,0 5-11-16,0-5-4 0,0 0-1 0,0 0-3 0,0 4 7 16,0-4-4-16,0 0 1 0,0 0 0 0,0 0 5 15,0 0 3-15,0 0-3 0,9-7 1 0,-6 4-2 16,-1-2 2-16,1 1 2 0,-2 2 3 0,-1 2-11 15,6-3 14-15,-5 0 4 0,-1 3-9 0,3-4-12 16,-3 4-8-16,0 0-15 0,1-3-13 0,-1 3-26 16,0 0-27-16,0 0-108 0,0 0-234 0,2-4 104 15</inkml:trace>
  <inkml:trace contextRef="#ctx0" brushRef="#br0" timeOffset="7797.82">4665 12076 123 0,'0'0'136'0,"-2"4"-9"0,2-4-4 0,0 8-13 15,-1-4-5-15,1 2-12 0,-1 0-3 0,-1 0-9 16,2 3 6-16,-2 1-10 0,1-1-12 0,0 1 1 15,1 0-7-15,-2 2-10 0,2-3-6 0,2-1-2 16,-1-1-4-16,0 3-2 0,3-1-3 0,-3-4-7 16,0 0 4-16,3 0-2 0,-1-3-4 0,0 3 3 15,2-4-9-15,-1 0 3 0,2-1-3 0,-6 0 5 16,15-5-8-16,-7 1-4 0,-2-2-12 0,3 0 3 16,-4-1-3-16,3 1 3 0,-3 1-1 0,-1-1-4 15,1 1 2-15,-4-1-3 0,2 0 7 0,-3 3 4 16,0-1 3-16,0 4 6 0,-4-8-5 0,0 6-1 15,3-1-1-15,-3 1-1 0,4 2 5 0,-8-7-4 0,3 4-15 16,0 3 4-16,1-2-16 0,4 2-23 0,-9 0-18 16,4-2-27-16,5 2-41 0,-7-3-128 15,4-1-278-15,-1-2 123 0</inkml:trace>
  <inkml:trace contextRef="#ctx0" brushRef="#br0" timeOffset="8174.81">4748 11948 44 0,'0'0'160'15,"5"-6"-13"-15,-1 4-3 0,-4 2-6 0,5-5-8 0,0 3-17 16,-1-1-4-16,-4 3-15 0,13 0-8 0,-8 0-4 16,0 3-6-16,3-1-3 0,2 1-2 15,-1 3-4-15,1 2 3 0,3 2-3 0,-2 1-2 0,3 3-2 16,0-1 9-16,-2 1 2 0,1-1-3 0,-2 4 4 16,-2-1-3-16,0 0-5 0,0 1-5 0,-3 0-3 15,1-1-4-15,-1 1-5 0,-5 0-1 0,3 2-7 16,-4-1-4-16,3-1-3 0,-2 1-3 0,-1-2-3 15,4 0-7-15,-4 1-14 0,0-1-10 0,0 4-4 16,0-10-20-16,0 4-27 0,0-4-21 0,0 2-20 16,0-4-25-16,0-1-31 0,0-2-65 0,-4-2-114 15,0-1-357-15,0 0 159 0</inkml:trace>
  <inkml:trace contextRef="#ctx0" brushRef="#br0" timeOffset="11179.98">5330 12086 60 0,'0'0'83'0,"0"0"-9"0,0 0 1 0,0 0-7 0,0 0-6 16,0 0 2-16,0 0-8 0,0 0-5 0,0 0 2 15,0 0-5-15,0 0 3 0,0 0 4 0,0 0-10 16,0 0 9-16,0 0 0 0,0 0 1 0,-4-4 7 16,4 4 5-16,0 0-2 0,-2-4 2 0,2 4 2 15,0 0-2-15,-4-4-8 0,4 4 3 0,-3-5-2 16,3 5-1-16,-4-1-7 0,4 1-4 0,-5-5-1 15,5 5-8-15,-4-3-4 0,4 3 0 0,-5-2-6 16,5 2-1-16,-4-4-3 0,4 4-3 0,0 0-3 16,-5-3-2-16,5 3-2 0,0 0 0 0,0 0-4 0,0 0 1 15,0 0-4-15,-5 0 1 0,5 0 1 16,0 0-6-16,0 0 2 0,0 0-2 0,-8-3 0 16,8 3-4-16,0 0 3 0,-13 3 0 0,9-1-2 0,-2-1 3 15,1 1-4-15,-3 1 3 0,-2 1-5 0,4-1 0 16,-1-1 1-16,-2 3 1 0,-1-1 0 15,1 1-1-15,0-1 2 0,5 1-1 0,-6 1 0 0,5-2 2 16,-3 2-1-16,3 2-6 0,-2-2 1 0,1-1 2 16,3 1-2-16,-1 1-1 0,2 0 5 0,1 1-4 15,-3-4-5-15,3 5-2 0,1-4-2 0,0 2 2 16,1-1 1-16,3 1 5 0,0-1-5 0,1 0 4 16,4-1-3-16,3 0-2 0,-1 0 0 0,-1-3-11 15,6 0-2-15,3 3-2 0,-4-3-10 0,3 3 1 16,-4-5 1-16,-1 2 6 0,-2 2 0 0,2 0 0 15,-4-2 4-15,-3-1 1 0,0 1 11 0,-1-1-2 0,1 3 4 16,-4 0 0-16,2 1 8 0,-2-3 10 0,-2 2 5 16,0-1 6-16,-4 3 0 0,1 1-1 15,-2-4-1-15,0 4 5 0,0 0 0 0,-1-2 0 0,-2 2 4 16,2 0 1-16,-2 2 0 0,0-3-4 0,0-1 1 16,2 1-5-16,-1 0 3 0,1-1-2 0,3-1-3 15,-3-1 0-15,2 0 1 0,0 1-7 0,0-1 0 16,2-1 2-16,2-2-3 0,-6 4 1 0,2-1-4 15,4-3 2-15,0 0-2 0,-1 1-8 0,1-1-1 16,0 0-5-16,0 0-12 0,0 0-12 0,0 0-16 16,0 0-18-16,0 0-21 0,0 0-35 0,0 0-30 15,0 0-118-15,0 0-292 0,0 0 129 0</inkml:trace>
  <inkml:trace contextRef="#ctx0" brushRef="#br0" timeOffset="14909.08">2721 12472 82 0,'0'0'101'0,"0"0"-17"0,0 0-7 15,0 0-4-15,0 0-14 0,0 0-1 0,0 0-7 16,0 0-3-16,0 0-8 0,0 0-6 0,0 0 3 16,0 0-5-16,0 0-9 0,0 0 0 0,4 3-1 15,-4-3-2-15,0 0-1 0,1 2-8 0,-1-2 7 16,0 0-9-16,2 5 6 0,-2-5-6 0,0 0-8 0,2 3 13 16,-2-3-5-16,0 0-6 0,0 0 2 15,0 0-4-15,0 0 4 0,0 4 3 0,0-4-5 16,0 0 10-16,0 3 4 0,0-3-2 0,-2 7-3 15,-1-2 5-15,0 0-10 0,0 1 8 0,-2 0-2 0,0 3 3 16,1-2 1-16,-1 3 7 0,-1-3-5 0,0 3 11 16,-2-2-12-16,3 1 8 0,-1 1 11 15,1-3 2-15,-2 0-1 0,0 1-3 0,0 1 0 0,1-4 1 16,2 1-1-16,-1 0-3 0,0-3-1 0,0 1-4 16,1 1-4-16,0-1-3 0,3 0-1 0,1-4 1 15,-4 2-2-15,0 2 2 0,4-4-1 0,0 0 1 16,-1 3-1-16,1-3-4 0,0 0-5 0,0 0 2 15,0 0-11-15,0 0-14 0,-4 3-16 0,4-3-20 16,0 0-18-16,0 0-24 0,0 0-24 0,0 0-127 16,0 0-262-16,0 0 116 0</inkml:trace>
  <inkml:trace contextRef="#ctx0" brushRef="#br0" timeOffset="16040.1">3382 12400 18 0,'5'-2'62'16,"-5"2"2"-16,0 0 1 0,0 0-4 0,0 0 1 16,0 0-9-16,0 0-2 0,0 0-6 0,0 0-5 15,0 0 3-15,0 0-9 0,0 0-10 0,0 0-1 16,0 0 7-16,0 0-7 0,0 0-3 0,0 0-1 16,0 0-5-16,0 0-3 0,0 0-1 0,0 0-14 15,0 0 13-15,0 0 4 0,0 0-2 0,0 0-1 16,-6 10-5-16,6-10 8 0,-3 6 5 0,-1-4 4 15,4 2 4-15,-2 1-9 0,-1 0 10 0,-1-2-6 0,0 5-4 16,2-3-2-16,-2 3 5 0,-1-2 0 16,2 0 1-16,-2 3 0 0,1 0 0 0,2-1-3 15,-3 1 1-15,1-4 0 0,-1 4 5 0,0-1 8 0,1-1-8 16,1-1-6-16,1 1 3 0,-1-3 2 16,1 1-1-16,-1-2 7 0,2 2 1 0,-3-1 2 0,4-4-6 15,-4 3-2-15,3 1 2 0,-2-1-4 0,1-1 0 16,2-2-3-16,-4 4-1 0,4-4 0 0,0 0-6 15,-1 3 2-15,1-3-7 0,0 0-9 0,-4 3-21 16,4-3-12-16,0 0-27 0,0 0-21 0,-1 3-25 16,1-3-110-16,0 0-234 0,0 0 104 0</inkml:trace>
  <inkml:trace contextRef="#ctx0" brushRef="#br0" timeOffset="17313.88">4978 12475 53 0,'0'0'76'0,"0"0"-9"0,0 0-6 0,0 0-6 16,0 0 2-16,0 0-4 0,0 0 0 0,0 0 1 15,0 0 4-15,0 0-3 0,0 0-7 0,0 0 9 16,0 0 3-16,0 0-7 0,0 0 7 0,0 0-8 16,0 0 0-16,0 0-5 0,0 0-6 0,0 0-10 15,0 0-1-15,0 0-1 0,0 0-4 0,0 0-5 16,0 0 0-16,0 0-1 0,0 0-9 0,0 0 3 16,0 0 3-16,0 0-5 0,0 0 0 0,0 0 1 0,0 0-2 15,9-7 1-15,-9 7 7 0,0 0 3 0,0 0 4 16,0 0-3-16,0 0 4 0,4-4-2 0,-4 4-1 15,0 0-2-15,0 0-5 0,0 0 1 0,0 0 0 16,0 0-5-16,0 0 3 0,0 0-8 0,0 0 2 16,0 0-4-16,0 0-2 0,0 0 0 0,0 0-1 15,0 0 3-15,0 0-7 0,-8 8 0 0,4-4 4 16,2 0-2-16,-2 3 4 0,0-5-2 0,0 2 3 16,-2 2 1-16,-1-1-6 0,5 0 3 0,-2 0 2 15,0-1-4-15,0 0 2 0,3 0 0 0,-4 0-1 16,1 1 1-16,2-4-2 0,-1 1 0 0,3-2-1 15,-3 9 5-15,2-6 1 0,1-3-2 0,-2 2-4 0,2-2 1 16,0 0 3-16,-3 5-1 0,3-5 0 0,-4 2-2 16,4-2-9-16,0 0-14 0,0 0-12 15,-2 3-30-15,2-3-34 0,0 0-32 0,0 0-101 0,0 0-248 16,0 0 110-16</inkml:trace>
  <inkml:trace contextRef="#ctx0" brushRef="#br0" timeOffset="25580.51">3556 13394 22 0,'-5'-5'93'0,"2"3"-6"0,3 2-6 15,-4-4-7-15,3 1 1 0,1 3-6 0,-5-5-2 0,2 2-10 16,3 3-6-16,-3-2 3 0,3 2-6 0,-4-4 2 15,4 4-5-15,-3-3-6 0,3 3-17 0,0 0 9 16,-5-2-6-16,5 2 0 0,0 0-6 0,0 0-7 16,-4-3 7-16,4 3-8 0,0 0 3 0,0 0-3 15,-9 0-2-15,9 0-4 0,0 0 0 0,-11 2-1 16,11-2 0-16,-8 1 2 0,8-1-1 0,-10 1 2 16,2 0-17-16,3 1 9 0,-4 0-1 0,1-1 6 15,-3 2-5-15,3-2-1 0,0 2 7 0,-3-1-3 16,2 1-3-16,0 0-4 0,-5 1 6 0,5-2 4 15,-4 3-5-15,2-2-1 0,2 1 1 0,1-1-7 16,-2 2 6-16,0-2-1 0,3 1 5 0,-3 1-3 16,4-1-2-16,-2 1 5 0,2-2-7 0,-3 3 6 0,0 0-4 15,4-1-2-15,-3 1 8 0,-1 0-7 0,0 3 4 16,-1-4-6-16,0 3 2 0,-3 2-3 0,1-3 15 16,1 2-23-16,1-1 18 0,-1 2 1 15,0-4-8-15,2 5 5 0,0-2-5 0,-1-1 6 0,1 1-7 16,1 0 3-16,-1-1-2 0,2 1 7 0,-1-2-1 15,2 1-7-15,-1-1 4 0,1 1-2 0,-2 0 1 16,3 0-5-16,0 0 9 0,-4-1-4 0,4 1-1 16,0-1 0-16,-3 2 5 0,3-1-4 0,-3-1-2 15,6 0 2-15,-6 1 9 0,3 1-4 0,1-4-8 16,-1 2 2-16,-2 3 0 0,3-2-11 0,-2 2 14 16,3-3 0-16,0 4-2 0,-1-1 0 0,2-1 5 15,-2 1-3-15,0 0-6 0,3 1-1 0,-2 0 6 16,-1 0-6-16,3 1 6 0,-3 0 4 0,2 1-2 15,-4-1 2-15,4 0 1 0,-2-2-11 0,0 3 6 16,1-2 3-16,-1 1-1 0,2 1-5 0,0 0 6 16,-2-2-3-16,3 0-3 0,-2 1 6 0,2-2-1 15,-2 0-7-15,2 2 3 0,1-5 1 0,-1 2 6 0,1-1-12 16,0 1-5-16,0-2 10 0,0 4 4 0,1-7-7 16,0 8 8-16,-1-4-5 0,3 3 7 15,-1-2-4-15,0 2 3 0,-1-1 3 0,0 2 0 0,1-2-4 16,0 2 0-16,-1 0 0 0,-1-1-2 0,2 2-2 15,-1 1 2-15,0 1-5 0,-1 0 8 0,-1-4-2 16,1 2 1-16,-1-1 0 0,1 1-8 0,0-1 4 16,-2-1 2-16,1 3 1 0,1-6 0 0,-1 4-8 15,1-2 4-15,-1-1 6 0,1 0-3 0,-2-3-4 16,2 3 4-16,2 1 0 0,-2 1-6 0,0 0 4 16,1-1 5-16,-1 2 1 0,0 0-4 0,1-2 2 15,0 3-8-15,-1 3 8 0,2-4-9 0,-1 0 0 16,0 3 8-16,-2 3-2 0,1 0-7 0,0 1 3 15,-1-4-1-15,1 1 1 0,-2-3 4 0,4 1 1 16,-2-4-4-16,1 1 6 0,0 2-12 0,2-3 0 16,-2 0 4-16,4-1 4 0,-1-1 1 0,0 1-1 15,0 3 3-15,2-2-3 0,-1 2-3 0,0 0 6 0,2-3-7 16,-2 2 5-16,0 0-6 0,1 0 5 0,0-3-3 16,-2 3 9-16,4 0-8 0,-3-3 8 15,3 4-2-15,-2-3-6 0,7 4 6 0,-4 1-5 16,4-2-6-16,-4-2 6 0,1-2 9 0,0 1 1 0,2-3-15 15,1 3 8-15,-1-2 1 0,0 0-2 0,2-2 2 16,-3 1 1-16,1-3-2 0,1 2 2 0,-3-1-1 16,-2 2 3-16,3-1-10 0,-2 2 7 0,0-2 5 15,1 2-4-15,-1-2-7 0,0 0 3 0,1 0 0 16,-1 1 3-16,0-1-2 0,-1-1 2 0,5 0-1 16,-3 1-2-16,0-2 4 0,0 1-4 0,2-2-1 15,0 1 0-15,0-2 3 0,0 2 5 0,2-2-6 16,-3-1-4-16,3 2 11 0,-1-2-11 0,-4 0 9 15,5 0-5-15,-4-2 0 0,4 2-9 0,-5 0 7 16,4-1-5-16,-3 1 4 0,3-3 1 0,-2 3-3 16,0-1 8-16,-2 1 2 0,2 0 1 0,-2 0-6 15,0 0 0-15,-1-3 0 0,3 3-1 0,-2-1 3 16,4-2 0-16,-3 3 3 0,-1-1-6 0,1 1-2 16,3-1 10-16,-4 0-12 0,2-1 5 0,1-1 6 15,0 1-1-15,-1-2-6 0,2 1 4 0,1 1 0 16,-3-4-4-16,1 0 0 0,1 1 1 0,-3-2 2 15,4-3 0-15,-5 0 0 0,1 4 6 0,0-5-3 0,-1 1-7 16,4-1 12-16,-2-2 2 0,1 1-2 0,-3-2 16 16,2-1-5-16,1 1 1 0,-3-1-8 15,5 2 7-15,-2-1-5 0,-2 0 2 0,0 2-5 0,-4-1 9 16,-1 3-8-16,4-5 2 0,0 1-1 0,0-1-2 16,-4 1-6-16,5-2 4 0,-3 2 1 0,1-4 1 15,-3 2 1-15,0-2-2 0,4 0-3 0,-5 0 4 16,-1-1-2-16,4-1-3 0,-5 3 4 0,1 0 2 15,2-4-5-15,-4 4-1 0,3 0 2 0,-4 1-2 16,0-1 4-16,4 1-8 0,-3-1 4 0,-1 5 3 16,4-5 1-16,-4 1 4 0,4 3-4 0,-4-4-1 15,1 1-3-15,3 0-6 0,-4-1 10 0,0 0-4 16,0 1-1-16,0 2 0 0,1-3-4 0,2-1 0 16,-2-1 0-16,3 0 3 0,-4 0-2 0,0 0-2 0,0 0-4 15,0 1 4-15,-4 1 4 0,3 0-5 16,-2 0-2-16,2 2 4 0,1 4 0 0,-1-2 2 15,-2-3 4-15,-1-1-9 0,3 5 11 0,-3 0 2 0,3 0-3 16,-3 2-2-16,-3-2 0 0,1 0-4 0,0 0 1 16,-2-1 6-16,3 4-3 0,-1-3-1 0,0 1-1 15,0 1-1-15,2-3 1 0,-1-2-3 0,0-2-2 16,-1 3 5-16,2-1-6 0,-1 3 2 0,0 0 0 16,0 0 0-16,-1 2 1 0,2-2-1 0,0 2-12 15,-1 0 9-15,1-1 4 0,-1 0-1 0,-1 2 0 16,-1 0-6-16,-2-1 8 0,0 0-3 0,1 3-1 15,1-2 1-15,-5 1 1 0,3-1-4 0,-1 2 3 16,-2-1-2-16,3-1 6 0,-1 4 1 0,1-5-9 16,0 2 4-16,-1 4-1 0,3-7 3 0,0 5 2 15,-1-1 0-15,0-3-2 0,1 2 0 0,1 1-6 16,-1-3 4-16,2 2 2 0,-1 0 1 0,1 0-4 16,0 2-8-16,1 0 6 0,0 0 1 0,-3 1 4 0,3 2-4 15,-2-2-4-15,0 1-12 0,-3 1 0 16,0 0-5-16,0 3-1 0,0 0-4 0,-6 0 1 15,2 0-7-15,-1 1 3 0,-4 1-14 0,4 1 24 0,1-1-5 16,-2 2 5-16,2-2-4 0,0-1 6 0,1 1 2 16,1-1 0-16,4 1-4 0,-1-2 8 0,0 2-1 15,8-2 6-15,-11 0 2 0,11 0-16 16,-10-2-7-16,6-3-9 0,0 0-40 0,0 1-132 0,3-2-227 16,-3 2 100-16</inkml:trace>
  <inkml:trace contextRef="#ctx0" brushRef="#br0" timeOffset="28466.88">2849 14166 40 0,'0'0'63'0,"0"0"-9"15,0 0-1-15,0 0-2 0,0 0-8 0,0 0-10 16,0 0 4-16,0 0-6 0,0 0 1 0,0 0-5 0,0 0-4 16,0 0-1-16,0 0-7 0,0 0 3 0,0 0 5 15,0 0-4-15,0 0-1 0,0 0 3 16,0 0 3-16,0 0 7 0,0 0-6 0,0 0 2 15,0 0 8-15,0 0-8 0,0 0 0 0,0 0-1 0,0 0 18 16,0 0-16-16,0 0 4 0,0 0-11 0,0 0-3 16,0 0-9-16,0 0 5 0,0 0-8 0,0 0 4 15,0 0 2-15,0 0-3 0,0 0-4 16,0 0 3-16,0 0 3 0,0 0-2 0,0 0-8 0,0 0 7 16,0 0-3-16,0 0 4 0,0 0 4 0,0 0 1 15,0 0 1-15,0 0-2 0,0 0 3 0,0 0 3 16,0 0-3-16,0 0-7 0,0 0 0 0,0 0-1 15,10 8 5-15,-10-8-8 0,0 0-1 0,0 0 1 16,0 0 4-16,7 1 2 0,-2 0-9 0,-5-1 1 16,0 0-2-16,9 2 6 0,-4-1 3 0,-5-1-4 15,10-1-2-15,-4 1 1 0,-6 0 3 0,13 0-2 16,-6 0-5-16,-1 0 0 0,2 0 0 0,-2 1-2 16,-6-1 9-16,13-1-6 0,-6-1-2 0,1 2 4 15,-8 0-2-15,9-1-2 0,-4 1 4 0,4-1 3 0,-9 1-4 16,10 0 0-16,-2-1-5 0,-3 2 2 15,-5-1 0-15,14 0 5 0,-2 0-3 0,-4 0-5 16,3 0 5-16,-3 0 7 0,2 0-10 0,0 0 4 16,3 0-5-16,-1 1 5 0,3-1-3 0,-2 0-1 15,-1-1-2-15,1 1 3 0,1-3 6 0,-4 5 0 16,2-2-8-16,-2-2 3 0,-1 1 0 0,-1-1 0 16,3 2 0-16,-2 0 1 0,0-2-1 0,1 0-2 0,2 1 5 15,-2 1-7-15,1-1-1 0,0 0 0 0,0-1 0 16,1 2 7-16,-1 0-5 0,2 0 4 0,0 0 0 15,-2 0 5-15,3 0-10 0,-1 0 0 16,-2 2 3-16,2-1-3 0,0-1 3 0,1 0 0 0,-1 0 3 16,1 0-3-16,0 0-1 0,-1 0 8 0,0-1-7 15,1-1-2-15,-2 2 1 0,2-1 6 16,-1 0 0-16,0 0-5 0,1 1-1 0,-4-2 0 0,3-1 5 16,0 2-3-16,-4-2-5 0,2 2 3 0,2 0 1 15,-4 0-1-15,4 1 2 0,-2-3 0 0,-1 3-4 16,1 0 2-16,-1 0 1 0,-1 0-1 0,1 0 3 15,-2 0-2-15,1 0 0 0,4 0 4 0,-4 0-1 16,3 0-5-16,-5-1 1 0,0 1 2 0,1 0-2 16,0 0 0-16,-1-1 0 0,-7 1 2 0,13 0 9 15,-8 0 8-15,-5 0 0 0,10-2-2 0,-3 2-5 16,-7 0 3-16,9 0-6 0,-5-1 1 0,-4 1 4 16,11 0-7-16,-5 0 2 0,1-2-5 0,1 2 4 15,0 0 0-15,3-1-6 0,-2 1 3 0,2-1 3 16,-1 1 0-16,3-2-5 0,0 2 3 0,-5-1-2 0,1 1 0 15,-1 1-1-15,0-2 0 0,-8 1 11 16,9-1 6-16,-9 1 8 0,10 1 8 0,-10-1 5 16,8 0-2-16,-8 0 0 0,0 0-4 0,5 0-6 15,-5 0-5-15,0 0-4 0,0 0-8 0,0 0-19 0,0 0-18 16,8 1-25-16,-8-1-24 0,0 0-15 0,0 0-29 16,-7 7-32-16,7-7-82 0,-9 4-251 15,-1-3 111-15</inkml:trace>
  <inkml:trace contextRef="#ctx0" brushRef="#br0" timeOffset="29120.89">3181 14257 81 0,'0'0'73'0,"-5"-2"-3"0,5 2-12 0,0 0-12 15,0 0 2-15,0 0-13 0,0 0 0 0,-9 5-5 0,8-2-4 16,1-3-3-16,-4 7-2 0,0-2-4 0,2 0 0 16,-1 2-2-16,-3 0 2 0,-2 0 1 15,2 1 1-15,-1 1 3 0,-2 1 4 0,1-1-2 16,-3 4 3-16,1-1-4 0,-4 0-3 0,5-1-1 0,0-3 5 15,-2 2-3-15,2 0-8 0,-3 0 1 0,1-1 6 16,-1-1-3-16,3 1-5 0,-1-1 2 0,-2-2 5 16,3 1 5-16,-2 1-7 0,2-2-9 15,0 2 6-15,-2 0-5 0,0-1 5 0,-1 0-7 0,-1 4 0 16,0-1 1-16,2-2 1 0,2 2-3 0,0-2-2 16,-4 1-6-16,7-1-11 0,-5 0 5 0,5 0-13 15,-2-1-2-15,3-1-17 0,0-1-18 0,1-1-6 16,0 1-13-16,3-2-55 0,1-3-141 0,0 0 64 15</inkml:trace>
  <inkml:trace contextRef="#ctx0" brushRef="#br0" timeOffset="29582.88">3347 14323 15 0,'-3'5'54'0,"0"0"-10"0,-3 3-3 16,-1 1 4-16,-3 0-4 0,2 0-1 0,-5 5-1 16,-3-5 2-16,-3 11-2 0,2-3 1 15,-7 0-4-15,2 2 4 0,2-3-11 0,-2 4 0 0,2-1-5 16,4-3 0-16,-3 3-1 0,2 0-4 0,3-3 2 15,2-1-4-15,-1-1 0 0,3-2-6 0,1 3 5 16,1-5-7-16,-1-1 2 0,5 1-7 0,-1-1 5 16,0-1-3-16,1-3 1 0,4 2 2 0,-6-2-3 15,6 0-3-15,-4 0-5 0,4-1-6 0,0-1-9 16,-3 2-12-16,3-5-8 0,0 3-12 0,0-3-63 16,0 0-120-16,0 0 53 0</inkml:trace>
  <inkml:trace contextRef="#ctx0" brushRef="#br0" timeOffset="29987.88">3574 14418 6 0,'-16'11'74'0,"-2"7"-5"0,-2 1-12 16,1-1-2-16,1 0-3 0,0 3 5 15,0 2-10-15,0-1 0 0,0-1-5 0,4-1 3 0,3-4-5 16,-6 4-4-16,3 2 1 0,0-4-5 0,0 2-7 16,-4 0 10-16,-1 2-14 0,1 0-1 0,-6 1 5 15,2 0-6-15,-2-1-2 0,3-1-3 0,2-2 0 16,8-4 0-16,-5 0 1 0,2-3-4 0,2-1-7 16,3 0 9-16,0-2-18 0,1 0-1 0,2-1-18 15,-1 0-12-15,2-3-22 0,1 1-78 0,-1-1-147 16,1-1 65-16</inkml:trace>
  <inkml:trace contextRef="#ctx0" brushRef="#br0" timeOffset="30380.89">3685 14634 74 0,'-18'24'87'0,"1"-3"-9"15,2 0-8-15,2-6-7 0,3 1-5 0,-2 0-10 16,1-2 0-16,1-1-8 0,1 1-2 0,-4 1-5 0,3 0-3 16,-4-1 1-16,1 0-9 0,1-1-5 0,-2 1-2 15,2 0 1-15,-2-2-10 0,2 0-6 0,3-3-21 16,-1 0-13-16,1-1-21 0,2 0-56 15,0-3-120-15,1 0 53 0</inkml:trace>
  <inkml:trace contextRef="#ctx0" brushRef="#br0" timeOffset="30678.89">3887 14700 11 0,'-7'8'146'0,"6"4"-16"15,-3 4-4-15,-2-2-16 0,2 2-14 0,0 1-7 16,0 0-9-16,-1 0-13 0,0 2 0 0,1-1-7 15,-2 0-7-15,2 0-5 0,0-4-2 0,2-2-9 16,-1-2 1-16,3-3-1 0,-4 1-6 0,4-2-10 16,-5 0-24-16,1 0-30 0,-5-3-45 0,2 2-119 15,-5-2-213-15,-2 1 95 0</inkml:trace>
  <inkml:trace contextRef="#ctx0" brushRef="#br0" timeOffset="33230.76">3491 14193 73 0,'0'0'92'0,"0"0"-13"0,0 0-9 16,0 0-5-16,0 0-6 0,0 0-6 0,0 0-5 16,0 0-3-16,0 0-4 0,0 0-5 0,0 0 1 15,0 0-6-15,0 0 1 0,0 0 0 0,0 0-11 16,0 0 8-16,0 0-2 0,0 0 4 0,0 0 7 15,0 0-5-15,0 0 9 0,0 0-5 0,0 0 4 16,0 0-7-16,0 0 2 0,0 0-8 0,0 0-4 0,0 0 0 16,0 0 5-16,0 0-9 0,0 0-1 15,0 0-2-15,0 0-8 0,0 0 4 0,0 0-3 16,0 0-2-16,0 0 3 0,0 0 0 0,0 0-3 0,0 0 5 16,0 0-9-16,0 0 1 0,0 0 5 0,0 0 0 15,0 0 4-15,0 0-2 0,0 0 0 0,0 0-1 16,0 0 0-16,0 0-5 0,0 0-1 0,0 0 4 15,0 0-4-15,0 8-2 0,0-8 2 0,0 0 1 16,-3 5-4-16,3-5-4 0,0 0 6 0,0 8-2 16,0-8-2-16,0 4 1 0,0-4 0 0,0 5 2 15,0-5-3-15,0 7 2 0,0-3-7 0,0-4 0 16,0 5 7-16,0 0-2 0,0 1 0 0,0-1 3 16,0 0-8-16,0 0 7 0,0 0 0 0,0 0 2 15,0 0 1-15,3 2-1 0,-3-3-3 0,-3 2 9 16,3 1-3-16,0-3-4 0,0 2 2 0,0 0 0 15,0 2 2-15,0-3-7 0,0 3 6 0,0-2-3 16,-1 3-1-16,2 2 2 0,-1-2 2 0,0 1-6 0,3 1 3 16,-6-3 4-16,6 4-5 0,-3-2 3 15,-3 0 0-15,6 4-2 0,-6-2-4 0,3-2 8 16,0 0-5-16,-1 2 10 0,1-5-4 0,-3 5-1 0,3-5 6 16,0 1-2-16,-1-1-1 0,0 2 0 0,1 1-1 15,-4 0-5-15,0 0 6 0,3 2-19 0,-2-2 15 16,2 1-5-16,-3 0 7 0,0 0 3 0,4 2 0 15,-1-2-1-15,-2-1 2 0,2 1-6 0,1 0 2 16,0 0 2-16,-1 0-8 0,1 0 1 0,-3 0 2 16,3 0 2-16,-1 0-5 0,-2-1 4 0,2-1-8 15,-3 3 6-15,3 0 2 0,-3 5-3 0,0-3-1 16,2 3-3-16,-2-5 3 0,0 0 0 0,4-4-2 16,-3 4 6-16,2-1-5 0,1-2 1 0,-1 0-2 15,1-2 0-15,1 0-4 0,-1 0 2 0,-1-1 4 16,1 1-3-16,0-2 2 0,1 2-2 0,-1-1-2 15,0 1 8-15,0-3-3 0,0 2-1 0,1 0-2 16,-1-1 2-16,0 0 1 0,-1-1-3 0,1 3 2 0,1 0 2 16,-2-3-2-16,1 3-2 0,0 0 0 0,0-2 0 15,0 2 4-15,0-2 1 0,4 2-8 16,-4-2 3-16,1 4 0 0,2 2 2 0,-3-5-2 16,1-1-1-16,3 3 2 0,-4-1 1 0,4 0-1 0,-4-2 1 15,4 0 2-15,-3 0-4 0,0-1 2 0,3 2-3 16,-3-3-1-16,2 1 2 0,-3 0 1 0,1 2-3 15,2-4 3-15,-2 1-1 0,-1 1 5 0,0-4-3 16,1 7-2-16,3-3 5 0,-4 1-5 0,0-5 1 16,0 4 0-16,3-1-1 0,-3-3 0 0,0 0 4 15,0 0 2-15,1 5-6 0,-1-5 6 0,0 0-12 16,0 0-3-16,0 0-7 0,0 0-4 0,0 0-17 16,0 0-13-16,4-12-17 0,-4 12-13 0,4-6-25 15,-3 2-40-15,-1 3-77 0,0-6-240 0,0 7 106 16</inkml:trace>
  <inkml:trace contextRef="#ctx0" brushRef="#br0" timeOffset="33912.29">3411 14268 2 0,'0'0'48'0,"0"0"-5"0,0 0 6 16,0 0-6-16,0 0 1 0,0 0 6 0,0 0 0 16,0 0-15-16,0 0-5 0,0 0 1 0,0 0-5 15,-1-6-11-15,1 6 0 0,0 0-4 0,-4-5 5 16,4 5-12-16,0 0 1 0,0 0-3 0,0 0 4 0,-1-2-4 15,1 2-3-15,0 0 4 0,0 0-10 0,0 0-3 16,0 0-4-16,0 0-11 0,0 0-55 16,0 0-84-16,0 0 37 0</inkml:trace>
  <inkml:trace contextRef="#ctx0" brushRef="#br0" timeOffset="34039.29">3369 14292 31 0,'0'0'73'0,"0"0"-12"0,0 0-7 0,0 0-17 16,0 0-7-16,0 0-18 0,0 0-13 0,0 0-20 16,12-6-25-16,-12 6-51 0,0 0 23 0</inkml:trace>
  <inkml:trace contextRef="#ctx0" brushRef="#br0" timeOffset="34832.36">3253 14217 44 0,'-5'4'57'0,"1"-1"-8"0,-1 2-1 0,-3-1-8 15,3-1 5-15,-4 5-5 0,0-1 8 0,-1-1-9 16,-2 2-3-16,0 0 2 0,-5 3 3 16,3-1-6-16,-3 0-9 0,1-1 3 0,-1 1 3 0,2 0 0 15,-2-1 5-15,2 0-1 0,-3-1-6 0,4 1 2 16,1-5-4-16,4 0-1 0,-4 3 4 0,4-4-14 15,3 2 7-15,-5 1-11 0,2-1 4 0,2-2 5 16,-2 0-1-16,3 2-16 0,1-1 12 0,-2-2-5 16,2 1 1-16,-2-2 4 0,3 4-11 0,-1-3 5 15,0 2-6-15,2-2-13 0,-1-1-15 0,4-1-8 16,-4 3-11-16,4-3-11 0,-1 2-17 0,1-2-76 16,0 0-158-16,0 0 70 0</inkml:trace>
  <inkml:trace contextRef="#ctx0" brushRef="#br0" timeOffset="35184.36">3174 14314 50 0,'-8'7'95'0,"2"0"-9"0,0-2-4 16,-1 3-1-16,-3 1-10 0,2-3 8 0,-1 5-12 16,-1-5-4-16,0 4 4 0,1-3-11 0,-2 4 1 15,1-4-2-15,-1 5-2 0,-2-2-20 0,0 2 7 16,4-3-3-16,-1-1 1 0,1-1-5 0,-4 5-6 15,3-3-6-15,1-1-3 0,1-2 4 0,2 1-4 16,1-3-6-16,1 2-2 0,-1-3-11 0,2 2-14 16,1-2-14-16,0 1-9 0,2-4-20 0,-1 6-5 15,1-6-34-15,0 0-65 0,0 0-175 0,0 0 77 16</inkml:trace>
  <inkml:trace contextRef="#ctx0" brushRef="#br0" timeOffset="35495.87">3161 14423 20 0,'-8'6'101'0,"-1"1"-3"0,-1-1-11 16,1 1-10-16,1 1-10 0,-2-3 1 0,1 2-1 16,0-1-16-16,-2-1 5 0,2 2-5 0,0 1-4 15,-1-2-9-15,1 1 3 0,0-1-9 0,0 5 0 16,-4-2-8-16,4 0-8 0,0 0 1 0,-1-4 7 16,1 3-15-16,3-1-2 0,-2 1-7 0,4-4-25 15,0 2-1-15,0-4-11 0,3 3-9 0,1-5-13 16,1 5-81-16,-1-5-151 0,0 0 67 0</inkml:trace>
  <inkml:trace contextRef="#ctx0" brushRef="#br0" timeOffset="35814.87">3287 14452 55 0,'-6'5'146'0,"2"0"-6"0,-5 1-14 0,-1-1-8 16,-3 2-11-16,4 0-6 0,-5 1-15 0,0 4-4 15,0-1-4-15,1 0-18 0,-1 0-2 0,1 1 1 16,3-6-7-16,-2 6-6 0,2 0 2 0,1-4-8 15,1 2-5-15,0-3-6 0,2 0 0 0,2-1-1 16,-5 0-4-16,1 1-3 0,3-3-3 0,1 1-14 16,-1-2-9-16,1-1-18 0,4 1-11 0,-3 1-11 15,3-4-11-15,0 0-23 0,0 5-9 0,0-5-122 16,0 0-228-16,0 0 101 0</inkml:trace>
  <inkml:trace contextRef="#ctx0" brushRef="#br0" timeOffset="36114.87">3341 14529 62 0,'-4'5'104'0,"0"0"-13"0,-1 1-11 0,-1 0 1 16,1 1-9-16,-2 2 7 0,2-3-1 0,-3 5 0 15,1-4-5-15,1 3 10 0,-1-2-3 0,1-1 3 16,-3 1-2-16,1-2 1 0,-1 4-9 0,3-3-9 16,-7 0-3-16,3 1-8 0,-7 4-5 0,4-4-6 15,-2 1-8-15,5 0 5 0,-4-1-15 0,2 1-3 16,2-3-5-16,1 2-6 0,-2 0-19 0,4-2-10 16,0 0-28-16,1 0-3 0,1-1-8 0,3-1-7 15,2-1-7-15,-1 1-19 0,1-4-28 0,6 2-75 16,-6-2-210-16,0 0 93 0</inkml:trace>
  <inkml:trace contextRef="#ctx0" brushRef="#br0" timeOffset="36447.57">3314 14776 67 0,'0'4'71'0,"2"2"-4"0,-2-2-5 15,0 1-13-15,0 1 2 0,0 2-6 0,-3 0-8 16,0 0 2-16,0 0-4 0,-3 0-3 0,0 1 3 16,1-1 8-16,-1 2-4 0,2-5 1 0,-4 2 12 15,3 0 4-15,-4-2-9 0,0 2 15 0,4-4 0 16,-3 3 0-16,-2-1-7 0,1 0-3 0,4-2-10 15,-3 1 1-15,3 0 1 0,0 0-14 0,0 0-1 16,1 0-2-16,0 0-14 0,2 1-11 0,0-2-8 16,1-1-19-16,-1 2-11 0,2-4 0 0,-3 4-5 15,3-4-9-15,0 0-6 0,0 0-17 0,0 0-33 16,12-1-55-16,-12 1-173 0,11-8 77 0</inkml:trace>
  <inkml:trace contextRef="#ctx0" brushRef="#br0" timeOffset="36648.12">3328 14945 81 0,'-6'2'118'0,"2"3"1"0,0 0-15 0,2 1-14 0,-2-1-3 15,1 1-8-15,1-1-10 0,-2-1-3 0,0-1-7 16,0 2-7-16,2-2-9 0,-2 0-2 0,-1 1-8 15,1-1 4-15,-1 1-17 0,0-4-29 0,-3 3-41 16,2-1-124-16,-1-1-187 0,-3-1 83 0</inkml:trace>
  <inkml:trace contextRef="#ctx0" brushRef="#br0" timeOffset="39614.25">2921 14458 47 0,'0'0'95'0,"0"0"-8"0,0 0 1 0,0 0-5 16,0 0-8-16,0 0 1 0,0 0-10 0,0 0-2 0,0 0 1 15,0 0 5-15,0 0-12 0,0 0-1 0,0 0-3 16,0 0-5-16,0 0-2 0,0 0 0 16,0 0-12-16,0 0 1 0,0 0-4 0,0 0-2 15,0 0-1-15,0 0-3 0,0 0-2 0,0 0-2 0,0 0-5 16,0 0-6-16,0 0 2 0,0 0 0 16,-13 8 2-16,13-8-7 0,0 0 5 0,-5 2 2 15,5-2-1-15,0 0 2 0,-5 2 0 0,5-2-3 0,0 0 0 16,-4 3 7-16,4-3-10 0,0 0 3 0,0 0 3 15,0 0-6-15,-7 0 3 0,7 0-4 0,0 0-3 16,-5 2-4-16,5-2 4 0,0 0 0 0,-5 1-1 16,5-1-1-16,0 0 1 0,0 0-1 0,0 0 6 15,-2 4-2-15,2-4 1 0,0 0-3 0,0 0 5 16,0 0 3-16,-3 3-2 0,3-3-1 0,0 0 4 16,0 0 1-16,0 0 4 0,0 0-2 0,0 0 1 15,0 0 1-15,0 0-10 0,0 0 9 0,0 0-5 16,0 0 4-16,0 0-2 0,0 0 0 0,0 0-7 0,0 0 3 15,0 0-1-15,0 0-3 0,0 0 1 16,0 0-1-16,0 0 5 0,0 0 5 0,0 0 4 16,0 0-10-16,0 0 16 0,0 0 0 0,0 0 0 15,13 0 3-15,-13 0-2 0,0 0 3 0,11-3-1 0,-11 3-4 16,9 0-6-16,-5-1-2 0,-4 1-3 0,8-1 0 16,-8 1 1-16,10 0-3 0,-2 0-1 15,-3-3 3-15,-5 3-5 0,11 1 0 0,-3-1-3 0,0 0 1 16,-1 0-2-16,1 0-2 0,-2 2 2 0,3-4 0 15,-1 2-3-15,1 0 0 0,1-1-2 0,-2 2 2 16,-3-1-2-16,3-1 0 0,-8 1-3 0,17-1 3 16,-10 1 1-16,4-1-2 0,0 1-2 0,1 0-3 15,2 1-2-15,3-1-4 0,-2 0-9 0,2 0 5 16,-3 0 0-16,0 1-2 0,-3-1 2 0,1 0 3 16,1 0-2-16,-3 0 0 0,-1 0 6 0,0-1 2 15,-1 1-4-15,-8 0 2 0,11 0 3 0,-4-1-3 16,-4-1 0-16,3 1 4 0,0 0 2 0,-1 0 1 15,3-1 1-15,-1 2-6 0,2 0 2 0,-2-2 3 0,0 2 0 16,2-1-2-16,4 1 0 0,-5 0 2 16,1 0-5-16,2 0 3 0,-2 1-4 0,-2 1-3 15,4-2-1-15,-6 2 7 0,4-2-3 0,-4 0-3 0,0 1 4 16,-5-1 2-16,12 0-1 0,-12 0 1 0,6 1 1 16,-6-1 2-16,7 0 0 0,-7 0-1 15,0 0 0-15,6 1 3 0,-6-1-4 0,0 0 4 0,0 0-3 16,8 0 1-16,-8 0-4 0,0 0 3 0,0 0 1 15,0 0 2-15,6-1-3 0,-6 1-1 0,0 0-3 16,9 1 4-16,-9-1-3 0,8 2 5 0,-2-1 0 16,-2 0-2-16,-4-1-1 0,7 1 3 0,-7-1 0 15,7 2-4-15,-7-2 3 0,4 2-2 0,-4-2 6 16,0 0-1-16,0 0 5 0,0 0-4 0,5 0 0 16,-5 0 3-16,0 0-2 0,0 0-17 0,0 0-24 15,0 0-47-15,0 0-42 0,0 0-55 0,-21 0-128 16,21 0-331-16,-9 0 146 0</inkml:trace>
  <inkml:trace contextRef="#ctx0" brushRef="#br0" timeOffset="40693.79">2849 14679 33 0,'0'0'88'0,"0"0"-1"0,0 0-9 0,0 0 24 16,0 0-5-16,0 0 3 0,0 0-3 16,0 0-6-16,0 0-9 0,0 0-8 0,0 0-1 0,0 0-6 15,0 0-9-15,0 0-9 0,0 0-1 0,0 0-14 16,6 6 4-16,-6-6-8 0,0 0-5 0,0 0-3 15,0 0 5-15,0 0-2 0,6 1-3 0,-6-1-2 16,4 1 1-16,-4-1-3 0,3 3 3 0,-3-3 1 16,0 0-2-16,0 0 1 0,9 1-4 0,-9-1-3 15,4 2-2-15,-4-2 3 0,0 0-3 0,0 0 3 16,0 0-4-16,5 0-2 0,-5 0 1 0,0 0-4 16,0 0 3-16,0 0-1 0,5 2 2 0,-5-2 5 15,0 0 4-15,7 1 0 0,-7-1 3 0,7 1-1 16,-7-1 7-16,8-1 2 0,-8 1 3 0,8-1-1 15,-8 1-1-15,11-2-6 0,-6 2 2 0,-5 0-1 16,9-2 0-16,-2 4-1 0,-7-2-1 0,12 0-5 16,-7 0 6-16,3 0-9 0,-8 0 7 0,14-2-3 15,-9 1-3-15,7 1 0 0,-6-1-1 0,3-1-2 0,-1 2 0 16,2-1-2-16,-2 2-5 0,-2-1-3 16,2 0 4-16,-1 0 1 0,0 0-4 0,-1 2 0 15,1-2-1-15,-7 0 2 0,10 0 0 0,-4 1 1 0,3 0-6 16,-3 1 2-16,2-2 2 0,1 0-1 0,3 2-1 15,-1-1-1-15,3 0 3 0,-4-1-2 0,2 0 0 16,2-1-3-16,-4 0 5 0,3 2-2 0,-3-1-1 16,3 0-3-16,-3 1 2 0,2-1-1 0,-3 3 1 15,1-2 1-15,-2 0-4 0,-2 0 2 0,2 0 0 16,-1 0 6-16,0-1-3 0,0 0-2 0,1 2-4 16,0-1 5-16,-2-1-2 0,0 0 4 0,-6 0 0 15,13 0-3-15,-4 0 2 0,-5 0-3 0,-4 0 1 16,9 0 2-16,-9 0 0 0,9 0-3 0,-9 0-1 15,10 0 3-15,-10 0-3 0,5 0 5 0,-5 0-3 16,8 0 0-16,-8 0-4 0,10 0 4 0,-10 0-2 16,8 0 2-16,-8 0-1 0,0 0 0 0,9 0-2 15,-9 0-1-15,5 0 1 0,-5 0-2 0,0 0 5 16,10 0-4-16,-10 0 2 0,0 0 1 0,8 0 0 16,-8 0-1-16,4 3 2 0,-4-3 1 0,6 2-2 15,-6-2 0-15,6 0 1 0,-6 0 1 0,8 2-8 0,-6 0 8 16,-2-2-5-16,6 1 4 0,-6-1 2 0,0 0 2 15,0 0 0-15,0 0 1 0,9-1-4 16,-9 1 4-16,0 0 2 0,0 0 0 0,4-4-3 0,-4 4 1 16,0 0 0-16,0 0-8 0,0 0-19 0,0 0-28 15,0 0-37-15,0 0-42 0,0 0-53 0,0 0-161 16,-10-6-369-16,7 4 165 0</inkml:trace>
  <inkml:trace contextRef="#ctx0" brushRef="#br0" timeOffset="43124.27">2942 14512 11 0,'0'0'119'0,"0"0"-10"0,0 0-1 0,0 0-8 16,0 0-4-16,0 0-12 0,0 0-5 0,0 0-3 0,0 0-8 16,0 0-11-16,0 0 3 0,0 0-11 0,0 0-4 15,0 0-8-15,0 0 0 0,0 0-8 0,0 0 3 16,0 0-9-16,0 0 0 0,0 0 0 0,0 0-4 15,-9 14-8-15,8-11 5 0,-3 3-1 0,2-1 1 16,-1 3-8-16,1-1 7 0,-1 1-10 0,2 1 3 16,-3 0 2-16,1 0-1 0,1 0 0 0,-1-1-3 15,1-2 3-15,-1 0-6 0,1 1 10 0,-1 0-4 16,1-2 5-16,-1 2-5 0,0-2 0 0,1 0-1 16,-1-1 3-16,2 1-1 0,-2-2-4 0,3-3-1 15,-2 7 1-15,2-7 1 0,-3 2-2 0,3-2 3 16,0 0-3-16,-1 3 1 0,1-3-1 0,0 0 5 15,0 0-1-15,0 0 3 0,0 0 1 0,0 0 2 16,0 0 2-16,0 0 2 0,0 0-8 0,0 0 0 0,0 0-4 16,14-7 7-16,-11 4-2 0,1 0-4 0,1-1-3 15,1-1 1-15,0 0-4 0,2 0-2 0,0-1-5 16,1-2-15-16,-2-1-5 0,2-1 5 16,-1 0 0-16,-2 1 7 0,2 1 3 0,-3-1-1 0,0 1 3 15,-1 5 3-15,1-6 0 0,-1 6 2 0,0 0-1 16,-3-3 3-16,0 3-1 0,-1 3 5 0,4-3-4 15,-1 1-7-15,-3 2 9 0,0 0-6 0,4-3 1 16,-4 3 3-16,0 0-3 0,0 0-3 0,6 0 2 16,-6 0 0-16,0 0-1 0,0 0-2 0,0 0 1 15,0 0 0-15,0 0-2 0,0 0 6 0,0 0 2 16,5 4-4-16,-5 0 2 0,0-4 0 0,0 0 6 16,-5 7-2-16,5-7 0 0,-4 5 2 0,3-2-2 15,0 2 2-15,-3-3-3 0,0 3 1 0,1 0 0 16,2 4 4-16,-3-3-2 0,0 3 0 0,-1 0 0 15,3-1-3-15,-2 2 2 0,1-3 3 0,2 1-2 16,-1-2-6-16,-1 2 8 0,0-1-4 0,2-1 2 16,-1 1-3-16,-1-3 5 0,3-1 0 0,0 0 2 0,0-3 0 15,-5 4-2-15,5-4 3 0,0 4 2 0,0-4-1 16,-2 3 2-16,2-3 0 0,0 0-5 16,0 0-1-16,0 0 1 0,0 0-3 0,0 0 2 0,0 0-2 15,0 0 1-15,16-5-1 0,-11 1 0 0,3 3 0 16,-2-3-2-16,3-2 3 0,0 1-5 0,-1-2-5 15,2 1 3-15,-1-2-8 0,0 1 8 0,1-3 0 16,2 1-3-16,-2 1 1 0,4-4 5 0,-3 0-1 16,-1 4 1-16,3-4 2 0,-5 3-5 0,2 1 7 15,-1-1-2-15,-6 4-3 0,1 2-2 0,-1-1-1 16,1-1 3-16,0 2-3 0,1 0 1 0,-5 3-2 16,1-4 3-16,-1 4-1 0,0 0 2 0,0 0-11 15,0 0 11-15,6 7 2 0,-6-7-4 0,-2 10 2 16,1-6-1-16,0 2 2 0,-1 2-3 0,1-4 3 15,-5 3 0-15,2 1 2 0,-2 2 1 0,0-2 3 16,1 1-1-16,0-1 0 0,0-2-7 0,3-2 8 16,-1 1 0-16,-1-3-1 0,0 2 5 0,2 0 0 0,-1-3-8 15,-2 1 6-15,5-2 1 0,-6 2-2 0,6-2-1 16,-5 3-1-16,5-3-2 0,-3 2 4 16,3-2 1-16,-4 2-1 0,4-2-5 0,0 0-6 0,0 0 7 15,0 0-1-15,0 0-1 0,0 0 3 16,0 0-2-16,0 0-1 0,0 0 2 0,14-5-1 0,-6-2 3 15,2 2-4-15,1-3 4 0,1 0 2 16,-4 0-6-16,2 1 3 0,2 1-1 0,-3-1 0 0,1-2-2 16,1 4-2-16,-2-2-1 0,4 1-3 0,-7 1-15 15,1 1 16-15,-2-1 4 0,0 2 2 0,-1 1-5 16,0-1 0-16,-2 1 1 0,-2 2 0 0,4-4 0 16,-4 4 0-16,5-3-3 0,-5 3-1 0,0 0 5 15,0 0-3-15,4 0-2 0,-4 0 3 0,0 0-3 16,0 0 5-16,0 0-7 0,0 0 6 0,0 0 1 15,0 0-3-15,0 0 1 0,0 0-3 0,0 0 6 16,-1 10 5-16,1-10-9 0,-2 7 6 0,0-5 1 16,1 4-2-16,-2-2 1 0,3-1-7 0,0-3 4 0,-4 7 2 15,3-2-3-15,-4-2 1 0,5-1 5 0,0 4-7 16,-4-4 1-16,4-2 5 0,0 6-4 16,0-6 3-16,0 5 1 0,0-5 2 0,0 0 3 15,0 0-2-15,0 0 2 0,0 0 0 0,0 0-6 0,9-13 4 16,-5 7-8-16,0 0 1 0,1 1 9 15,2-4-2-15,-1 0-23 0,1 3 18 0,0 0 0 0,-5-2 1 16,2 4 0-16,1 0-13 0,-1 0 12 0,2-1-10 16,-3 1 10-16,-1 0-1 0,1 3-1 15,-3 1-1-15,4-3-3 0,-4 3 5 0,2-2 0 0,-2 2-4 16,0 0 1-16,0 0 1 0,4 7-4 0,-4-7 9 16,-2 10-4-16,0-6 2 0,0 1-1 0,-1 0-9 15,1 3 7-15,-1-4 1 0,3 1 4 0,-3 2-12 16,3-2 14-16,-2-2-6 0,1 2-3 0,-3-1 10 15,4-1 1-15,0 0-4 0,0-3 1 0,-3 7 1 16,2-5-4-16,1-2 4 0,-1 5-2 0,-2-2-3 16,3-3-1-16,0 6 4 0,-1-3 1 0,1-3-4 15,-1 8 1-15,1-6 4 0,0 2-3 0,-2-1-2 0,4 2 3 16,-4-1 1-16,2-4-5 0,2 8 4 16,-2-7-2-16,0-1-8 0,1 6 10 0,-1-6 5 15,3 2-5-15,-3-2 1 0,0 0 0 0,10-8 1 0,-7 4 4 16,3-2-5-16,-1-2 4 0,0 0 0 15,1 1-3-15,2 0 2 0,0 0-3 0,-2 0-1 0,2-1-7 16,-3 4-3-16,1-3-1 0,-2 1-1 16,1 2-1-16,-1-1-6 0,1 2 5 0,-4-1 1 0,4 1-1 15,-1 2 4-15,-4 1 0 0,4-6 2 16,-4 6 1-16,0 0-4 0,4-3 0 0,-4 3 2 16,0 0 0-16,0 0-2 0,0 0 4 0,0 0 2 0,0 0-1 15,0 0 3-15,-4 13-3 0,0-9-3 0,3 1 6 16,-2 0-5-16,-2-1 8 0,2 4-1 0,0 0 1 15,-1 0 1-15,0-2 2 0,0 1 4 0,-1-1-3 16,3 1 4-16,-2-5-9 0,0 3 7 0,4-1-10 16,-4 1 6-16,3-3 0 0,-2 1 0 0,3-3-3 15,-1 5 4-15,1-5-1 0,0 0 4 0,0 0 5 0,-2 3-5 16,2-3 5-16,0 0-4 0,0 0-2 16,0 0-1-16,0 0 2 0,0 0-6 0,0 0 3 15,11-11-1-15,-10 10 0 0,-1 1-4 0,4-3 0 0,-4 3 0 16,5-3 1-16,-5 3 2 0,4-2-2 15,-4 2-2-15,5-4 4 0,-1 3 0 0,0-2-4 0,-1 2 1 16,0-2 5-16,2 0-1 0,-1 1-8 16,-4 2 5-16,4-4 0 0,0 1 1 0,-3 1-3 0,-1 2 5 15,5-3 0-15,-2 2 5 0,-3 1 3 0,0 0 0 16,0 0 4-16,0 0-8 0,4-3 0 0,-4 3-2 16,0 0 0-16,0 0 3 0,0 0-4 0,-4 12 3 15,4-6-7-15,-3 0 4 0,2-2-5 0,1 1 2 16,-1-1 3-16,-2 1-7 0,2 0 6 0,1-1-7 15,-4 3 5-15,4-3 2 0,-3 1-2 0,2 2 3 16,-3-5-4-16,2 1-1 0,-2-1 4 0,2 2-4 16,2-4 6-16,-3 6-1 0,-1-5 1 0,4-1 9 15,-4 1 1-15,4-1 1 0,0 0-3 0,-5 3-3 0,5-3 5 16,0 0-1-16,0 0-2 0,-5 0-2 16,5 0-4-16,0 0-2 0,0 0 0 0,0 0 1 15,0 0-3-15,0 0-10 0,0 0-13 0,0 0-34 16,0 0-17-16,0 0-38 0,0 0-211 0,0 0-344 0,0 0 152 15</inkml:trace>
  <inkml:trace contextRef="#ctx0" brushRef="#br0" timeOffset="46231.43">3096 14540 30 0,'0'0'114'0,"0"0"-16"0,0 0-5 15,0 0 1-15,0 0-6 0,0 0 4 0,0 0-2 16,0 0-1-16,0 0 0 0,0 0 0 0,0 0-1 16,0 0-5-16,0 0-1 0,0 0-3 0,0 0-12 15,0 0-6-15,0 0-8 0,0 0-5 0,0 0-7 16,0 0-4-16,0 0-4 0,-5-1-5 0,5 1-3 16,0 0-2-16,0 0-1 0,0 0-3 0,0 0-7 0,0 0 6 15,0 0 1-15,0 0-4 0,6-6 1 16,-6 6-4-16,0 0 2 0,3-4-7 0,-3 4 3 15,0 0-2-15,1-4 2 0,-1 4-3 0,0 0 1 0,0 0-3 16,0 0-1-16,0-7-1 0,0 7 0 0,0 0-1 16,0-4 7-16,0 4-4 0,0 0-6 0,0 0 1 15,0 0 1-15,0 0-1 0,0 0-7 0,0 0 8 16,0 0 1-16,0 0 0 0,0 0-6 0,0 0 2 16,0 0 2-16,0 0 2 0,0 0-1 0,0 0-3 15,0 0 5-15,0 0 1 0,0 0-4 0,0 0 1 16,0 0-5-16,0 0 0 0,0 0 3 0,-5-2 3 15,5 2-1-15,0 0 0 0,0 0-3 0,0 0 0 16,0 0-1-16,0 0 5 0,0 0-2 0,0 0 1 16,0 0 1-16,0 0-1 0,0 0-7 0,0 0 5 15,0 0 3-15,0 0 0 0,0 0-1 0,0 0 0 16,0 0-1-16,0 0-8 0,0 0 10 0,-8 0 0 0,8 0-3 16,0 0 4-16,0 0-2 0,0 0-2 15,0 0 4-15,0 0-5 0,0 0 4 0,0 0-1 16,0 0-8-16,0 0-3 0,0 0 9 0,0 0-3 0,0 0 3 15,0 0 0-15,-1 6-1 0,1-6 4 0,-3 4-2 16,-1 0-7-16,4-4 6 0,-2 8-5 0,2-6 2 16,0 3 2-16,0 0 5 0,0 3-3 0,0-1 2 15,0 1-7-15,0-2 2 0,0 3-9 0,0-2 13 16,2 1 2-16,1 1-3 0,-2 1 1 0,0 0 4 16,1-4-4-16,-1 5 0 0,-1-5 1 0,1 5-1 15,1-4 8-15,-1 0 3 0,0 0-2 0,0-1-1 16,1 1-3-16,-1 1 4 0,0-1-1 0,1-1-9 15,-2-3 9-15,1 0-1 0,0 4-2 0,-1-4 3 16,1 1 0-16,-1-4 4 0,0 4 6 0,0-4 4 16,0 0 5-16,2 6 3 0,-2-6-2 0,0 0-4 15,0 0 1-15,0 0-2 0,0 0-1 0,0 0-6 16,0 0-8-16,0 0-14 0,0 0-13 0,0 0-11 16,7-10-15-16,-7 10-21 0,0 0-28 0,3-4-14 15,-3 4-28-15,2-2-28 0,-2 2-105 0,0 0-291 16,0 0 129-16</inkml:trace>
  <inkml:trace contextRef="#ctx0" brushRef="#br0" timeOffset="47097.06">3176 14563 20 0,'0'0'101'0,"3"-5"-4"0,-3 5-2 0,0 0 5 0,0 0 2 16,0 0-15-16,0 0 3 0,0 0-17 0,0-3-6 16,0 3-4-16,0 0-10 0,0 0 1 15,0 0-8-15,0 0-8 0,0 0-2 0,0 0-15 0,0 0-1 16,0 0-8-16,0 0-2 0,0 0-1 0,0 0 0 16,0 0 0-16,0 0-2 0,0 0 2 0,0 0-2 15,0 0 3-15,0 0-4 0,-5 13 12 0,1-9-11 16,1 2 0-16,-1-1 8 0,2-1-5 0,-2 3 0 15,0-1 1-15,4 1 1 0,-5-1-5 0,2-1 4 16,1 1-6-16,0-2 5 0,0 1-1 0,0-2-6 16,0 1 0-16,2-4 1 0,-2 5-3 0,2-5 4 15,-1 2 4-15,1-2-16 0,0 0 12 0,0 0-1 16,15-7 2-16,-6 0 0 0,1 3-1 0,1-4-7 16,1 3-4-16,-3-4 3 0,2 2-4 0,-2-2 0 15,-1 4-12-15,6-3 1 0,-6 3 7 0,1 2-4 16,-4 0 4-16,1 1 1 0,-2 0 1 0,2 0-2 15,-6 2 0-15,8 0 9 0,-8 0 0 0,7 3-12 0,-5 1 14 16,0 0 4-16,0-1-5 0,-2 5 9 0,0-4-10 16,-4 3 2-16,2-2 0 0,-1 0-3 0,2 0 9 15,-2 2 0-15,1-2-1 0,-1 0 5 0,-1-1-8 16,-1 2 3-16,1-2 0 0,-2-3 3 0,2 3 2 16,0-4 6-16,4 0-9 0,-5 2 4 0,5-2-1 15,0 0 2-15,-9-4-7 0,9 4 5 0,-4-6 6 16,3 2-13-16,1 4-10 0,0-5 3 0,0 1-9 15,1-1 3-15,-1 0 4 0,0 0-11 0,4 0 10 16,0 2-8-16,0-1-6 0,0 1 5 0,-4 3 5 16,5-4 5-16,-1 1-8 0,-4 3 0 0,7-1 4 15,-7 1-3-15,8 0-3 0,-8 0 5 0,0 0-1 16,5-2 3-16,-5 2-1 0,0 0 3 0,0 0-1 16,6 3-1-16,-6-3 5 0,3 5 0 0,-3-2 7 15,1 1-6-15,-2 1 12 0,1-5-5 0,-5 7 6 16,1-2-6-16,1-3 0 0,1 1 8 0,-2 0 0 0,4-3 6 15,-1 5 1-15,1-5 3 0,-3 1-3 0,3-1 3 16,0 0-1-16,0 0-4 0,0 0 0 0,0 0-9 16,0 0 4-16,0 0-4 0,0 0-2 15,17-1-3-15,-11-3 6 0,2 3-6 0,1-2-6 0,1 1 1 16,-2 1-20-16,-1-1-4 0,2-1-14 0,-4 1-12 16,3 2-11-16,-2 0-7 0,-6 0-26 0,8 2-77 15,-8-2-186-15,4 3 83 0</inkml:trace>
  <inkml:trace contextRef="#ctx0" brushRef="#br0" timeOffset="49666.74">5546 12448 14 0,'0'-5'82'0,"2"0"-13"16,0 0-1-16,1 1-11 0,-3-1-2 0,3-2-9 16,-1 4-4-16,1-1 0 0,-1-3-5 0,2 4 2 15,-4 0-1-15,5 0 1 0,-5 3 2 0,1-6-7 16,1 4-2-16,-2 2-9 0,0 0-3 0,2-3-2 15,-2 3 3-15,0 0-8 0,0 0-3 0,0 0 3 0,0 0-5 16,0 0 3-16,0 11 1 0,0-11-4 0,-2 6 3 16,2-6-2-16,-3 5-5 0,3 0 1 15,-4-1-4-15,3-2 6 0,-1 3 10 0,-1 0-3 0,0 1 9 16,0 0 1-16,-3 2 6 0,1-1-2 0,-1 0 5 16,0 4 1-16,-1-6 2 0,-1 6-4 15,2-5-1-15,-2 2-2 0,3 0-1 0,0-2 0 0,1 0-2 16,-1-1-3-16,1-1-2 0,1 1-3 0,-1-3-2 15,0 4-5-15,3-4 2 0,-2 1-2 0,3-3 1 16,-2 6-1-16,-1-1-22 0,2-3-33 0,1-2-30 16,-3 6-30-16,2-1-104 0,1-1-225 0,-2 0 100 15</inkml:trace>
  <inkml:trace contextRef="#ctx0" brushRef="#br0" timeOffset="50120.26">5844 12376 19 0,'0'0'135'0,"0"0"-8"0,0 0-3 0,0 0-3 16,0 0-8-16,0 0-6 0,0-5 0 0,0 5 0 16,0 0-13-16,0 0-7 0,0 0 0 0,0 0-7 0,0 0-7 15,0 0-12-15,0 0-2 0,3-3-6 0,-3 3-10 16,0 0-1-16,0 0-6 0,0 0-4 16,0 0-8-16,0 0-10 0,0 0-14 0,0 0-9 0,0 0-21 15,0 0-15-15,0 0-18 0,0 0-33 0,5 0-52 16,-5 0-78-16,9 0-244 0,-4 0 107 0</inkml:trace>
  <inkml:trace contextRef="#ctx0" brushRef="#br0" timeOffset="50631.25">6635 12351 22 0,'0'0'93'16,"0"0"-31"-16,0 0-31 0,4 0-29 0,-4 0-37 15,0 0-39-15,0 0 18 0</inkml:trace>
  <inkml:trace contextRef="#ctx0" brushRef="#br0" timeOffset="50904.25">7172 12305 130 0,'4'0'120'0,"-4"0"-8"15,0 0-18-15,0 0-24 0,0 0-31 0,0 0-43 16,0 0-40-16,0 0-43 0,6 5-93 0,-6-5 42 16</inkml:trace>
  <inkml:trace contextRef="#ctx0" brushRef="#br0" timeOffset="52035.25">3281 14618 26 0,'0'0'58'16,"0"0"-16"-16,0 0-27 0,0 0-39 0,0 0-25 16,0 0 11-16</inkml:trace>
  <inkml:trace contextRef="#ctx0" brushRef="#br0" timeOffset="67271.25">6037 13221 10 0,'-1'-4'102'16,"1"4"-3"-16,-3-5-14 0,3 5-1 0,-4-2-6 0,4 2-4 15,-2-2-7-15,2 2-5 0,-8-4-1 0,8 4-8 16,-3-1 10-16,3 1-3 0,0 0-1 0,-7-5-3 16,7 5 1-16,-5-2-7 0,1 0-8 0,4 2 1 15,-9-1-6-15,5-1 2 0,1 0 3 0,-1-1-3 16,4 3-8-16,-8-3-4 0,8 3 0 0,-9-2-2 16,5 0-2-16,4 2-4 0,-10-1-2 0,5 1-4 15,5 0-3-15,-11 0 3 0,11 0-4 0,-13 0 3 16,5 0-7-16,-2 0 4 0,3 0-1 0,7 0 0 15,-15 0 1-15,8-2-3 0,-2 2-4 0,2 0 4 16,-2 0 0-16,-1 0-3 0,-2 0 0 0,2 0 1 16,-3 3-4-16,3-3 4 0,-2 2-3 0,1-1-3 0,3 0 3 15,-3 2-3-15,2-2 6 0,1 2-3 0,2-2 0 16,-3 1 0-16,3-1-5 0,-1 1 6 16,0 1-4-16,-2-1 5 0,0 2-4 0,0-1 2 0,-3 0-2 15,2 2 1-15,1-1 0 0,-2 1-3 16,-1 0 3-16,3 2-1 0,0-2-1 0,-1 0 1 0,2 2 2 15,-1 0 2-15,1-2-5 0,-1 4-1 0,1-4 3 16,-1 4-5-16,3 0 8 0,-2 0 5 0,1-1-4 16,1 1 5-16,-2 0-4 0,3 1 1 0,-1 0-3 15,-1-2-3-15,1 3 2 0,-1-1-6 0,0-1 6 16,-1 1 4-16,1 1-1 0,-1-2 1 0,-1 0-4 16,4 4-2-16,-3-6 0 0,1 4 0 0,-1-3 3 15,3 0 0-15,0 3-3 0,-4-3 2 0,5 1-2 16,-1-1-4-16,1 2 2 0,-5 1 2 0,5-1 0 15,-5 0 4-15,4 2-6 0,0 1 0 0,0 1 3 16,-2 2 0-16,0-7-1 0,1 7 0 0,0-1 0 0,0-1-1 16,-3 0 1-16,3-2 5 0,1-1-8 0,-2 3 2 15,2-3-2-15,0 7 4 0,0-7-2 16,-3 3 0-16,4-3 4 0,1 1-3 0,0 0 4 0,0 0-14 16,-1 2 4-16,1-1 7 0,2-1-1 0,-2 0 3 15,-1 5 0-15,-1-4 1 0,5 2 3 0,-1 0-2 16,-2 3-1-16,2-1-1 0,0 0 0 0,-2 1 2 15,3-2-5-15,-1 2 5 0,-2 3-2 0,2 3 3 16,-4 2-6-16,4-7 0 0,-2 1 1 0,3-2 0 16,-1-2 1-16,1 2-1 0,0-3-3 0,1 1 3 15,-1-3-2-15,0 1 4 0,4-1 1 0,-3 4 0 16,3-3 4-16,-3 3-3 0,3-2 1 0,0-3-4 16,-3 0 9-16,3 0-3 0,-1 0-2 0,2 4-4 15,-4-3 2-15,3-1-1 0,3 7-2 0,-1-6 6 16,-3 3-2-16,3 0 0 0,-3-4-2 0,5-2 3 15,-3 5 2-15,0-5-4 0,-1 0 1 0,1 0-1 0,0 1 3 16,2 1-2-16,-1-3-3 0,-1 2 4 0,2-1 0 16,-1 0-4-16,1 1 5 0,0-1-3 0,-1 1 3 15,0-1-1-15,0 1-6 0,1-4 3 0,0 4-1 16,-1-2 3-16,1 2-1 0,-2-4 2 0,1 4-6 16,3-4 1-16,-1 4-2 0,-3-5-2 0,5 4 8 15,-3-1-2-15,-1-1 0 0,3 1 0 0,-2-1 3 16,3-1-1-16,-1 0 4 0,2-2 0 0,-2 2 3 15,1-3-1-15,3-1-1 0,-2 3-1 0,3-2 0 16,-2-1 1-16,2-2-3 0,0 2 3 0,-1 0-8 16,6 1 5-16,-6-1 1 0,1-1-5 0,-4 2-1 15,7-2 0-15,-7-1 6 0,6 1-4 0,-4 2-1 16,-2-2 0-16,3-1 0 0,-1 4 0 0,-1-4 0 16,0 1-3-16,1-1 3 0,-2 1-4 0,0 0 2 15,2 0-1-15,2 1 1 0,-4-2 0 0,7-1 2 16,-7 1-2-16,3-1 0 0,6-2 3 0,-1-1-1 15,-1-1 1-15,0 2 1 0,0-1-1 0,2 0-3 0,-2-2 4 16,-1 0 1-16,2 1-3 0,-1-2 1 0,-2 2 0 16,2-2-1-16,-2 3-2 0,-2 1 3 15,0-1-2-15,0-1 1 0,-1 0-2 0,2-1 2 0,-2 1 0 16,2 0-9-16,-1 1 7 0,1-2 0 0,-3 2 2 16,2-1 1-16,1 2-4 0,-4-2 0 0,3 0-2 15,-3 0 6-15,3-1 1 0,0 0-4 0,-2 0 4 16,2-1-2-16,-1 0-2 0,-2-1 1 0,3 1-6 15,-2-1 7-15,1 0-1 0,0 2-3 0,0-3 5 16,-1 1-1-16,0-1 0 0,0 1 0 0,3-3 0 16,-2 5-5-16,-2-4 0 0,0 1 3 0,-1 0 0 15,-1-1-1-15,2 2 0 0,-1-1 1 0,3-4 2 16,-2 5 2-16,-3-3-3 0,0 0 0 0,-1 1-3 16,2-1 3-16,-3-3-4 0,1 4 13 0,-1-2-4 15,2-6 0-15,-1 7 6 0,-2-1-1 0,1-1 1 16,-1 1 0-16,-1-2 1 0,0-3-5 0,0 5 1 0,3-6 3 15,-5 0-8-15,3-1 5 0,-2 0-2 0,1-1-4 16,0 3 4-16,-3-2-4 0,0-1 4 16,1 2 0-16,-1-1-1 0,0 1 1 0,0 0-1 0,0-1 2 15,-1 1 5-15,1 0 4 0,0 0-5 0,0 2 1 16,0-1 4-16,0-2 3 0,0 7-6 16,-3-4-4-16,3 3 6 0,-1-1-3 0,-3-3-2 0,3-1 2 15,-2 0-4-15,3 5-2 0,-1-5 0 0,-2 0-1 16,1 0 2-16,-2-1-4 0,3-1 1 0,1 2 1 15,-1 1 0-15,0-5-2 0,-3 1 0 0,1 1-1 16,1 2 0-16,-2 0-2 0,2 1 3 0,0-1-3 16,-1-1 4-16,0 4 0 0,0 1 0 0,0 1-1 15,2 0-2-15,-1-1 0 0,-2 2 1 0,0 0-1 16,0 0 3-16,0-1 1 0,-1 4-5 0,0-1 4 16,0-3 0-16,2 4 1 0,-3-4-2 0,-1 6-1 15,0-5 0-15,3 2 1 0,-2 0-2 0,1-1 1 16,-2-1 2-16,-3 2-3 0,6-1 2 0,-5-4-3 0,1 4 1 15,1-4-3-15,-1 3 2 0,-1-3-1 0,-1 2-2 16,5 4 3-16,-4-3-1 0,1 1-1 0,-2 1 0 16,1 0 0-16,0-1 0 0,0 2 0 0,-2-1-1 15,2 3-1-15,-3-1 0 0,1-1-1 0,-1 2-1 16,-3 1-4-16,1 2-2 0,0 0 4 0,1 1 3 16,-6-4-3-16,6 5 3 0,-3-3-2 0,3 0-1 15,0-1 4-15,1 4-2 0,0-2 2 0,-1 3 0 16,1-3 0-16,0-1 2 0,1 2 2 0,1-3-6 15,-3 2 3-15,2 0-5 0,-2-2-3 0,-1 1 1 16,4 0 1-16,-3 0-4 0,0 0-5 0,3 2-5 16,-4-2-7-16,1 1 4 0,-2 1-2 0,2-1-3 15,0 0 2-15,0 2 3 0,0-2-4 0,0 0 2 16,-5 1 1-16,4 1 0 0,2 0-2 0,0-2 4 0,-8 0-4 16,2 1-4-16,4 0-4 0,3 2-1 15,-5-1-9-15,-1 0-1 0,0 0-2 0,-2 2-11 16,1 0 2-16,0 3 1 0,1 0-6 0,-2 3-8 0,3-1-14 15,-5 1-4-15,7 2-13 0,-1 0-9 0,2 0-126 16,0 0-255-16,6 2 113 0</inkml:trace>
  <inkml:trace contextRef="#ctx0" brushRef="#br0" timeOffset="69080.25">5273 13762 50 0,'0'0'105'0,"0"0"3"0,0 0 1 0,0 0-8 15,0 0 3-15,-4-3 4 0,4 3-3 0,0 0-8 0,0 0-4 16,0 0-10-16,0 0-6 0,0 0-8 0,0 0-9 15,0 0 0-15,0 0-10 0,0 0-19 0,0 0 3 16,0 0 1-16,0 0-2 0,0 0-6 0,0 0-3 16,0 0-3-16,0 0 1 0,0 0-6 0,0 0-7 15,0 0-3-15,18 5-7 0,-15-3 12 0,-3-2-3 0,5 5 3 16,0 0-6-16,-1 0-2 0,0 0 3 16,2 5 1-16,4 4-7 0,0 1 8 0,-1-1 0 15,3 2-2-15,3 5-4 0,-2-4 5 0,5 6 3 0,-4-1-3 16,0 1-1-16,1-1-3 0,2-1 2 0,-5-4-1 15,-1-1-1-15,0 1 3 0,1 0 0 0,2-2-3 16,-4 0 0-16,0-5-2 0,1 2 3 0,-4-2-1 16,1 1 2-16,2-4 0 0,-1 3-6 0,-1-3 4 15,2 3 0-15,-1-4 0 0,1 2-1 0,2 0 3 16,-3-3 1-16,1 2-1 0,0-1-1 0,-1 1 0 16,1 1 1-16,3-2-2 0,-3 1 3 0,2-2-5 15,1-1 2-15,-2 1 2 0,-2-2 0 0,2 2 2 16,-1-3-2-16,-3 1-7 0,-1 1 2 0,2-1 1 15,-4 1-2-15,1-2 1 0,0-1-1 0,-2 2 1 16,3 1 2-16,-2-3-6 0,1 1 5 0,-1 1-4 16,0-2 5-16,-4-1 0 0,4 3 1 0,-4-3 0 0,2 0-2 15,-2 0-7-15,5 3-14 0,-5-3-10 0,0 0-20 16,0 0-34-16,0 0-44 0,0 0-131 16,-5-11-280-16,4 6 123 0</inkml:trace>
  <inkml:trace contextRef="#ctx0" brushRef="#br0" timeOffset="69675.37">5695 14300 63 0,'0'0'72'0,"0"0"-10"0,6 4-6 15,-6-4 4-15,0 0-3 0,0 0 7 0,0 0-3 0,0 0 7 16,0 0-7-16,0 0-1 0,0 0 2 0,0 0-2 15,3 3 2-15,-3-3-4 0,0 0 1 0,0 0-5 16,0 0-1-16,0 0 1 0,0 0-5 0,0 0-3 16,0 0-1-16,0 0-7 0,0 0-3 0,0 0-6 15,0 0 0-15,5-8-2 0,-1 5-4 0,1-2-1 16,4 1-5-16,0-3 2 0,0-1-3 0,7-3 0 16,-3 2-10-16,2-4 6 0,2 0 4 0,2-4-8 15,7-1-3-15,-7-2-1 0,4 0-5 0,4 2 1 16,-3-3-5-16,4 2 2 0,0-1 1 0,1 1 1 15,2-1 3-15,1 2 1 0,-1 1-2 0,-2 0-4 16,2 1-14-16,-2 3 17 0,-2-2 3 0,0 0-3 16,1 1 6-16,-10 5 0 0,7-6-4 0,-6 6 4 15,0-1-2-15,-2-1 1 0,0 2-3 0,-2 0 3 0,2 1-1 16,-3 2 3-16,0-2-1 0,-1 1-8 16,-3 4 7-16,3-4-4 0,-3 2 6 0,-1 3-4 0,-5-3 3 15,2 3 2-15,-3-1 4 0,3 1 2 0,-6 2 5 16,7-3-15-16,-7 3 14 0,6-2-9 15,-3-1-3-15,-3 3 2 0,0 0-2 0,3-3-8 0,-3 3-12 16,0 0-17-16,0 0-6 0,0 0-5 0,6 6-14 16,-6-6-16-16,0 0-7 0,1 5-29 0,-1-5-113 15,-4 7-238-15,1 0 106 0</inkml:trace>
  <inkml:trace contextRef="#ctx0" brushRef="#br0" timeOffset="70334.42">5788 14191 17 0,'0'0'102'0,"0"0"-10"0,0 0 0 16,0 0-5-16,0 0 4 0,0 0-1 0,0 0-11 0,0 0 5 15,0 0-11-15,0 0 0 0,0 0 0 0,0 0-12 16,0 0-5-16,0 0-9 0,0 0-5 0,0 0-4 15,0 0-1-15,0 0-4 0,3 14 1 0,-1-7-5 16,2-1 1-16,0 5-7 0,-2-1-1 0,1 2-3 16,1-1 3-16,-3 2 0 0,4-1 3 0,-1 3-6 15,-3-1 0-15,2 3-2 0,-2-3 4 0,-1 1 5 16,0-1-3-16,0-1-3 0,0 3 4 0,1 1 4 16,-1-2-3-16,3 0-1 0,-3-1-4 0,0 0 3 15,1 3-3-15,3 0 6 0,-4 2-1 0,0 0-5 16,3-1 1-16,-2 1 2 0,0 1-3 0,4 5-2 15,2 0-2-15,-5-8 2 0,2 3-9 0,-4-3 3 16,4 0 2-16,-1-2-4 0,-2-2 2 0,-1-1-1 0,1 1-8 16,2-3-2-16,-2 1-7 0,-1 0-9 0,0 0-10 15,3-3-1-15,-1 1-1 0,-2-2-18 16,0-2-20-16,0 1-5 0,1-3-11 0,-1 1-21 0,0-4-165 16,4 2-288-16,-4-2 127 0</inkml:trace>
  <inkml:trace contextRef="#ctx0" brushRef="#br0" timeOffset="73227.05">5826 14250 67 0,'-1'-4'125'0,"1"4"-15"0,0 0-15 0,0 0-4 16,0 0-13-16,0 0-6 0,0 0-14 0,0 0-6 0,0 0-6 16,0-5-1-16,0 5-2 0,0 0-1 0,0 0-4 15,0 0-15-15,0 0 2 0,0 0 3 16,0 0-8-16,0 0 6 0,0 0-12 0,0 0 2 0,0 0 3 16,0 0-3-16,0 0-7 0,0 0 2 0,0 0-1 15,0 0 4-15,0 0-1 0,0 0-2 0,0 0 4 16,1 13-4-16,-1-13 1 0,3 4-4 0,-3-4-1 15,0 4 1-15,0-4 1 0,1 5 2 0,-1-5 8 16,0 0 5-16,0 0-3 0,0 0 4 0,0 3 4 16,0-3-3-16,0 0 13 0,0 0 4 0,0 0 6 15,0 0-9-15,0 0-1 0,0 0-2 0,0 0-6 16,0 0-3-16,-5-12 0 0,5 7-8 0,0-2 5 0,-4-3-3 16,3-2-5-16,-2-3-13 0,2-2 5 15,1-1-1-15,0-2-17 0,0-5 3 0,0 6-3 16,0-6-5-16,0 4 0 0,1-4-11 0,2 4-1 0,-2 3 13 15,3-7-7-15,-3 7 2 0,6-1-3 0,-6-2-2 16,3 4 12-16,0-8-5 0,-2 5 10 0,2 2 2 16,1 1 0-16,-5-2 0 0,3 2 0 0,1-1 0 15,-3-1 3-15,3-2-1 0,0 3-1 0,0-1 3 16,-1 0 0-16,4 0 3 0,-4 0-6 0,0 1 10 16,1 1-4-16,-3-3 1 0,2 2-2 0,-1 1-3 15,-3 0 6-15,0 0-5 0,-2-1 1 0,1 0-4 16,-4 1 5-16,3-1-2 0,-4 2-2 0,6 4 4 15,1-3 2-15,-5 3 0 0,1 1-2 0,3-2 1 16,-3 4 10-16,3 0 1 0,-2 1 0 0,3-1-3 16,-1 2 1-16,2 2 6 0,-5-1-9 0,7-1 3 15,-6 3 3-15,3 0-14 0,0 4 11 0,-1-7-5 0,1 7-9 16,1-3-22-16,-1 3-15 0,0 0-13 16,0 0-7-16,0 0-1 0,0 0-22 0,8 13-7 15,-5-6-46-15,-3 5-75 0,1-2-226 0,-1 7 101 0</inkml:trace>
  <inkml:trace contextRef="#ctx0" brushRef="#br0" timeOffset="74000.03">5866 14236 17 0,'0'0'135'16,"0"0"-6"-16,0 0-15 0,0 0 3 0,0 0-6 16,-1-1-13-16,1 1-3 0,0 0-7 0,0 0-6 0,0 0-7 15,0 0-21-15,0 0 6 0,0 0 1 0,0 0-11 16,0 0-2-16,0 0-6 0,0 0 1 0,0 0-7 15,0 0-5-15,0 0 1 0,0 0-5 0,0 0-6 16,0 0-3-16,0 0 1 0,0 0-3 0,0 0-2 16,0 0 2-16,19 5-2 0,-14-4-8 0,3 4 6 15,3-1-1-15,-1 0 1 0,3 0-6 0,1 3 4 0,2 0-4 16,4-1 3-16,-1 2-2 0,-1-2 0 16,9 2-5-16,-8 0 1 0,-1 0-1 0,4 1-1 15,-3-1 0-15,-1 2 2 0,2-1-2 0,-1 3 0 0,4 0 0 16,-5-2 1-16,0 1-3 0,4 0 1 0,-4 3 2 15,-3-4 0-15,3 0 2 0,1 2-4 16,-3-2 5-16,0 1-4 0,-1-2 5 0,2 2-6 0,-2 1 1 16,3-1-3-16,-5-3 3 0,1 1-4 0,0-1 0 15,0 2-3-15,-1 2-1 0,0-2-3 0,-3 1-1 16,-1-3-3-16,0 0 3 0,0-2 3 0,-2 0 0 16,-1-1 5-16,-1 0-6 0,-1-3 0 0,2 2-1 15,-4 0 1-15,1-1-4 0,0-2-9 0,-3-1-18 16,2 4-21-16,-2-4-30 0,0 0-149 0,0 0-259 15,0 0 114-15</inkml:trace>
  <inkml:trace contextRef="#ctx0" brushRef="#br0" timeOffset="74752.61">5920 14225 41 0,'-3'-2'93'0,"3"2"-6"0,-4-4-4 15,4 4-2-15,0 0-8 0,0 0 6 0,-11-1-8 0,11 1-10 16,0 0-4-16,0 0 2 0,-5-1 0 0,5 1-5 15,0 0 0-15,0 0-21 0,0 0 6 16,-11 2 1-16,5 0-13 0,2 0-2 0,-2 0 0 0,0 2-1 16,-1 0-1-16,-2-1-9 0,-1 2 5 0,1 1 0 15,0 1-5-15,-4 0 3 0,-3 2 1 0,-1 0-7 16,-2 1 6-16,2 0-3 0,2-1 8 0,-3-1 2 16,2 2-4-16,0-2 10 0,2 3-8 0,-1-4 4 15,3 3-3-15,-2-1 2 0,1-1-4 0,3-1 3 16,1 3-1-16,-5-1-8 0,3-1-2 0,0-1 6 15,0 2-7-15,1-2 2 0,-2 1-2 0,1-2 0 16,0 1 0-16,2-2 4 0,-1-1 8 0,4 1 0 16,-3-1 2-16,-1 1-5 0,-3-2 2 0,3 1-2 15,-3 0-3-15,4 0 1 0,-4-2-2 0,3 1-1 16,1-1-3-16,0 0-3 0,3 1-4 0,-1-2 3 16,2 0-10-16,5-1 4 0,-9 3 3 0,5-1-4 0,4-2 3 15,-6 2 2-15,2 1-5 0,2 0 3 0,-1 1-2 16,-2-1 1-16,2 2-2 0,1-3 1 15,-1 1 0-15,2 1-1 0,-2-1-3 0,1 1 0 0,2-4 1 16,-4 3-10-16,4-3 13 0,-2 2 2 0,2-2 0 16,0 0 1-16,0 0 2 0,-4 3-4 0,4-3 3 15,0 0-2-15,0 0 1 0,0 0-4 0,0 0-9 16,0 0 7-16,0 0 1 0,0 0-7 0,0 0 2 16,0 0-1-16,0 0 2 0,0 0-3 0,0 0-6 15,0 0-1-15,0 0-12 0,0 0-9 0,0 0-17 16,0 0-16-16,0 0-29 0,0 0-14 0,0 0-159 15,0 0-290-15,16-3 128 0</inkml:trace>
  <inkml:trace contextRef="#ctx0" brushRef="#br0" timeOffset="110622.33">5909 13377 78 0,'0'0'93'16,"0"0"-11"-16,0 0-9 0,0 0-3 0,0 0-5 15,0 0-11-15,0 0-6 0,0 0 8 0,0 0-4 16,0 0 1-16,0 0-6 0,0 0 1 0,0 0-9 16,0 0 1-16,0 0 1 0,0 0-6 0,0 0 0 15,0 0-5-15,-15-5-8 0,15 5 1 0,0 0-11 16,0 0 7-16,0 0-4 0,0 0 3 0,0 0-8 15,0 0 0-15,-6-2 5 0,6 2-7 0,0 0-11 0,0 0 14 16,0 0-3-16,0 0-5 0,0 0 2 16,0 0 4-16,0 0-6 0,0 0-3 0,0 0 9 0,-5-2-7 15,5 2 7-15,0 0-4 0,0 0-8 0,0 0 2 16,0 0 7-16,0 0-10 0,0 0 4 0,-13 3 1 16,13-3 2-16,0 0-8 0,0 0 5 0,-9 0 6 15,9 0-9-15,-4 1-1 0,4-1 4 0,-5 3-1 16,5-3-1-16,-4 3-2 0,4-3 4 0,-6 4 2 15,2-3-2-15,4-1-2 0,-4 1-2 0,4-1 11 16,-5 3-7-16,5-3-3 0,0 4 6 0,0-4-14 16,0 0 11-16,0 0 7 0,-4 3-5 0,4-3 5 15,0 0-1-15,0 0 3 0,0 0 5 0,-5 1 0 0,5-1-11 16,0 0 7-16,0 0 0 0,0 0-2 0,0 0 2 16,0 0 0-16,0 0-2 0,0 0 4 0,-4 2-10 15,4-2 4-15,0 0-6 0,0 0 3 0,0 0-1 16,0 0-1-16,0 0 9 0,0 0-2 0,0 0 2 15,0 0-4-15,0 0 2 0,0 0 0 16,0 0 1-16,0 0-5 0,0 0 2 0,0 0 3 0,0 0 4 16,0 0-8-16,0 0 2 0,0 0-13 0,0 0 8 15,0 0 6-15,0 0-6 0,0 0-2 0,0 0 4 16,0 0 0-16,0 0-3 0,0 0 0 0,0 0 0 16,0 0 0-16,0 0-12 0,13 4 8 0,-8-4 8 15,-1 3-8-15,2-2 5 0,-6-1-1 0,9 5-1 16,-5-3-11-16,0-1 19 0,1 2-8 0,-1-1-15 0,1 2 18 15,-1 0 1-15,0 0-8 0,-1-4 7 16,0 4-3-16,-3-4 4 0,4 5 1 0,-2-2-8 0,-2-3 1 16,6 3 6-16,-5-1 0 0,3 1-4 0,-4-3 3 15,3 2-4-15,-3-2-3 0,2 5 6 0,-2-5 1 16,1 2-6-16,-1-2 5 0,0 0-4 0,0 0 4 16,0 0 0-16,0 0 0 0,3 3-5 0,-3-3-1 15,0 0 2-15,0 0 2 0,0 0-3 0,0 0 1 16,0 0 1-16,-6 5 1 0,6-5 3 0,-1 5-3 15,1-5-5-15,-6 4 2 0,5-3 9 0,1-1-5 16,-4 4 2-16,4-4-5 0,-5 3 3 0,2-1-4 16,3-2 7-16,-1 4 0 0,1-4-1 0,-4 1 4 0,4-1-3 15,-4 3 2-15,4-3-8 0,-4 4 10 16,4-4-3-16,-1 2-5 0,1-2 5 0,0 0-7 16,-5 5 2-16,5-5-1 0,-4 2 7 0,4-2-3 0,0 0 0 15,0 3-2-15,0-3 0 0,0 0-3 0,0 0 5 16,0 0-6-16,0 5 1 0,0-5 4 0,0 0-2 15,4 2 1-15,-4-2 2 0,0 0-3 0,6 1 2 16,-6-1-2-16,10 3-1 0,-7-2 2 0,-3-1-4 16,8 3 4-16,-4-3-13 0,-4 0 15 0,7 2-4 15,-7-2 3-15,5 1-1 0,-5-1 2 0,4 2 1 16,-4-2-2-16,0 0 2 0,0 0-3 0,4 2 2 16,-4-2-4-16,0 0 4 0,0 0-6 0,4 2 4 15,-4-2-4-15,0 0 3 0,0 0-4 0,0 0 6 16,-1 5 0-16,1-5-2 0,0 0-2 0,-8 6 2 15,5-4 0-15,1 1 3 0,-1-2 0 0,3-1-1 0,-7 7-5 16,5-3 3-16,0 0 2 0,-1-2-5 0,-2 1 4 16,5-3-3-16,-3 8-2 0,2-7 7 15,-1 2-4-15,2-3-3 0,-3 4 2 0,3 1-1 0,0-5 5 16,-1 5 2-16,-2-2-6 0,3-3-3 0,0 4 3 16,0 1 5-16,0-5-7 0,0 3 1 0,0-3 3 15,4 4-2-15,-4-4 2 0,4 2 1 0,-2 2-3 16,1-2-2-16,2 0 1 0,-1 1 2 0,0 0 0 15,2-1-2-15,-2 0-1 0,-4-2-5 0,6 3 5 16,-6-3 2-16,4 1-5 0,-4-1 5 0,3 1 1 16,-3-1 1-16,2 3-1 0,-2-3 8 0,0 0-8 15,0 0 15-15,0 0 0 0,0 0-3 0,0 0 1 0,0 0 3 16,-6 5-7-16,6-5-2 0,-5 2-1 16,1 0 3-16,4-2 3 0,-6 4-4 0,6-4 1 15,-8 1-8-15,7 2 2 0,-2-1 1 0,3-2 2 0,-2 5-4 16,-1-1 1-16,3-4 1 0,-3 3-2 0,3-3 0 15,-1 4 0-15,1-4-5 0,-1 4 2 0,1-4 5 16,0 0-3-16,-1 4 0 0,1-4 6 0,0 0-6 16,0 4-4-16,0-4 5 0,1 5 5 0,-1-5-12 15,1 4 7-15,-1-4-8 0,4 1 7 0,-4-1 3 16,4 4-9-16,-3-1 3 0,-1-3 7 0,3 4-2 16,-3-4 1-16,4 4-3 0,-4-4 1 0,1 2-2 15,-1-2 0-15,5 4-1 0,-5-4 0 0,0 0 2 16,1 4-3-16,-1-4 6 0,0 0-2 0,0 0-2 0,-6 4 7 15,5 0-1-15,-3-1-2 0,4-3 2 16,-8 3 7-16,3 1-2 0,1-1 5 0,0 0 2 16,-2-3-4-16,2 1 0 0,4-1-5 0,-9 4 1 0,9 0 1 15,-4-2-3-15,3 1-5 0,-3 0 4 0,4-3-4 16,-4 5 0-16,4-1 2 0,-5-1-2 0,4 1 5 16,1-4-2-16,0 6-6 0,-1-4 5 0,1-2-2 15,-3 5-2-15,3-5 3 0,0 0-5 0,0 5 1 16,0-5 4-16,-1 4-1 0,-2-2-1 0,3-2 4 15,3 6-4-15,-2-3-1 0,-1-3-1 0,4 6 1 16,0-5 1-16,1 3-8 0,0-2-2 0,-1 1-9 16,0-1 4-16,0-2 4 0,2 3-2 0,-3 0 2 15,-3-3 2-15,6 2-3 0,-5 1 3 0,-1-3-3 16,5 4 6-16,-5-4-2 0,3 1 5 0,-3-1 9 16,1 4 0-16,-1-4 5 0,0 0 2 0,0 0 1 0,-1 4-4 15,1-4 2-15,-5 3-8 0,5-3 3 0,-7 2-10 16,7-2 7-16,-6 3 0 0,2-1-3 0,4-2 5 15,-1 5-3-15,0-2 1 0,-2 1 0 0,3-4-5 16,0 0 2-16,-4 3-1 0,4-3 0 0,0 0 1 16,0 0 2-16,0 0-10 0,0 2 2 0,0-2 5 15,0 0-1-15,0 0-1 0,0 0 2 0,3 5 0 16,-3-5-9-16,4 3 11 0,-4-3 0 0,2 4-3 16,-2-4 1-16,4 3 0 0,-4-3-18 0,3 1 13 15,-3-1 1-15,0 0 4 0,2 4-2 0,-2-4-3 16,0 0-4-16,0 6 2 0,0-6 1 0,0 3 0 15,0-3 6-15,0 0-5 0,0 7 1 0,0-7 0 0,-5 2 3 16,5-2-1-16,0 4-3 0,0-4 6 16,0 0-5-16,-1 6 4 0,1-3-1 0,0-3-15 15,-4 5 15-15,3 0 0 0,-2-1 2 0,3-1-5 0,0-3 7 16,-4 5-3-16,4-1-8 0,3 2 8 0,-6-2-2 16,3 2 2-16,0 0-9 0,-1 4-14 0,1 0 7 15,-3-1 1-15,3-1-2 0,0-1-1 0,0-1 1 16,-1 0 2-16,0 1 1 0,1-3 1 0,0 1 4 15,-3-2 0-15,3 4-4 0,0-5 4 0,0 2 1 16,0-4 5-16,3 5-7 0,-3-1 3 0,0-4-4 16,1 4 4-16,-1-4 3 0,1 3-5 0,-1-3 11 15,0 3-2-15,0-3 0 0,0 0 9 0,0 0 6 16,0 0 7-16,0 0 1 0,0 0 12 0,0 0 0 16,0 0-9-16,0 0 1 0,0 0 2 0,0 0-2 0,-5 5-5 15,5-5 3-15,0 0-5 0,0 0-3 16,0 0-7-16,0 0-1 0,0 0 5 0,0 0-13 0,0 0 6 15,0 0 2-15,0 0-5 0,0 0 0 0,0 0-5 16,0 0 0-16,0 0-6 0,0 0 6 16,-9 0-6-16,8 4 5 0,0-1 0 0,-2-1-2 0,2 3 3 15,-3-2 3-15,0 2 0 0,4-3-2 0,-4 1 0 16,3 1-2-16,-2-1-1 0,2 1-3 0,-3 1 6 16,2-2-8-16,2 1 2 0,0 1-3 0,0-2-14 15,0-3-17-15,0 7-17 0,0-2-18 0,6-3-17 16,-6 3-42-16,0-5-108 0,1 7-259 0,-1 1 115 15</inkml:trace>
  <inkml:trace contextRef="#ctx0" brushRef="#br0" timeOffset="112621.95">5595 14441 80 0,'0'0'68'16,"3"-4"4"-16,-3 4-2 0,0 0 0 0,0 0-3 15,0 0-2-15,0-7-3 0,0 7-2 0,0 0-9 16,0 0-8-16,0-3-2 0,0 3-7 0,0 0 3 0,0-4-6 15,0 4-1-15,0 0-2 0,-3-5-5 0,3 5-7 16,0 0 4-16,-1-5 0 0,1 0-3 16,0 5-7-16,-3-4 1 0,2 0 2 0,1 0-4 0,0 4 6 15,-3-7-8-15,3 3 1 0,-1-2-6 0,1 3 7 16,-1-2-4-16,1 1-7 0,-3-1-2 0,2 2 9 16,1 3-8-16,-3-8 7 0,2 7 1 0,1 1-1 15,-2-5-5-15,2 5-3 0,-2-4 5 0,2 4-8 16,0 0 5-16,0 0 0 0,-1-6 2 0,1 6-2 15,0 0 0-15,0 0 4 0,0 0-3 0,0 0 5 16,0 0-9-16,0 0 5 0,0 0 2 0,0 0-4 16,0 0 3-16,0 0-5 0,0 0 7 0,14 10 2 15,-14-10-2-15,4 2 4 0,-4-2-6 0,4 3-1 16,0-2 12-16,-4-1-10 0,7 3-9 0,-3-1 9 16,0 0 11-16,1-1-5 0,-1 4 3 0,1-3-7 15,0 0 0-15,-1-1-3 0,0 1 4 0,0 0 0 0,1 1-1 16,-5-3 5-16,5 3-8 0,-2 0 3 15,-3-3-6-15,3 2 9 0,-3-2-5 0,4 2 6 16,-4-2 6-16,0 0 1 0,3 2-3 0,-3-2-5 0,0 0 6 16,0 0 4-16,0 0-5 0,0 0-1 0,0 0 0 15,0 0-7-15,0 0 6 0,-19-2-4 0,19 2 0 16,-11-1 3-16,11 1-6 0,-10 0 5 0,10 0-7 16,-9 0 7-16,9 0-2 0,-8 1-11 0,8-1 6 15,-6 2-3-15,1-1 1 0,5-1-1 0,-5 1 7 16,5-1-6-16,-4 1-3 0,4-1 8 0,-4 2-6 15,4-2-3-15,-4 4 8 0,4-4-2 0,0 0-5 16,0 0 2-16,0 0 2 0,-1 4 1 0,1-4-5 16,0 0 3-16,0 0 0 0,0 4 2 0,0-4 2 15,0 0-10-15,5 6-6 0,-4-2 2 0,2-1 1 16,2-1-5-16,-1 1 4 0,2 2-11 0,-1-1 2 16,2 0 2-16,-2-1 2 0,0 2-1 0,0-2 5 0,-2 1-4 15,-1-1 0-15,2 0 9 0,-4 1 0 0,3 1 5 16,-3-5 6-16,-7 5 5 0,6-1-2 15,-5-1 6-15,-1-2 8 0,1 0 3 0,-2-1 0 0,-1 3 3 16,3-3 8-16,-2 0 2 0,-1 0 3 0,9 0-6 16,-15 0-7-16,11-3 1 0,-4 3-3 0,2 0 1 15,6 0-6-15,-9-1 3 0,9 1-5 0,-6 0-4 16,6 0-2-16,-5-3 4 0,5 3-8 0,0 0-4 16,-6-1-6-16,6 1 9 0,0 0-9 0,0 0 2 15,0 0 5-15,0 0-8 0,0 0 3 0,0 0 1 16,0 0 0-16,0 0 3 0,0 0-1 0,2-5-3 15,-2 5 3-15,0 0-3 0,0 0 2 0,0 0 2 16,0 0-5-16,0 0-1 0,0 0 1 0,0 0-2 0,0 0 7 16,0 0-7-16,0 0 0 0,0 0 0 15,0 0-2-15,0 0-6 0,0 0-1 0,0 0 5 16,0 0 0-16,0 0 4 0,-4-2 1 0,4 2-2 0,0 0 1 16,0 0 3-16,0 0-2 0,-14 3 2 0,14-3 8 15,-7 0 12-15,7 0-2 0,-6 0-3 0,6 0-1 16,-9-1 6-16,9 1 2 0,0 0 4 0,-10-1 3 15,9-2-3-15,1 3 2 0,-3-3-6 0,3 3 0 16,-5-2-2-16,5 2 6 0,-5-4-4 0,5 1-2 16,0 3-10-16,-3-4 4 0,3 4-1 0,0 0 2 15,0 0-6-15,-1-5-1 0,1 5-1 0,0 0-4 16,0 0-1-16,-5-4-5 0,5 4 2 0,0 0 0 16,0 0-2-16,0 0 1 0,0 0-2 0,0 0-3 15,0 0 4-15,7 10-3 0,-5-7 2 0,-2-3 3 16,4 7-4-16,-4-4 0 0,1-1 0 0,-1 2 3 15,0-4-3-15,0 5 3 0,0-5-2 0,0 4-3 16,0-4 7-16,0 0 0 0,0 5 0 0,0-5 2 0,-1 4-4 16,1-4 2-16,0 0 2 0,0 0-2 15,-2 5-1-15,2-5 1 0,0 0-6 0,0 0 13 0,-5 2-5 16,5-2-3-16,0 0 1 0,-6 2-1 0,6-2-1 16,0 0 6-16,0 0-1 0,0 0-2 0,0 0-1 15,-1 3 0-15,1-3 3 0,0 0-2 0,0 0-1 16,0 0 6-16,0 0-1 0,0 0 1 0,0 0-2 15,0 0 2-15,0 0-1 0,0 0 4 0,0 0-3 16,0 0-4-16,0 0-10 0,0 0 14 0,0 0-8 16,0 0-2-16,0 0 3 0,-4 2-1 0,4-2 1 15,0 0 0-15,1 7-3 0,-1-4 3 0,0-3 2 16,1 6-3-16,-1-2-2 0,0-4-1 0,2 4 1 16,-2-4 2-16,0 4-1 0,0-4 4 0,1 5-2 15,-1-5 2-15,0 0-11 0,0 0 16 0,-3 4 11 16,3-4 7-16,0 0-5 0,0 0 0 0,-6 1-3 15,6-1-3-15,-9 0 1 0,9 0 1 0,-9-1 1 0,0 0 1 16,4-1-3-16,5 2-2 0,-13 0 2 16,4 0 0-16,3-1-3 0,-1 0-3 0,7 1 1 15,-15 0-1-15,10 0-3 0,0-4 1 0,5 4-7 0,-10 0 0 16,10 0-8-16,-10 0-1 0,6 3-5 0,4-3-5 16,-8 1-5-16,8-1-4 0,0 0-4 0,-6 0-4 15,6 0-10-15,0 0-18 0,0 0-16 0,0 0-14 16,0 0-36-16,0 0-143 0,0 0-298 0,0 0 132 15</inkml:trace>
  <inkml:trace contextRef="#ctx0" brushRef="#br0" timeOffset="114241.06">6090 14269 75 0,'0'0'120'0,"0"0"-3"0,0 0-8 0,0 0-10 16,0 0-6-16,0 0-7 0,0 0-2 0,0 0-1 16,0 0-10-16,0 0 4 0,0 0-10 0,-3-9-4 0,3 9-5 15,0 0-4-15,0 0-2 0,0 0-2 0,0 0-7 16,0 0-7-16,0 0-6 0,0-5 1 0,0 5-13 15,0 0 7-15,0 0-5 0,0 0 2 0,0 0-6 16,0 0-1-16,0 0 2 0,0 0-9 0,0 15 4 16,0-10-2-16,-2-2 4 0,-1 3-11 0,3-1 4 15,0 0 2-15,-4 0-4 0,3 0 0 0,1 0 2 16,-4 0 0-16,3-1-1 0,-2 2 2 0,3-2-8 16,-5-2 0-16,5 2 6 0,-4 0-4 0,3-1-1 15,-4 1 5-15,5-4-4 0,-4 5-3 0,4-5 2 16,-1 1 4-16,-3 2-1 0,4-3 3 0,0 0-5 15,0 0 0-15,0 0 3 0,0 5-1 0,0-5 2 16,0 0-1-16,0 0 3 0,0 0-4 0,0 0-2 16,0 0 2-16,9-9 0 0,-8 6-1 0,7 1 1 15,-4-2-7-15,-2 0 4 0,2 1-1 0,0-1-1 16,1 2-1-16,0-2 5 0,-2 1-3 0,-1 0 0 16,-2 3-11-16,8-2 17 0,-4 0-9 0,-4 2-1 0,4-2 2 15,-4 2 0-15,5-1-7 0,-5 1 5 0,0 0 0 16,0 0 1-16,0 0-5 0,6 5 2 0,-6-5 1 15,-1 7 2-15,-2-4 2 0,3-3-6 0,-2 7 2 16,-1-2 3-16,2-1 0 0,-3-1 1 0,3-1 4 16,-2 1-9-16,2 1 9 0,1-4-13 0,-4 5 9 15,4-5 1-15,0 0 4 0,-1 3-13 0,1-3 13 16,0 0-1-16,0 0-4 0,0 0-5 0,0 0 8 16,0 0-3-16,0 0 0 0,0 0 2 0,16-6 0 15,-9 4 2-15,-2-1-3 0,0 2 9 0,1 1-9 16,1 0-3-16,-2-3 3 0,1 3-3 0,-6 0 2 15,12-2-3-15,-12 2 0 0,8 0 0 0,-8 0-2 16,8 2-6-16,-8-2 15 0,7 0-3 0,-5 3-3 16,2-2 3-16,-4-1-6 0,3 3 5 0,-3-3-6 15,0 0 7-15,2 2 0 0,-2-2 3 0,0 0-3 16,0 0-3-16,2 3 5 0,-2-3-1 0,0 0 4 0,0 0-2 16,0 0 2-16,0 0-4 0,0 0-1 0,0 0 4 15,0 0 0-15,6 3-2 0,-6-3-4 0,0 0 4 16,0 0-2-16,0 0-2 0,0 0 2 0,0 0 0 15,0 0-1-15,10-4 1 0,-10 4-4 0,0 0 1 16,7 0 3-16,-7 0-3 0,7 1 6 0,-7-1-8 16,9 0 5-16,-9 0 2 0,6 0-5 0,-2 3 0 15,-4-3 1-15,7 2 3 0,-7-2 0 0,5 4-6 16,-5-4-5-16,0 0 11 0,1 1-2 0,-1-1-1 16,0 0 5-16,0 5-3 0,0-5 0 0,0 0 6 15,-4 8-3-15,4-8 3 0,-5 3 5 0,4 0-3 16,1-3-4-16,-4 3 0 0,4-3 2 0,0 0-4 15,-5 0 1-15,5 0-1 0,-3 5-3 0,3-5 3 16,0 0-1-16,0 0 1 0,0 0-6 0,0 0-4 0,0 0 8 16,0 0-4-16,0 0 6 0,0 0-4 15,5 5 4-15,-5-5-1 0,4 2-5 0,-4-2 7 16,7 2 0-16,-7-2-5 0,5 0 1 0,-5 0 3 0,5 3-1 16,-5-3-1-16,5 0 0 0,-5 0-12 0,5 5 10 15,-5-5 5-15,4 1-9 0,-4-1 6 0,0 0-1 16,4 5-1-16,-4-5 5 0,1 1-6 0,-1-1 1 15,0 0-7-15,0 7 8 0,0-7 1 0,0 7 1 16,-1-4-4-16,2 0 1 0,-1-3-1 0,-1 7 7 16,2-3-5-16,-1-1 2 0,3 1 0 0,-2 1 1 15,-1-2-1-15,3 0-5 0,-1-1 3 0,1 1 6 16,-2 1-1-16,4-2-2 0,0 1-2 0,-1-3 1 16,-4 0-15-16,9 4 13 0,-6-4-6 0,-3 0-15 15,0 0-7-15,8 1-12 0,-8-1-33 0,0 0-45 16,0 0-115-16,0 0-253 0,0 0 112 0</inkml:trace>
  <inkml:trace contextRef="#ctx0" brushRef="#br0" timeOffset="118109.22">5374 13822 81 0,'0'-5'84'0,"0"5"-6"16,0-4-1-16,0 4-4 0,1-3-13 0,-1 3-8 16,3-3 4-16,-3 3-10 0,0 0-2 0,0-5-3 15,0 5 1-15,1-6-5 0,-1 6-9 0,3-3 2 16,-3 3-5-16,1-4 3 0,-1 4 5 0,0-4-11 15,0 4-2-15,0 0 5 0,0 0 1 0,0-6 5 16,0 6-6-16,0 0 3 0,0 0-4 0,1-3 0 16,-1 3-10-16,0 0 4 0,0 0-8 0,0 0 4 0,0 0 2 15,0 0-1-15,0 0 3 0,0 0-13 16,0 0 1-16,0 0-2 0,0 0-1 0,0 0-2 16,0 0 0-16,0 0-5 0,0 0 3 0,0 0 2 0,0 0-4 15,0 0 2-15,0 0 1 0,0 0-3 0,-2 15 1 16,-1-10 3-16,3 4-3 0,-1-4 0 0,-3 2-2 15,4 1 4-15,-5 1-3 0,2 3 9 0,2-3-10 16,-2 2 5-16,2-5 2 0,-1 2-8 0,-1 2-2 16,2-3 3-16,-2-3-1 0,3 1 7 0,-1 1-4 15,1-1 4-15,-2-3 2 0,0 5-4 0,1-4-1 16,1-3 1-16,-1 5-4 0,1-5 3 0,-3 4 1 16,3-4-1-16,0 3 9 0,-2 0-9 0,2-3 3 15,0 0-1-15,0 0-5 0,0 0-1 0,0 0 4 16,0 0-3-16,2 6-5 0,-2-6-1 0,0 0 5 15,0 0-1-15,9 0-1 0,-9 0-2 0,0 0 7 0,0 0-13 16,10 0 7-16,-10 0 3 0,0 0-9 16,4 1 5-16,-4-1-6 0,0 0-2 0,0 0 3 15,0 0-1-15,0 0-1 0,1 4 5 0,-1-4 8 0,0 0-10 16,0 0 2-16,0 0 12 0,-5 5-14 0,5-5 5 16,0 0-21-16,-5 3-6 0,5-3 5 0,-1 3-3 15,1-3-13-15,0 0-30 0,-6 2-48 0,6-2-133 16,0 0 59-16</inkml:trace>
  <inkml:trace contextRef="#ctx0" brushRef="#br0" timeOffset="123539.63">5866 13280 38 0,'0'0'47'0,"0"0"8"0,-1-2-1 0,1 2-3 15,0 0 5-15,-1-5-5 0,1 5-2 0,-3-5-3 16,3 5-7-16,-1-2-4 0,1 2-5 0,0 0-4 0,-3-6 0 16,3 6-7-16,-1-2-6 0,1 2 0 0,0 0-3 15,-3-4 2-15,3 4 1 0,0 0-5 0,-5-4 2 16,5 4 1-16,0 0 0 0,-4-1-5 0,4 1 0 15,-5-3 0-15,5 3 1 0,0 0 5 0,-9-3-2 16,9 3 5-16,-5-1 1 0,5 1 2 0,-9 0-7 16,9 0-4-16,-6-3 2 0,6 3 3 0,-8 0 2 15,8 0-8-15,-8-2 7 0,5-1-6 0,3 3-2 16,0 0-1-16,-7 0 1 0,7 0 2 0,-10 0-3 16,10 0-1-16,-12 0 3 0,7-1-4 0,5 1 0 0,-12-1 3 15,7 1-2-15,5 0 7 0,-11-2-4 16,5 4-2-16,6-2 2 0,-12 1 1 0,7-1-6 15,5 0 5-15,-11 4-6 0,2-4 7 0,5 2-7 0,-1 2 1 16,-2 0 2-16,1 0 2 0,0 0-6 0,1 1 3 16,0-2 2-16,-2 2-3 0,2-1-3 15,1 1 4-15,-5-2 9 0,4 1-4 0,0 1 2 16,1 0 3-16,-5-2-2 0,3 0 10 0,2 2-7 0,-4-1-3 16,3-1-1-16,0-1 4 0,-2 3 1 0,1-2-3 15,1 1-1-15,1-1-2 0,-1-1-2 0,-1 3-12 16,3 0 16-16,0-2 2 0,-3 2-4 0,3 0-6 15,0-1-2-15,-2 1 1 0,1 2 5 0,-1-2-7 16,1 0 2-16,-1 2 11 0,0-2-19 0,1 2 11 16,-2-1 1-16,-2 2 2 0,3 0-3 0,0 1 0 15,0-2-12-15,1 0 13 0,-1-1 0 0,0 3 6 16,0-3-7-16,1 5 3 0,-1-4-3 0,1 1 8 16,0 2-6-16,0-1 2 0,-2-1-1 0,-1 2-1 0,2-1-3 15,1-1 8-15,-1 1-4 0,1-4-2 16,-1 2 2-16,3-2-1 0,-2 3 5 0,0-4-6 15,0 1 3-15,3 1-1 0,-3 0-1 0,1-4 2 0,2 5-5 16,-4-4 8-16,4 3 2 0,-3 2-10 16,-1-3 6-16,1 2-3 0,-1-1 1 0,1 0-1 15,-1 2 1-15,-3 1-1 0,5-1 1 0,-3-1-3 0,1 1 0 16,1-2-2-16,-3 3 2 0,3 0-4 0,-1-1 5 16,-2 0-5-16,5-1 2 0,-2 3-2 0,0-2-1 15,-2 1 9-15,3-1 1 0,0-1-1 0,1-1-4 16,0 0-12-16,0-1 14 0,0 2-2 0,1-2-3 15,-2 0-1-15,2 2 11 0,-1-2-4 0,2 2-5 16,-1 0 6-16,-2-1 1 0,0-1-12 0,3 0 5 16,0 2 2-16,-4-1 4 0,4 1-3 0,-1 1-1 15,-2-1 0-15,1 3 2 0,-1-3 1 0,2 3-12 16,-3 0 5-16,0-1 3 0,3 1 1 0,-3-1 4 0,0-1-7 16,2 2-1-16,-1-1 7 0,2 0-4 0,-3 0 3 15,4 0 0-15,0 0-5 0,-4 1-1 16,4-1 2-16,-1-1-2 0,1 1-1 0,-3 1-4 0,3-1 5 15,-1 1 3-15,-2 0 0 0,2 0 0 0,1 0 0 16,-1 2-1-16,-2-3 5 0,3 2-3 0,-2-2 4 16,-2 0-2-16,4 1 0 0,0 0 2 0,-3-2 1 15,2 1-1-15,1-3-2 0,0 2-1 0,0-1 1 16,0 2 0-16,0-3-12 0,0 4 17 0,1-1-2 16,2 3-2-16,-3-2 4 0,0 0-8 0,0-1 2 15,0 3 5-15,0 0-11 0,-3-2 7 0,2 2-1 16,1 0-1-16,1-2-1 0,-1-3 3 0,0 1 4 15,3-1 3-15,-3 4 12 0,1-4-3 0,2-3 4 0,-1 6-8 16,-2-5-1-16,3 2 3 0,-2 0 2 16,0 0 1-16,2-1 0 0,-2 1-5 0,2-2-2 15,-3 1-2-15,1 0 3 0,-1 0-4 0,3-2 2 0,-2 3-5 16,0-3 0-16,3 2-2 0,-4 2-1 0,4-3 1 16,-3 4-3-16,4-2 0 0,-5 3 2 0,4 1-5 15,-1 5 4-15,-1-5-4 0,2 1 1 0,-4-2 2 16,4-1-1-16,-2-2-1 0,1 1-3 0,-3-2 3 15,4 1 1-15,-1 1-3 0,1-3 4 0,-2 0-1 16,2 2-2-16,1-3 5 0,-1 2-3 0,1-2 0 16,1 2 1-16,-2-1 0 0,0 1-3 0,-1 1 4 15,3-3-2-15,-1 0-1 0,-1 3-2 0,2-2-1 16,-2 0 5-16,0 1 0 0,-1-1-5 0,3 0 3 16,-3 2 2-16,1-3-3 0,2 2 2 0,-3 0-5 15,1 0 1-15,1-1 5 0,-2 0-3 0,3 1 0 16,-2-1 0-16,-3-1 1 0,4 1 1 0,-1-2 0 15,0 3 4-15,-2-1-1 0,2-1-3 0,0 3 2 16,0-3-4-16,0 0 1 0,2 0 2 0,-2 2-4 16,1-1 1-16,-1 1 7 0,1-2-3 0,-1 1-1 0,1 2 1 15,0-4 2-15,2 3-1 0,-1-1 0 0,-1 1 4 16,-1-2-2-16,3 2 12 0,-1-2-1 16,0 0 0-16,-2 0-3 0,2 0-3 0,1 0-2 15,-1-1 1-15,-1 0-3 0,2 1 1 0,-1-1 1 0,2 0-4 16,-2-2-3-16,0 3 2 0,1-2-2 0,0 2 1 15,1-4 2-15,-1 5-3 0,0-4-2 0,2 0 3 16,-4 0 0-16,-1 1-4 0,1 0 4 0,-5-2-3 16,8 3-3-16,-7-3 1 0,-1 0 1 0,9 1 1 15,-4 1-1-15,-1-1 0 0,4 0-2 0,-8-1 2 16,9 1-2-16,-3-1 2 0,-6 0 1 0,9 0 0 16,-4 2 1-16,3-2-2 0,-2 1-3 0,0-1 1 15,0 1 0-15,-1 1 2 0,-5-2-1 0,9 1 0 16,-3-1 1-16,-6 0-2 0,10 0 2 0,-5 0-1 15,-5 0 1-15,13 0-1 0,-6 0 0 0,-2 1 0 16,-5-1-1-16,13 0-2 0,-6 0 2 0,-2 0 2 16,-5 0 1-16,13 0-3 0,-3 3-2 0,-1-3 3 0,-1 0-3 15,-3 1 3-15,0-1-2 0,4 3 4 0,-3-2 0 16,2 1-1-16,0-2 0 0,-2 0-2 16,-1 2 1-16,2-2 1 0,-7 0-1 0,10-2 2 0,-4 2-9 15,2 2 5-15,-8-2 4 0,11-3-3 0,-5 2 1 16,2 1-1-16,-1-2 0 0,1 2 2 0,-2-2 1 15,4 1-2-15,-4 1-2 0,2 0-1 0,1-3 0 16,-1 3 4-16,-1 0-2 0,1 0 0 0,0 0 0 16,-1 0-1-16,1 0-1 0,-8 0 2 0,13-1 3 15,-6 1-1-15,0 0-1 0,-7 0 0 0,10-1 1 16,-2-1-2-16,1 0 2 0,-4-2-4 0,0 1-1 16,4-1 8-16,1 0-2 0,-1-1-9 0,0 2 9 15,0-1-4-15,1-1 0 0,-3 3-1 0,0-4 1 0,1 4 4 16,-2-1-3-16,1-1 1 0,-1 2-5 0,-1-1 5 15,3 2-2-15,-3-1 1 0,1-2 1 16,0 3 1-16,0 0-2 0,-6 1 0 0,8-3 1 0,-2 3-1 16,-1-3 2-16,-1 2 0 0,1 0-1 0,4-2 0 15,-4-1-1-15,3 2 3 0,-2-2-3 0,3 0-2 16,-4-1 5-16,4 0-6 0,0 0 1 0,3 0 6 16,-6 0-9-16,2 1 5 0,-2 1 2 0,2-1-1 15,-2 1-1-15,-2 1-2 0,1 2 4 0,-1-4-1 16,-4 4 4-16,6-3-5 0,-2 2 1 0,-4 1-2 15,6-4 6-15,-6 4-3 0,7-3-2 0,-5 1 4 16,4-3 3-16,-3 3 5 0,1 0-2 0,0-1 1 16,-1-1 0-16,2-1-3 0,-1 2 1 0,-1-4-1 15,3 4-1-15,-3-1-3 0,4-2 2 0,-4 2 0 16,1 1-1-16,0-1-1 0,0-1 2 0,0 0-2 16,1 0-1-16,0 0 0 0,0-2-2 0,-4 4 8 15,2-2 3-15,1 1-2 0,0-1-2 0,-3 0 10 0,3 0 4 16,-3-5-3-16,4 5 0 0,-1-2-2 0,1 0-3 15,-2 0-1-15,-1 0 5 0,2-1 3 16,0 1-3-16,-4-5-3 0,5 3-1 0,0-1-2 0,-1 0 1 16,-1 2-4-16,-1-3 4 0,2 5-6 0,1-3 6 15,-1 0-7-15,0 1 5 0,-1-2-8 0,3 1 0 16,-4-1 5-16,-1 3 1 0,2 1-2 0,0-1-1 16,-2 0 0-16,4-2 6 0,-2 1 4 0,-2-1-2 15,-1 2-4-15,1-1 0 0,3-2 4 0,-3 2-5 16,-1-2-4-16,3 0 5 0,-2 2-1 0,0 0-2 15,1-2-1-15,-2 3 2 0,0-1 0 0,1-2-2 16,-1 4 4-16,1-3 2 0,0-1-3 0,2 1-4 16,-2 2 4-16,-1-2-2 0,-1 1 0 0,1 1 6 15,0 1-1-15,-1-1 1 0,1 0 2 0,-2 0-6 16,1-1-2-16,1 1 0 0,0-2-1 0,-1-1 2 16,1 4-5-16,0-5 3 0,-1 6-2 0,-1-2 1 0,2 1-2 15,-1 0 2-15,1-1-3 0,0 2 4 0,-1-4-3 16,-1 1-1-16,1 3 1 0,1-3-3 0,0 1 0 15,-1-2-1-15,0 0 1 0,-2 1 1 0,1-2-3 16,2 2 2-16,-3-3-2 0,2 4 4 0,-3-4-1 16,4 2-3-16,-4 0 2 0,1 1-5 0,1-2 8 15,-2 3-1-15,3 0-4 0,-4-3 0 0,1 2 0 16,3 2 3-16,-1-1 0 0,1-1-3 0,-1-2-3 16,-1 2-6-16,-1 0-3 0,4 2 2 0,-1-5 4 15,-3 6 1-15,4-2 3 0,-1-3-2 0,-2 3 1 16,3 0 1-16,-5-1 0 0,5-1 0 0,-2 4-1 15,-1-2-2-15,3-2 2 0,-1 5-3 0,-2-5 5 16,3 4 0-16,0 0 1 0,-1-2 0 0,-2-1 0 16,2 2 0-16,1 0 3 0,0 1-3 0,-4-1 0 15,4-1 2-15,0 2-1 0,3-1-1 0,-3 0 2 16,-3 0-2-16,3 2 2 0,0-2-3 0,0-1 0 16,0 2 3-16,0 1-1 0,0-2 0 0,0-1 1 0,0 3 3 15,0-2-4-15,-1-1 0 0,-2 0 2 0,3 0-2 16,-1-2-1-16,-3-1 3 0,3 5 1 0,-3-5-2 15,3 1 0-15,-3 2-2 0,4-3-1 0,-4 4 2 16,4-2 0-16,-4 3 0 0,3 0 1 0,-3-3-6 16,0 3 8-16,3-2-1 0,-4 2 0 0,3 2 1 15,-1-4-4-15,3 0 0 0,-4 2 0 0,2-3 2 16,0 4-3-16,-2 0 4 0,3-4-1 0,-3 4-2 16,2-1 3-16,-2 0-1 0,0 1 2 0,0-2-3 15,-1-1 3-15,0-2 0 0,-1 1-1 0,2-1-2 16,-4 1-1-16,3-1 1 0,0 3 0 0,-2-3-1 15,2 1 3-15,-1-1-7 0,1 2 9 0,-1-1-3 16,0 0 1-16,0-1-2 0,-2 1 2 0,2 4-1 0,3-2-3 16,-3-1 1-16,2 3 0 0,-2-3 3 15,-2 2-2-15,3 0 0 0,1 0-1 0,-2 1 2 16,-2-3 2-16,-1 1-4 0,4 1-3 0,-4-2 5 0,1 3-1 16,2-1 0-16,-2-2 5 0,1 2-3 0,-1-1-1 15,-1 0-3-15,1 1 1 0,1-1 0 0,-2-2-4 16,-1 5 0-16,2 0 0 0,0-5 2 0,1 4-3 15,-4 1-4-15,4 1-4 0,-2-5 3 0,0 3 0 16,1 1 2-16,-1 0-1 0,-1-4 3 0,5 7 0 16,-3-2 2-16,3 0-2 0,-5 0 1 0,6-1 2 15,-4 0-1-15,2 1 0 0,-1-1 2 0,0 3 1 16,3-1 1-16,-1-2 0 0,1 1-3 0,4 2 3 16,-9-3-1-16,3 0-9 0,-1 3 2 0,2-1-1 15,0 0-2-15,-3-2 0 0,1 1 1 0,2 0 1 16,-2 1-1-16,0-1-4 0,-2 0-3 0,0 2 1 15,1-3 3-15,0 2-1 0,0 0 2 0,0-1-3 16,-1 1 2-16,1 1 1 0,1-1-1 0,-1 0-1 16,0-1 1-16,3 2 1 0,-4-2 0 0,4 1 1 15,5 1-4-15,-9 0 5 0,4 0 2 0,5 0 4 16,-13-2-4-16,13 2 1 0,-6-1 0 0,6 1 0 0,-10-1 3 16,3 1 0-16,7 0-5 0,-10-2 3 0,10 2-3 15,-10 2-2-15,5-1 0 0,5-1 3 16,-14-1-3-16,9 2 0 0,-2 0 2 0,-1 1 0 0,0-2 0 15,-1 0-2-15,1 1 2 0,1 1 1 0,-3 2-1 16,0 0-1-16,6 0 4 0,-6-1-1 0,1 1 2 16,-1-1-3-16,2 0 2 0,-2 1 2 0,5 0 0 15,-3-1-2-15,3-1 2 0,0 3 1 0,-3-2-3 16,3 1 4-16,1 0-5 0,0 0-5 0,1 2 9 16,0-2 0-16,-4 0 4 0,3 3 2 0,1-4-6 0,-1 2 3 15,2 2-2-15,-1-2-1 0,-1 0 4 16,0 2 1-16,-1-2-1 0,3 0-1 0,-2 6-1 15,-1-3 6-15,1 2-5 0,-1-1 1 0,1 1 1 0,-1-3-5 16,2 4 5-16,0-5-3 0,-1 1 3 0,0 1-1 16,0 0-1-16,0-2 2 0,0 1 2 15,-1-2-1-15,4 0-4 0,-4 2 5 0,4-2-5 0,-2-1 1 16,1 4-3-16,-1-3 4 0,0 2-1 0,1 1 0 16,-1 2 5-16,1-1-1 0,-3 1-3 0,1 2 5 15,0-3-4-15,-1 1-1 0,1 2 2 0,0-1-3 16,-1-1-2-16,0 1 4 0,1-1 2 0,-1-3-1 15,4 2-4-15,-3 1 6 0,0-3-6 0,4 1 2 16,-4-1 4-16,-2 3 3 0,3 0 0 0,2-1-3 16,-3 0-1-16,3-1 1 0,-2 2 0 0,2-3 3 15,1 3 2-15,-3-1-2 0,3 1 0 0,0 1-1 16,0 0-1-16,-1 1 2 0,0 0 1 0,1 0-3 16,0-1 2-16,0 0-1 0,0 1 1 0,1-3-1 15,-1 2-2-15,-1-2-1 0,2 0 1 0,-1-4-1 16,1 7-7-16,-1-4 8 0,3 1 0 0,-3 0 1 15,0 2 0-15,0-6-6 0,0 2 8 0,0 3-2 0,0-3-1 16,0 4 1-16,0-5-2 0,0 4 7 16,-3 0-4-16,3 1 0 0,-1-1 0 0,0 0 0 0,-2-2-1 15,2 3-2-15,1-2 0 0,-4 0 1 0,4-1 1 16,-5 0-3-16,4-1 2 0,1 3-8 0,-3-4 9 16,2 2-4-16,-1-1 2 0,0-1 3 0,1 1-1 15,0-2-3-15,-1 2 2 0,1 0-1 0,1 1-1 16,0-2 0-16,0 2-2 0,0 1 3 0,0 2 0 15,0-3 0-15,1 2-1 0,1-1 0 0,-2 2 1 16,1-2 2-16,0 3-3 0,-2 1-1 0,1-3 2 16,0 2-2-16,0 1 2 0,-1-4-4 0,-1 3-1 15,1-3 4-15,4 1 1 0,-3-1-2 0,-2-1 1 16,2-1 1-16,0 1-2 0,0 0 0 0,0-1 2 0,0 2-4 16,-1-5 3-16,2 3-1 0,-2 1 1 15,1-4-1-15,0 4 3 0,0-1-4 0,0-2 0 16,1 4 4-16,-1-4-3 0,2 1-1 0,0 1 1 0,-2-1 2 15,4 2-2-15,-4 1 1 0,4 0-4 0,-3 2 0 16,-1-2 4-16,5 1 2 0,-4 2-3 0,3 0 2 16,-1 1 0-16,-3-3-1 0,2 2-1 15,1-1 1-15,-3 0 0 0,4 1 2 0,-4-3-5 0,4 0 4 16,-3 0-2-16,-1-1-4 0,1-3 3 0,2-1 1 16,-3 2 0-16,2-1 3 0,1-1-3 0,-2 1 0 15,-1 0-1-15,4-1 0 0,0 1 2 0,-3-3-2 16,3 1 0-16,-3 2 1 0,3 1-4 0,0-3 5 15,1 1 0-15,-1 3 1 0,0-2-6 0,1-2 7 16,-1 5-1-16,1-2 0 0,0-1 0 0,1 2-3 16,-1-2 1-16,-2-1 2 0,2 4-3 0,2-1 4 15,-4-2-6-15,2 3 1 0,-1-3 4 0,-1-1-1 16,2 1-2-16,-1 0 2 0,2 2 1 0,-1-1 0 0,3 2-1 16,-4-4-1-16,1 0 3 0,0-1-3 15,1 3 3-15,-1-4-2 0,2 3-1 0,-2-1-1 16,0-1-1-16,0 1 1 0,0-1 2 0,4 2-2 0,-5-2 3 15,1-2-3-15,0 3-3 0,3-1 4 0,-3 1 5 16,0-1-4-16,3 1-10 0,-4-3 11 16,2 1 2-16,-1 2-2 0,0-2-1 0,3 0 1 0,-3 0-4 15,3 1 4-15,1-1-1 0,1 1 0 0,-1-2 0 16,2 2 0-16,0-3 1 0,-2 2-2 0,5-1 2 16,-4 0-5-16,-1 0 3 0,2 1 1 0,-4-1 1 15,3 0-1-15,0 0-1 0,-5 1-2 0,4-1 2 16,-4 0-4-16,4 2 4 0,-4-3 0 0,3 3 0 15,-4-2 0-15,1 0 0 0,4 1-1 0,-4 0 2 16,0-1-3-16,2 1 4 0,-1 0-4 0,0 1 4 16,1-1 1-16,-2-2-3 0,2 1-1 0,0-1 3 15,3 1 1-15,-4-1-2 0,5 0 0 0,0 0 1 0,-2 0-1 16,1 1 1-16,2-2 0 0,-2 0 1 0,0 0-2 16,0 1-8-16,-2 0 9 0,2 0-3 15,0-2 3-15,-2 2-1 0,0 0-1 0,-8 0 0 16,10 0-1-16,-2 2-3 0,-2-2 5 0,1 0-4 0,-7 0 5 15,11 0-3-15,-6 0 1 0,-5 0 1 0,12-2-1 16,-6 2 0-16,3-3 1 0,-3 3 0 0,5-2-1 16,-1 2 0-16,1-3-1 0,1 2 2 0,-2-2 2 15,2 2-3-15,-1 0 1 0,-2-2-2 0,0 0 1 16,0 3-1-16,-3-1 2 0,3 0 2 0,-1-1-6 16,-3 1 2-16,0 0-1 0,3 0-1 0,-3-1 0 15,0 1-1-15,0 0 4 0,2 1 0 0,-7 0-1 16,11-3-4-16,-6 3 5 0,-1-3 0 0,4 1-1 15,-3-1 0-15,1-1 0 0,2 2-7 0,-3-1 6 16,4-2 0-16,1 1 0 0,-2-2 5 0,-2 4-4 16,3-5 3-16,1 4-4 0,-3 0 0 0,3-2-4 15,-5 2-2-15,5-1 4 0,-5 2-2 0,1-1 2 0,0-2 0 16,1 3 2-16,0 0-2 0,-2 0-1 0,0-2 4 16,-1 3 1-16,0-3-2 0,2 1 3 15,-2 0 1-15,0 1-5 0,1-3 1 0,0 2-1 0,-1-1 3 16,1 1 0-16,0-2-2 0,3 1 3 0,-3-1 0 15,4-2-1-15,-5 2-4 0,2 1 2 16,-1-1 2-16,2-1-2 0,-4 0 4 0,5 1-4 0,1-3 1 16,0-1 0-16,-1 2 1 0,-1-1-1 0,0 2 5 15,-1-2-2-15,-1 1-1 0,3-2-3 0,-1 1 6 16,-1 4 0-16,0-4-1 0,-3 1-2 0,1 3-1 16,2-5 4-16,0 1-6 0,-1 1 5 0,-1 0-3 15,0 2 1-15,1-3 1 0,-1 0-4 0,1 0-2 16,0-1 5-16,-1 1 2 0,1-4-1 0,-1 6 0 0,1-5 1 15,-1 5 5-15,2-5-1 0,-2 4-5 16,-1-4 5-16,2 2-2 0,-4-1 3 0,3 1 1 16,-1-1-1-16,-1 3 0 0,2-3 4 0,0 3 2 0,-3 0-2 15,1-3-2-15,1 2-1 0,0-3-1 0,-2 3 1 16,0-1-4-16,0 1 1 0,1-1-2 0,0 3 7 16,0-5-1-16,-2 4 1 0,0-5-2 15,0 4-1-15,2-1-1 0,-2 1 2 0,1-4 1 0,-2 2-3 16,1 1-7-16,1-3 7 0,-1 2-2 0,2 1 0 15,-1-4-1-15,0 2-1 0,1 1 3 16,-2-1-3-16,0 0 0 0,3 1-2 0,-3 1 2 0,0-1-1 16,2 1 0-16,-1-1-2 0,-1 2 6 0,0-3-2 15,1 0 1-15,-1 2-2 0,-1-1 1 0,0 0 1 16,1-4 0-16,-2 6 0 0,1-4-2 0,1 3 2 16,0-3 4-16,-4 4-4 0,2-4 2 0,0 3-1 15,0-1 0-15,1 0 0 0,-1 0-1 0,0-1 3 16,-1 0-2-16,1 0 1 0,-1 4-1 0,3-1-1 0,-3 0 2 15,2 0-1-15,0 0-2 0,1 3 2 16,-1-7 2-16,-3 7-3 0,0-5-2 0,3-1 3 16,-3 1-3-16,0 1 5 0,0-1-2 0,2 2-8 0,-1-2 1 15,-1 1 3-15,3 1-1 0,-4-1 2 0,1 2-1 16,0-3 1-16,2 0-1 0,-2 1-2 0,0-3 1 16,0 4-4-16,3-4 4 0,-3 7 2 0,-1-4-1 15,2-1-2-15,2 0 2 0,-4 3-3 0,1 0 3 16,3 0-1-16,-3 2 3 0,0-2-2 0,-1 1 2 15,4-1 2-15,-3 0-1 0,0 0-2 0,2 2 0 16,-1-2-2-16,0 2 2 0,2-2-2 0,-4 1 1 16,-2-4-1-16,0 3 0 0,2-4 2 0,-1 4 1 15,-1-3-4-15,1-1 3 0,-2 1-4 0,2-1 1 16,-1 2-2-16,2 0 3 0,-2 0-1 0,1 0-3 16,0 2 1-16,1-2 1 0,0 3 1 0,-4-1 0 15,4 0-3-15,-3 1 1 0,3-3 1 0,1 5 0 0,-6-4 2 16,6 3-3-16,-2 2 3 0,-2-3-3 0,3 1 1 15,-4 1 2-15,1-3-9 0,2 2 11 16,-3-1-2-16,1 1 0 0,1 0 0 0,0 0-1 16,-3-2 2-16,5 3 0 0,-3-2-2 0,-1-1-3 0,0 1 2 15,0 0 2-15,0-1-2 0,-1 0 1 0,-2-5 0 16,2 6 0-16,-3-7 1 0,1 7 0 0,3-3-1 16,-5 1-2-16,0-1-1 0,-4 1 1 0,5 0 3 15,-6 0-2-15,1 0-3 0,0 3-1 0,-1 1 0 16,0 0 1-16,-4 1-3 0,-6 1-6 0,-2 2-3 15,-1 2-11-15,-4 2-12 0,-2 4-16 0,1 1-24 16,-13 11-24-16,-5 4-30 0,4 4-52 0,-4 5-221 16,-18 20-439-16,-1-3 193 0</inkml:trace>
  <inkml:trace contextRef="#ctx0" brushRef="#br0" timeOffset="127011.75">6293 13692 53 0,'0'0'109'0,"0"0"-8"0,0 0-10 16,0 0-19-16,0 0-3 0,0 0-11 0,0 0-3 16,0 0-7-16,0 0-2 0,0 0-15 0,0 0 7 15,0 0-6-15,0 0-1 0,0 0-7 0,0 0-5 16,0 0 5-16,0 0-6 0,0 0 3 0,0 0-4 16,0 0 0-16,0 0-3 0,0 0 1 0,0 0-2 15,0 0 10-15,0 0-21 0,0 0-2 0,0 0 3 16,0 0 3-16,0 0 2 0,0 0-4 0,0 0 8 15,0 0-8-15,0 0 4 0,0 0 1 0,0 0 2 16,-9 5-5-16,9-5-1 0,0 0-7 0,0 0 7 16,0 0 4-16,0 0-4 0,0 0 3 0,0 0 1 15,0 0-6-15,0 0 11 0,0 0-8 0,0 0-4 16,0 0 4-16,0 0 6 0,0 0 1 0,0 0-2 0,0 0-1 16,0 0-2-16,0 0-2 0,0 0-1 15,0 0 1-15,0 0-6 0,0 0 3 0,0 0 2 0,0 0-3 16,0 0 2-16,0 0-4 0,-8 2 4 0,8-2 0 15,0 0-1-15,0 0-2 0,0 0-8 0,0 0 13 16,0 0 8-16,0 0 5 0,0 0 2 0,0 0 7 16,0 0-5-16,0 0 3 0,0 0 1 0,0 0 3 15,0 0-2-15,0 0-9 0,0 0 7 0,0 0-8 16,0 0-2-16,0 0-1 0,0 0-5 0,13-9-9 16,-5 6 4-16,2-1-7 0,3 0-1 0,3-3-2 15,2 0-4-15,10-5-5 0,-1 2 10 0,3-1-12 16,0 1-1-16,2-3 5 0,4 1 4 0,12-5 4 0,-12 5-3 15,0 0-1-15,14-2 5 0,-18 5 1 16,2-1-10-16,0 2 3 0,-4-2 3 0,2 3 2 16,-1-2-2-16,-7-1 3 0,-2 7 2 0,-4-1-2 0,1-3 1 15,-6 4-4-15,-1 2 7 0,0-1-4 0,-3-1 0 16,-3 2 3-16,1 1 1 0,-4-4-3 0,-3 4-1 16,7-1 4-16,-7 1 0 0,0 0-2 0,9 0 2 15,-9 0 0-15,0 0-7 0,0 0-2 0,0 0-2 16,0 0-10-16,0 0-17 0,0 0-21 0,-13 7-25 15,13-7-26-15,-5 5-75 0,2-5-199 0,1 3 88 16</inkml:trace>
  <inkml:trace contextRef="#ctx0" brushRef="#br0" timeOffset="127923.35">6198 13614 29 0,'0'0'89'0,"4"-2"-2"0,-4 2 1 16,0 0-2-16,4-3-26 0,-4 3 11 0,0 0 2 16,0 0-5-16,0 0-3 0,0 0-13 0,0 0-2 0,0 0-1 15,0 0-8-15,0 0-10 0,0 0 6 0,0 0-8 16,1-5-10-16,-1 5-2 0,0 0-8 0,5-2 2 15,-5 2-3-15,4-2-4 0,-4 2 1 0,5 0 6 16,-5 0-5-16,5-3 2 0,-5 3-9 0,6-2 3 16,-6 2-1-16,3-2 7 0,-3 2-10 0,0 0 12 15,5-4 5-15,-5 4-4 0,0 0 4 0,0 0 3 16,0 0-7-16,0 0 3 0,0 0-10 0,0 0-5 16,0 0 9-16,0 0 1 0,0 0-9 0,0 0 8 15,0 0-7-15,0 0 3 0,0 0 0 0,0 0-2 16,0 0 3-16,0 0 7 0,0 0-4 0,0 0 8 15,0 0-4-15,0 0 5 0,0 0-2 0,0 0-1 0,0 0 1 16,0 0 0-16,0 0-3 0,0 0-4 0,0 0 3 16,0 0-5-16,0 0-1 0,0 0-1 0,0 0-2 15,0 0 0-15,0 0-7 0,0 0 3 0,0 0-7 16,0 0 3-16,0 0-2 0,0 0 1 0,-1 11 0 16,1-11-2-16,-4 4-10 0,4-4 18 0,-1 5-3 15,1-5 2-15,0 3 1 0,0-3 1 0,0 5 6 16,0-5-5-16,0 5-6 0,0-5 8 0,0 4-8 15,0-1 2-15,0-3 5 0,5 7-4 0,-5-3-7 16,0 0 9-16,0 1-11 0,1-1-23 0,2 1-29 16,-2-2-30-16,3 2-96 0,-3-3-204 0,3 0 91 15</inkml:trace>
  <inkml:trace contextRef="#ctx0" brushRef="#br0" timeOffset="129545.46">6005 13205 84 0,'-18'-4'85'0,"2"-1"-12"0,-3 3-5 15,6-1-4-15,-2 1-11 0,-2 0-5 0,-1-2 0 16,5 4-4-16,-2 0-7 0,2 1-4 0,-6 1-6 16,0-1-2-16,2 1-2 0,2 2-4 0,1-1-3 0,-3-1-1 15,2 4 1-15,2-2-3 0,2 1-1 0,-1 0-5 16,1 2-1-16,-1-2 6 0,2 2-4 0,-3-1-3 15,3 1-2-15,-4 3-2 0,1-2 1 0,4 1 5 16,-5 2 0-16,1-1 6 0,-2 1-9 0,2-1-5 16,2-1 0-16,0 1 5 0,2-2 2 15,-1 1-4-15,1-1 5 0,0 1-3 0,0 2-2 0,1-2 1 16,-4 4-1-16,7-2-7 0,-4 0 9 0,0-1 0 16,5 3-6-16,-2-4 3 0,-2 1 0 0,2 0-4 15,-2 0 17-15,4-1-1 0,-5 1 5 0,3-1-2 16,1 2 8-16,-3-2-4 0,0 1 4 0,3-1-9 15,-5 1-6-15,4-3 7 0,1 3-10 0,-2 0 8 16,2-3-7-16,-1 4 7 0,-1-4-3 0,2 4-10 16,0-1 4-16,1-3-1 0,-3 2 5 0,3 1-1 15,0 0 2-15,0-1 0 0,-1 3-3 0,1 0-7 16,0 2 0-16,-3 2 3 0,2 1 2 0,-1 0 5 16,3 1-4-16,-1-1-1 0,-2-2 5 0,3-3 5 0,-1 5-12 15,3-4-4-15,-3-1 11 0,0 0-1 0,4 0-6 16,0 2 5-16,-4-2-12 0,4-2 7 0,0 0-2 15,-1 1 7-15,0-2-11 0,-2-2 7 0,3 0 0 16,0 0-1-16,-1 3 6 0,-2 1 2 0,3-1 10 16,-1 0 2-16,-3-1-8 0,3 4 7 0,0-4 4 15,-2 4 0-15,2 4-1 0,-2-1 5 0,3 1-1 16,0-2-4-16,3 2-1 0,-3 3-8 0,-3-2 1 16,6-1-5-16,-2 10 0 0,2-8 1 0,-2 1-2 15,4-4-2-15,0 4 1 0,0-2-1 0,-1 0 0 16,0 1-1-16,0-2 0 0,0-2-7 0,2 2 6 15,-2-2 0-15,0 0-3 0,-1-3-6 0,0-3 6 16,1 3-2-16,-2-2-1 0,1-1-2 0,-2 1 3 16,4-1 2-16,-4-2-2 0,5 3 5 0,-4-5-6 0,2 0 1 15,-1 5-4-15,2-2 2 0,1 1 3 16,0 1 0-16,2-3 0 0,1 2-4 0,0 2 4 0,-1-2-6 16,1 0 7-16,1-1 1 0,4 4-3 0,-5-5 2 15,0 3-4-15,1-1-1 0,-1-1 1 0,-1 2 1 16,-1-3 2-16,4 0-1 0,-5-2 3 0,3 4-4 15,-2-4-2-15,0-2-3 0,-1 3 6 0,2-1-7 16,1-4 5-16,0 4-4 0,2 0 5 0,2-2 0 16,1-1-2-16,3 0 6 0,-4 1-6 0,4-1 2 15,0 0 2-15,1 1-3 0,1-3 0 0,-1 2 2 16,0-2-4-16,0 2 5 0,-3-1-5 0,-2-1 1 16,1 2 4-16,-1 0-2 0,-4-1 1 0,3 0 3 15,0-1-5-15,-7 1 1 0,4-1-1 0,-3 2-2 16,2-2 6-16,-3 0-4 0,-5 0-2 0,13 1 2 15,-8-1 5-15,3 1-8 0,3-1 6 0,-3 3-2 16,1-3 0-16,3 0-1 0,0 0-7 0,1 0 14 0,0 0-9 16,0 0 0-16,0 0 3 0,-1 0 3 15,1 0 2-15,2 0-10 0,-2 0 5 0,1-3-1 16,-2 3 1-16,0 0 0 0,-3-1 4 0,3 0-4 0,-6 1-6 16,3 0 3-16,-4-2 5 0,3 1 8 0,0 0 2 15,-1 1-7-15,0-1 2 0,-7 1 1 0,12-2-1 16,-4 1-8-16,0 0 4 0,1-2 3 0,-2 1-1 15,5 1 2-15,-2-1-1 0,0-2-3 0,2 1-8 16,-2 0 8-16,4 1 3 0,0 0-10 0,0-3 8 16,-4 3-4-16,2-2 4 0,-1-1-13 0,2 1 12 15,-4 0-4-15,3 1 4 0,-2-2-7 0,-2-2 4 16,0 2 9-16,0-1-1 0,-1 0 8 0,0 0 2 16,2-3 8-16,-3 1-4 0,2-1-5 0,0 0 9 0,-1-1-5 15,4-5-1-15,-4 1-7 0,1-2 6 16,2 2-5-16,-1-2-2 0,0 1 1 0,0-2 0 15,0 2 1-15,0-1-7 0,0 6 1 0,0-3 0 0,-4 3 0 16,3-1-2-16,-2-3-7 0,2 4 8 0,-3-2-2 16,-1 1-1-16,1 1 0 0,-1-3 5 15,-3-3-6-15,8 0 3 0,-8 5 0 0,3-6 3 0,-2 0-2 16,1-2-2-16,-6 2-1 0,5-3-4 0,0-10 2 16,-2 5 3-16,-1-4-2 0,1 0-5 0,0 0 2 15,-1 1-1-15,-1-2 2 0,-1 1-3 0,0-1 3 16,2 3-2-16,-1-3 1 0,-2 7 4 0,1 4-5 15,0-10 0-15,1 11 3 0,-3-7-4 0,2 7 4 16,-2 1 0-16,4 1 1 0,-3 1 1 0,0 3 3 16,-1-5 3-16,1 1-2 0,3 3-3 0,-4-1 4 15,-2-1-1-15,2 4 2 0,-1-4-2 0,-3 3-1 16,1-3-7-16,-4 3 10 0,-1-2-6 0,1 1-2 16,-2-1 1-16,-4 2 1 0,2-1-1 0,-6-3-3 0,0 1 1 15,3 3 0-15,-8-3 5 0,3 5-4 16,-3-4-2-16,3 5 1 0,-2-6-5 0,2 6-3 15,-3-1-4-15,7 0-9 0,-1 5-8 0,-7-1-17 16,0 0-16-16,-3 6-29 0,-2 2-13 0,0 4-14 0,-4 2-25 16,-12 8-30-16,-3-2-115 0,2 6-308 15,0-4 137-15</inkml:trace>
  <inkml:trace contextRef="#ctx0" brushRef="#br0" timeOffset="132470.16">6197 13450 71 0,'-4'-5'92'0,"-1"0"-6"16,-1-2-13-16,-1 4-13 0,0-6 5 16,-1 2-3-16,-1-2-14 0,-5 0-8 0,1 0 7 0,-3-1-8 15,0 3-6-15,-3-2 7 0,0 2-6 0,1 2-1 16,-5 2 7-16,-5 0-8 0,0 1 4 0,0 1-10 16,1 2-1-16,-2 1-9 0,0 1 5 0,1 5-4 15,0-1 5-15,1 2-5 0,6-1-5 0,0 1 1 16,-2 4-2-16,4-1 1 0,1-2-4 0,-4 7-2 15,7-4-2-15,1 2 4 0,-3-3-2 0,4 3-4 16,2-1 9-16,-2 1-9 0,-3 6 1 0,5-7 3 16,1 4-3-16,-1-2-1 0,2-2 1 0,0 3 11 15,-1 1-7-15,1-1 0 0,-2 5-3 0,0-3 4 0,2-2-2 16,3 0 2-16,-6 11-4 0,2-4 4 0,2-4 0 16,-2 2-4-16,0 2 3 0,-1 3 4 0,2-4-8 15,2-3-2-15,-3 2 8 0,1 3-1 0,5-9-1 16,-2 1 3-16,2 0-8 0,1 2 5 0,3-1-2 15,-4-2-2-15,3-1 5 0,0 2 3 0,-1 0-7 16,4-1-5-16,-1-1 4 0,-1 2 6 0,-1-1 2 16,1 1 2-16,0-1 1 0,0 1-5 0,0-1-7 15,1-1 7-15,0 0-1 0,1 1 1 0,0 0-4 16,1 1 2-16,-1-1-1 0,2 1 5 16,0-3-1-16,4 3-1 0,-5 1-8 0,5-4 3 0,0 0-2 15,-1 1 2-15,1-1-8 0,-3-3 5 0,3 3 10 16,1-3-5-16,-3 4-8 0,2-4 4 0,2 4 0 15,-1-2 2-15,-1-2 4 0,-1-2-5 0,2 2 5 16,-1-3-5-16,5 4-2 0,-2 2-2 0,1-4 1 0,-1 2 6 16,3-2-1-16,0 1-5 0,3 2 5 15,-2-3-2-15,3 2 4 0,1-2-2 0,6 2-4 0,-6-1 3 16,0-3 0-16,-1 1-3 0,4-1 1 16,-2 1 3-16,-1-3-8 0,2-1 10 0,-1-1-1 15,2-1 4-15,-3 1 3 0,4-3 5 0,-2-1-2 0,0 0 7 16,7 0 0-16,-6-4-6 0,7 3-1 0,-1-5-6 15,-1 4 3-15,0-2 0 0,-5 0-4 0,6 0 3 16,-6-1-1-16,6 1-5 0,-9-2 2 0,9-3 2 16,-9 4-1-16,-1-1 0 0,1-2-5 0,-1 3 1 15,-5-5 0-15,5 4 1 0,-8-1-1 0,4-3 2 16,-1 0 1-16,-1-1-4 0,-1 2-2 0,-1-4 7 16,0 0 3-16,4-2-4 0,-2-2 1 0,3 2-8 15,-6-2 6-15,4 2-3 0,6-10-1 0,-5 1 1 16,0 1-5-16,4-4-6 0,-2-1 3 0,0 1-2 0,-3-3-3 15,-3-3 1-15,4 2-5 0,-2-3-2 16,-2 0-2-16,-4 0 3 0,1 2 0 0,-6 0 3 16,-1 1 4-16,-3 0 2 0,-2 0 2 0,0 0 3 0,-6 3 5 15,-1-1-6-15,-3 0 9 0,1 0 3 0,-4 0 2 16,-1 1 4-16,-2 1-14 0,1 0 12 16,-1 5-1-16,-2-4-1 0,3 2 1 0,-2 0-3 15,2 4 1-15,-1 0-3 0,3 1 0 0,-2 0-7 0,5 7 6 16,-2-9-5-16,-1 5 4 0,4 3 0 0,-4 0-2 15,4-1-7-15,-5 2 5 0,2 0-4 0,-2 3-1 16,1 0 1-16,0 1 2 0,-2 2-6 0,0 1 0 16,-1 0-4-16,-2 3-1 0,1-1-3 0,-6 2-7 15,-1 0-2-15,1 3-4 0,-4 3 13 0,6 0-12 16,-2 0 9-16,0 4-3 0,1-1-1 0,-1 4-3 16,1 0 4-16,2 1-1 0,-3 0-1 0,3 3-3 15,1 0-4-15,1 1-3 0,0 0 9 0,0 0 5 16,1 0-1-16,1-1-3 0,-1 2 4 0,1 1-2 15,1-1 9-15,6-2-1 0,-1 3-3 0,3 0 5 0,-3 1-1 16,2 2 5-16,-4-2 3 0,3 1-1 16,2 1-7-16,1-3 3 0,-1 5-2 0,0 3 9 0,2-3-4 15,-2 2-4-15,3 2 5 0,0-1 3 0,3 1-11 16,-2 1 7-16,5 0 5 0,-3 0-7 0,3-3 6 16,0 0-5-16,-1 3 3 0,4-6-16 0,0-2 15 15,3-1 0-15,-2-1 6 0,2 0-8 0,0 0 10 16,5-1-3-16,1 1-6 0,-1 1 0 0,6 1 2 15,-4-3 6-15,3-2-3 0,4 6 2 0,4-3 3 16,-1 1-6-16,6 2-3 0,-5-6 4 0,4-1-1 16,-1 0 7-16,3 0-7 0,-1-3-1 0,2 1 6 15,-1-3-3-15,2-2 2 0,-10-4-8 0,15 1 6 16,-5-5-3-16,2 3 0 0,-1-4 7 0,2-1-9 16,-1 0 13-16,1-1-6 0,-4-4-3 0,4 5 4 15,2-3-4-15,-3 0 5 0,2-5 1 0,-1 1-2 0,-4 0 7 16,4-1-1-16,-3-1-6 0,0 1-4 0,0-1 4 15,-5-2-14-15,-1-1 11 0,3 4 0 0,-12-2-1 16,9-4-5-16,-9 2 6 0,1-1-1 16,-1 0-5-16,2-7 4 0,-2 0-12 0,-3-4 5 0,1 3-10 15,2-3-9-15,-4-3 2 0,-1 0-4 0,1-2 2 16,-2-3 0-16,-2 4-2 0,2-1-7 16,-3 2 4-16,-1 0 6 0,-2-2-5 0,1 7 7 0,-3-3 8 15,0 4 2-15,0 7 11 0,-4-2 3 0,0 0 14 16,0 1 10-16,-2 2-4 0,-1-3 3 0,0 3 0 15,-3-2 1-15,0 2-1 0,-1 1 0 0,-1 0 0 16,0 3-5-16,1-2 0 0,-3 3 0 0,3 2-5 16,0-4-6-16,-3 0 6 0,1 6-5 0,3-5 3 15,-3 2-11-15,3 1 8 0,-3 3-3 0,-4-4-1 16,0 2-4-16,-4 2-2 0,1 0-5 0,-2 1 4 16,-7-2-5-16,-2 2-3 0,0 3-3 0,-1-1 4 15,0 0 6-15,-1 1-2 0,2 2-1 0,1-1-2 0,-1 2 7 16,4 0 1-16,-1 1-5 0,6-3 1 15,3 4 2-15,0 1 8 0,-1-2-3 0,3 4-1 16,-1 0 2-16,1 1-4 0,1 1-5 0,3 3 4 16,-1 2 1-16,0 1 0 0,0 5-11 0,1-3 4 0,-2 5 7 15,2 0 0-15,0 2-2 0,3 0-3 0,-3 2 5 16,-1-4-5-16,7-1 5 0,-1-5 0 16,0 2-4-16,2 2 4 0,-1 3 1 0,2-3-5 0,3-1 6 15,-1 1 3-15,1-1-2 0,2 6-3 0,0 0-1 16,1 0 4-16,3-6-1 0,0 0-2 0,3 0-2 15,1 5 5-15,5-2 5 0,0 1-5 0,0-2 5 16,0 4 1-16,3-5-7 0,-1 2 1 0,0-3-14 16,3 0 17-16,-5-4-2 0,4-1 0 0,3 3 1 15,-2-2 3-15,0-3-1 0,0-2-5 0,-2 2 0 16,0-5-4-16,2 4 11 0,-1-5-4 0,1 4-3 16,0-3 3-16,3 0 0 0,-2-3 2 0,0-3-5 15,12-4-3-15,-1 0 4 0,1-5 1 0,4 2 1 0,-1-6-3 16,6 0 0-16,-3-2 1 0,11-3-4 0,-16 2 7 15,5-2-8-15,-5-2-6 0,-1-1 2 16,-3-1-8-16,-1 2-9 0,-3-8-10 0,-1 3 12 0,-6-1-2 16,-1-3-2-16,-2-1-10 0,-5 0 12 0,-1-1 5 15,-3 1 0-15,4 3 9 0,-9-1-8 0,0 1-2 16,-3-2 6-16,2 5-1 0,-4 2 7 0,1 1 2 16,2-5 3-16,-2 11 4 0,0 2 3 0,0-5 15 15,-1 3-5-15,0 3-3 0,-4-5 9 0,3 3-3 16,-1 1-8-16,1 1 14 0,-6-3-10 0,2 1 7 15,1 3-2-15,-2-2 7 0,-1 4-3 0,0-3-3 16,-4 1 1-16,2 1-8 0,-1 1 2 0,-2 3 0 16,4 0-2-16,-3-2-4 0,-1 5-6 0,-2-1-1 15,0 3-10-15,-2 0 1 0,1 3 1 0,1-1-4 16,-8 5 3-16,6 1-6 0,1 1 5 0,2 0-8 16,-1 0 15-16,-4 5-1 0,6-1-1 0,-1-2-2 15,3 1 4-15,-3 1-6 0,3-2-1 0,1 5 5 0,1 0-2 16,-1 1 3-16,2-3-1 0,2 3 1 0,-1-2-4 15,2 2 2-15,1 0-1 0,2 0 5 16,-2-1 1-16,4 4-7 0,0-3 6 0,2 2 0 0,-1 0 3 16,3-1-5-16,3-1 3 0,-2-1-6 0,3 1 4 15,0-3-5-15,1 1 4 0,1-3 3 0,2-2-5 16,0 2 5-16,2 0-1 0,3-5-6 0,1 3 5 16,2-5 5-16,1 0-4 0,2-2-1 0,1-2 3 15,1 0 2-15,-1-2-7 0,10-3 5 0,-10 1-3 16,10-4-2-16,-11 0-1 0,1 1 3 0,-1-5 6 15,-1 3 0-15,-2-4-6 0,-4-2-3 0,0 2 4 16,-2-4-2-16,-5 0 1 0,-1-1-6 0,0-1-5 16,-4 0 3-16,0-2-3 0,-6 1-4 0,-1-1 5 15,-2-3-6-15,0 6-2 0,-1 1 13 0,-4 0-8 16,4 5-7-16,1 1 14 0,-1 2-1 0,-3-6 3 16,4 11-3-16,-4-3-1 0,4 6 8 0,-1 2 0 15,-4-2-5-15,4 6 6 0,-3 0 1 0,-1 5-8 0,2-1 7 16,-2 3-6-16,4-1 2 0,-3 1-3 15,3 1-3-15,1-4 5 0,3 0 9 0,-2 1-14 16,3-2 2-16,0 1 6 0,2-2-7 0,2 0 5 0,-2-2 3 16,3 2 4-16,0-1-7 0,3-3 4 0,1 3-3 15,2-2-2-15,1-3 5 0,4-1 5 0,2 1-9 16,2-2-10-16,-2-2-9 0,2 1-14 0,-2-5-1 16,0 3-10-16,0-2-14 0,-3 1-73 0,0-4-147 15,-1 1 65-15</inkml:trace>
  <inkml:trace contextRef="#ctx0" brushRef="#br0" timeOffset="132595.16">6109 14064 402 0,'1'-5'16'0,"0"-2"18"0,-3 5 18 0,-2-5-6 15,3 1 0-15,-4 2 5 0,-2 1 8 0,2 1 5 16,-1-2-2-16,-2 2-2 0,-1 2-15 0,-1 0 6 16,2 2-9-16,-2 2-3 0,1 1-7 0,-4-1 2 15,3 1-12-15,0 3-3 0,1-4-11 0,1-1 1 16,0 6-13-16,2-7-11 0,1 2-14 0,1-2-27 16,2 3 1-16,2-5-21 0,-4 4-84 0,4-4-173 15,0 0 77-15</inkml:trace>
  <inkml:trace contextRef="#ctx0" brushRef="#br0" timeOffset="-190990.58">22323 10797 36 0,'-4'5'69'16,"3"-2"-9"-16,0-1-1 0,-2 2-10 0,-1 0-10 16,3 0-5-16,-3 1-14 0,0-2-7 0,3 2 6 15,-4-1-12-15,3 2 7 0,-1-3-1 0,0 1-2 0,2 0 0 16,-3-1-1-16,2 1 2 0,-1-2-2 0,-1 0 1 16,0 1 4-16,4-3-1 0,-10 1-2 15,7 3-3-15,-1-2-5 0,-2 1 6 0,6-3-4 0,-7 2-8 16,2-1-6-16,0 1-19 0,1 1-16 0,4-3-39 15,-7 4-87-15,6-2 39 0</inkml:trace>
  <inkml:trace contextRef="#ctx0" brushRef="#br0" timeOffset="-190734.54">22204 10917 49 0,'0'0'86'0,"-2"1"-8"0,2-1 4 0,0 0-17 16,-3 4 3-16,3-4-9 0,0 0-4 0,-2 2-4 15,2-2-6-15,0 0-12 0,-3 2-1 0,3-2-10 0,0 0 5 16,0 0 2-16,0 5 0 0,0-5-18 15,4 4 7-15,-4-4-1 0,6 3-1 0,-1-1 4 16,1-2-16-16,-1 3 4 0,-5-3 5 0,11 3-1 0,-3-3-3 16,-1 1-11-16,4-1 11 0,0 0-6 0,-1 0 7 15,2 1-6-15,-1 1 0 0,1-2 3 0,-2 0 8 16,0 0-15-16,-1-2 7 0,-1 2-2 0,1 0-6 16,-1-1 2-16,-2 1 1 0,-6 0 3 0,9-1-7 15,-3 1 5-15,-6 0-3 0,8-3-12 0,-8 3 15 16,0 0-6-16,8 3-8 0,-8-3-19 0,4 5-8 15,-2-3-33-15,-2-2-70 0,0 7-153 0,0-2 67 16</inkml:trace>
  <inkml:trace contextRef="#ctx0" brushRef="#br0" timeOffset="-190184.74">21909 12094 132 0,'0'0'115'0,"0"0"-17"0,0 0-13 0,9-6-5 16,-9 6-16-16,5-1-13 0,-5 1-1 0,10 1-6 16,-3-1-6-16,-7 0-6 0,13 3-20 0,-7-2-8 15,2 1-18-15,-1 2-29 0,-2-1-82 0,3-1-136 16,0 3 61-16</inkml:trace>
  <inkml:trace contextRef="#ctx0" brushRef="#br0" timeOffset="-189457.22">21760 13344 62 0,'0'0'85'16,"-3"-4"5"-16,3 4-4 0,0 0-4 0,-3-4-12 15,3 4-1-15,0 0-7 0,0 0-4 0,0 0-3 16,0 0-10-16,0 0 4 0,-6-2-14 0,6 2-5 16,0 0 0-16,0 0 8 0,0 0-13 0,0 0-1 15,-6 7-9-15,6-7-5 0,-3 2 4 0,3-2 0 16,-2 5-1-16,2-5-7 0,-3 5-2 0,3-1 0 16,0-4 5-16,0 4-3 0,0 0-5 0,3-2 2 0,-3-2 2 15,5 5-1-15,0-2-1 0,2 1 0 16,2-1-3-16,2-1 1 0,3 1-2 0,4-1-8 0,2 0 7 15,0-1-6-15,1-1 0 0,11 3-4 0,-5-2-8 16,0 0-14-16,2 2-12 0,-2-2-15 0,-7 2-4 16,-2-2-76-16,1 0-153 0,-6 2 68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24T08:36:16.524"/>
    </inkml:context>
    <inkml:brush xml:id="br0">
      <inkml:brushProperty name="width" value="0.05292" units="cm"/>
      <inkml:brushProperty name="height" value="0.05292" units="cm"/>
      <inkml:brushProperty name="color" value="#002060"/>
    </inkml:brush>
  </inkml:definitions>
  <inkml:trace contextRef="#ctx0" brushRef="#br0">3644 12838 50 0,'0'0'82'0,"0"0"-2"0,0 0-17 0,0 0 4 0,0 0-17 16,0 0-1-16,0 0-3 0,0 0-4 0,0 0 0 15,0 0-6-15,0 0 1 0,0 0-8 0,0 0 7 16,0 0-2-16,0 0 2 0,0 0-2 0,0 0-4 15,0 0 2-15,0 0-3 0,0 0 2 0,0 0-8 16,0 0-2-16,0 0 6 0,0 0 0 0,0 0-3 16,0 0-4-16,0 0-1 0,0 0-4 0,0 0-2 0,0 0 5 15,0 5-1-15,0-5-8 0,0 0-1 16,0 0 3-16,0 0-1 0,0 0-2 0,0 0-1 16,0 0-2-16,0 0 1 0,0 0-5 0,0 0-3 15,0 0 7-15,0 0 1 0,0 0 1 0,0 0 3 0,0 0 9 16,0 0-2-16,0 0 6 0,0 0-1 0,0 0 0 15,0 0 4-15,0 0-5 0,0 0-1 16,0 0-1-16,0 0 1 0,0 0-3 0,0 0 0 0,0 0-11 16,0 0 10-16,0 0 6 0,0 0-14 0,0 0 1 15,0 0 2-15,-8 0-5 0,8 0 1 16,0 0 0-16,0 0-3 0,0 0-3 0,0 0 2 0,0 0-3 16,0 0 3-16,0 0 0 0,0 0-5 0,0 0 0 15,0 0 5-15,0 0 1 0,0 0-4 0,0 0 0 16,0 0-1-16,0 0-4 0,0 0 4 0,0 0 6 15,0 0-3-15,0 0-5 0,0 0 2 0,0 0 2 16,0 0 3-16,0 0-4 0,0 0 1 0,0 0-2 16,0 0-2-16,0 0 5 0,0 0 1 0,0 0-8 15,0 0 9-15,0 0-3 0,0 0-5 0,0 0 4 0,0 0 2 16,0 0-6-16,0 0 9 0,0 0-2 16,0 0 3-16,0 0-3 0,0 0 8 0,0 0 2 0,0 0-1 15,0 0 6-15,0 0-2 0,0 0 1 0,0 0 1 16,0 0-4-16,0 0-3 0,0 0 1 0,0 0 1 15,0 0-4-15,0 0-3 0,0 0-1 0,0 0 3 16,0 0 1-16,0 0-1 0,0 0-6 0,0 0 1 16,0 0 3-16,0 0-7 0,0 0 2 0,0 0 4 15,0 0-5-15,0 0 1 0,0 0 1 0,0 0-5 16,0 0 6-16,0 0-3 0,0 0-2 0,0 0 2 16,0 0-3-16,0 0 3 0,0 0 0 0,0 0-12 15,0 0 10-15,0 0 6 0,0 0-11 0,0 0 9 16,0 0-5-16,9 4 0 0,-5-3-1 0,-4-1 3 15,14 0 1-15,-9 2-1 0,-5-2-5 0,13-3 2 16,0 3-2-16,-7 0 6 0,4-2-2 0,-2 2 0 16,3-1 4-16,1-1-5 0,-2 0 0 0,2 0 6 15,-3 1-5-15,3-2 1 0,-1 2-1 0,0-2 3 16,1 1-3-16,-1 0 3 0,3 1-5 0,-4-2 2 16,6 2 2-16,-2 1-1 0,0-3 1 0,0 3 3 0,3-3-1 15,-3 1-9-15,0 0 6 0,2 1-3 0,-3-1 4 16,0 0-1-16,-2 1 0 0,0 0 2 0,1 1-1 15,-4-3-1-15,1 2 2 0,-4 1 2 0,0-2-1 16,2 1-2-16,-7 1 2 0,11-1 0 0,-11 1 2 16,9 0-3-16,-9 0-2 0,6-2 5 0,-6 2-9 15,11 0 6-15,-11 0-3 0,6-1 2 0,-6 1-3 16,0 0 1-16,8 0-1 0,-8 0-11 0,0 0 8 16,0 0 5-16,0 0-4 0,6-1 3 0,-6 1-5 15,0 0 5-15,0 0-2 0,0 0 2 0,0 0-1 16,0 0 5-16,0 0-7 0,0 0-5 0,0 0-13 15,0 0-16-15,0 0-12 0,0 0-21 0,0 0-28 16,0 0-138-16,0 0-256 0,0 0 114 0</inkml:trace>
  <inkml:trace contextRef="#ctx0" brushRef="#br0" timeOffset="688.12">4069 12668 23 0,'-6'0'107'16,"6"0"0"-16,0 0-12 0,0 0-2 0,0 0-4 15,0 0-12-15,0 0-7 0,0 0-5 0,0 0-1 16,0 0-12-16,0 0 4 0,-6 3 0 0,6-3-8 16,0 0-17-16,0 0 8 0,0 0 1 0,0 0 1 0,0 0-2 15,0 0-4-15,0 0 7 0,0 0-5 0,0 0-2 16,0 0 0-16,0 0 4 0,0 0-2 15,0 0 2-15,0 0-3 0,0 0-4 0,0 0-3 16,0 0 2-16,0 0-8 0,0 0-14 0,0 0 10 0,0 0-2 16,0 0-4-16,0 0 2 0,0 0-6 0,19 0 4 15,-9 0 0-15,0 0-3 0,2-3 0 0,2 6-8 16,-1-3 5-16,1 1 1 0,-3-1-10 0,1 1 9 16,-1 1-6-16,1 0-5 0,-1-1 2 0,-2 3-3 15,-3-2 1-15,0 0 1 0,-1 1-1 0,2 0-3 16,-2 0 2-16,-1 0 1 0,0-1 5 0,-3 2-8 15,2-1 1-15,-2 1 2 0,1 0 2 0,0 0 2 16,-2 3 0-16,0-2-1 0,-2 1 1 0,0 1 0 16,1-1 2-16,-3 2 6 0,-1 0-3 0,1 1 3 15,-1 0-2-15,0 0 0 0,0 2 4 0,0-2-3 16,0 1 1-16,1 0-1 0,0-3 0 0,0 3 1 16,-1-1-2-16,1-2-5 0,0-2 5 0,3 2-4 0,-1-3 4 15,0 0-1-15,2 1 7 0,-2-2-3 16,2-3 4-16,-3 5 3 0,3-5 8 0,0 5 5 15,0-5 7-15,-1 4 2 0,1-4 2 0,0 0-1 0,-3 3 3 16,3-3 0-16,0 0-4 0,0 0-8 0,0 0 1 16,0 0-8-16,0 0-1 0,0 0 0 0,0 0-16 15,0 0-25-15,0 0-32 0,0 0-20 0,5 2-24 16,-5-2-15-16,8 0-24 0,-8 0-48 0,0 0-101 16,10-2-306-16,-3-1 136 0</inkml:trace>
  <inkml:trace contextRef="#ctx0" brushRef="#br0" timeOffset="1855.17">3672 12881 66 0,'-4'2'104'0,"4"-2"-2"0,0 0-8 0,0 0-3 15,0 0-11-15,0 0 2 0,0 0-3 0,0 0-1 16,0 0-1-16,0 0-2 0,0 0-2 0,0 0-2 16,0 0 3-16,0 0-5 0,0 0-1 0,0 0-3 15,-9 0-3-15,9 0-6 0,0 0-2 0,0 0-6 16,0 0-5-16,0 0-1 0,0 0-5 0,0 0-7 15,0 0-2-15,0 0-7 0,0 0-2 0,0 0 0 0,0 0-3 16,0 0-1-16,0 0-4 0,0 0 1 0,0 0-1 16,0 0 0-16,0 0 0 0,0 0-2 15,0 0 0-15,0 0-6 0,0 0 5 0,0 0 0 0,0 0-1 16,0 0 0-16,0 0-1 0,0 0-1 0,0 0 1 16,0 0 1-16,0 0-7 0,0 0 5 0,0 0 4 15,0 0 0-15,0 0 0 0,21-4-1 0,-15 4-1 16,3-1 3-16,0-1-1 0,4-2 0 0,1 2-1 15,-1-1 4-15,4 0-4 0,4-2 2 0,5-4 5 16,-6 4-4-16,8-3 2 0,-1-1 3 0,0-1-3 16,2 3-1-16,0 0 1 0,3-3-1 0,-4 3-6 15,4-3 5-15,-1 5-5 0,0-5 2 0,-2 2 1 16,-3 0-2-16,2 3-1 0,-2-2 0 0,-5 3-6 0,-2 0 0 16,2-2 4-16,-5 2 1 0,1 2-2 15,-3-3 2-15,-1 3-3 0,-4-1 0 0,-3 1-1 16,2 0 6-16,-3-1-2 0,0 3 0 0,1-2 4 0,-1 1-3 15,-1-1 1-15,-4 2-1 0,7-2 3 0,-7 2-11 16,4-2 9-16,-4 2-3 0,5-2 2 16,-5 2-1-16,0 0 0 0,0 0-6 0,0 0 4 0,0 0 1 15,0 0-6-15,0 0-4 0,0 0 0 0,0 0-4 16,0 0-5-16,0 0-5 0,0 0-4 0,0 0-5 16,0 0-9-16,0 0-9 0,0 0-10 0,0 0-7 15,0 0-9-15,0 0-6 0,0 0-16 0,0 0-2 16,0 0-16-16,0 0-18 0,0 0-111 0,0 0-261 15,0 0 116-15</inkml:trace>
  <inkml:trace contextRef="#ctx0" brushRef="#br0" timeOffset="2760.36">4103 12700 16 0,'-8'0'108'0,"8"0"-19"15,0 0-5-15,-8 0-11 0,8 0-9 0,0 0-4 16,0 0-7-16,0 0-6 0,0 0-5 0,0 0-6 16,0 0-3-16,0 0-1 0,0 0-3 0,0 0 1 15,0 0-5-15,-10 0 18 0,10 0-4 0,0 4 6 16,-5-1 0-16,5-3 0 0,-4 4-5 0,4-4-2 16,-5 1 2-16,5-1 2 0,-4 3-4 0,4-3-8 15,0 0 4-15,-4 2-6 0,4-2-2 0,0 0-2 16,0 0 0-16,-3 3-7 0,3-3 2 0,0 0 2 15,0 0-4-15,0 0 1 0,0 0 0 0,0 0 3 0,0 0-3 16,0 0-1-16,0 0 0 0,0 0 0 0,0 0 2 16,0 0 2-16,0 0 0 0,0 0 6 15,0 0-1-15,0 0 0 0,0 0 4 0,0 0-3 0,0 0-2 16,0 0 0-16,0 0 1 0,0 0 0 0,0 0-4 16,16-1-2-16,-16 1-3 0,9 0 2 0,-9 0-2 15,10-2-3-15,-10 2-4 0,13 0-3 0,-9 0 3 16,6 2-1-16,-2-2-1 0,-8 0-1 0,13 1 7 15,-7 0-9-15,4-1-5 0,-2 0 5 0,-2 1 0 16,1 1-3-16,0 0 4 0,1-2-3 0,2 2 2 16,0-2 1-16,1 0-1 0,-1 0-4 0,1 0 2 15,0 0-1-15,0 0-10 0,3 0 12 0,-4 0-3 16,4 0 1-16,-2 0-1 0,2-2 1 0,-4 2 3 16,2-2-2-16,-1 0-1 0,-3 2 5 0,0-1-5 15,-1 0-1-15,1 0 3 0,-2 1 1 0,-6 0 3 16,8-3 0-16,-8 3 1 0,6-1-2 0,-6 1 12 15,6-1 3-15,-6 1-6 0,4 0 0 0,-4 0 0 16,0 0 1-16,0 0-3 0,0 0-3 0,0 0 0 0,0 0-5 16,0 0 2-16,0 0 2 0,0 0-6 0,0 0 2 15,0 0-4-15,0 0-1 0,0 0 0 0,0 0-3 16,0 0 4-16,0 0-5 0,0 0-2 0,0 0 3 16,0 0-1-16,0 0 0 0,0 0-1 0,0 0 4 15,-16 6-2-15,12-4 0 0,-1 2-1 0,1-2 0 16,-2 0-1-16,2 0 0 0,0-1-1 0,-1 4 3 15,1 0-2-15,-1 0 4 0,0 0 3 0,-4 1-8 16,4 2 4-16,-3 0 0 0,2 1-3 0,-3-1 1 16,0 0 4-16,1 1-2 0,3 0-1 0,-5 0 1 15,1-1-1-15,1 1 3 0,-1-3 1 0,-1 3-3 16,2-3 2-16,1 0 1 0,-1-1 2 0,-1 0 5 16,4-2 2-16,1 1 2 0,0-1-3 0,-1-1 7 15,3-1 4-15,2-1-5 0,-5 4 1 0,5-4 0 16,-4 2-4-16,4-2-4 0,0 0-1 0,-3 3-2 0,3-3-6 15,0 0-18-15,0 0-29 0,0 0-26 0,0 0-29 16,0 0-21-16,0 0-46 0,0 0-156 0,19-4-350 16,-8-1 155-16</inkml:trace>
  <inkml:trace contextRef="#ctx0" brushRef="#br0" timeOffset="3592.46">4112 12730 83 0,'-7'-2'124'0,"7"2"-2"0,0 0-4 0,0 0-10 16,-2-2-3-16,2 2-8 0,0 0-1 0,0 0-11 15,0 0-1-15,-3-4-6 0,3 4-4 0,0 0-6 16,0 0-4-16,0 0-8 0,0 0-6 0,-5-2 1 16,5 2-1-16,-4-3-4 0,4 3 1 0,0 0 2 15,0 0 4-15,0 0 0 0,-9-2 0 0,9 2-1 16,0 0-5-16,0 0-3 0,0 0-5 0,-1-3-3 16,1 3-7-16,0 0-3 0,0 0 0 0,0 0-6 0,0 0-2 15,0 0-5-15,0 0-4 0,0 0 0 0,0 0-3 16,0 0 6-16,0 0-4 0,0 0 0 0,0 0 3 15,15 4-5-15,-7-3-1 0,-8-1 1 0,14 2 0 16,-9-1-1-16,4 0-3 0,0-1 1 0,4 0-2 16,-3 0 7-16,3-1-3 0,1 0-5 0,0-1 1 15,-1 1-2-15,1 0-6 0,0 0-6 0,1-1 1 16,-1 1 0-16,-1-1-3 0,2 2 1 0,-2-2-5 16,0 2 7-16,-3-2 0 0,-2 2-2 0,-3 0-5 15,-5 0 4-15,13 0 1 0,-10-1 2 0,-3 1 2 16,9 0-1-16,-9 0 3 0,7 1-2 0,-7-1 3 15,0 0 1-15,0 0-7 0,7 2 11 0,-7-2-9 0,0 0 4 16,0 0 0-16,4 2 0 0,-4-2 5 0,1 3-2 16,-1-3 3-16,0 0-6 0,0 0 8 15,2 3-1-15,-2-3 3 0,0 0 1 0,0 0-1 0,-5 7 2 16,1-3-2-16,-2-2 0 0,2 1 11 0,-4 0-14 16,-1 2 3-16,1 2-3 0,-3 1-11 0,-1-2-20 15,1 6-23-15,-2-1-30 0,0-1-40 0,-1 5-161 16,3-5-308-16,-2-1 137 0</inkml:trace>
  <inkml:trace contextRef="#ctx0" brushRef="#br0" timeOffset="34667.41">3644 14236 70 0,'0'0'78'15,"0"0"-4"-15,0 0-11 0,0 0 9 0,0 0-8 0,0 0-4 16,0 0 6-16,0 0-1 0,0 0-9 0,-7 2 6 16,7-2 2-16,0 0 1 0,0 0-3 0,0 0-1 15,0 0-2-15,0 0-8 0,-1 3-6 0,1-3 0 16,0 0-1-16,0 0-10 0,0 0-5 0,0 0-6 15,0 0 0-15,0 0-2 0,0 0-3 0,0 0-5 16,0 0-1-16,0 0 0 0,0 0 0 0,0 0 0 16,0 0-3-16,0 0 0 0,0 0-1 0,0 0 0 15,0 0 1-15,0 0 1 0,0 0 1 0,0 0 4 16,0 0 1-16,0 0 0 0,-4 3 2 0,4-3-3 16,0 0 3-16,0 0 0 0,0 0 2 0,0 0-6 0,-5 4 1 15,5-4-8-15,-3 2 3 0,3-2-4 16,0 0 5-16,-6 2-1 0,6-2 2 0,-3 2-6 15,3-2-2-15,0 0 1 0,-6 1 1 0,6-1 1 16,0 0-3-16,-1 3 2 0,1-3-4 0,0 0-1 16,0 0 1-16,0 0 3 0,0 0-4 0,0 0 3 0,-6 2 2 15,6-2 0-15,0 0-1 0,0 0 6 0,0 0 2 16,-4 2-5-16,4-2 5 0,0 0-2 0,0 0 1 16,0 0 5-16,0 0-2 0,0 0-5 0,0 0 7 15,0 0-6-15,0 0-2 0,0 0 6 0,0 0 0 16,0 0-6-16,0 0 2 0,0 0 0 0,0 0-2 15,0 0-2-15,0 0 2 0,0 0-2 0,0 0-2 16,0 0 2-16,0 0 1 0,10-10-1 0,-6 6-3 16,1-3-2-16,4 2 0 0,1 0 2 0,3-5 1 15,5-2-3-15,-4 3 2 0,4-6-4 0,5 0-2 16,-1-1 4-16,1 3 1 0,2-1-3 0,-1 0 3 16,1 1-3-16,-6 1 0 0,0 3 1 0,-1-1-2 15,1 0 4-15,3 2 0 0,-4 0-1 0,-2-1-2 16,-2 4 4-16,0 0-3 0,-1-1 3 0,1 2-3 15,-4-1-2-15,2 0-1 0,-2 2 4 0,-1-2-1 16,-4 1-1-16,8 1 2 0,-8 1-1 0,3-1 1 16,-4 2 4-16,-2 0-7 0,2-2-4 0,-4 3 6 0,9-2-3 15,-9 2-1-15,5-2 5 0,-5 2-2 16,5-3 3-16,-5 3-5 0,4-2 8 0,-4 2-9 0,4-2 3 16,-4 2 0-16,0 0-4 0,4-5 3 0,-4 5-2 15,0 0 8-15,0 0-3 0,6-1-2 0,-6 1 2 16,0 0 0-16,0 0 1 0,0 0 1 0,0 0-3 15,0 0 1-15,0 0-1 0,0 0 2 0,0 0-7 16,0 0-6-16,0 0-6 0,0 0-8 0,0 0-11 16,0 0-7-16,0 0-20 0,0 0-18 0,0 0-7 15,0 0-25-15,-10 10-28 0,6-7-113 0,4-3-274 16,-4 3 122-16</inkml:trace>
  <inkml:trace contextRef="#ctx0" brushRef="#br0" timeOffset="35345.92">4034 13890 14 0,'-6'2'107'0,"6"-2"-6"0,0 0-8 15,0 0-13-15,0 0-3 0,-8 0-17 0,8 0 0 16,0 0-4-16,0 0-6 0,0 0 8 0,0 0-1 15,0 0 2-15,-4 4 1 0,4-4 1 0,0 0-4 16,0 0 8-16,0 0-11 0,-5 1 4 0,5-1-8 16,0 0-3-16,0 0-4 0,0 0-7 0,0 0-1 0,0 0-4 15,-6 0 0-15,6 0-3 0,0 0-5 16,0 0-5-16,0 0 0 0,0 0-4 0,0 0 4 0,0 0-4 16,0 0-5-16,0 0-1 0,0 0-2 0,0 0-7 15,0 0 7-15,0 0 2 0,12-7-3 0,-12 7-4 16,13-2-3-16,-7 2 7 0,4 0-4 0,3-1 3 15,-3-1-2-15,7 1 0 0,-4 1-3 0,6-1 4 16,-2 2-3-16,3-1 3 0,-2 1-3 0,2-2 1 16,-2 2 1-16,0 1-8 0,-4-1 0 0,-2 0 3 15,0 2-6-15,0 1 4 0,-2-3-2 0,-1-1-4 16,-1 3-2-16,-3-1 2 0,3 2 0 0,-2-1 1 16,-1 0 0-16,0 2-1 0,-1-3 5 0,1 5-10 15,-1-4 14-15,-1 1-4 0,0 1 6 0,1 3-4 16,-4-1 2-16,4 2-1 0,-1 1 0 0,-3 1-1 15,0-2 3-15,-3 3-2 0,3 0 5 0,-4 5 0 16,3-3 2-16,-4 1-4 0,1-4 3 0,0 4-1 16,2 2 1-16,-2-4 0 0,1-2 7 0,-1 1-1 15,3 1-5-15,-4-3 7 0,1 0-5 0,3-1-3 0,0 1 5 16,-2-3-6-16,2-1 6 0,-2 0-2 0,2 0-2 16,-2-2 1-16,2-1-2 0,1 2-3 0,-1-1-19 15,1-4-15-15,-3 4-29 0,3-4-15 0,0 0-30 16,0 0-114-16,0 0-240 0,0 0 107 0</inkml:trace>
  <inkml:trace contextRef="#ctx0" brushRef="#br0" timeOffset="39734.11">3579 14221 30 0,'0'0'63'15,"0"0"-6"-15,0 0-3 0,0 0-8 0,0 0-8 16,0 0-1-16,0 0-2 0,0 0-3 0,1-4-9 16,-1 4 6-16,0 0-14 0,0 0 8 0,0 0-6 15,0 0 4-15,0 0-4 0,0 0 2 0,0 0 4 16,0 0-5-16,0 0 7 0,0 0-2 0,0 0 4 0,0 0-1 15,0 0-5-15,0 0 2 0,0 0 3 0,0 0-6 16,0 0 5-16,0 0-4 0,0 0 3 16,0 0 7-16,0 0-1 0,0 0 0 0,0 0-2 15,0 0 3-15,0 0 12 0,0 0-7 0,0 0 1 0,0 0 1 16,0 0 2-16,0 0 2 0,0 0-8 0,0 0-3 16,0 0-2-16,0 0 1 0,0 0-1 0,0 0-1 15,0 0-8-15,0 0 0 0,0 0-2 0,0 0-4 16,0 0 1-16,0 0 0 0,0 0-2 0,0 0-10 15,0 0 6-15,0 0-4 0,0 0 6 0,0 0-5 16,0 0 1-16,0 0-2 0,-8 8 2 0,8-8-4 16,0 0 3-16,0 0-5 0,0 0-2 0,0 0-3 15,0 0 9-15,0 0 5 0,0 0-7 0,0 0 7 16,0 0 2-16,0 0-1 0,0 0 0 0,0 0 1 16,0 0-1-16,0 0-2 0,0 0 2 0,0 0-4 15,0 0 6-15,0 0-1 0,0 0 0 0,0 0-3 16,0 0 0-16,0 0-3 0,0 0 1 0,0 0-3 15,0 0 2-15,0 0-4 0,0 0-2 0,0 0 0 0,0 0 3 16,0 0-1-16,0 0-2 0,0 0 4 16,0 0-6-16,0 0-1 0,0 0 5 0,0 0-5 15,0 0 6-15,0 0-4 0,13-8 3 0,-13 8-2 0,9-1 3 16,-3-3-1-16,2 1-1 0,1-1-2 0,0 0 1 16,1 3-3-16,-1-7 6 0,5 1-3 0,-2 2-12 15,3-2 15-15,2 0-4 0,-2-2 2 0,2 1 4 16,-1 0-4-16,0 3 1 0,0-2-2 0,0 1 2 15,-1 0-1-15,-2 0 1 0,-2 0-5 0,3 3 2 16,-1-3 1-16,-2 1-2 0,2 2 4 0,1 0-2 16,-2-1 0-16,1-2-6 0,1 3 9 0,1-3-3 15,2-1 1-15,-1 4-3 0,2-2 4 0,-6 1-5 16,5-4 5-16,0 2 1 0,-3 3-2 0,0-5 0 16,4 2 2-16,0 1-6 0,-1-2 3 0,-3 3-8 15,-3 0 11-15,2-1-3 0,1 1-2 0,-2 0 1 16,-1-1-1-16,0 2 2 0,0 0 2 0,0 1-9 15,-6 0-3-15,3-1 4 0,-2 0 5 0,1 2-1 16,-1-2 0-16,-1 2 2 0,0-1-3 0,-1 2-7 16,-4 0 12-16,10-3-2 0,-6 2 0 0,1 0-3 15,-5 1-4-15,11-4 8 0,-9 4-2 0,-2 0-4 0,13-2 4 16,-8-1 2-16,0 3 3 0,2-3-3 0,-1 1 0 16,-1 1-3-16,1 0 4 0,-3-2-7 0,-3 3 7 15,12-2-3-15,-8 2 3 0,-4 0-1 0,6-3 1 16,-6 3 4-16,0 0 0 0,3 0 9 0,-3 0-9 15,0 0 6-15,0 0 3 0,4-4-4 0,-4 4 1 16,0 0-1-16,0 0-2 0,0 0-1 0,0 0-5 16,0 0 5-16,0 0-4 0,0 0-1 0,0 0-1 15,0 0 1-15,0 0-3 0,0 0 1 0,0 0-2 16,0 0 0-16,0 0 0 0,0 0-5 0,0 0-3 16,0 0-5-16,0 0 2 0,0 0-3 0,0 0-7 15,0 0-11-15,-19 4-20 0,19-4-2 0,-7 3-12 16,1-3-18-16,0 4-14 0,2-1-32 0,-6-1-83 15,1 3-231-15,0-2 103 0</inkml:trace>
  <inkml:trace contextRef="#ctx0" brushRef="#br0" timeOffset="40936.26">4128 13929 47 0,'0'0'113'0,"0"0"-5"16,-9 5-5-16,9-5-19 0,0 0-5 0,0 0 6 15,0 0-17-15,0 0-3 0,0 0 3 0,-5 2-4 16,5-2-8-16,0 0-1 0,0 0 4 0,0 0-13 16,0 0-1-16,-9-1-2 0,9 1-6 0,0 0 6 15,0 0 0-15,0 0-6 0,0 0 1 0,-9 0-3 16,9 0 0-16,0 0-6 0,0 0-1 0,0 0-4 16,-5 1 1-16,5-1-4 0,0 0 3 0,0 0 2 15,0 0-15-15,-5 0 14 0,5 0-1 0,0 0-5 16,-8 2 0-16,8-2 0 0,-6 0-5 0,6 0 3 15,0 0 7-15,-12-2 5 0,12 2-5 0,0 0 0 0,-11 0-2 16,6 0-4-16,5 0-3 0,-8-1 7 0,8 1-5 16,-6-1 1-16,6 1 0 0,0 0-5 0,-9 0 4 15,9 0-7-15,0 0 5 0,-5-1-4 0,5 1 0 16,0 0 3-16,0 0-1 0,0 0 0 0,-7 2 0 16,7-2 1-16,0 0-1 0,0 0 3 0,0 0-4 15,0 0-2-15,0 0-1 0,-2 1-2 0,2-1-1 16,0 0-1-16,0 0 3 0,0 0-6 0,0 0 1 15,0 0-4-15,0 0 3 0,0 0-3 0,0 0 6 16,0 0-3-16,0 0 0 0,0 0 0 0,0 0 0 16,0 0-3-16,0 0 1 0,0 0 2 0,0 0-2 15,0 0 3-15,0 0 2 0,0 0 3 0,0 0 4 16,0 0 1-16,0 0-3 0,0 0-2 0,0 0 2 16,0 0-4-16,0 0 4 0,0 0-6 0,0 0 3 15,0 0-5-15,0 0 1 0,0 0-2 0,0 0-2 0,0 0 0 16,0 0-4-16,0 0 5 0,0 0 0 15,0 0 0-15,0 0 0 0,23 0 0 0,-16 0 0 0,0 0 3 16,-1-2-1-16,4 2-8 0,2-3 10 0,-2 3-2 16,4-2 2-16,4 2-1 0,-4 0-1 0,-2-2-2 15,3 1 0-15,-2-2-5 0,1 2-2 16,0 1-3-16,1-3-2 0,-3 3 1 0,-1 0-5 0,2-1-1 16,-3 0 5-16,3 1-3 0,-4 0 3 0,0-1 2 15,-3-1 0-15,3 4 1 0,-9-2-2 0,8-2 3 16,-3 2-3-16,-5 0 7 0,9-2 1 0,-9 2-2 15,0 0 0-15,9 0 3 0,-9 0-3 0,0 0-5 16,5-1 8-16,-5 1-11 0,0 0 13 0,0 0-3 16,0 0 6-16,0 0-6 0,0 0 2 0,0 0 1 15,8 1-4-15,-8-1-2 0,0 0-1 0,0 0 0 16,0 0-3-16,0 0-10 0,0 0 13 0,0 0 1 16,0 0-1-16,0 0-1 0,0 0-1 0,0 0 4 15,0 0 0-15,0 0-3 0,0 0 8 0,0 0-11 16,0 0 8-16,0 0 6 0,0 0 1 0,0 0-4 0,0 0-4 15,0 0-1-15,0 0 2 0,0 0 4 16,0 0-5-16,0 0 1 0,0 0 3 0,0 0-1 16,0 0-1-16,0 0-1 0,0 0 6 0,0 0-6 0,0 0 6 15,0 0-5-15,0 0-1 0,0 0 3 0,0 0-2 16,0 0 3-16,-16 5-5 0,16-5 5 16,-2 1-6-16,2-1 1 0,-5 3 1 0,1 2 1 0,0-4 3 15,0 3-4-15,3 0-5 0,-3-1 7 0,0 3 0 16,3 3-3-16,-3-1 3 0,-1 1-1 0,1 1 2 15,0 0-3-15,3 0 3 0,-1 1-6 0,-1 2 4 16,0-3 0-16,2 3 3 0,-2-4 0 0,2 3 3 16,-1 1-3-16,0-3-2 0,1 2 1 0,-4-2-1 15,3 0 2-15,-1 1 0 0,3-1-1 0,-4-3 3 16,4 1-2-16,-4-1 2 0,2-2 2 0,0 0 1 16,1-1-1-16,-1 1-1 0,0-1-4 0,1 0 4 15,1-4 4-15,-1 7-2 0,-2-6-4 0,3-1 2 16,0 0-4-16,-1 5 2 0,1-5-3 0,0 3 4 0,0-3-2 15,0 0 3-15,0 0-1 0,0 0 3 16,-1 5-1-16,1-5-2 0,0 0 1 0,0 0 2 16,0 0 0-16,0 0 1 0,0 0-4 0,0 0 4 0,0 0 1 15,0 0-5-15,0 0-5 0,0 0-12 0,0 0-30 16,0 0-28-16,0 0-27 0,0 0-33 16,0 0-154-16,2-14-309 0,1 11 136 0</inkml:trace>
  <inkml:trace contextRef="#ctx0" brushRef="#br0" timeOffset="42198.27">4041 13978 34 0,'0'0'87'0,"0"0"-6"16,0 0-11-16,0 0-5 0,0 0 3 0,0-5-3 15,0 5-20-15,0 0 16 0,0 0-11 0,0 0-1 16,0 0 0-16,0 0 6 0,0 0-7 0,0 0-8 16,0 0 2-16,-13 2 3 0,13-2-8 0,0 0-4 0,0 0 3 15,-10-2-7-15,10 2 2 0,-3-1-5 0,3 1-1 16,0 0-2-16,-8-1 8 0,8 1-1 0,-4-2 3 15,4 2-3-15,-5-1 2 0,5 1-3 0,0 0 3 16,0 0 1-16,-8-2 0 0,8 2-4 0,-4-3-3 16,4 3-3-16,0 0 0 0,-3-2-2 0,3 2-2 15,0 0 2-15,0 0 1 0,-3-4 0 0,3 4-2 16,-3-2 1-16,3 2-3 0,0 0 2 0,0 0-7 16,-3-3-5-16,3 3 6 0,0 0-6 0,0 0 6 15,-4-2-1-15,4 2 0 0,0 0-1 0,0 0 5 16,0 0-3-16,0 0 1 0,-4-4 1 0,4 4-2 15,0 0 1-15,0 0 4 0,0 0 1 0,0 0-3 16,-4-3 2-16,4 3 0 0,0 0 2 0,0 0-5 16,0 0 0-16,0 0-1 0,0 0-8 0,0 0 1 15,-5-2-1-15,5 2-2 0,0 0 4 0,0 0-7 16,0 0-3-16,0 0 5 0,0 0 1 0,0 0-2 16,0 0-4-16,0 0-3 0,0 0 4 0,0 0-3 15,0 0 2-15,0 0 2 0,0 0-4 0,0 0-7 0,0 0 9 16,0 0 4-16,0 0-1 0,0 0-4 0,0 0 1 15,0 0 1-15,15 7 0 0,-15-7 0 16,9 2 0-16,-4-1 0 0,4 0 3 0,0 0-6 0,2 1 10 16,1 0-4-16,-2-2 1 0,-1 1-3 0,4-1 0 15,-4 2-2-15,1-1-3 0,3-1 2 16,0 1-1-16,-3-2-5 0,2 1 2 0,-2 0-3 0,0-1-2 16,-1-1 3-16,3 2-1 0,0-1 1 0,0-1 0 15,-2 2 2-15,0-3 1 0,0 2 0 0,-2-2-6 16,0 1 9-16,-2 2-4 0,-1-3 3 0,0 1 1 15,1 0-1-15,-3 1 1 0,-3 1 0 0,8-2 1 16,-8 2 0-16,6-1-2 0,-3-1-1 0,-3 2 1 16,5-2 0-16,-5 2 1 0,0 0-2 0,9-2-5 15,-9 2-6-15,0 0 4 0,9 2 2 0,-9-2-4 16,0 0 2-16,6 2-1 0,-6-2 2 0,7 0 1 16,-7 0 1-16,0 0-3 0,0 0 2 0,5 1 1 15,-5-1 0-15,0 0-1 0,0 0 2 0,1 2 6 0,-1-2 2 16,0 0-6-16,-1 5-1 0,1-5 6 0,-4 7 0 15,0-4 4-15,0 1-4 0,3-1-1 16,-4 1-4-16,-3 3 5 0,6-1 0 0,-5-2 4 16,4 1-2-16,-3 6 1 0,1-2-11 0,0-1 10 0,0 1 0 15,-1 0-1-15,3 1 5 0,-2 1-5 16,1 2-5-16,-1-4 0 0,1 3-19 0,2-1-10 16,-2-2-23-16,3-1-20 0,-2 2-36 0,0 0-146 0,1-3-278 15,-1-1 123-15</inkml:trace>
  <inkml:trace contextRef="#ctx0" brushRef="#br0" timeOffset="200162.43">3713 15472 28 0,'-3'3'76'0,"0"1"-1"0,-1 1-12 16,0 2-12-16,-1-4 0 0,1 2 2 0,-1 0-10 16,0 0 5-16,1-2-9 0,0 0 8 0,0 1 1 15,0 1 2-15,3-2 9 0,-3 0 4 0,4-3 1 16,-5 6-1-16,4-5 2 0,1-1-7 0,-4 3-1 15,4-3-5-15,-3 3 1 0,3-3-4 0,0 0 2 16,0 0 3-16,0 0-1 0,-2 5-5 0,2-5 1 16,0 0 3-16,0 0 3 0,0 0-1 0,0 0-3 15,0 0-1-15,0 0-1 0,0 0-4 0,0 0-2 16,0 0-1-16,0 0-2 0,-3-12-5 0,3 12 0 16,0 0-4-16,-1-4 0 0,1 4-3 0,0 0-3 15,0 0 0-15,0-4 0 0,0 4-6 0,0 0-1 16,4-8-1-16,1 3 0 0,5 0-2 0,-1-1-6 15,8-3 0-15,-2 1 3 0,3-3-2 0,6-2-1 16,3-2-5-16,1 1 1 0,0-1-1 0,3-4 1 16,5 2-2-16,-3-1 0 0,14-6-2 0,-14 8 0 0,-1 2-4 15,-1 1-2-15,4 3-6 0,-10-2-3 16,2 2 6-16,-5 3 1 0,-6 1-3 0,2 0 1 0,-2 0 0 16,-5 2 2-16,-3 3 5 0,-1-2-3 0,-1 0 3 15,-3 2-2-15,4-2-1 0,-4 1 2 0,1-1 0 16,-4 3 3-16,4-2-5 0,-4 2 4 0,4-7-4 15,-4 6 4-15,0 1-1 0,5-4 0 0,-5 4 0 16,0-3 1-16,0 3 1 0,4-5-1 0,-4 5-6 16,0 0-7-16,0 0-6 0,-5-6-3 0,5 6-5 15,-6 0-13-15,6 0-6 0,0 0-1 0,-13 1-8 16,5 0-3-16,8-1 5 0,-11 3 3 0,4-2-10 16,7-1 4-16,-10 2 1 0,4-1 6 0,0 1-3 15,6-2 6-15,-9 0 2 0,4 0 8 0,5 0 1 16,-12 0 10-16,7 0-5 0,-2 0 15 0,7 0-9 15,-14-2 5-15,9 1 12 0,5 1 8 0,-9-2 5 16,6 0 11-16,3 2 1 0,-7-2 2 0,3 0 1 0,4 2-3 16,0 0 0-16,-3-3-3 0,3 3-1 15,0 0 1-15,3-7-3 0,2 4 3 0,3 0-7 16,-4 1 1-16,3-3 1 0,1 3-4 0,3-2 2 16,-2 2-3-16,0-2 4 0,1 1 3 0,-2 1-1 0,0 0-4 15,1 2 2-15,-3 0-1 0,-6 0-1 0,12 1 2 16,-8 0-5-16,-1 1 7 0,1 2 0 0,0 0 1 15,-3 2 0-15,3 0-5 0,-4 0 3 0,0 0-3 16,0 4 5-16,0 0-5 0,0-1 2 0,-5 1-8 16,2 1 2-16,-3-1-20 0,4 2-32 0,-4-1-47 15,3-1-146-15,-3 1-262 0,-1 3 117 0</inkml:trace>
  <inkml:trace contextRef="#ctx0" brushRef="#br0" timeOffset="201986.07">3405 16714 22 0,'0'0'48'15,"0"0"-4"-15,0 0-6 0,0 0 1 0,0 0 0 16,-4 2-2-16,4-2-4 0,0 0 4 0,-4 3-2 16,4-3 3-16,0 0 0 0,-4 2-11 0,4-2 17 15,0 0-4-15,-5 2 11 0,5-2-10 0,0 0 2 16,-7 0-5-16,7 0-1 0,0 0 10 0,-7 1-21 15,7-1 11-15,0 0-3 0,-7 0-4 0,7 0-8 16,0 0 0-16,-7 2-4 0,7-2 4 0,0 0-2 16,-7 1-10-16,7-1 5 0,0 0-18 0,-6 1 18 15,6-1-1-15,0 0-2 0,-3 5-10 0,3-5 9 16,0 0-6-16,0 0-2 0,0 0 6 0,0 0-3 16,0 0-2-16,0 0 3 0,-6 1-8 0,6-1 5 15,0 0-5-15,0 0 7 0,0 0 4 0,0 0-10 0,0 0 0 16,0 0-1-16,0 0 9 0,0 0-7 0,0 0 4 15,0 0-3-15,0 0 4 0,0 0 0 16,0 0 8-16,0 0-7 0,0 0 3 0,0 0 2 16,0 0 7-16,0 0-2 0,0 0-4 0,0 0 2 0,0 0-2 15,0 0 6-15,0 0 5 0,0 0 1 0,0 0 2 16,0 0 1-16,0 0-1 0,0 0 7 0,0 0-2 16,0 0-1-16,0 0-3 0,0 0 2 15,0 0-3-15,0 0-11 0,0 0 12 0,0 0-5 0,0 0-3 16,0 0-5-16,0 0 2 0,0 0 6 0,0 0-12 15,11-10-4-15,-4 8 3 0,4-1-4 0,0 0-1 16,3-6 7-16,2 4-8 0,4-4 3 16,-1-1-1-16,3-3-2 0,5-1 2 0,-1 3-7 0,1-3 6 15,0-1-3-15,2-1 1 0,2 2-2 0,-4-2 4 16,1 0-3-16,-1 4-5 0,-7 3 6 0,6-2-2 16,-7 1-4-16,-2 3 3 0,1-2 0 0,-7 4 4 15,1 0 2-15,-3 1-6 0,-3-1-2 16,0 2 2-16,1-1 3 0,-1 3-2 0,-2-2 3 0,0 2 0 15,0-2 9-15,-2 1 6 0,-2 2 2 0,4-4-2 16,-4 4 3-16,4-3-4 0,-4 3-2 0,0 0 4 16,9-1-2-16,-9 1-4 0,0 0-6 0,0 0 0 15,1-3-1-15,-1 3-6 0,0 0-1 0,0 0-6 16,4-1-1-16,-4 1-7 0,0 0-6 0,0 0-3 16,0 0-12-16,0 0-8 0,0 0-9 0,0 0-9 15,0 0-4-15,0 0 1 0,0 0-11 0,-19 1-7 16,19-1-8-16,-4 3-2 0,4-3-4 0,0 0-6 15,0 0-96-15,-12-2-214 0,12 2 95 0</inkml:trace>
  <inkml:trace contextRef="#ctx0" brushRef="#br0" timeOffset="202197.06">3824 16375 50 0,'0'0'116'0,"0"-7"-9"15,0 2-8-15,3 1-10 0,-1 1-6 0,2-2-8 16,0 2-7-16,2-1-9 0,-2 1-11 0,1 1 1 15,0 0-6-15,3 1-3 0,-2 1-6 0,2 1-3 16,0-1 3-16,-2 2-9 0,3 0-6 0,-4 1 0 16,1 1-2-16,0 1 7 0,-2 0-7 0,-2 0-4 15,1 2-3-15,-2 0 8 0,-1 1-9 0,0 0-7 16,0 4 10-16,-1 2-9 0,-2-2-9 0,1 0-27 16,-2 5-21-16,0 0-27 0,-1 0-93 0,-2-3-187 15,0 0 83-15</inkml:trace>
  <inkml:trace contextRef="#ctx0" brushRef="#br0" timeOffset="210359.06">14545 16701 33 0,'0'0'45'0,"-6"3"10"0,-1-3-12 0,3 1-2 16,4-1-2-16,-7 2-4 0,0 0-7 0,2 0 4 15,1 1-5-15,-1 1-6 0,1-3-8 0,-2 1 8 16,6-2-4-16,-8 6-4 0,3-5 1 0,1 2 1 15,3-1-3-15,-3 1-2 0,4-3-5 0,-6 4 2 16,2-1 1-16,0-2 0 0,4-1 4 0,0 0-3 16,-5 1 2-16,5-1 3 0,0 0 0 0,0 0 5 15,0 0-5-15,0 0 4 0,0 0-6 0,0 0 1 0,0 0-14 16,0 0 9-16,13-6-4 0,-3 5 1 16,-3-1 7-16,4 2-9 0,2-3 0 0,-3-1 1 15,9 1 0-15,1 1 2 0,0-1 2 0,8 1-5 16,0-1 0-16,3 0 1 0,2-1-3 0,-1 0 2 15,1 3 5-15,0-2-1 0,-1 1 5 0,3 2-2 0,3-3 1 16,-2 2 1-16,-3-2 3 0,7 3 1 16,-4 0-9-16,15-2 4 0,-13 2 4 0,3-3-18 15,-1 3 9-15,-1-2 7 0,15 2-3 0,-14-1-2 0,0 0-2 16,12 1 4-16,-16-1-6 0,-2-1 6 0,-2 1-6 16,-2 0 4-16,-3 2-3 0,-9-1-2 0,-4 0-1 15,-2 0 0-15,-6-2-5 0,3-1-4 16,-3 2-14-16,-2-2-17 0,-4 3-13 0,4-3-32 0,-4 3-44 15,0 0-136-15,0 0 60 0</inkml:trace>
  <inkml:trace contextRef="#ctx0" brushRef="#br0" timeOffset="-209904.15">24965 16726 14 0,'0'0'60'0,"-7"2"-6"0,7-2-5 16,-1 3-6-16,1-3 1 0,0 0-2 0,0 0-5 15,-8 2-9-15,8-2 0 0,0 0-2 0,0 0 2 16,0 0-5-16,0 0-1 0,0 0-3 0,-4 1-4 16,4-1 1-16,0 0 2 0,0 0-2 0,0 0 1 0,0 0 11 15,0 0 0-15,9 4-7 0,-9-4-3 0,12 0 3 16,-5 1 0-16,0-2 0 0,1 2-2 16,3 0-2-16,-1 0 1 0,2-1-7 0,0 0 0 15,3 2 2-15,2-2 2 0,-4 1 2 0,4-4 3 0,2 3-1 16,0 2 3-16,-1-2-4 0,0 0 10 15,2 0-10-15,0 0 1 0,1-2 3 0,0 1 0 0,9 0-6 16,-12 1 9-16,3-1-7 0,0 1-3 16,2-2 2-16,-1 2-6 0,0 0 3 0,7 3 0 0,-7-3-8 15,-3-1 0-15,0 2 2 0,0-1-2 0,-2 0-2 16,3 0 3-16,-3 1 0 0,2-1-5 0,-7 1 4 16,-1-1-1-16,2 0 3 0,-2 2-6 0,0-4-1 15,-3 2-1-15,1-2 1 0,-1 2-5 0,0-1 8 16,-2-1-7-16,6 2 6 0,-3 0-8 0,-1 0 0 15,-1 0 8-15,5 0 0 0,-5 0-9 0,2 0 4 16,1 0 6-16,-1 0 3 0,-1 0-2 0,0 0-5 16,-8 0 5-16,11 0-4 0,-7-2 5 0,-4 2-20 15,9 2 16-15,-9-2 10 0,0 0 4 0,5 0-7 16,-5 0 6-16,0 0 0 0,0 0-6 0,9 0 0 16,-9 0 1-16,0 0 0 0,0 0 0 0,0 0 0 15,0 0-3-15,0 0-6 0,0 0 5 0,0 0 2 16,0 0-5-16,0 0 3 0,0 0-4 0,0 0 0 15,0 0-1-15,0 0 2 0,0 0-5 0,0 0 1 16,0 0 4-16,0 0 1 0,0 0-5 0,0 0 5 16,0 0-17-16,0 0 15 0,0 0-8 0,0 0-1 15,0 0-2-15,-15 4-4 0,15-4-4 0,0 0-9 16,-7 1-2-16,7-1-7 0,0 0-4 0,-2 3 1 0,2-3 2 16,0 0-8-16,-7 1 6 0,7-1 6 0,0 0-4 15,-6 3 7-15,6-3 4 0,0 0-2 16,-5 2 4-16,5-2-2 0,0 0 1 0,0 0 10 15,0 0-3-15,0 0 3 0,0 0 0 0,0 0 9 0,0 0-5 16,0 0-3-16,0 0 6 0,0 0 0 0,0 0-7 16,0 0 8-16,0 0 2 0,0 0-2 0,0 0-1 15,0 0-2-15,0 0 6 0,0 0 0 0,0 0 1 16,-5-6-3-16,5 6 2 0,0 0 7 0,0 0-2 16,0 0 2-16,-3-4 3 0,3 4-10 0,0 0 0 15,0 0 10-15,0 0 7 0,-1-4-2 0,1 4 5 16,0 0-15-16,0 0 14 0,0 0-4 0,0 0-5 15,0 0-1-15,0 0-1 0,0 0 4 0,0 0-3 16,0 0 0-16,0 0-3 0,0 0-4 0,0 0 7 16,0 0 1-16,0 0-5 0,0 0 0 0,0 0-3 15,0 0 5-15,0 0 6 0,0 0-9 0,0 0 2 16,0 0-3-16,0 0 1 0,0 0-5 0,0 0 4 16,0 0-3-16,0 0 9 0,0 0-14 0,0 0-1 15,0 0-17-15,0 0-18 0,0 0-25 0,-13 7-52 16,13-7-129-16,-5 1 58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24T08:43:03.682"/>
    </inkml:context>
    <inkml:brush xml:id="br0">
      <inkml:brushProperty name="width" value="0.05292" units="cm"/>
      <inkml:brushProperty name="height" value="0.05292" units="cm"/>
      <inkml:brushProperty name="color" value="#002060"/>
    </inkml:brush>
  </inkml:definitions>
  <inkml:trace contextRef="#ctx0" brushRef="#br0">27349 10747 136 0,'1'-3'133'0,"-1"-2"-6"0,0-1-3 15,3 3-6-15,-3 3-10 0,-3-7-6 0,3 2-9 0,0 1-2 16,0 4-12-16,0-4 4 0,0 4-11 0,0-7-4 16,0 7-7-16,0-3-5 0,0 3-4 0,0 0-9 15,0 0-6-15,0-5-2 0,0 5-6 0,0 0-3 16,4-3 1-16,-4 3-3 0,0 0-8 0,0 0-6 16,0 0 9-16,0 0-5 0,0 0 5 0,3-6-1 15,-3 6-4-15,0 0 1 0,0 0-6 0,0 0-1 16,0 0 4-16,0 0-11 0,0 0 9 0,0 0-5 0,0 0 1 15,5 10-3-15,-5-10-3 0,6 5 3 16,-3 2 2-16,-1-3-2 0,5 6-1 0,-2-3 4 16,1 1-3-16,0 1 4 0,1-3 10 0,-1 6 3 0,2-3-6 15,2 1 2-15,0 1-2 0,2 2-1 0,2-2-4 16,-3-1 1-16,-2-2-1 0,2 1 0 0,1 2-5 16,-3 1 3-16,5 0-4 0,-6 0 3 0,-3-3 2 15,4 2-2-15,-1 0-1 0,-2-1-4 0,-1 0 2 0,-1 0 2 16,2 0-5-16,0 1 3 0,-4-1-3 15,3 0 2-15,2-1-3 0,-3 1 3 0,2-1-13 16,-1-1 0-16,-1-3-3 0,-2 2-6 0,5-2-9 0,-5-2-16 16,2 3-18-16,1-5-25 0,-1 1-36 0,-4-2-162 15,5 1-309-15,-5-1 137 0</inkml:trace>
  <inkml:trace contextRef="#ctx0" brushRef="#br0" timeOffset="644.3">27709 10755 19 0,'1'-4'122'0,"2"0"-1"15,-3 4-12-15,1-5-5 0,-1 5-5 0,0-7-2 16,0 4-3-16,0 3-15 0,0-3 0 0,0 3-7 0,0-5-6 16,0 5-3-16,0-6-8 0,0 6-3 15,-5-4-8-15,5 4 1 0,-2-3-5 0,2 3-2 0,-4-1 5 16,4 1-1-16,0 0-4 0,-6-4 0 15,6 4-1-15,0 0-3 0,-4-3 0 0,4 3-4 16,-3-3 3-16,3 3 1 0,-2-2-3 0,2 2 5 0,-2-4-3 16,2 4-2-16,0 0-5 0,-5-5-1 0,5 5-1 15,-2-3-1-15,2 3-6 0,-3-4 3 0,3 4-1 16,-1-4-3-16,1 4-5 0,-2-4 2 0,2 4-1 16,-2-2 0-16,2 2-6 0,-3-4 2 0,3 4-1 15,0 0-1-15,0-6-1 0,0 6 1 0,-1-2-5 0,1 2 2 16,0 0 1-16,-1-5-1 0,1 5-7 15,0 0 3-15,0 0-4 0,0 0 2 0,0 0 4 0,0 0 2 16,-12 5-7-16,7-3 3 0,0 3-2 0,-5 0 3 16,0 0-3-16,1 3 1 0,-4-1 0 0,-2 2-2 15,-2 1 4-15,-1 2 0 0,-1-3-3 0,-8 6 2 16,4-3 2-16,-4 2 2 0,3 1 3 0,0-2-7 16,-3-2 5-16,3 4 1 0,4-6 1 0,1 3 2 15,-5 1-3-15,-2 0 4 0,8-5-1 0,-1 2 3 16,3-2-2-16,-1 1 1 0,2-4-2 0,3 2-4 15,2-2-3-15,1-1 5 0,3 0 5 0,1 0-4 16,1-2-2-16,0 1-3 0,1 0 3 0,-2-1-2 16,5-2 1-16,0 5 2 0,0-5-2 0,4 4-15 0,0-1-18 15,1 0-22-15,0-2-32 0,2 0-38 0,0 1-70 16,0-2-108-16,-1 0-323 0,-1-3 143 0</inkml:trace>
  <inkml:trace contextRef="#ctx0" brushRef="#br0" timeOffset="1908.9">27299 11965 11 0,'0'0'125'0,"0"0"-7"15,0 0-12-15,0 0-2 0,0-5-11 0,0 5 0 16,0 0-2-16,0 0-1 0,0 0 4 0,0 0-11 0,0 0 6 16,0 0-5-16,0 0 4 0,0 0-3 0,0 0-12 15,-5-1-4-15,5 1-3 0,0 0-6 0,0 0-11 16,0 0-6-16,0 0-8 0,0 0-6 0,0 0 3 16,3 11-5-16,-1-6-3 0,-1 1-1 0,2-1-3 15,-2 2-7-15,3 3 4 0,-3-1-4 0,3 0-1 16,1-1-3-16,-2 2 4 0,3-2-2 0,-2 0-2 15,2 0-3-15,-2 0 1 0,1 1 3 0,-1-4-6 16,1 2-1-16,-1-1 1 0,-1 0 1 0,2 0-1 16,-1-1 3-16,-2 0 0 0,2 1 1 0,0-3-8 15,0 4-8-15,0-5-11 0,-1 3-10 0,2-2-10 0,-1 4-17 16,-1-5-22-16,1 1-9 0,0 1-23 0,-1 1-35 16,0-4-105-16,1 2-269 0,0-2 119 0</inkml:trace>
  <inkml:trace contextRef="#ctx0" brushRef="#br0" timeOffset="2452.88">27705 12014 45 0,'0'0'119'0,"-15"3"-1"0,9-1-7 16,-1 1-5-16,-2-3-9 0,-1 3-6 0,-3 2-4 16,-4-3-4-16,-3 3 3 0,1 1-15 0,-1-2 3 15,-2 0-8-15,1 3-5 0,1-1 2 0,0-2-11 16,2 2-2-16,-3 0-1 0,3-1-9 0,2 0-3 16,0-1-5-16,-1 2-3 0,4-3-3 0,-1 1 0 0,2-1 2 15,2 1-14-15,2-2 2 0,3-1 2 0,0 2-3 16,1-3 1-16,4 0-1 0,-9 1 0 15,9-1-4-15,-5 1 0 0,5-1-4 0,0 0 1 0,0 0-5 16,0 0 5-16,0 0-8 0,23-3 1 0,-15 1-4 16,-3 2 5-16,-5 0 4 0,15 2-6 0,-8-1-2 15,-1 0-3-15,-1 0 1 0,3 3-8 0,-3-4-2 16,0 3-5-16,-1 2 1 0,-3-3 6 0,3 3-1 16,-1-3 4-16,0 5-3 0,-1-2 0 0,-2 0 2 15,1 3 0-15,-2-1-3 0,2 2 3 0,-1-1 0 16,0 3 15-16,0 0-6 0,1-2 3 0,0 1-3 0,-1 1-1 15,2-1-1-15,-1 1 3 0,-1-1-1 16,1 2 5-16,1-2-1 0,-2 1 1 0,1 2 2 16,-1-3-4-16,0 1 2 0,0-2 4 0,1 3 0 0,-1-4-2 15,0 1 1-15,0-1 12 0,0 1 0 0,-1-1-2 16,1-1 5-16,0 0-13 0,0-2 5 0,-1 0 1 16,-1 0-4-16,4 0 3 0,-2-1-4 0,0-4-1 15,-2 7-6-15,4-3 8 0,-2-4-13 0,-2 4-16 16,2-4-18-16,0 0-23 0,-1 2-30 0,1-2-54 15,0 0-108-15,0 0-271 0,0 0 120 0</inkml:trace>
  <inkml:trace contextRef="#ctx0" brushRef="#br0" timeOffset="3807.57">27300 13273 113 0,'-6'-1'154'0,"6"1"-13"0,-4-1-9 16,4 1-8-16,0 0-13 0,-8-3-13 0,8 3 0 16,0 0-7-16,0 0-5 0,0 0-1 0,-5 0-5 0,5 0 0 15,0 0-1-15,0 0-4 0,0 0-3 0,0 0 1 16,0 0-7-16,0 0-2 0,0 0-5 0,0 0-6 16,5-9-8-16,-1 5-3 0,0 3-9 0,0-2-4 15,1 1 4-15,4-1-7 0,1 0 3 0,-1-1-3 16,5 2-2-16,0-1-4 0,4-2-4 0,1 1-2 15,1 1-1-15,0-1-2 0,-2 2 1 0,2 1 1 16,-1-1-11-16,-6 2 5 0,-2 0 2 0,1 0-2 0,0 2-4 16,-3 0-2-16,2 1 3 0,-6-1-1 0,6 1-2 15,-5 0 4-15,-2 2-20 0,0-1 2 0,-3 1 2 16,0 3-1-16,-1 1 3 0,-4-2 2 0,2 7 4 16,-6-5-3-16,-1 4 3 0,0 2-1 0,-1 0 0 15,-3-1-1-15,4 0 4 0,-5-2-3 0,5 3 3 16,-4-3-3-16,1 1 2 0,0-3 0 0,0 3 1 15,1 2-4-15,3-6 4 0,0 3 0 0,0-4 1 16,-1 3-4-16,1-2 1 0,2 2 2 0,1-1-1 16,0-1-1-16,1 1 3 0,0-2 0 0,0 0-3 15,3 0 3-15,1 0 0 0,1 0-2 0,-1-3 2 16,0 3 0-16,3 0-2 0,-1-1 0 0,1-2-1 0,-2 1 4 16,3 2 0-16,-1-3 1 0,0 2 0 0,2-4-1 15,-2 4 0-15,-1-2 3 0,2 0 1 0,2-2 0 16,-3 1-2-16,1-2 10 0,1 3-5 0,2-4 3 15,-2 1-1-15,2 0 0 0,0-1-1 0,4 1-2 16,-2 0 1-16,4 0-1 0,1-2 1 0,-4 0 0 16,8 0-1-16,-4-1-5 0,0 2 4 0,-1-1 1 15,4-1-3-15,-6 1 1 0,1 0-7 0,-1-1 4 16,0 1-6-16,-2-2-4 0,-1 2-5 0,-1 0-7 16,-2 2-7-16,-5-2-10 0,6 0-17 0,-6 0-22 15,0 0-23-15,10-2-28 0,-10 2-34 0,0 0-131 0,0 0-317 16,0 0 140-16</inkml:trace>
  <inkml:trace contextRef="#ctx0" brushRef="#br0" timeOffset="4361.1">27247 13476 86 0,'0'0'122'0,"0"0"-10"15,0 0-2-15,0 0-6 0,0 0-3 16,0 0-7-16,0 0-3 0,0 0-2 0,0 0-2 0,0 0-4 16,0 0-5-16,0 0-2 0,0 0-4 0,0 0-6 15,-8-2 0-15,8 2-5 0,0 0-5 0,0 0-1 16,0 0-3-16,0 0-2 0,0 0 3 0,0 0-6 15,0 0-3-15,0 0 0 0,0 0-3 0,0 0-5 16,0 0-2-16,0 0-3 0,-5-2-3 0,5 2 2 16,0 0-9-16,0 0-1 0,0 0-1 0,0 0-2 15,0 0-3-15,0 0 0 0,0 0-6 0,0 0 3 16,0 0-6-16,0 0 1 0,0 0-2 0,0 0 1 0,0 0 1 16,0 0-4-16,0 0 2 0,0 0 1 0,0 0-1 15,0 0 1-15,0 0-3 0,0 0 3 0,0 0-2 16,0 0 3-16,0 0-4 0,0 0 3 0,14 7 0 15,-8-7 4-15,3 0 0 0,5 0-2 0,-1 0-1 16,5 0 0-16,0 0-1 0,2 0-2 0,1 0 3 16,-1-2-3-16,8 1-2 0,-1 1 2 0,-5-2 1 15,-2 2 0-15,2-2-1 0,-2 2-1 0,0 0 4 16,-4-3-3-16,3 1-1 0,-7 2 2 0,-2 0-1 16,2-2 0-16,-5 2-2 0,1-1-1 0,-1 1 0 15,-7 0 4-15,8-2-4 0,-4 2 1 0,-4 0 2 16,0 0-2-16,0 0-4 0,9 0-9 0,-9 0-11 0,0 0-13 15,0 0-17-15,0 0-12 0,9 0 0 0,-9 0-19 16,6 2-11-16,-6-2-11 0,0 0-17 16,7 3-17-16,-3-3-126 0,-4 0-288 0,6 2 127 0</inkml:trace>
  <inkml:trace contextRef="#ctx0" brushRef="#br0" timeOffset="5528.88">27855 14376 132 0,'0'0'168'16,"-1"-4"-10"-16,1 4-7 0,-4-4-14 0,4 4-14 15,0 0-6-15,0 0-8 0,0-4-7 0,0 4-7 0,-1-5-9 16,1 5 1-16,0 0-4 0,0 0 1 16,0 0-5-16,0-4-4 0,0 4-6 0,0 0-8 15,0 0-10-15,0 0-7 0,0 0-4 0,-6-3-1 0,6 3-9 16,-6 7-1-16,-3 1-5 0,-6-1-1 0,-1 4-1 16,0 0 0-16,-7 4-6 0,-2 2 0 0,2-1-3 15,-1 2-2-15,-3-1-3 0,2-1 2 0,-1 1-2 16,3 1 2-16,-2 3-2 0,-1-5-2 0,3-1-1 15,1 2 3-15,-3-4 0 0,8-1-2 0,-1-6 1 16,1 4-3-16,-3-3 2 0,5-2 0 0,-3 2 1 16,5-4-5-16,4-1 6 0,-2 0 0 0,-2-4 3 15,-1 2-2-15,1-2 0 0,4-2-1 0,-5-2 1 0,5-1 1 16,0 2-2-16,-3-9 2 0,4 4-2 16,0-2 0-16,2-3-5 0,0-1 2 0,0 0-10 15,1 4-1-15,0-4 2 0,1 5-1 0,1-2-1 0,1 1-1 16,0 2 2-16,0 1 0 0,2-2-1 0,2 5 6 15,-1-2-8-15,0 0 2 0,6 1 0 0,2 1-1 16,5-2 2-16,2 3-4 0,-3 1 4 0,6 0-2 16,0 2 0-16,-1 1 2 0,1 0-4 0,1 1 1 15,-1 1 4-15,-1 0-4 0,-2 2 5 0,2 4-2 16,-1-2-2-16,-1 0 2 0,0 4 0 0,0-2-2 16,-3 2 3-16,2-1 5 0,-2 4-7 0,1-2 1 15,-2 5 1-15,-2-2-2 0,3 0 1 0,-2 2 2 0,1 1 4 16,2 4-3-16,-4-5 3 0,5 6-2 15,0 0 3-15,0 0-3 0,-4-5-1 0,-1 0 3 0,-1 2 0 16,2-3-2-16,1 1 6 0,-3 1 3 0,-1-1-7 16,-1 0 5-16,4-1 0 0,-6-3-2 0,-1-4 1 15,1 2 0-15,-4-5-8 0,3 1-10 0,0-1-12 16,-2 0-23-16,-2-3-27 0,4 2-60 0,-4-4-207 16,0 0-371-16,0 0 164 0</inkml:trace>
  <inkml:trace contextRef="#ctx0" brushRef="#br0" timeOffset="8280.49">27142 11905 25 0,'0'0'104'0,"0"0"-15"0,1-2-3 16,-1 2 1-16,0 0-7 0,0 0-6 0,0 0-3 16,0 0-2-16,0 0-6 0,0 0-8 0,0 0-3 15,0 0-9-15,0 0 0 0,0 0-5 0,0 0 2 0,0 0-8 16,0 0-2-16,0 0 1 0,0 0 0 0,0 0-3 16,0 0-3-16,0 0-10 0,0 0 7 0,0 0 6 15,0 0-7-15,0 0 4 0,0 0 0 0,0 0 4 16,0 0-1-16,0 0 5 0,0 0-6 0,0 0-2 15,0 0 5-15,0 0-1 0,0 0-1 0,0 0 3 16,0 0 1-16,0 0 0 0,3 10 4 0,-3-10-2 16,6 3-1-16,-1-1-1 0,0-1-5 0,2 4 2 15,-1-3-1-15,7 4-4 0,-2-3 0 0,6 5-5 16,1-1 1-16,2-2-6 0,-2 2 2 0,0-1-5 16,2-1-1-16,0 1 2 0,-1 1 1 0,-1-2-1 0,-2 1-1 15,-2 0-6-15,-1-4 4 0,-1 1-4 0,-1 1 3 16,-2-2-1-16,-2-1-6 0,-1 1 6 0,0 0 1 15,-1-2 2-15,-5 0 0 0,8 3-4 0,-8-3 5 16,5 0 0-16,-5 0 2 0,0 0-2 0,7 3-9 16,-7-3 3-16,0 0-6 0,0 0-13 0,5 2-9 15,-3 1-7-15,-2-3-12 0,0 0-7 0,-2 7-9 16,2-3-21-16,0-4-14 0,0 5-8 0,2-3-16 16,-2-2-148-16,4 5-285 0,1-4 127 0</inkml:trace>
  <inkml:trace contextRef="#ctx0" brushRef="#br0" timeOffset="9257.78">27852 11957 98 0,'0'0'98'0,"0"-9"-12"0,2 4-5 0,-6 2-5 15,4 3-11-15,0-7-3 0,0 4 2 0,0 3-7 16,-1-7-1-16,1 3-3 0,0 4 1 0,-2-4-3 15,2 4-2-15,-2-5-3 0,-1 2 2 0,3 3-10 16,-4-3 0-16,4 3-2 0,-7-1-5 0,1-1-3 16,0 2-8-16,0-3 1 0,6 3 4 0,-14 0-6 15,5 3 4-15,1-3-1 0,-1 0 0 0,0 0-1 16,0 0 4-16,0 2-6 0,0-1 6 0,-1-1 0 16,-1 2 1-16,0-1 2 0,1 1 5 0,1 0-8 0,-2 0 3 15,-1 0-2-15,1 2-6 0,0 0 6 16,-2 1-6-16,1 0 5 0,-5 2-8 0,3 0 3 15,-1 3-3-15,2-2-3 0,-2 2 3 0,6-1-6 0,-3-2 4 16,2 2-6-16,3-4 1 0,1 5-8 0,-3-3 6 16,3 3-4-16,0-3 4 0,2-2 1 0,1 2-3 15,1-3-2-15,-2 0 2 0,3 0 4 0,1-4 0 16,-4 3-7-16,0-1 6 0,4-2 0 0,-1 4-1 16,1-4 2-16,0 0 0 0,0 0-1 0,0 0-4 15,0 0 0-15,0 0-5 0,7-9-6 0,-4 4-5 16,-2 2-2-16,4-1 0 0,-3 1-2 0,0 1-3 0,-2 2 4 15,5-4 0-15,-3 1 0 0,-2 3-5 0,2-2 3 16,-2 2 3-16,0 0-1 0,0 0 4 16,0 0-3-16,0 0 5 0,0 0-3 0,0 0 3 0,0 0-5 15,-4 10 3-15,-1-6 4 0,1 0 1 0,2 0-1 16,-2 0 3-16,1-1-4 0,-2-1 2 0,2 2 6 16,-1-2-3-16,2 1-2 0,2-3-1 0,-6 5 5 15,5-2-1-15,1-3 6 0,-6 2 7 0,5 1-6 16,1-3 3-16,-2 2 5 0,2-2 5 0,0 0-1 15,0 0 4-15,-2 5-2 0,2-5 2 0,0 0 0 16,0 0 1-16,0 0-3 0,0 0-5 0,0 0 3 0,0 0-5 16,0 0 0-16,0 0-4 0,0 0-1 0,0 0 5 15,0 0-4-15,0 0-3 0,0 0 5 0,13-6-5 16,-13 6 2-16,0 0 1 0,0 0-4 0,0 0 3 16,0 0-4-16,0 0 1 0,0 0 0 0,0 0-2 15,0 0-5-15,0 0-1 0,0 0 3 0,0 0 1 16,0 0-2-16,0 0-3 0,0 0 4 0,-4 9-4 15,3-6 0-15,-2 1 3 0,0 1-4 0,1 0 6 16,-1 1-1-16,0 1-5 0,1 2 4 0,-1 2 1 0,0-1 1 16,1 1-1-16,1 0-3 0,-2 1 3 15,2 4 0-15,-2 1-1 0,3-1-2 0,-1-1 3 16,-1 0 2-16,0 3 3 0,-1-4-4 0,3 3-1 0,-2-4-1 16,2 0 1-16,-1-1-1 0,1-1 5 15,-2 3-4-15,0-5-1 0,3 0 3 0,0 2-6 0,1 0 6 16,-1-2 2-16,1 0 0 0,1-2 1 0,-1 1-3 15,0-3 1-15,0 3-4 0,0-7 2 0,0 4 4 16,-2 2 1-16,0-4-1 0,2 1 0 0,-2-4-1 16,1 2-2-16,-1-2-10 0,0 0-26 0,2 3-27 15,-2-3-27-15,0 0-47 0,4-7-162 0,-1 2-322 0,-1-3 142 16</inkml:trace>
  <inkml:trace contextRef="#ctx0" brushRef="#br0" timeOffset="11010.86">27138 10574 147 0,'0'0'140'0,"0"0"-14"0,0 0-7 16,0 0-4-16,0 0-8 0,0 0 1 0,0 0-8 16,0 0-8-16,-6-10-5 0,6 10-3 0,0 0-9 0,0 0-7 15,0 0 3-15,1-4-15 0,-1 4 0 0,0 0-6 16,0 0-8-16,0 0-5 0,0 0-6 0,0 0 1 16,0 0-4-16,0 0-5 0,0 0-1 0,0 0-3 15,0 0-2-15,0 0-5 0,0 0 1 0,0 0-1 16,0 0-6-16,0 0 2 0,0 0 0 0,0 0 0 15,13 5-2-15,-8-2 0 0,1 0 0 0,-1 1-1 16,2 0-2-16,-2-1-1 0,3 0 4 0,0 6-8 0,0-6 4 16,1 6 1-16,2-1 0 0,0-3 0 0,-1 2-1 15,1 0-1-15,-3 0 6 0,8 1-5 0,-4-1 3 16,5 3-4-16,-2-1 0 0,3-1 6 0,-4 2-4 16,0-2-1-16,3 3 2 0,-4 0-1 0,3-4-2 15,-4 5 5-15,-1-6-6 0,3 7 6 0,-5-5-6 16,-1 2 2-16,1-3-1 0,-1 1 1 0,0 1-2 15,1-1-1-15,-1 0 0 0,1-2 1 0,0 2 0 16,-3-1 0-16,3 0 0 0,-1 2 3 0,1-3 2 16,-3 1-4-16,3 2 2 0,1-3-2 0,-2 4-3 15,0-6 7-15,0 7-7 0,2-5 2 0,-1 1 4 0,-2-2-6 16,2 2 5-16,-1-1 2 0,0-2-5 0,-1 1 1 16,-3-1-3-16,2 1 6 0,0-2-1 0,-3 0-3 15,1-1-2-15,0 1-12 0,1-2 16 0,-5-1 4 16,4 3-3-16,0 0 3 0,-4-3-6 0,2 2 2 15,-2-2-4-15,4 1-1 0,-4-1-14 0,0 0-14 16,0 0-10-16,0 0-4 0,1 6-5 0,2-4-11 16,-3-2 5-16,1 3-8 0,-1-3-8 0,0 0-8 15,4 4-1-15,-4-4-15 0,0 0-21 0,4 2-89 0,-4-2-223 16,0 0 99-16</inkml:trace>
  <inkml:trace contextRef="#ctx0" brushRef="#br0" timeOffset="12295.1">27778 10515 92 0,'0'0'89'16,"0"0"-4"-16,-6 1-7 0,6-1-8 0,-7 0 4 0,7 0-9 15,0 0 0-15,0 0-8 0,-10-1-12 16,10 1-7-16,0 0 0 0,0 0-13 0,-6 3 7 16,6-3-7-16,0 0 3 0,-4 1-5 0,4-1-1 0,-5 5 2 15,2-3-6-15,-2 0-1 0,0 2 0 0,0-2 4 16,3 3-7-16,-4-2-1 0,2 0 3 0,-1 1-1 16,-1 2 4-16,-3-1 4 0,1 2-6 0,-1 1 1 15,-1-3 4-15,0 4-3 0,-3 2-2 0,-3 0 8 16,-7 2 4-16,1 1 4 0,-4 1 3 0,3 0 0 15,0-2 1-15,2 1-3 0,5-1-6 0,-3-3 4 16,1 2-1-16,-1-1 1 0,4-3 1 0,-3 5-6 16,1-3-1-16,3-1-8 0,5-1 5 0,-2-1-2 15,-1 0 0-15,4 0 0 0,1-2-5 0,-1 2-3 16,-1-2 0-16,7 0-2 0,-1-1-3 0,-1 0 6 0,-1 0-6 16,1-2 4-16,3 1-2 0,-3 1-1 0,4-4 1 15,-5 3-5-15,5-3 2 0,-4 4-3 16,4-4 3-16,-2 2 2 0,2-2-1 0,-4 3-2 0,4-3 5 15,-6 2-4-15,6-2-5 0,0 0 8 0,0 0-7 16,0 0-1-16,0 0 0 0,0 0-3 0,-4 4 3 16,3-1 2-16,1-3-3 0,0 0 1 0,-3 5-2 15,3-5 1-15,-3 1-5 0,1 2 5 0,2-3 3 16,-3 7-8-16,2-5 3 0,1-2 1 0,-3 4 1 0,3-4 4 16,-1 1-12-16,1-1 11 0,0 0 2 15,0 0 6-15,0 0 4 0,0 0 0 0,-3 4 2 16,3-4 4-16,0 0-3 0,0 0-2 0,0 0 3 0,0 0-6 15,0 0 0-15,0 0-2 0,0 0-3 16,-1 5 1-16,1-5-1 0,0 0-1 0,0 0-2 0,-2 3-2 16,2-3 3-16,0 0-4 0,0 0-1 0,-4 2 0 15,4-2 2-15,0 0 4 0,0 0-1 0,0 0 2 16,0 0 4-16,0 0 7 0,0 0 6 0,0 0 3 16,0 0 1-16,0 0-3 0,0 0 1 0,0 0-2 15,0 0-4-15,0 0-1 0,0 0-8 0,0 0 4 0,0 0-1 16,6-12-7-16,-6 12 0 0,0 0-4 15,0 0 0-15,0 0 4 0,0 0-5 0,0 0-1 16,0 0 2-16,0 0-4 0,0 0 1 0,0 0 0 0,0 0-3 16,0 0 3-16,0 0-4 0,0 0 5 0,0 0 0 15,0 0 1-15,0 0-1 0,0 0 0 0,0 0 2 16,0 0-2-16,0 0 0 0,0 0 0 0,0 0-2 16,0 0-2-16,0 0 0 0,0 0 0 0,0 0-4 15,0 0-4-15,0 0-4 0,0 0-3 0,0 0 0 16,0 0-5-16,-7 11 7 0,7-11-3 0,0 0 1 15,0 0 3-15,0 0-3 0,-4 2 5 0,4-2 4 16,0 0-3-16,0 0 4 0,0 0-2 0,0 0 4 16,0 0 2-16,0 0 2 0,0 0-3 0,0 0 2 15,0 0-2-15,0 0-3 0,0 0 2 0,-5 2 0 0,5-2 0 16,-3 3 1-16,3-3 2 0,-4 5 0 0,0-1-2 16,1 0-2-16,-1 1 3 0,1 0-2 0,1-2 1 15,-1 2 2-15,-1-1-1 0,3-1-3 0,0 2 1 16,1-5 4-16,-4 4-3 0,3 0 2 0,1-4-2 15,-3 4 1-15,3-4 1 0,-4 3 2 0,4-3 2 16,0 0 7-16,0 0-2 0,0 3 2 0,0-3-2 16,0 0-2-16,0 0 3 0,0 0-4 0,0 0 1 15,0 0 2-15,0 0-1 0,0 0 2 0,0 0-7 0,0 0-2 16,0 0 5-16,0 0-6 0,0 0-9 16,0 0-21-16,0 0-33 0,0 0-39 0,0 0-39 15,0 0-211-15,0 0-382 0,0 0 169 0</inkml:trace>
  <inkml:trace contextRef="#ctx0" brushRef="#br0" timeOffset="107042">20783 2065 95 0,'0'-2'85'0,"0"2"5"16,0 0-2-16,0-6-2 0,0 6 8 0,0 0-10 15,-1-6-4-15,1 6-8 0,0-5-5 0,-4 2-9 16,4 3-14-16,0-8 6 0,0 4 8 0,0 4 0 16,0-6-6-16,0 2-3 0,0 0-4 0,0 4 2 15,0-7-1-15,4 5 4 0,-4 2-1 0,0-6-1 0,0 6 2 16,1-4-1-16,-1 4-2 0,-1-5-1 15,1 5-5-15,0 0 0 0,1-5 0 0,-1 5-2 16,0 0-12-16,0-7 3 0,0 7-6 0,0 0 2 16,-1-5-2-16,1 5-3 0,0-3-4 0,0 3-8 15,0 0 11-15,-4-3-5 0,4 3-8 0,0 0 3 16,0 0-5-16,0 0-3 0,0 0 1 0,0 0 1 16,0 0-7-16,0 0 1 0,0 0 5 0,0 0-2 15,0 0-2-15,-1 10 1 0,1-5-1 0,0 0-4 16,0-2 3-16,0 4 5 0,0-2-5 0,-2 3 0 15,0 0 3-15,2 2 1 0,0-3-4 0,0 3 3 0,0-3-1 16,-1 3-1-16,1 2-1 0,-3-2-1 16,3 2 2-16,0-2 4 0,3 2-4 0,-3 0 2 15,1 3-2-15,-1 1 5 0,0 1-2 0,0-5-3 0,0 1 3 16,2 3-2-16,-4-3 1 0,2 3 2 0,0-3 0 16,-4-1 2-16,3 0-4 0,-1 2 3 0,-2-2-2 15,1 0 0-15,1 0 1 0,-2-2-2 0,0 1-1 16,0-2-1-16,2 0 4 0,0-2-2 0,-2-2-1 15,2 3 0-15,2-4 0 0,-3 1 3 0,3-2 1 16,-2 1-4-16,2 1 7 0,0-5 10 0,-3 3 5 16,3-3-2-16,0 0 12 0,1 5-3 15,-1-5 0-15,0 0-3 0,0 0-4 0,0 0-5 0,0 0-4 16,0 0-9-16,-2 2-23 0,2-2-29 0,0 0-33 16,0 0-30-16,0 0-42 0,0 0-172 0,0 0-352 15,15-2 157-15</inkml:trace>
  <inkml:trace contextRef="#ctx0" brushRef="#br0" timeOffset="108971.21">19153 2905 42 0,'-4'-3'118'0,"4"3"-20"15,0 0-14-15,0 0-9 0,0 0-8 0,-8 5-5 16,7-2 0-16,-3 1-9 0,3 2 5 0,-1-1-1 0,0 2 3 16,1 3-3-16,-3 1-9 0,4-1 7 15,-1 2 6-15,-2 5-7 0,1 0-5 0,-1-5-6 16,-1 5-2-16,3 0 4 0,-5 0-7 0,2 2-2 0,0 0 1 16,0 1-8-16,0-3-2 0,-1 1-3 0,4-1 1 15,-2-1-6-15,-2-4-1 0,4 0-3 0,0-2-5 16,-2 2-12-16,3-3-7 0,0 1-14 0,0-3-18 15,0-2-14-15,0 0-18 0,0-3-24 0,3 3-18 16,-3-5-77-16,6 0-208 0,-6 0 92 16</inkml:trace>
  <inkml:trace contextRef="#ctx0" brushRef="#br0" timeOffset="109700.9">19485 3021 60 0,'1'-2'83'0,"-1"2"17"15,0 0-8-15,4-4-2 0,-4 4-2 0,0-5-5 16,0 5-4-16,0-7-6 0,-5 2-7 0,1 1-5 16,-1-1-6-16,-2 0-8 0,4 1-3 0,-3 1 4 15,2-2-7-15,-3 1-6 0,3-1-7 0,-2 0 1 0,0 2-1 16,1-1-4-16,-1 2-3 0,0-1 1 16,0 1-4-16,-1 0 1 0,2 1-8 0,5 1 2 15,-14 1-2-15,3 0-9 0,2 0 9 0,-2 4 0 0,0 0 1 16,1 0-7-16,-3 0-2 0,0 3 3 0,4-3-4 15,-2 2 2-15,-1 1-4 0,5-2 0 16,-3 2 0-16,3 0 0 0,3-3-2 0,-1 1 1 0,1 0-3 16,0 1 4-16,-1-2 0 0,4 2 2 0,1-2-1 15,-2-1 2-15,2 3-3 0,2-2 9 0,-1-1-11 16,4-2 7-16,0 0 0 0,1 0 1 0,5 1 2 16,1-6 2-16,-1 2 0 0,3-2-5 0,-1 0 3 15,-3-1-3-15,8-2-1 0,0-1 2 0,-5 0 0 16,2 2-1-16,-3-2-4 0,-1 4 4 0,-2-1 0 15,0-2-3-15,-4 2 11 0,3 2-2 0,-2-1 3 16,-3 1 2-16,2-3 4 0,-3 2 5 0,3-1 1 16,-1-1 5-16,-2 2-3 0,-2 3 4 0,6-2-6 15,-6 2 2-15,1-3-7 0,-1 3 2 0,4-5-7 16,-4 5 0-16,0 0-5 0,5 0 0 0,-5 0-4 16,0 0-3-16,0 0-1 0,0 0-1 0,0 0 1 15,0 0 5-15,0 10-10 0,-4-5 5 0,1 0-3 0,0 0 1 16,0 2 0-16,0 2-3 0,1-1 0 0,-2 0 2 15,3 1 2-15,-1-1-1 0,0 4 0 0,0-2-3 16,2 3 1-16,0-1 4 0,-3 1-3 16,4-1 2-16,-1 0-4 0,0 5 2 0,0-6 0 0,2 0-2 15,-4-1 4-15,2-1-1 0,0 1 1 0,0-3 1 16,2 1-3-16,-2-3 0 0,0 2 6 0,2-5-4 16,-4 3 2-16,2-3-3 0,0-2 3 0,0 0-1 15,0 7-2-15,0-7-8 0,0 3-13 0,0-3-19 16,0 0-23-16,0 0-31 0,0 0-48 0,0 0-124 15,0 0-288-15,0 0 128 0</inkml:trace>
  <inkml:trace contextRef="#ctx0" brushRef="#br0" timeOffset="110255.43">19656 2989 118 0,'0'-5'135'15,"0"5"-7"-15,0-4-16 0,0 4-6 0,0 0-13 16,0-5-5-16,0 5-10 0,0 0-12 0,0-3-10 16,0 3-2-16,0 0-4 0,0 0-6 15,0 0 1-15,0 0-2 0,0 0 6 0,0 0-2 0,0 0-2 16,0 0-2-16,-3-4 2 0,3 4-3 0,0 0 1 16,0 0-2-16,0 0-6 0,0 0 1 0,0 0-3 15,0 0-2-15,0 0-6 0,0 0-8 0,0 0 5 16,0 0-6-16,0 0 0 0,-4 9-5 0,2-4-3 15,1 0 1-15,-3 0-1 0,0 2 1 0,1 3-1 16,-4-3-1-16,0 3 0 0,0-1-1 0,1 1-3 0,-1 2 2 16,0-3-3-16,2 1 0 0,1-2 3 15,1-1 0-15,1-2-3 0,-1 5 4 0,2-3-3 16,0 0-3-16,-1-2 1 0,4 1-4 0,-1 1 3 16,0-3 5-16,2 1 2 0,2 0 0 0,1-1 0 0,6-1-2 15,-2 0 0-15,5-1 1 0,3-1 0 16,1-1-2-16,1 1 0 0,0-1-12 0,0-1-5 15,-3 0-4-15,2-1-4 0,-2 0-10 0,-3 1-7 0,-4 1 4 16,1 0-12-16,-2-3 3 0,-1 3-1 16,-1-2 4-16,-1 2-8 0,-1-2-14 0,-1-1-11 0,-4 3-14 15,8-2-26-15,-5-1-95 0,-3 1-224 16,2-3 99-16</inkml:trace>
  <inkml:trace contextRef="#ctx0" brushRef="#br0" timeOffset="110531.45">19822 3040 34 0,'0'0'145'16,"0"0"-19"-16,0 0-18 0,0 0-8 0,-9 10-8 16,6-5-14-16,-2-2-2 0,0 6-12 0,-2 0-8 15,-2-1-6-15,5 2 4 0,-3 1-15 0,-1 4 5 16,2-5-10-16,-1 2 2 0,3 1-5 0,-3 1-5 15,3-2 7-15,0-1-7 0,-1 0-1 0,2 0-4 16,-1 1 7-16,3-1-7 0,0-2-3 0,-3 1-6 16,4 0 1-16,-1-1 4 0,1-2-3 0,0 0-1 15,0 0 3-15,1-1-5 0,-1-2-11 0,4 2-17 16,-3-3-19-16,0-1-15 0,-1-2-27 0,8 0-31 16,-8 0-86-16,8-5-212 0,-4-1 94 0</inkml:trace>
  <inkml:trace contextRef="#ctx0" brushRef="#br0" timeOffset="110824.44">19899 3038 35 0,'0'0'135'0,"0"0"-16"16,0 0-5-16,6 15-18 0,-2-11-10 0,4 3-4 15,1 1-8-15,1 1-4 0,3 3-9 0,0 0-3 16,-2 1-7-16,2-1-2 0,-2 0 1 0,0 2-10 16,-3-5 4-16,0 2-1 0,-1-2-6 0,-1 0-4 15,-1 0 0-15,1 0 5 0,-3-4 4 0,1 4 3 16,-1-5 3-16,-1 3-1 0,-1-2 2 0,1-1-2 16,-2 0 0-16,0 1-2 0,0 0-4 0,-2-2-6 15,1 4 1-15,-3-2-13 0,0-3-27 0,0 2-24 16,-2 0-39-16,1-1-33 0,-3-2-54 0,-3-1-96 15,2-2-272-15,0-3 121 0</inkml:trace>
  <inkml:trace contextRef="#ctx0" brushRef="#br0" timeOffset="110983.47">20108 2977 152 0,'16'-9'171'15,"3"4"-22"-15,-1 1-16 0,-1-1-32 0,-2 0-36 0,5 5-40 16,0-1-46-16,-6 1-50 0,-4 2-47 16,3-1-127-16,-3 2 57 0</inkml:trace>
  <inkml:trace contextRef="#ctx0" brushRef="#br0" timeOffset="111557.03">20589 3239 130 0,'-5'4'171'0,"5"-4"-16"0,0 0-13 0,-4 1-12 16,4-1-7-16,0 0-8 0,0 0-6 0,0 0-3 0,0 0-1 16,0 0-4-16,0 0-8 0,0 0-8 0,0-10-17 15,3 5-5-15,-1-3-6 0,5-1-6 16,-1-1-6-16,2 1-3 0,-2-1-6 0,3-3-5 0,3 5 0 16,-5 0-10-16,5 0 1 0,-1 1-5 0,1 0 0 15,2 5-2-15,-3-3-5 0,6 2-4 0,-4 2-1 16,3 1 1-16,0 1 0 0,-5 0-3 0,3 3-1 15,-3 1 2-15,6 2-2 0,-8 0-2 0,4 3 2 16,0-2 1-16,-3-1 1 0,1 3-7 0,0-3 1 16,-1 2 0-16,1-1-2 0,5 0 4 0,-6-1 0 15,4-1 0-15,5-3 1 0,-9 0-1 0,6 2 1 16,0-5 4-16,2 0-2 0,-5 0-4 0,0-5 3 16,1 4 0-16,-1-1-1 0,-2 1-1 0,6-2-2 15,-4-1 3-15,-1 0-3 0,-3 1 2 0,3 1 1 16,-3 1-1-16,1-2 4 0,0 2 5 0,0-3 6 15,-2 1 1-15,-3 3 13 0,4-3 5 0,-4 0 7 16,4 1 5-16,-5-2 6 0,5 1 6 0,-4 1-3 16,0-3-4-16,3-2-7 0,-3 1-3 0,5 0-6 15,-3-2 0-15,-1 1-6 0,1-2 0 0,0 1-6 0,-1-1-10 16,1 1-11-16,-2-2-14 0,1 1-9 16,1-1-22-16,-3 4-20 0,1 1-21 0,-1 1-18 0,2 1-20 15,0 1-28-15,2-2-30 0,0 4-157 0,-8 0-365 16,11 1 163-16</inkml:trace>
  <inkml:trace contextRef="#ctx0" brushRef="#br0" timeOffset="112109.03">21960 2878 154 0,'-5'-4'181'0,"0"1"-22"16,3 2-15-16,2 1-15 0,-11-4-18 0,11 4-12 16,-10 3-11-16,4-1-8 0,-3 4-9 15,1 0-9-15,-5 1-3 0,0 5-2 0,0 0-7 16,0 0-8-16,1 5-6 0,-1-1-1 0,2 0-2 0,-2-2-4 16,4 1-7-16,-1 1-3 0,1-1 4 0,3 3 0 15,-2-2-2-15,5-1 0 0,1 2-4 0,0-4 0 16,4 0 2-16,3 2-6 0,0-3 2 0,4 2 2 15,0-5-3-15,6 2-2 0,-2-1 2 0,4-3-8 16,-1-2-1-16,2-1-6 0,1-1 2 0,-2-3-3 16,2 0-3-16,0-1 0 0,-7 1 4 0,-1-4-1 15,-1-1 5-15,-1 0 5 0,-2 0 16 0,-2 1 7 16,1-2 0-16,-2 1 6 0,-4-1 13 0,3 1 2 16,-5 0 6-16,1 1-2 0,-1-2-6 0,-2 2-7 15,-4 0-4-15,-1 0-3 0,-1 2-7 0,-4 2-3 16,-4 0-3-16,0 0-2 0,0 4-5 0,3-2 0 15,2 2-12-15,-1 0-20 0,2 2-22 0,2 0-28 16,0-1-35-16,4 0-25 0,2 1-27 0,1-2-29 0,0 5-128 16,3-6-334-16,5 2 148 0</inkml:trace>
  <inkml:trace contextRef="#ctx0" brushRef="#br0" timeOffset="112434.13">22222 3023 54 0,'0'-3'207'0,"0"3"-26"0,0 0-21 0,0 0-17 0,0 0-9 15,-4 12-16-15,6-6-9 0,-1 1-11 0,0 3-11 16,1 4-10-16,0-3-6 0,5 5-4 0,-3 1-10 15,0 0-5-15,0-3-5 0,1 1-3 16,-1-3-6-16,-1 0-4 0,-1-1-5 0,2-2-1 0,-4 0 0 16,2-1-4-16,1-2 0 0,-3-1 6 0,0 1-2 15,0-2 6-15,-3-1-1 0,-1 1 1 0,-1 1-6 16,-2-3-2-16,1-2-3 0,-4 1-1 0,1-1-17 16,0 0-19-16,-3-3-29 0,2-4-39 0,1 2-28 15,-2-4-27-15,0-3-30 0,1-1-104 0,0-3-292 16,2-2 129-16</inkml:trace>
  <inkml:trace contextRef="#ctx0" brushRef="#br0" timeOffset="112539.13">22190 3009 42 0,'17'-11'121'0,"-3"0"2"0,6-1-15 0,-3 2 1 15,7 1-5-15,3-1-4 0,1 2-9 0,-6 2-13 0,4-1-6 16,-5 2-4-16,-3 2-20 0,-4 0-38 16,5 1-48-16,-8 2-135 0,-4-2-188 0,-2 1 84 15</inkml:trace>
  <inkml:trace contextRef="#ctx0" brushRef="#br0" timeOffset="116675.68">19921 3443 2 0,'0'0'158'0,"0"0"-17"16,0 0-12-16,0 0-13 0,0 0-10 0,0 0-13 16,0 0-7-16,0 4-11 0,0-4-10 0,0 0-9 15,0 0-3-15,0 0-3 0,0 0-3 0,0 0-8 16,0 0-4-16,0 0-2 0,0 0-3 0,-4 4-11 16,4-4-16-16,0 0-23 0,0 0-20 0,0 0-34 15,0 0-39-15,0 0-69 0,0 0-197 0,0 0 88 16</inkml:trace>
  <inkml:trace contextRef="#ctx0" brushRef="#br0" timeOffset="117474.68">22190 3468 152 0,'0'0'182'0,"0"0"-13"0,0 0-19 0,0 0-12 16,0 0-16-16,0 0-10 0,0 0-14 15,0 0-9-15,0 0-9 0,0 0-5 0,2 5-12 0,-2-5-7 16,0 0-7-16,0 0-14 0,0 0-15 0,0 0-12 15,0 0-23-15,0 0-23 0,0 0-19 0,0 0-29 16,0 0-21-16,0 0-110 0,0 0-233 0,0 0 104 16</inkml:trace>
  <inkml:trace contextRef="#ctx0" brushRef="#br0" timeOffset="121098.79">21058 1837 28 0,'0'0'42'0,"0"0"-2"0,-4-4-8 0,4 4 4 16,0 0-7-16,-3-4-4 0,3 4-5 0,0 0-2 16,-3-3 0-16,3 3-6 0,0 0 7 0,0 0-6 15,0 0 2-15,0 0-3 0,0 0-5 0,-4-3 1 16,4 3-2-16,0 0-1 0,0 0-2 0,0 0 6 15,0 0-7-15,0 0 4 0,0 0-5 0,0 0 1 16,0 0 2-16,0 0-9 0,0 0 9 0,0 0-5 16,0 0 8-16,0 0-8 0,0 0 4 0,0 0-2 15,0 0-1-15,0 0 2 0,0 0-2 0,0 0 5 16,-6 7-2-16,6-7 2 0,0 0-4 0,0 0 2 16,0 0 3-16,0 0 3 0,0 0 0 0,0 0-5 15,0 0 9-15,0 0-4 0,0 0 8 0,0 0-2 16,0 0 1-16,0 0 1 0,0 0 0 0,0 0-1 15,0 0 3-15,0 0 0 0,0 0-11 0,0 0 6 16,0 0-5-16,0 0 4 0,0 0 3 0,0 0 1 16,0 0-8-16,-8 0 0 0,8 0-3 0,0 0-1 15,0 0 4-15,0 0-6 0,0 0-2 0,0 0 9 16,0 0-2-16,0 0-13 0,0 0 5 0,0 0 7 16,0 0-8-16,-5-4 4 0,5 4 0 0,0 0 2 15,-12 0-3-15,12 0-1 0,-6 0 4 0,6 0-3 16,-8-2 6-16,8 2-6 0,0 0 2 0,-10 0-2 15,10 0 1-15,0 0 6 0,-5-1-4 0,5 1 0 16,0 0-6-16,0 0 0 0,-9-2 10 0,9 2-7 16,-4-1 3-16,4 1 0 0,-8 0-6 0,8 0 5 15,-6-1 12-15,6 1 5 0,-6-2 27 0,6 2-26 16,-3-4 6-16,3 4 0 0,-6-2-1 0,6 2-9 16,0 0-1-16,0 0 3 0,-3-2-9 0,3 2 1 15,0 0 2-15,-2-3-5 0,2 3-10 0,0 0 4 16,0 0-11-16,0 0-6 0,0 0-1 0,0 0-8 15,0 0-2-15,0 0-4 0,0 0-17 0,0 0 1 0,0 0-21 16,0 0-79-16,0 0-156 0,0 0 70 16</inkml:trace>
  <inkml:trace contextRef="#ctx0" brushRef="#br0" timeOffset="127185.31">19411 3605 131 0,'0'0'121'0,"0"0"-7"16,-17-5-9-16,17 5-13 0,0 0-8 0,0 0-11 15,0 0-7-15,0 0-8 0,0 0-7 0,0 0 1 16,0 0-6-16,0 0-11 0,0 0-5 0,0 0-3 0,0-4 3 16,0 4-5-16,0 0-7 0,0 0 1 15,0 0 0-15,0 0 1 0,0 0-6 0,0 0-12 0,0 0 10 16,0 0 2-16,0 0-5 0,0 0-1 0,0 0 3 16,0 0-10-16,0 0 4 0,0 0 6 15,0 0-2-15,0 0-4 0,0 0-4 0,0 0 4 0,0 0 3 16,12 6-1-16,-12-6 6 0,0 0 5 0,0 0 12 15,0 0 6-15,0 0 2 0,0 0-5 0,0 0-8 16,5-6 4-16,-5 6-12 0,0 0 4 0,4-4-3 16,-4 4 4-16,0 0-5 0,1-3 0 0,-1 3 3 15,0 0-2-15,0 0-6 0,0 0 3 0,1-4-1 16,-1 4-6-16,0 0-4 0,0 0-2 0,0 0 1 16,0 0-3-16,0 0 2 0,0 0 1 0,0 0-5 15,0 0-5-15,0 0-7 0,0 14 18 0,0-11-4 16,0 4 1-16,-1-2 0 0,1 2-2 0,0 2 3 0,0 0-4 15,1 1 3-15,1 1 1 0,0-1-5 0,-1 0 6 16,1 2-2-16,-1-3-1 0,0 3 1 16,-1-2 3-16,2 0-5 0,-2-1 0 0,0-2-9 0,-2-1 11 15,4-1 5-15,-2 1 3 0,-2-1-9 0,2-2 5 16,0-3 1-16,0 6-3 0,0-6 4 0,-1 3 0 16,1-3-6-16,0 0-4 0,-3 2-12 0,3-2-20 15,0 0-12-15,0 0-39 0,0 0-47 0,-2-10-114 16,2 10-267-16,4-9 119 0</inkml:trace>
  <inkml:trace contextRef="#ctx0" brushRef="#br0" timeOffset="129817.24">19471 3660 20 0,'0'0'67'0,"0"0"-5"0,0 0-2 16,14 0-6-16,-14 0-7 0,0 0-5 0,4 2-3 16,-4-2 0-16,0 0 0 0,4 2-3 0,-4-2 4 15,0 0 3-15,0 0 6 0,0 0-7 0,0 0 2 16,0 0 8-16,0 0-2 0,0 0-4 0,0 0-4 15,0 0-4-15,1 3-7 0,-1-3 2 0,0 0-6 16,0 0-1-16,0 0-6 0,0 0-1 0,0 0-2 16,0 0-10-16,0 0 2 0,0 0 2 0,0 0 0 15,0 0-2-15,0 0 3 0,4 4 2 0,-4-4-1 16,0 0-2-16,0 0 0 0,0 0 4 0,0 0 0 16,0 0-4-16,0 0-1 0,0 0-4 0,0 0 3 15,0 0-2-15,0 0-1 0,0 0 4 0,4 2-4 16,-4-2-3-16,0 0 3 0,0 0-2 0,0 0 1 0,3 4-2 15,1-4 2-15,0 2 0 0,-4-2-2 16,5 2-4-16,2-1 3 0,-2 1-1 0,1-2-8 0,2 3 13 16,3-2-2-16,2-2-2 0,0 2-2 15,0-1 3-15,7 3 2 0,-1-3-5 0,-1 0 0 16,1 0 3-16,3-3-5 0,-4 7 5 0,4-3 2 0,-2-2-5 16,1 1 0-16,7 0-5 0,-7 1 6 0,8-3 0 15,-1 2-3-15,1 1 2 0,-1-2 5 0,3 1 2 16,-2 0-6-16,-1 0-3 0,2 0 4 0,-1 0 1 15,-2-3-6-15,3 2 6 0,0 2-3 0,-2-1 1 16,2 0 1-16,-1 0 1 0,4-1 4 0,-3 1-6 16,-1 4-1-16,-1-7 2 0,3 2-3 0,-3 5 4 15,1-3-6-15,-1 0 4 0,2 1-3 0,-1-2 1 16,-1-2 2-16,0 5-1 0,-1-3 0 0,1 3 1 16,-6-2-3-16,6-1 1 0,0 0 6 0,0 0-5 0,1 1-1 15,0 2-1-15,-1 1 2 0,0-3 0 16,0-1 0-16,0-1 6 0,0 2 0 0,0 3 2 15,-1-4-5-15,2 3 2 0,-1-2-8 0,1 4 4 0,0-2 4 16,-7-1-5-16,0 1 0 0,-3-1 1 0,4 0-5 16,-4 3 7-16,-1-2 0 0,1 1 2 0,-1 0-1 15,-1 0-4-15,-2-2-1 0,-2 1 4 0,1-3 0 16,-1 0-2-16,0 0 0 0,0 0 7 0,0 0-7 16,6-4 1-16,-6 3 6 0,6-3 1 0,2 1-4 15,-7 2 3-15,4 0-6 0,0-1-3 0,-3 1 5 16,-2 1-10-16,5-4 5 0,-2 3 3 0,-2 1-3 15,0-4 1-15,-1 5-9 0,0-1 3 0,-3-1-1 16,3 1 0-16,-3-1-1 0,-5 1 3 0,3-2-7 16,-2 4 2-16,-2-1 4 0,-4-1-3 0,9 0 1 15,-9 0 5-15,8 0-2 0,-8 0 4 0,0 0-5 16,9-3 5-16,-9 3 8 0,0 0-11 0,10 0 1 0,-6 2 3 16,-4-2-4-16,14-2-4 0,-7 2 8 0,0 0-3 15,4 0 3-15,-2 0 0 0,0 2-14 16,-1-1-4-16,1-1 11 0,-1 0-7 0,-1-1-4 0,-2 2 6 15,-5-1 4-15,13 0-5 0,-8 0 4 0,-5 0 1 16,8 0 3-16,-8 0 4 0,0 0 2 0,6 0-4 16,-6 0 6-16,0 0 6 0,9 0-2 0,-9 0 8 15,0 0 2-15,0 0-3 0,5-1 1 0,-5 1 3 16,0 0-11-16,0 0 2 0,0 0-3 0,0 0-7 16,8 0-3-16,-8 0 9 0,9-2-10 0,-3 2 1 15,-6 0 0-15,9 0-5 0,0 0-13 0,-9 0 12 16,12-3 1-16,-6 3 0 0,-6 0-5 0,9 0 5 15,-2-2 1-15,-7 2-4 0,10 0 4 0,-7-2-1 0,3-3 9 16,-6 5-1-16,6-2 2 0,-1-1 1 16,-5 3 4-16,5 0-2 0,0-1-4 0,-5 1 9 15,7-2-11-15,-7 2 5 0,0 0-3 0,7-1-2 0,-7 1-4 16,0 0 6-16,7 0-5 0,-7 0 4 0,0 0-15 16,0 0 15-16,0 0-1 0,7 3 2 0,-7-3-3 15,0 0 3-15,4 1 0 0,-4-1 3 16,3 3 3-16,-3-3-3 0,4 1-5 0,-4-1 1 0,4 4 6 15,-4-4-1-15,5 2 1 0,-3 0 1 0,-2-2 0 16,10 2-3-16,-10-2 2 0,0 0 7 0,9-2-5 16,-9 2 2-16,9 0-3 0,-9 0 7 0,6-2 0 15,-6 2-4-15,10-2-1 0,-10 2 0 0,7-3 7 16,-2 2-9-16,-5 1-3 0,12 1 4 0,-12-1-1 16,9 0-4-16,-9 0 5 0,9-1-6 0,-4 0-4 15,-5 1 3-15,10 1 5 0,-10-1-7 0,9 0 5 16,-9 0-7-16,8 0-1 0,-8 0 0 0,8-1 2 15,-8 1-3-15,7 0-4 0,-7 0-2 0,0 0 2 16,6 0 2-16,-6 0-3 0,4-3-1 0,-4 3 8 0,0 0 3 16,0 0-5-16,0 0-4 0,0 0 2 15,5 0 5-15,-5 0 4 0,0 0 0 0,0 0-3 0,0 0 2 16,0 0 3-16,0 0-3 0,0 0-3 0,0 0 1 16,0 0 3-16,0 0-5 0,0 0 0 0,0 0 8 15,0 0-7-15,0 0 6 0,0 0-3 0,0 0-1 16,0 0 2-16,0 0 0 0,0 0-2 0,0 0 5 15,0 0 0-15,0 0-7 0,0 0 2 0,0 0 3 16,0 0-4-16,0 0 3 0,0 0 1 0,0 0-3 16,0 0 2-16,0 0 2 0,0 0-3 0,0 0 5 15,0 0-1-15,0 0-5 0,0 0 2 0,0 0 2 16,0 0 5-16,0 0-4 0,0 0 0 0,0 0-1 16,0 0 4-16,0 0 6 0,0 0-3 0,0 0 2 15,0 0 5-15,0 0 1 0,0 0 0 0,0 0 6 16,0 0-2-16,0 0 3 0,3-3-5 0,-3 3-3 0,0 0 5 15,-1-7 1-15,1 7-4 0,0-7-2 16,0 7-11-16,0-5 13 0,0 1 4 0,0-2 4 0,-2 2-8 16,1-6 3-16,1 5-14 0,0-4 8 0,0 4-2 15,0-4-2-15,-1 2-3 0,1 0 0 0,1-3-3 16,-1 4 1-16,0-1 2 0,1 1-4 0,-1-1 4 16,-1 2 5-16,1-2-7 0,0 1 2 0,-1-2 0 15,1 4-5-15,-1-4 8 0,-1 3-5 0,1 2-1 16,0-1 1-16,-1-1 1 0,1 2-2 0,1 3-3 15,-2-4 1-15,2 4 1 0,0 0-5 0,-3-3-2 16,3 3 0-16,0 0-3 0,0 0-3 0,0 0 6 16,0 0-1-16,0 0 0 0,0 0-4 0,0 0 3 15,0 13 1-15,-1-8 0 0,2-1 2 0,-1 0 3 0,1 2-2 16,1 0-1-16,-1-2 1 0,-1 2-3 16,0-1 2-16,1 1 1 0,-1 0 0 0,0-2-4 15,-1 2 1-15,1 0 4 0,1-1 5 0,-1 0-3 0,0 3-7 16,0-4 9-16,-1 3-2 0,1-2 5 0,0 2-3 15,0-1 0-15,0 1 4 0,0-2-3 0,1 1-3 16,-3-2-1-16,2 2-1 0,1-2 2 0,0 3 3 16,-2-3-2-16,1 0 3 0,1 0-7 0,-2 2 5 15,1-2-4-15,0-4-1 0,-1 5 2 0,1-1 1 16,0-4 0-16,0 5-2 0,0 0 3 0,0 1-7 16,0-2 4-16,-3 1 0 0,2 2 2 0,1-5-1 15,-3 5-1-15,3-2 2 0,-2 0 1 0,1 0-3 16,-1-1 4-16,1 2-3 0,2-2 0 0,-2 0-1 15,0 0 1-15,1 2 1 0,-3-1-4 0,3-2-2 16,0 0 0-16,-2 2 5 0,2-5-5 0,0 7 6 16,0-4 0-16,0-3-4 0,-3 5 5 0,2-1-3 0,1-4 1 15,1 5 0-15,-1-5-7 0,0 4 8 16,0-4-1-16,0 0-2 0,0 8-3 0,0-8 4 16,-1 2 1-16,1-2 2 0,0 0-1 0,0 0 2 0,0 3-2 15,0-3-1-15,0 0 1 0,0 0 3 0,0 0 3 16,0 0 4-16,0 0 4 0,0 0 6 0,0 0 5 15,0 0-9-15,0 0 3 0,0 0 2 0,0 0-5 16,0 0-4-16,0 0 1 0,2-12-1 0,1 10-3 16,-4-2-2-16,2-3-1 0,-1 3 2 0,0-1-3 15,0 0-9-15,1-2 0 0,-1 0 0 0,0-3-4 16,3 2-5-16,-2-1 3 0,0 0 3 0,1 1-8 16,-2-2-6-16,0-1-1 0,0 3 6 0,0 1-5 15,1-1 7-15,-1-1 2 0,-1 2-3 0,1 0-1 16,0 1 7-16,0 0-4 0,-2-1 3 0,1 4-6 15,1-4 6-15,-1 4 1 0,1-2 4 0,0 0-7 16,1 1 4-16,-1 4 0 0,-1-7-1 0,1 3 3 0,0 4 0 16,0-7 1-16,0 7-2 0,2-4-4 15,0 0 2-15,-2 4-1 0,0-6 0 0,3 3-2 0,-3 3 2 16,3-4 2-16,-2 2 3 0,-1 2 2 0,0 0-5 16,0-6 0-16,0 6 3 0,1-4 0 0,-1 4 0 15,0-5 4-15,0 5-4 0,2-2 2 16,-2 2-1-16,0 0-9 0,1-3 14 0,-1 3-6 0,0 0 4 15,0 0-3-15,1-7 4 0,-1 7 0 0,0-2-6 16,0 2 2-16,0 0-1 0,-2-6 0 0,2 6-2 16,0 0 6-16,0-4-2 0,0 4-5 0,0 0 7 15,0 0-6-15,0 0 0 0,-3-3-7 0,3 3 11 16,0 0 2-16,0 0-3 0,0 0-3 0,-1-4 1 16,1 4 0-16,0 0 0 0,0 0-14 0,0 0 15 0,0 0 2 15,0 0-3-15,0 0 0 0,0 0-3 0,-6 9 3 16,6-4 1-16,0-5 2 0,-2 7 0 15,1-2-2-15,1 2 2 0,0-1-2 0,0-1-2 0,0 1 3 16,1 4 2-16,1-1 1 0,-1 0 1 0,-2 0-2 16,1 0-1-16,0-1-12 0,1 1 17 15,-1 0 2-15,-1-1 2 0,1 0-2 0,1 1 1 0,-1 3-2 16,0-3 2-16,2-1-1 0,-2-1 0 0,0-2-4 16,0 0 4-16,1 2 0 0,1-2-2 0,-2-1-10 15,0-1-18-15,0-3-21 0,1 7-15 0,-1-7-25 16,0 0-49-16,0 0-139 0,0 0-295 0,0 0 131 15</inkml:trace>
  <inkml:trace contextRef="#ctx0" brushRef="#br0" timeOffset="130995.3">19415 3527 26 0,'-5'-1'104'0,"4"-4"-6"0,1 5 0 0,0 0-11 16,-6-4-1-16,6 4 0 0,-2-1-5 0,2 1-6 15,0 0-3-15,0 0-1 0,0 0-9 0,-3-4-7 16,3 4-3-16,0 0 2 0,0 0-10 0,0 0 2 15,0 0-5-15,0 0-10 0,0 0 2 0,0 0-1 16,-4-2-2-16,4 2-10 0,0 0 6 0,0 0-4 16,0 0-2-16,0 0-5 0,0 0-4 0,0 0-3 0,0 0-1 15,0 0-12-15,0 0 13 0,0 0-9 0,0 0 7 16,3 11 3-16,-3-5-3 0,1-3-4 16,-1 1 5-16,0 4-4 0,0-4 5 0,-1 8-1 0,0-7-4 15,1 7 1-15,-2-2-3 0,1 1 4 0,0 2 3 16,0-4-13-16,-1 3 12 0,2-1 6 0,-1 0-16 15,1 0 20-15,-3 0 0 0,2-1 1 0,0 2 0 16,-2 2-6-16,2-2 7 0,1-1-3 0,-1 1-3 16,1-1 5-16,0-1 1 0,-1-1 5 0,-1-3-2 15,2 1 2-15,0-1 2 0,-1 0-4 0,0-1-5 16,1 0 0-16,0 1-1 0,0-2 1 0,0 1-4 16,-2 0-1-16,1-1-3 0,2 2 2 0,-1 0-3 15,0-2-2-15,0 4 3 0,2-3 0 0,-4 0 0 16,4 5-4-16,-2-5-8 0,1 0-6 0,-1 0-3 15,-1 2-2-15,1-1-13 0,0 0-9 0,0-2-13 16,0 1-3-16,0-5-3 0,0 4-1 0,0-4 4 0,1 3-6 16,-1-3-15-16,0 0-29 0,0 0-136 0,5-12-256 15,0 1 114-15</inkml:trace>
  <inkml:trace contextRef="#ctx0" brushRef="#br0" timeOffset="132942.76">19400 3684 34 0,'0'0'64'0,"0"0"-5"0,0 0-1 15,0 0-3-15,0 0-13 0,0 0 8 0,0 0-3 16,0 0 11-16,0 0-2 0,0 0 5 0,0 0-4 0,0 0 14 16,0 0-9-16,0 0 7 0,0 0-5 15,0 0 8-15,0 0-6 0,0 0-3 0,0 0-4 16,0 0-8-16,0 0 0 0,0 0-8 0,0 0-4 0,0 0-5 16,0 0-7-16,0 0 1 0,0 0 0 0,0 0-5 15,0 0-6-15,0 0 3 0,0 0-3 16,0 0-2-16,0 0-2 0,0 0-1 0,0 0 4 0,-2 8 2 15,2-8 5-15,0 0 0 0,0 0 6 0,0 0-6 16,0 0 1-16,0 0-3 0,0 0 4 0,0 0 3 16,0 0-3-16,0 0-4 0,0 0-4 0,0 0 2 15,0 0-6-15,0 0 2 0,0 0-2 0,0 0 1 16,0 0-6-16,0 0 2 0,13 0 2 0,-13 0 2 16,0 0 2-16,14 3-1 0,-9-3 2 0,0 0-2 15,2 1-2-15,2-1-3 0,-2 0 0 0,2 3 3 16,0-3-5-16,1 1 2 0,-2 2-2 0,3-3-8 15,0 3 6-15,2 0 1 0,-2-2-2 0,1 2-1 0,-2-3 1 16,3 0 0-16,-6 3-1 0,4-2-3 16,0 3 1-16,-2-2 4 0,1 0-2 0,2 0 2 15,-3-2-13-15,-2 0 13 0,5 3-6 0,-5-3-1 0,5 0 4 16,-2 0-3-16,-1 0 7 0,0 2-2 0,2-2 1 16,1 1 0-16,-3-1-3 0,4 0 1 0,-3 0 2 15,-1 0 0-15,5 4 1 0,-2-3 0 0,-1-1-5 16,0-1 3-16,0-2-4 0,0 3 4 0,-1 0-1 15,3-1-6-15,-1 2 3 0,1 2 2 0,-1-6-5 16,1 3 4-16,1 0 0 0,-1 3-1 0,1-3 0 16,0 1 0-16,-1-1 1 0,1 0 1 0,-1 0-2 15,1 0-2-15,0-1-3 0,0 2 3 0,-1 0 5 16,2-2-2-16,-5 2-1 0,2-1 2 0,2 0-3 16,-3 0 2-16,-2 0-3 0,1 3 0 0,-1-3 2 15,-1 1-2-15,1-1-2 0,-3 3 5 0,3 0-4 16,-1-2 1-16,3 0-1 0,-3 0-1 0,1 2 3 0,1-2-3 15,2 2-2-15,-2 0 2 0,1-2 0 0,0 2 0 16,0-2-2-16,3 0 1 0,-3-1 2 16,4 0-10-16,-2 3 12 0,-1-3-3 0,1 0 0 15,1 0 4-15,0 0-2 0,-1 0-2 0,-3 0 1 0,2 0 0 16,-5 2-3-16,6-2-2 0,-1-2 7 0,-3 4 0 16,1-4-3-16,-2 2-4 0,1 0 8 0,2 0-2 15,-2-3 0-15,1 6-3 0,2-6 5 0,-1 6 2 16,-2-3-3-16,2 0 2 0,1 0-3 0,2 0 0 15,-1 0 1-15,-3 0-2 0,7 0 4 0,-2 0-7 16,0 0 3-16,2 0 1 0,-4 0-8 0,1 0 6 16,0 0-2-16,1 3-1 0,-1-3 2 0,-1 1-4 15,1-1 7-15,-1 0-2 0,-3 0-1 0,4 2 3 16,-1-2-6-16,0 1 2 0,-2-1 1 0,0-1 2 16,2 2 1-16,-2-1-1 0,1 2-2 0,-1-2 2 15,0 0-10-15,2-2 16 0,-3 2-7 0,4 2 1 16,-1-2 1-16,-3 1 1 0,4-2-3 0,-1 1 0 15,0 1 6-15,0-1-2 0,-2-1 3 0,3 1-1 0,-1-3-3 16,1 2-4-16,-2 1 5 0,0-2-1 16,2 1-3-16,-1-1 1 0,6-2 5 0,-5 4 0 15,3-3-1-15,-5 2-1 0,0-2-1 0,2 2 0 0,0 1-5 16,-1-3 5-16,1 1-1 0,-2 0-2 0,2 1 3 16,-1-1 3-16,-2-1-3 0,3 0 0 0,-2 3-3 15,0 0 3-15,1 2-1 0,-1-2 5 0,0 0-7 16,0 1-1-16,-1-2 1 0,2-1 5 0,-4 5 1 15,4-3-2-15,-3 0-5 0,2 0 3 0,-1 0 3 16,1 1-3-16,-1-2 1 0,1 0-1 0,-1 2-1 16,2-1 2-16,-1 0 1 0,-2 0 3 0,4 1-4 15,-3 1-2-15,3-1 1 0,-1-2 0 0,1-1-6 16,-1 2 9-16,-3 0-1 0,4 2-1 0,-5 0-1 16,4-1 0-16,-7 1 2 0,3-1-3 0,2-2 2 15,-4-1 4-15,1 2-8 0,-2-1 0 0,-6 1 0 16,13-1 4-16,-8 1 3 0,-5 0 2 0,10-1-8 15,-4 1 2-15,-6 0 0 0,11-2 1 0,-11 2 2 16,10-1-2-16,-3 0 3 0,-7 1-3 0,12 0 0 16,-3-2-2-16,-4 1 3 0,3 1-1 0,0-3-2 15,-2 3-4-15,3 0 4 0,-2-2 2 0,1-1 3 0,0 3-8 16,-3 3 0-16,-5-3 1 0,13 0-3 0,-7-3-4 16,1 2 3-16,-1 2 0 0,-1 2 2 15,-5-3-5-15,13 1 3 0,-8 0-4 0,2-1 9 0,-1 0-5 16,-6 0 1-16,14 0 3 0,-8 0 0 0,1 0-4 15,-2 3 4-15,1-3 0 0,-6 0 0 0,10 0 2 16,-10 0-3-16,11 0 2 0,-11 0 5 0,7 0-3 16,-2 0 2-16,-5 0-1 0,8 0 0 0,-8 0 3 15,7 0-5-15,-7 0 7 0,9 0-5 0,-6-3-6 16,-3 3 10-16,13-1 4 0,-10 0-2 0,-3 1-1 16,6-3 0-16,-6 3 7 0,0 0-1 0,9 0 2 15,-9 0-1-15,0 0 5 0,6 3 2 0,-6-3 1 16,4-4 1-16,-4 4-2 0,0 0 1 0,0 0-2 0,0 0 0 15,5 0-1-15,-5 0-5 0,0 0 4 16,0 0-5-16,0 0-4 0,0 0 0 0,0 0 0 16,0 0-2-16,0 0-2 0,0 0 0 0,0 0-1 0,0 0-2 15,0 0 1-15,9 1-3 0,-9-1 2 0,9-1 0 16,-9 1-1-16,8 0 2 0,-8 0-4 0,6 0 3 16,-6 0 5-16,7 0-2 0,-7 0-2 0,0 0 3 15,5-1 2-15,-5 1-5 0,0 0 3 0,0 0 0 16,0 0 0-16,0 0 6 0,0 0-4 0,0 0-1 15,6-2 2-15,-6 2 0 0,0 0-1 0,0 0-1 16,0 0 1-16,0 0-1 0,0 0-4 0,0 0-1 16,0 0 1-16,0 0 0 0,5-3 2 0,-5 3-1 15,0 0-3-15,0 0 2 0,0 0-3 0,0 0 2 16,0 0 2-16,7 0 0 0,-7 0 0 0,0 0-2 16,0 0 3-16,4-2 0 0,-4 2-1 0,0 0 1 15,0 0-1-15,0 0-3 0,0 0-1 0,0 0 2 16,2-2-3-16,-2 2 3 0,0 0-2 0,0 0-1 0,0 0-7 15,7-1 15-15,-7 1-2 0,4-4-3 16,-4 4-1-16,0 0 0 0,8 0-1 0,-8 0 4 16,0 0-3-16,0 0 1 0,5-1 0 0,-5 1 0 0,0 0 0 15,0 0-3-15,0 0 0 0,0 0 2 0,0 0 0 16,0 0 1-16,0 0-4 0,0 0-3 0,0 0-1 16,7-1-2-16,-7 1-2 0,0 0-9 15,0 0-2-15,0 0-13 0,0 0-22 0,0 0-33 0,0 0-28 16,0-3-38-16,0 3-142 0,0-7-325 0,1 2 144 15</inkml:trace>
  <inkml:trace contextRef="#ctx0" brushRef="#br0" timeOffset="133811.01">22213 3556 5 0,'0'0'74'0,"0"0"0"0,0 0-11 15,0 0-1-15,0 0 3 0,0 0 7 0,0 0-2 16,0 0 10-16,0 0 5 0,0 0 5 0,0 0 3 0,0 0 0 15,0 0 0-15,0 0-3 0,0 0 0 16,0 0-3-16,-5 6-5 0,5-6 1 0,0 0-4 0,0 0-9 16,0 0-4-16,0 0-8 0,0 0-5 0,0 0-5 15,0 0-6-15,0 0-6 0,0 0-7 0,0 0-2 16,0 0 0-16,0 0-7 0,0 0-2 0,0 0-8 16,0 0 4-16,0 0-1 0,0 0-1 0,0 4-2 15,0-4-1-15,0 0-4 0,0 0 4 0,-1 4-4 16,1-4 3-16,0 0-7 0,0 5 2 0,0-5 3 15,0 5-4-15,0-5 4 0,1 7-3 0,-1-5-2 16,0-2 4-16,0 10-4 0,-1-7 1 0,1 1-3 16,0 3 3-16,0-2 3 0,1 1-1 0,-1 1 3 15,0 0-4-15,0-1 0 0,0 0 1 0,0 1-4 16,1 3 6-16,-1-3-1 0,0 3 1 0,0-2-2 16,0 0 1-16,0 2-2 0,0 1 0 0,2-2 4 15,-1 0-1-15,0 3 0 0,2-3-3 0,-2-1 1 0,-1 1 1 16,1 2 0-16,1-6-1 0,-1 2-1 0,2 0 1 15,-1 0 1-15,-1-1-2 0,2 1 0 16,-2-2 3-16,2 1-4 0,-2 2 1 0,-1-1 1 0,4-2-5 16,-2 0 4-16,0-1-1 0,-1 2 0 0,0-1-2 15,0 0-1-15,1 0 7 0,-1-1-4 0,0 0-2 16,-1 0 3-16,4 0-3 0,-4-2 1 0,0-2 1 16,0 7-2-16,2-4 6 0,-1-1-4 0,-1-2-2 15,1 5-2-15,-1-5 2 0,0 4 2 0,0-4 0 16,0 0 1-16,0 0 4 0,0 0 2 0,0 0-3 15,1 4 3-15,-1-4 4 0,0 0 1 0,0 0 3 16,0 0 1-16,0 0 1 0,0 0 0 0,0 0 0 16,0 0-3-16,0 0 1 0,0 0-4 0,0 0-3 15,-3 3 1-15,3-3 2 0,0 0-3 0,0 0 1 16,0 0-6-16,0 0-1 0,0 0 3 0,0 0-4 16,0 0-6-16,0 0-7 0,0 0-15 0,0 0-26 0,0 0-21 15,-4-13-28-15,4 10-23 0,0 3-41 0,-6-8-176 16,4 4-367-16,-1-5 163 0</inkml:trace>
  <inkml:trace contextRef="#ctx0" brushRef="#br0" timeOffset="137261.67">22801 3211 41 0,'0'0'63'0,"-4"1"-3"16,4-1-11-16,0 0-4 0,-5 2-4 0,5-2-2 15,-4 3 1-15,4-3-7 0,0 0 9 0,0 0-8 16,-5 0 1-16,5 0-3 0,0 0-1 0,0 5 5 16,0-5-1-16,0 0-1 0,0 0-3 0,0 0 3 0,0 0-5 15,0 0-1-15,0 0-1 0,0 0-9 16,0 0 7-16,0 0-4 0,0 0 6 0,0 0 1 15,-9 2 2-15,9-2 6 0,0 0 2 0,0 0 7 0,0 0 5 16,0 0 3-16,0 0-4 0,0 0 0 0,-5-7-2 16,5 7-3-16,0 0 0 0,-5-4-6 0,5 4-4 15,-4-2-3-15,4 2-1 0,0 0-4 0,0-4-4 16,0 4-6-16,0 0-3 0,0 0-4 0,5-7 4 16,-1 6-1-16,0 0-1 0,6 0-14 0,-1 2 10 15,7-2 1-15,-3 2-1 0,6-1 0 0,3 1 0 16,8 0-4-16,-1-1 8 0,1 2-8 0,3-1 0 15,0 3-2-15,0 0 3 0,2-1-7 0,4 0 6 16,-3 0-4-16,1-1 7 0,2 1-3 0,0-2-1 16,-2 4 1-16,2-2 3 0,-4 1 1 0,2 1-4 15,-1-2-3-15,0-1 4 0,-1 0-3 0,-4 2-1 16,0-2 0-16,1 0 0 0,-1-1 4 0,-11 0-1 16,8 2-1-16,-1 0 3 0,-8-1-2 0,0 0-3 15,-1-2 0-15,-9 1-1 0,2-1-1 0,-4 1 3 0,2-1-4 16,-4 1 3-16,-5-1 0 0,9 0 2 15,-9 0-2-15,5 2 0 0,-5-2-1 0,8 0 0 16,-8 0 1-16,0 0-9 0,0 0-9 0,6 0-4 0,-6 0-13 16,0 0-12-16,4 2-11 0,-4-2 0 0,5 0 0 15,-5 0-23-15,7 3-16 0,-2-2-124 16,-5-1-237-16,6 0 106 0</inkml:trace>
  <inkml:trace contextRef="#ctx0" brushRef="#br0" timeOffset="137808.78">24189 2984 117 0,'5'-3'99'0,"0"2"-6"0,3-2-11 0,3-2-2 15,-2 4-15-15,2-2-3 0,1 0-5 0,-3 1-6 16,2-1-10-16,-3 2-3 0,1-2-1 0,-1 2-1 16,1 1-6-16,-3 0-9 0,3 0-1 0,-9 0-3 15,13 0-2-15,-13 0 1 0,9 0-9 0,-4 0 3 16,-5 0-2-16,8 4-5 0,-4-3 5 0,0 3-5 0,-2 2 8 16,-1-1 1-16,2 0-9 0,-2 3 3 0,-1 1-4 15,0 3-1-15,0-1 4 0,-4 1 1 0,1 0-2 16,-3 5 2-16,4-1-4 0,-3 1-1 15,2 2 0-15,-2-1 3 0,2-1-1 0,-2 1-2 0,3-1 5 16,-2 0-4-16,0 0 2 0,3-5 0 0,-3 5 0 16,3-3 1-16,-1 1-1 0,0-2 3 15,-1-2-4-15,-1-1 2 0,3 0 1 0,0-1 9 16,-2-2-8-16,3 0 0 0,-5-2-4 0,5-2 2 0,-1 0 4 16,0 1 2-16,1 0-6 0,0-4 4 0,-3 3-9 15,3-3-19-15,0 0-25 0,0 0-60 0,0 0-69 16,0 0-188-16,0 0 83 0</inkml:trace>
  <inkml:trace contextRef="#ctx0" brushRef="#br0" timeOffset="138142.78">24590 3048 55 0,'0'0'133'0,"0"0"-19"0,0 0-11 16,0 0-4-16,8 13-19 0,-1-5 0 0,1-1-10 16,4 5-5-16,-1 1-8 0,1 0-4 0,-1 3-4 15,0-2-12-15,-1-2-2 0,-1 2 1 0,2 0-10 0,-2 0 6 16,-3-4-4-16,-3 2 1 0,1-2 0 0,-2 1 6 15,3-2-2-15,-5 0-1 0,0-2-2 16,-5 2-5-16,4-3 7 0,0 1-3 0,-3-1 6 0,0-1-12 16,-4 0 1-16,2 0-2 0,-5-4-6 0,4 3-13 15,-1-1-19-15,-1-1-22 0,1-1-31 0,0-2-40 16,-1-2-111-16,0-1-238 0,1-2 105 0</inkml:trace>
  <inkml:trace contextRef="#ctx0" brushRef="#br0" timeOffset="138283.78">24746 3002 120 0,'15'-8'125'15,"3"3"-6"-15,0 0-11 0,-1 1-9 0,1 1-15 16,-1-1-19-16,0 2-30 0,-2 1-39 0,-2 1-49 0,-5 0-64 16,3-2-126-16,-7-1 56 0</inkml:trace>
  <inkml:trace contextRef="#ctx0" brushRef="#br0" timeOffset="140383.35">22424 3666 19 0,'0'0'69'0,"0"0"-5"0,0 0-11 15,-11-2-5-15,11 2-3 0,-5-1 6 0,5 1 3 0,0 0-4 16,-8-2-5-16,8 2-1 0,-5-2-3 0,5 2-8 16,-4-4-7-16,4 4 0 0,-5-5-1 0,5 5-3 15,-1-4-2-15,1 4-1 0,0 0-6 0,0-3 2 0,0 3 8 16,0 0 6-16,0 0-2 0,0 0-16 0,-3-5 15 15,3 5 2-15,0 0 0 0,0 0-1 16,0 0-9-16,0 0 17 0,0 0-2 0,4-6 3 0,-4 6-4 16,0 0-4-16,4-2 0 0,-4 2-4 0,0 0-4 15,1-4 7-15,-1 4 1 0,1-3 3 0,-1 3 3 16,0 0 4-16,0 0-1 0,0 0 2 0,4-2-7 16,-4 2 4-16,0 0-11 0,0 0 1 0,0 0-4 15,0 0-7-15,0 0-5 0,1-5 3 0,-1 5-2 16,0 0-4-16,0 0 5 0,0 0-3 0,0 0-2 15,0 0-4-15,0 0 3 0,0 0-3 0,0 0-3 16,0 0 3-16,0 0 0 0,0 0 4 0,0 11-7 16,0-11 4-16,0 5-1 0,0-5-4 0,-1 7 2 0,0-4 4 15,1 1-6-15,-2 0 0 0,0 3 0 0,1-1 1 16,-1 1-7-16,2 0 9 0,-2 0-2 16,-2 4 2-16,3-5 1 0,-1 3-1 0,1-1-1 0,-1 6 0 15,0-4 4-15,0-1-5 0,2-1 1 16,-3 1-2-16,3-3 1 0,0 0 3 0,-1-1-1 0,-2-2 0 15,3 2 2-15,-1-2 2 0,0 1-6 0,1-4-1 16,-3 5-1-16,3-5 1 0,0 2-7 0,0-2-2 16,-1 6-11-16,1-6-10 0,-4 4-7 0,4-1-19 15,0-3-23-15,0 5-29 0,0-1-124 0,0-4-253 16,0 8 113-16</inkml:trace>
  <inkml:trace contextRef="#ctx0" brushRef="#br0" timeOffset="142311.13">22377 3746 41 0,'0'0'51'0,"1"6"0"0,0-3-9 16,-1-3 7-16,2 4 2 0,-2-4-9 0,1 5 7 16,-1-5 0-16,0 4 4 0,0-4 6 0,0 0-3 0,4 3 12 15,-4-3-3-15,0 3 0 0,0-3 5 0,0 0-2 16,0 0 1-16,0 0-2 0,0 0-6 16,0 0-1-16,0 0-2 0,0 0-10 0,2 3-9 0,-2-3-4 15,0 0 1-15,0 0-3 0,0 0-4 16,0 0-9-16,0 0-10 0,0 0 11 0,0 0 1 0,0 0-9 15,0 0 8-15,11-2-4 0,-11 2-5 0,12-1 1 16,-3 1-3-16,0 0 2 0,3-3-4 0,0 3 0 16,1-3 2-16,4 6-6 0,0-6-2 0,0 3 2 15,0 0-6-15,1 3 5 0,-1-3 0 0,-1 0 8 16,5 4-10-16,-3-1 3 0,-1-1 2 0,0 0-5 16,3 1 0-16,1 0 1 0,8 1 0 0,-12 0-2 15,3-1-1-15,2-2 4 0,-3 4 1 0,-1-3 3 16,5 1-9-16,-4 0 5 0,3 1 0 0,-4-1-5 15,1-3 4-15,1 2 2 0,-3 0-1 0,2 1-4 16,-6-2 1-16,6 1-1 0,0-1 4 0,-6 0-1 0,6 1 0 16,-2 1 4-16,1-2-7 0,0-2 1 0,-4 2 3 15,-1 1-3-15,7-2 6 0,-1 0-1 16,-9 1-4-16,12-1 8 0,-4 4 1 0,2-4 0 16,1 1-1-16,-2 2 0 0,-1-3 3 0,2 1-7 0,-2 0 2 15,3 1 1-15,-1 3 2 0,-3-3-6 0,2 1 0 16,-1-3 0-16,1 4 1 0,0-1-3 0,-1 2 2 15,1-2-6-15,1 1-4 0,-3-2 4 0,4-1-3 16,-1 3 0-16,-2-4-4 0,1 3-2 0,-1 1 4 16,4-3 0-16,-4 2 1 0,1-2-2 0,-5 2 2 15,-1-2 4-15,1 0-1 0,4-1-1 0,-2 0 3 16,0 0 1-16,1 3-1 0,-4-2 0 0,4-1-1 16,-4 2-4-16,3-2 0 0,-3 0 5 0,-1 0 3 15,0 1 0-15,1-1-2 0,-1 0-2 0,-2 0-3 0,-1 1 4 16,0-1-1-16,1 0 3 0,2-1 3 15,0 2-7-15,-3-2 2 0,2 2-1 0,1-2 1 0,-2 0 1 16,2-1 2-16,3 4-2 0,-2-4-4 0,2 2 2 16,0 2 5-16,1-4-6 0,-2 4 6 0,0-1-3 15,3-1 0-15,-6 0-3 0,1 1 1 0,-2-2-8 16,-2 2 12-16,-1-1 2 0,1 0-1 0,2-1-6 16,-5 1 1-16,4-1 4 0,-4 2-2 0,-5-1-10 15,14 0 12-15,-6 1 3 0,-3-1-2 0,3 0-1 16,1 0-1-16,-3 2-6 0,3-2 8 0,3 0 2 15,-5 1-8-15,5-1 0 0,-2 1 1 0,2-1 2 16,-2 3-2-16,1-3-6 0,-2 2-5 0,-1-1 2 16,0 0 8-16,0-1-6 0,0 1 1 0,-3 0-3 15,-5-1 3-15,9 1-1 0,-9-1 0 0,9 2 6 16,-9-2-3-16,5 0 7 0,-5 0-6 0,0 0 7 0,0 0 6 16,5 1 1-16,-5-1 7 0,0 0-11 0,0 0 16 15,0 0-4-15,0 0 1 0,0 0 0 0,0 0-3 16,0 0-3-16,8-1-1 0,-8 1-7 15,0 0 8-15,0 0-8 0,0 0-5 0,0 0 12 0,0 0-7 16,0 0 3-16,0 0 0 0,0 0-2 0,0 0 5 16,0 0-6-16,0 0-4 0,0 0 3 15,5 1-2-15,-5-1 3 0,0 0-4 0,0 0 0 0,0 0-1 16,0 0 0-16,0 0 1 0,0 0-3 0,0 0 4 16,0 0 0-16,5 3-8 0,-5-3 6 0,0 0-4 15,0 0-6-15,9 0-1 0,-9 0 1 0,4 1-1 16,-4-1-2-16,0 0 4 0,8 0 1 0,-8 0 1 15,0 0 4-15,0 0-1 0,0 0 5 0,0 0 8 16,0 0 6-16,2-2-1 0,-2 2 0 0,0 0-2 16,5-5 5-16,-5 5-3 0,0 0 3 0,0-3 2 15,0 3-2-15,3-4 4 0,-3 4-3 0,1-5 1 16,-1 5 6-16,-1-7 1 0,1 7-5 0,1-5-3 0,2 0 4 16,-3 1-7-16,-3-2 2 0,3 6 3 0,3-7-2 15,-3 3-5-15,0 4 0 0,1-5-3 0,-1 5 3 16,0-6-1-16,0 6-4 0,0-4 3 0,0 4-3 15,1-3-3-15,-1 3 0 0,0 0-5 0,0 0 0 16,0 0-4-16,0 0 4 0,0 0-3 0,0 0-3 16,0 0 1-16,0 0 6 0,0 0-4 0,0 0-6 15,3 10 1-15,-3-5 1 0,0-5 4 0,0 7 1 16,-3-1-2-16,6-1 4 0,-3 1-4 0,0-1 2 16,0 0-5-16,0-1 4 0,-3 1 0 0,3 0 0 15,0-1 1-15,0 0 1 0,-1 0 0 0,1-4 3 16,0 6 0-16,0-6 0 0,0 4 3 0,0-4 0 15,0 0 9-15,0 0 7 0,0 0 1 0,0 0 0 0,0 0-2 16,0 0-3-16,0 0 0 0,0 0-2 16,0 0-2-16,1-17-2 0,-1 12 2 0,0 0-5 15,0-1 1-15,0-5-1 0,0 2 0 0,0 1-5 0,3 4-2 16,-2-5 2-16,-1 4 1 0,0 1-3 0,0-4 0 16,3 4 4-16,-2 0-4 0,-1 3-1 0,0 1-3 15,1-5-4-15,-1 5-2 0,2-3-12 0,-2 3 6 16,0 0 2-16,0 0 1 0,0 0 2 0,0 0-1 15,0 12 1-15,1-7 2 0,-1 3 1 0,1-4 0 16,-1 5 0-16,4-4-3 0,-4 3-7 0,1-1-6 16,-1-1-2-16,2-1-5 0,0 1 5 0,-2-1-13 15,1 1 14-15,2-2 4 0,-3 0-4 0,1 0 0 16,-1-4 6-16,0 4 1 0,0-4 16 0,0 4 4 16,0-4 18-16,0 0-1 0,0 0-1 0,0 0-2 15,0 0 7-15,0 0-3 0,0 0-1 0,0 0 1 16,0-16-2-16,0 10 1 0,0 1-8 0,0-2 2 15,3-1-4-15,-3 2-1 0,1 0 3 0,-1 0 1 0,0-2-6 16,1 4 8-16,-2-1-2 0,4 2-4 16,-3 0 0-16,0 3-4 0,0-7 1 0,0 7 2 0,0 0-13 15,0-4-1-15,0 4-5 0,0 0 0 0,0 0 1 16,0 0-1-16,0 0 3 0,0 0 3 0,-4 14 0 16,5-10-2-16,-1 2 0 0,-1-1 0 0,2 0 0 15,-2 1-3-15,2 0 1 0,-1 0 5 0,0-1 0 16,1-1 0-16,-1 2-2 0,0-1 1 0,0-1-1 15,2-1-2-15,-2 2 8 0,0-5-2 0,0 5 0 16,0-5 0-16,1 4 4 0,-1-4 0 0,0 3 0 16,0-3 12-16,0 0 3 0,0 0 3 0,0 4 7 15,0-4 3-15,0 0-3 0,0 0-3 0,0 0 0 0,0 0 0 16,0 0-7-16,0 0-4 0,0 0-4 16,0 0 1-16,0 0-5 0,-3-14-12 0,3 14-17 15,0-4-19-15,0-1-30 0,2 0-40 0,-2 0-70 0,1-2-117 16,-1-2-324-16,-1 2 144 0</inkml:trace>
  <inkml:trace contextRef="#ctx0" brushRef="#br0" timeOffset="144188.24">23299 4016 23 0,'2'-3'69'0,"-2"0"-13"0,1-2 7 15,-1 5-8-15,0-6 0 0,0 6 0 0,1-3-12 16,-1 3-6-16,1-1 6 0,-1 1-8 0,0 0 0 0,0-5-3 16,0 5-6-16,0 0-6 0,0 0 4 15,0 0-8-15,0 0-4 0,0 0 5 0,0 0-11 16,0 0 3-16,0 0-3 0,0 0 0 0,0 0 4 0,0 0 0 15,0 0-2-15,0 0-4 0,0 0 5 0,-3 10 7 16,3-10-3-16,-2 4 5 0,2-4-4 0,-2 6-4 16,2-6 5-16,-4 3 2 0,2 1-10 0,-1 1 14 15,-1 1-1-15,2-1 2 0,-5 4 1 0,1 0-4 16,-2 0-1-16,0 2 3 0,-2 2 2 0,3 1 5 16,-1 0-1-16,-1 1-3 0,0-1-2 0,0 1 1 15,1-1 2-15,3 0-1 0,0 3 2 0,1-2 3 16,-2-5-4-16,6 6-9 0,-3-3 13 0,3-2-7 15,4 5 2-15,1 1-5 0,0 0-11 0,3 1 9 16,1 0-1-16,5 8 0 0,0-2-9 0,3-1-5 0,-3-2-6 16,2 4-6-16,0 0-11 0,2-4-2 15,-3 0-2-15,4-3 3 0,-7-4-6 0,2 0 0 16,-1-2-1-16,1 0-4 0,1-1 1 0,-4-2 2 0,-2-3-13 16,-1 2-2-16,1-1 13 0,1-2-2 15,-3-2 0-15,-2 3 5 0,-1-2 12 0,-1-4 6 16,4 1 11-16,-7-1-7 0,5 0 5 0,-5 0 6 0,0 0 0 15,0 0-1-15,0 0-7 0,9-4 5 0,-9 4 1 16,0-5-1-16,0 5 4 0,0-5-4 0,0 5-10 16,1-5-2-16,0-2-15 0,1 3 9 0,-2 0-7 15,1 0 4-15,-1-1-2 0,0-1 4 0,0 0 2 16,0 0-7-16,-1-5 7 0,-1 2 7 16,1 1 0-16,0-3 4 0,0 3 2 0,-2 1 9 0,2 1 11 15,-1 0 15-15,1 3-2 0,0-1 9 0,1-1-2 16,0 5-2-16,-3-6-9 0,3 6-10 0,-1-5 3 15,1 5-7-15,0 0-2 0,0 0 7 0,0 0-1 16,0 0-7-16,0 0 12 0,10 13-8 0,-8-6 0 16,0 0 2-16,-1 0 8 0,3 1-9 0,-1 3 6 15,-2 2 6-15,0-4 6 0,2 2 1 0,-6 1 2 0,2 0-2 16,1-2-5-16,-1 2 4 0,-4-3-5 0,1 3-3 16,-1-3 1-16,-2 0-8 0,-2 2 5 0,-3 0-15 15,1-2-16-15,-4 0-19 0,5-4-37 16,-4 1-76-16,-3-1-72 0,-1-1-231 0,2-4 102 0</inkml:trace>
  <inkml:trace contextRef="#ctx0" brushRef="#br0" timeOffset="164513.85">28615 10336 129 0,'5'-2'144'0,"-1"-1"-9"15,-4 3-8-15,5-5-2 0,-1 5-11 0,-1-4-5 16,-1 1-7-16,-2 3-6 0,5-2-3 0,-5 2-1 16,0 0-7-16,5-3-2 0,-5 3-10 0,0 0-6 0,0 0-5 15,0 0-2-15,4-3-8 0,-4 3 3 16,0 0-2-16,0 0-3 0,0 0-3 0,0 0 1 0,3-1 0 15,-3 1-3-15,0 0-6 0,0 0-3 0,0 0-5 16,0 0-4-16,0 0-4 0,-9 12 3 0,5-8-5 16,-1 0 2-16,-3 6-4 0,-1-2 2 0,3 1-1 15,-3 0-1-15,-4 4 4 0,2 1-2 0,-1 1 1 16,1-1 7-16,-3 2 0 0,-2 5-4 0,4-6 1 16,0 1-3-16,0 1 0 0,1-2-1 0,1 3-1 15,1-2 5-15,1-4-4 0,3 0 1 0,1 5-5 16,2-4 3-16,-1-2-1 0,6-1 1 0,-2 2 0 0,3-4 2 15,2 1 2-15,3-2 3 0,1 0-4 16,2-3-2-16,6 3 1 0,1-6-4 0,-2-1 0 0,2 3-1 16,-1-6 0-16,-1 0-5 0,-1 1 0 0,0-1-4 15,2-3 3-15,-5-1 2 0,0 2-7 0,-2-2 2 16,-2 2-3-16,0 0 2 0,-1-3-5 0,-3 3 4 16,-1 1-3-16,0 1 1 0,-3-2-2 0,2 1-5 15,-2 0 2-15,-1 0 2 0,0 4-1 0,-3-5-2 16,3 5-4-16,-6-4 3 0,6 4 1 0,-13 0 1 15,2 0 0-15,-1 0-1 0,-2 3 2 0,1-1-2 16,-6 1-1-16,1 1 2 0,0-2 0 0,4 1 0 0,0 1-10 16,5-1-13-16,-3-2-18 0,3 3-20 15,1-1-33-15,1 1-35 0,1-3-36 0,2 1-42 0,1 0-198 16,3-2-438-16,-3 2 194 0</inkml:trace>
  <inkml:trace contextRef="#ctx0" brushRef="#br0" timeOffset="164874.85">28835 10505 76 0,'0'0'199'0,"0"0"-20"0,0 0-14 0,0 0-12 15,-6 5-11-15,6-5-14 0,0 4-4 0,-2 1-15 16,2-5 0-16,4 8-10 0,0-2-7 0,-3 3-5 16,2-1-9-16,-1 2-7 0,2 0-7 0,0-1-3 15,5 1-7-15,-3 1-6 0,2-1-3 0,0 1-5 0,1-1-7 16,-2-1-2-16,2 6-4 0,-1-6 0 16,-2-1-3-16,-1 2-6 0,-2-3 5 0,0-1 2 0,-1 0 4 15,-1 3 6-15,-1-4 8 0,-5 3 0 0,3-2 1 16,-3-3 3-16,-3 6-4 0,0-3 4 15,1-2-4-15,-4 1-3 0,1-1-7 0,0 0-3 0,-2-1-3 16,5-1-13-16,-1 0-9 0,3-1-26 0,-3 0-32 16,0-1-31-16,1-2-34 0,3-1-36 0,-1 2-51 15,-1-5-166-15,4 0-399 0,2-3 176 0</inkml:trace>
  <inkml:trace contextRef="#ctx0" brushRef="#br0" timeOffset="165042.87">28962 10505 90 0,'2'-7'264'0,"5"-1"-10"16,-4 1-17-16,5-3-19 0,2 4-16 0,5-2-20 15,-2 1-20-15,5-1-14 0,-1 2-17 0,2 3-13 16,0-2-18-16,0 4-30 0,2 1-40 0,-2 0-51 16,0 0-42-16,0 4-59 0,-5 0-212 0,-3 1-361 15,1 0 160-15</inkml:trace>
  <inkml:trace contextRef="#ctx0" brushRef="#br0" timeOffset="165583.01">29202 10790 174 0,'-2'4'178'16,"2"0"-15"-16,0-4-15 0,-1 5-6 0,1-5-14 16,0 4-14-16,-1 0-11 0,1 0-9 0,0-4-14 0,1 4-2 15,-1-4 0-15,0 0 7 0,-1 5 5 0,1-5-4 16,0 0 2-16,0 0 2 0,0 0-10 0,0 0-4 16,-1-14-2-16,1 9-3 0,1 0 1 0,1-1-13 15,2 1-2-15,0 0-5 0,-1-1-1 0,4 1-2 16,-2-1-3-16,3 1 0 0,1 0-7 0,2-1 1 15,-1 2-3-15,1 1 1 0,2 1 2 0,-2 1-7 16,7-1-1-16,-5 1 0 0,1 2-2 0,0 1-1 16,3 0-2-16,-1 2-3 0,-3-4-5 0,0 5 0 15,0-1-5-15,-1 0 3 0,1 3-5 0,1-2-4 16,-5 1 1-16,4-3 2 0,-3 5 0 0,2-4-5 0,-2 3 2 16,3-2-3-16,-4 1-2 0,3 1 0 0,-3-3-3 15,0 1 1-15,0 0-2 0,1-1 1 0,1-1 2 16,-2 1-4-16,1-1 2 0,-2 0-1 0,-1-1-2 15,-2 0 1-15,4 0 1 0,-4 1-1 0,-1-1 3 16,1-1-1-16,3 0 0 0,-3 0 5 0,-5-1 3 16,9 1 7-16,-4-1-1 0,-5 0 13 0,15-2 7 15,-7 0 0-15,1 0 3 0,0-3 1 0,1 0-5 16,2 0 2-16,-1 1-2 0,-2-3-4 0,0 1-5 16,3-1 2-16,-5 2-3 0,2-2-5 0,-1 1 4 15,-1-1-7-15,-3 3-7 0,2-2-10 0,-1 1-21 0,-1 0-23 16,-2 2-29-16,3-1-45 0,-5 1-43 15,0 3-41-15,5-2-35 0,-5 2-227 0,0 0-506 16,0 0 224-16</inkml:trace>
  <inkml:trace contextRef="#ctx0" brushRef="#br0" timeOffset="166906.6">30106 10692 2 0,'0'0'139'0,"-3"1"-8"16,3-1-8-16,0 0-15 0,0 0 0 0,0 0-4 15,0 0-5-15,0 0 3 0,0 0-8 0,0 0 0 16,0 0-4-16,0 0-1 0,0 0-4 0,0 0-5 16,0 0-3-16,0 0 3 0,0 0-8 0,0 0-7 15,0 0-3-15,0 0-6 0,0-10-2 0,0 10-5 0,0 0-2 16,3-5-4-16,-1 1-7 0,0 2-2 15,2-1-6-15,1 2-4 0,-1 0 0 0,6-1-4 0,-1-1-1 16,0 1-5-16,5 2-3 0,-2 0 1 0,2 0-4 16,-3 5 3-16,0-3-3 0,1 0-4 0,-1 3-2 15,-1-1-4-15,1 1 4 0,-2 1-2 0,-4 0 0 16,2 2 2-16,0 2-1 0,-3 0 2 0,-3-1 4 16,1 3 3-16,-2 1 1 0,-2 3 3 0,1-4 0 15,-3 4 9-15,0 2 5 0,0-1-20 0,-2 3 5 16,2-2 2-16,1 1-2 0,-3 0 2 0,3 5-3 15,0-5 0-15,-2-2-1 0,3 1 0 0,-2 0 0 16,2-1-1-16,1-1-3 0,-1 0-1 0,2-6-1 16,-3 1 3-16,3-1-2 0,-1-5-3 0,1 2 3 0,-2-2-4 15,2-3 4-15,-1 1-9 0,1-3-13 0,1 5-27 16,-1-5-24-16,0 0-35 0,0 0-32 0,0 0-36 16,0 0-175-16,6-14-373 0,-4 9 165 0</inkml:trace>
  <inkml:trace contextRef="#ctx0" brushRef="#br0" timeOffset="168065.14">30288 10853 89 0,'0'0'168'0,"0"0"-7"15,0 0-16-15,0-7-13 0,0 7-12 0,0 0-8 16,1-6-9-16,-1 6-7 0,3-4 2 0,-1 3-3 16,-2 1-5-16,2-8-1 0,0 5-2 0,-2-2-3 15,1 3-1-15,-1-5-5 0,-1 2 4 0,2 1 2 16,-1 0-9-16,-1-3-9 0,-1 5 1 0,0-3-6 15,2 0-9-15,-4 0-7 0,2-1 0 0,-1 0-4 16,-1 1-4-16,1 1-7 0,-2-1-3 0,-2 4-2 16,-2-3-4-16,0 3-2 0,-1-2-2 0,-3 2-1 0,-1 2-4 15,3 0 2-15,-8-1-1 0,-1 3-1 0,6-2-3 16,-1 2 3-16,1-2-7 0,-1 3 0 0,3 0-2 16,3 1 3-16,-4-1-3 0,6-1-1 0,0 1 0 15,4-1 0-15,0 2 2 0,3 0-3 0,1 1 1 16,4 0 1-16,3 0-3 0,9 2-9 0,-1 0-8 15,3-2-10-15,4 1-15 0,4 2-6 0,1-1-11 16,-3 0-9-16,-4-1-9 0,-3-2-4 0,-1 6 7 16,-3-5 8-16,-4 2 14 0,5-1-9 0,-6 4 10 15,-3-1 6-15,0-1 8 0,-5 1 4 0,1 2 8 16,-4-3 5-16,1 2 9 0,-2 1 12 0,2-2 3 0,-3 1 1 16,-3-2 6-16,-1 4 2 0,-2-7 0 0,-1 4 6 15,2-2 4-15,-6 3-1 0,4-6 5 0,-2 4-1 16,1-5 3-16,0 1 3 0,-1-1 2 0,1 0-2 15,0-1-1-15,0-1-5 0,-2 0-3 0,4-2 0 16,-2 1-2-16,2-2-3 0,1 1-1 0,3-3 1 16,-1 2-2-16,2-2-3 0,0-1-1 0,1-1 1 15,4-1-3-15,-2-1-2 0,4-3 1 0,3-1 0 0,4-4-4 16,4 2 1-16,0-3-1 0,7-4-7 16,1 1-7-16,-2-2-2 0,4 1-12 0,0 2 1 15,-1 0-10-15,0 2-3 0,-5 5-3 0,2 1 0 0,-2 2-3 16,-2-1 2-16,-2 5-7 0,1-2 5 15,-5 2 8-15,4 1-1 0,-2-1-1 0,-3 3 7 0,-1-1 2 16,-1 2 3-16,-6 0 7 0,11 0-5 0,-7 3 3 16,-1 0-2-16,-3-3 13 0,1 6 4 0,-1-3 1 15,0 2 3-15,-3 2 5 0,2-2 16 0,-4 4 2 16,0 1 5-16,1 2 6 0,-1-2-2 0,1 4 2 16,0-1 0-16,2-1-3 0,-2 4 0 0,3-1-5 0,-2 2 1 15,3-3-4-15,0 1-4 0,0-5 0 0,4 1-4 16,1-1-2-16,2 2 2 0,0-4 0 15,5 2-4-15,-2-5 1 0,5 4-2 0,-2-4-4 0,0-2-3 16,1-3 1-16,1-1-4 0,-1-2 2 0,-3-1-3 16,1-4 0-16,-2 2 2 0,-2 0 1 0,0-4 1 15,-1-3-4-15,-3-1 7 0,0 1-1 0,-1-3 4 16,-6 4 3-16,3 1-3 0,-1-1 1 0,-2 0-6 16,-2 3 4-16,-4-1-4 0,3 3-1 0,-3 2-12 15,-1 1-16-15,0 0-36 0,-1 0-29 0,2 3-50 16,-1 1-206-16,0 1-374 0,3 0 166 0</inkml:trace>
  <inkml:trace contextRef="#ctx0" brushRef="#br0" timeOffset="168259.13">30750 11071 228 0,'0'0'367'0,"4"1"-29"16,-4-1-29-16,0 0-30 0,0 0-27 0,0 0-35 16,13-5-33-16,-13 5-43 0,6 0-58 0,-6 0-66 0,8 1-89 15,-8-1-107-15,0 0-182 0,8-1-391 0,-8 1 173 16</inkml:trace>
  <inkml:trace contextRef="#ctx0" brushRef="#br0" timeOffset="171212.71">30490 10747 128 0,'0'0'133'16,"0"0"-1"-16,0 0-9 0,0 0-6 0,0 0-2 16,0 0-1-16,0 0-11 0,-3 13-7 0,3-13-3 15,0 0-6-15,0 0-4 0,3 4-7 0,-3-4-7 16,4 4-1-16,-1 0-2 0,-3 0-5 0,2-2-5 15,-2 1-4-15,2 1 0 0,0 0-4 0,-1 0-1 16,0 1-2-16,-1 0-6 0,1-1 4 0,-2 0-1 0,1 3 5 16,-2 1-14-16,-4 0 4 0,0 1 4 0,2 1-3 15,-2 0-1-15,-2 2-1 0,0 2-4 0,0-6-2 16,1 9-2-16,2-7 0 0,-3 6-1 0,2-5-4 16,2 5 0-16,-1 1-3 0,4 0 1 0,1-1-3 15,1 2 2-15,4-2-4 0,1 4 0 0,3 2-4 16,1-3 0-16,2-4 3 0,2 6-5 0,-1-5-1 15,1 0-1-15,-2 0-5 0,0-3-4 0,-1-3-1 16,-4 0-3-16,2 0 0 0,-4-3-1 0,-1-2 2 16,-3-1-2-16,3 1 4 0,-4-2 3 0,3-1 6 15,-3-2 5-15,-7 4 3 0,7-4 4 0,-10 0 5 16,-2 0-1-16,1 0 3 0,-1 0-3 0,1-1 0 0,-2 1-2 16,-1-1-3-16,0-1-2 0,-3 2-1 15,0-1-9-15,2 1-13 0,-6 0-15 0,3 1-23 16,0 1-21-16,-5 0-20 0,5 1-14 0,-1 0-18 0,1-1-19 15,4 0-23-15,3-1-25 0,-1 3-152 0,3-6-365 16,3 2 162-16</inkml:trace>
  <inkml:trace contextRef="#ctx0" brushRef="#br0" timeOffset="171432.71">30471 10955 166 0,'12'-2'163'16,"2"1"-15"-16,4 1-14 0,2 1-11 0,1 1-14 0,7 0-12 15,3 2-8-15,-4 0-10 0,-5 0-5 0,-1 1-9 16,-3-1-9-16,1 2-18 0,-8-4-14 0,1 2-23 16,-4 0-13-16,-3-2-22 0,-3-2-1 0,-2 0-14 15,0 0-27-15,0 0-22 0,0 0-79 0,-15 3-192 16,15-3 85-16</inkml:trace>
  <inkml:trace contextRef="#ctx0" brushRef="#br0" timeOffset="173001.23">30647 10802 119 0,'-4'-2'123'0,"4"2"-3"15,0 0-12-15,-1-4-7 0,1 4-5 0,0 0-10 16,0 0-5-16,0 0 3 0,-1-6-3 0,1 6-2 15,0 0-2-15,0 0-5 0,1-4-1 0,-1 4-8 16,0-5 8-16,0 5-5 0,-1-3-10 0,1 3 1 0,0 0-19 16,0 0 2-16,0 0-8 0,0 0 1 0,0 0-2 15,0 0-3-15,-13 10-6 0,1-5 2 16,-2 4-5-16,0 1 4 0,-4 2-3 0,-5 4 1 0,3 2-17 16,3-5 1-16,2-1 2 0,1 2 3 0,0 3 1 15,1-1 11-15,-2 5 3 0,2-4 4 0,1 0-4 16,3-1-1-16,-1 1 0 0,4 0-3 0,-2-1-2 15,0 4 3-15,5-2-5 0,0-2 5 0,2-2-6 16,-2 3 1-16,3-2-4 0,3-1-2 0,1 0 3 16,2-3-4-16,4 1-1 0,-1-2 2 0,5 1-2 15,-3-4 2-15,5 1 0 0,-4-3-2 0,1 0-1 0,4-2-2 16,2-2 0-16,-6 0 1 0,6-2 2 0,-6-3 2 16,-1 2 0-16,4-4 3 0,-4 0 2 0,-1 1 3 15,1-6 4-15,-1 4-3 0,-2-4-3 0,-1 3 1 16,-2-4 0-16,2-3-4 0,-3 3 2 0,-2-2-5 15,0-2-1-15,0 0 0 0,-3 2 0 0,-1 1 2 16,-2 0-5-16,4-4 0 0,-3 6-2 0,-2 0 2 16,-2-2-3-16,-3 4 1 0,1-2-1 0,-1 2 1 15,0 0 0-15,0 1-1 0,4 0 1 0,-3 4-1 0,3-1-1 16,0 0-3-16,0 4 4 0,1-5-6 16,3 5 1-16,1 1-1 0,-5-1-5 0,5 1-5 15,0 0-2-15,0 0 2 0,-7 5-1 0,7-5-3 16,0 7-1-16,0-4-10 0,0 1-2 0,3 2 1 15,-2 0-3-15,3 0 3 0,-4 0 1 0,1-1 3 0,-1-2 0 16,4 3-4-16,-1-2-2 0,-2 0-3 0,0 0 5 16,2 0 2-16,-2-2 3 0,4 0 5 0,0 0 0 15,-5-2 4-15,12 1-1 0,-4-1-2 0,-8 0-5 16,16-4 3-16,-5 2-1 0,-1-2-3 0,0 1-4 16,2-1 2-16,-2-2 4 0,-1 1-4 0,0 1 8 15,1-4 3-15,-3 2-1 0,-1 2 0 0,-3-3 0 0,-1 1 2 16,0 2 9-16,-4-1-7 0,0-1 2 15,-3 4 4-15,-1-2-1 0,-6 1 1 0,2 2 4 0,-3 2-5 16,-1 1 4-16,-2 1-1 0,-1 4 4 0,3 0-9 16,1 0-18-16,-1 3-21 0,0-1-33 0,4 0-65 15,2 1-111-15,-1 0-277 0,2-2 123 0</inkml:trace>
  <inkml:trace contextRef="#ctx0" brushRef="#br0" timeOffset="174185.47">28394 12102 4 0,'10'-1'155'0,"-10"1"-13"0,7-4-1 0,-5 1-6 15,2 1-3-15,1-2-1 0,3 2-4 0,-4-1 1 16,2 0-6-16,-2-1 4 0,1-1 3 0,0 0-5 16,-2-1-11-16,3 1-9 0,-2-2-10 0,0 1-3 15,0 1-3-15,0-1-4 0,-2 0-5 0,1 0-8 16,-1 0-8-16,0-2-7 0,1 0-6 0,0 2-18 15,-3 1-3-15,0-5 1 0,1 3-9 0,-2-3 0 0,-1 3 0 16,1-1-1-16,-4 0-4 0,3 2-2 16,-2-1-3-16,-3 0-3 0,1 4-1 0,-1-3-3 0,-1 3-2 15,-4 0 1-15,2 3-2 0,-3 0 1 0,0 0 1 16,-1 2-2-16,-2 1 0 0,4 1-2 0,-2 1 1 16,2 1 0-16,0-1-1 0,0 4-1 0,4-3 1 15,-1 1 2-15,1 2-2 0,1 0-2 0,0 0 0 16,0-1 0-16,5 0-2 0,-1 4-2 0,2-3-3 15,0 0-3-15,2-3-5 0,0 4-1 0,3 0 4 16,-1-2-7-16,3 2-4 0,0-2-3 0,-1 4-1 0,2-5-1 16,-2 3-9-16,2 0-8 0,-1-1 5 0,-2-1-2 15,-1 1-5-15,1 1 6 0,0 0 7 16,-4-3-2-16,1 0 7 0,-1 1 2 0,0-2 4 0,-1 0 5 16,1-1 6-16,0-1 6 0,-2 1 2 0,0-1 3 15,-2 1-1-15,2-2 10 0,-3-3 1 16,0 3 7-16,0-1 4 0,-2 0-5 0,2-1 11 0,-1 0 5 15,-2-1 0-15,2 1 0 0,1 1-1 0,5-2 8 16,-11-3-1-16,4 2-3 0,7 1-3 0,-8-3-1 16,8 3-4-16,-8 0 0 0,8 0 0 0,-5-7-1 15,5 5-5-15,0 2 1 0,-1-8-5 0,2 3-1 16,2 1-1-16,-1-1-2 0,0-1-2 0,0 0 2 0,3-2-9 16,1 3-16-16,0-4-13 0,0 2-13 0,2-1-17 15,0 1-25-15,2 0-32 0,0-1-50 0,0 1-171 16,5 0-365-16,0-2 163 0</inkml:trace>
  <inkml:trace contextRef="#ctx0" brushRef="#br0" timeOffset="174685.47">28747 12031 48 0,'-12'3'140'0,"5"-1"-13"0,-2 1-9 0,-2 4-6 15,0-2-9-15,1 3-5 0,-4 1-18 16,2 0 1-16,2-1-6 0,-3 4-8 0,4-2-9 0,3 0-3 16,-2-1-4-16,-1 3 2 0,4-2-6 0,4 0-6 15,-2 2 2-15,3-7-3 0,3 2-2 0,-2 0-1 16,7 0-6-16,-1-5 2 0,5 1-5 0,-2-1-4 15,7-1 3-15,-4-2-5 0,2 1-5 0,2-5-2 16,-1 4 2-16,-3-4-3 0,-2 2 5 0,0-1-3 16,1-5-1-16,-5 4-1 0,-1-4 6 0,-1 2 4 15,-1 0 0-15,-2-3 10 0,0 2-6 0,-4 1 0 16,0-1-5-16,-2 2-3 0,-1 0 2 0,1 3-6 0,-3 0-4 16,-2-2-6-16,1 4-18 0,-2-2-11 0,0 3-21 15,1 2-25-15,0 0-40 0,1 0-45 0,1 1-121 16,3-2-299-16,1 2 133 0</inkml:trace>
  <inkml:trace contextRef="#ctx0" brushRef="#br0" timeOffset="175179.47">28969 12179 33 0,'-1'3'158'0,"1"-3"-7"0,0 0-13 0,0 0-10 15,4 5-4-15,-4-5-8 0,0 0-3 0,0 0-9 16,0 0 2-16,0 0-6 0,0 0-4 0,12-7-5 16,-8 3-9-16,2 3-9 0,-1-2-11 0,2-1-2 15,0 0-7-15,0-2-7 0,2 2-4 0,4-2-4 16,-4 1-10-16,0 3 4 0,0-1-5 0,1 2-4 15,0 1-5-15,2 0 1 0,-3 2-3 0,0 2-1 16,2 1-3-16,-4 2-3 0,0 3-3 0,0 0 5 0,-3 2-7 16,2 4 0-16,-4-1 0 0,2 3-1 0,-1-2 1 15,-2-4-2-15,2 5 3 0,-1-5-2 0,3 3-1 16,-1-3 0-16,4-5 3 0,-3 3 1 0,1-4 3 16,3 2 5-16,1-6 1 0,3-1 3 0,1-1 0 15,3-3 0-15,2 0 5 0,0-3-1 0,7-2 5 16,-6-1-5-16,10-1 0 0,-6-1-2 0,-5 3-1 15,7-2-1-15,-5 4-4 0,-4-1 2 0,2-2 0 16,-2 0-2-16,-2 6-2 0,3 1 4 0,-4-1-2 16,-4 0-2-16,4 2 0 0,-3 1-1 0,1 1-2 15,0 2-1-15,-2-2 3 0,0 2-5 0,-3-1 1 0,0 2 0 16,1 1-2-16,2-3-4 0,-1 1-3 0,0 0-13 16,1 0-14-16,-2 0-31 0,2 2-40 0,2-3-41 15,-1-2-61-15,-3 0-146 0,6 0-375 0,-3-2 167 16</inkml:trace>
  <inkml:trace contextRef="#ctx0" brushRef="#br0" timeOffset="175802.47">30105 12112 51 0,'-6'-4'149'0,"2"1"-9"15,4 3-16-15,-6-3-15 0,6 3-10 0,-7-1-7 16,7 1-9-16,-9-1-3 0,5 1-9 0,4 0-2 15,-16 1 1-15,7 1-8 0,1-1 3 0,-1 2-2 16,-1 2 2-16,1-2 0 0,-1 2-3 0,-3 0 4 0,5-1-8 16,-4 3-1-16,1-2-8 0,1 0-5 0,1 3-2 15,4-7-6-15,-3 4-1 0,5 3-6 0,1-4 1 16,-3-1-5-16,5 1-1 0,0-4 0 0,0 7-3 16,5-4-7-16,0-1-9 0,3-2-12 0,-3 1-13 15,4 1-5-15,5-4-8 0,-1 4-4 0,-3-4 4 16,6 2 2-16,-4 0 4 0,0 0-3 0,-1 2 1 15,1-4 7-15,-3 2 2 0,-1 2 1 0,0-2 14 0,-1 0 2 16,-1 4 4-16,-1-4 0 0,0 3 9 16,-1-1 3-16,-4-2 0 0,10 3 3 0,-10-1 4 15,0-2 3-15,6 2 4 0,-4 1-1 0,-2-3-1 0,5 1-1 16,-1 1-4-16,-4-2 1 0,6 3-2 0,-3 0-2 16,-2 2 0-16,-1 0-2 0,4-1 10 0,-4 5 0 15,1-3 6-15,-1 5 4 0,-1-1 3 0,-2 1 1 16,2 2-5-16,-3-4-3 0,4 4 1 0,-6-2-2 15,2 1 2-15,-1-2-3 0,1 2-4 0,0-2-3 16,-1-1 0-16,0-1-2 0,1-1-4 0,3-2-2 16,-1 0 5-16,0-1-7 0,0-1-4 0,0 0-8 0,2-3-9 15,-1 4-8-15,1-4-19 0,0 0-16 16,0 0-16-16,0 0-18 0,0 0-9 0,9-9-9 16,-4 5-9-16,0-3-8 0,0 0 3 0,3-2-12 0,-1-1-2 15,5-5-12-15,-3 1-83 0,0-3-245 0,1 5 109 16</inkml:trace>
  <inkml:trace contextRef="#ctx0" brushRef="#br0" timeOffset="176027.56">30193 12270 392 0,'4'-10'32'0,"3"1"15"0,-5 3 17 0,1-2 12 16,-1 1 2-16,1 3 2 0,-2-1 8 0,2 2-1 16,-3-1 5-16,0 4-8 0,3-5-4 0,-3 2-5 15,0 3-7-15,0 0-9 0,0 0-3 0,0 0-8 16,0 0-1-16,0 0-1 0,0 0-4 0,0 0 0 16,9 7 1-16,-7-2 8 0,3-2 6 0,-1 3 3 0,2 0-3 15,3 2 10-15,-4 1 6 0,1 0-6 16,1 1-4-16,0 0-8 0,-1-2-1 0,-4 1-5 15,1 0-2-15,1 3-4 0,-2-3-4 0,-1 2-2 0,1-6-1 16,-2 6 4-16,0-4 1 0,0 1-3 0,0-3-5 16,0 2-2-16,0-2-5 0,0-3-2 0,0 4-10 15,0-2-15-15,0-4-25 0,0 3-27 0,0-3-29 16,0 0-41-16,0 0-45 0,0 0-229 0,0 0-428 16,0 0 190-16</inkml:trace>
  <inkml:trace contextRef="#ctx0" brushRef="#br0" timeOffset="176165.55">30408 12189 225 0,'4'-4'238'0,"2"1"-17"15,1 1-21-15,3-2-23 0,0 3-19 0,2 1-12 0,0 4-16 16,2-3-15-16,4 0-43 0,-6 2-55 0,0-2-64 16,1 0-67-16,-5 0-143 0,-3-2-277 0,-5 1 122 15</inkml:trace>
  <inkml:trace contextRef="#ctx0" brushRef="#br0" timeOffset="177813.2">28306 13395 30 0,'4'-4'162'0,"0"0"-7"0,-1 1-10 16,1-1-15-16,1-1-7 0,3 1-14 0,-2-4-2 15,2 2 3-15,-3 2-8 0,-1-1 0 0,3 0-6 16,-4 0 1-16,2-1-8 0,-1 2-7 0,-2-2-4 15,1 0-7-15,-3 1-1 0,3 0-5 0,-2-1-4 16,-1 1-7-16,2 0-3 0,-2-1-6 0,2 2-4 16,-2 4-1-16,-2-8-7 0,2 4-1 0,0 0-4 15,0 4 1-15,-2-5-4 0,2 5-3 0,-1-5-2 0,-2 1-3 16,3 0-1-16,0 4 0 0,-3-7 0 0,3 7-4 16,-4-5-2-16,2 1 0 0,1 2-1 0,-4-1-2 15,1-1 1-15,-1-1-2 0,3 0 1 0,-4-1-3 16,1 1 1-16,-1-2-3 0,0 3 0 0,0-2 0 15,-1 1-1-15,-1-1 2 0,-2 0-2 0,4 4-3 16,-1 0 0-16,1-1-1 0,-3 3 2 0,9 0 1 16,-12 3-2-16,5 0 0 0,-3 3 1 0,-1 1-1 15,6-1 2-15,-3 3-2 0,1 1 0 0,0-1-1 0,2 1 3 16,-1 1 0-16,-1 1 0 0,2 1 0 16,3-3 0-16,-2 2 0 0,0 1 1 0,4-4-1 0,0 1 2 15,0 1 1-15,4-3-4 0,-4 0 1 0,1-3 1 16,2 2-2-16,3 0 2 0,-1-3-7 15,0 0-2-15,4 1-4 0,-1-1-2 0,2-2-3 0,-1-1-2 16,6 1-1-16,-4-2-3 0,-1 0 1 0,3 0 2 16,-3 0 1-16,0 0 2 0,0-1 3 0,1 1 3 15,-4-2-1-15,-3 2 5 0,2-2 3 0,-6 2 7 16,11 0 4-16,-7-3 1 0,-4 3 5 0,7-1 1 16,-7 1 3-16,4-1-3 0,-4 1-3 0,0 0-6 0,0 0 1 15,0 0-3-15,0 0 0 0,0 0 2 0,6 5-2 16,-7-1-1-16,1-4 0 0,-9 10-1 15,9-5 0-15,-4 0 0 0,3 1-1 0,-3 3 9 0,0 2-2 16,-1-3 5-16,1 2 2 0,0-1-7 0,2 3 0 16,-2-2 1-16,4-2 2 0,-2 0-1 0,0 2-2 15,2 0-1-15,2-3 1 0,-2 1-1 0,0-1 0 16,-2-2-2-16,4 2 0 0,-2-2 2 0,2 0 1 16,-2-3-6-16,0 4-12 0,0-2-25 0,-2-2-24 15,2-2-32-15,0 0-30 0,0 5-32 0,0-5-31 16,0 0-131-16,0 0-342 0,0 0 151 0</inkml:trace>
  <inkml:trace contextRef="#ctx0" brushRef="#br0" timeOffset="178109.22">28482 13387 2 0,'2'-4'206'16,"0"1"-10"-16,2 1-17 0,-4 2-8 0,0 0-20 15,2-6-15-15,-2 6-14 0,0 0-12 0,4 0-12 16,-4 0-12-16,0 0-3 0,4 7-3 0,-1-2 8 16,-2 0-9-16,2 2-3 0,1 2-7 0,-1 2-4 15,1 0-4-15,1-1-5 0,-1 3-8 0,0-1-6 0,2 5-3 16,-2-3-2-16,1 1-4 0,0 2-4 16,-3-5 0-16,1 1-3 0,-1-1-6 0,0-3-1 15,0 0-1-15,-2 0-3 0,0 2 0 0,-2-7-1 0,2 1-2 16,0 0 0-16,-2-1 1 0,0 1 0 15,0-2-3-15,-4 0-1 0,2-3-12 0,0 3-23 16,4-3-40-16,0 0-35 0,-13-3-38 0,8 0-57 0,-1 0-144 16,1-3-367-16,1 1 162 0</inkml:trace>
  <inkml:trace contextRef="#ctx0" brushRef="#br0" timeOffset="178247.2">28597 13357 152 0,'4'-6'157'0,"6"-1"-10"0,-1 3-17 16,3 0-15-16,-1 1-32 0,2 2-30 0,0 1-41 0,2 0-35 16,-3 0-43-16,-1 4-61 0,2-1-137 0,-3 1 60 15</inkml:trace>
  <inkml:trace contextRef="#ctx0" brushRef="#br0" timeOffset="178812.2">28866 13508 25 0,'0'0'231'15,"0"0"-13"-15,0 0-22 0,-7 2-18 0,7-2-21 0,0 0-14 16,0 0-14-16,0 0-12 0,0 5-12 15,0-5-2-15,0 6-10 0,0-6-4 0,0 4-7 0,0-4 0 16,0 0 0-16,0 4-4 0,0-4 1 0,0 0-3 16,-4 4 2-16,4-4-1 0,0 0 2 0,0 0-3 15,0 0 0-15,0 0-4 0,0 0-1 0,0 0-5 16,0 0-6-16,0 0-5 0,0 0-6 0,0 0-3 16,9-12-3-16,-5 8-6 0,-1-1-4 0,1 0-3 15,2-1-6-15,2 1-2 0,-1-2 0 0,2 1-2 16,1 0-3-16,-1 1-2 0,2 0-4 0,1 2-1 15,-1 0 0-15,-2 1-4 0,3 0 2 0,1 1-7 16,-2 0 0-16,1 1 2 0,1 0-6 0,1 2 5 16,-4 0-1-16,3 0-1 0,2-1-1 0,-2 4 0 15,0-1 0-15,-2-2-4 0,2 1 1 0,-3 0-1 0,1 1-1 16,0 1-1-16,-2-3 0 0,0 1-2 0,2 0 0 16,-4 0-3-16,3 1-1 0,0-2-4 0,1 1 0 15,0-3-4-15,-1 4-1 0,1-3-1 0,0-1-2 16,3 0-3-16,-4 0-3 0,4-1-3 0,-1-1-3 15,1 0 6-15,4-1-1 0,0-3 7 0,-3 1 0 16,-2 2-3-16,0-2 9 0,-2 0 0 0,3 0 4 16,-1 0 4-16,-3-1 2 0,2 3 7 0,-3-3 4 15,2 0 4-15,-6 3 4 0,3 0-1 0,0-1 1 0,-1-1-3 16,0 3 0-16,-1-1 2 0,-2 3-4 16,0-3-2-16,0 1-1 0,2-1-7 0,-6 3-15 15,4-4-21-15,-4 4-34 0,0 0-45 0,4-2-60 0,-4 2-231 16,0 0-443-16,0 0 196 0</inkml:trace>
  <inkml:trace contextRef="#ctx0" brushRef="#br0" timeOffset="180200.73">29700 13323 55 0,'-4'-4'170'0,"4"4"-4"15,0-5-11-15,0 5-10 0,0 0-10 0,0 0-13 16,3-5-12-16,-3 5-9 0,0 0-12 0,3-5-8 15,-3 5-4-15,4-4-8 0,0 2-1 0,-4 2-7 0,4-3-8 16,1 2-4-16,-5 1-1 0,9-2-2 16,-5 0 2-16,0 0-4 0,-4 2 1 0,6-4-3 15,1 3-3-15,-2 1-3 0,-5 0-2 0,14 0-5 0,-8 1 0 16,4 3-3-16,2-3-1 0,-1 0-5 0,2 6-1 16,0-4-3-16,-1 3-5 0,0 0-8 15,2 4-3-15,-5-3-5 0,0 2 1 0,-2-1 2 0,-1 3-3 16,-3-2-6-16,0 2 3 0,0-1-6 0,-3 3 4 15,-3-1 4-15,2-3 4 0,-4 0-4 0,-3 1 1 16,1 0 2-16,-3-1-2 0,-5-1 4 0,0-1 1 16,4-2 5-16,-6 2 11 0,7-2 5 0,-2-2 5 15,-1 1-1-15,3-2-3 0,1 1-3 0,-1-1-1 16,5 0-1-16,0-1-2 0,0-1-3 0,1 3 1 16,4-3-5-16,-8 2 4 0,7 1-2 0,1-3 1 15,0 0-2-15,0 0-1 0,14 2 0 0,-4-2 1 0,1 0 0 16,-1 0-3-16,1-2 3 0,3 1-4 0,4-3 0 15,1 1 1-15,-6 0-6 0,4 1-5 0,-1-2-4 16,-2-1-3-16,-5 2 4 0,0 1-3 0,1-3 4 16,-2 3 1-16,-3-1-4 0,4 1 5 0,-4-1-1 15,0 0-3-15,-1-1 1 0,4 2 2 0,-7 1 0 16,-1 1-2-16,8-2 3 0,-4-1-4 0,-2 1 3 16,-2 2 2-16,7-1 0 0,-7 1 4 0,0 0-6 15,3-4 3-15,-3 4 1 0,0 0-3 0,0 0 1 16,0 0 4-16,6-2-1 0,-6 2 0 0,0 0-1 15,0 0 2-15,0 0-4 0,0 0 5 0,0 0-1 0,0 0-1 16,0 0 2-16,0 0 0 0,0 0 3 0,0 0-1 16,0 0-2-16,0 0-1 0,0 0 2 0,0 0 0 15,0 0-5-15,0 0 2 0,0 0-4 0,0 0 0 16,0 0 2-16,0 0-1 0,-7 12 2 0,3-9-1 16,-1 3-3-16,1-1 4 0,-1 0-1 0,0 0-1 15,3 2 3-15,-2-2 1 0,1 2-3 0,1-4 6 16,0 2-2-16,2 0 0 0,0-1-3 0,0 1 4 15,3-3 1-15,2 1 1 0,0-2-2 0,2-1 0 16,4-1-1-16,-2-1-1 0,3 0 0 0,0-1 3 16,0-1-4-16,-1-1 2 0,0 0 1 0,-1-1 1 15,0 0-3-15,-2 0 0 0,-1-1 0 0,1-2 0 0,-2 4 3 16,-2 0-3-16,-3-1-3 0,3 1 1 0,-4 0-1 16,2 4-5-16,-4-5-3 0,2 6-5 15,-4-7-11-15,-1 5-1 0,-4 2-17 0,9 0-13 0,-14 4-17 16,5-1-12-16,2-2-38 0,0 0-29 0,0 2-127 15,0 0-305-15,1-3 134 0</inkml:trace>
  <inkml:trace contextRef="#ctx0" brushRef="#br0" timeOffset="180487.73">30193 13362 142 0,'0'0'173'0,"0"0"-18"0,7 13-10 0,-5-9-7 16,1 0-5-16,-2 2-10 0,2 0-6 0,-2 0-4 15,0 5-7-15,2-2 0 0,-2 0-6 0,0 4-4 16,-1-5-13-16,2 3-5 0,-4-2-7 0,4-3-7 15,-2 3-8-15,3-1-2 0,-1-1-5 0,-1 0-12 16,2-3-17-16,-2 1-32 0,0 0-31 0,0-2-33 16,3 0-46-16,-4-3-196 0,11 1-344 0,-11-1 152 15</inkml:trace>
  <inkml:trace contextRef="#ctx0" brushRef="#br0" timeOffset="180803.73">30363 13450 128 0,'-1'7'170'0,"0"-3"-13"15,-2 2-21-15,3 0-1 0,0 0-13 0,0-2-10 16,3 4-5-16,-1-3-4 0,2 0-9 0,1 2-11 16,7-3-3-16,-6 0-10 0,3 0-5 0,4-2-8 15,0-1-6-15,1 1-3 0,-1-4-7 0,0 1-7 16,0-3-2-16,-1-1-2 0,4-3-5 0,-5 2-5 15,-1-2-3-15,0 0 4 0,-5-1-3 0,3-3-1 16,-2 1 0-16,-2 2 8 0,-3-3 10 0,2 3-2 0,-3 1-9 16,-3 1 3-16,-2 2-5 0,0 1 0 0,0-1-10 15,-6 2 6-15,0 3-6 0,-3 0 0 16,3 3 0-16,-3 0-2 0,-3-1-7 0,1 5-9 0,4-1-10 16,-1 0-23-16,4-1-13 0,0 2-28 0,-1-1-32 15,4-1-33-15,-1 0-157 0,5 1-326 0,-2-5 145 16</inkml:trace>
  <inkml:trace contextRef="#ctx0" brushRef="#br0" timeOffset="183187.33">28305 14575 22 0,'0'0'146'0,"0"0"-9"15,0 0-5-15,1 12-5 0,-1-12-2 0,0 0-8 16,0 4-8-16,0-4-3 0,0 4-7 0,0-4-3 16,0 0-10-16,0 0-6 0,0 5-7 0,0-5-4 0,0 0 0 15,0 0-7-15,0 0-6 0,0 0 1 0,0 0-7 16,-4 4-2-16,4-4-7 0,0 0-6 0,-9 0-1 16,9 0-2-16,-6 0 8 0,6 0 8 0,0 0 0 15,-4-4-1-15,4 4-6 0,-4-4-3 0,4 4 0 16,-4-5 3-16,3 3-6 0,1 2 1 0,0 0-4 15,0-6-1-15,0 6-1 0,8-2-5 0,-3-1-6 16,1 0-14-16,2 3-1 0,3-2-1 0,0 2-2 16,0 2-1-16,3 3-1 0,-4-1-1 0,4-1-6 0,-2 4-5 15,-2-1-5-15,0 1-10 0,-1-3-3 16,0 1 3-16,0 3-6 0,-1-2 3 0,-4 1-11 0,2 1 5 16,-3-3 1-16,-2 0 4 0,0-1 7 0,-2 1 1 15,0 2 2-15,-2-2 3 0,-2 1-2 0,-3-2 6 16,3-1 2-16,-6 1-1 0,-1 0 0 0,3 0 4 15,-1-1 10-15,-3 0 6 0,8-2 3 0,-9 2 5 16,8-2-1-16,-1 2 0 0,1-1 1 0,0 0 2 16,6-2-7-16,-7 1 2 0,7-1 2 0,0 0-1 15,-1 3 0-15,1-3-2 0,0 0-1 0,18-1-1 16,-9-1 0-16,2 1-5 0,3-1 1 0,3 2-9 0,2-4-3 16,-1 2-9-16,-1-1-7 0,2 0-2 15,-3 1-10-15,2 1-2 0,-1-1 3 0,-4-1 3 16,-4 2 2-16,3 0 4 0,-3 1 1 0,-2-2 2 0,-1 0 4 15,4 2 2-15,-5-1 4 0,-5 1 1 0,9 0 1 16,-5 1 4-16,0 1 1 0,2 1 1 0,-6-3 0 16,4 6 5-16,-3-3 0 0,-1 0 2 0,4 1-1 15,-4 1-2-15,0-2 4 0,3 2 0 0,-2 0 0 16,-1-1 2-16,1-1-4 0,2 1 3 0,1 2 0 16,0-4-3-16,2 0 1 0,0 1 1 0,1-3-1 15,1 3-2-15,3-3 1 0,-1 0-3 0,1-3 0 16,2 0-4-16,-4 1-1 0,-1 0 7 0,4-6-3 0,-2 2 2 15,-1-2 0-15,0 3 3 0,-4 2-2 16,1-6 9-16,-1 3 1 0,-1-3 2 0,0 2 4 16,-1 1 10-16,0 1-1 0,-1-1 0 0,-2 1-5 0,2 3 2 15,-6-3 2-15,1 0-5 0,0 3-2 0,-1-3-3 16,-2 3 1-16,1 0-2 0,-3 2 1 0,8 0-5 16,-15 0-6-16,7 0-6 0,0 2-14 0,-1 0-20 15,3 0-18-15,1 1-20 0,-2-3-27 0,4 2-33 16,3-2-149-16,-9 2-307 0,9-2 137 0</inkml:trace>
  <inkml:trace contextRef="#ctx0" brushRef="#br0" timeOffset="183647.33">28968 14604 52 0,'0'0'139'0,"-4"-5"-12"0,4 5 5 15,-2-4-3-15,2 4-2 0,0 0 3 0,0 0 0 16,-3-3-2-16,3 3-8 0,0 0-12 0,0 0-5 16,0 0-6-16,0 0 4 0,0 0 5 0,0 0-2 15,-3 15-14-15,3-11-5 0,-2 3-2 0,2 1-13 16,-1 2-4-16,2 1-7 0,1 0-3 0,-2-3-8 15,2 2-5-15,-2 3-1 0,0 0-6 0,0-3-2 16,0 0-4-16,1 1-3 0,-1-2-5 0,1 1-3 16,-1 0-10-16,0-4-9 0,-1 0-11 0,0 0-17 15,2 0-15-15,-1-4-15 0,1 2-25 0,1-1-24 16,-2-3-30-16,7 0-43 0,-7 0-155 0,0 0-362 0,14-4 161 16</inkml:trace>
  <inkml:trace contextRef="#ctx0" brushRef="#br0" timeOffset="183960.85">29105 14690 56 0,'-2'3'145'0,"1"1"-11"0,2 2-9 15,1-2-19-15,-1 1-11 0,0 1-8 0,4-2-5 16,2 1-5-16,-2 1-3 0,6-2-7 0,0 1-2 0,2 0-7 15,-1-2-2-15,6-1-11 0,1 0 0 0,-4 1-2 16,-2-6-4-16,1 3-2 0,-1-3-1 16,-3 1 6-16,3 0 11 0,-5-4 7 0,-2 2-1 0,-1-1 2 15,0-2 11-15,-5 1-3 0,3-2-6 0,-3 2-7 16,-3-3-1-16,0 2-6 0,-4 3-6 0,1-2-4 16,-2 1-4-16,-5-2-3 0,4 4-4 0,-1 3-3 15,-4-2-3-15,5 2-5 0,-4 0-11 0,3 0-19 16,1 2-22-16,1 0-28 0,1 0-31 0,1 2-25 15,0 0-37-15,4-1-157 0,-1 1-340 0,3-4 151 16</inkml:trace>
  <inkml:trace contextRef="#ctx0" brushRef="#br0" timeOffset="184478.85">29542 14693 53 0,'0'0'172'16,"0"0"-17"-16,-3 7-16 0,3-7-13 0,0 0-10 16,0 0-10-16,0 5-13 0,0-5-12 0,0 3-5 15,0-3-8-15,0 0-6 0,0 5-7 0,0-5-6 16,0 0 6-16,0 0 2 0,0 0 0 0,0 0-1 0,0 0 1 15,0 0-1-15,14-8-7 0,-9 6-8 16,4-4-4-16,0 2-5 0,1-3 1 0,1 0-3 0,6-1-7 16,-2 1 0-16,2 1-5 0,0-2 0 0,-2 3-1 15,6-3 0-15,-1 5-4 0,1-1-3 0,-6 3 2 16,4 1 1-16,-6 0-2 0,1 1-1 0,-2 3-1 16,-2 2-2-16,1-1 4 0,-2 0-1 0,0 3-5 15,-3 0-1-15,2 2 1 0,-3 0-1 0,-1 0 0 16,0-1-1-16,-4 1 2 0,5-3-4 0,-5-2 6 15,5 2 1-15,0-1 3 0,-1-1 7 0,3-2 13 16,3-2 1-16,4 0-2 0,-1-2 9 0,3-3-3 16,3-2 2-16,-1 0-3 0,1-2-4 0,1 1-2 15,1-3-4-15,2 2-4 0,-5-5 0 0,1 5-4 16,-1-3-4-16,0 5-4 0,1-5-1 0,-2 3-2 16,-4 2-8-16,3-3-2 0,-3 2-5 0,0 2 3 15,-3 0-9-15,0 1-3 0,1 1-5 0,-1 3 3 16,-3 0-1-16,1 0-4 0,-3 0-7 0,3 3-13 15,-2-2-8-15,-1 0-16 0,-1 2-12 0,0-1-11 0,-4-2-19 16,7 2-18-16,-5 0-50 0,-2-2-104 0,6 1-306 16,-6-1 135-16</inkml:trace>
  <inkml:trace contextRef="#ctx0" brushRef="#br0" timeOffset="184854.85">30224 14539 30 0,'-1'2'169'0,"1"-2"-13"0,-2 4-5 15,2-4-2-15,0 0-10 0,7 7-13 0,-2-4-6 16,0-1-8-16,4-1-12 0,2 2-4 0,2 0-12 16,1 0-6-16,-1 0-11 0,0-3-4 0,4 3-7 15,-6-3-9-15,3 0-3 0,-4 0-4 0,0 2-2 16,-2 3-6-16,0-5-4 0,-3 1 0 0,-1 1 1 16,1 1-4-16,-1 0 6 0,-3 0 6 0,-1 5 0 15,0 1 3-15,-5 0 3 0,0 1-5 0,0 2-2 16,-2-2-6-16,1 4-5 0,-2-2 2 0,2 3-6 15,-2-1 0-15,4-2-4 0,-2-4-16 0,-2 4-11 16,3 0-23-16,-2-3-44 0,1-1-52 0,1 1-232 16,-4-1-390-16,6-3 173 0</inkml:trace>
  <inkml:trace contextRef="#ctx0" brushRef="#br0" timeOffset="189972.72">28029 13893 110 0,'0'0'127'0,"0"0"-12"15,0 0-11-15,0 0-9 0,1-5-13 0,-1 5-18 0,0 0 1 16,0 0-4-16,0 0-6 0,0 0-13 0,0 0 0 16,0 0-6-16,0 0-2 0,0 0-3 0,0 0-2 15,0 0-5-15,0 0 5 0,0 0-8 0,0 0 2 16,0 0-13-16,0 0 15 0,0 0-5 0,0 0 9 0,0 0-7 15,0 0 9-15,0 0-3 0,0 0 0 0,0 0-2 16,0 0 2-16,0 0-8 0,0 0 6 16,0 0-13-16,6 12 12 0,-6-12-5 0,9 0-6 0,-2 0-1 15,-1 1-2-15,7 0 0 0,-2 2-3 0,3-2 3 16,0 2-4-16,-1 0 2 0,9-1-4 0,-2-2 4 16,2 3 0-16,-1-2-3 0,9 0 2 0,4 1-2 15,-2-1 5-15,2-2-3 0,-1-2-2 0,0 3 4 16,3 0-2-16,1 1-3 0,2 1 7 0,-1-1-12 15,0 3 10-15,3-4-8 0,-1 0 10 0,10 3-6 16,-10 2-1-16,-4-4 0 0,17 0 1 0,-15 4 0 0,-4-5-3 16,4 5 2-16,-3-3-7 0,-1 2 7 0,-1-1-5 15,1-1-14-15,1-1 0 0,-3 1-3 16,1 0 4-16,-2-1 11 0,1 2-9 0,2 0-5 0,-6-1 7 16,3 2 3-16,-2-4-4 0,2 0 5 0,-2 3-7 15,3-1 0-15,-4 0 2 0,2 0-4 0,-1 1-1 16,-2-3 4-16,4 3 2 0,-1-2-2 0,0 0 3 15,0 1 4-15,2-1-4 0,-1 0 3 0,-2-1-2 16,-1 1 3-16,2 3-2 0,-1-4-6 0,-7 3 7 16,6-3-4-16,-1 2 3 0,1-2-4 0,-8 2 4 15,0-1 1-15,7 2-1 0,-5-2 1 0,1-1-4 16,4 3 3-16,-6-3-2 0,-1 0 0 0,8 2 2 0,-6-2-3 16,6 3 6-16,-9-6-9 0,4 6 5 0,-2-6 2 15,-1 3 4-15,-1 0 1 0,3-2-3 0,-3 2 5 16,-1-3 0-16,0 1 0 0,0 0 2 0,-6 0 2 15,0 1-5-15,0-1-1 0,0-1 6 0,-6 3 1 16,4 0-9-16,-4-1 8 0,0 1-3 0,-6 0 1 16,10-1 2-16,-10 1-2 0,7 1 0 0,-7-1-3 15,0 0 9-15,8-1 4 0,-8 1-5 0,0 0 0 0,0 0-4 16,11 0 5-16,-11 0-7 0,0 0 1 16,0 0 2-16,0 0-1 0,0 0-4 0,5 1-2 15,-1 0 5-15,-4-1-2 0,5 0-1 0,-5 0 5 0,7 3-1 16,-5 0-7-16,-2-3 8 0,5 1-7 0,-5-1 5 15,4 3-2-15,-4-3 3 0,0 0 4 16,0 0-11-16,0 0 7 0,0 0-6 0,0 0 4 0,0 0-3 16,0 0 1-16,0 0-2 0,0 0 2 0,0 0 1 15,-18-7-2-15,13 4 5 0,0 2-4 0,5 1 0 16,-5-3 0-16,1 1 0 0,4 2 0 0,0 0-2 16,0 0 1-16,0 0 0 0,-9-3 1 0,9 3 0 15,0 0-3-15,0 0-8 0,0 0 10 0,0 0 2 16,0 0 4-16,0 0 4 0,0 0 7 0,0 0-6 15,4-8 3-15,-4 8 8 0,3-6-1 0,-3 1 0 0,-3 0 1 16,3-2-1-16,0 1 2 0,-1-1 3 0,-2-3 3 16,3 3-2-16,-1-3-3 0,1 3 2 0,0-5 0 15,-2 7-6-15,2-7 0 0,0 7-2 0,0-7-4 16,3 2 0-16,0 2-2 0,3-2-1 0,-1 2-2 16,-1 1-3-16,1 2 0 0,-1 1 0 0,1 0-1 15,0 0-6-15,0 1 3 0,-1 1-1 0,0 1-1 16,-4 1-2-16,0 0 2 0,12 1-3 0,-11 4 2 15,-1-1-2-15,1 2-1 0,-3 1-1 0,-2 2 3 0,0-1 5 16,0 1-3-16,-4 2 2 0,3-1-1 16,-1 1-4-16,1 2 4 0,-2-5-2 0,2 2-1 15,0-2 6-15,0 3-4 0,1-6-2 0,1 0 0 0,1 2 2 16,2-4 0-16,-4 1-1 0,4-1 4 0,0-3 11 16,-1 5 3-16,1-5 6 0,0 0 5 0,0 0 4 15,0 0-2-15,0 0-5 0,0 0-2 0,-2-14-3 16,5 9-1-16,-3 2 0 0,2-2-3 0,0 0-9 15,0-2-21-15,1 2-24 0,1 0-31 0,1 0-27 16,0-2-40-16,-1 3-193 0,-3 0-355 0,-1-2 158 16</inkml:trace>
  <inkml:trace contextRef="#ctx0" brushRef="#br0" timeOffset="191120.86">28268 13883 35 0,'-2'-3'103'0,"1"-2"-7"15,1 5 1-15,-5-7-2 0,5 5 5 0,0 2-1 0,-3-5-1 16,2 2-2-16,1 3-13 0,0 0-5 0,-1-4-3 16,1 4-1-16,0 0-13 0,0 0-10 0,0 0 0 15,0 0-10-15,0 0 4 0,0 0 1 0,-10 7-5 16,7-2-2-16,1 0-6 0,0 2-2 0,1-2-1 16,-3 2-4-16,2 3 2 0,-2 1-5 0,0-4-1 15,1 4-2-15,2-2-3 0,-4 1-3 0,4-1 1 16,-2-4-5-16,2 3 4 0,0-5-5 0,-2 2-2 15,2 0 5-15,1-1 2 0,0-4 6 0,-3 3 2 16,3-3 5-16,-1 4-3 0,1-4 2 0,0 0-6 16,0 0 1-16,-9-2-1 0,9 2-5 0,-8-5 2 0,8 5 5 15,-1-8-2-15,0 4 4 0,2 0 6 0,-1-2-5 16,0-1-3-16,1-5-3 0,4 2 4 0,-1 0-3 16,1-2-4-16,-1 0-2 0,1 2 1 0,-1 1-3 15,0-2-4-15,2 2 2 0,-3 3-3 0,1 0-10 16,0 2 4-16,-2-1 4 0,2 2-2 0,0 1-3 0,-4 2 0 15,0 0 0-15,0 0 0 0,11 4 2 16,-12 4-4-16,2-3 1 0,-1 5 2 0,-4-1-1 16,1 2 3-16,-1 2-2 0,0-6-2 0,0 6 3 0,-1-3-1 15,0-1-2-15,0 1 4 0,-3-1-1 16,4-2-1-16,-1-1 0 0,1-2-5 0,-1 1-4 0,5-2 18 16,-4 1 8-16,-2-1 0 0,6-3 1 0,-5 2-6 15,5-2 0-15,0 0 0 0,-9-5 1 0,5 3-3 16,4 2-8-16,-4-7 5 0,2 1-2 0,0-1 3 15,0 2-6-15,2-2-4 0,0 1-12 0,2 0-15 16,2 1-15-16,-4-2-6 0,0 2-16 0,4 1-20 16,-3 1-16-16,5-2-25 0,-3 1-19 0,1 3-161 15,1-1-332-15,4 1 147 0</inkml:trace>
  <inkml:trace contextRef="#ctx0" brushRef="#br0" timeOffset="195052.86">27813 10543 61 0,'0'0'116'0,"9"-1"-5"15,-4 1-4-15,0-2-12 0,-5 2 0 0,10-5 3 16,-5 4-15-16,3-1 0 0,-2 1-13 0,-1-2-1 0,2 1-7 16,-3 0-2-16,3 0-4 0,-2-1-1 0,-5 3-8 15,7-3-4-15,-5 2-6 0,-2 1-1 0,8-1-3 16,-8 1-9-16,0 0 4 0,5-2-8 0,-5 2-3 15,0 0-6-15,0 0 0 0,0 0 0 0,0 0-2 16,0 0 0-16,0 10-3 0,0-10 5 0,-5 2 0 16,3 2 0-16,-2 0-3 0,-1 0 2 0,-1 2-4 15,0 1-2-15,-2 1 1 0,-1-2 2 0,3 3 7 16,-2-1-8-16,-2 2 6 0,0 4-1 0,1-6 2 0,-2 4-1 16,-1-1 4-16,-2 2 0 0,0 1 2 15,-3 1 2-15,-1 4 8 0,-3-1-8 0,0-2 0 0,1 1-1 16,-3 0 0-16,1-2-5 0,7-4 8 0,-3 1-4 15,0-3 2-15,0 2-3 0,0-2-2 0,4-1 3 16,-2-1-4-16,1 2-1 0,0-2-2 0,4-2 2 16,0 0-4-16,0 0-1 0,2-3 1 0,-1 4 0 15,-2-2-3-15,3-2 5 0,1 1-5 0,1 0 2 0,1-3-7 16,-1 4 2-16,1 0-8 0,1-1-7 16,1-2-15-16,-4 0-15 0,8-1-15 0,-5 2-16 15,5-2-23-15,0 0-32 0,-4 2-154 0,4-2-304 0,0 0 136 16</inkml:trace>
  <inkml:trace contextRef="#ctx0" brushRef="#br0" timeOffset="195739.87">27142 10587 67 0,'0'0'112'0,"0"0"-21"0,0 0-1 0,4 3 0 16,-4-3-6-16,1 6 1 0,3-5-12 0,-3 2-4 15,4 1 2-15,0 1-5 0,3 0-6 0,2 3 1 16,7 3-2-16,1-1-5 0,4 7-7 0,4-1-4 15,-3 2-4-15,0 0-5 0,-1 2 0 0,5 0-2 16,-3-1-3-16,2 0-9 0,0 1 3 0,1-2-9 16,-4-1 8-16,3 0-5 0,-2 0-12 0,3 0 10 15,-3-4-3-15,-7-3-1 0,2 2-1 0,-3-3-1 16,0 1 2-16,-3-3-3 0,0 0-1 0,-4-2 3 16,0 1 2-16,-1-4-12 0,-4 0 8 0,1 1 6 0,-1-1 3 15,0 0 0-15,1 2 0 0,0-1 3 0,0-1-5 16,-1 2 7-16,0-2-6 0,0 3-1 15,-2 0-1-15,5-2 1 0,-1 2-4 0,-1-1 4 0,4 1 0 16,-1-3-6-16,2 3 4 0,-1 1-3 0,0-3 3 16,0-1-5-16,-1-1 3 0,-2 2-2 0,-1-2-5 15,0-1 3-15,0 5 1 0,-5-5-2 0,9 1 3 16,-9-1-3-16,4 1 1 0,-4-1 5 0,0 0-7 16,0 0 0-16,0 0 0 0,0 0-2 0,0 0-5 0,0 0-9 15,0 0 1-15,-9-11-4 0,9 11 1 16,-9 0-12-16,4-1 3 0,5 1-2 0,-9-4-1 0,5 3 10 15,2-3-2-15,-2 2-9 0,4 2 0 0,-9-5-7 16,8 4 0-16,-3-3-13 0,1 1-18 0,3 3-15 16,-6-7-39-16,2 5-111 0,0-1-249 0,-2-2 110 15</inkml:trace>
  <inkml:trace contextRef="#ctx0" brushRef="#br0" timeOffset="197990.14">27226 13261 46 0,'0'0'119'0,"0"0"-9"0,0 0-9 16,0 0-7-16,0 0-4 0,0 0-1 0,0 0-10 15,0 0 1-15,0 0-10 0,0 0-7 0,0 0-4 16,0 0-3-16,0 0-9 0,0 0 4 0,0 0-12 16,0 0-6-16,0 0 0 0,0 0-3 0,0 0-8 0,0 0 4 15,0 0-11-15,0 0 3 0,0 0 0 16,0 0 4-16,0 0-2 0,0 0 0 0,0 0 0 0,-8 10 8 16,8-10 7-16,0 0-8 0,0 0 3 0,0 0-7 15,0 0 3-15,0 0-2 0,0 0 5 0,0 0-4 16,0 0 0-16,0 0-2 0,0 0-3 0,0 0-2 15,0 0 0-15,0 0 2 0,0 0-6 0,0 0 1 16,0 0-1-16,0 0-4 0,20-5-1 0,-13 5 3 16,-3-3 0-16,5 1-5 0,0 0 4 0,1-2-9 15,1 0-1-15,0 4 5 0,3-2-4 0,-1 0 3 16,1 0-8-16,3-1 6 0,2 0-3 0,-1 1 1 0,2-1 4 16,0 2 1-16,-3 1-6 0,2-1 3 15,-6 2-1-15,2-2 1 0,-3 1-3 0,-2 0 4 0,0 0-4 16,-2 1-4-16,-3 0 5 0,4-1-4 0,-9 0-2 15,9 0 4-15,-9 0-3 0,5 0-1 0,-5 0 0 16,3 3 0-16,-3-3 6 0,0 0-2 0,1 5 1 16,-1-5 2-16,0 0-3 0,-1 4 4 0,1-4-6 15,0 0 2-15,-4 4 6 0,4-4-8 0,0 0-2 16,-3 4 5-16,3-4 1 0,0 4-2 0,0-4 0 16,0 0 0-16,0 0 0 0,0 0 4 0,-2 3 2 15,2-3 2-15,-3 3 2 0,3-3-5 0,-4 4 3 0,4-4 1 16,-4 3 0-16,2-1 0 0,2-2-5 15,-4 4 1-15,4-4-1 0,-4 3 1 0,4-3-1 0,-1 4 0 16,0 1-3-16,-2 0 3 0,2-1-3 0,-2 2 3 16,2-1-1-16,-3 2-16 0,0 1-3 0,3 1 5 15,-4 1 3-15,3-2 0 0,0 1 0 0,-3-1-2 16,5 2 7-16,-4-4 0 0,2 1 0 0,0-1 1 16,1 1-3-16,-1-2 4 0,0-1-1 0,0-1 4 15,0 2-7-15,-1 0 3 0,0-1-1 0,1 1 3 0,-2 3 0 16,-1-1-1-16,-2 2 1 0,1-1-1 15,0 2 0-15,0 2 1 0,-1-3 6 0,-4 4-7 16,1 1 0-16,4-5 2 0,-1 3 1 0,1-2-3 0,-3 2 5 16,3 0-5-16,1-4 4 0,-2 4-1 0,1-3-1 15,1-1 1-15,0 1-2 0,2 0 3 0,-1-3-3 16,0 3 2-16,4-4 6 0,-2 3-4 0,-1 1 0 16,-1-3-1-16,3 0-4 0,-1 1 3 0,-1-1 1 15,-1-2 1-15,3 4 0 0,-2-1 1 0,2-1-5 16,0 2 1-16,-2-3 2 0,-1 3-2 0,0-4-1 15,3 1 5-15,0 2-2 0,-3-4-6 0,0 2 2 0,3 0 4 16,1 0-1-16,-4-1 3 0,4 0-4 16,-1 0 0-16,-3-2 3 0,4 3 3 0,-4-3-3 15,2 1-5-15,2-3 1 0,-3 4 2 0,3-4 1 0,-9 5-1 16,11-3 2-16,-2-2 1 0,0 0-2 16,0 0-6-16,-2 5 3 0,2-5-1 0,-2 3 0 15,2-3 3-15,0 0 0 0,-2 3-1 0,2-3 3 0,0 0-4 16,0 0 5-16,0 0 1 0,0 0 6 0,0 0-6 15,0 0 3-15,0 0-2 0,0 0 0 0,0 0 0 16,0 0-1-16,0 0 3 0,0 0 1 0,0 0-6 16,0 0 0-16,0 0-2 0,0 0-1 0,0 0 5 15,6-10-4-15,-6 10 0 0,0 0-2 0,7-2 0 0,-7 2-1 16,9 1 3-16,-9-1 1 0,9 1-2 0,0-1 0 16,-3 0-4-16,2 2 4 0,-8-2 0 15,18-2 1-15,-8 1 2 0,2 0 0 0,-1-2 0 0,2 2-1 16,1-1 1-16,-1 0-6 0,5-3 2 0,-2 1 5 15,1 0-6-15,0 0 2 0,2 2 1 0,1-3 1 16,-1 2-2-16,-1-4 1 0,0 4 1 0,1 1-5 16,-6-1 4-16,1 1 1 0,-2 2-2 0,0-4 0 15,0 1 0-15,-2 1 0 0,-1 2-1 0,-1 0 5 16,-2-3 1-16,-1 3-6 0,-5 0 5 0,12 0-4 16,-6 0-1-16,-6 0 2 0,0 0 2 0,9 0-2 15,-9 0-2-15,5 3 1 0,-5-3-1 0,6 0 5 0,-6 0-3 16,0 0 1-16,7 1 3 0,-7-1-2 15,0 0-2-15,0 0-2 0,0 0-10 0,0 0-6 0,2 1-8 16,-2-1-12-16,0 0-22 0,0 0-18 0,0 0-21 16,0 0-25-16,-16-5-151 0,8 2-298 0,4-3 132 15</inkml:trace>
  <inkml:trace contextRef="#ctx0" brushRef="#br0" timeOffset="198797.13">27263 13527 44 0,'0'0'103'0,"0"0"-9"16,0 0-3-16,0 0-7 0,0 0-15 0,0 0-5 16,-4-7-2-16,4 7-6 0,0 0-7 0,0 0-16 0,-3-3-3 15,3 3-9-15,0 0-3 0,-4-2-1 0,4 2-5 16,0 0 11-16,0 0-10 0,0 0-2 16,0 0-3-16,-7 0-4 0,7 0 5 0,0 0-1 0,0 0-4 15,0 0 1-15,0 0 2 0,0 0 5 0,0 0-2 16,0 0-2-16,0 0-3 0,0 0 8 0,0 0-4 15,0 0 5-15,0 0-9 0,0 0-4 0,0 0 7 16,-8 3 7-16,8-3-3 0,0 0 6 0,0 0-1 16,0 0 2-16,15 4-8 0,-9-3 5 0,1-1-1 15,0 0-2-15,5-1 0 0,-2 0 1 0,4 0-6 16,-4 1 6-16,2-2 3 0,3 2 7 0,3-3-4 16,-4 1 9-16,6 1 1 0,-2-1 9 0,3 0-4 0,-2-1 1 15,1 1 1-15,2-2-2 0,-4 3-4 0,4-1-1 16,-6 0-6-16,4 2 1 0,-8-1-5 0,1 1 3 15,0-2-5-15,-6 4-2 0,1-2-1 0,-3 0-8 16,2 0 4-16,-1 1-2 0,-6-1-3 0,8 0 2 16,-8 0 3-16,6 2-2 0,-6-2-5 0,5 0-1 15,-5 0-1-15,0 0 0 0,5 2 2 0,-5-2 0 16,0 0-4-16,0 0 3 0,0 0-11 0,0 0-14 16,0 0-18-16,0 0-28 0,0 0-33 0,0 0-40 15,0 0-95-15,0 0-256 0,0 0 113 0</inkml:trace>
  <inkml:trace contextRef="#ctx0" brushRef="#br0" timeOffset="206841.14">31398 11201 91 0,'0'0'102'0,"0"0"-13"0,-1-4 3 16,1 4-10-16,0 0-15 0,0-4-6 0,0 4-6 15,0 0-7-15,0 0-2 0,0 0-5 0,0 0-2 16,0 0-10-16,0 0 4 0,0 0-2 16,0 0-1-16,0 0-11 0,0 0 1 0,0 0-6 0,0 0 7 15,0 0-7-15,0 0-2 0,-15 4 2 0,15-4-7 16,-2 3 3-16,2-3 6 0,0 0-10 0,-5 2 3 16,5-2 7-16,0 0 1 0,-5 4-8 0,5-4 11 15,0 0 5-15,-6 2 0 0,6-2 3 0,0 0 1 0,0 0-1 16,0 0 2-16,0 0-4 0,0 0 5 15,0 0-6-15,-8-6 5 0,8 6-7 0,0 0-3 16,-1-2 2-16,1 2-3 0,0 0 8 0,0 0 1 0,0-6-5 16,0 6 1-16,0 0-10 0,4-5 6 0,-2 2-4 15,1-1-1-15,-3 4-6 0,8-2 0 0,0 1 1 16,-1 0-4-16,3-2 0 0,1 3-1 0,-1 0 2 16,2 4-1-16,1-3-2 0,-3 2-3 0,3 3-6 15,-3 1-4-15,2-3 2 0,-2 6-2 0,-2-3-2 16,-2 5 1-16,2-3-8 0,-1 1 6 0,0-1 0 15,-3 3 0-15,-2 0 4 0,1-1-2 0,-2 0 1 16,-1-1-2-16,0 1 4 0,-4-3 2 0,2 0 2 16,-5-1-6-16,2 1 7 0,-4 1 4 0,0-2-3 15,1-2 0-15,-7 4-8 0,4-2 7 0,-2-3 2 16,0 0-3-16,3-2 4 0,-3 1 5 0,4 2 3 16,0-3-4-16,2-1 0 0,2 0 3 0,1 2 0 15,0-1-5-15,4-2-4 0,-7 0 5 0,5 3 1 0,2-3 1 16,0 0 6-16,0 0-3 0,0 0 1 0,0 0 0 15,8 5-15-15,-8-5 12 0,11 0-4 0,0-2 4 16,-3 0-1-16,1 2 3 0,1-1-3 0,-1-2-6 16,4 3 1-16,-3-1 7 0,2 0-3 0,-2-2-1 15,5 1-2-15,-3 0-5 0,2 0 9 0,-4 1-6 16,2-1-3-16,0-1-7 0,-3 1-4 0,-1 0 2 16,0 1-6-16,-1 0 6 0,0-2 0 0,-1 2 1 15,2-2 0-15,-4 0 3 0,-1 2-3 0,-3 1 2 16,6-1 0-16,-6 1 5 0,6-1-3 0,-6 1 2 0,0 0-1 15,0 0-3-15,0 0 1 0,0 0 3 0,0 0 2 16,0 0-6-16,0 0-2 0,0 0 8 16,0 0-1-16,0 0 0 0,0 0-2 0,0 0-1 0,0 0 4 15,0 0-2-15,0 0-2 0,0 0 6 0,-13 9-1 16,11-5 5-16,0-2-3 0,2 2 2 16,0 1-4-16,-2 0 6 0,4 1-7 0,-7-1 2 0,8 2 0 15,-1-1 6-15,0 0-1 0,0-2-2 0,3-2 2 16,-1 4 2-16,0-2-1 0,0 0 1 0,3-1-1 15,-3 0 3-15,4-2 4 0,-3 1 0 0,4-2-2 16,-3 0 5-16,3 0-1 0,-2-2 5 0,1 1 3 16,-1-2-1-16,-1-1 0 0,1 0 2 0,-1-2 0 0,-2 3-6 15,1-3 1-15,-1 0 0 0,0 0 2 0,-3-1-3 16,0 2-7-16,-2-3 3 0,0 1-2 0,0 1-8 16,-1 1 2-16,1-2-2 0,-3 2 2 0,-1 1 2 15,0-1-4-15,-4 1 2 0,4 1-1 0,-4 3-8 16,4-2-12-16,-3 1-9 0,2 1-10 0,6 0-20 15,-13 3-15-15,4-3-15 0,4 3-31 0,-3-2-129 16,4 0-265-16,-2 2 118 0</inkml:trace>
  <inkml:trace contextRef="#ctx0" brushRef="#br0" timeOffset="207265.13">31871 11379 23 0,'-4'4'100'0,"0"-2"-10"0,-2 5-17 15,5-3 0-15,-2 1 1 0,-1 1 0 0,3-1-13 0,-3 0-16 16,4 0 8-16,0-1-10 0,0 2 13 16,0 1-13-16,0-4 5 0,4 3-6 0,1-3-4 15,-1 1-3-15,5-1 4 0,-3 0-13 0,2 0-3 0,2-2 2 16,-1 2-3-16,0 1-3 0,5-3 3 16,-5-2-4-16,3 1-4 0,-3-1 8 0,0-1-4 0,-2 1 6 15,0 1-7-15,3-6 5 0,-6 4-6 0,0-3 12 16,-1 1-5-16,3-1-1 0,-3-1 4 0,-1 1-1 15,-2-1 1-15,1-1-8 0,-2-1 6 0,1-1-5 16,-2 0 3-16,-1-1-5 0,0 5 3 0,-1 0-6 16,-2-4 1-16,2 4-6 0,-2 0-7 0,0 1-23 15,0 1-12-15,2 0-26 0,-2 3-18 0,-3-1-32 0,-1 1-110 16,2 0-236-16,-1 1 105 0</inkml:trace>
  <inkml:trace contextRef="#ctx0" brushRef="#br0" timeOffset="207768.22">32134 11332 2 0,'0'0'106'15,"0"0"-4"-15,8 4-5 0,-8-4-18 0,1 5 0 16,-1 0-9-16,0-1 0 0,0-4 2 0,-1 9-9 15,0-4 14-15,-2 0-8 0,2 2-7 0,-2 2-5 16,2 2 4-16,-3-2-11 0,3-2 2 16,1 3-7-16,0-2-3 0,0 1-5 0,-1 0 2 0,2-2-3 15,0 0-4-15,1-1-1 0,1 1-3 0,2 1-1 16,-1-2 0-16,0-3 5 0,1 2-2 0,2-2 0 0,0 0 0 16,1-2-3-16,0 0 0 0,3-2 1 15,-2 1 3-15,-1-2-3 0,3 0 0 0,-1-1-1 16,1 2 1-16,-4-6 6 0,2 1-3 0,-2-2-2 0,0 1-5 15,1-1-2-15,-2-1 4 0,-2-2-11 0,-3 2 3 16,3-3-4-16,-1 5-3 0,-2-4 3 0,-1 3-4 16,-1 0 1-16,-2 2-6 0,-1-4-21 0,1 5-5 15,0 1-17-15,-4-2-20 0,1 5-31 0,-3-2-29 16,0 0-60-16,-5 3-90 0,5 0-289 0,-3 0 127 16</inkml:trace>
  <inkml:trace contextRef="#ctx0" brushRef="#br0" timeOffset="-201525.04">31264 13511 81 0,'0'0'90'0,"0"0"-5"0,4-3-9 0,-4 3-7 15,0 0-5-15,0 0-14 0,0 0-5 16,0 0 2-16,0 0-1 0,0 0 0 0,0 0-2 0,0 0 1 15,0 0 3-15,0 0-5 0,0 0-10 0,0 0 11 16,0 0-6-16,0 0-10 0,0 0 3 0,0 0 1 16,0 0-3-16,0 0-3 0,-18 2 3 0,18-2-3 15,0 0 1-15,0 0 2 0,0 0-8 0,0 0-2 16,-9-2-6-16,9 2 7 0,0 0-7 0,-4 0 3 16,4 0 3-16,0 0-4 0,-9-1-6 0,9 1-3 0,0 0 2 15,-5-2 0-15,5 2 4 0,0 0-4 16,-5-4-2-16,5 4-5 0,-5-3 1 0,5 3 6 15,-4-4-5-15,4 4 1 0,-4-5-1 0,4 5-9 0,0-6 8 16,-1 2 4-16,1 4-6 0,-2-6 2 0,0 2 1 16,0 0 6-16,0 1-1 0,1-2-2 0,1 0-5 15,-3 3-2-15,1-3 6 0,2 5-6 0,-6-5 3 16,3 2-3-16,-1 0 2 0,-1 2 2 0,1-2-7 16,-2 1-1-16,-2 1-15 0,1 0 18 0,-4 0 1 15,0 1 1-15,-1 0-7 0,-2 0 6 0,3 0 3 16,-3 1-1-16,-3 0-1 0,3 0-9 0,-1 1 6 15,-1-2 3-15,1 3-3 0,2-2 7 0,-1 2-5 16,1-1 2-16,0 2 4 0,-2-2 1 0,4 0-1 16,-2 1-5-16,2-1 4 0,2 3-4 0,1-3 0 15,0 1-1-15,3-1 1 0,0-1-1 0,-1 1 3 16,2 2-5-16,4-4 3 0,-5 2 4 0,5-2-2 16,-5 1-1-16,5-1 7 0,0 0-1 0,0 0 8 15,-7 2-8-15,7-2 3 0,0 0 0 0,0 0 0 16,0 0-5-16,0 0-9 0,0 0-9 0,0-9-13 0,0 9-14 15,0 0-16-15,0 0-19 0,4-5-9 0,-4 5-19 16,3-5-90-16,-3 5-207 0,2-7 92 0</inkml:trace>
  <inkml:trace contextRef="#ctx0" brushRef="#br0" timeOffset="-201129.44">30878 13353 64 0,'0'0'79'16,"0"0"4"-16,2-5-5 0,-2 5-2 0,1-4 2 15,-1 4 1-15,0 0-4 0,0 0-2 0,-1-4-8 16,1 4-1-16,0 0-5 0,0 0-6 0,0 0-5 0,0 0-8 16,0 0-2-16,-15 6 0 0,10-6-5 15,-2 3-3-15,0 1-2 0,1 0-3 0,-3-1-5 16,-1 2 6-16,1-3-9 0,0 2-1 0,-3 0 4 0,3 1-5 15,0-1-1-15,-1 1 2 0,5-3-6 0,0 2-3 16,-3 0 4-16,3-2-5 0,1 1-3 0,-1-1 0 16,2 2 3-16,1-2 1 0,-2 0-3 0,4-2-2 15,-2 4 7-15,2-4-3 0,6 8 0 0,-3-6-3 16,4 0 3-16,-2 1 0 0,7 1 0 0,-3-1 1 16,2 2-4-16,2 0-2 0,0-4 1 0,-3 3 0 15,-1 0-7-15,3-1 10 0,-5-1-6 0,2 1 0 16,-3 1 5-16,0-2-1 0,-2 1-4 0,-1-3-2 15,1 3 7-15,-1-1-4 0,-3-2 0 0,4 2-2 16,-4-2-3-16,-2 6-8 0,2-6-21 0,-3 2-17 16,3-2-17-16,-4 3-17 0,4-3-118 0,-4 2-219 15,4-2 98-15</inkml:trace>
  <inkml:trace contextRef="#ctx0" brushRef="#br0" timeOffset="-199286.58">31241 11427 83 0,'0'0'141'0,"-1"-5"-9"0,1 5-8 15,-4-4-11-15,3 0-10 0,-2 0-5 16,3 4-4-16,0-5-5 0,0 5-14 0,0-4 2 16,0 4-7-16,-1-5-8 0,1 5-6 0,1-4-3 0,-1 4-2 15,0-7-5-15,0 5-4 0,0 2 1 0,3-4 1 16,-3 4-2-16,1-4-2 0,-1 4-1 16,1-6-5-16,-1 6-2 0,0-2-1 0,0 2-7 0,0 0-4 15,0-6 2-15,0 2-5 0,0 4 0 0,0-6 3 16,0 6-2-16,0-4-5 0,0 4 0 0,-2-6 0 15,-1 2-2-15,3 4-2 0,0-7 2 0,-1 3-4 16,-2 0-2-16,3 0-1 0,-4-1-1 0,3 2-3 16,-4-2-3-16,1 3 5 0,-1-3-4 0,-2 1 0 0,1 0-4 15,-4 0 0-15,1 2-1 0,-2-2 0 0,-3 0-4 16,1 0 2-16,-5 1-1 0,0 2 2 16,-4-3-2-16,2 3 2 0,2 0 2 0,-1-1 0 0,0-1-1 15,2 3 0-15,3-2 2 0,1 0 4 0,2 0-5 16,-1 1 3-16,3-2-1 0,0 3 1 15,2-1-2-15,0 1 2 0,7 0 1 0,-9-3-3 0,9 3 0 16,0 0-3-16,-6 0-6 0,6 0 10 0,0 0 2 16,0 0-1-16,0 0 2 0,0 0 0 0,0 0 3 15,0 0-8-15,0 0 4 0,19 4-6 0,-19-4 4 16,5 1-2-16,-5-1-5 0,0 0 6 0,0 0-4 16,8 2 1-16,-8-2 2 0,0 0 3 0,0 0-6 15,0 0-8-15,6 2-7 0,-6-2-13 0,0 0-8 16,0 0-4-16,4 1-13 0,-4-1-11 0,5 2-12 15,-5-2-8-15,6 0-9 0,-6 0-97 0,8 0-215 16,-8 0 95-16</inkml:trace>
  <inkml:trace contextRef="#ctx0" brushRef="#br0" timeOffset="-198837.52">31062 11194 63 0,'0'0'91'16,"0"0"-11"-16,-5-2-7 0,5 2-8 0,0 0-1 16,0 0-8-16,-5-2-10 0,5 2 8 0,-9-1-5 15,0-1-6-15,3 2-3 0,-3-1-1 0,-4 1 8 16,2 0-13-16,-4-1 0 0,1 1 3 0,0-2 1 16,-3 1-12-16,1-1 3 0,3 2 1 0,3 0-3 15,-1 0-3-15,3 0-4 0,8 0-2 0,-13 0-5 16,8 0 4-16,5 0-2 0,-10 2-2 0,7-1-2 15,3-1-4-15,0 0 5 0,0 0 4 0,6 9-1 0,0-8 2 16,0 0-5-16,2 1 7 0,2-2-12 0,2 1 1 16,-2-1-5-16,-4 3 6 0,4-3 3 0,-1 1-5 15,-3 2-2-15,1-1 4 0,-3 1-12 0,2-1 6 16,-2 1 0-16,-1 0-20 0,-3-3 17 0,2 2 0 16,-2 4 5-16,0-2 1 0,-2 1 4 0,-1 0 3 15,1-1-4-15,-2 1 3 0,-2 2-8 0,2-2 6 16,-1 2-2-16,1-2 1 0,-2 2 2 0,4-4 0 15,-2 4-3-15,-1-3 3 0,3 1 0 0,-1-2 0 16,0 1-5-16,1-1 6 0,1 2 0 0,-1 0-9 16,2-5 7-16,-1 5 3 0,1-5-4 0,3 6 1 15,-1-5 0-15,1 1 4 0,1 2-5 0,-1-1 1 16,4 0-6-16,0 2-16 0,-4 1-30 0,1 0-41 16,2 2-41-16,-3-3-101 0,2 2-244 0,-3-2 108 0</inkml:trace>
  <inkml:trace contextRef="#ctx0" brushRef="#br0" timeOffset="-156813.14">27921 16150 118 0,'0'0'125'0,"0"0"-16"0,-4-11-1 16,4 11-9-16,0 0-15 0,-3-3-1 0,3 3-16 15,0 0-5-15,0 0-6 0,0 0-8 0,0 0-6 0,0 0-3 16,0 0-6-16,0 0 0 0,0 0-5 0,0 0-7 15,0 0 12-15,0 0-14 0,0 0 5 16,0 0-3-16,0 0 2 0,0 0 0 0,0 0 5 16,0 0-9-16,0 0-6 0,0 0 4 0,0 0-4 0,0 0 3 15,0 0-7-15,0 0 8 0,0 0-4 0,0 0-6 16,0 0 3-16,5 14 2 0,-5-12-3 0,0 6 7 16,0-3 5-16,-2-1-6 0,1 2 1 0,1 0 8 15,-5 1 0-15,3 1-2 0,-2 2 0 0,1 0 0 16,-1-1-2-16,2 1-3 0,-2-1 2 0,3 1 0 15,-1 0 1-15,2-2 1 0,0 1-4 16,2 0 8-16,2 1 4 0,-1 0-3 0,4-3 4 16,-1 1-4-16,6-1 0 0,1 2-3 0,-1-2-3 0,5 1 0 15,-1 1-1-15,0-2-3 0,0 1-1 0,-4-1-4 16,1 0 4-16,-4 1-5 0,1-1-1 0,-1 0-2 16,-2 1-2-16,0-1-3 0,-5 0 5 0,2 0-5 15,0 1 2-15,-3 1-2 0,-1-2 3 0,0 1-1 16,-1-3-1-16,-1 1 3 0,-1 1 1 0,-1-1 2 15,2 1-2-15,-1 0 0 0,-1-2 1 0,-1-1 6 16,0 1-2-16,-3 3 1 0,-1-3-4 0,-1 0 4 16,-3 0-2-16,2-3-1 0,-7 3-1 0,6-2-3 15,-3 1 2-15,-3-1 1 0,4-1-2 0,1 0-3 16,-6-1 2-16,8 2-2 0,-2-2-9 0,3-1-5 16,-1 1-5-16,4-1-14 0,0-1-15 0,1 0-27 15,2-2-33-15,2 0-28 0,2-2-30 0,1-1-132 16,3-3-319-16,5-2 141 0</inkml:trace>
  <inkml:trace contextRef="#ctx0" brushRef="#br0" timeOffset="-156532.14">27994 16264 47 0,'21'2'102'0,"-21"-2"-1"16,14 3-5-16,-3-3-8 0,2 1 8 0,-3 0-2 15,4-1-3-15,4 1-3 0,-4-2 3 0,-2 0-6 16,8 1-6-16,-7-5-6 0,1 5-7 0,-4-1-5 0,4-2-7 16,0-1-4-16,4 1-1 0,-9 1-8 0,5 1-4 15,-2-2-1-15,-3 2-10 0,-2-2 5 16,2 2-6-16,-2 0-13 0,-2 1-24 0,0-1-21 15,0-2-27-15,-5 3-21 0,9 4-23 0,-7-1-118 16,2 2-240-16,-2-1 107 0</inkml:trace>
  <inkml:trace contextRef="#ctx0" brushRef="#br0" timeOffset="-156030.43">28349 16511 76 0,'0'0'126'0,"-3"5"-7"16,3-5-16-16,-4 2-7 0,4-2-10 0,0 0-3 16,0 0-9-16,-2 2-3 0,2-2-3 0,0 0 1 15,-2 4 1-15,2-4 6 0,0 0 7 0,0 0-3 16,0 0-9-16,0 0-3 0,0 0-2 0,2-13-5 15,-2 8-4-15,4-1-3 0,0 0 1 0,-1-2-8 16,4-1-4-16,2-1-9 0,0 5-3 16,0-2 1-16,3 0-5 0,-1 2-4 0,3 0-4 0,0 3 0 15,-1-1-1-15,2 3-4 0,0 0-3 0,0 3 0 16,-4-1-4-16,2 0 4 0,0 2-2 0,-2 1-1 16,0 1-3-16,0 1 3 0,-1-2-5 0,0 1 2 15,2 2-3-15,-3-2 2 0,1 1-3 0,-1-3-1 16,0 2 7-16,1-2-3 0,-1 0-2 0,2-1 6 15,-4-2-7-15,5 1 0 0,-6 0 0 0,3-2 2 16,2 0-3-16,0 0 2 0,-1 0 8 0,0 0-3 16,-2-2 5-16,0 1-3 0,0 0-1 0,1-3 0 15,0 0 1-15,-1 0 0 0,3 1 0 0,-2 0-2 16,3 0 2-16,-2 2-1 0,-1-5 0 0,5 5 1 16,-5-3-1-16,3 0-2 0,-2 2 1 0,-4-4 0 15,4 4-2-15,-3-1 3 0,0-1-1 0,-1 0-2 16,-1 1-6-16,0-2-22 0,0 3-23 0,-1-2-24 15,1-1-34-15,1-3-33 0,-3 3-42 0,2-3-113 16,0-1-315-16,2 0 139 0</inkml:trace>
  <inkml:trace contextRef="#ctx0" brushRef="#br0" timeOffset="-155743.89">29128 16232 11 0,'-3'-6'145'16,"3"6"-1"-16,0 0-15 0,-2-3-11 0,2 3-12 15,0 0-8-15,0 0-7 0,0 0-9 0,0 0-6 16,-8 10-7-16,8-6-4 0,-3 0-10 0,3 2-4 0,-1 1 2 16,1 1 2-16,-1 2 2 0,-2 1-4 15,3 1-2-15,0 0-6 0,-1 3 0 0,0 2-8 16,-1 0 5-16,1 2-6 0,0-4-2 0,1 4-2 15,-3-2-3-15,3 1-3 0,3-2-2 0,-2 1-2 16,-1 0-3-16,1-5 1 0,2 2-6 0,-2-2-17 16,2-4-23-16,-1 1-21 0,2 2-22 0,0-5-35 15,0 0-44-15,1-1-109 0,0-3-277 0,0 0 123 16</inkml:trace>
  <inkml:trace contextRef="#ctx0" brushRef="#br0" timeOffset="-155393.89">29310 16405 94 0,'-3'9'113'0,"-1"-1"-11"0,0 1-8 15,1-1-7-15,3 2-5 0,0-1-9 0,0 2-2 0,0-3-3 16,3-2-6-16,-2 0-5 0,-1 1-3 0,4 1 6 15,0-4-5-15,-2 1-2 0,2-1 1 0,3-1-6 16,-1 0-3-16,0-3-2 0,7 1 1 0,-1-1-7 16,0-1-2-16,1-2-2 0,-1 0-7 15,2-2-2-15,-3 1 0 0,3-4-5 0,-5-1 9 0,0 0 5 16,3-3 1-16,-5 4 4 0,1-5 4 0,-3 4 2 16,-1-2 4-16,-4 1 3 0,1 0 3 0,-2 1-6 15,-3-1 4-15,-1 0-8 0,-4 3-3 0,0 0-8 16,-5 2 1-16,1 2-7 0,-5-1-3 0,1 0 1 15,-1 4-13-15,4 1-18 0,2 1-28 0,2 1-35 16,-3-1-38-16,4 3-46 0,3 2-164 0,-1-2-344 16,4-1 153-16</inkml:trace>
  <inkml:trace contextRef="#ctx0" brushRef="#br0" timeOffset="-72323.92">31389 13729 2 0,'2'-6'86'0,"-2"6"-11"0,2-2-4 0,-2 2 2 0,0 0-7 15,2-5 3-15,-2 5-13 0,0 0 1 0,0-4-6 16,0 4-9-16,0 0-7 0,2-3-2 0,-2 3-7 16,0 0 0-16,0 0-1 0,0 0-10 0,0 0 3 15,0 0 2-15,0 0-1 0,0 0-6 0,0 0 1 16,0 0-15-16,0 0 11 0,0 0 6 0,0 0-9 15,0 0 3-15,0 0-10 0,0 0 3 0,0 0 0 0,0 0 3 16,0 0-9-16,0 0 13 0,0 0-6 0,0 0-5 16,0 0 6-16,0 0-3 0,0 0 9 0,0 0 0 15,0 0-5-15,0 0-5 0,0 0 6 0,0 0 0 16,0 0-3-16,0 0-6 0,0 0 2 0,0 0-7 16,0 0 16-16,0 0-4 0,0 0 6 0,0 0-7 15,0 0 9-15,0 0 3 0,0 0-9 0,0 0 6 16,0 0 6-16,0 0-2 0,0 0 3 0,0 0 2 15,0 0-1-15,0 0 0 0,0 0-9 0,0 0 8 16,0 0-6-16,0 0 0 0,0 0-1 0,0 0-8 16,0 0 6-16,0 0 2 0,0 0-10 0,0 0 4 15,0 0 1-15,0 0-4 0,0 0-1 0,0 0 0 16,0 0-4-16,0 0 5 0,0 0 1 0,0 0-7 0,0 0 4 16,0 0-2-16,0 0 0 0,0 0 3 0,0 0-9 15,0 0 6-15,0 0-2 0,-2 12 2 0,2-12-5 16,0 5 4-16,0-1 0 0,-2 0-1 0,2 0 2 15,-2 2 1-15,2 0-2 0,-3-2 8 0,1 3-11 16,0-1 8-16,0 3-5 0,0 1 6 0,0 0-5 16,-1-1-5-16,3 2-1 0,-3-2 6 0,3 0 6 15,-2 2-1-15,2-2 6 0,-2-1-5 0,4-2 4 16,-4 2-5-16,0-1 0 0,4 0-2 0,-4 0-3 16,4-2 2-16,0 0-1 0,-2 2-3 0,0-4 6 15,0 1-1-15,0 1-1 0,0-2-3 0,0 2 6 16,0-5-3-16,-2 7 0 0,0-4 4 0,2-3-4 0,0 6-2 15,0-6-1-15,-1 3 9 0,1-3-7 16,0 5 3-16,0-5 2 0,0 0-2 0,0 0 1 16,-1 4-5-16,1-4 4 0,0 0 1 0,0 0 4 0,0 0 1 15,0 0-1-15,0 0 1 0,0 0 6 0,2 4-8 16,-2-4-2-16,0 0 2 0,0 0-1 0,0 0-3 16,0 0 0-16,0 0-5 0,0 0 6 0,0 0 4 15,0 0-5-15,0 0 0 0,0 0 1 0,0 0 4 16,0 0-7-16,0 0 2 0,0 0-4 0,0 0 1 15,0 0-1-15,0 0 3 0,0 0-1 0,0 0 1 16,0 0-1-16,0 0-2 0,0 0 3 0,12 0 3 16,-12 0-4-16,9 2 1 0,-3-4 1 0,-1 4-2 15,5-2-3-15,0 0 3 0,-1 1 0 0,3-2-4 16,1 1 1-16,1 0-2 0,-4 0 8 0,11 1-6 16,-5-1 5-16,6 0 0 0,-4 0-2 0,4 0 1 0,1-1-2 15,6 1 12-15,0 0 1 0,1 0-1 0,-2 1-1 16,3-2 4-16,-1 1-1 0,1 1-5 0,2 0 0 15,-1 2-2-15,-1-1-2 0,-2 2 0 0,-1-1 2 16,0-2-5-16,-8 0 2 0,1 2 3 0,-2-3-5 16,-1 2-1-16,-4-1-3 0,3-1 0 0,-2 1 7 15,-2 0-7-15,2-1 5 0,-3 2-5 0,2-2 4 16,-1 0 1-16,-2 1-5 0,7 0-1 0,-4-1 7 16,4 1 0-16,1-1 3 0,-3 3-3 0,1 1 0 15,4-4-2-15,7 0-6 0,-5 3 1 0,-1-1 2 16,-3 0-1-16,3 0 1 0,-3 1-4 0,0-1 4 15,-2-2-4-15,0 3 1 0,-1-2-3 0,0-2 3 0,-3 1-2 16,0 1 0-16,1 2 2 0,-4-2 0 0,2-1 3 16,-2 0 0-16,0 0 2 0,-1 2-1 15,0-2-2-15,-1 0-4 0,1 0 5 0,2 0 0 0,1 0-3 16,-1 0 6-16,1-2-3 0,1 2-1 0,1 0 2 16,-2 0-1-16,6 2-2 0,-18-2 2 0,0 0-4 15,46 1 1-15,-46-1 1 0,32 1 4 0,-32-1-7 16,0 0 2-16,37 0 8 0,-37 0-7 0,0 0 5 15,33 0-6-15,-33 0-5 0,0 0 0 0,0 0 2 16,27 3 8-16,-27-3-4 0,0 0 2 0,0 0 4 16,0 0 1-16,0 0 3 0,0 0-6 0,0 0-2 15,34 0 0-15,-34 0 3 0,0 0 3 0,0 0-3 16,24-5 2-16,-24 5-4 0,0 0 3 0,0 0 0 0,0 0-1 16,30-4 1-16,-30 4-5 0,0 0 0 15,0 0 0-15,0 0 13 0,25-3-14 0,-25 3 3 16,0 0-3-16,0 0-1 0,0 0 1 0,0 0 1 0,0 0-1 15,0 0 6-15,0 0-2 0,0 0-4 0,0 0-2 16,0 0 6-16,0 0-4 0,0 0 4 0,0 0-1 16,0 0-6-16,0 0 6 0,0 0-1 0,0 0-3 15,0 0 2-15,0 0-5 0,0 0 7 0,0 0-5 16,0 0 6-16,0 0-1 0,0 0 0 0,0 0-5 16,0 0 4-16,0 0 0 0,0 0 6 0,0 0-3 15,0 0-1-15,0 0 2 0,0 0-1 0,0 0 2 16,0 0 7-16,0 0 4 0,0 0 7 0,0 0-4 15,0 0 1-15,0 0-13 0,0 0 11 0,0 0 2 16,11-14-3-16,-11 14-2 0,0 0 6 0,-2-23-8 16,2 23 0-16,-4-19 8 0,4 19 8 0,-5-21-5 15,5 21-1-15,-4-28-3 0,3 12-4 0,1 16-1 0,-3-29 0 16,2 19-1-16,1 10-2 0,0-24 1 0,0 24-1 16,0-20-4-16,0 20-2 0,0 0 0 15,1-18 1-15,-1 18 0 0,0 0-3 0,0 0-5 16,3-15-9-16,-3 15 8 0,0 0 0 0,0 0 0 0,0 0 0 15,0 0 0-15,0 0 2 0,0 0-4 0,0 0-1 16,0 0 2-16,0 0 0 0,0 0 2 0,0 0 3 16,0 0-1-16,0 0-3 0,0 0 2 0,0 0 4 15,0 0-9-15,0 0 0 0,0 0 5 0,0 0-5 16,0 0 0-16,0 0 5 0,0 0-1 0,0 0-1 16,0 0-1-16,0 0 7 0,0 0-2 0,0 0-2 15,0 0 0-15,0 0-1 0,0 0-9 0,0 0 8 16,0 0 3-16,0 0 1 0,0 0-3 0,0 0 3 15,0 0-3-15,0 0 0 0,0 0 5 0,0 0 2 16,0 0-5-16,0 0-1 0,0 0-1 0,0 0 2 16,0 0-1-16,0 0 7 0,0 0 1 0,0 0-5 15,0 0 4-15,0 0-7 0,0 0 4 0,0 0-5 0,0 0 4 16,0 0-2-16,0 0-10 0,0 0-22 0,0 0-19 16,0 0-25-16,0 0-26 0,0 0-26 15,0 0-29-15,0 0-125 0,0 0-303 0,-62 24 134 0</inkml:trace>
  <inkml:trace contextRef="#ctx0" brushRef="#br0" timeOffset="-68482.25">31378 10414 36 0,'0'0'56'0,"0"0"-10"0,0 0-5 0,-6 11-1 0,6-11-5 15,-2 5 1-15,2 0-3 0,0-1 1 0,0 1 0 16,-2 1-6-16,4 0-3 0,-2 2 3 0,2-1 2 16,-2 2 0-16,-2 0-12 0,4 2 11 0,1-1 3 15,-3 2 1-15,2-2 1 0,-2 1-6 0,0 1 3 16,1-3-5-16,-2 5-4 0,2 2 15 0,-1-5-9 16,-1 1-6-16,1 0 0 0,3-1 4 0,-5 1-5 15,4 0 0-15,-2-2-4 0,0 1 4 0,4-1 3 16,-4-4-2-16,3 4-1 0,-2-4-4 0,0 0-5 15,-1 0 1-15,2-2-1 0,-2 1 0 0,0-5-2 16,0 5 6-16,0-5-7 0,0 4-1 0,0-4 1 16,2 2-3-16,-2-2 4 0,0 0-9 0,0 5-2 0,0-5-5 15,0 0-18-15,0 0-10 0,0 3-28 16,0-3-118-16,0 0-194 0,0 0 87 0</inkml:trace>
  <inkml:trace contextRef="#ctx0" brushRef="#br0" timeOffset="-66971.01">31346 10435 77 0,'0'0'75'16,"0"0"-12"-16,-1-6-5 0,1 6-11 0,0 0-7 16,0 0-1-16,-4-2-4 0,4 2-5 0,0 0 1 15,0 0 7-15,0 0-3 0,-1-5 2 0,1 5-6 16,0 0 5-16,0 0-7 0,0 0 2 0,0 0 2 15,1-7 1-15,-1 7-6 0,0 0 8 0,0 0-15 16,0 0 1-16,6-2-2 0,-6 2-6 0,0 0 0 0,7-1 6 16,-7 1-10-16,10 1 6 0,1-1-8 0,-2 2 3 15,4 1 4-15,4-1 1 0,4 1-7 16,1 2 7-16,9-1 0 0,1 2-5 0,0-2 4 0,3 1-3 16,-3 0-9-16,0 0 0 0,5 0 9 0,-5 0-8 15,2-1-1-15,-1 1 0 0,-1-1-2 0,1-3-1 16,-4 2 9-16,3-1-8 0,2 1 5 0,-2-2-5 15,-11-1-19-15,7 0 18 0,-5 0 8 0,4 0-5 16,-8 0-6-16,3-1 6 0,0 1 0 0,6-1-5 16,-8 1-6-16,2-2 11 0,7 2 1 0,-6-1-4 15,-5 1-3-15,4 0 5 0,1 1-2 0,-3-1-4 16,1 2 3-16,-1-2-1 0,1 0-14 0,-1 1 9 0,3 0 5 16,-4-1 1-16,-1 3-7 0,0-1 7 15,0 0 0-15,1-1-7 0,-6 1-2 0,-3 0-2 0,4-1-1 16,-2 1 7-16,-1-2-11 0,-2 0 2 0,0 2 9 15,-1-2-4-15,-3 0 10 0,3 0-5 0,-3 3-2 16,2-3 3-16,0 0-2 0,-7 0 0 0,10 0-1 16,-5 0 6-16,-5 0-8 0,14-3 2 0,-9 3 4 15,1-2-2-15,-6 2-2 0,10 0 9 0,-7-3-6 16,1 2 5-16,-4 1-3 0,9-3 3 0,-5 0-7 16,-4 3 2-16,5-2 0 0,-1 2-2 0,-4 0 2 15,0 0 4-15,3-3-7 0,-3 3-10 0,0 0 7 16,0 0-12-16,3-4 6 0,-3 4-6 0,0 0 5 15,0 0-1-15,0 0 2 0,0 0 0 0,0 0 3 16,0 0-1-16,0 0 6 0,0 0-3 0,0 0 2 16,13 4 0-16,-13-4-1 0,4 0 3 0,1 3-1 0,-5-3 2 15,8 0 3-15,-8 0 0 0,5 1 3 0,-5-1 1 16,5 1 5-16,-5-1 4 0,0 0-7 0,0 0 5 16,7 2-4-16,-7-2-2 0,0 0 6 0,0 0-5 15,3 1-1-15,-3-1-3 0,0 0 2 0,0 0 2 16,-1 5-5-16,1-5 3 0,0 7-7 0,0-7 17 15,-2 4-12-15,2-4 3 0,-2 5-1 0,2 0-7 16,0-2 3-16,0 3 4 0,-1-3-2 0,1 4 3 16,0-2 0-16,-1-2-3 0,1 6 3 0,-2-1 3 15,1 2-4-15,0-6 1 0,-2 8-2 0,3-4 10 16,0 4-6-16,0 0 10 0,0 1-10 0,-1-1-2 16,1 4 9-16,0-5-1 0,0 3 1 0,1-3-8 15,-1 0 3-15,0 3 1 0,0-5 0 0,-1 1-5 16,0 4 4-16,-1-3 1 0,0 1 1 0,-1-2-8 15,2-1 0-15,-3 0 3 0,2 1 6 0,-1-3-1 16,-1-1-1-16,3-1 1 0,-2 1 4 0,1-3-3 16,-1 1 8-16,2 1-3 0,-2-2-3 0,3-3 3 0,-1 6 4 15,1-5-3-15,-4 3 1 0,4-4 3 0,-1 3-3 16,1-3-6-16,0 0 1 0,-4 4 0 16,4-4 2-16,-1 1-6 0,1-1 1 0,0 0 1 0,0 0-2 15,-4 3-5-15,4-3 3 0,-5 2-1 0,5-2 0 16,-8 4 2-16,8-4-2 0,-9 0 3 0,4 0-4 15,5 0 4-15,-13-4-6 0,8 4 12 0,-5 0-11 16,3-2-3-16,-5-1-1 0,-1 3 2 0,0 0 3 16,1-1 0-16,-2-1-1 0,-5-1-2 0,2 0 3 15,-5 0 1-15,4-1-4 0,-5 2 2 0,-4 0 0 0,-1-3-2 16,7 3 0-16,-7-1 2 0,-1-1-4 16,10 1 6-16,0 0 0 0,-3 2 0 0,-1-3 1 0,4 3-1 15,-8-4-5-15,-2 3 0 0,8-1 2 0,-7-2-3 16,7 4 6-16,-9-3-3 0,7 1-1 15,-4-1 2-15,-1 2 1 0,-2-3-7 0,0 2 9 0,1-1-4 16,-2 0 4-16,-1 3-1 0,4-2 0 0,-2-1 0 16,-2 2-3-16,0-4-3 0,0 2 3 0,0 2-5 15,2-4 7-15,2 4-7 0,-2-2 15 0,-1 1-12 16,3 0-4-16,7 1-2 0,1 2-4 0,1 0 5 16,2 0 1-16,4 0-6 0,4 0 5 0,0 0-14 15,0 0 7-15,3 0-5 0,6 0 7 0,-11 2-2 0,7-2 0 16,4 0 9-16,-7 2-10 0,7-2 9 15,-7 1 4-15,7-1 8 0,0 0-4 0,0 0 0 16,-7 0 3-16,7 0 2 0,0 0 1 0,-7-3-2 16,7 3 4-16,0 0 0 0,0 0-10 0,0 0 5 15,0 0-3-15,-4-2 7 0,4 2-16 0,0 0-8 0,0 0-19 16,0 0-20-16,0 0-31 0,0 0-79 16,0 0-176-16,0 0 79 0</inkml:trace>
  <inkml:trace contextRef="#ctx0" brushRef="#br0" timeOffset="-66516.51">31669 10571 14 0,'-13'9'103'0,"-2"3"-15"15,-2-3 2-15,2 0-10 0,-1 0-5 0,-2 0-2 16,2 1-11-16,0-1 5 0,0-1-14 0,1-1-7 16,3 0 4-16,1-2 0 0,1 3-11 0,1-1 3 15,-4-2-10-15,8-1 6 0,-3-1-10 0,3 3-3 16,1-3 2-16,-1 1-6 0,0-1-3 0,4 2-3 15,-2-3-22-15,2 2 1 0,1-4-16 0,-2 2-7 16,2-2-22-16,6 3-30 0,-6-3-76 0,16-3-170 16,-3 2 76-16</inkml:trace>
  <inkml:trace contextRef="#ctx0" brushRef="#br0" timeOffset="-66183.52">31931 10557 9 0,'-5'3'102'0,"0"1"-7"0,-4 2 1 15,-1 1-16-15,-2-4 7 0,1 5-13 0,-1 0 0 0,-6 1-7 16,2 0-6-16,1 3-4 0,-2-3-4 0,0 0 0 16,4 2-12-16,2-6 1 0,2 3-3 0,1-2 0 15,0-3-10-15,-1 3 2 0,3-3-5 0,1 3-3 16,1-4-5-16,2 2 7 0,-3-1-9 0,2-3 1 16,3 0-10-16,-4 6-7 0,4-6-10 0,-2 3-3 15,2-3-6-15,0 0-20 0,0 0-5 0,0 0-25 16,18-4-110-16,-9-1-191 0,8-1 84 0</inkml:trace>
  <inkml:trace contextRef="#ctx0" brushRef="#br0" timeOffset="-65873.51">32186 10560 73 0,'-9'4'98'0,"-2"3"-8"0,-3-1 3 15,-1-1-4-15,-2 3 1 0,-1-1-3 0,-1 1-4 0,0-1-5 16,1 2 1-16,-2-4-13 0,2 5 1 16,3-3-2-16,-2 0-8 0,2 0-2 0,6 1-5 0,-3-4-6 15,2 1-5-15,1 0-5 0,0 1-8 0,1 1 7 16,2-5-5-16,1 2-2 0,-3-2-4 0,3 1-3 15,1 1-4-15,0-1-3 0,1-1 1 0,3-2-7 16,0 0-9-16,-6 2-8 0,6-2-3 0,0 0-11 16,8 4-23-16,-3-4-22 0,9 0-27 0,-2 4-115 15,6-8-229-15,1 1 102 0</inkml:trace>
  <inkml:trace contextRef="#ctx0" brushRef="#br0" timeOffset="-65557.51">32382 10626 49 0,'-9'7'100'0,"2"-2"-9"15,-4 0-10-15,2 0 1 0,-1 2-9 0,1-1 5 16,-1 0-11-16,-3-1-6 0,4-1-4 0,0 2-1 16,-1-2-1-16,-1 3-6 0,0-5-8 0,1 1 1 15,1 0-1-15,-2 2-14 0,2-1-9 0,3-2 10 0,-1 1-7 16,2-1 5-16,1 3-12 0,-2-2-7 0,1 0-11 16,2-2 0-16,1 0-15 0,-1 2-12 0,3-3-10 15,-3 6-2-15,3-6-14 0,4 7-6 0,1-7-88 16,2 1-163-16,5-2 73 0</inkml:trace>
  <inkml:trace contextRef="#ctx0" brushRef="#br0" timeOffset="-65301.39">32516 10669 2 0,'-10'9'109'0,"2"-2"-11"16,-2 1 0-16,1 0-18 0,4 1-11 0,-5-2-5 15,4 3-5-15,-1-7 1 0,-2 4-9 0,5-3-4 16,-4 1-3-16,5-4-2 0,-3 3-7 0,2 1-4 16,0-1-5-16,0 0 2 0,-1-1-7 0,1-3-8 15,4 0-14-15,-5 4-12 0,5-4-17 0,-4 3-9 16,4-3-11-16,0 0-27 0,0 0-52 0,8 4-138 15,3-3 62-15</inkml:trace>
  <inkml:trace contextRef="#ctx0" brushRef="#br0" timeOffset="-65126.39">32556 10789 54 0,'-10'4'119'0,"-3"-3"-13"0,0 3-5 0,3-1-15 16,-2 1-3-16,4 1-12 0,1-1-14 0,1 1-20 16,1 0-33-16,3 0-38 0,-6 2-80 0,6-1-124 15,-2-2 55-15</inkml:trace>
  <inkml:trace contextRef="#ctx0" brushRef="#br0" timeOffset="-56138.38">31489 13126 2 0,'0'0'36'0,"0"0"-21"0,0 0-25 16,0 0-9-16,-2-5 5 0</inkml:trace>
  <inkml:trace contextRef="#ctx0" brushRef="#br0" timeOffset="-55442.39">31484 13105 47 0,'0'0'69'16,"0"0"-3"-16,0 0-5 0,0 0-1 0,0 0-6 0,0 0 1 15,0 0-6-15,0 0-4 0,0 0-3 0,0 0-5 16,-4-4-4-16,4 4 0 0,0 0-2 0,0 0-7 16,0 0 4-16,0 0-9 0,0 0 3 0,0 0 2 15,0 0 2-15,0 0-3 0,0 0-2 0,0 0-2 16,0 0 3-16,0 0-1 0,0 0-1 0,0 0 2 15,0 0-1-15,0 0-7 0,0 0 0 0,0 0 6 16,0 0-1-16,0 0-5 0,0 0-4 0,0 0 3 16,0 0-4-16,0 0 1 0,0 0 1 0,0 0-7 0,0 0 3 15,0 0-3-15,0 0-2 0,0 0 1 0,0 0-4 16,0 0 0-16,0 0 6 0,0 0-2 16,0 0 0-16,0 0-6 0,0 0-17 0,0 0-14 0,0 0-24 15,0 0-28-15,0 0-74 0,0 0-172 0,0 0 76 16</inkml:trace>
  <inkml:trace contextRef="#ctx0" brushRef="#br0" timeOffset="-51942.26">32074 13171 28 0,'0'0'129'0,"0"0"-17"0,0 0-6 16,0 0-11-16,0 0-13 0,0 0-5 0,8 5-4 16,-7-2-15-16,-1 1 5 0,4 3-22 0,-3-3 11 15,2 3 1-15,-2 3-12 0,3-1 0 0,-3 0 3 16,4 1-7-16,-5-2-6 0,0-1 1 0,4 0-3 15,-4 0-3-15,0 0-2 0,3-2-2 0,-2-1-1 16,-1 1 5-16,1-1 4 0,-1-4 10 0,0 4 2 0,0-4 6 16,0 0-2-16,0 0 1 0,0 0-2 0,0 0-6 15,0 0 0-15,0 0-7 0,4-13-4 16,-1 9 2-16,-2-1-6 0,0-2-1 0,1 0-4 0,-1 1-10 16,0 2-10-16,-1-2-25 0,0 0-24 0,3 4-24 15,-1-2-38-15,-2 4-159 0,2-5-292 0,-2 5 129 16</inkml:trace>
  <inkml:trace contextRef="#ctx0" brushRef="#br0" timeOffset="-50286.03">31701 13091 36 0,'0'0'81'0,"2"-4"-5"0,-2 4-5 0,0 0-5 16,1-5 1-16,-1 5 6 0,1-4 0 0,-1 4-4 16,0-6-2-16,0 6-10 0,0 0 11 0,4-4-7 15,-4 4-3-15,0-3 0 0,0 3 2 0,0 0-8 16,0 0-3-16,0-5-7 0,0 5-9 0,0 0-3 16,0 0-3-16,0 0-6 0,0 0 5 0,0 0-4 15,-8 15-4-15,8-10-3 0,-1 2 3 0,0 0 1 0,1 4 2 16,-2-3-2-16,1 4 2 0,0-4 7 0,1 6 1 15,1-2 1-15,-2 0-3 0,1-1-1 16,-3 0-2-16,3 0 4 0,0 0-7 0,-1-4-8 0,1 4 8 16,0-5-2-16,0 1 0 0,0-2-7 0,0 2 2 15,1-2 0-15,-2 0-4 0,1-1 5 16,0 1-1-16,0-5 1 0,0 3-5 0,0-3 2 0,0 0 2 16,-1 4 6-16,1-4-3 0,0 0-2 0,0 0 0 15,0 0 1-15,0 0-3 0,0 0 1 0,0-18 0 16,0 11 0-16,0-1-8 0,1-1 7 0,0-3-6 15,-1 0-2-15,0-1 2 0,4 1-1 0,-3 0-2 16,2-2 3-16,2-3-5 0,0 4-1 0,0-3-8 16,-2 4 10-16,-1-3-1 0,2 5 1 0,-2 2 0 0,0 3 0 15,1-1-4-15,-1-1 1 0,1 0 1 16,-3 2 0-16,2 2 0 0,-1-2-3 0,1 1 4 16,-1 1-2-16,-1 3 0 0,1-5-4 0,2 3 2 0,-3 2 1 15,0-5-2-15,0 5 5 0,0 0-3 0,2-3 3 16,-2 3-5-16,0 0 2 0,0 0 0 0,0 0-3 15,0 0 1-15,9 7 3 0,-6-2-6 16,0-2 4-16,0 3 3 0,1 0 0 0,-1 0 0 0,-1 0 5 16,1 6-2-16,-1-4 2 0,4 1-1 0,-4-1-1 15,2 4-3-15,-3-5 0 0,1 3 4 16,0-1 2-16,4-1-6 0,-6-3 3 0,2 0 2 0,-1 2-6 16,0-3 1-16,2 1 3 0,-3-3-1 0,0-2 3 15,2 6-1-15,-2-6 3 0,4 2-3 0,-4-2 2 16,0 0-1-16,0 0-1 0,0 0-2 0,11-5 3 15,-7 2-3-15,0 1-2 0,-2-5-4 0,0 0 8 16,3 2-2-16,0-2-1 0,-1-1-4 0,0 4 5 16,2-6-4-16,0 5 0 0,-3-1 0 0,1 0 6 0,0 0-2 15,1 0-1-15,-2 2-3 0,-1-1 1 16,3 2-1-16,-5 0 4 0,4 1-3 0,-4 2 0 16,3-4-2-16,-3 4 1 0,4-4 1 0,-4 4 0 0,0 0-3 15,2-2 3-15,-2 2-11 0,0 0 9 0,0 0 1 16,7-2-3-16,-7 2 2 0,0 0-1 0,0 0 3 15,0 0-5-15,7 8 3 0,-4-4-5 0,-1 1 2 16,0 0 8-16,-1-1-3 0,0 6 4 0,3 1 5 16,-3-2-6-16,2 0-5 0,-2-2 2 0,0 6 4 15,-1-4 0-15,0 1-2 0,2 1 0 0,-1-5 3 16,0 6-8-16,1-4 6 0,-2-2-2 0,0 2-1 16,0-1 5-16,0 0-1 0,1 0-1 0,1-2-2 15,-2 2 1-15,0-2-13 0,-2-1-13 0,2 1-11 16,0-5-16-16,2 6-26 0,-2-4-20 0,3 2-24 15,-3-4-44-15,0 0-105 0,11-4-293 0,-4 2 129 16</inkml:trace>
  <inkml:trace contextRef="#ctx0" brushRef="#br0" timeOffset="-49851.05">32164 13111 106 0,'0'0'127'0,"2"-3"-16"0,-2 3 1 16,0-7-5-16,0 7-15 0,0 0-3 0,0-4-15 16,0 4-3-16,0 0-17 0,0 0 4 0,-10-5-6 15,5 5-4-15,5 0 2 0,-17 0 7 0,7 1-9 16,1 0 1-16,0 1 1 0,-5 2-6 0,1-3-3 15,2 4-5-15,-2 0 5 0,2 0-1 0,-1 0-9 16,6 2-4-16,-1 0-6 0,1 2 2 0,0-1 1 0,2 1-3 16,1-1-5-16,3 2 1 0,2 1 2 0,1-1-2 15,0 1-8-15,3 0 7 0,2-1-5 16,-2 0 1-16,3-1-6 0,1 1 0 0,-1-3 2 0,0 1 0 16,0-1 0-16,-1 0-8 0,-3 0 1 0,-1-6-3 15,0 3 7-15,-2 0-5 0,3-1 2 0,-5-1 4 16,3 1 5-16,-3-3-1 0,-3 5 3 0,3-5 6 15,-6 4 4-15,6-4 5 0,-8 3 3 0,3-3-7 16,5 0-1-16,-9 3-1 0,0-3-4 0,4 2-1 16,0-1-4-16,-3 0 2 0,3 2-17 0,-3-1-10 15,2-1-21-15,2 1-21 0,1 0-20 0,3-2-32 16,-7 3-32-16,5 0-149 0,2-3-310 0,0 0 138 16</inkml:trace>
  <inkml:trace contextRef="#ctx0" brushRef="#br0" timeOffset="-48392.8">32258 13159 123 0,'0'0'132'0,"0"0"-16"0,-2-3-9 16,2 3-10-16,0 0-5 0,0 0-5 0,0 0-2 16,0 0-12-16,0 0 7 0,-5 11-2 0,5-5 2 15,-2-1-10-15,1 0 2 0,1 3-2 0,0 0-3 16,-2 3-7-16,2-3-6 0,0 3-9 0,-2-1 4 16,2 2-8-16,-2 0-4 0,2 0-4 0,-2-3-4 0,2 2-3 15,-1 0-1-15,1-5-4 0,0 3-1 0,0-4 1 16,-1 0-2-16,1 0-2 0,1 0-3 15,0-3 5-15,-1-2-2 0,0 0-1 0,0 0-3 0,0 0-1 16,14-10-1-16,-8 6 0 0,-1-1-5 0,-1-3 0 16,3 1 3-16,2-2-3 0,-4 2 0 15,0-3 0-15,1 4-5 0,-3 0 2 0,4 1-2 0,-1 2 2 16,-2 1 0-16,0 0 1 0,1 1-5 0,-5 1-1 16,0 0 2-16,10 3-3 0,-4-1 0 0,-2 1 1 15,3 3 0-15,-2-1 2 0,1 1 3 0,3 3-8 16,-5-3 1-16,1 3 1 0,2-4 3 0,-5 4-8 15,3-4 10-15,1 1-14 0,0 0 17 0,-4-3-7 16,2 2 8-16,0-3-6 0,-2-1 4 0,-2-1-4 16,10-1 5-16,-10 1-2 0,7-4-3 0,-3 1-3 15,-2 0 7-15,2-4-4 0,-1 2 3 0,3-5-1 16,-2 3 2-16,2-5-6 0,-4 4 6 0,2-1-9 0,-1 1 5 16,1-3 0-16,1 4 0 0,-5-2-1 15,2 1 3-15,0 0 1 0,-2 1-1 0,5 1 0 16,-4 0-2-16,2 0 4 0,-2 0-6 0,-1 1 4 15,4-2-1-15,0 2 0 0,-3 0 2 0,3 1-5 0,1-2 3 16,4 2-1-16,-4-1-2 0,0 2 2 0,6-6-7 16,-5 6-6-16,2-1-5 0,1 1-11 15,-3-2 8-15,3 5-1 0,-3-3-1 0,2 2 1 0,-8 1 5 16,12 2-6-16,-5 0 7 0,-3-2 0 0,1 2 1 16,-1 3-3-16,0-2 4 0,0 0 1 0,-3 1-8 15,-1 1 8-15,0-1 4 0,-3 2 9 0,1-2 7 16,-2 2 3-16,-1-2 7 0,-3 2-4 0,-1 1 6 15,3 0-1-15,1 0-5 0,1 0 1 0,-3 0 5 16,1 1-2-16,0 0-1 0,-1 1-3 0,2 0 2 16,3 1-3-16,-1 1-4 0,-2-3-1 0,5 1 2 15,0-3 3-15,4 1 0 0,-2 0-4 0,2-2-1 16,0 2 3-16,0-4 0 0,1-1 0 0,2 1-3 0,0-3 0 16,1 0 0-16,-2 0-2 0,2 0 4 15,-1-3-5-15,1 0 3 0,-3-1-2 0,0-1 0 16,-1 0 1-16,4-4-4 0,-3 2 3 0,-2-1-2 15,0 0 1-15,-3 2-2 0,0-4 1 0,0 0-3 0,-2 2 1 16,1 2-3-16,-3 1 4 0,2-2 0 0,-3 2-2 16,-1-3-1-16,2 4-1 0,0-1 4 15,-2 0-6-15,3 1 5 0,-1-1-5 0,1 2 4 0,0-2 0 16,1 2-1-16,2 3 2 0,0 0-3 0,0-6-2 16,0 6 0-16,7-5-2 0,-2 5-2 0,3-1 0 15,-8 1-2-15,20 0-3 0,-11-1-4 0,4 2 1 16,-1 4-1-16,4-2 1 0,-2 1-2 0,-2 0-4 15,-1 0 2-15,-2 4-2 0,3-2 1 0,-2-1 5 16,-4 2-3-16,2 1 3 0,-3 0 1 0,-1-3 1 16,-1 1 2-16,-1 0 0 0,-1 0 1 0,1 2 4 15,-4-3 1-15,-1 3-2 0,1-2 4 0,0-1 1 16,-1 0-2-16,2-1 5 0,-2 1-1 0,3-5 0 16,-2 5 0-16,-1-2 4 0,3-3 5 0,-2 4 8 0,0-2 3 15,2-2 0-15,0 0 0 0,0 0 0 16,0 0-1-16,0 0 0 0,0 0 4 0,0 0 9 15,-5-11-7-15,5 11-5 0,0-3 2 0,0 3 2 16,0-7 2-16,4 2-3 0,-1 0-5 0,-1 5-2 0,2-7-2 16,0 2 0-16,2-3 0 0,-6 8-2 15,0 0 1-15,23-18-7 0,-23 18 3 0,18-13 4 16,-18 13-6-16,14-14-1 0,-4 7 0 0,-10 7-1 0,16-14-1 16,-16 14-1-16,11-8 1 0,-11 8-4 0,0 0-13 15,18-8-7-15,-18 8-8 0,0 0-14 0,0 0-14 16,0 0-9-16,0 0-6 0,24-5-7 0,-24 5 7 15,0 0-17-15,0 0-6 0,0 0 4 0,0 0 1 16,0 0 2-16,0 0 5 0,0 0 7 0,0 0 7 16,0 0 5-16,0 0 4 0,0 0 4 0,0 0 7 15,0 0 8-15,0 0 2 0,18-8 3 0,-18 8 7 16,0 0 4-16,0 0-3 0,0 0 8 0,11-17 3 16,-11 17 3-16,0 0 1 0,0 0 9 0,0 0-3 15,0 0 6-15,0 0 3 0,12-6 2 0,-12 6 9 16,0 0 4-16,0 0 8 0,0 0 3 0,0 0 10 15,0 0 0-15,0 0 14 0,0 0-1 0,0 0 7 16,0 0 8-16,0 0 3 0,0 0-4 0,0 0-3 16,0 0-6-16,0 0-6 0,0 0-4 0,0 0-4 15,0 0-7-15,0 0 1 0,0 0-3 0,0 0-2 16,0 0-9-16,0 0-1 0,0 0-4 0,0 0-1 16,0 0-1-16,0 0 3 0,0 0-7 0,0 0 0 0,0 0 4 15,0 0 3-15,0 0 3 0,0 0-8 0,0 0 3 16,0 0 0-16,0 0-3 0,0 0 0 15,0 0-6-15,0 0 1 0,0 0-20 0,0 0-24 16,0 0-32-16,0 0-38 0,0 0-34 0,0 0-98 0,0 0-256 16,0 0 113-16</inkml:trace>
  <inkml:trace contextRef="#ctx0" brushRef="#br0" timeOffset="-47878.8">33053 13190 53 0,'0'0'115'0,"0"0"-11"0,0 0 5 16,0 0-5-16,0 0 6 0,-34 21-7 0,34-21-3 15,-21 11-3-15,11-1-2 0,10-10 0 0,-22 14-10 16,12-5-9-16,10-9-5 0,-18 17-5 0,18-17-3 15,-15 13-12-15,15-13-3 0,-8 13-4 0,8-13-4 16,0 0 2-16,0 0-4 0,0 16-1 0,0-16-5 16,0 0-3-16,0 0 5 0,0 0-12 0,42 7-2 15,-42-7 0-15,0 0-5 0,44-9-5 0,-44 9-5 0,34-12-3 16,-16 6-10-16,-2-3-2 0,-16 9 3 0,24-19-3 16,-15 8-7-16,0 2 0 0,-2-5 3 15,0-2 3-15,-3 1 2 0,-4 15 1 0,3-28-4 16,-3 17 7-16,0 11-2 0,-3-27 5 0,3 27 6 0,-9-24 4 15,5 14 2-15,4 10-3 0,-15-18 5 0,4 10-1 16,11 8 3-16,-19-15 0 0,19 15 5 0,-18-14 0 16,18 14-1-16,-20-9-4 0,20 9-2 0,0 0 0 15,-16-8-1-15,16 8 0 0,0 0-3 0,0 0 3 16,0 0-3-16,0 0-1 0,0 0 0 0,-21 26-1 16,21-26 3-16,2 21-4 0,-2-21-2 0,9 34 1 15,-5-17-2-15,1 1 4 0,-1 1-5 0,-2-1 0 16,2 5 2-16,-5-3 1 0,1 0-2 0,0-1-4 15,-4 7 1-15,0-7-1 0,-3 1-8 0,-2 4-9 16,1-6-12-16,0 0-14 0,-2-1-15 0,0 2-17 16,1-4-33-16,-4 1-40 0,-5 4-113 0,4-8-284 15,3-1 126-15</inkml:trace>
  <inkml:trace contextRef="#ctx0" brushRef="#br0" timeOffset="-47322.79">32196 13558 60 0,'0'0'159'0,"0"0"-18"16,3-7-3-16,-1 5-12 0,-2 2-12 0,5-5-9 15,-1 2-13-15,0 1-2 0,3-3-7 0,0 5-12 16,0-2-6-16,0 2-4 0,-1 0-4 0,-6 0-12 16,15 1-9-16,-9 0 4 0,1-1 0 0,-3 3-12 15,2-1-3-15,-2 3-1 0,1-2-4 0,-1 1 1 16,0 0-7-16,-3 0-1 0,2 1-1 0,-6-1 1 15,3 1-3-15,-1 1 1 0,-3-2-4 0,3-2 0 16,-2 5 7-16,-2-4-4 0,0-1-3 0,-2 1 1 16,3 1 0-16,-1-2 1 0,1-1-3 0,-1 1-1 15,1 0 2-15,4-2-1 0,-7 3-4 0,7-3 1 16,-3 3-4-16,3-3 2 0,0 5 0 0,0-5-3 16,3 4-3-16,2-1 3 0,-1 2 2 0,1-1 1 15,-1-1 0-15,-2 0-4 0,3 2 3 0,1-1-4 16,-5 0 4-16,4 0 0 0,-5 1-2 0,4-1-1 15,-4-2-1-15,0 3 9 0,-4-2 3 0,4 1-2 16,-1-1 2-16,-4 1 7 0,3-1 4 0,2-3-5 16,-7 3 6-16,3 0 0 0,-3-2-6 0,1 2 6 0,1-1-1 15,0 1 0-15,1-1 2 0,-1 0-4 0,1-1-1 16,-1 1-7-16,5-2-18 0,-8 2-15 0,8-2-16 16,-6 0-19-16,6 0-26 0,0 0-33 15,0 0-21-15,0 0-123 0,0 0-282 0,0 0 125 0</inkml:trace>
  <inkml:trace contextRef="#ctx0" brushRef="#br0" timeOffset="-46968.8">32530 13476 35 0,'0'0'129'0,"0"0"-1"15,0 0 0-15,0 0 3 0,-14 5-1 0,9 0-12 16,0-1 2-16,0 0 0 0,-4 3-19 0,0 0 0 16,2 1-2-16,1-1-6 0,-2 2-12 0,1 0-5 15,3 1 0-15,0 1-9 0,-1-2-7 0,3 3-2 16,3 0-9-16,-1-3-3 0,3-1-5 0,0 3-2 16,1-3-6-16,0 1 1 0,1-5-9 0,3 2-1 15,-2-1-10-15,-1-3-3 0,3-1 1 0,-1-1-4 16,0 0-5-16,-7 0 3 0,9-1-1 0,-4-3-2 15,-4 1-4-15,2-1 5 0,-3-1 5 0,0 5-7 0,-3-6-1 16,1 0 10-16,-6 3-2 0,-1 0 1 0,-1-2 2 16,-1 3-5-16,-7 0 0 0,5 0 1 15,-5 2-2-15,4 2-15 0,-3 1-19 0,4-1-19 16,1 3-27-16,2-2-30 0,3 2-46 0,1-1-164 0,1 0-338 16,2 0 150-16</inkml:trace>
  <inkml:trace contextRef="#ctx0" brushRef="#br0" timeOffset="-46305.79">32679 13537 99 0,'0'0'102'0,"0"0"-8"0,0 0-4 0,-9-3-15 16,9 3-8-16,-7-1 8 0,7 1-2 0,-11-1 2 16,11 1 2-16,-10 0 2 0,10 0-8 0,-9 0-7 15,4 1 1-15,5-1-9 0,-8 1 2 0,3 2-12 16,2 1-2-16,1 1-4 0,1 0-1 0,2 0-4 15,1 2-18-15,2 1 11 0,1 1-5 0,0 3 1 16,0-4-3-16,-1 4-3 0,4 2-1 0,-2-2-7 16,-1-4 1-16,-2 3-4 0,0-2 2 0,-3 0 1 15,0-1 1-15,0-2 2 0,-2 0-2 0,-2 0 7 16,-3 1 12-16,2-2 1 0,-3 0 5 0,-2-2 2 16,-2 1 0-16,1-3-5 0,0 3-4 0,1-4-1 15,3 0-15-15,-5 3-21 0,1-6-46 0,3 3-37 16,0 0-71-16,-2 0-111 0,1-1-294 0,4-6 130 15</inkml:trace>
  <inkml:trace contextRef="#ctx0" brushRef="#br0" timeOffset="-45729.71">32198 13635 59 0,'-5'-3'183'0,"-1"0"-24"0,2 1-7 0,1-1-21 0,3 3-13 16,-1-6-12-16,1 6-1 0,5-2-21 0,-5 2-12 15,18-2 5-15,-6 0-10 0,7 2-18 0,-3 0-1 16,6 0-3-16,6 2-1 0,0 1-8 0,4-3-8 16,-5 0-1-16,-5 0-1 0,6 1-3 0,-8-2-1 15,3 1-8-15,-1 0-1 0,-9 1-3 0,3-2-10 16,-3 2 4-16,-4-1 2 0,0 1-6 0,-4-2 1 15,-5 1-8-15,7 0-5 0,-7 0 10 0,0 0-4 16,0 0 1-16,0 0-2 0,-30 6-5 0,15-6 2 16,-6 2 7-16,4 1 2 0,1-1 3 0,-4 2 3 15,-7-1 10-15,6-1-3 0,-5-1 0 0,4 4 1 16,4-5 9-16,0 0 0 0,0 2 4 0,4-1 0 16,2 0-7-16,1-1 3 0,0 1 1 0,3 3-1 15,0-4-7-15,8 0 3 0,0 0-5 0,0 0 4 16,0 0-2-16,0 0-5 0,0 0 1 0,31-5 7 15,-11 6-13-15,10-1-2 0,-8 2 5 0,6-2-2 16,3 2-6-16,3 0 1 0,-2-2-5 0,-2 1 7 16,2-1 3-16,-6 2-3 0,-3 0 1 0,-3 1 0 15,-5-2 0-15,-3 0-3 0,0 4-2 0,-6-4 1 0,2 1-2 16,-6-2 0-16,-2 0 5 0,0 0 0 16,-16 8-3-16,3-7 3 0,-6 4 0 0,-1-3 2 15,-10 2 3-15,-2-4-4 0,5 2 0 0,-2 1 1 0,-1-3-1 16,7 0-2-16,2-1-2 0,-2 1 1 0,6 2 2 15,6-2 1-15,-1 0-2 0,7 0 1 0,5 0-2 16,-9 0-12-16,9 0-12 0,0 0-10 0,0 0-15 16,19 4-11-16,-5-1-8 0,8-5-16 0,6 2-16 15,3-1 3-15,0 2-11 0,-3-2-1 0,5-3-19 16,-4 3-80-16,5-5-224 0,-4 1 101 0</inkml:trace>
  <inkml:trace contextRef="#ctx0" brushRef="#br0" timeOffset="-42354.15">33443 13165 24 0,'0'0'62'15,"0"0"1"-15,0 0-4 0,6-20 6 0,-6 20-6 0,0 0 10 16,0 0-8-16,3-17-9 0,-3 17-11 16,0 0-2-16,0 0 5 0,0 0-7 0,0 0 8 15,1-17-10-15,-1 17-2 0,0 0 6 0,0 0 1 0,0 0-9 16,0 0 4-16,0 0-6 0,8-17 6 0,-8 17 0 15,0 0-10-15,0 0 4 0,0 0-7 0,0 0 3 16,0 0-9-16,9-14 4 0,-9 14-3 0,0 0-4 16,0 0 4-16,0 0-10 0,0 0-1 15,0 0-4-15,0 0 11 0,0 0-3 0,0 0-4 0,0 0-4 16,0 0 4-16,0 0-11 0,2-14 2 0,-2 14 4 16,0 0 1-16,0 0-12 0,0 0 13 0,0 0-2 15,0 0 3-15,0 0 3 0,0 0 0 0,0 0-1 16,0 0 1-16,0 0 0 0,0 0-5 0,0 0-1 15,0 0-2-15,0 0-1 0,0 0-3 0,0 0 13 16,0 0-9-16,0 0-1 0,0 0 4 0,0 0-4 16,0 0-4-16,0 0-6 0,0 0 10 0,0 0 9 15,0 0-5-15,0 0 2 0,0 0-2 0,0 0 1 16,0 0 1-16,0 0 1 0,0 0-4 0,0 0 2 16,0 0-7-16,0 0-6 0,0 0 13 0,0 0-2 15,0 0-4-15,0 0 8 0,0 0 3 0,0 0-2 0,0 0-8 16,0 0 4-16,0 0 0 0,0 0 1 15,0 0-4-15,0 0 1 0,0 0-1 0,0 0 3 16,0 0 1-16,0 0 3 0,0 0 2 0,0 0-8 0,0 0 8 16,0 0 15-16,0 0 4 0,0 0-9 0,0 0-1 15,-7 55 4-15,7-55-5 0,7 16-8 0,-7-16 2 16,7 17 0-16,-7-17-5 0,7 13 8 16,-7-13-6-16,9 20-3 0,-2-11 4 0,-7-9 3 0,15 26-3 15,-9-11-1-15,2-1 1 0,-2-4-1 0,3 5-4 16,-2-1 3-16,-7-14 5 0,12 22-2 15,-8-10-4-15,-4-12-5 0,9 19 2 0,-9-19 0 16,9 17 4-16,-9-17-2 0,5 12-7 0,-5-12 11 0,0 0-4 16,5 15-8-16,-5-15-4 0,0 0-4 0,0 0-5 15,0 0-20-15,0 0-22 0,-10 18-25 0,10-18-30 16,0 0-102-16,0 0-233 0,0 0 103 0</inkml:trace>
  <inkml:trace contextRef="#ctx0" brushRef="#br0" timeOffset="-41805.64">33623 13174 23 0,'0'0'77'15,"0"0"14"-15,0 0-21 0,0 0 3 0,0 0-12 16,0 0 1-16,0 0-3 0,0 0-4 0,0 0-4 15,0 0-4-15,0 0 7 0,0 0-18 0,0 0-7 16,0 0 2-16,0 0-11 0,0 0-12 0,0 0 12 16,0 0 5-16,0 0-5 0,0 0-12 0,0 0 12 15,0 0-7-15,0 0 9 0,0 0-4 0,0 0 1 0,0 0 2 16,0 0-8-16,0 0 2 0,0 0-4 16,0 0-4-16,0 0-4 0,0 0-2 0,0 0 14 15,0 0-4-15,0 0-2 0,0 0 4 0,0 0 21 16,-54 24-1-16,45-17-4 0,9-7 0 0,-17 16 11 0,6-8-6 15,-3 5 1-15,0-1-2 0,0-2 3 16,0 4 1-16,-2-2 9 0,1 2-9 0,0-3-3 0,-2 0-4 16,2 1-4-16,2-1 5 0,13-11-5 15,-19 14-4-15,19-14 3 0,-13 12-4 0,13-12 4 16,0 0 4-16,-15 9 3 0,15-9 4 0,0 0 1 0,0 0-5 16,0 0-2-16,0 0-3 0,-8 11-12 15,8-11-25-15,0 0-16 0,0 0-34 0,0 0-33 0,0 0-56 16,0 0-134-16,0 0-306 0,0 0 136 0</inkml:trace>
  <inkml:trace contextRef="#ctx0" brushRef="#br0" timeOffset="-38393.81">31043 13217 25 0,'0'0'100'0,"0"0"-12"15,-9 0-11-15,9 0-5 0,0 0-9 0,0 0-10 16,-6-2-2-16,6 2 0 0,0 0-1 0,0 0-8 15,0 0 4-15,0 0-10 0,0 0-3 0,0 0 10 16,0 0-1-16,-7 2-8 0,7-2 16 0,0 0-5 16,0 0-2-16,0 0 2 0,0 0-8 0,-9 0 2 0,9 0-4 15,0 0 1-15,0 0-3 0,-7-2-4 0,7 2-3 16,0 0-7-16,-8 1 4 0,8-1-4 0,0 0-3 16,0 0-1-16,0 0-2 0,0 0-6 0,0 0 6 15,0 0-1-15,0 0-1 0,-5 1-8 0,5-1 4 16,0 0 3-16,0 0-1 0,0 0 8 0,0 0 2 15,0 0 6-15,0 0 10 0,0 0 3 0,0 0 5 16,0 0 5-16,0 0-4 0,0 0-8 0,0 0-6 16,-3-7 0-16,3 7 3 0,0 0-4 0,8-7-6 15,-8 7 0-15,4-4-7 0,1 1-2 0,1 0 2 0,2 0-4 16,1-1 0-16,4 1-1 0,2-1-1 16,3-1-2-16,-1 2-1 0,2-3-2 0,1 5-1 15,1-4-4-15,2 3 3 0,0 0 2 0,-3-1-5 0,-1-1 3 16,3 4 2-16,-5 0-7 0,-2 0 2 0,2 2 0 15,-3-2 5-15,-1 2-4 0,6 1 3 0,-8 1 0 16,8-4-6-16,-1 5 1 0,1 0 2 0,-1 0 0 16,0 0-1-16,1 0-5 0,-2 1 4 15,-3-2 6-15,3 1-9 0,-3-3 4 0,-4 2 0 0,1 1-3 16,-3-3 2-16,-2-1-1 0,1 2 0 0,0-2-1 16,-3-1 6-16,-4 0-9 0,7 1 9 0,-7-1-3 15,7 2 2-15,-7-2-6 0,0 0 1 0,6 2 0 16,-6-2-4-16,0 0 3 0,2 3-1 0,-2-3-11 15,0 0 10-15,0 0-1 0,1 2 1 0,-1-2 2 0,0 0-1 16,0 0-3-16,0 0 1 0,0 0 0 0,0 0 3 16,0 0 0-16,0 0-4 0,0 0 1 15,-16-5-6-15,14 3 1 0,-4-1-4 0,3-2-7 0,-2 3-3 16,2-3 1-16,-3 0 0 0,3 1-5 0,-5-1-1 16,-1-3-1-16,1 3-2 0,1-1 0 0,-1-1 2 15,-1 1 5-15,-1-1 1 0,2 2-1 0,-3 0 1 16,-1-4 8-16,4 4 1 0,-3-2 1 0,2 0 5 15,4 2-2-15,-2 0 1 0,5 0 1 0,-2-1 2 0,0 4 14 16,1-5-6-16,1 3-3 0,2 0 1 16,0 0-2-16,0 4 5 0,4-2-3 0,-3-2 2 15,-1 4-5-15,10-3 0 0,-3 3 5 0,-2-1-12 16,-5 1 14-16,10-2-3 0,-2 2 1 0,-3-2 2 0,-5 2-1 16,10 2 0-16,-6-2-3 0,-4 0 0 15,13 1-3-15,-9-1-10 0,-4 0 14 0,7-1 5 0,-7 1-5 16,7-2-1-16,-7 2 7 0,0 0-12 0,0 0 7 15,9 2-2-15,-9-2 6 0,2 3-8 0,-1 0-2 16,1 2 8-16,-1-1 8 0,0 3-8 0,1-2 9 16,-2 2-7-16,1 4 0 0,1-2 7 0,0 0-4 15,-2 1 1-15,0 1-3 0,2-1-11 0,-3 0 17 16,2-1-3-16,-1-1-1 0,0 0-3 0,-1-3 0 16,1 2 10-16,-4 0 0 0,3 1 10 0,-2-2-6 15,1 1 2-15,-1-2-2 0,1 0-3 0,-3 2 7 0,1-2-2 16,0 2-4-16,-1-4-2 0,0 7-2 15,-2-3-14-15,0-1-13 0,4 2-10 0,-6-2-19 16,4 1-18-16,0-1-15 0,1-1-21 0,-1 1-117 0,0-2-234 16,2-1 104-16</inkml:trace>
  <inkml:trace contextRef="#ctx0" brushRef="#br0" timeOffset="-33977.04">32228 11008 22 0,'0'0'60'0,"0"0"-5"0,-2-3-5 16,2 3-12-16,-2-4 6 0,2 4-7 0,-5-4-12 15,0 2 4-15,2 0-1 0,-2 1-8 0,1-2-4 16,4 3 7-16,-13-4-8 0,6 1-1 0,-1-1-3 16,2 3 2-16,-3-1-5 0,0-1 0 0,-2 0 3 0,3 3 1 15,0-1-3-15,-1-3 0 0,0 1-3 16,-4 3-4-16,4-1 4 0,-2-2-2 0,-1 1 3 0,1 2-8 16,-1-3 11-16,-2 2-13 0,3-2 9 15,-3 1-1-15,1-1-1 0,-1 0 3 0,2 3-8 0,-6-2 3 16,4 0 1-16,-2 0-1 0,-1 1-2 0,-2-1 4 15,1 1-2-15,1 0 3 0,-2 0-7 0,1 1 10 16,-1-2-5-16,0 0 4 0,0 1-3 0,-1 1-5 16,-1-1 3-16,2 0-5 0,-3 1 8 0,5-2-2 15,0 4 1-15,1-2-5 0,4-2 6 0,-3 4-2 16,1-2-2-16,3 0 3 0,1 1-6 0,1-1 13 16,1 0-7-16,2 0-11 0,-1 1 4 0,2 0 3 15,-2 1 3-15,0 0 1 0,1-1-1 0,-4 3-3 16,2-2 0-16,-1 1-1 0,1-1 9 0,-2 1 1 15,1 1-2-15,-4 0 3 0,4-2-5 0,-1 2 4 16,-1-1-1-16,0 2 3 0,2-1-2 0,-3-1 0 16,1 1-4-16,0-1 6 0,-2 2-7 0,2 0 6 0,2-2-3 15,-3-1 0-15,2 3-2 0,0-3 7 16,1 3-8-16,1 0 1 0,-1-1 0 0,2 0-1 0,0 0-3 16,1 2 3-16,-1-5-1 0,2 4 3 15,-1 4 1-15,0-3 5 0,0 3 2 0,1-4 3 0,1 3-3 16,0-1-8-16,0-1 8 0,-2 2-4 0,1 1 8 15,0 1-1-15,1-3 0 0,-2 2-7 0,-2-1 2 16,1 0-3-16,-1 1 1 0,0-2-2 0,-3 1 3 16,2-3-6-16,0 1-1 0,-1 0 8 0,2-1-3 15,0 1-3-15,2-2 0 0,0 0-2 0,-2 2 3 16,0-2-2-16,4-1-2 0,2 3 5 0,-6 0 0 16,4-2-4-16,2-2 2 0,-2 6 2 0,0-3-4 15,0 2 3-15,0 0-6 0,3-1 8 0,-4-1 3 16,1 3-6-16,4-3 0 0,-4 3 2 0,3-1 0 0,-1 0-10 15,0-1 11-15,2 1-1 0,0 1 0 16,-1-2-9-16,2-1 15 0,-1 1-4 0,0-1 1 16,0 4 2-16,2-2-5 0,0-2-1 0,-2 2 7 0,4-1-5 15,-3 2 4-15,2 1 2 0,-1-3-4 16,3 0-5-16,-1 2 4 0,1-1-10 0,-1 0 8 0,1 0 2 16,-1-2 1-16,5 3-3 0,-4 1 0 0,3-2 0 15,-3-3-7-15,0 3 4 0,3 0 4 0,-1 0 0 16,1-1-3-16,-1 2-6 0,1-2 1 0,0 0 9 15,-1 2-13-15,0-3 6 0,2 2 2 0,-3 1 1 16,1-4-5-16,-1 1 4 0,2 3 2 0,0-3-3 16,-1 2-4-16,2 2 0 0,1-4-5 0,-2 2 10 15,2-2 1-15,3 3-3 0,-4-1 1 0,0 0 1 16,2 0-15-16,1-2 9 0,-2 1 7 0,4-1-5 16,-2 1 0-16,-1 1 1 0,-1-3-5 0,1-1 6 15,-1 2 1-15,1 0-3 0,0-1-1 0,1 0 3 0,1-1-7 16,-1 1 1-16,-1-2 7 0,2 1-4 0,-2-1-2 15,2 3 2-15,1-3 5 0,-2 2-2 16,7-1 0-16,-2-1-9 0,0 4 9 0,0-5-1 0,2 2-2 16,0 0-2-16,1 1-1 0,0-1-5 0,-2 0 7 15,1 1-3-15,-4-3 3 0,5-1 1 0,-1 1 3 16,2 2-13-16,-1 0 11 0,1 0-6 0,-2-2-1 16,-2 2 4-16,2-1 2 0,-1-1-2 0,0 0 4 15,-1-1-8-15,1 0-3 0,-4 0 8 0,2 0 1 16,-2 0 3-16,-1 3-7 0,-1-3 1 0,0 0 5 15,1 0-7-15,0 0 2 0,-2 0-2 0,2 0-1 16,1 0 3-16,-3 0 0 0,5-3 3 0,1 3 0 0,-1 0-2 16,4 0 1-16,0 0 0 0,-1 0-3 0,-2-1 2 15,3 2 1-15,-3-3 0 0,3 3 7 0,-1-2-8 16,-2 2 12-16,-2-1-9 0,3-1 0 0,0-1-2 16,-3 0 2-16,0 0-2 0,0 1-2 0,-2-1 4 15,0-1 2-15,-2 0-3 0,0-1-2 0,1 0 10 16,-1 0-4-16,-2-1-2 0,3-1 2 0,-3-1 3 15,2 1 0-15,-2-3-1 0,1 2-1 0,2-6 0 16,-1 0 3-16,1 0-1 0,-2-3-4 0,3 1 1 16,-3 2-6-16,4-4 5 0,-1-6-2 0,-3 8-2 15,7-8 7-15,-6 6-4 0,3 2-1 0,-3 1 3 16,0-1 3-16,1 2 1 0,-1 0 1 0,3 1 6 0,-1 1 5 16,-4 3 7-16,-1-2 7 0,-2 0 4 15,-1 2-4-15,-4-1-2 0,2-2-4 0,-6 2-6 16,-2-1 1-16,-2 0-3 0,-5-1-1 0,-1-3-4 0,-4 2 1 15,-4-5-5-15,-5 3 0 0,1-3-3 0,-1 2-1 16,-2-3-5-16,3 0-8 0,-5 0-5 0,7 0-8 16,-4 1 0-16,-2 1-9 0,3 0-15 0,2-3-4 15,1 2-8-15,4-2-19 0,-3 2-12 0,7 3-16 16,-2 2-11-16,0-1-111 0,-3 4-243 0,4-1 107 16</inkml:trace>
  <inkml:trace contextRef="#ctx0" brushRef="#br0" timeOffset="-30605.37">31508 11898 50 0,'0'0'59'0,"0"0"-5"0,0 0-4 0,0 0-7 16,0 0-9-16,0 0 1 0,0 0-5 0,0 0-4 16,0 0-5-16,0 0 2 0,7-5-6 0,-7 5 5 15,0 0 1-15,5-1 5 0,-5 1-9 0,0 0 13 0,0 0-8 16,0 0 8-16,0 0-6 0,0 0-1 16,2-3 2-16,-2 3 1 0,0 0-7 0,0 0 1 15,0 0-2-15,0 0-2 0,0 0-1 0,0 0 0 0,0 0-5 16,0 0 1-16,0 0-7 0,0 0 6 0,0 0-2 15,0 0-17-15,0 0 18 0,-2-5-2 0,2 5 0 16,0 0-5-16,0 0 4 0,0 0 2 0,0 0-5 16,0 0-2-16,0 0 7 0,0 0-3 15,0 0 1-15,0 0-2 0,1-4 3 0,-1 4-4 0,0 0 5 16,0 0-7-16,0 0-3 0,0 0-4 0,0 0 7 16,0 0-1-16,0 0-6 0,0 0 4 0,0 0 2 15,0 0-3-15,0 0-5 0,0 0 4 0,0 0 0 16,0 0 9-16,0 0 0 0,0 0 3 0,0 0 2 15,0 0 4-15,0 0 7 0,0 0-6 0,0 0 7 16,0 0 4-16,0 0-3 0,0 0-11 0,0 0 9 0,0 0-3 16,0 0 1-16,0 0 5 0,0 0-7 0,0 0 7 15,0 0-4-15,0 0 1 0,0 0-9 0,1-5 3 16,-1 5-5-16,9-3 1 0,-1 3-4 0,-3-3 2 16,2 3-6-16,1 0 2 0,1 0-1 0,0 3-2 15,3-3 5-15,-1 3-8 0,-2 1 1 0,1-1 4 16,-2 0-1-16,-3-2-9 0,3 2 5 0,-3 1-9 15,1 1 2-15,-2 0 1 0,1-1 3 0,-5 2-4 16,3-1 0-16,-2 0 4 0,-1 2-1 0,-1-2 2 16,-2 0 1-16,-2 2 0 0,1-2-4 0,-4 2-2 15,1 0 5-15,-1-1-8 0,1 1 8 0,-1-3-2 16,0 1 4-16,3 0 0 0,1 0-1 0,-1 1-1 16,1-5-3-16,-1 4 2 0,3-2 2 0,1 1-1 0,1-4 5 15,-2 5-8-15,2-5 5 0,4 3-1 0,2-1 2 16,0 0 2-16,1 0-3 0,2-1 5 0,5 2-5 15,-4-2-8-15,2 0 5 0,2 1 0 0,-4 1-1 16,0-1 0-16,1 1-1 0,-1 1 0 0,0-1 1 16,-4 1-1-16,1-1-1 0,-2 2 3 0,0-3-1 15,0 3 2-15,-2-1-3 0,-1-1-2 0,0 0 4 0,-2-3-3 16,1 5 2-16,-2-1 4 0,-1 1-6 16,0-2 10-16,2-3-8 0,-5 7 2 0,2-4-2 15,-1 1 2-15,-1-2 9 0,1 2 0 0,-2-1 4 0,1 0 0 16,-1 0-3-16,-1 0 1 0,1 1 1 0,-1-3 2 15,2-1-1-15,-4 2-8 0,4 0-9 0,0-2 18 16,0 2 1-16,-2 1 0 0,7-3-2 0,-10 0-4 16,10 0-1-16,-5 2-4 0,5-2-19 0,0 0-2 15,0 0-28-15,-9 0-5 0,9 0-30 0,0 0-38 16,0-7-79-16,0 7-214 0,5-5 95 0</inkml:trace>
  <inkml:trace contextRef="#ctx0" brushRef="#br0" timeOffset="-29920.65">31879 11872 63 0,'0'0'77'0,"0"0"-2"0,0 0-7 0,0 0-10 16,-12 3 2-16,12-3-9 0,-4 2-1 0,4-2-4 15,-6 3-3-15,6-3 5 0,-1 2-5 0,1-2-4 16,0 0 4-16,-4 3-3 0,4-3 4 0,0 0 5 16,0 0-8-16,-6 1 3 0,6-1 1 0,0 0-13 0,0 0 11 15,0 0-5-15,0 0-2 0,0 0-6 16,0 0-14-16,0 0 8 0,0 0 2 0,0 0-5 0,0 0-3 15,0 0-3-15,0 0 0 0,0 0-2 0,0 0-1 16,0 0-5-16,0 0-1 0,0 0 7 0,0 0 0 16,0 0-8-16,0 0 8 0,0 0-6 0,0 0 2 15,0 0-1-15,0 0 2 0,0 0 0 0,11-6 1 16,-11 6-2-16,5-4 0 0,-5 4 1 0,5-4 1 16,-5 4-14-16,0 0 10 0,5 0 3 0,-5 0-5 15,0 0 4-15,3-3-6 0,-3 3 2 0,0 0 1 16,0 0-5-16,0 0-4 0,0 0 5 0,0 0 4 15,0 0-5-15,0 0 1 0,-8 13-3 0,4-9 2 16,1 1-1-16,-1 1 4 0,-3 1-4 0,4 2-4 16,-3 0 3-16,1-1 4 0,1 3 6 0,-2 0-1 0,2-3-7 15,2 3 7-15,-1-1-5 0,1 2-1 0,0-1 4 16,0-1-7-16,0-2 5 0,2 1-1 16,0-1-1-16,2 0 1 0,0-2-2 0,-2 1 1 0,4-2 3 15,-1 1 6-15,3-3-7 0,-1 3 5 0,0-3-2 16,4-1 4-16,-4-1-5 0,3 0 0 0,2 0-2 15,-2-1 2-15,-3-2 1 0,3 1-3 0,-2 1 1 16,-6 0-3-16,10-5 1 0,-6 2 2 0,0-1-5 16,-1 0 2-16,-2 1-3 0,-1 3 5 0,0-5-5 15,0 5 1-15,-3-5 2 0,3 5-4 0,-6-3-2 0,1 1-1 16,-2-1 4-16,0 2-1 0,-5 1 0 16,5 0 2-16,-2 0-5 0,1 1-7 0,0-1 12 0,-1 3 2 15,1-1-13-15,2 0-15 0,1 1-7 0,-3-1-9 16,5 2-17-16,-1-2-18 0,-1 0-21 15,5-2-127-15,-5 4-242 0,5-4 107 0</inkml:trace>
  <inkml:trace contextRef="#ctx0" brushRef="#br0" timeOffset="-29620.14">32046 11966 102 0,'0'0'128'0,"0"0"-18"16,0 0-8-16,0 0-7 0,0 0-6 15,0 0-12-15,-2 13-3 0,4-8-2 0,-1-1-7 16,3 1-11-16,0 2 0 0,-3-2-2 0,5 4-6 0,-3-2-6 16,1-3-3-16,1 3-2 0,-1 0-3 0,-3 0-1 15,2-2 0-15,-2 3-6 0,-1-2-2 0,0 0-4 16,0-1 9-16,-1 2-2 0,-2-3-12 0,-1 1 11 15,-2 0-2-15,1-1-1 0,0-2 1 0,1 0 0 16,-4 1 0-16,3-1-7 0,-2 2-13 0,2-3-15 16,-1-1-30-16,3 2-15 0,3-2-15 0,0 0-55 15,-12-3-92-15,12 3-236 0,0-6 105 0</inkml:trace>
  <inkml:trace contextRef="#ctx0" brushRef="#br0" timeOffset="-29487.14">32183 11957 90 0,'6'2'114'0,"2"-1"-7"0,-2 1-17 15,2 1-46-15,-3 1-36 0,4-2-84 0,-4 2-82 16,0-3 36-16</inkml:trace>
  <inkml:trace contextRef="#ctx0" brushRef="#br0" timeOffset="-28658.59">32012 11633 26 0,'-18'-9'99'0,"-1"0"-7"16,-4-1-14-16,-3 1-5 0,-1-1-5 0,0-1-6 16,4 5 2-16,-3 0-7 0,-4 1-1 0,10 2-3 15,-10-1-10-15,0 3 2 0,0 1-2 0,2 1-1 16,0 1-6-16,-3 3 1 0,1 1 0 0,0-1-9 15,0 3 3-15,-1 1-17 0,0-1 11 0,3 2-5 16,1 0 3-16,1 1-7 0,0 1 9 0,2-2 3 16,-1 2-8-16,6-3 6 0,0 2-1 0,1-2-6 15,3 3 3-15,-2-2-4 0,3 2 2 0,0 1-1 16,4-1 4-16,2 0-5 0,1 4 1 0,3 0 1 16,1-2 2-16,3 4 8 0,5 5-1 0,-3-6 5 15,9 6-4-15,3 1 1 0,0-1-1 0,5 1 1 16,3-2-2-16,-3 3-6 0,-1-4-2 0,5 1-3 0,-1-1 0 15,1-2-2-15,0-1-1 0,4 2-3 0,3-2 1 16,-3 4 0-16,4-5-3 0,-1 2 2 16,5-2 0-16,11 1-2 0,-8-3 0 0,-2-2-1 15,13 3-12-15,2-5 12 0,-1 2-1 0,-11-7-4 0,-3 1-2 16,4-2 1-16,-5-1 1 0,-1-4-8 16,-4-1 3-16,-7 1 3 0,-5-4-2 0,4 0 4 0,-7-8-4 15,3 4 4-15,-2-1 1 0,-2-3 0 0,-2 0-5 16,1 0-8-16,0-4 4 0,-3-1-2 0,3-5-4 15,-1-3-1-15,-1-1-4 0,-3 1-9 0,-1-3 4 16,0 0 0-16,0-2 0 0,-5 0 8 0,-2 0-4 16,-2-1 5-16,-2 2-1 0,-2 0 1 0,2 1 4 15,-1 0 0-15,-3 3 5 0,2 6 3 0,0 4 0 0,-1-3 3 16,1 4-8-16,-3 0 7 0,0 3 0 16,1 2-1-16,-3 0-13 0,-6-2 10 0,2 5 5 15,-3-1-7-15,-1 3-5 0,-2 3-8 0,2-2-11 0,-2-1-2 16,1 3-9-16,-1 1-9 0,-1-1-15 15,3 1-9-15,-2 0-11 0,1 1-16 0,2 0-119 0,0-1-233 16,5 4 104-16</inkml:trace>
  <inkml:trace contextRef="#ctx0" brushRef="#br0" timeOffset="-27315.53">32449 12351 64 0,'0'0'64'0,"0"0"-1"16,0 0-10-16,0 0 2 0,0 0 6 0,0 0-9 16,-2-3 0-16,2 3-5 0,0 0 2 0,0 0 3 15,-3-5 8-15,3 5-1 0,-4-2-2 0,2 0-1 16,-2-3-4-16,4 5-4 0,-6-7-1 0,2 5-8 16,4 2-2-16,-3-3-7 0,3 3 2 0,0 0-6 15,-6 0-7-15,6 0 4 0,0 0 0 0,0 0-4 16,-3-2-3-16,3 2-3 0,0 0 7 0,0 0 5 15,0 0-1-15,0 0 1 0,0 0-1 0,0 0 6 16,-2-5-9-16,2 5 2 0,0 0-5 0,0 0 4 0,-2-5 0 16,2 5-8-16,0 0-5 0,0 0 3 0,0 0-3 15,0 0 0-15,0 0 1 0,0 0-18 0,0 0 17 16,0 0-5-16,0 0 4 0,0 0-4 0,0 0 1 16,14 0-1-16,-14 0-3 0,9 0 2 0,-9 0-7 15,9 0 8-15,-9 0-9 0,9 0 6 0,-4 0 1 16,-5 0 3-16,10 2-3 0,-4-2-1 0,-6 0-11 15,7 1 9-15,-1-1-2 0,-2 2 3 0,1 0-3 16,0 1 6-16,2-1-4 0,0-2-6 0,2 3 8 16,4 1-4-16,-3 2-2 0,2-2 1 0,3 5-7 15,1-3 6-15,0 3-4 0,3-1 3 0,-2 4-8 16,2-1 2-16,0-2 2 0,4 5 0 0,0 1-9 16,-5-4-2-16,-3 1 4 0,8 5 4 0,-7-5-1 15,7 3-1-15,-5-3 1 0,-2 0 4 0,6 2 3 16,1 2-1-16,-2 0 1 0,5-2-2 0,-3-1 6 0,0 1-9 15,-1 1 1-15,1-1 11 0,4-2-1 0,-11-2-2 16,4 2 6-16,1 4 0 0,4-1 0 0,-3 0-5 16,-5-3 6-16,-2 1-4 0,1-2-1 0,-6 2-2 15,4 1 7-15,-6-4-2 0,-8-10-2 0,15 19 2 16,-8-9 0-16,-7-10-1 0,6 14 2 0,-6-14-3 16,5 15 1-16,-5-15 2 0,0 0 5 0,3 15 2 15,-3-15 0-15,0 0-4 0,0 0 4 0,6 16-2 16,-6-16 2-16,0 0-4 0,0 0 7 0,0 0-8 15,2 18-2-15,-2-18 2 0,0 0 4 0,0 0-6 16,0 0-2-16,4 14 2 0,-4-14 2 0,0 0-3 16,0 0 0-16,0 0 2 0,0 0 6 0,0 0 6 15,0 0 1-15,0 0-1 0,0 0 1 0,0 0-6 0,0 0 1 16,3 16-3-16,-3-16 2 0,0 0-1 16,0 0-5-16,0 0-10 0,0 0-16 0,0 0-13 0,0 0-25 15,0 0-30-15,0 0-34 0,0 0-90 0,0 0-231 16,0 0 102-16</inkml:trace>
  <inkml:trace contextRef="#ctx0" brushRef="#br0" timeOffset="-26990.53">33264 12665 5 0,'0'0'82'0,"0"0"2"15,0 0-19-15,0 0-3 0,0 0-6 0,0 0 3 0,0 0-7 16,0 0-8-16,0 0 3 0,0 0-9 16,15 44-3-16,-15-44-6 0,9 20 0 0,-5-8 4 0,-4-12-5 15,5 22-2-15,-2-10-1 0,-3-12-1 16,4 25 1-16,-4-25 4 0,3 21 3 0,-3-21 9 0,-2 19-6 15,2-19 1-15,-7 19 4 0,7-19 1 0,-10 17-6 16,10-17 3-16,-20 12-8 0,9-6 1 16,11-6 1-16,-25 11-11 0,7-7 2 0,18-4-32 0,-29 11-28 15,29-11-50-15,-33 6-110 0,20-2-213 0,13-4 95 16</inkml:trace>
  <inkml:trace contextRef="#ctx0" brushRef="#br0" timeOffset="1815.93">26318 10943 69 0,'0'0'85'0,"1"-4"-10"0,0 0-12 0,-1 4-3 15,3-5-9-15,-3 5 4 0,4-6-12 16,-4 6-1-16,2-5-8 0,-2 3 3 0,0 2-2 15,3-3 0-15,-3 3-3 0,1-4-4 0,-1 4 12 16,2-4-11-16,-2 4 8 0,0 0-12 0,0-5 9 16,0 5-1-16,0 0-7 0,2-4-4 0,-2 4 6 0,0 0 0 15,0 0-5-15,1-3 2 0,-1 3 1 0,0 0-2 16,0 0-6-16,0 0-2 0,-3-5 1 0,3 5 3 16,0 0-5-16,0 0 5 0,0 0-2 0,0 0 0 15,0 0-7-15,-3-4 10 0,3 4 1 0,0 0-3 16,0 0-2-16,0 0 0 0,0 0 0 0,0 0-1 15,-3-5 1-15,3 5 1 0,0 0 5 0,0 0-3 16,0 0 0-16,0 0 4 0,0 0-8 0,0 0 5 16,0 0-9-16,0 0 3 0,0 0-8 0,0 0 1 0,0 0 2 15,0 0-6-15,0 0-1 0,0 0 3 0,0 0-3 16,0 14 2-16,-1-9 1 0,0 2-4 0,-1-1 1 16,1 1-3-16,0 4 2 0,0-1-1 0,-2 1 2 15,2-1 0-15,1 1-4 0,-4 2 8 0,3-2-3 16,-1 0-3-16,1 0 1 0,0 0 3 0,-1 1-2 15,2-3 1-15,-1 3 2 0,1-3-1 0,-1 0-2 16,-2 0 5-16,3-2 0 0,-1 0-1 0,0 0 5 16,1-2-2-16,-3-1-1 0,6 2-6 0,-3-1 2 0,0-1 1 15,0-2-1-15,0-2 3 0,0 8-2 16,0-8-4-16,1 3 2 0,-1-3 2 0,0 0-1 16,0 0-7-16,-2 4 5 0,2-4-14 0,0 0-14 0,0 0-14 15,0 0-11-15,0 0-18 0,0 0-36 0,0 0-11 16,0 0-120-16,16-5-256 0,-11 3 114 0</inkml:trace>
  <inkml:trace contextRef="#ctx0" brushRef="#br0" timeOffset="2954.48">26318 11110 73 0,'0'0'107'0,"-2"-5"-7"16,2 5-5-16,0 0-7 0,0 0-6 0,0 0-4 16,0 0-8-16,0 0 0 0,0 0-4 0,0 0-14 15,0 0-1-15,0 0-10 0,0 0-2 0,0 0-1 16,0 0-2-16,0 0-7 0,0 0-7 0,0 0-2 16,0 0 5-16,0 0-5 0,0 0 0 0,0 0-4 15,0 0 4-15,0 0 5 0,0 0-3 0,0 0-7 16,0 0 6-16,-9 0-8 0,9 0 9 0,0 0 2 0,0 0-8 15,0 0 0-15,-6 5 2 0,6-5 1 16,0 0-2-16,0 0-2 0,0 0 4 0,0 0-11 16,-4 0 6-16,4 0 4 0,0 0 0 0,0 0-3 0,0 0-2 15,0 0-3-15,0 0-6 0,0 0 5 0,0 0-1 16,0 0-4-16,0 0 4 0,0 0-2 0,2 5 3 16,-2-5-4-16,0 0 4 0,0 0-2 0,7 3 0 15,-7-3 0-15,10 0-11 0,-4 0 3 0,-6 0 4 16,17 0-3-16,-9 1 1 0,2-1 1 0,4 0 3 15,-3 0-4-15,0 0 5 0,3 0-4 0,-1 0 1 16,2 0-6-16,3-1 2 0,0 1 2 0,0-1 1 0,0 1 0 16,0-2 0-16,0 2-2 0,-1 0 2 0,3 0-5 15,-4 0-1-15,3 2-2 0,-6-1-10 0,5 0-2 16,-2-1 2-16,-3 0 4 0,-1 3-3 0,1-3-1 16,-4 0 2-16,1 1 7 0,-4-1-2 0,3 0 2 15,-1 2-5-15,0-2 6 0,-1 0 3 0,2 0-6 16,-1 0 4-16,-8 0 1 0,11-2-1 0,-3 2-4 15,-3-1 3-15,-5 1 2 0,10 0 2 0,-4 0 1 16,-6 0 0-16,8 0 3 0,-8 0-7 0,9 0 5 16,-9 0-3-16,0 0-2 0,8 0 2 0,-8 0 4 15,5-3-5-15,-5 3 7 0,0 0-11 0,0 0 1 16,0 0 6-16,0 0 8 0,0 0-3 0,0 0-2 0,0 0 2 16,0 0 3-16,0 0-3 0,0 0-1 15,0 0 1-15,0 0 1 0,0 0-2 0,0 0 1 0,-15-5 10 16,15 5-4-16,0 0-3 0,-5-1-2 0,5 1 5 15,0 0-7-15,0 0 6 0,0 0 3 0,0 0-3 16,0 0-5-16,0 0-2 0,-2-3 1 0,2 3-1 16,0 0 0-16,0 0 5 0,0 0 0 0,0-5-5 15,0 5 4-15,-5-5-8 0,3 2 5 0,2-1 3 0,0 4-1 16,-3-7-3-16,3 4 2 0,-2-2 2 16,0-1-1-16,0 1-1 0,-1 0 4 0,1 1 5 15,0-4-2-15,0 4 0 0,1-5-5 0,-1 2 5 0,1 4 1 16,0-5-5-16,-1 1-2 0,2 2 0 0,-3-1 1 15,3 0-6-15,0 1 3 0,3 1 4 0,-3-3 1 16,0 3-1-16,3-2 4 0,-2 2-3 0,2 0-7 16,-2 0 10-16,-1-1 7 0,0 5 1 0,1-6-2 15,1 3-1-15,-2 3-4 0,0 0 7 0,1-5-2 16,0 2-3-16,-1 3-2 0,0 0-4 0,0-4 3 16,0 4-8-16,0 0 6 0,0 0-5 0,0 0-1 15,0 0 1-15,0 0-4 0,0 0 2 0,0 0 1 16,0 0-3-16,0 0 0 0,0 0 3 0,0 0-2 15,0 0 4-15,0 0-4 0,0 0-2 0,0 0 4 16,0 0-3-16,0 0-3 0,0 0 2 0,0 0 2 16,0 0 2-16,0 0-1 0,0 0-2 0,0 0-1 15,0 0 0-15,0 0-1 0,0 0-5 0,0 0 10 0,0 0 1 16,0 0-2-16,0 0-3 0,-2 15 2 0,2-15-6 16,0 4 5-16,0-4-3 0,0 3 5 0,-2 1-3 15,2-4-1-15,2 4 4 0,-2 0-1 0,0 0-4 16,1-1 4-16,0 2-2 0,1 0 7 0,-1-1-1 15,0 3 1-15,-1-1-2 0,0-2 1 0,1 4-1 0,-1-1 2 16,0 4 0-16,2-5 0 0,-2 5-1 16,0-1-1-16,0-2 2 0,2 1-4 0,-2 1 2 15,-2-3-1-15,2-1 2 0,0 1-2 0,-2 0-1 0,2 0 2 16,0-2-3-16,0-1 2 0,0 1-2 0,0-1-1 16,-1 0 2-16,1-4 0 0,-1 5-4 15,1-3 5-15,0-2-11 0,0 0-6 0,-4 5-15 0,4-5-23 16,0 0-17-16,0 0-35 0,0 0-65 0,0 0-110 15,0 0-302-15,-10-9 134 0</inkml:trace>
  <inkml:trace contextRef="#ctx0" brushRef="#br0" timeOffset="5535.71">26316 10929 53 0,'0'0'104'0,"0"0"-12"16,0 0-1-16,0 0-15 0,-1-3 7 0,1 3-8 16,0 0-6-16,0 0-6 0,0 0-13 0,0 0-4 15,0 0 2-15,0 0-6 0,0 0-1 0,0 0-5 16,0 0-6-16,0 0-2 0,0 0-7 0,0 0 0 16,0 0 1-16,0 0-1 0,0 0-7 0,0 0 1 15,0 0 0-15,0 0-17 0,0 0 16 0,0 0 1 16,0 0-2-16,0 0 7 0,0 0-7 0,0 0 11 15,0 0 0-15,0 0-5 0,0 0 5 0,0 0 4 0,0 0 6 16,0 0-5-16,0 13 7 0,0-13-8 16,-1 7-2-16,0-3-4 0,-1-1 6 0,2 4 0 15,2-3-7-15,-2 4-3 0,-2-3 1 0,4 4-1 0,-1 1 2 16,0 0-2-16,0-1 3 0,-1 4-4 0,4-4-3 16,-4 1 0-16,2 3 0 0,-1-5-1 15,0 4-7-15,2-3 7 0,-2 0 0 0,-1-2-7 0,1 0-1 16,1-1 0-16,-2 1-1 0,2-2 2 0,-2 0-2 15,2-1 3-15,0 0-4 0,-1-1 5 0,-1-3-4 16,1 5 7-16,-1-5 5 0,0 4 1 0,0-4-2 16,0 0-1-16,0 0 5 0,0 0-5 0,0 0-1 15,0 0 2-15,0 0-4 0,0 0-4 0,0 0 4 16,0 0-4-16,0 0-7 0,0 0 1 0,-6-11-4 16,6 11-5-16,-1-4 2 0,1 4-7 0,-4-1 3 15,4 1 0-15,0 0 1 0,-6-3 6 0,6 3-4 0,0 0 1 16,0 0-1-16,0 0 4 0,-7-1-5 0,7 1 5 15,0 0 1-15,0 0-3 0,0 0 1 0,0 0 1 16,0 0 5-16,0 0-2 0,0 0-4 0,0 0 0 16,0 0 1-16,0 0 0 0,0 0-3 0,0 0 9 15,0 0-5-15,0 0 3 0,0 0-5 0,0 0 3 16,0 0 2-16,0 0-3 0,0 0 1 0,0 0-1 16,0 0 1-16,0 0 2 0,0 0-1 0,-9 1 2 15,9-1-4-15,0 0 3 0,0 0-4 0,0 0 4 16,0 0-2-16,-9 0 5 0,9 0-1 0,0 0-3 15,-9-1 4-15,9 1-1 0,-5-1-5 0,5 1 0 0,-6-2 2 16,6 2 3-16,0 0-1 0,-9-1-1 0,9 1 7 16,0 0-5-16,0 0 3 0,-8 0 0 15,8 0 0-15,0 0-1 0,0 0-5 0,0 0 5 0,0 0-4 16,0 0 1-16,0 0-3 0,0 0 2 0,0 0 1 16,0 0 0-16,0 0-3 0,0 0 3 0,0 0 2 15,0 0-4-15,0 0 4 0,19 4 0 0,-19-4 3 16,11 1-2-16,-4-1 0 0,-2 0 0 0,3 0 1 15,1 0-3-15,0 0-1 0,0 0 4 0,1 0-4 0,0 0 2 16,4 0-6-16,-1 0 4 0,-1 0-7 16,-1 0 4-16,3 0 1 0,0 0 3 0,4 0 0 15,-4 0-5-15,5 0-2 0,1 0 5 0,0 0-2 0,-3 3 2 16,-3-3 1-16,0 0-1 0,4 0 1 0,-6 0-3 16,2 0 3-16,-1 0-5 0,-3 0 2 0,3 0 4 15,-8 0-3-15,3 0 2 0,1-3-9 0,-3 3 6 16,-6 0 4-16,12 0-5 0,-7 0 1 0,1 0 3 15,2 3 0-15,-3-3-4 0,3 1 4 0,1-1 0 16,0 3-4-16,-3-2 1 0,2 0 2 0,1 1-1 16,-2-2-1-16,5 4 4 0,-5-4-6 0,1 0 6 0,-3 2-4 15,4-2 0-15,-9 0-3 0,10 0 6 0,-10 0 0 16,9 0 0-16,-9 0 0 0,4 0 4 16,-4 0 0-16,0 0 5 0,0 0-3 0,0 0 1 0,9-2-5 15,-9 2 2-15,0 0 1 0,0 0 2 0,0 0-5 16,0 0 0-16,4-3 0 0,-4 3-1 0,0 0-2 15,0 0 0-15,0 0 3 0,0 0-2 0,0 0-4 16,0 0 5-16,0 0 1 0,0 0-1 0,0 0 2 16,0 0 4-16,0 0-4 0,0-3 2 0,0 3 0 15,0 0-3-15,0-5-2 0,0 5 4 0,0 0-4 16,-4-5-1-16,2 2 1 0,2 3-2 0,0 0 1 16,-2-4 4-16,2 4-2 0,0 0 0 0,-1-3-1 0,1 3-4 15,0 0 2-15,0 0-3 0,0 0 1 16,5-3 1-16,-5 3 1 0,0 0-2 0,12 0 2 15,-10-3-4-15,-2 3-1 0,0 0 4 0,10 3-1 0,-10-3-4 16,0 0 3-16,8 0 1 0,-8 0-1 0,0 0-4 16,9-3 8-16,-9 3 0 0,4 0-7 0,-4 0 5 15,0 0 2-15,0 0-1 0,0 0 0 0,0 0 2 16,0 0-1-16,0 0-5 0,0 0 4 0,0 0 0 16,0 0 0-16,0 0-2 0,5 3-1 0,-5-3 0 15,0 0 3-15,0 0-1 0,-3 6 2 0,3-6-5 16,0 0 4-16,0 0-2 0,0 0 2 0,0 0-2 15,-2 6 1-15,2-6 5 0,0 0-2 0,0 0 1 0,0 0 5 16,0 0 3-16,0 0-2 0,0 0 0 16,0 0-1-16,0 0-2 0,0 0-1 0,0 0 1 15,0 0 2-15,0 0-2 0,0 0-2 0,0 0-2 0,-11-8-2 16,11 8-3-16,0 0 8 0,-2-4-3 0,2 4 2 16,-1-5 0-16,-2 2 2 0,3 3-3 0,-1-4 6 15,-2-1 0-15,3 5 4 0,-1-7-1 0,1 2 2 16,0 0-1-16,0 0-1 0,0-2-2 0,0 2-2 15,1-2 0-15,-1 0-2 0,4-3 2 0,-1 5-2 16,-2-7-1-16,1 9-2 0,1-6 2 0,-2 3 2 16,-1 0-3-16,0-4 0 0,0 6-4 0,0-2 4 15,3 2 1-15,-3 0-3 0,0 1-4 0,0 3 6 16,1-6-3-16,-1 6 0 0,0 0-6 0,0-4 2 16,0 4-5-16,0 0 7 0,0 0 0 0,-4-4-1 0,4 4-1 15,0 0 2-15,0 0 3 0,0 0-4 0,0 0-3 16,0 0 4-16,0 0-1 0,0 0-3 0,0 0-1 15,0 0 8-15,-6 11-2 0,6-11-3 0,-1 4 2 16,1-4 3-16,0 5-4 0,-3-2 3 0,3-3-2 16,0 5 0-16,3-2-7 0,-3 0 9 0,0-3-2 15,-3 8 1-15,3-3-2 0,0 0 1 0,0 1 1 16,0 2-1-16,0-3 0 0,-1 5 0 0,2-2-5 16,-1 1-10-16,0-1 4 0,0 1 0 0,0-2 1 15,0 0 6-15,3 3-3 0,-2-3 0 0,-1 0 1 16,0-2 1-16,2 3 1 0,1-1 0 0,-2-2-1 15,-1 1 3-15,3-3 0 0,-3 2 1 0,1 0-1 0,-1-1 0 16,0-1-1-16,0-3 3 0,0 7 0 0,0-7 2 16,0 6-3-16,0-6 2 0,0 2-2 0,0-2 1 15,0 0 0-15,0 3 3 0,0-3 1 0,0 0 0 16,0 0-3-16,0 0 0 0,0 0 3 0,0 0-3 16,0 0 1-16,0 0-2 0,0 0 3 0,0 0 0 15,0 0 0-15,0 0-2 0,-14-5 0 0,13 0 2 16,1 5-2-16,-3-5 1 0,3 5 4 0,-1-8-5 15,1 3 3-15,0 1-3 0,1-2 3 0,2 0 1 16,-2-1-1-16,-1 0-2 0,3-3 0 0,-2 0-1 16,-1-2 1-16,5 3 3 0,-4-2-7 0,-1 0 4 15,0-1-1-15,0 4-1 0,0-5-2 0,0 2 3 0,-1 1-3 16,-2 1 4-16,3 2 1 0,-2-1-3 0,4 1-2 16,-2-1 1-16,-2 3 0 0,2 1 2 15,0-1 0-15,0-2 0 0,-1 2-1 0,1 5 1 0,1-5-1 16,-2 1-2-16,1 4 1 0,1-5 2 0,-1 5-2 15,0-3-3-15,0 3 2 0,0 0 1 0,0 0 1 16,-1-5 1-16,1 5 1 0,0 0-2 0,0 0-2 16,0 0-1-16,0 0 2 0,0 0-2 0,0 0 2 15,0 0 0-15,0 0-1 0,0 0 1 0,0 0 0 16,0 0-2-16,0 0 3 0,0 0 2 0,0 0-4 16,6 14 1-16,-6-9 1 0,1 1 1 0,-1-2-5 15,0 1 5-15,0 0 0 0,-1 2-2 0,1-2 4 16,0 1-2-16,1 1-3 0,-1-2 2 0,0 1-1 0,0-1 1 15,0 1 2-15,0-1-1 0,0 0 0 0,0 0-1 16,0 1 3-16,0-4-3 0,0 3 1 0,0-1-2 16,0-4 3-16,-1 8-2 0,1-8 2 0,0 3 3 15,0-3 0-15,0 6-1 0,0-6-2 0,-3 2 5 16,3-2-1-16,0 0-1 0,0 0 1 0,0 0 0 16,0 0-2-16,0 0-2 0,0 0 3 0,0 0-3 15,0 0 2-15,4-14-2 0,-4 11 1 0,0-3 1 16,0 6 2-16,0-5-4 0,3 4-1 0,-3 1 2 15,-3-8-2-15,3 2 3 0,0 2-3 0,-4 0 0 16,2 0 4-16,2-2-4 0,0 6-2 0,0-8 2 16,-1 3 0-16,2-1-2 0,-2 3 7 0,2 0-5 0,-1 3-2 15,0-8-7-15,0 5-10 0,0 3-15 16,0 0-20-16,0 0-20 0,0-4-22 0,0 4-26 0,0 0-30 16,0 0-130-16,5 11-304 0,-5-11 134 0</inkml:trace>
  <inkml:trace contextRef="#ctx0" brushRef="#br0" timeOffset="8586.86">26876 10934 64 0,'0'-5'104'16,"0"5"-11"-16,-4-3-8 0,4 3 0 0,-1-5-4 15,1 5-6-15,-4-4-4 0,2 1-3 0,2 3-4 16,-2-3-1-16,2 3-5 0,0 0-1 0,-5-3-3 16,5 3-9-16,0 0-5 0,0 0-1 0,0 0-5 15,0 0-1-15,0 0-5 0,1-7-5 0,-1 7 1 0,0 0 2 16,0 0-9-16,0 0 3 0,0 0-9 0,0 0 3 15,0 0-3-15,0 0 0 0,0 0 1 0,0 0 4 16,0 0-10-16,0 0 3 0,0 0 2 0,0 0-8 16,0 0 1-16,0 0 4 0,0 0-6 0,0 0 1 15,0 0-1-15,0 0-1 0,0 0 3 0,8 13 9 16,-8-13-8-16,0 5 3 0,1-1 5 0,2-1 1 16,-2 1 2-16,-1 2-5 0,0-2-1 0,3 3 3 15,-2-2-5-15,-1 0 2 0,0 3 5 0,2-1-5 16,1 3-4-16,-3 0 4 0,0-3-4 0,0 1 6 15,0 2-4-15,0 1-2 0,-3-2 0 0,1 1 0 16,2 0-2-16,0 0 2 0,0-4-2 0,0 1-3 16,0 1 5-16,0-3-1 0,0 3 1 0,0-2-1 0,0 1-2 15,0-2-1-15,0 1 3 0,0 0 1 0,0-1-1 16,0-2 3-16,0 1-5 0,2-1 1 0,-2-3 0 16,3 5-3-16,-2-3 4 0,-1-2-3 0,0 0-3 15,0 5 5-15,0-5-1 0,0 0-1 0,0 4 1 16,0-4 1-16,0 0 2 0,0 0-7 0,3 2 1 15,-3-2-5-15,1 4 1 0,-1-4 2 0,0 0 5 16,0 0-3-16,-5 5 4 0,5-5-3 0,-5 5-1 16,5-5-2-16,-1 1 4 0,1-1 3 0,0 0-2 15,0 0-1-15,-8 1-2 0,8-1-1 0,-9 0-2 16,9 0 5-16,-10 2-2 0,10-2 1 0,-11-2-2 0,5 2-2 16,-1-1 5-16,7 1-2 0,-16-1 2 15,10 1-3-15,-3-3 1 0,-1 2-1 0,0 1 0 0,1 0-2 16,-3-1 6-16,2 1 0 0,0 1 0 0,-3-1-5 15,3 1 2-15,-2 2-2 0,1-2 2 0,-1-1-4 16,0 0 5-16,1 1-3 0,-2 1 2 0,-1-2 2 16,1 1-1-16,0 1 0 0,2-1 0 0,-1-1 2 15,0 0-2-15,2 1 2 0,-2-1-1 0,2 2-1 16,0-4-2-16,1 4 2 0,1-2-1 0,2 0 1 16,-2-2-4-16,8 2 2 0,-15 0 5 0,7 0-5 15,8 0-1-15,-14 0 2 0,9 0-1 0,5 0 4 16,-13-1-1-16,9 2-3 0,4-1-1 0,-10 0 0 15,10 0 3-15,-7 0-2 0,7 0 4 0,0 0-2 16,-9 2-5-16,9-2 2 0,-7 0 4 0,7 0-2 0,0 0 0 16,-9-2 2-16,9 2-3 0,-7 0 5 0,0-1-1 15,3-2 0-15,4 3-5 0,-10-3 2 0,5 2 2 16,0 1-4-16,0-1 1 0,0-2-3 0,5 3 2 16,-9-1 1-16,9 1 0 0,-8-1 1 0,8 1-6 15,-5-1 6-15,5 1 0 0,0 0 3 0,0 0 0 16,0 0-4-16,-8 0-1 0,8 0 2 0,0 0 2 15,-5-1 4-15,5 1-4 0,0 0-1 0,0 0-1 16,-9 0 1-16,9 0 0 0,0 0-1 0,0 0 0 16,0 0 6-16,0 0 0 0,0 0 5 0,-7-2-4 15,7 2 3-15,0 0-3 0,0 0-2 0,0 0 3 16,0 0-3-16,-7-1 0 0,7 1-3 0,0 0 5 0,0 0 0 16,0 0-4-16,0 0 1 0,0 0-3 0,0 0 2 15,0 0 2-15,0 0 0 0,0 0 2 0,0 0 3 16,0 0-3-16,0 0 0 0,0 0 4 0,0 0-3 15,0 0 1-15,0 0-3 0,0 0-2 0,0-6 1 16,0 6 2-16,0 0-1 0,0 0 0 0,0 0-2 16,0 0 1-16,7-6-1 0,-7 6-2 0,0 0-2 15,3-1 3-15,-3 1-3 0,0 0 5 0,0 0-5 16,0 0 3-16,4-2-3 0,-4 2-3 0,0 0 6 16,0 0-3-16,3-6 3 0,-3 6-3 0,2-4 0 15,1 1-2-15,-3 3 1 0,4-5 3 0,-2 1-1 16,1-1-1-16,1 1-2 0,-2-1 7 0,1-2-4 0,2 2 1 15,-2 0-4-15,-1-2 1 0,2 0 1 0,-3 0-1 16,0 0-1-16,1-1 2 0,-2 2 1 0,0-2-1 16,-3 1 3-16,3-1-5 0,-1 2 2 0,-1 0 0 15,-1 0 0-15,2 1 1 0,-2 0-3 0,2 1 1 16,-1 0-2-16,2 4 2 0,-3-7-1 0,1 4 2 16,2 3-3-16,-1-3 1 0,1 3-1 0,0 0 3 15,0-5-2-15,0 5 0 0,0 0 0 0,0 0 2 16,0 0 0-16,0 0 3 0,-3-5-1 0,3 5 1 15,0 0-3-15,0 0 2 0,0-4 0 0,0 4-1 16,0 0-4-16,0 0 4 0,0 0-1 0,0 0 0 16,0 0-5-16,-1-3 2 0,1 3 0 0,0 0 1 0,0 0-1 15,0 0 0-15,0 0 1 0,0 0-2 0,3 12 2 16,-3-12 0-16,2 5-2 0,-2-1 4 16,2 0 0-16,-1-1 1 0,0 3 0 0,0-3-1 0,1 2-2 15,-1 1 1-15,0 0-1 0,1 0-1 0,-1 0 5 16,2 2-1-16,-1-1-1 0,-2 0 0 0,1 0-2 15,-1 0 3-15,1-2-2 0,-1 0 2 0,2 3-3 16,-2-1 3-16,0-1-5 0,0-1 3 0,-2 1 0 16,2-1 3-16,-1 0-2 0,1 0-1 0,-1 1 0 0,1-1 0 15,1-2 1-15,-2 1 0 0,2 1 2 16,-1-5-1-16,-1 4 0 0,1-4 1 0,1 3 1 16,-1-3-4-16,1 4 3 0,-1-4 2 0,0 3 0 0,0-3-2 15,0 0-1-15,0 0 4 0,0 0-2 0,0 0-4 16,0 0 6-16,0 0-1 0,0 0-2 0,0 0-3 15,0 0 3-15,0 0 0 0,0 0-2 0,0 0 1 16,0 0-1-16,-1-12 0 0,1 12 1 0,0 0 0 16,-3-2-6-16,3 2-5 0,0 0-1 0,0 0 0 15,0 0-2-15,0 0 4 0,0 0-3 0,0 0 2 16,0 0 0-16,0-6 4 0,0 6-2 0,0 0 1 16,2-5 2-16,-2 5-4 0,0 0 4 0,0 0-1 15,0 0 5-15,0-4-3 0,0 4 3 0,0 0-3 16,0 0 3-16,0 0 0 0,0-5-2 0,0 5 0 0,0 0-1 15,0 0 1-15,0 0-1 0,0 0 2 16,0 0-1-16,0 0 6 0,0 0-3 0,0 0-1 0,0 0-1 16,0 0-1-16,0 0-3 0,0 0 7 0,0 0-5 15,0 0 1-15,0 0 2 0,0 0 2 0,0 0-3 16,0 0 1-16,0 0-2 0,0 0 6 0,0 0-5 16,0 0 2-16,0 0-3 0,0 0 2 0,0 0 0 15,0 0 2-15,0 0 0 0,0 0 1 0,0 0-3 16,0 0 3-16,0 0-2 0,0 0-2 0,0 0 6 15,2 11-2-15,-2-11 2 0,5 2 1 0,1-1-1 16,0 0-1-16,1-1-3 0,1 1 0 0,3-1 0 0,0 0 0 16,3 1 1-16,-1-2 0 0,2 1-3 0,-1 0 1 15,7 1-5-15,-5 2-3 0,2-3-1 0,-4 0-7 16,0 2-11-16,-2 0-2 0,2 1-2 0,0 1-2 16,-1 2-5-16,-2-3-3 0,3 4 5 0,-3-5-8 15,0 5 6-15,-1-1-3 0,0-2 3 0,0-1 6 16,1 1 5-16,-2 1 1 0,-3-4 4 0,-2 1 1 15,5 0 0-15,-4 1 19 0,0-3-3 0,-1 0 5 16,-4 0 5-16,7 0 6 0,-7 0-3 0,5 1 7 16,-5-1-4-16,0 0-1 0,0 0-2 0,0 0-3 15,0 0 2-15,0 0-1 0,-2-6 1 0,2 6 0 16,0 0-3-16,0 0 1 0,0 0 6 0,0 0-5 16,0 0 1-16,0 0-2 0,-6-4-2 0,6 4 1 0,0 0-5 15,0 0 5-15,0-6 2 0,0 6 0 0,0 0 1 16,0-5-1-16,0 5 7 0,0 0 1 0,1-3 7 15,-1 3-6-15,0-4-3 0,0 4 3 0,-1-5 0 16,1 5-3-16,0 0-6 0,0-5 1 0,0 5 1 16,0 0-3-16,1-6 2 0,-1 6-1 0,0-3 0 15,0 3-1-15,0-6 4 0,0 6-3 0,0-7-4 16,2 4 6-16,-2-1-7 0,1-2 1 0,-1 1 8 16,1 0-8-16,0-2-1 0,-1 1 1 0,4-3 4 15,-4 1-6-15,1 1 2 0,1-1 4 0,-2 3-4 16,1-2-1-16,-1 2 0 0,1-1 3 0,0 1-1 15,1 1-1-15,-1-2 1 0,-1 6-5 0,0-5 0 0,0 5 1 16,3-1-1-16,-3 1-1 0,0 0-1 16,0 0 5-16,0 0-8 0,5-2 11 0,-5 2-6 0,0 0 0 15,0 0 3-15,9 0-3 0,-9 0 4 0,0 0-5 16,9 3-2-16,-9-3 5 0,5 3-8 0,-3-2 7 16,2 4 3-16,0-3-2 0,1 1 6 0,1 0-4 15,0 0-2-15,-1 3-4 0,2-1-3 0,0 0-3 16,0-2-7-16,-3 1-3 0,1-1 5 0,-1 0 7 15,0-2-4-15,1 3 1 0,-3-3 7 0,-2-1-4 16,8 3 6-16,-8-3-3 0,4 0 3 0,-4 0-2 16,0 0 3-16,0 0 1 0,0 0 3 0,9-3-1 15,-9 3-1-15,5-1 0 0,-5 1 1 0,4-3 2 0,-4 3-9 16,6-1-4-16,-6 1-6 0,7-1-1 0,-7 1 0 16,6-3-1-16,-2 0 1 0,-4 3 1 0,5 0 5 15,-5 0 0-15,4-2-7 0,-4 2 8 0,5-4 4 16,-5 4-3-16,4-5 0 0,-3 2 4 0,-1 3 7 15,-1-5-4-15,1 1 9 0,0 4-10 0,-3-6 1 16,3 3 3-16,-1-3-5 0,1 6 5 0,-1-6 2 16,1 2-3-16,-4-3 4 0,4 2-2 0,-1 2 3 15,-2-5-2-15,2 2-2 0,0 0 1 0,-2 0 1 16,-1-1 0-16,3 2 2 0,-3-2 8 0,0 0-6 16,4 1 7-16,-4 1-11 0,3-2 8 0,-4 2-7 15,4 1 1-15,-2 2-3 0,3 2 3 0,-1-7-1 0,1 7-3 16,-3-3 1-16,3 3-14 0,0 0-13 0,0 0-21 15,0 0-32-15,0 0-115 0,8 11-207 16,-3-6 92-16</inkml:trace>
  <inkml:trace contextRef="#ctx0" brushRef="#br0" timeOffset="11325.98">26322 13829 35 0,'0'0'148'0,"2"-4"-7"0,-2 4-15 15,3-4-2-15,-2 1-8 0,-1 3-7 0,0 0-3 16,3-5-8-16,-3 5-9 0,0 0-5 0,0 0-11 0,0-5-5 16,0 5-2-16,0 0-17 0,0 0 0 0,0 0-12 15,0 0 2-15,0 0-17 0,0 0 9 16,0 0 0-16,0 0-3 0,0 14-5 0,-3-9-2 0,3 0-1 15,0 0-1-15,-1 4-1 0,1-1-1 0,-2 1-5 16,1 1-4-16,0 0 2 0,1 0-8 0,0 1 8 16,0 1-1-16,-1-2-3 0,-2 0-2 0,2 0 3 15,-2 1-6-15,1-2 3 0,0 0-3 0,0 0 4 16,-1-1-5-16,-1 1 5 0,2-2-4 0,-1-1 2 16,2 1 2-16,0-3-21 0,-2 1 2 0,2-1 2 15,0 1-3-15,-1-2 4 0,2-3 1 0,-1 5 7 16,1-5-2-16,-4 4 7 0,4-4 10 0,0 3-2 0,0-3-3 15,0 0 3-15,0 0-1 0,0 0-1 0,0 0-4 16,0 0-2-16,0 0 3 0,0 0 1 0,0 0-4 16,3-11 4-16,-3 11-5 0,0 0 2 0,2-4-3 15,-2 4 1-15,0 0-3 0,0 0 1 0,0 0 1 16,0 0-3-16,0 0 4 0,0 0-1 0,0 0 0 16,0 0-2-16,0 0-1 0,0 0 4 0,0 0 2 15,0 0-5-15,0 0 3 0,0 0 0 0,0 0 1 16,0 0 0-16,-14 8-5 0,14-8 3 0,0 0-1 15,0 0 2-15,0 0 1 0,0 0-1 0,0 0-3 16,-5 3 4-16,5-3-2 0,0 0-5 0,0 0 2 16,0 0 0-16,0 0-4 0,-2 0 1 0,2 0 1 0,0 0 1 15,0 0 3-15,0 0 2 0,0 0-1 16,10 4 0-16,-5-3 0 0,1 0 0 0,1 0-3 0,4 1 3 16,-3-2 0-16,3 0-3 0,2 0 3 0,1 0 0 15,0 0 0-15,4 0 3 0,1-2-4 0,1 2 0 16,1 0 0-16,1-2 1 0,6 1 1 0,-7 1 0 15,7-2-1-15,-7 1-2 0,0 1 5 0,-1 0-3 16,-2 1 2-16,1-1-3 0,-5 0 1 0,0 2-5 16,-2-1 6-16,-2-1-5 0,-1 0-1 0,-4 0-1 15,2 0 2-15,-7 0-2 0,9 0 0 0,-4 1 6 16,-5-1-5-16,7 1-1 0,-7-1 3 0,5 2 3 0,-1 1-4 16,0-1 6-16,-4-2-4 0,8 2 2 15,-6-1-1-15,-2-1 0 0,9 0 2 0,-4 1-4 16,-1 0 8-16,-4-1-8 0,7 3 1 0,-4-2 0 0,-3-1 0 15,7 1 1-15,-7-1 3 0,0 0-6 0,6 1 8 16,-6-1-3-16,0 0 0 0,0 0 8 0,0 0-5 16,0 0 0-16,0 0-1 0,0 0-3 0,0 0 1 15,9-2-4-15,-9 2 1 0,5-2 2 0,-5 2-2 16,4-3 3-16,-4 3 2 0,6-1-1 0,-6 1-1 16,5-1 3-16,-5 1-7 0,0 0-4 0,4-2-10 15,-4 2-13-15,0 0-6 0,0 0-18 0,0 0-19 16,4-2-10-16,-4 2-13 0,2-5-13 0,-2 5-109 0,0 0-235 15,0-6 104-15</inkml:trace>
  <inkml:trace contextRef="#ctx0" brushRef="#br0" timeOffset="12002.08">26876 13880 2 0,'0'0'82'0,"0"0"2"16,0 0-5-16,0 0-5 0,0 0 5 0,0 0-3 16,0 0 4-16,5-4-1 0,-5 4-2 0,0 0-3 15,0 0-1-15,5-3 3 0,-5 3-5 0,0 0 1 16,4-2-4-16,-4 2 0 0,0 0-5 0,0 0-6 16,0 0-9-16,0 0-5 0,0 0-7 0,0 0-4 15,0 0-4-15,0 0-2 0,5 7-1 0,-5-5-1 0,0 5-2 16,0-1-3-16,0 1-5 0,0-3-1 0,-1 4 3 15,1-2-3-15,-3 2 0 0,2 0-1 16,1-1-4-16,-1 4-1 0,-2-5-1 0,2 2 0 16,-2 1-1-16,3-1-1 0,-1-1 0 0,1 0 0 0,-5 3 1 15,5-3-1-15,0 1 1 0,-1 0-2 0,1 0-3 16,-3 1 2-16,3-5-1 0,0 2 2 0,0 1 2 16,3-4-2-16,-3 2-2 0,0-5 3 0,1 7-3 15,-1-5 1-15,0-2 3 0,0 0 2 0,0 4-1 16,0-4 5-16,0 0-7 0,0 0 1 0,0 0-2 15,0 0 3-15,0 0 2 0,0 0-3 0,0 0 0 16,0 0-1-16,0 0 0 0,0 0-6 0,0 0 3 0,0 0-2 16,0 0 0-16,0 0-2 0,0 0-6 15,6 1-4-15,-6-1-4 0,0 0-6 0,0 0-5 0,0 0-2 16,4 2-4-16,-4-2 6 0,0 0 3 0,0 0-4 16,0 0 0-16,0 0-1 0,0 0-6 0,0 0 2 15,-14-9 8-15,9 5-4 0,1 2 10 0,-1 0-2 16,1 0-4-16,-1 0 15 0,5 2-7 0,-5-5 0 15,1 2 9-15,4 3 2 0,-3-4-3 0,3 4 7 16,-4-1-8-16,4 1 4 0,0 0 3 0,0 0-2 16,0 0 6-16,-11 3-2 0,11-3 2 0,-7 2 5 15,6 3-5-15,1-5 9 0,-7 2-9 0,5-1 1 0,-4 0 0 16,6-1 2-16,-12 1 3 0,5-1-1 0,0 0 1 16,-5-1 2-16,-1 1 9 0,2-1 5 15,-3 1-1-15,0 0 8 0,0-1 6 0,1 1-3 0,0-2 3 16,-1 2-6-16,1 0-1 0,-1-5-5 0,5 5 5 15,0 0-4-15,-2 3-3 0,3-1-2 0,0-2-8 16,-3 2-10-16,5-1-15 0,-2-1-17 0,0 2-20 16,1 0-18-16,-1-2-17 0,0 1-15 0,2 0-23 15,-2-1-79-15,-1 0-220 0,9 0 98 0</inkml:trace>
  <inkml:trace contextRef="#ctx0" brushRef="#br0" timeOffset="14073.21">26274 13834 61 0,'-5'-2'70'0,"5"2"1"0,0 0-9 0,0 0-8 16,0 0 10-16,0 0-13 0,0 0-9 0,0 0 0 15,0 0 1-15,0 0-5 0,-9 5 6 0,5-3-4 16,4-2-9-16,-1 5 3 0,1-5-4 0,-1 5 4 16,-2-3-6-16,3-2 0 0,-4 6 11 0,4-4-8 0,0-2 9 15,0 7-1-15,-1-5-8 0,1-2 7 0,-1 4-4 16,1-4 4-16,2 8-16 0,-2-8 2 0,0 3-4 15,3-1 0-15,-2 2 1 0,-1 3 4 0,3-3 5 16,-3 0 1-16,1 1-8 0,-1 0 4 0,1-1-3 16,-1 1-1-16,0-1 4 0,0 0-3 0,0 1 2 15,0 0-2-15,3 0-2 0,-3-1-2 0,0-4-3 16,0 7 0-16,0-6-1 0,1 3-3 0,-1 0 0 16,0-4-1-16,0 7-2 0,4-3-2 0,-1-1 4 15,-3-3-6-15,1 7 2 0,0-5 2 0,-1 1 0 16,3 2-1-16,-1-1 0 0,-2-4-4 0,3 5 2 15,-1-3-1-15,-2-2-5 0,3 4 5 0,-3-4-4 0,0 0 4 16,0 0-3-16,1 4 0 0,-1-4 4 0,0 0-1 16,0 0 1-16,0 0-3 0,0 0-2 0,0 0 1 15,0 0-1-15,7-9-1 0,-7 9-1 0,1-6 2 16,0 1-2-16,-1 1-1 0,0-1 2 0,1 0-6 16,-1-2 1-16,-1 1-1 0,0-3 1 0,1 2-1 15,-1-5 4-15,1 2 2 0,-3 0-4 0,3 1 2 16,-1 1-6-16,-2 1 7 0,3 0-5 0,0 2 5 15,0 0-1-15,0 1 2 0,0-1 0 0,0 0-3 16,0 5 3-16,0-4 0 0,0 4-2 0,4-5-3 16,-4 5 2-16,0-3 4 0,0 3-3 0,0 0 0 0,0 0 3 15,-1-5 4-15,1 5-3 0,0 0 0 0,0 0 3 16,-3-3 0-16,3 3-3 0,0 0-6 0,0 0 6 16,0 0-3-16,0 0 0 0,0 0 1 0,0 0-3 15,0 0 3-15,0 0 1 0,3 12-3 0,-3-12-1 16,2 6 2-16,0-2 1 0,-1-1 0 0,0 2-3 15,-1-1 7-15,1 0-8 0,1 2 4 0,-2 1 3 16,1-3 1-16,-2 2-3 0,2 1 7 0,0-2-1 16,-1 3 9-16,0-1 3 0,0 0 2 0,0 0-1 15,-1 0 3-15,0-1-4 0,3 2-4 0,-2-2 1 16,0 2 0-16,0-2-3 0,2 0 0 0,0 0 1 16,-1 1-4-16,2-1-1 0,-2-2 2 0,-1 3-6 0,0-3 3 15,1 0-1-15,1 1 0 0,-2-1-2 0,1 1 0 16,-1-5-1-16,1 3 4 0,-1-3-2 0,3 4-4 15,-3-4 1-15,0 0 2 0,0 3 6 0,0-3-5 16,2 2-1-16,-2-2-2 0,0 0-1 0,0 5 3 16,0-5-4-16,0 0-1 0,0 0 1 0,0 0 0 15,-2 3 2-15,2-3 0 0,0 0-1 0,-3 2-1 16,3-2 1-16,0 0-1 0,-4 3 2 0,4-3 3 16,0 0-4-16,0 0-2 0,0 0-1 0,0 0 3 15,0 0-1-15,0 0-2 0,0 0 2 0,0 0 1 16,-11-5 1-16,11 5-2 0,-4-1 0 0,4 1-1 15,0 0-1-15,-4-7 1 0,4 7 2 0,0 0 0 0,-2-3-2 16,2 3-3-16,0 0 2 0,-4-2 0 0,4 2 0 16,0 0-2-16,0 0 2 0,0 0 0 15,0 0-2-15,0 0 1 0,0 0 1 0,0 0 0 0,0 0-2 16,0 0 0-16,0 0 2 0,0 0 0 0,0 0 0 16,0 0 2-16,0 0 2 0,0 0 1 0,0 0-4 15,-1-4 1-15,1 4 1 0,0 0-1 0,10 0-2 16,-10 0 2-16,8 0-2 0,-2-3-2 0,2 3 4 15,-8 0-1-15,12 0-1 0,-5 0 0 0,0 0-1 16,1 3 0-16,0-3 4 0,0 0-5 0,0 0-1 16,3 1 6-16,0-1-5 0,1 3 1 0,-5-3-3 15,7 0 0-15,-5 0 0 0,4 1-2 0,1-1 2 0,-4-1-2 16,1 1-1-16,1 0 3 0,-1 0-2 0,1 0 5 16,-1 1-4-16,-1 0 2 0,1 0 0 15,-1 1-1-15,1-2 1 0,0 3-1 0,1-1-3 0,-1-2 0 16,-1 3-2-16,1-3-3 0,1 1-5 0,-3 0-1 15,0 1-1-15,4 0 3 0,-3-2-1 0,-3 1 3 16,4-2 6-16,-2 1-3 0,-1 1 0 0,0-1 6 16,0 1-4-16,-1-1 2 0,-1 0 0 0,2-1-4 15,-2 1 8-15,3-1-2 0,-2 0-2 0,3-2 2 16,-3 3 2-16,1-1-1 0,-1 0 0 0,0 1 0 16,1 0 3-16,-2 0 0 0,-6 0-2 0,11-3 1 15,-6 3 2-15,-5 0-1 0,11 0-3 0,-11 0 5 0,5-2 1 16,-5 2-4-16,0 0 2 0,7 0-2 0,-7 0 3 15,0 0-3-15,0 0 0 0,10 0-4 0,-10 0 9 16,6 2-3-16,-6-2 1 0,9 0-1 0,-9 0 1 16,5 0-3-16,-5 0-1 0,8 0 5 0,-8 0 2 15,9-2-2-15,-9 2-2 0,5-3-2 0,-5 3 3 16,0 0 1-16,8 0-5 0,-8 0 3 0,0 0-2 16,0 0 0-16,9 0 3 0,-9 0 2 0,0 0-4 15,0 0-1-15,10 0-2 0,-10 0 5 0,5 0-4 16,-5 0 5-16,0 0-4 0,0 0 5 0,0 0 0 15,6-2 0-15,-6 2 0 0,0 0 0 0,0 0-1 0,0 0-1 16,0 0 1-16,0 0-3 0,0 0 4 0,0 0-2 16,-4-6-4-16,4 6 1 0,0 0 2 15,0 0 5-15,-5-1-5 0,5 1 0 0,0 0-3 0,0 0 5 16,0 0-1-16,-7-3-3 0,7 3 0 0,0 0 4 16,0 0 0-16,-4-4-2 0,4 4 3 0,0 0-6 15,0 0 3-15,0 0 3 0,0 0 0 0,0 0 0 16,0 0 3-16,0 0 9 0,0 0-3 0,0 0-5 15,-4-3 0-15,4 3 4 0,0 0 1 0,-2-3-4 16,2 3-2-16,0 0 0 0,-2-4-2 0,2 4 2 16,-2-4-3-16,-1 1 0 0,3 3 0 0,-4-5-2 15,4 5 3-15,-2-3-5 0,2 3 3 0,-3-2 1 0,3 2 2 16,-1-4-1-16,1 4 1 0,-4-4 1 0,4 4-2 16,0 0 2-16,0 0 0 0,-1-4-2 15,1 4-1-15,0 0 3 0,0 0 3 0,0 0 2 0,0 0 0 16,-4-3-1-16,4 3-3 0,0-4 1 15,0 4-3-15,1-5 9 0,-1 5-3 0,0-5 0 0,-1 1 3 16,1 4 0-16,0-8-1 0,0 3-1 0,0-2-1 16,0 2-1-16,0-1 4 0,0-2-4 0,-1 0-1 15,1 1 0-15,-3-1 2 0,6 1-5 0,-3-5 0 16,-3 7 0-16,3 0 0 0,0-3-2 0,-1 4 0 16,-2-1-3-16,3 1-1 0,0 4-2 0,-1-3-12 15,1 3-11-15,0 0-15 0,0 0-19 0,0 0-32 0,0 0-20 16,-13 7-38-16,10-2-171 0,1-1-347 15,2 1 154-15</inkml:trace>
  <inkml:trace contextRef="#ctx0" brushRef="#br0" timeOffset="15990.36">26867 13479 45 0,'0'0'79'0,"1"-3"2"0,-1 3 5 15,0-5-20-15,0 5-1 0,3-4-1 0,-3 4-4 0,-3-5-7 16,3 5-7-16,0 0-2 0,0 0-3 0,0 0 0 16,0 0-11-16,-1-5 9 0,1 5-9 0,0 0 2 15,0-5-5-15,0 5-2 0,0 0 0 0,0 0-11 16,-9-2 6-16,9 2-4 0,-5 0 1 0,5 0-6 15,0 0-7-15,-14 2 4 0,6 2 2 0,3-1 3 0,-6 0-1 16,-1 4 10-16,1-2-12 0,-6 3 0 16,-1 1 1-16,2 0-4 0,-2 1 9 0,1 1-5 15,-1 1-3-15,4-3 0 0,-4 0 6 0,4 3-6 0,-2 1 2 16,3-2 1-16,1 2-1 0,3-4-6 16,4 0 3-16,-2 2 7 0,0-1-10 0,4 0 4 15,-1-1 1-15,-2 0-3 0,5-1 5 0,0 1-3 0,1-2-1 16,-1-1 3-16,2 1-1 0,0-2-3 0,0 0 4 15,-1-1-3-15,0 0 0 0,2 3-1 0,-2-7-2 16,0 4 0-16,0-4 5 0,0 4 13 0,0-4-4 16,0 0 4-16,0 6-3 0,0-6 1 0,0 0-3 15,0 0-2-15,0 0-1 0,-3 4 0 0,3-4-5 16,0 0 1-16,0 0 1 0,0 0-5 0,0 0-3 16,0 0-3-16,0 0-2 0,0 0-2 0,0 0-11 15,0 0-2-15,0 0-5 0,0 0 0 0,0 0 0 0,0 0-15 16,-1-14-7-16,1 10-2 0,-1-2-7 15,-2 1-1-15,2-1-2 0,-1-1-2 0,1 2-5 0,0-1-2 16,-3-1 12-16,2-1-4 0,-1 1 4 0,2-3 9 16,0 3-1-16,-1 0 7 0,0 0 3 0,0-2 5 15,1 3 5-15,0-2 8 0,0 2 11 0,1 1 6 16,0-1 12-16,-2 2 1 0,2-1 7 0,0-2-1 16,0 7 3-16,0-5 1 0,0 1 5 0,0-1 1 15,0 5 5-15,0 0-10 0,-1-5 4 0,1 5-6 16,0 0-6-16,0 0 0 0,0 0-1 0,0 0-3 15,0 0 0-15,0 0-3 0,0 0-2 0,0 0-2 16,0 0 4-16,-7 14 6 0,7-9 5 0,0 3-10 0,2-1 12 16,-2 2-7-16,1-1 0 0,-2 1 3 15,1 1-4-15,1 0 6 0,-1-1-3 0,1-2 0 0,-2 3 0 16,0-3-1-16,1 1 4 0,-2-1 0 0,1-2-3 16,0 0 3-16,1-1 8 0,-4 0 9 0,2 0-5 15,-1-2 4-15,3-2 0 0,-5 3-3 0,5-3 10 16,-4 4 0-16,4-4 1 0,-1 4-2 0,1-4-5 15,0 0-9-15,0 0 0 0,0 0-5 0,0 0-1 16,14-3 1-16,-7 3-4 0,-7 0-1 0,15-1 1 0,-5 2-6 16,-1 2-1-16,-2-2-1 0,1-1-4 15,2 3 1-15,-1-2-2 0,-4 0 1 0,1 2 2 16,1-1-3-16,-2 1-6 0,-2 0-1 0,1-2 3 0,-2 2-3 16,-2-3-1-16,5 0-4 0,-5 0 4 15,4 2 3-15,-4-2-4 0,0 0 1 0,0 0-1 16,0 0 6-16,0 0-4 0,0 0-1 0,0 0-1 0,0 0-6 15,0 0-7-15,0 0-12 0,0 0-12 0,0 0-18 16,0 0-24-16,0 0-9 0,0 0-22 0,0 0-7 16,0 0-112-16,0 0-250 0,0 0 110 0</inkml:trace>
  <inkml:trace contextRef="#ctx0" brushRef="#br0" timeOffset="17748.52">26973 13579 28 0,'0'0'94'0,"0"0"-5"0,0 0-2 16,0 0-8-16,7 0-3 0,-7 0 0 0,0 0-18 15,0 0 0-15,0 0-5 0,0 0-3 0,0 0-8 16,0 0 0-16,0 0-4 0,0 0 2 0,0 0-3 0,0 0-6 16,0 0-5-16,0 0 6 0,-13 5-9 15,13-5-1-15,0 0 0 0,-5 1-2 0,5-1-6 0,0 0-4 16,0 0 15-16,0 0-19 0,0 0 2 0,-5 3 7 15,5-3-6-15,0 0-1 0,0 0-3 0,0 0 0 16,0 0 3-16,0 0-5 0,0 0 3 0,0 0 1 16,0 0-2-16,0 0-3 0,0 0 4 0,0 0 1 15,0 0-3-15,0 0 6 0,-3 4-1 0,3-4 2 16,0 0-6-16,0 0 7 0,0 0-1 0,0 0-4 16,0 0 6-16,0 0-2 0,0 0-4 0,0 0 5 15,0 0-3-15,0 0-3 0,0 0 2 0,0 0 1 16,0 0-1-16,-4 2-2 0,4-2 2 0,-5 3 6 0,-1 0 3 15,2-3-3-15,-2 2 0 0,2 2-8 16,-3-1 6-16,-3 2 4 0,1 0 3 0,-1 2 5 0,-7 2 2 16,3 0-4-16,-2 2-5 0,0-3 6 0,-2 4-3 15,-6 2 1-15,9-3 0 0,-3 1-6 0,2-2 0 16,-1 1 0-16,1 2-3 0,1-5 2 0,1 5-2 16,1-3 0-16,4-1-2 0,0-1 2 0,0 1-4 15,4-2-2-15,0-2 2 0,1 1-2 0,0 0 3 16,0-1-1-16,3 0-1 0,1 2 4 0,-2-2-4 15,-1 0 2-15,3-2-2 0,0 2 0 0,0-5-2 16,0 4-2-16,0-4 3 0,-2 6-3 0,0-2 4 16,2-4-3-16,-1 4-1 0,1-4 3 0,0 0-2 15,1 3-1-15,-1-3-2 0,0 0 4 0,0 0-2 0,0 0 4 16,0 0-4-16,2 4 2 0,-2-4 0 0,0 0 2 16,0 0-1-16,0 0-3 0,0 0-2 0,0 0 5 15,0 0-2-15,0 0-3 0,14-7 5 0,-12 5-6 16,-2 2 0-16,4-5 1 0,-4 5 1 0,5-2-5 15,-5 2-2-15,0 0-1 0,2-3 1 0,-2 3-1 16,0 0-1-16,0 0 0 0,0 0-8 0,2-2-3 16,-2 2-3-16,0 0-5 0,0 0 1 0,0 0-11 15,0 0-1-15,0 0 2 0,-9-7 5 0,9 7 5 16,-6-2 2-16,6 2 4 0,-4-3 2 0,4 3-3 0,-5-4 8 16,0 1-4-16,2 1 3 0,1-2 3 0,2 4 0 15,-4-7 4-15,2 6 8 0,0-3-1 16,1 0-2-16,1 0 5 0,0 4 0 0,-2-5 2 15,2 1-8-15,-2 0 7 0,2 4 2 0,2-5-3 0,-2 5 7 16,-2-5-2-16,2 5-3 0,0 0-1 16,0-5 3-16,0 5-2 0,0 0-1 0,0 0-1 0,0-4-6 15,0 4 12-15,0 0-4 0,-3-3 1 0,3 3-2 16,0 0-1-16,0 0 0 0,0 0-7 0,0 0 3 16,0 0-4-16,0 0 0 0,0 0 6 0,0 0 0 15,-11 7-4-15,8-4 1 0,1 2 2 0,-1 1 5 16,-1-2-3-16,2 2 0 0,-1-2 2 0,0 2-2 0,1-3 1 15,-3 1 0-15,4 2-1 0,1-1 6 0,-2 0-4 16,2-1 5-16,0 1-2 0,2-1-2 16,0 1 0-16,1-2 1 0,-1-1 4 0,-2-2-2 0,5 5-1 15,-2-3-1-15,1-2 2 0,-4 0 2 0,9 3-4 16,-5-3-1-16,-4 0 1 0,8 0 2 0,-4 1 0 16,-4-1-4-16,9 0-2 0,-4 1 1 0,-5-1-2 15,10 3 1-15,-2-1 1 0,-4 0-3 0,3-1 2 16,-1-1-2-16,-2 4 0 0,3-4 0 0,-3 3 2 15,1-3 1-15,-5 0-5 0,6 2-2 0,-6-2 0 16,7 2-5-16,-7-2-2 0,4 2-14 0,-4-2-11 16,1 3-28-16,-1-3-22 0,0 0-31 0,0 0-145 15,0 0-282-15,0 0 125 0</inkml:trace>
  <inkml:trace contextRef="#ctx0" brushRef="#br0" timeOffset="38162.45">26489 12189 71 0,'0'0'117'16,"0"0"-14"-16,0-4-3 0,0 4-7 0,0 0-2 16,0 0-10-16,-3-4 2 0,3 4-9 0,0 0-5 15,0 0 0-15,0 0-1 0,0 0-6 0,0 0-2 16,0 0-2-16,0 0-7 0,0 0-3 0,0 0 0 0,0 0 1 15,0 0-6-15,0 0-7 0,0 0-4 0,0 0 0 16,0 0-4-16,0 0-3 0,0 0-3 0,0 0-7 16,0 0-1-16,0 0-1 0,0 0-1 0,0 0-1 15,0 0 0-15,0 0 1 0,0 0-4 0,4 16 6 16,-5-12-3-16,1 1-5 0,-3 2-1 0,6 2 2 16,-3 2 1-16,1 1 3 0,-1-2-2 0,0 6 1 15,3-4 3-15,-2 1-3 0,-1-1-1 0,4 1-1 16,-3-2-3-16,2-1 2 0,-2 2-2 0,2-1-6 15,-3-3-3-15,1 2 10 0,-1 0-2 0,0-1 0 0,0-1-2 16,0-3 1-16,0 2 0 0,0-3 2 16,-3 2 2-16,3-1-17 0,-1-1 17 0,1-4 4 0,-1 7-6 15,1-7 0-15,0 6 4 0,0-6-3 0,-3 1-4 16,3-1 8-16,-1 3 0 0,1-3-2 0,0 0-7 16,0 0 5-16,0 0-1 0,0 0-1 0,0 0 0 15,0 0-3-15,0 0 1 0,0 0-1 0,0 0 0 16,-1 4 0-16,1-4-1 0,0 0-4 0,0 0 2 15,-3 4 4-15,3-4-5 0,-4 4 1 0,4-4 4 0,-1 2-2 16,1-2 0-16,-5 3 0 0,5-3 1 16,0 0 1-16,0 0-2 0,-8 0 2 0,8 0-1 15,0 0-1-15,-5 0 2 0,5 0-2 0,0 0 2 0,-8 1 0 16,8-1-3-16,0 0 1 0,0 0 2 0,0 0 1 16,0 0-1-16,0 0 0 0,0 0 4 0,-5-4-2 15,5 4-3-15,0 0 0 0,0 0 0 0,0 0 3 16,0 0-6-16,0 0 3 0,0 0-5 0,0 0 7 15,13-1-6-15,-8 0 2 0,-5 1 2 0,14 0 0 16,-5 0-1-16,3 0 2 0,2 0-3 0,0 0 1 16,0 0-2-16,6 1-8 0,7-1 6 0,1 1-5 15,0-1 1-15,3 0 1 0,-4 3-2 0,1-3 1 16,-6 1-3-16,-3 0-1 0,4 4 1 0,-3-3-7 16,0-1 6-16,-3 1-1 0,2 0 0 0,-6 0-5 0,0-1 9 15,0 0 1-15,-3 0 0 0,-1 1-1 0,2 0 1 16,-2-1-2-16,-2 1 6 0,0-2-2 0,1 0 0 15,0 3-2-15,-2-3 2 0,3 0 2 0,-4 1-3 16,3 0 4-16,-2 2 1 0,1-3-1 0,0 1 3 16,-2 2-4-16,1-2 5 0,-6-1 1 0,9 1-7 15,-4 0-2-15,-2 1 6 0,-3-2 3 0,6 0 5 16,-6 0-9-16,6 3 4 0,-6-3-12 0,5 0 16 0,-5 0 0 16,0 0 0-16,0 0-1 0,0 0 5 0,8 0-4 15,-8 0 2-15,0 0 6 0,0 0-4 16,0 0 1-16,0 0-5 0,0 0-1 0,0 0-1 0,3 2 4 15,-3-2-5-15,0 0 2 0,0 0-3 0,0 0-1 16,0 0 2-16,0 0 2 0,0 0-2 0,0 0 3 16,0 0-4-16,0 0-1 0,7-5 1 0,-7 5-1 15,4-3-4-15,-4 3 5 0,5-4-4 0,-4 2 6 16,-1 2-2-16,3-5 0 0,-3 5-1 0,1-6 1 16,-2 1-6-16,1 5 3 0,-3-4-1 0,3 4 3 15,0-9-1-15,-4 5 0 0,4 0 0 0,-1 2 0 16,-3-6 0-16,3 4 0 0,-2-1 3 0,2-2-6 15,-2 0 3-15,1 1 3 0,2-1-6 0,0-4 3 16,2 0 0-16,1 1 5 0,-2-2-7 0,-1-2-1 0,4-3 1 16,0 0-1-16,4 0 8 0,-4-1-8 0,-3 6 6 15,4 0-1-15,-4 1-3 0,3-1 2 0,0 3-3 16,-3 1 3-16,4 0-2 0,-3 2-4 0,-1 3 1 16,0-2-4-16,-1 1 4 0,4 3-3 0,-1-3 1 15,-3 4 6-15,0 0-2 0,0 0 2 0,0 0-3 16,0 0 2-16,0 0 1 0,0 0 1 0,2 9-4 15,-2-9 6-15,-1 9-6 0,0-3 0 0,1 1 3 16,-3-1-3-16,3 0 4 0,-4 0 1 0,4 1-5 0,-2-1 1 16,2 0 2-16,-2-2-3 0,1 3 1 15,0-2-2-15,2 0 3 0,-2 1 1 0,-2 0 2 0,3-1-1 16,-1 3 0-16,0-4-1 0,1 1 0 0,-2 3 4 16,1-1-2-16,0 2 2 0,-2-1-5 0,3-1 1 15,-1 0 1-15,-3 2 2 0,4 1 0 0,0-1 0 16,0 1 1-16,-1-1 2 0,1 1-3 0,-1-2-4 15,1 2 2-15,0 0 4 0,1 0-3 0,-1-2 1 16,0 1-2-16,0-2-2 0,0 2 2 0,0-4 0 16,0 2-2-16,0-2 0 0,0-1 1 0,1 0 6 15,-2 0-2-15,1 1-2 0,0-5 10 0,0 0-3 0,-1 5 2 16,1-5-9-16,-4 2 8 0,4-2-4 0,0 0 5 16,0 0-3-16,-9-9-6 0,6 6 4 0,2-1-1 15,1-1 0-15,-3 2 1 0,2-2-3 0,1 1-2 16,-3 0 3-16,3 4-5 0,-2-6-1 0,2 3-7 15,0 3 2-15,-1-4 0 0,1 4-7 0,-3-3 3 16,3 3 0-16,0 0 2 0,-1-4-5 0,1 4 3 16,0 0 3-16,0 0-12 0,-13 2 11 0,13-2 1 15,-9 0 3-15,0 2 0 0,0-2 3 0,2 0-4 16,-2 0-2-16,-1 2 5 0,-2-2 0 0,1-2 1 16,-1 4-2-16,-1-1 3 0,-1-1-1 0,1 0 3 0,-2 0-2 15,2 0 4-15,-3 2-5 0,-1-2 0 0,-1 0 2 16,0 0-3-16,6 2-5 0,-8-4 10 15,8 2-3-15,-8 0-7 0,6 0 2 0,-3 0 3 0,-2-1 1 16,2 1-3-16,4-1 1 0,0 1-2 0,-5-1 6 16,4-1-2-16,1 0-2 0,-6 0 1 0,6-1-2 15,-2 3-2-15,2-3-14 0,-4-1-9 0,4 1-4 16,-5 3-5-16,5-1-7 0,-1 0-18 0,1-1-5 16,3 0-28-16,-3-1-121 0,3 0-235 0,-3 1 105 15</inkml:trace>
  <inkml:trace contextRef="#ctx0" brushRef="#br0" timeOffset="39046.97">26576 12264 18 0,'0'0'83'0,"0"0"-9"16,0 0 1-16,0 0-7 0,0 0 2 0,0 0-4 16,0 0 6-16,0 0-9 0,0 0-2 0,0 0-3 15,0 0-3-15,0 0-2 0,-13-5 2 0,9 3-5 16,4 2 3-16,-6-3-19 0,6 3 3 0,-10-1 0 15,10 1-10-15,-8 0 0 0,8 0 1 0,-6-1-4 16,6 1-3-16,-7-2-1 0,7 2 4 0,0 0 2 16,-10 0-3-16,10 0 4 0,0 0 0 0,-8 0 13 15,8 0-3-15,0 0 0 0,0 0 4 0,0 0-8 16,0 0 2-16,-9 1-3 0,9-1 0 0,0 0-7 16,-6-1-6-16,6 1 1 0,0 0-2 0,0 0-5 0,-8 1-2 15,8-1 2-15,0 0-4 0,0 0 5 0,-9 0 0 16,9 0-3-16,0 0-5 0,0 0 4 0,-6-1-3 15,6 1 0-15,0 0-3 0,0 0 2 0,0 0-3 16,0 0 7-16,-8 1-7 0,8-1 6 0,0 0-2 16,0 0-2-16,-9 0-4 0,9 0 3 0,0 0 0 15,0 0 1-15,0 0 0 0,-2 2-2 0,2-2-1 16,0 0 4-16,0 0-3 0,0 0-1 0,0 0-4 16,0 0-3-16,0 0 4 0,0 0 0 0,-3 4 2 15,3 1 5-15,0-1 2 0,3 3 1 0,-2 3-1 16,-1 0 1-16,1 2-1 0,3 0 0 0,-4-2 2 0,5 6-1 15,-1 1-2-15,-4-2-2 0,0-4 2 0,1 1-4 16,2 1 4-16,-2-2-1 0,-1 0-3 0,0-1-6 16,0 2 8-16,0-4 1 0,0 1-3 0,-1-4 2 15,-2 2-3-15,3-2 5 0,-1-2-1 0,1-3 11 16,-4 6-6-16,4-5-1 0,0-1 2 0,0 0 2 16,-10 0-3-16,10 0 1 0,0 0 0 0,-8-5 3 15,5 3 1-15,3 2 1 0,-2-3 1 0,1-1-4 16,1 4 1-16,-3-6-6 0,3 6 4 0,0-4-4 0,0 4-3 15,0-4-1-15,0 4 1 0,0 0-1 16,3-8-1-16,-3 8 1 0,0 0-5 0,0 0 0 0,0-3 0 16,0 3 3-16,0 0-2 0,0 0-4 0,0 0 5 15,0 0 0-15,0 0-4 0,0 0 4 0,0 0 1 16,0 0-3-16,0 0 0 0,0 0-1 0,0 0 0 16,0 0-1-16,0 0-2 0,3-2 2 0,-3 2 0 15,0 0-1-15,0 0 3 0,0 0-2 0,0 0-2 16,0 0 4-16,12 4 1 0,-3-3 2 0,-4 0 1 15,8 3-2-15,1-2 3 0,4 0-7 0,3-2-4 16,1 3 11-16,8-1-5 0,2-2 0 0,2 0 4 16,2 2-7-16,0-2 4 0,2-3-1 0,2 2 0 15,-2-2 3-15,-2 2-14 0,1-2-12 0,-6 1-9 0,-2-1-11 16,-6 2-16-16,-4 1-10 0,-1 0-4 0,-4 0-7 16,-1-2-23-16,-3 4-8 0,0-2-20 0,-4 0-134 15,1 1-285-15,-3 0 127 0</inkml:trace>
  <inkml:trace contextRef="#ctx0" brushRef="#br0" timeOffset="39531.97">27036 12322 88 0,'0'0'76'0,"0"0"4"0,0 0-6 16,2-2-3-16,-2 2-12 0,0 0 7 0,0-7-7 16,0 7 4-16,0 0 2 0,-2-3-3 0,2 3 7 15,0 0 2-15,0 0-1 0,0 0 1 0,0 0-4 16,0-5-9-16,0 5-3 0,0 0-4 0,0 0-13 15,0 0 0-15,0 0 1 0,0 0-2 0,0 0-3 16,0 17-6-16,2-10-3 0,-2 1 0 0,2 2-2 16,0 1 5-16,-2 0-9 0,1 0-1 0,3 6 2 15,-2-4-1-15,0 2-3 0,3 1-1 0,-3 1-3 16,0 0-18-16,-2-1-16 0,5-1-39 0,-4 1-31 16,-1 0-163-16,2-4-276 0,-2 2 122 0</inkml:trace>
  <inkml:trace contextRef="#ctx0" brushRef="#br0" timeOffset="65854.62">1451 11869 87 0,'-8'3'107'0,"8"-3"-11"0,-7 0-8 0,7 0-5 0,0 0-7 16,-8-3 0-16,8 3-14 0,-5 3 4 15,5-3-4-15,0 0-3 0,0 0-8 0,0 0 1 16,-5 0-23-16,5 0 16 0,0 0-1 0,0 0-1 15,0 0-6-15,0 0 1 0,0 0-6 0,0 0-3 0,0 0 7 16,0 0-9-16,0 0-1 0,0 0 2 0,0 0-5 16,0 0 2-16,0 0 0 0,0 0 7 15,0 0-3-15,0 0-5 0,0 0 4 0,0 0 0 0,0 0 5 16,0 0-3-16,0 0 2 0,0 0 3 0,0 0-6 16,0 0 3-16,0 0 0 0,10-5-3 0,-5 0-2 15,5-2 1-15,2 4-3 0,-2-3-2 0,3 1-3 16,0 1-6-16,1 0-1 0,1-3 2 0,3 2-4 15,0 0 1-15,1 1-4 0,-1 0 3 0,2 0-4 16,0 1 4-16,0 0-5 0,0 1 4 0,10 0-7 16,-2 1-1-16,-6 0 1 0,-3 2-2 0,3-1-4 15,-2 1 0-15,-2 1 3 0,0-1-14 0,-5-1 11 16,1 1 0-16,-4 2 3 0,1-3 2 0,-3 1-4 16,1-1 2-16,-4 1-2 0,0-1 4 0,-5 0-2 15,9 0 0-15,-9 0 0 0,8 1 0 0,-8-1 2 16,5 0-1-16,-5 0-3 0,0 0 4 0,0 0 1 15,8 0-3-15,-8 0 2 0,0 0-2 0,7-2-5 16,-7 2 5-16,4-1-1 0,-4 1 5 0,6-1-1 0,-6 1-1 16,0 0-2-16,9 0 0 0,-9 0 0 15,0 0-2-15,6-3 5 0,-6 3-4 0,0 0 4 16,5-1-5-16,-5 1 0 0,0 0 1 0,0 0-2 0,0 0 0 16,0 0 0-16,0 0 3 0,0 0-5 0,5 4 2 15,-4-1 2-15,0-1-4 0,1 2 0 16,0 1 8-16,1 0-4 0,-1 1-1 0,2 0 1 0,0 0-3 15,0 5 5-15,1-1-1 0,1 1-2 0,-1 1 2 16,3 3-2-16,0 0 2 0,-2-1 0 0,0 2-1 16,2 1 1-16,1 0-1 0,0 1 3 0,0 7 0 15,0 0-2-15,1 1 0 0,-1-1 10 0,3-2-6 16,-1 6-10-16,1 0 1 0,-2-1-12 0,-1 2 13 16,1-3-2-16,4-1-4 0,-1-2 1 0,-3 3 2 15,-1 1-4-15,0 1 3 0,-3-3-1 0,0-3-1 16,0-3 1-16,-2 1 3 0,-2-4-1 0,1 0 1 15,-1 0 3-15,1-2-3 0,-2-1 3 0,0 1 0 16,2 4 1-16,0-2 0 0,-2-1-1 0,5 0 2 16,-3 2-2-16,1-3-1 0,-2-3-1 0,1-1 5 0,-1 1-1 15,2-1 3-15,0 0 0 0,0 1-12 0,-3-1 11 16,5 4-1-16,-3-1-1 0,-1-5-1 16,1 3-2-16,-2-1 8 0,2-2-3 0,-3 1 3 0,1 0-5 15,-1-3 2-15,-1 0-1 0,1 0 0 0,-4 3 1 16,0-4-2-16,0 0 1 0,-1-3 0 0,0 2-3 15,1-1 5-15,1 0-4 0,-3 0 1 0,3 0-1 16,-4 0 5-16,1 0-6 0,2-3 4 0,-2 3 2 16,2-1-6-16,-1-2 0 0,-2 4 4 0,2-5-3 15,-1 3-1-15,-2-1 0 0,-2 3 2 0,-2-3 2 16,2 2-3-16,-6 2-2 0,0-2 0 0,-4 3-5 16,-2-2 6-16,-6 3-6 0,2 0 2 0,-4-1-5 15,-2 0 6-15,-5 3 0 0,0 1-2 0,-3-1 5 16,-8 2 1-16,9-2 4 0,-11 0 3 0,12-2 2 15,1 1 8-15,1-3 1 0,-2 2 1 0,5-1-2 16,2 1 2-16,2-1-5 0,8-2 3 0,3-1-4 16,5 1 2-16,-1-3-2 0,5 1 1 0,3-2-3 0,-2 0-6 15,3 0 0-15,1 2-1 0,-1-3-2 0,5 0 7 16,-7 6-5-16,5-5 3 0,2-1 2 16,-5 2-2-16,5-2-5 0,0 0 3 0,-4 2-2 0,4-2 1 15,0 0 0-15,0 0 1 0,-2 5 0 16,2-5 1-16,0 0-2 0,0 0 5 0,0 0-10 0,0 0-6 15,0 0 5-15,0 0-17 0,-3 1-25 0,3-1-25 16,0 0-36-16,0 0-53 0,0 0-110 0,0 0-292 16,0 0 130-16</inkml:trace>
  <inkml:trace contextRef="#ctx0" brushRef="#br0" timeOffset="67396.62">1838 10953 35 0,'-2'-3'88'0,"1"-1"-9"0,1 4-7 0,-2-6-3 15,0 2-7-15,0 1-4 0,2 3 1 0,-1-5-4 16,1 5 0-16,-2-2 0 0,2 2-2 0,0 0-3 16,0 0-13-16,0 0 2 0,-2-5-9 0,2 5-1 15,0 0 1-15,0 0-4 0,0 0-5 0,0 0-3 16,0 0-2-16,0 0 3 0,0 0-7 0,0 0-2 15,0 0-5-15,-1 12 6 0,0-6-9 0,1 3 1 16,0 3 5-16,1 5-2 0,0 0-1 0,1 2 2 16,-1 7-2-16,1 2 6 0,0-2-5 0,-2 3 5 15,0 2-4-15,0 1 3 0,-3 2 2 0,2 2-5 0,-2-5 2 16,1 4 5-16,2-3 0 0,-2 0 0 16,2 1 2-16,-1-4 1 0,2-3-2 0,-1-2-1 15,2-4 0-15,-2-1 0 0,1 0 0 0,-1-2 1 16,0-3-3-16,3-2 5 0,-2-2-6 0,0 0 2 0,-1 0-2 15,1-3 4-15,-1-2-5 0,2 1-2 0,-1-1 6 16,0-1-1-16,-1 1-5 0,2-1 0 16,-1 0 2-16,-1-4-2 0,0 4-7 0,2-1-3 0,-2-3-6 15,0 5-16-15,0-5-27 0,0 0-30 0,0 0-37 16,0 0-89-16,-18-1-224 0,11-5 101 0</inkml:trace>
  <inkml:trace contextRef="#ctx0" brushRef="#br0" timeOffset="67915.2">1578 11448 33 0,'0'-4'109'0,"-2"0"-9"0,1 0-13 16,1 4-9-16,0-4-6 0,0 4-5 0,-1-5-10 16,1 5-5-16,0-5-5 0,0 5-9 0,0 0-10 15,1-3 10-15,-1 3-14 0,0 0 0 0,0 0-3 16,0 0-4-16,0 0-3 0,3 12 2 0,-2-4-4 16,1-1-5-16,0 4 0 0,0 1 1 0,2 4-2 15,0-1 6-15,2 2-1 0,-2 1-1 0,1-1-6 16,0 0 5-16,2-1-1 0,0 0 3 0,0 1 1 15,1-3 1-15,-2-4-3 0,-1 1 3 0,3 0-2 16,-2-3 4-16,3 1 10 0,1-1-4 0,-2-1-2 0,-3-2-1 16,3-1 10-16,-2-4 3 0,3 3 3 0,3-6 1 15,-2 3-4-15,4-4-2 0,-1-1-2 16,6-3-4-16,0-4-1 0,3-2 2 0,-1-5 0 16,2 1-4-16,-2 2-6 0,-1 0 0 0,-3 4-1 0,-4-1 2 15,6-8-3-15,-6 9 1 0,-4 6-6 16,1-6 1-16,-4 6-1 0,2-2-1 0,-3 2 4 15,0 5-4-15,-1-5 2 0,-2 3-2 0,1 1-3 0,0 0-2 16,-2-2 5-16,-1 4-9 0,0 0 4 0,5-3-4 16,-5 3 1-16,0 0-3 0,0 0-1 0,0 0-10 15,0 0-4-15,0 0-11 0,0 0-11 0,0 0-9 16,0 0-13-16,0 0-12 0,0 0-3 0,0 0-16 16,0 0-6-16,0 0-77 0,0 0-194 0,0 0 86 15</inkml:trace>
  <inkml:trace contextRef="#ctx0" brushRef="#br0" timeOffset="69952.75">1726 11976 4 0,'-14'-6'86'0,"1"0"-12"0,1 0-3 15,-4 0-10-15,3 2-6 0,-1 3-6 0,-1-3-2 16,1 4 2-16,0 0-13 0,-4 4-4 0,2-1-3 16,-4 2 10-16,1 4-15 0,1 2-5 0,-5 3 6 15,5 0-7-15,-4 4 9 0,1 2-5 0,1 2 9 16,2 2-4-16,-2 1 5 0,0 4-2 0,2 2-3 15,-8 11-1-15,7-12 1 0,0 12 1 0,1-8-3 16,0-6 1-16,3 2-3 0,1-1 5 0,-2-3-7 16,3 3 1-16,0-2-4 0,1 0-2 0,-1 1 1 15,2-3 1-15,0-1-6 0,0 0 5 0,1 1-5 16,-2 1 6-16,2-2-3 0,1-2 2 0,0-4 2 16,3 1-4-16,-1 2-4 0,5-4 2 0,-2 2-5 15,1 0-3-15,6-2 3 0,-3 0 9 0,4 1-11 16,1-1-1-16,-1-1-7 0,3 2 9 0,1-1-2 15,4 8 4-15,-2-7 10 0,0 6-12 0,2-7-1 16,-1 5 3-16,1-5-8 0,-3 0 6 0,3 0-4 16,-3 1-2-16,2-1 1 0,0-1 0 0,-1-2 1 15,2 0 0-15,-1-1-3 0,-1 2 0 0,4-4 0 16,-2 1 3-16,3 3 0 0,2-3 0 0,1-2-1 0,-4-1-5 16,4 5 0-16,0-3 1 0,1-1-1 15,-1 3-2-15,7 2-5 0,0 0 1 0,0 2-3 16,-2-3 14-16,0 1-19 0,-5-3 9 0,5 2-6 15,-3-5 8-15,-2 2-1 0,3-5-6 0,-2 0 8 0,0-1 5 16,4 0-5-16,0-4 5 0,-4-1-1 0,6-2 0 16,3-4-10-16,0 0 15 0,4-3 1 15,-2-4-7-15,1-2 1 0,-2-2 0 0,2-1-2 16,1-1-7-16,-1-3-3 0,-3 2 4 0,0-2-11 0,0-2-9 16,-4-1 5-16,1-2-4 0,-1 4 3 0,-1 0-3 15,-4-2 5-15,2 0 2 0,-6 2 5 16,-1-2 3-16,0 3 4 0,1 1 10 0,-3-3 5 15,-2 2 12-15,2 0-1 0,-1-2-3 0,-5 0 8 0,3-1 1 16,-1 1 1-16,2-2 0 0,-1 1-2 0,0 1 6 16,4-2-8-16,-4 0-6 0,0-2 12 0,1 1-7 15,-1-1-5-15,0-1 2 0,-3 0-1 0,1 0-1 16,-4 0 2-16,-3 1 5 0,-1 0 1 0,-1 5 4 16,-4-5-4-16,-2 1-2 0,-4 1 0 0,-3-3-2 15,-2 5-1-15,-2-3 0 0,0 3-2 0,-3-2-9 16,-3 4 0-16,0 0 2 0,0 2 4 0,0-1-4 15,-4 4 8-15,2 0-6 0,3 2 2 0,-4 1 7 16,1-1-11-16,0 3 5 0,3-2 3 0,-2 3-9 16,-1-1 2-16,1 3 0 0,-1 0-2 0,5 1-4 15,-6 1 3-15,0 0 6 0,2 4-9 0,-3-2 10 16,2 1-15-16,-1 1 4 0,0 3 0 0,-3 0-8 16,4-2 6-16,-1 4-9 0,7-2 2 0,-1 3 2 15,-6 1 2-15,-3-1-8 0,-1-1-1 0,4 1 4 16,-3 3-9-16,3-3 6 0,6 2-2 0,-6 0 0 15,8 2-10-15,-1-2 14 0,0-1-11 0,-6 1 14 16,9 2 11-16,-4 1-19 0,2-3 0 0,3-1 3 0,-1-2-1 16,5 2 2-16,2 0-2 0,1-3 4 0,2 1 1 15,-1-1 1-15,3 0-2 0,2 2 0 0,-1-2 3 16,5-1-4-16,-7 1-4 0,7-1-2 0,-7 1-6 16,7-1-7-16,0 0 2 0,0 0-12 0,-4 4-6 15,4-4-10-15,0 0-3 0,0 0-2 0,-1 4-4 16,1-4-3-16,1 4-8 0,3 0-10 0,0 1-71 15,-2-3-165-15,2 1 73 0</inkml:trace>
  <inkml:trace contextRef="#ctx0" brushRef="#br0" timeOffset="71320.6">2495 12776 16 0,'-5'3'93'0,"0"-2"8"0,5-1-10 16,-7 3-10-16,7-3-16 0,-6 4-3 0,4-2-5 15,-1 1-10-15,-1-2 1 0,0 3-17 0,0 0 9 16,1 1-2-16,-1-1-8 0,-2 0-3 0,2 0 0 16,-4 0-6-16,4 1 0 0,-2-2-1 0,-3 1-2 15,2 1-1-15,-3-1 6 0,1 0-1 0,2-1 9 16,-1 2-8-16,0-1-1 0,-3-2 5 0,3 1 1 15,-1-1-7-15,0 1 3 0,0-2 1 0,0 0-15 16,-1 2 10-16,0-1 0 0,1 1-2 0,0 1-3 16,-1 0-2-16,0-2-3 0,-2 2-2 0,1-1-3 0,0-1 2 15,0 3 4-15,-2-3-4 0,3 2 6 0,-3 0-2 16,4-2 9-16,0 0-6 0,4-1 16 16,-4 1-7-16,1 0 0 0,2-2 1 0,0 3 3 0,-1-3 4 15,2 1-5-15,5-1 4 0,-8 1 0 0,8-1-2 16,-6 0-2-16,6 0 1 0,0 0 0 0,-6 0-5 15,6 0-2-15,0 0-3 0,0 0-3 0,0 0-3 16,0 0 1-16,0 0 0 0,0 0-2 0,0 0-4 16,-3-5 1-16,3 5-5 0,0 0 5 0,0-4 5 0,0 4-12 15,0-5 8-15,0 5-3 0,0 0-2 16,1-8-2-16,1 6 4 0,0-3 1 0,-2 1-20 16,4-1 17-16,1 0-1 0,-1-1 1 0,1-5-4 0,5 5 3 15,3-5-3-15,1 0 4 0,-1-2-6 0,1 1 5 16,3-1 1-16,0 1-4 0,-2-1 1 15,2 2 1-15,-2-3 2 0,1 1 0 0,-1 1-4 0,1-2 1 16,0 2 2-16,6-5 3 0,-8 5-2 0,4-1-3 16,1-6 3-16,6 2 0 0,-1-4-9 0,1 1 9 15,3 0 0-15,4-1-4 0,12-6 2 0,-10 7-1 16,14-3-1-16,0-1-1 0,-3 3 3 0,-8 6 0 16,0 0-1-16,0 2-5 0,-1-1 1 0,0 5-3 15,-2-2-1-15,3 4 1 0,-1 0-3 0,-4 0-4 16,0 5-3-16,-4-1-4 0,0 3 5 0,-6 0 2 15,0 4-3-15,2-3 0 0,-4 4 0 0,-2 0 4 16,4-1-2-16,-3-3-1 0,2 4 8 0,-2-1-1 16,1-1 2-16,-1 2-4 0,2-1 5 0,-2-1-2 0,0 0 5 15,9-1 1-15,-1 3-4 0,1-1 0 16,-1-2 2-16,2 1 0 0,2-2 1 0,2 0 2 16,-5 0-1-16,5 3-1 0,-3-1 4 0,-2-1-2 0,1 2-4 15,-8-3 0-15,7 0-1 0,-9 1-7 0,0 1 6 16,-1 0-7-16,-4-3 8 0,-2 1 3 0,-3 1-6 15,0-1 3-15,-3 0 7 0,0-2 7 16,-6 1 9-16,7-1 3 0,-7 1-5 0,0 0-4 0,6-3-1 16,-6-1-13-16,0 4 11 0,-5-6-4 0,3 2 2 15,-4 1-8-15,0-3 6 0,2 3-11 0,-3-2 7 16,-1-2-1-16,-1 2 1 0,1-2-1 0,1-1-5 16,-1 2 5-16,0 1-7 0,3 0-11 0,1 0 21 15,-1-2-4-15,4 2 2 0,1-3-7 0,1 4-1 16,2 1 0-16,3-3 6 0,-1 0-4 0,3 6 0 15,6-4 2-15,-3 4-11 0,1-1-12 0,2 4-4 16,-1-1-5-16,3 8-5 0,-1-3 0 0,0 4 7 16,-4 2-2-16,0 1 8 0,0-1-2 0,-5 3-1 15,0-1 8-15,0 1-5 0,-5-4 16 0,3 4 10 16,-6-4-2-16,0 0 5 0,1 0 12 0,-3-2 7 16,2 0 3-16,-1-1-7 0,-3 0-6 0,2-3 6 15,-1 0-3-15,1 0-4 0,-1 2-22 0,1-1-30 0,-4-2-67 16,0 0-78-16,-2 1-204 0,0-3 91 0</inkml:trace>
  <inkml:trace contextRef="#ctx0" brushRef="#br0" timeOffset="71985.6">4679 11868 28 0,'-6'-5'126'0,"0"0"-7"16,0 2-4-16,-3-1-3 0,3 1-8 0,-1 1-2 16,0-1-8-16,-2 1-5 0,2 1-6 0,7 1-9 15,-20 1-4-15,11 4-4 0,-1 0-7 0,-3-1-7 0,0 8-3 16,-2 1-2-16,2 0 0 0,0 1-2 16,1 1-8-16,2 1-1 0,4 3-7 0,-1-3-2 15,3 2-6-15,4-1 2 0,2 0 1 0,4 0-2 0,2-3-2 16,0 1-6-16,7 0-2 0,-2 0-4 15,0-1 2-15,2 0 1 0,1 0-1 0,-1 1-1 16,3 2-3-16,-6 0 3 0,4 5-6 0,-3-6 2 0,-1 6 2 16,1 2-4-16,-4 4 0 0,0-5 1 0,-1 4 4 15,-2-8-4-15,-3 0 0 0,-1-3-1 0,2 0 4 16,-4-4-6-16,1 0 2 0,-1-2-2 0,3 0 5 16,-3-3-2-16,0-2-1 0,0 4 7 0,-4-6-1 15,1 3 3-15,0 0 2 0,0-5-2 0,-1 3 0 16,-1-3 0-16,5-1-3 0,-10 0-2 0,10 0-17 15,-10-4-21-15,3 2-9 0,1-4-13 0,1 0-17 16,2 1-21-16,-2-6-24 0,3 6-31 0,-1-6-91 16,2-1-256-16,2 2 113 0</inkml:trace>
  <inkml:trace contextRef="#ctx0" brushRef="#br0" timeOffset="72306.6">4753 12283 61 0,'-10'14'120'0,"2"-1"-11"0,3-1-14 0,1 1-8 15,-1-1-2-15,1-1-12 0,8 0-8 0,-4 3 1 16,1-3-7-16,7-1-9 0,-3 0-1 0,3-2-11 16,-2 0-4-16,7-1 2 0,0-3-5 0,-1-2-7 15,0-2-3-15,7 0-12 0,-2-4-3 0,2-1-1 16,-2-3-6-16,-1-2 8 0,-2-1 1 0,2 0 0 15,-5-1-2-15,1-2 0 0,-6 2 7 0,3-2 10 16,-5 1 18-16,-3 2-3 0,3-2-2 0,-4 4 15 16,-4 0-3-16,3 3-3 0,-2-4 0 0,-2 4-4 15,1 1-6-15,-1 2-2 0,-5-1-6 0,-2 2-2 0,2 2 0 16,-5 0-8-16,3 1 3 0,-3 0-8 16,2 3 0-16,2-1-14 0,-2 1-18 0,3 1-22 0,2-1-45 15,2-1-11-15,1 1-152 0,-3-2-269 16,4-1 119-16</inkml:trace>
  <inkml:trace contextRef="#ctx0" brushRef="#br0" timeOffset="72720.6">5018 12172 33 0,'-8'7'154'0,"-2"0"-7"16,-3 1-11-16,4-1-12 0,1 3-12 0,3 0-8 0,-4 2-16 16,4-1-5-16,4-1-6 0,-3 3-7 0,0-4-8 15,8 4-6-15,-4-3 2 0,4-1-10 0,1 3-4 16,0-6-3-16,4 5 0 0,0-6-10 0,0 1 5 16,5-1-6-16,-1-2-2 0,1 0-4 0,4-3-4 15,1 0-9-15,-1-4-17 0,1 2-5 16,-1-3 0-16,1-1-10 0,-2 1-6 0,-5 0 4 0,1-2-1 15,0 4 1-15,-4-2 11 0,0 1 6 0,-3 1 6 16,-2 1 8-16,0-1-2 0,1 3 3 0,-2-2-5 16,-3 2 1-16,0 0-4 0,0 0 0 0,0 0-1 15,10 5 4-15,-9-1-1 0,-1 2 0 0,4-2-1 16,-3 1 3-16,2 0-7 0,2 0 5 0,-1 0-1 16,0 1-2-16,3-3 4 0,-2 2 3 0,2-2-1 0,-1-1-3 15,2 1 1-15,-2-2 5 0,-1-1 3 16,4 0-8-16,-2-2 8 0,3 0-6 0,-4 1 3 15,1-3-17-15,-1 1-13 0,0-2-30 0,2 0-31 0,-3 1-162 16,-4-3-264-16,3 0 117 0</inkml:trace>
  <inkml:trace contextRef="#ctx0" brushRef="#br0" timeOffset="72886.66">5021 12042 196 0,'-3'-3'188'16,"0"0"-29"-16,3 3-13 0,6-7-13 0,-1 3-17 16,4 1-23-16,3 0-26 0,2 2-34 0,4-2-37 15,2 3-53-15,-1 2-122 0,-2 0-193 0,2 0 85 16</inkml:trace>
  <inkml:trace contextRef="#ctx0" brushRef="#br0" timeOffset="73226.65">5446 12244 30 0,'8'0'177'0,"5"-1"-16"16,1-4-10-16,-1 3-14 0,8-4-11 0,-2 1-9 16,1-2-14-16,-1 2-9 0,-1 0-13 0,4-2-5 15,-12 2-6-15,3 0-8 0,-4 0-6 0,-1 1-5 16,-3 1-7-16,1-1-2 0,-2 1-6 0,-4 3 0 15,2-1-10-15,-2 1-2 0,0 0-2 0,0 0 1 0,-16 4-8 16,7 1-3-16,-1 1 3 0,-3 0-3 16,4 3-2-16,0-2-2 0,-1-1-1 0,1 3 1 0,-1 1-2 15,2-2-1-15,2 2-1 0,-1-3-4 0,3-1 0 16,2 0 5-16,0 0-4 0,2 0-2 16,2 1 4-16,0-3 1 0,2 0 2 0,3 2 1 0,0-5-2 15,6 0 2-15,0-1-8 0,6 0-1 0,0 0-10 16,-2-2-6-16,2-5-12 0,-2 2-6 0,3-3-17 15,-5-2-1-15,5 1-15 0,-4-2-9 0,-2 1-18 16,1-1-11-16,-7 1-115 0,2-4-240 0,-2 0 107 16</inkml:trace>
  <inkml:trace contextRef="#ctx0" brushRef="#br0" timeOffset="73514.9">5853 11769 123 0,'0'-4'150'0,"-1"2"-7"0,1 2-23 0,0 0-8 0,0 0-17 16,0 0-10-16,0 0-9 0,0 0-6 0,-4 13-8 15,3-2-2-15,1 2-2 0,1 3 1 0,-1 2 0 16,5-1 0-16,-1 1 6 0,3 2 2 0,-1 5 2 16,3-7-2-16,0 0-6 0,1 3-9 0,1-3 6 15,-2 1-4-15,3 5-6 0,1-1-3 0,-3 0-6 16,3-1-5-16,-6-5 1 0,2 2-1 0,-1 0-4 15,2-2-9-15,-1 7-8 0,-2-6-15 0,-1 1-7 16,1-2-18-16,-3-2-10 0,-1 6-15 0,-3-4-10 16,-3-2-2-16,-2-4-4 0,-4-1-13 0,0-2-17 0,-1-2-8 15,-3-3-12-15,3-3-20 0,-9-1-73 16,2-6-227-16,-2 0 101 0</inkml:trace>
  <inkml:trace contextRef="#ctx0" brushRef="#br0" timeOffset="73845.88">5857 12293 181 0,'-13'-13'78'0,"2"0"4"0,3 4 1 15,0-1 8-15,3 2-2 0,0-2-13 0,4 3-5 16,1 2-3-16,1 0-8 0,2-2-7 15,3 2-4-15,4-4-3 0,2 4-6 0,6-1-5 0,-1 0-2 16,2 3 0-16,0-2 3 0,0 0 0 0,3 3-4 16,-2 0-4-16,1-1 3 0,-1 6-5 0,0-1 1 15,-7 0 2-15,1 4 1 0,-2-2 1 0,-2 4 6 16,0 1-2-16,-1-1 14 0,-2 3 8 0,-2 0-4 16,1 5-3-16,-4-4-4 0,1 5-1 0,0-1-7 0,-3-5-1 15,2 3-5-15,0-6-6 0,-1 4 2 16,1 0-5-16,1-2 0 0,-2-4-1 0,2 0-5 15,-1 0 2-15,1-3-2 0,3 0-3 0,-1-3 1 0,-5 0-7 16,16-3-11-16,-4-4 3 0,0 1-1 0,2-1 4 16,1 1-7-16,-2 3 0 0,-3-1-1 0,-2 0-7 15,1 2-1-15,0 2 1 0,-3 3 0 16,2 0 0-16,0 1 5 0,-2 4 0 0,2-1 3 0,-3 3-5 16,0-1 2-16,4 3 1 0,-4-2-3 15,3 7 7-15,-1-3-3 0,0 1 1 0,0-1 2 0,-2 1-6 16,2-6-8-16,-1 3 1 0,1-2-12 0,0 0-21 15,-2-2-24-15,3 1-19 0,-4-4-16 0,1-1-22 16,-1-1-124-16,0-3-274 0,-4 0 122 0</inkml:trace>
  <inkml:trace contextRef="#ctx0" brushRef="#br0" timeOffset="73973.87">6505 12448 123 0,'0'0'212'0,"0"0"-2"16,4-5-6-16,-4 5-13 0,0 0-14 0,0 0-22 0,0 0-25 15,0 0-48-15,0 0-62 0,0 0-76 0,0 0-186 16,-8-2-261-16,3-1 115 0</inkml:trace>
  <inkml:trace contextRef="#ctx0" brushRef="#br0" timeOffset="76529.88">6087 11252 4 0,'-24'-9'63'0,"-3"-1"-7"15,1-4-3-15,6 9 2 0,-7-8-2 16,3 4-1-16,-2-3-5 0,-1 4-2 0,-2-2-1 0,-2-4-4 15,-1 2-7-15,2 2-3 0,-2 1 0 0,0 2-7 16,-1-1 1-16,2 2-6 0,-1 3 4 0,0-1-8 16,1 4-2-16,-2-3-4 0,0 2 3 0,0 1-6 15,-2-1-7-15,2 3 3 0,-4 0 1 0,1 0 1 16,-2 1-3-16,1 0-5 0,-3 2 7 0,3-1 1 16,-2 1-1-16,0 3-2 0,1-1-1 0,-13 2 0 15,15-1-2-15,0 3 3 0,-1-2 0 0,3 4-4 16,1 1-3-16,2-3 6 0,-1 3-1 0,0 1 0 0,3-1 1 15,-1 0 4-15,3 1-6 0,-2 2-3 16,3 0 3-16,-2-2 1 0,4 1-2 0,-3 1 5 16,4 1-1-16,-2 2 2 0,1-2-1 0,3-1 2 0,-1 3-1 15,0-2 10-15,3 3-5 0,4-6 5 0,3 1-2 16,2 0-4-16,0-1 4 0,1 1-5 0,0-1 4 16,0 0-1-16,1 2 0 0,2-2-2 0,0 3 0 15,-3 2 0-15,4-1 4 0,-2 6 0 0,-2 2 13 16,0 1-2-16,4-2-1 0,-2 5 8 0,0-1-8 15,-1 0 3-15,-2 0 0 0,5-3 2 0,0 2 0 16,0 1 10-16,0-4-15 0,1 0-2 0,-1 0 0 16,4 0 0-16,-2-1-6 0,6-4 7 0,2 4-6 15,1 1 0-15,2-1 2 0,2 1-1 0,4-2-7 16,3 1 4-16,2 0-2 0,0 1-1 0,5-1 1 16,3-1 2-16,0-1-4 0,0 0-2 0,0 2 4 15,-2-2-2-15,1-3 4 0,-2 1-10 0,0-1 8 0,-2 0-2 16,2-1-3-16,-6-1-5 0,0-5 6 15,3 7-1-15,-8-6-2 0,9 5-1 0,-4-2 2 0,-3-4-1 16,0 1 2-16,6 3-1 0,-5-4-3 0,0 0 4 16,-2 1 1-16,4 2-4 0,-5-2 2 0,9 3 3 15,-6-3-2-15,-3-3-4 0,5 5 4 0,5-2 2 16,-5-5-3-16,0 2-3 0,0-1 0 0,-2-2 9 16,2 1-1-16,5-2 0 0,4 0 8 0,1 0 3 15,0-2-3-15,1-2 4 0,1 1-1 0,1-1-2 16,1-3-4-16,2 4-1 0,-2-1 0 0,0 0-1 15,-1-1-6-15,1-3 4 0,-3 2-2 0,3 1-3 16,-4-5-4-16,0 2 4 0,-1 1 0 0,-3-3 4 0,3 0-5 16,-6 1-3-16,5 0 1 0,5-3 2 0,-4 0-1 15,-7 1 0-15,10-1 4 0,0-3-7 16,0-1 3-16,2 0 3 0,0 1-2 0,1-4 1 0,0 0 3 16,-1 0-1-16,5-1 0 0,-2 1 1 15,13-8-3-15,-12 4 4 0,11-4 1 0,-11 1-2 0,-2 2 3 16,10-9-7-16,-1-1 8 0,-3-2-5 0,-13 5-1 15,-2-3 7-15,1 1-4 0,-6-4-1 0,7-8-3 16,-9 6 2-16,-2 0-1 0,-3 0 2 0,3-13 0 16,-6 12-1-16,-5 0-2 0,-1-5 0 0,-3 5 0 15,-1-2-3-15,-1 2 6 0,1 2-4 0,-4-1-1 16,-1 1 4-16,1 4-4 0,-2 0 3 0,-3-2 2 0,0 5-1 16,-2-2 5-16,0 3 6 0,2-2-6 0,-6 4 1 15,3-2 5-15,-3-1-1 0,1 3 6 16,-2-3-2-16,1 3-1 0,-2-1 1 0,0 0 1 0,-1-2-2 15,1 2-2-15,-3-3-1 0,2 0-1 0,-2-1 1 16,0 0-6-16,4 0 3 0,-5 0-6 0,2 1-1 16,-1 1-8-16,-2 4-6 0,-1-1-20 0,3 4-4 15,-1 2-20-15,2 4-14 0,-4 1-24 0,-4 3-21 16,0 4-19-16,-3 6-26 0,-6 1-96 0,3 5-271 16,-2 0 121-16</inkml:trace>
  <inkml:trace contextRef="#ctx0" brushRef="#br0" timeOffset="77854.41">5719 11171 30 0,'0'0'127'0,"0"0"-5"16,0 0-12-16,0 0 2 0,0 0-17 0,0 0-3 0,0 0-12 15,0 0-4-15,0 0-8 0,0 0-7 0,0 0-6 16,0 0-5-16,0 0-10 0,0 0-4 0,0 0 1 16,0 0-8-16,0 0-2 0,0 0 0 0,0 0-3 15,0 0-5-15,0 0 4 0,-1-11-3 0,1 11-8 16,2-7 1-16,2 5-5 0,-1-4 4 0,2 1-4 16,-1-1-1-16,1-3 4 0,3 1-4 0,0-4 3 0,3 0-3 15,0-2 0-15,1-1-2 0,3 1-3 0,3-7-4 16,0 0-7-16,4-1 1 0,-1 3 2 15,2-2-6-15,-1-2 1 0,5 0-8 0,0 2 7 0,2-5-2 16,-1 2 0-16,4 2 3 0,-3 3-1 16,0 0 5-16,-3 2 1 0,-1 3-3 0,-4 0-2 15,-4 4 5-15,-5 4 8 0,0-1-8 0,0 2 6 0,-6-2 5 16,3 4 14-16,-4-1-2 0,0 1 0 16,2 0 2-16,-3 1 2 0,-2 0-2 0,2-1 1 0,-4 3-1 15,5-2-4-15,-5 2 4 0,3-5-5 0,-3 5-6 16,2-2-1-16,-2 2-8 0,0 0-5 0,0 0-17 15,0 0-4-15,0 0-8 0,0 0-10 0,0 0-9 16,0 0-22-16,0 12-30 0,0-12-85 0,-5 7-206 16,0 0 91-16</inkml:trace>
  <inkml:trace contextRef="#ctx0" brushRef="#br0" timeOffset="78256.42">6145 11460 52 0,'0'0'121'0,"0"0"-2"0,0 0-5 16,21-3-15-16,-13 2-8 0,3-1-13 0,1 1-1 0,2-4-6 15,4 0-4-15,1 1-5 0,3-3-2 0,-3-2-2 16,9 1-5-16,3-2-3 0,-1 1-5 16,1-3-4-16,1 0-3 0,4 2-4 0,2-5 1 0,-1 4-1 15,-1 0-5-15,0 1-3 0,-2 3-7 0,-2 2 5 16,-2 0-7-16,-10 2-12 0,2 3 5 0,-4-1-2 15,1 2-11-15,-6 1-4 0,-1-1-8 0,0 2-11 16,-2 2 0-16,-1 0-10 0,-4-1 5 0,-1 2-17 16,1-1 0-16,-4 4-5 0,2-4-10 0,-3 2-3 15,0 0-19-15,1 1-87 0,3-3-186 0,-4 0 83 0</inkml:trace>
  <inkml:trace contextRef="#ctx0" brushRef="#br0" timeOffset="78594.42">6418 11952 4 0,'5'5'137'0,"-5"-5"-10"16,6 1-3-16,-6-1-5 0,17 0-7 0,-4-1-9 16,0-1-7-16,7 1-12 0,11-1-9 0,2 1-6 0,-2 0-2 15,6 1-8-15,0 0-2 0,0 2-7 16,-4 0-3-16,4 6-13 0,-4-2 0 0,1 1-5 0,-5 4-16 16,-3 0-5-16,-1 4-8 0,-7-5-4 0,-1 4-12 15,-4-2-2-15,-1 1-2 0,-2-1-5 0,-2-2 5 16,0 0-3-16,-5 1-1 0,-1 0 6 0,-1-1-3 15,-1 1-14-15,-3-1-19 0,0-1-32 0,-5-2-95 16,0 2-196-16,-1-5 87 0</inkml:trace>
  <inkml:trace contextRef="#ctx0" brushRef="#br0" timeOffset="84556.42">1221 12206 2 0,'-8'7'-1'0,"1"-2"8"0,-3 2-1 16,3-2 1-16,1 0 0 0,-1-2-2 0,1 6 3 15,-3-2-4-15,3 3 4 0,-2-2-3 0,0 2-2 0,-3 1 0 16,6 1 4-16,-3 0-5 0,-2-4 1 16,3 6-2-16,1-5 9 0,-3 6-1 0,2-5 2 0,0 2 0 15,2-2-8-15,1 0 11 0,-1 2-1 16,1 0 0-16,-2-2-3 0,2 4-1 0,0-3 5 0,3 1 2 15,-3 1-4-15,4 3 5 0,0 1-5 0,-3-1 11 16,6 5-6-16,-3-2-1 0,1 4 0 16,2-2-3-16,2 3 1 0,-1 3-4 0,1-2 10 15,-4-6 1-15,3 1-4 0,0-2 4 0,-3 2-2 16,3-2 0-16,-3 0 1 0,3-1 2 0,0-5-7 0,-1 1 1 16,-2-1-3-16,4 1-9 0,-4-3 15 0,3 0-5 15,-3 0 2-15,3 0 4 0,0-1-12 0,1 3-6 16,-1-4 7-16,2 3-1 0,-2-3-1 0,4 3 7 15,-1 4-8-15,2-7 6 0,-2 3-4 0,0 0-4 16,4 3 8-16,0-1-5 0,-1-1 0 0,-1-1 1 16,4 1-3-16,-5-2-6 0,3 4 5 0,-1-6 0 15,-2 4 1-15,2 0-2 0,-1-4-10 0,-1 3 10 16,1-3 3-16,-1 4 2 0,-1-1-9 0,1-3 1 16,-3 2 6-16,3-1 2 0,-2-1-3 0,2 0 1 15,-2 1-1-15,-1-5 2 0,3 4-2 0,1-1 3 16,-3-2 0-16,2 1 8 0,-3-1-4 0,6-2-4 15,-2 1-2-15,0 2 4 0,4-1-2 0,-1-2 0 16,0 5-1-16,1-5 1 0,0 2-3 0,0-2-2 16,-3 3 3-16,3-1-3 0,-3-2 4 0,2-1-6 15,-1 3 1-15,-3 0 0 0,1-2-9 0,1 2 15 16,-5-1-1-16,4-1-3 0,-4 0-1 0,3 1 5 16,-1-4-8-16,1 1 4 0,2-1-10 0,2-1 18 15,1-2-5-15,0-1-3 0,0 3 4 0,0-3-8 16,5-1 1-16,1 0 1 0,-7 2-8 0,1-1 6 15,0 1-5-15,0-1 2 0,0 1 1 0,-1-1 1 16,-2-2 0-16,3 2 0 0,-2 1 0 0,0 0-1 16,0-3 7-16,0 1-11 0,2 0 6 0,0-2-5 15,-2 1 4-15,3-3 1 0,3 1-1 0,-3-1 3 16,-1 0-6-16,5 1 3 0,-3-1-1 0,0-3 0 16,1 2 5-16,-1-2-7 0,-2 0 2 0,2 0-3 15,-1 4 3-15,2-4-2 0,-4 0-5 0,1 5 4 16,-4-5 2-16,5 4 3 0,-5-1-8 0,0 1 5 15,4-5 6-15,-7 5-8 0,6-1 4 0,-3-1-1 16,3 0 5-16,0-2 0 0,-2 3 0 0,2-4 2 0,-2-1 3 16,4 1-12-16,-1 1 6 0,-1 0-3 0,1-2-3 15,0 1 7-15,-2 5-4 0,1-5 1 16,-3 5 0-16,1 1 2 0,-1-4-2 0,0 1 1 16,0 2 1-16,-1-3-2 0,2-2 6 0,-3 3 11 15,3-2-8-15,-4-5 4 0,0 3 4 0,1-1 0 0,-1-4-5 16,-1 2 7-16,0 0 1 0,-2-2 1 15,-1 2 0-15,0-3-8 0,-2 0 5 0,1 2 1 16,-2-2-9-16,-2 3 2 0,-2-2 5 0,1 0-11 0,-1 1 4 16,-4 0-5-16,-1-7-2 0,1 8 10 0,-5-6-7 15,-1 0-7-15,-2 1 7 0,-2 3 6 0,1-3-2 16,-4 1 5-16,3 1-1 0,1 2 13 0,-1-3-3 16,1 2 1-16,3 6 2 0,2-2 0 0,-4 1-6 15,2 2 0-15,0-2-10 0,1 2 0 0,0 0 1 16,-2 0 0-16,2 3 5 0,0-1-6 0,1-2-1 15,1 5-1-15,1 2 1 0,-1 0-4 0,0 0 4 16,-3-2-8-16,-3 1-2 0,0 4 0 0,-1-2 3 16,-3 1-2-16,2 3 1 0,-10 0-2 0,2 0-1 15,1 0-4-15,-2 1-3 0,-1 3 4 0,1-2-9 16,1 3-1-16,1-2-11 0,-1 0-7 0,6 1 4 16,3-2-9-16,0 3-7 0,0-4-4 0,6 1-21 15,-6 2-14-15,9 0-5 0,-2 0-96 0,-2 3-198 0,-5 0 87 16</inkml:trace>
  <inkml:trace contextRef="#ctx0" brushRef="#br0" timeOffset="86533.13">1992 12675 85 0,'-7'-2'91'15,"7"2"-11"-15,0 0 7 0,-6-1-11 0,6 1 0 16,-4-1-4-16,4 1-4 0,0 0-6 0,-6-3 7 16,3 0-9-16,3 3-8 0,-6-4 9 0,2 3-5 15,4 1-1-15,-6-2-4 0,6 2-2 0,-7-3-8 16,2 2-4-16,5 1-6 0,-4-3 3 0,4 3-14 16,-5-2-3-16,5 2 4 0,-5-5-3 0,5 5-4 15,0 0-1-15,0 0-2 0,-5-1-1 0,5 1-4 16,0 0-19-16,0 0 17 0,0 0-2 0,0 0 3 15,-7-1-2-15,7 1 9 0,0 0-21 0,0 0 13 16,0 0 3-16,0 0-4 0,0 0 3 0,0 0-4 0,0 0 1 16,0 0 1-16,0 0-4 0,0 0 5 15,0 0-2-15,0 0 0 0,0 0 4 0,0 0-7 16,0 0 4-16,0 0 1 0,0 0 1 0,0 0-6 0,0 0 3 16,-1-3 3-16,1 3-2 0,0 0-3 0,1-9 5 15,2 5-5-15,-2 0 3 0,3-2-1 0,0-5 0 16,2 4 3-16,2-4-8 0,4-2 4 15,-1-1-2-15,0-1-3 0,6-5 8 0,1 1-3 0,2 0-2 16,0-5 3-16,3 2-4 0,2-3 6 0,3 3-4 16,2-3 1-16,8-5-4 0,3-1 7 0,-2 4-3 15,5 0 1-15,-2 3-6 0,-7 7 3 0,11-7-5 16,-12 7-4-16,12-1 1 0,0-2-3 0,-10 3 2 16,-3 4 0-16,2 0-2 0,-2 0 1 0,0 1 2 15,-4 0-1-15,1-1-5 0,-3-1 8 0,-2 1-1 16,2 2 3-16,-3-3 0 0,1 0 4 0,0 1 0 15,-1 1-8-15,6-2 10 0,-2 1 2 0,0-3-4 16,3 3-2-16,3-1 16 0,2-1-9 0,-3 4 0 16,3-3-5-16,0 5 6 0,-1-1-4 0,3 1 3 15,-4 2 12-15,2-1-16 0,2 2 2 0,2 1-3 16,-4 2 5-16,1 0-2 0,-1-1-1 0,-1 3 7 16,1 2-9-16,-2 1 0 0,0 2 1 0,-4-1 1 15,1 2-1-15,-2-2-3 0,2 2 3 0,-3 2 0 16,2 0 0-16,-1 0 7 0,2 0-9 0,-2 1 4 15,2-2 2-15,-4 1-6 0,2 0-5 0,-1-1 7 16,-1 1 0-16,1-2-2 0,2 3-1 0,-11-2 0 16,1 0-1-16,-5 0 2 0,3 2-1 0,-5-3 4 15,-3-1-2-15,3 0-7 0,-4 1 5 0,0 1 3 0,-3-1-1 16,1-4 0-16,-2 3-5 0,-1-1 4 0,-3-2 0 16,3 3 3-16,2-1 0 0,-3-1-4 15,-3-2 16-15,5 4-15 0,0-2 0 0,-1-1-4 0,0 1 5 16,0 0 4-16,2 0-4 0,-1 0-1 0,-5-2-3 15,9 2 11-15,-5-1-8 0,-4-1 0 0,8 0 3 16,-8 0-3-16,6 1 8 0,-6-1 9 16,0 0 5-16,0 0-2 0,0 0 3 0,0 0-1 0,6-2-3 15,-6 2-3-15,0 0 1 0,0 0-5 0,0 0 7 16,-6-8-9-16,6 8-4 0,-5-7 6 0,4 5-10 16,-2-1-3-16,3 3-11 0,-4-7 7 0,4 7-15 15,-6-7-1-15,2 4 5 0,1-2-5 0,-1 0-5 16,-2 1 4-16,1 1 2 0,-1-2-1 0,0 1 3 15,0 0 3-15,2-1 0 0,-3 4 12 0,0-3-2 16,2 0 2-16,1 2 8 0,4 2-9 0,-10-5 4 16,5 2-5-16,5 3 12 0,-5-4 0 0,1 1 0 15,4 3-6-15,-4-4 1 0,4 4 0 0,0 0 5 16,0-10-4-16,0 10-4 0,4-6 0 0,0 2 2 16,-3-1 1-16,3 0 0 0,1 1-4 0,1-1 0 15,1-1 3-15,-2 2-4 0,0 1 15 0,-1-1-11 16,1 1-2-16,-1 2-2 0,-4 1 6 0,9-4-6 15,-4 3 3-15,1 1 3 0,-6 0 0 0,13 4-1 16,-7-1-3-16,2 1 2 0,0 2-8 0,1 0 15 16,0 2-8-16,-3-1 3 0,4 2 0 0,-3-4-29 0,0 4 32 15,-2-1-3-15,4 1 2 0,-8-3 1 0,3 0 6 16,-1-1 3-16,-1 2 4 0,1-2 1 16,-3 0 1-16,0-1 1 0,0 0 3 0,-3-1-1 15,1 1 5-15,-1 1-6 0,-1-2 0 0,-2 1 4 16,1-2-10-16,-1 1-1 0,-1 1 4 0,-2-1-4 15,3 1-5-15,-3 0 0 0,0 0-5 0,2 0-2 16,-2 1-4-16,2-1-6 0,1 1-3 0,-2-1-3 0,3 1 16 16,0 2-17-16,0-3-4 0,1 0-6 0,0 1 10 15,3-1-4-15,1-4 4 0,-7 5 3 0,5-5 0 16,2 0 5-16,-1 7 8 0,1-7 21 0,-3 2-4 16,3-2 2-16,0 0 11 0,0 0-10 0,0 0 6 15,0 0-1-15,-5 1 4 0,5-1 2 0,0 0-2 16,0 0-1-16,0 0-1 0,0 0-7 0,0 0-3 15,0 0-4-15,0 0-1 0,0 0 0 0,0 0-3 16,0 0-2-16,0 0-2 0,0 0-1 0,0 0-3 16,0 0 3-16,-4 3-1 0,4-3 1 0,0 0-3 15,0 0 2-15,0 0 2 0,0 0-8 0,0 0 2 16,0 0 2-16,0 0 1 0,0 0-4 0,0 0 1 16,0 0 2-16,0 0 1 0,0 4-5 0,0-4 4 15,0 0-7-15,0 0 7 0,0 0-7 0,0 0 2 16,0 0-1-16,0 0 4 0,0 0 1 0,0 0-11 15,0 0 16-15,0 0-5 0,3 4-1 0,-3-4-1 16,0 0 0-16,0 0-1 0,0 0 4 0,0 0 2 16,1 5-3-16,-1-5 1 0,0 0 1 0,0 0 0 15,0 0 1-15,0 0 3 0,0 0 1 0,0 0 13 16,0 0 0-16,0 0 0 0,0 0 1 0,0 0-4 16,0 0-1-16,0 0-2 0,0 0-3 0,0 0 0 15,0 0 1-15,0 0-2 0,0 0-1 0,0 0-5 16,0 0 2-16,0 0-5 0,0 0-4 0,0 0 2 15,0 0 2-15,0 0-3 0,0 0-2 0,0 0 1 0,0 0-2 16,0 0 0-16,0 0-3 0,0 0 6 0,0 0-1 16,0 0 0-16,0 0-2 0,0 0-2 15,0 0-7-15,0 0-11 0,0 0-19 0,0 0-20 16,0 0-24-16,0 0-10 0,0 0-11 0,0 0-30 0,8 0-164 16,-8 0-326-16,0 0 145 0</inkml:trace>
  <inkml:trace contextRef="#ctx0" brushRef="#br0" timeOffset="87806.13">5190 10318 76 0,'0'0'85'0,"0"0"-8"0,-1-4-9 0,1 4-9 16,0 0 0-16,-3-4-8 0,3 4 0 15,0 0 2-15,0 0-16 0,0-4-3 0,0 4-5 16,0 0-2-16,0 0-6 0,0 0 0 0,0 0-6 0,0 0 1 16,0 0-3-16,0 0 0 0,0 0-5 0,4 15 11 15,-1-10-10-15,-1 4-6 0,2 0 2 0,0 2 6 16,2 0-9-16,2 2 2 0,-3 4 0 0,1 1 5 16,1 1-3-16,-2 0 3 0,3 7 2 0,-5 1-3 15,3 0 1-15,-4 1 1 0,1 0 0 0,-3 3 5 16,0 3 1-16,-3-1 4 0,-1-2 4 0,0 1 1 15,1 0-1-15,-3-2 3 0,2-1 0 0,-3-1 1 16,6-2-8-16,-3-2 5 0,0-4-1 0,4-1-3 16,0 0 1-16,0-1 2 0,0-1-5 0,3 0-2 15,-1-4-3-15,1-3 1 0,-2 3-2 0,3-1-1 16,-1-4 2-16,0-2-3 0,0 2 0 0,-2-3-1 16,2-1-10-16,-1 2-8 0,1-4-9 0,-1 1-21 15,-2-3-32-15,7 0-43 0,-7 0-83 0,4-5-212 0,-2-1 94 16</inkml:trace>
  <inkml:trace contextRef="#ctx0" brushRef="#br0" timeOffset="88238.2">5001 10819 25 0,'0'0'68'0,"0"0"2"0,0 0-22 15,0 0 0-15,5 12-7 0,-5-7 2 0,0-2-10 16,0 3 4-16,0-1-1 0,0 1 0 0,0 0-1 15,0 0-1-15,0 5 3 0,0 0-3 0,0-1 16 16,0 2-13-16,0 2 2 0,0-2-6 0,0 5-1 16,4-3-2-16,0 3-4 0,0-2 1 0,-1-3 1 15,2 2 1-15,1-4-10 0,1 0 1 0,0 2 3 16,3-4 2-16,-1-2 2 0,1 0 3 0,4-1 2 16,-2-3 1-16,4 0 5 0,0-2-5 0,1-3 1 15,0-1 1-15,2-1-3 0,-2-4-6 0,2 2 1 16,-1-3-1-16,-3-1-5 0,3 0-2 0,-2-2 1 0,0 4-4 15,-6 2-3-15,1-2-12 0,-1 4-10 0,-3-2-8 16,1 4-19-16,-3-3-21 0,1 5-19 0,1-2-20 16,-1 3-107-16,-6 0-219 0,12 3 97 0</inkml:trace>
  <inkml:trace contextRef="#ctx0" brushRef="#br0" timeOffset="89324.24">4858 13396 84 0,'-3'4'107'0,"1"0"-19"0,0-2-1 0,0 4-6 15,2-2-4-15,-1-2-7 0,-1 2-8 0,0 0-11 16,3 0-5-16,-1-4 1 0,-4 10-4 0,7-3-11 16,-7-3 3-16,1 7-1 0,0 0-7 0,3-1 7 15,-3 1-12-15,0 2 0 0,0-3-5 0,0 1 0 16,-2 0-5-16,1 1-4 0,3-1 8 0,-3-1-8 16,4 1 8-16,-2 1 2 0,-1-3 0 0,-1 1-2 0,4-2 4 15,0-1 6-15,-3-1 0 0,1-1 9 0,2-1 11 16,-4 1 10-16,4-3 9 0,-1 2 6 15,1-4 5-15,-3 3-3 0,3-3-5 0,0 0-6 0,0 0-1 16,0 0-4-16,0 0-4 0,0 0-2 0,-6-12-6 16,6 7-5-16,0 2-4 0,4-3-4 0,-3 1-2 15,0-3-2-15,-1 3-1 0,3-5-2 0,-2 3-1 16,-1-5-4-16,3 3-2 0,-2-4 0 0,-1 1-1 16,4 0-1-16,-3-5-4 0,2 0-2 0,-2-4 1 15,4-4-1-15,0-4-1 0,0-1-2 0,0-2 0 16,0 0-3-16,-1-6-3 0,4-9-6 0,2 1-6 15,-2 14-4-15,0-2-2 0,2 0 4 0,-4 4 0 0,0 4-2 16,2 1 5-16,-4 7-4 0,0 0 3 0,-2 2-8 16,0 3-1-16,0 0 7 0,-1 4 0 15,2-2-1-15,-3 5 2 0,0-1 2 0,0 2 0 0,0-2 1 16,1 2 0-16,-1 2 4 0,0-1-4 0,0 4 3 16,0-5-1-16,0 5-3 0,4-5 4 15,-4 5 5-15,0 0-3 0,-2-3 2 0,2 3-4 0,2-5 2 16,-2 5 0-16,0 0-2 0,-4-4 0 0,4 4 3 15,0 0-2-15,0 0 1 0,0 0-1 0,0 0 2 16,0 0 0-16,0 0-4 0,-15 4 3 0,11-1 1 16,4-3-3-16,-9 2 1 0,4 1 2 0,0-3-4 15,-1 3-1-15,-1-1 1 0,1 0 1 0,1 0 3 16,-2-1-2-16,1 1 2 0,1 0 0 0,5-2 3 0,-13 0-3 16,8-2 3-16,0-1-1 0,-1 1 2 15,-1 0 3-15,4-1 0 0,0 0 1 0,-1-3 2 16,0 3 2-16,-1 0-1 0,5 3 3 0,-4-5-1 0,4 3-5 15,0 2 0-15,-2-4-2 0,2 4-3 0,0 0 3 16,2-7 1-16,-2 7-5 0,8-1 1 0,-2 1 2 16,0 0-4-16,-6 0-3 0,13 0-4 0,-1 3 0 15,-3 0-1-15,0 1-1 0,3 0 1 0,-1 1 2 16,0 3-1-16,-2-1-2 0,0-1 0 0,0 3 2 16,1-2 1-16,-5 1 2 0,0 1 1 0,-2-3-1 15,0 2 0-15,-3 2-15 0,0 1-18 0,-2-1-25 16,-2 1-28-16,1-2-35 0,0 3-151 0,-3-2-300 15,-4-2 133-15</inkml:trace>
  <inkml:trace contextRef="#ctx0" brushRef="#br0" timeOffset="90779.41">6598 13298 93 0,'-2'2'103'16,"2"-2"-17"-16,-5 5-12 0,2-4-4 15,3-1-11-15,-5 3-10 0,5-3-1 0,-8 0-14 0,8 0 7 16,0 0-3-16,-13-3-6 0,7-1-1 0,1-1 6 16,-5 0-1-16,0-4 3 0,-2 2-6 15,-3-6-5-15,-1 1 0 0,-7-6 3 0,3 0 0 0,-3-1-2 16,2-1-6-16,-3-2 3 0,0-2 6 0,1-1 5 15,-1 3 3-15,-1-1 7 0,5 1 1 0,2 3 9 16,-4 0 4-16,7 7 10 0,2 0 3 0,0-1-14 16,-1 1-5-16,5 5-1 0,2 2-3 0,-3-4-5 15,2 4-9-15,0-2-1 0,3 4-4 0,-1-3-3 0,3 5-3 16,-2-3-8-16,4 1-7 0,1 3-5 0,-5-3-3 16,2 1-3-16,3 2-3 0,0 0 0 15,-1-5-3-15,1 5 6 0,0 0-3 0,0 0 0 0,0 0-1 16,0 0 1-16,-5-3 0 0,5 3 1 0,0 0-5 15,0 0 3-15,0 0-5 0,0 0-4 0,0 0-1 16,0 0 1-16,0 0 1 0,-12 5 1 0,12-5 3 16,0 0-2-16,-1 3 1 0,1-3 0 0,-4 2 3 15,4-2-3-15,0 0 3 0,-1 3 1 0,1-3 5 16,0 0-5-16,0 0 2 0,0 0 3 0,0 0 5 16,0 0 1-16,0 0 0 0,0 0-6 0,0 0 0 15,-3 4-1-15,3-4-1 0,0 0 2 0,0 0-2 0,-1 4-2 16,1-4 0-16,1 6-1 0,-1-1 6 15,0-3-4-15,0-2 7 0,0 8-7 0,0-4-2 16,0-4 6-16,0 5-2 0,0-2 2 0,0-3-3 0,0 4 1 16,0-4 2-16,0 5 13 0,0-5 8 0,0 0 6 15,0 0 1-15,0 0 0 0,0 0 1 0,0 0 0 16,0 0 2-16,0 0-10 0,-9-12-1 0,9 7 0 16,-1 1-4-16,-4-1-1 0,4 0-3 0,-2-2 0 15,2 2-4-15,-3 0-6 0,1-2-2 0,2 2-1 16,-3 0 1-16,3 1-3 0,-3 1 1 0,1 0 2 15,2-1 0-15,1 4-3 0,-5-5 4 0,5 5-2 16,-1-3-1-16,1 3 1 0,0-3-1 0,0 3 1 0,0 0-2 16,0 0 2-16,0 0 2 0,-4-4-4 15,4 4 3-15,0 0-4 0,0 0-1 0,0 0 3 16,0 0-2-16,0 0-2 0,0 0 0 0,0 0-1 0,0 0 2 16,-9 7 0-16,7-6 1 0,-1 3 1 0,-1 1 0 15,-3-1 3-15,4-1-4 0,-1-1 5 0,0 2-6 16,2 0 3-16,-1-1 2 0,3 1-2 0,-5-2 1 15,2 1 3-15,3-3 2 0,0 0 2 0,-6 2 11 16,6-2 3-16,0 0-2 0,0 0-2 0,0 0 0 16,-5-11 1-16,4 6-6 0,2-2-1 0,-1 1 2 15,0-1-1-15,1-1-4 0,2-3-2 0,-3 4 1 16,4-3-9-16,-2 0 0 0,-1 5-2 0,2-3-1 16,-2 2 1-16,1 2-1 0,-2 0-4 0,2 0-2 15,-2 1 0-15,0 3 3 0,1-5-1 0,-1 5-1 16,4-5 3-16,0 3-1 0,-4 2 1 0,7-1-3 15,0 0 2-15,-7 1 0 0,13 1 2 0,-4-1-1 0,2 3 5 16,1-2-6-16,3 3 7 0,-2-1-1 0,1 1-4 16,3-1-4-16,-3 1-3 0,-1 3-8 0,-2-1-11 15,0 1-9-15,2 3 1 0,-5-1-11 0,-2-1-13 16,-3 0-21-16,-4 3-37 0,-6-1-161 0,-3 0-306 16,-7 2 136-16</inkml:trace>
  <inkml:trace contextRef="#ctx0" brushRef="#br0" timeOffset="94050.38">1892 12122 12 0,'0'0'58'0,"-5"-6"-1"0,2 4-1 0,2-2-3 0,-3 1-4 15,2-2-2-15,-1 1-2 0,0-1-6 0,2 3-5 16,-5-2-2-16,2 2 4 0,0-3-3 0,0 3-6 15,-1-3-6-15,0 3 1 0,-1-1-7 0,1 1-1 16,-2-1 0-16,1 0-1 0,-1-1-1 0,0 2-6 16,0 1 5-16,1-1-4 0,-2-1 2 0,2 2 3 15,-3-2-7-15,3 2 2 0,-2 1-4 0,1-1-4 16,-4 2 4-16,2-1-3 0,0 1-1 0,-2-1 2 16,-1 2-3-16,3 0 5 0,-5-2-3 0,5 3 2 15,-3 0-2-15,1-1 2 0,0 1-4 0,-1 1-3 16,-1-1 6-16,1 0-1 0,0 2-3 0,1-1 4 15,-3 1-1-15,1-1-5 0,-5 1 2 0,0 4 0 16,3-3 3-16,3 1 0 0,-3-2 1 0,2 2-2 0,0 1-4 16,3-3 5-16,0 2-1 0,0-2-4 15,-1-1-1-15,5 3 4 0,-3 2 0 0,0-4 1 16,2 4-2-16,-1-2 6 0,-1 2-3 0,3 0 0 16,-3 0 0-16,2 2 0 0,-3-3 1 0,1 5 0 0,4-4-3 15,-3 1-1-15,1 0 6 0,-1 1-6 16,0-1 5-16,3-1-6 0,0 2 5 0,-4-1 1 15,1 0 0-15,2 0-2 0,2 0-3 0,-3 0 1 0,0 1 3 16,2 0 2-16,1-2-3 0,-1 1-1 0,1 0 2 16,-2 2 3-16,3 0 1 0,0 0-2 15,-1 0 0-15,-2 0 2 0,3-2-1 0,-3 7 7 16,0-3 0-16,2-2 2 0,-2 3-4 0,2-1 3 0,-2 0-2 16,0-3 2-16,2 5 1 0,-2 0-4 0,3-6-6 15,-1 2 3-15,0 5 8 0,0-5-5 0,3 1 2 16,-2-1 9-16,2 0-6 0,0 0 0 15,2 3 2-15,-2-2 1 0,1-2-10 0,1 4 12 0,-1-3 3 16,1 5-2-16,-1-6-12 0,3 4-7 0,-2-1 11 16,2-2 1-16,-1 3 4 0,-1-2 25 0,1-1-28 15,0 0 7-15,1 5 0 0,-1-5-4 0,1-2-2 16,-2 3 0-16,4-2-3 0,-2-2-3 0,1 4 3 16,-2-2-2-16,2-1 8 0,1 2-5 0,2-2 0 15,0 0 0-15,2 4-5 0,-1-6 7 0,2 6-9 16,-1-4 6-16,5 2-1 0,-3-2-5 0,1 3-2 15,-2-5 1-15,7 4 0 0,-8-4-17 0,2-1 19 16,1 2 2-16,-3-2 1 0,1-1 2 0,-1 3-4 16,1-3-12-16,-2 0 13 0,-1-1-2 0,3 0-11 15,-5 1 14-15,2-2-3 0,0 1-9 0,-2-1 11 16,2 1-4-16,0-1-2 0,-1 0-3 0,6 0 5 16,-2 4 1-16,1-4-8 0,1-1 4 0,2 4 6 15,1 0-16-15,2-3 16 0,2 2-2 0,-2-1 1 16,1-2-2-16,-1 1-2 0,-1 1 4 0,2 0-8 15,-5-2-3-15,-1-1 2 0,1 3-4 0,-4-1 0 16,2-1 1-16,1-1-6 0,-7-1 6 0,4 1 3 16,0 2 3-16,-4-3-5 0,3 0 3 0,1 0 0 15,-3 1 4-15,2-2-8 0,0 0 4 0,-1-2 3 0,2 2-2 16,1-2-1-16,3-3-2 0,-3 3 0 16,2-1 6-16,1 0 2 0,-2-2-5 0,3-1 1 15,-1 2 1-15,0 2-2 0,-1-5 3 0,1 3-5 16,4-1 0-16,-4 0 4 0,-2 0-3 0,2 0-7 0,6-1-5 15,-4 0-3-15,2-1-7 0,-2 2 7 0,3-2 0 16,-2-1-4-16,-2 3 2 0,-3 1 10 0,7-4-9 16,-9 3-3-16,5-2 6 0,-4 1 10 0,2-2-2 15,-2 1 6-15,0-1-2 0,3-2-3 0,1-2 7 16,-5-2 5-16,5-1 1 0,-2 1 4 0,-1-1-4 16,2-2 13-16,-3 3-8 0,0-1-7 0,3-2-2 15,-3 2 6-15,2-1-18 0,-2 3 4 0,-4 1-2 16,3-2-7-16,0 0 7 0,-4-1-9 0,-1 2 6 15,1-2 2-15,-2 3 3 0,2 0-17 0,-5-5 15 16,4 2 7-16,-4 3 6 0,-4-4-9 0,4 3 1 16,-1 0 9-16,-3-4-1 0,0 1-1 0,3-1 3 15,-6 0 2-15,1 0 2 0,-3 0-3 0,4 1 5 16,-1-3-11-16,-1 0 14 0,-2 2-10 0,0-2 2 16,-1 2-3-16,-4-6-4 0,-1 1 0 0,-1 1 1 15,-2 2 2-15,-2-2 1 0,2 0-4 0,-1 1 3 0,-4 0-4 16,-3 1 2-16,2-2-5 0,0 1 16 15,0 0-1-15,-2-1 19 0,0 4 4 0,5 0-1 0,-1 2-4 16,4 4-4-16,1 0-3 0,1 0-2 0,3 0-4 16,-5 1-1-16,3 2 0 0,-2 0-7 15,2 3-21-15,-3 1-12 0,-2 4-6 0,-1 1-9 0,-6 2-6 16,-1 4-10-16,6-2-7 0,-4 4-5 0,-4 1-5 16,1 2-8-16,0 1-5 0,-3-3-8 0,1 6-92 15,-5-3-199-15,4-1 88 0</inkml:trace>
  <inkml:trace contextRef="#ctx0" brushRef="#br0" timeOffset="95534.92">420 13834 55 0,'0'0'56'0,"0"0"10"15,0 0-2-15,-14 23 5 0,14-23-1 0,0 0-19 16,0 0 5-16,-9 14 0 0,9-14-6 0,0 0-9 16,0 0 1-16,0 0-6 0,-4 12 1 0,4-12-6 15,0 0 7-15,0 0-13 0,0 0 5 0,0 0-5 16,0 0-1-16,-9 14-6 0,9-14 2 0,0 0 0 16,0 0 3-16,0 0 2 0,0 0-3 0,0 0 5 15,0 0-3-15,0 0 6 0,0 0 4 0,0 0 0 0,0 0 3 16,0 0 1-16,0 0 1 0,0 0 3 15,0 0-2-15,0 0-6 0,0 0 2 0,0 0 0 16,0 0-11-16,0 0 3 0,0 0-3 0,0 0-5 0,0 0 5 16,0 0-1-16,0 0-8 0,0 0 1 15,0 0-2-15,0 0-2 0,0 0 1 0,0 0-1 0,0 0-2 16,0 0-1-16,0 0-1 0,17-46 1 16,-17 46-6-16,11-22 1 0,-2 8 4 0,0-2 0 0,9-7-3 15,-1 1-2-15,0-2 0 0,8-1-2 0,-2-1 5 16,5 2-1-16,10-12 3 0,-2 4-6 15,-8 8 1-15,10-9 2 0,-11 11-2 0,12-10 2 0,-13 11 1 16,4-4 1-16,-2-1-4 0,-3 4 4 0,0 0-6 16,-3 2 6-16,-1 2 4 0,-2-2-6 0,-4 6 13 15,-4 2-2-15,-2 2 1 0,-1 2 6 0,-1-1-1 16,2 2 1-16,-4-1-3 0,0 4-2 0,-1-1-1 16,0 2 0-16,0-1-3 0,0 1 0 0,-3 0-4 15,4 1-9-15,-5 2 6 0,4-5-5 0,-4 5 1 16,4-1 0-16,-4 1-7 0,4-4-9 0,-4 4-5 15,0 0-3-15,1-4 2 0,-1 4-6 0,0 0-1 16,0 0-2-16,0 0 1 0,0 0-6 0,0 0-9 16,0 0 1-16,0 0 5 0,0 0-13 0,0 0 5 15,0 0-3-15,0 0 1 0,0 0-2 0,-5 12-5 16,2-9-10-16,3-3-12 0,-5 5-9 0,0-1-5 16,1-2-84-16,-1 3-189 0,0-3 83 0</inkml:trace>
  <inkml:trace contextRef="#ctx0" brushRef="#br0" timeOffset="95990.52">775 13273 61 0,'-5'3'99'16,"5"-3"-13"-16,0 0-1 0,0 0-13 16,0 0-7-16,0 0-13 0,0 0-1 0,0 0 0 0,0 0-13 15,0 0 1-15,0 0-4 0,0 0-4 0,0 0 3 16,0 0-7-16,14-8 0 0,-14 8-4 16,9-2-3-16,-4 2-4 0,4-2-2 0,-4-1 10 0,5-3-11 15,2 2 1-15,-2-4-5 0,2 4 2 16,3-6-5-16,-3 3 1 0,-1 5-4 0,2-2-1 0,-3-1 7 15,3 2-9-15,-3 0 6 0,0 1-3 0,3 0-3 16,-3 4 6-16,1-1-4 0,0 0-2 0,0 2 2 16,2 0 0-16,-4 2-2 0,0 0-12 0,4-1-1 15,-3 3 15-15,-1 0-6 0,1 1 11 0,-2 0-7 16,1 3 5-16,-1 0-2 0,-1 0-3 0,0 3-2 16,-1 1-5-16,-3-1 17 0,0-2-10 0,1 0 2 15,-1 0 7-15,0 0-7 0,0 1 9 0,1-1-8 16,-3 0 3-16,2 0-8 0,-2 0 3 0,0-1 9 15,2 0 2-15,-3 1-3 0,3-4-8 0,-2 1-2 16,0-2-14-16,-1 0-18 0,0 0-11 0,0-1-13 16,-2 1-23-16,0 0-65 0,-2-2-157 0,2 2 70 0</inkml:trace>
  <inkml:trace contextRef="#ctx0" brushRef="#br0" timeOffset="97254.59">2908 14147 4 0,'0'0'105'0,"0"0"13"0,0 0-13 0,0 0-1 0,0 4-8 16,0-4-3-16,0 0-6 0,0 0-11 0,0 0 1 16,1 3-10-16,-1-3-5 0,0 0 1 0,0 0-4 15,0 0-2-15,0 0-8 0,0 0-2 0,0 0-5 16,0 0-5-16,0 0 0 0,0 0-6 0,0 0-2 16,0 0-4-16,0 0 0 0,-16-3-14 0,16 3 11 15,-8-4 4-15,3 1 5 0,-2-1-6 0,-4 0 10 16,2-5 1-16,-4 0 3 0,-1-4-10 0,0-4 12 0,-4-4 5 15,-4-1-10-15,1-2-5 0,-2 0-3 16,-9-11-3-16,7 9-2 0,-9-10-2 0,1 0-7 16,2-1 2-16,-5 1-3 0,-1-1-7 0,13 13-7 0,-2-5 0 15,1 5 1-15,-2-3-1 0,0 3 0 0,7 0-3 16,-2 5 2-16,8 4 2 0,1 2-3 0,0 3 2 16,4 2 4-16,3-1-6 0,1 4 0 0,0-1 1 15,0 2-1-15,2 1-1 0,-1 0-3 0,3-1-5 16,1 4-11-16,-4-4 7 0,4 4 4 0,-2-3-4 15,2 3 6-15,0 0-2 0,-2-3 3 0,2 3 3 16,-1-3 4-16,1 3-7 0,0 0 7 0,0 0 0 16,-3-6 0-16,3 6 5 0,0 0-2 0,-2-5-2 15,2 5-2-15,-3-3 2 0,3 3 2 0,-5-3 2 0,5 3-4 16,-3-4-2-16,3 4 1 0,-4-2-5 16,4 2-3-16,-3-5 3 0,3 5 0 0,0 0 1 15,-4-3-1-15,4 3 4 0,-2-2-1 0,2 2 2 16,-4-7-3-16,0 7 3 0,4 0 0 0,-3-6 0 15,0 1 0-15,-1 0-15 0,0 1 14 0,1 0-2 16,0-1 4-16,0 0-8 0,-1 1 15 0,-1 1-6 0,0-2-3 16,0 2 0-16,4 1 3 0,-3-2 3 0,0 1 0 15,0 0-8-15,4 3 1 0,-5-2 1 0,5 2 1 16,0 0-1-16,-4-3 0 0,4 3-5 0,-2-2 4 16,2 2 2-16,0 0 3 0,0 0-1 0,-4-3-1 15,4 3 1-15,0 0 0 0,0 0-1 0,0 0-3 16,-4-2 5-16,4 2-3 0,0 0-7 0,0 0 8 15,0 0-2-15,-4 10-3 0,3-3-18 0,-2 3 24 16,3 0 1-16,-1 3-1 0,1 0 0 0,0 2 0 0,0-3 1 16,1 0-4-16,3 5-1 0,-3-5 4 0,2 1-1 15,1-1-2-15,-3 0 2 0,4-3 3 16,-5 3-7-16,4-7 7 0,-4 3 0 0,1-4 6 0,2 0 10 16,-3 1 8-16,0-2 2 0,0-3-1 0,0 0-3 15,0 0-4-15,0 0-3 0,0 0 2 16,-3-16-9-16,2 8 5 0,-3 1 0 0,2-3-5 0,-2 0-3 15,0-2-4-15,0 0-1 0,-1 0-1 0,1 0-11 16,-1-5 2-16,-3 5-4 0,3-4-7 0,0 2 3 16,-4-1-1-16,4 5 1 0,0-2-1 0,-1 1-2 15,2 1 3-15,-1 1 5 0,1 0 1 0,1 3 5 16,2 1 7-16,-2 1-1 0,0-1-2 0,1 3 2 16,2 2-3-16,0-8-2 0,3 6 3 0,2-1-3 0,0 3 2 15,1-2 2-15,2 1-4 0,4 1 1 16,-1 0 0-16,2 1 6 0,6 1-4 0,-1 0-4 15,0 1-3-15,0-1-7 0,-2 4-4 0,-3-4-2 0,1 0-8 16,-1 1-7-16,-3-3-13 0,-1 3-6 0,0-3-8 16,-3 1-1-16,0 0-2 0,-1-1-3 0,-5 0-45 15,6-3-76-15,-5-1-205 0,-1 4 91 0</inkml:trace>
  <inkml:trace contextRef="#ctx0" brushRef="#br0" timeOffset="98952.59">2703 11517 39 0,'-20'18'88'0,"1"-1"-6"0,-4 0-4 0,4 0-10 15,-2 3-2-15,1-2-8 0,-2 2-3 0,1 0-1 16,1-1-6-16,-2 0 2 0,2 1-4 0,-1 1-5 15,-1 1-2-15,-1-2 3 0,2-2-1 0,-2 1-12 16,0 0 6-16,-1 0-4 0,3 0 4 0,1-2 4 16,3-4-8-16,5-1 5 0,-4-1-8 0,5-2 3 15,2-2-13-15,1 0 5 0,-2 0 3 0,5-3-9 16,0 0-2-16,1-1-3 0,0 0 5 0,0 0-8 0,3 1-10 16,-3-1 2-16,4-3-11 0,-4 2-1 0,4-2 0 15,0 0-17-15,-2 3-13 0,2-3-9 16,0 0-17-16,0 0-18 0,0 0-86 0,0 0-185 0,0 0 82 15</inkml:trace>
  <inkml:trace contextRef="#ctx0" brushRef="#br0" timeOffset="99380.7">2331 11608 6 0,'0'0'72'0,"0"0"-10"0,0 0-4 0,0 0-6 15,0 0-9-15,-2 15 1 0,2-15 2 16,0 6-4-16,-3 0-3 0,2-2 9 0,-4 3-9 0,1 1 5 15,-1 2-1-15,0 1-2 0,1-1-5 0,-5 7-8 16,0-2 6-16,2 0 5 0,0 1-10 0,-2 1-7 16,3-2 9-16,-3 2-4 0,5-2 2 0,0-4-5 15,0 2 1-15,2-2-4 0,-1 0-6 0,2 3 4 16,1-5-4-16,0 1 1 0,1 0 1 0,3-2-3 16,-3-2 0-16,2 1 2 0,-1-1-4 0,2 1 9 15,3-2 4-15,-1-1 0 0,4 0-6 0,1-1 5 16,1-1 0-16,2-2-3 0,4-2-5 0,3 1 1 15,-5-2 0-15,4-1-2 0,-1-1-3 0,0 2-1 16,-2-2 1-16,-1 0-9 0,-4 1-11 0,-1 1-5 16,2-1-17-16,-3 1-13 0,-3-1-15 0,0 3-23 15,-2 0-8-15,-1 0-95 0,-4 1-199 0,0 0 88 16</inkml:trace>
  <inkml:trace contextRef="#ctx0" brushRef="#br0" timeOffset="100483.23">317 11705 2 0,'0'0'79'16,"0"0"-11"-16,0 0 2 0,-15-20-19 0,15 20 6 16,0 0-9-16,0 0 2 0,0 0-9 0,0 0 0 15,0 0 3-15,-9-13-4 0,9 13 2 0,0 0-13 16,0 0 1-16,0 0-4 0,0 0-4 0,0 0-3 15,0 0 1-15,0 0 0 0,0 0-12 0,0 0 0 16,0 0 2-16,0 0 1 0,0 0 1 0,0 0 4 16,0 0-2-16,0 0 3 0,0 0-8 0,0 0 5 15,68 17-5-15,-51-9 6 0,2 0 3 0,5 2 5 16,6 2-4-16,-1 1 7 0,2 2-9 0,3-1 5 16,12 8-1-16,4 1 8 0,-4 0-7 0,1 0-8 15,3 2 0-15,-5 0 4 0,-3 0-1 0,3 2-2 16,-12-6-4-16,-1 0 4 0,-1 0 0 0,-2 0 0 15,-1-1-7-15,-1 0 3 0,-3-1-14 0,-1 2 16 16,-10-8-4-16,1 2 4 0,-1-2-6 0,0-1-5 16,-3-2 8-16,-1-1-1 0,1-2-1 0,0 2 2 15,-1-1-4-15,1-2 11 0,3 1-1 0,-4-2-2 16,4-1 4-16,1-1-4 0,-3-2 5 0,1 2-3 0,-1 0-2 16,0 1-5-16,0-2 3 0,-1 0-6 15,-1 0 3-15,0-2 3 0,-2 2-7 0,-1 1 3 16,-6-3 2-16,10 1-14 0,-6 1-4 0,-4-2-7 15,8 3-4-15,-8-3-8 0,6 4-4 0,-2-2-16 0,-4-2-13 16,3 5-21-16,-3-2-14 0,0-3-103 0,-7 8-215 16,2-4 95-16</inkml:trace>
  <inkml:trace contextRef="#ctx0" brushRef="#br0" timeOffset="100916.75">952 12266 33 0,'-6'-2'83'0,"1"0"2"16,0-2-4-16,0-1-20 0,-1 2-8 0,1 0 3 15,-1-1-2-15,3 1 5 0,-3-1-12 0,3 1-3 16,0 0-2-16,-2 1 3 0,5 2 6 0,-5-3-11 16,5 3-6-16,-4-4 0 0,3 1-10 0,1 3-4 15,0 0 11-15,-4-3-5 0,4 3-2 0,0 0-10 16,0 0-9-16,0 0 13 0,0 0-12 0,0 0-3 16,0 0 10-16,0 0-27 0,0 0 26 0,19 4 2 15,-10-1-14-15,1 0 12 0,4 0-10 16,3 1 18-16,2-1-13 0,-1-1-3 0,1 1-4 15,0 1 4-15,-2-1 1 0,2-2 0 0,-6 2 2 0,1-2-4 16,-1 0-1-16,-1 0 3 0,0-2 0 0,-3 2 1 16,0-1-4-16,-1 0 6 0,-3 0 1 0,-5 0-5 15,7-1 1-15,-3-1-3 0,-4 2-9 0,6-4-10 16,-6 1-14-16,0 3-17 0,-1-6-7 0,1 6-11 16,-5-3-25-16,3-2-59 0,-5-2-163 0,2 3 72 15</inkml:trace>
  <inkml:trace contextRef="#ctx0" brushRef="#br0" timeOffset="101188.75">958 11858 6 0,'0'0'49'0,"9"6"1"0,-4-1-9 15,-1 1-3-15,1 3-1 0,2 1-6 0,2 3-1 16,0 3 1-16,4 1-4 0,0 5-5 0,1 2 1 16,3-2 1-16,-1 2-3 0,1-1-4 0,2 2-3 0,0-2-1 15,0 0-23-15,0-1-29 0,-2 0-33 16,2-1-76-16,-2-2 35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24T08:52:08.266"/>
    </inkml:context>
    <inkml:brush xml:id="br0">
      <inkml:brushProperty name="width" value="0.05292" units="cm"/>
      <inkml:brushProperty name="height" value="0.05292" units="cm"/>
      <inkml:brushProperty name="color" value="#002060"/>
    </inkml:brush>
  </inkml:definitions>
  <inkml:trace contextRef="#ctx0" brushRef="#br0">7393 8228 73 0,'-5'-3'75'15,"5"3"-12"-15,0 0-8 0,0 0-2 0,0 0-2 16,0 0-7-16,-9-1-1 0,9 1-6 0,0 0-5 16,0 0 2-16,0 0-6 0,0 0-2 0,0 0 3 15,0 0-6-15,0 0-8 0,0 0 2 0,0 0-6 16,0 0-1-16,0 0 3 0,0 0-2 0,0 0-6 16,0 0 7-16,0 0-1 0,0 0 4 0,0 0-7 15,16-8-4-15,-9 6-6 0,2-4 9 0,4 0-9 0,-3-1-1 16,9-2-10-16,4-3-7 0,-5 1-13 0,6-3-14 15,-2 1-8-15,-4 3-50 0,-4-2-114 16,0 2 50-16</inkml:trace>
  <inkml:trace contextRef="#ctx0" brushRef="#br0" timeOffset="1158.58">8804 7050 53 0,'0'0'53'0,"0"0"-2"16,0 0-6-16,0 0-8 0,0 0 0 0,0 0 1 16,0 0-1-16,0 0-3 0,6-8-8 0,-6 8 5 15,4-2-1-15,-4 2-3 0,0 0 0 0,0 0 3 16,0 0-2-16,5-1 1 0,-5 1 6 0,0 0-5 15,0 0 8-15,0 0 8 0,0 0-4 0,0 0 4 0,0 0-7 16,0 0-3-16,0 0 2 0,0 0-2 0,0 0-3 16,0 0-3-16,0 0-6 0,0 0-2 15,0 0 0-15,-9 13-4 0,7-12-2 0,-1 3 0 0,2 1-7 16,-2 1 2-16,1-2-1 0,0 5 0 0,0-4 1 16,0 4-4-16,0-1-1 0,2 2-3 0,0-2 5 15,-1 3-2-15,3-1 1 0,-1-2-4 0,3 3 3 16,1-2 2-16,-1 0-6 0,4 0 1 0,-3-2 5 15,4 2-3-15,-4 2 2 0,3-2-5 0,-3 0 1 16,2-1 0-16,1 4 3 0,0-3-7 0,0 1 4 16,-1 0 3-16,0 0-4 0,-1 0 2 0,2 1 1 15,-2-2-3-15,-1 2 2 0,-1-1 1 0,1 1 0 0,-1 2-4 16,0-3 0-16,1-1-2 0,-1 3 1 16,0-3 2-16,-2 1 7 0,2 0-2 0,-3 0 5 0,-1-1 2 15,2 3-5-15,-4-3 0 0,1 2 3 0,0-1 6 16,-1 1-1-16,-1-3 2 0,0 4-1 0,-1-3-4 15,0 2 0-15,-2-2-1 0,2-1-2 0,-1-1 5 16,-1 2-9-16,-2-2-13 0,3-1-20 0,1-1-11 16,-1-1-41-16,-3-2-33 0,4 1-110 0,-2-2-239 15,6-1 106-15</inkml:trace>
  <inkml:trace contextRef="#ctx0" brushRef="#br0" timeOffset="1607.59">8825 7117 67 0,'12'-4'61'0,"-3"1"4"0,2 0-8 16,1 2-8-16,-1 1-4 0,1 0 3 0,-3 5-13 15,1-1-1-15,-2 5 2 0,-1-1-2 0,0 5-7 16,-2 1 3-16,1 1-6 0,-2 1-2 0,-1 1-3 16,-1 3 8-16,1-6 2 0,-1 5 2 0,1-4-2 15,-2-2-1-15,2-1 5 0,1 1-4 0,1-3-2 16,1 0 1-16,0 0 0 0,4-1 0 0,1-1 1 16,0 0-7-16,6-4 1 0,-3 1-3 0,0-4-2 15,4 2 0-15,0-3-2 0,0-4 1 16,1 4-4-16,-1-5 7 0,-1 3-6 0,-4-2 1 0,-2-2 0 0,0 2 4 15,-1 0 11-15,-1-3 6 0,-1 1-2 16,-5-1 9-16,-1 0-1 0,2-2 0 0,-6 1 7 0,-1-1 4 16,-1 0-8-16,-1 1-4 0,-3-2 0 0,-6-2-5 15,5 2 5-15,0 1-9 0,-2 3 0 0,-1-2-3 16,1 1-1-16,-1-2-5 0,2 2-3 0,1 4-2 16,-2-3-1-16,3 3-7 0,0 1-10 0,1 1-14 15,0-1-21-15,2 2-21 0,5 0-23 0,0 0-19 16,0 0-23-16,-8 2-141 0,8-2-283 0,0 0 126 15</inkml:trace>
  <inkml:trace contextRef="#ctx0" brushRef="#br0" timeOffset="1868.59">9463 7178 108 0,'5'3'126'0,"6"0"-6"0,1-2-7 0,-2-1-8 15,2 2-13-15,2-4-5 0,4 1-4 0,-3-1-10 16,-1-1-9-16,4-1-5 0,-1 0-3 0,-4 0-10 16,-2 0 4-16,0 0-10 0,-1 0-3 0,0 1 4 0,1 0-10 15,-2 0-3-15,-4-1-13 0,3 3-18 16,0-1-20-16,-1 1-18 0,1 0-16 0,2-2-35 15,-5 5-101-15,3-4-210 0,2 0 93 0</inkml:trace>
  <inkml:trace contextRef="#ctx0" brushRef="#br0" timeOffset="2477.19">10055 6794 10 0,'0'0'122'0,"0"0"-7"0,0 0-17 0,0 0 1 0,0 0-8 16,0 0-1-16,0 0-5 0,0 0-3 16,0 0-3-16,0 0-7 0,0 0-2 0,0 0-9 0,0 0-5 15,0 0-4-15,0 0-12 0,0 0-1 0,-3 9-11 16,5-5 3-16,-4 1 6 0,0 3-1 0,0 8 1 15,2 0 5-15,-2 0-8 0,-1 3 2 0,2-3-2 16,-2 5 2-16,1 8-5 0,0-3-4 0,-4 1-2 16,4-1 1-16,2-6-3 0,1-2-3 0,-1-2-1 15,3 1-6-15,1-5 5 0,5 2-1 0,-1-4-8 16,1 0 1-16,0-3 4 0,1 0-3 0,1-2-4 0,3 0-1 16,-3-3-2-16,3 1-5 0,-1-4-2 15,2 1-11-15,-3-4-4 0,4-1 0 0,-3 0-5 16,-1 1-9-16,-1-3 14 0,-2 1-2 0,-1-1 9 0,-3 2 0 15,0 0 2-15,-1 0 0 0,-2 1 3 0,0-1 11 16,-2 0 2-16,-3 1-2 0,0-2-1 0,-2 4-1 16,0-2 5-16,-1 1 0 0,1 2 7 0,-3-1-3 15,3 0-2-15,-4 2 0 0,9 0-1 0,-14 0-8 16,9 2 6-16,-4-1-1 0,4 0-3 0,-3 2 2 16,3 0-4-16,1 1-7 0,-2-1-8 0,2 0-19 15,0 1-22-15,4-4-6 0,-1 5-19 0,1-5-21 16,0 0-144-16,9 2-266 0,-9-2 119 0</inkml:trace>
  <inkml:trace contextRef="#ctx0" brushRef="#br0" timeOffset="2768.74">10369 6903 45 0,'-4'4'162'0,"3"4"-14"0,-1-1-9 16,-1 5-13-16,3-1-15 0,-4 0-9 0,4 0-6 15,1 1-5-15,2-3-12 0,0 2-6 0,4-2-8 16,-1-1-24-16,5-3 0 0,-1-1-3 0,0-2-6 16,6-2 2-16,0-3-5 0,3-1 1 0,0-3-3 0,2-2-1 15,-4 0-4-15,-2-2-1 0,0-1-5 16,-1 0 5-16,-4-4-2 0,-3 5 1 0,-1-3 2 16,-2 1 1-16,-4-1-5 0,-4 4 3 0,1-2 9 0,-3 0 9 15,1 3-2-15,-4-1-6 0,-1 3-1 0,4 0-4 16,-3 2-3-16,2 2-5 0,-5 1-5 0,5 2-9 15,-3 2-17-15,0 1-15 0,-1 2-16 0,4-1-26 16,-1 5-34-16,4-3-33 0,3 2-129 0,0-4-288 16,3 0 128-16</inkml:trace>
  <inkml:trace contextRef="#ctx0" brushRef="#br0" timeOffset="2916.73">10829 6794 146 0,'0'0'206'0,"0"0"-29"16,0 0-47-16,0 0-57 0,0 0-55 0,5 1-50 0,-5-1-88 15,0 0-130-15,0 4 58 0</inkml:trace>
  <inkml:trace contextRef="#ctx0" brushRef="#br0" timeOffset="22597.73">9030 6136 8 0,'-4'-4'93'15,"4"4"1"-15,-2-2 8 0,2 2-15 0,0 0-3 0,-2-5-3 16,2 5-5-16,0 0-6 0,-2-3-2 0,2 3-11 15,-2-6-7-15,2 6-1 0,0-5-4 0,0 5-7 16,0 0 1-16,3-3-5 0,-3 3-8 0,0 0-2 16,3-5-1-16,-3 5-3 0,0 0 3 0,0 0-5 15,2-4-5-15,-2 4-5 0,0 0 0 0,8 0-4 16,-8 0 8-16,7-2-8 0,-7 2 4 0,9 0-2 16,-1 0-4-16,1 2 1 0,0 0 2 0,-3 2-3 15,7-3 1-15,-1 3-1 0,-1 0 4 0,3 0-5 16,3 3 4-16,1-1-4 0,-3 0 5 0,-1 0-3 0,5 1 1 15,-1 0 0-15,-3 1-5 0,2-2 3 16,1 2-2-16,-4-1-1 0,1 0 2 0,-2 0 2 16,0-3 0-16,-3 1 3 0,0 1-6 0,0-4-1 0,-1 3-1 15,-2-2 4-15,-1 1-3 0,-2-2 5 16,2 1-6-16,-2-1-1 0,-1 0 0 0,-2 2-3 0,-1-4-3 16,3 4-9-16,-2-3-6 0,-1-1-10 0,0 0-11 15,0 0-6-15,-1 6-12 0,1-6-14 0,0 0-90 16,0 0-180-16,0 0 80 0</inkml:trace>
  <inkml:trace contextRef="#ctx0" brushRef="#br0" timeOffset="23085.73">9276 5998 9 0,'-4'-5'83'0,"4"5"-12"0,0 0-3 0,0 0 1 16,-3-2-15-16,3 2-4 0,0 0-9 0,0 0-8 15,0 0 2-15,0 0 7 0,0 0-9 0,0 0 4 16,0 0 3-16,0 0-6 0,0 0-1 0,0 0-8 0,0 0 2 16,-12 8-1-16,9-4-3 0,-1 0 2 0,1 4 6 15,-2 1 3-15,1-1-8 0,-1 8 3 16,1 0-6-16,-2 2 4 0,-1 3-5 0,0 4 3 0,-1 1-4 16,3 1-1-16,-3 1-2 0,-3 1 1 0,2-1 0 15,1 1 0-15,3-5-4 0,-1-1-2 0,1-6 3 16,2 1-7-16,-2-1 3 0,1-6 0 0,3 0-5 15,-3 1 1-15,4-2 3 0,-1-1 2 0,-2-2 3 16,1-1 8-16,-1 0-3 0,2-1 2 0,0-2 6 16,-2 1 1-16,3 0-6 0,-4 0 5 0,4-4-2 15,0 2 0-15,0-2-8 0,-1 5 5 0,1-5 0 16,0 0-5-16,0 0-8 0,0 0-13 0,0 0-12 16,0 0-24-16,0 0-22 0,0 0-36 0,0 0-25 0,0 0-100 15,4-14-239-15,-3 11 106 0</inkml:trace>
  <inkml:trace contextRef="#ctx0" brushRef="#br0" timeOffset="34113.69">9008 10314 58 0,'0'0'102'0,"0"0"-9"16,0 0-5-16,0 0-4 0,0 0-11 0,0 0-5 0,0 0-7 16,0 0-12-16,-1-5-2 0,1 5-2 0,0 0-1 15,0 0-1-15,0 0-2 0,0 0-5 0,0 0 0 16,0 0-4-16,0 0-7 0,0 0 10 0,0 0 0 15,0 0 0-15,0 0 4 0,0 0-6 0,0 0 1 16,0 0-1-16,0 0 0 0,-3-5 4 0,3 5-2 16,0 0-1-16,0 0-8 0,0 0 4 0,-1-5 0 15,1 5-1-15,0 0-8 0,0-5 3 0,0 5-10 16,3-4 0-16,-2 1 0 0,1-1 0 0,2 0-2 16,1 2-4-16,3-7-5 0,0 2 7 0,2 0-4 15,-1 1-8-15,1-1-4 0,3-3-9 0,0 1-15 0,2-3-8 16,-1 1-23-16,4 1-28 0,0-1-148 0,-4 1-257 15,0-2 113-15</inkml:trace>
  <inkml:trace contextRef="#ctx0" brushRef="#br0" timeOffset="38017.94">8599 11520 55 0,'0'0'104'0,"0"0"-10"0,0 0-12 16,0 0 6-16,-6 1-6 0,6-1-5 0,0 0 4 15,0 0-19-15,-4 2 2 0,4-2-13 0,0 0 1 16,-3 6-8-16,3-6-15 0,-3 2-1 0,3-2 6 16,-4 3-2-16,4-3-7 0,-4 4-5 0,4-4-5 15,-4 5 1-15,4-5 11 0,0 0-9 0,0 3-6 16,0-3 7-16,0 0 5 0,0 0-3 0,0 0 4 16,-1 4-6-16,1-4 7 0,0 0-2 0,0 0-3 15,0 0 1-15,0 0-8 0,0 0 3 0,0 0-3 16,0 0-5-16,0 0 0 0,0 0 1 0,0 0 1 0,0 0-3 15,0 0-1-15,11-17-6 0,-6 7 9 0,2 4-7 16,-1-10 4-16,3 5-5 0,0-3 0 0,0 0 1 16,4 0-3-16,-3-2-3 0,2 2-5 0,-1-1 0 15,1 2-4-15,-2 2-4 0,0 1-9 0,-2 5 7 16,-1 0-7-16,-1-3 0 0,0 4 5 0,-2 3 4 16,-2-3-1-16,2 2 5 0,-3-1 2 0,-1 3 8 15,4-2-4-15,-4 2 4 0,0 0-2 0,0 0 0 0,0 0 6 16,0 0-6-16,0-5 4 0,0 5 3 0,0 0-2 15,0 0-4-15,0 0-12 0,0 0 0 16,0 0-17-16,0 0-25 0,0 0-7 0,-5 11-121 0,5-11-198 16,-6 5 88-16</inkml:trace>
  <inkml:trace contextRef="#ctx0" brushRef="#br0" timeOffset="39901.47">9234 12920 2 0,'0'0'155'0,"0"0"-14"0,0 0 0 0,0 0-18 15,0 0-1-15,0 0-12 0,0 0-11 0,0 0-6 16,0 0-8-16,0 0-7 0,0 0-8 0,0 0-7 15,0 0-10-15,0 0-1 0,0 0-9 0,0 0-4 16,0 0-6-16,0 0-2 0,0 0-12 0,0 0 0 0,0 0-8 16,0 0-4-16,0 0 6 0,0 0-4 0,0 0 2 15,0 0 3-15,0 0-2 0,0 0-2 16,0 0 0-16,0 0-7 0,8 0 6 0,-8 0-9 0,0 0 4 16,0 0-8-16,0 0 12 0,0 0-1 0,0 0 0 15,5 1-2-15,-5-1-1 0,0 0 2 0,0 0 1 16,0 0-1-16,0 0 0 0,0 0-2 0,0 0-3 15,5-5 3-15,-5 5-4 0,2-5 2 0,0 2-3 16,3-1 0-16,0-1-2 0,4 0 3 0,0-2 4 16,0-1-4-16,-1 0 2 0,3 1-3 0,1-1 4 15,2-1-5-15,-1-3 3 0,-3 5-1 0,5-3-22 0,-3 2 1 16,-2 2-2-16,1-1 6 0,-2 2-4 16,1 0 5-16,-2 0 3 0,0-1-3 0,-2 2-2 15,1 2 4-15,-2-2 3 0,-1 0 5 0,2 0 3 0,-5 1-4 16,2 2 1-16,-3 1 2 0,5-1-2 0,-5 1-2 15,1-4 0-15,-1 4-9 0,0 0-8 0,0 0-15 16,0 0-11-16,0 0-11 0,0 0-8 0,0 0-23 16,0 0-100-16,-20 9-207 0,12-2 92 0</inkml:trace>
  <inkml:trace contextRef="#ctx0" brushRef="#br0" timeOffset="41630.61">6933 14731 75 0,'0'0'87'0,"0"0"-4"0,-13-4-6 0,13 4 0 16,0 0-6-16,0 0-4 0,0 0 1 0,0 0-11 15,0 0-5-15,0 0-15 0,0 0 3 0,0 0-4 16,0 0-2-16,0 0-6 0,0 0-4 0,0 0 2 0,-6 6-4 15,6-6-6-15,0 0 5 0,0 0-9 0,0 0 1 16,0 0-3-16,0 0 1 0,0 0 0 16,1 6-5-16,-1-6 0 0,0 0 2 0,-4 3-2 0,4-3-8 15,0 6 4-15,0-6 8 0,-1 4-6 16,-4 1 4-16,5-5-4 0,-3 5 6 0,2-1-1 16,-3-1-1-16,4-3 4 0,-4 5-7 0,3-3 4 0,1-2 2 15,-4 3-8-15,4-3-7 0,-1 4 7 0,1-4 5 16,0 0-4-16,0 0-4 0,-4 3 8 0,4-3-7 15,0 0 4-15,0 4 2 0,0-4-6 0,0 0 4 16,0 0 0-16,0 0-8 0,0 0 1 0,0 0 2 16,0 0 2-16,0 0-2 0,0 0 5 0,0 0 0 15,0 0-2-15,13-11 6 0,-8 6 0 0,5-3-8 16,-2 3 4-16,1-4-20 0,1-1 23 0,4 2-2 16,-2-1-3-16,2 1-4 0,-5-2 2 0,2 4 4 15,-1-2-3-15,-1 1 4 0,0 0-4 0,-1 3 2 16,0-3-2-16,-3 3 1 0,0-1-2 0,2 3 5 0,-3-1-2 15,0-1 2-15,-1 4 5 0,-3 0 5 0,4-5 5 16,-4 5-3-16,0 0 5 0,3 0 0 16,-3 0 5-16,0 0-6 0,0 0-2 0,0 0-1 0,0 0-2 15,0 0-4-15,0 0 2 0,0 0-20 16,0 0 10-16,0 0 3 0,0 0-8 0,0 0-5 16,0 0-1-16,-7 9-11 0,7-9-17 0,0 5 7 0,0-5 0 15,0 0-1-15,0 0-7 0,0 0-3 0,2 3-5 16,-2-3-3-16,4 2 5 0,-4-2-4 0,0 0-4 15,4 4 2-15,-4-4-15 0,5 3-12 0,-5-3-80 16,0 0-168-16,0 0 75 0</inkml:trace>
  <inkml:trace contextRef="#ctx0" brushRef="#br0" timeOffset="61075.82">8058 16295 138 0,'0'0'136'0,"0"0"-11"0,0 0 0 16,-4 3-18-16,4-3-7 0,0 0-11 0,0 0-8 15,-3 2-8-15,3-2-5 0,0 0-5 0,0 0-8 16,0 0-5-16,0 0-4 0,0 0-4 0,-1 5-1 16,1-5-9-16,0 0 2 0,-1 5-5 0,1-5-2 15,0 0 1-15,0 5 3 0,0-5 1 0,0 4-8 16,0-4 4-16,-3 2-3 0,3-2-3 0,0 0 2 16,0 0-3-16,0 6-1 0,0-6-1 0,0 0 5 15,0 0 2-15,0 0 3 0,0 0 1 0,0 0 6 16,0 0 4-16,0 0 4 0,0 0 2 0,0 0 2 0,0 0 3 15,0 0-4-15,0 0-4 0,0 0-6 16,14-12-4-16,-6 4-3 0,1 1-2 0,7-7-3 16,-2 4-1-16,8-6-4 0,1 0-3 0,-2 0-2 0,-1 6-15 15,-5 1-9-15,6 1-17 0,-5 0-17 0,1 1-9 16,-2 3-18-16,1-1-17 0,-2 3-18 16,-2-3-20-16,-1 4-51 0,-4 1-114 0,0 0-313 0,-7 0 139 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24T08:53:56.203"/>
    </inkml:context>
    <inkml:brush xml:id="br0">
      <inkml:brushProperty name="width" value="0.05292" units="cm"/>
      <inkml:brushProperty name="height" value="0.05292" units="cm"/>
      <inkml:brushProperty name="color" value="#002060"/>
    </inkml:brush>
  </inkml:definitions>
  <inkml:trace contextRef="#ctx0" brushRef="#br0">16093 3542 48 0,'0'0'59'0,"0"0"2"0,0 0-7 16,0 0-2-16,0 0-3 0,0 0-1 0,0 0 2 15,0 0-7-15,0 0 8 0,0 0-4 0,0 0-6 16,0 0-3-16,-11 0 5 0,11 0-1 0,0 0-7 15,0 0-2-15,0 0 0 0,-5-3-2 0,5 3-2 0,-5-2 4 16,5 2-2-16,0 0-8 0,-6 0 4 16,6 0-8-16,0 0-7 0,0 0 1 0,0 0 5 15,0 0-1-15,0 0-8 0,0 0-3 0,0 0-2 16,0 0-3-16,0 0 3 0,0 0 6 0,0 0-9 0,0 0 2 16,0 0 5-16,0 0-3 0,-8-3-5 15,8 3 6-15,0 0-3 0,0 0 0 0,0 0-4 16,0 0 2-16,0 0 0 0,0 0-5 0,0 0 6 0,0 0-1 15,0 0 0-15,0 0 3 0,0 0-6 0,0 0 7 16,0 0-8-16,0 0 12 0,0 0-11 16,0 0 7-16,0 0-2 0,0 0-2 0,0 0 5 0,0 0-1 15,0 0-1-15,0 0-3 0,0 0-8 0,0 0 8 16,0 0 0-16,0 0-3 0,0 0 0 0,0 0 4 16,0 0-3-16,0 0 4 0,0 0 2 0,0 0-1 15,0 0 5-15,0 0 3 0,0 0-3 0,0 0 7 16,0 0-4-16,0 0-1 0,0 0 3 0,0 0 0 15,0 0 5-15,0 0-3 0,0 0-3 0,0 0-1 16,0 0 1-16,0 0 2 0,0 0 2 0,0 0-3 16,0 0 0-16,0 0-1 0,0 0-1 0,0 0-2 15,0 0-1-15,0 0 0 0,0 0-4 0,0 0 4 16,0 0 1-16,0 0 1 0,0 0-6 0,0 0-2 16,0 0 2-16,0 0 0 0,0 0 2 0,0 0-8 0,0 0 1 15,0 0 5-15,-8 3-2 0,8-3-2 16,0 0 4-16,0 0-2 0,0 0 1 0,0 0-5 0,0 0 2 15,0 0 0-15,0 0 0 0,0 0-2 0,0 0 0 16,0 0-3-16,0 0 11 0,0 0-6 16,4 8-2-16,-4-8-1 0,0 0-1 0,0 4 3 0,0-4 3 15,0 7 3-15,3-1-6 0,-2-2 2 0,2 3-3 16,-2 0 1-16,4 1 5 0,-2 3-8 0,-1-1 3 16,3 2 6-16,-1 0-10 0,-1 0 7 0,-1 4 0 15,2 0-1-15,1-1 4 0,-1 3-2 0,-1-1 0 16,-2 3 4-16,5-1-4 0,-3-3 6 0,0 2-7 15,1-1-1-15,0 0-3 0,-1-1 7 0,2 0 0 16,-1 2-4-16,1-1 4 0,0 0 0 0,-1-1 2 16,1-2-6-16,0 1 2 0,-1-3-1 0,2 0 5 15,-1 2-5-15,-2-2 0 0,3 5 1 0,-4-5-1 16,0 0 0-16,1 1-4 0,-1-3 6 0,3 1-3 16,-5-1 8-16,1-3-18 0,1 0 13 0,-2-1-2 0,1-1 3 15,-1-1 2-15,0-1-5 0,0 1-5 16,0-4 11-16,0 6 2 0,0-6 1 0,-1 3 1 0,1-3-4 15,0 0 6-15,0 0-2 0,0 0-4 0,0 0-5 16,0 0 7-16,0 0-6 0,0 0 2 16,0 0-2-16,0 0-3 0,0 0-4 0,-13-9 7 15,13 9-3-15,-4-2 2 0,4 2-3 0,0-4 3 0,-4 1-2 16,2-1 1-16,2 4-1 0,-3-7 2 0,1 3-5 16,0-1-1-16,2-2-1 0,-1 1 3 0,2-3-2 15,-2 0-3-15,4-1 0 0,-1-2-1 0,2 2-3 16,3-2 1-16,-2 0-3 0,2 2 1 0,-2-2-2 15,3 3-1-15,-1 0-7 0,0 1 4 0,3-1-4 16,-5 1 1-16,3 1 3 0,-4 2 0 0,5-1-7 16,-3 5 2-16,1-2-2 0,-2-1 8 0,0 3-8 15,1 0 8-15,-6 1 2 0,12 0-2 0,-7 2 7 16,-1 1 0-16,-2 0 0 0,3-1-5 0,-2 4 4 16,-1-2-4-16,1 3 12 0,-2-3-5 0,1 2 0 0,-1-1 3 15,-2 3 0-15,1-1-2 0,-2-2-1 16,1 3 6-16,0-4 0 0,-1 4 9 0,-3-2 4 15,2 2-1-15,-1-1 2 0,-1-2-4 0,-1 1 2 16,0 0 1-16,1 0 0 0,-4 2-11 0,4-4 6 16,0 0-1-16,-3 0 2 0,4 0-2 0,-3-2-3 15,0 0-9-15,2 2-13 0,0-2-20 0,-4-2-11 0,4 0-29 16,5 0-28-16,-8 3-105 0,8-3-228 0,-10-5 101 16</inkml:trace>
  <inkml:trace contextRef="#ctx0" brushRef="#br0" timeOffset="804.14">16404 3885 103 0,'0'0'139'0,"2"-2"-5"0,-2 2-5 16,0 0-14-16,0 0-15 0,0 0-4 0,0 0-9 0,0 0-10 15,0 0-9-15,0 0-4 0,0 0-11 0,0 0-5 16,0 0-2-16,3-3-4 0,-3 3-3 0,0 0-8 15,0 0 0-15,0 0-2 0,0 0 3 0,0 0-4 16,-5-5-4-16,5 5 3 0,0 0-7 0,-1-7 14 16,1 7-3-16,0 0 8 0,0 0 4 0,-1-2 1 15,1 2-3-15,0 0-9 0,0 0-1 0,0 0-5 16,0 0 0-16,0 0-8 0,0 0-1 0,0 0-4 16,0 0 0-16,0 0-1 0,0 0-3 0,7 12 1 15,-7-8-1-15,2 2-1 0,0 1-2 0,-2-1-2 16,3 3 2-16,-2 2 2 0,4 1-5 0,-4-2 6 15,2 2-6-15,-3 0 4 0,3-1-3 0,0 1-3 16,0-2 1-16,-3 2-9 0,6-6 13 0,-4 6-11 16,0-5 9-16,2 2 1 0,-3-4-3 0,2 3 0 15,-2-4 4-15,3 0-1 0,0 0-3 0,-3-1-1 16,2-1 5-16,-2 0 3 0,-1-2-3 0,0 0 0 16,14-3-1-16,-9 1-1 0,0-4 1 0,3-2 0 0,-2 0-4 15,1-1-1-15,-1-1-6 0,1-2-2 0,0 0-3 16,-2 0 8-16,-1 3 0 0,1-1 3 0,-1-3-7 15,0 5 3-15,0-2-1 0,-1 6 5 16,1-3-3-16,-3 0 1 0,2 3 1 0,-2-2-3 0,2 2-1 16,-2-1 3-16,1 2-1 0,-1-2 2 0,1 3 1 15,-2 2-10-15,3-6 11 0,-3 6 1 0,1-4 0 16,-1 4 0-16,0 0 0 0,0 0-1 0,3-1 2 16,-3 1-2-16,0 0-1 0,0-5-1 0,0 5-3 15,0 0 5-15,0 0-3 0,0 0-11 0,0 0 14 16,0 0-2-16,-4 12 3 0,3-8-2 0,-1-2 5 15,1 3-5-15,0 1 0 0,1-1 0 16,-1 1 0-16,1-2 0 0,1 2-3 0,-1-1 4 0,1 1-1 16,2 2 0-16,-2-3 4 0,2 0-7 0,-2 0 2 15,0 0 0-15,4 0-1 0,-4-1 1 0,2-1 5 16,-1 2-8-16,2-3-4 0,-1 2 0 0,1-3-3 16,0 2-4-16,1-3-7 0,0 1-5 0,1 0-9 15,-6-1-8-15,9 0-14 0,-9 0-6 0,10-2-16 0,-1-1-19 16,-4-1 0-16,2-1-11 0,-1 0-120 0,-1 0-248 15,4-5 110-15</inkml:trace>
  <inkml:trace contextRef="#ctx0" brushRef="#br0" timeOffset="1301.78">16728 3774 126 0,'0'-3'128'0,"-3"-1"-10"0,3 4 5 0,0 0-16 15,-1-5-4-15,1 5-9 0,-4-3-7 0,4 3-9 16,0 0-3-16,0 0-14 0,0 0-1 0,0 0-14 15,-8 9-1-15,8-6-4 0,-5 3-6 0,5 0 1 16,-2-1-6-16,-1 2-2 0,3-2-4 0,0 4-1 16,-1-5-5-16,1 0 2 0,1 4-12 0,-1-2 8 15,4 0-6-15,-3 2 7 0,4-4-1 0,2 1-9 16,-2 3 8-16,2-4-6 0,1 5-3 0,1-4 2 16,-1 0 1-16,1 3-4 0,-1-1-1 0,-1-1 0 15,-2-2 3-15,0 2 1 0,-1-1 0 0,3-1-2 16,-3 1-3-16,-2 0-1 0,2-1 0 0,-3 1-2 15,1-1 4-15,0 1-3 0,-1-2 4 0,0 1-9 16,-3 0 11-16,2-4 4 0,-2 8-11 0,0-5 5 16,1 1-3-16,1-4 3 0,-4 3 1 0,1-1-8 0,0 1-11 15,3-3-12-15,-4 3-8 0,4-3-10 0,0 0 0 16,0 0-15-16,0 0-7 0,0 0-4 16,1-13 7-16,4 8-6 0,1-4 5 0,2 3 2 0,0-1 4 15,1-1 10-15,2 1 5 0,-2 0 1 0,1 0 6 16,-1 2 20-16,0-1 1 0,4 2-1 0,-8 2 10 15,3-1 10-15,-2 1 10 0,-2 0-2 0,5 1 1 16,-3 1 6-16,-6 0-3 0,9 1 5 0,-5 1 8 16,0 0 1-16,2-2 6 0,-2 5-2 0,0-2 2 15,-1 1-4-15,-1 1 7 0,-1 1-4 0,1-2-2 16,-2 2-1-16,1-1-2 0,-1 0 2 0,-1 0 2 16,-2 1-14-16,2-1 1 0,-2-2 1 0,1 1-5 15,-1 1-13-15,0-2-5 0,1 1-15 0,-3-3-24 16,5-1-15-16,0 0-22 0,-13-5-40 0,11 1-81 15,-5-4-214-15,1 0 94 0</inkml:trace>
  <inkml:trace contextRef="#ctx0" brushRef="#br0" timeOffset="1473.78">16882 3717 67 0,'0'0'193'0,"0"0"-22"0,0 0-17 0,-1-4-11 15,1 4-21-15,0 0-14 0,0 0-8 0,0 0-11 0,0 0-6 16,0 0-20-16,6 12-25 0,2-10-30 16,-6 1-24-16,2 0-32 0,0-3-35 0,0 4-116 0,-4-4-215 15,5 5 94-15</inkml:trace>
  <inkml:trace contextRef="#ctx0" brushRef="#br0" timeOffset="2103.78">17042 3889 144 0,'0'0'184'16,"4"3"-25"-16,-4-3-14 0,2 4-20 0,-2-4-8 16,0 5-10-16,1-2-8 0,2-1-12 0,0 4-6 15,-1-2-12-15,2 1-6 0,-1 0-7 0,-1 0-3 16,0-1-9-16,0 4-2 0,-2-3-5 0,4 0-2 0,-4-1-5 15,2 1-1-15,0-1-6 0,0 1 2 0,-2-5-3 16,0 6-1-16,1-4 2 0,-1-2 7 16,0 0 4-16,0 0-4 0,3 2-3 0,-3-2-3 15,0 0 0-15,0 0-6 0,-3-11-2 0,6 4-6 0,-2 1 0 16,3 1-4-16,-3-2-1 0,3 1-5 0,0 2 3 16,0 0-1-16,1 1-6 0,0-1-2 0,-1 1 4 15,1 3-4-15,-1-3 2 0,-4 3-1 0,13 3 0 16,-8-1-2-16,0 0 2 0,0 0 1 0,2 1 0 15,-2 2 1-15,1-1 0 0,-1 0-5 0,1 2 5 16,0-2 1-16,-1 0-1 0,1 0-1 0,-2 1-1 16,1-1 6-16,-2-2-4 0,0-1 3 0,-3-1 2 15,7 1-1-15,-7-1-2 0,10-2 1 0,-5-3 0 16,0 1 0-16,0-2 2 0,1-2-2 0,0 1 0 16,0-2 1-16,-1-3-1 0,1 3 4 0,-1-2 0 15,-1 2 2-15,4 0 2 0,-6 4 4 0,0-2-1 16,2 2 0-16,-3 2-5 0,3-1-3 0,-4 0-3 15,0 4 0-15,4-2 0 0,-4 2 1 0,0 0 1 0,0 0 0 16,7 9-2-16,-7-5 0 0,3 0 3 16,-3 4 1-16,1-3-6 0,-1 1 2 0,3-2 1 15,-3 2 2-15,1-4 2 0,-1 3-5 0,0-2-1 0,0-3-2 16,4 7 0-16,-4-7 1 0,1 2 6 0,-1-2-4 16,7 3-1-16,-7-3 2 0,10-3 0 0,-10 3-5 15,13-2 7-15,-7-1-6 0,2 0-1 0,-3 2 0 16,5-2 0-16,-3 2-17 0,-1-3 6 0,3 3-5 15,-3 0-2-15,-1-2-4 0,1 2 0 0,-1-2-1 16,1 0-3-16,0 2-7 0,0-4-11 0,-3 5-4 16,3-5-13-16,-3-2-24 0,1 2-2 0,1 1-26 15,-1-7-110-15,-3 5-245 0,3-5 109 0</inkml:trace>
  <inkml:trace contextRef="#ctx0" brushRef="#br0" timeOffset="2447.3">17536 3680 70 0,'0'0'108'0,"0"0"-1"0,0 0-7 0,0 0 6 15,0 0-9-15,0 0 2 0,0 0-8 0,0 0-5 16,-6 12-6-16,6-12-5 0,-4 4 1 0,3-1-6 0,-2-1-5 16,2 3-3-16,1-5-6 0,-4 6-2 0,3-5-4 15,1 3-6-15,-3 1-3 0,2-2-3 0,-1 2-3 16,2-2 1-16,-2 3-7 0,2 0 4 0,0 0-5 15,0-1-5-15,2 1 2 0,0-1-3 0,-2-1 0 16,4 0-8-16,-3 1 3 0,3 0-5 0,0-1 1 16,1 0 3-16,0 1-8 0,0-1 0 0,3 0 0 15,-3 0 1-15,4 0-4 0,-4-1 3 0,0 3-1 16,-1-2-6-16,1-1 3 0,-1 1-1 0,4 2-1 16,-6-1 4-16,2-1-2 0,-1 0-1 0,-3 3 0 15,2-1-2-15,-3-2 1 0,0 1 4 0,-1 2-8 16,0-4 8-16,-2 4-5 0,-1-2-18 0,1-1-17 15,-1 1-22-15,1-2-25 0,4-3-25 0,-4 3-48 16,4-3-104-16,-5 0-279 0,5 0 124 0</inkml:trace>
  <inkml:trace contextRef="#ctx0" brushRef="#br0" timeOffset="2740.92">17705 3667 104 0,'0'0'180'0,"0"0"-22"0,0 0-15 0,0 0-19 16,0 0-9-16,0 0-7 0,10 10-14 0,-6-5-9 15,-1 1-8-15,1 2-6 0,2 0-4 0,-5 1-10 16,4 3-6-16,-1 0-4 0,1-3-8 0,-1-1 0 16,-3 2-8-16,3 0 3 0,0-3-12 0,-3 0 1 15,3-1 0-15,-1 0-6 0,-2 3-4 0,-1-4 5 16,1 1-5-16,3 2 2 0,-3-2 2 0,-1 5 2 15,-1-2 4-15,-5 0-4 0,2 3-1 0,-4 2-4 16,3-2 0-16,-4-1-4 0,4-2-1 0,1 1-2 16,0-2 0-16,1 1-15 0,-1-2-21 0,1-2-18 15,3-1-29-15,-2 3-28 0,0-4-24 0,-1 0-128 16,3-3-277-16,0 0 123 0</inkml:trace>
  <inkml:trace contextRef="#ctx0" brushRef="#br0" timeOffset="3790.48">16798 5037 32 0,'-3'7'142'0,"2"-1"-5"0,0-2-12 16,0 0-10-16,-1-1-11 0,1 2-5 0,1-5-5 16,-3 7-2-16,2-5-4 0,-2 1-6 0,3-3-2 0,0 7-5 15,0-7-6-15,0 5 0 0,0-5-2 16,0 2-7-16,0-2 2 0,0 0-2 0,0 0 5 0,0 0 3 15,0 0-1-15,0 0-7 0,0 0-8 0,-3-12-5 16,0 6-4-16,2-7-7 0,-4-3-5 16,1-2-10-16,-1-11-4 0,-4-2-11 0,1-4-10 15,1 1-4-15,-5-18-4 0,2 1 1 0,2-3 1 0,-1 1-2 16,12 6 2-16,-2-1 3 0,3 15 5 0,2 1-4 16,3 0 6-16,0 2-2 0,4 5 9 0,0 2-7 15,-4 8 3-15,2 0-3 0,-3 6 1 0,1 1 1 16,1 0-2-16,-2 1-3 0,-2 2-10 0,0 4 1 15,0 0-5-15,0-1-2 0,-6 2-6 0,10 4 4 16,-9-3 0-16,3 3-7 0,-4 1 5 0,2 1-8 16,-4-2 1-16,2 5 2 0,-4-3 2 0,1 0 2 15,-4 2 5-15,0-3 1 0,-1 2-2 0,0-2 6 0,2-1 3 16,-4-1 0-16,2 0 0 0,0-1 14 0,2-1-3 16,-3 1 5-16,1-5-3 0,1-1 0 15,-4 0 6-15,5 0 5 0,-3-3-1 0,5 2 2 0,2-2 0 16,-1 1 3-16,2-1-5 0,2 1-3 0,2-5-2 15,-1 6 0-15,2-2-6 0,1 2 3 0,2 3-1 16,-1-1 0-16,4-1-2 0,-2 1 5 0,1 1-8 16,3 0 3-16,-1 1 2 0,0 1-6 0,-1-1 3 15,1 2 5-15,0 0-5 0,-2-1 0 0,-4 2 2 16,3-2-4-16,-2 2-1 0,-2 0 3 0,1-1 4 16,-1 2-2-16,-3-1-5 0,3 1 7 0,-4-3-6 15,0 7-14-15,-1-1-25 0,-2-1-37 0,-1 1-63 16,-2 3-116-16,-3-3-279 0,4 3 123 0</inkml:trace>
  <inkml:trace contextRef="#ctx0" brushRef="#br0" timeOffset="5156.49">17377 5192 26 0,'-8'-5'108'0,"8"5"-4"0,0 0-14 0,0 0-10 16,0 0-15-16,0 0 5 0,0 0-12 0,0 0-6 15,0 0-4-15,0 0-2 0,0 0 0 0,0 0 2 16,0 0 8-16,0 0-2 0,0 0 1 0,0-5 5 16,0 5-4-16,0 0 8 0,0-5 7 0,0 5-1 15,0 0-3-15,0 0-6 0,-4-3-2 0,4 3-5 16,-1-4-5-16,1 4-6 0,-4-3-6 0,0 0 0 16,4 3-3-16,-1-5-2 0,1 5-4 0,-9-1-7 15,5 0 2-15,4 1-3 0,-5-4-5 0,1 3 1 16,4 1-5-16,-6-2-2 0,-2-2-1 0,8 4 1 15,-6-1-1-15,6 1 0 0,-7 0-1 0,7 0 0 0,0 0-3 16,-5-3-2-16,5 3 3 0,0 0 1 0,0 0-5 16,0 0 1-16,0 0-2 0,0 0 3 0,0 0-6 15,0 0 0-15,0 0 1 0,0 0 1 0,0 0 0 16,0 0 1-16,0 0-2 0,0 0-7 0,0 0 5 16,0 0-2-16,0 0-3 0,0 0 7 0,-5 5 0 15,5 0 1-15,0-5 3 0,1 7-1 0,2 1 4 16,-2-2 7-16,1 5 3 0,0 1 2 0,2 0-3 15,1 0-3-15,1 5 3 0,2 0-1 0,-3 0-2 16,2 3 2-16,-1-2-4 0,3 0 0 0,-4 1-1 16,0-2 1-16,2-5-1 0,-2 1 1 0,0 3-2 15,0-6-3-15,-1 0 2 0,0 0-3 0,-2-2 5 0,1-2-4 16,-1 1 2-16,0-3-2 0,-1 0-5 0,0-2-8 16,-1-2-16-16,0 5-39 0,0-5-26 15,0 0-28-15,0 0-30 0,0 0-142 0,-11-12-313 0,8 7 139 16</inkml:trace>
  <inkml:trace contextRef="#ctx0" brushRef="#br0" timeOffset="5640.62">17544 5206 122 0,'0'-7'159'0,"0"2"-14"16,0-3-14-16,0 3-10 0,0-3-7 0,4 2-5 16,-7-2-8-16,3 3-11 0,0-2-11 0,3 1 0 0,-3 3-14 15,-3-4 1-15,2 4 2 0,1-1-3 0,0 4 0 16,-4-6-11-16,0 2-7 0,-2 2-4 0,6 2-4 16,-9-1-7-16,9 1-3 0,-11 1-4 0,4 1-4 15,2 2-4-15,-3-1-2 0,3 0 0 0,0 2-3 16,0 1-1-16,1 0 1 0,-1 0-10 0,1 4-9 15,3-3 5-15,2 2-11 0,1-3 5 0,2 4-6 16,-1-3-2-16,6 0-3 0,-2 1 2 0,0 1 1 16,3-1 2-16,-1 0-5 0,0 2 0 0,1-3-2 15,2 4 5-15,-3-1-4 0,0-1 2 0,-4-1 1 16,0-2 0-16,2 4 0 0,-5-5 5 0,2 0 1 16,-1 3 1-16,-2-2-1 0,0-1 5 0,-2-1 2 0,1 2-1 15,-4-1-1-15,3 0 6 0,-2-3-1 0,1 3 6 16,-2-4 8-16,0 1-6 0,0 1 4 15,-1-2-4-15,-4 0-2 0,4 1 8 0,-3-1 8 0,3-1 3 16,5 0 1-16,-14-1 1 0,9-1-2 0,5 2-1 16,-8 0 5-16,8 0-3 0,-5-1-4 0,0-1-2 15,3-2-7-15,2 4-12 0,-2-8-12 0,4 1-13 16,3 2-9-16,0-3-18 0,2-1-28 0,1-1-27 16,6-2-32-16,-5 2-105 0,5-2-262 0,0 0 116 15</inkml:trace>
  <inkml:trace contextRef="#ctx0" brushRef="#br0" timeOffset="5852.69">17728 5196 33 0,'0'0'282'0,"0"0"-27"0,0 0-20 15,0 0-27-15,0 0-22 0,0 0-18 0,0 0-17 16,0 0-16-16,0 0-12 0,18-7-18 15,-13 4-8-15,4 2-12 0,5 0-14 0,-5-4-26 0,-4 3-17 16,4 2-21-16,-1-1-19 0,2-1-22 0,-5 0-26 16,3 2-29-16,-3-2-27 0,4 2-30 0,-3-2-148 15,1 2-317-15,-7 0 142 0</inkml:trace>
  <inkml:trace contextRef="#ctx0" brushRef="#br0" timeOffset="6283.68">17985 5152 115 0,'0'0'200'0,"0"0"-26"0,0 0-22 0,0 0-19 0,0 0-24 16,0 0-21-16,0 0-18 0,0 0-5 0,0 0-3 15,0 0-8-15,0 0-4 0,0 0-8 0,13-11 0 16,-11 8-8-16,2 0 0 0,4-2-3 0,-2 0-2 15,-1 1 7-15,6-1 0 0,-5 0-2 0,3-2 0 16,-2 3-3-16,1 0-6 0,-1 0-3 0,0 4-3 16,0-1-1-16,-1 1-3 0,0 0 0 0,-6 0-4 15,13 4-1-15,-6-2 1 0,2 5-1 0,-6-2-3 16,5 2 3-16,0 1-3 0,-2 2-3 0,-1-3 3 16,0 4-3-16,-1-4-1 0,2 4-2 0,-2-4 1 15,0 3-1-15,-3-1-4 0,2-6 2 0,1 2 0 16,-3-1 1-16,0-1 1 0,2 2 3 0,-3-5-3 0,5 0 5 15,-5 0-1-15,10-5 6 0,-2 1-4 0,-3 0-2 16,3 0 0-16,3-4 4 0,-2 1-1 0,3-1-2 16,-5 0-2-16,2 0 3 0,-1 5-1 0,0-2-1 15,-3 0 0-15,-1 1-3 0,1 2 1 0,-1-1 2 16,-2 0-5-16,-2 3-4 0,5-5-7 0,0 4-12 16,-2-2-9-16,-3 3-14 0,6-1-22 0,-2 0-15 15,-4 1-17-15,9 0-22 0,-4-3-123 0,0 2-266 16,2-5 119-16</inkml:trace>
  <inkml:trace contextRef="#ctx0" brushRef="#br0" timeOffset="6556.2">18399 4968 61 0,'-4'-4'190'0,"4"4"-14"0,0 0-18 15,0 0-17-15,0 0-14 0,0 0-16 0,0 0-8 0,0 0-5 16,0 0-11-16,0 0-4 0,0 0-8 0,4 12-8 15,-4-5-9-15,0-2 0 0,5-1-1 0,-5 4-6 16,4-4-3-16,2 2-4 0,-2 2-5 0,1 3 3 16,0-3-7-16,3 1-5 0,-2 1 0 0,2-2-4 15,0 2-1-15,-2-1-6 0,3 0 3 0,-1-1-4 16,-3-1-1-16,0 2-6 0,3-1 7 0,-3-3-4 16,-3 1-2-16,1 0-1 0,-2-2-2 0,2 1-1 15,-2 0 3-15,-1-1-5 0,-3 2-1 0,2-1-25 16,-5 2-14-16,-6-2-27 0,5 0-35 0,-4-2-39 0,-1 1-175 15,0-2-334-15,-2-2 148 0</inkml:trace>
  <inkml:trace contextRef="#ctx0" brushRef="#br0" timeOffset="6702.2">18442 4993 106 0,'4'-5'169'15,"3"1"-25"-15,-1-1-51 0,1 1-42 16,1 0-48-16,0 4-98 0,-2-4-102 0,1 0 45 0</inkml:trace>
  <inkml:trace contextRef="#ctx0" brushRef="#br0" timeOffset="9649.87">17447 5170 11 0,'0'0'139'16,"0"0"-14"-16,0 0-22 0,0 0-14 0,0 0-12 16,0 0-6-16,3 7-10 0,-3-7-10 0,0 0 0 15,2 2-4-15,-2-2-6 0,0 0-1 0,0 0-3 16,0 0-4-16,0 0 13 0,4 3 4 0,-4-3 11 0,0 0 5 15,0 0 2-15,0 0 3 0,0 0-1 16,1 3-4-16,-1-3-9 0,0 0-10 0,0 0-4 16,0 0-5-16,-5 9-7 0,0-4 0 0,0 2 1 0,-3 1-10 15,-1-1-1-15,0 1-2 0,-2 3-4 0,3-2-3 16,-5 3 3-16,1 1-2 0,-1 1-3 16,-1-5 2-16,1 2 0 0,4-2-2 0,-4 0-1 0,6-1 0 15,0-3 4-15,1 0 4 0,-2-1-3 0,4 0 2 16,3-2 2-16,-3 2-1 0,2-3-3 0,2-1-4 15,-6 4-3-15,6-4-2 0,0 0-2 0,-1 1 3 16,1-1-1-16,0 0-2 0,11 2 3 0,-11-2-4 16,17-3 4-16,-4-3-1 0,6 1-5 0,8-6-2 15,-9 4-8-15,10-7-4 0,-1-1-2 0,-3 1 0 16,3-1-5-16,-4 3 6 0,-5 2 0 0,-2 2-1 16,-4 3 4-16,1 0-2 0,-3 0 6 0,-5 2 1 0,2 0-4 15,-2 1 3-15,-4-1 1 0,-1 3 3 0,0 0-2 16,0 0 2-16,0 0 0 0,0 0-1 15,0 0 1-15,-9 13 3 0,5-8-2 0,0-1-1 0,-1 1-2 16,0 2 1-16,0 0 2 0,1 3 1 0,-1-5 1 16,0 5 2-16,1-5-2 0,-1 1 3 0,4 0-4 15,-2 0-1-15,2 2 0 0,-2-5 3 0,2 4 1 16,1 0 1-16,0-5-2 0,1 5 5 0,-1-4-11 16,3 0-27-16,-3 1-37 0,1 0-34 0,-1-4-47 15,4 4-99-15,-4-4-269 0,0 0 120 0</inkml:trace>
  <inkml:trace contextRef="#ctx0" brushRef="#br0" timeOffset="10565.88">16724 5331 99 0,'0'0'151'0,"0"0"-2"0,0 0-5 0,0 0-3 16,0 0-6-16,0 0-8 0,0 0-6 0,0 0-12 15,0 0-7-15,0 0-12 0,0 0-8 0,0 0-9 0,0 0-10 16,0 0-9-16,0 0-5 0,0 0-4 15,-3 13-7-15,7-8 2 0,-4-1-6 0,0 2 3 16,0 4-20-16,3-1-3 0,-1 3 0 0,-1-2-5 16,1 2 6-16,-1 5-2 0,3-5-2 0,-3 2 0 15,4-4-2-15,-2 6 2 0,1 1-5 0,-3-7 0 16,1 1-1-16,0-2 4 0,2-1-4 0,-4-2 1 0,1 2 1 16,1-1-1-16,-2-3 2 0,3 1 2 0,-2 0-2 15,1-2-2-15,-2-1-2 0,0-2-8 0,2 4-5 16,0-1-10-16,-2-3-11 0,0 0-36 0,0 0-35 15,0 0-23-15,6-12-17 0,-6 6-126 0,2 0-288 16,1 0 127-16</inkml:trace>
  <inkml:trace contextRef="#ctx0" brushRef="#br0" timeOffset="10913.88">16864 5334 163 0,'0'0'179'0,"0"0"-20"0,-3-5-16 0,3 5-16 15,0 0-17-15,0 0-13 0,0 0-14 0,0 0-7 0,0 0-7 16,0 0-7-16,0 0-8 0,3 12-3 16,-2-7-8-16,2 2-4 0,1-1-5 0,-3 1-1 0,3 2-4 15,-3-2-1-15,2 3-3 0,-2 0-5 0,3-1 0 16,-4 1-7-16,0 0 3 0,1 0 0 0,-2 2-4 15,2-3-2-15,-1-1-1 0,3-1-2 0,-6 1 3 0,6 0 2 16,-2-3-1-16,-1 0-3 0,4 0 4 16,-3 0 1-16,3-2 8 0,0-1-2 0,-4-2 0 15,10 0 4-15,0-2-1 0,3-3-2 0,-1-2-2 0,4 1-2 16,1-2 0-16,-2-3-12 0,-1 4-13 16,-2 0-17-16,-1 1-16 0,1 2-11 0,-5-3-14 15,1 1-10-15,-3 2-22 0,-1 0-19 0,0-2-9 0,2 2-99 16,-5-1-245-16,2-1 110 0</inkml:trace>
  <inkml:trace contextRef="#ctx0" brushRef="#br0" timeOffset="11156.93">16998 5298 142 0,'0'0'204'0,"0"0"-22"0,0 0-18 0,-2-2-21 15,2 2-21-15,0 0-10 0,0 0-13 0,1 12-7 16,0-3-11-16,1 0-6 0,0 1-3 0,2 3-6 16,-2 4-10-16,-1-5-2 0,1 2-4 0,2 3-6 0,-1 0-3 15,0-1-6-15,1 1 2 0,-2-4-8 0,1 2-4 16,-1-3-8-16,0 2-13 0,0-6-16 0,0 3-19 16,1-1-17-16,2-2-19 0,-3-1-16 0,-1-2-23 15,1 0-31-15,0 2-107 0,-2-3-264 0,2-1 117 16</inkml:trace>
  <inkml:trace contextRef="#ctx0" brushRef="#br0" timeOffset="11566.01">17125 5458 115 0,'0'0'178'16,"0"0"-18"-16,0 0-17 0,0-5-19 0,0 5-11 15,4-6-9-15,-3 4-12 0,2-2-11 0,3 1-3 16,-2-4-8-16,0 2-4 0,-2 0 1 0,2-3 2 16,1 2-5-16,-1-2 0 0,4 0-6 0,-5 2-1 15,0 1-2-15,3 0-3 0,-2 0-4 0,0-1-4 16,1 1-7-16,2 2-2 0,-1-1-5 0,2 1-4 15,2 0-4-15,3 1 1 0,-2 1-4 0,3 1-7 16,0 0 2-16,0 1-3 0,4 1 0 0,0 1-1 16,0-1-1-16,-1 3-5 0,-2 0-1 0,-2 0 2 15,0-2-5-15,-1-1 3 0,0 1 2 0,-2-2-1 16,0 2-1-16,-2-3 2 0,0 0 3 0,3 0 12 0,-3-3 14 16,2-2 0-16,0-2 5 0,0-3 0 0,2 0 0 15,2-6 1-15,-1 1-9 0,-2 0 0 0,2-1-10 16,-4 1-19-16,1-1-25 0,2 2-25 0,-5 1-31 15,-1 3-46-15,1 0-36 0,-2 3-189 0,-1 0-378 16,-1 3 168-16</inkml:trace>
  <inkml:trace contextRef="#ctx0" brushRef="#br0" timeOffset="31865.95">8904 11862 11 0,'-3'-4'77'0,"3"4"-13"0,0 0 8 0,0 0-15 16,0 0-3-16,0 0-7 0,0 0-9 0,0 0-2 15,0 0-3-15,0 0-7 0,0 0-2 0,0 0-2 16,0 0-1-16,0 0-1 0,0 0 5 0,0 0-2 16,0 0 5-16,0 0 0 0,0 0-2 0,0 0-3 15,0 0-1-15,0 0 2 0,0 0-6 0,0 0 2 16,9-3 7-16,-9 3 2 0,6 0-8 0,-6 0 4 16,8-3-6-16,-3 2 3 0,3-2-4 0,-1 1-5 15,5-3 7-15,-1 1-1 0,2 0-2 0,4-3-8 16,1 3-2-16,-3 1-2 0,2-4 3 0,0 2 4 15,0 0-1-15,2 0-7 0,-1 1 5 0,-1 1 0 16,-1-2-2-16,2 2 2 0,-5-1-5 0,1 1 1 0,-1 1-6 16,1 0-1-16,-4-1 8 0,4 0-4 0,-5 1-1 15,1-2 3-15,0 2-4 0,-1-1-7 0,2 0-2 16,-5 0-9-16,3 3-5 0,-4-1-8 0,0 0-2 16,2 1-5-16,-7 0 4 0,0 0-3 0,7 1 10 15,-7-1-3-15,0 0 0 0,3 4 9 0,-3-4-3 16,-6 7 2-16,2-2 4 0,-3 0-2 0,1-1 6 15,-2 2 1-15,-3 1-1 0,-5 0 6 0,5-1 3 16,-6 3 1-16,2 0 4 0,3-3 11 0,-3 2 6 16,0 0 2-16,2-3 9 0,3 0-1 0,-1 2 12 15,0-2 0-15,6-1 6 0,-1-1 0 0,2-1-5 16,-1 1-4-16,2-3-1 0,3 0-9 0,-6 4 3 0,6-4-1 16,0 0-2-16,0 0 0 0,0 0-4 0,0 0 0 15,0 0 1-15,19-1-6 0,-11-2-3 16,3 0 5-16,2 1-1 0,1-3 1 0,2-2-6 0,2-1 2 15,-2 0-4-15,4 3-2 0,-1-4-1 0,-2 0-5 16,2 1-15-16,-1 0 4 0,1-1-19 0,1 0-15 16,-3 1 2-16,2-1-13 0,-1 1 0 0,3 2-9 15,-4-1-1-15,0 0-11 0,-3 2-4 0,3-1-75 16,-3 2-165-16,-4 1 73 0</inkml:trace>
  <inkml:trace contextRef="#ctx0" brushRef="#br0" timeOffset="39569.6">12435 8414 25 0,'0'-6'104'0,"0"6"-12"15,0 0-9-15,0-3-15 0,0 3 4 0,0 0-7 0,0 0-11 16,0 0-6-16,0-5-9 0,0 5 3 0,0 0-15 15,0 0 14-15,0 0-9 0,0 0 11 0,0 0-8 16,0 0-5-16,2-4-5 0,-2 4 3 0,0 0 0 16,1-3-1-16,-1 3-12 0,0 0 6 0,0 0 2 15,0 0-9-15,0 0-8 0,0 0 4 0,0 0-8 0,0 0 8 16,0 0-7-16,1 11 2 0,-1-11-5 0,1 3 1 16,-1-3 4-16,2 7 1 0,-1-3-7 0,0 2 6 15,1 0-7-15,-2 0-1 0,1 5 4 0,0 1 4 16,0-3 1-16,2 5 0 0,-2-1-7 15,-1 3 8-15,3-1-5 0,-1 2 1 0,0 1 3 0,0-2-9 16,-1 3 6-16,-1 0 4 0,-1 7-5 0,1-6 4 16,-2 4-4-16,-1-6 2 0,1 0-1 0,-1 0 1 15,2-4-1-15,-1-2 0 0,0 1-3 0,1-4 2 16,-1 1 1-16,2-3 11 0,-1 0 2 0,0-2-3 16,1 0-2-16,0 0 3 0,0 0 6 0,-2-3-4 0,2-2 3 15,-1 7-1-15,1-7-4 0,0 4 0 0,0-4-1 16,0 0-6-16,0 5-9 0,0-5-12 15,1 3-3-15,-1-3-16 0,0 0-20 0,0 0-31 0,0 0-114 16,0 0-215-16,0 0 95 0</inkml:trace>
  <inkml:trace contextRef="#ctx0" brushRef="#br0" timeOffset="40446.16">12485 8635 67 0,'0'0'71'0,"-1"-4"-1"16,1 4-19-16,0 0-2 0,0 0-8 0,0 0 1 0,0 0-8 15,0 0-4-15,0 0 2 0,0 0-9 0,0 0-1 16,0 0-5-16,0 0 10 0,0 0-9 0,0 0-3 16,0 0-1-16,0 0 2 0,0 0-1 0,0 0 1 15,0 0 3-15,0 0-3 0,0 0 2 0,0 0-4 16,0 0-4-16,0 0-1 0,0 0 3 0,0 0 0 16,0 0-3-16,0 0-2 0,0 0 3 0,0 11 2 15,0-11 0-15,0 0-1 0,0 0 0 0,0 0 6 16,5 5 4-16,-5-5 0 0,4 0 5 0,-2 2-1 15,-2-2-3-15,5 3-4 0,-1-1 7 0,0 1-2 16,0-1 0-16,1 0-1 0,4 1-4 0,0-2 0 16,0 2-1-16,6 2-4 0,-2-3 6 0,6 1-2 0,-1 0 2 15,0-1-1-15,6 0 3 0,4 1-3 0,0 1 0 16,3-3 6-16,1 1 5 0,4-2 0 0,-2 1 3 16,5 0-2-16,13 0-1 0,-1-1-5 0,-10 5 1 15,13-4-7-15,1 2-1 0,-4 1-1 0,0 0-1 16,0 5-1-16,-15-4-12 0,17 4-8 0,-13-5-11 15,0 2-7-15,-2-1-15 0,13 5-3 0,-12-5-8 16,0 0 7-16,-2 0-5 0,2-1-3 0,-4-1 6 16,2 1 4-16,-1-3-2 0,1 0 9 0,-1 2 3 15,0 0 5-15,2-3 2 0,-2 0 8 0,2 0 6 16,2-3 2-16,11 0 13 0,-13 3 3 0,15-2-5 16,-1 2 7-16,-15 1-9 0,15 3 6 0,-14-4-4 0,-3 3-1 15,3-1-2-15,-4-2-2 0,-1 2 1 0,-2-1-7 16,-5-1 5-16,-4-1 5 0,-1 1-2 15,-3 0 3-15,2-2-6 0,-6 2 0 0,-1 0 3 0,-3-2 4 16,3 2 4-16,-3 0 8 0,-1-3 2 0,1 3 3 16,2-3-6-16,-4 2 7 0,3 0-1 0,-2-2-3 15,0 2-3-15,6 1 9 0,-3-3-14 0,2 3 4 16,-3 0-3-16,1 0-5 0,-1 0 4 0,0 3-6 16,-5-3-5-16,4 0-9 0,-5 1 3 0,3 0 5 15,-3-1-4-15,-5 0-1 0,5 3 3 0,0-2 2 16,-1 2-8-16,-4-3 8 0,0 0 1 0,0 0-5 15,0 0-6-15,0 0-13 0,0 0-17 0,0 0-22 0,0 0-113 16,0 0-190-16,-4-12 84 0</inkml:trace>
  <inkml:trace contextRef="#ctx0" brushRef="#br0" timeOffset="40660.19">14900 8599 28 0,'0'0'146'0,"0"7"3"16,-2 0-11-16,2 2-8 0,-2 1-5 0,2 5-14 15,0-4-7-15,0 7-7 0,0 1-5 0,0-1-13 0,0 1 0 16,2 5-11-16,0-4-4 0,-2 1-5 16,4-4-5-16,-4 4-3 0,0 2-16 0,0-5-28 0,0-1-43 15,0 0-45-15,0 0-170 0,1-7-269 0,-1 0 119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24T09:02:02.954"/>
    </inkml:context>
    <inkml:brush xml:id="br0">
      <inkml:brushProperty name="width" value="0.05292" units="cm"/>
      <inkml:brushProperty name="height" value="0.05292" units="cm"/>
      <inkml:brushProperty name="color" value="#002060"/>
    </inkml:brush>
  </inkml:definitions>
  <inkml:trace contextRef="#ctx0" brushRef="#br0">27953 7489 86 0,'0'0'86'0,"0"0"2"0,0 0-5 0,-9 0-10 0,9 0 0 16,0 0-6-16,-10-3 2 0,10 3-8 0,-5-1-3 15,5 1 0-15,0 0-8 0,-6-1 3 0,6 1-10 16,0 0-3-16,0 0-4 0,0 0-6 0,0 0 0 16,0 0-3-16,0 0 3 0,-7 0-2 0,7 0-16 15,0 0 12-15,0 0-4 0,0 0 4 0,0 0-3 16,0 0 7-16,0 0-6 0,0 0 0 0,0 0-2 16,0 0-7-16,0 0 3 0,0 0-2 0,0 0 1 15,0 0-6-15,0 0 1 0,0 0-4 0,0 0 0 0,0 0-3 16,0 0 4-16,0 0 1 0,0 0-6 0,0 0 8 15,0 0-2-15,0 0-3 0,0 0-2 0,0 0 3 16,14 6 5-16,-6-4-8 0,-2-2-1 0,3 3 4 16,0-3-4-16,0 0-4 0,1 1 9 0,3 2-8 15,6 0 5-15,-6-3 1 0,8 1-1 0,0 2 6 16,0-2-5-16,6 2-7 0,3-2 4 0,-2 4-1 16,3-1-2-16,2-3 5 0,-2 5-10 0,1-5 1 15,1 4-3-15,-3-2 12 0,3 1-7 0,0-1 4 0,-3-1 1 16,1-2-1-16,1 5-5 0,-1-3 10 15,-1 2-3-15,0-3-6 0,-1 2 0 0,-2-2 4 0,-5 3 2 16,6-2-6-16,-1-1 1 0,-4 1 7 0,4-2-5 16,2 2-1-16,-1 1-2 0,-1 1 3 0,1 0-3 15,-2 2 9-15,2-4-5 0,-7 1-1 0,8-1-4 16,-9 1 1-16,2 1 1 0,-2-1 1 0,-2-1 3 16,1 1-3-16,2-3-2 0,-5 3 5 0,0-1-1 15,-1 0-1-15,-2 1-3 0,0-3-1 0,-1 0 3 16,-3 1-2-16,0-1 1 0,-1-1 3 0,-2 1-4 15,-1-1 5-15,3 1-5 0,-8 0 5 0,9-2-6 0,-9 2 2 16,10 0-1-16,-5-1 6 0,2 0-2 0,-2-1 1 16,-5 2-4-16,8-3-1 0,-5 0-4 0,-3 3 3 15,3-2-17-15,-2-2-11 0,-1 4-18 0,0-6-23 16,0 6-22-16,-4-2-112 0,-1-2-223 0,0 1 98 16</inkml:trace>
  <inkml:trace contextRef="#ctx0" brushRef="#br0" timeOffset="835.57">28162 7393 45 0,'-4'-2'95'0,"4"2"-14"0,-8-2 0 16,8 2 1-16,0 0-13 0,-4-3-10 0,4 3 4 15,-5 0-16-15,5 0 6 0,0 0-13 0,-4-3 1 16,4 3-12-16,0 0-1 0,-4-2-4 0,4 2 1 16,0 0 2-16,0 0-3 0,-5-3 1 0,5 3 5 15,0 0-2-15,0 0 3 0,0 0-3 0,0 0 7 16,0 0-2-16,0 0-9 0,0 0 8 0,0 0-1 15,-7-1-2-15,7 1-6 0,0 0-4 0,0 0 3 16,0 0-2-16,0 0-5 0,0 0-3 0,0 0 0 16,0 0-3-16,0 0 1 0,0 0-4 0,0 0 2 15,0 0-4-15,0 0 0 0,0 0-2 0,0 0 0 0,0 0 3 16,0 0-4-16,0 0 5 0,0 0-4 0,0 0-7 16,0 0 5-16,0 0 3 0,0 0-1 0,0 0 0 15,0 0 0-15,16 6 5 0,-12-4-4 0,1-1-1 16,5 2 2-16,3-3-2 0,-1 2 2 0,2 1-1 15,1 2 0-15,3 2-4 0,-1-5 6 0,3 3-3 16,7-1 2-16,-7 1-5 0,10 1 0 0,-1-5 2 16,3 5-3-16,0-4 3 0,3 3 2 0,0-2-3 15,1-2-1-15,1 2 5 0,0 0 1 0,-1-2 4 16,-4 4-16-16,1-2 9 0,0 0-3 0,-1 0 6 16,-4 0 2-16,-6-1-7 0,6 4 1 0,-7-6-7 15,-1 3 14-15,1-3-10 0,-3 2 6 0,2 0-4 0,-5-1 0 16,1 2 0-16,-3-2 3 0,3 4-3 0,-6-5 0 15,3 0 0-15,-3 1 2 0,2 0-7 0,-1 1 9 16,-2 1-4-16,0-3-5 0,3 1 1 0,-5 0 6 16,1 1-1-16,1-1 0 0,-3 2-2 0,1-2-3 15,-1 1 4-15,1 1 0 0,-1 0 6 0,-1-1-3 16,0-2-8-16,0 0 5 0,-5 0-1 0,7 3 5 16,-7-3-6-16,6 0 5 0,-6 0-2 0,0 0-4 0,4 3 11 15,-4-3 3-15,0 0 1 0,0 0 6 16,0 0-1-16,0 0 1 0,0 0 4 0,0 0-10 15,0 0 1-15,0 0-4 0,0 0-6 0,0 0-5 0,0 0-12 16,4-6-20-16,-4 6-27 0,0 0-38 0,0 0-139 16,-2-5-258-16,2 5 115 0</inkml:trace>
  <inkml:trace contextRef="#ctx0" brushRef="#br0" timeOffset="7948.23">24174 4235 20 0,'0'0'58'0,"0"0"-6"0,0 0-5 16,1-2 0-16,-1 2-6 0,0 0-1 0,0 0-5 15,0 0-2-15,0 0-2 0,0 0-12 0,0 0 0 16,0 0-5-16,-12-2 0 0,12 2-2 0,-10 0-7 15,3 0 12-15,-1-1-7 0,-1 2 2 0,-4-2-11 16,0-1 18-16,4 2-5 0,-5-2 4 0,1 2-1 16,2-1 7-16,-2 0-6 0,-6 0 3 0,6-1 0 0,0 2-4 15,-1 0 5-15,2-3-2 0,1 3-5 16,0 0-6-16,3 0 2 0,-3 3-5 0,0-3 6 0,4 0-1 16,-3 2-2-16,-2 0-1 0,7-1-2 15,-3 1 1-15,2 1-5 0,-2 0-1 0,3-2 5 16,1 2-3-16,-2 0 2 0,-2 0-3 0,3 1 0 15,1 0-2-15,-1-1 0 0,1 0-2 0,0 1-2 0,-2-2 4 16,1 2 0-16,1 0 1 0,-1-1 4 0,1 1 0 16,-1-1-11-16,1 3 12 0,1-4-9 0,1 3 3 15,-3-4 6-15,3 2 1 0,0 1-11 0,-2-1 8 16,4-3-7-16,-1 5-2 0,1-5 3 0,1 5 0 16,-2-3 4-16,1-2-10 0,0 0 11 0,1 7 0 15,-1-2-1-15,2-2-2 0,0-2 4 0,1 3-3 16,3-1 3-16,2 1-2 0,0-3-1 0,3 2 4 0,0-2-1 15,5-1 3-15,-1 1-1 0,3-1-8 16,3 0 7-16,-1 0-3 0,1 0-5 0,0 0 4 16,1 0 5-16,-3-1-12 0,4 0 9 0,-4-1-6 0,-1 0 4 15,1-1 4-15,-6 2-3 0,2-1-4 16,-3 1 0-16,-2-2 4 0,-2 2-5 0,-2 0 3 16,1 0 2-16,-2-1-3 0,1 0 3 0,-2-1 2 15,-2 1-6-15,-2 2 4 0,3-5-4 0,-3 5-1 0,0-5-4 16,-1 1 0-16,1 4-2 0,0-5 7 0,0 5-12 15,-3-4-5-15,3 4-11 0,1-5-17 16,-1 5-20-16,2-5-50 0,-1 1-126 0,2 0 56 0</inkml:trace>
  <inkml:trace contextRef="#ctx0" brushRef="#br0" timeOffset="9351.81">24011 4402 24 0,'0'0'41'0,"0"0"-3"0,0 0-3 15,0 0-1-15,0 0-9 0,0 0 3 0,0 0-3 16,0 0-7-16,0 0-3 0,0 0 7 0,0 0-9 16,0 0 2-16,0 0-3 0,0 0 2 0,0 0 0 15,0 0 5-15,0 0-1 0,9-5-4 0,-9 5 6 16,0 0-1-16,0 0-4 0,0 0 6 0,0 0-2 16,0 0-8-16,0 0 6 0,0 0-8 0,0 0 4 15,0 0 2-15,0 0-7 0,0 0 5 0,0 0-6 16,0 0-7-16,0 0 0 0,0 0 4 0,0 0 1 0,0 0-3 15,0 0 6-15,0 0-7 0,-11 8 1 0,9-6-1 16,0 2 4-16,-1-1-5 0,-1 4 3 0,-1-1-5 16,2-1 3-16,-3 4-1 0,1-1 1 0,-1 1 5 15,-3 0-6-15,3 2-2 0,-1-1 3 0,-2 3 1 16,0-1-1-16,3 1 7 0,-3 2-7 0,1-6 2 16,-2 2-1-16,6 0 0 0,-5 2-1 0,3-2 7 15,1 0-2-15,0 1 6 0,1-1-3 0,0 4-4 16,0-1-2-16,0 0 4 0,3 2 8 0,-2 1 4 15,2 0-7-15,0 0 0 0,-2 0 1 0,-2 0-2 16,0 1-5-16,4-1 5 0,-6 2 2 0,5-1 1 16,-5-1-4-16,4-2-5 0,-4 2 4 0,0-3-3 15,2 2 2-15,-1-5 4 0,2-1-8 0,3 1 4 16,-6-1-3-16,3-3-5 0,1 4 5 0,-2-4 3 16,1 3-6-16,2-5-4 0,-2 5 2 0,-1 0 2 15,1-1 4-15,1 1 0 0,0-2 2 0,0 1-6 16,2 1 5-16,-2-4-3 0,2 2 0 0,0-3 9 0,-2 5-9 15,3-3-4-15,-3 2-3 0,1-2 7 0,-2 2 1 16,2-2 2-16,2 2 2 0,-2-1-7 16,1-1 0-16,0 2 3 0,-2 1-7 0,2 2 3 0,0-2 6 15,2-2-7-15,-2 1 10 0,1-3-12 0,1 2 7 16,-1 0 2-16,0-1-11 0,1-2 3 0,-1 2-2 16,0 3 11-16,2-4-5 0,-2 2 0 0,1-1 6 15,1 0-8-15,1-1 5 0,1 0 1 0,-1 0-9 16,1 0 7-16,-1 0-3 0,-1-1 3 0,2 2-4 15,-1-2-2-15,2 0 0 0,-1 0 7 0,1 0-1 16,0 0 0-16,5 1 1 0,-5 1-7 0,4 2-1 16,0-1-5-16,0 0 16 0,0-1-9 0,1 3 3 15,-1-5 0-15,-1 4-6 0,3-2 13 0,0 1-13 16,-1-2 7-16,-1 0-1 0,0 3-9 0,0-2 8 0,1-1 5 16,-1 3-2-16,1-4-2 0,0 4 4 15,1-3 3-15,-4 2-9 0,1 0 3 0,3 0 1 16,-3-1-4-16,1-1 5 0,1 0-4 0,-3-2 4 0,2 2 3 15,2-1 1-15,-2-1 2 0,0-1-9 0,0 0 8 16,0-1-2-16,-3 3-1 0,3-5 4 0,4 0-7 16,-3 0-1-16,3 0 3 0,0 0-2 0,0 0 4 15,-1 0-10-15,-1-3 8 0,0 1-1 0,0 2-1 16,0-2-2-16,-1-1 5 0,0 2-3 0,-1 0-5 16,0-2 7-16,1 1-2 0,-2-1 2 0,-3 1-2 15,3-2-1-15,-2 0-3 0,-1 0 0 0,0 0 10 16,2 0 11-16,-3 0-7 0,1-3 1 0,1 1 1 15,-5-1-3-15,3-2 3 0,0 1-5 0,-1-2-1 16,-1-1-1-16,2 0-1 0,1-7-3 0,-5 5-2 16,3 1 3-16,-2-1 0 0,0-4-2 0,-1 1 0 15,-1-2-5-15,0 1 6 0,-2-1-4 0,2 1 1 16,0-4-3-16,-2 3 0 0,3-1 0 0,-4 2 3 16,2-1 1-16,-2 0 0 0,1 1-4 0,-2-2 3 15,-1 2 2-15,-2-2 0 0,4-1 4 0,-1 1-5 0,-3 2 1 16,2-7-1-16,-2 5-2 0,3 1-4 0,0 1 4 15,-7-8-3-15,4 7 3 0,1-1 3 0,0 1-4 16,-1 1 1-16,0-2-1 0,2 2 4 0,-1-2-8 16,2 1 8-16,-1 0 3 0,0 2-4 0,1 0 7 15,-1-1-6-15,4 0-2 0,-2 3 8 0,1 2 2 16,2-5-5-16,-2 3-1 0,0 4-1 0,0-3 0 16,2-1 2-16,-2 4-2 0,1 1-1 0,-1-1-2 15,2 0 0-15,0 3 0 0,-1 0 2 0,2 0-10 16,0 1 8-16,-1-1-3 0,0 2-3 0,1 1 7 15,-1 1-5-15,1 3 2 0,-2-9-5 0,2 9-2 16,-1-3-8-16,1 0-16 0,0 3-12 0,0 0-20 16,0 0-5-16,0 0-19 0,0 0-11 0,0 0-24 15,0 0-77-15,0 0-213 0,0 0 96 0</inkml:trace>
  <inkml:trace contextRef="#ctx0" brushRef="#br0" timeOffset="10536.32">23729 5396 33 0,'0'0'65'0,"0"0"0"0,0 0-6 0,0 0 3 0,14-4 0 16,-9 3-9-16,3 0-15 0,-1-2 16 0,5-2-9 15,-1 3-3-15,2 0-3 0,-3-3-4 0,4 1-4 16,-2 1 2-16,2-2-6 0,-1 0-1 0,1 1-7 16,1 1 2-16,3-2 0 0,-5 1-2 0,2 1-9 15,-2 0 5-15,6 3 2 0,-2-3 3 0,0 4-15 16,0-1 5-16,2 2-1 0,0-2-7 0,2 3 7 16,-1-1-8-16,1 0 9 0,-2 3-4 15,4-2-3-15,-1 2 2 0,-4-1-8 0,3 1 2 0,-3 0 3 16,0 0 9-16,1 0-6 0,-2 2-5 0,-2-1-3 15,-3-2 9-15,-1 3-3 0,-1-5-5 0,-1 5 4 16,-2-5 1-16,-1 2-8 0,1 0 1 0,-4-1 4 16,0-1-6-16,0 1 6 0,-1-1 0 0,-2-2 0 0,3 5 8 15,-3-5-3-15,2 5 9 0,-2-5 2 16,0 0 3-16,0 0 1 0,0 1-6 0,0-1 3 16,0 0 2-16,0 0-1 0,0 0-9 0,0 0-16 0,0 0-19 15,0 0-26-15,0 0-23 0,0 0-88 16,0 0-178-16,0 0 79 0</inkml:trace>
  <inkml:trace contextRef="#ctx0" brushRef="#br0" timeOffset="10906.85">24062 5344 69 0,'0'0'61'0,"0"0"-8"15,0 0 2-15,0 0-10 0,-18 4 4 0,15-3-5 0,-4 3 3 16,2 0-3-16,-4 0-2 0,4 1-1 0,-5 0 5 15,0 2-9-15,1 0 0 0,-3 0 2 16,2-1-1-16,0 0 0 0,1 1-10 0,-3-2 2 0,2 0-4 16,2 0-6-16,2 0-1 0,0 0-2 0,-1 0 0 15,2-3 3-15,1 5-8 0,-1-4-4 0,1 1 6 16,2-2-11-16,-3 1 0 0,2 0-2 0,-1-1-8 16,4-2-4-16,0 0-17 0,-1 5-3 0,1-5-9 15,0 0-29-15,0 0-68 0,19-9-147 0,-7 4 66 16</inkml:trace>
  <inkml:trace contextRef="#ctx0" brushRef="#br0" timeOffset="11177.85">24182 5348 52 0,'-17'3'101'16,"11"-1"-14"-16,1 3-3 0,0 0-11 0,-4 2-1 16,3-2-12-16,-2 2-7 0,2 1-8 0,-3-2 5 0,1 1-12 15,3-1-2-15,-1-2 1 0,-2 2-1 0,4-1-9 16,-1-1-3-16,1 1-1 0,3 0-1 0,-3-2-6 16,0 1 0-16,-2-1-3 0,2 3-9 0,3-3 7 15,-3-1-6-15,0 1-20 0,2-1-4 0,2-2-9 16,-2 3-16-16,2-3-14 0,0 0-18 0,-5 3-49 15,5-3-134-15,0 0 60 0</inkml:trace>
  <inkml:trace contextRef="#ctx0" brushRef="#br0" timeOffset="11368.85">24127 5492 44 0,'-5'2'91'0,"-1"0"-11"0,2 0-5 0,-1 1-11 16,1-1-10-16,2 2-5 0,-1 0 0 0,-1-2-14 0,4-2-15 15,-1 6-10-15,1-6-24 0,0 0-80 0,0 0-100 16,0 0 45-16</inkml:trace>
  <inkml:trace contextRef="#ctx0" brushRef="#br0" timeOffset="12369.39">23920 4552 17 0,'2'5'46'0,"-2"2"-5"0,1 0-3 0,0 1 2 16,1-1 1-16,0 2-3 0,1 0 0 0,-1-2 2 16,2 2-13-16,0-1 0 0,-2-1 2 0,4 0 2 15,-3 1-9-15,0-1 5 0,2-1 0 0,0-1-5 16,0-2-5-16,0 5 7 0,1-3 6 0,1-1-12 16,-2-3 9-16,4 3-9 0,-2-1 4 0,0-2-6 15,1 2 9-15,-2-3 4 0,2 0-7 0,-8 0-10 16,14 0 15-16,-8-3-7 0,1 1 0 0,-1-2-5 15,1 1 4-15,-2 1-6 0,1 0-3 0,-1-1-2 16,-2 0 3-16,2-2 1 0,-4 3-10 0,3-3 4 0,-1 0-6 16,1 1-6-16,-2 1-6 0,2 0-1 0,0-1-10 15,1-1-9-15,0 3-13 0,0-1-27 16,-1-1-57-16,2 1-139 0,3-2 61 0</inkml:trace>
  <inkml:trace contextRef="#ctx0" brushRef="#br0" timeOffset="13459.95">23926 4248 27 0,'-12'2'63'0,"1"0"-7"16,-2 1-9-16,1-3-4 0,-2 2 3 0,5-1-1 15,-2 1-2-15,3-1-1 0,4-1-6 0,-2 1-3 16,-2-1-2-16,8 0-7 0,-10 1-1 0,10-1-4 16,-6 1-3-16,6-1 1 0,0 0-3 0,-7 2 4 15,7-2-5-15,0 0 1 0,0 0-1 0,0 0 7 16,0 0-6-16,0 0-3 0,0 0-2 0,23-8 2 15,-9 6-1-15,-2-1-1 0,-1 0-1 0,10-2-13 16,-8 2 8-16,-2 0-3 0,6 2-5 0,-6 1 2 16,2 0-8-16,0-3-3 0,-3 3 2 0,-1 0-4 0,-1 3-7 15,-3-3 6-15,1 1 1 0,0 1 2 0,-2 0 1 16,-1 0-3-16,-1 1 8 0,-2-3-1 16,0 7 1-16,0-7 2 0,-2 6 3 0,-1-4 6 0,-1 2 3 15,-3 0 0-15,0-2-4 0,0 2 5 0,0-1 3 16,-3-1-4-16,4 0-2 0,-1 2 3 0,2-3-7 15,1 1 4-15,4-2 1 0,-6 2 0 0,6-2-3 16,-5 2 4-16,5-2-8 0,0 0 5 0,0 0 3 16,-1 4-2-16,1-4 1 0,0 0 0 0,11 4 0 15,-3-4-2-15,1 1-2 0,2 1 1 0,2-1 4 16,0 0-6-16,1 0 3 0,-3 1-3 0,3-2 2 16,-1 5-3-16,-3-5 2 0,3 1-5 0,-4 2-3 15,-4 0 1-15,4-2-6 0,-4 3 5 0,0-2 3 16,-1 0-4-16,-4 0 1 0,3 2 1 0,-2 0 2 15,-1-4 4-15,-4 9-5 0,3-6 0 0,-3 2 4 16,0-1 0-16,0 0 2 0,-2 0-1 0,2-1 1 16,-1 1 2-16,4-2-4 0,-3 2 3 0,0-2 4 0,0 1-3 15,4-3 0-15,-4 4-4 0,2 0 0 0,2-4-3 16,0 3 8-16,0-3-2 0,5 5 6 0,-5-5 6 16,6 3-8-16,2-3 1 0,1 3 9 0,5-3-6 15,-1-1-1-15,2 1-1 0,-3 0-5 0,2 1-4 16,-1 0 8-16,-1 0-6 0,0-1 0 0,-6 1-6 15,1 2-4-15,-1 1 4 0,0-2-3 0,-2 2-1 16,-4-1 6-16,0 2-1 0,-2 1-6 0,-4 2 13 16,0-3-3-16,-4 4 3 0,1-2 0 0,-4 1 3 15,3-2-3-15,-5 5 4 0,2-5 1 0,3 0-3 16,-2 3 3-16,2-4-1 0,0 3-1 0,-2-2 0 16,6-3 1-16,-2 4-7 0,0-2 10 0,2-2-7 15,2 1 4-15,-1 0-9 0,1-3 4 0,4 4 1 16,0-5 4-16,-4 4-9 0,3-1 7 0,1-3-5 15,0 5 10-15,0-5-5 0,4 3 2 0,-4-3-4 16,1 3 1-16,-1-3-1 0,8 1-2 0,-8-1 3 16,5 1-3-16,-5-1 3 0,0 0 1 0,6 0-3 15,-6 0-2-15,0 0-7 0,0 0 4 0,7 2-2 0,-7-2 7 16,0 0-1-16,0 0-1 0,0 0-5 0,0 0 5 16,-13 10-3-16,5-10 1 0,2 3 12 15,-2-1-5-15,2 1 14 0,0-2-10 0,3 0 1 0,3-1 1 16,-8 2-2-16,8-2-8 0,-5 2-12 15,5-2 15-15,-4 3-8 0,4-3 6 0,0 0 0 16,7 4-2-16,-1-3-12 0,1 1-4 0,4-2-36 0,-1 1-81 16,-2-1-142-16,1-1 63 0</inkml:trace>
  <inkml:trace contextRef="#ctx0" brushRef="#br0" timeOffset="128321.46">18211 3306 17 0,'3'-4'98'16,"-3"4"-12"-16,1-5-3 0,-1 5-10 0,1-3-5 16,-1 3-8-16,0 0-11 0,0 0 2 0,0-5-9 15,0 5-5-15,0 0 2 0,0 0-4 0,0 0-10 16,0 0 3-16,4-1-3 0,-4 1-7 0,0 0-2 16,0 0-2-16,0 0 6 0,0 0-7 0,0 0-4 15,0 0 8-15,0 0-6 0,0 0-2 0,0 0 0 16,0 0-1-16,0 0-4 0,0 0 0 0,4 10 1 15,-4-4 1-15,4-1 3 0,-2 0 4 0,2 2-3 16,1 0-3-16,-1 2 5 0,0 1-2 0,1 0-6 16,4-1-1-16,-3 5 4 0,-1-2 8 0,4 2-10 15,-2 1 9-15,3 1-2 0,-4-2 0 0,3 0-3 16,-3 2 6-16,4-2 0 0,-3 1 0 0,1 2-5 16,2-3 4-16,-1 1 6 0,-2 1-2 0,5 0-2 0,-4 1-3 15,1-1-1-15,1 1 10 0,0-3-4 16,3 11-5-16,-3-10-1 0,2 1-1 0,-2 1 6 15,4-3-4-15,-5 3-1 0,1-2-3 0,2-1 5 16,-2 0-1-16,-1 0-3 0,2 1 2 0,-2-2 3 16,-1-3-10-16,0 2 3 0,3 3 2 0,-3-4 2 0,1 1 2 15,1 1-4-15,-3-2 7 0,4 2-1 16,-2 1-3-16,-4-5-1 0,4 5-4 0,0-2 0 0,-3 0 1 16,2 2-2-16,0-5 0 0,-3 2 4 0,1 1-5 15,3-3-1-15,-2 1 3 0,0 0-2 0,1 0 1 16,-2-2-3-16,2-1 2 0,-2 1 0 0,1-1 0 15,-1 2 2-15,-1-4-4 0,0-1 0 0,0 2-1 16,2-3 3-16,-1 2-4 0,-1-2 3 0,-2-1-2 16,1 4 1-16,0-4-2 0,-2 2 2 0,2-1-4 15,-1-2 4-15,-1 2-1 0,-2-3 4 0,6 2-9 16,-2 1 2-16,-2 0-1 0,-2-3 5 0,6 2-1 16,-6-2 1-16,5 3-1 0,-5-3-1 0,4 2 2 15,-1 1 2-15,-3-3-1 0,8 1-5 0,-3 2 1 16,-1 0-1-16,4-2 3 0,1 0-3 0,-3 1-1 15,6-1 7-15,-2-1-7 0,3-1 1 0,1 1 1 16,5-2-1-16,1 0 3 0,0-1-4 0,1-2 1 16,1 1 0-16,4-1 2 0,-1-5-9 0,2 4-2 0,-4-3-3 15,3-3 2-15,0 0-7 0,0 0-6 16,-2-2 8-16,3-1-6 0,-3 0 6 0,3-4 3 16,-4 2-5-16,5 0 3 0,-2-3-2 0,1 1 4 0,4-1 5 15,-3 1 1-15,2 0 14 0,0-4 4 0,-1 1 1 16,3-2 5-16,14-6 2 0,-3 2 6 0,-1 0-8 15,2 2 10-15,-3-3-4 0,-10 11-5 0,-1-4-5 16,3 1 0-16,-1 2 0 0,-1 0 0 0,0-2-5 16,-3 1 0-16,-2 1-7 0,0-4 3 0,-5 3-5 15,0 1-5-15,0 0 8 0,-1 0-11 0,-8 4 4 16,2 3-1-16,-5 2 4 0,0 1 1 0,0-1-1 16,-3 1-3-16,0 0 7 0,-2 4-3 0,3-3-3 15,-4 4-3-15,1-2 5 0,0 1 0 0,0 1-1 16,-1 0 1-16,-1 2-2 0,1-2-8 0,-3 4-22 15,2-4-20-15,-2 4-30 0,3-3-24 0,-3 3-20 16,0 0-104-16,0 0-250 0,0 0 112 0</inkml:trace>
  <inkml:trace contextRef="#ctx0" brushRef="#br0" timeOffset="129206.77">19412 4216 101 0,'0'0'95'16,"0"0"-9"-16,0 0-4 0,0 0-13 0,0 0-9 15,0 0-2-15,-5 14-9 0,1-9-4 0,2-1-4 16,-3 2-2-16,2 1 4 0,-2 1-7 0,-4 0 1 16,4 2-2-16,0 0 11 0,-2-2 0 0,2 5-11 15,-2-2-5-15,-2 2 6 0,0 3-11 0,0-1 5 16,-1 1 0-16,-2 1 0 0,3 0 1 0,-4 1-4 16,3-1-2-16,-4 8 0 0,3-3 2 0,2-6-7 0,1-2-1 15,-2 2 0-15,5-5 2 0,-1-2-5 16,1 1-3-16,0-2-3 0,3-2-2 0,-1 0 6 15,2-2 2-15,-2 1 12 0,2-2 3 0,0 1 4 0,1-4 5 16,-1 5-3-16,1-5-5 0,0 0-4 0,-3 4-3 16,3-4-2-16,0 0-2 0,-1 4-5 15,1-4-1-15,0 0 0 0,0 4-1 0,2 1-3 0,0-1 1 16,0 2-1-16,2-1 1 0,0 1-1 0,1 0-7 16,4 0-3-16,0 2 0 0,-3-1-3 0,6 0-1 15,-3-4-1-15,2 0-5 0,-2 3 3 0,-4-1 1 16,3-2-1-16,-2-2 1 0,1 1-1 0,-4 0 1 15,-3-2 0-15,12-2 1 0,-12 2-3 0,5-3 9 16,0 3 14-16,-1-3 1 0,1 1 3 0,0-2-3 16,-2 1-3-16,4-2 0 0,1 2-4 0,2-2-3 15,3-2 0-15,4 2 1 0,-1-4 2 0,3 5-4 16,1-1 0-16,0-3-2 0,-2 4 0 0,0-1-6 16,0 2 6-16,-8 1-8 0,4-1 2 0,-5-1 0 0,3 0 0 15,-4 3 2-15,-1 1 0 0,-2-3 2 0,-1 3 2 16,-4 0 4-16,6-2-1 0,-1 0 2 15,-2 0-3-15,-3 2 2 0,4-3 1 0,-4 3 0 16,5-5-8-16,-5 5 4 0,0-4-2 0,0 4 4 0,0-5 1 16,0 5-4-16,1-6-2 0,-2 2-1 15,1 4-2-15,-2-8-6 0,1 3 3 0,-3 0-7 0,0-4 3 16,-2-2-7-16,0 0-4 0,-1 1-1 0,0-7-5 16,-6 0-2-16,-2-4 4 0,-2-4 0 0,4 1 5 15,-6-2 1-15,2-1 1 0,0-2-1 0,-2 5 2 16,0-2 8-16,3 4 0 0,2 1 3 0,1 6 1 15,4 1 4-15,0 2-1 0,4 0 0 0,-2 6-23 16,3 1-44-16,1-1-54 0,2 4-143 0,1 2-285 16,5-4 126-16</inkml:trace>
  <inkml:trace contextRef="#ctx0" brushRef="#br0" timeOffset="131232.32">18096 3310 10 0,'-2'-1'132'16,"-1"-3"6"-16,-1 0-12 0,-1-3-12 0,-1 2-12 16,1 0-15-16,-2-2-7 0,-1 0-8 0,2 0-6 15,-4-3-7-15,0 1-7 0,1 2-3 0,-5-6-8 16,-2-1-4-16,1 1-6 0,2-2 3 0,-2 2-3 16,-6-2-6-16,0-1 1 0,-1 0-2 0,-2-1-5 15,1 0-3-15,-3 3-2 0,2-5 2 0,2 2 2 16,-1-1 1-16,5 1-6 0,-1-1 5 0,2 5 0 15,0 1-2-15,1-4-3 0,0 6-2 0,2 0-2 16,1-4-2-16,0 4 1 0,-1 0-2 0,1 0 3 16,4 1-5-16,-1 2 0 0,1-1-1 0,0 1 1 15,-4 2-1-15,7-2-2 0,-6 2 0 0,1 3 1 0,-2-3-4 16,1 2-5-16,-3-1 2 0,2 1 7 16,-2 2-7-16,4 1-1 0,-3-1 3 0,3 1-4 15,4 0 7-15,7 0-5 0,-13 0 1 0,9 0-4 0,4 0-2 16,-9-3-1-16,9 3-1 0,0 0-8 0,-6 0-3 15,6 0 4-15,0 0 4 0,0 0-5 0,-8 0 1 16,8 0 2-16,0 0 5 0,0 0-3 0,0 0 8 16,0 0-4-16,0 0 5 0,0 0-1 0,0 0 8 15,0 0-5-15,0 0 4 0,0 0-4 0,0 0-4 16,0 0 1-16,0 0 4 0,0 0-2 0,0 0 0 16,23-7-2-16,-5 0 5 0,-1 0-3 0,3 0-5 15,6-3-3-15,0-2 4 0,5 2-6 0,-4-3-2 16,5 0 3-16,-1 2 2 0,-1-3 0 0,-3 1-1 15,-1 2 3-15,3-4-4 0,-1 1 0 0,-3 2 2 16,0 0 1-16,-7 0 6 0,0 4 1 0,-4-2 17 16,-4 3-2-16,-2-2-7 0,1 3 8 0,-2 0-4 15,-2 1 1-15,-1-1-1 0,-1 1 2 0,-1 1 5 16,0-1-4-16,0 1-5 0,0-1 5 0,-1 1-4 16,-1 0 3-16,0 4-5 0,-1-9 2 0,-1 5 0 15,2 4-7-15,0-6-10 0,0 1-7 0,-1 3-1 16,1 2-5-16,-3-8-3 0,3 4-5 0,-2 1 3 15,2-2-3-15,-1 0-3 0,-2 3 8 0,2-3 1 16,-1 1 0-16,1-1 3 0,0 1 2 0,0-1-3 16,-1-1 0-16,1 3 1 0,1 3-3 0,-1-6-13 15,-2 1-21-15,3 5-59 0,-2-3-129 0,2 3 57 16</inkml:trace>
  <inkml:trace contextRef="#ctx0" brushRef="#br0" timeOffset="133147.46">20642 3439 56 0,'-3'3'100'0,"3"-3"-7"0,0 0-2 16,0 0-9-16,0 0-9 0,0 0 4 0,0 0-10 0,-10-5 3 16,6 1-10-16,4 4-2 0,-5-3 5 0,4-2 4 15,-2 2-9-15,3 3-7 0,-1-9-2 0,2 6-4 16,-1 3-9-16,0-7-6 0,0 2-1 16,4 0-6-16,-3 0-3 0,2 1-5 0,-2-1 2 0,-1 0-2 15,4-2-3-15,-3 2 1 0,0 0-12 0,-1-2 0 16,0 1 2-16,0-1-2 0,-2-3 0 0,-2 2-2 15,0-2 2-15,-1 0-4 0,1 0-1 0,-2 1-1 16,-8-5 7-16,5 1-5 0,1 2 6 0,0 1-6 16,2 3 17-16,1-1-6 0,-1 2 3 0,2 2-1 15,1-1-3-15,1 2-5 0,2 3 0 0,0 0-9 16,0 0 1-16,0 0-2 0,15 0-1 0,-4 1-3 16,6 2-2-16,5 1-3 0,-3-3-4 0,5 2 6 15,-2-1 2-15,-2-2 0 0,1 3-5 0,-3-2 3 16,-5-1 0-16,1-1 13 0,-3-1 0 0,-1 1-2 15,0-2 7-15,-2 0 3 0,1-5 11 0,-4 1 2 16,3-2 7-16,-3-1 3 0,-4 0 4 0,2-1-6 16,-2-6 3-16,-1 0 4 0,0 0-4 0,-1 0-2 0,-2-1-1 15,-3-7-5-15,-1 5 1 0,-3-2-2 0,1 4-9 16,-5-4-2-16,-2 0-2 0,-5-1-5 16,-1 3-2-16,-3 0-4 0,-5 1 0 0,0-2-1 0,-15-7-1 15,0 4-2-15,11 6 2 0,-12-8-4 0,1 1 10 16,12 6-6-16,0-2 5 0,2-1 5 0,3 1 1 15,4-2 0-15,-1 1-5 0,4 0 5 0,0-2-2 16,2 2 2-16,1 1 1 0,9 4-1 0,-5-5-8 16,1 3 6-16,7 2-3 0,-2 2 0 0,-2-4 0 15,5 4 2-15,-1-2 1 0,2 5-3 0,-1-2-1 16,-2 2 0-16,5 0 6 0,-1 2-10 0,-1 0 1 16,1-4-5-16,1 9 0 0,0-2 3 0,-1 1-4 15,1-1 7-15,0 2-3 0,1 0-6 0,0-1 10 16,-1 0-9-16,1 0 0 0,-1 1 18 0,2 0-8 15,0-2-17-15,0 2 9 0,-1-2-2 0,1 2-3 16,0 1 8-16,-2-4-5 0,0 0-1 0,-1 3-7 16,2-3 4-16,-2 0-4 0,-1 2 1 0,2-1-2 15,-2-3-3-15,-1 2 9 0,0-2-8 0,1 5 8 0,0-3-5 16,-1 0 5-16,0 2-7 0,1 0 7 16,0 1 1-16,-1 1 0 0,4-1 1 0,-2-2 0 15,1 3 3-15,-1 1 2 0,2-3 12 0,-2 2-15 0,3 4 1 16,-1-5-2-16,1 5-3 0,0-7 2 0,0 7-3 15,0-5 2-15,3 3 4 0,-2-2-4 0,0 1-3 16,4 0 3-16,-2-1-16 0,-3 4 20 16,6-5-7-16,-6 3 15 0,4-1-5 0,-4 3-4 0,1-5 5 15,0 2-8-15,-1 3-1 0,-3-4 8 0,0-1-2 16,-4 3 0-16,-1-1 2 0,-4-1 5 0,-2 1-9 16,1 1-1-16,-6 1-3 0,1 1 7 0,1 0-4 15,-4 0 7-15,2 0 1 0,0 1-20 0,-3 4 14 16,3-3-2-16,-3 3-1 0,-1-1-7 0,0 1 3 15,0 0 5-15,-6 2-2 0,2-2-9 0,5 0 7 16,4 0-2-16,-2 2 8 0,-1-5-5 0,5 3 8 16,3 0-3-16,0-2-5 0,2 1 2 0,2-1 8 15,1-2 0-15,0 0-4 0,2 2 3 0,1-1-4 16,1-1 3-16,4-1 3 0,-9 2 2 0,5 0-2 16,4-2 5-16,-12-2-5 0,5 1 2 0,-2 1-3 15,-1-1 3-15,0 0-3 0,-3-2 0 0,0 0 4 16,-1 2-5-16,0 1 6 0,-4 0-4 0,-1 0 2 15,1-3 2-15,0 3-7 0,-3 0 3 0,1 0 0 0,1 0-5 16,1 0 1-16,0 0 1 0,3 0-1 16,2 0 8-16,-1 0-9 0,4-1 12 0,0 1-4 15,1-1 1-15,4 1 1 0,-3-2 6 0,8 2 5 0,-6-1 6 16,6 1 1-16,-7-1-8 0,7 1 3 0,-6-3-2 16,6 3-3-16,-4-5-5 0,3 2 5 0,1 3-1 15,-4-4 4-15,1 1-11 0,1 1-2 16,-1-2 5-16,-1-1-3 0,1 0 4 0,-1 2-3 0,-4-5 4 15,3 1-4-15,-3 3-6 0,1-4 12 0,-3 1-6 16,1 2-8-16,-2-3 3 0,1 2 4 0,0 1-8 16,1-2 9-16,-2 1-8 0,1-1 4 0,0 2-3 15,0-2 4-15,1 5-11 0,3-4 12 0,-3 1-16 16,1 1 7-16,3 3-3 0,-3-3-5 0,2 3-2 16,-7 1 2-16,4-1 3 0,-3 2-7 0,1 0-1 15,-3 3 6-15,0-3 1 0,-4 4-3 0,0 2 6 16,-1-2-3-16,0-2-2 0,-3 2 9 0,-6 2-2 15,5-3 2-15,-5 2-7 0,-3 2 10 0,3-3-3 16,0 3 2-16,-1-1-2 0,8-2-1 0,1 0-3 16,2-2 6-16,0 2 1 0,8-4-3 0,-3 2 9 15,5 0-8-15,3-1 3 0,0 0 0 0,-2 1-2 16,4-1 6-16,-1 1-2 0,2 0-10 0,2-3 14 16,-4 5-7-16,2-1 4 0,2-1 4 0,0-3-12 15,3 9 8-15,0-7 0 0,-1 3-3 0,3 0 6 16,0-2-4-16,0 1 3 0,3 0-8 0,-4 2 8 15,2-1-6-15,3-3 6 0,-5 2-4 0,4 1 4 16,-3 1-6-16,0-2 11 0,5 1-6 0,-2-2 1 0,0 3-3 16,1-1 2-16,1 0 0 0,-3 2-7 0,2-4 4 15,-1 2 3-15,0-2 2 0,1 3-5 16,-3-2-4-16,3 1 0 0,0 1-10 0,-1 2-9 0,-3-4-5 16,2 2 4-16,0-1-9 0,0 2-4 0,1-3-28 15,0 4-71-15,-4-1 32 0</inkml:trace>
  <inkml:trace contextRef="#ctx0" brushRef="#br0" timeOffset="137351.73">17290 4406 19 0,'0'0'38'0,"0"0"-3"0,0 0 8 0,0 0-5 0,0 0-5 16,0 0-3-16,6-8 0 0,-6 8-9 0,4-6 10 15,1 2-12-15,-1-1 8 0,1 0 1 0,0-2-1 16,4-1 3-16,-1 0-6 0,1 0-2 15,2-6 1-15,2 4 3 0,1-6 1 0,0 2 1 0,3 1-3 16,-2 0-12-16,8-4 12 0,-3 1 0 0,0-5-9 16,4 7-1-16,-4-3 2 0,2 1-4 15,1 0 2-15,1 0-1 0,-1 3-2 0,-5 3 4 0,0-1-7 16,1 2 2-16,-1-1-3 0,3 2 0 0,-1 2-6 16,2-2 2-16,-2 1-4 0,7 1 11 0,-6 2-8 15,-1-3-1-15,0 5-12 0,0-1 10 0,-1 3-3 16,1-2-2-16,-2-1-4 0,0 0-3 0,-5 3 4 15,6-1-6-15,-7 0 5 0,0 2-2 0,0-1 4 16,-1 0-3-16,1 1 1 0,-2-2 1 0,-2 2 3 16,-1-2 3-16,0 1-5 0,-7 0 2 0,9 0 5 15,-4-1-6-15,-5 1 3 0,7 0 3 0,-7 0-1 16,0 0-2-16,7-2 2 0,-7 2 1 0,0 0-3 16,4-2 2-16,-4 2 0 0,0 0 6 0,0 0-4 15,0 0 3-15,0 0-4 0,0 0-3 0,-4-6 2 0,4 6 4 16,-4-5-3-16,4 5-1 0,0 0 3 15,-4-4-6-15,4 4 3 0,-5-2 1 0,5 2-7 0,-4-3-3 16,4 3-8-16,0 0-1 0,-5-1-8 0,5 1-2 16,0 0 1-16,-6-3-4 0,6 3-14 0,0 0-38 15,-7-2-90-15,7 2 41 0</inkml:trace>
  <inkml:trace contextRef="#ctx0" brushRef="#br0" timeOffset="138382.85">18059 3964 24 0,'-3'-2'27'0,"0"0"12"15,0-2 3-15,-1 0-3 0,2 1-3 0,-2-1-1 16,4 4-4-16,-4-6-4 0,2 5-1 0,-1-2-3 15,-1 1-1-15,4 2 2 0,-4-5-6 0,4 5-4 16,-2-4-2-16,-1 1 0 0,3 3 3 0,-1-3 5 16,1 3-1-16,-4-4 2 0,4 4-1 0,-2-4 1 15,2 4-1-15,1-5-7 0,0 1 9 0,-1 4-5 16,5-6 3-16,-2 0-1 0,-1 2-2 0,2 1 3 16,3-1-6-16,2-3 3 0,1 2-2 0,-1 1-2 15,2-4-3-15,-1 3 2 0,1 2 5 0,-4 2-9 0,3-4 1 16,-2 2-8-16,0 3 5 0,0-3-6 15,-1 3 4-15,-1-2-1 0,-6 2 1 0,12 2-3 16,-7 1 5-16,4-3-9 0,-4 1 4 0,-1 4 1 0,1-3-2 16,-1 2 3-16,0 1-1 0,-3 1-1 0,4 0 2 15,-4 1-2-15,3 0-3 0,0-2 4 16,-4 5 1-16,3 0 3 0,-1-2 0 0,-2 2-4 16,3-2 0-16,-2-1-1 0,2 0-5 0,-2 1 6 0,0-1 1 15,4-3-5-15,-5 2 7 0,3-2 1 0,-3 0-2 16,1-1-8-16,-1-3 6 0,0 6-6 0,3-3 12 15,-3-3 3-15,1 5 9 0,-1-5 2 0,0 0 4 16,1 4 0-16,-1-4-6 0,0 4 0 0,0-4 4 16,3 2-7-16,-3-2 2 0,0 0-2 0,0 5-2 15,0-5-4-15,-3 3-3 0,3-3-1 0,0 7 3 16,0-2 1-16,0 0-5 0,0-2 1 0,0-3-3 16,0 12 4-16,0-8-8 0,0 1 4 0,-1 0-1 15,1 0 0-15,-1 2-2 0,-2-3 2 0,6-1-2 16,-6 2 1-16,6-3-2 0,-3-2 6 0,-3 6-3 15,3-6-2-15,0 3 2 0,0-3 1 0,0 0-1 16,0 0 2-16,-1 5-5 0,1-5 8 0,0 0-1 0,0 0-4 16,1 4-15-16,-1-4 9 0,0 0 6 0,0 0-4 15,-1 4-1-15,1-4 5 0,-3 4 4 0,3-4-9 16,0 0 5-16,0 0-3 0,0 0 1 16,0 0-4-16,0 3 7 0,0-3 3 0,0 0 1 0,0 0 0 15,0 0 7-15,0 0 19 0,0 0 5 0,0 0 3 16,3 4 1-16,-3-4 4 0,0 0-2 0,0 0-2 15,0 0-5-15,0 0-3 0,0 0-3 0,0 0-2 16,0 0 0-16,0 0-4 0,0 0-3 0,0 0-1 16,0 0-4-16,0 0-6 0,0 0 3 0,0 0-2 15,0 0 0-15,0 0-8 0,0 0 4 0,0 0-7 16,0 0 1-16,0 0 0 0,0 0 2 0,0 0 0 16,0 0 1-16,0 0-4 0,0 0 2 0,0 0 0 15,0 0 1-15,0 0-1 0,0 0 0 0,0 0-6 0,0 0 8 16,0 0-8-16,0 0 1 0,0 0 3 15,0 0-1-15,0 0 0 0,0 0 0 0,0 0-1 16,0 0 0-16,0 0 0 0,0 0-6 0,0 0 7 0,0 0-1 16,0 0-1-16,0 0-1 0,0 0 0 15,0 0-9-15,0 0 14 0,0 0-5 0,0 0 5 0,0 0-2 16,0 0 3-16,0 0-6 0,0 0 5 0,0 0 0 16,0 0 1-16,0 0 0 0,0 0-9 0,0 0 5 15,0 0 2-15,0 0 1 0,0 0 0 0,0 0-2 16,0 0 3-16,0 0-4 0,0 0 0 0,0 0 2 15,0 0 0-15,0 0-1 0,0 0 0 0,0 0-3 16,0 0-1-16,0 0 5 0,0 0-9 0,0 0 7 16,0 0-1-16,0 0 2 0,0 0-2 0,0 0 3 15,0 0-4-15,0 0 4 0,0 0-1 0,0 0-4 16,0 0 7-16,0 0-3 0,0 0-2 0,0 0 3 16,0 0-5-16,0 0 3 0,0 0 4 0,0 0-3 15,0 0-3-15,0 0 3 0,0 0-3 0,0 0-2 0,0 0 1 16,0 0 2-16,0 0 3 0,0 0-5 15,0 0 2-15,0 0 1 0,0 0 1 0,0 0-2 16,0 0 2-16,0 0-6 0,0 0 9 0,0 0 0 0,0 0-3 16,0 0-1-16,0 0-1 0,0 0 3 15,0 0-9-15,0 0-8 0,0 0-6 0,0 0-24 0,0 0-17 16,0 0-14-16,-8-12-26 0,8 12-40 0,-2-6-110 16,-1 0-272-16,-1-3 121 0</inkml:trace>
  <inkml:trace contextRef="#ctx0" brushRef="#br0" timeOffset="140463.68">18468 4602 2 0,'0'0'59'16,"0"0"-1"-16,0 0-10 0,0 0 0 0,0 0-7 0,0 0-5 15,0 0-4-15,0 0-3 0,0 0 0 0,0 0-9 16,3 4-2-16,-3-4 6 0,0 0-12 0,0 0 8 16,0 0 3-16,0 0 3 0,0 0 6 0,0 0 1 15,0 0 4-15,0 0 11 0,3 3-3 0,-3-3 1 16,0 0 1-16,0 0 1 0,0 0-6 0,0 0 2 15,0 0-6-15,0 0-6 0,0 0-7 0,0 0 0 0,0 0-5 16,-1-13 2-16,1 13-2 0,0-5-1 0,0 5-4 16,0-6-5-16,0 6 5 0,0-5-1 0,0 5-3 15,-2-6-2-15,2 6-2 0,2-4-2 0,-2 4 8 16,-2-5-9-16,4 1 8 0,-2 4-3 0,0-6-3 16,0 1-1-16,0 1 1 0,1 0 7 0,1 0-4 15,-2 0-6-15,0-2 5 0,0-1-2 0,-2 3 3 16,2-4 0-16,2 3-4 0,-1-2-2 0,-1-1 0 15,1-1 0-15,-1 0-5 0,0-1 4 0,1 1 2 16,-2-2-5-16,1-1 3 0,-1 0-3 0,-2 0 4 16,3-4-4-16,-3-2 9 0,0 3 0 0,1 1-1 15,-5-3-2-15,3 1 4 0,-1-1-6 0,1 0 0 0,3 6 9 16,-5-3-4-16,-1 2 4 0,2 2-11 16,1 0 13-16,-1-1 2 0,1 3-1 0,3 1 7 15,-4 0 1-15,2 4-4 0,2-1-4 0,-3-2 1 0,3 2-2 16,1-1 0-16,0 5-7 0,-4-4-5 0,4 2-5 15,0 2 5-15,0 0-8 0,0 0 4 0,0 0 2 16,-9 0-2-16,9 0 4 0,0 0-7 0,-10 5 2 16,6-4-5-16,4-1 1 0,-5 3 12 0,5-3-7 15,-4 1 2-15,4-1 3 0,-6 3 0 0,6-3-6 16,-5 1 2-16,5-1 1 0,0 0 0 0,-7 1-2 16,7-1 0-16,0 0 4 0,0 0 7 0,0 0-6 15,0 0 3-15,-9-2-6 0,9 2 9 0,0 0-6 16,0 0 4-16,-3-3-1 0,3 3-2 0,0 0 2 15,0 0-5-15,0 0-2 0,0 0 8 0,0 0-6 16,0 0-3-16,-3-4 4 0,3 4-9 0,0 0 2 16,0 0 1-16,0 0 2 0,0 0-1 0,0 0 1 0,0 0 2 15,0 0-3-15,0 0-3 0,0 0 3 0,0 0-4 16,0 0 5-16,0 0 2 0,1-6-1 16,-1 6 1-16,0-4 3 0,0 4 0 0,0 0-2 0,0 0 0 15,0-4-1-15,0 4-2 0,0 0 3 0,0 0 0 16,0 0-5-16,0 0-2 0,0 0-2 0,0 0 3 15,0 0 1-15,0 0-4 0,0 0-1 0,-9 13 2 16,6-9-5-16,0 2-1 0,0 2 8 0,0-4 0 16,1 4-5-16,-2-1 4 0,2-1-4 0,-2 0 3 15,1-1-10-15,1 0 15 0,1-1 0 0,-1-1-3 16,-1 2 3-16,3-5-5 0,-2 5 8 0,0-4 1 16,2-1 0-16,0 0 2 0,-3 4 10 0,3-4-2 15,0 0-4-15,0 0 1 0,0 0-6 0,0 0 5 16,0 0-3-16,10-10 4 0,-7 5-7 0,1 2 4 15,1-1-8-15,-1-1 5 0,1-2 4 0,0 2-5 16,1 1 3-16,-1-4-11 0,1 3 6 0,-1 0-8 16,-1 1 9-16,-1-3-4 0,1 2 3 0,1 1-4 0,-2-2-2 15,-1 0 0-15,0 2 3 0,0-2-4 0,-1 0 4 16,2-1 1-16,0 1-3 0,-1 1-2 16,-2 1 1-16,0-1 3 0,2 3 5 0,0-3-1 0,-2 5 1 15,0-5-4-15,0 5 0 0,1-4 1 0,-1 4-2 16,0 0 2-16,5-3 2 0,-5 3-1 0,0-3-8 15,0 3 8-15,0 0-5 0,0 0 6 0,0 0 0 16,0 0-1-16,0 0 3 0,0 0 0 0,0 0 1 16,0 0-6-16,0 0 5 0,0 0-1 0,0 0 1 15,0 0 4-15,0 0-7 0,0 0 8 0,0 0-3 16,0 0 4-16,0 0-3 0,-3-7 0 0,3 7-1 16,0 0-2-16,0 0 1 0,0 0 5 0,0 0-6 15,0 0-1-15,0 0 1 0,0 0 1 0,0 0-7 16,0 0 8-16,0 0-7 0,0 0 4 0,0 0-1 15,0 0-6-15,0 0 1 0,0 0 2 0,0 0-6 16,0 0 9-16,0 0-3 0,8 10 2 0,-2-9-3 0,-3 3 1 16,5-2 6-16,2 3-4 0,-1 0 3 0,3 0-5 15,-1-1-3-15,2 3 1 0,4-1 5 16,-7-1-2-16,-1 1-4 0,1-2 1 0,-2 3 3 16,-2-5-5-16,-1 4 6 0,0-1-7 0,0-4-2 0,-1 3 0 15,-3-1 5-15,1 1 3 0,-2-4-4 0,-3 8 5 16,1-7-2-16,-5 1 0 0,2 2 4 0,-5 2-4 15,0-1-2-15,-4-3 10 0,-3 5-12 0,-3 2-25 16,-6-1-27-16,-1 1-30 0,1 1-37 0,-3 0-73 16,3 1-213-16,0-3 96 0</inkml:trace>
  <inkml:trace contextRef="#ctx0" brushRef="#br0" timeOffset="155409.68">14826 1848 10 0,'0'7'14'16,"0"0"-5"-16,0 2 5 0,0 1-8 0,0 0 0 15,-1 1 1-15,0 2-4 0,-2-1-15 0,2 5-12 16,-2-5 5-16</inkml:trace>
  <inkml:trace contextRef="#ctx0" brushRef="#br0" timeOffset="157211.73">15070 2414 16 0,'7'7'25'0,"0"0"-7"0,-3 3 3 15,1-2-4-15,2 1 2 0,1-1-8 0,0-2 1 16,-1 2-5-16,4-1 6 0,-2 0-3 0,1-2-2 15,7 4 5-15,-7-4-3 0,4 2 6 0,3-1 1 16,-7-2-2-16,4-1 2 0,-2 2 4 0,5-1 13 16,-5 1-25-16,2-3 4 0,3 4-4 0,-5-2 3 15,5 1-6-15,2 2 5 0,-2-4-9 0,2 0 5 16,-1 6 3-16,-1-5 4 0,-1 0-4 0,3 0 3 16,0 2 4-16,0-2-1 0,0-1-4 0,0-1 6 15,-3 4-6-15,3-1 9 0,0-2 2 0,1 0-4 16,-1 1 6-16,0 2 6 0,-1-1 4 0,10-1 4 15,-10 1-3-15,0-2 3 0,1-2-7 0,0 0 19 16,4 1-9-16,0-1-3 0,4-1 3 0,1 1-6 16,-5-1-3-16,4 0-3 0,1 3-11 0,0-3 2 15,-5 2-10-15,-4 1 6 0,3-1-1 0,-4 1 5 16,1 1-12-16,-1-1-2 0,0-1-2 0,-3 3-4 16,-1-3-1-16,-1 3 3 0,0-1-7 0,0-1 4 15,-2 0 3-15,3 0 3 0,-1 1-8 0,1 0 0 16,-1-1 2-16,-2-1-1 0,2-1 8 0,4-1-8 15,-5 0-5-15,8 2 7 0,-2-2 5 0,-1 0-4 16,3-2 3-16,0 2-11 0,3-3 17 0,5 0-7 16,-1-1-8-16,-5 2 2 0,5-3 1 0,-7 0-3 15,8 0 9-15,-9 0-5 0,10-4-7 0,-8 6 6 16,0-5 16-16,5 2-20 0,-5-1-3 0,-2-1 16 16,0 3-7-16,-1-2-7 0,0 0 5 0,-3 0 3 15,3 1-2-15,-4-2 0 0,4 2 2 0,-4-3-6 0,4 4 7 16,-4-5-3-16,3 2-1 0,-7 3-2 15,7-5 7-15,-6 2 2 0,6 0-12 0,-3-1 9 16,1-2-4-16,1 2-2 0,-1-3 1 0,0 2 15 16,4-3 0-16,-5 1-20 0,8-5-3 0,-2-3 2 15,-3 8 2-15,0 0 3 0,3-5 1 0,-6 1-1 0,7-5 1 16,-1 2 15-16,-1-1-11 0,-1-1-3 16,0-2 13-16,1-3-8 0,-5 4 10 0,3 1 5 15,-3-4-6-15,-3 2 8 0,2-1 7 0,-2 7-7 16,-3-1-3-16,0-6 5 0,1 7 2 0,1-7-10 15,-5 5 4-15,-1 2 1 0,1-1 5 0,0 0-14 0,-2-2 4 16,1 1-3-16,-1 0 9 0,-1-6-12 16,0 7-3-16,1-2 3 0,-2-8-2 0,4 5-8 15,-2-4 4-15,0 0-5 0,-1-2 5 0,3 0-7 16,0 0 1-16,-1-2-3 0,1 0-1 0,-2-3-7 0,1 2 1 16,-2-2-2-16,-2 2-1 0,-4 1-5 15,0 1-2-15,3 0 4 0,-8 0-4 0,0 1-3 0,2 1 1 16,-5-1 2-16,-4 3 5 0,1 1-14 15,-5 1 12-15,2 2 2 0,-1-2 3 0,-3 3 8 0,2 1-4 16,-3 0 1-16,2-1 3 0,2 2 0 0,1 1-1 16,3 4 3-16,-3-5-1 0,4 6 2 15,0-1 2-15,1-1-6 0,-1 2 4 0,0-2 5 0,1 0-8 16,3 0 10-16,-4 1-8 0,1-1 3 0,-3-6 17 16,4 7-20-16,-1-2 0 0,-1 0 0 0,-1 3 3 15,-3-6 1-15,0-1 0 0,3 7-4 0,-2 0-5 16,-1 0-3-16,2 1 10 0,-1 1-5 0,-1-1 5 15,0 2-2-15,0-4 3 0,2 5 1 0,0-1 0 16,16 10-4-16,-26-15 6 0,10 7 1 0,16 8-1 16,-23-12-19-16,12 7 18 0,11 5-3 0,-28-12-1 15,11 8-5-15,17 4 5 0,-39-7-7 0,19 5-3 16,20 2 0-16,-49-2 3 0,22 0-3 0,0 2 13 16,27 0-5-16,-49-3-3 0,26 3 16 0,23 0-13 15,-49-1 5-15,22 0-8 0,27 1 9 0,-43 0-7 16,22 0 0-16,21 0 1 0,-46 0-1 0,46 0 0 15,-44 0 5-15,44 0-5 0,-37 0 7 0,37 0-6 16,-36 1 1-16,36-1 2 0,-32 1-5 0,32-1 2 16,-38 5 0-16,38-5 5 0,-29 6-7 0,29-6-4 15,-38 4 9-15,19-3-4 0,19-1-2 0,-35 5 3 16,35-5 1-16,-37 3-1 0,19-1-5 0,18-2-2 16,-41 6 3-16,23-1-6 0,18-5 0 0,-40 6 3 15,23-3 1-15,-4 3 0 0,21-6 1 0,-40 7 2 16,21-2 1-16,19-5-9 0,-35 11 6 0,18-8-1 15,17-3 6-15,-37 8 15 0,20-4-13 0,17-4-1 16,-30 8-1-16,30-8 7 0,-30 5-10 0,10 2 4 16,2 2-6-16,0 0 13 0,-2-1 4 0,-4 5-10 15,4-1 8-15,-3 1-11 0,0 1 11 0,6-2-10 16,-5 4 3-16,-4 3 3 0,3-1-7 0,1-1 12 16,-2 4-4-16,1-4-1 0,5 4-5 0,-4-1 11 15,8-6-5-15,1 1-1 0,3-2 1 0,-2 1 2 16,1-2 2-16,0 2-8 0,3-4 5 0,0-1-5 15,3 3 3-15,-4 1 3 0,-1-1 0 0,5 0 7 16,-3 3-12-16,1-1 7 0,0-2-10 0,-2 1 13 16,2 2-11-16,-1-5 4 0,-1 3-6 0,0 2 6 15,-1-1 0-15,1 2-5 0,-1 0 12 0,-2 1-9 16,2-1 6-16,1 1-3 0,0 0-3 0,-1 0 6 16,-3-2-7-16,4 1 1 0,-1 1-1 0,1 1 1 15,1-2 6-15,-2 2-6 0,4-1 3 0,-1 2-5 16,2-2 11-16,0 2-7 0,2-2 2 0,1 4 1 15,-2-6-4-15,3 4 4 0,0-3 1 0,1 0-5 16,1 0 3-16,0-3-1 0,1 3-4 0,0-3 5 16,0 1-3-16,0-3 1 0,0 5-4 0,0-5 8 0,-1 1-10 15,0 2 7-15,2 0-1 0,-2-2 2 16,2-1-4-16,-2 6 1 0,0-6 6 0,1 1-2 16,-1 4-2-16,0-4-2 0,-1 1 0 0,1 1 2 15,1-2-2-15,-1-1-2 0,0 3-2 0,2-2 17 16,-1 0-11-16,-1 0-5 0,1 0 5 0,-1-2-3 15,2 1-4-15,2 2 2 0,-1-3 9 0,-1 2-11 16,3-2 7-16,1 1-1 0,0 6 3 0,0-7-2 0,-3 0-1 16,6 5 1-16,-1-1-4 0,-5-2 12 0,4 3-11 15,-1-4 6-15,0 4-6 0,-1-1 0 16,-2 2 5-16,1-5-16 0,5 4 18 0,-6-3-5 0,4 1 5 16,-3-2-9-16,4 4 1 0,4-2 3 15,-3 0-5-15,3 0 4 0,-2 1 1 0,3 1 1 0,0-3 2 16,5 8 1-16,-4-6 4 0,6 5-2 0,-8-6 0 15,9 5-9-15,-4 2-2 0,-3-6-17 16,7 1-13-16,-4 2-10 0,-2-3-9 0,-2 1-6 0,3-1-35 16,-4-2-100-16,3-2 45 0</inkml:trace>
  <inkml:trace contextRef="#ctx0" brushRef="#br0" timeOffset="158552.28">15311 974 35 0,'0'0'46'0,"0"0"-7"0,0 0-2 15,0 0-2-15,0 0-6 0,0 0 0 0,0 0-13 16,0 0-1-16,7 0 6 0,-7 0-8 0,0 0 3 0,0 0-3 16,0 0 6-16,0 0 0 0,0 0 5 0,0 0-8 15,0 0 6-15,0 0 2 0,0 0-3 16,0 0 5-16,0 0-7 0,0 0 1 0,0 0-6 16,9-1 7-16,-9 1 3 0,9 0 7 0,-2 0-8 15,1 0-7-15,0 1 2 0,1 1-5 0,1 0 4 16,0 1-11-16,2 1 3 0,-2 2 2 0,2-1 2 0,-1 2 5 15,6 3-14-15,-7-3 17 0,4 4-15 0,0-2-1 16,0 0-2-16,0 3 8 0,1-2-7 16,-2 2 2-16,1-2-5 0,-1 2 1 0,0-2 1 15,-2 1-1-15,1-3 8 0,-3 2-9 0,1-3 5 16,-2 2-6-16,1-3-3 0,1 3 8 0,-5-2 6 0,0 0-19 16,-2 0 8-16,-2-1 5 0,4 1-9 0,-2-2 0 15,-1 0-11-15,2 2-8 0,-3-4 4 0,-1 3-11 16,0-2-12-16,-1 3-14 0,0-1-59 15,-3 1-126-15,0-2 56 0</inkml:trace>
  <inkml:trace contextRef="#ctx0" brushRef="#br0" timeOffset="158946.32">15483 1200 59 0,'0'0'53'0,"0"0"-5"0,0 0-6 16,0 0-5-16,0 0-7 0,0 0-4 0,0 0 2 0,10 4-4 15,-10-4 1-15,9 5 5 0,-4-3-12 16,0 0-4-16,1 3-3 0,1-2 1 0,-1 2-1 16,5 3 5-16,-4-3-10 0,6 1 4 0,-3 1-6 15,2-2 0-15,-2 2 7 0,-1-2-5 0,0 2 6 16,1-2-9-16,-2 0 7 0,-3 2 5 0,3-5-2 16,-1 1-11-16,-2 1 3 0,1-1 2 0,-1 0 0 15,-4-1 8-15,-1-2-5 0,8 3 6 0,-8-3-6 16,0 0-8-16,0 0 6 0,0 0 7 0,0 0-15 15,8-8-22-15,-6 4-22 0,-2-1-16 0,0 5-32 16,0-8-99-16,-2 1 44 0</inkml:trace>
  <inkml:trace contextRef="#ctx0" brushRef="#br0" timeOffset="159203.85">15616 1182 27 0,'-5'10'43'0,"-3"0"-1"0,3 0-2 15,-2 1-6-15,0 0-4 0,-2 3-2 0,3-2-9 16,-3 1-24-16,1 3-38 0,2 0-48 0,0-2 22 16</inkml:trace>
  <inkml:trace contextRef="#ctx0" brushRef="#br0" timeOffset="160848.85">15480 2092 44 0,'0'0'82'16,"0"0"0"-16,0 0-10 0,0 0-1 0,0 0-11 15,0 0-3-15,0 0 4 0,0 0-4 0,0 0-16 16,0 0 3-16,0 0-9 0,0 0-4 0,0 0 0 0,0 0-5 16,0 0 10-16,0 0-5 0,0 0-5 15,0 0 4-15,0 0-11 0,2-11 0 0,-1 5 0 16,2-1 7-16,0-5-15 0,4 2 5 0,2-5-2 16,2 1-1-16,-2-3 1 0,6-5 2 0,-2 6-7 0,3-5 2 15,0-2 0-15,2 3 1 0,1-2-6 0,-1 1-1 16,1 3-2-16,-6 5-2 0,0 1 5 15,-3 3-9-15,3-3-5 0,-3 5-6 0,-2 0-3 16,-2 0-6-16,-1 2 0 0,2 3 2 0,-5-1-7 16,1 1 1-16,-1 0-3 0,-2 2 1 0,4-4 5 15,-4 4 1-15,3-1 0 0,-3 1 1 0,0 0 2 16,0 0 6-16,4-3 1 0,-4 3 1 0,0 0 3 16,2-2 5-16,-2 2 0 0,0 0 14 0,0 0-12 15,0 0 5-15,0-7 2 0,0 7-4 0,-2-5-5 0,-1 1-6 16,2 0 10-16,1 4-6 0,-3-9 0 0,1 4-3 15,-1-2 2-15,-1 2 1 0,3 0-2 0,-2 0 2 16,1-1-1-16,-2 2 3 0,2-2-5 0,0 2 15 16,1 1-3-16,1 3 4 0,-4-6 7 15,4 6-2-15,1-3-3 0,-1 3-8 0,0-6 8 0,0 6-5 16,0 0 4-16,3-6-5 0,1 4-1 0,3 2 2 16,-3-3 1-16,3-1-5 0,0 3 1 0,5 1 11 15,-5 0-7-15,1 0-8 0,-1 1 13 16,1 3-9-16,0-3 3 0,0 2-4 0,-2-1 4 0,2 1 4 15,-2 3-2-15,-2-3-3 0,1 2-3 0,-1 1 5 16,0 0-5-16,-2-3 3 0,1 2-9 0,-3-1-5 16,4 1-20-16,-3 0-24 0,0-1-68 15,-1 1-132-15,4-3 58 0</inkml:trace>
  <inkml:trace contextRef="#ctx0" brushRef="#br0" timeOffset="161417.93">16890 1259 3 0,'0'0'57'0,"0"0"-2"0,0 0-1 15,0 0 2-15,0 0-17 0,0 0 9 0,-4-7-4 16,4 7 8-16,0 0-1 0,0 0-3 0,0 0-3 16,0 0-1-16,0 0 5 0,0 0-9 0,0 0 3 15,0 0-12-15,0 0 1 0,0 0 3 0,-17 4-9 16,7 2 4-16,1-4-6 0,-4 3 2 0,-1-1 2 16,-2 2-17-16,-3 1 3 0,0 3-3 0,-7 2 9 15,2-1-14-15,-2 2 5 0,-1 0-3 0,0 1 7 16,3 3-2-16,0-2-10 0,5-4 3 0,-4 4 8 0,5-6-15 15,1 1 15-15,2 0-12 0,-2 0 3 16,7-2 0-16,-3 2-3 0,4-4 2 0,0-1-1 16,-1 4 14-16,5-7-12 0,1 2-1 0,-1 0-3 15,2 1-3-15,-2-5 10 0,5 0-13 0,-5 4-9 16,5-4 0-16,-3 1 1 0,3-1-8 0,-4 3 5 16,4-3-4-16,0 0 12 0,-3 2-9 0,3-2 2 15,0 0-4-15,0 0-16 0,0 0-8 0,0 0-15 16,0 0-4-16,-12-2-72 0,12 2-144 0,-7-4 64 0</inkml:trace>
  <inkml:trace contextRef="#ctx0" brushRef="#br0" timeOffset="161751.04">16370 1389 22 0,'2'-1'78'0,"-2"1"5"0,0 0-19 0,0 0 0 16,0 0-9-16,0 0-7 0,0 0-8 0,0 0-16 15,0 0 10-15,0 0-3 0,0 0 2 0,-10 12-9 16,4-6 3-16,-2 2-5 0,-1 2 1 0,1-3 1 16,2 3-14-16,-2 0 6 0,0 2 5 0,1-3-10 15,3-1 3-15,-1 4 1 0,1-7-2 16,-2 4-4-16,5-1 3 0,-2 1 1 0,3-6-8 16,-1 2 6-16,1 2-4 0,0-3 4 0,0 1-8 0,1-2 5 15,-1 2 0-15,3-4 3 0,-3-1-1 0,1 6 11 16,-1-4 5-16,0-2-15 0,5 3 15 0,-5-3-1 15,5 2 3-15,-5-2-8 0,8 0 2 0,-8 0-2 16,10 2-8-16,-4-1 4 0,1-1-4 0,-2 1-1 16,0 0-3-16,3 2-21 0,-1 1 12 0,-2-1-21 15,3 3-1-15,-1 2-11 0,-2 1-19 0,1-1-10 16,-4 5-18-16,1 0-65 0,-3-4-157 0,-1 2 69 16</inkml:trace>
  <inkml:trace contextRef="#ctx0" brushRef="#br0" timeOffset="164572.06">16140 1226 9 0,'-8'0'21'0,"4"-3"-2"0,4 3 2 0,-9-2-3 16,5 2 8-16,4 0-11 0,-7-4 5 0,2 3-3 0,1-2 5 15,-1 2-9-15,0-1 0 0,-2 0 2 0,1 0-8 16,-3 0 1-16,4 0-2 0,-3 0 2 0,-2 1-1 16,-3-2-1-16,4 1 1 0,-1 2-4 0,-1 0 0 15,1-3 0-15,-1 3 4 0,0-2-5 16,2 2-8-16,-3-2 3 0,4 0-1 0,-2 2 2 16,0 0 2-16,2 0 0 0,1 0 0 0,-1 2-1 0,-2-2-2 15,3 2 7-15,0-2-10 0,2 0-4 0,-4 2 14 16,4-1-3-16,-2 1-1 0,2-1-2 0,-3 0 6 15,2 2 3-15,-3 0 0 0,1 1-12 0,3 1 8 16,-5 0-3-16,1 0-1 0,0 0 7 16,-1 2-6-16,1-1 0 0,0 1-2 0,-1 2 0 0,-2-2 1 15,3 0 1-15,-2 2-1 0,1-1 2 0,-1 0 0 16,1 0 0-16,3 0-1 0,-2 0 4 0,1 1-3 16,-1-2 3-16,3 4-3 0,-1-4 0 0,2 3-2 15,1-3 0-15,-2 2-4 0,2-2 5 16,0 0 9-16,3 2-8 0,-3 2-1 0,0-1-1 0,0 2 3 15,0-1-1-15,3 0 3 0,-5 0 1 0,2 2-5 16,3 1 4-16,-3-2-6 0,0-2 4 0,2 0 2 16,0 2-5-16,2-2 5 0,-1-1-6 0,2 1 2 15,-1 2 5-15,2-2-1 0,0 2-7 16,-2-3 15-16,4 0-11 0,-3 2 4 0,3 0 0 0,-3-3-3 16,3 2 4-16,1 1-4 0,-1-1 4 0,1 1-5 15,0-2 6-15,2 1-11 0,-2-1 2 0,1 3 3 16,1-3-1-16,-1 2 1 0,-1-2 1 0,2-1 0 15,0 2-3-15,-2-2 3 0,3 1 3 0,0-1-2 16,0 1 0-16,-1-1 0 0,1 0-8 0,-2-2 1 16,4 2 2-16,-3 0 4 0,-2-3 0 0,1-1 2 15,-1 1 1-15,4 0-1 0,0 2-3 0,-2-2-1 16,0-1 2-16,2 0-1 0,-2 1-5 0,0-1 4 16,3 0 1-16,-2 0 0 0,1-2 0 0,5 3-1 15,-5-4-1-15,0 3-1 0,4-3 5 0,-2 2-5 16,1-1 4-16,-1-1-3 0,2 1-1 15,0 2 1-15,0-3-7 0,0 1 11 0,4 0-3 0,1-1-2 16,0 1-4-16,1 0 7 0,-1-1-2 0,0-1 4 16,1 3-4-16,-5 0-4 0,0-3 1 15,-1 1-5-15,1-1 6 0,-1 2-5 0,0-2 4 16,-1 0 1-16,1 0-2 0,-4 0 9 0,3 0-3 16,-1-3-1-16,-2 0 3 0,4 0-8 0,-4 0 15 0,2-4 2 15,1 5 2-15,-2-6 0 0,0 1-1 0,3-5 5 16,2 2 1-16,-2-3-4 0,3 0 4 0,-1-4 4 15,-1-4-3-15,4 1-14 0,0-4 2 0,0 2 6 16,-2-3-14-16,1 0 9 0,-2-3-4 0,-1 2 8 16,0-1-7-16,-1 2 3 0,-3-1 4 0,0 0 8 15,-4 2 0-15,-3-1-2 0,0 4 3 0,-4 1-2 16,-1 1-6-16,-1 0 5 0,-5-3 3 0,-5 0 15 16,3 6-29-16,0-1 1 0,-4 4 0 0,-2-1-1 15,1-1 0-15,-8 0-5 0,8 3-8 0,-4 0-4 16,0 2 12-16,-5-3-21 0,5 2 4 0,1 4-16 15,-2 0 2-15,-6-1-28 0,1 0 1 0,-2 2-51 16,1 2-114-16,-5 1 51 0</inkml:trace>
  <inkml:trace contextRef="#ctx0" brushRef="#br0" timeOffset="165706.14">15925 1085 3 0,'-11'5'11'16,"0"-5"2"-16,2 5-1 0,-2-3-1 0,1 3-3 15,1-1 6-15,-1 0-5 0,1 5-3 0,-2-2 4 16,1-2 2-16,1 5 0 0,0-3 2 0,-1 5-9 16,1 0 3-16,0-1-3 0,-1 5 5 0,-2-1 1 15,2-3 5-15,-1 7-5 0,3-5-1 0,0 4 0 16,1-1 3-16,-3-1-3 0,4 4-2 0,0 0 7 16,2-1-5-16,1 0 6 0,1-1-5 0,1 3-3 15,1-3 0-15,-3 2 0 0,3 0 2 0,4 7-2 16,-2-10 3-16,0 1-4 0,0-1-5 0,1 0 2 15,2 0 0-15,-1-2 0 0,2 2 0 0,1-1 5 16,-1 0-14-16,3 0 11 0,-1 1-3 0,2-2 0 16,1 2-2-16,2-1 5 0,5 4-1 0,0-2-2 15,0 2 14-15,-3-7-21 0,2 2-3 0,3 2-4 16,2 0-8-16,-5-5 1 0,2-1-3 0,-1-1 1 16,6 1-1-16,-5-5 12 0,4 0-4 0,4 2-2 15,-1-8 4-15,-3-2 2 0,-2 1 4 0,6-5-6 16,0-2 16-16,-1 0 0 0,-1-4 11 0,3 1 0 15,-2-5-6-15,0 1 11 0,1-2 6 0,-1-1 7 16,-2-4 4-16,-1-1-2 0,0 1 2 0,-2-2 14 16,-1 0-6-16,-1-4-14 0,-6 2-2 0,4-3 3 15,-4-2-10-15,-3-1-16 0,-3-1-3 0,0 8-12 16,-2-7 1-16,-5 4-5 0,0 0-14 0,-4 2-3 16,-4 7-5-16,-2-5 1 0,-4 6-10 0,-1-3 10 15,-6 2 0-15,-3 0 1 0,-2 2-5 0,3 0 10 16,-7 4-1-16,-1 2 0 0,-2 1 5 0,-3 0 3 15,3 5-1-15,-6 2 2 0,-10-5 0 0,-1 5 0 16,12 3 2-16,2 2 2 0,1 3-10 0,1 2-26 16,3-4 12-16</inkml:trace>
  <inkml:trace contextRef="#ctx0" brushRef="#br0" timeOffset="165978.14">16082 1127 39 0,'3'-6'46'0,"1"2"-10"0,1-1-5 16,1-2-1-16,3 0-10 0,-3-3-6 0,2 1-3 16,1 1-9-16,1-2-11 0,2-5-6 0,-2 0-20 15,2 2-37-15,0-2 17 0</inkml:trace>
  <inkml:trace contextRef="#ctx0" brushRef="#br0" timeOffset="177714.14">16625 732 1 0,'0'0'34'0,"0"0"-2"0,0 0-5 0,0 0-8 16,0 0 3-16,0 0-3 0,0 0-7 0,0 0 1 15,0 0-1-15,0 0 3 0,0 0-8 0,0 0 7 16,0 0-11-16,0 0 9 0,0 0-5 0,0 0-3 15,0 0 0-15,0 0 0 0,-20 29 2 0,20-29-3 16,-12 17 0-16,5-5-1 0,-2 3 1 0,-2-3-6 16,-5 10 4-16,-2-3 8 0,-2 4-7 0,-2-1 0 15,-2 1-3-15,-1-2 0 0,-2 1-2 0,3 4-6 16,-5-6 1-16,3-1 0 0,-2 1 5 0,-1-3-4 16,-2 0 7-16,3 0-9 0,-1-5 5 0,2 2 1 15,1-1 0-15,6-6 9 0,-11 2-1 0,12-5 2 16,-3 5-7-16,-5-5 11 0,6-1-3 0,0 2-1 15,3-5 2-15,-5 2 4 0,-6 0-2 0,2-2-6 16,-1 0-5-16,0 0-12 0,-1-2 0 0,-1 0-12 16,-2-3-20-16,2 5-48 0,0-3 21 0</inkml:trace>
  <inkml:trace contextRef="#ctx0" brushRef="#br0" timeOffset="187155.91">15295 737 56 0,'0'0'66'16,"0"0"-15"-16,0 0 4 0,0 0-10 0,0 0-6 16,0 0-2-16,0 0-3 0,0 0-4 0,0 0-4 15,0 0 0-15,0 0-4 0,0 0 4 0,0 0-11 16,0 0 3-16,0 0-1 0,0 0-5 16,0 0 1-16,0 0-3 0,0 0 4 0,0 0-8 0,0 0-4 15,0 0 6-15,0 0-3 0,0 0 4 0,0 0-7 16,0 0 3-16,0 0-6 0,0 0 7 0,0 0-4 15,0 0 0-15,0 0-2 0,0 0 1 0,0 0 4 16,0 0 0-16,0 0-3 0,0 0-6 16,0 0 7-16,0 0-1 0,0 0 4 0,0 0-6 0,0 0-1 15,0 0 2-15,0 0-1 0,0 0 5 0,0 0-7 16,0 0 8-16,0 0-7 0,0 0 2 0,0 0 2 16,0 0-4-16,0 0 6 0,0 0-1 0,0 0 7 15,0 0-5-15,0 0 10 0,0 0 1 16,0 0 3-16,0 0 6 0,0 0-5 0,0 0-5 0,0 0-3 15,0 0 0-15,0 0 2 0,0 0-3 0,0 0-5 16,0 0-2-16,0 0-1 0,0 0 1 0,0 0 2 16,0 0-3-16,0 0 2 0,0 0-2 0,0 0-5 15,18 39 2-15,-12-27 2 0,5 1 6 0,-2 3-10 16,3 0 6-16,0 0-13 0,2 9-5 0,-3-3-16 16,5 0-5-16,-1 0-5 0,-1 0-12 0,3 0-4 15,-4 0-14-15,-2-4-39 0,-1-1-116 0,-1-2 52 16</inkml:trace>
  <inkml:trace contextRef="#ctx0" brushRef="#br0" timeOffset="-181465.77">7218 11597 76 0,'0'0'118'0,"0"0"-9"0,0 0-14 15,0 0-3-15,0 0-11 0,0 0 7 0,0 0-12 0,0 0-3 16,0 0-12-16,0 0-1 0,0 0-7 0,0 0-20 16,0 0 7-16,0 0-9 0,0 0 2 0,0 0 2 15,-1-11-11-15,1 11 0 0,0 0 2 0,0 0-4 16,3-5-5-16,-3 5-3 0,3-2 0 0,-3 2-3 16,5-3-3-16,-5 3 1 0,5-4 9 0,-2 1-11 15,0 1 0-15,3-2 1 0,0 3 1 0,1-3-3 16,-1-1-3-16,3 3 0 0,-1-2 2 0,7-4-5 0,0 4-1 15,-1-5 0-15,8 3-2 0,2-5-5 16,-2 4-2-16,-4-2-5 0,2 3-3 0,0-1 6 16,0 3-4-16,-2-1 3 0,-3-1 0 0,-1 3-6 0,-5 1 9 15,2-2-2-15,-4 3-2 0,-1-1 5 16,1 0-3-16,-7 2-3 0,5 0-5 0,-5 0-5 0,5-3-5 16,-5 3-6-16,0 0 3 0,0 0-3 0,0 8-8 15,0-8-14-15,-5 6-93 0,2-3-165 0,2 0 73 16</inkml:trace>
  <inkml:trace contextRef="#ctx0" brushRef="#br0" timeOffset="-181046.78">7316 11642 73 0,'0'0'48'0,"0"0"10"0,0 0-1 0,-4 4-6 15,4-4-9-15,-1 4 9 0,1-4-12 0,0 0 0 16,0 0-10-16,0 5 2 0,0-5-11 0,0 0 13 16,-2 4-2-16,2-4-3 0,0 5-5 0,0-5 3 15,0 0-2-15,0 0 1 0,0 0-1 0,2 3-10 0,-2-3 8 16,0 0 7-16,0 0 0 0,8 0 1 15,-8 0-8-15,14-5-3 0,-9 2 4 0,4 1-2 0,1-2-6 16,3 1 2-16,-4 0-10 0,5-2 7 0,-1 2 5 16,-2-1-7-16,3-2-2 0,-2 3 5 15,2 0-11-15,-4-1 10 0,3 0-5 0,-2 0-5 0,-2 1 4 16,-1 1 1-16,0 1 2 0,-2 0-8 0,-1 1 8 16,-5 0 5-16,8-3 1 0,-8 3 10 0,5-3 3 15,-5 3-1-15,0 0 4 0,6 0-8 0,-6 0-6 16,0 0-1-16,5-1-9 0,-5 1-10 0,0 0-8 15,0 0-6-15,3-4-20 0,-3 4-16 0,0 0-23 0,0 0-25 16,0 0-82-16,0 0-195 0,4-4 87 16</inkml:trace>
  <inkml:trace contextRef="#ctx0" brushRef="#br0" timeOffset="-179949.78">8993 10868 56 0,'0'0'124'16,"-1"-3"-9"-16,1 3-6 0,-2-4-9 0,2 4-3 15,-1-5-10-15,0 2-2 0,1 3-6 0,-2-4-7 16,2 4-16-16,0-5 5 0,0 5 6 0,0-5 1 15,0 5 7-15,-1-4-3 0,1 4-5 0,0 0-7 16,0-7-4-16,-1 3-8 0,1 4-3 0,-1-5-1 16,1 5 2-16,0-4 0 0,0 4-4 0,0 0-5 0,0-5-3 15,0 5-10-15,0 0-1 0,0 0-4 0,0 0-4 16,0 0-7-16,0 0 0 0,0 0 0 0,0 0 0 16,9 12-4-16,-5-7 3 0,-2 2-3 0,3 1 2 15,-1 1-1-15,0 2-2 0,0 1-3 0,-1-1 1 16,0 1-2-16,0 0 0 0,0 1 3 0,0 1-2 15,-3 2 1-15,0-3-5 0,0 3 4 0,0 0-1 16,-3 1 4-16,3-1-3 0,-1-3-3 0,1 1 3 16,0-3 0-16,0 5-1 0,0 0 2 0,0-3-3 15,0-1 4-15,1-1-2 0,2 1 0 0,-1 0-5 16,0-3-4-16,-1 1-1 0,0 0 2 0,-1-2-2 0,2-3-4 16,-2 2-11-16,2-2-1 0,-2-1-2 0,1 1-3 15,-2-2 4-15,1 1-11 0,0-4-15 0,0 0-15 16,0 0-39-16,0 0-148 0,0 0-276 0,7-11 122 15</inkml:trace>
  <inkml:trace contextRef="#ctx0" brushRef="#br0" timeOffset="-179483.24">8967 10805 112 0,'0'0'118'0,"2"-3"-23"0,-2 3-3 15,0 0-10-15,0 0-11 0,0 0-19 0,11-1 8 16,-6 1-14-16,-5 0 1 0,14 2-6 0,-5 0-2 15,1-2 0-15,2 2-12 0,-1 1 3 0,1-2-12 16,2 3-2-16,-4 3 7 0,3-5-4 0,-3 3 0 16,2 2-11-16,-1 1 0 0,-2-1 5 0,-1 2-5 0,1-1 1 15,0 2-1-15,-4-3-4 0,0 5-4 0,-2-3 3 16,0 2 3-16,-1 1 4 0,-1-1-1 16,-1 2 9-16,-1 3-14 0,-1 1 3 0,0 0 3 0,-2 1 4 15,-1-4 0-15,1 3 0 0,0 3-1 0,-2-3-3 16,-3-1-1-16,1 1 7 0,-1 0-2 0,-1 0 0 15,-3-2-1-15,3 0 7 0,1-1-8 0,-3 0 5 16,1-2 1-16,3-4 1 0,2 1-5 0,-2-1 7 16,2-4-4-16,0 3 2 0,2-4 0 0,-1 1 3 15,1-1 0-15,0 0-4 0,1-1-1 0,3-2-3 16,-6 2-15-16,6-2-29 0,0 0-18 0,0 0-26 0,0 0-36 16,-9-10-108-16,12 6-237 0,-1-1 105 0</inkml:trace>
  <inkml:trace contextRef="#ctx0" brushRef="#br0" timeOffset="-179195.7">9339 11156 81 0,'7'12'82'16,"-2"-1"-1"-16,0 2-13 0,0-4 0 0,0 4 1 0,0-4-2 15,-2-1-6-15,-1 0 1 0,1-1-3 0,-1-2-9 16,0-1 7-16,-2 1 4 0,0-1-3 0,0 0 2 16,0-4 3-16,0 0-9 0,-3 5 2 0,3-5-9 15,0 0-12-15,0 0-12 0,-8-1-32 0,8 1-47 16,-6-5-144-16,1-2-216 0,1-1 96 0</inkml:trace>
  <inkml:trace contextRef="#ctx0" brushRef="#br0" timeOffset="-179032.71">9338 10878 49 0,'4'-4'127'0,"-4"4"-15"0,0 0-15 0,10 5-17 0,-4-4-14 15,2 4-27-15,-3 0-3 0,1-2-22 0,0 1-7 16,-1-1-9-16,0 2-7 0,2-2-20 0,-1 0-70 16,-1 0-105-16,-1-3 47 0</inkml:trace>
  <inkml:trace contextRef="#ctx0" brushRef="#br0" timeOffset="-178606.7">9684 10834 73 0,'0'-5'135'16,"0"5"-14"-16,0-7-9 0,-2 4-11 0,2 3-13 15,0-7-4-15,0 7-8 0,0-5 0 0,0 5 4 16,0-2 2-16,0 2 4 0,0 0-2 0,-2-5-2 15,2 5-7-15,0 0-3 0,0 0-12 0,-4-3-10 16,4 3-1-16,0 0-5 0,0 0-6 0,0 0-5 16,0 0-6-16,-15 8 0 0,13-6-7 0,-3 8 0 15,-1-5-5-15,2 4-2 0,-1 2 1 0,0 0-1 0,0-1-3 16,3 7-3-16,-2 0 1 0,3 3-2 0,1-3-4 16,0 0 3-16,-2 1 4 0,2 2 0 15,2 1-4-15,-1-2-17 0,0-1 2 0,4 8 6 0,-2-9-5 16,-1 3 5-16,1-2 0 0,2-1 0 0,0 1 4 15,0-2-3-15,-1 1 1 0,0-2 4 0,1 0-3 16,0 1 4-16,0-5 0 0,-2 0-2 0,-2 1 6 16,4-2-3-16,-5 2 0 0,4-2-2 0,-1 0 1 15,-1 1 1-15,0 0-1 0,0-1-9 0,-1-1-9 0,-1 0-10 16,4 2-21-16,-4-5-16 0,0-1-20 0,0 2-26 16,0-2-21-16,0-2-109 0,-4 2-256 15,4-5 114-15</inkml:trace>
  <inkml:trace contextRef="#ctx0" brushRef="#br0" timeOffset="-178404.7">9583 11027 84 0,'18'-5'113'0,"1"2"-9"0,0 3-22 0,-2 0-21 16,2 2-25-16,-6-1-15 0,1 2-24 0,-1-1-18 16,-3 0-9-16,4-1-45 0,-5-1-80 0,4 0 35 0</inkml:trace>
  <inkml:trace contextRef="#ctx0" brushRef="#br0" timeOffset="-177996.7">9904 10717 119 0,'0'0'106'0,"-6"-2"-5"16,6 2-8-16,0 0-17 0,0 0-6 0,-7 0-7 15,7 0-2-15,-4 7-10 0,4-7-12 0,0 5 2 16,-1-3-4-16,1-2-2 0,-3 8-2 0,3-3-1 0,0 0-2 16,-1 2 6-16,-2 1 12 0,0 1-10 0,-1 0-6 15,2 4-3-15,-4 1-1 0,1 1 3 0,3 3-6 16,-2 2-1-16,-1 2-1 0,2 5 8 0,2-2-3 16,1 1 0-16,3-1 3 0,-1 2-3 0,3 0 7 15,1 1 0-15,4-5 3 0,-5 5-1 0,0-4-7 16,4-1 0-16,-4-3 1 0,1-1-8 0,-2 2-1 15,1-3-1-15,4-1-4 0,-8 0-3 0,3-1 3 16,0-1-1-16,-4-4-3 0,5 0-2 0,-4 1-1 16,2-3 4-16,1 2-5 0,-3-5-4 0,1 2-11 15,-2-1-11-15,3-4-6 0,-3 4-21 0,1 0-20 16,-1-4-22-16,-1 1-29 0,1-4-139 0,-3 5-274 0,3-5 121 16</inkml:trace>
  <inkml:trace contextRef="#ctx0" brushRef="#br0" timeOffset="-176782.81">9841 11161 86 0,'2'-3'144'0,"-2"3"-6"0,0 0-14 16,0 0-10-16,0 0-5 0,2-5-6 0,-2 5-1 0,3-5 2 16,-2 3-13-16,-1 2 0 0,4-4-8 15,-2 1-10-15,2-2-3 0,-1 1-10 0,2-1-7 0,0 2-8 16,2-2 0-16,3 1-7 0,-3-2-1 0,2 4-7 16,0-1-2-16,0-1-3 0,-4 2-7 0,3 2-1 15,-1-3-7-15,1 0-4 0,-8 3-1 0,12-1-3 16,-7 1 0-16,-5 0-1 0,10-1 0 0,-5 1 3 15,2-2-3-15,-2 0 0 0,1-1 4 0,2 1-2 16,1-1 2-16,1-2-4 0,3 1-1 0,2-2 0 16,-2 1 2-16,3-4 0 0,2 6-3 0,-1-6 5 15,-4 4-5-15,-2 3 1 0,3-3 2 0,-5 1 0 16,0-1-1-16,-2 2-1 0,0 0 6 0,-3 1-6 16,1-1 5-16,-1 3-1 0,-1-2 5 0,-3 2-2 15,6-5 3-15,-2 3 0 0,-4 2-3 0,3-4-1 0,-3 4-1 16,3-4-2-16,-3 4 1 0,0 0-1 0,4-1 1 15,-4 1-5-15,0 0 1 0,0 0 4 16,3-3-5-16,-3 3 1 0,0 0 0 0,0 0-2 0,0 0-1 16,0 0-3-16,0 0 1 0,0 0 2 0,0 0-1 15,0 0-2-15,-17 7 6 0,17-7-4 16,-5 3 4-16,1-2-1 0,0 0 1 0,-1 0-1 0,5-1 2 16,-8 2-4-16,2 0 6 0,6-2-1 0,-5 2-3 15,5-2-2-15,-8 0 0 0,3 2 4 0,1 0 0 16,4-2-4-16,-9 1 1 0,4 0 4 0,5-1-2 15,-7 1-2-15,7-1 1 0,-7 3 1 0,3-2-3 16,4-1 3-16,-10 2 2 0,4-1-1 0,6-1-1 0,-8 4-2 16,4-1 1-16,0 0-2 0,-1 1-2 0,1-3 2 15,3 4-2-15,-1 1 0 0,2-1 1 0,-2-1 4 16,1 4-3-16,4-2 3 0,-2 1 0 0,1 0 1 16,2 1 0-16,1 2-1 0,0-3-2 0,1 2-3 15,-3-3 7-15,5 1-4 0,-4 2 4 0,6-4 0 16,-5 0 4-16,-1-2 6 0,5 1 4 0,0-2 6 15,-3 0-1-15,6-2-1 0,-1 0-3 0,2-2-3 16,0 0 4-16,1-3-3 0,-1 2-3 0,1-1 0 16,3 0-6-16,-1-3-1 0,-3 4-3 0,0 0-4 15,-2-1-4-15,3 1 0 0,-5 1-1 0,1 1-3 16,-2-1 2-16,1 2-1 0,-4-3-5 0,3 3 3 0,-8 0 3 16,10 3-1-16,-10-3-1 0,10 0 1 0,-6 2-3 15,0 0-1-15,-3 1 4 0,-1-3-1 16,4 2 0-16,-4-2 4 0,5 3-1 0,-1 0-3 0,-4-3 4 15,1 3 1-15,-1-3-2 0,4 4 2 0,-2-2-8 16,-2-2 7-16,3 2-2 0,1 1-3 0,-4-3 6 16,4 3-4-16,-4-3 2 0,2 1-1 0,-2-1 3 15,0 0 0-15,0 0 0 0,6 3 5 0,-4-2-4 16,-2-1 4-16,0 0 1 0,5 1 0 0,-5-1 0 16,10-1 1-16,-10 1 2 0,11-4-1 0,-1 1 2 15,-4 2 0-15,6-4 0 0,-1 1-5 0,-2-1 4 16,3-1 0-16,0-1-2 0,1 0 3 0,-2 0-3 0,2-2 5 15,-1-1-5-15,-2 3-2 0,-1-3 6 0,-1 0-4 16,0 4 3-16,-1-5-4 0,-1 5 1 16,-3-1 0-16,2 0 0 0,2 0-1 0,-5 2 2 0,2 1-2 15,-3-1 2-15,0 1-4 0,1 0 2 0,-1 2-1 16,-1 2 0-16,0-7 0 0,0 7 3 0,0-5-2 16,0 5 1-16,-3-4-1 0,1 1-3 0,2 3 0 15,-6-5 2-15,3 2 2 0,-1 1-4 0,4 2 3 16,-6-5 1-16,1 2 0 0,-2 2-1 0,1-2 1 15,6 3-4-15,-9 0 1 0,4-3-1 0,5 3 0 16,-13 3 0-16,5 0 0 0,3-2-3 0,0 2 3 16,0-1 2-16,-2 1-1 0,0 2-2 0,1-4-1 0,-1 6 5 15,-3-1 1-15,5-2-2 0,0 2 1 0,0-1-5 16,-1 0 4-16,3 2-6 0,-1-2 5 0,0 2 5 16,2-1-4-16,2 3 2 0,0-4-4 0,1 5 2 15,0-3 3-15,3 2-2 0,3-1 4 0,1 1 0 16,-1 0-1-16,1-1 2 0,4-3-3 0,-3 2 4 15,9 2-13-15,-8-4-8 0,8 2-7 0,-1-1-15 16,0-2-21-16,0-1-18 0,-4 0-17 0,5-2-29 16,-5 0-125-16,-2-1-266 0,2-1 118 0</inkml:trace>
  <inkml:trace contextRef="#ctx0" brushRef="#br0" timeOffset="-176000.72">10847 10977 24 0,'0'0'120'0,"0"0"0"16,0 0-3-16,0 0 0 0,0 0-4 0,0 0-2 15,0 0 1-15,0 0-3 0,0 0-5 0,0 0-6 16,0 0-12-16,0 0-5 0,0 0-7 0,0 0-9 15,0 0-3-15,0 0-7 0,0 0-8 0,0 0-3 16,0 0-8-16,0 0-6 0,0 0-5 0,0 0-2 16,0 0-1-16,-1 5-5 0,1-5 1 0,-3 4-1 15,-2-1-6-15,5 0-1 0,-4 2 2 0,3 1 0 16,-3 1 0-16,0 1 1 0,-1 2 0 0,1-3-3 0,2 5-3 16,-2-1 3-16,0-2-1 0,2 0-3 15,0-2 1-15,4 0 0 0,0-1-3 0,-1 1 1 16,2 0 1-16,-2-2 1 0,3-1 4 0,0 2-3 0,2-4 1 15,-2-1-3-15,4 1 1 0,-8-2 3 0,14-4-3 16,-4 1-1-16,-1-1 0 0,0-2-2 0,2 0-4 16,0 0 1-16,-4-2-1 0,3 3 0 0,-2-3-4 15,0 3 0-15,-2-3 4 0,1 5-2 0,-4 0 0 16,1 1-3-16,0 0 0 0,-1-3 0 0,-3 5 0 16,7-1-7-16,-7 1 7 0,0 0 1 0,7 9-3 15,-5-5 2-15,0-1 0 0,0 2 5 0,-1-1 1 16,3-1-2-16,0 1-3 0,0 1 4 0,1-3 0 0,-1 1 1 15,3-3 0-15,0 3 1 0,-7-3 0 16,15-3 1-16,-2 0 0 0,-4-1 2 0,4-1 0 0,-4 0-3 16,1-3-1-16,-2 1 1 0,2-2-3 0,-1 1-1 15,0-1 1-15,0 1-4 0,-3-4 5 0,2 2-6 16,-3-1 3-16,0 1-2 0,-1-2 2 0,0 0 1 16,-2 2-1-16,1-1 0 0,-2 0 4 0,0 2-3 15,-1 0 4-15,0 0-3 0,2 5 3 0,-2-1 1 16,-2-2 4-16,1 2 0 0,0 2 7 0,-1-2-1 15,2 0 1-15,-1 1 0 0,1 1 7 0,0 3 2 16,0-10 5-16,-1 6 6 0,1 4-3 0,-1-4-2 16,-1 1-4-16,2 3-3 0,0 0-3 0,-1-3-3 0,1 3-4 15,0 0-4-15,0 0 1 0,0 0-1 0,0 0-2 16,-7 8 0-16,3-3-3 0,1 2 1 0,0 0-2 16,0 2 2-16,-1 1-1 0,0 2-2 0,1 0 0 15,1 4 1-15,-2-4 1 0,3 4-5 0,-2 1 4 16,3-2 2-16,0 2 0 0,2-2 3 0,-1 1-2 15,0 1 0-15,-1-2-4 0,4-2 2 0,-2-2 2 16,2 1 0-16,0 2 0 0,0-4-2 0,1 3-8 16,-1-3-11-16,1 0-6 0,0-2-14 0,0 1-25 15,-2-2-32-15,1-4-29 0,-1 2-18 0,1-2-15 16,0 0-145-16,-4-3-323 0,8 0 144 0</inkml:trace>
  <inkml:trace contextRef="#ctx0" brushRef="#br0" timeOffset="-175793.74">11161 11007 42 0,'8'-4'168'0,"2"0"-18"0,2-1-12 16,3 0-14-16,4 1-9 0,-2 0-11 0,-3 2-21 15,-1 0-33-15,1 2-21 0,0-1-44 0,-2 0-31 16,0 1-42-16,-4 1-55 0,4-2-154 0,-3 0 68 16</inkml:trace>
  <inkml:trace contextRef="#ctx0" brushRef="#br0" timeOffset="-175492.75">11413 10843 86 0,'0'0'115'0,"0"0"-4"0,0 0 3 0,0 0-15 16,0 0-4-16,0 0-6 0,0 0-7 0,12 8-6 15,-7-4 3-15,-3 1-1 0,-1 0-4 0,-1 1-1 16,3 3-5-16,-6 2-2 0,3-2 0 0,-1 3-2 15,1 0-10-15,-2 4-3 0,-1 1-6 0,2 0-4 16,0 1 0-16,1 0-8 0,-2 1-5 0,1-2-2 16,1-1 0-16,-2 1-4 0,0-3-6 0,2-2-10 15,0 0-11-15,-4-2-13 0,4 2-13 0,-1-7-25 0,1 2-23 16,0-5-21-16,0 2-19 0,0-4-117 0,0 0-256 16,5 3 113-16</inkml:trace>
  <inkml:trace contextRef="#ctx0" brushRef="#br0" timeOffset="-175007.66">11492 11056 101 0,'3'4'124'0,"-2"0"-16"0,3 0-14 0,-3 4 5 0,3-3-13 16,0 2-9-16,0 1-9 0,-3-3-2 0,2 1-5 16,2-1-10-16,-3 0-3 0,1 0-1 0,1-2-3 15,-1 0 1-15,4 0 0 0,-2 0-4 0,1-2-4 16,2-1 5-16,1 0-12 0,-1-1-7 0,3-2 3 16,-2-1-11-16,1 0-7 0,0 0-1 0,1 0-4 15,-1-1 0-15,0-2-3 0,-1 0 0 0,-4 0 0 16,-1-2 2-16,1 4-1 0,0-3 0 0,-1 2 13 15,-3-3 1-15,3 4 0 0,-4-1-4 0,0-2 9 16,3 4-5-16,-3 0 4 0,1 0 1 0,0 0 1 16,-1 4-3-16,0-5-6 0,0 5 1 0,0 0-6 0,4-2 0 15,-4 2 2-15,0 0-5 0,9 8 5 0,-4-3-6 16,-1 2 3-16,1 2-2 0,2 2-2 0,-2-1 3 16,1 2 9-16,0 2 0 0,0 2 7 0,-4-4 2 15,2 0 3-15,0 1 0 0,-3-1 4 0,3-1 10 16,0 2 8-16,-4-1-8 0,1-2 2 0,0 2 0 15,-3-3 1-15,-2 3-1 0,1-2 0 0,0-2-2 16,-3 1-6-16,0 1 0 0,-3-2-7 0,0 1-1 16,-1-3-1-16,-5 2-9 0,-1-2-18 0,-3 0-29 15,-1-3-36-15,-7 2-38 0,-1-5-54 0,-6 0-172 16,1-4-358-16,0 1 158 0</inkml:trace>
  <inkml:trace contextRef="#ctx0" brushRef="#br0" timeOffset="-173843.08">13030 11029 122 0,'-3'-2'151'0,"3"2"-14"0,-4-6-13 15,2 2-5-15,-1 0-14 0,3 4-2 0,0-6-1 16,-1 2-1-16,-2 2-8 0,3 2-5 0,-1-7 0 0,-2 3-4 16,3 4-8-16,-1-5-7 0,0-1-4 0,-3 3-5 15,4-1-8-15,-4 0-2 0,0 1-6 16,-1 1-7-16,0 2 2 0,-5 0-6 0,2 1-4 0,-2 2-3 15,-4 2-8-15,4 0 3 0,-4 3-2 0,2-1-2 16,-1 4-1-16,1 0-5 0,1 4 1 0,1-1 0 16,0 1-4-16,1-2 2 0,5-1-2 0,-1-2-3 15,1 2 3-15,4-4-1 0,-1-2-3 0,1 2 5 16,1-1-1-16,-1-2 7 0,4 0 0 0,2-3-1 16,5-1-7-16,0 0 9 0,2-1-4 0,5-3-2 15,1 0 3-15,1-3-1 0,2 0-5 0,-4-1-4 0,1-1-9 16,0-2-1-16,-3 1-3 0,-1-1-2 0,-1 0-1 15,-5 1 2-15,1 3 1 0,-3-3 0 16,-1 3 2-16,-1-5-1 0,-1 6 2 0,1 3-4 0,-4-5 4 16,2 3 1-16,-3 0-2 0,1 2 0 0,-1 2 1 15,0 0 0-15,0 0-2 0,1-4 1 0,-1 4 5 16,0 0-5-16,0 0 3 0,-7 10 4 0,3-8-2 16,2 2 7-16,-4 2 0 0,1-5 1 0,1 4-1 15,0 2 3-15,-1-3-6 0,-1 0 5 0,0 2 3 16,1-2-3-16,1 0 1 0,-1 3 3 0,2-2-3 15,-2 0-3-15,4 2 3 0,-2-2-1 0,3 2 2 16,3 0-2-16,-2-1 3 0,7 3-1 0,-3 0 1 0,2-1 1 16,1-3-5-16,2 2 0 0,0-1-3 0,2 0 8 15,1-1-4-15,0-2 0 0,1-1 0 0,-2 0-2 16,1-2-5-16,1 0-4 0,-5 0-9 0,4-1-15 16,-8 0-10-16,4-1-15 0,-4-1-14 0,0-3-41 15,0 1-35-15,-1 1-163 0,0-4-332 0,0 2 148 16</inkml:trace>
  <inkml:trace contextRef="#ctx0" brushRef="#br0" timeOffset="-173330.54">13230 10752 77 0,'0'0'167'16,"0"0"1"-16,0 0-8 0,0 10-12 0,0-10-15 15,9 10-1-15,-2-6-11 0,0 0-8 0,1 4-6 16,1-3 0-16,0 3-9 0,1-2-10 0,-1 2-4 16,-3 1-10-16,2 1-4 0,-3 1-10 0,-1 2 1 15,0 3-2-15,-2-5-9 0,-3 9-3 0,2-2-3 0,-2-1-5 16,-2 4-2-16,1-1-8 0,-2-2 1 0,0 0-1 15,1 0-6-15,1-3 0 0,1-1-2 0,0-3-6 16,1-2 2-16,0 0 1 0,0-2-2 0,-2-2 2 16,2 0-3-16,2-2 5 0,-2-3 0 0,0 4-3 15,0-4-2-15,0 0 3 0,0 0-5 0,0 0 0 16,4-16 0-16,-1 11-4 0,0-5 0 0,1 0-4 16,1 1-7-16,0-1 1 0,3 0-1 0,2-2-2 15,-3 5-2-15,4-3-9 0,0 3-1 0,3-1-9 16,5 1 2-16,-6 1-3 0,1 2 2 0,-1 3 1 15,1 1-2-15,-3 1 1 0,0 2 1 0,-5-2 1 16,0 3-2-16,0-1 1 0,-3 3 5 0,-1-1 3 0,-1 2 1 16,-2 1 3-16,-4-1-1 0,-2 5 4 0,-2-4-1 15,-1 1 0-15,-3-1 6 0,-1 1 1 0,0-2 2 16,-1-1 5-16,-2-2 4 0,3 0-2 0,3 0 0 16,-1-2-1-16,1 0 5 0,4 0-5 0,-3 1-18 15,4 0-19-15,1-2-28 0,-1 0-40 0,6-1-36 16,0 0-191-16,0 0-354 0,0 0 157 0</inkml:trace>
  <inkml:trace contextRef="#ctx0" brushRef="#br0" timeOffset="-172644.54">13643 10773 132 0,'0'0'135'0,"0"-5"-7"0,0 5-7 0,-4-4-12 0,4 4-2 16,-4-2-14-16,4 2-6 0,-1-3-1 16,1 3-4-16,-4-3 2 0,4 3 3 0,-4-4-3 15,4 4 0-15,-4-5-7 0,4 5-2 0,0 0-9 0,-3-1 2 16,3 1-4-16,-2-4-8 0,2 4-3 0,0 0-5 15,-1-4-2-15,1 4-6 0,0 0-4 0,-4-3-6 16,4 3 0-16,0 0-6 0,0 0 0 0,0 0-5 16,0 0-3-16,0 0-3 0,0 0 7 0,0 0-3 15,0 0-7-15,0 0 8 0,0 0-4 0,0 0 0 16,0 0 2-16,0 0-6 0,0 0-3 0,0 0 2 16,0 0 6-16,-1 11 1 0,1-8-2 0,0 4 6 15,0 4-5-15,1-2 6 0,3 3 0 0,-3 0-1 0,-1 5 2 16,0 2 3-16,0 0-3 0,0 0-2 15,2-1 0-15,0 0-1 0,-2 0 0 0,0 0 2 0,4-1-2 16,-3-2 1-16,2-1 1 0,-1 0 0 0,1-3-1 16,1 1 0-16,1-2 0 0,1-2-3 0,-2 3-3 15,5-5 3-15,0-2 0 0,1 1-4 0,2 0-1 16,-2-3-1-16,3-1-1 0,-2-1-17 0,2 0-7 16,-1-2-4-16,-1-1-3 0,2-5-5 0,-4 4-3 15,0-1 2-15,2-4-4 0,-2 5-1 0,-4-5-1 16,0 1 8-16,3 0 0 0,-7 2 3 0,0 1 2 15,2 1 2-15,-3-1-1 0,0 1 2 0,0 4 2 0,-4-5 1 16,0 2 1-16,4 3-1 0,-6 0 3 16,6 0 1-16,-9 0-3 0,3 3 4 0,3-1-1 15,-3 1 3-15,0 3 0 0,0-2 0 0,1 2-1 0,3-1 1 16,-2 5 0-16,0-5 2 0,3 6 7 0,-1-5-3 16,1 5 4-16,1-5 3 0,1 3-1 0,2 0 2 15,1-1 0-15,1 1 0 0,1-4 2 0,2 2 2 16,2-2-1-16,0 1 1 0,3-1-2 0,-4-1 1 15,1-2-1-15,3 1-2 0,-4 0-2 0,4-2-13 16,-2 0-21-16,1-1-15 0,-1 0-21 0,1-1-26 16,-1 1-8-16,2-1-19 0,-1-2-25 0,-1 0-26 15,2 1-117-15,0-2-308 0,1 1 136 0</inkml:trace>
  <inkml:trace contextRef="#ctx0" brushRef="#br0" timeOffset="-172282.87">14221 10969 73 0,'0'0'140'0,"0"0"-9"0,-12 5-10 15,6-3-9-15,-1 0-5 0,-2 1-4 0,0 2-12 16,-1-1-5-16,-1 2-2 0,-1 1 4 0,-3 0-3 0,1 2-10 16,-3 1 1-16,3 2 0 0,-4-3-2 0,5 2-1 15,4-5-4-15,-1 6-7 0,1-3-3 16,4 0-6-16,-3 1-8 0,2-2 0 0,2 0-1 0,2 0-5 16,0-3-2-16,2 3-3 0,2-1-1 0,0-2-3 15,2 0-3-15,2-2-3 0,3 1 1 0,3-3-3 16,1-1-1-16,2 0-5 0,4-4-7 0,-2 2-7 15,2-3-9-15,3 0-14 0,-4-2-11 0,1 0-14 16,-3-2-27-16,1 1-27 0,-1-4-26 0,1-2-18 16,-3-1-147-16,-1 1-315 0,-3-6 141 0</inkml:trace>
  <inkml:trace contextRef="#ctx0" brushRef="#br0" timeOffset="-172022.87">14214 10685 34 0,'-9'8'146'0,"1"0"-11"0,0 2-8 15,-3 4-13-15,2-1 0 0,2 1 0 0,-2 1 1 16,4 1-2-16,-1 1-4 0,3 0-2 0,0 2 2 0,3-2 1 16,0 4 5-16,4-3-8 0,-2 1 0 15,4 6-7-15,-2-6-8 0,1 1-7 0,1-1-9 16,0 5-5-16,2-5-7 0,0 0-7 0,1-2-8 0,-2-1-1 15,0 0-2-15,0 1-3 0,3-3-16 0,-2 1-18 16,-1-5-21-16,-1 1-29 0,2-3-32 16,-2 1-36-16,3-1-38 0,-4-5-48 0,-1 1-133 0,2 0-355 15,-2-4 157-15</inkml:trace>
  <inkml:trace contextRef="#ctx0" brushRef="#br0" timeOffset="-171294.35">15069 10882 148 0,'-1'-3'157'0,"1"3"-4"0,-2-2-8 0,2 2-8 0,0 0-6 15,-1-5-14-15,1 5-10 0,0 0-10 0,0 0-17 16,0 0-3-16,0 0-12 0,0 0 3 0,0 0 1 15,0 0-3-15,-5 13 4 0,5-2 5 0,0-2-9 16,-1 4 0-16,2 3 6 0,-2 3-4 0,2 6 1 16,2 2-3-16,-2-2-3 0,0 3-11 0,0-2 6 0,1 0-7 15,0 0-1-15,3 0-3 0,-2-1-4 0,-1-4-4 16,2-3-5-16,-1 2-3 0,1-1-2 16,-2 0-3-16,0 0-5 0,0 0-2 0,-2-2 3 0,0-1-1 15,-4 1-2-15,3 0-4 0,-3-1-7 0,0-2-13 16,0-3-18-16,-1-2-16 0,-1 0-26 0,0-1-7 15,0-2-25-15,1-3-21 0,-1 0-15 0,0-2-12 16,6-1-29-16,-13-4-151 0,6 1-351 0,1-2 156 16</inkml:trace>
  <inkml:trace contextRef="#ctx0" brushRef="#br0" timeOffset="-171034.34">15020 11030 31 0,'4'-1'159'0,"3"0"-21"16,-1 0-6-16,2 1-13 0,-8 0-9 0,12 1-11 16,-4 0-12-16,-3 0-3 0,3 2-10 0,-2 1-9 15,3 5-6-15,-2-3-3 0,0 6-2 0,-3-3-8 16,-3 1-1-16,3 0-3 0,-2 0-1 0,0 1 1 16,-2 0 1-16,0 0-1 0,0-1 3 0,-2-1-4 15,0 1 7-15,2-2-2 0,-5-1-4 0,2 2 2 16,-2-1-7-16,0-4 0 0,2 4-6 0,-3-3-4 15,4-1 0-15,-1 1 0 0,-2 1-6 0,3-5-15 0,-2 3-15 16,0-3-29-16,0 3-28 0,4-4-41 16,-5 3-198-16,5-3-330 0,0 0 146 0</inkml:trace>
  <inkml:trace contextRef="#ctx0" brushRef="#br0" timeOffset="-170306.34">15255 11117 153 0,'0'0'198'0,"9"1"-9"0,-1-2-14 0,2-1-15 16,3 0-10-16,5-1-14 0,-1 0-8 16,3-2-14-16,-2 1-11 0,1-1-6 0,-1 2-11 0,4-3-10 15,-7 1-3-15,3-1-10 0,-7 0-2 0,1 3-16 16,0-3-3-16,-4-2-2 0,-1 5-9 0,-1-2-7 15,-3-2-7-15,1 2 0 0,-2 2-8 0,-2-3 2 16,0 2 0-16,-2-1-2 0,2 5-6 0,-7-6 3 16,3 3-3-16,-2 3-2 0,6 0 1 0,-14 2 0 15,6-1 3-15,-2 1-3 0,0 2 1 0,-2-1-7 16,2 4 5-16,1 0 1 0,0-3-6 0,-1 4 1 16,0-2 6-16,2 5-2 0,0-5 1 0,3 3 1 0,1-1 0 15,3 0 3-15,-4 0-10 0,4 0 7 16,1 0 6-16,0-2-1 0,0 1 4 0,1-1-1 0,-1 1-1 15,0-2-6-15,4 2 9 0,-3-3-2 0,4-1 2 16,-1 2 1-16,5-3-2 0,0 1-3 0,4 0-1 16,-3-2 3-16,9-1-11 0,-2 1-5 0,2-1-6 15,0-1-13-15,-2-2-7 0,1 2-10 0,-6-2-14 16,6 0-2-16,-5 1-15 0,1-2 1 0,-5-1-5 16,3 0 0-16,-5-1 5 0,2 0-3 0,-2-2 10 15,-2 0 6-15,1-3 8 0,-3 4 1 0,-1 0 11 16,1 2 12-16,-2-3 5 0,0 4 10 0,-1-1 8 0,0 1 9 15,0-1 7-15,0 5 0 0,-1-5 2 0,1 5 0 16,0 0 9-16,0 0 4 0,0 0-5 16,0 0-1-16,0 0-3 0,-9 10 1 0,7-5 2 0,-1 1-5 15,3 0 5-15,0 0-5 0,-1 1-1 0,1-1 0 16,0 1 1-16,1 0-2 0,-1-2 3 0,6 0-4 16,-1 0 0-16,1-1-1 0,0 0-3 0,2 1 1 15,3-3-2-15,-1 2 1 0,4-2 0 0,3-4-2 16,2 2 0-16,-1-3 0 0,1 1-1 0,-1-1-2 15,-1-1 4-15,-1-3-1 0,-3 1 0 0,-1-1-1 16,-1 2-4-16,-2-4-3 0,-1 2 7 0,-1-1-5 0,-2 1 1 16,-1 0 7-16,-2-1-2 0,-2 0-3 0,-2 0 1 15,1 3 3-15,-3 1-3 0,0-2-2 0,-3 2 6 16,-3 0 3-16,-1 3-2 0,-1 0 5 0,-1 1 0 16,-4-2-2-16,4 5 0 0,-2-3 1 0,2 1 2 15,-5 3 1-15,8-2-6 0,-3 4 2 0,2-1-4 16,-1-4-3-16,5 4-21 0,-3 3-22 0,2-4-35 15,3-1-39-15,-1 3-79 0,4-3-105 0,-3-1-318 16,4 0 141-16</inkml:trace>
  <inkml:trace contextRef="#ctx0" brushRef="#br0" timeOffset="-169947.81">16035 10986 126 0,'0'0'133'15,"0"0"-14"-15,4 9-6 0,-7-3-10 0,6 1 4 16,-6 3-3-16,2 1-8 0,1 2 5 0,-4 4-6 15,3 0-1-15,-2 0-3 0,2 3-4 0,1-2 6 0,-3 2-10 16,2 0-1-16,1-2-6 0,0 1-6 16,0-1-5-16,0 2-5 0,0-3-2 0,0 4-4 0,0-4-6 15,0 0-6-15,1 0-3 0,2-5-3 0,-2 5-4 16,3-5-4-16,-1-2-1 0,-1 2-4 16,2-2 0-16,1 0-1 0,-1-5-1 0,0 2-13 0,1-2-18 15,4-1-18-15,-4-1-16 0,3-2-29 0,-3-1-36 16,-5 0-31-16,13-4-43 0,-8 1-113 0,1-2-319 15,0 0 141-15</inkml:trace>
  <inkml:trace contextRef="#ctx0" brushRef="#br0" timeOffset="-169710.28">16123 11136 118 0,'5'-13'163'0,"2"0"-5"15,0 1-15-15,2 3-11 0,6-1-13 0,-3 3-11 0,2 2-9 16,4 0-5-16,-1 2-11 0,-1 1-10 0,-2 2-6 15,-1 2-5-15,-4 1-9 0,4 2-5 0,-6 4-9 16,-1-1-2-16,-2 1-2 0,-4 1-3 0,-3 0-3 16,-2 2-6-16,-4 2 3 0,-4-2-6 0,0-1 1 15,-3 1-3-15,-1-1 1 0,1-2 3 0,5-3 3 16,-3 2-2-16,3-4 2 0,0 1-2 0,1 0-4 16,3-1 2-16,1-4 0 0,1 3-9 0,5-3-26 0,0 0-35 15,-5-6-43-15,6 0-42 0,3 1-154 16,3-1-310-16,-1-3 138 0</inkml:trace>
  <inkml:trace contextRef="#ctx0" brushRef="#br0" timeOffset="-169180.29">16423 10826 5 0,'0'0'141'0,"0"0"-14"0,3-2-16 0,-3 2-11 15,0 0 5-15,0 0-7 0,0 0-3 0,0 0 1 16,1 15-6-16,-1-9-8 0,0 2-2 0,-1 2-1 16,1 4 2-16,-3-2-8 0,2 4-3 0,-3 1-3 0,2 1-2 15,-1 2-10-15,-1-1-9 0,-1-1 2 0,4 3-4 16,1-4-3-16,0-2-7 0,0 2-3 0,0-5 3 15,6-1-4-15,-2 0-4 0,0-2-1 0,5 0 0 16,0-2 1-16,1-1-6 0,8-2-5 0,-3 0-8 16,7-1-10-16,-4-3-8 0,4-1-10 0,4-2-4 15,-5 0-11-15,1-1-9 0,-2-1-5 0,-1 0 4 16,-1-2 4-16,-4-1 6 0,-1 4 0 0,-4-1 7 16,1 0 9-16,-5 1 3 0,-1-1 12 0,0 1 4 15,-4 0 4-15,4 0 1 0,-3 0 12 0,-1 4-1 0,0 0 12 16,-6-4 9-16,2 2 13 0,4 2 5 0,-4-2 7 15,0 0 8-15,4 2 3 0,-10-2 6 0,5-3-6 16,0 4 0-16,5 1-7 0,-12 0-5 0,12 0-5 16,-9 1-7-16,7 4-5 0,-2-3-5 0,0 2-3 15,0 1-3-15,-1 4-5 0,0 0-4 0,1 2 1 16,4 0-3-16,-1 1-1 0,1 4-2 0,-3-4-2 16,3 1 0-16,3 0-4 0,0-3-3 0,0 1 1 15,6-1-3-15,-4 0-3 0,2-5-3 0,-1 2-5 16,7-2-12-16,-4-1-15 0,4-1-25 0,-2-3-17 15,6 1-24-15,-3-2-37 0,-1-3-39 0,1 0-207 16,2-3-411-16,-6 1 182 0</inkml:trace>
  <inkml:trace contextRef="#ctx0" brushRef="#br0" timeOffset="-168998.28">17011 11147 56 0,'0'0'209'0,"4"6"-14"0,-4-6-22 0,1 3-13 15,2 1-16-15,-2-1-20 0,2 2-35 0,-2-1-46 16,-1 2-64-16,-3-4-175 0,-2 4-211 0,-5-3 93 0</inkml:trace>
  <inkml:trace contextRef="#ctx0" brushRef="#br0" timeOffset="-164056.77">18427 10811 80 0,'4'-4'79'16,"-4"4"1"-16,1-4-9 0,2 2-3 0,-3 2-15 15,1-4 6-15,2 1-8 0,-3 3-4 0,0 0-5 16,-3-6-1-16,3 6 0 0,-4-5-6 0,-1 2 4 16,1-1-6-16,-1 1-6 0,0-1 7 0,0 2 2 0,-3-3-4 15,3 0 0-15,-3 3 4 0,3-1-2 16,-1 0 0-16,0 1 0 0,6 2-9 0,-9 0-3 0,3 0 0 15,6 0-5-15,-11 0 2 0,3 8-9 0,-1-4 4 16,-3 4 5-16,-2 1-8 0,-8 8 3 0,-1 0-8 16,-3 0 8-16,-2 4-1 0,0 2-4 0,-4 0-1 15,4 1 0-15,-1-2 2 0,2 1-6 0,1-1 4 16,2-4-5-16,6 4 1 0,-4-4-8 0,7-4 9 0,4-3 3 16,0 2 1-16,-3 2-7 0,5-1 3 15,3-5-3-15,1 3 3 0,-1-1-9 0,2 0 5 0,2 0 2 16,1-1-1-16,1 1 7 0,-1 1-14 15,1-3-13-15,1 2-37 0,-1 1-61 0,-3-6-89 0,2 2-222 16,0-1 99-16</inkml:trace>
  <inkml:trace contextRef="#ctx0" brushRef="#br0" timeOffset="-163590.23">17641 11125 60 0,'0'0'157'0,"0"0"-14"0,13 0-16 16,-13 0-11-16,10 1-15 0,-3 1-9 0,-1 1-7 0,2 1-13 16,-3-3 2-16,1 5-7 0,1-2-8 15,-2 1-4-15,2 0 0 0,-2 3-4 0,1 1 3 0,-3 0-4 16,1 1 0-16,0-1-6 0,-4 4 1 0,0-1 2 16,-2-3 2-16,-4 4-6 0,3 3 0 0,-3-5-6 15,1 0-2-15,-2 4-1 0,2-4-6 0,1-1-1 16,0-2-3-16,3 4-1 0,1-3-1 0,0 2-6 15,2-6 5-15,1 0-11 0,4 2 6 0,6-3 1 16,0-2 1-16,2-1-3 0,3 2 3 0,0-6 0 16,4 2 2-16,-4-4-4 0,9-3-1 0,-7 3 3 15,-1-5-2-15,7 0 1 0,-9 0-2 0,2 2-6 16,-2-3 4-16,0 3-3 0,-3-1-2 0,-2 3-7 16,-2 0-18-16,0 2-22 0,-5 1-27 0,3 0-24 0,-2 1-18 15,-3 1-29-15,-3 1-167 0,0 0-328 0,0 0 145 16</inkml:trace>
  <inkml:trace contextRef="#ctx0" brushRef="#br0" timeOffset="-124782.64">19084 10549 61 0,'0'0'54'0,"0"0"2"15,0 0-10-15,0 0-7 0,0 0-5 0,0 0-1 16,0 0-6-16,0 0 3 0,0 0-4 0,-9 0-1 16,9 0 7-16,0 0-15 0,0 0 4 0,0 0 4 0,0 0-1 15,0 0-4-15,0 0-2 0,0 0-3 0,0 0 1 16,0 0-1-16,0 0-7 0,0 0 5 16,0 0-7-16,0 0 5 0,0 0-5 0,0 0 1 0,0 0 3 15,0 0-4-15,0 0 6 0,0 0-14 0,0 0 12 16,0 0 0-16,0 0-1 0,0 0-3 0,0 0-1 15,0 0 2-15,0 0 3 0,0 0 1 0,0 0-5 16,0 0 2-16,0 0-2 0,0 0 4 0,0 0-3 16,0 0-10-16,-4-4 12 0,4 4-4 0,0 0 1 15,0 0 1-15,0 0 0 0,0 0 2 0,0 0-5 16,0 0 3-16,0 0-14 0,0 0 9 0,0 0 5 16,0 0 3-16,0 0-5 0,0 0-4 0,0 0 1 0,0 0 5 15,-5-1-6-15,5 1-1 0,0 0 0 0,0 0 6 16,0 0-4-16,0 0-7 0,0 0 5 15,0 0 2-15,0 0-1 0,-5-1 0 0,5 1-3 0,0 0 4 16,0 0-5-16,0 0 3 0,0 0 2 0,0 0-2 16,0 0-7-16,0 0 14 0,0 0 5 0,0 0-4 15,0 0 3-15,0 0 5 0,0 0-5 0,0 0-3 16,0 0 0-16,0 0 0 0,0 0-1 0,0 0 2 16,0 0 0-16,0 0-1 0,0 0-3 0,0 0 1 15,0 0 2-15,0 0 3 0,0 0-24 0,0 0 12 16,0 0 0-16,0 0 6 0,0 0-3 0,0 0 1 15,0 0 6-15,0 0-9 0,0 0 2 0,0 0-10 0,0 7 17 16,0-7-13-16,0 0 3 0,10 6 5 0,-6-5 5 16,5 2-19-16,-3-1 16 0,5 3-8 15,-1-1 6-15,1 2-6 0,3-1 6 0,0 1-7 0,-2 0-5 16,1 0 4-16,1 3-1 0,1-1-4 16,-1-1 2-16,1 3 1 0,-2-4-7 0,0 4 1 0,2-3 3 15,3 3 1-15,-4-1 4 0,4 0-2 0,-4 1-9 16,3 1 5-16,-1-2 2 0,4 3 3 0,-2-7-4 15,3 6 2-15,3 2 0 0,3-1-1 0,0-1-3 16,1 0 5-16,2 1 0 0,-2-3 1 0,1 2-2 16,4-2-1-16,-7 0-6 0,3 0 4 0,2 0 0 15,-3 0-1-15,-2 3 0 0,-2-2-3 0,-4-3-3 0,-2-2 8 16,0 4-7-16,0-2 4 0,-3-1 1 16,-2-1-2-16,0 0 4 0,-3 0 0 0,-1-3 2 15,0 4 3-15,-1-5-2 0,-3 2-4 0,0-1 9 0,0-1 6 16,-5-1 13-16,5 2-3 0,-5-2-1 0,6 2-4 15,-6-2-1-15,0 0-9 0,0 0 8 0,0 0-4 16,0 0-16-16,0 0 2 0,0 0-11 0,-12-10-19 16,7 9-71-16,1-2-119 0,-1 0 54 0</inkml:trace>
  <inkml:trace contextRef="#ctx0" brushRef="#br0" timeOffset="-123942.58">19715 10729 71 0,'0'0'86'15,"0"0"-10"-15,0 0-14 0,0 0-6 0,0 0-2 16,0 0-5-16,0 0-2 0,0 0-8 0,0 0-5 16,0 0-6-16,-4-2 0 0,4 2 0 0,0 0-11 15,0 0 0-15,0 0 1 0,0 0 1 0,0 0-5 16,0 0-3-16,0 0-2 0,0 0 5 0,0 0-4 0,0 0-6 15,0 0 6-15,0 0-5 0,0 0-1 0,0 0-2 16,0 0 0-16,0 0-1 0,0 0 6 0,0 0-6 16,0 0 8-16,13 5-3 0,-13-5-3 0,4 3 3 15,-3 0-5-15,-1-3-8 0,0 0 11 0,5 3-6 16,-5-3 6-16,8 1 4 0,-5 0-7 0,-3-1 7 16,7 4-7-16,-3-4 9 0,-4 0-4 0,8 2-2 15,-4-2-6-15,1 2 5 0,0 2-3 0,0 0 2 16,1-1 5-16,2 3-12 0,-3-1 1 0,4 3 4 15,-1 0 0-15,-1 3-5 0,0-1-1 0,4 4 1 16,-3 1 0-16,-2 1 0 0,2 1-4 0,0 0-7 16,-3 0 5-16,1-2 0 0,-1 2 0 0,0-3 1 0,0-1 5 15,3-2-3-15,-3-1 0 0,-1 0-26 0,3 0 4 16,0-1 8-16,-2-1 0 0,0-2 1 16,-1 0 2-16,-1 0 1 0,-1-1 1 0,2-4 8 0,-1 2 8 15,-2-1 3-15,-1-2-6 0,0 6 4 0,0-6-3 16,0 0 4-16,0 0-1 0,-9 3 0 0,5-2-1 15,4-1 5-15,-13 2-3 0,7-2 0 0,-2 0-6 16,3 0 6-16,-3 3 2 0,2-3-1 0,-5 4 0 16,4-2-5-16,1 0 2 0,-3-1 1 0,3 3 2 15,-1-1-1-15,-1 0-1 0,2 0 4 0,-3-2-3 16,3 2 1-16,-2 0 4 0,0-1-1 0,1 1-2 16,-3-2 1-16,2 2 2 0,-2-3 2 0,1 2-2 15,1-2 1-15,0 3 3 0,-2-3-2 0,4 2-1 16,2-1-4-16,4-1-8 0,-8 1-21 0,3 2-27 15,5-3-44-15,-5 2-103 0,1 1 46 0</inkml:trace>
  <inkml:trace contextRef="#ctx0" brushRef="#br0" timeOffset="-122573.03">19609 10754 27 0,'0'0'63'0,"1"-7"-7"0,-1 7-3 16,0 0-4-16,0-4-11 0,0 4 2 0,2-4 7 0,-2 4-5 15,1-4-3-15,-1 4-6 0,1-6 6 0,1 2-8 16,-2 1-3-16,0 3 6 0,1-8-3 0,-1 8 0 16,-1-4-4-16,1 4-3 0,0 0-4 0,-3-3 2 15,3-3-5-15,0 6 2 0,-3-3 4 0,3 3-3 16,0 0-8-16,0 0 7 0,0-5-11 0,0 5 10 16,0 0-7-16,0 0-1 0,0 0 1 0,3-4 6 15,-3 4-5-15,0 0-6 0,0 0 5 0,0 0 2 16,1-3 5-16,-1 3-10 0,0 0 1 0,7-1 2 15,-7 1-5-15,10 0 1 0,-10 0-6 0,9-2 5 16,-9 2-3-16,13 2 6 0,-5-1-8 0,3-1 3 0,0 3 1 16,3 0-10-16,4 0 9 0,0 2 0 0,0 1 1 15,0 0-10-15,1 0 9 0,-4 4 0 16,3-5-6-16,-2 6 2 0,0-3 6 0,-2 1-11 0,-2-2 6 16,3 1 0-16,-5 1 9 0,0-1-6 0,2 1-7 15,2 0 1-15,-5-2 2 0,0-1 3 0,1 1 2 16,-1-2-6-16,-1 1 4 0,2 0-6 0,-2-1 6 15,-1-2-2-15,-1 1 5 0,2-2-16 0,-1 1 14 16,-1 0-4-16,1 1 2 0,-2 1-5 0,0-3 0 16,0-2-2-16,-1 1 6 0,1 1 0 0,-5-2 5 15,0 0-5-15,6 3-4 0,-6-3 1 0,4 4 3 0,-4-4 2 16,0 0-7-16,0 0 5 0,0 0-3 0,0 0 3 16,0 0-5-16,0 0 6 0,0 0-5 15,0 0-2-15,-10 2 4 0,10-2 3 0,0 0-3 0,0 0 0 16,0 0-6-16,0 0 4 0,-12-2 8 0,12 2-5 15,-10 0 0-15,4 1 6 0,-1-1-4 16,0 2 3-16,-5 0-2 0,2 1 2 0,-3-1-7 0,2 4 0 16,-1-1 3-16,-6 2 1 0,3 0 6 0,-3 2-10 15,0 1 7-15,-9 2-2 0,4 1-1 0,0 1 1 16,5-4-1-16,1 1-7 0,-1-1 11 0,4 2-12 16,-3-5 3-16,8 2-1 0,-3-4 3 0,2 0 4 15,4 2-4-15,0-4-1 0,0 3-11 0,2-5-5 0,3 4-18 16,-2-2-19-16,3-3-113 0,0 5-182 0,0-5 81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24T09:11:42.388"/>
    </inkml:context>
    <inkml:brush xml:id="br0">
      <inkml:brushProperty name="width" value="0.05292" units="cm"/>
      <inkml:brushProperty name="height" value="0.05292" units="cm"/>
      <inkml:brushProperty name="color" value="#002060"/>
    </inkml:brush>
  </inkml:definitions>
  <inkml:trace contextRef="#ctx0" brushRef="#br0">23638 10451 42 0,'0'0'109'0,"0"0"-14"0,0 0-4 16,0-4-3-16,0 4-4 0,0 0-10 0,1-3-3 15,-1 3-10-15,0 0-6 0,0 0 2 0,0 0-9 0,0-6 0 16,0 6 2-16,0 0-13 0,0 0 2 15,0-6-3-15,0 6 0 0,3-3-6 0,-3 3-7 16,0 0 4-16,0-6 2 0,-3 3-6 0,3 3-6 0,0-6-1 16,0 6 0-16,-4-4-2 0,3 1-3 0,1 3 2 15,-1-8-2-15,-3 4-8 0,0 0 11 0,2 2-7 16,-2-3 3-16,0 0-10 0,1 2 0 0,-2-1 8 16,4-1 2-16,-4 2 1 0,1-1-1 0,-1 1-3 0,-1 1-4 15,1-2 1-15,-1 0 1 0,1 1 2 0,2 2 0 16,-1-2 2-16,-1 2-11 0,-1-2 1 15,6 3 1-15,-10-2 1 0,3 1-2 0,2-1 5 0,-2 2-3 16,7 0-1-16,-13-3 0 0,6 3 1 0,2-2 4 16,-3 2-5-16,3-2 1 0,-3 1 6 0,2 0 1 15,1-2-3-15,-2 2-5 0,2 0 4 0,5 1-3 16,-10-1 3-16,2 1 4 0,8 0-1 0,-9 0-7 16,9 0-2-16,-6 1 5 0,6-1-6 0,-12 4 5 15,10-2 0-15,-2 1-7 0,0-1 11 0,-1 1-8 16,2 1 2-16,-3 1 0 0,4-1 2 0,-1 1-4 15,-3 1 0-15,2-1 5 0,-1 0 0 0,-2-1 1 16,2 3-3-16,0-2 1 0,1 3 3 0,-4-2 2 16,3 2-8-16,-2-1-2 0,2-4 2 0,0 4 3 0,-1 2 4 15,-1-3-6-15,0 3 1 0,4-4-6 0,-3 1 4 16,1 0 5-16,0 0 4 0,1 1-9 0,-1-1 4 16,3 3 4-16,-2-4 6 0,1 2-7 0,1-1 0 15,-1 2 3-15,1-1-5 0,2-2 3 0,-2 2-2 16,2 1-4-16,-1-1 6 0,1 1-4 0,1-2 4 15,1 3 1-15,-1-1-7 0,0 0 2 0,2 0 2 16,-2 0-3-16,0-1 2 0,2 0 1 0,-2-1-5 16,0 0 3-16,2 3 1 0,-2-4 3 0,2 2-7 0,-2-1 3 15,0-1 0-15,1 0-2 0,-1 0 2 16,-1 0-2-16,2-1-3 0,-2 1 4 0,2 1-2 0,0-3 9 16,0 2-5-16,-1-4-5 0,-1-1 6 0,1 6-7 15,0-3 4-15,-1-3 3 0,0 0-4 0,8 1 2 16,-4 1-4-16,1-1-2 0,-1 0 3 0,1 2 0 15,-1 1 3-15,1-3 0 0,0 0-2 0,1 0-1 16,-1 1 5-16,3 0-5 0,-4-1 1 0,1-1 2 16,0 0-1-16,4 3 1 0,-4-1-4 0,-5-2 1 15,9 2 3-15,-5-1-3 0,1 0 4 0,-5-1-2 16,9 2 1-16,-9-2-3 0,9 0 4 0,-4 0 0 0,-5 0-2 16,14-2-4-16,-9 1 2 0,2 0 6 15,-1 1-3-15,2-2-3 0,-2-1 2 0,3 1-2 16,-1 1 1-16,-1 1 3 0,2-2-6 0,-1 0 8 0,-1 0-7 15,-1-3 4-15,0 4 1 0,1-2-1 0,-1 1-4 16,1 0 5-16,1-1 0 0,-4-1-3 0,1 1 5 16,0 1 2-16,-1-2-5 0,0 2 2 0,1-1 2 15,0 0 0-15,-3-2-2 0,0 1-1 0,-1 1 2 16,1-3-6-16,0 2-3 0,-2 0 8 0,2-1-3 16,0 0 1-16,-2-1-1 0,1 2 4 0,3-1-5 15,-4 1 4-15,0-1-2 0,2 0-4 0,-2 1 2 0,0 4-6 16,0-7 8-16,2 3 0 0,-2 4-2 15,0-5 3-15,0 5-7 0,2-4 7 0,-2 4-6 16,0 0 6-16,0-3-3 0,0 3 2 0,0 0-6 0,0 0 3 16,0-5 1-16,0 5-2 0,0 0-2 0,0 0 3 15,0 0 0-15,0 0 0 0,0 0 2 0,0 0-4 16,0 0-2-16,3-4-4 0,-3 4 4 0,0 0 1 16,0 0-1-16,0 0 1 0,0 0-2 0,0 0 6 15,0 0-5-15,0 0 4 0,0 0 0 0,0 0-1 16,-9 11-4-16,9-11 2 0,-1 5 3 0,-2-1 1 15,3 0-6-15,0-4 5 0,-3 8-6 0,1-4 3 0,2-1 2 16,0 3 2-16,-2 0-5 0,-1-2 6 0,1 1-3 16,0 3 6-16,2-4-6 0,-2 7 6 15,0-3-5-15,2-2 1 0,-1 4 4 0,1-1-1 0,0 1 6 16,-1-4-3-16,1 1-2 0,0-2 0 0,0 5 1 16,1-3-1-16,-1-2 3 0,0 3 0 0,1-3 0 15,1-1-1-15,0 1-5 0,-2 1-6 0,0-1-12 16,2-3-11-16,-2-2-16 0,2 7-25 0,-2-4-25 15,0-3-46-15,0 2-113 0,0-2-271 0,0 0 121 16</inkml:trace>
  <inkml:trace contextRef="#ctx0" brushRef="#br0" timeOffset="420">23481 10575 98 0,'0'0'104'0,"0"0"-16"0,0 0-8 15,0 0-6-15,0 0-3 0,0 0-11 0,0 0 1 0,0 0-2 16,0 0 4-16,0 0-1 0,0 0 2 0,0 0 0 16,14 5-4-16,-9-5-7 0,3 0 3 0,-1 0-4 15,4 0-2-15,-2 0-6 0,3 0 0 0,1 0 0 16,1 0-5-16,0-1 1 0,5 0-4 0,-1-2 4 16,4 2-4-16,-3-2-5 0,2-1-3 0,-1 2 2 0,-1 1-5 15,0 0-1-15,-1-1-3 0,-5 2-3 16,-2 0 0-16,1-1-2 0,-7 1-1 0,0-2 2 15,4 2-2-15,-9 0-7 0,0 0 5 0,9 0-9 0,-9 0 3 16,0 0-1-16,0 0 2 0,0 0-9 0,0 0-16 16,0 0-11-16,-1 4-19 0,1-4-28 0,0 0-25 15,-8 9-163-15,6-8-286 0,2-1 127 0</inkml:trace>
  <inkml:trace contextRef="#ctx0" brushRef="#br0" timeOffset="1766.04">23448 11175 86 0,'0'0'94'0,"-3"-4"-1"0,3 4-9 16,0-6-1-16,0 6 3 0,0-4-3 0,0 4-2 0,-1-4-7 15,1 4 4-15,0 0-5 0,-1-4-6 0,1 4-8 16,0 0-8-16,-3-5-2 0,3 5-8 0,0 0-8 16,0 0 6-16,0 0-10 0,0 0 3 0,0 0-4 15,0 0-8-15,-1 15 7 0,1-10 4 0,0 1 3 16,0 0 3-16,0 0-14 0,1 5 9 0,-1-6 11 15,0 5-6-15,0 0-6 0,4-1 5 0,-4 3-2 16,1-3 1-16,2 2 4 0,-2 1-3 0,-1-1-4 0,0-2 1 16,4 2-5-16,-4 1-3 0,-4-4-2 15,4 3 2-15,-1-1-1 0,-2 3-5 0,3-4-3 16,-5 3-1-16,4 0 2 0,-3-3-1 0,0 1 0 0,0-3-4 16,0 4 0-16,-2-2-4 0,2-1 1 0,0-2-1 15,3-2 2-15,0 1-3 0,-2-2-4 16,-1 3 2-16,3-4-5 0,1-2 6 0,-2 5 2 0,2-5 1 15,-2 2 0-15,2-2-4 0,0 0 4 0,0 0-1 16,0 0 3-16,0 0-7 0,0 0 3 0,0 0-1 16,0-12-2-16,0 12 1 0,2-7 0 0,0 3-8 15,-2-2 8-15,0-1-1 0,0 2-4 0,-2-3-3 16,0-1 0-16,2-1 3 0,-1-1-1 0,1 2-2 0,-3-4-2 16,3 1 1-16,-1 0 3 0,1 3-1 15,-4-7 1-15,4 5 1 0,4-1 2 0,-3-1-4 0,-1 3-1 16,4-2 4-16,-2 0-4 0,0 2 4 0,3-1-8 15,-1 1 9-15,1 0-5 0,-1 3 0 0,2-3-1 16,3 4 4-16,-2-3-3 0,-1 2 1 0,4 1 0 16,-1 0 0-16,-1-1-1 0,2 2 1 0,-2 2 2 15,-3-2-6-15,5 2 3 0,-1 1 3 0,-3-2-3 16,4 1 0-16,-4 3-4 0,1 0 9 0,4-1-6 16,-5 1 2-16,1 1-1 0,0 2 1 0,0-2 2 15,-2 3-3-15,1 0 0 0,-2 1-1 0,-1 0 1 0,-1 1 0 16,4 1 3-16,-3 1-1 0,-2-2-3 15,-1 2 5-15,-1-1-2 0,-2 4 1 0,-1-4-3 16,0 4 0-16,-2-1 1 0,1-3 3 0,0 2 1 0,-1-2-4 16,-2 0 6-16,0 0-3 0,5-2-6 0,-3 0 3 15,3-2 6-15,-1 1-2 0,-1 0-2 0,1-3 5 16,0 2-3-16,2 0 0 0,2-3-2 0,0 0 3 16,0 0-2-16,0 0-1 0,0 0-2 0,13 4 0 15,-5-4-3-15,2 2 2 0,3-2 0 0,1 1-8 16,5 1-3-16,-2 3 0 0,-3-2-8 0,3 0-1 15,-1 3-8-15,-4-1-2 0,3 4-1 0,-6-3 7 16,0 3 2-16,-1-1 7 0,-1 1-1 0,-2-1-3 0,-1 0 2 16,-1-3 4-16,-1 3-1 0,1 0 7 15,-2-2-4-15,1 0 1 0,-2 0 3 0,0-1 9 0,-2-1-5 16,1 3 5-16,0-3 6 0,-3 0 2 0,1-1-5 16,-2 3 4-16,-1-2 1 0,-4 0-5 0,3-1 5 15,-2 1-2-15,-2 2 3 0,1-2 1 0,-2 0-1 16,-2 0-4-16,1 1 4 0,3-2-3 0,-3 1-3 15,4 1-11-15,4-2-12 0,-4-3-28 0,4 1-35 16,1 1-41-16,-1 0-140 0,5-2-286 0,0 0 127 16</inkml:trace>
  <inkml:trace contextRef="#ctx0" brushRef="#br0" timeOffset="3981.19">24990 10425 119 0,'3'-7'109'15,"-3"7"-11"-15,-3-5-13 0,3 5-5 0,-4-3-11 0,0 0-3 16,-1 0-2-16,-1 2-5 0,-2 1-3 15,-1-2-1-15,0 2-3 0,-5 0 7 0,5 0-5 16,-1 0 6-16,-4 0-8 0,1 0-3 0,1 0 3 0,-5 0-2 16,4 0-1-16,0 2-4 0,2-1-4 0,-3-1-5 15,2 3 0-15,0-3-3 0,-1 1-5 0,-1 1-3 16,1-1 1-16,0 2-3 0,0 1-3 0,-1-1-1 16,-1 4 0-16,2-5-3 0,-3 6 0 0,3-2 0 15,-1-3-2-15,-2 2 1 0,-1 3-1 0,1-1 3 16,-2 0 1-16,7-1-2 0,-2 0-3 0,-4 1-4 15,6 1 5-15,-6 1 0 0,3 0 0 0,0 1-8 16,-4 0 1-16,2-1-2 0,-1 3 5 0,3-2-3 0,-3 0 3 16,3 0-6-16,2 1 2 0,-1 0-1 15,1 1-2-15,-2-1 1 0,4-2-3 0,-3 2 2 16,4-2 1-16,0-1 1 0,-1 1-3 0,2 2 7 0,3-2-7 16,-2 2 5-16,1 0-3 0,0-4 2 0,4 5 0 15,-4-2 5-15,3 0-1 0,1 1 1 0,-3 0-1 16,1-1-1-16,-2 3-1 0,2-3-2 0,2 1-4 15,-2 0 3-15,0 1 2 0,0-1-1 0,1 2-5 16,2-3 3-16,-1 2-1 0,0 1 2 0,1-2-1 16,1 2 2-16,-1-1-1 0,-2-1-3 0,2 1 0 15,-1 3-1-15,-1-4 3 0,0 0 1 0,1 1-2 16,1-1-2-16,-2 2-1 0,2-4 4 0,-1 4 1 0,1-2-5 16,1-1 3-16,0 1-4 0,3-2 5 15,-1 0 1-15,0 0 1 0,3 0-4 0,-1-1 4 0,-1 3-14 16,2-2 13-16,-1-4 2 0,0 4 1 0,0-3-2 15,-1 1-3-15,0 0-2 0,1-1 4 0,0 2-1 16,4-2-2-16,-3-1 1 0,1 2 1 0,-2 0-1 16,1-2 0-16,3 0 0 0,-2 3-1 0,3-2-1 15,-1 1 4-15,-1-2-5 0,1 1-2 0,1 1 6 16,-1 0-2-16,-1-1-3 0,5 0 4 0,-3 0 1 16,1 0-2-16,-1-1-3 0,0 0 3 0,1 1-1 15,0 0-8-15,-1-1 9 0,3 2 3 0,-1-4-5 0,-2 2 1 16,3 1 0-16,-1 0 0 0,3-4-4 15,-5 4 1-15,2-2 5 0,1 1-2 0,0-4 3 16,-1 4-1-16,3-2 1 0,-1 0 0 0,10-2-3 0,-5 3-1 16,-5-2 2-16,10 0-2 0,-5 1 3 0,2-1 1 15,3 1-6-15,-5-1 1 0,2 0 2 0,2 0 1 16,-4 1 0-16,4-3 1 0,-2 0-2 0,-2 0-1 16,4 0-1-16,-2 0 2 0,2-4 0 0,-1 3-2 15,0-2 5-15,2-1-1 0,-2 1 2 0,8-3 4 16,-7 2-1-16,5-1 3 0,-6-2-10 0,-1 5 11 15,1-2 1-15,-2-4 0 0,-1 4-5 0,0-2-1 16,-4-2-3-16,3 2 7 0,-2-2-6 0,-2-1 6 0,-4 2-3 16,0-3-4-16,1 1 3 0,0-5-2 15,-1 0-1-15,-1-2 0 0,1 2 3 0,-4-3-7 16,1-3 6-16,3-4-3 0,3 0-3 0,-6-1 5 0,3-1-2 16,-1 2-3-16,-2-2 4 0,1-1-2 0,0 4 1 15,-2 5-1-15,4 0 4 0,-4-1 1 0,3 2-1 16,-3-2 3-16,-1 1 0 0,1 2 0 0,-4-2-2 15,3 2 2-15,-4 1-2 0,0 3 1 0,3-2-1 16,-6-3 6-16,3 5-2 0,-1-1-1 0,-2 1 1 16,2-5-2-16,0 6-1 0,-3-3-3 0,3 1-4 15,-2-2 5-15,2 3-1 0,-3-1-3 0,3-3-4 16,-2 0 9-16,-1 1-5 0,3-2 3 0,-3 0-4 0,0 2 2 16,-2 1-3-16,1-1 0 0,1 3-3 0,-4 0 6 15,3 2-2-15,-5-3 0 0,1 2 0 0,0 0-3 16,-2 1-2-16,2 2 5 0,0 1-1 0,-3 0-11 15,1 0-1-15,-1-1 0 0,0 1 1 0,-4 4 3 16,-3-3-3-16,1 2 5 0,0 0-2 0,-1 2 2 16,-1-1 0-16,-1 2-1 0,0 0 0 0,1 1 2 15,0-4-1-15,-1 3-6 0,1 1-5 0,-2 0-2 16,-1 1-8-16,0-1-10 0,-5 4 1 0,6-3-12 16,3 0-2-16,-2 1-11 0,1 1-12 0,0 1-2 15,1 0-18-15,0 0-15 0,1-1-10 0,2 1-24 0,2 1-128 16,4 0-292-16,1-1 129 0</inkml:trace>
  <inkml:trace contextRef="#ctx0" brushRef="#br0" timeOffset="5150.18">23886 9828 123 0,'1'-5'119'16,"-1"5"-10"-16,0 0-6 0,0-3-6 0,0 3-6 15,0 0-9-15,0 0-9 0,0 0-11 0,0 0-7 16,0 0-8-16,0 0-5 0,0 0-5 0,0 0 1 0,0 0-2 16,0 0-9-16,0 0 6 0,0 0-8 0,-1 17-2 15,0-12 11-15,-2 4-2 0,3-1 0 0,-4 2-2 16,2 2-3-16,-1-3-2 0,-2 5 3 0,1 1-11 16,3-2 8-16,-3-2 0 0,0 0 1 0,0 2 0 15,2-3 3-15,-3 0-7 0,1 0 3 0,2-2 0 16,0 1-4-16,-2-2 5 0,3-2-9 0,-3 0 6 15,4 2 5-15,0-2 0 0,0-1 2 0,0-1 6 16,1 3 5-16,3-2 8 0,0-2-5 0,1 2-1 16,9-1-11-16,-2 2 6 0,3-2-2 0,3 1-4 15,4-1-5-15,-2 2-3 0,1-3 0 0,-2 2-1 0,1-3-3 16,-2 3-4-16,1-3-3 0,-2-1 3 0,-6 2-13 16,2 1 5-16,1-3-3 0,-5 0-5 0,-1 0 1 15,-3-2-3-15,4 1-2 0,-4-1-6 0,-1 1-9 16,0-3-2-16,-2 2-11 0,-2 2-9 0,2-7-9 15,-2 2-12-15,0 0-2 0,-3 2-14 0,-1-2-7 16,0-2-17-16,-3 2-8 0,-1-2-9 0,4 1-141 16,-2 0-281-16,1-4 125 0</inkml:trace>
  <inkml:trace contextRef="#ctx0" brushRef="#br0" timeOffset="5420.18">24112 9897 2 0,'-5'-2'116'16,"5"2"-13"-16,-4-2-13 0,4 2-23 0,0 0 8 15,0 0-8-15,-10 2-5 0,10-2-11 0,-9 4 1 16,8 1-1-16,-3-2-2 0,-1 4 7 0,-2 0 4 16,5 0-9-16,-5 4-4 0,2-2-7 0,0-1 7 15,0 3 1-15,1-1 3 0,-1 1 0 0,1 0-6 0,-2 1 7 16,0 3-4-16,-1-1-2 0,-1 1-5 15,5-4 2-15,1 0-6 0,-4 3-2 0,2 1-1 0,-1 1-4 16,1 1-3-16,-1 0 2 0,1 0-7 0,2 0-11 16,-3 3-9-16,3-3-28 0,1 1-31 0,0-1-40 15,0 0-163-15,-2-2-282 0,3 1 126 0</inkml:trace>
  <inkml:trace contextRef="#ctx0" brushRef="#br0" timeOffset="6317.26">23867 11659 88 0,'4'-2'139'0,"-4"2"-6"16,5-3-18-16,-5 3-2 0,2-3 5 0,-2 3-10 16,4-4-2-16,-4 4-3 0,0-4-4 0,0 4-7 0,0-6-6 15,0 6-7-15,-1-4 1 0,1 4-2 0,-3-3-7 16,3 3-2-16,0 0-12 0,0 0-7 0,-2-4-7 16,2 4-2-16,0 0-5 0,0 0-2 0,0 0-7 15,0 0-1-15,-9 10 1 0,6-4-4 0,1-1-3 16,-5-1-1-16,1 3-4 0,-3 2-4 0,0-4 4 15,0 4 1-15,-1-3-10 0,-2 3 7 0,2-2-4 16,1 0-4-16,2 1 4 0,0-1-10 0,1 0 8 0,-3 1 1 16,2 0 0-16,2-2 1 0,1-2 2 0,1 2-2 15,-1-2-1-15,1 1-4 0,2 0 4 0,-3-1-7 16,4 0 8-16,-1 0 0 0,2 0 1 0,2 0 0 16,-2 0 1-16,-1-4 0 0,5 6 3 0,-1-4-2 15,1 0 2-15,1 0-3 0,0 0-3 0,4-2 1 16,1 2-1-16,-2-2 0 0,3 1-2 0,-1-1 2 15,-2 0-3-15,4 0-1 0,-3 0-1 0,4 0 3 16,-5 1-5-16,0-1 0 0,4 1-4 0,-3 0-6 16,-1 0-9-16,4 1-12 0,-7-1-5 0,2-1-8 15,-2 3-11-15,2-2-10 0,-3 2-20 0,1-2-12 16,1-1-25-16,-7 0-17 0,11-1-151 0,-6-2-314 0,1-1 139 16</inkml:trace>
  <inkml:trace contextRef="#ctx0" brushRef="#br0" timeOffset="6515.88">23977 11705 100 0,'0'0'191'0,"-8"3"-1"16,2 1-18-16,-1-1-14 0,2 4-13 0,1-3-10 16,-2 5-11-16,2-4-14 0,-1 6-5 0,1-1-12 15,3 1-6-15,0 2-11 0,1-4-6 0,0 4-13 0,2 2 2 16,1-1-3-16,-1-2-8 0,3-2-15 15,-2 1-21-15,2 1-26 0,-2-2-37 0,0-3-35 16,0 0-42-16,0-1-163 0,0-1-315 0,1-3 141 0</inkml:trace>
  <inkml:trace contextRef="#ctx0" brushRef="#br0" timeOffset="7260.95">25078 10507 2 0,'-6'-5'124'0,"3"3"-8"15,3 2-17-15,-8-5-8 0,4 4-14 0,-4 0-5 16,-1 1-2-16,-4 1-8 0,-1 0-1 0,-4 4-3 15,0-2-12-15,-5 1 2 0,-5 3-2 0,-4 3 0 16,0-1-3-16,-2 1-6 0,-2 2 7 0,-14 0-5 16,-3 3 5-16,1 0-6 0,3 0-6 0,-4-1 10 15,4 3-7-15,11-5-3 0,1 1 4 0,5-2-7 16,0 2 0-16,4-4-1 0,10 1-7 0,-1-3-2 16,1 4 1-16,4-3-6 0,2-1 4 0,1-2-2 0,2 0-8 15,-1 1 1-15,4-2 0 0,1 1-7 0,-1 0-6 16,1-1-9-16,1-2-15 0,2 2-5 0,-2-2-7 15,4-2-4-15,0 0-5 0,8 4-32 0,-2-4-148 16,12-1-247-16,10-4 110 0</inkml:trace>
  <inkml:trace contextRef="#ctx0" brushRef="#br0" timeOffset="7628.93">25245 10626 86 0,'-7'3'93'0,"-3"1"-8"0,-1 2 2 0,-6 0-5 15,0 2-14-15,-5-1 5 0,-5 2-3 0,-5 1-2 16,0 3-6-16,-5 1-3 0,1-5-11 0,-12 6 5 0,-3 2-20 15,0 0 10-15,-4-2-5 0,0 3 3 16,0-1-8-16,0-2 1 0,0 1-1 0,5-3-15 16,13-3 8-16,-4 1 2 0,6 1 0 0,0-4-6 0,4 3 1 15,6-3-6-15,3-3-1 0,7 0-7 0,2-2 0 16,4 1 2-16,1-1 1 0,3-1 0 0,0 1 1 16,2 0 1-16,3-3 0 0,0 0-7 0,0 0 0 15,0 0 0-15,0 0-6 0,21 0-10 0,-13-3-4 16,3 3-14-16,-2-3-6 0,5 2-17 0,2 0-16 15,3-3-30-15,-1 1-103 0,3-2-214 0,7 1 95 16</inkml:trace>
  <inkml:trace contextRef="#ctx0" brushRef="#br0" timeOffset="7891.93">25037 10880 127 0,'-7'2'119'0,"-5"1"-11"16,-1 4-4-16,-2-2-11 0,0 4-10 0,-6-1-5 16,2 1 1-16,-7-1-4 0,0 4-4 0,-2-2-7 15,-2 2-1-15,-1-2-7 0,2 0 1 0,0-1-1 16,-5 2 1-16,1-2-6 0,3 2 2 0,-2-3-10 16,0 3 2-16,1 1-3 0,0-1 1 0,-2-2-8 15,6 3 0-15,-3-2-7 0,1-1-7 0,3 2-1 16,0-3-1-16,6-2-8 0,2 1-1 0,1 1-13 0,8-4-10 15,-1 2-19-15,5-2 0 0,1-1-13 0,5 1-18 16,-1-4-36-16,14 3-145 0,-1-3-263 0,10-2 117 16</inkml:trace>
  <inkml:trace contextRef="#ctx0" brushRef="#br0" timeOffset="8136.93">25114 11098 28 0,'-4'5'143'0,"-4"2"-14"0,-1 0-20 16,1 1-12-16,-5 3-6 0,-2 0-6 0,0 0-6 0,-2 0-6 15,1 0-12-15,-3 5-2 0,4-6-2 0,-8 3 5 16,-2 1-6-16,6-4 4 0,1-2-2 0,-6 4 1 16,7-3 3-16,-3-4-4 0,1 3-6 0,0-3-2 15,0 2-6-15,-2-1-2 0,2-2-5 0,-2 1-4 16,2-2-3-16,5 1-7 0,-2-2-15 0,5-1-19 15,1 0-30-15,1-3-53 0,0-1-173 0,4-2-288 16,3-1 127-16</inkml:trace>
  <inkml:trace contextRef="#ctx0" brushRef="#br0" timeOffset="8500.93">24999 10557 146 0,'-5'5'136'0,"1"7"-10"0,3-1-13 0,-2 9 0 0,1-2-14 15,2 9-7-15,0-1-2 0,6 1-5 0,4 0-1 16,2 4-4-16,-1-4-6 0,6 0-7 0,0 0 9 16,0-2-2-16,2 2-6 0,2-4-5 0,-4 0-3 15,-1 0-12-15,2-1 0 0,1-2-3 0,-7-3-7 16,-2-2-2-16,3-1-4 0,-3 2-5 0,-4-7 0 16,3 0-4-16,-1 2 0 0,-2-4-3 0,-2 0 0 15,1-2-5-15,0-1-7 0,-1 0-9 0,-1 1-8 0,-1-2-10 16,-2-3-26-16,5 3-33 0,-5-3-35 0,0 0-186 15,4-8-323-15,-6 1 143 0</inkml:trace>
  <inkml:trace contextRef="#ctx0" brushRef="#br0" timeOffset="8734.94">24765 10817 36 0,'9'-3'177'16,"5"0"-4"-16,-2 2-9 0,1-2-8 0,0 3-9 16,-1 0-16-16,2 3-9 0,-4-3-12 0,-1 4-11 15,-1 1-4-15,-1 0-10 0,1 3-12 0,1 0-3 16,-3 7 0-16,-2-2-5 0,0 4-8 0,0 6-5 0,1 2-7 16,0 2-16-16,-1-1-11 0,1 1-15 0,0 2-21 15,-1-4-24-15,1 1-29 0,2-2-24 0,-3-6-30 16,-2-2-146-16,4-4-295 0,-2-1 131 0</inkml:trace>
  <inkml:trace contextRef="#ctx0" brushRef="#br0" timeOffset="9031.93">24567 10843 145 0,'0'0'166'0,"8"7"-2"0,-1-1-11 16,1 2-3-16,7 3-6 0,1-1-16 0,9 5-2 16,-2 2-4-16,0 2-19 0,0 0-1 0,0 2-12 15,-1 2-10-15,-1 0-5 0,-2 1-5 0,-4-2-15 16,-4-2-18-16,1 2-14 0,-7-4-22 0,-1 0-16 0,-4 0-14 15,-3 0-19-15,1 0-19 0,-6-1-11 16,-2-5-15-16,-1-1-8 0,0-3 1 0,1-1-20 16,-3-2-95-16,-1-1-230 0,0-3 101 0</inkml:trace>
  <inkml:trace contextRef="#ctx0" brushRef="#br0" timeOffset="9242.04">24340 11035 35 0,'7'6'184'0,"2"0"-23"0,3 5-7 15,-1-2-14-15,4 5-11 0,0 1-15 0,0-1-10 16,0 6-13-16,-1-5-7 0,-3 3-6 0,-4-1-9 16,1 0-9-16,-3 0-8 0,-4-2-14 0,0-1-11 0,-2-2-9 15,-4 2-23-15,1-2-28 0,1 0-20 0,-3-2-20 16,1-1-32-16,-4 2-107 0,4-4-229 15,0-1 102-15</inkml:trace>
  <inkml:trace contextRef="#ctx0" brushRef="#br0" timeOffset="9460.04">24336 11197 197 0,'-3'5'202'0,"3"2"-2"16,0-2-2-16,5 0-16 0,0 5-10 15,3 0-11-15,6 3-7 0,2 0-17 0,6 2-12 0,5 2-12 16,0 0-11-16,1-2-9 0,-5 3-24 0,0-3-46 16,-6-1-56-16,-2-1-66 0,-3-5-234 0,-6 0-361 15,-2-3 160-15</inkml:trace>
  <inkml:trace contextRef="#ctx0" brushRef="#br0" timeOffset="12196.32">25424 9832 113 0,'3'-6'105'0,"0"2"-1"0,0-1 2 0,-1-1-24 16,0 1 2-16,1 0 2 0,-1 0 5 0,0-2-11 0,-2 4-6 16,1-5-17-16,-1 2 0 0,-1 3-4 0,-1-5-8 15,0 4-1-15,-2 0-4 0,1-2-4 0,-2 2-11 16,-2 1 4-16,-1-1-4 0,0 3-2 0,-2-3-2 16,-3 4 0-16,2-3-5 0,-3 3 0 0,1 3-5 15,0-3 5-15,4 1-4 0,-4 2-4 0,1 1 0 16,3 0-3-16,2 0-2 0,0 3 0 0,0-1 4 15,4 1 2-15,3 0-1 0,0 5-1 0,0 0-1 16,2-2 2-16,2 0 3 0,3 7 2 0,2-2-2 16,4 0-3-16,1-2 4 0,3 8-3 0,-3-5-5 15,0 5 4-15,1-7-1 0,-2-1 0 0,1 0-5 16,-1-1 7-16,-5-1-2 0,2-3-4 0,-2 2 2 0,-3-1-3 16,0-4-3-16,0 3 5 0,-5-4 9 0,-3 2 1 15,0 0 9-15,-4-1 1 0,-1 0-5 0,-3-1 4 16,-2 1 2-16,0-2-4 0,-1 1-1 0,4-1-1 15,-8-1 0-15,4 1-5 0,1-3 5 0,3 2-5 16,1-2-9-16,-1 2 7 0,2-1 1 0,2 0-4 16,1 0 1-16,5-1-5 0,-12 3 4 0,9-2-5 15,-1 0-11-15,4-1-17 0,-7 2-14 0,7-2-18 0,-4 3-19 16,4-3-21-16,0 0-37 0,0 0-129 16,0 0-283-16,0 0 124 0</inkml:trace>
  <inkml:trace contextRef="#ctx0" brushRef="#br0" timeOffset="12561.32">25504 10001 35 0,'0'0'105'0,"-7"13"-7"16,3-9-5-16,3 2-8 0,-1-2-6 0,-1 3-5 15,-1 1 1-15,1-3-8 0,0 2-4 0,3-1-6 16,-4 2-4-16,3-3 1 0,0 3-4 0,1-3-10 0,-2 2-1 16,4-1 3-16,-1-2-5 0,0 2-1 0,2-4-5 15,1 3 2-15,2-2-4 0,1-2 0 0,0 0-4 16,1-1-4-16,0-1-2 0,3-2 5 0,0 0-4 16,-1-2-3-16,-1 1 3 0,-1 1 0 0,1-5-4 15,-3 4-2-15,2-5 1 0,-7 3-3 0,3 1 3 16,0-2 2-16,-4 0-1 0,1 2-4 0,-1-2 1 15,0 2-3-15,0 0-1 0,-2 1-3 0,-1-1-1 16,-1 0-1-16,-1 2-1 0,4 0 4 0,-3 2-1 16,4 1-3-16,-9-3-26 0,9 3-5 0,0 0-15 15,-9-1-5-15,9 1-22 0,0 0-4 0,0 0-17 16,0 0-122-16,0 0-231 0,0 0 102 0</inkml:trace>
  <inkml:trace contextRef="#ctx0" brushRef="#br0" timeOffset="12956.31">25781 9781 46 0,'4'-7'106'0,"-3"5"-11"0,-1 2-4 0,9-3-7 15,-9 3-6-15,5-3 0 0,-1 2-4 16,-4 1-8-16,5-4-9 0,-5 4-7 0,0 0-8 16,0 0-6-16,0 0 1 0,0 0-2 0,0 0 6 0,3 8-2 15,-3-8-3-15,-3 5-4 0,2 3 2 0,-2-4 1 16,-2 1-5-16,1 3 3 0,-1 1 4 0,0 0-2 16,0 0 1-16,1 0-4 0,0 3 6 0,3 0-6 15,-3 0 0-15,2 3 1 0,0 2-4 0,1-1 2 16,-2 1-2-16,2 0-1 0,1-2 0 0,-3 2-8 15,1-5-1-15,4 0-2 0,-2-2-1 0,0 2-1 16,0 0-1-16,3-5 3 0,-3 0-2 0,0 2 1 16,0-3-10-16,0-1-5 0,0 2-6 0,0-5-10 15,1 1-4-15,-1-3-5 0,4 4-18 0,-4-4-9 0,0 0-7 16,0 0-5-16,13-6-22 0,-9 3 3 16,-3-2-5-16,6 0-37 0,-4 0-72 0,1-2-213 0,0 2 94 15</inkml:trace>
  <inkml:trace contextRef="#ctx0" brushRef="#br0" timeOffset="13747.22">25836 10026 147 0,'5'-3'41'0,"0"1"-4"15,0 0-1-15,3-2 1 0,-3 4-3 0,0-1 5 16,-5 1-1-16,10 0 0 0,-5-3 4 0,-5 3 1 16,0 0-7-16,0 0 9 0,11 3 1 0,-9-2 1 15,-2-1 4-15,4 6-8 0,-1-4 4 0,-2 1 4 16,0 2-2-16,3-1-1 0,-4 1-4 0,1-2 0 16,2 3 7-16,-2 0-3 0,2-1-6 0,-2-1 5 0,0 1-5 15,2 0 1-15,-2-2-10 0,2 2 6 0,-2-1-3 16,2-3-2-16,0 3-4 0,1-4 5 0,1 3-3 15,-5-3-3-15,12-3-2 0,-6 3-3 0,-1-2 1 16,5-1-5-16,-2 1 0 0,-1-4-3 0,0 2-1 16,2-1-2-16,-1 0 0 0,-2-2-2 0,-2 2-4 15,2 1 1-15,-2 0 1 0,0 0-8 0,-1 2 1 16,-1-3 0-16,2 3 1 0,-4 2-1 0,0 0-7 16,0 0 0-16,12 5-4 0,-6-2 5 0,-1 1 3 15,1 0-3-15,5 1-6 0,-1 0 1 0,0 0 3 16,0 2 1-16,1-4 2 0,-1 2-4 0,0-1 6 15,0-1 0-15,2-1-4 0,-2-2-3 0,0-2-2 16,-1 0-5-16,0-3 1 0,1 0-4 0,-1-1 0 16,-5 0-15-16,4-2 5 0,-3-4-5 0,-3 3-3 0,2-3-3 15,-4-3-23-15,0-1 9 0,-4-1 0 0,2 2-3 16,-6-2 2-16,3 6 6 0,0 0 4 0,-7-3 1 16,6 4 2-16,-3-5 6 0,0 8 4 0,1-3 4 15,2 6 0-15,2-1 9 0,-1 2-1 0,1-2 4 16,0 4-1-16,2-2 3 0,2 3 5 0,-3-3 0 15,3 3 5-15,0 0 6 0,0 0 5 0,0 0 3 16,0 0-3-16,0 0 7 0,0 0-4 0,0 0-3 16,16 3-4-16,-14 0-9 0,-2-3 12 0,6 4 1 15,-4 0-1-15,2 1-11 0,-2 0 12 0,2 2 5 16,-4-1-10-16,1 1 1 0,3 2 11 0,0 3-4 16,-4-2 10-16,1 2-5 0,3 0-2 0,-4 2 12 0,0-2-5 15,0-1 4-15,2 3-2 0,-2-4-5 16,0 2-6-16,2-3 2 0,-4 4 0 0,0-4 0 15,2 1 1-15,-4 0 0 0,1 1 1 0,1-4-9 0,-3 4 1 16,1-6 0-16,2 2 5 0,-2-2-6 0,0-1-1 16,2 1 7-16,0-3 0 0,0 1 2 0,2-3-3 15,-3 2 1-15,3-2 3 0,0 0-8 0,0 0-1 16,0 0 5-16,-4-10-5 0,4 6 1 0,2-3-2 16,0 0 0-16,1 0-3 0,1-2 5 0,0 2-6 0,2-3 2 15,1 4-7-15,1-2 4 0,1 4-2 16,1 1 5-16,3-1-7 0,-4 1 5 0,6 2-2 15,-2 0 1-15,1 3-2 0,4 1-3 0,0 0-2 0,-2 1 3 16,-5 2 1-16,0 1-2 0,1-3 4 0,-3 1-2 16,0 1-3-16,0-3 3 0,-2 0-3 0,-3 1 3 15,1 1-5-15,-1-4 2 0,-3 1 1 0,3 0 1 16,-4-2 5-16,5 4 6 0,-5-4 1 0,4 4 7 16,-4-4 1-16,0 0-2 0,0 0-6 0,1 2 1 15,-1-2 3-15,0 0-4 0,0 0 1 0,0 0-10 16,-8 5-12-16,6-3-24 0,2-2-18 0,-9 3-40 15,4 1-152-15,1-4-265 0,-1 2 118 0</inkml:trace>
  <inkml:trace contextRef="#ctx0" brushRef="#br0" timeOffset="13923.2">26405 9894 58 0,'0'0'125'16,"0"0"-15"-16,0 0-12 0,0 0-21 0,0 0-15 16,0 0-12-16,11 10-20 0,-6-4-26 0,-3-4-16 15,5 5-44-15,-3-4-35 0,2 1-100 0,2 6 45 0</inkml:trace>
  <inkml:trace contextRef="#ctx0" brushRef="#br0" timeOffset="14442.2">26521 10024 54 0,'-2'4'122'0,"1"0"-11"0,1 4-9 16,-1-3 0-16,2 5-3 0,-1-5-1 0,3 4-6 16,-1 0-8-16,1 0-9 0,1 0-2 0,0-1-10 0,0-1-3 15,2 0-3-15,-5-2-11 0,4 1-6 0,-1-3-4 16,1 0 9-16,-1-1-7 0,3-1-5 15,-7-1 4-15,11-1-4 0,-5-1-6 0,-2-1-11 0,1-2 12 16,-1 0-9-16,1 0 0 0,1-2-3 0,-2-2 1 16,0-1-2-16,-2-2-7 0,0 2 1 15,-2 1 3-15,0-1-3 0,-2 3 2 0,4 0-4 0,-4-1 0 16,2 3-4-16,-2-1 5 0,4 0-2 0,0 2-6 16,-2 1-6-16,0 3 5 0,3-5 2 0,-3 5-1 15,6 0 2-15,-6 0-3 0,15 1-4 0,-7 1 5 16,-1 1-2-16,5-2 2 0,-7 0-3 0,3 2 0 15,0-2 0-15,-2 3 3 0,-2 0-1 0,0-1-3 0,0 1-4 16,-3 1 4-16,0-1 1 0,-1 1 1 0,0 0 1 16,0 0 1-16,0 2 0 0,-1-2 1 15,1 2-3-15,0-2 1 0,1-2 0 0,-1 2 0 0,0-1-2 16,0-1 2-16,0 1-1 0,0-4 5 0,3 3 8 16,-3-3 3-16,2 4 8 0,-2-4-7 0,0 0-2 15,13-6 8-15,-8 5-7 0,1-1 0 0,1-2 0 16,-1 3-1-16,6-1 0 0,-5-1-8 0,1 3 4 15,2-2-3-15,-2 4-1 0,-2-2 0 0,2 1-1 16,0 3 1-16,-3-1-3 0,1 1-4 0,-2 4 4 16,1-1-3-16,-1 2 4 0,-3 0-1 0,4 2-1 0,-3-1-7 15,0 0-2-15,-2 2-5 0,-4 0-21 0,3 0-32 16,-8 0-54-16,0-1-156 0,-4 1-297 16,3-3 133-16</inkml:trace>
  <inkml:trace contextRef="#ctx0" brushRef="#br0" timeOffset="17668.27">25152 11075 5 0,'0'0'109'16,"-5"4"-9"-16,1-3 10 0,4-1-9 0,0 0-5 15,0 0-9-15,-5 1-1 0,5-1-10 0,0 0-12 0,0 0-7 16,0 0-5-16,0 0-1 0,0 0-10 15,0 0-1-15,0 0-1 0,0 0-4 0,0 0-6 16,0 0 0-16,0 0 1 0,-5-5-9 0,5 5 1 0,0 0-6 16,0 0 1-16,0 0 2 0,0 0 1 0,0 0 4 15,0 0-6-15,-4-3 1 0,4 3-8 0,0 0 5 16,0 0 2-16,0 0-7 0,0 0 1 0,0 0 0 16,0 0-5-16,0 0-1 0,0 0 3 0,0 0 0 15,0 0-3-15,0 0 4 0,0 0-8 0,0 0-4 0,0 0 6 16,0 0 0-16,0 0 0 0,0 0-2 15,0 0 1-15,0 0-3 0,0 0 6 0,8-6-4 0,-8 6 1 16,9 0 3-16,0 0-6 0,1 0 1 0,2-3 3 16,7 3-3-16,0 0-1 0,1 0 1 0,2 0 0 15,6 0-1-15,4 3-3 0,0-3 8 0,1 4-7 16,4 0 4-16,0-3-3 0,2 3 0 0,-1 1-2 16,13 0 6-16,-11 1-10 0,-2 1 8 0,0 0-8 15,0 0 5-15,0 1-7 0,-1 2 0 0,1-3 4 16,-1 2 1-16,-1 0-5 0,1 0 0 0,0 2 10 15,-1-1-10-15,-3 0 8 0,2 0-1 0,-1-2-9 16,3 3 4-16,-5-5 4 0,4 2 1 0,-3-1 2 16,2 0 1-16,-7-1 5 0,1 0 2 0,1-2-2 0,-10 0-3 15,-1-1 3-15,-1 1 0 0,-5-2 8 0,0-2-1 16,-2 3-7-16,-4-2 7 0,-1 1 2 0,0-1-2 16,-2 0-7-16,-4-1 1 0,9 1 1 0,-9-1 1 15,5 2-4-15,-2-1-6 0,-3-1-1 0,0 0 10 16,6 3-2-16,-4-1 0 0,-2-2-5 0,0 0 5 15,3 3-1-15,-3-3-3 0,4 2 2 0,-4-2-2 16,3 5-8-16,-3-5-2 0,2 5-5 0,-1-4-16 16,-1-1-9-16,0 0-15 0,2 4-18 0,-2-4-30 0,-2 6-125 15,2-6-243-15,-3 1 108 0</inkml:trace>
  <inkml:trace contextRef="#ctx0" brushRef="#br0" timeOffset="20318.31">27483 11097 36 0,'0'-7'83'0,"-2"3"0"16,0-2-7-16,-3 1-8 0,3-3-9 0,-4 3 6 16,3 0-9-16,-1-5-1 0,-2 6-2 0,0-4-1 15,1 2-7-15,-1 0-1 0,-1-2-2 0,1 1-14 16,0 2 9-16,1-1-5 0,-2 3-10 0,2-2 9 15,-4 1-10-15,3 0-4 0,-2 0-2 0,2 2 1 16,-6-1 1-16,6 0-6 0,-3 2 0 0,-4 0-3 16,0-1 5-16,4 2-4 0,-5-1 1 0,0 2 4 15,1-1-6-15,-3 0-5 0,2 2 3 0,0 0 3 0,0 1 1 16,1-1-4-16,-2 0-1 0,-1 1-1 0,6 2 9 16,-3-3-9-16,0 4 5 0,2-1-8 0,2 1 8 15,0 1-1-15,0 0 1 0,1 1 2 0,2 0-2 16,0 2 6-16,4-2-5 0,-2 5-3 0,3-2 6 15,-1-1-4-15,-1 2-2 0,3-2 2 0,0 2-4 16,5 1 3-16,-5-1 2 0,5-1 6 0,-1-2-2 16,3 1-3-16,0-1 4 0,6 2 3 0,-4-5 0 15,5 5-9-15,3-4 7 0,2 4-4 0,-3-6 0 16,4 1 1-16,-1-3-1 0,1 2-5 0,8-1-3 16,-7-1 1-16,-1-1 3 0,3 1 0 0,-4-3-1 15,2 0-3-15,-3-3 3 0,-1 1-3 0,-4 0 4 0,0-1-9 16,-3-1 4-16,-1-3 3 0,0-2 0 15,-1 2 2-15,-2-4 0 0,-3-1-5 0,-1 1 3 0,0-5-3 16,-2 3 0-16,-4-3 3 0,1-1-1 0,-2 2-1 16,1 0-2-16,-4 1 4 0,2 3-1 0,-1 1-7 15,1 0-7-15,3 5-11 0,-4 2-20 0,2 2-19 16,0 0-8-16,5 1-23 0,-10 1-137 0,3 2-246 16,1-2 110-16</inkml:trace>
  <inkml:trace contextRef="#ctx0" brushRef="#br0" timeOffset="22577.38">27226 11003 93 0,'0'4'112'0,"-1"3"-2"16,0 0-11-16,-1 1-9 0,-3 0-6 0,-2 2-3 15,-1 2-4-15,-4 1-7 0,2 1-3 0,-3 0-7 16,-2 0-15-16,5-1 6 0,-3 2-3 0,2-1-5 0,0-2-2 16,6 0-5-16,1 0 1 0,-2-2-3 0,5 2-1 15,1 0-8-15,1-3 4 0,4 2-6 0,-4-2-6 16,7 1 8-16,-3-2-6 0,4 1-1 0,0-2-6 16,-1-1 4-16,-2 2 0 0,3-5-4 0,1 1-1 15,-3-2-8-15,2 1 0 0,2-3-3 0,-1 0-9 16,-2 0 1-16,3-1-2 0,-3-1-3 0,1-2-10 15,3 1-7-15,-1-4 2 0,-2 1 5 0,1-1 3 16,-1-3-5-16,4-2 3 0,-3-3-7 0,-1 0 6 16,3-1 4-16,-1-1 1 0,-3-1-8 0,1 0 5 15,0 0 8-15,-3 0 3 0,2 3-2 0,-6 4 14 16,2-1 6-16,0 2 0 0,0 2 5 0,0 3 1 0,-2-1-7 16,-2 3-3-16,1-3 1 0,-1 6-2 0,0 0 1 15,0 0 3-15,0 0-4 0,-15 10 2 0,8-5 3 16,-1 3 0-16,-5-2 2 0,4 2-4 0,0 0 8 15,2 0-1-15,-4 1-3 0,6-1 3 0,1 0-6 16,-1-2 6-16,0 0-2 0,0-1-4 0,3 1 5 16,-1-1-3-16,-1 0-6 0,2 0-4 0,0 0 12 15,2 0-8-15,-2-4 1 0,-1 2 2 0,3-3-2 16,0 0 9-16,0 0-2 0,0 0 0 0,0 0 0 16,0 0-5-16,0 0 3 0,0 0-1 0,13-8-1 15,-10 3 0-15,0-1-2 0,1 0-1 0,1 0 0 16,3-2 3-16,-3 0-8 0,0-1 4 0,4 2-6 0,-4 2 6 15,0 1-2-15,-1-1-1 0,1 3-2 16,-1 1 3-16,-4 1-1 0,0 0-3 0,14 5 0 0,-9-2 1 16,-1 4-4-16,0 1 5 0,-1 1-1 0,-1 1-1 15,-1 2-2-15,-1 4-3 0,0-3-26 0,-1 2 6 16,0-4-4-16,0 1-15 0,-2 0-10 0,0-1-23 16,0 0-121-16,0-4-218 0,-1-2 96 0</inkml:trace>
  <inkml:trace contextRef="#ctx0" brushRef="#br0" timeOffset="23290.37">27198 11451 79 0,'-1'-4'127'0,"0"0"-13"0,-2 0-13 0,-1 1-5 15,3-1-10-15,-5 1-13 0,0 1 2 0,1 1-6 16,-1 0-1-16,-2 1-13 0,-2-2 0 0,1 2-6 16,-1 2 3-16,1-2-12 0,1 1 6 0,-1 0-15 15,1 1 8-15,1-1-10 0,-2 1 6 0,-3 0 2 16,2 0 1-16,-1 2 6 0,0 0-5 0,-1 0 1 15,3 3-3-15,-2-1-6 0,1 1-3 0,0 0 3 0,1 3-3 16,-2 5-8-16,0-1 0 0,4 1-4 16,-1-5 4-16,1 6-3 0,1-3-3 0,1 3-3 0,4-3 0 15,0 3 2-15,1-4 2 0,0 0-7 0,2 2-2 16,-2-5 2-16,5 2 0 0,1-1 0 0,3-1 0 16,-1-1 2-16,3-1-1 0,5-2-1 0,1-1-1 15,2-1-5-15,10-3 4 0,-9 0-1 0,1-4-2 16,2 1 3-16,5-4 3 0,-1 0-6 0,-8-2 4 15,1 1-1-15,-1-1-2 0,-3-2 1 0,-2 2-1 16,-3 1-1-16,-4 1-2 0,2 0 0 0,-4 2 1 0,0 0-4 16,-1 1 7-16,0-1-1 0,-3 4 0 0,-1 1-5 15,0 0 2-15,0 0 0 0,0 0 1 0,0 0-4 16,-14 10 2-16,5-3 3 0,4 3-7 0,-2-3 4 16,0 3 0-16,-2 2-1 0,4-4 5 0,1 4-2 15,-1 0 1-15,1-3-3 0,2 4 4 0,2-2-2 16,0-1-2-16,2 2 2 0,1-2 1 0,-1 0-4 15,4-1-2-15,-4-2 2 0,3 2 7 0,4-3-1 16,-4-1 1-16,2-3-6 0,2 1-13 0,-2 1-18 16,0-1-27-16,0-3-31 0,-7 0-61 0,12-3-130 15,-6-1-303-15,-1 0 134 0</inkml:trace>
  <inkml:trace contextRef="#ctx0" brushRef="#br0" timeOffset="23517.37">27134 11598 96 0,'8'0'161'0,"-3"-1"-13"0,9-3-12 0,-1 3-10 15,5-1-7-15,-2 2-11 0,-2-1-11 0,3 1-9 0,2 1-14 16,-3 1-1-16,0-1-27 0,-3 3-19 0,-2 0-24 15,2-1-27-15,-3 0-30 0,2 4-53 0,-7-3-80 16,0 1-201-16,4-2 89 0</inkml:trace>
  <inkml:trace contextRef="#ctx0" brushRef="#br0" timeOffset="24165.47">27506 11647 64 0,'0'0'78'0,"0"0"-5"0,0 0-19 0,0 0 9 16,5 12-4-16,-5-9 1 0,2 2-5 0,0-3 2 15,-2 2-1-15,1 2 12 0,-1-2 2 0,0 0-8 0,4 1-4 16,-4 1-1-16,0-1 5 0,0 2-5 16,0-2 0-16,-4 2-6 0,3-2 1 0,1 2-4 15,0-2-8-15,-2 2-7 0,0-2 1 0,-2 1-5 0,3 1 1 16,-1-2-6-16,0 0 0 0,0-1-4 0,0 0-2 16,1-1 3-16,-1 1-6 0,2-4 4 0,-2 4-2 15,2-4 1-15,0 0 0 0,-2 5-4 0,2-5-3 16,-2 4-2-16,2-4 0 0,0 0 5 0,-5 2-6 15,5-2 0-15,0 0-2 0,0 0 0 0,0 0-2 16,0 0-8-16,-1 4-7 0,1-4-10 0,0 0-8 16,0 0-21-16,0 0-28 0,0 0-30 0,0 0-128 15,0 0-253-15,6-12 112 0</inkml:trace>
  <inkml:trace contextRef="#ctx0" brushRef="#br0" timeOffset="24381.48">27597 11517 186 0,'2'-6'174'15,"2"0"-16"-15,0 3-20 0,2-2-10 0,-1 1-11 16,-2 1-24-16,2 2-24 0,-1-1-28 0,-4 2-42 15,10-2-29-15,-10 2-39 0,0 0-99 0,10 2-181 16,-8 1 80-16</inkml:trace>
  <inkml:trace contextRef="#ctx0" brushRef="#br0" timeOffset="24727.05">27673 11640 124 0,'4'11'145'16,"-1"0"-9"-16,1 3-9 0,1 2-12 0,1 0-15 15,-4-5-12-15,0 1-4 0,2 0-6 0,-2 0-10 16,-2-2-3-16,2-1-10 0,-4-3-1 0,0 1-2 0,-2-1-4 16,2-1 0-16,0 0-2 0,-3 0 2 15,1-3-3-15,0 0 5 0,-1-2 1 0,5 0 1 0,-6 0 3 16,6 0-1-16,0 0-15 0,-8-7-2 0,8 4-1 15,0-2-4-15,4 0-3 0,0-1-3 0,0 0 3 16,2-1-9-16,2-1 3 0,-2 1-4 0,4 0 0 16,-1 2-2-16,-1-2-3 0,3 2-2 0,1 0 3 15,-2 1-6-15,3-2 0 0,-3 2-3 0,1 2-6 16,1-1-14-16,-1 1-12 0,0-1-9 0,-1 3-7 16,-2 0-12-16,3-3-7 0,-4 1-10 0,0-1-10 15,1-1-14-15,-1 0-13 0,3 0-25 0,-3-2-111 0,1-2-263 16,0 1 117-16</inkml:trace>
  <inkml:trace contextRef="#ctx0" brushRef="#br0" timeOffset="25234.13">27993 11430 95 0,'-1'-5'100'0,"1"5"-15"0,0 0-11 0,0 0-6 15,0 0-5-15,0 0 0 0,0 0-15 0,0 0 4 16,0 0-8-16,0 0 4 0,0 0 1 0,0 0-2 16,0 0-4-16,0 0 4 0,0 0-9 0,0 0-5 15,0 0 0-15,0 0-9 0,0 0-3 0,0 0-1 16,0 0 0-16,0 0-3 0,0 0 1 0,0 0-2 16,0 0 3-16,0 0-9 0,0 0 3 0,0 0-4 0,0 0 7 15,0 0-6-15,0 0 3 0,0 0 6 0,0 0 3 16,0 0 1-16,0 0 2 0,0 0-2 15,0 0-2-15,0 0-3 0,0 0-1 0,0 0-4 0,0 0 3 16,0 0-5-16,0 0-3 0,-7-2 5 0,7 2-4 16,-1-4-2-16,1 4-6 0,-3-2 3 0,3 2 0 15,0-4-2-15,0 4 3 0,0 0-6 0,0 0 6 16,0-5-4-16,0 5 0 0,0 0 4 0,-1-5-5 16,1 5 3-16,0 0-1 0,0 0 2 0,0 0-5 0,0 0-1 15,0 0-1-15,0 0 3 0,0 0-4 16,0 0 4-16,0 0-1 0,0 0-2 0,-5 15 0 15,1-11 0-15,3 5 9 0,-3 2 2 0,0 4 2 0,0 1 1 16,-1 2 2-16,-2 2 1 0,0-1 5 0,2 1 0 16,-4 3 1-16,3-4 5 0,-2-2 6 0,3 3-2 15,1-2 0-15,0-1 1 0,-1 0-2 0,1-1 0 16,2 0-2-16,0-4 1 0,2 2-5 0,2-5-1 16,0 2-2-16,-2 1 0 0,3-1-14 0,1-2-17 15,0 0-24-15,1-1-32 0,1 0-32 0,2-4-44 16,-2-1-126-16,-1 0-292 0,3 1 130 0</inkml:trace>
  <inkml:trace contextRef="#ctx0" brushRef="#br0" timeOffset="26802.12">23973 10617 44 0,'-1'2'74'16,"1"-2"-8"-16,1 5-8 0,-1-5 0 0,5 2-7 0,0-2-6 16,-5 0-11-16,15 0-3 0,-4-2-17 0,0-1-15 15,3-1-22-15,3-3-53 0,-2 1-81 0,7-2 36 16</inkml:trace>
  <inkml:trace contextRef="#ctx0" brushRef="#br0" timeOffset="27785.65">24388 11923 43 0,'-11'5'140'0,"0"0"-22"0,1 0-5 15,0 4-12-15,2-4-5 0,-2 1-9 0,4-2-20 16,-1 4 2-16,2-2-15 0,1-1 4 0,2 1-5 15,-1-2-12-15,3-2 3 0,4 5-2 0,0-3-12 16,1-3-2-16,7-1 4 0,-1 3-7 0,2-1-3 16,1-2-6-16,-1 2-5 0,4-1-15 0,-6 0 11 15,0 0-2-15,1 2-4 0,-5 0-13 0,1-2 11 16,-3 2-2-16,-3-1 4 0,1 2-2 0,-6 1-7 16,3-5 14-16,-7 8-1 0,1-4 3 0,-5 3-6 0,0 1 10 15,1-3 5-15,-3 0 12 0,-1 0 5 0,2 0 5 16,-4 0 3-16,3-1 1 0,-1 1 2 0,4-1-6 15,-2-2-1-15,2 0-3 0,1 1-4 0,4-2-4 16,-2 4-4-16,1-4-7 0,1 3-18 0,1-2-21 16,0 0-29-16,3 4-39 0,-3-5-176 0,4 5-289 15,0-6 129-15</inkml:trace>
  <inkml:trace contextRef="#ctx0" brushRef="#br0" timeOffset="56348.43">24875 10420 32 0,'0'0'93'0,"-4"-6"-10"0,4 6-11 16,-2-2-6-16,2 2-13 0,-4-2 9 0,4 2-14 15,0 0-3-15,-3-5-2 0,3 5-7 0,0 0 0 16,0 0-2-16,0 0 0 0,0-6-6 0,-2 3 1 15,2 3-8-15,0 0-6 0,0-5 2 0,0 5 1 16,-2-2-5-16,2 2-10 0,-2-8 11 0,-1 5-6 16,2-1 6-16,1 4-5 0,-3-8-7 0,-3 6 2 15,2-2 1-15,2 1-4 0,-2-1 6 0,-1 2-4 16,0-1 4-16,-1 0-2 0,0 1 0 0,0 2-10 0,6 0 10 16,-12 0-2-16,6 0 6 0,-2 0-6 15,2 1 0-15,-2 0-24 0,-1 2 7 0,-1 1 2 16,1-1 0-16,-4 2 3 0,4-1 1 0,0-1 4 0,0 2-6 15,-6-1 4-15,3-1 1 0,-1 1-1 0,-4 2 1 16,0-4 6-16,-1 3-5 0,1-1 3 0,-1 1-3 16,2-2 2-16,2 0 7 0,-1 0 0 0,-3 1-4 15,5 0 2-15,-1-1-3 0,4 1 2 0,-3 0 5 16,2 0-7-16,0 3-10 0,2-4 13 0,1 2 8 16,0 0-11-16,0 2 5 0,2-3-4 0,-3 4 6 15,3-3-5-15,-2 3 3 0,1-2-7 0,-3 2 7 16,4 0-3-16,-2 3 8 0,2-2-6 0,-3 2-2 0,1-2 6 15,2 2-8-15,-1 2 3 0,-3-3 0 0,5 1 0 16,0-1-6-16,0 1 7 0,-2-2 0 16,0 1-2-16,0 2 5 0,2 0-2 0,-2-3-1 0,0 1-9 15,-2 3 5-15,2-5 3 0,-2 2-1 16,0-2-5-16,0 3 3 0,0-2-4 0,-3 0 1 0,5-1 2 16,-2 1 3-16,1 0-4 0,1-2 5 0,-1 2-2 15,1-2-2-15,1 2 1 0,1-2-8 0,-3 3 11 16,2-3-4-16,1 3 5 0,1-3 2 0,1 0-6 15,-1 3 0-15,3 1 3 0,0-3-1 0,-3 4-1 16,0-2-4-16,2 3 3 0,-5-2-3 0,2 1 2 16,0 1 5-16,-3-2-12 0,3-1 7 0,4 0-10 0,-3 0 11 15,2-1 0-15,0-2 0 0,2 0-13 16,0 1 12-16,-1-3-4 0,-2 0 10 0,3 4 1 16,0-3-5-16,3 3-5 0,-2-1 2 0,1 1-11 0,0 0 17 15,-1 2-3-15,-1 0-2 0,-1-1 1 0,2 0 3 16,3-1-1-16,-1 1-2 0,-2 0 4 15,3-1 0-15,2-1 3 0,-3-2-4 0,2 2 1 0,-4 1-3 16,3-5-1-16,1 6-3 0,-1-3 2 0,0 1 5 16,0 0-9-16,-3 1 7 0,-1 0 1 0,-1 0-1 15,-2-2 0-15,2 2-2 0,1-3-3 0,-4 1 10 16,4-2-8-16,-1-1 0 0,2 2 4 0,-1-2 2 16,0 0-9-16,0 2 8 0,4-3-13 0,0 0 15 15,1 2-3-15,0-2 3 0,0 2-1 0,4 2 0 16,0-1-7-16,0-1 5 0,-1 4-2 0,0-4 1 15,-2 5-8-15,0-3 1 0,-1 3 0 0,0-1 4 16,3-2-3-16,-4 0-1 0,-1 0 3 0,3 1-5 0,-2-3 6 16,1 2-2-16,-3-5 2 0,4 5 5 15,0-4-2-15,-1 1 1 0,2 2-3 0,1-1 5 0,2 1-2 16,-2 0 3-16,-2-1 2 0,2-2-6 0,2 4-2 16,-1-2-2-16,0 2-5 0,1-1 0 0,-1 2 1 15,-1-3-2-15,6 0 1 0,-5 1 0 0,0-1-6 16,2 0 0-16,0-2 0 0,-1 0 4 0,3 1 6 15,-3-2-2-15,3 1-1 0,-3-2-1 0,0 0 11 16,2 2-11-16,-1-2 9 0,-1 1-6 0,3-2-4 16,-4 0 14-16,1 1 1 0,4-1-9 0,-2 1 6 15,-2 1-2-15,2-1 3 0,-1-1-2 0,0 0-7 16,0 1 6-16,-1 2-3 0,-2-1 4 0,2-2-2 16,-2 0 3-16,-2 3-4 0,2-3-11 0,2 1 14 15,0 2-2-15,0-2-4 0,-1 2 4 0,0-2-5 16,1-1 9-16,3 3-2 0,-4-3 5 0,4 0-10 0,-3 0 11 15,4 2-1-15,-2-1-2 0,-1 0 0 0,3-1 2 16,-1 1 3-16,2-1-8 0,-2 1 4 16,0 0 0-16,2 2-5 0,-4-1 5 0,2-1-6 0,-1 0-8 15,-1-1 2-15,1 3 4 0,-2-2 4 0,0-1-14 16,1 2 5-16,-1-2 3 0,-1 2 1 0,-3-2 0 16,2 0-3-16,0 0 5 0,0-1-2 0,0 0-4 15,-1-1-3-15,0 1 3 0,2-2 9 0,0-1-4 16,0 0 1-16,2 1 0 0,0 0 0 0,-1-2 0 15,3 1 2-15,-2 1 6 0,3-1 2 0,-3-1-8 16,0 0-5-16,2-1 6 0,-3 2 6 0,-1-1-1 16,4 0-4-16,-3 0 0 0,-1-2 0 0,2 0 1 0,0 1 5 15,-2-2 0-15,1 3-1 0,-1-5 8 0,0 3-1 16,2-2 4-16,-2-2-4 0,0 4 5 16,1-4-8-16,-3 2 4 0,4-5-2 0,-2 6 7 0,1-5-6 15,2-2-4-15,2 2 0 0,-5 2 7 0,0-4-9 16,0 1 2-16,0 0-5 0,-3 0 2 0,3-1-3 15,-1 0 4-15,1 0 1 0,-2 2-5 0,-3-3-7 16,4 2 4-16,-3 2 0 0,0 1 2 0,0-4-4 16,-1-1 6-16,1 4-6 0,-2-1 10 0,-1 1-4 15,2 0 0-15,-3-5-4 0,1 5 2 0,-1-5-1 0,-1 5 10 16,-1-3-7-16,1 1 5 0,-4-1 1 16,-1-2-4-16,-2 2 2 0,5 4 1 0,-5-6-1 0,0 3-3 15,-1-1 2-15,-1 1-7 0,0-3 7 0,1 1-17 16,-2 2 6-16,-1-3 7 0,-2 1-5 0,0 1 1 15,-5-5 3-15,3 2 2 0,-3-4-7 0,7 6 1 16,-5 2 5-16,2-2-2 0,-2-3 1 0,2 5 2 16,-2-2-7-16,2 1 4 0,3 2-1 0,-3 0 1 15,-2 1 2-15,2 0-6 0,1 2 1 0,-3 3-1 16,4 1 0-16,-2 0-1 0,4 3 2 0,-5 1-4 16,1-3-5-16,1 4 10 0,-5 0-6 0,4-1 4 15,0 1-3-15,-3 1-3 0,-1 0 0 0,-1 1 2 16,1 1 2-16,-1-1 2 0,-4-1-7 0,5 0 11 15,-10 1-6-15,8 1 2 0,0-1 2 0,-1 1-1 0,-1-2-4 16,-1 0 1-16,5 0-5 0,-4 1 4 0,2 0 1 16,2-1 0-16,-2 0 1 0,3 1-1 0,4 1 4 15,-2 1-5-15,1 1 3 0,-2-1-4 0,-3 2 3 16,2-1-3-16,0 2 0 0,0 1-3 0,7 0 6 16,-3 0 3-16,3-1-2 0,-1 3-1 0,0 0-2 15,-1 3 2-15,1 1 4 0,-1 2-4 0,1 1 2 16,0-1-5-16,-1-3 6 0,3 4-2 0,2-5 1 15,-1 3-3-15,2-2 1 0,2 0 7 0,-1-2-2 16,1 2 0-16,1 0-8 0,-2-2 6 0,4 1-4 16,-4-1-2-16,1 3 0 0,4-2 0 0,0-3 3 0,-4 3 6 15,4-1-1-15,-1 0-5 0,0 0 0 0,-2 0-1 16,3-1 3-16,0 2 0 0,-1-2-3 16,-2 3 5-16,2 0-2 0,-2-2-5 0,1 1 7 0,-3 0 0 15,1 2 1-15,-1-2-1 0,2-1-7 0,-2 1 2 16,1 1 2-16,4-2 5 0,-4 0-3 0,3 2 2 15,-2-2-7-15,6 1 0 0,-2-1 3 0,-1-1 0 16,4 0 0-16,0-1-1 0,1 2 2 0,2-2 2 16,0 1 2-16,-2-1-7 0,3 1 1 0,0-1 4 15,2 3-2-15,0-3 4 0,3 2-9 0,1 2 7 0,-1 0-5 16,1-3-4-16,-1 2 10 0,-2-2 1 16,1 2-1-16,-1 1-1 0,-1-2 1 0,-1-2-4 0,0 2 3 15,0-2-1-15,5 4-3 0,-9-3 3 0,7-2-4 16,-3 0 0-16,0-1 4 0,-3 0-2 15,7 1 3-15,-5-2-4 0,3 0 3 0,3 1 0 0,3-2 0 16,3 1-6-16,1-2-4 0,9 1 1 0,-2 0 0 16,4-1-1-16,2-3-9 0,0 0-1 0,4 0 6 15,2-3-1-15,11-1 1 0,-10 2 1 0,9-6 3 16,-13 4-7-16,1-4 2 0,-2 2 8 0,-3-2-4 16,2-2 0-16,-5 1 10 0,-3-2-3 0,1-2-2 15,-5-2 3-15,-1-2 3 0,1-1 3 0,-5-1-5 16,-4-2 0-16,-5 4 1 0,5-7-1 0,-9-1-1 15,2-1-5-15,-6 2 7 0,-1-4-7 0,-3 2 5 0,1 0-3 16,-5 0 0-16,1 1 0 0,-4 0 5 0,3 0 0 16,-2 2 5-16,0 5-7 0,2-2 1 0,-1 3-3 15,-1-1-1-15,0 0 5 0,0 0-12 0,2-2 11 16,0 4-1-16,-4-3 1 0,-1-3-2 0,4 6 2 16,-3 0 0-16,1 2 1 0,-2 0-2 0,-3 1 1 15,3-2-1-15,-4 2 0 0,2 3 2 0,-4 0 0 16,1 1-3-16,-2 0 6 0,0 1-11 0,2 2 7 15,0-1 2-15,-3 1-3 0,0 1-2 0,-1 0 5 0,2 2-1 16,-8-4-2-16,6 4 1 0,-1-2 0 16,-6 1 2-16,-3 1-2 0,4 0 1 0,-2 2-3 15,2-2-1-15,-2 2 2 0,-2-1-2 0,0 1 1 0,1 2 4 16,7 1-5-16,-7-1 0 0,4 2 4 16,4-1 1-16,3 0-7 0,-2 1 6 0,3 1-3 0,3 1 5 15,-3 1-3-15,5 0-8 0,-1 2 5 0,3 0 3 16,2 0-3-16,-1 1 4 0,-1 4 0 0,0 0-8 15,-2 3 8-15,2-1 0 0,-3 7 2 0,-1 2-1 16,3-2-3-16,-2-1 3 0,3-3-12 0,0 5 14 16,3-5-1-16,-1 1-3 0,-1 3 5 0,6-2-6 15,-1-2 6-15,1 2-6 0,-1-2 2 0,5 2 0 0,0-2 0 16,0 1 2-16,0 0-1 0,0 2 5 16,0-4-2-16,1 1-17 0,-1-1 12 0,3 0 3 0,-2 0-3 15,-1-4-1-15,-1 2-2 0,1-2 3 0,0-1 0 16,0 0 3-16,-3-3-1 0,6 3-1 0,-3-2-1 15,1 0 1-15,-1 0-3 0,0-1 2 0,2 2 4 16,1-2-10-16,1 0 7 0,-1-1 1 0,3 0 4 16,-1 1 0-16,-1-2-2 0,5 4-1 0,4-5 1 15,-2 8 1-15,-3-7-4 0,10 4 3 0,-3-1-2 16,2-2 0-16,2 0-4 0,-1 2 5 0,2-3-7 16,-2 2 11-16,10-1 0 0,-6 0 3 0,9-1-8 15,-3 3 6-15,-1-3 3 0,1 0-9 0,0 0 3 16,-8-3 0-16,11-1 1 0,-11 1-6 0,10-3 8 15,-7 2-6-15,-3-2-2 0,2-2 2 0,6-3-2 0,-6 1 6 16,-2-1-1-16,7-5-11 0,-4 3 4 0,-4 0-5 16,7-8 5-16,0 2-2 0,-2-3 8 0,1 0-8 15,2-4-3-15,-3-2 4 0,-1 0-3 0,-1 0-1 16,1-3-2-16,-4-1-5 0,-1-1-5 0,0 0 1 16,-4-3-10-16,-3-3 2 0,-1 0-2 0,-4 1 1 15,-2-1-8-15,1-2 10 0,-1 1 14 0,-4-1-11 16,0 1 2-16,-4 0 8 0,3 1 9 0,-3 0-3 15,0 1 7-15,0 3 1 0,-2 2-2 0,-1-1 5 0,1 4 1 16,1 5 1-16,0 3 4 0,0 2-3 16,-1-1-7-16,1 3 8 0,-2 1-6 0,-2 1 1 15,1-1-1-15,-1 3 0 0,-1 1-1 0,-2 1-2 0,-4-2 6 16,-1 4-3-16,-1 2 2 0,-3-2-1 0,3 3 1 16,-3 2-4-16,-2-2-8 0,-3 1 10 0,-4 0 0 15,3 0-3-15,-1 1 0 0,1 4 3 0,-2-4-3 16,2 4 0-16,-1-2 0 0,0 1 3 0,-3 2-3 15,-1 2 5-15,4-2-4 0,-1-1 1 0,-1 3 4 16,4 1-1-16,-1 1-2 0,1-1 0 0,-1 5 0 16,3-1 7-16,6-2-9 0,-2 5 4 0,4-2 2 15,2 0-3-15,0 1-6 0,4 0 8 0,-1 2-1 0,3 1-7 16,0 3 8-16,2 0-1 0,2 0 1 16,0 4-7-16,4-2 7 0,-1 1-3 0,1-1 2 15,3 2-4-15,0-6 6 0,1 5-9 0,-1-4 1 0,2-4 0 16,2 3 5-16,2-2 1 0,-1 0-5 0,5 3-3 15,-4-3 2-15,2-1 4 0,1-5-2 0,2 2 3 16,1-2 0-16,0 0-12 0,2-2 10 0,7 2-3 16,3 0 8-16,-8-7-3 0,8 1 1 0,-6-4-4 15,9 2-1-15,2-3-5 0,-4-2 5 0,4-3-5 16,-1-2 1-16,0-1-1 0,-1-2 4 0,-2-3-18 16,1-3 10-16,-3 0-5 0,-3-4 1 0,-2 0-17 15,-1-4-8-15,-3-1 0 0,-3 1-5 0,-4-4-4 16,2 0 3-16,-5-1-8 0,-3 0 1 0,0 3 2 15,-4 0 7-15,-3 7 1 0,-2 0 25 0,-1 0 6 16,-3 2 7-16,-3 1 3 0,1-2 6 0,-2 4 3 0,0-1 0 16,-2 4-4-16,1 2 9 0,1 0 3 0,-1 0 9 15,1 4-8-15,-2 0-3 0,0 3-3 0,-1 1 2 16,4 0-6-16,-2 1 5 0,2 0-3 0,-2 2-5 16,2 1-1-16,2 1 3 0,-2 2 0 0,0-2-7 15,2 3 8-15,-7 1-10 0,4 2 2 0,6-1-7 16,-5-1 14-16,3 2 1 0,-1 3-2 0,-1-3-5 15,4 1 4-15,1 0 0 0,-1 2-2 0,2 1 1 16,-1-1 3-16,3-3-3 0,3 3 1 0,0-2 6 16,0 0-8-16,2 0 0 0,0 0 0 0,3-3-3 15,-1 3 5-15,4-2-3 0,-2-2 3 0,1 1 4 16,0-3-8-16,3 0 4 0,2-3-5 0,-2 1 9 16,4-3-3-16,-1-2-1 0,5-2-7 0,1-1 0 15,0-1 4-15,2-4-6 0,5-3-2 0,-9 2 4 16,2-2 1-16,1-3 0 0,-3 0 4 0,-4 1-1 0,-3-3-2 15,-1 1-1-15,-1 0-1 0,-3-1-1 0,-1 2 5 16,-8 3-2-16,4 0-1 0,-5 1 6 0,0 1 1 16,-3 1 2-16,-1 2 8 0,-1 2 2 0,-3 2-2 15,-1 1 0-15,1 2 5 0,-6 2 5 0,1 0-1 16,-1 2-5-16,2 5-1 0,1-4 7 0,3 6-9 16,-2-2 1-16,7 0-4 0,0 1-4 0,0 1 5 15,4-1-7-15,1 2 4 0,3 0-1 0,3-1-1 16,-3 0 3-16,5-1-8 0,4 2 2 0,-3-5-1 15,7 3 2-15,1-2-10 0,1 1-4 0,2-4-4 0,1-1-2 16,-2 0 1-16,-1-1 0 0,-2-2-1 16,0-1 4-16,1-3-3 0,-1-2 7 0,-4 4-3 0,-3-2-6 15,1-1 4-15,-6 0-1 0,-1-5 4 0,0 5-9 16,0-2 8-16,-4 1-1 0,0 1 3 16,2-2-1-16,-6 1 2 0,3 0 5 0,1 1-2 0,-1 1 2 15,0 1 4-15,-2 0-11 0,1 0 2 0,6 2 2 16,-9-2 2-16,9 2 3 0,-7 4-2 0,7-4 0 15,-8 2 6-15,4 0-10 0,0 0 5 0,2 1-3 16,2-3-2-16,-3 3 1 0,-1-1 7 0,4-2-21 16,-2 3 18-16,2-3-3 0,0 0 3 0,-4 3 5 0,4-3-4 15,0 0 0-15,0 0-4 0,0 0 2 16,0 0 7-16,0 0 1 0,0 0-9 0,0 0 0 16,0 0 5-16,0 0-7 0,0 0 1 0,0 0-5 0,0 0 3 15,0 0 2-15,0 0 1 0,0 0-4 0,0 0 7 16,0 0-9-16,0 0-2 0,0 0 4 0,0 0 2 15,10 1-1-15,-10-1 0 0,0 0-1 0,0 0 3 16,0 0 4-16,0 0-7 0,0 0 5 0,0 0-7 16,0 0 6-16,0 0 0 0,0 0-1 0,0 0-2 15,0 0 3-15,0 0-5 0,0 0-2 0,0 0 3 16,0 0 6-16,0 0-5 0,0 0-1 0,0 0 7 16,0 0-6-16,9-1 3 0,-9 1 4 0,0 0-3 15,0 0 1-15,0 0-4 0,0 0-4 0,0 0-6 16,0 0 15-16,0 0-5 0,0 0 6 0,0 0 0 15,0 0 0-15,0 0-5 0,0 0 3 0,0 0-5 0,0 0 1 16,0 0 4-16,0 0 3 0,0 0 1 0,0 0 2 16,0 0-5-16,0 0-4 0,0 0 7 0,0 0 0 15,0 0 0-15,-2-8-4 0,2 8 2 0,0 0-5 16,0 0 0-16,0 0-5 0,0 0-4 0,0 0 4 16,0 0 2-16,0 0 2 0,0 0-3 0,0 0 6 15,0 0 1-15,0 0 1 0,0 0-3 0,0 0-13 16,0 0 10-16,0 0 6 0,0 0-3 0,0 0 3 15,0 0 2-15,0 0-7 0,0 0 2 0,0 0 6 0,0 0-3 16,0 0-5-16,0 0 1 0,0 0-2 16,0 0 0-16,0 0 4 0,0 0-4 0,0 0 2 15,0 0-2-15,0 0 10 0,0 0-1 0,0 0-1 16,0 0 3-16,0 0 4 0,0 0-3 0,0 0-6 16,0 0 10-16,-9-2-1 0,9 2-5 0,0 0 3 0,0 0-5 15,0 0 4-15,0 0-6 0,0 0 0 0,0 0 1 16,0 0 1-16,0 0-3 0,0 0 3 0,0-5-2 15,0 5 3-15,0 0-1 0,0 0-6 0,0 0 2 16,0 0-5-16,0 0 3 0,0 0 1 0,0 0-1 16,0 0 2-16,0 0-2 0,0 0 2 0,0 0-6 15,0 0 1-15,0 0-1 0,0 0 5 0,0 0-2 0,0 0 0 16,0 0 6-16,0 0-4 0,0 0-3 16,0 0-3-16,0 0 8 0,0 0-5 0,0 0 6 15,0 0-7-15,0 0 4 0,0 0-8 0,0 0-5 0,0 0 0 16,-9 0 4-16,9 0-5 0,0 0-2 0,0 0-1 15,0 0 5-15,0 0-1 0,0 0 1 0,0 0 6 16,0 0-6-16,0 0 0 0,0 0 1 0,0 0 7 16,0 0-7-16,0 0-1 0,0 0-2 0,0 0-1 15,0 0 2-15,0 0-1 0,0 0-1 0,0 0-1 16,0 0 7-16,0 0-10 0,0 0 0 0,0 0-5 16,0 0-1-16,0 0-3 0,0 0-2 0,0 0-6 15,0 0-2-15,0 0-16 0,0 0-57 0,0 0-119 16,0 0 54-16</inkml:trace>
  <inkml:trace contextRef="#ctx0" brushRef="#br0" timeOffset="64298.04">23004 10738 57 0,'0'0'56'0,"0"0"-6"0,0 0 0 0,0 0-7 16,0 0-4-16,0 0-2 0,0 0-5 16,-6-1-5-16,6 1-3 0,0 0 1 0,0 0-2 0,0 0-5 15,0 0-4-15,0 0-2 0,0 0-1 0,0 0 2 16,0 0-5-16,0 0 4 0,0 0 1 0,0 0-6 15,0 0-4-15,0 0-2 0,0 0 4 0,0 0-1 16,0 0 3-16,0 0-6 0,0 0 3 0,0 0 1 16,0 0 7-16,0 0-5 0,13 7-3 0,-8-4 2 15,1-3 2-15,2 2 3 0,-1 0-5 0,3 1 3 0,1 0-6 16,2-1 36-16,-2 0-11 0,6 4 1 16,-2-1 2-16,-1-1-7 0,-1 0-1 0,0-1 0 15,3 2-5-15,-3 0 1 0,1-2-3 0,-1 2 1 0,-3-1 3 16,2 1-9-16,-2 0-2 0,0-1 2 15,-2 1 0-15,-2-2-1 0,1 1-6 0,-2 0-1 16,0 0 3-16,-1-1-9 0,0-1-3 0,-1-1-1 0,0 2-6 16,-3-3-2-16,4 5-3 0,-4-5-10 0,1 3-12 15,-1-3-16-15,0 0-84 0,0 0-149 0,0 0 66 16</inkml:trace>
  <inkml:trace contextRef="#ctx0" brushRef="#br0" timeOffset="64778.04">23013 10836 59 0,'-2'-1'104'16,"2"1"-5"-16,0 0-13 0,0 0-4 0,-4-4-10 15,4 4-5-15,0 0-3 0,0 0-10 0,-3-3-5 16,3 3-13-16,0 0 2 0,0 0 0 0,0 0-12 0,0 0 0 16,0 0-5-16,0 0 4 0,0 0-1 15,0 0-5-15,0 0-6 0,0 0 0 0,0 0-3 0,0 0 1 16,0 0 4-16,0 0-2 0,0 0-6 0,0 0 7 15,0 0 2-15,0 0 2 0,0 0 0 0,0 0 3 16,0 0 3-16,0 0-2 0,0 0-1 0,0 0-1 16,4 11-3-16,-4-11-6 0,0 0 4 0,3 3 1 15,-3-3-2-15,6 3-9 0,-1 0 9 0,4-1-3 16,-1 1 1-16,3 0-2 0,2 1-9 0,0-3 1 16,1 2 3-16,3 0 5 0,0 2-2 0,-2 0 5 15,4-3-4-15,-4 2-5 0,0 2-1 0,-3-3-8 0,-1-1 6 16,-2 0-10-16,-1-1-13 0,-3-1 7 15,1 2 1-15,-3 0-11 0,1 1 4 0,-4-3-13 16,2 4-9-16,-2-4-11 0,0 0-4 0,0 0-29 0,-9 6-87 16,3-3-187-16,1-2 83 0</inkml:trace>
  <inkml:trace contextRef="#ctx0" brushRef="#br0" timeOffset="66205.57">23201 11736 23 0,'-4'1'83'0,"4"-1"3"16,0 0-4-16,-5 2-7 0,5-2 0 0,0 0-7 16,0 0-2-16,0 0-15 0,0 0 4 0,0 0-7 0,0 0-3 15,0 0-1-15,0 0-10 0,0 0-2 0,0 0-7 16,0 0-1-16,0 0 0 0,0 0-4 15,0 0-4-15,0 0 2 0,0 0-5 0,-9 0 1 0,9 0-5 16,0 0 7-16,0 0-6 0,0 0 3 0,0 0-4 16,0 0-3-16,0 0 6 0,0 0 4 0,0 0-5 15,0 0 13-15,0 0-16 0,0 0 5 0,0 0 5 16,0 0-5-16,0 0-2 0,0 0-2 0,0 0-1 16,0 0 5-16,0 0-3 0,0 0-2 0,0 0 1 15,0 0-1-15,18 3-2 0,-8-2-1 0,2-1 4 16,-2 1 4-16,5-1-3 0,2 2-2 0,1-1-5 15,1 0 2-15,-1-1 2 0,2 0-3 0,-3 3 2 0,2-1 0 16,-4-1-1-16,-2 1-5 0,0 0 5 0,1-1-1 16,-5 3-6-16,0-2-7 0,0 1-8 0,-3 0-2 15,-1-1-1-15,-1 0-1 0,1-1-7 0,-1 3 5 16,-4-4-5-16,1 5-6 0,-1-3-10 0,0-2-9 16,-5 6-15-16,2-5-100 0,-3 2-181 0,3 0 80 15</inkml:trace>
  <inkml:trace contextRef="#ctx0" brushRef="#br0" timeOffset="66560.12">23161 11860 20 0,'0'0'61'16,"-5"2"-6"-16,5-2-1 0,0 0 9 0,0 0 9 15,0 0 8-15,0 0-1 0,0 0-3 0,0 0 0 16,0 0 3-16,0 0 0 0,0 0 0 0,0 0 6 16,0 0-18-16,0 0 0 0,0 0-6 0,0 0-7 15,11-8-7-15,-5 6-7 0,2 0-3 0,3 0-3 0,3 0-3 16,4 2-2-16,1 0-4 0,4-3 0 0,5 1-1 15,2 2-9-15,-1 0-1 0,-1 2 3 16,-5 1-6-16,0-3 1 0,-5 2-1 0,1 0-8 0,-6 0-8 16,0 0-13-16,-2-1-9 0,-2-1-8 0,0 3-7 15,-2-3-9-15,-1 2-14 0,-1 0-16 16,0 0-20-16,0 1-93 0,-5-3-208 0,3 2 93 0</inkml:trace>
  <inkml:trace contextRef="#ctx0" brushRef="#br0" timeOffset="-192484">18974 14748 66 0,'0'0'88'0,"0"0"-9"0,0 0-8 0,0 0-12 15,0 0 1-15,0 0-7 0,0 0-5 0,0 0 2 16,0 0-2-16,0 0-3 0,0 0 3 0,0 0 8 15,0 0-5-15,0 0 6 0,0 0-5 0,0 0-2 16,0 0 1-16,0 0-5 0,0 0 2 0,0 0-9 16,0 0 0-16,0 0-5 0,0 0-5 0,0 0-1 15,0 0-5-15,0 0 0 0,0 0-7 0,0 0 3 16,0 4-2-16,0-4 6 0,0 0-7 0,0 0-1 16,0 0 2-16,0 0 4 0,0 0 8 0,0 0-3 15,0 0 6-15,0 0 0 0,0 0 2 0,0 0 1 16,0 0 1-16,0 0 0 0,0 0-1 0,0 0-5 0,0 0 2 15,0 0-2-15,0 0-3 0,0 0-1 0,0 0-1 16,0 0 3-16,0 0-3 0,0 0-3 0,0 0 1 16,0 0-3-16,0 0 1 0,0 0-4 0,0 0 0 15,0 0-3-15,0 0 0 0,-5-11-2 0,5 11-2 16,0 0-1-16,-1-4 2 0,1 4-5 0,-2-5 5 16,2 5 0-16,-2-2 2 0,2 2 3 0,-4-5 0 15,4 5-3-15,-1-5-1 0,1 5-3 0,-4-3 2 16,4 3 0-16,-3-6-2 0,3 2 1 0,0 4-1 15,-2-2 0-15,2 2 0 0,-3-5-3 0,1 1 2 16,-1 1-3-16,3 3 3 0,-5-2 3 0,5 2 4 16,-4-2 5-16,4 2 0 0,-5-3-2 0,0 2-1 0,5 1-1 15,-5-6-5-15,2 3 0 0,-2 2-2 0,4-3 4 16,1 4 1-16,-8-4 0 0,5 1-3 16,-1 1-2-16,1-1 0 0,3 3 1 0,-6-4-3 0,2 3 4 15,-3-2-3-15,6 2-1 0,1 1 0 0,-9-3-2 16,5 1 2-16,4 2-4 0,-6-4 1 0,6 4-1 15,-8-1 1-15,4-1 1 0,4 2 2 0,-10 0 1 16,10 0-2-16,-7 0 1 0,7 0-1 0,-7 2-2 16,-1-1 0-16,8-1 2 0,-6 2-3 0,1 0-1 15,1 0 0-15,4-2 1 0,-8 3-3 0,8-3 4 16,-5 1-3-16,3 2 1 0,-2 0-1 0,-1-1 2 16,2 3 1-16,-1-1 0 0,-1 0 1 0,3 0-3 0,-3-1-1 15,2 1 1-15,0-1-1 0,0-2 3 0,0 3-1 16,-1 1 4-16,2 0 1 0,-1-2 0 15,2 1-2-15,-2 0 0 0,2 1-1 0,-3-2 1 0,3 0-1 16,-2 4-2-16,1-4 2 0,2 1-1 0,-4 1-1 16,3 0 2-16,-2 0 1 0,1 2 0 0,-1 0 2 15,2-2-1-15,-3 4 2 0,3-1 0 0,-1-1-1 16,1 1-3-16,0 1 1 0,0 1 1 0,-1 0-2 16,1-1 1-16,1 0-4 0,-1 2 2 0,1-2-1 15,1 1 2-15,0 2-2 0,1 0-2 0,0-1 1 16,-3-1 2-16,2 1-3 0,2-2 2 0,-1 1-2 15,1 0 1-15,-1 0-1 0,0 0 2 0,2-1-1 16,-1 0-2-16,4-1 0 0,-4 0 0 0,-1-2 2 0,4 1 1 16,-2 2-1-16,1-1-1 0,-1 0 1 0,2 1-1 15,-1-2-1-15,2 0 2 0,-3-1-4 0,2-1 2 16,2 1-1-16,-2-3-1 0,-1 0 2 0,2 1-2 16,-1-2-2-16,2 1 3 0,-1-3 0 0,2 0 2 15,1 0-7-15,-2 0 3 0,1-4-1 0,4 0 2 16,-4 0-1-16,1-1 3 0,1-3 0 0,-4 1-1 15,2 0-1-15,-1 0 1 0,2 3-2 0,-4-4 1 16,1 1 3-16,-1 0 0 0,2-2 0 0,-5 3-2 16,3 1-1-16,-1-2 1 0,0-1 0 0,-1 3 2 15,-2 0 1-15,3 1-1 0,-2-2-3 0,1 1 2 16,-2 1 0-16,-2-1-3 0,2 1 3 0,-2 4 0 16,1-5 1-16,-1 5 2 0,0-5-1 0,0 5-1 15,0-4 1-15,0 4-2 0,0 0-2 0,0 0 1 16,-3-6 2-16,3 6-1 0,0 0-1 0,0 0-5 0,0 0 7 15,0 0-4-15,0 0 0 0,0 0 0 0,0 0 1 16,-14 8 1-16,12-5-6 0,2-3 9 0,-4 5-2 16,1-2-2-16,2 2 0 0,1 0 0 0,-1-1 0 15,2 2-1-15,-1-1 4 0,0 1-3 0,0 1 6 16,1-2-7-16,1 1 5 0,-2 2-2 0,0-2-3 16,1-1 3-16,0 1 1 0,0 1-2 0,1-2 1 15,-1 1 2-15,0-2-1 0,1 3-7 0,-1-3-2 16,3 1-12-16,-3 0-22 0,0-2-14 0,2 1-22 15,-1-1-24-15,-2-3-31 0,3 4-14 0,-2-1-43 16,-1-3-168-16,0 0-386 0,0 0 171 0</inkml:trace>
  <inkml:trace contextRef="#ctx0" brushRef="#br0" timeOffset="-192075.81">18837 14911 163 0,'0'0'163'0,"-3"-3"-17"0,3 3-10 0,0 0-8 16,0 0-7-16,0 0-2 0,0 0-3 0,0 0-3 15,0 0-9-15,0 0-2 0,0 0-7 0,0 0-5 16,0 0-5-16,0 0-3 0,0 0-9 0,0 0 1 16,0 0-5-16,0 0-2 0,0 0-5 0,0 0-6 15,0 0-9-15,0 0-5 0,0 0-9 0,0 0 5 0,0 0-5 16,0 0-1-16,12-1-6 0,-4 1-3 16,-8 0-5-16,18 0 4 0,-8-3-3 0,-1 3-8 15,5 0 2-15,-2-2 1 0,0 2-3 0,0-1-2 0,1 0 1 16,-3 0-3-16,0 1 0 0,2-1-1 0,-2-3 1 15,-1 2 2-15,-3 1-10 0,2 1-8 0,-8 0-12 16,9-1-18-16,-9 1-20 0,7 0-16 0,-7 0-20 16,8 0-18-16,-8 0-17 0,6 2-14 0,-2 2-44 15,-3-1-101-15,-1-3-311 0,7 3 138 0</inkml:trace>
  <inkml:trace contextRef="#ctx0" brushRef="#br0" timeOffset="-191783.74">19126 14898 34 0,'0'0'178'0,"0"0"-7"0,0 0-7 0,-4-4-13 16,4 4-12-16,0 0-16 0,0 0-8 0,0 0-13 0,0 0-11 16,0 0-8-16,0 0-10 0,0 0-8 0,0 0 2 15,0 0-9-15,0 0-3 0,9 13-3 0,-6-11-7 16,-1 5 7-16,-2-2-3 0,4 2-14 0,0 1 6 15,-3-1-2-15,0 4-11 0,-1 0 1 0,3-2 0 16,-3 0-9-16,1 1 5 0,-1-5-3 0,2 2 3 16,-1-1-7-16,-1-2-2 0,1 3 0 0,0-3-5 15,1 1 2-15,-1 0-12 0,0-1 1 0,-1-4-17 16,0 4-11-16,2 1-18 0,-2-5-21 0,0 0-27 16,0 0-38-16,0 0-49 0,0 0-102 0,0 0-305 15,0 0 134-15</inkml:trace>
  <inkml:trace contextRef="#ctx0" brushRef="#br0" timeOffset="-191571.72">19094 14749 88 0,'4'-2'162'0,"1"-4"-9"15,-1 2-18-15,2 3-8 0,-2-2-13 0,3 2-4 16,-1-1-23-16,-1-3-3 0,1 5-7 0,1 0-9 16,-7 0-21-16,7 2-22 0,-3 2-37 0,-4-4-33 15,12 2-43-15,-11 2-101 0,3-2-205 0,0 0 91 16</inkml:trace>
  <inkml:trace contextRef="#ctx0" brushRef="#br0" timeOffset="-191189.74">19253 14848 104 0,'0'6'180'0,"0"-1"-11"16,2 3-15-16,-2 0-13 0,2 1-17 0,1 1-9 16,2 3-12-16,-1-4-14 0,1 1-4 0,-1 0-14 15,-3-1-7-15,3 1-4 0,-1-3-4 0,-2-1-4 16,2 2-8-16,-1-4 9 0,-2 1 5 0,0 1 13 15,1-3 5-15,2 0-6 0,-3 1-5 0,0 0-4 16,0 0-7-16,0-4-5 0,1 6-4 0,-1-2-6 16,0-4-2-16,3 4-8 0,-3-4 0 0,4 2-2 15,-4-2-3-15,2 4-4 0,-2-4-4 0,4 1 2 16,-4-1-6-16,0 0 2 0,0 0 1 0,8-8-2 16,-7 5 3-16,4-2-1 0,-2-1 1 0,-1 2 1 15,2-3 2-15,-1 1-5 0,-1 0 4 0,1-3-1 0,2 0-6 16,-4 4 2-16,2 0-3 0,-2-2 1 15,3 0-6-15,-2 2 4 0,2-3-4 0,0 4-4 16,1-2 3-16,0 2 1 0,0-1-12 0,2 1-4 0,-2-2-11 16,-1 3-12-16,0-3-14 0,-1 6-17 0,0-2-20 15,1-2-21-15,-2 0-28 0,2-1-30 0,-1 1-176 16,-3 1-367-16,2-4 162 0</inkml:trace>
  <inkml:trace contextRef="#ctx0" brushRef="#br0" timeOffset="-190779.13">19472 14564 120 0,'-1'-6'142'0,"1"6"-10"0,0 0-5 16,0 0-9-16,0 0-11 0,-2-3-11 0,2 3-9 15,0 0-2-15,0 0 2 0,0 0 3 16,0 0 12-16,0 0 7 0,-3 18-7 0,3-10-10 0,0-2-8 16,-4 4-7-16,4 4-1 0,-2-2 6 0,0 3-6 15,4 4-5-15,0-2-8 0,-2 0-6 0,1 3-1 16,2-1-8-16,-2 1-2 0,3-1-4 0,2 5-5 15,0 0 1-15,0-4-4 0,-1-2-3 0,0 2 1 16,-1-3-6-16,2 2-2 0,-2-2-2 0,1-2-2 16,-1-1-3-16,0-4 0 0,-4 2-1 0,5 0-2 0,-1-2-1 15,-3 0-3-15,2-2-1 0,-1-1-1 16,0 1-4-16,0-2-14 0,1-4-13 0,1 3-14 16,-3-1-18-16,1-1-24 0,1 0-31 0,-3-3-39 0,4 1-49 15,-4-1-150-15,0 0-376 0,0 0 166 16</inkml:trace>
  <inkml:trace contextRef="#ctx0" brushRef="#br0" timeOffset="-190343.47">19756 14812 30 0,'0'0'181'0,"0"-7"-18"0,-1 3-7 0,2 0-11 16,-1 4-6-16,-1-4-6 0,1 4-2 0,-3-6-10 15,2 2-12-15,1 4 1 0,-3-4-2 16,3 4-6-16,-6-4-6 0,6 4-8 0,-4-4-11 16,-1 3-7-16,5 1-5 0,-8-2-2 0,8 2-11 0,-10 3-5 15,5-1-1-15,-4 4-3 0,0-2-1 0,2 0-5 16,0 4-1-16,1-2-3 0,-1 5-4 15,3-4-4-15,2 4-2 0,1 0-1 0,2 1-1 0,3-3-4 16,0 2 1-16,5 6-3 0,0-3-1 0,3 1 0 16,1-1-3-16,2-2 0 0,-2 1-5 0,1-3 1 15,0 1-2-15,-2-4 2 0,-3 2 1 0,-3-1-1 16,3-2-2-16,-3-1 1 0,-2 0-3 0,0-2 3 16,-1 0 8-16,-1 1 12 0,-1-2 6 0,1 3 3 15,-2-5 3-15,0 0 0 0,0 4-5 0,0-4 0 16,-8 2-2-16,3-2-7 0,-3 2 0 0,2 0-6 15,0-1-1-15,-1 1-9 0,-3 0-25 0,4 1-20 0,-2-3-34 16,-4 3-41-16,2 1-31 0,4-3-62 0,-6 2-211 16,6-2-448-16,-2 2 198 0</inkml:trace>
  <inkml:trace contextRef="#ctx0" brushRef="#br0" timeOffset="-188897.46">20670 14754 119 0,'-2'-5'143'0,"1"1"-15"16,0 0-10-16,-2 0-9 0,2-1-8 0,0 0-11 16,-2 1-7-16,3 4 2 0,-4-4-3 0,3 0 0 15,1 4-7-15,-5-4-7 0,1 1 1 0,4 3-3 0,-9-1-1 16,9 1 9-16,-14 1 1 0,8 3-6 0,-3 2-8 15,-3-1 10-15,3 2-5 0,0 0-3 0,-2 5-7 16,2-3 0-16,1 1-3 0,1 1-6 0,0 0-5 16,0 4-1-16,1-1-8 0,3 3 0 0,-1-6-1 15,2-1-5-15,2 3-2 0,0-4-2 0,2 2-3 16,-2-3 3-16,2 1-6 0,1-3-4 0,-1 0 2 16,1-1 1-16,2-1-4 0,-1 1 2 0,4-2-4 15,-1-3 2-15,4 0-2 0,1-3-4 0,0-1 0 16,-1 0 0-16,3-1 0 0,-1-2-3 0,1 2 0 15,-1-2-3-15,-3 0 2 0,0 3-2 0,-1-3 1 0,0-1 2 16,-1 3-3-16,-2-4-1 0,-3 3 3 0,1-1 0 16,-2 2-1-16,0-1 0 0,0 2 0 0,0-3-1 15,-1 3 1-15,-1 1-1 0,1 0-2 0,1-1 2 16,-2 4 1-16,2-4-1 0,-2 4 2 0,0-7-2 16,0 7 0-16,1-1 1 0,-1 1-3 0,0 0 2 15,0 0 0-15,0 0 0 0,4-5 0 0,-4 5-1 16,0 0 2-16,0 0 0 0,0 0-2 0,0 0 1 15,0 0 3-15,0 0-6 0,0 0 5 0,2 12-4 16,-2-7 1-16,0-2 1 0,0 3 1 0,0 2-2 16,2-3 0-16,0 2 1 0,-2 0-1 0,4 3-2 15,-1 1 4-15,3-5 4 0,0 5-2 0,0-6-1 16,-1 2 1-16,1-4-5 0,1 0 4 0,1 0 1 16,0-3 0-16,-1 0 3 0,3-5-3 0,0 3-1 0,-1-4 3 15,0 2 0-15,1-4-3 0,-2-1 0 0,-2 4 1 16,2-5-3-16,-2 0-1 0,2 3 2 15,-2-5 0-15,-1 1-1 0,1 2 0 0,-2 1 2 0,0 2-2 16,-1 2-1-16,1 1 2 0,0 1-5 0,-1-1 2 16,-3 3-3-16,8-3 6 0,-8 3-1 0,10 3 1 15,-3 1 1-15,-2 0-1 0,1 0 0 0,3 1-1 16,0-1-2-16,0 1 3 0,-4 0-5 0,4-3 4 16,0 1 0-16,0-1-1 0,5-2 3 0,-4 1-8 15,4-1 7-15,-2-1-1 0,-2-2-8 0,3 2 13 16,-2-2-4-16,-2-2 1 0,3 0 1 0,-1 1-2 15,1-1-5-15,-3 0 3 0,-5 1-9 0,3-2 4 16,-3 1 1-16,-1 1 3 0,2 1-5 0,-2-3 5 16,1 2-1-16,-4 0-2 0,2-1 0 0,0 1-1 15,-2 4-1-15,0-6 10 0,0 6-7 0,0-3 4 16,0 3 4-16,-4-4-6 0,4 4 5 0,-5-2-3 0,1-1 2 16,4 3-1-16,-8-2 1 0,8 2 3 0,-11 0 1 15,11 0 5-15,-11 0 2 0,4 0-1 0,7 0-1 16,-12 0 0-16,5 5 2 0,0-3 4 0,-2 3-3 15,3-2-1-15,3-1-1 0,-3 5-7 0,3-2 14 16,-2 4 0-16,1 1-6 0,1 0 8 0,1-2 5 16,-1 2-1-16,3 1 5 0,0 1-2 0,5 0-2 15,-2 0 2-15,1 1-6 0,4-1 1 0,-2 5-4 16,0-7 0-16,4 3-2 0,4-1 1 0,-2 0-8 16,0 1-22-16,1-4-24 0,3 3-33 0,-1-3-50 15,-6-1-53-15,1-2-51 0,-5-3-193 0,3 0-450 16,-4 1 200-16</inkml:trace>
  <inkml:trace contextRef="#ctx0" brushRef="#br0" timeOffset="-185041.91">21746 14672 37 0,'0'0'101'0,"0"0"-3"0,0 0-13 0,6-8 3 16,-6 8 2-16,0 0 2 0,2-5-1 0,-2 5 0 16,4-1-4-16,-4 1 4 0,0 0-4 0,0 0 1 15,0 0-1-15,0 0-2 0,0 0-9 0,0 0-12 16,0 0 0-16,0 0-7 0,0 0-6 0,0 0-3 16,0 0 1-16,0 11 3 0,0-5 2 0,0 2-6 15,2 0-6-15,-2 4 3 0,2-3-5 0,1 2-2 0,-1 2-3 16,1-4 0-16,1 3-5 0,0-1-5 0,-1 0-3 15,2 0 4-15,-1-1-8 0,3-2 0 0,-3 0-2 16,-1-2-1-16,1 1-1 0,1-3-3 0,-2-1 0 16,-1 2-1-16,2-3 0 0,-1 1 1 0,1-2-1 15,-4-1-1-15,0 0 1 0,16-4 2 0,-12 2 1 16,1-3 0-16,3 2-3 0,-3-4 1 0,3-1-3 16,-1 2 1-16,1-2-3 0,-3-1 0 0,4 0 1 15,-4 1-1-15,0 0 0 0,2 0 0 0,-3 0-2 16,-2 2 1-16,6-2-1 0,-6 4 0 0,5-1-2 15,-5-3 1-15,2 4 0 0,1-2-2 0,-1 1 3 16,4 2-3-16,-5 1 2 0,4-1-4 0,-2-1-11 16,0 1-9-16,0 3-13 0,3 0-15 0,-8 0-14 0,13 2-3 15,-6-4 6-15,1 2-4 0,-2 0 8 16,1-2 3-16,-1 2 4 0,2-1 3 0,-2-2 9 0,-1 2 0 16,3 0 3-16,-5-4 5 0,3 4 4 0,0-3-3 15,-4-2 7-15,4 1 8 0,-1 0-6 0,-1 1 6 16,1-1-2-16,0 0 1 0,-1 0 2 0,1-1 4 15,-2 2-1-15,-1 0 4 0,2 1 1 0,-1-1 9 16,-2 1 6-16,0-1 3 0,2 0 6 0,-3 0-9 16,0 4 4-16,0 0-3 0,-3-8 2 0,2 6 6 15,-3-2 0-15,4 4 11 0,-6-3-5 0,-1 2 0 16,7 1-6-16,-10-2 1 0,6 1 1 0,4 1-6 16,-9 3-1-16,2-2 3 0,1 3 6 0,4 1 1 15,-4 0 2-15,0 1-1 0,5 3 6 0,-3-1 0 16,-1 1-2-16,3 3 0 0,0 0-3 0,0-3 1 15,-2 1 3-15,5 3-3 0,-2 0-2 0,1-3-1 0,0 1 0 16,0 0-8-16,1-3 0 0,4 4 0 0,-3-3-6 16,4-1 3-16,-5 0-2 0,3-1-3 0,3-1-1 15,-1-1-2-15,0-2-3 0,3 2-12 0,0-1-22 16,4-1-20-16,-3-1-33 0,2 0-30 0,-1-3-36 16,2 0-34-16,-2-1-126 0,0 2-335 0,-1-4 149 15</inkml:trace>
  <inkml:trace contextRef="#ctx0" brushRef="#br0" timeOffset="-183578.38">22257 14638 45 0,'0'0'61'0,"0"0"8"0,0 0 5 16,0 0 6-16,0 0 7 0,0 0 13 0,0 0 1 15,0 0 0-15,0 0 0 0,0 0-5 0,6-1-3 0,-6 1-6 16,0 0-5-16,0 0-7 0,0 0-6 0,0 0-11 15,0 0-3-15,0 0-8 0,0 0-2 0,0 0-7 16,0 0 5-16,0 0-2 0,0 0 4 0,0 0 4 16,0 0 3-16,0 0-1 0,0 0 2 0,0 0 5 15,0 0 0-15,0 0 0 0,0 0-5 0,0 0-3 16,0 0-3-16,0 0-5 0,0 0-7 0,0 0-5 16,0 0 1-16,0 0-1 0,0 0-6 0,-6 13-1 15,5-5 0-15,1 0 7 0,0 2-2 0,-2 3-3 16,0 3-2-16,0-3-1 0,1 2-3 0,0-3-3 15,-1 0-3-15,1-1 0 0,1-1-1 0,3 0 2 16,-3-1-2-16,1 2-3 0,-1-7-2 0,0 2 0 16,1 0 0-16,-1-4-4 0,2 2 3 0,0-1 1 0,-2-3-2 15,5 1 2-15,-5-1-1 0,0 0-3 0,14-8 4 16,-7 6-3-16,-1-5-4 0,-1-1 2 0,4 0-2 16,-2 0 1-16,3-5-3 0,-4 4 1 0,3 1 0 15,-4-1-1-15,0 2 2 0,-1 0-3 0,0 1 2 16,1 2 1-16,0-3-5 0,-1 4 5 0,-1 1-3 15,-1-4 3-15,2 5-2 0,-4 1-1 0,6-3 6 16,-6 3 0-16,7 0-6 0,-7 0 1 0,0 0 0 16,9 7 3-16,-7-2-4 0,0-2 6 0,1-1-3 0,0 5-2 15,1-2-2-15,0-2 1 0,-2 2 1 16,2-1 0-16,-2 1 0 0,1-2-3 0,0-2 2 16,-3-1 1-16,6 3 2 0,-5-1 0 0,-1-2-2 0,7 3 5 15,-7-3-5-15,9-2 0 0,-9 2 0 0,0 0-5 16,9-6-7-16,-7 2 0 0,2 2-5 0,1-1-1 15,-3-1-7-15,1 0-3 0,2 0-3 0,-2-1 0 16,-1-2 5-16,2 2 0 0,-2 0 3 0,0-3 3 16,-2 3-1-16,3-2 2 0,-1 2 3 0,-2 0 2 15,2-1 4-15,-2 3-3 0,0 3 2 0,2-7 0 16,-2 7 1-16,1-2 5 0,-1 2-1 0,0 0-1 16,0 0 4-16,0 0 2 0,0 0 0 0,7 12-4 15,-5-8 8-15,-2 0-6 0,1 2 2 0,2 1 1 16,-2-3 0-16,2-1-2 0,0 1 4 0,-1 2 0 15,3-3 0-15,-1 0 1 0,2-1-1 0,-1 0 2 16,2 1-2-16,-2-2-1 0,0 0 0 0,2-1 3 0,-7 0 2 16,15-1-2-16,-10 0-5 0,1-2 3 0,1 1-3 15,-1 0 4-15,-1 1-2 0,2-1-2 16,-2 0 0-16,1-1 1 0,-2 1-2 0,0 0 5 0,0-1-3 16,-1 0-1-16,-1 0 2 0,-2 3 1 0,5-2 0 15,-2-2 3-15,-3 4-1 0,2-3-1 0,-2 3-3 16,1-6 2-16,-1 6 1 0,3-2 0 0,-2-3 0 15,-1 5 2-15,3-5-4 0,-2 1 4 0,-1-1-3 16,1 3 1-16,-1-3 3 0,0 5-4 0,3-5 1 16,-3 5 0-16,2-4 1 0,-2 4 0 0,0-3-1 15,0 3 2-15,0 0-1 0,0 0 0 0,0 0-2 16,0-5 3-16,0 5-8 0,0 0 2 0,0 0 0 16,0 0 0-16,0 0 2 0,0 0-1 0,0 0 0 15,0 0 1-15,0 0 3 0,0 0-2 0,0 0-2 16,0 0 2-16,0 0-1 0,0 0-3 0,0 0 5 0,0 0-2 15,0 0 0-15,0 0 2 0,0 0 2 0,0 0-1 16,0 0 0-16,0 0-2 0,0 0 1 0,0 0-2 16,0 0 2-16,0 0 4 0,0 0-5 0,0 0 4 15,0 0 3-15,0 0-1 0,0 0 0 0,0 0-2 16,0 0 2-16,0 0 1 0,0 0-1 0,0 0 1 16,0 0-3-16,0 0 4 0,0 0-4 0,0 0 4 15,0 0-3-15,0 0 0 0,0 0 1 0,0 0 3 16,0 0-1-16,0 0 0 0,0 0 0 0,0 0 0 0,0 0-1 15,0 0-2-15,0 0 0 0,0 0-1 16,0 0-3-16,0 0 4 0,0 0-3 0,0 0-2 16,0 0 6-16,0 0-3 0,0 0-2 0,0 0 1 0,0 0-1 15,0 0-1-15,0 0 2 0,0 0-2 16,0 0 5-16,0 0-3 0,0 0-3 0,0 0 4 16,0 0-1-16,0 0 2 0,0 0 4 0,-5 13 5 0,5-9 2 15,0 1 2-15,1-1 0 0,-1 3-3 0,2 0 2 16,0 0-4-16,-2-1-2 0,4 4 0 0,1 0 1 15,-2-2 0-15,1 3-5 0,1-3 1 0,-1 4-3 16,-2-5-1-16,3-2-12 0,-1 4-17 0,-1-4-23 16,1 2-25-16,-2-3-27 0,4 0-34 0,-4 1-37 15,0-4-166-15,-2-1-365 0,1 3 161 0</inkml:trace>
  <inkml:trace contextRef="#ctx0" brushRef="#br0" timeOffset="-183272.83">22868 14659 101 0,'0'0'222'0,"-7"-1"-14"16,7 1-16-16,-6-1-16 0,6 1-20 0,0 0-12 15,0 0-16-15,-7 5-13 0,7-5-9 0,3 7-10 16,-1 0-14-16,1-3-4 0,3 2-8 0,0 3-8 15,4-1-5-15,-4-3-6 0,1 7-3 0,0-2-4 16,2-1-5-16,-1 4-6 0,2 1-2 0,-5-4-2 16,0 0-6-16,-1-1 3 0,-1 1-6 0,-1 0-1 15,-2-4 1-15,-2 3 5 0,2-2 3 0,-2 2 3 16,-2-1 0-16,3-4 0 0,-4 1-4 0,1 0-4 16,3-3-4-16,-3 1-21 0,2-1-37 0,-2 3-46 0,4-5-61 15,-5 4-73-15,5-4-131 0,-4 2-380 0,4-2 169 16</inkml:trace>
  <inkml:trace contextRef="#ctx0" brushRef="#br0" timeOffset="-183100.85">23124 14852 137 0,'0'0'115'16,"5"1"-44"-16,-5-1-94 0,0 0-27 0,0 0-55 0,0 0 25 16</inkml:trace>
  <inkml:trace contextRef="#ctx0" brushRef="#br0" timeOffset="-178402.77">19190 15731 5 0,'0'0'73'0,"-3"-6"-6"0,3 6-1 16,0 0-6-16,0 0 1 0,0-5 4 0,0 5 2 16,0-5-1-16,0 5-8 0,-1-6-4 0,1 6-4 15,-1-5 9-15,0 1 6 0,1 2 6 0,0 2 4 16,0-6-2-16,0 6-4 0,-2-6-7 0,2 6-8 16,-1-6-7-16,0 3-3 0,1 3 12 0,0-8-2 15,0 8-2-15,-2-3-5 0,2 3 4 0,0 0 1 0,-1-4-14 16,1 4 3-16,0 0-8 0,0 0-14 0,-1-3 7 15,1 3-3-15,0 0 2 0,0 0-8 16,0 0 1-16,0 0-2 0,0 0 1 0,-4 15 3 0,4-8 4 16,0 6 3-16,0-3-1 0,-1 6-3 0,1 1 0 15,-4 0-1-15,4 1-3 0,0 0 4 16,-1-2-1-16,-1 2 5 0,2-1 6 0,-1-1-4 0,1-4-1 16,0 0-4-16,0 0 2 0,-1 0-5 0,0-1-1 15,1 0 0-15,-2-1-3 0,2 1-3 0,0-3 1 16,-1-1-9-16,1-1 7 0,0 2-7 0,-1-4 3 15,1 1 3-15,1 2 0 0,-1-5-5 0,0 3 1 16,0-5-2-16,-1 5 2 0,1-5-3 0,0 0-1 16,0 0 0-16,0 0-6 0,0 0-4 0,0 0-7 15,0 0-2-15,0-18-2 0,0 12-5 0,-2-2 2 0,1-2-2 16,1 1-8-16,-1-4-3 0,-2-3-1 16,2 0 4-16,-2 2 7 0,1 1-3 0,1-3-2 15,-2 4 6-15,-4-2 5 0,3-2 2 0,0 4 0 16,0 0 0-16,0 2-1 0,0 0 5 0,2 0 4 0,-2 1-2 15,3-1 1-15,-2 0 1 0,2 2 3 16,1-1-1-16,1 0 1 0,-1-2-1 0,4 2 1 16,0 0-2-16,-2 1 5 0,2-1-1 0,4 0 3 0,-3-1-3 15,3 3 0-15,0-2 1 0,1 4-4 0,0-2 4 16,3 1 4-16,-1 3 0 0,1 1-5 16,-3 0-1-16,1 2 2 0,0 0-3 0,-1 2 4 0,0 0 0 15,0 1 4-15,-4 1-10 0,2 1 1 0,-4 0 3 16,1 1 1-16,-4 1 1 0,0-2 0 0,0 3 1 15,0-2-3-15,-4-2-1 0,3 3 4 0,-3-2 3 16,3-2 1-16,-4 4-5 0,1-1 4 0,2 0 0 16,-1-2-6-16,0 1 8 0,3 2-4 0,3-2 2 15,-3 0-11-15,1 0 8 0,3 0 4 0,5 2-2 0,-3-3-1 16,6 2 2-16,-2-1-3 0,3 0 1 16,1 2-1-16,0-4-1 0,0 1 4 0,4 1-6 15,-3 1 4-15,1 1-7 0,-6 0 10 0,3 0-5 16,-2-3 5-16,-2 3-14 0,3 2 12 0,-5-5 0 0,-3 4-2 15,0-1-2-15,-4-2 5 0,1 1 0 16,-1 1 9-16,-1-1 4 0,-3-1 1 0,0 1-2 16,-1-1-1-16,-4 1 3 0,0 0 0 0,0 0 4 0,0-1 0 15,-3 0-3-15,0-1-4 0,-1-1-2 16,3 0 2-16,1 1-7 0,-1 0 1 0,1-1-13 16,3-2-18-16,-1 3-31 0,2-1-34 0,0 1-37 0,1-1-58 15,2-1-118-15,-1 0-324 0,3-2 143 0</inkml:trace>
  <inkml:trace contextRef="#ctx0" brushRef="#br0" timeOffset="-176880.65">19651 15820 39 0,'0'0'64'0,"0"0"-5"16,0 0 1-16,0 0-7 0,0 0-4 0,0 0 2 16,0-5-4-16,0 5 4 0,0 0 3 0,0 0 8 15,0 0-4-15,-2-3-2 0,2 3 6 0,-2-3-14 16,2 3 9-16,-2-5-7 0,2 5-23 0,0 0 18 0,-3-4-2 16,3 4-8-16,0 0-3 0,0 0 3 15,-1-3-5-15,1 3-9 0,0 0 2 0,0 0-4 16,0 0 4-16,0 0-4 0,0 0-2 0,0 0-14 0,0 0 11 15,0 0-5-15,-13 5 1 0,13-5 4 0,-5 4 3 16,1 1 9-16,2-1 2 0,-1 0 4 0,-1 3-1 16,-1 0-16-16,0 3 6 0,-2-3 2 0,1 4 1 15,1-2-6-15,1 2-2 0,1-4-2 0,0 5-1 16,2-4 3-16,-2 2-7 0,1-2-5 0,2 3 4 16,-3-6 2-16,3 1-3 0,0-2-2 0,4-1 2 15,0 2 3-15,-2-3-2 0,2-2-2 0,4 0 2 16,3-1-1-16,-2-4 1 0,3 1-3 0,0-1 0 15,-3 0-3-15,3-3 1 0,-1 1 2 0,2 0 1 16,-4 0-5-16,1 0-1 0,-2 0-4 0,1 1 6 16,0-1-8-16,-7 0-1 0,5 4-1 0,-6-2-6 15,2 0 3-15,-2 1-9 0,0 1-1 0,-1 3 8 16,4-5 2-16,-4 1-3 0,0 4 3 0,0 0-5 16,0-5-6-16,0 3 6 0,0 2-9 0,0 0 0 15,3-7-1-15,-3 7 1 0,0 0-17 0,-3-5-1 16,3 5-13-16,0 0-8 0,0-4-27 0,0 4-104 0,3-7-211 15,-3 7 93-15</inkml:trace>
  <inkml:trace contextRef="#ctx0" brushRef="#br0" timeOffset="-176455.5">19805 15804 118 0,'0'0'127'0,"0"0"-3"16,0 0-2-16,0 0 4 0,0 11-4 0,0-6-6 15,1 4-13-15,4-2-3 0,-1 5-8 0,1-2-9 16,0 1-5-16,3-1-4 0,3 2-9 0,-3-2-9 16,3 2-5-16,3 0-1 0,1-5-7 0,1 2-1 15,-6-5-9-15,8 3-2 0,-5-5-5 0,1-1 1 16,4-1-3-16,-5-1-2 0,0-1-7 0,-1-1 3 16,1-2-5-16,-4 1 4 0,1-4-3 0,-1 1-5 15,-4-1-8-15,0-1-6 0,-1 0-15 0,-1 1 9 16,-3-2-11-16,0 0 9 0,-3 4 1 0,3 0-2 15,-2 0 4-15,0 1 1 0,1 1 4 0,0-2 5 0,1 1-6 16,0 5-3-16,0 0 5 0,0 0-5 0,0 0 6 16,0 0-1-16,0 0 3 0,6 15-3 15,-3-13 1-15,2 6 12 0,-1-1-2 0,-1 2 3 0,1-1 5 16,0 1-1-16,0-1-2 0,-1-1-4 0,-1 1 3 16,0 3 7-16,0-2 4 0,2 2-1 0,-2-1 0 15,-2 1-3-15,2-1-1 0,0 0-1 0,-1 2 5 16,3-2-4-16,0 1 0 0,0-1 0 0,-4-1-3 15,4 1 0-15,-3-3-5 0,4-1-1 0,-1-1 1 16,0-1-9-16,-3 1-16 0,-1-4-12 0,4 3-19 16,-3-1-28-16,3-2-24 0,-4-1-36 0,9 0-153 15,-9 0-311-15,5-6 139 0</inkml:trace>
  <inkml:trace contextRef="#ctx0" brushRef="#br0" timeOffset="-175957.2">20500 15686 104 0,'-5'4'93'0,"0"-2"-15"0,1 1 1 16,-2 2 0-16,4-2-4 0,-3 1 2 0,1-2-2 15,0 1-4-15,0 1 3 0,1-1 8 0,-3 0-7 16,1 4 3-16,-5-2-7 0,1 2-12 0,-1-2 1 15,-8 3-6-15,5 0 3 0,-5 3-7 0,4-2-3 16,4-1-10-16,1 0-1 0,0-1-5 0,-1 3-2 16,4-1-1-16,2 0-3 0,1 1-5 0,3-3 0 15,1 0-3-15,1-2-2 0,4 4-2 0,3-1-5 16,3-3 3-16,-1-1 1 0,1 2-7 0,0-1-5 16,1 0 5-16,1-1-7 0,-1 0 1 0,-3 0 1 15,-2-3 2-15,0 2-9 0,-2-3 10 0,-1 3-3 0,-1-1-1 16,-2-1-5-16,-2-1 9 0,0 0-2 0,0 0 2 15,0 4 2-15,0-4-3 0,0 0 0 0,-8 4-5 16,4-4 6-16,4 0-3 0,0 0-9 0,0 0-24 16,-9 0-23-16,9 0-35 0,0 0-171 0,0 0-282 15,-2-6 125-15</inkml:trace>
  <inkml:trace contextRef="#ctx0" brushRef="#br0" timeOffset="-175251.54">20864 15717 79 0,'0'0'185'0,"-9"3"-23"0,5-1-8 0,3 2-25 16,-4-1-5-16,2 4-13 0,-2-2-8 0,3 0-13 16,-1 3-5-16,2-3-15 0,-2 3-2 0,3-2-11 15,0-1-1-15,0 1-9 0,3 0-3 16,-2-2-5-16,4 0-5 0,-1 0-10 0,2-4 4 0,1 0 2 16,2 0-5-16,2-2-3 0,-1-1-3 0,2-1 0 15,-1-2-9-15,2 0 3 0,0 1-5 0,-2 1-8 16,0-1 14-16,-1 1-5 0,0-1-2 0,0 3 3 15,-1 1-5-15,-2 0 4 0,-1 1-2 0,-6 0-1 16,13 2-5-16,-7 0 4 0,2 1-7 0,-3-1 5 16,0 2-2-16,2 1 0 0,-1-1 1 0,0 0 2 15,-2 0-1-15,4 2 5 0,-3-3-8 0,2-1 4 16,1 1 0-16,-1-2-2 0,-1-1 1 0,2 0-1 16,-8 0-3-16,12-2 0 0,-4-1-2 0,0 2 5 15,1-5 1-15,-2 0-2 0,2 2-8 0,5 0-6 0,-5-2 12 16,2 2-8-16,1 0 2 0,-7 3 7 0,3-1-4 15,-4 2 2-15,5-1-2 0,-9 1 3 0,10 3-1 16,-5-3-2-16,2 3-2 0,0-1 2 0,0-1 4 16,2 3-6-16,1-2 1 0,0 3-2 0,0-5-1 15,3 0 3-15,-1 0 3 0,0 0-8 16,4-3-6-16,-3 1 16 0,2-1 1 0,-2 0-1 16,1-2-1-16,-2 2-9 0,1-2 9 0,-3-1 1 0,2-1 4 15,-2 2 0-15,-2 1-4 0,-2 0 2 0,2 1-4 16,-2 1 4-16,-1-1-7 0,0 3 3 0,-1-2-1 15,-4 2 3-15,7 0-6 0,-7 0 6 0,8 4 6 16,-4-2-1-16,0 1-2 0,1 0 2 0,1 1-4 16,0-1 3-16,4 1-11 0,-1 1 18 0,1-2 1 15,2-3 0-15,-1 0-1 0,-2 1-2 0,3 2 1 16,-2-4 1-16,0 1 2 0,0-3-5 0,-1 3 3 16,3-1-2-16,-1 0-4 0,-2 0-2 0,2-1-4 15,0 2-16-15,-2 0-10 0,1 0-13 0,0 0-17 0,1 0-19 16,-4 0-22-16,1 0-29 0,-2 0-124 15,-6 0-271-15,9 2 120 0</inkml:trace>
  <inkml:trace contextRef="#ctx0" brushRef="#br0" timeOffset="-174434.86">22391 15500 87 0,'-9'9'177'0,"9"-6"-5"0,0 4-19 0,0 2-17 16,0 0-13-16,-1 2-8 0,2-1-11 0,5 1-8 15,-3 0-9-15,-1 5-9 0,1 0-12 0,0-1-1 16,-1 0-15-16,-1-5 3 0,1 0 0 0,-1 1-10 16,0-3-6-16,1-1-1 0,-2 0-5 0,0-2 3 15,1-2 4-15,-2 2 3 0,2-1-6 0,-1-4-3 0,0 0-1 16,0 0-4-16,0 0 0 0,0 0-4 0,0 0-4 15,-8-14-2-15,7 3 0 0,0 1-4 0,1-4-1 16,1-1 1-16,-2-2-1 0,1-2-7 0,-2 1 0 16,2-6 3-16,0 6-5 0,0-2 5 0,3 1-5 15,-3 4 1-15,0-2-1 0,1 5 0 0,0 1 0 16,1 0 2-16,-1 5-5 0,0-1 1 0,2 2 0 16,-2-2 4-16,0 4-3 0,2-3 1 0,0 2-3 15,0 3 0-15,-3 1 3 0,4-3-3 0,-4 3 2 16,0 0-4-16,8-1 7 0,-8 1-4 0,0 0 10 15,8 5 1-15,-7-2-1 0,0 1 3 0,0 1 7 16,2 3 1-16,1 1 0 0,-4 1 8 0,2 0-1 16,1 2-1-16,1-1-3 0,1 5 2 0,1-1-3 15,-2 1-3-15,2-2-2 0,-1-2 0 0,3-1 0 0,-3 0-2 16,0-3-5-16,4 1-1 0,-1-1 0 0,-3-4 1 16,0 2-4-16,-1-3 0 0,5-1-2 15,-7 2 2-15,5-2-2 0,-3-2 3 0,-4 0-3 0,10-2-4 16,-5 0 7-16,0-3-5 0,0 0 0 0,-1 1-1 15,0-3 2-15,1-2-3 0,-1 1-1 0,0-2-2 16,-2-1 0-16,1 2-6 0,-1-3-1 0,1 4 1 16,-2-2-2-16,1 0 5 0,0 2-3 0,-2 1 6 15,1 2 0-15,1-2-3 0,-1 3 0 0,0 0 1 16,1 1 1-16,0-1-1 0,-2 4 2 0,5-3-1 16,-5 3 0-16,6 0 0 0,-6 0 1 0,7 4-2 15,-3 2 3-15,-2-4-1 0,2 3-2 0,1 3 1 16,-1-3 0-16,0 4 3 0,0 0-2 0,-2 2-4 15,2 1 6-15,-3 0-2 0,1-2-3 0,-2 1 7 16,2-1-3-16,-2 2-1 0,0-2 2 0,2 1-1 16,0-1-3-16,-1-1-15 0,2-2-12 0,1 0-27 15,-2 0-21-15,2 0-23 0,1-4-29 0,2 0-38 0,-1-2-174 16,4-1-370-16,-1 0 164 0</inkml:trace>
  <inkml:trace contextRef="#ctx0" brushRef="#br0" timeOffset="-173618.34">22914 15500 188 0,'0'0'183'16,"-13"2"-6"-16,8-2-13 0,0 6-13 0,-2-3-15 16,1 2-9-16,-4 2-12 0,2 0-8 0,1 1-13 15,0 2-11-15,-1-3-2 0,3 3-7 0,0-1-12 16,1-1-5-16,3-2-9 0,-1 1-1 0,1-2-4 15,1 0-7-15,0 2-3 0,1-4-4 0,2 2-1 16,1-2-22-16,0-1-17 0,1-2-20 0,6 0 0 16,-2-2-9-16,3-3-4 0,-1 1 1 0,1 1 4 15,-2-3-1-15,3 4 3 0,-3-3 6 0,0 1 4 16,-5 1 5-16,3 0 7 0,-3 2-2 0,-1 0 6 16,-4 1 11-16,10 0 6 0,-10 0 2 0,8 0-1 15,-8 0 2-15,6 2-3 0,-2 1 1 0,-1 1-1 16,-1-1 1-16,2 3 5 0,1-2-7 0,-1-1 1 0,0 0-4 15,0 1 6-15,1-2-5 0,0 0-2 0,0-1 2 16,0 1 1-16,0-2-3 0,-5 0-1 0,12-2 0 16,-8-1 1-16,1-1-1 0,0 2 1 0,-1-1-2 15,-1 0 4-15,1-1-4 0,0 0 0 0,0 1-3 16,0 1 4-16,0 0-6 0,-4 2 8 0,5-2-4 16,-5 2 2-16,0 0 3 0,7 0-2 0,-7 0-1 15,7 5 3-15,-1-1-7 0,-2 0 6 0,0 0 1 16,2-3-7-16,-1 2 9 0,3-1-3 0,0 0 2 15,-1 0-4-15,1 0 2 0,1-2-8 0,1 0 14 16,-5 0 7-16,4 0-3 0,-2-2 0 0,0-1-4 16,0 0 2-16,-2 0 2 0,-1 2-3 0,1-2 1 15,-4 1 2-15,4-3-6 0,-4 2 4 0,-1 3-4 16,2-7-1-16,-2 7-5 0,2-4-9 0,-2 4-2 16,0-4-20-16,0 4 13 0,0-3-7 0,0 0 2 15,0 3-7-15,3-5-13 0,1 2-5 0,-1-1 3 16,3-1-6-16,1-2 5 0,2-1-3 0,0-1 14 0,3-3-10 15,-2 3 14-15,-2-5-9 0,-1 6 17 0,1-3 14 16,-3 1 1-16,1 2 0 0,-2 0 13 0,1-1 19 16,-3 3 12-16,2 2 9 0,-3-1 9 0,-1 1-1 15,0 0-5-15,0 4 2 0,-3-5-2 0,3 5-2 16,-5-3-4-16,5 3 0 0,0 0 2 0,-13 4-4 16,9 1-5-16,-2-1-6 0,1 0 2 0,1 2-3 15,0-1-1-15,0-1-2 0,2 2-1 0,-1 1-6 16,1-2-1-16,-2 0-2 0,4 2-1 0,0-3 2 15,0 0-3-15,4 4 1 0,-2-4-1 0,1 3-8 0,1 0 1 16,0-1 5-16,-1 0-2 0,1 0 0 16,1 3-3-16,0-4 2 0,0 2-3 0,-1-2 1 15,0 0-5-15,0 2 5 0,-1-3 0 0,-1-1-4 16,2 2 0-16,-3 0-3 0,4-3 3 0,-5 1-2 16,0-3 4-16,2 6-3 0,0-4 2 0,-2 1-1 15,0-3 0-15,-2 6-14 0,2-6 16 0,2 5-6 16,-2-1-4-16,0-4-19 0,0 5-21 0,0-5-19 0,0 0-36 15,3 2-35-15,-3-2-172 0,0 0-333 0,0 0 148 16</inkml:trace>
  <inkml:trace contextRef="#ctx0" brushRef="#br0" timeOffset="-168260.34">24902 14154 11 0,'0'0'107'15,"0"0"-13"-15,3-3 4 0,-3 3-8 0,3-2 5 16,-3 2-6-16,0-5 1 0,0 5-2 0,4-5-6 16,-4 3-1-16,0 2 1 0,1-5-4 0,-1 5 0 15,-4-5-5-15,4 5-8 0,-1-5-3 0,1 5-6 0,-9-2-4 16,4 2-6-16,5 0-4 0,-9 0-4 0,9 0-4 15,-9 0-4-15,9 0 0 0,-7 0-9 0,7 0 1 16,-9 2 2-16,5 1-5 0,-1-3 3 0,5 0-2 16,-8 3 6-16,4-2-4 0,0 2 0 0,-1-1 0 15,-1 0 5-15,-1-1 6 0,0 1-1 0,0 1-3 16,0 0-3-16,-1-1-1 0,-2 2-2 0,1 1 5 16,1 0-1-16,-2 0-1 0,0 0-2 0,-2 2-4 15,2-1-2-15,1 2 1 0,0 0-1 0,-1-2-2 16,-1 4-3-16,1-2 0 0,-1 6 0 0,-2-2-2 15,4-4 2-15,-2 6-6 0,-1 0 2 0,0-1-3 0,1 0 0 16,4-2-2-16,0 3-2 0,-3-1 5 0,4-1-1 16,2-2-2-16,1 3 0 0,1-2 3 15,-1-2 7-15,2 4-6 0,0-4-1 0,1 3 3 0,0-1 10 16,-2 0 1-16,2 1-5 0,-1-1 1 0,1 0-2 16,0 2-1-16,0 0 1 0,0 2-3 0,1 3-1 15,-1-2 1-15,2 1-2 0,-1-2-1 0,0 1-1 16,2-4 0-16,-1 5-2 0,1-2 0 0,-2 2 0 15,2-5-1-15,1 2-1 0,-3 0-1 0,4-3 1 16,-1 0-3-16,-2 0 0 0,2 0 3 0,-1-1-3 16,1 0 2-16,1 2-1 0,-1-3-3 0,1 1 2 15,1 0 2-15,-2 0-2 0,5-1-1 0,-3 3 0 0,4-4 1 16,-1 1 1-16,0-1 1 0,1-1-1 16,3 2 0-16,0-1 1 0,5-1-2 0,-3-2 1 15,-1 0 0-15,-1-1-2 0,6-1 3 0,-1 2 0 0,-3-2-3 16,3-1-3-16,-5 0 3 0,5-2 1 0,-6 0-4 15,0 1 5-15,2-2-3 0,-1-1-1 0,2 1 2 16,2 0-1-16,-3-2 2 0,-1-1-2 0,0 0 4 16,2-1-2-16,-1 1-1 0,-1 1 2 0,5-2-4 15,-5 1 4-15,0 1 0 0,4-4 1 0,-3 3-1 16,2-3-5-16,-2-1 5 0,2 2 4 0,-2-4-7 16,2 3 0-16,-1-4 3 0,-1 3-1 0,-2 1 0 15,2-3-1-15,-2-1 0 0,1-1 1 0,0 2-2 16,-2-4 1-16,0 2-2 0,0-3 2 0,-6 6 0 15,4-5 0-15,-4 3 0 0,2-1 2 0,-3 2-1 16,-2-4 2-16,2 4-3 0,0-2 3 0,-2-2-1 0,0 1-2 16,0 1 2-16,-2-4 0 0,0 1-1 0,0-1 4 15,0-2-2-15,-2 5-4 0,0-6 7 0,-3 5-1 16,4-3-3-16,-2-2 2 0,0 4-3 0,-1-2 6 16,1 0-3-16,-1 3-3 0,-1-1 0 0,1 2 1 15,-4-4 0-15,2 3-1 0,-3 0 1 0,-2 0 0 16,2 0 7-16,1 1 0 0,-1-1-1 0,-1 3 2 15,-1 1-2-15,-2-4 0 0,0 2 1 0,-5 3-2 16,0 1 0-16,-1 0 1 0,1 4-3 0,-4-1-1 0,2 0-1 16,-1 1 0-16,0 1-2 0,-2 3 3 0,1 0-3 15,3 3 4-15,-3-3-4 0,-6 0-1 0,10 2-1 16,-5 1 2-16,4 0-2 0,5-2-2 0,0 0-5 16,1 1-4-16,2 3-10 0,2-4-17 0,0 3-18 15,2 0-21-15,1 1-27 0,1-1-33 0,0 3-34 16,2 1-42-16,-2-5-131 0,3 2-372 0,-1 4 166 15</inkml:trace>
  <inkml:trace contextRef="#ctx0" brushRef="#br0" timeOffset="-166132.71">25141 14222 42 0,'0'0'121'0,"-4"-4"-14"0,4 4-6 15,-4-2-20-15,4 2-2 0,0-7-7 0,0 7-10 16,-2-3 1-16,2 3 1 0,-6-2-3 0,6 2-4 16,-5-4-7-16,5 4-3 0,-9 0-6 0,9 0-3 15,-9 0 2-15,9 0-6 0,-12 0 0 0,2 0-6 0,2 0-3 16,8 0 1-16,-15 0 8 0,7 0 4 16,-2-3-6-16,2 3 12 0,0-2 3 0,2 2-3 15,-1-2-2-15,7 2 0 0,-15-1-8 0,10 1-1 0,-3-1-1 16,8 1 4-16,-10-2 2 0,3 2-3 0,7 0 0 15,-11-1-7-15,5 1-3 0,-2 0-3 0,-1 0-5 16,0 1 5-16,0-2-4 0,-1 2-2 0,-1-1-4 16,0 2 1-16,1-1-1 0,-1 0-1 0,3 1 2 15,-3-2-4-15,0 5 3 0,0-4-5 0,-2 2 0 0,3 0-1 16,-3 2 2-16,3-3-6 0,0 1 5 16,-2 2-1-16,-1-1 4 0,4 3 1 0,-5-4 1 15,-1 2-2-15,1 1 5 0,1-1 0 0,0-2 0 0,2 4 3 16,-2-1-1-16,2-1 3 0,-1 2-5 0,1 0-2 15,-1 1 2-15,-1 1-1 0,1-2 2 16,3 0-3-16,0 1 1 0,-3-1-1 0,-1 5-2 0,4-5-1 16,-1 0 0-16,1 2-1 0,0 2-1 0,0-4 3 15,4 3-5-15,-4-1 5 0,4 0 1 0,-4-1-4 16,7-2 3-16,-1 3-3 0,1-2 1 0,0 3 2 16,-2-1 0-16,3-1-4 0,-1 1-1 0,0 3 1 15,2-4 2-15,0 0-5 0,-2-2 1 0,2 1-4 16,-2-2 1-16,2 4 5 0,-1-4-4 0,1 3-2 15,1 1 12-15,-1 2-2 0,0-4 1 0,2 4 0 16,0-6 0-16,0 6-2 0,0-2 0 0,1-2-4 0,-1 4 4 16,2-2-5-16,-3 0 0 0,3 3 0 0,-2-5 1 15,5 2-4-15,-2-1 0 0,-1 0 2 0,1 1 0 16,-1-4-2-16,1 2 1 0,1 1 0 0,1-3 1 16,-3 3 0-16,-2-2-3 0,2-3-2 0,1 4 2 15,4 1 3-15,-1-4-3 0,-2 1 3 0,2 2-3 16,0-2 2-16,-1-3-1 0,4 4-1 0,-1-1 2 15,-4-1-3-15,4 1 0 0,8-1 3 0,-9 1-1 16,3-2-2-16,-2 0 2 0,1 0-3 0,3 1 3 16,-5 0-3-16,4-1 2 0,0-2 2 0,-3 2-3 15,-1 0 0-15,1-2 2 0,-2 3-2 0,0-4-1 16,-2 2 2-16,3-2-2 0,-1 2 1 0,-2-1 1 16,4 0 0-16,3-2-1 0,-7 1 0 0,2 1 0 15,4-1 0-15,-3 1 3 0,1-2-1 0,3 2-4 0,-3-1 1 16,0 2 2-16,1 0-1 0,1-1-2 0,-2 0 2 15,-1 0 2-15,4 1-3 0,-4-1-1 0,0 0 4 16,-3-1-3-16,6 0 3 0,-3 0-1 0,-2-1-1 16,4-2 1-16,-4 3 0 0,1-1 1 0,0-1 1 15,-1-2-4-15,5 1 1 0,-3-1-2 0,0-1 8 16,3 2-7-16,-5-1 0 0,2 1 2 0,2-2 2 16,-1 2-4-16,2 0 0 0,-2-3 0 0,0 5 2 15,2-3-2-15,-1 0 2 0,-3 1 0 0,1 1 2 16,4-3-1-16,-7 1-2 0,3-2 2 0,-2 2 5 0,-1-1 8 15,-1 0 4-15,0-2 0 0,0 0 3 0,2 0-1 16,-1-2 0-16,-2-2-4 0,1 1 1 0,-1 0-2 16,-2-2-5-16,1-1 3 0,1-3-3 0,-3 4 1 15,0 1-4-15,-1-1-3 0,5-1 2 16,-5-2 0-16,2 3-1 0,-2-2-3 0,1-3 1 0,0 7-2 16,0-2 1-16,1-5 4 0,-2 7-1 0,2-2 2 15,-4 0-1-15,2 2-2 0,-2 1 1 0,1-3 0 16,0 3 1-16,0-2 1 0,-1 0-3 0,0 3 0 15,-1-2 6-15,1 2-6 0,-1 0-2 0,-1 2-2 16,-1-3 2-16,1 3-3 0,-1-3 3 0,0 2 2 0,0 2-4 16,-1-2 1-16,1 0 2 0,-3-1-4 0,-1 1 3 15,0 1 0-15,0-2-5 0,-5 3 7 16,4-3-6-16,-3 1 0 0,-5-2 1 0,7 4 0 0,-5-4 0 16,0 3-2-16,2 2 2 0,3 0-1 0,-6-3-1 15,5 2 0-15,1 0 2 0,-1 0 1 0,3 2-2 16,-2-1-1-16,0 2-1 0,2-2 0 0,-2 1 2 15,2 0 0-15,-4-1 2 0,0 2-2 0,3 2-1 16,1-5-2-16,-5 2-3 0,5 0 1 0,-1 1 0 16,-1-1 0-16,0 2-2 0,2 1 1 0,0-3 0 15,-2 2-2-15,0 1-1 0,3-1 1 0,1 1 0 16,-3-2 0-16,1 1-1 0,2 2 5 0,0-1-2 0,7 0-2 16,-14 0 5-16,8 2-2 0,-1-1 2 15,1 0-1-15,-3 2 0 0,1-2-1 0,2 3 1 16,-6-1-1-16,4-1 0 0,-3 2 6 0,2 0-3 0,-1 0-2 15,0 3 2-15,1-3-9 0,-1-1-4 0,1 2 2 16,1 1 2-16,-1-1 2 0,2-2 1 0,-2 3-3 16,1-2 6-16,0 1-2 0,3-3 0 0,0 3 2 15,0-3-1-15,0 3 2 0,0-3 0 0,-2 1 3 16,2 0-1-16,-1 2 0 0,-1-1 0 0,-2 2 1 16,3-1 1-16,-2 2-4 0,3-2 2 0,1 0 0 15,3 1 0-15,-4-1 3 0,0 2-1 0,-1 1-3 16,0-1 6-16,5-1-5 0,-3 1 4 0,-1 1-2 0,1-1-3 15,-1 2 3-15,1-5 1 0,1 6 3 16,-1-1-4-16,0 0 1 0,1-1-2 0,1 2 1 16,0-2 1-16,0 2 1 0,1 1-1 0,-2-2 0 0,1 1 0 15,2 1-3-15,0-1 4 0,-2 3-2 0,4-4 1 16,0 3-1-16,-2-4 2 0,0 4 0 16,4 0 1-16,-3-4 1 0,0 3-3 0,3-1 2 0,-2 1 0 15,1-2 1-15,1 1-1 0,-2 1 0 0,0-3 2 16,3 2-2-16,0-1-2 0,-1 3 1 0,-1-1 3 15,-1 3-4-15,2-3 1 0,1 0 0 0,-1 2 1 16,1-1 0-16,0-3-3 0,-1 2 2 0,1-1-1 16,-1 0 1-16,1-1 0 0,-1-3 0 0,0 0-1 15,1 2-1-15,0 0-1 0,-1-3 2 0,-3 1 0 16,4-1 0-16,-1 1 0 0,1 0 1 0,3-1-1 16,-3-1 3-16,1 3-2 0,-2-3-3 0,4 5 3 0,-2-1-2 15,2-2 1-15,-2 2 0 0,1-1-2 0,0 0 1 16,2-1-1-16,0 0 3 0,-1 1 0 15,3-2-2-15,-2 0 0 0,2 0-3 0,0 0-2 0,-2-3-8 16,0 2 4-16,2-1-2 0,1 1-4 0,-3-3 0 16,1 3 0-16,-1-3 0 0,0 2-2 0,4-2 1 15,-5-1-2-15,-1 3 4 0,2-3 2 0,-1 1-2 16,-2 0 1-16,2-1 5 0,1 1 1 0,-2 1 0 16,0-2 0-16,1 0 0 0,3 3 3 0,-5-3-2 15,3 0 1-15,3 0-2 0,-1 0 2 0,-2-3 0 16,4 3 0-16,-3 0 4 0,3-2-4 0,-3 1 4 15,3-1 0-15,1 1 0 0,-2-2-1 0,-1 0 4 0,2 2-3 16,0-2 1-16,1-1 1 0,-3 1 0 0,1 0 1 16,-1-1 3-16,0 0-3 0,-4 0 1 15,5-1 4-15,-3 1 4 0,-3 1 6 0,2 1-5 0,1-4 3 16,-2 2 0-16,1 2-3 0,-2-1 0 0,-1 0-1 16,3 1-1-16,0 1-2 0,-2-2 2 0,2 0 0 15,-3 2-4-15,1 0 0 0,1-2 1 0,0 1-1 16,0 0 1-16,-2-2 0 0,1-1 10 0,1 4 4 15,-1-5 0-15,2-3-4 0,-2 4 1 0,-2-6 1 16,1 0 1-16,-1-1-3 0,2-2-4 0,-3-4 0 16,-1 1 5-16,1-2-6 0,-3 1-3 0,2-9 0 15,-2-1-4-15,2 9 0 0,-2-7 3 0,0 9-3 0,0-2 0 16,2 2-4-16,-4 0 3 0,2 1 2 16,-2 3-4-16,2 0 2 0,0 4-2 0,-1-2 2 15,1 2-5-15,-1 1-15 0,1 2-27 0,-3-2-50 0,3 1-76 16,-5 0-82-16,-1-2-136 0,-3 2-421 0,-1-5 186 15</inkml:trace>
  <inkml:trace contextRef="#ctx0" brushRef="#br0" timeOffset="-163887.15">23651 13957 23 0,'0'0'84'0,"0"-4"0"16,0 4 1-16,0 0-4 0,-4-5 3 0,4 5 2 0,-4-2-11 15,4 2-4-15,-4-5 3 0,3 3-5 0,1 2 4 16,-9-3-10-16,5 1-5 0,4 2-10 16,-5-3-2-16,5 3-11 0,-5-2 7 0,5 2-7 0,-5-3-3 15,1 3-2-15,4 0-5 0,-9-3 1 0,9 3 2 16,0 0-5-16,-7 0-4 0,7 0-8 0,-6 3 7 16,3 0-1-16,-3-1 7 0,0 2-3 0,0 0-2 15,-1 1 1-15,-2 3 0 0,1-2 0 0,-3 4-3 16,2-1-5-16,-3 3 0 0,1 0 6 0,1 3-2 15,-3-2-4-15,6 0-2 0,-4 1 4 0,4-1 0 16,-1-1-18-16,7 0 6 0,-3 0 5 0,1 1 3 0,3-2 3 16,0 0-4-16,4 3 4 0,-1-2 8 0,1 0-2 15,2-2 2-15,4 2 0 0,2-3-2 16,4 3 2-16,0-2-3 0,3-2-2 0,8 0 2 0,-1 0-5 16,-4-2-2-16,6-2 1 0,-1-1-4 0,-5-2 4 15,1-2-2-15,-3 0-1 0,1-3-1 0,-2-1-5 16,-1 2 3-16,-4 1 2 0,1-4-2 0,-6-1-2 15,1 2 3-15,-2-4-1 0,-3 2-2 0,0 0 0 16,0-4-1-16,-5 2 2 0,0-3-4 0,0 2 1 16,0-2-1-16,-6 0 1 0,2-4 1 0,-5 3-3 15,1-2 3-15,-3-1-4 0,-2 2 2 0,-1-2-2 16,-1 5-1-16,-2-1-1 0,-1 1-2 0,-1 2-1 0,2 0-14 16,-3 2-5-16,5 1-6 0,-2 2-14 15,3-1-4-15,1 3-11 0,4 1-12 0,-1 0-20 16,5 1-34-16,-1 2-130 0,1 0-276 0,1 3 122 0</inkml:trace>
  <inkml:trace contextRef="#ctx0" brushRef="#br0" timeOffset="-161497.15">26106 15008 113 0,'-2'-5'136'0,"2"5"-9"15,-1-5-14-15,1 5-4 0,0 0-5 0,0 0-12 16,-3-3-2-16,3 3-1 0,0 0-10 0,-3-4 1 16,3 4-2-16,0 0-1 0,0 0-6 0,0 0-5 15,-2-6-1-15,2 6-9 0,-5-2-4 0,5 2-2 16,-1-4-4-16,1 4 1 0,-2-3-8 0,2 3-4 15,0 0-5-15,-3-5-2 0,3 5-3 0,-3-3-5 16,3 3 2-16,-5-2-4 0,5 2-1 0,-5-3 0 16,5 3-4-16,-6-1-4 0,1-2 2 0,5 3-3 15,-12-1-2-15,7 1 2 0,-3-1 1 0,-3 1-1 16,-1 0 2-16,5 0-3 0,-1 1 2 0,0-1-1 0,1 0 1 16,7 0-1-16,-11 0 1 0,5 1 0 0,-2 2 1 15,1-2 0-15,0 2 0 0,2-1 1 0,-4 2-1 16,4 0-1-16,-4 0 6 0,2 1 0 0,1 1 3 15,1-3 2-15,-1 1-3 0,-1 3 2 0,0 1-1 16,1-1 0-16,-1 0 5 0,1 2 0 0,2-3 3 16,-1 3-2-16,-3 2-1 0,7-2-2 0,-3 2-2 15,0-3-3-15,4 2 2 0,-4-1-6 0,4 1 0 16,-5 0 1-16,5-1-3 0,0 3 0 0,0-4 0 16,0 2-4-16,-1-1 2 0,2 0 0 0,-1-2-3 15,3-1 3-15,-1 2-3 0,-2-2 1 0,3 2-3 0,2 0 0 16,0-1 2-16,3-1-1 0,-3 0-1 0,2 3 2 15,0-4 0-15,1 2-3 0,0-1-1 0,-1-1-1 16,1 1 2-16,1-1-1 0,2-2-1 0,-3 0 2 16,1 0 1-16,3 2 0 0,-3-5 0 0,2 3-4 15,1-3 1-15,-1 3-1 0,1-3-1 0,-3 0 0 16,3 0 1-16,-1 1-1 0,-2-1-1 0,4 0 0 16,-3-4 1-16,3 4 1 0,-4-3-1 0,0 3 2 15,0-4-1-15,0-1 0 0,-2 2 3 0,2-3-3 16,-1-1 0-16,-1 1 0 0,1-2 0 0,-3 1 0 15,-1-2 2-15,0 4 0 0,-1-3-1 0,1 0 0 16,-2-2 1-16,0-1 1 0,0 1-1 0,-2 2 2 16,0-6-1-16,0 3-4 0,0 1 3 0,-4-1 4 0,2 1 5 15,0 1 1-15,0-1 15 0,-1 0-2 16,-1 2-2-16,-1-1 2 0,1 1-2 0,-4-1-4 0,0 3 4 16,0-2 1-16,-1 0-2 0,-2 0-3 0,0 4-1 15,-1-3-3-15,0 2-5 0,-1 2-6 0,1 0-15 16,-1 0-25-16,-1 2-47 0,1 2-60 0,0-2-62 15,-1 2-207-15,1 2-446 0,-2-2 197 0</inkml:trace>
  <inkml:trace contextRef="#ctx0" brushRef="#br0" timeOffset="-154640.25">23835 13977 2 0,'0'0'88'0,"-8"6"-7"16,8-6 10-16,0 0 0 0,0 0-1 0,0 4-9 15,0-4-6-15,0 0-6 0,-4 2-6 16,4-2-6-16,0 0-4 0,0 0-4 0,0 0-2 0,0 0-4 16,0 0 4-16,0 0 4 0,0 0-1 0,0 0-12 15,0 0-1-15,0 0-1 0,0 0-10 0,0 0-5 16,0 0 1-16,0 0-2 0,0 0-1 0,0 0 2 15,-10-6-1-15,10 6-2 0,0 0-3 0,0 0-6 16,0 0 3-16,0 0-4 0,0 0 4 0,0 0-6 16,0 0 4-16,0 0-5 0,0 0 3 0,0 0-4 15,0 0 0-15,0 0-2 0,0 0-1 0,0 0 3 0,0 0 0 16,0 0 0-16,-1-4 1 0,1 4-1 16,0 0-2-16,0 0 1 0,0 0-2 0,0 0-1 15,0 0 3-15,0 0-2 0,0 0 3 0,0 0-1 0,0 0-4 16,0 0-1-16,0 0 2 0,0 0-16 0,0 0 15 15,0 0 4-15,6-6 2 0,-6 6-3 0,8-1 2 16,-8 1-1-16,5-2 0 0,0 1-1 0,-5 1 0 16,8-1-3-16,-3-1 3 0,0-1-7 0,-1 1 8 15,-4 2-5-15,6-3 1 0,-6 3 2 0,12-1-5 16,-6 1 4-16,2-2 0 0,-2 2-3 0,6 0 3 16,-1-2 2-16,1 2-1 0,-1-1-3 0,2 1-2 0,1 0 7 15,0-1-2-15,-2-2 0 0,5 1-5 0,0 2 3 16,-7 0-9-16,3-2 10 0,0 1-4 0,-3-1 7 15,-2 0 0-15,-1 2-7 0,1-3 4 0,-3 3-3 16,2-2 2-16,-1 1 3 0,0-1-3 0,-6 2 4 16,11-2-2-16,-5 2 1 0,2 0-1 0,-1 0-4 15,4 0 3-15,-1-2-6 0,1 4 8 0,0-2 0 16,-1 0-2-16,1 0 0 0,1 0 1 0,-1 0 2 16,3 2-5-16,-5 0 2 0,5-2 6 0,-2 0-9 15,-1 1 3-15,-2-1 3 0,3 1-2 0,-1 0-1 16,-3-1 1-16,1 0-2 0,3 2 0 0,-5-1 2 15,3 1-3-15,1-2 3 0,-1 0 0 0,0 0 0 16,0 0 2-16,0 0-6 0,1 2 3 0,1-2-3 0,-3 0-2 16,0-2 5-16,0 4 0 0,1-1 0 0,-3 1-2 15,3-2-3-15,3 0 3 0,-3 2 4 0,0 0 2 16,-1 0-2-16,0-1-1 0,3 1 3 0,-4 0-1 16,4-1 1-16,-2 1-4 0,0-1 3 0,1 3-3 15,-1 0 3-15,-2-2-7 0,-1 2 0 0,0-2-3 16,-1 1 9-16,4 1 0 0,-1-1-2 0,0 2 4 0,1-1 0 15,-1 1-7-15,4-2 3 0,-3 1-2 16,2 1 1-16,-2 0 5 0,2 1-2 0,-1-1-6 16,2-1 5-16,-3 0 2 0,0 1-10 0,0 0 3 0,1-2 6 15,-4 3-1-15,-1 0-1 0,2-2-2 0,-2-1 4 16,-1 2 0-16,0 0 0 0,-1 0-4 0,2-1 5 16,-2 1-8-16,-2 0 4 0,3 0-1 0,-1 0 3 15,0 2 4-15,0-2-2 0,1 3-4 0,0 0 0 16,-1 0 0-16,-1-1 4 0,0 0-5 0,4-1 3 15,-5 1-1-15,5 2 0 0,-2-1 3 0,-3 1-8 16,2 0 6-16,-4-1 2 0,4 1-2 0,1 2-3 0,-1-1 0 16,-4 0 0-16,5-2 5 0,-2 2 2 15,2-2-4-15,-1 1 1 0,-3-2 1 0,0 4-2 16,2-4 5-16,-1 3-4 0,0-4 1 0,-1 2 1 0,-2-1 0 16,2-1-4-16,0 2 8 0,-1-1-4 0,2-1 1 15,-1 1 4-15,0 2 2 0,2-1-4 0,-2-1 3 16,2-2-3-16,0 4-3 0,0-3 5 0,-1 5 0 15,1-3-7-15,-1-1 3 0,1 2-5 0,-3-1 3 16,0-3 3-16,1 2-6 0,-2-2 5 0,0-1-5 16,-2-1 3-16,1 2-1 0,-2-3-1 0,4-2 7 15,-10 3-6-15,5-3-2 0,-1 0-1 0,6 0 1 0,-10 0 2 16,10 0-5-16,-10-3 6 0,6 1-3 16,4 2-2-16,-4-2-14 0,4 2-15 0,0 0-9 0,0 0-3 15,0 0-13-15,0 0-21 0,0 0-29 0,0 0-113 16,0 0-237-16,0 0 105 0</inkml:trace>
  <inkml:trace contextRef="#ctx0" brushRef="#br0" timeOffset="-153014.5">26038 15015 36 0,'0'0'63'0,"0"0"-7"0,0 0 0 16,0 0-9-16,0 0-2 0,0 0-4 0,0 0 8 16,0 0 2-16,0 0 9 0,0 0-3 0,0 0 7 15,0 0-7-15,0 0 0 0,0 0 7 0,0 0-16 16,0 0 1-16,0 0-9 0,-3 8-3 0,3-8-1 16,0 0 1-16,0 0-6 0,0 0-3 0,0 0 1 15,0 0 1-15,-4 3 4 0,4-3 2 0,0 0 0 0,0 0 4 16,0 0 6-16,0 0 1 0,0 0-2 0,0 0-3 15,0 0-2-15,0 0-5 0,0 0-8 16,0 0 1-16,0 0-7 0,0-10-1 0,0 10-2 0,0-5 0 16,0 5 1-16,0-7-3 0,0 4 1 0,0 3-8 15,0-6 4-15,0 2-2 0,0 4-2 0,-2-6 1 16,2 1-3-16,-1 1-1 0,1 0-2 0,-3-1 3 16,3 0 2-16,0 1-3 0,0 0 2 0,0 0-5 15,-1-1 0-15,-2-2 4 0,3 2-4 0,0-2 1 16,-1 1-4-16,1-1 5 0,-3 1 0 0,2-1-4 15,0-1-2-15,-2 3 2 0,-1-2-3 0,1-1 4 16,-4-2-2-16,3 3 1 0,-1-2 1 0,0 4-2 16,-3-2 0-16,0-1 1 0,1 4 1 0,1-6 3 0,-1 3 0 15,1-1 2-15,-2 2-2 0,2-2-3 16,0 0-1-16,0 3 2 0,1-1-1 0,-2 1 2 0,2 0 1 16,1 0-5-16,0-2 0 0,-1 2 2 0,0 1-1 15,0-2 2-15,0 2-3 0,-2-1 0 0,1-1 3 16,-1-1-4-16,0 4 2 0,0-6 2 0,2 5-2 15,-4-2 0-15,3-1 0 0,-2-1 1 0,-1 2 0 16,0-1-4-16,-3 2 2 0,1-2 0 0,2 0-4 16,-5-3 0-16,1 3 6 0,1 1-1 0,3-3-3 15,-2 1 4-15,1 2 0 0,1-1 1 0,0-1-3 16,1 3 2-16,0-2-2 0,3 1 1 0,0 2-1 16,1-1-1-16,0 0 1 0,-2 0-3 0,-1 2 5 15,3-2-2-15,-1 4 2 0,1-3-2 0,-1-2-2 0,-4 5 1 16,4-3-2-16,1-1 6 0,-5 4-6 0,2-2-2 15,-1 2 4-15,-1-2 1 0,3 2 1 0,-2-2-1 16,-3 1 0-16,-2-1 0 0,-1 2 3 0,3-3-3 16,1 1 2-16,0-1-4 0,-2 3-2 0,1-3 2 15,0 3 3-15,2-2 2 0,-2 1-1 0,1 1-5 16,0-1 2-16,-3 2-1 0,3-2 2 0,-2 2 0 16,1-1-1-16,-1 4 2 0,2-5-3 0,-1 4-1 15,0-4 2-15,0 2 4 0,-1 0-2 0,2 0-1 0,-1 0 0 16,-1 2 1-16,2-2-3 0,-3 0 2 15,4 0-1-15,0 0 0 0,2 0-1 0,0 2 0 16,1-1 3-16,-2 0 1 0,2 2-3 0,1-1-1 0,1 1 2 16,-4-1 0-16,4 2-2 0,-2-1 2 0,-3 2-5 15,0 0 0-15,0-1-3 0,-1 0 4 0,2-1 0 16,-1-2-4-16,-3 2 3 0,1-1-1 0,0 0 3 16,-3 0 3-16,2-2-3 0,0 0 0 0,1 0-1 15,2 0 3-15,-1 0-3 0,4-2 0 0,-1 0 0 16,7 2-1-16,-10 0 9 0,10 0-8 0,-11 2 6 15,4 0-4-15,7-2 2 0,-5 0-2 0,5 0 3 16,-8 1-1-16,8-1-2 0,-6 3-2 0,2 0 3 0,4-3-2 16,-4 1 3-16,4-1-2 0,-1 7-1 0,1-7 4 15,-4 2-2-15,4 1 0 0,0-3 2 16,-4 3-2-16,4-3 0 0,0 0-1 0,0 0 6 0,0 0-9 16,0 0 0-16,-3 4-8 0,3-4-3 0,0 0 0 15,0 0-22-15,0 0-32 0,0 0-26 0,0 0-34 16,19-7-111-16,-13 5-260 0,-1 1 116 0</inkml:trace>
  <inkml:trace contextRef="#ctx0" brushRef="#br0" timeOffset="-151863.89">25124 14471 67 0,'0'0'116'0,"0"0"-7"0,1-3-5 0,-1 3-11 16,-1-5-14-16,1 5 0 0,0-5-3 0,0 5-9 0,0 0-2 15,0-4-14-15,0 4-3 0,0 0-3 16,0-4-5-16,0 4-5 0,0 0 3 0,0-5-1 16,0 5-17-16,1-4 4 0,-1 4 0 0,0 0-4 0,0 0-2 15,0 0-6-15,3-4 6 0,-3 4-3 0,0 0-3 16,0-3-3-16,0 3 1 0,0 0-4 15,-3-7 0-15,3 7 2 0,-1-5 2 0,1 5-3 0,0-4-3 16,0 4 3-16,-4-5 7 0,1 0-1 0,3 5 2 16,-2-4-2-16,2 4-2 0,-4-4-1 0,4 4-1 15,-3-4-1-15,1-1-3 0,-2 4 4 0,4 1 0 16,0 0 2-16,-7-4-1 0,7 4 5 0,-5-1-6 16,0-1 2-16,0 1 0 0,5 1-5 0,-8-3 6 0,3 3 3 15,5 0-4-15,-12-3-3 0,6 3-3 16,6 0 0-16,-10-2 1 0,3 0 0 0,1 1 3 0,6 1-2 15,-12-2 1-15,7 2 7 0,0-1 3 0,5 1 0 16,-14 0 2-16,14 0-5 0,-10 0-2 16,5 0 2-16,-3 1-7 0,2 2 0 0,-1-2 1 0,1-1-1 15,-2 1 2-15,2 4-2 0,-2-2-3 0,0 0 2 16,3 1-4-16,0-2 0 0,-4 3 3 0,4 0-3 16,0-2-3-16,-1-2 0 0,-1 2 9 0,4 3-1 15,-4-1-2-15,3-2-3 0,2-2 2 0,-3 5 3 16,1-1 4-16,2-2 9 0,-5 2 3 0,4 0 1 15,1-1-2-15,0-1-3 0,0 1-2 0,-1 1 1 0,2 0 0 16,-2 0-2-16,2 1-3 0,-1-1-3 0,0 2 2 16,1-1 2-16,0 1-6 0,-1 1 4 0,0-2-5 15,1 1 2-15,0 3-2 0,1-5 0 0,0 6-4 16,0-4 4-16,0 2-5 0,1-3 2 0,0 3-1 16,1 0 2-16,1 0-2 0,-2-2 5 0,3-1-2 15,-1 0-4-15,1 0 2 0,-2-1-3 0,2 2 3 16,1-1-2-16,1-2 1 0,0 3 0 0,-4-3-1 15,3 0-2-15,-1 1 0 0,1-1 1 0,-1 0-1 16,0 0 0-16,2 0-1 0,-1-1-1 0,-1 0 5 16,4 1 0-16,2-4 1 0,-4 2-3 0,3-1 0 0,-1 0 0 15,1 3 2-15,1-3 0 0,-1-1-2 0,3 1-1 16,-2-1 0-16,2 0 1 0,-1-1 0 0,-3 0-1 16,2-3-1-16,0 3 2 0,-2-2-2 0,-1 1 2 15,5-2-3-15,-3 0 3 0,-3 0-2 0,1 1 2 16,0-1-2-16,-2 1-2 0,3 0 4 0,-5-1-3 15,0 0 4-15,3 0-5 0,1 0 7 0,-3 1-2 16,-1-1-4-16,3 1 3 0,-5-4 1 0,3 3-2 16,1-1 0-16,0 0 4 0,-1 0-1 0,-3 0 7 15,2 0 0-15,-2 0 3 0,-1-2 0 0,4-1 2 16,-1-1-1-16,-1 1 0 0,-2-2-1 0,0-1-3 0,0 1-3 16,-1-3-2-16,-3 2 3 0,0-1-1 15,4-1-3-15,-4 1 1 0,-1 1 0 0,0-1-3 16,0 2-4-16,-3 2-7 0,3-3-16 0,0 7-24 0,1-1-29 15,-2-1-43-15,2 3-49 0,0 1-177 16,-1 1-375-16,-4 1 167 0</inkml:trace>
  <inkml:trace contextRef="#ctx0" brushRef="#br0" timeOffset="-149506.67">22083 15095 39 0,'-6'-2'116'0,"6"2"-12"0,0 0-7 15,0 0-9-15,-3-3-12 0,3 3-4 0,-6-2-7 16,6 2-7-16,0 0 0 0,-3-2-12 0,3 2 4 16,0 0-10-16,0 0 3 0,-6 0-1 0,6 0 4 15,0 0 0-15,0 0 1 0,0 0-1 0,0 0 2 16,0 0 0-16,0 0 0 0,0 0-3 0,0 0-5 16,0 0-3-16,0 0-4 0,0 0 0 0,0 0-6 15,0 0 1-15,0 0-9 0,0 0 1 0,0 0-4 0,24-4 3 16,-10 2-4-16,-4-2 2 0,11 1 2 15,-2 0-4-15,-2-1-1 0,3 0-2 0,-1 3 1 0,2-3-4 16,-2 1-1-16,1 0-3 0,-5-1 2 0,-2 1-5 16,1 1 5-16,-2 1-5 0,-6 0 2 0,2 1-2 15,-3-3-2-15,0 3 5 0,-5 0-2 0,8 0 3 16,-8 0-4-16,0 0-6 0,0 0-6 0,0 0-1 16,0 0-3-16,0 0-2 0,0 0 1 0,-17 5 1 15,11-3 1-15,-3 3 2 0,-1-3 3 0,-2 1-2 16,1 0 1-16,0 1 1 0,1-3 2 0,-3 3 5 15,4-1-3-15,-2 1 2 0,3-2 3 0,2 1 2 16,1-1 3-16,-4 0 0 0,5-1-7 0,0 2 5 16,4-3 5-16,-4 2-5 0,4-2 1 0,0 0 2 0,0 5-1 15,0-5 1-15,3 4-3 0,-3-4 4 16,5 3-7-16,-5-3 9 0,11 0-2 0,-4 0 1 0,3-3-2 16,-1 3 3-16,4-2-8 0,-2 0 2 0,5 1-2 15,-4-1 1-15,5 0 0 0,-2 1-11 0,-1 4-26 16,3-3-43-16,2 0-50 0,-7 2-129 0,2 1-277 15,-4-3 123-15</inkml:trace>
  <inkml:trace contextRef="#ctx0" brushRef="#br0" timeOffset="-148321.15">22841 16008 86 0,'0'0'109'16,"0"0"-5"-16,0 0 2 0,0 0-7 0,-13-8-6 0,13 8-11 15,0 0-3-15,0 0-8 0,0 0-11 0,0 0 3 16,0 0 0-16,0 0-5 0,0 0-4 0,0 0-2 16,0 0 4-16,0 0-2 0,0 0 0 0,0 0-6 15,0 0 0-15,0 0-1 0,-7 0-2 0,7 0-2 16,0 0-1-16,0 0-4 0,0 0-7 0,0 0-2 16,0 0-4-16,0 0-2 0,15-5-1 0,-10 5-3 0,2-2 2 15,4-1-4-15,-1 0-2 0,3 2 1 16,-2-2-5-16,4 1 2 0,2 2-3 0,2-3-2 15,-6 2-15-15,6-3-18 0,-1 3-16 0,0 0-12 0,-6 1-10 16,1 0-15-16,-1 0-11 0,-1 0-2 16,-3 1-3-16,0-1 12 0,-3 1 1 0,1 2-1 15,-6-3-2-15,5 3-2 0,-5-3-74 0,-2 4-173 0,2-4 77 16</inkml:trace>
  <inkml:trace contextRef="#ctx0" brushRef="#br0" timeOffset="-148086.09">22985 16075 41 0,'0'0'79'16,"4"1"6"-16,-4-1 0 0,0 0 7 0,1 4 3 16,-1-4-9-16,3 1 3 0,-3-1-6 0,0 0-6 15,0 0-8-15,1 4-2 0,4-2-5 0,-5-2-9 16,0 6-6-16,0-1-6 0,0-1-4 0,0 0-3 16,0 2-1-16,-1-2-7 0,2 0-12 0,-1-4-2 15,0 4-5-15,0 0-6 0,0-4 10 0,4 3-4 16,-4-3-18-16,0 0 15 0,8 0 7 0,-8 0-10 15,6-4 10-15,3 0-4 0,-4 2-5 0,1 0 0 16,0-1 2-16,3-1 2 0,-1 2 0 0,3-2-11 0,-1 3-29 16,-1 0-59-16,-3 1-115 0,1 1-224 15,-7-1 99-15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30151-42A0-4D3E-82CC-7960AD7A0CCE}" type="datetimeFigureOut">
              <a:rPr lang="en-US" smtClean="0"/>
              <a:t>3/23/2021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A60B8-8C14-41E0-8F40-FA0C7D7D7AB2}" type="slidenum">
              <a:rPr lang="en-US" smtClean="0"/>
              <a:t>‹#›</a:t>
            </a:fld>
            <a:endParaRPr lang="en-US"/>
          </a:p>
        </p:txBody>
      </p:sp>
    </p:spTree>
    <p:extLst>
      <p:ext uri="{BB962C8B-B14F-4D97-AF65-F5344CB8AC3E}">
        <p14:creationId xmlns:p14="http://schemas.microsoft.com/office/powerpoint/2010/main" val="1374294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0A60B8-8C14-41E0-8F40-FA0C7D7D7AB2}" type="slidenum">
              <a:rPr lang="en-US" smtClean="0"/>
              <a:t>18</a:t>
            </a:fld>
            <a:endParaRPr lang="en-US"/>
          </a:p>
        </p:txBody>
      </p:sp>
    </p:spTree>
    <p:extLst>
      <p:ext uri="{BB962C8B-B14F-4D97-AF65-F5344CB8AC3E}">
        <p14:creationId xmlns:p14="http://schemas.microsoft.com/office/powerpoint/2010/main" val="2854236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0E9826-D957-4EAF-AE17-31BFBFB7EC19}"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CCBC3-4E6E-48AF-82F6-D4FD3F90AB47}" type="slidenum">
              <a:rPr lang="en-US" smtClean="0"/>
              <a:t>‹#›</a:t>
            </a:fld>
            <a:endParaRPr lang="en-US"/>
          </a:p>
        </p:txBody>
      </p:sp>
    </p:spTree>
    <p:extLst>
      <p:ext uri="{BB962C8B-B14F-4D97-AF65-F5344CB8AC3E}">
        <p14:creationId xmlns:p14="http://schemas.microsoft.com/office/powerpoint/2010/main" val="4276999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0E9826-D957-4EAF-AE17-31BFBFB7EC19}"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CCBC3-4E6E-48AF-82F6-D4FD3F90AB47}" type="slidenum">
              <a:rPr lang="en-US" smtClean="0"/>
              <a:t>‹#›</a:t>
            </a:fld>
            <a:endParaRPr lang="en-US"/>
          </a:p>
        </p:txBody>
      </p:sp>
    </p:spTree>
    <p:extLst>
      <p:ext uri="{BB962C8B-B14F-4D97-AF65-F5344CB8AC3E}">
        <p14:creationId xmlns:p14="http://schemas.microsoft.com/office/powerpoint/2010/main" val="894579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0E9826-D957-4EAF-AE17-31BFBFB7EC19}"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CCBC3-4E6E-48AF-82F6-D4FD3F90AB47}" type="slidenum">
              <a:rPr lang="en-US" smtClean="0"/>
              <a:t>‹#›</a:t>
            </a:fld>
            <a:endParaRPr lang="en-US"/>
          </a:p>
        </p:txBody>
      </p:sp>
    </p:spTree>
    <p:extLst>
      <p:ext uri="{BB962C8B-B14F-4D97-AF65-F5344CB8AC3E}">
        <p14:creationId xmlns:p14="http://schemas.microsoft.com/office/powerpoint/2010/main" val="885790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0E9826-D957-4EAF-AE17-31BFBFB7EC19}"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CCBC3-4E6E-48AF-82F6-D4FD3F90AB47}" type="slidenum">
              <a:rPr lang="en-US" smtClean="0"/>
              <a:t>‹#›</a:t>
            </a:fld>
            <a:endParaRPr lang="en-US"/>
          </a:p>
        </p:txBody>
      </p:sp>
    </p:spTree>
    <p:extLst>
      <p:ext uri="{BB962C8B-B14F-4D97-AF65-F5344CB8AC3E}">
        <p14:creationId xmlns:p14="http://schemas.microsoft.com/office/powerpoint/2010/main" val="1482348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0E9826-D957-4EAF-AE17-31BFBFB7EC19}"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CCBC3-4E6E-48AF-82F6-D4FD3F90AB47}" type="slidenum">
              <a:rPr lang="en-US" smtClean="0"/>
              <a:t>‹#›</a:t>
            </a:fld>
            <a:endParaRPr lang="en-US"/>
          </a:p>
        </p:txBody>
      </p:sp>
    </p:spTree>
    <p:extLst>
      <p:ext uri="{BB962C8B-B14F-4D97-AF65-F5344CB8AC3E}">
        <p14:creationId xmlns:p14="http://schemas.microsoft.com/office/powerpoint/2010/main" val="260471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0E9826-D957-4EAF-AE17-31BFBFB7EC19}"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CCBC3-4E6E-48AF-82F6-D4FD3F90AB47}" type="slidenum">
              <a:rPr lang="en-US" smtClean="0"/>
              <a:t>‹#›</a:t>
            </a:fld>
            <a:endParaRPr lang="en-US"/>
          </a:p>
        </p:txBody>
      </p:sp>
    </p:spTree>
    <p:extLst>
      <p:ext uri="{BB962C8B-B14F-4D97-AF65-F5344CB8AC3E}">
        <p14:creationId xmlns:p14="http://schemas.microsoft.com/office/powerpoint/2010/main" val="199998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0E9826-D957-4EAF-AE17-31BFBFB7EC19}" type="datetimeFigureOut">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ECCBC3-4E6E-48AF-82F6-D4FD3F90AB47}" type="slidenum">
              <a:rPr lang="en-US" smtClean="0"/>
              <a:t>‹#›</a:t>
            </a:fld>
            <a:endParaRPr lang="en-US"/>
          </a:p>
        </p:txBody>
      </p:sp>
    </p:spTree>
    <p:extLst>
      <p:ext uri="{BB962C8B-B14F-4D97-AF65-F5344CB8AC3E}">
        <p14:creationId xmlns:p14="http://schemas.microsoft.com/office/powerpoint/2010/main" val="390351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0E9826-D957-4EAF-AE17-31BFBFB7EC19}" type="datetimeFigureOut">
              <a:rPr lang="en-US" smtClean="0"/>
              <a:t>3/23/2021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ECCBC3-4E6E-48AF-82F6-D4FD3F90AB47}" type="slidenum">
              <a:rPr lang="en-US" smtClean="0"/>
              <a:t>‹#›</a:t>
            </a:fld>
            <a:endParaRPr lang="en-US"/>
          </a:p>
        </p:txBody>
      </p:sp>
    </p:spTree>
    <p:extLst>
      <p:ext uri="{BB962C8B-B14F-4D97-AF65-F5344CB8AC3E}">
        <p14:creationId xmlns:p14="http://schemas.microsoft.com/office/powerpoint/2010/main" val="1459719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E9826-D957-4EAF-AE17-31BFBFB7EC19}" type="datetimeFigureOut">
              <a:rPr lang="en-US" smtClean="0"/>
              <a:t>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ECCBC3-4E6E-48AF-82F6-D4FD3F90AB47}" type="slidenum">
              <a:rPr lang="en-US" smtClean="0"/>
              <a:t>‹#›</a:t>
            </a:fld>
            <a:endParaRPr lang="en-US"/>
          </a:p>
        </p:txBody>
      </p:sp>
    </p:spTree>
    <p:extLst>
      <p:ext uri="{BB962C8B-B14F-4D97-AF65-F5344CB8AC3E}">
        <p14:creationId xmlns:p14="http://schemas.microsoft.com/office/powerpoint/2010/main" val="119302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0E9826-D957-4EAF-AE17-31BFBFB7EC19}"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CCBC3-4E6E-48AF-82F6-D4FD3F90AB47}" type="slidenum">
              <a:rPr lang="en-US" smtClean="0"/>
              <a:t>‹#›</a:t>
            </a:fld>
            <a:endParaRPr lang="en-US"/>
          </a:p>
        </p:txBody>
      </p:sp>
    </p:spTree>
    <p:extLst>
      <p:ext uri="{BB962C8B-B14F-4D97-AF65-F5344CB8AC3E}">
        <p14:creationId xmlns:p14="http://schemas.microsoft.com/office/powerpoint/2010/main" val="200776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0E9826-D957-4EAF-AE17-31BFBFB7EC19}"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CCBC3-4E6E-48AF-82F6-D4FD3F90AB47}" type="slidenum">
              <a:rPr lang="en-US" smtClean="0"/>
              <a:t>‹#›</a:t>
            </a:fld>
            <a:endParaRPr lang="en-US"/>
          </a:p>
        </p:txBody>
      </p:sp>
    </p:spTree>
    <p:extLst>
      <p:ext uri="{BB962C8B-B14F-4D97-AF65-F5344CB8AC3E}">
        <p14:creationId xmlns:p14="http://schemas.microsoft.com/office/powerpoint/2010/main" val="647431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E9826-D957-4EAF-AE17-31BFBFB7EC19}" type="datetimeFigureOut">
              <a:rPr lang="en-US" smtClean="0"/>
              <a:t>3/23/2021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CCBC3-4E6E-48AF-82F6-D4FD3F90AB47}" type="slidenum">
              <a:rPr lang="en-US" smtClean="0"/>
              <a:t>‹#›</a:t>
            </a:fld>
            <a:endParaRPr lang="en-US"/>
          </a:p>
        </p:txBody>
      </p:sp>
    </p:spTree>
    <p:extLst>
      <p:ext uri="{BB962C8B-B14F-4D97-AF65-F5344CB8AC3E}">
        <p14:creationId xmlns:p14="http://schemas.microsoft.com/office/powerpoint/2010/main" val="4095198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customXml" Target="../ink/ink11.xml"/></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Layout" Target="../diagrams/layout1.xml"/><Relationship Id="rId7" Type="http://schemas.openxmlformats.org/officeDocument/2006/relationships/customXml" Target="../ink/ink1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5373857"/>
            <a:ext cx="9144000" cy="742071"/>
          </a:xfrm>
        </p:spPr>
        <p:txBody>
          <a:bodyPr/>
          <a:lstStyle/>
          <a:p>
            <a:r>
              <a:rPr lang="en-US" dirty="0"/>
              <a:t>Prof. Koliya Pulasinghe</a:t>
            </a:r>
          </a:p>
        </p:txBody>
      </p:sp>
      <p:sp>
        <p:nvSpPr>
          <p:cNvPr id="4" name="Rectangle 3"/>
          <p:cNvSpPr/>
          <p:nvPr/>
        </p:nvSpPr>
        <p:spPr>
          <a:xfrm>
            <a:off x="1714866" y="742072"/>
            <a:ext cx="8762270" cy="1754326"/>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Embracing diversity in teams, </a:t>
            </a:r>
          </a:p>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organization and society</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5" name="Picture 4">
            <a:extLst>
              <a:ext uri="{FF2B5EF4-FFF2-40B4-BE49-F238E27FC236}">
                <a16:creationId xmlns:a16="http://schemas.microsoft.com/office/drawing/2014/main" id="{434DB8C4-E455-4852-B3C1-56F83B4DC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180" y="2623010"/>
            <a:ext cx="6857639" cy="2610174"/>
          </a:xfrm>
          <a:prstGeom prst="rect">
            <a:avLst/>
          </a:prstGeom>
        </p:spPr>
      </p:pic>
    </p:spTree>
    <p:extLst>
      <p:ext uri="{BB962C8B-B14F-4D97-AF65-F5344CB8AC3E}">
        <p14:creationId xmlns:p14="http://schemas.microsoft.com/office/powerpoint/2010/main" val="349337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57" y="83644"/>
            <a:ext cx="10515600" cy="1325563"/>
          </a:xfrm>
        </p:spPr>
        <p:txBody>
          <a:bodyPr/>
          <a:lstStyle/>
          <a:p>
            <a:r>
              <a:rPr lang="en-US" dirty="0"/>
              <a:t>Why need young people</a:t>
            </a:r>
          </a:p>
        </p:txBody>
      </p:sp>
      <p:sp>
        <p:nvSpPr>
          <p:cNvPr id="3" name="Content Placeholder 2"/>
          <p:cNvSpPr>
            <a:spLocks noGrp="1"/>
          </p:cNvSpPr>
          <p:nvPr>
            <p:ph idx="1"/>
          </p:nvPr>
        </p:nvSpPr>
        <p:spPr>
          <a:xfrm>
            <a:off x="495300" y="1485395"/>
            <a:ext cx="11431229" cy="4960937"/>
          </a:xfrm>
        </p:spPr>
        <p:txBody>
          <a:bodyPr>
            <a:noAutofit/>
          </a:bodyPr>
          <a:lstStyle/>
          <a:p>
            <a:r>
              <a:rPr lang="en-US" dirty="0"/>
              <a:t>Tech advancement &amp; early adoption</a:t>
            </a:r>
          </a:p>
          <a:p>
            <a:pPr marL="0" indent="0">
              <a:buNone/>
            </a:pPr>
            <a:r>
              <a:rPr lang="en-US" sz="2400" dirty="0"/>
              <a:t>Millennials have grown up around technology. Their natural affinity for tech and their ability to apply and understand  different technologies quickly sets them apart from other generations in the workforce.</a:t>
            </a:r>
          </a:p>
          <a:p>
            <a:r>
              <a:rPr lang="en-US" dirty="0"/>
              <a:t>Adaptability &amp; agility</a:t>
            </a:r>
          </a:p>
          <a:p>
            <a:pPr marL="0" indent="0">
              <a:buNone/>
            </a:pPr>
            <a:r>
              <a:rPr lang="en-US" sz="2400" dirty="0"/>
              <a:t>When unexpected circumstances arise, younger people are better equipped to respond to sudden change . – Science Daily, 2011 .</a:t>
            </a:r>
          </a:p>
        </p:txBody>
      </p:sp>
    </p:spTree>
    <p:extLst>
      <p:ext uri="{BB962C8B-B14F-4D97-AF65-F5344CB8AC3E}">
        <p14:creationId xmlns:p14="http://schemas.microsoft.com/office/powerpoint/2010/main" val="172436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Culture</a:t>
            </a:r>
          </a:p>
        </p:txBody>
      </p:sp>
      <p:sp>
        <p:nvSpPr>
          <p:cNvPr id="3" name="Content Placeholder 2"/>
          <p:cNvSpPr>
            <a:spLocks noGrp="1"/>
          </p:cNvSpPr>
          <p:nvPr>
            <p:ph idx="1"/>
          </p:nvPr>
        </p:nvSpPr>
        <p:spPr/>
        <p:txBody>
          <a:bodyPr/>
          <a:lstStyle/>
          <a:p>
            <a:pPr marL="0" indent="0">
              <a:buNone/>
            </a:pPr>
            <a:r>
              <a:rPr lang="en-US" dirty="0"/>
              <a:t>Culture</a:t>
            </a:r>
          </a:p>
          <a:p>
            <a:pPr lvl="1"/>
            <a:r>
              <a:rPr lang="en-US" dirty="0"/>
              <a:t>Culture refers to the standards of social interaction, value and beliefs from a given group of people. </a:t>
            </a:r>
          </a:p>
          <a:p>
            <a:pPr lvl="1"/>
            <a:r>
              <a:rPr lang="en-US" dirty="0"/>
              <a:t>Cultural issues can affect team interactions through different understandings of communication or family and can appear to be an excuse for preferential treatment.</a:t>
            </a:r>
          </a:p>
          <a:p>
            <a:endParaRPr lang="en-US" dirty="0"/>
          </a:p>
        </p:txBody>
      </p:sp>
    </p:spTree>
    <p:extLst>
      <p:ext uri="{BB962C8B-B14F-4D97-AF65-F5344CB8AC3E}">
        <p14:creationId xmlns:p14="http://schemas.microsoft.com/office/powerpoint/2010/main" val="488520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Race and Disabilities</a:t>
            </a:r>
          </a:p>
        </p:txBody>
      </p:sp>
      <p:sp>
        <p:nvSpPr>
          <p:cNvPr id="3" name="Content Placeholder 2"/>
          <p:cNvSpPr>
            <a:spLocks noGrp="1"/>
          </p:cNvSpPr>
          <p:nvPr>
            <p:ph idx="1"/>
          </p:nvPr>
        </p:nvSpPr>
        <p:spPr/>
        <p:txBody>
          <a:bodyPr>
            <a:normAutofit fontScale="92500" lnSpcReduction="10000"/>
          </a:bodyPr>
          <a:lstStyle/>
          <a:p>
            <a:pPr marL="0" indent="0">
              <a:buNone/>
            </a:pPr>
            <a:r>
              <a:rPr lang="en-US" sz="3500" dirty="0"/>
              <a:t>Race </a:t>
            </a:r>
          </a:p>
          <a:p>
            <a:r>
              <a:rPr lang="en-US" dirty="0"/>
              <a:t>Race is defined as a group of people, often of a common geographic origin, that share genetically transmitted physical characteristics. Racism is the belief that these inherited characteristics affect an individual’s behavior or abilities.</a:t>
            </a:r>
          </a:p>
          <a:p>
            <a:pPr marL="0" indent="0">
              <a:buNone/>
            </a:pPr>
            <a:r>
              <a:rPr lang="en-US" sz="3500" dirty="0"/>
              <a:t>Disabilities </a:t>
            </a:r>
          </a:p>
          <a:p>
            <a:r>
              <a:rPr lang="en-US" dirty="0"/>
              <a:t>Differences in ability often create difficulties in communication and emotional interactions. Whether it is a deaf individual not being able to communicate with hearing individuals, or a hearing individual being unsure of how to approach a deaf individual, disabilities present a variety of issues in team organizations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87F3FFA-5704-4636-B15F-0A14F9D6F8D9}"/>
                  </a:ext>
                </a:extLst>
              </p14:cNvPr>
              <p14:cNvContentPartPr/>
              <p14:nvPr/>
            </p14:nvContentPartPr>
            <p14:xfrm>
              <a:off x="2598120" y="189360"/>
              <a:ext cx="7955280" cy="4011120"/>
            </p14:xfrm>
          </p:contentPart>
        </mc:Choice>
        <mc:Fallback>
          <p:pic>
            <p:nvPicPr>
              <p:cNvPr id="4" name="Ink 3">
                <a:extLst>
                  <a:ext uri="{FF2B5EF4-FFF2-40B4-BE49-F238E27FC236}">
                    <a16:creationId xmlns:a16="http://schemas.microsoft.com/office/drawing/2014/main" id="{387F3FFA-5704-4636-B15F-0A14F9D6F8D9}"/>
                  </a:ext>
                </a:extLst>
              </p:cNvPr>
              <p:cNvPicPr/>
              <p:nvPr/>
            </p:nvPicPr>
            <p:blipFill>
              <a:blip r:embed="rId3"/>
              <a:stretch>
                <a:fillRect/>
              </a:stretch>
            </p:blipFill>
            <p:spPr>
              <a:xfrm>
                <a:off x="2588760" y="180000"/>
                <a:ext cx="7974000" cy="4029840"/>
              </a:xfrm>
              <a:prstGeom prst="rect">
                <a:avLst/>
              </a:prstGeom>
            </p:spPr>
          </p:pic>
        </mc:Fallback>
      </mc:AlternateContent>
    </p:spTree>
    <p:extLst>
      <p:ext uri="{BB962C8B-B14F-4D97-AF65-F5344CB8AC3E}">
        <p14:creationId xmlns:p14="http://schemas.microsoft.com/office/powerpoint/2010/main" val="3043720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Diversity in the Workplace</a:t>
            </a:r>
          </a:p>
        </p:txBody>
      </p:sp>
      <p:sp>
        <p:nvSpPr>
          <p:cNvPr id="3" name="Content Placeholder 2"/>
          <p:cNvSpPr>
            <a:spLocks noGrp="1"/>
          </p:cNvSpPr>
          <p:nvPr>
            <p:ph idx="1"/>
          </p:nvPr>
        </p:nvSpPr>
        <p:spPr/>
        <p:txBody>
          <a:bodyPr/>
          <a:lstStyle/>
          <a:p>
            <a:pPr marL="0" indent="0">
              <a:buNone/>
            </a:pPr>
            <a:r>
              <a:rPr lang="en-US" sz="3200" dirty="0"/>
              <a:t>Here are a few of the top benefits or diversity in the workplace.</a:t>
            </a:r>
          </a:p>
          <a:p>
            <a:pPr marL="0" indent="0">
              <a:buNone/>
            </a:pPr>
            <a:r>
              <a:rPr lang="en-US" dirty="0"/>
              <a:t>1) Talents, skills and experiences.</a:t>
            </a:r>
          </a:p>
          <a:p>
            <a:pPr marL="0" indent="0">
              <a:buNone/>
            </a:pPr>
            <a:r>
              <a:rPr lang="en-US" dirty="0"/>
              <a:t>2) It creates innovation.</a:t>
            </a:r>
          </a:p>
          <a:p>
            <a:pPr marL="0" indent="0">
              <a:buNone/>
            </a:pPr>
            <a:r>
              <a:rPr lang="en-US" dirty="0"/>
              <a:t>3) Language skills can open doors for a business.</a:t>
            </a:r>
          </a:p>
          <a:p>
            <a:pPr marL="0" indent="0">
              <a:buNone/>
            </a:pPr>
            <a:r>
              <a:rPr lang="en-US" dirty="0"/>
              <a:t>4) It grows your talent pool.</a:t>
            </a:r>
          </a:p>
          <a:p>
            <a:pPr marL="0" indent="0">
              <a:buNone/>
            </a:pPr>
            <a:r>
              <a:rPr lang="en-US" dirty="0"/>
              <a:t>5) Improves employee performance.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EA7848A-908D-418C-93A3-E59AB013FB8B}"/>
                  </a:ext>
                </a:extLst>
              </p14:cNvPr>
              <p14:cNvContentPartPr/>
              <p14:nvPr/>
            </p14:nvContentPartPr>
            <p14:xfrm>
              <a:off x="6727680" y="3502080"/>
              <a:ext cx="3350160" cy="2305440"/>
            </p14:xfrm>
          </p:contentPart>
        </mc:Choice>
        <mc:Fallback>
          <p:pic>
            <p:nvPicPr>
              <p:cNvPr id="4" name="Ink 3">
                <a:extLst>
                  <a:ext uri="{FF2B5EF4-FFF2-40B4-BE49-F238E27FC236}">
                    <a16:creationId xmlns:a16="http://schemas.microsoft.com/office/drawing/2014/main" id="{7EA7848A-908D-418C-93A3-E59AB013FB8B}"/>
                  </a:ext>
                </a:extLst>
              </p:cNvPr>
              <p:cNvPicPr/>
              <p:nvPr/>
            </p:nvPicPr>
            <p:blipFill>
              <a:blip r:embed="rId3"/>
              <a:stretch>
                <a:fillRect/>
              </a:stretch>
            </p:blipFill>
            <p:spPr>
              <a:xfrm>
                <a:off x="6718320" y="3492720"/>
                <a:ext cx="3368880" cy="2324160"/>
              </a:xfrm>
              <a:prstGeom prst="rect">
                <a:avLst/>
              </a:prstGeom>
            </p:spPr>
          </p:pic>
        </mc:Fallback>
      </mc:AlternateContent>
    </p:spTree>
    <p:extLst>
      <p:ext uri="{BB962C8B-B14F-4D97-AF65-F5344CB8AC3E}">
        <p14:creationId xmlns:p14="http://schemas.microsoft.com/office/powerpoint/2010/main" val="1158475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Challenges of Diversity in the Workplace</a:t>
            </a:r>
          </a:p>
        </p:txBody>
      </p:sp>
      <p:sp>
        <p:nvSpPr>
          <p:cNvPr id="3" name="Content Placeholder 2"/>
          <p:cNvSpPr>
            <a:spLocks noGrp="1"/>
          </p:cNvSpPr>
          <p:nvPr>
            <p:ph idx="1"/>
          </p:nvPr>
        </p:nvSpPr>
        <p:spPr/>
        <p:txBody>
          <a:bodyPr/>
          <a:lstStyle/>
          <a:p>
            <a:r>
              <a:rPr lang="en-US" dirty="0"/>
              <a:t>Discrimination</a:t>
            </a:r>
          </a:p>
          <a:p>
            <a:r>
              <a:rPr lang="en-US" dirty="0"/>
              <a:t>Stereotyping and preconception</a:t>
            </a:r>
          </a:p>
          <a:p>
            <a:r>
              <a:rPr lang="en-US" dirty="0"/>
              <a:t>High turnover rate</a:t>
            </a:r>
          </a:p>
          <a:p>
            <a:r>
              <a:rPr lang="en-US" dirty="0"/>
              <a:t>Absenteeism</a:t>
            </a:r>
          </a:p>
          <a:p>
            <a:r>
              <a:rPr lang="en-US" dirty="0"/>
              <a:t>Conflicts in team members</a:t>
            </a:r>
          </a:p>
          <a:p>
            <a:r>
              <a:rPr lang="en-US" dirty="0"/>
              <a:t>Increase tension</a:t>
            </a:r>
          </a:p>
          <a:p>
            <a:r>
              <a:rPr lang="en-US" dirty="0"/>
              <a:t>Productivity Decrease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1F5BCD7-602E-46AE-8771-CEDD14527E0A}"/>
                  </a:ext>
                </a:extLst>
              </p14:cNvPr>
              <p14:cNvContentPartPr/>
              <p14:nvPr/>
            </p14:nvContentPartPr>
            <p14:xfrm>
              <a:off x="6267960" y="1859400"/>
              <a:ext cx="2203200" cy="2613600"/>
            </p14:xfrm>
          </p:contentPart>
        </mc:Choice>
        <mc:Fallback>
          <p:pic>
            <p:nvPicPr>
              <p:cNvPr id="4" name="Ink 3">
                <a:extLst>
                  <a:ext uri="{FF2B5EF4-FFF2-40B4-BE49-F238E27FC236}">
                    <a16:creationId xmlns:a16="http://schemas.microsoft.com/office/drawing/2014/main" id="{C1F5BCD7-602E-46AE-8771-CEDD14527E0A}"/>
                  </a:ext>
                </a:extLst>
              </p:cNvPr>
              <p:cNvPicPr/>
              <p:nvPr/>
            </p:nvPicPr>
            <p:blipFill>
              <a:blip r:embed="rId3"/>
              <a:stretch>
                <a:fillRect/>
              </a:stretch>
            </p:blipFill>
            <p:spPr>
              <a:xfrm>
                <a:off x="6258600" y="1850040"/>
                <a:ext cx="2221920" cy="2632320"/>
              </a:xfrm>
              <a:prstGeom prst="rect">
                <a:avLst/>
              </a:prstGeom>
            </p:spPr>
          </p:pic>
        </mc:Fallback>
      </mc:AlternateContent>
    </p:spTree>
    <p:extLst>
      <p:ext uri="{BB962C8B-B14F-4D97-AF65-F5344CB8AC3E}">
        <p14:creationId xmlns:p14="http://schemas.microsoft.com/office/powerpoint/2010/main" val="3010402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62" y="0"/>
            <a:ext cx="10515600" cy="1325563"/>
          </a:xfrm>
        </p:spPr>
        <p:txBody>
          <a:bodyPr/>
          <a:lstStyle/>
          <a:p>
            <a:r>
              <a:rPr lang="en-US"/>
              <a:t>Discrimination</a:t>
            </a:r>
          </a:p>
        </p:txBody>
      </p:sp>
      <p:sp>
        <p:nvSpPr>
          <p:cNvPr id="3" name="Content Placeholder 2"/>
          <p:cNvSpPr>
            <a:spLocks noGrp="1"/>
          </p:cNvSpPr>
          <p:nvPr>
            <p:ph idx="1"/>
          </p:nvPr>
        </p:nvSpPr>
        <p:spPr>
          <a:xfrm>
            <a:off x="538162" y="1425575"/>
            <a:ext cx="10515600" cy="4351338"/>
          </a:xfrm>
        </p:spPr>
        <p:txBody>
          <a:bodyPr>
            <a:normAutofit fontScale="62500" lnSpcReduction="20000"/>
          </a:bodyPr>
          <a:lstStyle/>
          <a:p>
            <a:r>
              <a:rPr lang="en-US" sz="5100"/>
              <a:t>Discrimination means treating a person unfairly because of who they are or because they possess certain characteristics. </a:t>
            </a:r>
          </a:p>
          <a:p>
            <a:r>
              <a:rPr lang="en-US"/>
              <a:t>The Equality Act 2010 highlights 9 protected characteristics:</a:t>
            </a:r>
          </a:p>
          <a:p>
            <a:endParaRPr lang="en-US"/>
          </a:p>
          <a:p>
            <a:r>
              <a:rPr lang="en-US"/>
              <a:t>Age</a:t>
            </a:r>
          </a:p>
          <a:p>
            <a:r>
              <a:rPr lang="en-US"/>
              <a:t>Gender</a:t>
            </a:r>
          </a:p>
          <a:p>
            <a:r>
              <a:rPr lang="en-US"/>
              <a:t>Race</a:t>
            </a:r>
          </a:p>
          <a:p>
            <a:r>
              <a:rPr lang="en-US"/>
              <a:t>Disability</a:t>
            </a:r>
          </a:p>
          <a:p>
            <a:r>
              <a:rPr lang="en-US"/>
              <a:t>Religion</a:t>
            </a:r>
          </a:p>
          <a:p>
            <a:r>
              <a:rPr lang="en-US"/>
              <a:t>Pregnancy and maternity</a:t>
            </a:r>
          </a:p>
          <a:p>
            <a:r>
              <a:rPr lang="en-US"/>
              <a:t>Sexual orientation</a:t>
            </a:r>
          </a:p>
          <a:p>
            <a:r>
              <a:rPr lang="en-US"/>
              <a:t>Gender reassignment</a:t>
            </a:r>
          </a:p>
          <a:p>
            <a:r>
              <a:rPr lang="en-US"/>
              <a:t>Marriage and civil partnership</a:t>
            </a:r>
          </a:p>
          <a:p>
            <a:endParaRPr lang="en-US"/>
          </a:p>
        </p:txBody>
      </p:sp>
      <p:pic>
        <p:nvPicPr>
          <p:cNvPr id="4" name="Picture 3"/>
          <p:cNvPicPr>
            <a:picLocks noChangeAspect="1"/>
          </p:cNvPicPr>
          <p:nvPr/>
        </p:nvPicPr>
        <p:blipFill>
          <a:blip r:embed="rId2"/>
          <a:stretch>
            <a:fillRect/>
          </a:stretch>
        </p:blipFill>
        <p:spPr>
          <a:xfrm>
            <a:off x="4613672" y="2642896"/>
            <a:ext cx="2659325" cy="3191190"/>
          </a:xfrm>
          <a:prstGeom prst="rect">
            <a:avLst/>
          </a:prstGeom>
        </p:spPr>
      </p:pic>
      <p:pic>
        <p:nvPicPr>
          <p:cNvPr id="6" name="Picture 5" descr="A close up of an animal&#10;&#10;Description automatically generated">
            <a:extLst>
              <a:ext uri="{FF2B5EF4-FFF2-40B4-BE49-F238E27FC236}">
                <a16:creationId xmlns:a16="http://schemas.microsoft.com/office/drawing/2014/main" id="{74EED32A-F84F-4DE1-9386-DF4C2102C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4025" y="2820603"/>
            <a:ext cx="3881145" cy="2956310"/>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2BC0AD5-DF1B-406C-A607-93A2CC4A50EF}"/>
                  </a:ext>
                </a:extLst>
              </p14:cNvPr>
              <p14:cNvContentPartPr/>
              <p14:nvPr/>
            </p14:nvContentPartPr>
            <p14:xfrm>
              <a:off x="8609040" y="5113440"/>
              <a:ext cx="507240" cy="34560"/>
            </p14:xfrm>
          </p:contentPart>
        </mc:Choice>
        <mc:Fallback>
          <p:pic>
            <p:nvPicPr>
              <p:cNvPr id="5" name="Ink 4">
                <a:extLst>
                  <a:ext uri="{FF2B5EF4-FFF2-40B4-BE49-F238E27FC236}">
                    <a16:creationId xmlns:a16="http://schemas.microsoft.com/office/drawing/2014/main" id="{22BC0AD5-DF1B-406C-A607-93A2CC4A50EF}"/>
                  </a:ext>
                </a:extLst>
              </p:cNvPr>
              <p:cNvPicPr/>
              <p:nvPr/>
            </p:nvPicPr>
            <p:blipFill>
              <a:blip r:embed="rId5"/>
              <a:stretch>
                <a:fillRect/>
              </a:stretch>
            </p:blipFill>
            <p:spPr>
              <a:xfrm>
                <a:off x="8599680" y="5104080"/>
                <a:ext cx="525960" cy="53280"/>
              </a:xfrm>
              <a:prstGeom prst="rect">
                <a:avLst/>
              </a:prstGeom>
            </p:spPr>
          </p:pic>
        </mc:Fallback>
      </mc:AlternateContent>
    </p:spTree>
    <p:extLst>
      <p:ext uri="{BB962C8B-B14F-4D97-AF65-F5344CB8AC3E}">
        <p14:creationId xmlns:p14="http://schemas.microsoft.com/office/powerpoint/2010/main" val="235779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US" sz="3400">
                <a:solidFill>
                  <a:srgbClr val="FFFFFF"/>
                </a:solidFill>
              </a:rPr>
              <a:t>WHAT IS STEREOTYPING?</a:t>
            </a:r>
          </a:p>
        </p:txBody>
      </p:sp>
      <p:graphicFrame>
        <p:nvGraphicFramePr>
          <p:cNvPr id="5" name="Content Placeholder 2">
            <a:extLst>
              <a:ext uri="{FF2B5EF4-FFF2-40B4-BE49-F238E27FC236}">
                <a16:creationId xmlns:a16="http://schemas.microsoft.com/office/drawing/2014/main" id="{A3F76934-63C1-42E3-A66D-D589F2A6B83D}"/>
              </a:ext>
            </a:extLst>
          </p:cNvPr>
          <p:cNvGraphicFramePr>
            <a:graphicFrameLocks noGrp="1"/>
          </p:cNvGraphicFramePr>
          <p:nvPr>
            <p:ph idx="1"/>
            <p:extLst>
              <p:ext uri="{D42A27DB-BD31-4B8C-83A1-F6EECF244321}">
                <p14:modId xmlns:p14="http://schemas.microsoft.com/office/powerpoint/2010/main" val="1236015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F9060A4A-4910-4860-BD8D-9770DD004998}"/>
                  </a:ext>
                </a:extLst>
              </p14:cNvPr>
              <p14:cNvContentPartPr/>
              <p14:nvPr/>
            </p14:nvContentPartPr>
            <p14:xfrm>
              <a:off x="8256600" y="2178000"/>
              <a:ext cx="1958400" cy="282600"/>
            </p14:xfrm>
          </p:contentPart>
        </mc:Choice>
        <mc:Fallback>
          <p:pic>
            <p:nvPicPr>
              <p:cNvPr id="3" name="Ink 2">
                <a:extLst>
                  <a:ext uri="{FF2B5EF4-FFF2-40B4-BE49-F238E27FC236}">
                    <a16:creationId xmlns:a16="http://schemas.microsoft.com/office/drawing/2014/main" id="{F9060A4A-4910-4860-BD8D-9770DD004998}"/>
                  </a:ext>
                </a:extLst>
              </p:cNvPr>
              <p:cNvPicPr/>
              <p:nvPr/>
            </p:nvPicPr>
            <p:blipFill>
              <a:blip r:embed="rId8"/>
              <a:stretch>
                <a:fillRect/>
              </a:stretch>
            </p:blipFill>
            <p:spPr>
              <a:xfrm>
                <a:off x="8247240" y="2168640"/>
                <a:ext cx="1977120" cy="301320"/>
              </a:xfrm>
              <a:prstGeom prst="rect">
                <a:avLst/>
              </a:prstGeom>
            </p:spPr>
          </p:pic>
        </mc:Fallback>
      </mc:AlternateContent>
    </p:spTree>
    <p:extLst>
      <p:ext uri="{BB962C8B-B14F-4D97-AF65-F5344CB8AC3E}">
        <p14:creationId xmlns:p14="http://schemas.microsoft.com/office/powerpoint/2010/main" val="4072721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overcome diversity Issues:</a:t>
            </a:r>
          </a:p>
        </p:txBody>
      </p:sp>
      <p:sp>
        <p:nvSpPr>
          <p:cNvPr id="3" name="Content Placeholder 2"/>
          <p:cNvSpPr>
            <a:spLocks noGrp="1"/>
          </p:cNvSpPr>
          <p:nvPr>
            <p:ph idx="1"/>
          </p:nvPr>
        </p:nvSpPr>
        <p:spPr/>
        <p:txBody>
          <a:bodyPr>
            <a:normAutofit fontScale="92500"/>
          </a:bodyPr>
          <a:lstStyle/>
          <a:p>
            <a:r>
              <a:rPr lang="en-US"/>
              <a:t>Planning and Implementation</a:t>
            </a:r>
          </a:p>
          <a:p>
            <a:pPr lvl="1"/>
            <a:r>
              <a:rPr lang="en-US"/>
              <a:t>Business managers, must be able to plan and execute a diversity plan. This involves mapping out a way to create an appreciation for diversity in all employees in your office. </a:t>
            </a:r>
          </a:p>
          <a:p>
            <a:r>
              <a:rPr lang="en-US"/>
              <a:t>Conflict Resolution Skills</a:t>
            </a:r>
          </a:p>
          <a:p>
            <a:pPr lvl="1"/>
            <a:r>
              <a:rPr lang="en-US"/>
              <a:t>An essential tool to managing workplace diversity is the ability to handle conflict. Disagreements that arise because of cultural differences must be handled promptly and swiftly as to not decrease productivity in the workplace.</a:t>
            </a:r>
          </a:p>
          <a:p>
            <a:r>
              <a:rPr lang="en-US"/>
              <a:t>Communication</a:t>
            </a:r>
          </a:p>
          <a:p>
            <a:pPr lvl="1"/>
            <a:r>
              <a:rPr lang="en-US"/>
              <a:t>Good communication is one of the best ways to manage diversity in the workplace. Encourage your employees to share concerns as they arise. Every employee should feel equally important to the company.</a:t>
            </a:r>
          </a:p>
          <a:p>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84ADF6A-4F53-44A1-B189-947E53C5C469}"/>
                  </a:ext>
                </a:extLst>
              </p14:cNvPr>
              <p14:cNvContentPartPr/>
              <p14:nvPr/>
            </p14:nvContentPartPr>
            <p14:xfrm>
              <a:off x="2277360" y="1265760"/>
              <a:ext cx="6947280" cy="4240800"/>
            </p14:xfrm>
          </p:contentPart>
        </mc:Choice>
        <mc:Fallback>
          <p:pic>
            <p:nvPicPr>
              <p:cNvPr id="4" name="Ink 3">
                <a:extLst>
                  <a:ext uri="{FF2B5EF4-FFF2-40B4-BE49-F238E27FC236}">
                    <a16:creationId xmlns:a16="http://schemas.microsoft.com/office/drawing/2014/main" id="{584ADF6A-4F53-44A1-B189-947E53C5C469}"/>
                  </a:ext>
                </a:extLst>
              </p:cNvPr>
              <p:cNvPicPr/>
              <p:nvPr/>
            </p:nvPicPr>
            <p:blipFill>
              <a:blip r:embed="rId3"/>
              <a:stretch>
                <a:fillRect/>
              </a:stretch>
            </p:blipFill>
            <p:spPr>
              <a:xfrm>
                <a:off x="2268000" y="1256400"/>
                <a:ext cx="6966000" cy="4259520"/>
              </a:xfrm>
              <a:prstGeom prst="rect">
                <a:avLst/>
              </a:prstGeom>
            </p:spPr>
          </p:pic>
        </mc:Fallback>
      </mc:AlternateContent>
    </p:spTree>
    <p:extLst>
      <p:ext uri="{BB962C8B-B14F-4D97-AF65-F5344CB8AC3E}">
        <p14:creationId xmlns:p14="http://schemas.microsoft.com/office/powerpoint/2010/main" val="3421287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80E05-BE50-4B50-A60E-CE3F5157E5AC}"/>
              </a:ext>
            </a:extLst>
          </p:cNvPr>
          <p:cNvSpPr>
            <a:spLocks noGrp="1"/>
          </p:cNvSpPr>
          <p:nvPr>
            <p:ph type="title"/>
          </p:nvPr>
        </p:nvSpPr>
        <p:spPr>
          <a:xfrm>
            <a:off x="838200" y="365125"/>
            <a:ext cx="10515600" cy="1168253"/>
          </a:xfrm>
        </p:spPr>
        <p:txBody>
          <a:bodyPr/>
          <a:lstStyle/>
          <a:p>
            <a:r>
              <a:rPr lang="en-US" sz="4000" dirty="0"/>
              <a:t>Exercise:</a:t>
            </a:r>
            <a:r>
              <a:rPr lang="en-US" dirty="0"/>
              <a:t> </a:t>
            </a:r>
          </a:p>
        </p:txBody>
      </p:sp>
      <p:sp>
        <p:nvSpPr>
          <p:cNvPr id="3" name="Content Placeholder 2">
            <a:extLst>
              <a:ext uri="{FF2B5EF4-FFF2-40B4-BE49-F238E27FC236}">
                <a16:creationId xmlns:a16="http://schemas.microsoft.com/office/drawing/2014/main" id="{15288893-C6A4-42EB-8546-271BFDE2FF7D}"/>
              </a:ext>
            </a:extLst>
          </p:cNvPr>
          <p:cNvSpPr>
            <a:spLocks noGrp="1"/>
          </p:cNvSpPr>
          <p:nvPr>
            <p:ph idx="1"/>
          </p:nvPr>
        </p:nvSpPr>
        <p:spPr/>
        <p:txBody>
          <a:bodyPr>
            <a:normAutofit lnSpcReduction="10000"/>
          </a:bodyPr>
          <a:lstStyle/>
          <a:p>
            <a:r>
              <a:rPr lang="en-US" dirty="0"/>
              <a:t>Analyze your team based on factors like:</a:t>
            </a:r>
          </a:p>
          <a:p>
            <a:pPr lvl="1"/>
            <a:r>
              <a:rPr lang="en-US" dirty="0"/>
              <a:t>Gender</a:t>
            </a:r>
          </a:p>
          <a:p>
            <a:pPr lvl="1"/>
            <a:r>
              <a:rPr lang="en-US" dirty="0"/>
              <a:t>Religious belief</a:t>
            </a:r>
          </a:p>
          <a:p>
            <a:pPr lvl="1"/>
            <a:r>
              <a:rPr lang="en-US" dirty="0"/>
              <a:t>Those who attended to mixed schools, Girls/Boys schools</a:t>
            </a:r>
          </a:p>
          <a:p>
            <a:pPr lvl="1"/>
            <a:r>
              <a:rPr lang="en-US" dirty="0"/>
              <a:t>From Western Province, Outside</a:t>
            </a:r>
          </a:p>
          <a:p>
            <a:r>
              <a:rPr lang="en-US" dirty="0"/>
              <a:t>Discuss how you can get those differences for the benefit of project’s success</a:t>
            </a:r>
          </a:p>
          <a:p>
            <a:r>
              <a:rPr lang="en-US" altLang="en-US" dirty="0">
                <a:latin typeface="Calibri" panose="020F0502020204030204" pitchFamily="34" charset="0"/>
              </a:rPr>
              <a:t>Write a reflective journal about one of the diversity experience or issue, you faced with your project team or in your life  </a:t>
            </a:r>
          </a:p>
          <a:p>
            <a:r>
              <a:rPr lang="en-US" altLang="en-US" dirty="0">
                <a:solidFill>
                  <a:srgbClr val="FF0000"/>
                </a:solidFill>
                <a:latin typeface="Calibri" panose="020F0502020204030204" pitchFamily="34" charset="0"/>
              </a:rPr>
              <a:t>Submit your assignment as a PDF on or before midnight 06</a:t>
            </a:r>
            <a:r>
              <a:rPr lang="en-US" altLang="en-US" baseline="30000" dirty="0">
                <a:solidFill>
                  <a:srgbClr val="FF0000"/>
                </a:solidFill>
                <a:latin typeface="Calibri" panose="020F0502020204030204" pitchFamily="34" charset="0"/>
              </a:rPr>
              <a:t>th</a:t>
            </a:r>
            <a:r>
              <a:rPr lang="en-US" altLang="en-US" dirty="0">
                <a:solidFill>
                  <a:srgbClr val="FF0000"/>
                </a:solidFill>
                <a:latin typeface="Calibri" panose="020F0502020204030204" pitchFamily="34" charset="0"/>
              </a:rPr>
              <a:t> April, 2021.</a:t>
            </a:r>
            <a:endParaRPr 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3788C5CA-7079-4366-9F76-CE4C902B63E6}"/>
                  </a:ext>
                </a:extLst>
              </p14:cNvPr>
              <p14:cNvContentPartPr/>
              <p14:nvPr/>
            </p14:nvContentPartPr>
            <p14:xfrm>
              <a:off x="673560" y="1522800"/>
              <a:ext cx="10890000" cy="4287600"/>
            </p14:xfrm>
          </p:contentPart>
        </mc:Choice>
        <mc:Fallback>
          <p:pic>
            <p:nvPicPr>
              <p:cNvPr id="4" name="Ink 3">
                <a:extLst>
                  <a:ext uri="{FF2B5EF4-FFF2-40B4-BE49-F238E27FC236}">
                    <a16:creationId xmlns:a16="http://schemas.microsoft.com/office/drawing/2014/main" id="{3788C5CA-7079-4366-9F76-CE4C902B63E6}"/>
                  </a:ext>
                </a:extLst>
              </p:cNvPr>
              <p:cNvPicPr/>
              <p:nvPr/>
            </p:nvPicPr>
            <p:blipFill>
              <a:blip r:embed="rId4"/>
              <a:stretch>
                <a:fillRect/>
              </a:stretch>
            </p:blipFill>
            <p:spPr>
              <a:xfrm>
                <a:off x="664200" y="1513440"/>
                <a:ext cx="10908720" cy="4306320"/>
              </a:xfrm>
              <a:prstGeom prst="rect">
                <a:avLst/>
              </a:prstGeom>
            </p:spPr>
          </p:pic>
        </mc:Fallback>
      </mc:AlternateContent>
    </p:spTree>
    <p:extLst>
      <p:ext uri="{BB962C8B-B14F-4D97-AF65-F5344CB8AC3E}">
        <p14:creationId xmlns:p14="http://schemas.microsoft.com/office/powerpoint/2010/main" val="3916220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3C9D-67A1-4787-ADF1-A50132D8C907}"/>
              </a:ext>
            </a:extLst>
          </p:cNvPr>
          <p:cNvSpPr>
            <a:spLocks noGrp="1"/>
          </p:cNvSpPr>
          <p:nvPr>
            <p:ph type="title"/>
          </p:nvPr>
        </p:nvSpPr>
        <p:spPr/>
        <p:txBody>
          <a:bodyPr/>
          <a:lstStyle/>
          <a:p>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Embrace</a:t>
            </a:r>
            <a:endParaRPr lang="en-US" dirty="0"/>
          </a:p>
        </p:txBody>
      </p:sp>
      <p:pic>
        <p:nvPicPr>
          <p:cNvPr id="7" name="Picture 6">
            <a:extLst>
              <a:ext uri="{FF2B5EF4-FFF2-40B4-BE49-F238E27FC236}">
                <a16:creationId xmlns:a16="http://schemas.microsoft.com/office/drawing/2014/main" id="{E0E89FD7-4BCA-499E-AC7E-17F5DAA18CB5}"/>
              </a:ext>
            </a:extLst>
          </p:cNvPr>
          <p:cNvPicPr>
            <a:picLocks noChangeAspect="1"/>
          </p:cNvPicPr>
          <p:nvPr/>
        </p:nvPicPr>
        <p:blipFill>
          <a:blip r:embed="rId2"/>
          <a:stretch>
            <a:fillRect/>
          </a:stretch>
        </p:blipFill>
        <p:spPr>
          <a:xfrm>
            <a:off x="3462338" y="1643062"/>
            <a:ext cx="4429638" cy="3003823"/>
          </a:xfrm>
          <a:prstGeom prst="rect">
            <a:avLst/>
          </a:prstGeom>
        </p:spPr>
      </p:pic>
      <p:sp>
        <p:nvSpPr>
          <p:cNvPr id="9" name="TextBox 8">
            <a:extLst>
              <a:ext uri="{FF2B5EF4-FFF2-40B4-BE49-F238E27FC236}">
                <a16:creationId xmlns:a16="http://schemas.microsoft.com/office/drawing/2014/main" id="{1EC93DBA-EDBA-4282-9FBD-AEA91CABB614}"/>
              </a:ext>
            </a:extLst>
          </p:cNvPr>
          <p:cNvSpPr txBox="1"/>
          <p:nvPr/>
        </p:nvSpPr>
        <p:spPr>
          <a:xfrm>
            <a:off x="1077937" y="4753273"/>
            <a:ext cx="10036126" cy="461665"/>
          </a:xfrm>
          <a:prstGeom prst="rect">
            <a:avLst/>
          </a:prstGeom>
          <a:noFill/>
        </p:spPr>
        <p:txBody>
          <a:bodyPr wrap="square">
            <a:spAutoFit/>
          </a:bodyPr>
          <a:lstStyle/>
          <a:p>
            <a:r>
              <a:rPr lang="en-US" sz="2400" dirty="0"/>
              <a:t>Embrace: hold (someone) closely in one's arms, especially as a sign of affection</a:t>
            </a:r>
          </a:p>
        </p:txBody>
      </p:sp>
      <p:sp>
        <p:nvSpPr>
          <p:cNvPr id="11" name="TextBox 10">
            <a:extLst>
              <a:ext uri="{FF2B5EF4-FFF2-40B4-BE49-F238E27FC236}">
                <a16:creationId xmlns:a16="http://schemas.microsoft.com/office/drawing/2014/main" id="{E69B9186-885F-45CD-A799-BF9840D8A5F3}"/>
              </a:ext>
            </a:extLst>
          </p:cNvPr>
          <p:cNvSpPr txBox="1"/>
          <p:nvPr/>
        </p:nvSpPr>
        <p:spPr>
          <a:xfrm>
            <a:off x="1077937" y="5463157"/>
            <a:ext cx="9838592" cy="830997"/>
          </a:xfrm>
          <a:prstGeom prst="rect">
            <a:avLst/>
          </a:prstGeom>
          <a:noFill/>
        </p:spPr>
        <p:txBody>
          <a:bodyPr wrap="square">
            <a:spAutoFit/>
          </a:bodyPr>
          <a:lstStyle/>
          <a:p>
            <a:r>
              <a:rPr lang="en-US" sz="2400" dirty="0">
                <a:solidFill>
                  <a:srgbClr val="7030A0"/>
                </a:solidFill>
              </a:rPr>
              <a:t>Inclusion</a:t>
            </a:r>
            <a:r>
              <a:rPr lang="en-US" sz="2400" dirty="0"/>
              <a:t> is a sense of belonging. Inclusive cultures make people feel respected and valued for who they are as an individual or group.</a:t>
            </a:r>
          </a:p>
        </p:txBody>
      </p:sp>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EC65CC6C-367E-4D61-BAC1-030A6E408C38}"/>
                  </a:ext>
                </a:extLst>
              </p14:cNvPr>
              <p14:cNvContentPartPr/>
              <p14:nvPr/>
            </p14:nvContentPartPr>
            <p14:xfrm>
              <a:off x="7486560" y="756720"/>
              <a:ext cx="1685880" cy="3508200"/>
            </p14:xfrm>
          </p:contentPart>
        </mc:Choice>
        <mc:Fallback>
          <p:pic>
            <p:nvPicPr>
              <p:cNvPr id="12" name="Ink 11">
                <a:extLst>
                  <a:ext uri="{FF2B5EF4-FFF2-40B4-BE49-F238E27FC236}">
                    <a16:creationId xmlns:a16="http://schemas.microsoft.com/office/drawing/2014/main" id="{EC65CC6C-367E-4D61-BAC1-030A6E408C38}"/>
                  </a:ext>
                </a:extLst>
              </p:cNvPr>
              <p:cNvPicPr/>
              <p:nvPr/>
            </p:nvPicPr>
            <p:blipFill>
              <a:blip r:embed="rId4"/>
              <a:stretch>
                <a:fillRect/>
              </a:stretch>
            </p:blipFill>
            <p:spPr>
              <a:xfrm>
                <a:off x="7477200" y="747360"/>
                <a:ext cx="1704600" cy="3526920"/>
              </a:xfrm>
              <a:prstGeom prst="rect">
                <a:avLst/>
              </a:prstGeom>
            </p:spPr>
          </p:pic>
        </mc:Fallback>
      </mc:AlternateContent>
    </p:spTree>
    <p:extLst>
      <p:ext uri="{BB962C8B-B14F-4D97-AF65-F5344CB8AC3E}">
        <p14:creationId xmlns:p14="http://schemas.microsoft.com/office/powerpoint/2010/main" val="300897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47FC-1B18-4871-A927-B2D6076405C1}"/>
              </a:ext>
            </a:extLst>
          </p:cNvPr>
          <p:cNvSpPr>
            <a:spLocks noGrp="1"/>
          </p:cNvSpPr>
          <p:nvPr>
            <p:ph type="title"/>
          </p:nvPr>
        </p:nvSpPr>
        <p:spPr>
          <a:xfrm>
            <a:off x="433136" y="5091762"/>
            <a:ext cx="7953701" cy="1264588"/>
          </a:xfrm>
        </p:spPr>
        <p:txBody>
          <a:bodyPr vert="horz" lIns="91440" tIns="45720" rIns="91440" bIns="45720" rtlCol="0" anchor="ctr">
            <a:normAutofit/>
          </a:bodyPr>
          <a:lstStyle/>
          <a:p>
            <a:pPr algn="r"/>
            <a:r>
              <a:rPr lang="en-US" sz="4800" dirty="0"/>
              <a:t>Team Diversity &amp; Performance</a:t>
            </a:r>
          </a:p>
        </p:txBody>
      </p:sp>
      <p:pic>
        <p:nvPicPr>
          <p:cNvPr id="5" name="Content Placeholder 4">
            <a:extLst>
              <a:ext uri="{FF2B5EF4-FFF2-40B4-BE49-F238E27FC236}">
                <a16:creationId xmlns:a16="http://schemas.microsoft.com/office/drawing/2014/main" id="{CED0471F-2D78-46BF-A96B-847CBDD486F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086" b="10127"/>
          <a:stretch/>
        </p:blipFill>
        <p:spPr>
          <a:xfrm>
            <a:off x="-3983" y="10"/>
            <a:ext cx="12192000" cy="4571990"/>
          </a:xfrm>
          <a:prstGeom prst="rect">
            <a:avLst/>
          </a:prstGeom>
        </p:spPr>
      </p:pic>
      <p:cxnSp>
        <p:nvCxnSpPr>
          <p:cNvPr id="10" name="Straight Connector 9">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6D7D0259-74CF-4E10-86C1-2DF7BFE5BFBF}"/>
                  </a:ext>
                </a:extLst>
              </p14:cNvPr>
              <p14:cNvContentPartPr/>
              <p14:nvPr/>
            </p14:nvContentPartPr>
            <p14:xfrm>
              <a:off x="846360" y="224280"/>
              <a:ext cx="10112400" cy="5923800"/>
            </p14:xfrm>
          </p:contentPart>
        </mc:Choice>
        <mc:Fallback>
          <p:pic>
            <p:nvPicPr>
              <p:cNvPr id="3" name="Ink 2">
                <a:extLst>
                  <a:ext uri="{FF2B5EF4-FFF2-40B4-BE49-F238E27FC236}">
                    <a16:creationId xmlns:a16="http://schemas.microsoft.com/office/drawing/2014/main" id="{6D7D0259-74CF-4E10-86C1-2DF7BFE5BFBF}"/>
                  </a:ext>
                </a:extLst>
              </p:cNvPr>
              <p:cNvPicPr/>
              <p:nvPr/>
            </p:nvPicPr>
            <p:blipFill>
              <a:blip r:embed="rId4"/>
              <a:stretch>
                <a:fillRect/>
              </a:stretch>
            </p:blipFill>
            <p:spPr>
              <a:xfrm>
                <a:off x="837000" y="214920"/>
                <a:ext cx="10131120" cy="5942520"/>
              </a:xfrm>
              <a:prstGeom prst="rect">
                <a:avLst/>
              </a:prstGeom>
            </p:spPr>
          </p:pic>
        </mc:Fallback>
      </mc:AlternateContent>
    </p:spTree>
    <p:extLst>
      <p:ext uri="{BB962C8B-B14F-4D97-AF65-F5344CB8AC3E}">
        <p14:creationId xmlns:p14="http://schemas.microsoft.com/office/powerpoint/2010/main" val="131197847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0916" y="636753"/>
            <a:ext cx="5609997" cy="769441"/>
          </a:xfrm>
          <a:prstGeom prst="rect">
            <a:avLst/>
          </a:prstGeom>
          <a:noFill/>
        </p:spPr>
        <p:txBody>
          <a:bodyPr wrap="none" rtlCol="0">
            <a:spAutoFit/>
          </a:bodyPr>
          <a:lstStyle/>
          <a:p>
            <a:r>
              <a:rPr lang="en-US" sz="4400"/>
              <a:t>What is team Diversity?</a:t>
            </a:r>
          </a:p>
        </p:txBody>
      </p:sp>
      <p:sp>
        <p:nvSpPr>
          <p:cNvPr id="7" name="Rectangle 6"/>
          <p:cNvSpPr/>
          <p:nvPr/>
        </p:nvSpPr>
        <p:spPr>
          <a:xfrm>
            <a:off x="601538" y="1763607"/>
            <a:ext cx="10727644" cy="1077218"/>
          </a:xfrm>
          <a:prstGeom prst="rect">
            <a:avLst/>
          </a:prstGeom>
        </p:spPr>
        <p:txBody>
          <a:bodyPr wrap="square">
            <a:spAutoFit/>
          </a:bodyPr>
          <a:lstStyle/>
          <a:p>
            <a:r>
              <a:rPr lang="en-US" sz="3200" dirty="0"/>
              <a:t>Team Diversity is the significant uniqueness of each individual on a team</a:t>
            </a:r>
          </a:p>
        </p:txBody>
      </p:sp>
      <p:sp>
        <p:nvSpPr>
          <p:cNvPr id="8" name="TextBox 7"/>
          <p:cNvSpPr txBox="1"/>
          <p:nvPr/>
        </p:nvSpPr>
        <p:spPr>
          <a:xfrm>
            <a:off x="1792597" y="3105862"/>
            <a:ext cx="2555636" cy="2523768"/>
          </a:xfrm>
          <a:prstGeom prst="rect">
            <a:avLst/>
          </a:prstGeom>
          <a:noFill/>
        </p:spPr>
        <p:txBody>
          <a:bodyPr wrap="none" rtlCol="0">
            <a:spAutoFit/>
          </a:bodyPr>
          <a:lstStyle/>
          <a:p>
            <a:r>
              <a:rPr lang="en-US" sz="2800" dirty="0"/>
              <a:t>This includes,</a:t>
            </a:r>
          </a:p>
          <a:p>
            <a:pPr marL="1200150" lvl="2" indent="-285750">
              <a:buFont typeface="Wingdings" panose="05000000000000000000" pitchFamily="2" charset="2"/>
              <a:buChar char="ü"/>
            </a:pPr>
            <a:r>
              <a:rPr lang="en-US" sz="2800" dirty="0"/>
              <a:t>Religion</a:t>
            </a:r>
          </a:p>
          <a:p>
            <a:pPr marL="1200150" lvl="2" indent="-285750">
              <a:buFont typeface="Wingdings" panose="05000000000000000000" pitchFamily="2" charset="2"/>
              <a:buChar char="ü"/>
            </a:pPr>
            <a:r>
              <a:rPr lang="en-US" sz="2800" dirty="0"/>
              <a:t>Gender</a:t>
            </a:r>
          </a:p>
          <a:p>
            <a:pPr marL="1200150" lvl="2" indent="-285750">
              <a:buFont typeface="Wingdings" panose="05000000000000000000" pitchFamily="2" charset="2"/>
              <a:buChar char="ü"/>
            </a:pPr>
            <a:r>
              <a:rPr lang="en-US" sz="2800" dirty="0"/>
              <a:t>Age</a:t>
            </a:r>
          </a:p>
          <a:p>
            <a:pPr marL="1200150" lvl="2" indent="-285750">
              <a:buFont typeface="Wingdings" panose="05000000000000000000" pitchFamily="2" charset="2"/>
              <a:buChar char="ü"/>
            </a:pPr>
            <a:r>
              <a:rPr lang="en-US" sz="2800" dirty="0"/>
              <a:t>Race</a:t>
            </a:r>
          </a:p>
          <a:p>
            <a:pPr marL="1200150" lvl="2" indent="-285750">
              <a:buFont typeface="Wingdings" panose="05000000000000000000" pitchFamily="2" charset="2"/>
              <a:buChar char="ü"/>
            </a:pPr>
            <a:endParaRPr lang="en-US" dirty="0"/>
          </a:p>
        </p:txBody>
      </p:sp>
      <p:sp>
        <p:nvSpPr>
          <p:cNvPr id="11" name="TextBox 10"/>
          <p:cNvSpPr txBox="1"/>
          <p:nvPr/>
        </p:nvSpPr>
        <p:spPr>
          <a:xfrm>
            <a:off x="6220913" y="3105862"/>
            <a:ext cx="3417154" cy="2523768"/>
          </a:xfrm>
          <a:prstGeom prst="rect">
            <a:avLst/>
          </a:prstGeom>
          <a:noFill/>
        </p:spPr>
        <p:txBody>
          <a:bodyPr wrap="none" rtlCol="0">
            <a:spAutoFit/>
          </a:bodyPr>
          <a:lstStyle/>
          <a:p>
            <a:r>
              <a:rPr lang="en-US" sz="2800" dirty="0"/>
              <a:t>Also </a:t>
            </a:r>
          </a:p>
          <a:p>
            <a:pPr marL="1200150" lvl="2" indent="-285750">
              <a:buFont typeface="Wingdings" panose="05000000000000000000" pitchFamily="2" charset="2"/>
              <a:buChar char="ü"/>
            </a:pPr>
            <a:r>
              <a:rPr lang="en-US" sz="2800" dirty="0"/>
              <a:t>Introverts</a:t>
            </a:r>
          </a:p>
          <a:p>
            <a:pPr marL="1200150" lvl="2" indent="-285750">
              <a:buFont typeface="Wingdings" panose="05000000000000000000" pitchFamily="2" charset="2"/>
              <a:buChar char="ü"/>
            </a:pPr>
            <a:r>
              <a:rPr lang="en-US" sz="2800" dirty="0"/>
              <a:t>Extroverts</a:t>
            </a:r>
          </a:p>
          <a:p>
            <a:pPr marL="1200150" lvl="2" indent="-285750">
              <a:buFont typeface="Wingdings" panose="05000000000000000000" pitchFamily="2" charset="2"/>
              <a:buChar char="ü"/>
            </a:pPr>
            <a:r>
              <a:rPr lang="en-US" sz="2800" dirty="0"/>
              <a:t>Liberals</a:t>
            </a:r>
          </a:p>
          <a:p>
            <a:pPr marL="1200150" lvl="2" indent="-285750">
              <a:buFont typeface="Wingdings" panose="05000000000000000000" pitchFamily="2" charset="2"/>
              <a:buChar char="ü"/>
            </a:pPr>
            <a:r>
              <a:rPr lang="en-US" sz="2800" dirty="0"/>
              <a:t>Conservatives</a:t>
            </a:r>
          </a:p>
          <a:p>
            <a:pPr lvl="2"/>
            <a:endParaRPr lang="en-US"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212CCDA-4ACA-4A64-8083-916484F10CA5}"/>
                  </a:ext>
                </a:extLst>
              </p14:cNvPr>
              <p14:cNvContentPartPr/>
              <p14:nvPr/>
            </p14:nvContentPartPr>
            <p14:xfrm>
              <a:off x="838800" y="3886920"/>
              <a:ext cx="7229160" cy="1584720"/>
            </p14:xfrm>
          </p:contentPart>
        </mc:Choice>
        <mc:Fallback>
          <p:pic>
            <p:nvPicPr>
              <p:cNvPr id="2" name="Ink 1">
                <a:extLst>
                  <a:ext uri="{FF2B5EF4-FFF2-40B4-BE49-F238E27FC236}">
                    <a16:creationId xmlns:a16="http://schemas.microsoft.com/office/drawing/2014/main" id="{8212CCDA-4ACA-4A64-8083-916484F10CA5}"/>
                  </a:ext>
                </a:extLst>
              </p:cNvPr>
              <p:cNvPicPr/>
              <p:nvPr/>
            </p:nvPicPr>
            <p:blipFill>
              <a:blip r:embed="rId3"/>
              <a:stretch>
                <a:fillRect/>
              </a:stretch>
            </p:blipFill>
            <p:spPr>
              <a:xfrm>
                <a:off x="829440" y="3877560"/>
                <a:ext cx="7247880" cy="1603440"/>
              </a:xfrm>
              <a:prstGeom prst="rect">
                <a:avLst/>
              </a:prstGeom>
            </p:spPr>
          </p:pic>
        </mc:Fallback>
      </mc:AlternateContent>
    </p:spTree>
    <p:extLst>
      <p:ext uri="{BB962C8B-B14F-4D97-AF65-F5344CB8AC3E}">
        <p14:creationId xmlns:p14="http://schemas.microsoft.com/office/powerpoint/2010/main" val="1207553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591" y="407328"/>
            <a:ext cx="9276471" cy="1325563"/>
          </a:xfrm>
        </p:spPr>
        <p:txBody>
          <a:bodyPr/>
          <a:lstStyle/>
          <a:p>
            <a:r>
              <a:rPr lang="en-US" dirty="0"/>
              <a:t>Religious Diversity</a:t>
            </a:r>
          </a:p>
        </p:txBody>
      </p:sp>
      <p:sp>
        <p:nvSpPr>
          <p:cNvPr id="8" name="Rectangle 7"/>
          <p:cNvSpPr/>
          <p:nvPr/>
        </p:nvSpPr>
        <p:spPr>
          <a:xfrm>
            <a:off x="604836" y="1732891"/>
            <a:ext cx="10748964" cy="4401205"/>
          </a:xfrm>
          <a:prstGeom prst="rect">
            <a:avLst/>
          </a:prstGeom>
        </p:spPr>
        <p:txBody>
          <a:bodyPr wrap="square">
            <a:spAutoFit/>
          </a:bodyPr>
          <a:lstStyle/>
          <a:p>
            <a:r>
              <a:rPr lang="en-US" sz="2800" dirty="0"/>
              <a:t>Religion </a:t>
            </a:r>
          </a:p>
          <a:p>
            <a:r>
              <a:rPr lang="en-US" sz="2800" dirty="0"/>
              <a:t>It will bring lot of benefits by getting </a:t>
            </a:r>
          </a:p>
          <a:p>
            <a:r>
              <a:rPr lang="en-US" sz="2800" dirty="0"/>
              <a:t>many view points in decision making.</a:t>
            </a:r>
          </a:p>
          <a:p>
            <a:endParaRPr lang="en-US" sz="2800" dirty="0"/>
          </a:p>
          <a:p>
            <a:r>
              <a:rPr lang="en-US" sz="2800" dirty="0"/>
              <a:t>But this is the most challenging diversity aspect to handle.</a:t>
            </a:r>
          </a:p>
          <a:p>
            <a:r>
              <a:rPr lang="en-US" sz="2800" dirty="0"/>
              <a:t>It has to be effectively managed by:</a:t>
            </a:r>
          </a:p>
          <a:p>
            <a:r>
              <a:rPr lang="en-US" sz="2800" dirty="0"/>
              <a:t>	Training all employees to educate company policy </a:t>
            </a:r>
          </a:p>
          <a:p>
            <a:r>
              <a:rPr lang="en-US" sz="2800" dirty="0"/>
              <a:t>	Be fair in giving time for religious observations</a:t>
            </a:r>
          </a:p>
          <a:p>
            <a:r>
              <a:rPr lang="en-US" sz="2800" dirty="0"/>
              <a:t>	Encourage employees to accept differences</a:t>
            </a:r>
          </a:p>
          <a:p>
            <a:r>
              <a:rPr lang="en-US" sz="2800" dirty="0"/>
              <a:t>	Avoid overacting to simple things and not to tolerate serious issues</a:t>
            </a:r>
          </a:p>
        </p:txBody>
      </p:sp>
      <p:pic>
        <p:nvPicPr>
          <p:cNvPr id="4" name="Picture 3">
            <a:extLst>
              <a:ext uri="{FF2B5EF4-FFF2-40B4-BE49-F238E27FC236}">
                <a16:creationId xmlns:a16="http://schemas.microsoft.com/office/drawing/2014/main" id="{88C313F2-86F9-4500-912B-C52C3D3B0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844" y="664585"/>
            <a:ext cx="4534633" cy="2682793"/>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643E49D4-97C5-4C23-9B9F-A2A93EEA8413}"/>
                  </a:ext>
                </a:extLst>
              </p14:cNvPr>
              <p14:cNvContentPartPr/>
              <p14:nvPr/>
            </p14:nvContentPartPr>
            <p14:xfrm>
              <a:off x="1201680" y="4560480"/>
              <a:ext cx="8094960" cy="1469880"/>
            </p14:xfrm>
          </p:contentPart>
        </mc:Choice>
        <mc:Fallback>
          <p:pic>
            <p:nvPicPr>
              <p:cNvPr id="3" name="Ink 2">
                <a:extLst>
                  <a:ext uri="{FF2B5EF4-FFF2-40B4-BE49-F238E27FC236}">
                    <a16:creationId xmlns:a16="http://schemas.microsoft.com/office/drawing/2014/main" id="{643E49D4-97C5-4C23-9B9F-A2A93EEA8413}"/>
                  </a:ext>
                </a:extLst>
              </p:cNvPr>
              <p:cNvPicPr/>
              <p:nvPr/>
            </p:nvPicPr>
            <p:blipFill>
              <a:blip r:embed="rId4"/>
              <a:stretch>
                <a:fillRect/>
              </a:stretch>
            </p:blipFill>
            <p:spPr>
              <a:xfrm>
                <a:off x="1192320" y="4551120"/>
                <a:ext cx="8113680" cy="1488600"/>
              </a:xfrm>
              <a:prstGeom prst="rect">
                <a:avLst/>
              </a:prstGeom>
            </p:spPr>
          </p:pic>
        </mc:Fallback>
      </mc:AlternateContent>
    </p:spTree>
    <p:extLst>
      <p:ext uri="{BB962C8B-B14F-4D97-AF65-F5344CB8AC3E}">
        <p14:creationId xmlns:p14="http://schemas.microsoft.com/office/powerpoint/2010/main" val="308284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Diversity</a:t>
            </a:r>
          </a:p>
        </p:txBody>
      </p:sp>
      <p:sp>
        <p:nvSpPr>
          <p:cNvPr id="8" name="Rectangle 7"/>
          <p:cNvSpPr/>
          <p:nvPr/>
        </p:nvSpPr>
        <p:spPr>
          <a:xfrm>
            <a:off x="604836" y="1533048"/>
            <a:ext cx="10748964" cy="4216539"/>
          </a:xfrm>
          <a:prstGeom prst="rect">
            <a:avLst/>
          </a:prstGeom>
        </p:spPr>
        <p:txBody>
          <a:bodyPr wrap="square">
            <a:spAutoFit/>
          </a:bodyPr>
          <a:lstStyle/>
          <a:p>
            <a:r>
              <a:rPr lang="en-US" sz="2800" dirty="0"/>
              <a:t>Gender </a:t>
            </a:r>
          </a:p>
          <a:p>
            <a:pPr marL="342900" indent="-342900">
              <a:buFont typeface="Arial" panose="020B0604020202020204" pitchFamily="34" charset="0"/>
              <a:buChar char="•"/>
            </a:pPr>
            <a:r>
              <a:rPr lang="en-US" sz="2400" dirty="0"/>
              <a:t>Gender Diversity offers many benefits such as:</a:t>
            </a:r>
          </a:p>
          <a:p>
            <a:pPr marL="800100" lvl="1" indent="-342900">
              <a:buFont typeface="Arial" panose="020B0604020202020204" pitchFamily="34" charset="0"/>
              <a:buChar char="•"/>
            </a:pPr>
            <a:r>
              <a:rPr lang="en-US" sz="2400" dirty="0"/>
              <a:t>Widen organization’s (team’s) talent pool</a:t>
            </a:r>
          </a:p>
          <a:p>
            <a:pPr marL="800100" lvl="1" indent="-342900">
              <a:buFont typeface="Arial" panose="020B0604020202020204" pitchFamily="34" charset="0"/>
              <a:buChar char="•"/>
            </a:pPr>
            <a:r>
              <a:rPr lang="en-US" sz="2400" dirty="0"/>
              <a:t>Bring multiple perspectives</a:t>
            </a:r>
          </a:p>
          <a:p>
            <a:pPr marL="800100" lvl="1" indent="-342900">
              <a:buFont typeface="Arial" panose="020B0604020202020204" pitchFamily="34" charset="0"/>
              <a:buChar char="•"/>
            </a:pPr>
            <a:r>
              <a:rPr lang="en-US" sz="2400" dirty="0"/>
              <a:t>Enhanced collaboration</a:t>
            </a:r>
          </a:p>
          <a:p>
            <a:pPr marL="800100" lvl="1" indent="-342900">
              <a:buFont typeface="Arial" panose="020B0604020202020204" pitchFamily="34" charset="0"/>
              <a:buChar char="•"/>
            </a:pPr>
            <a:r>
              <a:rPr lang="en-US" sz="2400" dirty="0"/>
              <a:t>Improve staff retention</a:t>
            </a:r>
          </a:p>
          <a:p>
            <a:pPr marL="800100" lvl="1" indent="-342900">
              <a:buFont typeface="Arial" panose="020B0604020202020204" pitchFamily="34" charset="0"/>
              <a:buChar char="•"/>
            </a:pPr>
            <a:r>
              <a:rPr lang="en-US" sz="2400" dirty="0"/>
              <a:t>Better understand customer needs</a:t>
            </a:r>
          </a:p>
          <a:p>
            <a:pPr marL="800100" lvl="1" indent="-342900">
              <a:buFont typeface="Arial" panose="020B0604020202020204" pitchFamily="34" charset="0"/>
              <a:buChar char="•"/>
            </a:pPr>
            <a:r>
              <a:rPr lang="en-US" sz="2400" dirty="0"/>
              <a:t>Improve organization’s (team’s) reputation</a:t>
            </a:r>
          </a:p>
          <a:p>
            <a:pPr marL="342900" indent="-342900">
              <a:buFont typeface="Arial" panose="020B0604020202020204" pitchFamily="34" charset="0"/>
              <a:buChar char="•"/>
            </a:pPr>
            <a:r>
              <a:rPr lang="en-US" sz="2400" dirty="0"/>
              <a:t>Gender communication issues can strongly affect team interactions. </a:t>
            </a:r>
          </a:p>
          <a:p>
            <a:pPr marL="342900" indent="-342900">
              <a:buFont typeface="Arial" panose="020B0604020202020204" pitchFamily="34" charset="0"/>
              <a:buChar char="•"/>
            </a:pPr>
            <a:r>
              <a:rPr lang="en-US" sz="2400" dirty="0"/>
              <a:t>Gender communication issues can range from communication styles and perceptions, opportunities and even sexual harassment.</a:t>
            </a:r>
          </a:p>
        </p:txBody>
      </p:sp>
      <p:pic>
        <p:nvPicPr>
          <p:cNvPr id="10" name="Picture 9" descr="A group of people looking at a computer&#10;&#10;Description automatically generated">
            <a:extLst>
              <a:ext uri="{FF2B5EF4-FFF2-40B4-BE49-F238E27FC236}">
                <a16:creationId xmlns:a16="http://schemas.microsoft.com/office/drawing/2014/main" id="{2AFE19C4-8DFD-4B55-A00C-1D36A2E6F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7050" y="1363186"/>
            <a:ext cx="4476750" cy="2990850"/>
          </a:xfrm>
          <a:prstGeom prst="rect">
            <a:avLst/>
          </a:prstGeom>
        </p:spPr>
      </p:pic>
    </p:spTree>
    <p:extLst>
      <p:ext uri="{BB962C8B-B14F-4D97-AF65-F5344CB8AC3E}">
        <p14:creationId xmlns:p14="http://schemas.microsoft.com/office/powerpoint/2010/main" val="3492369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 Diversity in a Team</a:t>
            </a:r>
          </a:p>
        </p:txBody>
      </p:sp>
      <p:sp>
        <p:nvSpPr>
          <p:cNvPr id="3" name="Content Placeholder 2"/>
          <p:cNvSpPr>
            <a:spLocks noGrp="1"/>
          </p:cNvSpPr>
          <p:nvPr>
            <p:ph idx="1"/>
          </p:nvPr>
        </p:nvSpPr>
        <p:spPr>
          <a:xfrm>
            <a:off x="838200" y="1473932"/>
            <a:ext cx="10515600" cy="2282141"/>
          </a:xfrm>
        </p:spPr>
        <p:txBody>
          <a:bodyPr/>
          <a:lstStyle/>
          <a:p>
            <a:r>
              <a:rPr lang="en-US" dirty="0"/>
              <a:t>Age Diversity</a:t>
            </a:r>
          </a:p>
          <a:p>
            <a:pPr marL="0" indent="0">
              <a:buNone/>
            </a:pPr>
            <a:r>
              <a:rPr lang="en-US" dirty="0"/>
              <a:t>- Brings different mindsets, increase flexibility of team members, decisions are well rounded because of diversity in opinions, Mutually get trained, strengthen new ideas and fast execution, work-life balance </a:t>
            </a:r>
          </a:p>
          <a:p>
            <a:endParaRPr lang="en-US" dirty="0"/>
          </a:p>
        </p:txBody>
      </p:sp>
      <p:pic>
        <p:nvPicPr>
          <p:cNvPr id="6" name="Picture 5" descr="A group of people posing for a photo&#10;&#10;Description automatically generated">
            <a:extLst>
              <a:ext uri="{FF2B5EF4-FFF2-40B4-BE49-F238E27FC236}">
                <a16:creationId xmlns:a16="http://schemas.microsoft.com/office/drawing/2014/main" id="{2FDDAECA-896F-409F-AA5F-0851964FD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990" y="3552972"/>
            <a:ext cx="6728020" cy="3080298"/>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FFE89D92-0769-423F-9A78-1F9D4AE1AAE0}"/>
                  </a:ext>
                </a:extLst>
              </p14:cNvPr>
              <p14:cNvContentPartPr/>
              <p14:nvPr/>
            </p14:nvContentPartPr>
            <p14:xfrm>
              <a:off x="105480" y="650160"/>
              <a:ext cx="11999160" cy="5319360"/>
            </p14:xfrm>
          </p:contentPart>
        </mc:Choice>
        <mc:Fallback>
          <p:pic>
            <p:nvPicPr>
              <p:cNvPr id="4" name="Ink 3">
                <a:extLst>
                  <a:ext uri="{FF2B5EF4-FFF2-40B4-BE49-F238E27FC236}">
                    <a16:creationId xmlns:a16="http://schemas.microsoft.com/office/drawing/2014/main" id="{FFE89D92-0769-423F-9A78-1F9D4AE1AAE0}"/>
                  </a:ext>
                </a:extLst>
              </p:cNvPr>
              <p:cNvPicPr/>
              <p:nvPr/>
            </p:nvPicPr>
            <p:blipFill>
              <a:blip r:embed="rId4"/>
              <a:stretch>
                <a:fillRect/>
              </a:stretch>
            </p:blipFill>
            <p:spPr>
              <a:xfrm>
                <a:off x="96120" y="640800"/>
                <a:ext cx="12017880" cy="5338080"/>
              </a:xfrm>
              <a:prstGeom prst="rect">
                <a:avLst/>
              </a:prstGeom>
            </p:spPr>
          </p:pic>
        </mc:Fallback>
      </mc:AlternateContent>
    </p:spTree>
    <p:extLst>
      <p:ext uri="{BB962C8B-B14F-4D97-AF65-F5344CB8AC3E}">
        <p14:creationId xmlns:p14="http://schemas.microsoft.com/office/powerpoint/2010/main" val="19808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IMPORTANCE OF OLD WORKERS</a:t>
            </a:r>
          </a:p>
        </p:txBody>
      </p:sp>
      <p:sp>
        <p:nvSpPr>
          <p:cNvPr id="3" name="Content Placeholder 2"/>
          <p:cNvSpPr>
            <a:spLocks noGrp="1"/>
          </p:cNvSpPr>
          <p:nvPr>
            <p:ph idx="1"/>
          </p:nvPr>
        </p:nvSpPr>
        <p:spPr>
          <a:xfrm>
            <a:off x="838201" y="1825625"/>
            <a:ext cx="4746674" cy="4351338"/>
          </a:xfrm>
        </p:spPr>
        <p:txBody>
          <a:bodyPr>
            <a:normAutofit fontScale="92500" lnSpcReduction="20000"/>
          </a:bodyPr>
          <a:lstStyle/>
          <a:p>
            <a:pPr marL="0" indent="0">
              <a:buNone/>
            </a:pPr>
            <a:r>
              <a:rPr lang="en-US" dirty="0"/>
              <a:t>1. Dedicated </a:t>
            </a:r>
          </a:p>
          <a:p>
            <a:pPr marL="0" indent="0">
              <a:buNone/>
            </a:pPr>
            <a:r>
              <a:rPr lang="en-US" dirty="0"/>
              <a:t>2. Punctuality </a:t>
            </a:r>
          </a:p>
          <a:p>
            <a:pPr marL="0" indent="0">
              <a:buNone/>
            </a:pPr>
            <a:r>
              <a:rPr lang="en-US" dirty="0"/>
              <a:t>3. Honesty </a:t>
            </a:r>
          </a:p>
          <a:p>
            <a:pPr marL="0" indent="0">
              <a:buNone/>
            </a:pPr>
            <a:r>
              <a:rPr lang="en-US" dirty="0"/>
              <a:t>4. Detail-oriented, </a:t>
            </a:r>
          </a:p>
          <a:p>
            <a:pPr marL="0" indent="0">
              <a:buNone/>
            </a:pPr>
            <a:r>
              <a:rPr lang="en-US" dirty="0"/>
              <a:t>5. Good listeners </a:t>
            </a:r>
          </a:p>
          <a:p>
            <a:pPr marL="0" indent="0">
              <a:buNone/>
            </a:pPr>
            <a:r>
              <a:rPr lang="en-US" dirty="0"/>
              <a:t>6. Pride in a job </a:t>
            </a:r>
          </a:p>
          <a:p>
            <a:pPr marL="0" indent="0">
              <a:buNone/>
            </a:pPr>
            <a:r>
              <a:rPr lang="en-US" dirty="0"/>
              <a:t>7. Organizational skills </a:t>
            </a:r>
          </a:p>
          <a:p>
            <a:pPr marL="0" indent="0">
              <a:buNone/>
            </a:pPr>
            <a:r>
              <a:rPr lang="en-US" dirty="0"/>
              <a:t>8. Efficiency </a:t>
            </a:r>
          </a:p>
          <a:p>
            <a:pPr marL="0" indent="0">
              <a:buNone/>
            </a:pPr>
            <a:r>
              <a:rPr lang="en-US" dirty="0"/>
              <a:t>9. Maturity </a:t>
            </a:r>
          </a:p>
          <a:p>
            <a:pPr marL="0" indent="0">
              <a:buNone/>
            </a:pPr>
            <a:r>
              <a:rPr lang="en-US" dirty="0"/>
              <a:t>10. Communication skills</a:t>
            </a:r>
          </a:p>
        </p:txBody>
      </p:sp>
      <p:sp>
        <p:nvSpPr>
          <p:cNvPr id="6" name="Rectangle 5"/>
          <p:cNvSpPr/>
          <p:nvPr/>
        </p:nvSpPr>
        <p:spPr>
          <a:xfrm>
            <a:off x="6096000" y="5992297"/>
            <a:ext cx="4606517" cy="369332"/>
          </a:xfrm>
          <a:prstGeom prst="rect">
            <a:avLst/>
          </a:prstGeom>
        </p:spPr>
        <p:txBody>
          <a:bodyPr wrap="none">
            <a:spAutoFit/>
          </a:bodyPr>
          <a:lstStyle/>
          <a:p>
            <a:r>
              <a:rPr lang="en-US" dirty="0"/>
              <a:t>https://www.entrepreneur.com/article/167500</a:t>
            </a:r>
          </a:p>
        </p:txBody>
      </p:sp>
      <p:pic>
        <p:nvPicPr>
          <p:cNvPr id="5" name="Picture 4" descr="A picture containing man, person, ground, building&#10;&#10;Description automatically generated">
            <a:extLst>
              <a:ext uri="{FF2B5EF4-FFF2-40B4-BE49-F238E27FC236}">
                <a16:creationId xmlns:a16="http://schemas.microsoft.com/office/drawing/2014/main" id="{AD4A51F3-658F-4195-8C89-0E36B01DC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1772" y="1825625"/>
            <a:ext cx="5800324" cy="387179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DEE37A47-0B98-462B-BB4F-745DC5DEBA3C}"/>
                  </a:ext>
                </a:extLst>
              </p14:cNvPr>
              <p14:cNvContentPartPr/>
              <p14:nvPr/>
            </p14:nvContentPartPr>
            <p14:xfrm>
              <a:off x="2477880" y="2156760"/>
              <a:ext cx="1422720" cy="3721320"/>
            </p14:xfrm>
          </p:contentPart>
        </mc:Choice>
        <mc:Fallback>
          <p:pic>
            <p:nvPicPr>
              <p:cNvPr id="4" name="Ink 3">
                <a:extLst>
                  <a:ext uri="{FF2B5EF4-FFF2-40B4-BE49-F238E27FC236}">
                    <a16:creationId xmlns:a16="http://schemas.microsoft.com/office/drawing/2014/main" id="{DEE37A47-0B98-462B-BB4F-745DC5DEBA3C}"/>
                  </a:ext>
                </a:extLst>
              </p:cNvPr>
              <p:cNvPicPr/>
              <p:nvPr/>
            </p:nvPicPr>
            <p:blipFill>
              <a:blip r:embed="rId4"/>
              <a:stretch>
                <a:fillRect/>
              </a:stretch>
            </p:blipFill>
            <p:spPr>
              <a:xfrm>
                <a:off x="2468520" y="2147400"/>
                <a:ext cx="1441440" cy="3740040"/>
              </a:xfrm>
              <a:prstGeom prst="rect">
                <a:avLst/>
              </a:prstGeom>
            </p:spPr>
          </p:pic>
        </mc:Fallback>
      </mc:AlternateContent>
    </p:spTree>
    <p:extLst>
      <p:ext uri="{BB962C8B-B14F-4D97-AF65-F5344CB8AC3E}">
        <p14:creationId xmlns:p14="http://schemas.microsoft.com/office/powerpoint/2010/main" val="3870868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57" y="55509"/>
            <a:ext cx="10515600" cy="1325563"/>
          </a:xfrm>
        </p:spPr>
        <p:txBody>
          <a:bodyPr/>
          <a:lstStyle/>
          <a:p>
            <a:r>
              <a:rPr lang="en-US" dirty="0"/>
              <a:t>Why need young people</a:t>
            </a:r>
          </a:p>
        </p:txBody>
      </p:sp>
      <p:sp>
        <p:nvSpPr>
          <p:cNvPr id="3" name="Content Placeholder 2"/>
          <p:cNvSpPr>
            <a:spLocks noGrp="1"/>
          </p:cNvSpPr>
          <p:nvPr>
            <p:ph idx="1"/>
          </p:nvPr>
        </p:nvSpPr>
        <p:spPr>
          <a:xfrm>
            <a:off x="495300" y="1386920"/>
            <a:ext cx="6327531" cy="4699500"/>
          </a:xfrm>
        </p:spPr>
        <p:txBody>
          <a:bodyPr>
            <a:noAutofit/>
          </a:bodyPr>
          <a:lstStyle/>
          <a:p>
            <a:r>
              <a:rPr lang="en-US" dirty="0"/>
              <a:t>New energy and perspective</a:t>
            </a:r>
          </a:p>
          <a:p>
            <a:pPr marL="0" indent="0">
              <a:buNone/>
            </a:pPr>
            <a:r>
              <a:rPr lang="en-US" sz="2400" dirty="0"/>
              <a:t>Young employees can bring fresh perspective and a different way of thinking to your business.</a:t>
            </a:r>
            <a:r>
              <a:rPr lang="en-US" sz="1400" dirty="0"/>
              <a:t>  </a:t>
            </a:r>
            <a:endParaRPr lang="en-US" dirty="0"/>
          </a:p>
          <a:p>
            <a:r>
              <a:rPr lang="en-US" dirty="0"/>
              <a:t>Workforce development</a:t>
            </a:r>
          </a:p>
          <a:p>
            <a:pPr marL="0" indent="0">
              <a:buNone/>
            </a:pPr>
            <a:r>
              <a:rPr lang="en-US" sz="2400" dirty="0"/>
              <a:t>They have just come out of school or tertiary education they will still retain a mindset  that will help them absorb training more readily. </a:t>
            </a:r>
          </a:p>
          <a:p>
            <a:r>
              <a:rPr lang="en-US" dirty="0"/>
              <a:t>Affordability</a:t>
            </a:r>
          </a:p>
          <a:p>
            <a:pPr marL="0" indent="0">
              <a:buNone/>
            </a:pPr>
            <a:r>
              <a:rPr lang="en-US" sz="2400" dirty="0"/>
              <a:t>More often than not, wages for a young employee are less expensive than those for an older more experienced worker. </a:t>
            </a:r>
          </a:p>
        </p:txBody>
      </p:sp>
      <p:sp>
        <p:nvSpPr>
          <p:cNvPr id="4" name="Rectangle 3"/>
          <p:cNvSpPr/>
          <p:nvPr/>
        </p:nvSpPr>
        <p:spPr>
          <a:xfrm>
            <a:off x="495300" y="6184896"/>
            <a:ext cx="6762134" cy="338554"/>
          </a:xfrm>
          <a:prstGeom prst="rect">
            <a:avLst/>
          </a:prstGeom>
        </p:spPr>
        <p:txBody>
          <a:bodyPr wrap="square">
            <a:spAutoFit/>
          </a:bodyPr>
          <a:lstStyle/>
          <a:p>
            <a:r>
              <a:rPr lang="en-US" sz="1600" dirty="0"/>
              <a:t>https://chessemployment.com.au/5-benefits-hiring-young-people/</a:t>
            </a:r>
          </a:p>
        </p:txBody>
      </p:sp>
      <p:pic>
        <p:nvPicPr>
          <p:cNvPr id="7" name="Picture 6" descr="A picture containing person, table, indoor, man&#10;&#10;Description automatically generated">
            <a:extLst>
              <a:ext uri="{FF2B5EF4-FFF2-40B4-BE49-F238E27FC236}">
                <a16:creationId xmlns:a16="http://schemas.microsoft.com/office/drawing/2014/main" id="{1A5907D1-4FBE-41DA-A54E-FD7C51918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678" y="2174523"/>
            <a:ext cx="4696022" cy="3143065"/>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4275CCFF-1EC0-4018-A35F-7BBDDC1CD673}"/>
                  </a:ext>
                </a:extLst>
              </p14:cNvPr>
              <p14:cNvContentPartPr/>
              <p14:nvPr/>
            </p14:nvContentPartPr>
            <p14:xfrm>
              <a:off x="3204360" y="1272240"/>
              <a:ext cx="3461040" cy="3003480"/>
            </p14:xfrm>
          </p:contentPart>
        </mc:Choice>
        <mc:Fallback>
          <p:pic>
            <p:nvPicPr>
              <p:cNvPr id="5" name="Ink 4">
                <a:extLst>
                  <a:ext uri="{FF2B5EF4-FFF2-40B4-BE49-F238E27FC236}">
                    <a16:creationId xmlns:a16="http://schemas.microsoft.com/office/drawing/2014/main" id="{4275CCFF-1EC0-4018-A35F-7BBDDC1CD673}"/>
                  </a:ext>
                </a:extLst>
              </p:cNvPr>
              <p:cNvPicPr/>
              <p:nvPr/>
            </p:nvPicPr>
            <p:blipFill>
              <a:blip r:embed="rId4"/>
              <a:stretch>
                <a:fillRect/>
              </a:stretch>
            </p:blipFill>
            <p:spPr>
              <a:xfrm>
                <a:off x="3195000" y="1262880"/>
                <a:ext cx="3479760" cy="3022200"/>
              </a:xfrm>
              <a:prstGeom prst="rect">
                <a:avLst/>
              </a:prstGeom>
            </p:spPr>
          </p:pic>
        </mc:Fallback>
      </mc:AlternateContent>
    </p:spTree>
    <p:extLst>
      <p:ext uri="{BB962C8B-B14F-4D97-AF65-F5344CB8AC3E}">
        <p14:creationId xmlns:p14="http://schemas.microsoft.com/office/powerpoint/2010/main" val="19484525"/>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A4AAC68C2A2BD4A85C48FBD90B77FCA" ma:contentTypeVersion="3" ma:contentTypeDescription="Create a new document." ma:contentTypeScope="" ma:versionID="adea241a6dd7863fef01aad84b869a66">
  <xsd:schema xmlns:xsd="http://www.w3.org/2001/XMLSchema" xmlns:xs="http://www.w3.org/2001/XMLSchema" xmlns:p="http://schemas.microsoft.com/office/2006/metadata/properties" xmlns:ns2="e2c3fe04-9b38-4f08-8dd4-03fe632e424a" targetNamespace="http://schemas.microsoft.com/office/2006/metadata/properties" ma:root="true" ma:fieldsID="ad0b74add9fc68e7911972db563150cd" ns2:_="">
    <xsd:import namespace="e2c3fe04-9b38-4f08-8dd4-03fe632e424a"/>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c3fe04-9b38-4f08-8dd4-03fe632e42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133FF2-403F-44F4-8A05-1B525357A667}">
  <ds:schemaRefs>
    <ds:schemaRef ds:uri="http://purl.org/dc/elements/1.1/"/>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schemas.microsoft.com/office/infopath/2007/PartnerControls"/>
    <ds:schemaRef ds:uri="e2c3fe04-9b38-4f08-8dd4-03fe632e424a"/>
    <ds:schemaRef ds:uri="http://www.w3.org/XML/1998/namespace"/>
    <ds:schemaRef ds:uri="http://purl.org/dc/terms/"/>
  </ds:schemaRefs>
</ds:datastoreItem>
</file>

<file path=customXml/itemProps2.xml><?xml version="1.0" encoding="utf-8"?>
<ds:datastoreItem xmlns:ds="http://schemas.openxmlformats.org/officeDocument/2006/customXml" ds:itemID="{96E296E7-8597-4AB3-8010-AF96E5FEE541}">
  <ds:schemaRefs>
    <ds:schemaRef ds:uri="http://schemas.microsoft.com/sharepoint/v3/contenttype/forms"/>
  </ds:schemaRefs>
</ds:datastoreItem>
</file>

<file path=customXml/itemProps3.xml><?xml version="1.0" encoding="utf-8"?>
<ds:datastoreItem xmlns:ds="http://schemas.openxmlformats.org/officeDocument/2006/customXml" ds:itemID="{54B81F48-A40C-4C8A-A40A-2334F5898055}">
  <ds:schemaRefs>
    <ds:schemaRef ds:uri="e2c3fe04-9b38-4f08-8dd4-03fe632e424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2551</TotalTime>
  <Words>1041</Words>
  <Application>Microsoft Office PowerPoint</Application>
  <PresentationFormat>Widescreen</PresentationFormat>
  <Paragraphs>129</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PowerPoint Presentation</vt:lpstr>
      <vt:lpstr>Embrace</vt:lpstr>
      <vt:lpstr>Team Diversity &amp; Performance</vt:lpstr>
      <vt:lpstr>PowerPoint Presentation</vt:lpstr>
      <vt:lpstr>Religious Diversity</vt:lpstr>
      <vt:lpstr>Gender Diversity</vt:lpstr>
      <vt:lpstr>Age Diversity in a Team</vt:lpstr>
      <vt:lpstr>IMPORTANCE OF OLD WORKERS</vt:lpstr>
      <vt:lpstr>Why need young people</vt:lpstr>
      <vt:lpstr>Why need young people</vt:lpstr>
      <vt:lpstr>Culture</vt:lpstr>
      <vt:lpstr>Race and Disabilities</vt:lpstr>
      <vt:lpstr>Benefits of Diversity in the Workplace</vt:lpstr>
      <vt:lpstr>Challenges of Diversity in the Workplace</vt:lpstr>
      <vt:lpstr>Discrimination</vt:lpstr>
      <vt:lpstr>WHAT IS STEREOTYPING?</vt:lpstr>
      <vt:lpstr>How to overcome diversity Issues:</vt:lpstr>
      <vt:lpstr>Exercise: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Koliya Pulasinghe</dc:creator>
  <cp:lastModifiedBy>Koliya Pulasinghe</cp:lastModifiedBy>
  <cp:revision>13</cp:revision>
  <dcterms:created xsi:type="dcterms:W3CDTF">2019-08-07T03:18:16Z</dcterms:created>
  <dcterms:modified xsi:type="dcterms:W3CDTF">2021-03-24T09:40:02Z</dcterms:modified>
</cp:coreProperties>
</file>