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6.xml" ContentType="application/inkml+xml"/>
  <Override PartName="/ppt/ink/ink17.xml" ContentType="application/inkml+xml"/>
  <Override PartName="/ppt/notesSlides/notesSlide1.xml" ContentType="application/vnd.openxmlformats-officedocument.presentationml.notesSlide+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62" r:id="rId5"/>
    <p:sldId id="278" r:id="rId6"/>
    <p:sldId id="277" r:id="rId7"/>
    <p:sldId id="256" r:id="rId8"/>
    <p:sldId id="275" r:id="rId9"/>
    <p:sldId id="263" r:id="rId10"/>
    <p:sldId id="265" r:id="rId11"/>
    <p:sldId id="266" r:id="rId12"/>
    <p:sldId id="267" r:id="rId13"/>
    <p:sldId id="274" r:id="rId14"/>
    <p:sldId id="268" r:id="rId15"/>
    <p:sldId id="257" r:id="rId16"/>
    <p:sldId id="259" r:id="rId17"/>
    <p:sldId id="260" r:id="rId18"/>
    <p:sldId id="270" r:id="rId19"/>
    <p:sldId id="271" r:id="rId20"/>
    <p:sldId id="273"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4AAF6AB-007B-4EFD-94D1-48713E7C6EC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CDB6A65-DF8F-4C2D-80B3-3EC851EBC05D}">
      <dgm:prSet/>
      <dgm:spPr/>
      <dgm:t>
        <a:bodyPr/>
        <a:lstStyle/>
        <a:p>
          <a:r>
            <a:rPr lang="en-US"/>
            <a:t>Stereotyping is defined as an "oversimplified, usually pejorative, attitude people hold toward those outside one's own experience who are different.”</a:t>
          </a:r>
        </a:p>
      </dgm:t>
    </dgm:pt>
    <dgm:pt modelId="{90A19D06-442F-40C3-BE1A-07138B2B5188}" type="parTrans" cxnId="{1EA88EF0-D41B-4531-AB4B-D9034C113360}">
      <dgm:prSet/>
      <dgm:spPr/>
      <dgm:t>
        <a:bodyPr/>
        <a:lstStyle/>
        <a:p>
          <a:endParaRPr lang="en-US"/>
        </a:p>
      </dgm:t>
    </dgm:pt>
    <dgm:pt modelId="{DDA94C66-08BF-48AF-99EB-059F65E1FC3A}" type="sibTrans" cxnId="{1EA88EF0-D41B-4531-AB4B-D9034C113360}">
      <dgm:prSet/>
      <dgm:spPr/>
      <dgm:t>
        <a:bodyPr/>
        <a:lstStyle/>
        <a:p>
          <a:endParaRPr lang="en-US"/>
        </a:p>
      </dgm:t>
    </dgm:pt>
    <dgm:pt modelId="{9042757D-E40F-4F37-AAA2-3EF74C5E4F93}">
      <dgm:prSet/>
      <dgm:spPr/>
      <dgm:t>
        <a:bodyPr/>
        <a:lstStyle/>
        <a:p>
          <a:r>
            <a:rPr lang="en-US"/>
            <a:t>A stereotype is simply a widely held belief that an individual is a member of a certain group based on characteristics.</a:t>
          </a:r>
        </a:p>
      </dgm:t>
    </dgm:pt>
    <dgm:pt modelId="{B90E5D70-3106-4B57-91E5-D9EB2B922962}" type="parTrans" cxnId="{28D6EE59-D54E-459D-8CE6-084D60AB398C}">
      <dgm:prSet/>
      <dgm:spPr/>
      <dgm:t>
        <a:bodyPr/>
        <a:lstStyle/>
        <a:p>
          <a:endParaRPr lang="en-US"/>
        </a:p>
      </dgm:t>
    </dgm:pt>
    <dgm:pt modelId="{FAFC0435-3783-4E06-9E3B-3634A26C4460}" type="sibTrans" cxnId="{28D6EE59-D54E-459D-8CE6-084D60AB398C}">
      <dgm:prSet/>
      <dgm:spPr/>
      <dgm:t>
        <a:bodyPr/>
        <a:lstStyle/>
        <a:p>
          <a:endParaRPr lang="en-US"/>
        </a:p>
      </dgm:t>
    </dgm:pt>
    <dgm:pt modelId="{53DF4EFF-A59A-4A09-9DEA-D7EE4A14B9C7}">
      <dgm:prSet/>
      <dgm:spPr/>
      <dgm:t>
        <a:bodyPr/>
        <a:lstStyle/>
        <a:p>
          <a:r>
            <a:rPr lang="en-US" b="1" dirty="0"/>
            <a:t>Stereotypes are functional</a:t>
          </a:r>
          <a:r>
            <a:rPr lang="en-US" dirty="0"/>
            <a:t>: As audience members we are bombarded with much more information than we can process. </a:t>
          </a:r>
        </a:p>
      </dgm:t>
    </dgm:pt>
    <dgm:pt modelId="{AAD194BD-281B-4659-A949-F9B3853DB7DF}" type="parTrans" cxnId="{F840D82B-42E0-4D6A-9CFE-BD291CB61A1F}">
      <dgm:prSet/>
      <dgm:spPr/>
      <dgm:t>
        <a:bodyPr/>
        <a:lstStyle/>
        <a:p>
          <a:endParaRPr lang="en-US"/>
        </a:p>
      </dgm:t>
    </dgm:pt>
    <dgm:pt modelId="{E8421143-F57D-4685-8A67-5727CF3F3EAA}" type="sibTrans" cxnId="{F840D82B-42E0-4D6A-9CFE-BD291CB61A1F}">
      <dgm:prSet/>
      <dgm:spPr/>
      <dgm:t>
        <a:bodyPr/>
        <a:lstStyle/>
        <a:p>
          <a:endParaRPr lang="en-US"/>
        </a:p>
      </dgm:t>
    </dgm:pt>
    <dgm:pt modelId="{5E4DB08B-7B4A-4657-BF11-09AA56661136}">
      <dgm:prSet/>
      <dgm:spPr/>
      <dgm:t>
        <a:bodyPr/>
        <a:lstStyle/>
        <a:p>
          <a:r>
            <a:rPr lang="en-US" b="1" dirty="0"/>
            <a:t>Stereotypes are results of selectivity in social perception</a:t>
          </a:r>
          <a:r>
            <a:rPr lang="en-US" dirty="0"/>
            <a:t>: We tend to see what we expect to see</a:t>
          </a:r>
        </a:p>
      </dgm:t>
    </dgm:pt>
    <dgm:pt modelId="{DCD07467-553A-43D1-8BF5-7647C90B0DBD}" type="parTrans" cxnId="{18732E27-48EE-45B8-9321-80D67DAFAAE0}">
      <dgm:prSet/>
      <dgm:spPr/>
      <dgm:t>
        <a:bodyPr/>
        <a:lstStyle/>
        <a:p>
          <a:endParaRPr lang="en-US"/>
        </a:p>
      </dgm:t>
    </dgm:pt>
    <dgm:pt modelId="{48FA2F76-2620-4A59-B2ED-83AA7DD780E1}" type="sibTrans" cxnId="{18732E27-48EE-45B8-9321-80D67DAFAAE0}">
      <dgm:prSet/>
      <dgm:spPr/>
      <dgm:t>
        <a:bodyPr/>
        <a:lstStyle/>
        <a:p>
          <a:endParaRPr lang="en-US"/>
        </a:p>
      </dgm:t>
    </dgm:pt>
    <dgm:pt modelId="{437B9D12-0B8A-4A0E-AAFB-A1C972145D88}">
      <dgm:prSet/>
      <dgm:spPr/>
      <dgm:t>
        <a:bodyPr/>
        <a:lstStyle/>
        <a:p>
          <a:r>
            <a:rPr lang="en-US" b="1"/>
            <a:t>Prejudice: </a:t>
          </a:r>
          <a:r>
            <a:rPr lang="en-US"/>
            <a:t>This is the most influential factor in stereotyping. </a:t>
          </a:r>
          <a:r>
            <a:rPr lang="en-US" dirty="0"/>
            <a:t>Our perceptions are highly subjective, and many people subscribe to derogatory descriptions of ethnic groups. </a:t>
          </a:r>
        </a:p>
      </dgm:t>
    </dgm:pt>
    <dgm:pt modelId="{090ACA85-C3F0-44BC-B22E-9B87871C9A5B}" type="parTrans" cxnId="{071D926A-14D9-4217-8F9B-873223A87ABE}">
      <dgm:prSet/>
      <dgm:spPr/>
      <dgm:t>
        <a:bodyPr/>
        <a:lstStyle/>
        <a:p>
          <a:endParaRPr lang="en-US"/>
        </a:p>
      </dgm:t>
    </dgm:pt>
    <dgm:pt modelId="{914B801A-65B1-446A-B085-98AD4F4E5874}" type="sibTrans" cxnId="{071D926A-14D9-4217-8F9B-873223A87ABE}">
      <dgm:prSet/>
      <dgm:spPr/>
      <dgm:t>
        <a:bodyPr/>
        <a:lstStyle/>
        <a:p>
          <a:endParaRPr lang="en-US"/>
        </a:p>
      </dgm:t>
    </dgm:pt>
    <dgm:pt modelId="{ABA71607-D1C4-40B6-903D-4F2B35596975}" type="pres">
      <dgm:prSet presAssocID="{34AAF6AB-007B-4EFD-94D1-48713E7C6EC1}" presName="root" presStyleCnt="0">
        <dgm:presLayoutVars>
          <dgm:dir/>
          <dgm:resizeHandles val="exact"/>
        </dgm:presLayoutVars>
      </dgm:prSet>
      <dgm:spPr/>
    </dgm:pt>
    <dgm:pt modelId="{D480EF4D-AE87-43E2-B784-BD516BD78802}" type="pres">
      <dgm:prSet presAssocID="{0CDB6A65-DF8F-4C2D-80B3-3EC851EBC05D}" presName="compNode" presStyleCnt="0"/>
      <dgm:spPr/>
    </dgm:pt>
    <dgm:pt modelId="{1D3095B6-7F55-4B5E-8E9B-BC064A3B4551}" type="pres">
      <dgm:prSet presAssocID="{0CDB6A65-DF8F-4C2D-80B3-3EC851EBC05D}" presName="bgRect" presStyleLbl="bgShp" presStyleIdx="0" presStyleCnt="5"/>
      <dgm:spPr/>
    </dgm:pt>
    <dgm:pt modelId="{90E5BA54-5641-4660-82CD-A269B8F13777}" type="pres">
      <dgm:prSet presAssocID="{0CDB6A65-DF8F-4C2D-80B3-3EC851EBC05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5CB049EB-0F52-4237-B580-2FC9E8ED8E3E}" type="pres">
      <dgm:prSet presAssocID="{0CDB6A65-DF8F-4C2D-80B3-3EC851EBC05D}" presName="spaceRect" presStyleCnt="0"/>
      <dgm:spPr/>
    </dgm:pt>
    <dgm:pt modelId="{48BD6779-849C-426F-AF23-F9B9216E8BC6}" type="pres">
      <dgm:prSet presAssocID="{0CDB6A65-DF8F-4C2D-80B3-3EC851EBC05D}" presName="parTx" presStyleLbl="revTx" presStyleIdx="0" presStyleCnt="5">
        <dgm:presLayoutVars>
          <dgm:chMax val="0"/>
          <dgm:chPref val="0"/>
        </dgm:presLayoutVars>
      </dgm:prSet>
      <dgm:spPr/>
    </dgm:pt>
    <dgm:pt modelId="{779AA474-8954-4CF3-8E06-AE2339A6D10E}" type="pres">
      <dgm:prSet presAssocID="{DDA94C66-08BF-48AF-99EB-059F65E1FC3A}" presName="sibTrans" presStyleCnt="0"/>
      <dgm:spPr/>
    </dgm:pt>
    <dgm:pt modelId="{1ADFF2C3-B1DB-4733-8848-1D5309AB4433}" type="pres">
      <dgm:prSet presAssocID="{9042757D-E40F-4F37-AAA2-3EF74C5E4F93}" presName="compNode" presStyleCnt="0"/>
      <dgm:spPr/>
    </dgm:pt>
    <dgm:pt modelId="{68879F3B-35AD-49B0-A2B7-8FEEEFBC8BB7}" type="pres">
      <dgm:prSet presAssocID="{9042757D-E40F-4F37-AAA2-3EF74C5E4F93}" presName="bgRect" presStyleLbl="bgShp" presStyleIdx="1" presStyleCnt="5"/>
      <dgm:spPr/>
    </dgm:pt>
    <dgm:pt modelId="{0C8E46BE-EF28-422C-BCE3-C4A0127FAEA5}" type="pres">
      <dgm:prSet presAssocID="{9042757D-E40F-4F37-AAA2-3EF74C5E4F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3DD6A993-3D7A-4222-99EB-93BAA049D776}" type="pres">
      <dgm:prSet presAssocID="{9042757D-E40F-4F37-AAA2-3EF74C5E4F93}" presName="spaceRect" presStyleCnt="0"/>
      <dgm:spPr/>
    </dgm:pt>
    <dgm:pt modelId="{86EDBFB5-6D6E-41CB-B0E2-54E837D9765B}" type="pres">
      <dgm:prSet presAssocID="{9042757D-E40F-4F37-AAA2-3EF74C5E4F93}" presName="parTx" presStyleLbl="revTx" presStyleIdx="1" presStyleCnt="5">
        <dgm:presLayoutVars>
          <dgm:chMax val="0"/>
          <dgm:chPref val="0"/>
        </dgm:presLayoutVars>
      </dgm:prSet>
      <dgm:spPr/>
    </dgm:pt>
    <dgm:pt modelId="{B905C76D-2812-4554-A703-7DDEB978BBA0}" type="pres">
      <dgm:prSet presAssocID="{FAFC0435-3783-4E06-9E3B-3634A26C4460}" presName="sibTrans" presStyleCnt="0"/>
      <dgm:spPr/>
    </dgm:pt>
    <dgm:pt modelId="{2D9C66D7-5967-405B-AA74-BAA7779CB787}" type="pres">
      <dgm:prSet presAssocID="{53DF4EFF-A59A-4A09-9DEA-D7EE4A14B9C7}" presName="compNode" presStyleCnt="0"/>
      <dgm:spPr/>
    </dgm:pt>
    <dgm:pt modelId="{C608C3D1-585D-4B03-BEC1-A4EFA93CE2FA}" type="pres">
      <dgm:prSet presAssocID="{53DF4EFF-A59A-4A09-9DEA-D7EE4A14B9C7}" presName="bgRect" presStyleLbl="bgShp" presStyleIdx="2" presStyleCnt="5"/>
      <dgm:spPr/>
    </dgm:pt>
    <dgm:pt modelId="{2BE0C5AE-CB21-4AA1-9DD5-ACDA39FA1D06}" type="pres">
      <dgm:prSet presAssocID="{53DF4EFF-A59A-4A09-9DEA-D7EE4A14B9C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1222C4C2-407A-4A69-B31D-048BA2257105}" type="pres">
      <dgm:prSet presAssocID="{53DF4EFF-A59A-4A09-9DEA-D7EE4A14B9C7}" presName="spaceRect" presStyleCnt="0"/>
      <dgm:spPr/>
    </dgm:pt>
    <dgm:pt modelId="{1887ED51-BA6A-4016-ADCB-3EA174CD67EF}" type="pres">
      <dgm:prSet presAssocID="{53DF4EFF-A59A-4A09-9DEA-D7EE4A14B9C7}" presName="parTx" presStyleLbl="revTx" presStyleIdx="2" presStyleCnt="5">
        <dgm:presLayoutVars>
          <dgm:chMax val="0"/>
          <dgm:chPref val="0"/>
        </dgm:presLayoutVars>
      </dgm:prSet>
      <dgm:spPr/>
    </dgm:pt>
    <dgm:pt modelId="{FAB4C5A0-AEF7-4153-A5E4-131C1E9EC8F5}" type="pres">
      <dgm:prSet presAssocID="{E8421143-F57D-4685-8A67-5727CF3F3EAA}" presName="sibTrans" presStyleCnt="0"/>
      <dgm:spPr/>
    </dgm:pt>
    <dgm:pt modelId="{0043921F-2B75-43C9-A29A-F669CC747CAE}" type="pres">
      <dgm:prSet presAssocID="{5E4DB08B-7B4A-4657-BF11-09AA56661136}" presName="compNode" presStyleCnt="0"/>
      <dgm:spPr/>
    </dgm:pt>
    <dgm:pt modelId="{853E226F-3470-480C-B19A-C1C1F416163A}" type="pres">
      <dgm:prSet presAssocID="{5E4DB08B-7B4A-4657-BF11-09AA56661136}" presName="bgRect" presStyleLbl="bgShp" presStyleIdx="3" presStyleCnt="5"/>
      <dgm:spPr/>
    </dgm:pt>
    <dgm:pt modelId="{592A0096-7863-48C5-8705-412182A3F665}" type="pres">
      <dgm:prSet presAssocID="{5E4DB08B-7B4A-4657-BF11-09AA566611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ngue"/>
        </a:ext>
      </dgm:extLst>
    </dgm:pt>
    <dgm:pt modelId="{B057CD81-2E31-4585-AF5F-8A1B38AAE4E0}" type="pres">
      <dgm:prSet presAssocID="{5E4DB08B-7B4A-4657-BF11-09AA56661136}" presName="spaceRect" presStyleCnt="0"/>
      <dgm:spPr/>
    </dgm:pt>
    <dgm:pt modelId="{B281E344-B928-402F-B637-3FD53ED0923D}" type="pres">
      <dgm:prSet presAssocID="{5E4DB08B-7B4A-4657-BF11-09AA56661136}" presName="parTx" presStyleLbl="revTx" presStyleIdx="3" presStyleCnt="5">
        <dgm:presLayoutVars>
          <dgm:chMax val="0"/>
          <dgm:chPref val="0"/>
        </dgm:presLayoutVars>
      </dgm:prSet>
      <dgm:spPr/>
    </dgm:pt>
    <dgm:pt modelId="{1F1952F7-7C90-46DF-B60F-9300D96326BD}" type="pres">
      <dgm:prSet presAssocID="{48FA2F76-2620-4A59-B2ED-83AA7DD780E1}" presName="sibTrans" presStyleCnt="0"/>
      <dgm:spPr/>
    </dgm:pt>
    <dgm:pt modelId="{E5A7E471-17DE-4E02-9009-A0C59889CE20}" type="pres">
      <dgm:prSet presAssocID="{437B9D12-0B8A-4A0E-AAFB-A1C972145D88}" presName="compNode" presStyleCnt="0"/>
      <dgm:spPr/>
    </dgm:pt>
    <dgm:pt modelId="{F320C3DC-283B-49F4-90A9-D53C01530BDC}" type="pres">
      <dgm:prSet presAssocID="{437B9D12-0B8A-4A0E-AAFB-A1C972145D88}" presName="bgRect" presStyleLbl="bgShp" presStyleIdx="4" presStyleCnt="5"/>
      <dgm:spPr/>
    </dgm:pt>
    <dgm:pt modelId="{66B89CDD-4305-4522-BDB0-8E90F1B01046}" type="pres">
      <dgm:prSet presAssocID="{437B9D12-0B8A-4A0E-AAFB-A1C972145D8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fused Person"/>
        </a:ext>
      </dgm:extLst>
    </dgm:pt>
    <dgm:pt modelId="{2FC48AAD-4235-4442-85EF-6C1D091088D8}" type="pres">
      <dgm:prSet presAssocID="{437B9D12-0B8A-4A0E-AAFB-A1C972145D88}" presName="spaceRect" presStyleCnt="0"/>
      <dgm:spPr/>
    </dgm:pt>
    <dgm:pt modelId="{64C9572F-7C49-479F-9B1E-156615E7AD06}" type="pres">
      <dgm:prSet presAssocID="{437B9D12-0B8A-4A0E-AAFB-A1C972145D88}" presName="parTx" presStyleLbl="revTx" presStyleIdx="4" presStyleCnt="5">
        <dgm:presLayoutVars>
          <dgm:chMax val="0"/>
          <dgm:chPref val="0"/>
        </dgm:presLayoutVars>
      </dgm:prSet>
      <dgm:spPr/>
    </dgm:pt>
  </dgm:ptLst>
  <dgm:cxnLst>
    <dgm:cxn modelId="{AEA28613-016C-438A-BC83-B4C7520459B5}" type="presOf" srcId="{9042757D-E40F-4F37-AAA2-3EF74C5E4F93}" destId="{86EDBFB5-6D6E-41CB-B0E2-54E837D9765B}" srcOrd="0" destOrd="0" presId="urn:microsoft.com/office/officeart/2018/2/layout/IconVerticalSolidList"/>
    <dgm:cxn modelId="{18732E27-48EE-45B8-9321-80D67DAFAAE0}" srcId="{34AAF6AB-007B-4EFD-94D1-48713E7C6EC1}" destId="{5E4DB08B-7B4A-4657-BF11-09AA56661136}" srcOrd="3" destOrd="0" parTransId="{DCD07467-553A-43D1-8BF5-7647C90B0DBD}" sibTransId="{48FA2F76-2620-4A59-B2ED-83AA7DD780E1}"/>
    <dgm:cxn modelId="{F840D82B-42E0-4D6A-9CFE-BD291CB61A1F}" srcId="{34AAF6AB-007B-4EFD-94D1-48713E7C6EC1}" destId="{53DF4EFF-A59A-4A09-9DEA-D7EE4A14B9C7}" srcOrd="2" destOrd="0" parTransId="{AAD194BD-281B-4659-A949-F9B3853DB7DF}" sibTransId="{E8421143-F57D-4685-8A67-5727CF3F3EAA}"/>
    <dgm:cxn modelId="{071D926A-14D9-4217-8F9B-873223A87ABE}" srcId="{34AAF6AB-007B-4EFD-94D1-48713E7C6EC1}" destId="{437B9D12-0B8A-4A0E-AAFB-A1C972145D88}" srcOrd="4" destOrd="0" parTransId="{090ACA85-C3F0-44BC-B22E-9B87871C9A5B}" sibTransId="{914B801A-65B1-446A-B085-98AD4F4E5874}"/>
    <dgm:cxn modelId="{FC500D74-BF2A-4993-A230-95CF9EF1D460}" type="presOf" srcId="{53DF4EFF-A59A-4A09-9DEA-D7EE4A14B9C7}" destId="{1887ED51-BA6A-4016-ADCB-3EA174CD67EF}" srcOrd="0" destOrd="0" presId="urn:microsoft.com/office/officeart/2018/2/layout/IconVerticalSolidList"/>
    <dgm:cxn modelId="{28D6EE59-D54E-459D-8CE6-084D60AB398C}" srcId="{34AAF6AB-007B-4EFD-94D1-48713E7C6EC1}" destId="{9042757D-E40F-4F37-AAA2-3EF74C5E4F93}" srcOrd="1" destOrd="0" parTransId="{B90E5D70-3106-4B57-91E5-D9EB2B922962}" sibTransId="{FAFC0435-3783-4E06-9E3B-3634A26C4460}"/>
    <dgm:cxn modelId="{64A3DD7D-7268-4911-92D6-1803A506A6D9}" type="presOf" srcId="{5E4DB08B-7B4A-4657-BF11-09AA56661136}" destId="{B281E344-B928-402F-B637-3FD53ED0923D}" srcOrd="0" destOrd="0" presId="urn:microsoft.com/office/officeart/2018/2/layout/IconVerticalSolidList"/>
    <dgm:cxn modelId="{BEC7B78A-9BA1-4830-B107-D092233F9011}" type="presOf" srcId="{34AAF6AB-007B-4EFD-94D1-48713E7C6EC1}" destId="{ABA71607-D1C4-40B6-903D-4F2B35596975}" srcOrd="0" destOrd="0" presId="urn:microsoft.com/office/officeart/2018/2/layout/IconVerticalSolidList"/>
    <dgm:cxn modelId="{BA07D39A-6F6D-41F1-8B3D-7EECA0FFA0F7}" type="presOf" srcId="{437B9D12-0B8A-4A0E-AAFB-A1C972145D88}" destId="{64C9572F-7C49-479F-9B1E-156615E7AD06}" srcOrd="0" destOrd="0" presId="urn:microsoft.com/office/officeart/2018/2/layout/IconVerticalSolidList"/>
    <dgm:cxn modelId="{07F6C9BE-743E-4F48-A098-8309231FB9D3}" type="presOf" srcId="{0CDB6A65-DF8F-4C2D-80B3-3EC851EBC05D}" destId="{48BD6779-849C-426F-AF23-F9B9216E8BC6}" srcOrd="0" destOrd="0" presId="urn:microsoft.com/office/officeart/2018/2/layout/IconVerticalSolidList"/>
    <dgm:cxn modelId="{1EA88EF0-D41B-4531-AB4B-D9034C113360}" srcId="{34AAF6AB-007B-4EFD-94D1-48713E7C6EC1}" destId="{0CDB6A65-DF8F-4C2D-80B3-3EC851EBC05D}" srcOrd="0" destOrd="0" parTransId="{90A19D06-442F-40C3-BE1A-07138B2B5188}" sibTransId="{DDA94C66-08BF-48AF-99EB-059F65E1FC3A}"/>
    <dgm:cxn modelId="{A3337B15-763E-4672-849A-23823E27EF56}" type="presParOf" srcId="{ABA71607-D1C4-40B6-903D-4F2B35596975}" destId="{D480EF4D-AE87-43E2-B784-BD516BD78802}" srcOrd="0" destOrd="0" presId="urn:microsoft.com/office/officeart/2018/2/layout/IconVerticalSolidList"/>
    <dgm:cxn modelId="{A2691E81-B13D-425B-A32F-D270FDAA85F4}" type="presParOf" srcId="{D480EF4D-AE87-43E2-B784-BD516BD78802}" destId="{1D3095B6-7F55-4B5E-8E9B-BC064A3B4551}" srcOrd="0" destOrd="0" presId="urn:microsoft.com/office/officeart/2018/2/layout/IconVerticalSolidList"/>
    <dgm:cxn modelId="{DCA6DE9F-CFEA-487B-8858-C1D8D7E301BE}" type="presParOf" srcId="{D480EF4D-AE87-43E2-B784-BD516BD78802}" destId="{90E5BA54-5641-4660-82CD-A269B8F13777}" srcOrd="1" destOrd="0" presId="urn:microsoft.com/office/officeart/2018/2/layout/IconVerticalSolidList"/>
    <dgm:cxn modelId="{30DA7E93-56FB-4C02-852E-0ECA66C09854}" type="presParOf" srcId="{D480EF4D-AE87-43E2-B784-BD516BD78802}" destId="{5CB049EB-0F52-4237-B580-2FC9E8ED8E3E}" srcOrd="2" destOrd="0" presId="urn:microsoft.com/office/officeart/2018/2/layout/IconVerticalSolidList"/>
    <dgm:cxn modelId="{134EA9FD-7D0E-44B5-806A-3D99C80E5839}" type="presParOf" srcId="{D480EF4D-AE87-43E2-B784-BD516BD78802}" destId="{48BD6779-849C-426F-AF23-F9B9216E8BC6}" srcOrd="3" destOrd="0" presId="urn:microsoft.com/office/officeart/2018/2/layout/IconVerticalSolidList"/>
    <dgm:cxn modelId="{C8C43E07-7492-411F-8109-3DB852BD5083}" type="presParOf" srcId="{ABA71607-D1C4-40B6-903D-4F2B35596975}" destId="{779AA474-8954-4CF3-8E06-AE2339A6D10E}" srcOrd="1" destOrd="0" presId="urn:microsoft.com/office/officeart/2018/2/layout/IconVerticalSolidList"/>
    <dgm:cxn modelId="{2D3EB591-1276-4B1E-8C32-123736EC2E42}" type="presParOf" srcId="{ABA71607-D1C4-40B6-903D-4F2B35596975}" destId="{1ADFF2C3-B1DB-4733-8848-1D5309AB4433}" srcOrd="2" destOrd="0" presId="urn:microsoft.com/office/officeart/2018/2/layout/IconVerticalSolidList"/>
    <dgm:cxn modelId="{A3FEBAAF-E7BB-49CB-9602-D88E4FC7E455}" type="presParOf" srcId="{1ADFF2C3-B1DB-4733-8848-1D5309AB4433}" destId="{68879F3B-35AD-49B0-A2B7-8FEEEFBC8BB7}" srcOrd="0" destOrd="0" presId="urn:microsoft.com/office/officeart/2018/2/layout/IconVerticalSolidList"/>
    <dgm:cxn modelId="{7BCCA8A2-0B42-4335-9C85-11BCA6D75A9E}" type="presParOf" srcId="{1ADFF2C3-B1DB-4733-8848-1D5309AB4433}" destId="{0C8E46BE-EF28-422C-BCE3-C4A0127FAEA5}" srcOrd="1" destOrd="0" presId="urn:microsoft.com/office/officeart/2018/2/layout/IconVerticalSolidList"/>
    <dgm:cxn modelId="{54526C5D-F65F-44A4-9803-011FAF5D7D27}" type="presParOf" srcId="{1ADFF2C3-B1DB-4733-8848-1D5309AB4433}" destId="{3DD6A993-3D7A-4222-99EB-93BAA049D776}" srcOrd="2" destOrd="0" presId="urn:microsoft.com/office/officeart/2018/2/layout/IconVerticalSolidList"/>
    <dgm:cxn modelId="{24560839-55DC-45FD-893C-990A3C44AA2D}" type="presParOf" srcId="{1ADFF2C3-B1DB-4733-8848-1D5309AB4433}" destId="{86EDBFB5-6D6E-41CB-B0E2-54E837D9765B}" srcOrd="3" destOrd="0" presId="urn:microsoft.com/office/officeart/2018/2/layout/IconVerticalSolidList"/>
    <dgm:cxn modelId="{0CDB06F4-DBDE-4C61-814B-7EA296FECC9F}" type="presParOf" srcId="{ABA71607-D1C4-40B6-903D-4F2B35596975}" destId="{B905C76D-2812-4554-A703-7DDEB978BBA0}" srcOrd="3" destOrd="0" presId="urn:microsoft.com/office/officeart/2018/2/layout/IconVerticalSolidList"/>
    <dgm:cxn modelId="{FD2ED289-1791-48F0-B97B-D92C999B1420}" type="presParOf" srcId="{ABA71607-D1C4-40B6-903D-4F2B35596975}" destId="{2D9C66D7-5967-405B-AA74-BAA7779CB787}" srcOrd="4" destOrd="0" presId="urn:microsoft.com/office/officeart/2018/2/layout/IconVerticalSolidList"/>
    <dgm:cxn modelId="{3F93C726-8E8F-4C42-A4C1-42EEE8A459FB}" type="presParOf" srcId="{2D9C66D7-5967-405B-AA74-BAA7779CB787}" destId="{C608C3D1-585D-4B03-BEC1-A4EFA93CE2FA}" srcOrd="0" destOrd="0" presId="urn:microsoft.com/office/officeart/2018/2/layout/IconVerticalSolidList"/>
    <dgm:cxn modelId="{111E45A0-61D1-4FF1-9157-27AE96D42EBA}" type="presParOf" srcId="{2D9C66D7-5967-405B-AA74-BAA7779CB787}" destId="{2BE0C5AE-CB21-4AA1-9DD5-ACDA39FA1D06}" srcOrd="1" destOrd="0" presId="urn:microsoft.com/office/officeart/2018/2/layout/IconVerticalSolidList"/>
    <dgm:cxn modelId="{6922739F-2130-4911-90EB-9A3901445D41}" type="presParOf" srcId="{2D9C66D7-5967-405B-AA74-BAA7779CB787}" destId="{1222C4C2-407A-4A69-B31D-048BA2257105}" srcOrd="2" destOrd="0" presId="urn:microsoft.com/office/officeart/2018/2/layout/IconVerticalSolidList"/>
    <dgm:cxn modelId="{54E6A437-4AB6-45A9-AF62-0512B783CE1C}" type="presParOf" srcId="{2D9C66D7-5967-405B-AA74-BAA7779CB787}" destId="{1887ED51-BA6A-4016-ADCB-3EA174CD67EF}" srcOrd="3" destOrd="0" presId="urn:microsoft.com/office/officeart/2018/2/layout/IconVerticalSolidList"/>
    <dgm:cxn modelId="{F9FF67C1-38BB-4FBE-8024-750F9097C83C}" type="presParOf" srcId="{ABA71607-D1C4-40B6-903D-4F2B35596975}" destId="{FAB4C5A0-AEF7-4153-A5E4-131C1E9EC8F5}" srcOrd="5" destOrd="0" presId="urn:microsoft.com/office/officeart/2018/2/layout/IconVerticalSolidList"/>
    <dgm:cxn modelId="{4DADEB07-C73E-4FE9-86F2-E0DD9EECA795}" type="presParOf" srcId="{ABA71607-D1C4-40B6-903D-4F2B35596975}" destId="{0043921F-2B75-43C9-A29A-F669CC747CAE}" srcOrd="6" destOrd="0" presId="urn:microsoft.com/office/officeart/2018/2/layout/IconVerticalSolidList"/>
    <dgm:cxn modelId="{6B91D3CB-6C77-4DC2-B552-B8E3AA296F0B}" type="presParOf" srcId="{0043921F-2B75-43C9-A29A-F669CC747CAE}" destId="{853E226F-3470-480C-B19A-C1C1F416163A}" srcOrd="0" destOrd="0" presId="urn:microsoft.com/office/officeart/2018/2/layout/IconVerticalSolidList"/>
    <dgm:cxn modelId="{F1AD7A22-D5B2-4541-A804-1934364E2CC6}" type="presParOf" srcId="{0043921F-2B75-43C9-A29A-F669CC747CAE}" destId="{592A0096-7863-48C5-8705-412182A3F665}" srcOrd="1" destOrd="0" presId="urn:microsoft.com/office/officeart/2018/2/layout/IconVerticalSolidList"/>
    <dgm:cxn modelId="{D7D5BA72-E2C7-464D-809D-72F35B87DD41}" type="presParOf" srcId="{0043921F-2B75-43C9-A29A-F669CC747CAE}" destId="{B057CD81-2E31-4585-AF5F-8A1B38AAE4E0}" srcOrd="2" destOrd="0" presId="urn:microsoft.com/office/officeart/2018/2/layout/IconVerticalSolidList"/>
    <dgm:cxn modelId="{F36753F8-4E82-4793-854D-B96EFC61FAA3}" type="presParOf" srcId="{0043921F-2B75-43C9-A29A-F669CC747CAE}" destId="{B281E344-B928-402F-B637-3FD53ED0923D}" srcOrd="3" destOrd="0" presId="urn:microsoft.com/office/officeart/2018/2/layout/IconVerticalSolidList"/>
    <dgm:cxn modelId="{F6EC251B-6568-4199-BBFB-A0BE5C5E4EAD}" type="presParOf" srcId="{ABA71607-D1C4-40B6-903D-4F2B35596975}" destId="{1F1952F7-7C90-46DF-B60F-9300D96326BD}" srcOrd="7" destOrd="0" presId="urn:microsoft.com/office/officeart/2018/2/layout/IconVerticalSolidList"/>
    <dgm:cxn modelId="{18BAE4EF-B1E7-4320-8871-3E0DDCB6997C}" type="presParOf" srcId="{ABA71607-D1C4-40B6-903D-4F2B35596975}" destId="{E5A7E471-17DE-4E02-9009-A0C59889CE20}" srcOrd="8" destOrd="0" presId="urn:microsoft.com/office/officeart/2018/2/layout/IconVerticalSolidList"/>
    <dgm:cxn modelId="{31C49E0C-DBC7-41F6-ACB5-97EB9ECA3410}" type="presParOf" srcId="{E5A7E471-17DE-4E02-9009-A0C59889CE20}" destId="{F320C3DC-283B-49F4-90A9-D53C01530BDC}" srcOrd="0" destOrd="0" presId="urn:microsoft.com/office/officeart/2018/2/layout/IconVerticalSolidList"/>
    <dgm:cxn modelId="{AB276E50-BAF7-4804-9DE3-B7879538CAAA}" type="presParOf" srcId="{E5A7E471-17DE-4E02-9009-A0C59889CE20}" destId="{66B89CDD-4305-4522-BDB0-8E90F1B01046}" srcOrd="1" destOrd="0" presId="urn:microsoft.com/office/officeart/2018/2/layout/IconVerticalSolidList"/>
    <dgm:cxn modelId="{6FC68A66-C08B-4349-A0CD-0DF7D53C8CD6}" type="presParOf" srcId="{E5A7E471-17DE-4E02-9009-A0C59889CE20}" destId="{2FC48AAD-4235-4442-85EF-6C1D091088D8}" srcOrd="2" destOrd="0" presId="urn:microsoft.com/office/officeart/2018/2/layout/IconVerticalSolidList"/>
    <dgm:cxn modelId="{08854934-3FA4-417A-A0E4-DA3F82C07998}" type="presParOf" srcId="{E5A7E471-17DE-4E02-9009-A0C59889CE20}" destId="{64C9572F-7C49-479F-9B1E-156615E7AD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095B6-7F55-4B5E-8E9B-BC064A3B4551}">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E5BA54-5641-4660-82CD-A269B8F13777}">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BD6779-849C-426F-AF23-F9B9216E8BC6}">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Stereotyping is defined as an "oversimplified, usually pejorative, attitude people hold toward those outside one's own experience who are different.”</a:t>
          </a:r>
        </a:p>
      </dsp:txBody>
      <dsp:txXfrm>
        <a:off x="1131174" y="4597"/>
        <a:ext cx="5382429" cy="979371"/>
      </dsp:txXfrm>
    </dsp:sp>
    <dsp:sp modelId="{68879F3B-35AD-49B0-A2B7-8FEEEFBC8BB7}">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E46BE-EF28-422C-BCE3-C4A0127FAEA5}">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DBFB5-6D6E-41CB-B0E2-54E837D9765B}">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A stereotype is simply a widely held belief that an individual is a member of a certain group based on characteristics.</a:t>
          </a:r>
        </a:p>
      </dsp:txBody>
      <dsp:txXfrm>
        <a:off x="1131174" y="1228812"/>
        <a:ext cx="5382429" cy="979371"/>
      </dsp:txXfrm>
    </dsp:sp>
    <dsp:sp modelId="{C608C3D1-585D-4B03-BEC1-A4EFA93CE2FA}">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0C5AE-CB21-4AA1-9DD5-ACDA39FA1D06}">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87ED51-BA6A-4016-ADCB-3EA174CD67EF}">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b="1" kern="1200" dirty="0"/>
            <a:t>Stereotypes are functional</a:t>
          </a:r>
          <a:r>
            <a:rPr lang="en-US" sz="1600" kern="1200" dirty="0"/>
            <a:t>: As audience members we are bombarded with much more information than we can process. </a:t>
          </a:r>
        </a:p>
      </dsp:txBody>
      <dsp:txXfrm>
        <a:off x="1131174" y="2453027"/>
        <a:ext cx="5382429" cy="979371"/>
      </dsp:txXfrm>
    </dsp:sp>
    <dsp:sp modelId="{853E226F-3470-480C-B19A-C1C1F416163A}">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A0096-7863-48C5-8705-412182A3F665}">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81E344-B928-402F-B637-3FD53ED0923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b="1" kern="1200" dirty="0"/>
            <a:t>Stereotypes are results of selectivity in social perception</a:t>
          </a:r>
          <a:r>
            <a:rPr lang="en-US" sz="1600" kern="1200" dirty="0"/>
            <a:t>: We tend to see what we expect to see</a:t>
          </a:r>
        </a:p>
      </dsp:txBody>
      <dsp:txXfrm>
        <a:off x="1131174" y="3677241"/>
        <a:ext cx="5382429" cy="979371"/>
      </dsp:txXfrm>
    </dsp:sp>
    <dsp:sp modelId="{F320C3DC-283B-49F4-90A9-D53C01530BDC}">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B89CDD-4305-4522-BDB0-8E90F1B01046}">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C9572F-7C49-479F-9B1E-156615E7AD06}">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b="1" kern="1200"/>
            <a:t>Prejudice: </a:t>
          </a:r>
          <a:r>
            <a:rPr lang="en-US" sz="1600" kern="1200"/>
            <a:t>This is the most influential factor in stereotyping. </a:t>
          </a:r>
          <a:r>
            <a:rPr lang="en-US" sz="1600" kern="1200" dirty="0"/>
            <a:t>Our perceptions are highly subjective, and many people subscribe to derogatory descriptions of ethnic groups. </a:t>
          </a:r>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5:00:52.639"/>
    </inkml:context>
    <inkml:brush xml:id="br0">
      <inkml:brushProperty name="width" value="0.05292" units="cm"/>
      <inkml:brushProperty name="height" value="0.05292" units="cm"/>
      <inkml:brushProperty name="color" value="#002060"/>
    </inkml:brush>
  </inkml:definitions>
  <inkml:trace contextRef="#ctx0" brushRef="#br0">4694 205 56 0,'0'0'90'0,"0"0"0"0,0 0-17 0,0 0-6 16,0 0-4-16,0 0-8 0,0 0 11 0,0 0-20 16,0 0-6-16,0 0-2 0,0 0-2 0,0 0-3 15,0 0 7-15,0 0-11 0,0 0 3 0,0 0-9 16,0 0 3-16,0 0-5 0,0 0-2 0,0 0 5 16,0 0-3-16,0 0 2 0,0 0-7 0,0 0 4 15,0 0-6-15,0 0 1 0,0 0 1 0,0 0-10 16,0 0 11-16,0 0-9 0,0 0 5 0,0 0-7 15,0 0 7-15,0 0-5 0,0 0-1 0,0 0 1 16,0 0 1-16,0 0-9 0,0 0-1 0,0 0 8 16,0 0 3-16,0 0-6 0,0 0 8 0,0 0-1 15,0 0-1-15,0 0 1 0,0 0-6 0,0 0-2 16,0 0-1-16,0 0-2 0,0 0 5 0,0 0-4 16,0 0 1-16,0 0 3 0,0 0-4 0,0 0 3 15,0 0-1-15,0 0-4 0,0 0-1 0,0 0-4 16,18 15 8-16,-18-15 2 0,0 0-4 0,0 0 6 15,0 0-7-15,1 18 6 0,-1-18-4 0,0 0-4 16,0 0 8-16,0 0-2 0,12 15 0 0,-12-15-3 16,0 0 4-16,0 0-3 0,14 7 4 0,-14-7-5 15,0 0 5-15,0 0 2 0,0 0 2 0,36 0-7 16,-36 0-2-16,0 0 4 0,0 0 1 0,0 0-4 16,33-1 1-16,-33 1 1 0,0 0-4 0,0 0 5 15,0 0-3-15,0 0 0 0,0 0-1 0,0 0 3 16,32-1 4-16,-32 1-6 0,0 0-12 0,0 0 15 15,0 0-5-15,0 0 1 0,0 0 3 0,0 0-3 16,0 0 4-16,0 0-11 0,0 0 11 0,5 14-11 16,-5-14 4-16,0 0 0 0,0 0 8 0,0 0-2 15,0 0-5-15,0 0 5 0,0 0-6 0,-11 26 5 16,11-26-1-16,0 0 13 0,0 0-16 0,0 0 2 16,0 0-12-16,0 0 8 0,0 0 9 0,1 15 0 15,-1-15-5-15,0 0 2 0,0 0-1 0,0 0-1 16,0 0-1-16,0 0 7 0,0 0 2 15,0 0-7-15,6 14 5 0,-6-14 2 0,0 0-5 0,0 0 3 16,0 0-4-16,0 0 6 0,0 0 1 0,0 0-4 16,42-4 6-16,-42 4-11 0,0 0 9 0,40-9-1 15,-40 9-8-15,27-8-8 0,-12 2-24 0,-15 6-29 16,26-10-26-16,-26 10-124 0,15-5-228 0,-15 5 100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6:23:01.144"/>
    </inkml:context>
    <inkml:brush xml:id="br0">
      <inkml:brushProperty name="width" value="0.05292" units="cm"/>
      <inkml:brushProperty name="height" value="0.05292" units="cm"/>
      <inkml:brushProperty name="color" value="#002060"/>
    </inkml:brush>
  </inkml:definitions>
  <inkml:trace contextRef="#ctx0" brushRef="#br0">4684 5074 73 0,'0'0'115'0,"0"0"-11"0,-6-1-13 0,6 1-6 15,0 0-8-15,0 0-7 0,-4-2-7 0,4 2-1 16,0 0-2-16,0 0 5 0,0 0-5 0,0 0 0 15,0 0 3-15,0 0 3 0,0 0-1 0,0 0-3 0,0 0 3 16,0 0-3-16,0 0-6 0,0 0-7 16,0 0-5-16,0 0 0 0,0 0-8 0,0 0-4 15,0 0-6-15,0 0 2 0,0 0-6 0,0 0-11 0,0 0 8 16,0 0 3-16,0 0-8 0,-9 2-2 0,9-2-6 16,-6 1 4-16,6-1 4 0,-6 1-1 0,6-1-1 15,-5 3-5-15,5-3 3 0,-9 1 3 0,4 0 2 16,-1 1-4-16,1-1-2 0,-2 2 0 0,2-1-8 15,-1 0 5-15,1 0-4 0,-2-2 2 0,7 0 5 16,-7 3-4-16,3-2 0 0,4-1-4 0,-8 1 2 16,8-1 0-16,-3 3 4 0,3-3-2 0,0 0-8 15,0 0 11-15,0 0-1 0,0 0 1 0,-7 3-1 16,7-3-4-16,0 0 4 0,0 0-3 0,0 0-1 16,0 0 1-16,0 0 3 0,0 0 1 0,0 0-4 15,0 0-4-15,-5 0 1 0,5 0 1 0,0 0 0 16,0 0 1-16,0 0-5 0,0 0 4 0,0 0-1 15,0 0 0-15,0 0 4 0,0 0-3 0,0 0-3 16,0 0 4-16,0 0-3 0,0 0 1 0,0 0 1 16,0 0-5-16,0 0 2 0,0 0 2 0,0 0-1 15,0 0 2-15,0 0-1 0,0 0 2 0,0 0-3 0,11 4 0 16,-8-2-3-16,-3-2 0 0,5 7 3 0,-3-3 0 16,1-3 1-16,1 3-3 0,0 0 1 15,-2 3 1-15,0-2 2 0,-1-3 2 0,4 5-5 0,-4-4 3 16,2 2-1-16,-1-1-1 0,0 1 3 0,0 0-1 15,-1 0-2-15,1-1 3 0,-1-1-2 0,0 2-1 16,1-3 3-16,-2-2-4 0,1 5 2 0,1-2 1 16,-2-3 1-16,0 3-11 0,0-3 8 0,0 0 1 15,2 4 0-15,-2-4-1 0,0 0 0 0,0 0 6 16,0 0-5-16,0 0-2 0,0 3-18 0,0-3-28 16,0 0-31-16,1 4-49 0,-1-4-174 0,0 0-324 15,-3 5 143-15</inkml:trace>
  <inkml:trace contextRef="#ctx0" brushRef="#br0" timeOffset="1539.62">4564 5220 73 0,'0'0'98'0,"0"0"-13"16,-4-4-8-16,4 4-2 0,0 0 0 0,0-7-2 16,0 7-15-16,0-3 6 0,0 3 1 0,0 0-1 15,-5-2-1-15,5 2-7 0,0 0-7 0,-5-5-4 16,5 5 0-16,-4-1-1 0,4 1-7 0,-10 0 0 16,10 0-25-16,-5-2 12 0,5 2 7 0,-12 2-7 15,7-4-3-15,5 2 7 0,-9 0-8 0,9 0-3 16,-7 2 1-16,7-2 3 0,0 0-6 0,-7-2-8 15,7 2 2-15,0 0 6 0,0 0 1 0,-6 2-3 0,6-2 2 16,0 0 5-16,0 0-1 0,0 0 10 16,0 0 4-16,0 0 0 0,0 0-1 0,0 0 5 0,0 0-4 15,0 0-1-15,0 0 0 0,0 0-5 0,0 0-16 16,0 0 13-16,0 0-4 0,0 0-2 0,0 0-2 16,0 0-1-16,0 0 1 0,0 0-4 0,15-6-1 15,-15 6-6-15,11 0 2 0,-3-1 0 0,5 0 0 16,0 1 0-16,-3-1-4 0,6-1 4 0,-3 2-4 15,-1-1 0-15,4 0 1 0,2 2 2 0,-1-2-2 16,-2 1-1-16,5 1 1 0,-1-1-6 0,1 1 1 16,-2-2 5-16,5 0 0 0,-1 0 1 0,3 1-3 15,-4-5 1-15,2 3 0 0,-3 1 2 0,-1-1-5 16,3-2 2-16,-4 4 2 0,0-3-7 0,-2 1 4 16,1-1-1-16,2 0 2 0,-2 2 0 0,-3 0-1 15,0-1 1-15,0 1-2 0,3-1 0 0,2 0-1 0,-2-1 1 16,-4 2 2-16,2 0-1 0,-1 1-3 0,1 1 5 15,-1-2-3-15,-1 1-5 0,-2 1 6 0,2 0-2 16,0 2 0-16,1-3 2 0,-1 2 0 0,1-1 2 16,-1 0-2-16,2 0-1 0,3 1 3 0,0-1 0 15,3-1-1-15,-3 0-4 0,4 2 2 0,-2 0 0 16,1-2 0-16,6 0-4 0,-7 2 1 0,3-2 7 16,4 0 0-16,-5-2-5 0,-1 4 2 0,1-1 0 15,-3-1 1-15,6 2-2 0,-4-1 4 0,-4 1-2 16,3 1-1-16,-2-2-5 0,-1 2 5 0,1-3 1 15,-5 4 0-15,-1-4 0 0,1 1-5 0,1 1 4 16,0-1-3-16,-1-1 2 0,2-1 1 0,1 1 5 16,0 0-2-16,5 0-6 0,-2-2 2 0,9-1 0 15,0 1 1-15,-5 1-4 0,5-2 7 0,0 0-6 16,2 1 3-16,-5 1-1 0,3 1 3 0,-6 0-1 0,0 0-3 16,-2-2 1-16,2 2 4 0,-2 0-7 0,2 0 1 15,-4-1 1-15,1-1 0 0,-2 0 2 0,1 4 1 16,-5-4-4-16,4 1 6 0,1 1-4 15,-5-1 2-15,6 0 0 0,-1-2-3 0,0 2 3 0,0 0-1 16,1-1 1-16,-1-1-5 0,0 3 3 0,2-2 0 16,-3 0-8-16,3 0 11 0,1 2 1 0,-3 0-4 15,-1 0 1-15,-4 0-1 0,1-3 2 0,4 3 1 16,-4 0-2-16,-1 0-1 0,1 0 2 0,2 0 0 16,-3 0 1-16,0-2-7 0,1 2 3 0,-3-1 1 15,0 2-2-15,3-2 3 0,-4 0 0 0,3 1-1 16,-3 0 0-16,3 0 0 0,-1 1 0 0,-1-1 0 15,-1 0-2-15,3 0 1 0,-4 0 0 0,4 1 2 16,-3-1-1-16,-1 2-2 0,0-2 2 0,0 0 1 0,-1 0 0 16,-2 0-1-16,-6 0 0 0,13 0 0 0,-8 0 3 15,1 0-3-15,-6 0 1 0,8 3 1 16,-8-3-4-16,9-3 1 0,-9 3 4 0,0 0-5 0,7 0 2 16,-7 0 2-16,6-2-1 0,-6 2 1 0,0 0 1 15,0 0-3-15,6 2-1 0,-6-2-4 0,0 0 8 16,7 0-4-16,-7 0-1 0,0 0 6 0,8 0-4 15,-8 0 0-15,0 0-1 0,0 0 0 0,9 0-5 16,-9 0 3-16,0 0 5 0,0 0-2 0,8-2-1 16,-8 2 4-16,0 0-6 0,0 0 6 0,0 0-4 15,0 0-4-15,6 2 6 0,-6-2-1 0,0 0 1 16,0 0 2-16,0 0 1 0,0 0 7 0,0 0-2 16,0 0 0-16,0 0 2 0,0 0-3 0,0 0-1 15,0 0-1-15,0 0 0 0,0 0 3 0,-12-8-3 16,12 8-3-16,0 0 4 0,0 0-1 0,0 0-2 0,0 0 1 15,-6-2-2-15,6 2 0 0,0 0-3 0,0 0 4 16,0 0-3-16,0 0 0 0,0 0 1 0,0 0 0 16,0 0-6-16,0 0 3 0,0 0 4 0,-1 10-4 15,1-10 5-15,0 3-2 0,0-3-2 0,-2 4-1 16,0 1 2-16,2-5 0 0,-1 3-1 0,1-3 1 16,-1 4-3-16,1-4 1 0,-4 2 7 0,4-2-4 15,0 5-3-15,0-5 2 0,0 0 2 0,0 0-4 16,0 0 4-16,0 0-5 0,0 0 3 0,0 0 0 15,0 0 3-15,0 0 1 0,0 0 4 0,0 0-2 16,0 0 2-16,0 0 0 0,-2-14-1 0,0 9 0 0,2 1-4 16,0-1 3-16,0 0-4 0,0 5 9 15,0-5-4-15,0 5-2 0,0-5-2 0,0 5 3 0,2-3-4 16,-2 3 0-16,1-5-1 0,-1 5-1 0,0 0-5 16,0 0 4-16,0 0 4 0,0 0-4 15,0 0 4-15,0 0-3 0,0 0 1 0,5 11 0 0,-4-9 0 16,0 2 0-16,1 1 2 0,0 1-4 0,-2-6-2 15,0 4 1-15,0-2 5 0,1 3-3 0,-1-5-1 16,0 5-3-16,0-5 7 0,2 2-7 0,-2 3 6 16,0-5-2-16,0 0 0 0,0 0-2 0,-3 4 4 15,3-4 1-15,0 0 1 0,0 0 3 0,0 0 3 16,-5 2 1-16,5-2-4 0,0 0 1 0,0 0-1 16,0 0 2-16,0 0-2 0,0 0-1 0,0 0-1 15,0 0 0-15,0 0-3 0,0 0-20 0,0 0-28 16,-10 0-39-16,10 0-31 0,0 0-39 0,-18-2-194 15,8 2-376-15,-3 0 166 0</inkml:trace>
  <inkml:trace contextRef="#ctx0" brushRef="#br0" timeOffset="3810.75">4390 5177 46 0,'-7'-3'77'0,"1"1"-2"16,0 0-10-16,-3 0-2 0,4 1-15 0,-4-1 3 15,4-1-1-15,-3 1-2 0,3 0-3 0,-1-1 16 0,1 0-9 16,1 1-2-16,-3-3 1 0,5 2 3 0,-2 2 1 16,0-2 11-16,-1 1 1 0,1 0-8 15,4 2-6-15,-5-5 0 0,5 5-1 0,-2-4 2 0,2 4-6 16,0 0-6-16,-3-1-3 0,3 1-3 0,0 0-3 15,0 0-10-15,0 0-1 0,0 0 0 0,-7-3-4 16,7 3 0-16,0 0-5 0,0 0-1 0,0 0 2 16,0 0-4-16,-2 8-2 0,2-8 0 0,-1 5 0 15,1-5-1-15,-2 7 4 0,2-7-8 0,-1 5 4 16,-3-1-4-16,3-2 2 0,1-2-2 0,-2 5 3 16,2-5-6-16,-3 2 2 0,3-2-1 0,0 5 1 15,0-5 0-15,0 0 1 0,-1 3 1 0,1-3-1 16,0 0 0-16,0 0 3 0,0 0-9 0,0 0 24 15,0 0 9-15,0 0 6 0,0 0 4 0,0 0 2 16,0 0-3-16,0 0 7 0,0 0 1 0,0 0-5 16,0 0-5-16,6-14-6 0,-6 11-4 0,1-4-1 0,3 5-7 15,-3-1 4-15,1-1-5 0,0-1 1 0,-1 1-5 16,2 0 0-16,-3 1-1 0,1-1-10 16,2 2 9-16,-3 2-4 0,1-5 1 0,-1 5-3 0,4-5 0 15,-4 2-1-15,0 3 3 0,4-3-4 0,-4 3-1 16,0 0 1-16,1-4 3 0,-1 4-5 0,0 0-1 15,0 0-1-15,0 0-1 0,0 0 2 0,0 0 0 16,0 0 1-16,0 0-3 0,0 0 0 0,4 12 0 16,-4-9 4-16,0 2-4 0,1 1 0 0,3-3-1 15,-4 0 3-15,1 1 1 0,2-1-3 0,-2 1 2 16,-1-1-3-16,4 0 6 0,-4-3-7 0,1 5 3 16,-1-5 0-16,3 4 0 0,-3-4 4 0,4 3-4 15,-4-3 1-15,1 2-1 0,-1-2 1 0,0 0-1 16,0 0-2-16,3 3 0 0,-3-3 5 0,0 0-3 0,0 0 2 15,1 2-5-15,-1-2 7 0,0 0-5 16,0 0 3-16,9 0-2 0,-9 0 1 0,0 0-1 16,0 0-3-16,0 0 3 0,9-1 2 0,-9 1-4 0,0 0 1 15,6 0 2-15,-6 0-3 0,8-1 2 0,-8 1 0 16,6 0-5-16,1-1 7 0,-4-2-1 0,-3 3 0 16,11-1-2-16,-5-2 2 0,3 3 1 0,0-4 2 15,0 1-5-15,2 1-3 0,0 2 6 0,-1 0-1 16,1-3 1-16,0 1-2 0,1 1 1 0,1 0 0 15,-3-2 0-15,7 2 0 0,-3 0-2 0,5 0 1 16,0-1 1-16,-2 0 0 0,2 3 0 0,0-2 0 16,2 1-1-16,-1-3 1 0,-1 3-1 0,3 0 0 15,-3 0 2-15,2 0 0 0,-1 0-2 0,0 0 3 16,0 0-4-16,0-1 4 0,-1 1-6 0,1-4 6 16,-1 2-3-16,0 1 0 0,0 1 2 0,-5 0-3 15,4 0 2-15,-4 1 0 0,3-1-5 0,-1 0 6 0,1 2 0 16,-1-2 0-16,-3 0-2 0,5 2 1 15,-1 0-2-15,1-1 1 0,1-1 3 0,0 0-4 16,-2 0 3-16,4 0-2 0,-4 0 1 0,5 3-1 0,-3-2 1 16,1 0 0-16,-1 1-3 0,1 0 5 0,-1-1-2 15,1-1-3-15,-1 4 1 0,0-1 1 0,3-3 2 16,-4 3 0-16,-1-3-3 0,-1 1 3 0,4 2-2 16,-4-1 1-16,-2 1 1 0,4-1-3 0,-1-1 2 15,-3 0-1-15,1 2 0 0,-1-2 3 0,4 0-3 16,-4 2 2-16,-1-1-1 0,6-1-1 0,-1 1-5 15,1-2 8-15,-1 0 2 0,4 1-4 0,-3-1 0 16,0 2-4-16,4-2 4 0,-4 2 0 0,0-2-1 16,2 0-1-16,-2 0 6 0,-1 1-3 0,1 0-4 15,0-1 2-15,-2 0 0 0,-1 0 0 0,1-2 2 16,-3 0 0-16,4 2-2 0,1-2 0 0,0 1 1 16,-2-2-2-16,2-1 1 0,2 3 0 0,-1 0 0 0,3 1 1 15,-1-3-1-15,-2 2 1 0,3 1-1 0,-4 0 0 16,1 1 0-16,0 1 0 0,-1-2-1 15,-1 0 2-15,0 0-7 0,-1 1 8 0,-4-1-1 0,0 0 1 16,1 1-1-16,0-1-1 0,0 0 1 0,-1 0-2 16,0 0 1-16,1-1 0 0,6 1 1 0,1-1 0 15,-2-1 2-15,3 1-2 0,-3-1-1 0,3 0 3 16,-1-1-1-16,0 2-3 0,-1 0 4 0,-1 1-2 16,-6-2-1-16,5 2-5 0,-5 0 5 0,6 2 1 15,-6-2-1-15,0 0-1 0,-2 0 2 0,-3 1 0 16,5-1-1-16,-4 0 3 0,1 1-3 0,-2 2 3 15,2-3-3-15,0 0 2 0,0 0-4 0,2 0 2 16,1 0 0-16,0-3 2 0,0 2 1 0,3 1-2 16,-4-1-3-16,6 1 2 0,0-2 0 0,-4 4-3 15,2-4 2-15,-5 1-1 0,3 2-1 0,-2 1 6 0,0-1-3 16,0 0-2-16,-1 2 3 0,-2-3-3 16,-1 2 2-16,0-1 1 0,-1 0-1 0,1-1 1 0,1 1 1 15,-3 1 2-15,3-2-4 0,-1 1-3 0,-8-1 3 16,14-3-3-16,-5 2 4 0,-3 1-1 0,2 0 2 15,-3-1-4-15,-5 1 1 0,13 0 2 0,-13 0-1 16,9 0 2-16,-5 1-5 0,-4-1 5 0,7 0-3 16,-7 0 0-16,0 0-3 0,11 0 5 0,-11 0 2 15,0 0-3-15,0 0 1 0,6 0 0 0,-6 0 1 16,0 0 0-16,0 0 0 0,5-2-1 0,-5 2 1 16,0 0 1-16,0 0-3 0,1-6 3 0,-1 6 0 15,0 0-2-15,2-4-2 0,-2 4 1 0,0 0 0 16,0 0 2-16,0 0-2 0,1-1-1 0,-1 1-3 15,0 0 1-15,0 0 6 0,0 0-2 0,0 0-2 16,0 0-1-16,0 0-2 0,0 0 2 0,0 0 0 0,0 0 2 16,0 0 2-16,0 0-4 0,0 0 3 0,0 0 2 15,0 0-4-15,0 0 2 0,0 0-3 16,-1 9 2-16,1-9-1 0,0 0 2 0,-8 4-4 0,8-4 7 16,-6 1-3-16,2 1 0 0,-3-1-3 0,1-1-1 15,6 0 2-15,-9 1 3 0,5 0-1 0,4-1 0 16,-11 2 0-16,6-2-1 0,1 2 1 0,4-2-9 15,-9 0 9-15,9 0-1 0,-8 0 3 0,8 0-1 16,-10 1 2-16,10-1-1 0,0 0 5 0,-4-3 6 16,4 3 1-16,-5-3-4 0,2 1-1 0,3 2 2 15,0-5-3-15,0 5-3 0,0-6-1 0,0 6 1 16,3-4-1-16,-3 4 1 0,0-4-2 0,0 4-2 16,0 0-1-16,0-4-1 0,0 4 2 0,0 0 2 0,0 0-5 15,0 0 0-15,0 0 1 0,0 0-1 16,0 0 2-16,0 0 0 0,1 13 1 0,-1-8-2 15,0 0-1-15,-1-2-1 0,1 2 5 0,-3 0 0 0,3-1-2 16,-1-1 1-16,-3 4-3 0,4-5 2 0,0-2-3 16,-2 5 3-16,2-2-1 0,0-3 3 0,-2 5 1 15,2-5 1-15,0 0-2 0,-1 2-3 0,1-2 0 16,0 0 3-16,0 0-3 0,0 0 2 0,-5-10-2 16,5 10 1-16,0-5 2 0,0 5 1 0,0 0-4 15,0-9 1-15,0 9 2 0,0-4 0 0,0 1-9 16,0 3 8-16,0 0 0 0,0-5-3 0,0 5-14 15,0 0-19-15,0 0-19 0,0 0-26 0,0 0-36 16,1-5-38-16,-1 5-215 0,0 0-399 0,0 0 177 16</inkml:trace>
  <inkml:trace contextRef="#ctx0" brushRef="#br0" timeOffset="6136.31">8878 5109 27 0,'-1'-2'107'0,"1"2"-10"0,0 0-8 0,0 0-12 16,0 0-2-16,-4-3-13 0,4 3 2 0,0 0-16 15,0 0 1-15,0 0-7 0,0 0 3 0,0 0-5 0,0 0-9 16,-4-1-3-16,4 1 3 0,0 0-4 16,0 0-4-16,0 0 3 0,0 0-6 0,0 0-2 0,0 0 2 15,0 0-5-15,0 0-3 0,0 0 2 0,0 0 0 16,0 0-4-16,0 0 1 0,0 0-4 0,0 0 2 16,0 0 0-16,0 0 2 0,0 0-2 0,0 0-1 15,18 0 0-15,-18 0 1 0,13 1-5 0,-7-2 2 16,7 2-1-16,-3-1 5 0,4 0-5 0,-2 0 0 15,5 0 2-15,-4 0-5 0,6 0 3 0,1 3 4 16,0-3-8-16,-1 0-1 0,0 0 2 0,3 0-1 16,13 0-3-16,-6-3 5 0,2 3-1 0,-3-2-1 0,2 0 2 15,1 1 5-15,1-2 0 0,3 2-2 16,-3-2 0-16,-1 2 5 0,3 0-9 0,-1-1 9 16,0 1-3-16,-6 0-3 0,2 2 6 0,1-1-11 0,-2 0 1 15,-6 0 5-15,6 1-5 0,-5 1-3 0,-3-1 2 16,-1-1 5-16,4 1-1 0,-3-1-6 15,0 3 4-15,-2-3-1 0,-2 1 1 0,5-2 0 0,-3 2-3 16,2-1 3-16,-1-1-1 0,2 1 0 0,-1 1 2 16,7-2-2-16,4 1 5 0,-5 0-2 0,3 0 4 15,-3-3-2-15,-4 3 2 0,5 0-3 0,4 3 0 16,-11-3-6-16,7 0 4 0,1 1 2 0,-6-1 2 16,3 0-8-16,-2 0 4 0,4 0-1 0,-4 0-1 0,5 0 4 15,-1-1-4-15,1 1-3 0,0 0 2 16,-1-3 4-16,1 3-7 0,-6 0 3 0,7 0-2 15,-2 0 1-15,-4-1 8 0,4 1-8 0,-5-1 3 0,6-1-2 16,-5 1 3-16,4 1 0 0,2-1 1 0,3 1 1 16,-4 0-5-16,5-1 4 0,-5 1 1 0,1 0-5 15,-1 1 4-15,0-1 0 0,-8 1 2 0,11 0-4 16,-4-1 1-16,1 2 0 0,-5-4-2 0,-2 2 3 16,5 2-1-16,-3-1-6 0,0-1 8 0,5 0-1 15,-6 1-7-15,5-1 5 0,4 0 0 0,-3 0-3 16,1-1 2-16,1 2 1 0,0-2 0 0,-2 1-2 15,3 1 3-15,-3-1-5 0,3 0-4 0,-1 0 6 16,0 0 2-16,-1 0 1 0,7 0 0 0,-4 3-2 0,-1-3 1 16,2 0 0-16,-2 0-1 0,-3 0 2 0,2 0-1 15,-2 0-1-15,2 1-2 0,-3-1 1 0,-4 0-1 16,5 0 1-16,0-1 1 0,1 2-1 0,-1-2 3 16,-1 1-5-16,3-3 1 0,-2 3 2 0,0 0-2 15,-5 0-1-15,5 3 2 0,-1-6-1 0,-6 3 6 16,1 0-11-16,6 0 5 0,-1 0-1 0,-4 3-2 15,-4-3 4-15,3 0-2 0,0 0 4 0,-1-3-1 16,1 3-4-16,5 0 9 0,-4-1-9 0,5 0 2 16,1 1 0-16,-8 0-1 0,1 0 5 0,-1 0-1 15,7-2-4-15,1 4 5 0,-3-4-5 0,-5 2 2 16,7 0-1-16,-5 0 0 0,-3-1 1 0,0 1-2 16,-1 0-1-16,1 0 1 0,-2 0 2 0,1 0 2 0,0-1-2 15,-1 1 3-15,4 0-2 0,-4 0-2 0,4 0 1 16,-2 0-2-16,-2-1 1 0,4-1 3 0,-4 1-3 15,0-1-1-15,1 2 4 0,1-1-3 0,-2 1 4 16,0 0-2-16,-5 0 1 0,4-1 1 0,-4 1-3 16,3 0 0-16,-4 0 4 0,6 0-1 0,-1 0-3 15,-2 0 4-15,-2 0-1 0,6 0-4 0,-6 0 7 16,6 0-6-16,0 0-5 0,2 0 4 0,-1 0 1 16,-3 0 7-16,1 0-7 0,-1 0-1 0,-2 0 1 15,2 1 3-15,-4-1-6 0,3 1 4 0,-4 1-2 0,0-1 1 16,3 2 3-16,-3-3-3 0,-1 1 0 15,1 0-2-15,-6 1 4 0,3-1-1 0,-4 0 1 0,2-1-2 16,-7 0 0-16,10 0-5 0,-6 0 1 0,-4 0 2 16,0 0-1-16,9 0 6 0,-9 0-6 15,6 3 6-15,-6-3-3 0,0 0 3 0,0 0-4 0,6 0-1 16,-6 0 2-16,0 0 0 0,0 0-3 0,4 2 0 16,-4-2 7-16,0 0-4 0,7 3-1 0,-7-3 4 15,6 2-2-15,-6-2 1 0,6 1 1 0,-6-1-3 16,0 0 2-16,0 0-3 0,4 1 8 0,-4-1-1 15,4 0 8-15,-4 0 8 0,0 0 1 0,0 0 3 16,0 0 4-16,0 0-5 0,0 0 0 0,0 0-4 16,0 0-1-16,0 0-3 0,0 0 0 0,0 0 0 15,0 0-4-15,0 0 0 0,0 0-1 0,0 0-3 0,0 0-1 16,0 0-5-16,0 0 5 0,0 0-6 0,3 5 2 16,-3-5 1-16,0 0-4 0,0 0 2 0,0 0-1 15,0 0 1-15,0 0 1 0,-3 4-3 0,3-4 3 16,0 0-2-16,0 0-1 0,0 0-2 0,0 0 3 15,0 0-1-15,0 5-1 0,0-5 3 0,0 0 0 16,0 0-3-16,0 0 3 0,0 0-1 0,0 0-2 16,0 0 3-16,0 0-3 0,0 0 6 0,0 0-6 15,0 0 3-15,0 0-3 0,14-9 5 0,-11 7-2 16,0-2 1-16,0 1 4 0,1-1 6 0,-2 0 3 16,1 3-3-16,2-3 0 0,-3 0-1 0,0 0-4 15,2 3-3-15,-2-2 1 0,-2 3-2 0,4-5 1 0,-4 5-1 16,1-2-2-16,-1 2 1 0,0 0-3 0,0 0-1 15,0 0 2-15,0 0 0 0,0 0 0 0,0 0-2 16,0 0 2-16,-12 10-2 0,9-9 3 0,3-1 0 16,-5 4-5-16,2-1 1 0,3-3 2 0,-2 2-2 15,2-2 2-15,0 0-2 0,-4 4 5 0,4-4-1 16,0 0-1-16,-3 3 0 0,3-3 3 0,0 0 2 16,0 0-3-16,0 0-1 0,0 0-1 0,0 0-24 15,0 0-83-15,0 0-224 0,-2-10-357 0,-1 3 157 16</inkml:trace>
  <inkml:trace contextRef="#ctx0" brushRef="#br0" timeOffset="7297.4">8874 5079 5 0,'0'0'105'0,"0"0"-9"16,0 0-11-16,3-4-10 0,-3 4 0 0,0 0-15 16,0 0-7-16,0 0 0 0,0 0 1 0,0 0-14 15,0 0-1-15,0 0 3 0,0 0-12 0,0 0-10 16,0 0 7-16,0 0-9 0,-11 11-1 0,10-6-2 15,-3-1-4-15,0 0-1 0,3 1 0 0,-3-2 2 16,-2 3-10-16,2 1 9 0,3-3-6 0,-3 0 2 16,0 2 4-16,0-2-9 0,0-1 6 0,3 2-2 15,-3-1-2-15,1-1-2 0,0 1 3 0,3-4 1 16,-2 2 9-16,2-2 14 0,-4 3 6 0,4-3 1 16,0 0-4-16,0 0 5 0,0 0-7 0,0 0 0 15,0 0 0-15,-6-8-8 0,6 8 1 0,-1-4-3 16,1-1-1-16,0 5-2 0,-2-4 0 0,0-1 0 0,2 5 0 15,2-7 0-15,-2 7 5 0,0-4-5 0,0 4 0 16,0 0-1-16,0-4-3 0,0 4 0 0,0 0-4 16,0 0-4-16,0 0 4 0,0 0-2 0,-3-5-1 15,3 5-3-15,0 0 0 0,0 0-2 0,0 0 4 16,0 0-2-16,0 0 0 0,0 0 0 0,0 0-4 16,0 0 2-16,0 0-1 0,0 0 4 0,0 0-3 15,0 0 4-15,0 0-3 0,0 0 0 0,0 0-4 16,0 0 4-16,0 0-2 0,0 0-1 0,0 0-18 15,0 0-50-15,0 13-76 0,0-13-89 0,-6 0-252 16,6 0 111-16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6:29:54.803"/>
    </inkml:context>
    <inkml:brush xml:id="br0">
      <inkml:brushProperty name="width" value="0.05292" units="cm"/>
      <inkml:brushProperty name="height" value="0.05292" units="cm"/>
      <inkml:brushProperty name="color" value="#002060"/>
    </inkml:brush>
  </inkml:definitions>
  <inkml:trace contextRef="#ctx0" brushRef="#br0">11518 7436 82 0,'0'0'123'0,"0"0"-2"0,5 4-11 15,-5-4-3-15,0 0-5 0,0 0-7 16,0 0-2-16,0 0-8 0,0 0-3 0,0 0-5 0,0 0-10 16,0 0-4-16,0 0-10 0,0 0 0 0,0 0-12 15,0 0-3-15,0 0-3 0,0 0-7 0,2 1-2 16,-2-1 3-16,6 1-2 0,-6-1-5 0,0 0-2 15,0 0 2-15,13-2-8 0,-10 1-1 0,5-1-4 16,-8 2 6-16,9-2-2 0,-4 0 0 0,0 1-8 16,0-2 1-16,1 3 3 0,-6 0 2 0,6-2-4 15,-6 2-4-15,5-2 2 0,-5 2-2 0,0 0 4 0,5-1-1 16,-5 1-7-16,0 0-1 0,6-1 2 16,-6 1 0-16,0 0 1 0,0 0 4 0,7-1-2 15,-7 1-3-15,0 0 4 0,0 0 0 0,0 0 0 0,6-2-1 16,-6 2-5-16,0 0 0 0,0 0 9 0,0 0-4 15,0 0-2-15,0 0-5 0,0 0 2 0,0 0 1 16,0 0 5-16,0 0-4 0,0 0 0 0,0 0 5 16,0 0-4-16,0 0 1 0,0 0-4 0,0 0 2 15,0 0 0-15,0 0 2 0,0 0 11 0,9 2 0 16,-9-2 1-16,0 0 0 0,0 0-1 0,0 0-3 16,9 0 3-16,-9 0-7 0,5 1 3 0,-5-1-7 0,0 0 4 15,9 1 5-15,-9-1-8 0,5 1 6 0,-5-1-5 16,8 2 1-16,-8-2 0 0,5 1-3 0,1 0 2 15,-6-1-2-15,9 0 2 0,-9 0 0 0,12 0 2 16,-6-1 1-16,2 0-3 0,-2-1 7 0,3 2 2 16,-1-1 2-16,-1 0-2 0,4-2 2 0,-4 3 0 15,2-3-3-15,-2 1 0 0,0 4 0 0,-1-4-6 16,2 2 3-16,-8 0-1 0,13 2-1 0,-5-2-3 0,-2 0-1 16,3 0 2-16,0 3-2 0,-4-3 2 0,4 0-1 15,1 3-1-15,-2-2 0 0,1-1 1 16,2 1-1-16,1-1-11 0,-3 0 9 0,5-1 0 0,-1 1 3 15,0-1-2-15,-1 1 1 0,2 0 1 0,-1 0-1 16,2 1-3-16,-3-1 0 0,1 0 2 0,1 1-1 16,-3 1 1-16,3 0-2 0,3-2 0 0,2 4 1 15,-6-1-5-15,5 0 5 0,-5-3 1 0,1 2-2 16,-1-1 3-16,0-1-1 0,4 2 2 0,-3-2 2 16,-1 0 2-16,6-2 9 0,-5 0 1 0,4 1 2 15,0-1 2-15,1 1-1 0,-6 0-5 0,6 1 2 0,-6-2-2 16,5 2-4-16,-3 0 2 0,-2 0-5 15,-3-1-1-15,3 1-1 0,-2 1 3 0,3-1-7 0,-1 0 3 16,-2 2-3-16,2-2 2 0,-1 1 1 0,2-1-1 16,-1 1-3-16,1-2-3 0,4 1 6 0,-4-1 1 15,-1 1-6-15,4-3 5 0,-5 3-8 0,2 1 5 16,4-1 2-16,-4 0-7 0,0 0 0 0,0 0 5 16,0 2-1-16,0-1 2 0,4 0 1 0,-5 2-7 15,1-2 7-15,0 2-6 0,0-2 5 0,-1 0-1 16,1-1-7-16,0 3 11 0,4-3-6 0,-5 0 2 15,6 0 2-15,-4 0-4 0,4 0 5 0,-2-3-5 0,2 3 3 16,-4-1-3-16,1 0 0 0,0 1 2 0,1 0 0 16,-2 1-3-16,2 0 0 0,-2-1 1 0,3 3 2 15,-3-2-2-15,2 2 1 0,1 0 2 0,-4-1-1 16,3-2-1-16,-4 5-2 0,4-4 0 0,1 0 2 16,0-1-1-16,0 1 1 0,0-1-1 0,2 0 0 15,1-1-2-15,-3 0 2 0,2 0 0 0,3-1 0 16,-1 2-1-16,6-3-1 0,-9 3 3 0,4-2 1 0,-2 0 0 15,-2 1-4-15,1 1 3 0,-3 0-2 16,3-1 1-16,-4 1 3 0,-2 1-4 0,-2-1 3 0,6 0-1 16,-4-1-1-16,4 2 3 0,-5-1-3 0,1 1 0 15,0-1 0-15,4 0-4 0,2-2 8 0,-2 2 3 16,3 0-10-16,-3-3 7 0,2 3 5 0,0-3-1 16,1 3-1-16,-2 0-1 0,2 0 5 0,-1 0-8 15,-1 3 3-15,0-2 0 0,-2 1-3 0,-2 0 0 16,1-1 0-16,-2 2 0 0,-1 2 0 0,-2-3-1 15,4 1 1-15,-2 1-6 0,1-2 5 0,4 2 2 16,-5 0 1-16,1-1-2 0,0 1-1 0,3-3-1 0,2 4-3 16,-6-3 3-16,6 1 1 0,0-1-6 0,1 0 4 15,9-2 9-15,-8 2-1 0,1-2 1 0,6 1-4 16,-10 2 3-16,1-2-6 0,-2 4 4 0,1-2 1 16,-7-1 0-16,3 1-3 0,0 1 2 0,0 1-3 15,-1-2 0-15,1 1 1 0,-4-3 2 0,7 3-3 16,-2 3 0-16,3-3 0 0,-5-2 0 0,5 0-1 15,-2 3 1-15,2-3-3 0,0-1 1 0,1 1-1 16,2-2 2-16,-2 0 1 0,1 2-4 0,2-1 2 16,1 0 1-16,-1 0-1 0,0 1 2 0,-1-2-1 15,1 1-2-15,6 0 2 0,0-1 1 0,3 0-1 0,-3-1 1 16,0 0-1-16,3-1 2 0,-1 2 0 0,4-2 0 16,-2 1 4-16,2-1 2 0,1-1 1 0,-2 1 0 15,0 0-1-15,-1 0-3 0,-1 1 1 0,-11 2-1 16,7-1-8-16,-7 4 9 0,2-4-3 0,-4 2-2 15,-4 1-1-15,-2-1 2 0,-1-1-1 0,1 0 0 16,-1 2-2-16,0-1-3 0,0 1-1 0,-1-3-7 16,1 1 6-16,1 2-2 0,-2-2 4 0,4 1-2 0,-1-1 1 15,1-1-7-15,4 0 1 0,1 0 6 16,3-1-1-16,-2 1 2 0,9-3 1 0,-1 2 0 0,1-2 3 16,3 0-2-16,1 1 0 0,3-3-2 0,3 3 4 15,12-3-1-15,-11 1 5 0,0 3 1 0,12-1-3 16,-15 1-1-16,-2 2 1 0,1 2 0 0,-2 1-2 15,-3-2 1-15,-3 1 1 0,0 0-1 0,-8-1-4 16,1 1-1-16,-2-2 3 0,0 2 2 0,0-2-1 16,-1 1 2-16,4-2-4 0,-2 2 4 0,1-2-1 15,1 2 0-15,-1 0-1 0,0-1-4 0,7-2 3 16,-8 2-1-16,10-2 3 0,0 1-9 0,2-1 3 0,3 1 2 16,-3 0-2-16,2-1 2 0,5 1 4 0,-1 0 0 15,-2 1-5-15,1-1 4 0,-3 1-2 0,0 2-1 16,1-2 1-16,-3-1 1 0,-4 4-1 0,3-4 3 15,0 0-1-15,-6 0-7 0,-4 3 6 0,8-1 1 16,-1-2-6-16,-1 2 2 0,2-1-3 0,1 0 7 16,-2 2-2-16,1 2 3 0,-1-1-6 0,2-1 6 15,0-1 2-15,2 1-2 0,3-2-2 0,-3 3-7 16,1-3 8-16,3 0-1 0,-2 0 4 0,6 2-1 16,-3 1 4-16,0-2-11 0,-1-1 3 0,0 2 7 0,3 0 0 15,-6 1-3-15,3-3 3 0,-1-1-3 0,-3 4 0 16,0-5 2-16,0 2-3 0,-2-1 0 15,1 1-3-15,-3 0 2 0,2-2 0 0,-2 1 1 0,-8 0 0 16,1 0 0-16,0-1 0 0,-2 1-2 0,1 0 1 16,1-4-1-16,7 7 2 0,-1-3-1 0,3 0-2 15,0 1-4-15,1-1-1 0,0 2 2 0,-2-2 4 16,-1 1 0-16,0 3 1 0,0-1-1 0,0-3 1 16,-8 0 0-16,0 1 0 0,-1 1-1 0,-1-2-1 0,3 3-3 15,-3-3 2-15,-1 1 3 0,1-1-1 16,0 2 0-16,0-2 1 0,-6 0 1 0,3 0-2 0,-2-2 0 15,6 1-1-15,-3 1-1 0,2 0 3 0,0-3-1 16,0 6-1-16,1-6 2 0,-1 3-4 0,5-2 2 16,-1 1-3-16,-2-2 2 0,2 0-1 0,6 2 2 15,0-1 0-15,0 0 1 0,-1 2-2 0,-4-3 1 16,4 0 0-16,-5 2-1 0,-2-1 0 0,2 0 1 16,-3 2 1-16,1-3 0 0,-1 2-1 0,0 1-1 15,-2-2 1-15,0-1-3 0,-2 3 1 0,-2 0 2 16,6-2 0-16,-6 0 1 0,2 1 0 0,2 0-1 0,-3 1-3 15,3-1 4-15,2 2-4 0,-2-1 2 16,0-1-3-16,1 1 8 0,0 0-5 0,-4 0 1 0,-1 0-1 16,6 1 2-16,-6-2-4 0,2 1 4 0,1-1 1 15,-1 1-2-15,-2 0 3 0,2 0-5 0,2-1 3 16,-3 2 0-16,-1-1-2 0,3 0-1 0,-1 0 4 16,3-3-2-16,-5 3 0 0,5-1-1 0,-1 1 2 15,-3 0-2-15,0 0 0 0,4 0 0 0,-2 0 0 16,2 1 2-16,-4-1-3 0,5-1 2 0,-4 1-1 15,2 0 0-15,-4 0 0 0,9-3 1 0,-3 1 0 0,0 0-4 16,-1 1 1-16,2-2 4 0,-2 2-1 0,3-1-1 16,-2-1 0-16,-2 0 4 0,4 2-2 0,-4 0 0 15,1-2-2-15,-3 2 2 0,2 1-1 0,1-2 0 16,0 1 0-16,-6-2 1 0,1 3 0 0,0-2-3 16,1-2 2-16,0 3-3 0,1-1 1 0,-2 0 1 15,2 0 2-15,2 2-2 0,1-1-1 0,1 1 4 16,-2-3-2-16,1-1 1 0,-2 3-1 0,3 0-3 15,-6 0-3-15,9-1 4 0,-2 0 4 0,2 1-2 16,-3 1 2-16,4-2-4 0,-5 4 2 0,0-4 3 16,0 2-1-16,-5 0-2 0,0 0-2 0,0 0 4 0,0 0 0 15,1 0-3-15,-1 0 0 0,0 3 2 16,0-3-8-16,0 2 1 0,0-2 4 0,-1 0 3 0,3 0 2 16,2 0-3-16,-2 0 2 0,-2 0 1 0,6 0-8 15,-2 0 1-15,-4-2 5 0,5 2 2 0,-4 0-1 16,-2-3 1-16,1 1-3 0,1 0-4 0,0 1 5 15,-1-1-2-15,-3 1-2 0,4 0 4 0,-5-2-1 16,0 3-4-16,4-3 5 0,-4 1-1 0,1-1 1 0,-2 1 3 16,-2-1-3-16,1 3-1 0,-1-1 1 15,0 1 1-15,1-3-2 0,-3 2-1 0,1-1-1 16,-1 0 0-16,-4 2 3 0,6-3 1 0,-6 3 0 0,0 0-3 16,10-1 0-16,-10 1 3 0,0 0 0 0,5 0-1 15,-5 0-1-15,2-5-6 0,-2 5-1 0,0 0 0 16,-2-4 0-16,2 4 2 0,-2-7-3 0,2 7-1 15,-2-5-4-15,2 1 3 0,0-1 3 0,0 5-1 16,2-7 0-16,-2 3-1 0,0 1 0 0,1-1 4 16,-1 4-2-16,-3-6 3 0,3 6 1 0,2-5-3 15,-2 5 2-15,0 0 2 0,0 0-4 0,-2-4 1 16,2 4 1-16,0 0 1 0,0 0-2 0,0 0 2 16,0 0 1-16,0 0-6 0,4-3 5 0,-4 3 0 0,0 0-6 15,0 0 7-15,0 0 0 0,0 0-3 0,0 0 2 16,0 0 4-16,0 0 0 0,-2 12-2 0,0-7 0 15,2-5-2-15,-1 7 1 0,0-2 0 0,1 0 0 16,0 0 1-16,-1-1 1 0,1 2 0 0,-2 0 0 16,1-1-2-16,1 1 5 0,0-2-5 0,-1 1-2 15,1-1 4-15,0 0 0 0,0 1 2 0,1-1 0 16,-1-4-3-16,0 5 1 0,0-5 4 0,0 0 0 16,0 5 2-16,0-5-6 0,0 0 4 0,0 0-1 15,0 0 4-15,9-10-19 0,-8 6-41 0,1-6-81 0,-2-2-279 16,0 4-446-16,-4-9 198 0</inkml:trace>
  <inkml:trace contextRef="#ctx0" brushRef="#br0" timeOffset="3416.83">22742 7292 76 0,'0'0'134'0,"0"0"-8"0,0 0-8 0,0 0-7 16,0 0-11-16,0 0-5 0,0 0-11 0,0 0-7 0,0 0-7 15,0 0-8-15,0 0-6 0,0 0-8 0,0 0-3 16,0 0-7-16,0 0-3 0,0 0-8 0,0 0 4 15,-13-4-7-15,13 4-2 0,0 0-1 0,-5 3-2 16,5-3-6-16,0 0 3 0,-6 3-3 0,6-3 4 16,0 0-6-16,0 0 3 0,-8 0-3 0,8 0 1 15,0 0-10-15,-5 2 7 0,5-2 1 0,0 0-9 16,-6 3 1-16,6-3-1 0,0 0 6 0,-7 0 0 0,7 0-6 16,0 0 4-16,0 0-5 0,0 0 5 15,-3 1-2-15,3-1-1 0,0 0 1 0,0 0 1 0,0 0-1 16,0 0 3-16,0 0 2 0,0 0 3 0,0 0 0 15,0 0-1-15,0 0 3 0,0 0-1 0,0 0 4 16,0 0 0-16,0 0-3 0,0 0 2 0,0 0-3 16,0 0-1-16,0 0-3 0,0 0 3 0,16 0-2 15,-16 0-5-15,9-1 4 0,-9 1 1 0,10 0-5 16,-10 0 4-16,9 1-6 0,-1-1 4 0,-1 2-5 16,5-1 4-16,1-1-4 0,2 1 5 0,-3 0-5 0,3 0 5 15,2-1-4-15,1 2 2 0,0 1-2 0,-1-1-1 16,-4-2 0-16,5 3-1 0,1-2 1 0,-1 2 1 15,-4-1-5-15,-1-1 3 0,1 0-2 0,0 0 2 16,-1 2 4-16,1-3-4 0,-1 1-2 0,1 2 2 16,-3-2-2-16,1-1 6 0,3 1-2 0,-5 0 2 15,6 0-4-15,-3 1-3 0,0-2 3 0,0 0 1 16,0 2 4-16,0-2-5 0,0 2 1 0,3-1 1 16,3 1 3-16,-5-1-5 0,4 2 1 0,0-1 0 15,0-1 2-15,-5-1-2 0,2 2-3 0,3-2 4 16,1 0-3-16,-1 3 0 0,0-3-2 0,0 0 5 0,-1 0-7 15,-3 0 5-15,2 0-1 0,-2 3 1 0,-1-3 1 16,0 0 1-16,1 1-1 0,-1-1 0 0,1 0 0 16,-3 1-1-16,1-2-3 0,1 2 1 0,-2-1 4 15,0 0 1-15,10 0-2 0,-8 4-4 0,0-8 3 16,3 4 2-16,6 0-4 0,-7 0 1 0,4-1-3 16,-1 2 3-16,0 3 1 0,1-4 3 0,-1 0-5 15,1 1 3-15,-2-1 0 0,-3 1-3 0,-1 0 5 16,1-1 2-16,-1 1-6 0,1-1 0 0,-3 1-3 15,2 2 2-15,0-3 1 0,0 3 0 0,-1-3 5 16,0 0-3-16,1 1-2 0,3 2 1 0,-3-2-1 0,1 0 2 16,1 1-2-16,-1-1 2 0,2-1 0 0,-2 3 0 15,5-3-3-15,-1 1 2 0,1 0-1 0,-6 1 3 16,6-1-3-16,-2 1 0 0,-3 1-7 0,-2 0-3 16,6-2-9-16,-5 2-2 0,2-3 7 0,-2 1 0 0,1 0 2 15,4-1 2-15,-4 0-4 0,4 0 10 16,1 0-9-16,-1 0 2 0,-3 3 4 0,2-2-5 15,2-2 8-15,-1 1-1 0,0 0 1 0,1 0 0 0,-2 0-5 16,2-3 7-16,3 3 5 0,-3 0-6 0,4 0 0 16,-1 0 1-16,-2 0 3 0,1 0 3 0,0 3-3 15,2-3 0-15,-1 2-3 0,5-2 2 0,1 2 2 16,-8 0-2-16,2-2-1 0,-3 3-3 0,0 0 7 16,4-2-7-16,-2 2 2 0,-1-2 1 0,2 0 1 15,-1-1-6-15,0 3 6 0,1-2-2 0,1 1 0 16,-3-2 3-16,9 1-2 0,-1 0-3 0,-5-1 4 0,6 2-2 15,-2-2 3-15,-8 1 1 0,9 0-7 16,-5-1-8-16,-1 3-3 0,-2-2 0 0,3-1 5 0,0 0-24 16,8 1 9-16,0-1-2 0,-1 0 3 0,-2 3 0 15,-1-3-5-15,3 0 5 0,0 1 2 0,1 1-14 16,-2-1 19-16,2 0 4 0,1 0 0 0,-3 0 5 16,3-1-8-16,-2 2 10 0,0 1-2 0,1-3 0 15,-2 3-4-15,-1-1-5 0,2 0 11 0,-2 1 1 16,1-1 1-16,-2 0-2 0,-5 1 1 0,0 0 9 15,1-2-3-15,-3 1-4 0,2 0 4 0,0 1 3 16,-3 0 5-16,1 0 7 0,1-1 0 0,-1 3-9 0,-1-3 6 16,0 1 5-16,2 0-6 0,-1 0 3 0,1 2-3 15,-2-3-1-15,1 0-6 0,-1 0 7 0,1 1-10 16,0-1 6-16,-1 4 2 0,-1-2 0 0,1-3-6 16,-1-1 3-16,0 1-7 0,1 2 9 0,-1-2-1 15,1 3-1-15,-1-1 1 0,0-2-3 0,1 2-12 16,-3-3 9-16,0 1 6 0,1 0 0 0,-3 1-6 15,4-1 8-15,0-1-9 0,-5 2 7 0,6 0 0 16,-4-2-4-16,0 3 2 0,4-3-3 0,-3 2 6 16,-2-2 0-16,1 2-5 0,3 0 1 0,0-1-1 15,-3 1 0-15,3-2 1 0,0 0-3 0,-4 1 0 0,0 0 0 16,3-1 1-16,-2 0 1 0,2 3 2 0,-3-3 0 16,1 1 0-16,2 1 5 0,1-2 0 0,-2 1-6 15,-3 0 3-15,6-1 0 0,-1 0-2 0,-1 2-3 16,-1-2 1-16,1 0 0 0,2-2 7 0,-1 1-4 15,-5 1 7-15,6-1-1 0,-2 2-5 0,0 0 2 16,-4-1 1-16,6 0-4 0,-2 2-5 0,2-2 10 16,-1 1-11-16,-5 1 8 0,1-2-1 0,0 2-2 15,-2-1-2-15,5 0 0 0,-5 2 2 0,6-3 2 16,-3 1 1-16,-1 3-12 0,-4-1 8 0,4-2-1 0,-1-1-1 16,-1 0 1-16,2 0 0 0,-1 3 1 0,-1-3-2 15,0 0 4-15,-2 2-7 0,1-1 1 0,-3-2 4 16,0 1-5-16,-2 1 4 0,2-1-5 0,-4 1 6 15,-4-1 1-15,11 1-2 0,-11-1 1 0,5 0 3 16,-5 0-4-16,8 1 4 0,-8-1-2 0,0 0 4 16,5 1 1-16,-5-1 2 0,0 0-1 0,0 0 4 15,0 0-3-15,0 0 0 0,7 0 0 0,-7 0-9 16,0 0 7-16,0 0-3 0,5-2 2 0,-5 2-6 16,6-1 5-16,-6 1-8 0,0 0-4 0,10-1 5 0,-10 1 7 15,0 0-3-15,0 0-1 0,0 0 3 0,5 1 1 16,-5-1 4-16,0 0 2 0,0 0 2 0,0 0 0 15,0 0 2-15,0 0-2 0,0 0-2 0,0 0 0 16,0 0-1-16,6-2 2 0,-6 2-5 0,0 0 2 16,0 0-3-16,0 0 1 0,0 0-4 0,0 0 5 15,0 0-3-15,3-2 2 0,-3 2-1 0,0 0 1 16,0 0-2-16,0 0 3 0,0 0-4 0,0 0-1 16,6-3 4-16,-6 3 2 0,0 0-3 0,0 0-1 15,0 0 1-15,3-2 4 0,-3 2-6 0,0 0 0 0,0 0-6 16,0 0 9-16,0 0-4 0,0 0-5 15,0 0 5-15,0 0 0 0,0 0-6 0,0 0 5 0,0 0 4 16,0 0-4-16,0 0-8 0,0 0 6 0,0 0 0 16,0 0 0-16,0 0 2 0,0 0-1 0,0 0-2 15,0 0 3-15,0 0 1 0,0 0-3 0,0 0-1 16,0 0 6-16,0 0-3 0,0 0 1 0,0 0 2 16,0 0 0-16,0 0-3 0,0 0 3 0,0 0 0 0,0 0 0 15,0 0-2-15,0 0 4 0,0 0-1 16,0 0-4-16,0 0 3 0,0 0-8 0,0 0 3 0,0 0-2 15,0 0 2-15,0 0 4 0,0 0 0 0,0 0-4 16,0 0 1-16,0 0 1 0,0 0 4 0,0 0 0 16,0 0 2-16,0 0-3 0,0 0-1 0,0 0 3 15,4-3-2-15,-4 3-4 0,0 0 3 0,0 0 0 16,0 0-4-16,0 0 1 0,0 0-2 0,0 0 2 16,0 0 2-16,0 0-4 0,0 0 2 0,0 0 1 15,0 0-4-15,0 0 0 0,0 0 3 0,0 0 0 16,0 0-8-16,0 0 4 0,0 0 4 0,0 0-3 0,0 0-1 15,0 0 1-15,0 0 4 0,0 0-1 16,0 0-2-16,0 0 2 0,0 0-2 0,0 0-6 0,0 0 7 16,0 0-2-16,0 0 0 0,0 0 2 0,0 0-4 15,0 0 0-15,0 0 4 0,0 0-1 16,0 0-3-16,0 0 2 0,0 0 1 0,0 0-1 0,0 0 2 16,0 0 0-16,0 0-2 0,0 0-1 0,0 0 1 15,0 0 2-15,0 0-2 0,0 0 2 0,0 0-2 0,0 0-1 16,0 0 0-16,0 0 0 0,0 0 0 15,0 0-1-15,0 0 3 0,0 0-4 0,0 0 5 16,0 0-5-16,0 0 3 0,0 0 2 0,0 0 1 0,0 0-6 16,0 0 3-16,0 0-2 0,0 0-1 0,0 0 2 15,0 0 1-15,0 0-2 0,0 0 2 0,0 0 3 16,0 0-1-16,0 0-7 0,0 0 5 0,0 0-6 16,0 0 9-16,0 0-3 0,0 0 0 0,0 0 0 15,0 0 2-15,0 0-4 0,0 0 2 0,0 0 0 16,0 0 0-16,0 0 1 0,0 0 2 0,0 0-4 15,0 0 1-15,0 0 0 0,0 0 1 0,0 0 0 16,0 0 0-16,0 0 0 0,0 0 1 0,0 0-2 16,0 0 0-16,0 0-2 0,0 0 1 0,0 0 1 15,0 0 2-15,0 0 0 0,0 0-3 0,0 0 3 0,0 0-2 16,0 0 0-16,0 0 0 0,0 0-2 16,0 0 1-16,0 0 3 0,0 0-1 0,0 0-3 0,0 0 1 15,0 0 1-15,0 0 0 0,0 0 1 0,0 0-2 16,0 0 2-16,0 0 1 0,0 0-1 0,0 0 0 15,0 0-3-15,0 0 1 0,0 0 1 0,0 0-1 16,0 0 1-16,0 0-1 0,0 0 2 0,0 0 0 16,0 0-1-16,0 0 1 0,0 0-4 0,0 0 2 0,0 0 2 15,0 0-3-15,0 0 4 0,0 0-2 16,0 0-1-16,0 0 0 0,0 0 2 0,0 0-2 16,0 0 1-16,0 0 3 0,0 0-2 0,0 0 3 0,0 0-4 15,0 0-2-15,0 0 1 0,0 0 1 16,0 0 1-16,0 0 0 0,0 0-1 0,0 0 0 0,0 0 1 15,0 0-1-15,0 0-2 0,0 0 3 0,0 0 3 16,0 0-8-16,0 0 5 0,0 0-1 0,0 0 0 16,0 0 2-16,0 0-1 0,0 0 2 0,0 0-8 15,0 0 4-15,0 0 5 0,0 0-4 0,0 0-2 16,0 0 4-16,0 0 0 0,0 0-2 0,0 0 2 0,0 0-1 16,0 0 1-16,0 0-2 0,0 0 0 0,0 0 2 15,0 0-1-15,0 0-3 0,0 0-1 16,0 0-1-16,0 0 5 0,0 0-2 0,0 0 3 0,0 0-1 15,0 0-2-15,4-3 0 0,-4 3 2 0,0 0-7 16,0 0-16-16,0 0-22 0,0 0-37 0,0 0-26 16,0 0-75-16,0 0-124 0,0 0-330 0,2-4 146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6:37:08.270"/>
    </inkml:context>
    <inkml:brush xml:id="br0">
      <inkml:brushProperty name="width" value="0.05292" units="cm"/>
      <inkml:brushProperty name="height" value="0.05292" units="cm"/>
      <inkml:brushProperty name="color" value="#002060"/>
    </inkml:brush>
  </inkml:definitions>
  <inkml:trace contextRef="#ctx0" brushRef="#br0">16356 8528 60 0,'0'0'83'0,"0"0"-7"0,0 0-5 16,0 0-6-16,0 0-4 0,0 0 0 0,0 0-1 16,0 0-10-16,0 0 2 0,-8 0 0 0,8 0-3 15,0 0-5-15,0 0-6 0,0 0-2 0,0 0-2 16,0 0-3-16,0 0-3 0,0 0-8 0,0 0 8 16,0 0-2-16,0 0 16 0,0 0-9 0,0 0 2 0,0 0 3 15,0 0 4-15,0 0-4 0,0 0 6 0,0 0 4 16,0 0 2-16,0 0 3 0,0 0-3 0,0 0 3 15,0 0-5-15,0 0 1 0,0 0-2 0,0 0-3 16,0 0-4-16,0 0-2 0,0 0-4 0,0 0-5 16,0 0 0-16,0 0-6 0,0 0-1 0,0 0-3 15,0 0 0-15,0 0-1 0,0 0-4 0,0 0-3 0,0 0 4 16,0 0-3-16,0 0 3 0,0 0-5 16,0 0 2-16,0 0 3 0,0 0 1 0,0 0 1 15,0 0-1-15,0 0 4 0,0 0-3 0,0 0-6 0,0 0-1 16,0 0 0-16,0 0 0 0,14 5-1 0,-14-5 1 15,10-2-3-15,-2 2 1 0,-2 0 0 0,2 0-1 16,0 0 0-16,3 2-3 0,-1 0 0 0,2-1-2 16,3-1 0-16,-2 1-1 0,0 0 0 0,0-1 0 15,2-1 3-15,2 2-1 0,-3-2 0 0,2 2-1 16,-1-2-1-16,-2 2-1 0,1-2 1 0,-1 1 2 0,6-1-4 16,-6 0 1-16,-3 2 0 0,4-1 0 0,-2-3 0 15,-2 3 5-15,3 2-6 0,-4-4 0 0,2 4 1 16,-3-6 0-16,1 4 2 0,0 0 0 0,-3 0-3 15,2 0 3-15,-3 0-1 0,2 0-1 0,-7 0 0 16,10 0 1-16,-7 2-2 0,-3-2-1 0,0 0 3 16,11 0-3-16,-9 2 1 0,-2-2 2 0,0 0-1 15,0 0 0-15,0 0 1 0,9-4-1 0,-9 4 0 0,0 0 0 16,0 0-15-16,0 0-16 0,0 0-27 0,0 0-25 16,0 0-31-16,0 0-49 0,0 0-150 15,0 0-337-15,0 0 150 0</inkml:trace>
  <inkml:trace contextRef="#ctx0" brushRef="#br0" timeOffset="1135.59">16491 8418 73 0,'0'0'107'0,"0"0"-9"0,0 0-10 16,0 0-5-16,3-3-14 0,-3 3-2 0,0 0-5 16,0 0 1-16,0 0-7 0,0 0 6 0,0 0 1 15,0 0-3-15,0 0 1 0,0 0 0 0,0 0 0 16,0 0 7-16,0 0-5 0,0 0 1 0,0 0-3 16,0 0-1-16,0 0-1 0,0 0-4 0,0 0 0 15,0 0-2-15,0 0-7 0,0 0 1 0,0 0-7 16,0 0-1-16,0 0-5 0,0 0-1 0,5 9-6 15,-5-9 0-15,0 0-6 0,0 0-1 0,0 0-5 0,0 0 2 16,0 0 0-16,0 0-3 0,0 0 0 16,0 0 3-16,0 0-4 0,0 0 2 0,0 0 2 0,0 0-3 15,0 0 1-15,0 0 0 0,0 0-2 0,0 0 0 16,0 0-4-16,0 0-1 0,0 0 4 0,0 0-3 16,0 0-4-16,0 0 0 0,0 0 1 0,0 0 0 15,0 0-1-15,-8 3-1 0,8-3 1 0,-6 2 0 16,2 0-1-16,-1 2-4 0,-4-3 1 0,5 4-2 0,-5-2 4 15,4 0-1-15,-4 1 0 0,0 1-1 0,0-2 0 16,0 1-1-16,2-2 3 0,-4 3-2 0,6-1-1 16,-4 0 3-16,2-2-3 0,-4 0 0 0,5 1 0 15,-2-1 2-15,-1 1-1 0,3-1 2 0,0 0-2 16,-2 1 0-16,2-3 0 0,1 0 1 0,-2 0 1 16,7 0 0-16,-9 0 0 0,9 0-3 0,-10 2 0 0,10-2-1 15,-5 0 2-15,5 0-4 0,0 0 5 16,0 0 1-16,-9 0-5 0,9 0 4 0,-4 2 0 15,4-2-2-15,0 0-1 0,0 0 0 0,0 7-1 0,0-7 1 16,0 0-1-16,-4 3 1 0,4-3 5 16,0 0-4-16,0 0 0 0,0 0 0 0,0 0-3 0,0 3 3 15,0-3-1-15,0 0 1 0,0 0 2 0,0 0 0 16,0 0-3-16,0 0 0 0,0 0 3 0,4 2-2 16,-4-2 2-16,1 4 0 0,3-1 3 0,-4-3-5 15,5 2 2-15,-5-2-2 0,4 3 3 0,-4-3-1 16,9 1-4-16,-8 1 2 0,-1-2 0 0,7 2 2 0,-7-2 0 15,5 2-1-15,-5-2 0 0,5 2-2 0,-5-2 3 16,4 3-1-16,0-1 1 0,1-1-2 0,-5-1-2 16,3 3 2-16,0-1-2 0,1 2 4 0,0-2-2 15,-4-2-3-15,5 3 6 0,-3-2-3 0,2 2 0 16,1-1 2-16,-1 2-4 0,0-2 0 0,-1 3 3 16,-3-5 10-16,6 1 1 0,-3 0 2 0,-3-1-3 15,3 4-1-15,0-3 2 0,-3-1-2 0,5 4-4 16,-5-4 0-16,2 1-7 0,-2-1 4 0,3 4-2 15,-3-4 3-15,3 3 1 0,-1 0 1 0,-2-3-3 0,3 2 2 16,-3-2 0-16,2 3 0 0,-2-3-3 0,4 5 3 16,-4-5-8-16,3 2 7 0,-2 0 0 0,-1-2-1 15,6 3 0-15,-6-3-1 0,4 2 1 0,-4-2 0 16,1 3 2-16,-1-3-3 0,0 0-7 0,0 0 2 16,4 2-19-16,-4-2-19 0,0 0-31 0,0 0-27 15,0 0-54-15,0 0-201 0,0 0-383 0,0 0 170 16</inkml:trace>
  <inkml:trace contextRef="#ctx0" brushRef="#br0" timeOffset="3485.96">5146 8987 78 0,'0'0'174'0,"0"0"-12"0,0 0-19 0,0 0-13 16,0 0-18-16,0 0-8 0,0 0-11 0,0 0-8 15,0 0-11-15,-7-2-7 0,7 2-6 0,0 0-4 0,0 0-5 16,0 0-12-16,0 0 0 0,0 0-3 0,0 0 0 16,0 0 0-16,0 0-4 0,0 0 6 15,0 0-2-15,0 0 0 0,0 0 2 0,0 0-1 0,0 0 2 16,0 0 3-16,0 0 2 0,0 0 0 0,0 0-1 15,0 0 2-15,0 0-7 0,0 0-1 0,0 0-2 16,0 0 0-16,0 0-1 0,0 0-4 0,0 0 0 16,0 0-3-16,0 0 1 0,0 0-3 0,0 0 3 15,0 0-1-15,0 0 1 0,0 0 4 0,0 0-1 16,0 0 3-16,0 0 0 0,0 0 1 0,0 0 1 16,0 0 0-16,0 0-4 0,0 0-3 0,0 0-5 0,0 0 1 15,0 0-4-15,0 0-1 0,0 0-2 0,0 0-2 16,0 0-3-16,14-4-1 0,-14 4 1 15,9 0-4-15,-4-3-2 0,3 3 2 0,-8 0 0 0,14 0-4 16,-9 0 1-16,0-2 0 0,4 4-1 0,-9-2-1 16,14 0 0-16,-6 0-7 0,-3 0-12 0,2 0-19 15,-7 0-25-15,12 0-26 0,-6 3-23 0,-6-3-36 16,10 0-38-16,-10 0-222 0,7 0-436 0,-7 0 193 16</inkml:trace>
  <inkml:trace contextRef="#ctx0" brushRef="#br0" timeOffset="3910.49">5186 9048 28 0,'-1'3'169'0,"1"-3"-20"0,0 0-12 0,0 0-15 16,0 0-9-16,0 0-12 0,0 0-17 0,0 0-2 15,0 0-12-15,0 0-6 0,0 0-4 0,-4 2-9 0,4-2-5 16,0 0 4-16,0 0-11 0,0 0 2 0,-1 3-3 16,1-3 4-16,0 0-1 0,0 0 0 0,0 0-2 15,0 0 3-15,0 0 0 0,0 0 1 0,0 0-1 16,0 0 0-16,0 0 7 0,0 0 2 0,0 0 0 15,0 0 1-15,0 0 1 0,0 0-2 0,0 0-2 16,0 0-2-16,0 0-3 0,0 0-6 0,0 0-5 16,0 0-4-16,0 0-1 0,0 0-7 0,0 0 1 15,5 5-2-15,-1-3-4 0,-4-2 1 0,6 2-1 0,1-2-1 16,-1 3-2-16,-1-3 0 0,0 3-3 16,4-2 0-16,-2-1-3 0,0 0 2 0,1 0-2 0,-2 1-6 15,-1-1-15-15,-5 0-17 0,13 0-20 0,-13 0-24 16,6 0-28-16,-6 0-55 0,0 0-202 0,0 0-390 15,6-2 173-15</inkml:trace>
  <inkml:trace contextRef="#ctx0" brushRef="#br0" timeOffset="5047.21">7902 8987 168 0,'-7'-1'174'0,"7"1"-15"0,0 0-16 16,0 0-15-16,0 0-9 0,0 0-13 0,0 0-5 15,-4 4-6-15,4-4-6 0,0 0-2 0,0 0-1 16,0 0-5-16,0 0 2 0,2 5 5 0,-2-5-1 16,0 0 3-16,0 0 1 0,0 0 0 0,0 0 0 15,0 0-7-15,-7 2-3 0,7-2-13 0,0 0-1 16,-2 2-9-16,2-2-3 0,0 0-8 0,0 0-4 0,-8 1-4 16,8-1-4-16,0 0-4 0,0 0-2 0,0 0 1 15,0 0-8-15,0 0-1 0,0 0-3 0,-5 2 4 16,5-2 3-16,0 0 2 0,0 0 4 0,0 0-1 15,0 0 5-15,0 0 5 0,0 0-2 0,0 0-3 16,0 0 4-16,0 0-6 0,0 0-2 0,0 0-2 16,0 0-2-16,0 0-1 0,0 0-4 0,0 0-2 15,0 0-5-15,0 0-4 0,0 0 2 0,0 0 2 16,0 0-5-16,0 0-1 0,0 0 2 0,0 0-5 0,15 1 4 16,-8-1-2-16,-7 0-2 0,10 0 1 15,-3 0-9-15,0 2-12 0,-2-2-11 0,0 2-15 0,0-2-16 16,2 1-20-16,-7-1-26 0,6 0-23 0,-6 0-29 15,5 2-37-15,-5-2-74 0,0 0-146 0,0 0-446 16,0 0 197-16</inkml:trace>
  <inkml:trace contextRef="#ctx0" brushRef="#br0" timeOffset="5407.88">7789 9072 30 0,'0'0'130'0,"0"0"-10"16,0 0-13-16,0 0-6 0,0 0-9 0,0 0-4 16,5 8-8-16,-5-8 1 0,0 0 1 15,3 2 6-15,-3-2 0 0,0 0 2 0,0 0 4 0,0 0 9 16,0 0 1-16,0 0 4 0,0 0 2 0,0 0-2 15,0 0-3-15,0 0-4 0,0 0-10 0,0 0-5 16,0 0-9-16,0 0-7 0,0 0-5 0,-3 5-6 16,3-5-9-16,0 0-4 0,0 0-4 0,0 0-6 15,0 0-2-15,0 0-2 0,0 0-5 0,0 0-2 0,0 0-1 16,8 0-2-16,-8 0-3 0,0 0 0 0,13-1-9 16,-8 2 6-16,-5-1-2 0,7 0-1 0,-7 0 0 15,11 0-8-15,-11 0 1 0,8 2-25 0,-8-2-22 16,6 0-39-16,-6 0-42 0,5 1-64 0,-5-1-225 15,0 0-444-15,0 0 196 0</inkml:trace>
  <inkml:trace contextRef="#ctx0" brushRef="#br0" timeOffset="6958.38">12894 9104 76 0,'0'0'117'0,"0"0"-7"0,0 0-8 16,0 0-16-16,0 0-4 0,0 0-11 0,0 0-2 0,0 0-7 15,0 0-2-15,0 0-9 0,0 0 3 0,0 0-4 16,0 0 1-16,0 0 0 0,0 0 1 16,0 0-4-16,0 0-2 0,0 0 1 0,0 0 0 0,0 0-5 15,0 0-3-15,0 0 0 0,0 0-2 0,0 0-3 16,0 0-1-16,0 0-4 0,0 0-5 0,0 0 1 16,0 0-7-16,-3-7 2 0,3 7-6 0,0 0 1 15,0 0 1-15,0 0-6 0,0 0 3 0,0 0-5 16,0 0 0-16,0 0 6 0,0 0-4 0,0 0 1 15,0 0 2-15,0 0 4 0,0 0 0 0,0 0 2 0,0 0 4 16,0 0 0-16,0 0 5 0,0 0 0 0,0 0 3 16,0 0 3-16,0 0-2 0,0 0 1 0,0 0-4 15,0 0-1-15,0 0-3 0,0 0-1 0,0 0-2 16,0 0-3-16,0 0 2 0,16 0-4 0,-10-3 2 16,3 3-4-16,-2-1-1 0,0 1-2 0,1 0-4 15,2-1 3-15,-3-1-3 0,0 2-1 0,1 0-2 16,-8 0 3-16,15 0-2 0,-11 0-2 0,-4 0 3 0,8 0-6 15,-8 0 3-15,0 0-4 0,10 0-9 16,-10 0-11-16,0 0-14 0,4 3-4 0,-4-3-17 16,0 0-15-16,0 0-23 0,0 4-20 0,0-4-32 0,0 0-160 15,-4 6-329-15,4-6 145 0</inkml:trace>
  <inkml:trace contextRef="#ctx0" brushRef="#br0" timeOffset="7213.89">12899 9197 224 0,'0'0'265'0,"0"0"-18"0,0 0-21 0,0 0-19 16,0 0-19-16,0 0-22 0,0 0-16 0,0 0-16 16,0 0-10-16,0 0-14 0,0 0-12 0,0 0-10 15,0 0-9-15,0 0-6 0,0 0-6 0,0 0-9 16,13-6-6-16,-13 6-4 0,0 0-4 0,11 0-4 15,-11 0-6-15,6-2-3 0,-6 2-3 0,0 0-5 0,7 0-1 16,-7 0-2-16,8 0-6 0,-8 0-21 16,6 3-24-16,-6-3-30 0,4 4-32 0,-4-2-42 0,0-2-49 15,5 5-208-15,-5-5-424 0,0 0 188 0</inkml:trace>
  <inkml:trace contextRef="#ctx0" brushRef="#br0" timeOffset="21941.23">18690 7972 102 0,'0'0'186'0,"0"0"-17"0,2-2-19 0,-2 2-9 16,0 0-13-16,2-3-13 0,-2 3-10 0,3-4-4 15,-3 4-8-15,0 0-2 0,0 0-5 0,4-2 0 16,-4 2-8-16,0 0 1 0,1-4-8 0,-1 4 0 15,0 0-6-15,0 0-9 0,1-4-2 0,-1 4-6 16,0 0-12-16,0 0 2 0,0 0-1 0,1-3-3 16,-1 3-5-16,0 0-3 0,-2-5-1 0,-1 0-9 0,3 5 2 15,-4-5 3-15,4 5-5 0,-5-3 0 16,4 0-4-16,1 3 0 0,-1-4 1 0,-2 0 0 0,3 4-4 16,-2-6-1-16,1 2 1 0,-2 0-3 0,2 0-2 15,-2 0 2-15,2 0 0 0,-2-1-1 0,2 1-6 16,0 0 5-16,-2-1 0 0,-1 0-3 0,0-2 1 15,4 3 2-15,-2-1 2 0,-2 1-5 0,4-3 3 16,-4 2-3-16,4 4 0 0,-4-6-1 0,3 2 2 16,-3 0-1-16,3 1-2 0,-3-1 2 0,0-1 0 15,3 2-3-15,-3 0 5 0,-1-2-3 0,1-1 2 0,0 0 1 16,1 3-8-16,-4-4 6 0,3 2 1 0,0 1-4 16,-2-1 4-16,2 1-2 0,-1-5 1 0,-1 2-2 15,1 1 1-15,-2-1 0 0,2 2-2 0,-1-4 0 16,-1 3 3-16,1-1-3 0,-3 1 3 0,3 1-2 15,-3 0 0-15,1-2 2 0,-2 3-1 0,2 1 2 16,-1-2-4-16,-1 1-1 0,5 2 1 0,-3 0 3 16,-1 0-3-16,2 3 2 0,-5-3 0 0,3 2-1 0,-5 0-4 15,5-1 5-15,-4 2 0 0,1-1-2 16,-1 1 2-16,1-1 0 0,1 1-6 0,0-1 7 16,-2 0 1-16,4 1 0 0,-2-3 0 0,0 3-2 0,3 0-5 15,-1-4 3-15,2 3 3 0,-5-2-5 0,7 0 6 16,-3 2-6-16,1-2 8 0,0 2-4 0,2 0-3 15,5 1 3-15,-10-4 0 0,2 3 1 0,3-1-1 16,-3 2-2-16,3-1 1 0,-3 0 2 0,8 1-2 16,-15-2 3-16,5 1-1 0,1 1 0 0,2 0-2 15,-1-3 2-15,0 3 0 0,8 0-5 0,-15 0-3 16,7-1 6-16,0 1 3 0,-2 0-2 0,4-1-2 0,1-1 6 16,5 2-5-16,-13 2-1 0,13-2 0 0,-9 0-1 15,5 1-3-15,-1 0 11 0,5-1-6 16,-9 3 0-16,9-3 1 0,-10 1 0 0,6 1 3 15,0 2-5-15,-2-2 3 0,3 2-2 0,-4 0 3 0,0-3-3 16,3 1-4-16,-2 0 5 0,2 2-5 0,-5-1 5 16,4 0 1-16,0 0-1 0,1 0 0 0,-1-1 3 15,1-1 1-15,-3 1-9 0,2 1 7 0,5-3 2 16,-8 3-2-16,8-3-1 0,-5 1 2 0,5-1-4 16,-4 2 2-16,4-2-2 0,0 0-2 0,-4 2 6 15,4-2-2-15,0 0 0 0,-5 3 2 0,5-3-2 0,-2 1-6 16,2-1 7-16,0 0-1 0,0 0-1 0,0 0 0 15,0 0 0-15,0 0 1 0,-6 3-6 16,6-3-28-16,0 0-31 0,0 0-51 0,0 0-64 0,0 0-171 16,0 0-378-16,0 0 168 0</inkml:trace>
  <inkml:trace contextRef="#ctx0" brushRef="#br0" timeOffset="23468.45">17911 7524 56 0,'0'0'169'0,"0"0"-17"0,0 0-13 0,0 0-14 16,0 0-13-16,0 0-10 0,0 0-13 0,0 0-8 16,0 0-9-16,0 0-7 0,0 0-13 15,0 0 1-15,0 0-6 0,0 0-9 0,0 0-1 0,1-3-2 16,-1 3-6-16,0 0-3 0,0 0 2 0,0 0-5 16,0 0 0-16,0 0 4 0,0 0 3 0,0 0 7 15,0 0-4-15,0 0 2 0,0 0 1 0,0 0-2 16,0 0 2-16,1-3 1 0,-1 3 1 0,0 0-1 15,0 0-2-15,0 0 1 0,0 0-3 0,0 0-3 16,0 0-3-16,0 0-2 0,0 0-1 0,-1-7-4 16,1 7-3-16,0 0-3 0,0 0 0 0,0 0-1 0,0 0-6 15,0 0 4-15,0 0-4 0,0 0 0 16,0 0-1-16,0 0 1 0,0 0-2 0,0 0 0 16,-8 13-1-16,5-10-1 0,-4 1 3 0,2 1-3 0,-1-1-1 15,-2 1 4-15,2 0 0 0,-3 1-4 0,0 1 0 16,0 0-1-16,0-2-1 0,4 2 2 0,-3-2-4 15,3 3-3-15,-1-4 5 0,2 1-1 0,-1 2-1 16,0-3 3-16,2-1-1 0,-1 2 2 0,-1 0 0 16,4-2-4-16,-2 0-1 0,-1 1 2 0,3-2 2 15,1-2-5-15,-4 5 7 0,4-5-3 0,-1 4 0 16,1-4 3-16,0 0-2 0,-4 2-1 0,4-2 0 0,0 0 1 16,0 0-1-16,0 3 4 0,0-3-4 0,0 0 0 15,0 0 4-15,0 0-2 0,0 0 1 16,5 3-1-16,-1 0-2 0,-4-3 0 0,5 3 3 0,-5-3-2 15,8 4-2-15,-4-3 4 0,0 2-2 0,1-3 1 16,1 3-3-16,-1 0 1 0,-1-2 2 0,0 2-4 16,0 2 2-16,0-2 0 0,-1-2-5 0,4 2 5 15,-4 0 0-15,3 1-1 0,-1-1 2 0,-1 0-1 16,-2-1 1-16,3 1-4 0,-1 1 5 0,1-1 0 16,-1-1 0-16,0 1-5 0,-2-1 3 0,-2-2 0 15,6 2-1-15,-4-1 2 0,-2-1-2 0,5 4 3 0,-5-4-1 16,5 3 0-16,-5-3-1 0,0 0-1 15,0 0-3-15,4 2 5 0,-1 1-1 0,-3-3 0 16,0 0 1-16,0 0 1 0,5 2-5 0,-5-2 7 0,0 0 0 16,2 2-5-16,-2-2 5 0,0 0-3 0,0 0 1 15,0 0-2-15,0 0 6 0,0 0-6 0,0 0 6 16,0 0 2-16,0 0-2 0,0 0 8 0,0 0 2 16,0 0 1-16,0 0 8 0,0 0-3 0,0 0 3 15,4-9 0-15,-4 9-1 0,0 0-8 0,0 0 4 16,-1-7-2-16,1 7-1 0,-3-4-2 0,3 4-1 15,-1-4 0-15,1 4-1 0,-2-5 0 0,2 1-3 0,0 4-5 16,-2-5 6-16,2 1 1 0,0 4 0 0,-4-9 2 16,3 6-1-16,1-1 2 0,-1-1 0 0,0-2-3 15,-1 4 2-15,1-4-2 0,1 0 0 0,0 0-1 16,0 0-1-16,0-2 1 0,0 3 1 0,-4 0-6 16,4 1 2-16,0 2-1 0,-1-3-2 0,1 6-1 15,-1-6 0-15,1 3 2 0,0 3-1 0,1-5-1 16,-1 5 0-16,0-4-3 0,0 4 1 0,0-7-1 15,0 7 1-15,-1-4 0 0,2 2 1 0,-1 2 1 16,0-5-2-16,0 5-1 0,0 0-1 0,-1-7 1 16,1 7 1-16,0-7 0 0,-1 5-2 0,1 2 3 0,-2-6-1 15,2 1-1-15,-1 1-1 0,1 4 0 0,-1-2 4 16,1 2-5-16,-3-4 1 0,3 4 0 16,0 0 0-16,-1-8-1 0,1 8 2 0,0 0 1 0,0 0-4 15,-2-3 3-15,2 3-1 0,0 0 0 0,0 0 1 16,0 0 1-16,0 0-4 0,0 0 2 0,0 0 0 15,0 0-2-15,0 0 1 0,0 0-7 0,0 0 9 16,0 0 1-16,0 0-3 0,0 0 2 0,-2-3-2 16,2 3 0-16,0 0-1 0,0 0 1 0,0 0 2 0,0 0-4 15,0 0 1-15,0 0-1 0,0 0 2 16,0 0-2-16,0 0 3 0,0 0 0 0,0 0 1 0,0 0-3 16,0 0 0-16,0 0 0 0,2 12 4 0,-2-12-5 15,0 6 3-15,0-6 0 0,2 1 1 0,-2-1-2 16,0 0 1-16,1 5 0 0,-1-5 2 0,0 5-2 15,0-5-2-15,0 0 0 0,0 3 2 0,0-3-1 16,0 0 2-16,0 0-2 0,-1 5-1 0,1-5 2 16,-2 3-1-16,2-3 0 0,0 0 2 0,-2 4-3 15,2-4 4-15,-4 3-1 0,4-3-2 0,-6 2 1 16,3 1 0-16,-1 1 0 0,1-2 0 0,-1 2-1 0,-3 2 0 16,2-3 0-16,1 1 1 0,-2 0 3 15,3 0-8-15,-2 0 7 0,0 1-4 0,4-1 4 0,-2 2-4 16,-2-1 4-16,4-4-4 0,-2 3 4 0,3-4-1 15,-2 5-2-15,-2-3 1 0,4-2 1 16,0 5-5-16,0-5 8 0,4 5-4 0,-2-3 2 0,-2-2 1 16,7 1-1-16,-3 0-1 0,-4-1 1 0,9 0 1 15,-9 0-1-15,12-1 1 0,-5 0-4 0,-2 0 0 16,0-1 2-16,1 0-1 0,1-2 0 0,-1 1 2 16,-1 1 1-16,-1-1-3 0,0 0 0 0,1-1-1 15,-5 4 5-15,6-3-3 0,-4 0 1 0,-2 3-3 0,2-4-1 16,-2 4-2-16,0 0 0 0,0 0 2 15,0 0-2-15,0 0 1 0,-12-1 1 0,12 1-1 0,-11 0 2 16,3 0 0-16,8 0-2 0,-13 0 1 0,13 0 1 16,-12-1-4-16,7 1-18 0,-4 0-40 0,4 1-61 15,1 3-115-15,-1-2-172 0,5-2-445 0,0 0 197 16</inkml:trace>
  <inkml:trace contextRef="#ctx0" brushRef="#br0" timeOffset="41783.62">12719 9987 53 0,'1'-6'121'0,"-1"2"-7"0,0 4-11 16,2-5-7-16,-2 1-4 0,0 4-4 0,2-9-3 16,-2 6-6-16,4-2-7 0,-3 2 0 0,1-4-3 15,0 2 1-15,3 1-7 0,-1-2-3 0,-3 1 5 16,3-1-6-16,-3 2-2 0,2 0-8 0,-2 1-6 16,3 1-4-16,-4-3-3 0,0 5-2 0,4-4-3 15,-4 4-3-15,0-4-4 0,0 4-2 0,0 0-3 16,4-3-8-16,-4 3-2 0,0 0 7 0,2-4-2 15,-2 4-3-15,0 0 0 0,0 0 1 0,0 0-2 16,0 0-6-16,0 0 3 0,0 0-1 0,0 0 0 0,0 0-5 16,0 0 6-16,0 0-2 0,0 0-4 0,-21 4 1 15,14-4 2-15,-3 2-1 0,0-1 0 16,1-1-2-16,-5 1-5 0,1-1 9 0,-5 0-1 0,-1 0-3 16,0 0 3-16,0 0-4 0,-2 0 3 0,-1 0-4 15,3 3 2-15,0-3 1 0,-1 0-4 0,1 1 5 16,0-1-2-16,2-1 3 0,0 1-5 0,2 0 4 15,-2-3-1-15,3 3 3 0,1-1-2 0,2 1 4 0,2 0 6 16,1-1 14-16,-1 1-1 0,9 0 2 0,-10-2-11 16,6 1 1-16,4 1 1 0,-9-2-2 15,9 2-5-15,-9-1 1 0,9 1 0 0,0 0-3 0,0 0 3 16,-7 0-1-16,7 0-4 0,0 0 1 0,0 0-2 16,0 0 0-16,0 0-6 0,0 0-4 0,0 0-18 15,0 0-29-15,0 0-22 0,16 7-34 0,-12-6-61 16,-4-1-130-16,5 0-321 0,-5 0 142 0</inkml:trace>
  <inkml:trace contextRef="#ctx0" brushRef="#br0" timeOffset="42482.75">12382 9809 90 0,'1'-6'106'0,"-1"6"-5"0,0 0-5 0,0 0-5 15,3-5-5-15,-3 5-8 0,1-3 0 0,-1 3-8 0,0 0-4 16,0 0-8-16,1-4-7 0,-1 4-2 15,0 0-1-15,0 0-8 0,0 0 0 0,0 0-3 0,0 0-6 16,0 0-6-16,0 0 4 0,0 0-3 16,0 0-8-16,0 0 2 0,0-5 4 0,0 5-8 0,0 0 9 15,0 0 4-15,0 0-2 0,0 0-1 0,0 0-4 16,0 0-1-16,0 0-5 0,0 0-2 0,0 0-3 16,-4-3 2-16,4 3-2 0,0 0 2 0,-11 1-10 15,11-1 7-15,-14 3-3 0,6-1-3 0,0-2 5 16,-2 2-4-16,2 2 0 0,-1-1 0 0,-2-1-3 0,2 1 4 15,1 2-1-15,-3-2-10 0,2 1 11 16,0 1-3-16,1-2 4 0,-2 2-6 0,4-1-9 16,-1-1 13-16,1 1-2 0,0 1-6 0,1-2 3 0,2 1 2 15,0 0 10-15,3 1 5 0,-1-1-3 0,2 0 1 16,2 0-7-16,0 2 8 0,0-2-3 0,4 3 0 16,-2-3 0-16,-1 1-2 0,1 1-4 0,-1-3 1 15,1 1 0-15,1 2-2 0,-1-1 2 0,2 1-6 16,-4 2 5-16,1-3 2 0,1 4-7 0,-1-3 2 15,1 0-1-15,-1-3-2 0,1 3 0 0,-1-1 1 16,1 0-1-16,0-1 0 0,2 0 1 0,-1 1 0 16,-1-2 1-16,-1 1-2 0,1-1-2 0,4-1 3 0,-5 2-1 15,0-3 0-15,1 2 4 0,-1-2 0 16,-4-1-3-16,5 3 1 0,-5-3 0 0,4 4 1 0,-4-4 0 16,0 0-6-16,0 0 5 0,0 0 2 0,0 0 0 15,0 0-3-15,0 0-1 0,0 0 4 0,0 0-2 16,-13-8 2-16,8 5 4 0,1 2 0 0,-4-2 12 15,3 2 4-15,1-3-9 0,0 1 9 0,-2-2-1 16,2 1 6-16,-1-1-1 0,0 0-2 0,1-4-2 16,-1 3-1-16,1-3-3 0,-2 1 0 0,3-1-5 15,-2-1 2-15,3 3-7 0,-1 2 3 0,-1-2-30 0,3 1-43 16,0 0-57-16,-4 1-237 0,2 2-381 0,-1-1 168 16</inkml:trace>
  <inkml:trace contextRef="#ctx0" brushRef="#br0" timeOffset="43939.92">12388 9832 85 0,'4'-4'113'0,"-4"4"-14"0,4-2-9 0,-4 2 6 16,6-3-11-16,-6 3-6 0,4-1-19 0,-2-1-2 16,-2 2-1-16,0 0-3 0,7-2-4 0,-5-1-1 15,-2 3 0-15,0 0-1 0,4-2 0 0,-4 2-1 16,0 0-2-16,0 0 0 0,4-4 1 0,-4 4-9 0,2-3 1 16,-2 3-3-16,0 0-4 0,0 0-6 0,0 0 3 15,0 0-5-15,0 0-7 0,0 0 2 16,0 0-1-16,0 0-1 0,0 0-1 0,3-2-6 0,-3 2-2 15,0 0 2-15,0 0-2 0,0 0 1 16,0 0 2-16,9 0-6 0,-9 0 4 0,0 0-1 0,0 0-1 16,0 0-4-16,9 2 0 0,-9-2 3 0,0 0-5 15,0 0 6-15,5 0-9 0,-5 0 4 0,0 0 0 16,0 0 3-16,0 0-2 0,0 0 2 0,0 0-2 16,0 0 1-16,0 0-3 0,-10 9 6 0,4-6-1 15,-3 0-2-15,-2-1 6 0,1 2-4 0,-1 1-2 0,-1-2 2 16,2 1 0-16,-3-3 0 0,3 3 5 0,1-1-6 15,0-1 1-15,0 0 0 0,0-1 4 0,-1 2-2 16,2-2 2-16,3 0-6 0,-1 2-2 0,1-2 5 16,-2-1-2-16,7 0-4 0,-10 3 3 0,6-3 1 15,-1 1-2-15,5-1 1 0,-9 1 4 0,5 2-5 16,2-1 2-16,2-2-1 0,-5 2-2 0,5-2 3 16,-5 3 1-16,5-3-2 0,-6 5 1 0,6-5-3 15,-3 0 2-15,-1 4 0 0,4-4-1 0,-4 3 3 16,4-3-6-16,-5 1 0 0,5-1 2 0,-1 4 2 15,1-4-3-15,0 0 4 0,0 0-2 0,0 0 1 0,-6 1-6 16,6-1 1-16,0 0 3 0,0 0-1 0,0 0 0 16,0 0 3-16,0 0-1 0,0 0-1 15,0 0-4-15,0 0 2 0,0 0 2 0,0 0-2 0,0 0 4 16,0 0-4-16,0 0 1 0,0 0 3 0,0 0 8 16,0 0-7-16,0 0 3 0,0 0 4 0,0 0 2 15,0 0 1-15,0 0 0 0,0 0-1 0,0 0-1 16,0 0 0-16,0 0 0 0,0 0-2 0,0 0-1 15,0 0-1-15,0 0 1 0,0 0-2 0,0 0-4 16,10 3 2-16,-10-3 1 0,0 0-4 0,0 0 6 16,0 0-8-16,0 0 0 0,0 0 5 0,0 0-2 0,0 0-3 15,0 0 3-15,0 0-9 0,0 0 6 0,0 0 1 16,5 2 0-16,-5-2-1 0,0 0 1 0,5 4 0 16,-5-4 1-16,0 0 0 0,0 0-1 0,5 1 1 15,-5-1-1-15,0 0-2 0,4 3 4 0,-2-3 0 16,-2 0-3-16,0 0-3 0,5 4 3 0,-3-1 3 15,0 0-3-15,-2-3 3 0,9 5-7 0,-4 1 2 16,0 2 0-16,3-3 1 0,1 3 1 0,-2-1 0 16,3 0 3-16,1 0-3 0,-1-1 1 0,0 0-2 0,1 0 4 15,-4 0-3-15,5 0 0 0,-6 0 2 16,2-1-4-16,1-1 3 0,-3 2-5 0,-2-3 2 0,0 1 4 16,1-1-3-16,0-2-1 0,-2 0 4 0,-1 4 0 15,2-4 0-15,-1 0 1 0,-3-1-9 0,0 0 6 16,3 4 4-16,-3-4-5 0,0 0 5 0,3 3-1 15,-3-3 1-15,0 0-4 0,0 0 0 0,0 0-5 16,1 3-19-16,-1-3-37 0,0 0-54 0,-6 5-203 16,6-5-344-16,0 0 152 0</inkml:trace>
  <inkml:trace contextRef="#ctx0" brushRef="#br0" timeOffset="44849.37">12319 9922 101 0,'0'0'111'0,"0"0"-6"0,0 0-11 15,-3-3-12-15,3 3-7 0,-1-4-7 0,1 4-1 16,0 0-12-16,0 0-8 0,0 0-2 0,0 0-5 16,0 0-8-16,0 0-1 0,0 0-2 0,0 0-3 15,0 0-4-15,0 0-2 0,0 0 5 0,0 0 4 16,0 0-1-16,0 0-2 0,0 0 0 0,0 0-1 0,0 0 3 15,0 0-3-15,0 0-3 0,0 0 0 16,0 0 4-16,0 0-10 0,0 0-2 0,0 0 0 0,0 0 1 16,0 0 2-16,0 0 2 0,0 0-2 0,0 0 4 15,0 0 0-15,0 0-2 0,0 0-1 0,0 0 3 16,0 0 2-16,0 0-8 0,4-5 5 0,-4 5 3 16,4-3 6-16,-4 3 1 0,0 0-2 0,2-1 3 15,-2 1 0-15,0 0-1 0,7-2-1 0,-7 2-5 16,6 0-3-16,-6 0-2 0,13 0 1 0,-8 0-4 15,3 0 2-15,1 0-4 0,-3 0-4 0,2-1 0 16,2 1-2-16,-2 1 0 0,1-1-2 0,0 0 0 0,2 0 0 16,1 2-1-16,-2-2-2 0,2 0 1 0,-1 1 0 15,-2-1 2-15,2 0-4 0,2 0 1 0,1 0-1 16,-4 3-3-16,2-6 3 0,-1 3 0 0,2 3 0 16,1-3 0-16,-2 0-1 0,-2-3 1 0,0 3-2 15,2 0 2-15,-1 3-1 0,1-3-1 0,-2 1 2 16,-1 0 0-16,0 1 1 0,-2-1-8 0,1 1 5 15,3-2 0-15,-3 2 0 0,1 0 8 0,-4-1-7 16,4-1-2-16,1 4 3 0,-3-3-1 0,-2 0 0 16,1 0-1-16,3-1 5 0,-9 0-6 0,9 3 0 0,-5-3 10 15,-4 0-7-15,9 2-2 0,-9-2 2 0,0 0-3 16,5 0 6-16,-5 0-5 0,0 0 1 0,0 0 2 16,0 0 1-16,0 0-1 0,9-1-3 0,-9 1 2 15,0 0 0-15,0 0 2 0,0 0-1 0,0 0-1 16,0 0-1-16,5-1-1 0,-5 1 1 0,0 0-2 15,0 0 1-15,0 0-2 0,0 0 2 0,0 0-1 16,0 0 4-16,0 0-4 0,0 0-9 0,0 0-14 16,0 0-20-16,0 0-15 0,0 0-31 0,0 0-37 15,-24 4-168-15,24-4-318 0,-13-3 141 0</inkml:trace>
  <inkml:trace contextRef="#ctx0" brushRef="#br0" timeOffset="45764.01">12402 9787 28 0,'0'0'132'15,"0"-4"-22"-15,0 4 2 0,0 0-10 0,4-5-14 16,-4 5-5-16,2-4-4 0,-2 4 1 0,4-2-9 16,-4 2 1-16,3-5-9 0,-3 5-8 0,1-6 1 15,-1 6-5-15,3-4-3 0,-2 2-3 0,-1 2-3 16,1-2 2-16,1-3-5 0,-2 5-5 0,1-4-2 0,0 0-5 16,-1 4-1-16,2-4 2 0,-2 4-1 0,2-5 5 15,-2 5 0-15,1-3-4 0,-1 3-14 0,5-5 18 16,-3 3-7-16,-2 2-3 0,2-6 2 0,1 2-8 15,-3 4 0-15,2-2 3 0,1-1-7 0,-3 3 0 16,4-2 0-16,-4 2 3 0,0 0-1 0,2-5-2 16,-2 5 2-16,3-2-2 0,-3 2 0 0,0 0-2 15,0 0-2-15,0 0 2 0,2-3-2 0,-2 3-4 0,0 0 5 16,0 0-7-16,0 0 4 0,0 0 1 0,0 0-6 16,0 0 4-16,0 0-3 0,0 0-2 15,0 0 2-15,0 0-1 0,0 0 1 0,0 0 1 0,-3 11 3 16,3-11-7-16,-4 5 4 0,1-4-2 0,1 3 2 15,-1 0 0-15,-1-1-2 0,0 1 0 16,2 1-5-16,-3-1 4 0,0 0 0 0,-1 0 2 0,3-2-2 16,-3 3 0-16,0-1 0 0,1-1 1 0,0 1-1 15,1 1-1-15,-1 0 0 0,0-4 5 0,0 4-2 16,0 0 1-16,1-1-6 0,-1 1 2 0,1-1 1 16,0 0-1-16,0-2 1 0,0 3-1 0,-1-3 3 0,4 1 0 15,-3 1-1-15,4-4 5 0,-5 3-4 0,5-3 2 16,-4 3-3-16,4-3-2 0,-1 4 3 15,1-4 0-15,0 0 2 0,-4 2-3 0,4-2 0 0,0 0 4 16,0 0-4-16,0 0-2 0,-4 1 0 0,4-1 2 16,0 0 2-16,0 0-1 0,0 0-2 0,0 0 2 15,0 0-1-15,0 0-2 0,0 0 3 0,0 0-4 16,0 0-4-16,-5 4 2 0,5-4-6 0,0 0-9 16,0 0-12-16,0 0-11 0,0 0-8 0,0 0-18 15,0 0-16-15,0 0-39 0,0 0-152 0,0 0-298 0,0 0 133 16</inkml:trace>
  <inkml:trace contextRef="#ctx0" brushRef="#br0" timeOffset="46317.03">12460 9726 103 0,'0'0'125'0,"0"0"-13"0,0 0-2 15,0 0-11-15,0 0-13 0,-2-5-2 0,2 5-11 16,0 0-4-16,0 0-4 0,0 0-9 0,0 0-4 15,2-5-7-15,-2 5-12 0,0 0-5 0,0 0 2 16,0 0-9-16,0 0 8 0,0 0-5 0,0 0-5 16,0 0-1-16,0 0 1 0,0 0 5 0,0 0 2 0,0 0 1 15,0 0 0-15,0 0 0 0,0 0 2 16,0 0 0-16,0 0 1 0,0 0-1 0,0 0 2 0,0 0 1 16,0 0-5-16,0 0-2 0,0 0-3 0,0 0 0 15,0 0-4-15,0 0-13 0,0 0 12 0,0 0 1 16,0 0-5-16,0 0 1 0,0 0-4 0,10 8-3 15,-10-8 1-15,0 0-1 0,4 4-1 0,-4-4-1 16,2 3 3-16,-2-3-1 0,4 5 2 0,-3-2-2 16,-1-3 1-16,4 5-3 0,-2-2 2 0,-1 0-4 15,0 1 1-15,0-1 3 0,3 0-2 0,-3-1-3 16,3 2-1-16,-4-4-2 0,1 5 3 0,1-4-2 0,-2-1 0 16,2 5 5-16,-2-5 0 0,2 5-1 0,-2-5-2 15,2 4-1-15,-2-4 0 0,0 0 2 0,0 3 1 16,0-3-3-16,0 0 0 0,1 2 0 0,-1-2-1 15,0 0 0-15,3 4 0 0,-3-4 0 0,0 0 2 16,-3 6-27-16,3-6-54 0,-1 3-228 0,-3-1-330 16,4-2 146-16</inkml:trace>
  <inkml:trace contextRef="#ctx0" brushRef="#br0" timeOffset="59281.46">8401 11926 45 0,'0'0'112'0,"0"0"-7"0,0 0-10 0,4-2-8 15,-4 2-5-15,0 0-3 0,0 0-12 0,0 0-8 16,0 0 0-16,5-1-14 0,-5 1 15 0,0 0-9 15,0 0 5-15,0 0 3 0,0 0-2 0,0 0 5 16,0 0-3-16,0 0-3 0,0 0 0 0,0 0-1 16,0 0-9-16,0 0-1 0,0 0-5 0,0 0-7 15,0 0 1-15,0 0-2 0,0 0-2 0,0 0 0 16,0 0-6-16,0 0-4 0,0 0 0 0,1-4-1 16,-1 4-2-16,0 0 0 0,0 0-2 0,4-1 3 15,-4 1 2-15,0 0-1 0,0 0 2 0,0 0 1 0,0 0 5 16,4-3-2-16,-4 3-1 0,0 0 0 0,0 0 0 15,0 0-3-15,3-4-5 0,-3 4 1 0,1-4-3 16,-1 4-1-16,5-2-3 0,-5 2 1 0,5-2 0 16,-5 2-3-16,8-5 1 0,-4 5-1 0,1-1 0 15,4 0-2-15,-3-1 2 0,3 1-5 0,0 1 3 16,2 0 13-16,1 1 0 0,-1-2-5 0,1 1-15 16,-2 1-5-16,3-1-20 0,-3 2-14 0,2-1-14 0,0 0-12 15,0 2-12-15,2-3-38 0,0 2-11 16,-1-2-167-16,-3 1-317 0,3 0 140 0</inkml:trace>
  <inkml:trace contextRef="#ctx0" brushRef="#br0" timeOffset="59630.87">8509 11981 36 0,'-5'-2'135'0,"5"2"0"0,0 0-6 15,-4-3-10-15,4 3-11 0,0 0-9 0,0 0-8 0,0 0-6 16,0 0-13-16,-7 0-6 0,7 0-6 15,0 0-4-15,0 0-9 0,0 0 1 0,0 0-4 16,0 0-10-16,0 0 2 0,0 0-3 0,0 0-5 0,0 0 8 16,0 0 4-16,0 0-1 0,0 0 5 15,0 0 0-15,0 0-3 0,17-1-3 0,-10-1-2 0,0 1-5 16,1-1-3-16,-1 2-5 0,5-1-33 0,2 1-67 16,0 0-219-16,5 0-321 0,-2 0 143 0</inkml:trace>
  <inkml:trace contextRef="#ctx0" brushRef="#br0" timeOffset="74922.69">18251 9939 66 0,'0'0'66'0,"0"0"-14"0,0 0 3 16,0 0 2-16,0 0-9 0,0 0-1 0,0 0 6 15,-3-3 13-15,3 3-11 0,0 0-1 0,0 0 2 16,0 0-4-16,0 0 5 0,0 0 0 0,0 0 0 15,0 0-11-15,0 0-6 0,0 0 2 0,0 0-3 16,0 0-5-16,-5-4-2 0,5 4-5 0,0 0-1 16,0 0-7-16,0 0 1 0,0 0-5 0,0 0 3 15,0 0-2-15,0 0-5 0,0 0-6 0,0 0 3 16,0 0 2-16,-6-3-4 0,6 3 2 0,0 0-1 0,-7 0-2 16,7 0 3-16,0 0-1 0,-6-2-3 0,6 2 0 15,0 0 1-15,-8 0-3 0,8 0 1 0,-5-1-1 16,1-3-1-16,4 4 2 0,-6 0-3 0,6 0 3 15,-8 0-1-15,8 0-1 0,-9 0 1 0,9 0 1 16,-9 0-3-16,9 0 3 0,-10 0 1 0,10 0-8 16,-9 0 3-16,5 2 0 0,0 1 2 0,4-3 0 15,-7 0-4-15,7 0 1 0,-10 0 5 0,5 1-2 0,5-1-3 16,-9 5 4-16,5-5-1 0,-3 1-1 0,7-1 0 16,-10-1 3-16,4 1-3 0,1 3 0 0,-1-2 0 15,2 1-1-15,4-2-4 0,-9 2 2 0,2 2 3 16,2 1 6-16,-3-4-3 0,2 4-4 0,0 1 1 15,-1-3-2-15,2 0 3 0,0 2-1 0,-4 0-4 16,5-1 6-16,-1 2-3 0,0-1 1 0,1-1-1 16,-1 0-1-16,0 4 0 0,-2-3 4 0,2 2 0 15,1-2-1-15,1 0-1 0,-4 0-3 0,2 2 2 16,0-1 2-16,1 0 0 0,-1-1 2 0,1-1-5 16,-6 4 2-16,4-3 3 0,2 2-3 0,-1-2-3 0,-2-1 3 15,0 2 0-15,0 1 5 0,2-3-1 16,-3 3-2-16,3-2 1 0,-2 2-2 0,2-1-2 0,0 1-5 15,1-2 9-15,-4 4 0 0,2-1-4 0,1 1 5 16,-2-1-7-16,3 1 3 0,-2-1 3 0,-3 1 1 16,5 1 2-16,-2 1 0 0,-2 0 1 0,7-2 0 15,-3-1 2-15,-4 3-3 0,3-1-3 0,0 0 5 0,1 0-5 16,-1-2 3-16,1 3-1 0,-2-3-1 0,2 3-1 16,0-3-1-16,3 2 0 0,-3-2 4 0,0 3 3 15,0-2 2-15,-1 1 3 0,0-1-1 0,3 2-6 16,-1 0 3-16,-1 0-1 0,0 0 5 0,1 0 0 15,-1 1 10-15,-1-1-5 0,0 1 6 0,2-1-4 16,-1 0-1-16,0 1-5 0,2-4-2 0,-1 2-1 16,-1-1 0-16,3 3-1 0,0 0 0 0,-2-2-4 15,1-1-2-15,-1-3-2 0,1 1 3 0,-1-3-1 16,2 3 1-16,-2-2 3 0,2 1-6 0,0 0 1 16,1-1-1-16,-2-1 0 0,1 0 1 0,1 3-1 0,0-2 0 15,-1-3 1-15,1-2 0 0,0 7 0 16,0-7-2-16,0 5 3 0,-1-3-11 0,1-2-17 0,0 0-22 15,2 3-34-15,-2-3-73 0,0 0-106 0,0 0-280 16,0 0 124-16</inkml:trace>
  <inkml:trace contextRef="#ctx0" brushRef="#br0" timeOffset="75475.45">17566 10524 81 0,'0'0'112'15,"0"0"-16"-15,5 0-7 0,-5 0-4 0,0 0-10 16,0 0-8-16,0 0-7 0,0 0-9 0,0 0-3 15,0 0-4-15,0 0-2 0,0 0-9 0,0 0-6 16,0 0 3-16,0 0 4 0,0 0-13 0,0 0 0 0,-4 8-4 16,4-8-3-16,0 0-2 0,0 4 5 0,1 2-5 15,2-5 2-15,-3-1-5 0,4 6 3 0,-3-4-3 16,-1 3 3-16,0-5 1 0,5 4-3 0,-1-1-6 16,-4-1 12-16,4 1-8 0,-4 1-1 0,4 1 2 15,-4-5-7-15,2 5 2 0,1 1-2 0,-1-2 4 16,-2 1 3-16,2-1-6 0,-1 1 1 0,-1 1 1 15,1-1-4-15,2-1 9 0,-2-2-3 0,3 3-2 0,-3-2-7 16,2 2 3-16,-2-1 6 0,3-1-6 16,-2-1 6-16,-2-2-7 0,4 7 1 0,-3-6-4 0,-1-1 3 15,0 0 4-15,0 0-16 0,4 4-28 0,-4-4-43 16,0 0-109-16,0 0-208 0,0 0 92 0</inkml:trace>
  <inkml:trace contextRef="#ctx0" brushRef="#br0" timeOffset="75963.8">17765 10548 56 0,'0'0'123'0,"0"0"-12"16,0 0-10-16,0 0-9 0,0 0-14 0,0 0-8 0,10-3-4 16,-10 3-4-16,0 0-8 0,0 0-4 15,0 0-6-15,0 0-3 0,0 0-5 0,0 0-1 0,0 0-1 16,0 0-3-16,0 0 2 0,0 0-2 0,0 0-4 15,0 0 6-15,0 0-8 0,0 0-5 0,0 0-5 16,0 0 3-16,0 0-4 0,0 0 4 0,0 0-5 16,0 0-2-16,0 0-2 0,0 0 0 0,0 0-1 15,0 0-5-15,0 0 2 0,0 0 3 0,0 0-2 16,0 0-7-16,0 0 0 0,0 0 6 0,0 0 1 16,0 0 7-16,-10 10 0 0,5-8 0 0,3 1-1 0,-1-1 1 15,-4 0-1-15,6 2-3 0,-5 2 7 16,2-2 0-16,-4-2-1 0,3 3-1 0,0-2-4 0,-4 1 7 15,2 1-5-15,-1 2-6 0,1-4 2 0,2 1 0 16,-2-1-1-16,2 0 1 0,-2-2-3 0,1 3 0 16,-2-2 2-16,3 0-3 0,0 1-16 0,0-2-29 15,5-1-36-15,-9 1-175 0,9-1-273 0,-10-2 120 16</inkml:trace>
  <inkml:trace contextRef="#ctx0" brushRef="#br0" timeOffset="77382.5">15717 10056 52 0,'0'0'82'15,"0"4"5"-15,0-4-14 0,0 0-7 0,0 0 1 0,0 0-11 16,-2 4 8-16,2-4 5 0,0 0-10 0,0 0 0 16,0 0-6-16,0 0-1 0,0 0 3 0,0 5-7 15,0-5-4-15,0 0-3 0,0 0 1 0,0 0 0 16,0 0-8-16,0 0-5 0,0 0-1 0,0 0 0 16,0 0 2-16,0 0-9 0,0 0-5 0,0 0 0 15,0 0 0-15,0 0-2 0,0 0-3 0,0 0 0 16,0 0 3-16,0 0 1 0,0 0 8 0,0 0 4 0,0 0 7 15,0 0 0-15,0 0 3 0,0 0-1 16,0 0-1-16,13-7-1 0,-13 7 0 0,8-2-2 0,-2-1 5 16,-1 2-7-16,3 0 5 0,1-5-2 0,1 6-6 15,1 0-3-15,0-2-2 0,0-1-1 0,1 2-6 16,-3-2 1-16,1 3 0 0,-1-1-5 0,3 0 0 16,-3 1 1-16,0-3-2 0,1 3 1 0,1 0-4 15,-2 0 1-15,3 1-2 0,-1-1 0 0,1 3 2 16,0 1-5-16,1-4 0 0,0 4-1 0,6-2-2 15,3 4 5-15,-4-4-3 0,1 3 0 0,0 2 5 0,-2-4-2 16,3 1-1-16,-2 2-5 0,3 1 0 0,0-3 1 16,-5 2 0-16,4-1 1 0,-6-1 3 15,0-1-6-15,3 4 2 0,-2-3 20 0,-2 3-2 0,0-4-5 16,-2 3-1-16,2-1 1 0,0 1-2 0,-2-1-1 16,2 0-3-16,-1 0 1 0,1 0 1 0,4 2-4 15,-3-2 1-15,0 2-4 0,4-2 4 0,0 1 0 16,-4 1 0-16,4-1-4 0,-1 4 0 0,-2-6-1 0,-2 1 2 15,0 1 1-15,-1 0 1 0,-3 0-2 0,3 1-2 16,-1-2 0-16,-2 2-2 0,0-2 2 16,1 3 1-16,-3-4-2 0,3 1 0 0,-5 2 2 0,1-3 0 15,2 0-2-15,-3 2 0 0,-1-1 0 0,5 1 0 16,-4-2 2-16,3 1 1 0,-3 0-3 0,0-1 2 16,0 3 1-16,3-2-2 0,-3 0 0 0,0 0-2 15,3 2-2-15,-4-2 3 0,2 0 0 0,-2-1 1 16,-2 2-3-16,2-4 3 0,0 2 0 0,-3 0-2 15,2-2 5-15,1 1-3 0,-4-3-3 0,4 6 2 16,-2-5 1-16,2 1-1 0,-4-2 2 0,5 5 1 16,-5-5-5-16,5 0 4 0,-5 0-2 0,5 2 2 0,-5-2 1 15,5 2-4-15,-5-2 0 0,0 0 1 16,9 0 2-16,-9 0-2 0,4 3-5 0,-4-3-16 0,0 0-30 16,0 0-18-16,0 0-38 0,0 0-68 0,0 0-141 15,0 0-342-15,0 0 152 0</inkml:trace>
  <inkml:trace contextRef="#ctx0" brushRef="#br0" timeOffset="77896.1">16643 10447 157 0,'0'0'161'0,"0"0"-17"15,0 0-16-15,0 0-15 0,0 0-8 0,0 0-15 16,0 0-7-16,0 0-6 0,0 0-9 0,0 0-8 15,0 0-10-15,0 0 1 0,0 0-7 0,0 0-3 16,0 0-3-16,0 0-11 0,0 0-1 0,0 0 3 0,0 0-4 16,0 0 1-16,0 0-5 0,0 0 1 0,0 0 2 15,0 0 5-15,0 0 4 0,0 0 0 0,0 0 0 16,0 0 1-16,22 2-5 0,-22-2 2 0,9 0-4 16,-9 0-6-16,10-2 1 0,-1 4-5 0,-4-2-1 15,4 0-2-15,0 1 1 0,0-1-5 0,0 1 1 16,1 0 3-16,0 1-8 0,2-1 4 0,-3 1-3 15,-2 0-1-15,4-2 4 0,-3 2-6 0,0-2 3 16,-1 1-6-16,-2-1 4 0,-5 0 3 0,10 2-6 0,-10-2 3 16,6 0-3-16,-6 0 5 0,6 0-4 15,-6 0-2-15,0 0-1 0,0 0 4 0,5 3-2 0,-5-3 1 16,0 0-3-16,0 0 2 0,0 0 1 16,0 0 0-16,0 0-3 0,0 0-1 0,0 0-19 0,0 0-16 15,0 0-25-15,0 0-26 0,0 0-59 0,0 0-146 16,0 0-316-16,-3-11 140 0</inkml:trace>
  <inkml:trace contextRef="#ctx0" brushRef="#br0" timeOffset="78363.34">16808 10279 40 0,'0'0'161'0,"0"0"-14"0,-3-2-14 16,3 2-8-16,0 0-11 0,-4-5-10 0,4 5-13 0,0 0-6 15,0 0-11-15,0 0-7 0,0 0-9 0,0 0-7 16,0 0-5-16,0 0-5 0,0 0-3 0,0 0-4 15,0 0 1-15,0 0-1 0,0 0-7 0,0 0 1 16,0 0 3-16,0 0 0 0,0 0-1 0,0 0 0 16,0 0 1-16,0 0 0 0,4-4 0 0,-4 4 0 15,0 0 0-15,0 0 0 0,0 0-5 0,0 0 0 16,0 0-3-16,0 0 1 0,0 0-5 0,0 0-2 16,0 0-3-16,0 0 1 0,0 0-4 0,0 0-5 15,0 0 4-15,0 0-4 0,0 0 3 0,0 0 2 0,0 0-10 16,0 0 4-16,0 0 1 0,4 11-3 0,-2-8 1 15,0 2 0-15,-1 0-3 0,1 0 6 0,-1 2-3 16,2-1-2-16,-5 1 0 0,4 2 3 0,-2-1-3 16,-2 1 0-16,1 0 0 0,1 0 1 0,0 2-1 15,-1-2-3-15,-1 0 5 0,1-1-19 0,0-1-39 16,0 0-42-16,-1 1-83 0,0-3-117 0,-1 0-319 16,0 0 141-16</inkml:trace>
  <inkml:trace contextRef="#ctx0" brushRef="#br0" timeOffset="79897.35">19529 10415 8 0,'0'0'138'16,"0"0"-2"-16,6-2 0 0,-6 2-7 0,0 0-5 0,0 0 0 16,0 0-10-16,0 0-3 0,0 0-8 0,0-3-7 15,0 3-7-15,0 0-9 0,0 0-11 0,0 0-9 16,0 0-5-16,0 0-6 0,-9-7-6 0,9 7-4 16,-4-3-6-16,4 3 0 0,0 0-6 0,-5-2 1 15,5 2-3-15,-4-2-2 0,4 2-3 0,0 0-2 16,-8-2-3-16,8 2 2 0,-6-1-4 0,6 1 3 15,-9-2-8-15,5 0 5 0,4 2-2 0,-10-4-4 0,5 3 4 16,0 0-6-16,5 1 4 0,-8-2-6 0,3 0 3 16,-1 1 2-16,-2-1-5 0,1 2 3 15,-1-2-1-15,1 2 0 0,7 0-4 0,-14-2 2 0,8 2 2 16,-2-3-2-16,2 3 0 0,-2 0-2 0,2-2-5 16,-1 1 7-16,1 0-3 0,6 1 0 0,-14-1 0 15,9 1-3-15,5 0 4 0,-9-3 0 0,4 3 0 16,5 0 2-16,-13-1-2 0,8 1-1 0,-3 0 1 15,1 0 0-15,0 1 18 0,-2-1 1 0,2 1-3 0,-1-1-8 16,-1 2 2-16,-1-1-3 0,-3-1 1 16,2 1-1-16,-2 0-1 0,0 1 2 0,1 1-4 0,1-3 3 15,-1 2-3-15,1 1-2 0,-2-1 0 0,3 1 2 16,2-2-4-16,-2-1 3 0,0 6-1 0,1-6 0 16,-1 2-6-16,2 0 1 0,0-1 4 0,-1 1-4 15,3 1 4-15,0-1-2 0,0 0 3 0,0 0-1 16,-3 3-1-16,4-4-4 0,-4 2 0 0,3 1 6 15,-3-1-2-15,1-1 3 0,0 2-3 0,-2-2-1 16,-2 2 1-16,1-2 0 0,1 1-1 0,-1-1-1 0,0 2 2 16,1-1 0-16,4-1 2 0,-1 0-3 0,1 1 0 15,1-1-1-15,-3 2 2 0,3-2 1 16,-3 0-2-16,3 1-1 0,1-1 0 0,0 2 2 0,0-3-2 16,4-1 1-16,-7 4 3 0,3-1-1 0,0-1-2 15,4-2 4-15,-9 5-2 0,5-3-1 0,0 1 1 16,0-2 0-16,-1 0 0 0,5-1 0 0,-9 7 3 15,3-4-5-15,0-1 3 0,1 1-6 0,1-2 3 16,-2 3 3-16,2-1 1 0,0-2-2 0,4-1-3 16,-9 3-3-16,8-1 1 0,-4 0 9 0,5-2 4 15,-7 3 0-15,5 0 10 0,-3-1 1 0,5-2-7 0,-4 6 4 16,-2-4 0-16,6-2-1 0,-6 1-6 0,6-1 1 16,0 0 2-16,-5 2-3 0,5-2 3 0,-6 3-2 15,1-2 0-15,0 0 2 0,5-1 0 0,-8 1-1 16,4 4 0-16,4-5-2 0,-2 2 1 0,2-2-2 15,-7 2 3-15,7-2-2 0,-6 1-6 0,6-1 6 16,-4 2-2-16,4-2 0 0,-8 1-4 0,8-1 1 16,-5 3 4-16,1-2 0 0,4-1 1 0,-5 2-1 15,5-2 0-15,0 0 1 0,0 0-1 0,-5 1 0 16,5-1 0-16,0 0 0 0,0 0-1 0,0 0 0 16,0 0-1-16,0 0-2 0,-9-4 0 0,9 4-21 0,0 0-23 15,-1-5-26-15,1 5-32 0,0 0-47 16,5-7-38-16,-4 1-197 0,3 2-409 0,1 1 181 0</inkml:trace>
  <inkml:trace contextRef="#ctx0" brushRef="#br0" timeOffset="80779.84">18644 10408 90 0,'0'0'149'0,"0"0"-14"0,0 0-16 15,0 0-4-15,0 0-11 0,0 0-11 0,0 0-8 16,0 0-9-16,0 0-6 0,0 0-9 0,0 0-9 0,0 0-3 15,0 0-4-15,0 0-9 0,0 0 2 0,0 0-9 16,0 0 1-16,0 0-4 0,0 0-3 0,0 0-1 16,0 0 0-16,0 0-5 0,0 0-3 0,0 0-4 15,0 0 1-15,0 0 2 0,0 0-4 0,0 6 0 16,0-6-1-16,0 0 0 0,0 0-4 0,0 0-2 16,-2 6-2-16,-1-4 10 0,3-2-9 0,-4 6 6 15,3-5 3-15,-3 2-2 0,0 0 3 0,3 1-3 16,-5-1-1-16,2 1 5 0,1 0 3 0,2 1-2 15,-4-1-3-15,-1 1 0 0,2-2 3 0,0 1 1 16,-2 1-4-16,2-3-3 0,1 3 2 0,-1-2 1 0,0 0-2 16,2-2-12-16,1 3 12 0,-1 0-6 15,-3-1 7-15,3 1-4 0,-1-2-1 0,3-2 4 0,-2 5-2 16,0-2-5-16,2-3 6 0,-2 7-2 0,2-5-3 16,0-2 2-16,0 5 5 0,0-5-4 0,1 5-2 15,-1-5 3-15,0 6 5 0,0-6-1 0,1 3-2 16,-1-3 4-16,0 5-3 0,0-5-3 0,0 0-3 15,0 3 4-15,0-3 0 0,4 5 4 0,-4-5-2 16,3 2 1-16,-3-2-4 0,1 2 3 0,-1-2-3 16,9 2-1-16,-9-2 1 0,6 1 5 0,1 1-5 0,0-2 0 15,2 2 4-15,-4-1-5 0,3-1 0 0,1 2-3 16,0-2 5-16,-4 0-6 0,4 0 2 0,-9 0 2 16,9 1-4-16,-3 0 2 0,-6-1-1 0,7 2-2 15,-7-2 0-15,6 3 2 0,-6-3-1 0,4 1-1 16,-1 0 0-16,-3-1 1 0,4 3 2 0,-3 0-4 15,-1-3 1-15,0 0 4 0,5 5-1 0,-5-1-2 16,2-1-3-16,-2-3 3 0,3 3 1 0,-2-1 2 16,-1-2-4-16,0 0 1 0,0 0 4 0,0 0-2 15,1 4-2-15,-1-4 3 0,0 0 0 0,0 0 0 16,0 0 1-16,0 0-5 0,0 0 3 0,0 0 2 0,0 0 0 16,-6 3-3-16,6-3-1 0,0 0 2 0,0 0 0 15,0 0-4-15,0 0 1 0,0 0 4 0,0 0-3 16,0 0 2-16,0 0-2 0,0 0-3 0,0 0 2 15,0 0 2-15,0 0 7 0,0 0 4 0,0 0 2 16,0 0-1-16,0 0 0 0,0 0-5 0,0 0-2 16,0 0 8-16,0 0-8 0,0 0 2 0,-1-12 3 15,-2 9-1-15,1-2-4 0,1 1 2 0,-2-1 4 0,2-1 0 16,1 0-7-16,-3 0 8 0,2 0 1 0,-2-5-7 16,1 6-1-16,-1-3 0 0,2 2 0 15,-2-1-2-15,2 2 0 0,-3 1-11 0,3 1-38 0,-3-1-55 16,4-1-84-16,-4 1-158 0,4 0-370 0,0 4 165 15</inkml:trace>
  <inkml:trace contextRef="#ctx0" brushRef="#br0" timeOffset="82093.84">18656 10514 50 0,'-9'-4'117'0,"9"4"-15"16,0 0-8-16,0 0-11 0,0 0-11 0,0 0 0 16,0 0-10-16,0 0-5 0,0 0-6 0,0 0-4 15,0 0-7-15,0 0-8 0,0 0-7 0,0 0 6 16,0 0-2-16,0 0-5 0,0 0 3 0,0 0-9 0,0 0-3 16,0 0 6-16,0 0-9 0,0 0 2 0,0 0-3 15,0 0-4-15,0 0 1 0,0 0 5 0,0 0-1 16,0 0-6-16,0 0-4 0,0 0-2 0,0 0 10 15,0 0-5-15,0 0-1 0,0 0-1 0,0 0 0 16,0 0-2-16,0 0 1 0,0 0-3 0,0 0 2 16,0 0 0-16,0 0 2 0,11 8 4 0,-11-8-9 15,0 0 4-15,-10 6-4 0,6-4 7 0,3 0-7 0,1-2 3 16,-5 5-2-16,1-3-1 0,0 2-3 16,3-1 9-16,-3-1-8 0,4-2 6 0,-4 4 1 0,4-4 1 15,-1 3 0-15,1-3 2 0,0 0 4 0,-4 4 1 16,4-4 5-16,0 0 3 0,0 0 0 15,0 0-5-15,0 0 6 0,-1 3-5 0,1-3-5 0,0 0 4 16,0 0-3-16,-6 2 3 0,6-2 0 0,0 0 1 16,0 0-2-16,0 0 7 0,0 0 1 0,0 0 9 15,0 0 6-15,0 0 1 0,6 4 6 0,-6-4 5 16,0 0 4-16,5 1 5 0,-5-1 0 0,0 0 1 0,0 0-5 16,10-1-7-16,-10 1-6 0,0 0-2 0,9-2-3 15,-6 0-5-15,-3 2-3 0,5-2 0 0,-5 2-2 16,5-1-5-16,-5 1 0 0,6-2 0 0,-2-2-4 15,-4 4-1-15,4-2-2 0,-4 2-3 0,5-4 0 16,-2 3-1-16,-3 1-2 0,6-2-1 0,-6 2 1 16,8-2 3-16,-4 1-5 0,-1-3-1 0,3 3 2 15,-3-1-1-15,4-1-1 0,-1 1 1 0,-1 1-5 16,2-1 3-16,-2-3 0 0,0 4-1 0,2-2-2 16,1 0 0-16,-3 1 3 0,0-1-1 0,2 1 0 0,-1-1 0 15,-1 1 1-15,2-3-3 0,-1 3 3 0,-2-1 1 16,1 2-5-16,0-2 3 0,0 1-3 15,-1-2 4-15,1 2-1 0,0 0 0 0,-1-1-2 0,2 2-1 16,2-2 1-16,-4 1 1 0,4-1-4 0,-3 3 3 16,1-3 1-16,2-1 15 0,-2 2-2 0,2-1 0 15,2 0-2-15,-1 1-7 0,0-1 4 0,2-1 1 16,-2 1-1-16,1 1-2 0,1-3 0 0,-1 4-1 0,-1-3 1 16,1 1-2-16,-1 1-1 0,0-3-1 0,-2 4 2 15,1-1-1-15,0 0 0 0,-1 0 0 16,-1 1-3-16,2-2 0 0,-1 2 0 0,1-2 1 0,-3 3-1 15,4-1-4-15,-4 0 5 0,4-1-1 0,0 1-6 16,-1 1 1-16,-2-2 5 0,1 0 2 0,2 2-1 16,-1 0-3-16,0-1 2 0,2 0-2 0,-1 1 2 15,3 0 2-15,-5-4-2 0,2 4-2 0,1 0 1 16,-2 0-1-16,-1 0-1 0,-1 0 1 0,5 0-1 16,-3 0 2-16,-4 4-2 0,-4-4 4 0,9 0 0 15,-3 0-2-15,-6 0 1 0,9 0 0 0,-9 0 0 0,5 0-3 16,-5 0 3-16,8 0 1 0,-2 1-1 0,-6-1-2 15,8 0-7-15,-8 0 10 0,8 0-4 0,-8 0 4 16,9-1-2-16,-4 1 0 0,-5 0 1 0,9-4 0 16,-9 4 0-16,9-1-6 0,-4 1 7 0,0-1 1 15,-5 1-3-15,9-1 0 0,-9 1 0 0,8-1 2 16,-3-1-1-16,-5 2-3 0,0 0 5 0,7 0-4 16,-7 0 1-16,0 0-2 0,0 0 3 0,0 0-3 15,9 0 3-15,-9 0-1 0,0 0 1 0,0 0-3 0,0 0 3 16,0 0-5-16,0 0 3 0,5-1-1 15,-5 1 2-15,0 0 0 0,0 0 0 0,0 0 0 0,0 0 0 16,0 0-2-16,0 0-4 0,0 0-1 16,0 0-7-16,0 0-5 0,0 0-17 0,0 0-15 15,0 0-25-15,0 0-20 0,0 0-52 0,0 0-204 0,0 0-382 16,0 0 169-16</inkml:trace>
  <inkml:trace contextRef="#ctx0" brushRef="#br0" timeOffset="83183.87">18731 10439 22 0,'0'0'130'0,"0"0"-9"0,0 0-12 15,0 0-5-15,0 0-1 0,0 0-9 0,0 0-6 0,-1-6-1 16,1 6-5-16,0 0-5 0,0 0-5 0,0 0-4 16,1-4 1-16,-1 4-6 0,0 0-3 0,0 0-4 15,0 0-9-15,0 0-2 0,0 0-5 0,0 0 1 16,0 0-7-16,0 0-2 0,0 0-5 0,0 0-6 16,0 0 0-16,0 0-3 0,0 0 5 0,0 0-8 15,0 0-5-15,0 0 1 0,0 0 0 0,0 0-2 16,0 0-1-16,0 0 2 0,0 0-3 0,0 0 2 0,0 0-4 15,0 0 1-15,0 0 0 0,-6 11-3 0,4-7 3 16,-1 1 1-16,-1 0-6 0,-2 0 1 0,2 0-1 16,0 0 3-16,-1 2 0 0,-2 0-1 0,0 0 1 15,-1 0-2-15,4 1 3 0,-5-2 0 0,4 2-4 16,-4 0 4-16,3-2-5 0,-1 3 2 0,2-5 0 16,0 6-3-16,-4-3 5 0,5-2-5 0,1 1 10 15,1-1-9-15,-2-2 1 0,3 3-6 0,-3-4 7 16,2 2 1-16,0-1-4 0,2-3 7 0,-5 5-1 15,5-5 6-15,-1 3 1 0,1-3 3 0,0 4-1 16,0-4 1-16,0 0 0 0,0 0 2 0,0 5 0 0,0-5-3 16,-2 3-2-16,2-3-2 0,0 0 0 0,0 0 3 15,0 0-3-15,0 0 2 0,0 0 5 0,-3 2 4 16,3-2-1-16,0 0 3 0,0 0-1 0,0 0 1 16,0 0-2-16,0 0-3 0,0 0-1 0,0 0-2 15,0 0 1-15,0 0-3 0,0 0 0 0,0 0-1 16,0 0-3-16,0 0 0 0,0 0 1 0,0 0 2 15,0 0-2-15,0 0 1 0,0 0-1 0,0 0 3 0,0 0 0 16,0 0-4-16,0 0 1 0,0 0-3 16,0 0 2-16,0 0-4 0,0 0 0 0,0 0-1 0,0 0 3 15,0 0 0-15,0 0-4 0,0 0 1 0,0 0 6 16,0 0-3-16,0 0-1 0,0 0 0 0,0 0-4 16,0 0 2-16,0 0 2 0,0 0 3 0,0 0-5 15,0 0 0-15,0 0-1 0,0 0 2 0,0 0 1 16,0 0 2-16,0 0-5 0,20-2 2 0,-12 2-2 15,0 0 3-15,-2 0-2 0,3 0-2 0,1 1-2 16,-2-1-4-16,5 1 3 0,-7 1 1 0,3 0 2 16,0-1-5-16,1-1 0 0,-2 2 0 0,2-2 7 15,-2 0-7-15,-3 3 1 0,0-2 6 0,0-1 0 16,-5 0 0-16,8 1-4 0,-8-1 1 0,6 0 3 0,-6 0-1 16,5 3-2-16,-5-3-1 0,0 0 3 0,4 2-3 15,-4-2 3-15,0 0-2 0,0 0 0 0,0 0-2 16,0 0 4-16,0 0-2 0,7 0 0 0,-7 0-2 15,0 0 1-15,0 0-3 0,0 0-33 0,0 0-42 16,0 0-69-16,2-5-256 0,2 3-435 0,-2-1 193 16</inkml:trace>
  <inkml:trace contextRef="#ctx0" brushRef="#br0" timeOffset="140931.98">8121 11869 48 0,'0'0'67'0,"0"0"-2"0,0 0-12 15,0 0-7-15,0 0-1 0,0 0-3 0,0 0-4 16,0 0-5-16,0 0 0 0,0 0-5 0,0 0 0 16,0 0-2-16,0 0 2 0,0 0-1 0,0 0 2 15,0 0-2-15,0 0-4 0,0 0 3 0,0 0-5 0,0 0 4 16,0 0-2-16,2-4-5 0,-2 4 12 16,0 0-2-16,2-2 1 0,-2 2 10 0,0 0-7 15,0 0-4-15,0 0-1 0,0 0-1 0,0 0-7 0,0 0-1 16,0 0 0-16,0 0-1 0,4-5-6 0,-4 5 3 15,0 0-3-15,0 0 4 0,0 0-4 16,0 0-11-16,0 0 10 0,0 0-18 0,0 0 14 0,0 0 5 16,0 0-5-16,12 5 1 0,-12-5 3 0,0 0-3 15,5 1-1-15,-5-1-4 0,0 0 3 0,6 1-2 16,-6-1 3-16,0 0 1 0,6 0-12 0,-6 0 6 16,0 0 4-16,9 0-4 0,-1 0 3 0,0-1-16 0,-1 0 12 15,5 1 7-15,-1 0-11 0,2-1 11 16,5-1-6-16,-1 0 2 0,2-1 0 0,1 2 1 0,7-3-4 15,1 0 2-15,-1-5 3 0,1 6 1 0,-1-5-3 16,-4 5-9-16,-1-1 6 0,5-1-2 0,-8 1-4 16,0-1 7-16,-2 1-5 0,-2 0 3 0,-4 1 2 15,1 0 0-15,-2 1-1 0,0 0-4 0,-2 0 1 16,1 2-2-16,-4-2 0 0,0 1 7 0,3-1-4 16,-3 2 1-16,1-2-4 0,1 0 3 0,-7 2 11 15,9-2-16-15,-9 2 10 0,6 0-2 0,-6 0-1 16,10 0-6-16,-10 0-8 0,4-1-2 0,-4 1-6 15,0 0-6-15,6-2-15 0,-6 2-5 0,0 0-19 16,0 0-18-16,0 0-69 0,0 0-165 0,0 0 74 16</inkml:trace>
  <inkml:trace contextRef="#ctx0" brushRef="#br0" timeOffset="143814.04">6932 11865 30 0,'0'0'54'15,"0"0"1"-15,0 0-9 0,0 0 5 0,0 0-9 16,0 0 2-16,0 0 0 0,0 0-4 0,0 0-11 15,0 0 3-15,0 0-4 0,0 0 0 0,0 0-5 16,0 0-8-16,0 0 4 0,0 0 1 0,0 0-4 16,0 0 0-16,0 0-5 0,0 0-1 0,0 0 2 15,0 0-7-15,0 0 2 0,0 0-16 0,0 0 14 16,0 0 6-16,0 0-4 0,0 0 6 0,0 0 3 0,0 0-2 16,0 0 3-16,0 0 0 0,0 0-2 0,18-3-2 15,-18 3-1-15,0 0-1 0,0 0-3 0,0 0 1 16,0 0 2-16,6 0-4 0,-6 0-9 0,0 0 6 15,7-2 4-15,-7 2-8 0,0 0 2 0,7 0 0 16,-7 0 1-16,6-2 4 0,-6 2-1 0,7 0-5 16,-7 0 4-16,8-3-3 0,-5 3-1 0,-3 0 0 15,0 0 1-15,10 0 6 0,-10 0-5 0,8 0-9 16,-8 0 8-16,8-1-2 0,-3 1 2 0,-5 0-1 16,11 0-2-16,-5-2 4 0,0 1-2 0,-1 0 3 15,-5 1-2-15,14 0-1 0,-7 0 3 0,0 0-1 0,2-2-4 16,0 2 8-16,0-1-7 0,2 1 0 15,1-1-2-15,0 1 4 0,-1-3-3 0,2 1 1 16,1 1-2-16,-3 0 0 0,2 1 10 0,0-1-8 0,0 0 0 16,-1 1-2-16,3 0 5 0,-4-1-5 0,3 1-2 15,-1 0 1-15,0 0 2 0,0 0-10 0,0 0 10 16,0 0 4-16,1 1-7 0,-1-1 6 0,6 2-2 16,-6-2-10-16,5 0 11 0,-1 1 3 0,0-1 6 15,0-1-1-15,2 1 1 0,0 0 2 0,-2-1-6 0,2 1 15 16,2-1-11-16,-1 0 1 0,3-2-8 15,-1 3 7-15,5-3 2 0,0 2 7 0,-1-2-2 16,2-1-1-16,2 2 7 0,-2-2-7 0,-9 0 1 0,3 1 6 16,6-2-1-16,-8 2 1 0,2-1 1 0,-4-1 1 15,1 2-4-15,1-1-2 0,0 1-5 16,-5 1 5-16,3-3-1 0,0 3-9 0,-1-2 4 0,2 3-3 16,-2-2 3-16,-1 3-2 0,3-1-2 0,-2 1 0 15,1 0 0-15,1-1-5 0,-3 1 3 0,6 1-1 16,-5-2-4-16,3 2 0 0,2-1 0 0,-3 0 3 15,3 0 0-15,-1 1-6 0,1-1 7 0,-1 0-2 16,0 0-7-16,1 0 5 0,-4 0 1 0,4-1-2 16,-3 0 0-16,0-1 1 0,0 0-1 0,-1 2-3 15,1 0 2-15,0-1 2 0,-1 0 1 0,1 0 0 0,2 0-1 16,-6 2-1-16,6-2 1 0,-3 0-1 0,-1 1 0 16,3 0-3-16,-4 0-1 0,2 0 4 0,-5 0 1 15,5-1 3-15,-5 1-7 0,4-2 0 0,-1 2 3 16,0-3-1-16,5 3-1 0,-3-2-2 0,0 0 0 15,-4 1 3-15,2 0-6 0,-3-1 7 0,-1 1 0 16,0 1-3-16,3-2 4 0,-4 1-4 0,-1 1 3 16,0-1-2-16,-1 2 3 0,2-3-1 0,-4 2 1 0,2 0 4 15,-3-2-5-15,6 1-1 0,1 0-1 0,-4 0-2 16,-3 2 7-16,6-2-14 0,-1 1 13 16,-2 0-10-16,-1-2 2 0,-1 2 6 0,1-1 0 0,-4 0 3 15,2 1-3-15,-6 0-4 0,8 0 1 0,-8 0 2 16,8-3 6-16,-8 3-7 0,0 0 1 15,0 0 0-15,7 0 1 0,-7 0-2 0,0 0-1 0,0 0 7 16,0 0 2-16,0 0-5 0,0 0 0 0,0 0-2 16,0 0-1-16,0 0 2 0,0 0 0 0,0 0-2 15,0 0-2-15,0 0 2 0,0 0-3 0,0 0 4 16,0 0-2-16,0 0-7 0,0 0-3 0,0 0-2 0,0 0 6 16,0 0-5-16,0 0 5 0,0 0 1 0,0 0-5 15,0 0 10-15,0 0-4 0,0 0 0 16,0 0 4-16,0 0-2 0,0 0 1 0,0 0 0 0,-20 3-7 15,20-3-10-15,0 0-2 0,0 0-18 0,0 0-8 16,0 0-21-16,0 0-18 0,-8 0-91 0,8 0-194 16,0 0 86-16</inkml:trace>
  <inkml:trace contextRef="#ctx0" brushRef="#br0" timeOffset="144225.38">9113 11722 46 0,'-4'-3'104'0,"4"3"-7"0,0 0-13 15,0 0-4-15,0 0-10 0,0 0-11 0,0 0-3 16,0 0 6-16,0 0-5 0,-9 0-1 0,9 0-6 16,0 0-4-16,0 0-3 0,0 0 7 0,0 0-2 15,-4-1 1-15,4 1 1 0,0 0 5 0,0 0-11 0,0 0 5 16,0 0-11-16,0 0-1 0,0 0-7 15,0 0 0-15,0 0-9 0,-6-3 1 0,6 3 0 16,0 0-2-16,0 0-6 0,0 0-3 0,0 0 3 0,0 0-5 16,0 0 4-16,-1 7-4 0,1-7-2 0,0 4 1 15,0-4-2-15,0 5 4 0,0-5-7 0,0 0 6 16,0 5-2-16,0-5-3 0,-4 3 1 0,4-3-2 16,0 0 1-16,1 5-4 0,-1-5 0 0,0 0 5 15,0 0-12-15,0 0 5 0,0 0 11 0,0 4-11 16,0-4 5-16,0 0 3 0,0 0-5 0,0 0-2 15,0 0 7-15,0 0-2 0,0 0-3 0,0 0-5 16,0 0 2-16,-1-12 7 0,1 12-11 0,0 0 1 16,1-6-13-16,-1 6-10 0,0-5-32 0,0 5-38 15,0 0-139-15,0 0-256 0,0 0 114 0</inkml:trace>
  <inkml:trace contextRef="#ctx0" brushRef="#br0" timeOffset="145709.42">6840 11924 30 0,'0'0'136'0,"-3"-3"-7"0,3 3-14 16,0-3-13-16,0 3-19 0,0 0-5 0,-2-4-4 16,2 4-8-16,0 0-10 0,0 0-1 0,0 0-9 15,-2-4-2-15,2 4-5 0,0 0-6 0,0 0 3 16,0 0-7-16,0 0 2 0,0 0-6 0,-2-4 4 15,2 4 5-15,0 0 2 0,0 0-3 0,0 0 2 0,0 0 0 16,-3-3-6-16,3 3 5 0,0 0-9 0,0 0 0 16,0 0-4-16,-2-5 2 0,2 5-2 0,0 0-2 15,0 0-5-15,0 0-10 0,-2-2 2 0,2 2 8 16,0 0-6-16,0 0 0 0,-4-4 5 0,4 4-3 16,0 0 1-16,0 0-6 0,0 0 3 0,0 0-1 15,0-3-1-15,0 3 3 0,0 0 1 0,0 0-5 16,0 0 1-16,0 0 1 0,0 0 2 0,0 0 1 15,0 0-1-15,-1-5-3 0,1 5-1 0,0 0 4 16,0-5-4-16,0 5 1 0,0 0 2 0,0 0-2 16,0-7-1-16,0 7-1 0,0 0 2 0,0 0 1 0,1-3-4 15,-1 3-1-15,0 0-1 0,0 0 1 0,0 0 2 16,0 0-1-16,0 0-2 0,0 0 0 0,-2-4 1 16,2 4-3-16,0 0 2 0,0 0-2 0,0 0 2 15,0 0-1-15,0 0-3 0,0 0-1 0,0 0 4 16,0 0-1-16,0 0-2 0,0 0 0 0,0 0 2 15,0 0 0-15,4 11 4 0,-3-8-3 0,-1-3-1 16,3 6 1-16,-1-4-5 0,-2-2 0 0,3 5 2 0,-3-5 0 16,1 2 0-16,2 1 0 0,-3-3-3 0,0 0 5 15,1 4 4-15,-1-4 1 0,0 0-5 0,3 2 2 16,-3-2-1-16,0 0 4 0,0 0-2 0,0 0 0 16,0 0 1-16,0 0-3 0,2 3 0 0,-2-3 4 15,0 0-5-15,0 0 5 0,0 0-5 0,0 0 4 16,0 0-3-16,0 0 3 0,0 0-4 0,0 0 2 15,0 0 0-15,0 0 3 0,0 0-8 0,0 0 3 16,0 0 3-16,0 0 2 0,0 0-3 0,0 0-5 16,0 0 5-16,0 0-1 0,0 0 3 0,0 0 0 15,-2-13 0-15,2 13-2 0,0 0-1 0,0 0 0 0,0 0-3 16,-3-4 4-16,3 4-2 0,0 0 2 0,0 0-3 16,0 0 4-16,0 0 1 0,0 0-5 0,0-4-1 15,0 4 4-15,0 0-2 0,0 0 5 0,0 0-10 16,0 0 4-16,0 0-2 0,0 0 4 0,0 0-1 15,5-4 2-15,-5 4 2 0,8-2-6 0,-3-1 4 16,1 2 0-16,3-2-5 0,0 0 4 0,0 1-2 16,0-1 0-16,2 1 3 0,1-2-6 0,-3 0 3 15,6 1-7-15,-2 0-5 0,1 1-5 0,4-4-8 0,-4 3-2 16,3 0-10-16,-3 0-6 0,2-2 0 16,2 1-5-16,-2 1-3 0,1 0 6 0,0-1-1 0,1 1 5 15,-5 1 3-15,1-1 3 0,2 0 5 0,-2 0 2 16,1 2 5-16,2-3-2 0,-4 2 0 0,6 1 3 15,0-2-5-15,1 1 6 0,0 2-9 0,0-3 0 16,1 1-11-16,7 0-2 0,-5-1-3 0,4 1-10 16,-5 0-18-16,-2-1-50 0,8-1-136 0,-5 3 61 15</inkml:trace>
  <inkml:trace contextRef="#ctx0" brushRef="#br0" timeOffset="146108.98">7955 11708 43 0,'19'-3'41'0,"-1"-1"4"0,-4 3-4 0,6-2-7 16,-4 2-4-16,-3-3 3 0,4 2-5 0,-1 1 0 16,-2-1-6-16,-1 2-3 0,5-2 2 15,-1 2-6-15,-3 0-2 0,1 0 1 0,-1-1 1 0,-1 0-6 16,2 1 1-16,3 0-1 0,-4 0 0 0,4-3-1 16,1 2-2-16,0-3 0 0,-2 4-2 0,1-3 2 15,-2 1 3-15,0 0-4 0,4 1-2 0,-6-2 0 16,4 1-3-16,-4-2-12 0,4 0 15 0,0 3 3 15,-3-1-6-15,1-2 8 0,-1 3-3 0,2-1-1 16,0 0-7-16,2 1 0 0,-2-1-4 0,2-1 1 16,-1 2 0-16,1-2 4 0,2 0-1 0,-2 0-4 0,0 1 2 15,2 0 4-15,-2-1 2 0,1-1-10 0,2 3 6 16,-1 0-2-16,0-3 5 0,-2 3-6 0,-2-1 1 16,2 0 5-16,3 2 2 0,-4-1 0 0,-4 1 2 15,2 0-1-15,2 1 0 0,-5-1-1 0,1 0 1 16,0 1-4-16,-1-1 7 0,1 0-8 0,0 0 9 15,0 0-6-15,-1 0 0 0,1-1-1 0,-1 1 0 16,5 0 5-16,-6-1-5 0,2-1-1 0,1 2-8 16,-2-3 13-16,-2 6-1 0,0-6-3 0,5 6 0 0,-5-6 1 15,0 3 2-15,1 0-9 0,-2-1-16 16,3 0 0-16,-3-1-13 0,2 2-37 0,-2 0-76 16,-1 0 35-16</inkml:trace>
  <inkml:trace contextRef="#ctx0" brushRef="#br0" timeOffset="151849.29">11129 11851 85 0,'0'0'93'0,"-2"-3"-15"0,2 3-1 16,0 0-21-16,-4-2 7 0,4 2 3 0,0 0-10 0,0 0 1 15,0 0 0-15,0 0 0 0,-2-6-6 0,2 6-9 16,-3-2 4-16,3 2-4 0,-3-2-3 0,3 2-1 16,-3-3-2-16,3 3-4 0,-4-3 0 0,4 3 0 15,-4-4-4-15,4 4-3 0,-8-1-3 0,8 1-7 16,-6-3 1-16,6 3 5 0,-8-1-8 0,3 0-3 15,5 1 5-15,-10 0-6 0,10 0 1 0,-13-1 0 16,8 1 0-16,-3 1-6 0,-1-1 4 0,3 1 5 0,-2-1-5 16,-1 0-4-16,-1 1 4 0,-1 0-3 0,-2 2 2 15,1-3 0-15,1 3-5 0,-2-2 5 16,3 2-3-16,-2 0 5 0,1-1-8 0,-2 0 5 0,5 4-4 16,-2-4-1-16,1 2 2 0,0-1 0 0,2 2 2 15,-5 0-1-15,4-1-2 0,3 3 4 0,-5 1-6 16,5-3-5-16,-1 2 4 0,-1 0-1 0,3 0 4 15,-2 1 5-15,0 0-8 0,-1 2 5 0,3 1-5 16,-1-3 5-16,-7 6-5 0,4 0-3 0,-4-1-2 16,1-1 9-16,4 1-2 0,-2-4-7 0,1 0 4 15,-1 0 3-15,1 1 0 0,3 0 2 0,-4 0-3 0,2-2 0 16,1 0-5-16,1 1 8 0,-3 0-4 0,2-1-3 16,2 1 3-16,-1-2 3 0,-3 0 2 0,3 0 0 15,0-2-9-15,1 4 8 0,-1-1-5 0,0 0-5 16,0 1 5-16,-3-2 8 0,3 1-1 0,0 2-3 15,-1-1-4-15,3 3 4 0,-3-3 3 0,-2-2-9 16,8-1 6-16,-4 1-1 0,2-2-1 0,-1-1-1 16,2 2 1-16,-2-2 2 0,1 1-2 0,0 0 2 0,1-2 0 15,-2 5-16-15,3-7-25 0,-1 4-37 16,-3-2-148-16,3 1-240 0,1-4 106 0</inkml:trace>
  <inkml:trace contextRef="#ctx0" brushRef="#br0" timeOffset="152775.76">10402 12213 46 0,'-1'-4'125'0,"1"4"-6"0,-5-3-7 0,5 3-16 0,0 0-7 15,0-5-10-15,0 5-5 0,0 0-9 16,5-4-9-16,-5 4-1 0,4-3-12 0,-4 3 0 0,5-2-7 16,-5 2-1-16,8 0-3 0,-8 0-2 0,5 0-5 15,-5 0 2-15,0 0-5 0,6 4-5 0,-6-4-3 16,0 0 0-16,0 0 1 0,8-4-1 0,-8 4-4 16,0 0 0-16,0 0-1 0,0 0-3 0,0 0-1 15,0 0 1-15,1 6 3 0,-1-6-6 0,-1 5 8 0,1-5-5 16,-3 7-4-16,2-3 3 0,0 0-2 15,-2 1 1-15,3 2-2 0,-1-2 1 0,-3 1-1 0,2 0 2 16,-1 0-4-16,3-1 2 0,-1 2 1 0,-2-1 2 16,2-1-13-16,-2 1 9 0,2 0-11 0,0-1 10 15,-2 1 3-15,3 0 2 0,-4-3-5 0,4 2-6 16,-1 0 4-16,1-1 10 0,0-4-3 0,-3 3-2 16,3 1 4-16,0-4-4 0,-2 6 0 0,2-6 2 15,0 0 1-15,2 4-1 0,-2-4 5 0,4 2 10 16,-4-2-7-16,0 0 1 0,0 0 3 0,0 0-4 15,0 0 1-15,0 0-8 0,0 0 1 0,13-4-2 16,-13 4-1-16,4-2 2 0,-4 2-2 0,5-3 2 16,-5 3-3-16,9-1 0 0,-7-3 3 0,-2 4-2 0,10-1-5 15,-7 0-3-15,3 1 7 0,-6 0 2 0,10-3 0 16,-7 3-3-16,-3 0 1 0,8-1-4 0,-1 0 1 16,-4-1 0-16,-3 2 0 0,12-1 4 0,-12 1-5 15,8 0 5-15,-3-2-4 0,-5 2 4 0,6 2-3 16,-6-2-4-16,6-4 2 0,-6 4 3 0,5-1-4 15,-5 1 5-15,0 0-6 0,8 0 0 0,-8 0-5 16,0 0 5-16,0 0 4 0,9 1-2 0,-9-1-1 0,6 2 4 16,-2 0 1-16,-4-2-3 0,9-4 5 0,-5 3-1 15,-4 1-5-15,11-2 3 0,-4 0 1 0,-2 2 3 16,-5 0-4-16,9 0-3 0,-9 0 3 0,8-3 1 16,-8 3 3-16,6 0-4 0,-6 0-3 0,5-1 6 15,-5 1 0-15,0 0 6 0,0 0-1 0,0 0 3 16,0 0-8-16,4-3 6 0,-4 3-6 0,0 0 3 15,0 0-5-15,0 0 1 0,0 0 4 0,0 0-5 16,0 0-2-16,-9-5 1 0,9 5-1 0,-6-3 1 16,6 3 2-16,-8 0-2 0,8 0 4 0,-8-4-6 15,3 3 5-15,0-1 0 0,0-2 1 0,-3 3 1 0,3-4 9 16,0 5 2-16,-1-3 3 0,0 1 3 0,-2 0-7 16,-1-2-4-16,1 3 1 0,-3-4-4 0,0 1 3 15,1 2-1-15,-4 2-13 0,3-2-40 0,-3 2-41 16,1 1-216-16,-9-1-321 0,5 3 142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6:41:24.317"/>
    </inkml:context>
    <inkml:brush xml:id="br0">
      <inkml:brushProperty name="width" value="0.05292" units="cm"/>
      <inkml:brushProperty name="height" value="0.05292" units="cm"/>
      <inkml:brushProperty name="color" value="#002060"/>
    </inkml:brush>
  </inkml:definitions>
  <inkml:trace contextRef="#ctx0" brushRef="#br0">11072 8593 108 0,'0'0'142'0,"0"0"-10"15,-9-1-10-15,9 1-17 0,0 0-11 16,0 0-6-16,-4-2-11 0,4 2-1 0,0 0-15 0,0 0 4 16,0 0-5-16,0 0 1 0,-5-1-3 0,5 1-2 15,0 0 0-15,0 0 6 0,0 0 5 0,-8-3 5 16,8 3 1-16,-2-2-2 0,2 2-2 0,0 0-5 15,-4-3-11-15,4 3 2 0,0 0 6 0,0 0-1 16,-4-4-9-16,4 4 1 0,0 0-7 0,0 0 0 16,0-3-7-16,0 3-5 0,0 0-1 0,0 0-6 15,0 0-1-15,0 0-4 0,0 0-3 0,0 0 0 16,0 0-1-16,0 0-3 0,0 0-1 0,0 0-4 0,0 0 0 16,0 0 0-16,18 5 1 0,-9-5 1 15,5 0 0-15,5-2-2 0,3 0 0 0,9-1 1 0,3 0-8 16,0-2 0-16,5 2 6 0,-3-1-1 0,0 2-3 15,-1 1-4-15,-3-1 3 0,-2 0 3 0,-9 0-2 16,-2 4-1-16,-6-2 1 0,1 0 1 0,-1 0-3 16,-4 2 3-16,4-1-4 0,-7-1 0 0,-1 0 2 15,-5 0-1-15,9 0 2 0,-9 0-2 0,9-1 4 16,-9 1-5-16,0 0 1 0,7-2 2 0,-7 2-2 16,0 0 2-16,5-2-5 0,-5 2 2 0,0 0 3 0,2-3-3 15,-2 3 1-15,0 0-2 0,0 0-5 0,0-3-7 16,0 3-17-16,0 0-17 0,0 0-16 15,0 0-18-15,0 0-29 0,0 0-38 0,-13 0-222 16,13 0-398-16,0 0 177 0</inkml:trace>
  <inkml:trace contextRef="#ctx0" brushRef="#br0" timeOffset="786.05">11086 8497 25 0,'0'0'127'0,"0"0"-7"0,0 0-10 16,0-6-13-16,0 6-13 0,3-5-4 0,-3 5-6 16,0 0-9-16,2-4-7 0,-2 4-3 0,0 0-10 15,5-1 1-15,-5 1-8 0,0 0-2 0,0 0 2 16,5-1-2-16,-5 1 4 0,0 0-2 0,0 0-2 16,4-2-3-16,-4 2-2 0,0 0-3 0,0 0-1 0,0 0-12 15,0 0 3-15,0 0 1 0,0 0-4 16,0 0 2-16,0 0-4 0,-6 12 3 0,-1-8 1 15,5-1 2-15,-3 2 0 0,1 0 0 0,-1-1-1 0,-2 0 0 16,5 2-6-16,-6-1 1 0,6 0-1 0,-9 0 2 16,2-1-7-16,4 1 6 0,3-2-2 0,-6 3 1 15,4-3 1-15,-1 1 4 0,1-1 0 0,0 0-4 16,2-1 0-16,-2 1 6 0,4-3 3 0,-5 2 6 16,2 0 9-16,3-2-3 0,0 0 9 0,-5 3-5 15,5-3-1-15,0 0 1 0,0 0 0 0,0 0 2 16,0 0 2-16,0 0-7 0,0 0-2 0,0 0-5 0,0 0-3 15,0 0-3-15,0 0-1 0,0 0-3 0,13-7-1 16,-13 7-4-16,0 0-1 0,10 3 1 16,-6-2-4-16,0 3 1 0,1-2-5 0,-1 1 4 0,-3 3-3 15,3-1 0-15,1 0 1 0,-1 0-1 0,0 0-4 16,-3-1 3-16,3 1-1 0,-3-1-1 0,3 3 3 16,0-3-5-16,-3-3-1 0,3 5 4 0,0-3-2 15,-3-1 3-15,-1-2-4 0,1 4 3 0,-1-4-3 16,3 3 1-16,-3-3-3 0,1 4 2 0,-1-4-2 15,0 0 2-15,0 0 0 0,0 0 1 0,4 3 1 16,-4-3-14-16,0 0-33 0,0 0-30 0,0 5-34 0,0-5-55 16,0 0-190-16,-1 5-381 0,-2-2 168 0</inkml:trace>
  <inkml:trace contextRef="#ctx0" brushRef="#br0" timeOffset="15712.13">7150 10564 95 0,'0'0'96'0,"4"-2"-8"16,-4 2-2-16,1-2-3 0,-1 2-4 0,0 0-4 16,0 0-5-16,3-4-2 0,-3 4-6 0,0 0-3 15,0-5-3-15,0 5-5 0,0 0-6 0,0 0-3 16,0 0-8-16,1-3 3 0,-1 3-7 0,0 0-7 0,0 0 3 16,0 0-8-16,0 0-3 0,3-3 2 0,-3 3 0 15,0 0-3-15,0 0-6 0,0 0 4 16,0 0-4-16,0 0 3 0,0 0-5 0,0 0 5 0,0 0-3 15,0 0-4-15,0 0 4 0,0 0 4 0,0 0-5 16,0 0 1-16,0 0 0 0,0 0 0 0,0 0 3 16,0 0-3-16,0 0 2 0,0 0-6 0,0 0 3 15,0 0-2-15,4-3 1 0,-4 3-1 0,0 0 1 16,6 0-6-16,-6 0 2 0,0 0 5 0,9 0-7 16,-9 0-3-16,8-2 5 0,-2 2 3 0,-6 0-11 15,12 2 9-15,-5-2 0 0,3 0-1 0,-2 0 4 0,1 0-6 16,2-3 3-16,1 3 2 0,-1 0-5 0,0-3 4 15,-1 3 0-15,1 0-1 0,1 0 0 0,-3 0-1 16,-2 0-5-16,5 0 6 0,-4-1-1 0,-1 2 1 16,1-1-1-16,1 0-1 0,-4 0-4 0,4 0 5 15,-1 0-6-15,-2 0 7 0,-2 3-2 0,2-3 0 16,-6 0-7-16,8 1-5 0,-4 1 1 0,-4-2-3 16,5 0-13-16,-5 0-9 0,0 0-10 0,6 0-27 15,-6 0-26-15,0 0-103 0,0 0-218 0,0 0 97 16</inkml:trace>
  <inkml:trace contextRef="#ctx0" brushRef="#br0" timeOffset="20240.81">7312 12092 120 0,'0'0'131'16,"0"0"-5"-16,0 0-6 0,0 0-11 0,0 0-6 16,3-5-15-16,-3 5-6 0,0 0-6 0,0 0-6 15,0-4-6-15,0 4-6 0,0 0-9 0,0 0 0 0,4-6-11 16,-4 6-2-16,1-4-4 0,-1 4-1 0,4-2-1 15,-4 2-3-15,1-3-8 0,-1 3 1 16,0 0-6-16,8-2 5 0,-8 2-4 0,0 0-1 0,1-3-4 16,-1 3 0-16,0 0 2 0,4-3-1 0,-4 3-5 15,0 0 1-15,0 0 4 0,0 0-5 0,0 0-4 16,0 0-1-16,4-2 1 0,-4 2 0 0,0 0 0 16,5-2 2-16,-5 2 0 0,9 0-2 0,0 2-1 15,1-1 4-15,3-2-5 0,7 1 2 0,1-2-3 16,-1 1 4-16,10 0-1 0,-1 0-6 0,3 1 6 15,0-2 2-15,-1-1-3 0,-2 3-1 0,0 0 2 0,0 0-1 16,-8 3-9-16,2 1 4 0,-5 1-8 16,0-1-4-16,-5 0 0 0,-2 2 1 0,1 0-2 0,-3 0-3 15,-3-1 3-15,2 1 4 0,-3-1-4 0,-1 0 4 16,1-2-2-16,-2 2 3 0,-1 0 3 0,-1-2 4 16,-1 0-2-16,0-3 2 0,1 10 0 0,1-8-6 15,-2 1 3-15,0-3-19 0,-2 5 11 0,2-5-3 16,0 7-21-16,0-7-7 0,0 2-15 0,0-2-25 15,0 0-98-15,-1 3-200 0,1-3 89 0</inkml:trace>
  <inkml:trace contextRef="#ctx0" brushRef="#br0" timeOffset="20901.91">7643 12015 93 0,'0'0'101'0,"-3"-5"1"0,-1 0-4 16,1 4-11-16,1-2-12 0,2 3-6 0,-4-4-9 15,4 4-3-15,-1-4-11 0,1 4-4 0,-3-2-2 16,3 2-7-16,0 0 5 0,0 0-6 0,0 0-5 16,0 0-11-16,0 0 4 0,0 0-2 0,0 0-3 15,-15 6-1-15,10-3-2 0,0 0-1 0,-2-1 0 0,2-2-13 16,-3 3 11-16,2-1 4 0,-3 0-4 0,0 0 7 16,4-1-10-16,-4 1 7 0,0-2 8 0,1 0-8 15,8 0 6-15,-14 0 3 0,7 0 0 0,0-2 5 16,1 0-6-16,1-1-2 0,-3-2-5 0,3 4 1 15,1-2 3-15,-1-2 0 0,0 0-1 0,1 2-15 16,0 1 13-16,2-5-5 0,-1 4-6 0,-1 2 6 16,3-3 5-16,1 4-9 0,-6-3 1 0,4 0-3 15,2 3 2-15,-1-3-2 0,1 3-2 0,0 0 0 16,-3-4 2-16,3 4 1 0,0 0-4 0,0 0 3 16,0 0 1-16,0 0-3 0,-6-4-2 0,6 4-1 0,0 0 4 15,0 0 0-15,0 0 2 0,0 0-7 0,-4-2 7 16,4 2-2-16,0 0 0 0,0 0-6 0,0 0 4 15,0 0-2-15,0 0-3 0,0 0 3 0,0 0-2 16,0 0 0-16,0 0 3 0,0 0 2 0,14 10-1 16,-10-7 3-16,-3 0-8 0,3 0-1 0,-1 1 1 15,1-3-7-15,-2 4-1 0,-2 0-2 0,0-5 4 16,5 2-7-16,-5-2 8 0,-1 5-5 0,1-5-2 0,0 0 5 16,-5 7-3-16,5-7 4 0,-5 3 0 15,5-3 1-15,-5 1 3 0,5-1-5 0,-5 1-1 16,5-1 5-16,-6 0 2 0,6 0-5 0,-7 3 4 0,3-1 3 15,4-2-2-15,-6 4 3 0,2-1-5 0,0-1-15 16,0 1-17-16,0 0-43 0,-2 2-112 0,2 0-209 16,-1-1 92-16</inkml:trace>
  <inkml:trace contextRef="#ctx0" brushRef="#br0" timeOffset="23252.01">9978 13028 36 0,'0'0'157'16,"0"-4"-17"-16,0 4-3 0,0 0-13 0,3-7-17 16,-3 7-3-16,0 0-9 0,1-3-7 0,-1 3-9 15,0 0-10-15,0-5-8 0,0 5-2 0,0 0-9 16,0 0-3-16,0 0-7 0,0 0-7 0,0 0-1 0,-4-3 2 15,4 3-8-15,0 0-1 0,0 0 3 16,0 0-4-16,0 0 2 0,0 0-2 0,0 0 2 0,0 0-1 16,0 0-2-16,0 0-1 0,0 0-3 0,0-6 3 15,0 6 0-15,0 0-7 0,0 0 5 0,0-3-5 16,0 3-3-16,0 0 2 0,5-2-4 0,-5 2 1 16,0 0 0-16,0 0-5 0,0 0 3 0,16 3-3 15,-9-1-6-15,3 0 9 0,1 1-3 0,6 1-3 16,-5-1 5-16,6 1-8 0,-1 0 5 0,2 2-5 15,1-3 2-15,-2 0 0 0,1-1 3 0,-1 1-2 0,0-1 1 16,1 3-2-16,-6-3-1 0,6 0 0 16,-2 3-6-16,-5-4 6 0,0 0 0 0,-3 4-5 15,2-2 2-15,-2 1 5 0,-1-1-4 0,-2-1 0 0,-1 1 2 16,1-3-3-16,0 3 3 0,-5 1 2 0,3-3-5 16,-4-1 1-16,4 4-1 0,-4-4 1 0,5 4-1 15,-5-3-1-15,0-1-4 0,0 0-13 0,0 5 0 16,0-5-10-16,-5 7-12 0,0-5-11 0,2 1-16 15,3-3-22-15,-5 2-19 0,0 0-145 0,1 1-276 16,-1-1 124-16</inkml:trace>
  <inkml:trace contextRef="#ctx0" brushRef="#br0" timeOffset="24273.71">9990 12925 17 0,'0'0'78'16,"0"0"-5"-16,0 0-18 0,0 0 0 0,9 0-3 16,-9 0 7-16,0 0-4 0,0 0 4 0,0 0-2 15,0 0-3-15,0 0-3 0,7 0 0 0,-7 0 1 0,0 0-7 16,0 0-2-16,0 0 4 0,0 0-3 16,0 0-9-16,0 0 1 0,0 0-1 0,0 0-4 0,0 0-4 15,0 0 1-15,0 0 3 0,0 0-10 0,0 0-5 16,8 0 4-16,-8 0 0 0,0 0-6 0,0 0-2 15,0 0 2-15,0 0-6 0,0 0-1 0,0 0 8 16,0 0-5-16,0 0 0 0,0 0-6 0,0 0 9 16,0 0 4-16,0 0-5 0,0 0 4 0,0 0-2 15,0 0 4-15,0 0-1 0,0 0 2 0,0 0 1 16,0 0 4-16,0 0-3 0,0 0 3 0,0 0-2 16,0 0-2-16,0 0 0 0,0 0 0 0,0 0-5 0,-22 0 5 15,22 0-4-15,0 0 2 0,-10 0-3 0,5 0-3 16,5 0 4-16,0 0-7 0,-13 0-2 0,13 0 4 15,-8 0-6-15,8 0 0 0,-5 0-2 16,5 0 5-16,-5 1-2 0,5-1 0 0,0 0-3 0,0 0 0 16,-9 3 3-16,9-3-2 0,0 0-1 0,0 0 1 15,-5 0 1-15,5 0-5 0,0 0 4 0,0 0-2 16,-5 1 1-16,5-1-3 0,0 0 2 0,0 0 6 16,0 0 1-16,0 0-6 0,0 0 1 0,0 0 0 15,0 0 1-15,0 0 1 0,0 0-3 0,0 0 2 16,0 0-3-16,0 0 6 0,0 0-5 0,0 0-2 0,0 0 0 15,9 9-1-15,-9-9-2 0,0 0 7 0,0 0-5 16,0 0 1-16,5 2-3 0,-5-2 3 0,2 1-1 16,-2-1 2-16,3 2 1 0,-3-2-6 0,0 0-2 15,5 5 8-15,-5-5 0 0,0 0 0 0,0 0-1 16,0 0-2-16,0 0 1 0,-4 5 1 0,4-5-2 16,0 0 3-16,0 4-2 0,0-4-7 0,0 0 11 15,0 0-3-15,0 0 0 0,0 0-1 0,-6 2-2 16,6-2-2-16,0 0 1 0,-1 3 1 0,1-3 0 0,0 0 1 15,-4 3 2-15,4-3-4 0,0 0 3 0,0 5 1 16,0-5 1-16,0 0 0 0,0 0-4 16,4 6-2-16,-4-6 2 0,1 3-8 0,-1-3 12 0,0 0-2 15,0 0-1-15,5 4 4 0,-5-4-1 0,0 5-3 16,0-2 1-16,0-3-3 0,4 2 8 0,-4-2-5 16,5 3-4-16,-5 0 0 0,0-3 7 0,5 5-4 15,-2-3 4-15,-2 0-3 0,-1-2-1 0,4 6 0 16,-3-4 2-16,4 1-3 0,-5 1-1 0,0-4 1 0,3 5 1 15,-2-1 1-15,-1 0-3 0,0-4-2 0,0 6 6 16,-4-5-1-16,4-1-4 0,0 4 6 0,-5-2-5 16,5-2 1-16,-2 4-4 0,2-4 3 0,-7 1 3 15,7-1 0-15,-5 0 2 0,5 0-3 0,0 0-2 16,0 0 1-16,-12-1 0 0,12 1 5 0,0 0-2 16,0 0-1-16,-6-3 0 0,6 3-1 0,0 0 2 15,0 0 1-15,0 0-2 0,0 0-1 0,0 0 2 0,0 0 2 16,0 0-14-16,-5-1 2 0,5 1-8 15,0 0-8-15,0 0-16 0,0 0-7 0,0 0-3 16,0 0-11-16,0 0-3 0,0 0-12 0,0 0-21 0,0 0-31 16,0 0-93-16,0 0-240 0,-8-4 106 15</inkml:trace>
  <inkml:trace contextRef="#ctx0" brushRef="#br0" timeOffset="24957.55">9933 12975 29 0,'0'0'146'0,"0"0"-17"0,0 0-8 0,3-4-20 16,-3 4-11-16,0 0-9 0,0 0-7 0,0 0-9 16,0 0-7-16,11 4-2 0,-11-4-10 0,0 0-1 0,0 0-17 15,8 1 11-15,-8-1-10 0,0 0 1 0,0 0 1 16,0 0-4-16,0 0-1 0,0 0 1 0,0 0-4 16,0 0 7-16,0 0-4 0,-1 4 0 0,1-4 9 15,0 0 0-15,0 0 4 0,0 0-3 0,0 0-5 16,0 0 0-16,0 0-2 0,0 0-8 0,0 0 4 15,0 0-4-15,-11 4 2 0,8-1-4 0,3-3-9 16,-10 0 5-16,4 2-4 0,0 2-2 0,-2-2 3 0,2 3-7 16,2-1 6-16,-2-1-4 0,1 1-4 15,-1 0 5-15,0 3-5 0,1-3 3 0,0-1-4 16,1 1 1-16,0 0-1 0,0-2-3 0,2 2 7 0,-3-3-2 16,2 3 3-16,1-2-1 0,2-2-9 0,-3 5 6 15,3-5-2-15,-2 3 1 0,2-3 4 0,0 0 0 16,-4 0 8-16,4 0-3 0,0 0 6 0,0 0-7 15,0 0 3-15,0 0-2 0,0 0 0 0,0 0-3 16,1 5-4-16,-1-5 1 0,0 0-3 0,8 5 3 16,-7-2-2-16,2-2 1 0,-2 3 3 0,4-1-12 15,-3 1 6-15,0 0-1 0,0 0-2 0,-1-3-5 16,2 1-1-16,-2 3 3 0,2-3-11 0,1 5 1 16,-3-5 3-16,2 2 1 0,-1-2 4 0,1 4 0 0,0-5-3 15,-3-1 1-15,8 4 3 0,-5-3 2 0,-1 1 1 16,-2-2-2-16,9 0 3 0,-9 0-1 0,5 0 0 15,-5 0 2-15,8 2 1 0,-8-2-3 0,5 1 0 16,-5-1 1-16,7 2 0 0,-7-2 0 0,0 0 1 16,0 0-2-16,10-2 1 0,-10 2 1 0,0 0-3 0,0 0 1 15,6 2-2-15,-6-2 8 0,0 0-5 16,1 3 2-16,-1-3-8 0,0 0-7 0,0 0-4 0,0 0-7 16,0 0-30-16,0 0-39 0,0 0-49 0,-6 9-100 15,6-9-265-15,-4 0 117 0</inkml:trace>
  <inkml:trace contextRef="#ctx0" brushRef="#br0" timeOffset="47199.24">6933 14762 76 0,'0'0'79'0,"-1"-3"1"0,1 3-9 16,0 0-6-16,0 0-8 0,-4-2-4 0,4 2-9 15,0 0-1-15,0 0-6 0,0 0 2 16,0 0-11-16,0 0 3 0,-4-3-3 0,4 3-11 0,0 0 6 15,0 0-4-15,0 0-4 0,0 0 2 0,0 0-1 16,0 0-1-16,0 0-3 0,0 0 0 0,0 0-8 16,0 0 5-16,0 0-2 0,0 0 5 0,0 0-6 15,0 0 7-15,0 0 5 0,0 0 0 0,0 0-3 16,0 0-7-16,0 0 2 0,0 0-2 0,0 0 2 16,0 0-3-16,0 0 5 0,0 0-7 0,0 0 0 15,0 0 0-15,0 0-2 0,19 3 8 0,-10-3-9 16,3 0 1-16,2 1-6 0,0 0 2 0,4-1 1 0,2 0-1 15,-2-1 6-15,4 1-17 0,-1 1 6 0,7-1 0 16,-4 0 9-16,4-1-4 0,-7 2-7 0,1-2 3 16,5 4-5-16,-7-3 3 0,2 1 0 0,1 0-1 15,-1 0-8-15,6 3-3 0,0-3 1 0,2 3-14 16,-4-3-13-16,2 3-21 0,2-2-69 0,-1 1-145 16,-1 0 65-16</inkml:trace>
  <inkml:trace contextRef="#ctx0" brushRef="#br0" timeOffset="47378.67">8179 14786 26 0,'4'-3'81'0,"-4"3"-7"0,0 0-13 0,2-3-4 16,-2 3-2-16,0 0-4 0,0-5-5 0,0 5-5 15,0 0-7-15,-2-5-3 0,2 5-7 0,0 0 1 0,0 0-1 16,0 0-7-16,0 0 0 0,0 0 0 0,0 0-6 15,0 0-8-15,0 0-16 0,0 0-34 0,0 0-60 16,0 0-113-16,0 0 50 0</inkml:trace>
  <inkml:trace contextRef="#ctx0" brushRef="#br0" timeOffset="48532.93">8332 14720 59 0,'0'0'93'16,"0"0"-10"-16,-5-2-13 0,5 2-5 0,0 0-5 0,0 0-9 15,0 0-2-15,0 0-6 0,0 0-8 16,0 0 1-16,0 0-4 0,0 0-3 0,-11 2-6 0,11-2 0 16,-9 3-1-16,2-3-9 0,1 2 9 0,-3 0-11 15,-1 2 3-15,-3-2 1 0,0 2 2 16,-1-1-7-16,1-1-2 0,-3 1-2 0,3 1-3 0,-5-1 4 15,0 2 0-15,-2 0 2 0,-2-1-7 0,3-1 1 16,-3 1 11-16,-6 2-11 0,0-2-3 0,1 3 3 16,6-2-3-16,1 0 8 0,-8-1 0 0,6 1-1 15,3-2-5-15,-3 2 9 0,2 0-5 0,-3-1-1 16,5 0 1-16,-4 2-4 0,3-1-2 0,0-1 7 0,-4 1-6 16,4 0 1-16,-3-1 6 0,2 1-2 15,-8 1-3-15,7-1 1 0,-2-1-2 0,-5 3 0 16,6-3 5-16,2-2 3 0,-1 2-5 0,1 0 1 0,0 0 3 15,2-1-4-15,-1-1 2 0,6 1-5 0,-1-2 0 16,-2 2 4-16,5 0-4 0,-2-2 0 0,0 3 9 16,3-2-13-16,1 1 6 0,0-2 2 0,2 2-3 15,0-3 2-15,2 3-3 0,-1-2 7 0,0-1-4 16,3 3-5-16,3-3-2 0,-12 1 1 0,12-1 0 16,-8 1 0-16,6 0 4 0,2-1-3 0,-8 0 0 15,8 0-2-15,-9 2-2 0,9-2 5 0,-11-3 10 16,6 3-10-16,-4-2-4 0,2 0 0 0,1 2-2 15,-3 0 3-15,4-1-3 0,-4 0-3 0,0-2-8 16,4 3-4-16,-5-4-8 0,1 1-4 0,1 2-17 16,0 0-20-16,-2-2-82 0,3 1-162 0,0 1 72 0</inkml:trace>
  <inkml:trace contextRef="#ctx0" brushRef="#br0" timeOffset="49044.94">6923 14864 8 0,'0'0'62'0,"0"0"3"0,0 0 2 0,0 0-5 16,0 0-6-16,0 0 4 0,5-3-2 0,-5 3-4 15,0 0 3-15,0 0-10 0,0 0 4 16,0 0-9-16,0 0-5 0,4-4-12 0,-4 4 4 0,0 0-4 16,0 0 0-16,0 0 3 0,0 0-9 0,0 0-2 15,0 0-1-15,0 0-2 0,0 0-5 0,0 0 6 16,0 0-11-16,0 0 5 0,10 5-2 0,-10-5 1 15,9 2 0-15,-4 1 0 0,4-2 0 0,2 1-8 16,0-2 8-16,3 3-6 0,0-1 5 0,4 0 3 16,2 0-5-16,7-1-4 0,1 1 6 0,4-2-3 0,-1 0 0 15,-1 0 3-15,4-2-7 0,-1 1 6 16,5-1-2-16,-1 0 0 0,18 0 1 0,-17-1-10 16,15 1 4-16,-14-2-6 0,15-1-6 0,-4 1-7 0,-10-1-16 15,-1 0-7-15,12 1 4 0,-15-1 1 0,0 3-1 16,-4-2-5-16,-3 3 9 0,-7-2-15 0,-4 3-2 15,-3 0-1-15,-6 0 8 0,-2 0 3 0,0 0 4 16,-7 0 6-16,9 0 1 0,-9 0 5 0,4 3 0 16,-4-3 4-16,0 0 2 0,-3 5 3 15,3-5 1-15,0 0-1 0,-1 5-7 0,1-5-17 0,1 4-44 16,-1-4 20-16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9:24:55.432"/>
    </inkml:context>
    <inkml:brush xml:id="br0">
      <inkml:brushProperty name="width" value="0.05292" units="cm"/>
      <inkml:brushProperty name="height" value="0.05292" units="cm"/>
      <inkml:brushProperty name="color" value="#002060"/>
    </inkml:brush>
  </inkml:definitions>
  <inkml:trace contextRef="#ctx0" brushRef="#br0">23914 14204 11 0,'9'5'42'16,"0"2"0"-16,4-2-2 0,-2-1-2 0,7 4-7 15,-2-1 1-15,3 1 1 0,2-1-5 0,5 0-3 16,2 1 1-16,2 0 3 0,2-2-4 0,2-1-3 15,0 0 0-15,3-2 5 0,3-1 6 0,14-2 7 16,-3 0 4-16,8-3-7 0,-7-2 6 0,3 1 3 16,-3 1-5-16,3-1-4 0,-1 1-1 0,-3-1-9 15,-15 6-1-15,1-4 7 0,-5 2-13 0,2 2-8 16,-7-2-3-16,0 0-3 0,-5 2-3 0,1-1-1 0,4-1 4 16,-9 2-12-16,1-2 6 0,-2 2 1 15,0-2 0-15,-2 2-2 0,-2-2 1 0,1 0 2 0,-1 0-5 16,0 0 9-16,-2 0-1 0,-3 0-7 0,0 2 2 15,1-4-7-15,-2 2 10 0,0 0-2 0,3-2 3 16,-1 0-5-16,1 0 6 0,-1 1-6 0,1-1-2 16,2 2-12-16,-6-2-7 0,1 2-15 0,0 0-14 15,-2-1-92-15,-5 1-154 0,9 0 69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6:43:46.065"/>
    </inkml:context>
    <inkml:brush xml:id="br0">
      <inkml:brushProperty name="width" value="0.05292" units="cm"/>
      <inkml:brushProperty name="height" value="0.05292" units="cm"/>
      <inkml:brushProperty name="color" value="#002060"/>
    </inkml:brush>
  </inkml:definitions>
  <inkml:trace contextRef="#ctx0" brushRef="#br0">24669 5109 2 0,'0'0'85'0,"0"-6"-12"16,-2 0-4-16,2 6-8 0,-2-6-9 0,-1 3 0 15,1-2-5-15,2 5-4 0,-1-5 2 0,-1 2-10 16,2 3 9-16,-2-5-16 0,2 5 3 0,0-4 10 16,0 4-22-16,-2-5 2 0,2 5-7 0,0 0 2 15,-4-2-1-15,4 2-6 0,0 0 2 0,0 0-2 16,0 0-4-16,0 0 6 0,0 0-2 0,0 0-3 15,0 0-4-15,0 0 3 0,-3-3 8 0,3 3-3 16,0 0 5-16,0 0-1 0,0 0 5 0,0 0-1 16,0 0 7-16,0 0-2 0,0 0 2 0,0 0 1 0,0 0 1 15,0 0 1-15,0 0 7 0,0 0-2 16,0 0 6-16,0 0 1 0,0 0-2 0,0 0-3 16,0 0-2-16,0 0-7 0,21 3 1 0,-12-3-6 0,-3 0 0 15,4 0 0-15,0 2-4 0,-2-2 2 16,4 0-7-16,-1 2 1 0,-3-1 0 0,0-1-4 0,0 2-1 15,-2-2-3-15,1 0 4 0,-7 0-2 0,11 0-2 16,-4 0 1-16,-7 0 0 0,8 2-3 0,-8-2 0 16,5 1 1-16,-5-1-4 0,0 0-9 0,0 0-11 15,0 0-5-15,-17 4-1 0,10-3-8 0,-5 0 9 16,3-1 0-16,-5 3-3 0,5-2 5 0,-5-1 4 16,5 1-3-16,-4 1 2 0,-1-2 5 0,4 1 7 15,-4 1-11-15,4-1 8 0,2 0 3 0,-2-1 1 16,4 1-5-16,-1 1 8 0,2-1-15 0,5-1 15 15,-11 1 1-15,6-1 8 0,5 0-12 0,-7 3 7 0,7-3-2 16,-4 4-3-16,4-4 6 0,-2 3-7 0,2-3 1 16,0 0 6-16,0 0-2 0,-2 2-3 15,2-2 12-15,0 0-6 0,8 3 2 0,-3-1 6 0,-1 0 9 16,4-1-1-16,1 0 0 0,1 2-4 0,0-1-3 16,0 1-1-16,3-3 2 0,-3 3-5 0,3-1 1 15,-3 0 5-15,4 0-5 0,-5-1 10 0,-1 3-10 16,-2-3-2-16,3 1 1 0,-5 1-1 0,3-3-1 15,-5 2-42-15,-2-2-73 0,5 4-102 0,-5-4-229 16,0 0 102-16</inkml:trace>
  <inkml:trace contextRef="#ctx0" brushRef="#br0" timeOffset="8611.21">3551 8238 54 0,'0'0'81'0,"-3"2"-8"0,3-2-3 0,0 0-3 16,0 0 4-16,0 0-3 0,-4 5-6 0,4-5 11 16,-1 2-15-16,1-2 1 0,0 0 3 15,0 0-2-15,-4 4 1 0,4-4-1 0,-4 2-2 0,4-2 2 16,0 0-11-16,-3 5-8 0,0-3-1 0,3-2-6 15,0 0-3-15,-4 2-2 0,4-2-5 0,-3 3 1 16,3-3 1-16,0 0-6 0,-5 3 4 0,5-3 3 16,0 0 4-16,0 0 2 0,-2 2 7 0,2-2 6 15,0 0 3-15,-3 4 2 0,3-4 2 0,0 0-2 16,0 0-2-16,0 0-1 0,0 0-3 0,0 0-1 16,0 0-4-16,0 0-1 0,0 0-5 0,0 0-4 0,0 0-5 15,0 0-3-15,0 0 0 0,0 0-3 0,0 0 2 16,0 0 1-16,0 0 3 0,0 0 3 0,0 0 1 15,0 0 1-15,0 0 1 0,0 0-2 0,0 0-2 16,17-9-3-16,-12 6-1 0,3 2-3 0,-3-2-1 16,1 2-3-16,2-3-1 0,1 2-3 0,-2-1 0 15,0 2-1-15,-1 0-3 0,-1 0 3 0,3 1-2 16,-2-3-2-16,0 1 0 0,0 0 0 0,0 1-2 16,2-1-2-16,-8 2 2 0,6-1 3 0,-6 1-7 0,8-1-9 15,-8 1-15-15,0 0-22 0,4-1-27 16,-4 1-32-16,0 0-45 0,0 0-47 0,0 0-155 15,0 0-381-15,-16 8 168 0</inkml:trace>
  <inkml:trace contextRef="#ctx0" brushRef="#br0" timeOffset="8889.45">3548 8332 70 0,'0'0'218'0,"0"0"-18"16,0 0-16-16,0 0-22 0,0 0-14 0,0 0-18 16,0 0-12-16,0 0-13 0,0 0-10 0,0 0-8 15,0 0-11-15,0 0-8 0,0 0-6 0,-1 5-6 16,1-5-5-16,0 0-7 0,4 3-1 0,-4-3-4 0,0 0-5 16,0 0-2-16,5 1-3 0,-5-1 3 15,2 3 2-15,-2-3-1 0,0 0 1 0,0 0-1 0,10-2-5 16,-10 2-3-16,8-2-2 0,-3-1-4 0,0 1-1 15,1 2 0-15,0-3-22 0,-1 3-38 0,1-2-61 16,2 0-72-16,-4 1-163 0,1-3-365 0,0 3 161 16</inkml:trace>
  <inkml:trace contextRef="#ctx0" brushRef="#br0" timeOffset="11088.11">4391 9228 1 0,'0'0'136'0,"0"0"-12"0,0 0-20 0,0 0-8 15,0 0-4-15,0 0-15 0,0 0 0 0,0 0-10 16,0 0-7-16,0 0-5 0,0 0-3 0,0 0 1 16,0 0 9-16,0 0-12 0,-6 4 14 0,6-4-1 15,0 0 0-15,0 0 2 0,0 0 0 0,0 0-2 16,0 0-4-16,0 0 0 0,0 0-7 0,0 0-5 15,0 0-4-15,0 0-4 0,0 0-3 0,0 0-2 0,-5 3 0 16,5-3-6-16,0 0-6 0,0 0 3 0,0 0-4 16,0 0 3-16,0 0-1 0,0 0-3 15,0 0 3-15,0 0 2 0,0 0-3 0,0 0 4 16,0 0-4-16,0 0 3 0,0 0-2 0,0 0 0 0,0 0 2 16,0 0 0-16,-1 3-1 0,1-3-3 0,0 0 2 15,0 0-6-15,0 0 3 0,0 0-7 0,0 0 1 16,0 0 1-16,0 0-3 0,0 0 1 0,0 0 1 15,0 0 6-15,0 0-3 0,0 0 3 0,16 0-3 0,-16 0-2 16,11-3-1-16,-6 3-1 0,-5 0-8 16,14 0 6-16,-8-3-2 0,0 2 0 0,1 1-1 0,0-1 0 15,-7 1 1-15,13 0-4 0,-6-2 0 0,0 2-1 16,-7 0-6-16,7-1-13 0,-7 1-25 0,6 1-19 16,-6-1-28-16,0 0-20 0,0 0-30 0,4 3-57 15,-4-3-144-15,0 0-367 0,-13 7 163 0</inkml:trace>
  <inkml:trace contextRef="#ctx0" brushRef="#br0" timeOffset="11370.05">4343 9332 130 0,'0'0'148'0,"0"0"-19"0,0 0-15 0,0 0-1 0,0 0-11 15,4 4-7-15,-4-4-11 0,4 5-7 0,-1-4-7 16,1 1 5-16,-4-2 3 0,4 4-13 0,1-1-6 16,-2-1 0-16,-3-2 10 0,6 3 9 0,-1-1-7 15,1-1-1-15,0 0-5 0,-1 0-2 0,3 1 2 16,-3-1-6-16,3-2-7 0,0 1-3 0,-8 0-5 16,12 0-3-16,-6-2-6 0,-6 2-1 0,12-1-6 0,-6 0-1 15,-6 1-2-15,8 0-2 0,-8 0-6 16,7 0-20-16,-7 0-38 0,0 0-41 0,0 0-59 0,0 0-200 15,0 0-370-15,-15-6 163 0</inkml:trace>
  <inkml:trace contextRef="#ctx0" brushRef="#br0" timeOffset="12936.63">3746 10072 47 0,'0'0'206'0,"-8"0"-15"0,8 0-18 0,0 0-18 15,0 0-14-15,-6 0-17 0,6 0-13 0,0 0-6 16,0 0-12-16,-6 0-7 0,6 0-9 0,0 0-8 16,0 0 0-16,0 0-2 0,0 0 2 0,-9 2-2 15,9-2 6-15,0 0 1 0,0 0-1 0,0 0 4 16,0 0 4-16,-4 0-1 0,4 0 2 0,0 0-1 15,0 0-1-15,0 0-6 0,0 0-2 0,0 0-4 16,0 0-7-16,0 0-4 0,0 0-9 0,-9 0 2 16,9 0-10-16,0 0-4 0,0 0-2 0,0 0 0 0,0 0-8 15,-5-2 0-15,5 2-2 0,0 0-4 0,0 0-2 16,0 0-2-16,0 0-2 0,0 0-1 16,0 0 0-16,0 0 4 0,0 0 1 0,0 0-4 0,0 0 0 15,0 0 1-15,0-3 1 0,0 3-4 0,0 0 0 16,0 0-2-16,9-8 1 0,-5 7 1 0,1 1-8 15,1-5-1-15,-1 0 1 0,0 4 0 0,2 0 1 16,-2 0-3-16,2 1 2 0,-1-2-7 0,-6 2-7 16,9-2-19-16,-9 2-14 0,6 0-13 0,-6 0-19 15,7 0-24-15,-7 0-15 0,0 0-18 0,0 0-19 16,6 1-16-16,-6-1-41 0,0 0-190 0,0 0-431 0,0 0 191 16</inkml:trace>
  <inkml:trace contextRef="#ctx0" brushRef="#br0" timeOffset="13287.78">3641 10149 63 0,'0'0'139'0,"-1"3"-6"0,1-3-15 15,0 0-15-15,0 0-7 0,9 5-14 0,-5-3-1 16,-4-2-10-16,6 2-13 0,-6-2-2 0,0 0-1 16,1 3 12-16,-1-3 2 0,0 0 5 0,3 2 11 15,-3-2 10-15,0 0 10 0,0 0 2 0,0 0 4 16,4 2-2-16,-4-2-10 0,0 0 1 0,0 0-11 16,0 0-8-16,0 0-4 0,0 0-6 0,0 0-7 15,0 0-10-15,0 0-5 0,1 4-6 0,-1-4-2 16,8 1-2-16,-4 0-6 0,-4-1-3 0,15-2-2 0,-7 1-2 15,2-1-9-15,3 0 6 0,-1-1-5 16,1 3-2-16,-1-3 1 0,-2 2-4 0,1 0-1 0,-3-2-24 16,-3 2-37-16,-5 1-62 0,7-3-104 0,-7 3-207 15,0 0-457-15,-12-5 202 0</inkml:trace>
  <inkml:trace contextRef="#ctx0" brushRef="#br0" timeOffset="14994.23">4942 11025 49 0,'0'0'156'16,"0"0"-21"-16,0 0-18 0,0 0-9 0,0 0-4 16,0 0-14-16,0 0-8 0,0 0-8 0,0 0-7 15,-5 2-7-15,5-2 6 0,0 0-5 0,0 0 6 16,0 0 4-16,1 5 3 0,-1-5-2 0,0 0 1 0,0 0-6 16,0 5 0-16,0-5 2 0,0 0-2 0,2 5 1 15,-2-5-3-15,0 0-1 0,0 0-1 0,0 0-2 16,0 0 2-16,0 0-3 0,0 0-2 0,0 0-3 15,0 0-4-15,0 0 0 0,0 0-2 0,0 0-5 0,-3 4-6 16,3-4-1-16,0 0-2 0,0 0 1 16,0 0 0-16,6 1 12 0,-6-1-7 0,0 0 5 15,0 0-1-15,0 0-4 0,0 0 4 0,0 0 0 16,0 0-5-16,0 0 2 0,0 0-1 0,0 0-3 0,0 0 3 16,0 0-5-16,12-4-4 0,-8 2-10 0,-4 2 5 15,7 0 0-15,0-2-5 0,-3 0-3 0,-4 2 2 16,10-4-6-16,-5 1 3 0,3 3 0 0,-3-1 0 15,1-1-1-15,1-2 1 0,1 2-5 0,-1-1 0 16,-2 2 0-16,1-3-8 0,1 3 2 0,0-1-3 16,0-1 0-16,-1 2 6 0,-1 0-6 0,1-1 2 0,0 0-1 15,-2 2-1-15,-4 0 3 0,7-2-2 16,-3-1 0-16,-4 3-5 0,7 0 3 0,-7 0-1 16,0 0-2-16,7-1-12 0,-7 1-16 0,0 0-6 0,0 0-17 15,0 0-31-15,0 0-17 0,0 0-27 0,5 2-29 16,-5-2-25-16,0 0-28 0,0 0-47 0,0 0-151 15,-16 6-440-15,16-6 196 0</inkml:trace>
  <inkml:trace contextRef="#ctx0" brushRef="#br0" timeOffset="15684.85">5026 11052 98 0,'0'0'131'0,"0"0"-3"0,0 0-8 0,0 6 2 15,0-6-1-15,0 0-2 0,-1 4 2 16,1-4-6-16,0 0 9 0,-2 5 3 0,2-5-5 0,0 0 1 16,2 4-3-16,-2-4-6 0,0 0-8 0,0 0-9 15,0 0-1-15,0 0-6 0,0 0-7 0,0 0-3 16,0 5-8-16,0-5-6 0,0 0-5 0,0 0-4 16,0 0-12-16,0 0 0 0,0 0-1 0,0 0-5 15,0 0-2-15,0 0-6 0,0 0 1 0,0 0 0 0,0 0-8 16,1 3-6-16,-1-3 6 0,0 0-6 0,0 0 2 15,0 0-1-15,0 0-5 0,0 0-2 0,0 0 1 16,0 0 2-16,0 0-5 0,0 0 5 0,0 0-1 16,0 0-3-16,0 0 0 0,0 0-1 0,0 0 0 15,0 0 2-15,0 0-1 0,0 0-3 0,0 0-3 16,0 0 1-16,0 0 0 0,0 0 3 0,0 0-4 16,0 0 3-16,0 0-2 0,-7 2 1 0,7-2 3 0,0 0 4 15,0 0 3-15,0 0-2 0,0 0 6 16,0 0 1-16,0 0 2 0,0 0 4 0,0 0 0 15,0 0 5-15,0 0-1 0,0 0-3 0,0 0-5 0,0 0 3 16,0 0-8-16,0 0-3 0,0 0 3 16,0 0-3-16,0 0-4 0,0 0 4 0,0 0-5 0,0 4 1 15,0-4-5-15,0 0-2 0,-4 3-2 0,4-3 5 16,0 2 1-16,0-2-5 0,-4 3 0 0,4-3 2 16,0 0-6-16,0 0 3 0,-5 5 1 0,5-5-3 15,0 0-3-15,0 0 1 0,-4 3 0 0,4-3 5 16,0 0-3-16,0 0 0 0,0 0 2 0,-2 2-3 0,2-2 1 15,0 0 2-15,0 0 1 0,0 0-3 0,-3 2 5 16,3-2-6-16,0 0 5 0,0 0-5 0,0 0-1 16,0 0 2-16,0 0-2 0,0 0-2 0,0 5 3 15,0-5 2-15,0 0-2 0,0 0 1 0,0 0 5 16,0 0 4-16,0 0 1 0,0 0 6 0,0 0 0 16,0 0 6-16,0 0 3 0,0 0-3 0,18-8 2 15,-12 4-8-15,5-1 4 0,-2 2-6 0,0-2-1 16,2 1-3-16,-1 1 2 0,1-2-1 0,-1 0-2 15,0 4-2-15,0-4 2 0,-2 3-5 0,-2 2 0 16,1-1-3-16,-1 0-1 0,-1 0 4 0,0 0 0 0,-5 1-5 16,7-4-12-16,-7 4-10 0,0 0-20 15,6-1-25-15,-6 1-28 0,0 0-38 0,0 0-37 0,0 0-36 16,0 0-50-16,-16-5-260 0,9 2-558 0,3-1 248 16</inkml:trace>
  <inkml:trace contextRef="#ctx0" brushRef="#br0" timeOffset="17405.98">4491 11924 109 0,'0'0'130'0,"0"0"-8"16,-5-2-5-16,5 2-3 0,0 0-10 0,0 0-12 16,0 0-6-16,0 0-4 0,-4-3-5 0,4 3-1 15,0 0-6-15,0 0-3 0,0 0-1 0,0 0-4 16,0 0 0-16,0 0-6 0,0 0-2 0,0 0-1 16,0 0-2-16,0 0-5 0,0 0 0 0,0 0-3 15,0 0 10-15,0 0-2 0,0 0-3 0,0 0-6 16,0 0 0-16,-3 7 0 0,3-7-3 0,0 0-8 15,0 0-4-15,-1 4 2 0,1-4-1 0,0 0-5 0,-3 3-1 16,3-3-3-16,0 0-2 0,0 0 2 0,0 0 0 16,0 0 0-16,0 0 5 0,-2 3 1 15,2-3 3-15,0 0 2 0,0 0-1 0,0 0 3 0,0 0-1 16,0 0-3-16,0 0-1 0,0 0 0 0,0 0-3 16,0 0 2-16,0 0-2 0,0 0-6 0,0 0 3 15,0 0-4-15,0 0 1 0,0 0 2 0,0 0 0 16,0 0-4-16,0 0-2 0,0 0 1 0,0 0-3 15,0 0 2-15,0 0 4 0,0 0 0 0,0 0-1 0,0 0 2 16,13-1-1-16,-13 1-3 0,0 0 1 16,9 0-3-16,-9 0-1 0,9 0-4 0,-9 0-1 15,10 0 3-15,-10 0 0 0,9 0-3 0,-9 0-2 0,8 0-2 16,-6 0 5-16,-2 0-2 0,0 0-8 0,12 0 6 16,-12 0 2-16,0 0-3 0,5 0-1 0,-5 0 2 15,0 0-1-15,0 0-4 0,0 0 2 0,0 0-8 16,0 0-8-16,5 0-9 0,-5 0-13 0,0 0-15 15,0 0-15-15,0 0-21 0,0 0-12 0,0 0-11 16,0 0-11-16,0 0-6 0,0 0-19 0,0 0-28 16,-9 7-25-16,5-5-109 0,-2 2-335 0,1-1 148 15</inkml:trace>
  <inkml:trace contextRef="#ctx0" brushRef="#br0" timeOffset="17714.53">4437 12025 114 0,'0'0'167'16,"0"2"-6"-16,0-2-4 0,0 0 4 0,0 0-4 16,0 0-1-16,0 0-5 0,0 0 1 0,0 0-10 15,0 0-1-15,0 0-2 0,0 0-4 0,0 0-2 16,0 0-7-16,3 4-7 0,-3-4-8 0,0 0-8 16,0 0 0-16,0 0-9 0,13-2-7 0,-13 2-9 15,4-4-6-15,-4 4-7 0,6-3-8 0,-6 3-5 16,6-3-9-16,-6 3 1 0,9-1-3 0,-5 0-5 15,-4 1-7-15,4-2 1 0,-4 2 0 0,0 0-12 0,6-2 4 16,-6 2-4-16,0 0 0 0,0 0-2 16,0 0-1-16,0 0-3 0,0 0-1 0,0 0 1 15,0 0-3-15,0 0 1 0,0 0-9 0,8 0-2 0,-8 0-16 16,0 0-14-16,0 0-23 0,0 0-24 0,0 0-27 16,0 0-25-16,0 0-32 0,4-3-45 0,-4 3-62 15,0 0-147-15,6-2-451 0,-6 2 200 0</inkml:trace>
  <inkml:trace contextRef="#ctx0" brushRef="#br0" timeOffset="20165.37">5406 12939 140 0,'-5'0'183'0,"5"0"-16"0,0 0-8 0,0 0-17 0,0 0-18 16,0 0-9-16,0 0-12 0,0 0-11 0,-4-5-5 16,4 5-14-16,0 0-6 0,0 0-5 0,0 0-2 15,0 0-4-15,0 0 0 0,0 0-3 0,0 0-1 16,0 0 4-16,0 0-4 0,0 0 2 0,0 0 1 15,0 0 1-15,0 0 0 0,0 0-5 0,0 0-2 16,-4-1-3-16,4 1-3 0,0 0-2 0,0 0-5 16,0 0-2-16,0 0 0 0,0 0-4 0,0 0 0 15,0 0-2-15,0 0-4 0,0 0 6 0,0 0 3 16,0 0 2-16,0 0-1 0,0 0 1 0,0 0-3 0,0 0 1 16,0 0-2-16,0 0 3 0,0 0-2 0,0 0 1 15,0 0-4-15,0 0-4 0,0 0 0 16,0 0-2-16,0 0-2 0,0 0-2 0,0 0-2 0,0 0 2 15,0 0-4-15,0 0-1 0,0 0-3 0,0 0-3 16,0 0 6-16,0 0 0 0,0 0-4 0,0 0 0 16,0 0 3-16,13-4 1 0,-5 2-3 0,-1 1 0 15,6 0-1-15,-3 1-3 0,4-3-1 0,3 2 3 16,-3-3-4-16,0 4 1 0,0-1-2 0,-2 1 0 0,0-3 3 16,-1 2-3-16,-1 1-1 0,0-1-5 0,-5-1 2 15,-5 2 1-15,9 0 2 0,-9 0 1 0,5-1-3 16,-5 1-1-16,0 0-4 0,0 0-8 0,0 0-4 15,0 0-6-15,0 0-11 0,0 0-10 0,0 0-18 16,0 0-17-16,-14 9-16 0,10-6-17 0,-1-1-18 16,2-2-12-16,3 0-18 0,-7 4-29 0,2-3-27 15,2 2-122-15,-1 0-363 0,4-3 161 0</inkml:trace>
  <inkml:trace contextRef="#ctx0" brushRef="#br0" timeOffset="20395.39">5497 12982 11 0,'-5'5'186'0,"2"-3"-17"0,3-2-11 0,-5 1-2 16,5-1-11-16,-4 3-2 0,4-3-13 0,0 0-15 16,0 0-12-16,0 0-10 0,-6 1-7 0,6-1-6 15,0 0 3-15,0 0-3 0,0 0-1 0,0 0-1 16,2 6 2-16,-2-6 1 0,7 2 2 0,-7-2 1 16,6 0-1-16,-6 0-7 0,10-2 0 0,-5 0-6 15,3 1-2-15,-2-1-9 0,0 0-3 0,0-1-7 16,0 0-4-16,2 1-6 0,-3 1-4 0,0-1-6 15,-5 2-13-15,7-2-37 0,-7 2-31 0,6 0-32 0,-6 0-40 16,0 0-33-16,0 0-63 0,0 0-158 0,5 4-409 16,-5-4 181-16</inkml:trace>
  <inkml:trace contextRef="#ctx0" brushRef="#br0" timeOffset="21062.9">5194 13754 141 0,'0'5'136'0,"0"-5"-15"0,0 0-10 0,0 5-8 15,0-5 0-15,0 3-9 0,0-3 0 0,0 5-14 0,0-5 5 16,0 0-6-16,0 0 3 0,0 5 2 0,0-5 5 15,0 0 1-15,0 0 0 0,0 0 1 0,0 0-2 16,0 0-1-16,0 0-1 0,0 0-6 0,0 4-4 16,0-4-8-16,0 0-1 0,-4 4-9 0,4-4-4 15,0 0-6-15,0 0-7 0,0 0-3 0,0 0-6 16,0 0 0-16,0 0-8 0,0 0 1 0,0 4-2 16,0-4 0-16,0 0-2 0,0 0-2 0,0 0 3 15,0 0 6-15,0 0 1 0,0 0 4 0,0 0-1 16,14-6 4-16,-9 2-1 0,2 2 4 0,-1 1-1 15,-1-1-2-15,2-1-5 0,3-1 0 0,0 3-8 0,-1-3 0 16,4 1-4-16,-6 3-1 0,1-3-1 0,0 2-5 16,-2-2-8-16,0 3-14 0,-6 0-20 0,8 3-24 15,-8-3-23-15,4 4-27 0,-1 1-19 0,-3-2-25 16,0 1-42-16,0-4-36 0,-4 8-152 0,1-2-406 16,-1 0 180-16</inkml:trace>
  <inkml:trace contextRef="#ctx0" brushRef="#br0" timeOffset="21222.5">5259 13868 137 0,'0'0'221'0,"0"0"-8"0,0 0-4 16,0 0-10-16,0 0-4 0,0 0-9 0,0 0-14 15,0 0-15-15,0 0-17 0,0 0-13 0,0 0-9 16,15-7-16-16,-10 3-7 0,2 1-10 0,-2 0-12 16,0 2-15-16,1-2-31 0,1 2-30 0,-3-3-33 15,2 4-43-15,-6 0-42 0,10 4-71 0,-10-4-156 16,5 0-376-16,-5 0 167 0</inkml:trace>
  <inkml:trace contextRef="#ctx0" brushRef="#br0" timeOffset="22294.86">5029 14911 33 0,'0'0'171'0,"0"0"-10"0,0 0-3 16,0 0-9-16,-4-4-3 0,4 4-7 0,0 0-2 15,0 0-2-15,0 0-2 0,0 0 1 0,0 0-2 16,0 0-1-16,0 0-1 0,0 0-6 0,0 0-6 15,0 0-5-15,0 0-1 0,0 0-11 0,-2-3-10 16,2 3-2-16,0 0-9 0,0 0-10 0,0 0-3 16,0 0-7-16,0 0-7 0,0 0-2 0,0 0-8 15,0 0-2-15,9-3-6 0,-9 3-1 0,10 0-2 0,-4 0-6 16,6-1-3-16,-3 1-2 0,2-1-3 0,2 0 1 16,-2-1-4-16,2 0-2 0,-3 0-1 15,-2 2-10-15,1 0-16 0,-3 0-15 0,2 4-13 0,-4-1-14 16,1 0-16-16,-5 3-14 0,0 1-10 0,0-1-1 15,-5 3 3-15,1-2 8 0,-1 1 7 0,-4 0 3 16,4 1 12-16,-3-3 4 0,3 2 8 0,-3 0 5 16,0-1 4-16,1 2 4 0,2-4 4 0,0-1 14 15,2 0 16-15,-1-1 9 0,1 1 10 0,0-2 13 16,3-2 4-16,-4 3 8 0,4-3 7 0,0 0 4 16,-3 1 3-16,3-1 1 0,0 0-1 0,0 0 2 15,0 0 5-15,0 0 2 0,17-6-1 0,-12 2 3 0,3 2-4 16,-1-1-11-16,0 0-5 0,2 0-5 0,0 1 1 15,0-1-8-15,1 0-3 0,2 2-6 16,-7 1-6-16,4 0-26 0,0 0-35 0,0 1-30 0,-4 0-42 16,4 1-33-16,-3-1-42 0,1 1-64 0,-2-1-134 15,-1 0-419-15,2 2 186 0</inkml:trace>
  <inkml:trace contextRef="#ctx0" brushRef="#br0" timeOffset="23077.18">5217 15918 55 0,'0'0'204'16,"0"0"-14"-16,0 0-10 0,-9-1-11 0,9 1-13 0,0 0-9 16,0 0-10-16,0 0-8 0,-6-3-9 15,6 3-9-15,0 0-7 0,0 0-7 0,0 0-4 16,0 0-8-16,0 0 2 0,0 0 0 0,0 0-3 0,0 0 0 15,0 0-4-15,0 0-2 0,0 0-6 0,0 0-9 16,0 0-4-16,0 0-10 0,0 0-2 0,7-6-4 16,0 3-5-16,2-2-3 0,1 1-4 0,0 1-12 15,2 1-27-15,-6-1-25 0,1 2-17 0,0 1-19 16,-1 0-18-16,-6 0-13 0,9 4-15 0,-5-1-8 16,-1 1-7-16,-3 1-5 0,-3 1-3 0,1 1 11 15,-3 2 7-15,-2-2 25 0,1 1 25 0,0 0 26 16,-2 0 26-16,0-1 10 0,-1-1 19 0,2 2 18 15,0-4 18-15,1-2 13 0,-1 1 17 0,2 4 13 16,1-5 11-16,3 1 4 0,1-3 4 0,-9 2-2 16,9-2-6-16,0 0-8 0,0 0-11 0,0 0-2 15,0 0-11-15,18-17-6 0,-9 15-8 0,0-6-7 16,5 1-6-16,-3 2-20 0,1-2-44 0,-1 1-57 0,-2 2-59 16,3 1-68-16,-6 0-196 0,1 2-435 15,0 1 193-15</inkml:trace>
  <inkml:trace contextRef="#ctx0" brushRef="#br0" timeOffset="107193.25">21420 15025 11 0,'0'0'71'0,"0"0"-2"0,10-10-12 16,-10 10-11-16,0 0-22 0,5-1-29 0,-5 1-41 16,0 0-50-16,5-1 23 0</inkml:trace>
  <inkml:trace contextRef="#ctx0" brushRef="#br0" timeOffset="107506.29">21486 14980 2 0,'0'0'88'0,"3"-1"-4"0,-3 1-1 0,0 0-11 16,2-5-6-16,-2 5-6 0,0 0-10 15,0 0-2-15,2-3-3 0,-2 3-3 0,0 0 2 0,0 0 2 16,0 0-5-16,0 0-5 0,0 0-3 0,5 8 7 15,-5-8-3-15,0 0 10 0,0 0 0 0,1 3 7 16,-1-3 1-16,0 0 0 0,0 0-4 0,0 0 3 16,0 0 0-16,0 0-2 0,0 0-2 0,0 0 0 15,0 0-2-15,0 0 1 0,0 0-5 0,0 0-7 0,0 0-3 16,0 0-2-16,0 0-7 0,0 0-4 16,0 0 1-16,0 0-1 0,0 0-2 0,0 0-4 0,0 0 3 15,0 0-9-15,0 0 3 0,0 0-5 0,0 0 1 16,0 0-1-16,0 0-1 0,0 0-15 0,0 0-13 15,-8 6-18-15,6-3-17 0,2-3-66 0,-4 4-156 16,1-1-301-16,3 2 134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6:47:10.928"/>
    </inkml:context>
    <inkml:brush xml:id="br0">
      <inkml:brushProperty name="width" value="0.05292" units="cm"/>
      <inkml:brushProperty name="height" value="0.05292" units="cm"/>
      <inkml:brushProperty name="color" value="#002060"/>
    </inkml:brush>
  </inkml:definitions>
  <inkml:trace contextRef="#ctx0" brushRef="#br0">13937 3593 64 0,'-9'9'62'0,"-3"-2"-20"15,-3 2 6-15,1 3-3 0,-3 0-5 16,1-2-8-16,-5 5-15 0,2-3-34 0,-2 4-39 15,-1-3-60-15,5-4 27 0</inkml:trace>
  <inkml:trace contextRef="#ctx0" brushRef="#br0" timeOffset="1019.41">13846 3548 67 0,'0'0'89'0,"0"0"6"0,0 0-1 0,0 0-11 15,0 0-6-15,0 0-5 0,0 0-6 0,0 0-8 16,0 0-9-16,0 0 0 0,0 0-20 0,0 0 14 15,0 0-2-15,0 0 1 0,0 0-6 0,0 0-4 16,0 0-1-16,0 0 0 0,-4 7 5 0,4-7-3 0,0 0-7 16,0 0 1-16,0 0-6 0,0 0 7 15,0 0 1-15,0 0 0 0,-1 4-8 0,1-4 2 16,0 4 2-16,0-4 4 0,1 8 3 0,-2-6-12 0,1-2 4 16,0 9-9-16,1-3 8 0,-1-1 0 0,0 2 4 15,0 2 0-15,0-2-2 0,0 4-8 16,2 0 1-16,-2 0 4 0,0 0-2 0,0 2 1 0,-2 2-2 15,4 5 7-15,-2-3-8 0,0 0-2 0,0 1 1 16,-2 2 0-16,2-1 1 0,0-2-1 0,-1 1 1 16,1 2-2-16,-4-1 2 0,4 1 3 0,0-1-4 15,-3-4 1-15,2 4 0 0,0-2-2 0,-3 2-6 16,4 0 2-16,0 0 3 0,-5 0-4 0,3 2 2 16,-1-3 2-16,-1 2-2 0,0-1-3 0,0 1-3 15,1-1 5-15,-1 7-1 0,-2-1-3 0,0-6 2 16,2-1-3-16,2 1-3 0,-3-3 1 0,0 1 2 15,1 0 1-15,-1 0 2 0,1-2 7 0,0 2-2 0,3 0-1 16,-2-2 5-16,2 2 4 0,0 0-4 16,1 1 1-16,1-5-3 0,-1 6 2 0,0-2-1 15,1 0 0-15,-1-1 0 0,2-6 3 0,-2 5-5 0,1-3-1 16,0 3-4-16,0-4 2 0,1 0 0 0,-2-2-5 16,0 3 0-16,1-2 1 0,0-1-2 0,-1 0 0 15,0-1-1-15,0 0 2 0,0-2-3 0,2 1-1 16,-2-2 2-16,1-2-4 0,-1 4 0 0,1-5-27 15,-1 1-32-15,0-3-43 0,0 0-65 0,0 0-208 16,11-16-403-16,-7 0 179 0</inkml:trace>
  <inkml:trace contextRef="#ctx0" brushRef="#br0" timeOffset="2834.97">13833 3664 71 0,'-9'-2'116'15,"9"2"-14"-15,0 0-10 0,0 0-10 0,0 0-2 16,0 0-8-16,4-5-1 0,-4 5-6 0,0 0 0 16,0 0-2-16,0 0-10 0,0 0 3 0,-4-4-5 15,4 4-3-15,0 0-4 0,-1-4 1 0,1 4-6 0,0 0 1 16,0 0-1-16,-2-4 0 0,2 4-7 16,0 0-4-16,0 0 0 0,0 0-2 0,0 0-2 0,0 0 3 15,-2-3-2-15,2 3-8 0,0 0 0 0,0 0 0 16,0 0-2-16,0 0 0 0,0 0-8 0,0 0 4 15,0 0-16-15,0 0 9 0,0 0 3 0,0 0-1 16,0 0 0-16,0 0 3 0,0 0-4 0,0 0 2 16,0 0-2-16,0 0 2 0,0 0 1 0,0 0 6 15,0 0-3-15,-4-3 3 0,4 3 2 0,0 0-3 16,0 0 2-16,0 0 1 0,0 0-5 0,0 0 5 16,0 0-4-16,0 0 3 0,0 0 2 0,0 0-5 15,0 0-2-15,13-1 6 0,-8-3 0 0,0 2 4 16,7-2-4-16,-1 2-11 0,2-1 8 0,0 1-1 15,6-3 0-15,-1 3-5 0,-1-2-2 0,-3 3 1 16,-1-2-1-16,2 3 3 0,-2-1-1 0,-1-2 1 0,1 2-2 16,-3-3 1-16,3 3 1 0,-3 0-3 0,2-1 0 15,-2 2-2-15,-1-1-5 0,3-2 2 16,0 3 4-16,-4-1 0 0,1 0-2 0,4-1-1 0,-2 1 4 16,2 2-4-16,-3-2-1 0,2 0 0 0,0 0 1 15,0-1 0-15,3 2-1 0,-2 0 1 0,6 0-2 16,-2 0 1-16,-2-3 0 0,2 6 0 0,-6-3 0 15,2 0 1-15,6 0-1 0,-5 0-1 0,0 0-4 16,-3 0 3-16,0 0 4 0,2 0-4 0,-5 0 3 16,1 2 0-16,-2-1-2 0,1-2 2 0,-2 3 2 0,-1-1-1 15,3-1-3-15,-2 2 0 0,-6-2-3 16,11 0 2-16,-5 1 2 0,0 0 1 0,3-1-3 16,0 0 3-16,-1 3-2 0,2-3 2 0,-1-3-1 0,0 3 0 15,4 0 2-15,-6 0 2 0,1-1-8 0,-1 1 1 16,0-1 4-16,-7 1 2 0,12 0-4 15,-6 0 1-15,-6 0 1 0,9 0 2 0,-9 0-4 16,13 0 1-16,-8 0 1 0,-5 0-9 0,10 0 14 0,-4 1-4 16,-6-1-1-16,11 1-1 0,-5-1 1 0,1 0 2 15,1 0-2-15,0 0 1 0,-3 0-3 16,3 3 2-16,-3-3 2 0,4 0-6 0,-9 0 6 0,13-3-6 16,-8 3 0-16,1 3 2 0,-6-3 2 0,13 0-7 15,-8 0-3-15,-5 0 12 0,12-3 0 0,-10 3 0 16,-2 0-2-16,12 0 0 0,-12 0-3 0,9-1 2 15,-9 1 2-15,5 0-3 0,-5 0 3 0,0 0 0 16,0 0 1-16,9-1-4 0,-9 1 0 0,5-3 1 16,-3 2-3-16,-2 1 2 0,8-3 0 0,-3 3 1 15,1-3-2-15,-6 3 0 0,12 0-3 0,-5 0 5 16,-1-2-7-16,-6 2-3 0,14 0 5 0,-9 0 2 16,-5 0 2-16,8 0-3 0,-8 0 0 0,7 0 1 0,-7 0-1 15,0 0 0-15,7 2 7 0,-7-2-1 0,0 0 0 16,0 0 5-16,0 0 2 0,0 0 13 15,0 0 6-15,0 0-1 0,0 0-12 0,0 0 8 16,0 0-3-16,0 0-3 0,0 0-1 0,0 0-3 0,0 0 0 16,0 0-12-16,0 0 7 0,0 0 1 15,0 0-3-15,0 0 1 0,0 0-4 0,0 0 2 0,0 0 3 16,0 0-2-16,0 0 2 0,0 0-4 0,2 3-2 16,-2-3 0-16,2 3 1 0,-2-3 0 0,2 2-2 15,-2-2-1-15,0 0 3 0,0 4-1 0,0-4-1 16,4 6 1-16,-4-4-9 0,0 2 9 0,0-4-2 15,1 4 4-15,-1-4-2 0,0 5 0 0,0-1-2 16,0 0 1-16,0-4 0 0,0 7 0 0,0-2 2 16,0-1-4-16,0 4 1 0,0-2 2 0,0 1 2 15,-1 0-6-15,-3 2 2 0,4 1 0 0,0 0 1 16,-2-1-1-16,0 4 1 0,2-1 1 0,0 0-1 16,-2 0-1-16,2 5-3 0,-2-6 5 0,2 1 3 0,0 5-9 15,-1-1 5-15,1 2 1 0,-3-3 1 0,2 3 0 16,1-2 2-16,0 1-2 0,0 2 0 15,0 0-3-15,0-1-3 0,0 1 4 0,0-1-2 0,0 0 4 16,0 2-2-16,1-1 2 0,2 0-1 0,-3 0-1 16,0 0 0-16,1 2 2 0,1-2 0 0,0 0 1 15,2-2-2-15,-3 5 0 0,3-5-1 0,0-1 2 16,-3 2-3-16,2 0 4 0,1 1-3 0,-2-5 2 16,-1 6-3-16,2-4 3 0,-3 1 2 0,1 1-3 15,-2-2 0-15,2 1 0 0,-1-2-2 0,-1-1 2 16,2-2 0-16,2-3-1 0,-6 4 3 0,6-4-2 15,-3 3-2-15,0 0 2 0,0-4 1 0,0 6-2 16,0-2 2-16,0-2-4 0,1 3 4 0,-1-3-3 0,0 1 1 16,0 0-2-16,0 0 1 0,1 1 0 15,2-2 3-15,-3 4-1 0,0-4 4 0,0 4-5 16,0-1 1-16,0-2-2 0,1-1 2 0,-1 3-1 0,0-4-1 16,0-1 1-16,0 4 0 0,0-4-4 0,0 1 6 15,0-2-2-15,0 0 3 0,0-1-8 0,-1 0 6 16,1-3 0-16,0 3-1 0,0-3 2 0,0-3-3 15,0 5 2-15,0-5 0 0,0 7-2 0,0-7 2 16,0 3 1-16,0-3-3 0,-3 2 3 0,3-2 0 16,0 0-3-16,3 4 0 0,-3-4 1 0,0 0 0 15,-3 5-2-15,3-5 2 0,-1 4 1 0,1-4-1 16,-1 5-7-16,-3-2-45 0,0 1-47 0,2-3-59 16,-6 2-205-16,0-3-391 0,-1-2 173 0</inkml:trace>
  <inkml:trace contextRef="#ctx0" brushRef="#br0" timeOffset="4369.41">13897 4821 39 0,'0'0'106'0,"0"0"-7"0,-6 0-8 16,6 0-13-16,-5 3-2 0,5-3-11 0,0 0-12 15,-5 2 2-15,5-2-11 0,-3 4 11 0,3-4-2 16,0 0 5-16,-4 4 2 0,4-4 1 0,-4 4-1 16,4-4 0-16,-5 1-3 0,4 2-5 0,1-3 1 0,-4 4-12 15,4-4-1-15,-5 2-6 0,5-2-3 0,0 0-1 16,-5 2-1-16,5-2-3 0,-3 3 0 16,3-3-2-16,-3 2 4 0,3-2 0 0,-6 1 3 0,6-1 0 15,0 0 12-15,-5 1-1 0,5-1 5 0,-4 3-5 16,4-3 4-16,0 0-1 0,0 0-3 0,-10 2-2 15,10-2-3-15,0 0-7 0,-9-2-4 0,9 2 2 16,0 0-4-16,-9 0-1 0,9 0 0 0,0 0-3 16,0 0-3-16,-6-3-1 0,6 3-2 0,0 0 1 15,0 0-1-15,0 0-3 0,0 0-1 0,0 0 0 16,-4 5-1-16,4-5-4 0,0 0 1 0,0 0 3 16,0 0-4-16,0 0 2 0,0 0-1 0,0 0 0 15,0 0-2-15,0 0 0 0,0 0-2 0,0 0 2 0,-8-5 2 16,8 5 0-16,0 0 0 0,0 0-3 15,0 0-2-15,0 0 2 0,0 0-1 0,0 0 3 0,0 0-3 16,0 0 0-16,0 0 4 0,0 0-5 0,0 0-1 16,0 0 0-16,0 0 0 0,0 0 1 0,25 0 1 15,-15 0 0-15,0-1-1 0,3 0 2 0,-3 1 0 16,4-2 2-16,4 1 1 0,0-1-1 0,0 2 1 16,0-3 2-16,0 2-2 0,1 0-2 0,0-2-2 15,1 2 1-15,-3-1 1 0,2 1 0 0,-6 1-1 16,5-2-2-16,-8 2 1 0,7-1-1 0,-4 0 0 15,-1 1-1-15,1-3 3 0,-1 3-3 0,2-1-2 0,-3-1 2 16,2 2 1-16,-2-2 1 0,0 1-3 0,3 1 2 16,-1-1 1-16,-1 1-2 0,1-3 1 15,2 3-2-15,2 0 2 0,-2 0 0 0,-2 0-1 0,6-2 0 16,-1 2 2-16,0 0-1 0,-4 0-1 0,3-1 1 16,-1 0-1-16,0 1 2 0,-5 0 0 0,3 0-4 15,0 0 5-15,0 0-4 0,-2-1 1 0,-2 2-1 16,0-1-1-16,-1 0 2 0,0 0 0 0,3 1-1 15,-6-1 1-15,0-1 0 0,2 2 5 0,1-1-5 16,1 0 0-16,-1 0-3 0,0 0 3 0,0 1 0 16,-1-1 1-16,0 0-2 0,0 0 0 0,-1 0 2 15,-1 0-1-15,-6 0-2 0,9 0 0 0,-9 0 5 16,10 0-3-16,-10 0-1 0,4-1 3 0,-4 1 1 0,0 0-2 16,7-1 0-16,-7 1-1 0,0 0 0 15,6 1 0-15,-6-1 0 0,7 1-2 0,0-1 3 0,-7 0 0 16,10 2 0-16,-2-2-3 0,1 0 4 0,1 0 0 15,-2 0-2-15,1 0 1 0,-3 3-1 0,3-3 0 16,-1 1-3-16,-1-1 3 0,-2 3 3 0,-5-3-3 16,8 2 0-16,-4-1-1 0,0 1 3 0,-4-2-3 15,0 0 3-15,6 0-4 0,-6 0 2 0,0 0 1 16,8 1 1-16,-8-1-2 0,0 0 2 0,0 0-1 16,0 0-2-16,6 0-3 0,-6 0 4 0,0 0 2 15,0 0-1-15,0 0-2 0,0 0-4 0,8-1-10 0,-8 1-11 16,0 0-13-16,0 0-18 0,0 0-15 15,0 0-14-15,5-2-5 0,-5 2 3 0,0 0 4 16,10 2 5-16,-3-2 7 0,-7 0 8 0,9 0 3 0,-9 0 0 16,12-2 6-16,-8 1 7 0,-4 1 6 0,7-2 8 15,-7 2 3-15,0 0 6 0,7 3 1 0,-7-3 10 16,0 0 7-16,5 0 10 0,-5 0 9 0,0 0 12 16,0 0 5-16,0 0-3 0,0 0-1 0,0 0 1 15,0 0-8-15,0 0-1 0,0 0-22 0,0 0-51 16,0 0-89-16,-14-10-79 0,6 10-243 0,-3-3 108 15</inkml:trace>
  <inkml:trace contextRef="#ctx0" brushRef="#br0" timeOffset="6684.88">13774 3670 81 0,'0'0'105'0,"0"0"-17"0,0 0-11 0,0 0 2 0,0 0-12 16,3-4-10-16,-3 4-1 0,3-4-9 15,-3 4-3-15,2-3-6 0,-2 3-4 0,1-4-1 0,-1 4-5 16,0 0-4-16,0 0-1 0,6-3-1 0,-6 3 0 16,2-3-7-16,-2 3 2 0,0 0-6 0,0 0 2 15,3-3-3-15,-3 3 0 0,0 0 1 0,0 0-2 16,0 0-5-16,0 0 1 0,7-1 1 0,-7 1 2 16,0 0-2-16,0 0 1 0,0 0-9 0,0 0 8 15,0 0 5-15,0 0 8 0,0 0-10 0,0 0 4 16,0 0-1-16,0 0 6 0,0 0-6 0,0 0 7 15,0 0 2-15,0 0 1 0,0 0 3 0,0 0 7 16,0 0 1-16,0 0-3 0,0 0 1 0,-8-6-3 16,8 6 2-16,0 0-9 0,-6-4-1 0,6 4-1 0,-4-2-3 15,4 2-5-15,-2-2 1 0,2 2-2 0,0 0 2 16,0 0-2-16,0 0-1 0,-5-3 1 0,5 3-4 16,0 0 0-16,0 0-4 0,0 0 2 0,0 0 3 15,0 0-5-15,0 0 4 0,0 0-3 0,0 0 1 16,0 0-1-16,-4-2-2 0,4 2-2 0,0 0 7 15,0 0-3-15,0 0 2 0,0 0-8 0,0 0 3 16,0 0 0-16,0 0 0 0,0 0 2 0,0 0-2 16,0 0 1-16,0 0 1 0,0 0 1 0,0 0-3 15,0 0 4-15,-5 8-2 0,5-8-3 0,0 4 5 16,0-4 0-16,-3 5-2 0,2-2 4 0,1-3-2 16,-1 7-1-16,1-3-1 0,0 1 0 0,0 0 0 0,-1-1 4 15,-1 3-1-15,2-1-1 0,-1 2 3 16,0-1-1-16,1 2 0 0,0-4-1 0,0 7 9 0,-2 0 9 15,1-2-3-15,1 2 2 0,-1 0-5 0,1-2 0 16,0-3-7-16,2 3 5 0,-2-1-3 0,2 1-1 16,-2 1-1-16,0-1 0 0,2 1 1 0,-2 2-2 15,0-2-1-15,2-1 0 0,-1 2 1 0,-1 2-3 16,1-2 5-16,-1 0 0 0,1-2 2 0,-1 2 2 16,0 0-1-16,0 0 0 0,3 4 2 0,-6 1 6 15,3-1 0-15,0-5-3 0,0 1 0 0,0 4-2 16,0 1-1-16,4-6 0 0,-4 3-2 0,0-2 0 15,1 1 0-15,1 2-1 0,-2-2-4 0,2-3 1 16,-1 2-1-16,1 0 2 0,2-1-3 0,-2 0 0 16,1 1-2-16,-2-1 2 0,0 0 0 0,3-2 0 0,-4 2-2 15,0-1 0-15,0-3-3 0,0 0 2 0,0 0 0 16,0 1-1-16,0-1 4 0,0 0 1 0,0 5-2 16,0-2 1-16,2-2-1 0,-1 3-1 0,-1-2-1 15,2 1 0-15,3-1 1 0,-5-1-1 0,4 1-1 16,-1 1-1-16,1-1 0 0,-2 1 2 0,2-4-1 15,-4 1-2-15,3 3 2 0,-1 0 0 0,-1-3 2 16,3-2-4-16,-4 2 0 0,0 2 1 0,1-4-1 16,-2 3 1-16,1-1-2 0,0 1 4 0,0-3-6 15,0-1 4-15,-5 3-1 0,5-2-2 0,0 0 3 0,0 0 1 16,0-1-2-16,0 0 2 0,0 1-2 16,0 0 2-16,0 1 0 0,0-3 1 0,0 3-4 15,0 0 3-15,-2-2 1 0,2 1-3 0,2-2 0 0,-2-3-1 16,0 5 1-16,0-5 1 0,0 5-3 0,0-5 1 15,0 0 1-15,-2 4-2 0,2-4 0 16,0 5-3-16,0-5 1 0,0 7 3 0,2-3 0 0,-2 0-2 16,0 2 2-16,0-3 2 0,0 2-3 0,1 2 2 15,3-2 0-15,-4 2 2 0,0-2-3 0,1 0-1 16,-1 0 0-16,3 2 2 0,-3-2-1 0,0-2 0 16,1 4-1-16,-1-2-1 0,0-1 1 0,1 1-1 15,2 0 2-15,-3 0 0 0,0-1-1 0,0-1-2 16,0 3 5-16,1-2-2 0,-1 1 3 0,0-3-3 15,3 3-1-15,-2-2 0 0,-1-3 3 0,0 4-1 16,0-4-3-16,0 5 3 0,0-5 0 0,0 3 1 0,0-3 0 16,0 0-1-16,0 0 3 0,0 0-1 0,0 0-3 15,0 0 1-15,0 0 1 0,0 0-3 0,0 0-1 16,0 0 0-16,0 5 2 0,0-5-1 0,0 0-2 16,0 0 2-16,2 4 0 0,-2-4 1 0,0 0-1 15,0 5 0-15,0-5 1 0,2 4 0 0,-2-1-1 16,0-3-2-16,0 0 4 0,0 0 0 0,0 5 2 15,0-5-4-15,0 0 1 0,0 0 0 0,0 0 7 16,1 3-6-16,-1-3 5 0,0 0 4 0,0 0 1 16,0 0 0-16,3 4-3 0,-3-4 1 0,0 0-2 15,0 0-2-15,0 0 3 0,0 0-3 0,0 0-3 16,0 0 0-16,0 0 0 0,0 0 2 0,0 0-4 0,0 0 1 16,0 0 0-16,0 0 0 0,0 0 3 0,0 0-4 15,0 0 2-15,0 0 1 0,0 0 0 0,0 0 2 16,0 0 2-16,0 0-1 0,0 0 3 0,0 0-1 15,0 0 0-15,0 0-3 0,0 0 1 0,0 0 2 16,0 0-4-16,0 0-2 0,0 0 0 0,0 0-1 16,0 0 1-16,0 0-2 0,0 0-1 0,0 0 3 15,0 0-2-15,0 0 0 0,0 0 0 0,0 0-2 16,0 0 1-16,0 0 2 0,0 0-1 0,0 0 2 0,0 0 0 16,0 0 0-16,0 0-1 0,0 0-1 15,0 0 2-15,0 0-3 0,0 0 2 0,0 0 1 16,0 0 3-16,0 0-7 0,0 0 1 0,0 0 2 0,0 0-2 15,0 0 0-15,0 0 0 0,0 0 1 0,0 0-2 16,0 0 1-16,0 0 5 0,0 0-5 16,0 0-1-16,0 0-1 0,0 0 5 0,0 0-4 0,0 0-2 15,0 0 2-15,0 0 2 0,0 0-1 0,0 0 3 16,0 0-3-16,0 0 1 0,0 0 0 0,0 0 1 16,0 0 2-16,0 0 2 0,0 0-2 0,0 0-1 15,0 0 3-15,0 0-1 0,0 0-1 0,4-9 0 16,-4 9-1-16,0 0 0 0,0 0 0 0,0 0-1 15,0 0-2-15,0 0 2 0,0 0 0 0,0 0-1 16,0 0 1-16,0 0-1 0,0 0-1 0,0 0 3 16,0 0-3-16,0 0 0 0,0 0 0 0,0 0 2 0,0 0-1 15,0 0-1-15,0 0 1 0,0 0 0 16,0 0 0-16,0 0-3 0,0 0 1 0,0 0 3 16,0 0-2-16,0 0 0 0,0 0-2 0,0 0 0 0,0 0 0 15,0 0 1-15,0 0 1 0,0 0-1 0,0 0 0 16,0 0 0-16,0 0 3 0,0 0-2 0,0 0 0 15,0 0 0-15,0 0 0 0,0 0 0 0,0 0 0 16,0 0 5-16,0 0-5 0,0 0 1 0,0 0-5 16,0 0-32-16,0 0-51 0,-4-6-61 0,4 6-86 15,0-9-165-15,0 3-431 0,0-5 190 0</inkml:trace>
  <inkml:trace contextRef="#ctx0" brushRef="#br0" timeOffset="10582.98">13795 3644 84 0,'0'0'93'0,"0"0"-17"16,0 0-5-16,0 0-7 0,-1-5 6 0,1 5-14 15,0 0-3-15,0 0-4 0,0 0-1 0,0 0-4 0,0 0-8 16,0 0-1-16,0 0 7 0,0 0-9 0,0 0 2 16,0 0 2-16,0 0-1 0,0 0-2 15,0 0 2-15,0 0-7 0,0 0 5 0,-3-1-7 0,3 1-1 16,0 0 0-16,0 0-5 0,0 0 0 0,0 0 4 16,0 0-3-16,0 0 4 0,0 0-15 0,0 0 9 15,0 0-3-15,0 0-3 0,0 0-1 0,0 0 2 16,0 0-1-16,0 0-1 0,0 0-5 0,0 0-2 15,0 0-2-15,0 0 3 0,0 0-14 0,0 0 18 16,0 0-1-16,0 0-3 0,0 0 9 0,0 0 2 16,0 0 7-16,0 0 1 0,0 0-4 0,0 0 1 15,0 0-4-15,0 0-1 0,-4-5-4 0,4 5 5 16,0 0-4-16,0 0-9 0,0 0 3 0,0 0 2 16,0 0-3-16,0 0-2 0,0 0 1 0,0 0-4 15,0 0 3-15,0 0-3 0,0 0 0 0,0 0 4 16,0 0-4-16,4-5 3 0,-4 5 6 0,0 0-5 0,0 0 4 15,0 0 2-15,0 0 1 0,0 0-1 16,0 0 0-16,0 0-1 0,0 0 5 0,10-1-6 16,-10 1 2-16,0 0-2 0,4-2 0 0,-4 2-2 0,5-2-3 15,-5 2 1-15,8 0 2 0,-8 0-8 0,6-2 10 16,2 2-11-16,-3-3 9 0,-5 3-11 0,10 0 8 16,-2-2-3-16,1 1-2 0,-3 1 3 0,2 0-5 15,-8 0 2-15,15 0-1 0,-8 1 1 0,-1-1-1 16,1 0 8-16,0 0-8 0,1 0 5 0,-2 0-1 15,-6 0-5-15,9 2-1 0,-1-2 3 0,-3 0-2 16,-5 0 1-16,10 0 3 0,-3 3-1 0,-2-3 1 16,2 0-6-16,1 0 11 0,-2 0-6 0,2 0-5 0,0 2 2 15,-1-1 3-15,2-1-3 0,-1 0 0 16,2 0 3-16,-2 1-1 0,-2-1 1 0,7 0-1 16,-5 0-2-16,-2 0 0 0,3 1 2 0,-1-1 3 15,-2 1-2-15,2-2-2 0,-3 2 3 0,5-1-1 0,-4 0-2 16,2 0-1-16,0 1 0 0,2-2 0 0,-4 0 0 15,3 1 4-15,-2 0-2 0,2 0 0 16,-2-1-3-16,1 1-2 0,2 0 1 0,-1-1 5 0,-4 0-1 16,3 1 0-16,2 0-2 0,-1-2 3 0,-4 2-2 15,3 0-1-15,-8 0 0 0,14 0-2 0,-9 0 3 16,3 0 3-16,-3 0-3 0,4 0 0 0,-3 2 0 16,2-2 0-16,1 0 0 0,-2 0-3 0,-7 0 1 15,11-2 1-15,-5 2-5 0,2 0 6 0,-1 0 4 16,-7 0-4-16,15 0-3 0,-9 0 5 0,2 0-2 0,-8 0 1 15,12 0-2-15,-6 0 1 0,2 0 0 16,-8 0 1-16,13-3 2 0,-6 3-7 0,0 0 5 0,2 0 2 16,-2 0-3-16,0 0-1 0,1 0 2 15,2 0 0-15,-1 0 3 0,-1-2-5 0,-2 1 0 0,2 2-2 16,-2-2 5-16,3 1-2 0,0-1 1 0,-3 1-9 16,1-1 11-16,-2 0-6 0,-5 1 4 0,13 0-2 15,-6 0 0-15,-7 0-3 0,12 0 5 0,-3 0 5 16,-9 0-3-16,11 0-2 0,-4 0 2 0,1 0-3 15,-1 0-4-15,1 0 4 0,-2 1 0 0,1-2 1 16,-7 1-2-16,12 0 2 0,-4 0-2 0,1 0 1 16,-9 0 2-16,11 0-3 0,-5 0-3 0,1-2 1 15,-7 2 3-15,9 0 2 0,0-1-1 0,-9 1-1 16,9 0 5-16,-9 0-7 0,8 0 2 0,-3 0 2 16,-5 0-3-16,0 0 2 0,10 0-2 0,-10 0 0 15,0 0 0-15,5 1 2 0,-5-1 1 0,0 0 1 0,0 0-3 16,0 0 0-16,0 0 2 0,7-1 1 15,-7 1-4-15,0 0 4 0,0 0 5 0,0 0-4 0,0 0 0 16,0 0-1-16,0 0-2 0,0 0 0 0,0 0-1 16,0 0-1-16,0 0 0 0,10 0 0 0,-10 0 0 15,9 1 4-15,-4-1-7 0,-5 0 1 0,9 0 3 16,-9 0 6-16,6 2-4 0,-1-1-1 0,-5-1-7 16,0 0 9-16,7 2-1 0,-7-2 4 0,0 0 17 15,0 0 9-15,0 0 9 0,5 0 4 0,-5 0-3 16,0 0-5-16,0 0-2 0,0 0-8 0,0 0 1 15,0 0-1-15,0 0-3 0,0 0-2 0,0 0-5 16,0 0 0-16,0 0-3 0,-8-9 0 0,8 9-5 16,0 0-3-16,0 0 4 0,0 0 0 0,0 0-1 15,0 0-2-15,0 0-2 0,0 0 1 0,0 0 0 16,0 0-1-16,0 0 0 0,0 0 1 0,0 0-1 16,0 0-1-16,0 0-1 0,0 0-1 0,0 0 1 15,0 0-1-15,0 0-2 0,0 0 1 0,0 0-6 16,0 0 6-16,0 0 3 0,1 12-4 0,-1-7 3 15,0-5-3-15,0 4-1 0,2 0-1 0,-1-1 8 0,0 1-2 16,-1-4-5-16,1 4 2 0,-1-4 0 0,0 0-1 16,2 3-7-16,-2-3 12 0,1 3-1 0,-1-3 0 15,0 0-2-15,0 0-2 0,0 4 2 0,0-4 0 16,0 0 1-16,0 0-1 0,0 0-1 0,0 0-1 16,0 0 0-16,0 0 2 0,0 0 0 0,0 0 0 15,0 0-2-15,0 0 1 0,0 0 0 0,0 0-1 16,0 0 0-16,0 0-2 0,0 0 3 0,0 0-2 15,0 0 0-15,0 0 1 0,0 0-1 0,0 0-1 16,0 0 2-16,0 0 2 0,0 0-2 0,0 0 1 0,0 0-2 16,0 0 3-16,0 0-6 0,0 0 2 15,0 0 0-15,0 0 3 0,0 0-2 0,0 0 3 16,4 3-3-16,-4-3 1 0,0 0-8 0,0 0-1 0,0 0-10 16,5 2 2-16,-5-2-1 0,0 0 2 0,0 0-3 15,5 3 3-15,-5-3 2 0,0 0 1 0,0 0 2 16,0 0-1-16,0 0 1 0,0 0 3 0,0 0 0 15,0 0 5-15,0 0-3 0,0 0 5 0,0 0-3 16,0 0-1-16,0 0-2 0,0 0 2 0,0 0 2 16,9-1-2-16,-9 1 2 0,0 0 0 0,0 0-3 15,0 0-6-15,8-2-7 0,-8 2-1 0,0 0-1 16,0 0-1-16,0 0 2 0,0 0 4 0,0 0 1 16,6 2 0-16,-6-2 6 0,0 0 1 0,0 0-1 15,0 0 0-15,0 0 6 0,0 0 1 0,0 0-1 16,0 0 2-16,0 0-1 0,0 0 2 0,0 0 0 15,0 0 0-15,0 0 4 0,0 0 3 0,0 0-7 16,0 0 2-16,0 0-2 0,0 0-1 0,0 0-5 16,0 0 7-16,0 0 1 0,0 0-3 0,0 0-4 15,0 0 0-15,0 0 8 0,0 0-1 0,0 0 0 16,-5 5-1-16,5-5-4 0,0 0 5 0,1 6-1 0,-1-6-4 16,0 4 5-16,0-4-3 0,0 0 4 0,0 5-5 15,0-5 2-15,0 0 0 0,0 5-3 16,0-2 7-16,-1 5-5 0,0-4 2 0,-1-2-1 0,2 3-1 15,0 1 5-15,0-2-4 0,0 3-2 0,-1 0 4 16,1 2-4-16,0-1 2 0,1 1-1 0,-1 1 3 16,0-2-1-16,0 3-1 0,0-1 0 0,0 0 2 15,0 2 1-15,-1-1-3 0,1-1-2 0,-1 1 1 16,0 3 5-16,-1-2-5 0,2-3-1 0,-1 6 4 16,-2-4-3-16,0 5 5 0,-1-4-4 0,3 3 6 15,-1-4-4-15,1 0 2 0,1 3-2 0,-2-3 2 16,3 2-2-16,-1 2 3 0,0-5-2 0,0 3 0 15,2 4-3-15,-2-6 4 0,2 4-2 0,-1-2 2 0,3 0-1 16,-3-1-5-16,1-1 5 0,0 3 4 0,0 1-4 16,0-3 0-16,0 1-1 0,-1-1 0 15,1 0-2-15,-1-2 1 0,2 2 1 0,-1-2 1 0,-1 0-5 16,3 1 4-16,1 0-1 0,-1-1 3 0,-3 2-1 16,1-2-3-16,0 3 2 0,0-6-4 0,0 6 4 15,-1-2 2-15,3-4-1 0,-2 4 1 0,0-2-3 16,-1 0-1-16,2 1 2 0,-2-3 1 0,4 1-2 15,-4-1 2-15,2 1-2 0,1 1-2 0,-3-1 2 16,3 1 3-16,-4 1-1 0,4 0-3 0,-3-1-1 16,3 1 2-16,-3 1-2 0,4-3 2 0,-5-1 2 15,4 1 0-15,-1 2-2 0,-1-1 2 0,1 0-4 16,-2 0 3-16,2 0 3 0,-2 0-3 0,-1-4-4 16,4 6 2-16,-3-2 1 0,3-4 2 0,-1 4 0 15,0-1-2-15,0-1 0 0,-3-1-1 0,1 0 3 16,2 1-3-16,-2 0 1 0,2-3 0 0,-2 4-1 15,0-3 1-15,-1 2-1 0,3-2 2 0,-2 1 1 16,-1-1-3-16,0 1-2 0,0-1 3 0,0 1 3 16,0 0-5-16,0-3 1 0,0 2 0 0,0 2 0 15,0-3 2-15,3 2 2 0,-3-2-3 0,1 3-2 0,-1-3 1 16,1 0 3-16,-1 1 0 0,0 0-3 0,0-1 1 16,1 0 0-16,-2 1 0 0,2-1-2 0,-2 0 6 15,1-4-1-15,0 8-5 0,0-4 0 0,0-4-2 16,1 3 7-16,-1-3-5 0,0 4 1 0,0-4 0 15,0 0 0-15,0 0 3 0,0 5-1 0,0-5 1 16,0 0 0-16,0 0-8 0,0 0 7 0,0 0 4 16,3 3-6-16,-3-3 0 0,0 0 0 0,0 0 3 15,0 0-1-15,0 0-5 0,0 0 2 0,0 0 1 16,0 0-4-16,0 0 7 0,0 0-3 0,0 0-2 16,0 0 1-16,0 0-1 0,0 0 3 0,0 0 1 15,0 0-9-15,0 0 8 0,-5 3 1 0,5-3-1 16,0 0 1-16,0 0 1 0,0 0-1 0,0 0 2 15,0 0-4-15,0 0 0 0,-9 0 0 0,9 0 1 0,0 0-4 16,-8 0 5-16,8 0 3 0,0 0-6 0,-10 0 0 16,10 0 2-16,0 0-3 0,-9-1 1 0,9 1 3 15,-9 0-3-15,5-2 2 0,4 2-1 0,-10 2 0 16,10-2 0-16,-13-2 2 0,8 1-1 0,-1 1-1 16,6 0 0-16,-13 0 2 0,5 1-2 0,0-1-2 15,0-1 3-15,0 1-1 0,2-1 1 0,-2 2-1 16,-1-1 1-16,1 0-2 0,1 0 0 0,-1 0 2 15,-1 1-1-15,3 1-3 0,-2-2 3 0,-3 0 0 16,2 1-2-16,-2 1 2 0,-1-1 1 0,0 3 1 16,3-2-3-16,-4 0 3 0,3 0-2 0,-4 1 1 15,3-1 0-15,-5 1-1 0,-3-1 1 0,1 1 0 16,5-1 0-16,-4 1-10 0,0-2 9 0,2 1 1 16,3-1 7-16,2 0-3 0,-3 1 1 0,3-1-1 15,-3 1 0-15,3-1-3 0,-2 2 2 0,3-3 2 16,-1 0 0-16,2 1-1 0,-3 1-1 0,5 0-2 0,-1-1-1 15,-2-1-1-15,-1 1 4 0,-1-1-4 0,2 1 3 16,-4 1-2-16,0-2-2 0,0-2 2 16,0 2-5-16,1-1 6 0,-6 2 2 0,1-1 1 0,6 0 3 15,-2-1-4-15,-4 1 2 0,4 0-4 0,-2-1 2 16,1-2 1-16,1 3-1 0,2-1-2 0,2 2 4 16,-4-1-4-16,4 0 0 0,1 0-4 0,8 0 8 15,-12 0-6-15,7-1 2 0,5 1 1 0,0 0 0 16,-9 0-1-16,9 0 1 0,-7 0 1 0,7 0 3 15,0 0-2-15,0 0 0 0,-7-1-3 0,7 1 4 16,0 0-4-16,-9-1 1 0,9 1 2 0,-9 0-2 16,1 1-2-16,8-1 3 0,-13 1-5 0,8 0 1 15,-4-2 2-15,0 2 1 0,3 1 1 0,-6-1-9 16,4 0 6-16,-1 0 0 0,0-1-1 0,1 0 3 16,-1 0 0-16,9 0 1 0,-12 2 4 0,9-2-2 15,3 0-1-15,-9 0-4 0,9 0 4 0,0 0-1 16,0 0-4-16,0 0 4 0,-9 1 0 0,9-1 0 0,0 0 0 15,0 0-2-15,0 0 0 0,-5 0 5 0,5 0-1 16,0 0 0-16,0 0 8 0,0 0-1 0,0 0-1 16,0 0 3-16,0 0-3 0,0 0 1 0,0 0-2 15,-8-3 4-15,8 3-3 0,0 0 1 0,0 0-2 16,0 0 2-16,-5-2 1 0,5 2-4 0,0 0 2 16,-6-1 2-16,6 1-3 0,0 0-2 0,-7-2 1 15,7 2-4-15,-5-1 0 0,5 1-1 0,-6-1-2 16,6 1 2-16,0 0-1 0,0 0-2 0,-12 0 2 15,12 0-3-15,-9 0 0 0,9 0 1 0,-10 1 2 16,10-1-4-16,-9-1 0 0,9 1 3 0,-9 0 0 16,9 0 0-16,0 0-2 0,0 0 0 0,-9 0 1 15,9 0-2-15,0 0 0 0,0 0-6 0,-4 1-25 16,4-1-27-16,0 0-43 0,0 0-49 0,0 0-88 16,0 0-152-16,0 0-422 0,0 0 187 0</inkml:trace>
  <inkml:trace contextRef="#ctx0" brushRef="#br0" timeOffset="12395.99">13892 3687 30 0,'0'0'99'0,"0"0"-3"0,0 0-5 0,-5-3-2 16,5 3 0-16,0 0-9 0,0 0-5 0,0 0-6 15,-9 0-7-15,9 0-9 0,-9 0-5 0,9 0-3 0,-13 0-5 16,7 3-7-16,0-3-5 0,-1 1 0 16,-1 2-6-16,0-2 3 0,-1 0 1 0,2 1-10 0,-4-1 2 15,3-1-1-15,2 3 6 0,-1-2 2 0,2 0 1 16,5-1-2-16,-9 0-3 0,9 0-2 0,-6 5-7 16,6-5 6-16,-5 0-6 0,5 0 5 0,-4 3-4 15,4-3-3-15,0 0-1 0,0 0-3 0,0 0 1 16,0 0 1-16,0 0 1 0,0 0-6 0,0 0 3 15,-9 0 1-15,9 0-5 0,0 0 2 0,0 0-2 16,0 0 8-16,0 0-10 0,0 0 4 0,0 0 1 0,-5 1-3 16,5-1 1-16,0 0 1 0,0 0-3 15,-8 2 4-15,8-2-3 0,0 0 1 0,-6 1-1 0,6-1 1 16,0 0 2-16,0 0-5 0,0 0 3 0,-7 0-3 16,7 0 3-16,0 0 1 0,0 0 1 0,0 4-3 15,0 1 1-15,0-5-3 0,2 8 6 0,-1-1-6 16,1-1 0-16,1 5 2 0,0-5 4 0,-1 2-5 15,1 2 0-15,1 0 4 0,-2 1-3 0,2 0 0 16,-2 1 0-16,0-2-5 0,-2 4 7 0,1 3-4 16,-2-7 3-16,-1 1 0 0,0 4 0 0,1-4 3 15,1 5-1-15,0-4 1 0,0 5 2 0,0-6 2 16,0 2-3-16,1 3-4 0,1 2 3 0,0-3-6 16,0 3 5-16,1-1-1 0,2-2 3 0,-2 2-1 15,0 1-2-15,1 1-2 0,0-2 0 0,0 0 1 16,0 0 0-16,-2 1 3 0,-1-1-4 0,1 3 1 0,-1-5 1 15,0 0 1-15,-1 2 3 0,2-1 5 0,-2-4-1 16,1 5 0-16,0-5-2 0,0 1 4 16,1-1-3-16,0 1 3 0,2-1-1 0,-4 1 1 0,2-1-3 15,0 0 0-15,2 0-5 0,-2-3 0 0,-2 2-3 16,0-1 4-16,2 2-1 0,-2-3 1 0,2 0-2 16,-2-1 2-16,0 1-2 0,0-1-2 0,0 0 4 15,-4 0-1-15,4-2-3 0,-2 1-3 0,-2-2 6 16,3 2 2-16,-2-2-7 0,3 1 1 0,-2 0-1 15,4 1 0-15,-2-2 2 0,0 2-1 0,0-2 2 16,2 0-1-16,-2 3 1 0,0-4-3 0,2 4 1 16,-1-6 0-16,-1 4 0 0,3-2-2 0,-1 1 3 0,-2-3-2 15,4 3-1-15,-4-3-1 0,0-2 2 0,0 7-2 16,0-5 0-16,0-2 2 0,0 6-3 16,0-1 2-16,0-1 2 0,0-4-3 0,0 5 5 0,0-5-3 15,0 5-2-15,1-1 3 0,1 1-2 0,-1-2 1 16,-1 0-2-16,1 3-1 0,3-3 2 0,-4 1 2 15,4 0 0-15,-4 2-5 0,3-1 5 0,-1 0-2 16,3 0 2-16,-1 1-4 0,-3 0 4 0,3-1-3 16,1 1 2-16,-3 0 2 0,0-1-2 0,2 2 1 15,0-2-3-15,-3 3 0 0,4-3 0 0,-4 1 1 16,2 1-1-16,-2-4 1 0,2 1 1 0,-2 1-2 16,0-2 2-16,2 0-3 0,-3-3 4 0,1 3 1 15,2 3-3-15,-2-3 3 0,-1 1-4 0,0-4 3 16,3 5-6-16,-3 0 7 0,2-3-3 0,-2 2 3 0,0 0-3 15,0 1-1-15,0 0 2 0,0-1-3 16,3 2 4-16,-3 0-2 0,0-2 2 0,0 0 0 0,0-1-2 16,0-3-1-16,0 7 0 0,0-4 1 0,0-3-1 15,1 4 3-15,-1-4 3 0,0 0-5 0,0 2 8 16,0-2 4-16,0 0 7 0,0 0 1 0,0 0 0 16,0 0 2-16,0 0 2 0,0 0-1 0,0 0 0 15,0 0-3-15,0 0-3 0,0 0-1 0,0 0-3 16,6-9 0-16,-6 9-3 0,0 0-5 0,0 0-20 15,0 0-29-15,0 0-19 0,0 0-49 0,0 0-63 16,0 0-128-16,4-3-329 0,-4 3 145 0</inkml:trace>
  <inkml:trace contextRef="#ctx0" brushRef="#br0" timeOffset="31167.22">17384 4052 4 0,'-6'-2'115'0,"6"2"-15"16,-2-3 5-16,2 3-15 0,0 0 0 0,-3-2-8 16,3 2 2-16,0 0-6 0,0 0-7 0,0 0-9 15,-4-6 0-15,0 4-12 0,4 2-2 0,0 0-8 16,-1-4-1-16,1 4-6 0,0 0-2 0,-5-1-8 15,5 1 3-15,-8-2-5 0,8 2-4 0,-6-2 1 0,6 2-4 16,-12 0-1-16,7 2-3 0,-4-2-2 16,0 2 1-16,0 0 2 0,0 3-3 0,-1 1-2 15,-1 0 2-15,0 0-5 0,-1 4 2 0,-1 0 4 0,-1 2-6 16,4 1-4-16,-2-2 5 0,-1 3 2 0,6-3-4 16,-1 0 7-16,-1-1-5 0,3-1 0 0,-1 3-4 15,2-3 3-15,4 3 1 0,-3-2-2 0,3 0-8 16,1-1 0-16,1 0 10 0,0 2-2 0,3-4 0 15,4 2-4-15,1-1 5 0,1 0-3 0,0-1 6 16,8 0-1-16,-3-2-2 0,5 1-3 0,-2-2-1 16,1-2 0-16,2-2 2 0,-4 0 0 0,2 0 2 15,-1-2-9-15,0-1 6 0,0-1 2 0,-3-4-7 16,2 2 10-16,-6-2 5 0,1-2 6 0,2-1 3 0,-5 3 4 16,0-6-4-16,0-1-3 0,-2 0 1 15,-2-2-9-15,1 0 6 0,1-1-3 0,-4 1-1 16,1 0 2-16,-4 3-3 0,0 1 0 0,-2 2-1 0,2 2 1 15,-4 0-5-15,3 1 3 0,-4 1-5 0,1 2 0 16,2 0 2-16,-1 0-5 0,-3 2-14 0,1 2-20 16,-4 0-46-16,9 1-176 0,-16 1-279 0,6 1 124 15</inkml:trace>
  <inkml:trace contextRef="#ctx0" brushRef="#br0" timeOffset="31667.75">17275 4411 40 0,'2'12'74'0,"-2"4"-5"0,3 1-1 15,-1 1 7-15,0-1 4 0,0 1-15 0,-2-1-1 16,4 0-4-16,-4 0-5 0,2 1 0 0,-2-6-15 16,2 5 3-16,0-5-9 0,-2 4-2 0,0-1 0 15,0-4-9-15,0 1-2 0,0 3 3 0,0-1-9 16,-4 2 0-16,4 1 2 0,-5 0-3 0,2 0 5 0,1-2-7 15,-3-3-3-15,3 4 0 0,-2-4 2 16,2 0-11-16,0-1-3 0,0-2-12 0,4-1-17 0,-2-4-24 16,1 2-101-16,0-3-169 0,-1-3 76 0</inkml:trace>
  <inkml:trace contextRef="#ctx0" brushRef="#br0" timeOffset="32149.43">17350 4436 52 0,'-5'-1'81'0,"1"-2"-9"16,4 3-11-16,-9-3-2 0,5 1-8 0,-4-1-3 15,2 2-8-15,-2 1-4 0,2-1-3 16,-2 1 0-16,-2 0-5 0,1 1-6 0,-4-1 3 0,3 1-7 16,1 0-7-16,0 2 6 0,0-3-1 0,2 1-4 15,0 0 5-15,2 1-7 0,0-2 0 0,5 0-2 16,-10 3 2-16,10-3 8 0,-5 0-13 0,5 0 6 16,0 0-3-16,0 0 10 0,0 0 5 0,0 0-6 15,-9-3 5-15,9 3-8 0,0 0-1 0,0-5 2 16,0 5-5-16,1-7 0 0,2 1 4 0,-2 3-5 15,3-2 0-15,-2 1-4 0,1 0 4 0,0 0-4 16,0-1-2-16,2 2 5 0,-1 1-6 0,1-1 4 16,2 1-8-16,3 1 11 0,-1 2-5 0,1 1 3 0,0 2-2 15,3-1 8-15,1 7-8 0,1-2-5 16,-3 3 4-16,2 2-4 0,-4-1 0 0,-1 2 7 16,4 0-2-16,-4 3-2 0,-1-2-1 0,-2 1 4 0,4-1-1 15,-3-2 1-15,-2-4-3 0,1 1 6 0,-1-2-7 16,-1-3-4-16,-1 1-1 0,0-4-13 0,-1 2-8 15,-2-4-15-15,5 0-17 0,-5 0-27 0,0 0-66 16,4-8-162-16,-3 3 71 0</inkml:trace>
  <inkml:trace contextRef="#ctx0" brushRef="#br0" timeOffset="32623.9">17309 4918 78 0,'-9'0'190'0,"1"1"-6"0,2 0-13 15,0-1-20-15,6 0-11 0,-9 1-18 0,9-1-10 16,0 0-11-16,-6 2-11 0,6-2-8 0,0 0-6 0,0 0-11 16,21 2-9-16,-10 1-5 0,2-3-8 0,5 0-4 15,0 0-25-15,0 0-18 0,-6-3-25 0,1 3-20 16,-1-1-36-16,-3 0-35 0,-4-1-127 0,-5 2-267 15,4-2 119-15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6:51:08.178"/>
    </inkml:context>
    <inkml:brush xml:id="br0">
      <inkml:brushProperty name="width" value="0.05292" units="cm"/>
      <inkml:brushProperty name="height" value="0.05292" units="cm"/>
      <inkml:brushProperty name="color" value="#002060"/>
    </inkml:brush>
  </inkml:definitions>
  <inkml:trace contextRef="#ctx0" brushRef="#br0">12604 9844 25 0,'0'0'169'0,"-1"-2"-13"0,1 2-13 0,0 0-3 16,0 0-9-16,0 0-15 0,0 0-13 0,0 0-10 16,0 0-6-16,0 0-10 0,0 0-6 0,0 0-8 15,0 0-5-15,0 0-15 0,0 0 7 0,0 0-7 16,0 0-7-16,0 0-5 0,0 0-2 0,0 0-2 15,0 0-4-15,0 0 3 0,0 0-7 0,0 0 1 16,0 0-5-16,0 0-2 0,0 0 4 0,0 0 0 16,0 0-3-16,0 0 0 0,-12 2 10 0,12-2 0 0,0 0 5 15,0 0 1-15,0 0 1 0,0 0 0 0,0 0 6 16,0 0-4-16,0 0 0 0,-10 0-1 0,10 0-2 16,0 0-3-16,0 0-6 0,0 0 0 0,0 0-3 15,0 0-4-15,0 0 1 0,0 0 1 0,0 0-2 16,0 0-1-16,0 0-1 0,0 0 3 0,33 0-5 15,-23 0 1-15,2-2-25 0,1 0 2 0,1 2 1 0,4-1 2 16,-2-1-2-16,2 2 1 0,-5-2 4 16,2 5-2-16,-2-4-1 0,1 2 3 0,3-2 0 15,-3 1 0-15,-1-2 4 0,-1 4 1 0,0-2-2 0,-2 0 2 16,-1-2-2-16,-3 2 0 0,-6 0 0 0,11 2-2 16,-7-1 1-16,-4-1 2 0,0 0 2 0,10-1-3 15,-10 1 6-15,5-2-3 0,-5 2-12 0,0 0-22 16,0 0-24-16,0 0-35 0,0 0-52 0,0 0-178 0,0 0-349 15,0 0 155-15</inkml:trace>
  <inkml:trace contextRef="#ctx0" brushRef="#br0" timeOffset="719.92">12684 9791 95 0,'0'0'114'0,"0"0"-4"0,0 0-7 0,4-4-6 15,-4 4-5-15,0 0-7 0,0 0-8 0,2-4-9 16,-2 4-6-16,0 0 3 0,0 0-14 0,0 0-9 15,0 0-3-15,-3-7-2 0,3 7-3 0,0 0-7 16,-3-4 3-16,3 4-6 0,-3 0 3 0,3 0-6 16,0 0 3-16,0 0-5 0,-8-1 2 0,8 1-3 15,0 0 2-15,0 0-3 0,0 0-2 0,0 0 3 0,-8 1-2 16,8-1-3-16,0 0-2 0,0 0 3 16,-6 0 0-16,6 0-1 0,-8 4-4 0,8-4 0 15,-10 1 2-15,4 3-2 0,-2-3 0 0,2 1-1 0,-1 0-4 16,-3-1-2-16,4 1 5 0,-2 0 1 0,-1-2-1 15,4 4 2-15,-3-3 1 0,3 1 1 0,0 0 1 16,-4-2 1-16,4 1 3 0,5-1 3 0,-9 2-2 16,3-1 2-16,6-1-1 0,-6 2-1 0,6-2 0 0,-6 2-1 15,6-2-5-15,0 0 0 0,-5 2 1 16,5-2-4-16,0 0 3 0,0 0-4 0,0 5 3 16,0-5 2-16,0 0-5 0,1 6-2 0,3-4 0 0,-2 3-1 15,0 0 0-15,3-1 0 0,0 2-2 0,-1-2-2 16,1 1 1-16,-4 0 3 0,3-1-1 0,4 0 5 15,-3 2-5-15,-1-3 1 0,-2 1 1 0,5 0-2 16,-3 0 1-16,-2 0-6 0,2-4 0 0,0 3 2 16,0-1 2-16,1 1-2 0,-4 1 0 0,-1-4 1 15,4 2 8-15,-4-2 1 0,5 0-3 0,-5 0 1 16,0 0 2-16,0 0-1 0,0 0 6 0,4 2-2 16,-4-2 5-16,0 0 6 0,0 0 4 0,0 0 6 15,0 0 3-15,0 0 1 0,0 0 4 0,0 4-5 0,0-4 1 16,0 0-1-16,0 0-7 0,0 0 0 0,0 0-5 15,0 0-1-15,-10-7 4 0,10 7-8 0,-3-5-2 16,3 5-2-16,-4-5 0 0,4 0-2 0,-1 0-1 16,2 0-3-16,-1 0 1 0,0-4-1 0,4-1-2 15,0-1-3-15,-1 0-2 0,3-3 3 0,-2 2-3 16,-1-2-11-16,0 4-9 0,5-5-18 0,-7 3-13 16,3 1-31-16,-2 3-49 0,2-2-75 0,-1 2-155 0,-2 1-386 15,-1 2 171-15</inkml:trace>
  <inkml:trace contextRef="#ctx0" brushRef="#br0" timeOffset="6194.1">6979 11208 48 0,'0'0'130'0,"8"1"-2"15,-8-1-10-15,0 0-11 0,9 0-8 0,-9 0-13 16,7 1-9-16,-7-1-3 0,8 0-3 0,-2 0-1 15,1 0-17-15,2 0 7 0,0 0-1 0,2 0-5 16,3 0 1-16,-1 0 1 0,6-1 2 0,4 0 0 16,-2-1-2-16,8-2-1 0,4 2 14 0,4-1-4 15,0 2 4-15,17-6-6 0,-18 1-6 0,20 2 1 16,-1-4-3-16,5 1-6 0,-5 0-5 0,2 3-1 0,2-3-8 16,1 1-2-16,-1 2-4 0,-1 0-1 15,2-1-3-15,-3 1-2 0,-7 0-5 0,8 2 0 0,-5-1 1 16,-2-1-3-16,-11 1-1 0,12 1-5 0,-12-1 1 15,-2 1-3-15,16 0 3 0,-18 1-2 0,1 0-1 16,1-2-3-16,-4 0 0 0,5 2 1 0,-6 0-2 16,3-2-1-16,-4 2 1 0,1 1-2 0,0-3-2 15,-1 1-2-15,-3 1 1 0,1-1-4 0,-2 2-1 16,5-3 0-16,-5 2 0 0,-6 0-3 0,10 1-9 16,-5 1 0-16,1-5 1 0,4 4-1 0,0 0-5 0,-4-1-2 15,1 1 0-15,-2 1 1 0,-4 2 3 0,-5-3 0 16,5 1-5-16,-4 0 2 0,4 1 3 15,-6-2-1-15,2 0 1 0,-1 1 5 0,-4-1 0 0,0 2 1 16,-1 0 5-16,0-2 4 0,-3 1-3 0,3 1 3 16,-3-1-4-16,1-1 0 0,-3 1 6 0,1 0 0 15,0-1 0-15,1 3-2 0,-1-3-1 0,-1 1 1 16,1-1 4-16,0 3-4 0,1 0 1 0,0-3 2 16,-1 1 2-16,3 0-1 0,-1-1-3 0,-3 2 5 0,3-1-1 15,2 0-5-15,-1 0 5 0,-2 1-3 0,2-2 3 16,0 2-4-16,2 1 6 0,-1-3 4 0,6 2-8 15,-1-1 1-15,1 0 3 0,3 0-3 0,-4-2 5 16,2 1-14-16,0 0-7 0,-1-1 3 0,2 1-3 16,-3 1-8-16,-4-1-4 0,-1 0-4 0,7 0 13 15,1 3 2-15,-2-2 3 0,-5-1-7 0,5 1 3 16,0-1 1-16,0 3 0 0,-1 0 4 0,4-1 1 16,8 1 1-16,0-2-7 0,1 3 1 0,0-3-3 15,-2 2-2-15,4 0-11 0,2-2-4 0,-2 1-9 0,3-2-2 16,-2 1-3-16,1 1 0 0,-3 1-2 0,-2-1 5 15,-2 0-3-15,0-1 1 0,-7-1 15 16,2 1-9-16,0-1 15 0,5 1-7 0,-9-1 18 0,2 3 12 16,2-2 24-16,-5 1 10 0,2-2 0 0,-1 1-3 15,9 2-8-15,-10-6 3 0,5 3-1 0,0 0 0 16,4 0-5-16,-6 0-1 0,0 0 3 0,0 0-6 16,-1 0 1-16,3 0-5 0,-4-1 8 0,-1 1 3 15,-5 1-14-15,-3-2 8 0,4 0 0 0,-4 2-9 16,1-2 1-16,-4 0-3 0,1 1 9 0,-8 0-7 15,10 0 19-15,-5-1 1 0,-5 1 2 0,7 0-2 0,-7 0-9 16,0 0-5-16,6-1 10 0,-6 1-2 16,0 0-3-16,0 0-7 0,0 0-7 0,0 0-10 0,0 0-13 15,0 0-14-15,0 0-16 0,0 0-18 0,0 0-14 16,0 0-78-16,0 0-178 0,0 0 79 0</inkml:trace>
  <inkml:trace contextRef="#ctx0" brushRef="#br0" timeOffset="61718.22">2440 6338 42 0,'0'0'81'0,"0"0"-8"0,-4 3-9 16,4-3-4-16,0 0-6 0,0 0 2 0,-2 1-2 16,2-1 2-16,0 0 4 0,0 0-2 0,0 0-1 15,0 0-2-15,0 0 0 0,0 0-2 0,0 0 1 16,0 0-6-16,0 0-1 0,0 0-2 0,0 0-2 15,0 0-7-15,-7 2 3 0,7-2-10 0,0 0-4 0,0 0-4 16,0 0 4-16,0 0 1 0,0 0-9 0,0 0 1 16,0 0-2-16,0 0-4 0,0 0 1 0,0 0 5 15,0 0 3-15,0 0-5 0,0 0 9 0,0 0-2 16,0 0-2-16,0 0-2 0,0 0 4 0,0 0-3 16,0 0 1-16,0 0-5 0,0 0 0 0,9-11 0 15,-3 7 1-15,1 1-3 0,2-3-3 0,1 0-3 16,6-4 4-16,0 3-1 0,2-1-4 0,1-3-10 15,4-3 13-15,3 1-8 0,-2 1 3 0,3 0 0 16,0 2 5-16,1-4-3 0,-1 2-8 0,-2-2 5 16,3 1-10-16,-2 1 10 0,1-2-10 0,-3 3 14 15,-7 0-6-15,1 4 4 0,-1-3 1 0,0 2-5 16,-4 1-1-16,-3 2 2 0,0-2-10 0,3 2 12 16,-4 0 0-16,-4 2-1 0,0-1-4 0,0 2 6 15,3-1-7-15,-3-1 3 0,-1 1-2 0,1 1 2 0,-1 2 3 16,-4 0-5-16,10-5 0 0,-10 5-1 0,4-2-1 15,-4 2 1-15,4-1-4 0,-4 1 3 0,0 0-2 16,4-4 6-16,-4 4-4 0,0 0 2 0,0 0 5 16,0 0-5-16,0 0-3 0,0 0 7 0,0 0-1 15,0 0-2-15,0 0-5 0,0 0-8 0,0 0-7 16,0 0-5-16,0 0-5 0,1 9-10 0,-1-9-16 16,0 0-17-16,0 0-36 0,0 0-133 0,-10 3-259 15,10-3 115-15</inkml:trace>
  <inkml:trace contextRef="#ctx0" brushRef="#br0" timeOffset="62363.51">2894 6016 12 0,'-7'1'85'0,"7"-1"-14"0,0 0-7 16,-2 4-15-16,2-4-6 0,0 0-6 0,0 0-4 16,-1 3 3-16,1-3-8 0,0 0 5 0,0 0 2 15,0 0 4-15,-8 2 8 0,8-2 0 0,0 0 9 16,0 0 0-16,-4 2 4 0,4-2-2 0,0 0-10 16,0 0 3-16,0 0-9 0,0 0-6 0,0 0 1 15,0 0-5-15,0 0-2 0,0 0-1 0,0 0-13 16,-13-2 4-16,13 2 1 0,0 0-4 0,0 0-2 15,0 0-1-15,0 0-1 0,0 0 0 0,0 0 5 16,0 0 6-16,0 0-2 0,0 0 2 0,0 0 3 16,0 0 1-16,0 0-2 0,0 0-1 0,0 0-3 15,0 0 3-15,0 0-1 0,0 0-6 0,0 0-5 16,0 0 1-16,0 0-2 0,0 0-1 0,0 0 1 16,17-5-1-16,-9 5 4 0,3-2-9 0,3-2 3 15,-2 1-6-15,2 0 2 0,-3 1 4 0,2-1-1 16,1 2-1-16,-5-2 0 0,1 1-7 0,-2 1 3 0,1-1 3 15,-3-1-3-15,3 2 3 0,-5 1-7 0,-4 0 7 16,9-4 4-16,-5 3-2 0,-4 1 5 0,5-3 1 16,-5 3 1-16,4-2-2 0,-4 2 1 0,5-3-3 15,-5 3 0-15,0 0-1 0,0 0 0 0,0 0-2 16,0 0-10-16,6 0 8 0,-6 0-5 0,0 0 2 16,0 0-6-16,0 0 6 0,0 0-2 0,1 8 2 15,1-4 0-15,-2-4-1 0,0 7 0 0,1-2-1 16,-2 0-11-16,1 2 13 0,-2-2-3 0,2 1 3 15,-1 3 0-15,0-2-5 0,0 0 6 0,-2 0-5 16,-1 5 2-16,-2-2-1 0,2-1 4 0,-1 1-3 16,0 0 2-16,0 0-3 0,-3-1 0 0,2-1 3 15,-1 4-4-15,2-4 2 0,0 0 1 0,1-2-4 16,-1 1 4-16,1-2-5 0,0 0 1 0,3 2 3 16,-1-3 3-16,2 1-12 0,-2 2-27 0,2-2-40 15,4 0-43-15,-6 2-167 0,4-2-308 0,-2 0 137 16</inkml:trace>
  <inkml:trace contextRef="#ctx0" brushRef="#br0" timeOffset="65230.35">2506 10326 101 0,'0'0'101'0,"-6"2"-13"0,4 1-10 15,2-3-2-15,-5 4-12 0,3-1-9 0,0-1-1 16,2-2-2-16,-3 5-10 0,-1-1-2 0,2 0-7 15,0-2 5-15,2-2-10 0,-3 5 0 0,0-3-4 16,3-2 5-16,-2 5-13 0,2-5 4 0,-4 5 5 16,1-3-5-16,3-2-8 0,-2 3 8 0,2-3 2 15,-4 4-2-15,4-4 0 0,-4 3 0 0,4-3 1 16,-4 5 5-16,4-5-7 0,-4 2 5 0,4-2-1 16,-5 3 7-16,1-2-5 0,4-1 4 0,-6 1 8 15,6-1 0-15,0 0 0 0,-5 2 4 0,5-2-1 16,0 0-4-16,0 0 4 0,0 0-6 0,-5 1 5 15,5-1-4-15,0 0-6 0,0 0 0 0,0 0-1 0,0 0-4 16,10-15-4-16,-6 10-2 0,2-2 3 0,3-1-7 16,4-3-2-16,7-6 0 0,-4 4 5 15,5-4-6-15,5-1 0 0,2 0-3 0,-1-1 5 0,1 0-5 16,4-1 1-16,-1 2-4 0,-3 0 0 0,1 2 0 16,-5 3 2-16,1-2-2 0,-9 6 0 0,1 1 1 15,-4 3-3-15,-4-2 1 0,0 0 0 0,-3 5 2 16,0-1-3-16,-1 1-6 0,1-1 7 0,-3 1-1 15,0-1 2-15,0 0-4 0,0 1-3 0,-3 2 0 16,8-2 4-16,-8 2-3 0,4-2 0 0,-4 2 3 0,4-3-4 16,-4 3 4-16,0 0-1 0,5 0 2 15,-5 0-1-15,0 0-1 0,2-4-11 0,-2 4 14 0,0 0-4 16,3-3-1-16,-3 3 4 0,0 0-8 16,0 0-26-16,0 0 2 0,0 0-12 0,0 0-9 15,0 0-8-15,-10-5-6 0,10 5-6 0,-9 0 7 0,9 0 1 16,-10-1 11-16,3 0 8 0,7 1-7 0,-10 0 9 15,5 0 12-15,-4-3-2 0,5 1 2 0,4 2 13 16,-10 0-1-16,2-1 3 0,3 0 9 0,5 1-4 16,-9-3 7-16,9 3-4 0,-9-2 6 0,5 2-6 15,-2-3 10-15,6 3 3 0,-8-1 1 0,8 1 5 16,0 0-2-16,-6-1 9 0,6 1 1 0,-7-2-1 16,7 2 0-16,0 0-3 0,-2-3 11 0,2 3-3 15,0 0 0-15,-4-2-2 0,4 2 0 0,0 0 1 16,0 0 0-16,0 0 2 0,-5-3 2 0,5 3-3 0,0 0-4 15,0 0-1-15,0 0-6 0,0 0 0 16,0-5-1-16,0 1-2 0,0 4 0 0,0 0 0 16,0 0-5-16,5-5 2 0,-4 2 0 0,-1 3 2 0,8-2-8 15,-4 0 7-15,1 1-4 0,0-3-3 0,-1 1 2 16,5 1-2-16,-1-1-7 0,-2-1 7 16,4-1-3-16,-2 5 5 0,-3-3-1 0,3 2 1 0,-3 0-5 15,2-1 1-15,-2 1 0 0,-1-1 5 0,-4 2-2 16,0 0 0-16,8-3-1 0,-8 3-1 0,0 0-3 15,5 0 3-15,-5 0-1 0,0 0-10 0,0 0 11 16,0 0-2-16,0 0-5 0,0 0 5 0,8 4 4 16,-7-2-2-16,-1-2 1 0,0 10 1 0,1-1 2 15,-1-1-7-15,0 2 1 0,0 1 2 0,0 6 5 16,-1-3-3-16,0 3-2 0,-1 2 2 0,2-1-2 16,-3 2-4-16,1-1-23 0,1 0-30 0,-1-2-17 15,0 3-43-15,1-2-143 0,-2-3-278 0,3-3 123 0</inkml:trace>
  <inkml:trace contextRef="#ctx0" brushRef="#br0" timeOffset="66879.32">2518 14108 103 0,'0'0'105'16,"0"0"-12"-16,0 0-1 0,0 0-13 0,-6 11-8 15,6-11-6-15,1 3-3 0,-1-3-1 0,-1 6-2 0,1-2 1 16,0-4-3-16,0 8-10 0,0-3 1 16,-3 1-3-16,2 1-3 0,-2-1-8 0,-2 0-3 0,3 0-4 15,-1 2-6-15,-1 0-1 0,0 0 1 0,1-4-4 16,-1 1-9-16,0 2 6 0,-1-4 2 16,0 1-1-16,-2 6-5 0,2-7 7 0,0 0 11 0,1-1 6 15,-2 3 5-15,3-3-3 0,-3 1-1 0,1-2-7 16,0 0-3-16,-4 0 0 0,5 0 0 0,0-1-2 15,-1 2 3-15,1 1-3 0,4-3-1 0,-10 1 1 16,10-1-1-16,-6 0 6 0,6 0-5 0,0 0 9 16,-8 0-1-16,8 0 0 0,0 0-4 0,0 0 4 15,-8 0-2-15,8 0-2 0,0 0 3 0,0 0-4 16,0 0-3-16,0 0-4 0,0 0 1 0,0 0-4 16,0 0-2-16,0 0-5 0,0 0 4 0,0 0-4 15,0 0 0-15,0 0-3 0,-1-4 5 0,1 4-11 0,0 0 9 16,0 0 3-16,14-2-5 0,-4-1 3 0,-3 2-3 15,3-4-2-15,2 0 3 0,0 2-6 16,1 0 3-16,1-1-2 0,1-2 2 0,3 0-3 0,-2 3-1 16,-4-4-3-16,2 5 8 0,-1-1-2 0,0-1 0 15,1 4-3-15,-4-5 0 0,2 3 0 16,-1 0 3-16,1 0-6 0,-2 0 1 0,0-2-6 0,-2 1-7 16,0 3-2-16,2-2-11 0,-5-1-7 0,1 2-4 15,1 0-2-15,-4-2-8 0,4 1-4 0,-2 2-3 16,-5 0-2-16,6-2-1 0,-6 2 4 0,5 0-2 15,-5 0 9-15,0 0 6 0,4 4 2 0,-4-4 4 16,0 0-1-16,-4 8 4 0,2-6-5 0,2-2 8 16,-7 4-2-16,4-1 9 0,0-1 0 0,3-2-3 0,-8 3 9 15,5-2 3-15,3-1-2 0,0 0 7 0,-11-1-5 16,11 1 13-16,-6-7-4 0,5 2 5 16,-3 0 1-16,3-2 7 0,-1 1-1 0,4-2-3 15,-2-2 1-15,1 0 0 0,3-1 3 0,-2 1-2 0,1 2 4 16,1-1-8-16,-1-1 1 0,0 5-2 15,2-4 4-15,-1 4-3 0,0 2-2 0,1-2 2 0,-1 1 3 16,0 3-3-16,1-2 1 0,0 2-8 0,0 1 2 16,-5 0 4-16,14 0 1 0,-6 2-2 0,-2 1 1 15,4 1-2-15,-5 1 3 0,3-2 0 0,-2-2-2 16,3 5 1-16,-5 0 1 0,1-1 12 0,2-1-8 16,-5 1 1-16,2 1 3 0,0-1-4 0,0 1 5 15,-4 2-5-15,1 0 6 0,-2 1 5 0,-3 1-15 16,3 1-23-16,-2 0-31 0,-1-1-58 0,-1-1-112 15,0 1-239-15,1-2 106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6:53:54.404"/>
    </inkml:context>
    <inkml:brush xml:id="br0">
      <inkml:brushProperty name="width" value="0.05292" units="cm"/>
      <inkml:brushProperty name="height" value="0.05292" units="cm"/>
      <inkml:brushProperty name="color" value="#002060"/>
    </inkml:brush>
  </inkml:definitions>
  <inkml:trace contextRef="#ctx0" brushRef="#br0">7465 6899 90 0,'0'0'78'15,"-4"-10"-4"-15,4 10-11 0,0 0 0 0,0 0-3 16,0-5-6-16,0 5-4 0,0 0-5 0,0 0 5 16,0-4 0-16,0 4-9 0,0 0-2 0,0 0 2 0,0 0-9 15,0 0 12-15,0-5-7 0,0 5-1 16,0 0 4-16,0 0-5 0,0 0-1 0,0 0-1 16,0 0 1-16,0 0 3 0,0 0-2 0,0 0 1 0,0 0 2 15,0 0-4-15,0 0 4 0,0 0-6 0,0 0-4 16,0 0 3-16,0 0-1 0,0 0 1 0,0 0-1 15,0 0-1-15,0 0-2 0,0 0-2 0,0 0 4 16,-2-4-1-16,2 4 2 0,0 0 0 0,0 0 1 16,0 0 4-16,0 0-2 0,0 0-4 0,0 0 1 15,0 0-4-15,0 0-3 0,3-5-1 0,-3 5-1 16,0 0-4-16,8-1-2 0,-8 1-1 0,4-4 0 0,-2 2-2 16,2-1 0-16,2 0 0 0,1 3-1 15,3-3-3-15,-4 2-2 0,3-2-2 0,0 3 3 0,2-2-2 16,-4 1 1-16,2-1-4 0,-3 0-2 0,5 1 4 15,-4 1 1-15,0 0 17 0,-1-1-4 0,-6 1-2 16,9 0 0-16,-9 0-2 0,9-1 2 0,-9 1-7 16,4-2 3-16,-4 2-2 0,0 0-2 0,0 0 1 15,0 0 1-15,6 0-5 0,-6 0-1 0,0 0-4 16,0 0-2-16,0 0 5 0,5 2-1 0,-5-2 1 16,0 0-5-16,0 0 0 0,2 3-27 0,-2-3-32 0,0 0-51 15,0 5-237-15,0-5-379 0,1 5 168 0</inkml:trace>
  <inkml:trace contextRef="#ctx0" brushRef="#br0" timeOffset="1152.31">9894 7773 25 0,'0'0'144'16,"0"0"-9"-16,0 0-16 0,0 0-8 0,0 0-9 15,0 0-10-15,0 0-8 0,0 0-11 0,0 0-1 16,0 0-7-16,-11-2-2 0,11 2-4 0,0 0-1 15,0 0-2-15,0 0-5 0,0 0-6 0,0 0-1 0,0 0 2 16,0 0-5-16,0 0-6 0,0 0-2 0,0 0 3 16,0 0 0-16,-8 0-6 0,8 0-1 15,0 0 1-15,0 0-4 0,0 0 2 0,0 0-9 0,0 0 7 16,0 0-9-16,0 0 8 0,0 0-8 0,0 0 0 16,0 0 2-16,-4 3 4 0,4-3-2 0,0 0 3 15,0 0 1-15,0 0-7 0,0 0-2 0,0 0 12 16,0 0 1-16,0 0-4 0,0 0 1 0,0 0-1 15,0 0 6-15,0 0-4 0,0 0-4 0,0 0 10 16,0 0-1-16,0 0 1 0,0 0 2 0,0 0 0 16,0 0 3-16,0 0-2 0,0 0 2 0,0 0 1 15,0 0 0-15,0 0-5 0,0 0-5 0,0 0-2 16,14-9 0-16,-8 8-6 0,-1 0-1 0,3 1-4 16,2-2 0-16,0 2 2 0,2 0-4 0,-1-3-2 0,2 3-7 15,-4 0 6-15,3 0-1 0,-6 0-3 0,6-1-1 16,-5 1-3-16,3-1 4 0,-3 1 0 0,-1 0-1 15,3 0-6-15,-3-2 5 0,-6 2 0 0,11 0-7 16,-11 0 8-16,0 0 0 0,9 2 0 0,-9-2-1 16,5-2-10-16,-5 2 7 0,0 0-1 0,0 0 0 15,0 0 1-15,6-2-1 0,-6 2 0 0,0 0-3 16,0 0 3-16,0 0 0 0,0 0 0 0,0 0-1 0,0 0 1 16,0 0 2-16,0 0-6 0,0 0 4 0,0 0-2 15,0 0-6-15,0 0-19 0,0 0-25 0,0 0-26 16,0 0-31-16,0 0-42 0,0 0-43 0,0 0-196 15,0 0-419-15,0 0 186 0</inkml:trace>
  <inkml:trace contextRef="#ctx0" brushRef="#br0" timeOffset="78619.47">25812 15257 15 0,'-12'1'127'0,"3"-1"-16"0,-5 1-10 16,5-1-5-16,0 0-16 0,0 0-2 0,4-1 6 16,5 1 4-16,-13-1-1 0,7-1 5 0,2 0 3 15,-2-1-3-15,3 1-5 0,-2-1 3 0,3 1 6 16,2 2-6-16,-4-5-3 0,4 5-11 0,-4-5 0 15,3 2-8-15,1-1-4 0,0 4-7 0,-4-6-4 16,3 5-5-16,-1-5-13 0,2 6 6 0,-2-5-8 16,-1 4-6-16,3 1 0 0,-5-5-1 0,5 5-1 15,-6-3-8-15,6 3 2 0,-9 0-4 0,9 0-1 0,-10 2 2 16,3 1-4-16,2-3-6 0,-2 0 0 0,-4 3-1 16,6-3 5-16,-3 2-1 0,3 0-4 15,0-1 2-15,0-1 2 0,5 0 5 0,-12 1 4 0,12-1 2 16,-1 3-3-16,1-3-4 0,0 0 3 0,-4 3 5 15,4-3 6-15,0 0-1 0,0 0 1 0,0 0 1 16,0 0-2-16,0 0-2 0,0 0-3 0,0 0-4 16,0 0-2-16,0 0 0 0,0 0-2 0,22-6 0 0,-14 9-2 15,-3-6 1-15,1 6-4 0,1-3 1 0,-7 0-2 16,15 0-1-16,-5 0 2 0,-1 3-1 16,0-3 2-16,1 1 5 0,-1 0 6 0,3 1 0 0,1-1 1 15,-3 0 8-15,1 0 1 0,2 1 8 0,-3-1 0 16,3 2-1-16,-3-2 2 0,4 2 0 0,-1-3 3 15,1 2-5-15,0 0 0 0,4 0-9 0,0 1 2 16,0 2-6-16,2-1 6 0,-2 1-5 0,1 1 2 16,1-1-6-16,1 1-2 0,1-2 0 0,-2 0-4 15,1 0 1-15,-1 3-1 0,-2-1-2 0,1 1 1 16,2-2-9-16,-3 1 4 0,0 0 0 0,1 0 3 0,0 3 5 16,0-2-3-16,-2-2 2 0,2 3-3 0,0-2 2 15,5 3-5-15,-6-4 2 0,0 2 4 16,0-3-6-16,-1 3 1 0,-1-3-6 0,2 2 7 0,-4-5-3 15,0 3-4-15,3 3 2 0,-2-2 3 0,4-1 2 16,-6-1 4-16,-1 1 2 0,0 1 1 0,0-3-1 16,-3 0 3-16,2 1-2 0,0 2-4 0,-2-3 3 15,3 2-4-15,-3-1 3 0,0-1-2 0,1 0 0 16,-2 1-2-16,-3 0 2 0,3 0 2 0,-2-2 2 0,-1 2 7 16,4-1-6-16,-3 0 5 0,1-1-3 15,-2 2 2-15,0 0 0 0,3-2 1 0,-4 0-3 16,1 0-4-16,0-1 3 0,-5 0-11 0,0 0 12 0,8 0-7 15,-8 0-2-15,0 0 0 0,0 0-1 16,6 1-3-16,-6-1 5 0,0 0-8 0,0 0 2 0,5 1-2 16,-5-1-10-16,0 0-13 0,0 0-10 0,0 0-10 15,5 2-7-15,-5-2-10 0,0 0-2 16,0 0-7-16,2 5-22 0,-2-5-11 0,0 0-16 0,3 2-24 16,-3-2-32-16,0 0-45 0,0 0-45 0,0 0-254 15,0 0-555-15,0 0 246 0</inkml:trace>
  <inkml:trace contextRef="#ctx0" brushRef="#br0" timeOffset="79723.91">25923 14280 82 0,'0'0'160'0,"0"0"-13"0,-3-5-16 0,2 3-18 15,1 2-6-15,0 0-8 0,-4-4-12 0,4 4-5 0,-1-2-12 16,1 2-8-16,0 0-6 0,-4-4-7 0,4 4 0 16,0 0-9-16,-10 0-2 0,10 0-3 0,0 0-1 15,-10 4-7-15,10-4 1 0,-9 2 12 0,2-1-3 16,1 2 3-16,1-1-6 0,-2 1 0 0,1 1-1 15,-3 0 12-15,0-1-2 0,0 3-2 0,0-1-4 16,0-1-2-16,4 3-2 0,-4-2-5 0,0 2 0 16,6-2-4-16,-3 0-3 0,1 2-1 0,1 0-2 15,-1 1-4-15,0-1-1 0,3-1 1 0,0 0 0 0,1 2-3 16,-1-4 2-16,0 3-5 0,2 0 5 16,0-3 1-16,0 0 3 0,0 1 3 0,4-1 5 0,-1-1 2 15,4 0 5-15,-2 1 2 0,4-1-3 0,3 1-1 16,-1-2-5-16,2-1-1 0,1-1-3 0,0 0-4 15,0 0 1-15,-1 0-2 0,0 0-3 0,0 0-2 16,-2 0 0-16,1 0-2 0,-3 0 1 0,1-3-1 16,0 1 0-16,-4-1 0 0,0 1 9 0,1-2 7 15,-3 3 0-15,-1-1-3 0,4-1 0 0,-6-1-3 16,2-1-2-16,-2 2 7 0,3 1-1 0,-4-1 4 16,4-4-5-16,-4 4 1 0,0-1-1 0,1-3 3 0,-1 2-9 15,-1 0 5-15,1 5 3 0,-3-7 0 0,2 3-2 16,1-2-4-16,-4 4 1 0,3-3-3 0,-5 1 0 15,4 0-3-15,-4 0-6 0,2 1 7 0,0-3-6 16,-1 0 2-16,1 1-2 0,-2 0 0 0,2-1-1 16,-2 1-1-16,-1 0-5 0,2 0-17 0,-1 2-23 15,-2-1-26-15,2-1-37 0,-1 5-42 0,2-3-50 16,5 3-245-16,-11 3-475 0,6-1 210 0</inkml:trace>
  <inkml:trace contextRef="#ctx0" brushRef="#br0" timeOffset="80307.39">26107 14337 101 0,'-5'-3'171'16,"5"3"-16"-16,0 0-8 0,0 0-12 0,0 0-14 16,0 0-8-16,0 0-12 0,0 0-11 0,0 0-8 15,0 0-5-15,13-4-5 0,-10 4-1 0,2-2-7 16,2 0-2-16,-2 0 4 0,1 1 1 0,1-2 2 15,2 1-7-15,-2 0-5 0,4-1 2 0,-1 1-8 16,1 0 9-16,-2 0-1 0,0 2-6 0,-2 0-3 16,0-3-5-16,2 3-8 0,0 0-3 0,-4-2-2 15,0 1-2-15,2 0-5 0,-7 1-2 0,0 0-4 0,14 0-2 16,-14 0-1-16,6-1 0 0,-6 1-3 0,3-3-2 16,-3 3 1-16,0 0-4 0,0 0 0 0,0 0 1 15,7 0-4-15,-7 0-2 0,0 0 3 0,0 0 0 16,0 0-4-16,0 0 4 0,0 0-3 0,-11 11-7 15,8-10 7-15,-2 3 0 0,0-2 0 0,0 2 2 16,1-1-3-16,3 1 3 0,-3 1-5 0,0-1 2 16,0 4 2-16,-2 0 4 0,2-2 3 0,-1 2-2 15,-3 0 5-15,3 3 7 0,-4-3 4 0,4 5 9 0,-2-2-3 16,1 1-1-16,1-2 1 0,-1 0-5 16,0 0-2-16,2-1-2 0,1 1-4 0,-1-2 2 0,4 0-9 15,0 0 8-15,0-3-4 0,0-1-3 0,2 1-1 16,0-1-1-16,3 1-4 0,-1-2-19 15,0 0-31-15,2-3-28 0,1 1-44 0,-7-1-41 0,16-1-102 16,-5-2-137-16,0-2-428 0,2-2 190 0</inkml:trace>
  <inkml:trace contextRef="#ctx0" brushRef="#br0" timeOffset="80651.39">26570 13918 149 0,'0'0'177'0,"-3"-2"-17"0,3 2-10 0,0 0-14 16,0 0-5-16,0 0-14 0,-5 10-3 0,3-7-6 16,1 4-6-16,0 0-14 0,0 0-3 0,-2-2 0 15,0 2 3-15,1 0-5 0,-2 1-6 0,2 2-5 0,-1-3-1 16,2 0-8-16,0 1 0 0,-2-1-6 0,0-1-3 16,2 2-7-16,0 0-4 0,-3 4-4 0,1-7-5 15,1 4-1-15,-1-2-22 0,0 3-21 0,0-1-35 16,-1 2-26-16,2-4-39 0,-2 3-57 0,0-3-172 15,1 0-368-15,2-2 163 0</inkml:trace>
  <inkml:trace contextRef="#ctx0" brushRef="#br0" timeOffset="81357.14">26399 14054 179 0,'0'-4'211'0,"0"4"-13"0,2-8-12 0,0 5-17 16,2-2-14-16,-1 1-15 0,1 2-7 0,-2-2-12 15,5 1-11-15,0 0-6 0,-2 3-12 0,3-2-12 16,-2 2-10-16,4 0-4 0,2-3-4 0,-7 3-12 16,3-1-6-16,3 1 0 0,-3-1-3 0,-2 1-7 0,4-2-4 15,-2 1-5-15,-1 0-3 0,3-2-1 16,-1 3-5-16,-3-3 2 0,2 2-5 0,0-3-3 0,0-1-2 15,-1 1-2-15,-1 1-1 0,1-1-2 0,0 1 5 16,0 1-5-16,-3-1 0 0,-2 0 2 0,3 0 1 16,-5 3-6-16,4-3 2 0,-4 3-1 0,4-2 0 15,-4 2 2-15,2-3-2 0,-2 3 1 0,4-5-4 16,-4 5 0-16,-2-3 4 0,2 3-3 0,0 0-3 16,2-9 6-16,-2 7-3 0,0 2 3 0,-2-4 1 15,2 4 3-15,0 0-1 0,2-6-2 0,-2 6 3 0,4-2-1 16,-4 2-3-16,5-5-1 0,-5 5 4 0,4-1-2 15,-4 1 3-15,0 0 0 0,4-4 0 16,-4 4 2-16,0 0 0 0,0 0 1 0,0 0 5 0,0 0-6 16,0 0 6-16,0 0-3 0,0 0 2 0,0 0 0 15,0 0-2-15,1-1-1 0,-1 1-1 0,0 0 0 16,0 0 1-16,0 0 0 0,-4 10-5 0,4-7 6 16,-5 4-3-16,1-2 1 0,3 2 0 0,-3 0-2 15,0-1-1-15,2 2 2 0,-1 0-3 0,3-1-1 0,-1 4 0 16,-1-5-2-16,2 1 1 0,0 1-2 15,0-3 4-15,0 0-2 0,2 2-2 0,-2-5 1 0,0 3-1 16,0-2 2-16,0-3-3 0,6 4-1 0,-6-4 1 16,4 3 4-16,-4-3-8 0,9-3 4 0,-9 3 2 15,9 0-3-15,-4-4 3 0,3 3-2 0,-3-1-1 16,0 1 3-16,0 0-3 0,3 0 2 0,-8 1-2 16,13 0 1-16,-8 1 2 0,-5-1 1 0,8 0-2 15,-5 2 0-15,4 0-2 0,-2 1 2 0,-1-1-1 16,-2 1-2-16,2-3 5 0,-1 4-4 0,-1-1 4 15,1 2 0-15,-2-1-2 0,0-2-2 0,-1 3 5 0,0-1-4 16,0 2 0-16,3-3 0 0,-2 1 1 16,0 2-2-16,1-1-1 0,0-1 1 0,1-1 3 15,-3-3-4-15,1 4-1 0,0-1-2 0,-1-3-4 0,2 4-19 16,-2-4-24-16,0 0-34 0,0 0-37 0,0 0-45 16,0 0-224-16,0 0-425 0,0 0 189 0</inkml:trace>
  <inkml:trace contextRef="#ctx0" brushRef="#br0" timeOffset="82690.96">27447 13858 26 0,'-7'-1'177'0,"-7"-2"2"15,5 0-8-15,1 3-23 0,1 0-12 0,-1 0-5 16,0 3-10-16,2-2-14 0,-1 3-10 0,3 1-6 16,-2-1-1-16,1-1-7 0,0 4-5 0,2-2-9 15,-1 1-8-15,2 2-7 0,-1 0-4 0,2 1-2 16,-2 3-6-16,3 0-5 0,0 0-2 0,0-1-6 15,3 5-2-15,-2-3-6 0,3 3-1 0,-3-1 0 16,2 2-3-16,-2-1-4 0,2-1-3 0,1 2-1 0,-4-5 3 16,2 0-8-16,-2-2 2 0,0 0 0 15,0 0-1-15,0-3 2 0,0 0 0 0,-2 0-3 0,0-2-3 16,1 2 2-16,0-2-3 0,-3-3 6 0,1 3-6 16,-2 1 5-16,4-2 2 0,-3 1-2 0,-1-4 0 15,0 3 4-15,0-2 4 0,2 0 1 0,-2 1-1 16,0-3 3-16,-4 2 6 0,9-2-5 0,-9-2 2 15,3-1 5-15,3 0 3 0,-1-1-6 0,-3 2 5 16,4-5 7-16,-1 2 0 0,-1 0-1 0,1-2 7 16,0 1 2-16,3 0 2 0,-3 3 9 0,-1-4 0 15,3 3 5-15,-2 0-9 0,1-1-1 0,3 1-4 0,0 4-3 16,0-4-6-16,0 4-2 0,0 0-4 0,3-6-5 16,2 4 0-16,-5 2-3 0,11-2-4 0,-3 2 2 15,-1 0-4-15,5 2-2 0,1-2 1 0,1 0-4 16,5 0-1-16,-1-2-7 0,0 2 2 0,3-1-6 15,-1-1-1-15,-1 1-7 0,-1-3 0 0,1-1-1 16,-1 0-6-16,1 0 4 0,-6 1-1 0,2-2 0 16,-2 2 3-16,-1 1 3 0,-1 0 0 0,1-2 3 15,-1 2-5-15,-2 0 7 0,-1 1-3 0,-2 2 2 0,-1-3 1 16,2 3-8-16,-7 0 9 0,9-2 1 16,-7-1-1-16,-2 3 3 0,0 0-2 0,7-2-2 0,-7 2 3 15,0 0-2-15,0 0 1 0,0 0-3 0,0 0 2 16,0 0 2-16,0 0 1 0,0 0-2 0,-15-2-5 15,15 2 7-15,-11 2 2 0,6 0-4 0,0-2 3 16,0 5 1-16,-2-3 0 0,2-1-1 0,0 1 0 16,1 2-1-16,-1 0-2 0,0 2 6 0,1-3-1 15,0 1 1-15,3 0-5 0,-4 2 5 0,4-1-1 16,-2 0 1-16,3 0 2 0,0 0-1 0,0 0-2 16,0 2 1-16,3-2-1 0,0 2 0 0,1-1-2 0,0 0 2 15,1 1-2-15,3 1-3 0,1-1-2 16,0 0-5-16,-1 0-14 0,-2 1-18 0,0-6-10 0,6 5-13 15,-4-2-12-15,1-2-21 0,1 2-15 0,-4-2-15 16,4 1-30-16,-2-3-35 0,0 2-175 0,-1-5-395 16,2 2 175-16</inkml:trace>
  <inkml:trace contextRef="#ctx0" brushRef="#br0" timeOffset="83044.92">27881 14080 43 0,'0'0'193'0,"-4"-3"-16"16,4 3-19-16,0 0-15 0,0 0-15 0,0 0-14 16,0 0-9-16,-4-2-10 0,4 2-6 0,0 0-3 15,0 0-5-15,0 0-3 0,0 0 11 0,0 0 12 16,0 0-8-16,-7 9-2 0,6-7 10 0,-1 1-3 15,0 1-10-15,0-1-10 0,-1 3-8 0,1 0-10 16,-2-1-5-16,1 2-2 0,1 3-1 0,-2 2-3 16,0 4-7-16,-1 1 1 0,0 1-7 0,0 1-4 0,-3-1-5 15,7 0-1-15,-3 2 0 0,0-2-4 0,2 0-1 16,0-1-4-16,0 2-3 0,0-3-1 16,1 1 2-16,0-1-2 0,1-2-1 0,2 3-5 0,-2-7 1 15,3 1-2-15,0 2 0 0,-1-3 0 0,1 1 2 16,-1-3-6-16,1-3-13 0,-2 2-20 0,3-2-23 15,0 0-30-15,-3-1-27 0,3 3-30 0,0-5-53 16,-1 1-197-16,-3-3-423 0,9 1 186 0</inkml:trace>
  <inkml:trace contextRef="#ctx0" brushRef="#br0" timeOffset="83321.28">27909 14229 116 0,'5'-6'192'0,"-3"2"-12"16,3 2-18-16,0-3-8 0,3 2-13 0,-3-1-12 16,8 1-13-16,-3 1-12 0,-2 2-10 0,-2-3-13 15,3 1-10-15,-2 2-1 0,-1 0-8 0,-6 0-5 16,13 0-5-16,-9 0-7 0,-4 0-6 0,7 5-4 16,-5-4-3-16,-2-1 0 0,0 5-7 0,0-5 1 15,-4 6-3-15,1-2 3 0,-2-2-1 0,0 2 8 16,-1-3-2-16,-2 1 3 0,-4-1-2 0,2 3-2 15,1-3 1-15,0 1 1 0,0-4-7 0,-1 2 2 0,1 0-4 16,0 0-1-16,2 0-13 0,7 0-31 16,-11 0-34-16,5 0-38 0,6 0-48 0,-8 0-209 0,8 0-380 15,-5-5 168-15</inkml:trace>
  <inkml:trace contextRef="#ctx0" brushRef="#br0" timeOffset="83791.07">28330 13999 31 0,'0'0'185'0,"4"-3"-5"0,-4 3-6 16,0 0-4-16,0 0-9 0,0-4-5 0,0 4-9 15,0 0-14-15,0 0-6 0,0 0-10 0,0 0-16 0,0 0-11 16,0 0-7-16,0 0-3 0,0 0-7 0,-8 9-7 15,5-3-3-15,-3 0-1 0,1 2-3 0,-1 1-7 16,1 0 0-16,-1 3-2 0,0 4-3 0,1-4-4 16,-1 2-3-16,1 1 0 0,0 0 2 0,1-2-4 15,0 2 3-15,0 0-5 0,3-2 1 0,1-3-3 16,-3 2-1-16,1-1-4 0,0 0-3 0,1 1-1 16,1-1-7-16,0-2 1 0,-2-1-3 0,1 2 0 15,-1 1-2-15,1-3-9 0,-2 0-15 0,-2 0-25 16,5 0-28-16,-4-1-39 0,2-1-51 0,-1-2-70 15,2-2-182-15,-2 1-437 0,3-3 193 0</inkml:trace>
  <inkml:trace contextRef="#ctx0" brushRef="#br0" timeOffset="84356.35">28208 14188 126 0,'5'3'180'0,"1"-2"-21"15,-1 0-13-15,2 1-17 0,-1 0-14 0,-1 1-5 0,3-2-12 16,-3 0-13-16,1 1-6 0,-1 0-8 0,1 1-5 16,0-3-14-16,0 3-5 0,1-3 6 15,-2 2-1-15,3-2-2 0,-8 0-5 0,13-2 1 0,-7 2-1 16,1 0 1-16,-3-3-2 0,6 1-2 15,-5 1-5-15,3 0-5 0,1 0 2 0,-3-3-5 0,0 4 3 16,1-3-5-16,-2 1 2 0,2 0-5 0,0 2 0 16,0-2-1-16,-1 0-1 0,2 2-8 0,1-1-3 15,-3-2 1-15,2 2 5 0,-3 1 4 0,2-1 1 16,0-2-2-16,-1 2-5 0,1-2-4 0,-1 1 9 16,0 1 0-16,0-2 4 0,-3-1 2 0,1 4 14 15,-4 0 2-15,7-5 0 0,-5 3 0 0,-2 2-5 16,7-3-2-16,-7 3-2 0,1-5-3 0,-1 5-3 0,2-4-4 15,-2 4-4-15,0 0-3 0,0-3 0 0,0 3-3 16,0 0 0-16,0 0 1 0,-7-3-2 0,7 3-4 16,0 0-2-16,-9 0 1 0,9 0 2 0,0 0-1 15,-7-1 0-15,7 1-3 0,0 0 1 0,-10 2 1 16,10-2-1-16,-10 2 0 0,6 0 0 0,4-2-2 16,-7 4 1-16,3 0 3 0,-2-1 0 0,0 2 0 15,1 1 2-15,1-1-3 0,-1 1-7 0,1-2 7 16,-1 5 1-16,0-1-3 0,4-1 3 0,-2 2-3 15,2-1 1-15,1 1 0 0,-1-3-9 0,-2 5 5 16,6-6 1-16,-2 7 1 0,3-4-4 0,1 1 0 16,1 1-8-16,1 0-10 0,-1-3-15 0,5 0-18 15,-1 0-17-15,-3 1-20 0,2-3-28 0,1-1-36 0,1-1-53 16,-4 2-184-16,2-5-420 0,1 0 186 0</inkml:trace>
  <inkml:trace contextRef="#ctx0" brushRef="#br0" timeOffset="85140.35">28648 14233 132 0,'0'0'194'0,"0"0"-11"0,0 0-12 0,0-7-16 15,0 7-12-15,0 0-13 0,0 0-16 0,0 0-9 16,0 0-11-16,0 0-11 0,0 0-11 0,0 0-4 16,0 0-9-16,0 0-5 0,-10 12-1 0,8-9-8 15,-1 4-4-15,-1-3-3 0,0 1-3 0,3-1-3 0,-3 2-3 16,3-3 0-16,-2 2-4 0,2-1-1 0,-3 1-4 15,2-2-2-15,-1 1-2 0,3 0 1 0,0-4-1 16,-1 5-7-16,1-5 2 0,-2 4 2 0,2-4 0 16,0 0-7-16,0 3 3 0,0-3-2 0,0 0-4 15,0 0 5-15,0 0-2 0,0 0-1 0,0 0-1 16,13-6-1-16,-9 5 0 0,0-2-1 0,1 1-5 16,-1-1 4-16,5-2 0 0,-5 2-5 0,0-1 5 15,-2 1 0-15,2 1 0 0,1-3 2 0,2 4-3 16,-2-1 3-16,0-3 0 0,0 3-1 0,0-1 1 15,2 1 6-15,-2 1-2 0,1 0 0 0,-1 0-1 0,0-1 0 16,2 0 1-16,-7 2-1 0,11 0 3 16,-5 0-5-16,-6 0-1 0,9 0 0 0,-9 0 1 15,8 2-2-15,-8-2-3 0,6 3 3 0,-4-1-2 0,-2-2 1 16,1 5 3-16,-2 0-2 0,1 0 0 0,-2-2 2 16,-1 1 1-16,1-1-2 0,-1 3 0 0,1-2-2 15,-3 0-2-15,1-1 4 0,3 1-3 0,-2-1-2 16,1 0 1-16,2-3 1 0,-1 5 4 0,1-5-1 15,-2 4-2-15,2-4-1 0,0 0 0 0,-1 2 7 16,1-2 4-16,0 0 2 0,0 0-6 0,0 0 4 16,0 0 0-16,0 0-5 0,12-5 4 0,-10 3 0 15,3-1-4-15,0-1 2 0,2 2-3 0,-2-3-5 0,1 2 7 16,-1-1-8-16,3 0 4 0,-2 0 0 16,2 0 4-16,-2 1-5 0,1 0 1 0,-1 1 4 0,-1 0-3 15,0-1-1-15,-1 1 0 0,-4 2-2 0,9 0 0 16,-9 0-2-16,7 0 4 0,-7 0-1 0,7 4-2 15,-3-2 1-15,0-1-2 0,-4-1 2 0,4 3-4 16,0-1 3-16,-4-2 2 0,6 5 1 0,-6-1-3 16,5-2-1-16,-5-2-1 0,3 5 5 0,-2-2-3 15,0 2-2-15,-1-5 1 0,0 5-1 0,0-1 2 16,0-4 0-16,-1 8 0 0,0-3 0 0,-1-1 2 16,2 0-7-16,-1 0 2 0,1-4 0 0,-5 7-12 0,5-4-22 15,-2-1-26-15,2-2-25 0,-3 5-30 16,3-5-59-16,-4 2-166 0,4-2-373 0,0 0 165 15</inkml:trace>
  <inkml:trace contextRef="#ctx0" brushRef="#br0" timeOffset="86823.8">29033 14035 87 0,'0'0'142'0,"-2"-5"-12"15,2 5-9-15,0 0 4 0,3-5-3 0,1 2-1 16,-4 3-7-16,1-4-3 0,-1 4 3 0,4-2-10 16,-4 2 4-16,4-3-7 0,-4 3-4 0,4-2-8 15,-4 2-4-15,5-2-1 0,-5 2-5 0,5-2-3 16,-5 2-8-16,0 0-4 0,0 0-5 0,0 0-2 0,0 0-7 16,8 4-5-16,-8-4-5 0,0 7-1 0,-4-4 2 15,4 4-6-15,0-2 0 0,-4 0 1 0,0 7-5 16,2-6 2-16,-1 5-3 0,-2 1 0 0,3-1-1 15,0 2-5-15,-2 3-1 0,3-5-3 0,-4 1-5 16,5 0 0-16,0 0 2 0,-4 0-1 0,4-3-4 16,0 4-2-16,-4-7-4 0,4 2 1 0,3-1-1 15,-6-2 2-15,7 2-2 0,-4-4 0 0,0 1-6 16,0 0 0-16,0-4 3 0,0 7 2 0,0-7 1 16,0 0 0-16,0 0 1 0,0 0-5 0,0 0 2 15,0 0-2-15,0 0 0 0,0 0 0 0,0 0 3 0,4-13-4 16,-4 10 2-16,1-1-1 0,-1 4-2 0,4-6 0 15,-3 4 3-15,-1 2-1 0,4-5 0 16,0 4-7-16,-4 1 3 0,8-5 1 0,-6 5 2 0,5 0-1 16,-7 0 0-16,14 0 0 0,-8 2 3 0,1 0-9 15,0-1 9-15,0 1 0 0,-1 1-3 0,-1 0-1 16,2 2-12-16,-2-2-1 0,-2 0 1 0,0 0 4 16,-2-1-1-16,1 4 0 0,-1-1 1 0,-1-2-2 15,0-3 3-15,-3 6 2 0,2 0-1 0,0-3 0 16,-2-1 6-16,1 1-4 0,-2-1-2 0,4-2 4 15,-5 3-1-15,5-3 1 0,-7 4-3 0,2-4 6 16,5 0-2-16,-6 3-1 0,2-3-1 0,-2 2 2 0,6-2 2 16,-9 1-2-16,9-1-1 0,-8 0-4 0,8 0 0 15,0 0-1-15,-9 0-4 0,9 0-5 0,-8-3-7 16,8 3-7-16,-5 0-7 0,5 0-7 0,0 0-6 16,-4-3-1-16,4 3-5 0,0 0 0 0,0-5 6 15,0 5 0-15,8-4 12 0,-8 4 0 0,5-2 2 16,3 1 4-16,-3-1 5 0,-5 2 2 0,10 0-2 15,-10 0 5-15,9 2 3 0,-1-2 1 0,-2 0 2 0,1 0 3 16,-1 1 2-16,2 1 1 0,-2-2 3 16,2 2-2-16,-2-1 2 0,2 0 2 0,1-1 2 15,-3 0-2-15,1 1 0 0,0-1 7 0,3 0-4 0,-3 0 2 16,-1 0 2-16,-6 0-3 0,14-1 6 0,-9 1-3 16,-1-2 10-16,-4 2-3 0,9-4 1 0,-4 1 0 15,-3 1 1-15,-2 2-1 0,8-5 3 0,-5 3-2 16,-2-1 10-16,3 0 3 0,-3 1 2 0,-1 2 3 15,8-5-1-15,-7 1-1 0,2 1-3 0,2 2 0 16,-4-3-4-16,4 3 0 0,-5 1-1 0,4-4 0 16,0 3-4-16,-4 1 1 0,4-4-2 0,-4 4-1 15,0 0-3-15,1-3 0 0,-1 3-3 0,0 0 2 0,0 0 0 16,0 0-5-16,0 0 2 0,8 10 2 0,-8-10-5 16,-1 5 3-16,1-2-3 0,-2 2 0 15,1 0 0-15,0-1-2 0,-2 1 1 0,3 0 0 16,-1-1 3-16,-2-1-4 0,3 0 2 0,0-3 0 0,0 9-1 15,0-9 0-15,-1 3 2 0,1-3-4 0,0 3-1 16,0-3 2-16,0 0 0 0,0 0 3 0,1 4-2 16,-1-4-2-16,0 0-2 0,0 0 3 0,8 0 3 15,-8 0-1-15,0 0-4 0,0 0 0 0,10 0 3 16,-10 0-1-16,0 0 1 0,7 1-2 0,-7-1 2 16,2 2-4-16,2 1 4 0,-1-1-2 0,-1 0 0 0,1 2 0 15,2 0 1-15,-3 0-1 0,2-2 1 0,-1 3 3 16,-1-2-3-16,2 0 0 0,0 1 3 0,0-2-4 15,0 1 1-15,1-1 1 0,-2 0-3 0,3 1 0 16,-6-3 3-16,9 0 2 0,-9 0-6 0,9 0 5 16,-9 0-1-16,12 0-1 0,-8-2 1 0,1 0 0 15,-1 1-1-15,1-2-1 0,0 0 0 0,-2 2 2 16,1-3-2-16,0-1 2 0,1-1-2 0,-1 2-1 16,-1-1 6-16,4 0 3 0,-1-3 0 0,-1-1 1 15,3 2 15-15,-3 0 17 0,1 1 2 0,3-3 3 16,-1 4-7-16,1-1-1 0,1 0-2 0,-1 1-1 15,1 3-3-15,-2-1-6 0,0 1-2 0,-2-2-4 16,-1 2-10-16,-5 2-17 0,0 0-37 0,10 6-51 0,-8-2-56 16,-1-1-86-16,-1 1-143 0,0 2-412 15,-1 0 183-15</inkml:trace>
  <inkml:trace contextRef="#ctx0" brushRef="#br0" timeOffset="87005.59">29578 14397 187 0,'0'0'182'0,"0"0"-45"16,3 7-64-16,-3-7-94 0,-1 4-72 15,0-1-101-15,1-3 44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5:09:53.282"/>
    </inkml:context>
    <inkml:brush xml:id="br0">
      <inkml:brushProperty name="width" value="0.05292" units="cm"/>
      <inkml:brushProperty name="height" value="0.05292" units="cm"/>
      <inkml:brushProperty name="color" value="#002060"/>
    </inkml:brush>
  </inkml:definitions>
  <inkml:trace contextRef="#ctx0" brushRef="#br0">6970 14418 15 0,'0'2'108'0,"0"-2"-9"0,0 0-9 0,0 0-11 16,0 0-6-16,0 0 3 0,-5 3-15 15,5-3-3-15,0 0-4 0,0 0 0 0,0 0 6 0,0 0 0 16,0 0 1-16,0 0 11 0,0 0 5 0,0 0 7 16,0 0 2-16,0 0 4 0,0 0-3 0,0 4-1 15,0-4-1-15,0 0-7 0,0 0-4 0,0 0-8 16,0 0-6-16,0 0-8 0,0 0-2 0,0 0-8 16,0 0-5-16,0 0-7 0,0 0 0 0,0 0-4 15,0 0-4-15,0 0 0 0,4 5-1 0,-4-5-2 16,0 0-1-16,0 0-3 0,4 2 2 0,-4-2-4 15,0 0 5-15,9 2-5 0,-9-2 2 0,7 1-2 0,-3-1 1 16,1 3 2-16,0-3-6 0,-5 0 2 0,9 4-3 16,-4-3 2-16,2-1 0 0,0 1-2 15,0 0 0-15,-1 1-4 0,5 0 0 0,-1-2 2 16,-3 1-2-16,4 1-3 0,-1-2 1 0,0 3 1 0,0-1 1 16,0 0-4-16,2-1 1 0,-4 1-1 0,-1 0 0 15,1 0-1-15,0-1 0 0,-2 0 0 0,0 0 3 16,2-1-4-16,-2 3 2 0,0-2 2 0,-1 0-3 15,1 2 2-15,-1-2-4 0,3-1 3 0,-3 3 1 16,1-2-1-16,3 0 2 0,-2 1 4 0,3 2-1 16,-1-4 6-16,2 2-5 0,0 0 0 0,2-2-2 15,-1 0-2-15,7 0 5 0,-6-2-3 0,0 4-1 0,1-2-3 16,3 2 3-16,-2-2-1 0,-2 0-1 0,6 0-3 16,-8 0 0-16,2 3 5 0,0-2-3 15,-2-2-1-15,0 2 3 0,0 0-3 0,0-1 1 0,-3 2 0 16,0-2 0-16,-3 0-3 0,-5 0 1 0,14 0 1 15,-8 0 3-15,2 0-3 0,-3 1 3 0,4-2 0 16,0 2-1-16,0-1 2 0,4 0-5 0,-2 0 2 16,2 0 0-16,-3 2 0 0,2-2 0 0,1 0-2 15,-2 0 4-15,3 1-3 0,-2-1 1 16,-1 1 1-16,3-1 0 0,-1 0-1 0,-2 0 1 0,1 3 0 16,1-1 3-16,-2-2-4 0,2 0-1 0,0 0 1 15,-3 2 2-15,3-2-1 0,0 2 1 0,-3-2-3 16,4 1 1-16,-1 1 2 0,-2-2 0 0,2 2-3 0,0 1 0 15,1-3 2-15,-1 3-1 0,0-3 3 16,0 4-1-16,-1-7 3 0,7 3-2 0,-6 4-1 0,1-4 1 16,0 0 2-16,4 0 2 0,0 1-2 0,-4 0 0 15,-1-1 2-15,2 2-5 0,0 0 2 0,-1-1 3 16,-1-2-4-16,2 1-2 0,-3 1 4 0,3-1-3 16,-2 0 0-16,6 0-1 0,-6 0 2 0,6 0 1 15,-2 0 1-15,-6-1 1 0,2 1-1 0,1-1 4 16,-1 2-2-16,0-1-3 0,1 0 1 0,-1 0 0 15,0 0-1-15,-1-1 1 0,2 2-1 0,0-2 1 16,-1 2-6-16,-3-1 3 0,3 0 4 0,2 0-5 16,-1 1-1-16,0-1 1 0,3 2 1 0,-3-2 0 15,1 0 1-15,1 0-1 0,-1 0 0 0,4 0 1 16,-5-2 3-16,0 0 1 0,3-1 1 0,5 3-1 0,-5-1-2 16,0-1 1-16,-3-1-2 0,-1 3 2 15,2-1-1-15,-3-2-1 0,1 3-3 0,-1 0 3 0,-1-1 0 16,1-1 0-16,1 1-5 0,0 1 1 0,-3-1 1 15,3-1 0-15,-4 2 0 0,5-1 0 0,-2 1-1 16,0 0 1-16,0 0 0 0,-1 1 0 0,1-2-1 16,-1-1 0-16,3 2 3 0,0-2-1 0,0 0 0 15,-1-1 1-15,2 3 0 0,3-2 0 0,-4 0 0 16,-1-1 1-16,0 1-1 0,1 2-2 0,5 0 1 16,-1-3-2-16,0 3 0 0,-1 0 3 0,-3 0 1 0,-2 0-5 15,4 0 2-15,-3 0 0 0,4-2 1 16,-6 4 0-16,5-2-1 0,-6 0 1 0,3 0 0 0,1 0 1 15,-1 0 0-15,1 0 1 0,-1 0-1 0,3 0 1 16,0 0-1-16,-1-2-3 0,-2 2 1 16,-1 2-1-16,2-2 2 0,-3 0-4 0,4 0 0 0,2 0 2 15,-3-2-1-15,0 4 0 0,0-2 0 0,4-2 3 16,1 0-1-16,-5 2-2 0,4-1 1 0,-4 0-1 16,5 0 2-16,-5-1-3 0,-1 2 0 0,0-1 2 15,0 1 4-15,4 0 0 0,-1-2 1 0,-6 2-2 16,4 0 0-16,2 0 3 0,-2 0-2 0,-2 0-3 0,-1-1 1 15,3 1 0-15,-3-1-2 0,1 1 3 16,-2 0-1-16,2 0 9 0,0 0-3 0,-1-3 1 16,1 3 2-16,-5 0-1 0,4 0 0 0,-4-1 3 0,0 1-1 15,-7 0 2-15,13 0-2 0,-13 0 3 0,6-1-2 16,2 1-3-16,-8 0 0 0,6-3-2 0,-2 2-1 16,-4 1 0-16,9 0-32 0,-9 0-46 0,8 0-68 15,-3-3-90-15,-5 3-251 0,5-2-518 0,-5 2 229 16</inkml:trace>
  <inkml:trace contextRef="#ctx0" brushRef="#br0" timeOffset="3620.52">9909 14546 91 0,'0'0'146'0,"0"0"-9"15,0 0-16-15,0 0-18 0,0 0-6 0,0 0-13 16,0 0-16-16,0 0-1 0,0 0-21 0,0 0 8 16,0 0-12-16,0 0 2 0,0 0-15 0,0 0 8 15,0 0-4-15,0 0-5 0,-2 7 7 0,2-7-2 16,0 0-2-16,0 0-6 0,0 0 0 0,0 0-7 0,0 0-5 15,0 0 5-15,0 0-2 0,0 0-2 0,2 5-3 16,-2-5 6-16,0 0-6 0,5 5 8 0,-5-5 5 16,4 1 5-16,-4-1 2 0,5 3-1 0,-5-3 1 15,4 1 1-15,-4-1-2 0,0 0 0 16,9 0-4-16,-9 0 0 0,10-1-2 0,-10 1-4 0,9-2 0 16,-4 1-3-16,-5 1-7 0,8-1 9 0,-3-1-8 15,-5 2 2-15,9-3 2 0,-9 3 5 0,8 0-1 16,-8 0-2-16,9 0 3 0,-4-1 2 0,-5 1 2 0,10 0 0 15,-2-2 3-15,-1 2-6 0,1-1-2 0,-2 1-2 16,1-1 1-16,-7 1-5 0,11 0 0 0,-2-1 0 16,1 2-2-16,1-1-3 0,0 2 2 0,1-2-2 15,0 0 0-15,1 0 1 0,0 0 0 0,2 0 1 16,-2 2 4-16,5-2 0 0,0 0-2 0,-2 0-1 16,2-2-2-16,-2 1 1 0,3-2-1 0,-4-2-1 15,-1 2 0-15,-1 3-2 0,2-3 3 0,-5 2-3 16,2 0 2-16,2-1-3 0,-5 4-1 0,-1-4 0 15,3 2-1-15,-3-1 1 0,2 1-2 0,1-2 2 16,0-1 3-16,0 6-1 0,2-7 4 0,-1 4 1 16,0-3 10-16,0 3-1 0,3 0 2 0,2-1 4 15,-1-2 0-15,2-1-8 0,0 4 0 0,4-4-2 0,-3 4-7 16,-2-2 7-16,1-2-2 0,-2 1-5 0,3 0-1 16,-1 2 5-16,3 0-2 0,-3 1-3 15,-4-3 1-15,2 1-1 0,2 0-1 0,1 2-5 0,-1-1 7 16,3 1 5-16,-7-1-2 0,4 1 1 0,1-1 0 15,-3-1 2-15,2-1 4 0,0 2-4 0,3 0 2 16,0 1-1-16,-4-3-2 0,3 3-1 0,2 0-2 16,-1-1 2-16,0 1-2 0,1 1-1 0,6-2 0 15,-9 2-1-15,2-2-1 0,0 0 1 0,0-1-3 0,-1 1 2 16,1 1 3-16,-6 0 0 0,5 0 0 16,-5 1 1-16,2-1 4 0,-4 0 4 0,0-1 0 15,4 1 7-15,-1 0 4 0,0 0-5 0,1 0 0 0,1 0-4 16,0 0-3-16,3 0-2 0,-2 1 3 0,9 1 0 15,-1-4-1-15,-4 4-1 0,6-1-2 0,-1-1-2 16,3 0 1-16,-3-1 1 0,1-1-3 0,0 1-1 16,1 2 0-16,-2-2-6 0,-6 0 5 0,-1 0-1 15,0-2-3-15,0 3-1 0,-1 0 1 0,1-2 1 16,-9 0-3-16,8 2-2 0,-1-2 4 0,0-1-3 16,0 3 2-16,-1-2-4 0,1 2-1 0,0-2 3 15,-1-1-2-15,0 1 2 0,0 0-2 0,5-1-2 0,-3 1 0 16,8-3 1-16,-7 2 1 0,7 0 0 0,0-1-1 15,-1 1-3-15,1 1 3 0,-5 0-5 16,4 2 4-16,-6-1 6 0,-1 1-9 0,-2-2 3 0,-2 1 1 16,0 0 1-16,-5 1 1 0,2 0-2 0,1-1-2 15,-1 2 3-15,-2 0 0 0,2-1 0 0,0 1-2 16,0 1-1-16,-2-1 3 0,2-1-4 0,-3 2 7 16,3 0-3-16,0-1-6 0,4 0 4 0,-2 2 5 15,2-1-4-15,4 1-1 0,-2-3 2 0,1 2-4 16,10 1 2-16,-10 1 0 0,9-1 0 0,-1 0 2 15,-7-1-2-15,7 2-1 0,-7-3 5 0,-2 2-7 16,4-1 6-16,-5 0-6 0,1 0 3 0,-1-1 1 0,-1 0 0 16,-5 0-1-16,2 1-2 0,-2-1 2 15,2-1 2-15,0 2 1 0,-1 0-2 0,0 0-1 0,3-2-3 16,-2 3 6-16,3-2 0 0,-4-1-3 0,3 1-5 16,6 1 5-16,0-1 5 0,5 2-6 0,-4-3 0 15,5 0 2-15,2-3 0 0,2 2 1 0,3 1-7 16,-2 0 10-16,2 0-4 0,-2 0 2 0,0 0 0 15,0 0-1-15,-2 3-2 0,-4-3 2 0,-7 0 4 16,-2 2-1-16,-4-2-3 0,-2 1-3 0,0-1 2 16,-4 0-2-16,-1 2 1 0,1-2 3 0,-3 0 0 15,3 2-6-15,3-2 2 0,-3 0 4 0,1 3 0 16,4-3 1-16,-3 1-1 0,4 0-6 0,4-2 2 16,0 2 2-16,4 2 2 0,0 0 0 0,6-2-1 15,1 2 0-15,-2-3-3 0,3 2 3 0,5 0 1 0,-4-2-1 16,1 3 0-16,-4-1-2 0,2-1 3 0,1 2-2 15,-2-2 2-15,1 2-1 0,-2-3 1 0,-9 1-2 16,2 2 3-16,-1-2 2 0,-1 0-5 0,0-1 2 16,-6 1-2-16,5-1 0 0,-4 0-3 0,0 2 2 15,-1-2 3-15,1-2-3 0,-1 5 2 0,1-3-4 16,0 1 0-16,4 0 5 0,0 1 1 0,2-2-5 16,2 2 2-16,4 3 0 0,2-3-1 0,-2 0 0 15,4-1 2-15,-2-1-2 0,0 0 0 0,-5 2 6 0,-2-2-3 16,7 1-1-16,-2-1 1 0,3 0 0 15,-8 0-3-15,-2 0 0 0,3 0 1 0,5 0 2 16,-4-1 1-16,-3-1-4 0,0 2-2 0,1 0 5 0,-4 0-1 16,3 0-9-16,-2-1 9 0,3 1-2 0,-5-3 5 15,2 3-3-15,0 0 2 0,-4 0-7 0,-1 0 4 16,6-1 0-16,-7 1 2 0,7-4 0 0,-3 4-3 16,0 0 0-16,0-3 1 0,-2 3 1 0,4-4-3 15,1 1 3-15,2 1 0 0,-3-2-2 0,2 3 1 16,2-2-2-16,-2-1 1 0,9 3 0 0,-8-2 1 15,2 3 2-15,-4-4-4 0,3 4 2 0,0-2-5 16,-3 2 5-16,3 0 1 0,-2 0 0 0,-1 0-2 16,2 0 2-16,-2 2-1 0,-6-2-3 0,5 2 2 0,-2-2 0 15,2 2 3-15,-4-2-3 0,0 0-4 16,-1 3 7-16,9-2-3 0,-8 0 3 0,0 1-6 16,3-2 3-16,0 1-2 0,-4-1 2 0,6 0 1 0,2 3 0 15,-5-2 0-15,3 2-2 0,3-2 3 0,-4 0 1 16,4 0-1-16,-5 1-2 0,2-4-5 0,0 2 4 15,-1 2 0-15,0-1 1 0,0 0 3 0,-5 0-7 16,0-1 5-16,1 2-1 0,-1-2 2 0,1 0 1 16,-1 2-6-16,0-1 3 0,-1 3-7 0,1-2 10 15,5 0-3-15,-6-1 4 0,0 2-4 0,1-3-2 16,4 5 5-16,-4-3 1 0,4 0-3 0,1 0-2 0,3-1 3 16,-1-1-1-16,-2 2 0 0,4-2 0 15,-2 1-3-15,0 1 4 0,0-2 0 0,2 6 4 0,-2-1-1 16,-1-5-3-16,0 1-4 0,-6 2 3 0,5 1 0 15,-4-2 2-15,-2-2-2 0,2 1 3 0,-4 1 4 16,4-1 1-16,-2 0-2 0,-1 0-2 0,0-1 1 16,1 2 0-16,2-2-2 0,4 3 3 0,-5-2-5 15,0 0-1-15,-1-1 5 0,2 0-3 0,5-1-3 16,-7 2 1-16,3-2 3 0,-2 4-1 0,0-2-3 16,1-1 1-16,-2 1 1 0,0-1-2 0,1 0 2 15,2-1 2-15,-2 1-5 0,0-1 4 0,2-2 0 0,-2 3-2 16,1-1 0-16,0 1 2 0,0-3 1 15,3 3-3-15,2-2 3 0,-6 1-6 0,1 1 4 16,-1 0-5-16,1 0 1 0,0 0 5 0,0-1-1 0,2-2 0 16,-2 1-6-16,-1 1 6 0,1 1 0 0,-1-2 1 15,-3 0 1-15,3-1-1 0,-3 3 2 0,2-3-2 16,-1-1 6-16,2-1-2 0,1 0-3 0,-2 4-1 16,1-1 0-16,0-1-2 0,-2 0 3 0,1-1 0 15,1 2-2-15,1 1 3 0,-1 0-4 0,-1 0 2 16,2 0-1-16,-2 0 2 0,2-3 0 0,2 4-3 15,-2-3 1-15,-1 3-2 0,1-2 2 0,-2 1-1 16,0-1 3-16,2 0-3 0,0 2 0 0,-3-2-1 0,1 1-4 16,0-3 7-16,0 4-2 0,-3-3 1 15,5-1 0-15,-5 3-1 0,4-2 2 0,1 1-3 16,-4 0 0-16,4 2 3 0,-1-2-3 0,0-1 4 0,1 3-5 16,3-1 2-16,1 1-5 0,-6 0 2 0,2-3 2 15,-2 2 1-15,-1 1-3 0,1-2 4 0,-1 0-1 16,2 2 2-16,-4 0-6 0,0-3 5 0,2 1-5 15,-2 2 4-15,3-2 0 0,1 0 0 0,-3-1 0 16,0 0 0-16,-1 2-1 0,4 0 1 0,-3 1-1 16,2-3-3-16,-1 3 6 0,2-1-2 0,-2 0-3 15,1 1 1-15,1-3-2 0,0 2 5 0,-1 0-4 16,1-1 2-16,-2 1 0 0,1 0 3 0,-2 0-6 0,3-1 6 16,-3 2-6-16,2-3 5 0,-1 3 3 15,-2-2-2-15,3 0-3 0,-5 2 3 0,4-2 0 0,-2-1 1 16,-1 0-2-16,3 2 0 0,-1 0 2 0,0-1-3 15,2 1 4-15,-1-1-2 0,3 0-1 0,-5 0-3 16,3 1 6-16,-3-1 0 0,1 1-2 0,-4 1-3 16,3-2-2-16,0 2 1 0,3-2 4 0,-5 0 0 15,0 1-4-15,-1 0 3 0,-1 0-9 0,4 1 8 16,-1 0 4-16,1-2-5 0,-2 2 4 0,2 0-1 16,-1-2-8-16,1 2 1 0,-1 0 3 0,3 0 1 15,-3 0-2-15,0 2 5 0,0-2-7 0,-1 2 7 0,0-1-2 16,1-1 1-16,2 0-7 0,-1 0 5 15,0 1-4-15,4 0 6 0,-3-1-1 0,-2 2-4 16,3 0 3-16,-3-2 4 0,5 2 0 0,-2-4-2 0,0 2-3 16,1 0-2-16,0 2 3 0,-4-2-1 0,3 0 2 15,2 0 4-15,-6-2-2 0,1 2-3 0,2 0 1 16,-3 0 0-16,0 0-1 0,6 0 4 0,-8 0-4 16,4 0-3-16,-1 0 2 0,3 0 0 0,-3-2 0 15,1 4 1-15,1-2 1 0,-2 0-1 0,0 0 1 16,-2 2-1-16,4-2 0 0,-2 0-2 0,0 0 5 15,-1 0-4-15,1 0-2 0,-1-2 7 0,-7 2-4 16,12 0-1-16,-7 0 2 0,-5 0 3 0,10 0-3 16,-6-4 0-16,3 3-6 0,-2 0 4 0,0 0 1 15,1-1-1-15,-6 2 1 0,12-2 3 0,-6 2-11 0,-1 0 6 16,-5 0 1-16,14 0 4 0,-7 0-8 0,-1 0 5 16,2 2-5-16,-5 0 3 0,-3-2 6 0,9-2-4 15,-2 4 1-15,-7-2 4 0,6 0-5 0,-6 0 2 16,12 0 0-16,-7 0-1 0,-5 0-1 0,10-2 0 15,-10 2 1-15,10 0 0 0,-6-2-7 0,-4 2 10 16,9 0-7-16,-9 0 3 0,8 0 2 0,-8 0-4 16,9 0 1-16,-9 0 2 0,6 0-3 0,-6 0 2 15,8-1 0-15,-8 1-5 0,0 0 5 0,7 1 2 0,-7-1 1 16,0 0-4-16,9 0-2 0,-9 0 1 16,0 0 3-16,0 0-1 0,8-1 0 0,-8 1 2 15,5-2-1-15,-5 2 1 0,0 0 0 0,10 0-3 0,-7-1 0 16,-3 1-2-16,0 0 3 0,0 0 2 0,7-1-4 15,-7 1 5-15,0 0-2 0,0 0 0 0,0 0-1 16,0 0-2-16,0 0 4 0,0 0-2 0,0 0-1 16,0 0 0-16,8 1 2 0,-8-1 0 0,0 0 2 15,0 0-1-15,0 0-1 0,0 0-6 0,0 0 7 16,0 0-5-16,0 0 6 0,0 0-14 0,0 0-30 16,0 0-26-16,0 0-50 0,0 0-70 0,0 0-101 15,0 0-270-15,0 0-603 0,-5-12 267 0</inkml:trace>
  <inkml:trace contextRef="#ctx0" brushRef="#br0" timeOffset="134976.59">3244 17317 53 0,'0'0'62'0,"-3"-3"-12"0,3 3 2 0,0 0-9 0,0 0 0 15,0 0-3-15,0 0-9 0,-1-3-4 0,1 3-6 16,0 0 7-16,0 0-7 0,0 0 0 16,0 0-4-16,0 0 0 0,0 0-3 0,0 0-3 0,0 0 2 15,0 0-5-15,0 0 4 0,0 0-5 16,0 0 7-16,0 0-5 0,0 0 15 0,0 0-3 15,0 0 2-15,0 0 3 0,0 0-5 0,0 0-6 0,0 0 2 16,0 0-1-16,0 0-3 0,0 0 2 16,0 0-6-16,0 0 4 0,0 0-7 0,0 0 0 15,-10 0-4-15,10 0 8 0,0 0-2 0,0 0 0 0,0 0 0 16,0 0 3-16,0 0 9 0,0 0-8 0,0 0 9 16,0 0 5-16,0 0-2 0,0 0-3 0,0 0 8 15,0 0-10-15,0 0 3 0,0 0-5 0,0 0-2 16,0 0 1-16,0 0 1 0,-5 3-7 0,5-3-3 15,0 0 8-15,0 0-5 0,0 0-3 0,0 0-5 16,0 0 0-16,0 0 1 0,0 0 1 0,0 0 6 16,0 0 5-16,0 0 4 0,0 0 1 0,0 0 9 15,0 0 2-15,0 0-5 0,0 0 7 0,0 0 5 16,0 0-2-16,0 0-6 0,0 0 1 0,0 0 3 16,0 0-6-16,0 0-3 0,0 0-1 0,0 0-7 15,0 0-3-15,0 0 4 0,0 0-3 0,0 0-1 16,0 0 5-16,0 0-11 0,0 0 2 0,0 0-7 15,0 0 4-15,0 0 3 0,0 0-3 0,0 0-1 16,0 0 4-16,0 0-1 0,0 0 5 0,0 0-5 16,0 0 5-16,0 0-5 0,0 0-2 0,0 0 3 15,0 0-3-15,0 0-5 0,0 0 2 0,0 0 2 16,0 0 2-16,0 0-10 0,0 0 5 0,0 0 5 16,0 0-5-16,0 0 0 0,0 0-1 0,0 0-1 15,0 0-2-15,0 0 2 0,0 0 0 0,0 0 5 16,0 0-4-16,0 0 0 0,0 0 1 0,0 0-4 15,0 0 4-15,0 0-2 0,0 0 1 0,0 0 1 0,0 0-1 16,0 0-2-16,0 0-4 0,0 0 6 16,0 0-3-16,15 2-2 0,-15-2 4 0,8 1-1 15,-8-1 1-15,0 0-3 0,5 2 4 0,-1 0 0 0,-4-2-2 16,10 0 2-16,-6 1-2 0,1 0-1 16,-5-1 9-16,10 0-11 0,-3 2 3 0,-1-2-3 15,-6 0 3-15,9 0 0 0,-4 1-3 0,-5-1 3 16,10 0 0-16,-4 0 0 0,-6 0 0 0,11-1 2 0,-4 1 3 15,-7 0-5-15,13 0 4 0,-8 0-2 0,3 1 2 16,0-2-4-16,0-1-3 0,2 2 6 16,-4 0-6-16,5-1 3 0,-3 0 8 0,0 1 2 15,-3-2 7-15,1 2-1 0,3 0 2 0,-9 0-4 0,9-2-1 16,-2 2 1-16,-7 0 3 0,6 0-6 0,-6 0-5 16,10-1 2-16,-10 1-2 0,8 0 1 0,-8 0-4 15,9 0 5-15,-3 0-3 0,-6 0 1 0,10-2-2 16,-3 2 2-16,-1 0-2 0,3 0-2 0,-3 0 3 15,3 0-3-15,0-1 3 0,3 0-3 0,-3 0 0 16,1 1-3-16,1-2 3 0,-1 2 1 0,-4 0-6 16,4 0 4-16,-4 0 1 0,2 2-3 0,0-2 3 15,-1 0-1-15,1 1 1 0,-4 0-4 0,5-1 7 16,-4 1-7-16,4-1 2 0,-9 0 3 0,9 2-2 16,-1-2 1-16,-8 0 1 0,11 0-1 0,-6 0-5 15,-5 0 5-15,10 0-6 0,-4 0 7 0,-6 0-2 16,11-2-2-16,-6 2 0 0,-5 0-1 0,9 0 3 15,-2 0 1-15,0 0-2 0,-7 0-3 0,14-1 9 16,-6 2-6-16,1-1-2 0,-3-1 1 0,2 1 3 16,2 0 0-16,-1 0-3 0,-9 0-3 0,14 0 7 15,-9 0-2-15,3-1-1 0,-8 1 3 0,6 1-1 0,1-1 1 16,-7 0-2-16,10-1 4 0,-1 2 0 16,-4-2-3-16,4 0 1 0,-4-1-5 0,4 1 5 15,-4 2-1-15,7-3 3 0,-1 0-5 0,-1 1 4 16,2-1-1-16,2 2-4 0,-1-1 4 0,-3-1-1 15,3 0-1-15,-2-1 5 0,3 3-3 0,-4 0-4 16,2-3 2-16,-2 2 2 0,-2 1-3 0,1-3 5 16,2 1-2-16,1 1 0 0,-2-1-7 0,3-2 4 15,-2 3 1-15,1-1 2 0,-2 1 0 0,2 0-2 16,-2-2 3-16,0 1-5 0,2 1 0 0,0 0 2 16,-3-2 0-16,0 1 0 0,0-1 3 0,1 3-3 0,-2-2 2 15,2 2-3-15,-1 0 1 0,-1-2 1 16,-2 0 0-16,3-1 0 0,3 2-1 0,-3-2 0 15,-2 2 2-15,3 1-1 0,-2 0-7 0,0-3 7 0,3 2-1 16,0 0-2-16,-2-1-1 0,2 2 4 0,-2-3-2 16,1 3-1-16,0-3 4 0,-2 4-2 0,0-1-4 15,-1-1 5-15,0 1 0 0,-7 0 0 16,10-2-2-16,-4 2 3 0,3 0-2 0,-9 0-2 0,13 0 3 16,-8 0 1-16,8 0-1 0,-4 0 1 0,1-2-3 15,-2 2 3-15,2 0-2 0,2 0-3 0,-6 0 1 16,4 0 1-16,0 0 3 0,-2 0-6 15,0 0 6-15,-2 0-2 0,2 0-1 0,-2 0 0 0,5 0 2 16,-5 0-2-16,0 0-2 0,-6 0 4 0,12 0 0 16,-5 0-5-16,2 0 3 0,-4 0-3 0,3 0 5 15,-8 0 0-15,11 0 0 0,-3 0-1 0,-8 0-2 16,12-3-1-16,-5 3 7 0,1 0-7 0,0 0 1 16,1 0 1-16,-1 0-1 0,-8 0-1 0,12 0 2 15,-4 3 3-15,-2-3-3 0,3 0 1 0,1 2-3 16,-2-2 2-16,1 0 2 0,0 0-1 0,-3 0 0 15,3 2-1-15,-3-2-3 0,1 0 4 0,1 0-4 16,-8 0 4-16,12 0-1 0,-8 0 5 0,-4 0-4 16,9-2-1-16,-4 4-1 0,0-1-10 0,-5-1 10 15,9 0 5-15,-4 2-4 0,-5-2-4 0,8 0 8 16,-4 2-2-16,-4-2-2 0,10 0-2 0,-10 0 3 16,13 1 1-16,-8-1 0 0,4 0 0 0,0 0-5 15,-1 0 6-15,-2 0-1 0,8 0-3 0,-4 0-2 16,1-3 7-16,1 5-11 0,-1-4 10 0,-4 0 0 15,5 1-2-15,-3 1 0 0,1-2-2 0,0 2 4 0,0 0-2 16,-2 0 2-16,-1 0-5 0,0 0 3 16,2 0 0-16,-3-2 1 0,3 2-1 0,0 0 1 15,0 0-3-15,0 0 4 0,0-3 1 0,0 3-7 16,-1 0 2-16,2-2 2 0,-2 2 3 0,-1-2-3 16,4 1-1-16,-3 0-6 0,0 0 9 0,0 1 3 0,2-2-5 15,-2 2-2-15,3 0-4 0,-2-3 6 16,1 3-1-16,1 0-2 0,1 0 3 0,-4-1 0 15,1 1 0-15,0-1-3 0,1 2 1 0,-1-1-1 0,-1 1 2 16,-1-1-1-16,1 0 3 0,-3 0-3 0,2 3-2 16,-1-3 3-16,1 0 1 0,-7 0-4 15,12 2 5-15,-4-1-2 0,1 0-1 0,-2-1 4 16,4 1-2-16,0 1-2 0,1-1-1 0,-2-1 5 16,4 1 0-16,-1-1-3 0,1 0 3 0,1 0-1 0,3 0-4 15,-4 0 5-15,4 0-1 0,-5 0-2 0,2 0-1 16,2 3 0-16,0-3 1 0,-4 0-2 15,3 2 1-15,-5-2 4 0,6 2-1 0,-7-2-2 16,5 3-1-16,-6 0 2 0,1-1-1 0,-1-2 0 0,4 1 0 16,-5-1 1-16,3 1 1 0,-2-1-1 0,3 3 1 15,-1-2-2-15,-2-1-4 0,1 1 6 0,3-1 1 16,-3 0-4-16,1 0 0 0,0 0 3 0,2 2-1 16,1-4 0-16,-1 1 1 0,-2 1 1 0,7 0-6 15,-5-1 4-15,1 1 0 0,0 0-4 0,0 0 3 16,3 0 3-16,-3 0-6 0,0 0 2 0,0 0 3 15,-1 1-4-15,4 0 2 0,-4 1 1 0,1 2 2 16,-1-4-4-16,0 0 1 0,1 0-1 0,-2 2 2 16,0 0-1-16,-3-4 0 0,-1 4 0 0,3-2 2 15,-3 0-2-15,4 0 3 0,-6 0-6 0,4 2 3 16,-1-2 3-16,-1 0-4 0,1 0-1 0,-2 0 4 16,1 3-4-16,0-3 1 0,1 1 0 0,-2 0-1 15,2 2 4-15,3-1-2 0,-3 0 2 0,-3 1-2 16,-1-3-1-16,4 2 1 0,-4 0 0 0,2-1 1 15,-1 3 1-15,-1-1-1 0,1-1-5 0,2 1 4 16,0-1 1-16,-3 0 1 0,4 1-4 0,-3-1 1 16,2 1 1-16,0-1 4 0,-2 1-4 0,3-1 2 15,0 3-4-15,3-3-3 0,0 1 5 0,1-1 2 16,0 3-4-16,-3-2 0 0,3-1 5 0,-2 1-4 16,0 1 1-16,1-1 2 0,-2 1 0 0,2-1-3 0,-1 0-1 15,1-1 3-15,-2 2 2 0,0 0-7 16,1 0 3-16,-2-2-1 0,2 3 2 0,-2-3 2 15,0 3-2-15,4-3 2 0,-3 2-4 0,2-2 2 0,2 2-1 16,2 1 3-16,-2-2-1 0,-2 1-4 0,2-1 5 16,-1-3 3-16,4 5-4 0,0-5 0 15,-3 1 0-15,-1 2-3 0,1 1 2 0,-1-4 1 16,1 1-1-16,-4 2-1 0,3-3 1 0,-1 0-2 0,0 2 5 16,1 1-6-16,-3-2 1 0,0 3 4 0,2-2-2 15,-1 0 0-15,0 1-2 0,1 1 3 0,-1-2 3 16,2 1-6-16,0 0 4 0,5 2 0 15,-1-1-1-15,-3-2-1 0,-1 1 0 0,4-2-3 0,-4 1 2 16,-1 0 2-16,1 1 2 0,-2-2-6 0,2 2 3 16,-7-2-1-16,3 0 0 0,-2 0 0 0,1-1 4 15,4 2-3-15,-3-1-3 0,1 1 4 0,-2-2-2 16,2 2 1-16,-2-2 0 0,7 0 4 0,3 1-4 16,-5 0-3-16,0-1 4 0,4 2 0 0,-2-2-3 15,0-2 1-15,5 2 6 0,-4 2-6 0,4-4-2 16,-7 1 9-16,1 2-4 0,-4-2-5 0,3 0 1 15,-4 2 3-15,-3-1 0 0,2-1-4 0,-3 2-1 16,3 0 4-16,-2-1-2 0,0 0 0 0,0 3 3 16,0-1 0-16,2 1-1 0,-1-3 1 0,2 3-2 15,-1-2 0-15,3 0 0 0,2 1 3 0,1-1 0 16,-2 0-4-16,2-1 1 0,-1 1 3 0,3 1-1 16,1-4-1-16,-7 2 2 0,4 2-5 0,-2-4 7 15,-1 2-3-15,1 0 1 0,-3 2-4 0,-2-4 5 16,1 4-1-16,-3 0-2 0,1-2 0 0,-6 0 1 15,14 0 0-15,-8 0 0 0,0 0-1 0,2 0-1 0,-1 0 2 16,1 0-2-16,-2 0 2 0,2 0 1 16,2 0 0-16,-3 0 0 0,4 0 1 0,-1 0-9 15,-1 0 6-15,3 0 3 0,-1-2-10 0,-2 2 8 16,3-2-2-16,-3 4 1 0,-3-2 1 0,3 0 1 16,-1 0-1-16,-1 2 0 0,1-2 1 0,1 0-1 15,-1 0 2-15,-1 0-3 0,1 0-1 0,0 0 1 16,2 0 0-16,1-4-1 0,2 4 5 0,1-2-4 15,-2-1 0-15,5 1 0 0,-4 1 2 0,8-2-4 16,-2-1 2-16,9-1 3 0,-7 1-2 0,0 1 1 0,0 0-1 16,0 1 3-16,-2-2-6 0,-6 3 1 0,0 1 1 15,-4 0 0-15,-4-2-3 0,3 2 1 16,-3-2 2-16,-5 2-2 0,10-1 3 0,-10 1-3 16,9 0 2-16,-9 0 1 0,0 0-2 0,8 0 4 0,-8 0-4 15,6 0 3-15,-6 0-1 0,9 0-1 0,-9 0-2 16,8 0 6-16,0 0 0 0,-1 0-2 15,1 0-5-15,2 0 7 0,3 0-3 0,-2 0-5 0,2 0 3 16,5 1 6-16,-4-1-8 0,4 2 3 0,2-2 2 16,-3 2-5-16,2-2 8 0,-2 0-6 0,-2 0 0 15,-2 0 1-15,1 1-1 0,0 1-1 0,-1-4 4 16,0 2-1-16,-1 2-2 0,-1-1-1 0,0 0-4 16,2 1 6-16,-2-2-1 0,2 1 2 0,-3 0-3 15,2 0 1-15,-1 1 0 0,1 1 2 0,-2-1 0 16,4 0-4-16,-1 1 6 0,1-1-3 0,-1 1 0 15,1 0 2-15,4 1-2 0,1-1-1 0,-6-1 1 16,6 0-1-16,0 1-2 0,1-3 4 0,-1 2 1 16,2 1 1-16,2-1 4 0,4-4 2 0,0 4 0 15,-1-4-2-15,-4 4 2 0,-1-2 3 0,0 0-4 16,1 0 0-16,-3 0 1 0,3 1 2 0,-3-1-6 16,0 1 3-16,0-1-1 0,-2 3 0 0,1-1-5 15,1-1 3-15,-1 0-1 0,1 0-3 0,-6 1 0 16,6-1 5-16,0-1-3 0,-2 2-2 0,1-2 3 15,-4 2 0-15,0-2 4 0,0-2 7 0,0 4 8 16,4-1 0-16,0-1 0 0,-1 0 0 0,4 1-4 16,-2-1-3-16,-2 0 2 0,-2 0-1 0,-2 0-5 15,0-1 1-15,-3 1 1 0,-1 0-5 0,-1-1 2 16,-2-1-2-16,0 2 2 0,-6 0-4 0,9-1-1 16,-5 0 0-16,-4 1-1 0,10-5-2 0,-4 2 0 0,-1-1 1 15,1 1-3-15,-1 0-1 0,4-1 4 16,-3 1-7-16,4-2-2 0,2 0-5 0,0 0-6 15,3-4 1-15,-3 4 0 0,-1-1 2 0,3 0-2 16,-5-1 3-16,4 2 1 0,-3 0 2 0,-1-2 0 16,3 3 1-16,-1 0 3 0,1-4-4 0,-3 4 4 0,1-1 3 15,1-2-5-15,-2 2 2 0,3 3 2 16,-2-3-2-16,1-2 4 0,0 2-4 0,-2-2-4 16,3-1-5-16,1 1 5 0,5 0 3 0,-8 0-2 0,6-1 0 15,0 1 5-15,1 0-2 0,-1-1-3 0,1 1 0 16,-2 2 6-16,3-1-1 0,-4 0 0 0,0 1 1 15,-1 2-1-15,-1-1 0 0,0 1 1 16,0-2 2-16,-2 3-5 0,0-1 2 0,3-1 5 0,-3 2-1 16,2-4 0-16,-2 2 0 0,3 2-4 0,-2-1 0 15,2-4 2-15,2 2 2 0,-1 3-1 0,3-5-1 16,2 2 0-16,-1 1 0 0,0-1 0 16,1-1 3-16,-2 1 1 0,2 1-3 0,-6 1-2 0,-2-2 1 15,1 1 3-15,-2 2-2 0,1-1 2 0,0 0-3 16,-4 3 0-16,-1-4 4 0,2 3-3 0,-2-3 0 15,-1 3 0-15,-1-1 0 0,1 0-3 0,-5 2 3 16,10-1-1-16,-5-1 0 0,3 2-2 0,-2 0 0 16,-6 0 0-16,14 0 5 0,-8 0-5 0,2 0 4 15,-8 0 2-15,14 0-3 0,-10 0-3 0,2 0 4 16,-6 0-5-16,8 0 0 0,-8 0 4 0,9 2 5 16,-9-2-5-16,0 0-1 0,4 1 3 0,-4-1-7 15,0 0 2-15,0 0-3 0,0 0 6 0,0 0-1 16,-13 4 1-16,13-4 2 0,-9 1-2 0,9-1 0 15,-9 0-1-15,5 2 2 0,4-2-2 0,-10 3 0 16,8-2 0-16,-4 2 0 0,6-3-1 0,-5 0-1 16,3 3 1-16,2-3-5 0,-5 2-3 0,5-2-5 15,-7 3-8-15,5-1-12 0,2-2-25 0,-8 2-21 16,3-2-40-16,5 0-32 0,-9 2-30 0,0-2-120 16,3 0-329-16,6 0 145 0</inkml:trace>
  <inkml:trace contextRef="#ctx0" brushRef="#br0" timeOffset="140156.95">3312 17219 5 0,'0'0'55'0,"6"-1"3"0,-6 1 7 16,0 0 13-16,4-1 6 0,-4 1 8 15,0 0 7-15,0 0-1 0,0 0-19 0,0 0-9 0,0 0-8 16,0 0-1-16,0 0-11 0,0 0-3 0,0 0-6 16,-21 1-3-16,21-1 0 0,-6 2-11 0,6-2-4 15,0 0-3-15,0 0 1 0,-5 2-4 0,5-2 2 16,0 0 0-16,0 0-2 0,-5 1-7 0,5-1 0 15,0 0 8-15,0 0 6 0,0 0-9 0,0 0 3 16,0 0-4-16,0 0 3 0,0 0 4 0,0 0-4 16,0 0 3-16,-8 0-5 0,8 0-5 0,0 0 2 15,0 0-1-15,0 0-6 0,0 0 5 0,0 0-3 16,0 0-2-16,0 0 0 0,3 6 4 0,-3-6 0 16,0 0-1-16,7 3 1 0,-1-1 11 0,-2 1-5 15,2-1-2-15,-1-1-1 0,1 0 1 0,1 2 3 16,1-1-2-16,3 0-1 0,0-1 0 0,2 3-5 15,1-1 4-15,4-3-4 0,0 0 2 0,1 0-1 16,0 0-2-16,-2-3 3 0,2 2-3 0,3-3-6 16,-3 1 5-16,1-1 4 0,1 4-5 0,-2 0-2 15,0-4 3-15,-1 4 0 0,0-3-3 0,-3 0 0 16,3 1 8-16,-4 0-9 0,-1 2-2 0,5-3-1 16,-7 3 4-16,1-1 1 0,3 0 0 0,2 1-3 15,1-2 0-15,-2 2-3 0,0-1 15 0,4 0-14 0,-2 0 2 16,1-1 5-16,-3 2-3 0,4 0-4 0,-1-3 3 15,2 2 0-15,-2-2-6 0,0 3 10 16,1-1-3-16,-2 0-3 0,3 1-1 0,-2-1 3 16,-3 2-1-16,1-2 2 0,2 1-1 0,2 0 5 0,-2-2-6 15,0 2-4-15,0 0 6 0,2 0-4 0,0 0-3 16,0 0 4-16,2 3 0 0,-4-3-4 16,1 1 6-16,1 0-1 0,2-1-4 0,-2 2 3 0,1-2-1 15,-3 2 1-15,1-2-4 0,-2 0 5 16,2 3 1-16,-6-3-4 0,-1 0 4 0,-3 0-7 0,4 2 11 15,0 0-3-15,0-1-3 0,-1 1 0 0,0 0-1 16,-2-2 1-16,3 5-2 0,0-5-1 16,3 3 3-16,-3-1 3 0,0 0-3 0,0-1-3 0,1-1 6 15,3 3 0-15,-2-3-3 0,-2 1-3 0,0-1 6 16,4 0-1-16,1 0-4 0,-1 0 5 0,0 0 0 16,-2 3-4-16,3-3 4 0,-1 0 6 0,0 1-13 15,1 0 5-15,-6 1-1 0,1 2 6 0,-1-4-8 16,1 0 4-16,0 0-2 0,-1 2-1 0,0-3 4 15,-1 1-2-15,-3 0-4 0,4 1 2 0,-1-3-4 16,0 3 11-16,-1-1-9 0,0 0 1 0,3-1 10 16,4 1-8-16,-4 0 0 0,8 0-6 0,-7-3 6 15,8 3 1-15,-6 0-2 0,6 3 3 0,-3-2 0 16,2 0-5-16,-3-1 2 0,-1 2 4 0,0 0-3 16,1 1 2-16,0-2-1 0,-1 3 0 0,0-3 0 15,0-1 4-15,-4 1-1 0,3 1-4 0,2 1-10 16,-3-3 11-16,2 1 2 0,0-1-6 0,0 1 12 15,1-1-6-15,-1 0-5 0,0 0 0 0,4 0 2 16,-6 0 7-16,1 3-9 0,5-3 1 0,-2 1 4 16,2 3 0-16,-2-4 0 0,0 1-3 0,0 0-3 15,-1 4 7-15,-1-5-7 0,1 0 4 0,0 0-1 16,-6 0 0-16,6 1 3 0,-2-1-2 0,1 0 1 16,-2 1 1-16,0-1-6 0,-1-1 5 0,4 0-4 15,0 2 2-15,-6-2-8 0,5 1 7 0,-1-3 7 16,-2 3-7-16,-1 3 11 0,6-6-10 0,-4 3 2 0,2 3 1 15,-5-3-3-15,6 1-1 0,-4 0 4 16,-1 1-7-16,1-2 12 0,2 0-7 0,2 0-2 16,-6 2 0-16,5-2-4 0,-2 3 3 0,2-3 1 15,-6 0 2-15,2 0 0 0,-1 2 1 0,-1-1 0 0,2-1 3 16,3 0-7-16,-3 3 0 0,-1-1 1 0,2-1 1 16,-3-1 0-16,-1 0 1 0,2 1 1 15,1 2-5-15,0-2 0 0,3-1 3 0,-3 0 2 16,0 1-1-16,5-2-2 0,0 1 4 0,-5 1-3 0,5-1-1 15,2-2 4-15,2 1 3 0,-3 1-6 0,3 0-4 16,-1-3 6-16,0 3-2 0,5-4 3 16,-7 2-6-16,-1 2-2 0,2 0 7 0,0 0-4 0,-3-1 4 15,0 2 4-15,0-1-7 0,0 0-4 0,-4 0 10 16,0 2 0-16,0-1-9 0,4 1-1 0,-5-2 8 16,-1 0-6-16,1 1 0 0,0-1 2 0,1 3 0 15,0-3 3-15,-4 0-2 0,3 1 2 0,1 0-1 16,-1 0-4-16,1-1 5 0,3 2 0 0,-3-1-2 15,0 1-1-15,0 0-2 0,3-1 0 0,0 2 3 16,-1 1-1-16,2-2 5 0,-6 1-4 0,6-1-2 16,-4 1 1-16,4 3 2 0,-5-3 0 0,1-1 0 15,-1 0 1-15,6 3-2 0,-6-1 1 0,6 0 1 16,-6-1 3-16,1 2-7 0,-1-4 1 0,0 4 2 16,3-3-1-16,-1 1-1 0,2 0-1 0,-3-1-1 15,-3 0 2-15,2 1 0 0,1-2 1 0,-1 0 1 16,6 1 9-16,-7 3-11 0,2-2 0 0,0-3 0 15,4 2 2-15,-7 2 2 0,3-1-7 0,-2 1 0 16,-2-3 8-16,1 2-8 0,2-2 2 0,-3 0 0 16,-2 2 2-16,2-1-3 0,2 3 2 0,-2 0 1 15,-1-4-3-15,4 2 0 0,-3-1 7 0,3 3-9 16,0-2 4-16,-1-1 1 0,2 1 3 0,4 0-5 16,1 1 0-16,1 1 4 0,0-4-2 0,1 5-1 15,0-4-6-15,9 2 12 0,-3 0-3 0,-1 1-2 16,-7-3-2-16,1 0-1 0,0 1 3 0,-2-1-1 0,0 2 5 15,-1-3-4-15,3 2 0 0,-2 0 0 16,-4-3-3-16,3 2 4 0,-4 1-2 0,6-2 5 16,-4 0-4-16,-2-1-5 0,4 0 8 0,1 2-2 15,0-2-4-15,0 1 3 0,1-1-2 0,4 1 4 16,7-1-2-16,-2 3-1 0,1-1 2 0,1 0-9 16,0-2 7-16,-2 1 1 0,-1 2-3 0,1-3 0 15,-6 0 9-15,0 2-5 0,5-2-3 0,-1 0 6 16,-5 0 0-16,1 2-8 0,-2-4 1 0,3 1 6 15,3 0 0-15,2-2-6 0,-7 1 3 0,8-1 6 0,-7 3 6 16,7-4-16-16,-1 0 4 0,1 2 0 0,3 0-4 16,5-1 8-16,-2 1-8 0,-1 0 12 15,2 0-12-15,-1 1 4 0,0-2 1 0,0 3-2 16,0-2 0-16,-3 0 2 0,-1 1 0 0,1-1 4 0,-4-3-5 16,-5 3 0-16,-1 3-10 0,-3-4 10 0,3 1 2 15,-3-1-2-15,-1 2-1 0,0-3 1 0,0 2-2 16,-1-1-1-16,-4-1 7 0,5 1-5 15,0 0-10-15,0-4 4 0,1-1 2 0,-1 3-5 0,0-3 5 16,0-2-5-16,7-1-4 0,-7 3-13 0,-1-5-8 16,2 4 6-16,0 1 1 0,-1-1-3 0,1 0 13 15,-3 1 2-15,0 3-2 0,0-4 1 0,3 4 2 16,-2-3-1-16,-4 3 1 0,-2 2 0 0,0-1 0 16,1 0 10-16,-3 1-7 0,1 2 3 0,-3-1-2 15,1 0 5-15,2-1 4 0,-3 3-4 0,3-2-3 16,0 1 0-16,4 0 6 0,-1 1-4 0,5-3 3 15,-5 1 4-15,6-1-1 0,-3-2-1 0,-3 3-1 16,-1 0 1-16,3-1 5 0,-5 3-5 0,4-2 1 16,-6 0-2-16,2-1 3 0,4 1-1 0,-9 2-1 15,7 0 2-15,-6 0-3 0,3 0 2 0,0 0 0 16,0 2-5-16,1 1 8 0,-2-2-2 0,0 0 1 16,-3 1-7-16,1-2 2 0,-1 3 5 0,-5-3-1 15,8 0 3-15,-4 1-3 0,-4-1-3 0,5 1-3 16,-5-1 11-16,10 0-10 0,-10 0 8 0,9 0 0 15,-4 0-3-15,0 2-5 0,-5-2 9 0,13 0 0 16,-5 0-4-16,-2 1-3 0,2-2 7 0,-2-1 4 16,-6 2-6-16,12 0-2 0,-12 0 6 0,6 0-3 15,-6 0 0-15,5-2-1 0,-5 2-1 0,0 0-2 16,0 0 4-16,0 0-5 0,0 0-2 0,6 4 3 16,-6-4 4-16,0 7-2 0,2-4 2 0,0 0-2 15,2 1-2-15,0-1 4 0,2 2 0 0,2-2-3 16,1 3-6-16,4-4 5 0,-3 2-3 0,0-2 3 15,-1 0-3-15,2-1 2 0,-4 2 7 0,1 0-1 0,-2-3 10 16,1 1 12-16,-1 1 11 0,-4-2 5 16,-2 0 5-16,0 0 4 0,8 0 0 0,-8 0-5 0,5 2 1 15,-5-2-8-15,0 0-5 0,0 0 0 0,0 0-4 16,7 1-3-16,-7-1-5 0,7-3 2 0,-7 3-4 16,8-1 2-16,-2-1-4 0,1-1 0 0,-2-1-5 15,2-1-4-15,0 3-1 0,-1-3 0 0,1-2-3 16,-2 2-1-16,2-2-1 0,-1-1-2 0,0 1-2 15,-1 5-8-15,4-8-4 0,-7 5 1 0,5 3-7 16,-2-1-8-16,-1-2 0 0,0 1-5 0,1 1-3 16,0 3-5-16,0-2-4 0,-5 2 3 0,8 0 2 15,-8 0-15-15,6-2 4 0,-6 2 4 0,7 0 4 16,-7 0 5-16,0 0 8 0,0 0 3 0,0 0-6 16,0 0 9-16,0 0 7 0,0 0-9 0,-21-6 5 15,17 4 8-15,4 2 0 0,-10-2 7 0,10 2-8 16,-11 0 2-16,11 0 1 0,-7-3 3 0,3 3 1 15,4 0 0-15,-10 0 1 0,5-1 5 0,5 1-1 16,-10 0 0-16,10 0-7 0,-12-1 7 0,12 1-7 16,-9 1 1-16,3-1-6 0,6 0 10 0,-9 1 5 15,4 2-10-15,5-3-14 0,-8 0 1 0,6 2-8 16,-2 1 0-16,4-3 3 0,-5 4 1 0,2-3 2 16,3-1 6-16,0 0-1 0,-6 4 6 0,6-4-7 15,-1 3-1-15,1-3 8 0,-4 1-4 0,4-1 3 16,-3 3 11-16,3-3 10 0,-2 4 3 0,2-4 1 15,-8 2 10-15,1 0-9 0,0-2 2 0,-3 5 0 16,-2-4-2-16,-2 3-10 0,1-2 6 0,-2 3-5 16,2-5 2-16,-6 2-4 0,0 2 3 0,-2 1-8 15,0 1-11-15,0-5 17 0,-2 4 8 0,2-4-8 16,0 3 0-16,-1-1-3 0,-6 1-2 0,0 0 9 16,6-2 0-16,-6 0-5 0,0-2-2 0,0 3-10 0,0-3 15 15,1 0-4-15,0 0 1 0,-1 0 5 16,0 0-10-16,6 0 10 0,1 0-2 0,1 0-4 15,-1 0-2-15,-1-2 9 0,4 2-6 0,0 0-5 16,-1 0 12-16,5 0-10 0,1 0 8 0,-3 2-10 0,3-4 3 16,0 1 0-16,-1 1 6 0,-1 0 4 15,3-3 3-15,-2 3 6 0,0-1 4 0,-5 0 6 16,2-1-1-16,3 2-6 0,-4-1-5 0,-1 0 8 16,0-1-4-16,1 2-2 0,-4-1-8 0,2-1 10 0,-1 2-8 15,-8 0 11-15,9-1-13 0,-10 1 3 0,2-2-7 16,8 2 0-16,-9-2 5 0,8 2-4 0,-1-1-6 15,-1-1 1-15,-4 0 4 0,7 1-7 0,-2 0 0 16,-1 1 8-16,-4 0-7 0,-1-3 5 0,8 3-2 16,-1-2 2-16,6 0 7 0,-5-3 0 0,3 6 5 15,-1-5-8-15,5 4 8 0,-2 0-4 0,-3-2-6 16,0-1 0-16,4 1 3 0,-4 0-5 0,4-2 0 16,-3 3 1-16,4-2-1 0,-4 3-5 0,-2-2 4 15,1 0 5-15,0 1-4 0,-1 1 3 16,-2-1-9-16,2-2-1 0,0 2 5 0,-3 2-2 0,3-1 2 15,1 0-7-15,0-1 2 0,3 1 6 0,0 0-1 16,1 1-7-16,-3-4 1 0,2 3 6 0,3 2-3 16,-7-2 2-16,2-2-6 0,-1 4 1 0,3-1 4 15,-4 2-1-15,1-3 3 0,1 1-3 0,3 0-1 16,3-1-4-16,-2 2 4 0,-3-2 1 0,-3 0-1 16,3 2 5-16,3 1-3 0,-1-2-1 0,0 0 0 15,0 3 0-15,-3-1-3 0,2 0 0 0,2-2 0 16,-2 0 3-16,2 1-3 0,-6 0 10 0,6 2-4 15,-1-3 1-15,-4-1 2 0,3 1 7 0,-2 1-1 16,1 1-2-16,3-3-2 0,-1 0 5 0,-2 0 2 16,3 1-1-16,1-1-6 0,-3 1 7 0,1 1-7 15,0-2-4-15,-3 2 1 0,2 1 3 0,-2-1-4 16,3-1 1-16,0 1 1 0,-4 1-2 0,0-2-2 16,-1 2 3-16,2-1-6 0,-4 1 4 0,0 0-3 15,3 0 3-15,-3 0 0 0,0 0-5 0,2-2 4 16,-3 1 0-16,-6 1-3 0,6-1 3 0,3 1 3 15,-3-1-1-15,-4 0-2 0,4 2 8 0,-1-3 1 16,4 1-2-16,-9 0-2 0,6-1 6 0,-5 3-6 16,5-3 2-16,-6 2-1 0,0-1 4 0,1 2-8 15,6-2-4-15,-7-1 2 0,7 2 0 0,-7-2 0 0,1 2 0 16,4-1 4-16,-5 1-8 0,1-1 6 16,6 1 1-16,-7 0-2 0,-1-2 0 0,2-1 0 0,7 3-4 15,-3-2-2-15,1-1 7 0,-6 3-3 0,1-3 2 16,6 0 0-16,-8 1 2 0,8 1-1 15,-5 0-2-15,4-2 6 0,2 1-7 0,-9 1 1 16,8-2 4-16,1 0-6 0,-1 2 4 0,-7 1-4 0,8-2-1 16,-1 0 3-16,1 2-1 0,-2 1 1 0,-1-4-2 15,1 3 2-15,2-2-1 0,1-1 0 0,0 1 1 16,-3-1-3-16,4 0 0 0,-1 0 6 0,-3 0 1 16,4 0-5-16,-1-1 3 0,1 2 0 0,-1-2-6 15,2 1 5-15,-1-1 1 0,1 1-1 0,0 0-3 16,-1 0 4-16,0 1-2 0,-1-1-7 0,1-1-1 15,0 1 7-15,0 2-1 0,0-2-2 0,-1 0 5 16,1 2-1-16,2-2-1 0,-2 1-1 0,4 0 0 16,-3-1-2-16,4 0 3 0,-7-1 0 0,2 1-4 15,0 0 0-15,-1 0 4 0,2 0 1 0,-2 0-4 16,1 1 5-16,3-1 0 0,-4 0-2 0,2 0-5 16,-1 0 3-16,6 1 0 0,-8-2-3 0,8 1 3 15,-2 0 2-15,-4 1-2 0,-3-1 1 0,2 3 0 16,2-2-2-16,0-1 1 0,-1 0 2 0,5 1-4 15,-4-3 3-15,3 3-8 0,0 0 8 0,2-1-3 16,-4 0 3-16,6 2 1 0,-4-2-3 0,1 0 3 0,-2 0-1 16,3 0-2-16,-2 0 1 0,4 0 3 15,-3 0-6-15,-1 3 7 0,0-3-5 0,0 0 1 16,0 0-5-16,0 0 3 0,2 0 3 0,2 0-1 16,-3 0 3-16,0 0-1 0,1 0-1 0,-1 0-3 15,2-3 3-15,-1 3-1 0,-1-2-5 0,-2 2 7 16,3 0-4-16,-5-2 4 0,-2 2 1 0,2 0-2 15,-1-4-4-15,1 4 5 0,2 0-3 0,2-1-1 16,1 1 0-16,-8 1 0 0,4-1-1 0,-1-1 2 16,3 3 2-16,-4-3-3 0,1 1 4 0,5 4-2 0,-8-4 1 15,2 1-2-15,1-1 2 0,-1-1-3 16,-1 1 0-16,1 1 2 0,0-2-1 0,-1 1 3 16,2 1 1-16,3-2-1 0,-6-2-5 0,5 3 4 15,4 3-1-15,-8-6-1 0,5 3 6 0,1 0-6 0,-2 0-3 16,2 3 9-16,0-3-5 0,-1 1-2 0,1 0 4 15,-6-1-2-15,5 2 0 0,-5-2 4 16,-2 0-5-16,6 3 2 0,-5-3-2 0,-1 1 1 16,3 0 1-16,-1-1 0 0,1-2-3 0,0 2 2 0,1 0 0 15,4-3 0-15,0 3 3 0,-1-2-2 0,1 1-3 16,-1 1-3-16,1-4 11 0,-2 3-7 0,2 0 2 16,-1 1 0-16,1-1-4 0,-1-1 3 15,0 2 2-15,-5 0-3 0,1 0 2 0,3 0-2 16,-2 0-1-16,-2 0 1 0,6 2-1 0,-5-1 2 0,0-1 1 15,3 1 1-15,-3 0-5 0,2 2 4 0,0-6-2 16,0 3 1-16,-2 0-2 0,1-1 1 16,-2 1 1-16,1 0-1 0,-1-2 1 0,-3 0 3 15,6 2-2-15,-5 0-5 0,1-1 7 0,0 0-2 0,0 1-2 16,-2-3 2-16,3 2 2 0,-1 1-3 0,-2-3-3 16,4 6 5-16,-4-6-4 0,2 6 3 0,1-3-6 15,-2 1 6-15,1-2-1 0,3 2 0 0,-3-1 0 16,4 3-1-16,0-6-1 0,3 6 2 0,-1-3-3 15,0 0 4-15,0 0 1 0,1 0 12 0,1 0-3 16,0 1 1-16,2-2-1 0,-2 2-2 0,2-1-1 16,0 0-2-16,-2 1 6 0,1-1-7 0,-2 0 0 15,-1 2 1-15,4-2 0 0,-6 0-6 0,4 1 4 16,-2 0 2-16,-6-1-4 0,4 0-1 0,-5 1 0 16,2 2 1-16,-3-3 1 0,3 0 0 0,-1 0-3 15,-2 1 0-15,2 0 3 0,-1-2 5 0,2 1-9 16,0 0 3-16,2 0-4 0,-1-4 6 0,0 4-4 15,7-1 1-15,-2 1 0 0,1 0 8 0,0-1 4 16,3 0 5-16,1 1 2 0,1 0-3 0,7 0 4 16,-11 0-4-16,11 0-2 0,-7-2-1 0,7 2-2 15,-9 2-3-15,9-2 4 0,0 0-6 0,0 0-1 16,0 0 1-16,-7 0-1 0,7 0 0 0,0 0-1 16,6 8 0-16,-6-8-2 0,3 5 1 0,2-5 0 15,-5 0-12-15,6 4-5 0,-5-3-9 0,-1-1-16 16,9 4-18-16,-5-1-15 0,0-1-23 0,2 2-32 15,-2-4-27-15,1 1-196 0,-5-1-376 0,9-1 167 16</inkml:trace>
  <inkml:trace contextRef="#ctx0" brushRef="#br0" timeOffset="160589.23">3303 8592 60 0,'0'0'68'0,"0"0"1"15,0 0-10-15,0 0-2 0,0 0 7 0,1-3 0 16,-1 3-4-16,0 0-1 0,0 0-1 0,0 0 2 16,0 0-5-16,0 0-5 0,0 0-1 15,0 0-2-15,0 0-10 0,0 0-7 0,0 0 5 0,0 0-6 16,0 0-4-16,0 0-4 0,0 0 7 0,-1-7-6 15,1 7 1-15,0 0 1 0,0 0-4 0,0 0 3 0,0 0 2 16,0 0-2-16,0 0-2 0,-2-3-6 16,2 3 7-16,0 0-13 0,-4-3 1 0,4 3-2 0,0 0-1 15,0 0 6-15,-4-2-5 0,4 2 0 0,0 0-2 16,-8 0-2-16,8 0-2 0,0 0 5 0,0 0-3 16,-7 0-2-16,7 0 0 0,0 0-4 0,0 0 6 15,-10 0-1-15,10 0-1 0,0 0-8 0,-6 1 10 16,6-1-2-16,0 0-1 0,-9 2-2 0,8 1 4 15,1-3-5-15,-7 4-2 0,7-4 8 0,-5 2-4 16,4 1-1-16,-2-1 2 0,3-2 1 0,-6 5-2 16,6-2 0-16,0-3-2 0,-4 7 0 0,4-4 3 15,-4-1-1-15,3 2-1 0,1 1 0 0,-3-1-4 0,2 2 10 16,-3-1-6-16,3-1 8 0,1 4-4 16,-3-4-4-16,2 2 3 0,1 1-2 0,-3-2-5 0,3 2 8 15,-1-1-2-15,1 0-2 0,-2 1 2 0,-1-4-2 16,3 3 3-16,-1-3-4 0,1 2-2 15,0-2 3-15,0 2 3 0,1-1-2 0,-1-4-2 0,3 8 5 16,-3-4-2-16,2 1 2 0,2-2-3 0,-3 2 0 16,2-1 2-16,-3-1-3 0,4 1 6 0,-3-1-5 15,3-1 0-15,-4-2 0 0,5 3 4 0,-1-1-3 0,1 0 1 16,-5-2-3-16,5 1 3 0,-5-1 4 16,9 2-5-16,-9-2 4 0,9-2 0 0,-1 1-3 15,-8 1 2-15,9-2-1 0,-3 0-4 0,-2-1 2 0,1 2 4 16,0-2-1-16,1 2-2 0,-2-1 1 0,-4 2 1 15,7-5 1-15,-3 3 2 0,-1-1-2 16,0-1 4-16,2 2-3 0,-3 0-2 0,-2 2 2 0,6-5 4 16,-5 2-1-16,3 0-1 0,-2-1-1 0,1 1 2 15,-2 1 0-15,2-3-6 0,-1 2 0 0,2-1 0 16,-1 1 3-16,-2 0 8 0,1-2-6 0,0 1 1 16,0 1 2-16,0-2-3 0,-2 5 7 0,2-7 1 15,-2 4-4-15,-2-3 4 0,0 2-2 0,2 0 10 16,-1 0-1-16,-2-2 3 0,1 2-5 0,-1-1 1 15,-2 0-4-15,3 0-1 0,-2 1 0 0,0 0-3 16,0 0-1-16,2 2-5 0,-4-1 0 0,0 3-1 0,1-1-3 16,5 1-14-16,0 0-25 0,-15 4-24 15,9-2-33-15,-1 1-48 0,2 2-125 0,0-2-285 16,-3 1 127-16</inkml:trace>
  <inkml:trace contextRef="#ctx0" brushRef="#br0" timeOffset="161369.42">3340 8840 90 0,'0'0'95'15,"0"0"-7"-15,0 0 0 0,0 0 4 0,0 0-6 16,0 0-3-16,0 0-2 0,0 0-7 0,-4-2-7 0,4 2 0 16,0 0-11-16,-4-3 0 0,4 3-1 0,0 0-7 15,0 0 0-15,-4-2 3 0,4 2-7 16,0 0 3-16,-6-2-1 0,6 2-7 0,0 0-2 0,0 0-5 16,-4-3-1-16,4 3 1 0,0 0-6 0,0 0 0 15,0 0-5-15,0 0-5 0,0 0-1 0,0 0 0 16,0 0-1-16,-4-2 1 0,4 2 1 0,0 0 5 15,0 0 0-15,0 0-1 0,0 0-6 0,0 0 2 16,0 0-3-16,0 0-3 0,0 0-4 0,0 0 2 16,0 0 1-16,0 0-5 0,0 0 3 0,-4 7-2 15,4-7 1-15,-1 7 0 0,1-3-4 0,0 2 2 16,-1 1-4-16,2-1 5 0,-1 5-5 0,1-1 5 16,-1-1-4-16,2 4 2 0,-1-1-2 0,2 5 4 15,-3-3 2-15,1 3-4 0,-1 0 0 0,0 0 0 16,0-1 1-16,1-1 0 0,-2 2-3 0,-2 0 4 15,2 0-3-15,1 0 0 0,-1-1 3 0,-1 2-5 0,1 1 4 16,-1-4 0-16,2 4-1 0,-2-4 0 0,1-2-3 16,2-2 3-16,-2-1 3 0,2 2-1 0,1-5 1 15,-1 4-2-15,-1-3-1 0,1 0 1 0,2-3-1 16,-2-1 4-16,-1 4-3 0,0-3-3 0,1-1-1 16,-1-1-12-16,0-3-18 0,0 6-36 0,0-6-53 15,0 0-175-15,0 0-318 0,0 0 141 0</inkml:trace>
  <inkml:trace contextRef="#ctx0" brushRef="#br0" timeOffset="161955.54">3240 8908 28 0,'-1'-5'102'0,"1"5"-22"0,0 0 1 15,1-5-17-15,-1 5 4 0,0-4-11 0,0 4-7 16,0 0-6-16,1-3-5 0,-1 3-1 0,4-2-7 15,-4 2 0-15,7-1-3 0,-7 1 1 0,0 0 0 16,5-2-5-16,-5 2 2 0,0 0 14 0,0 0-7 16,0 0-4-16,0 0-3 0,5-2-1 0,-5 2 3 15,0 0-5-15,0 0-5 0,0 0 0 0,0 0 5 16,0 0-4-16,0 0-8 0,0 0 9 0,0 0-7 16,9 0-5-16,-9 0-1 0,0 0 5 0,0 0-9 15,7 2 8-15,-7-2-3 0,0 0-1 0,3-4 3 16,-3 4-4-16,0 0-3 0,0 0 5 0,8 0 8 15,-8 0 10-15,0 0 1 0,0 0-1 0,0 0-1 0,2-2-8 16,-2 2 3-16,0 0 0 0,2-5-7 0,-2 5 0 16,0 0 1-16,2-4-3 0,-2 4 2 0,0 0 0 15,0 0 1-15,2-4 5 0,-2 4 1 0,0 0-1 16,0 0 3-16,0 0 3 0,0 0 5 0,0 0 9 16,0 0-2-16,0 0 2 0,0 0-7 0,0 0 0 15,0 0-3-15,0 0-6 0,-13 7 1 0,13-7-3 16,-6 3-5-16,3 0-1 0,0-1 0 0,-1 2-7 0,-2-1 2 15,5-1 0-15,-3 3 1 0,0-2-1 0,0 1-3 16,3 1 1-16,-6 0 0 0,6 0 0 16,-3-1-2-16,-2 1-7 0,-2 3-21 0,3-4-39 0,0 4-38 15,-5-4-51-15,2 6-140 0,-1-5-313 0,0 4 138 16</inkml:trace>
  <inkml:trace contextRef="#ctx0" brushRef="#br0" timeOffset="162706.57">3310 9294 56 0,'0'0'115'0,"0"0"-18"16,2 4-1-16,-2-4-11 0,0 0-8 0,2 4 0 15,-2-4-5-15,-1 6-5 0,1 0-7 0,0-1-7 16,-1 0-7-16,1 2-2 0,-2 1-5 0,1 0-1 16,1-1-5-16,-2-1-4 0,-1 2 2 0,-1-1-1 0,3-1-2 15,-3 0 9-15,0-1-8 0,2 0 1 16,-1 0 4-16,-2 0-6 0,4-1 6 0,-4 0 5 16,2-1 5-16,3-3-6 0,-4 5-4 0,3-2 3 0,1-3-5 15,-5 2 1-15,5-2-1 0,-4 3 1 0,4-3-7 16,0 0 3-16,0 0-8 0,-5 2-5 15,5-2-1-15,0 0 2 0,0 0-2 0,0 0-5 0,0 0 3 16,0 0-2-16,0 0 1 0,0 0-4 0,0 0-2 16,-8-5 1-16,7 1-2 0,1 4 3 0,0-9-8 15,-3 3 4-15,6-4 2 0,-2 0-5 0,3-2 2 16,-4 0-1-16,4 0 0 0,0 0-4 0,0 2 2 16,-3 0-1-16,3 1 0 0,-2 1-4 0,1 3 2 15,-2 1 0-15,2-1 0 0,-1 0 1 0,-1 3 0 16,2 0 0-16,-3-3-2 0,0 5 2 0,6-5 2 15,-2 3-2-15,-4 2-1 0,8-4 1 0,-6 4-5 0,-2 0 8 16,6-4-3-16,-3 3 2 0,-3 1-4 0,0 0 2 16,4-3 1-16,-4 3 2 0,3-3-2 0,-3 3-2 15,0 0 0-15,0 0 1 0,6 6 1 0,-6-6 0 16,5 5 0-16,-2-1 2 0,1 1-1 0,-1 4-1 16,1-2 1-16,0 6 0 0,-1-4 1 0,3 1-4 15,-1 0 2-15,0-1 4 0,2 1-3 0,0-2-3 16,-3-2 1-16,5 2 4 0,-6-3-5 0,1-1 3 15,-1 1-1-15,0-2 2 0,2 1 3 0,-4-1 1 0,2-1-5 16,-3-2 1-16,5 4 0 0,-5-4 2 16,5 4-3-16,-5-4-10 0,4 3-32 0,0-2-29 0,-4-1-41 15,6 0-161-15,-6 0-295 0,9 0 131 0</inkml:trace>
  <inkml:trace contextRef="#ctx0" brushRef="#br0" timeOffset="163447.98">3323 8867 51 0,'0'0'119'0,"0"0"-4"15,0 0-15-15,0 0-9 0,0 0-10 0,0 0-1 16,0 0-8-16,0 0 0 0,0 0-2 0,0 0 2 16,0 0 1-16,0 0-4 0,0 0 1 0,0 0-3 15,0 0-4-15,0 0-5 0,0 0-7 0,0 0-2 16,0 0-3-16,0 0-6 0,0 0-6 0,0 0-6 15,0 0-1-15,0 0-4 0,0 0 0 0,0 0-2 16,-5 9-3-16,5-9-4 0,0 0 0 0,3 6-1 16,-2-2 0-16,-1-4-4 0,4 5 0 0,-2-2 1 0,1 1 0 15,1-1 0-15,-2 2-3 0,2-2-3 16,-1 2 2-16,-1-1-2 0,2 3 3 0,1-1-2 16,-1-1 1-16,0 2-1 0,2-3 3 0,-3 2-2 0,3 2 2 15,-2-4 1-15,2 1 0 0,1 0-1 16,-1-2-2-16,-1 2 1 0,0-3 1 0,0 0-4 0,-1 1 0 15,0 0 0-15,0-1 6 0,-4-2-7 0,0 0 2 16,5 3-1-16,-5-3 1 0,0 0-1 0,0 0-3 16,0 0-1-16,4 1-25 0,-4-1-33 0,0 0-47 15,0 0-188-15,0 0-316 0,0 0 140 0</inkml:trace>
  <inkml:trace contextRef="#ctx0" brushRef="#br0" timeOffset="164172.51">4243 8687 7 0,'0'0'184'0,"-6"-4"-15"0,6 4-21 0,-4-2-17 15,4 2-16-15,0 0-10 0,0 0-13 0,0 0-10 16,0 0-2-16,0 0-11 0,-1-3-4 0,1 3-6 15,0 0-8-15,0 0 5 0,0 0 5 0,0 0 7 16,0 0 6-16,0 0 5 0,0 0 1 0,0 0-12 16,0 0-7-16,-11 0-8 0,11 0 0 0,-9 1-7 15,6 2-5-15,3-3-4 0,-12 5-5 0,6-2-3 0,-2 3-3 16,0 3-3-16,1-2-4 0,0 2 1 0,1-3-2 16,2 3-5-16,2-3 1 0,-1 1-1 15,2 2 1-15,1-3-1 0,-4 2-5 0,8-2 6 0,-3 1-7 16,2-2 1-16,0 2-2 0,3-2 0 0,-1-1-1 15,0-1 1-15,4-1 0 0,-2 1 0 0,2-3-2 16,3-3-3-16,1 1 1 0,0-1-4 0,-1-1 1 16,4-1-2-16,-4-2-1 0,1-1-1 0,-4 4-2 15,4-4 0-15,-4 1 0 0,1 0 3 0,-5 0 2 16,0 1 0-16,-1-1-3 0,0 1 3 0,-3 1-1 16,-1 0 3-16,-1-2-3 0,-3 2 0 0,0 1 6 15,0-2-3-15,-2 3-4 0,1-2 2 0,-3 3 2 0,2-1 0 16,-2 1-4-16,-1 0 4 0,2 0-2 0,0 1-1 15,7 1-19-15,-14 3-47 0,8-2-53 0,1 0-89 16,-1 1-115-16,1 3-352 0,3-5 156 0</inkml:trace>
  <inkml:trace contextRef="#ctx0" brushRef="#br0" timeOffset="165437.6">4320 8835 59 0,'0'0'139'0,"0"0"-11"0,-4-3-10 0,4 3-13 16,0 0-9-16,0 0-11 0,0 0-8 0,0 0-3 16,-8-1-11-16,8 1-4 0,0 0-9 0,-5-3-5 0,5 3-2 15,-5-3-1-15,1-1 5 0,2 2 9 16,2 2 2-16,-4-4 8 0,0 3 0 0,4 1-5 15,-4-3 0-15,4 3-3 0,-4-3-1 0,4 3-1 0,-4-4-5 16,4 4-5-16,0 0-3 0,-5-2-4 0,5 2-5 16,0 0-3-16,-5-3-5 0,5 3 1 0,0 0-4 15,0 0-2-15,0 0-1 0,-6 0-2 0,6 0-2 16,0 0-1-16,0 0-1 0,-4-2 0 0,4 2-6 16,0 0 0-16,0 0-2 0,0 0 2 0,0 0-3 15,0 0-1-15,0 0 1 0,0 0 0 0,-9 4-5 16,9-4-1-16,0 7 5 0,0-4 0 0,0 1-1 15,0 5 1-15,0-2-1 0,1 2 0 0,2 0-2 0,-3 2 3 16,3 5-2-16,-3 0 1 0,2 1 4 16,2 1 1-16,-3 2-1 0,1-1 1 0,0 9-1 0,3-3-1 15,-5 3 1-15,0 0 2 0,-4-4-6 0,4 2 4 16,0 1-2-16,-1-8 1 0,1 1-2 16,-2-2 4-16,-1 1-1 0,2 0 2 0,1-1 1 0,-2 0 1 15,1-2 1-15,1-5-3 0,0 1 3 0,1-2 0 16,-1 0-3-16,2-2 2 0,-1-2-1 0,-1 1 0 15,1-2-2-15,1-1-2 0,-2 2 1 0,2-2 3 16,-1-1-2-16,-1-3 1 0,4 5-1 0,-4-5 0 16,1 3-1-16,-1-3 1 0,0 0-5 0,0 0 2 15,0 0-2-15,4 1-2 0,-4-1 1 0,0 0 0 16,0 0-1-16,0 0-1 0,1 5 0 0,-1-5 0 16,3 3-1-16,-3 1-1 0,1 0 5 0,-1 0-1 15,3 0-3-15,-3-1 0 0,3 2 1 0,-1 1 0 0,-1-2-2 16,2 0 4-16,-3 1-2 0,1-2 2 0,3-1-1 15,-4-2 1-15,0 5 0 0,0-5 1 0,1 2 1 16,-1-2-1-16,0 0 0 0,0 0-1 0,0 0 1 16,0 0-2-16,-9-7 2 0,9 7-3 0,-3-7 2 15,0 4 0-15,0 0 0 0,3 3 1 0,-4-2-2 16,4 2 2-16,-3-7-4 0,3 7 2 0,-3-2 3 16,3 2-5-16,0 0 1 0,0-5 1 0,0 5-2 15,0 0 1-15,-5-2 0 0,5 2 0 0,0 0 2 16,0 0-1-16,0 0 1 0,0 0-3 0,0 0 2 15,0 0 1-15,0 0-3 0,-4-4-1 0,4 4 1 16,-2-1 3-16,2 1-6 0,0 0 1 0,0 0 4 0,-12 1-4 16,12-1 3-16,-11 1 1 0,3 3-1 0,0 0-1 15,-1 0-1-15,-2 3 4 0,2-5-4 0,0 4 1 16,-1-1-1-16,2-1 0 0,0-1 1 0,1 0-2 16,-2 1 4-16,4-1 1 0,-3 1 4 0,4-4 5 15,-1 3 3-15,0-3 4 0,5 0 2 0,0 0-4 16,-6 2 2-16,3 0 0 0,3-2-3 0,0 0-2 15,0 0-2-15,-4 3-2 0,4-3-2 0,0 0 2 16,0 0 6-16,0 0-9 0,18-2 0 0,-18 2 2 16,17-1-4-16,-8-3 0 0,3 4-2 0,3 0 3 15,-3-1-9-15,0-1-5 0,-1-1-13 0,2 2-7 16,-4-3-3-16,1 0-8 0,0 1-5 0,1-2 3 0,-4-1 3 16,1 0 2-16,-2-3 2 0,-2 2-2 15,0 0 2-15,0-1 4 0,-4 1 3 0,0 2 2 16,0-1 4-16,0 0 5 0,0 1-3 0,0 1 4 15,-3 1-1-15,3 3 4 0,-1-5 0 0,1 5-1 0,-2-4 2 16,2 4 2-16,0 0 1 0,0 0 3 0,0 0-3 16,0 0 4-16,0 0-3 0,0 0-1 0,10 11 4 15,-9-10 4-15,-1-1-7 0,5 4 3 0,-5-4 3 16,5 3-2-16,-5-3 0 0,4 2-1 0,0 1 5 16,0-3-1-16,0 4-6 0,-2-1 6 0,2-1-1 15,2 3 3-15,1-1 0 0,-2 3-3 0,3-2 4 16,-1 3-4-16,0 0 4 0,-1-2-2 0,4 4 0 0,0-3-1 15,1 0 5-15,-4-1-3 0,3-1-12 16,-2-3-35-16,1 3-38 0,-2-3-50 0,-1-2-177 16,0-4-334-16,-2-1 147 0</inkml:trace>
  <inkml:trace contextRef="#ctx0" brushRef="#br0" timeOffset="166339.99">4219 8854 47 0,'0'0'109'0,"0"0"-2"0,0 0-19 0,0 0-6 16,0 0-7-16,0 0-9 0,0 0-4 0,0 0-3 16,0 0-6-16,0 0 2 0,5 10-1 0,-5-10-2 15,1 5 3-15,-1-5 3 0,0 0 4 0,0 3-1 16,0-3 5-16,0 0 2 0,0 0-6 0,-1 5 3 0,1-5-3 15,-4 5-5-15,2-1-5 0,-1 0-8 16,0-1-2-16,0 2-5 0,-4 0-1 0,4 0-4 16,-4 2-5-16,2 1-1 0,-2 0-3 0,0-2-3 0,2 1-1 15,0-2 3-15,0-1 4 0,-1 1 4 0,0 1 2 16,0-5 4-16,1 3 4 0,-2-2 2 0,5 0 3 16,2-2 3-16,-7 5-4 0,7-5-1 0,-2 3-1 15,2-3-5-15,0 0-2 0,-5 0-1 0,5 0-3 16,0 0-4-16,0 0-3 0,0 0-4 0,11-13-1 15,-6 9-4-15,3-2 1 0,2 1-5 0,-2 1 0 16,1-2-3-16,-3 2 3 0,2 1-2 0,-2-1-2 16,1 3-1-16,-1-2-2 0,-1 1 0 0,3-1 2 15,-2-1-3-15,0 3 1 0,0-2-1 0,-1 1 1 16,1-1 5-16,-1-1-7 0,-1 2 2 0,1 1-1 0,-2-1-2 16,1-1 2-16,-4 3 1 0,7-5-1 0,-6 3-1 15,-1 2 0-15,5-3 0 0,-2-1-1 0,-2 1 1 16,-1 3-3-16,0-5 4 0,0 5-1 0,3-2-1 15,-3 2-1-15,0 0 2 0,0 0-4 0,0-5 1 16,0 5-2-16,0 0 1 0,0 0-1 0,1-4 3 16,-1 4 0-16,0 0-2 0,0 0 2 0,0 0-3 15,0 0 3-15,0 0-3 0,0 0 3 0,0 0-1 16,0 0 2-16,0 0-2 0,0 0-1 0,8 9 0 0,-7-7 1 16,2 1 0-16,-3-3 0 0,6 7-1 15,-5-4 2-15,3 0-1 0,0 3-1 0,0-1 1 0,1 0 0 16,0 0 3-16,4 1-1 0,-1 1-2 0,-2-1 1 15,4 2 0-15,-2-1-1 0,1-2 0 0,-1 0 3 16,-2-1-3-16,0 0 0 0,-2 0 2 0,0 0 0 16,-1-1 0-16,-2-1 0 0,-1-2-14 0,0 0-33 15,-1 5-48-15,1-5-63 0,-9 2-242 0,3-2-430 16,6 0 190-16</inkml:trace>
  <inkml:trace contextRef="#ctx0" brushRef="#br0" timeOffset="171320.28">4141 7870 19 0,'0'0'144'0,"-5"-5"-14"0,4 2-12 16,1 3-8-16,-8-4-12 0,4 4-8 0,4 0-7 15,-5-2-11-15,5 2-4 0,-6-3-3 0,6 3-11 16,-4-4-2-16,4 4-3 0,0 0 0 0,-4-5-6 0,4 5-6 16,-5-3-1-16,5 3-8 0,-4-1-2 15,4 1-3-15,-9 0-1 0,9 0 0 0,-10-1-2 0,3 1-3 16,1-3 5-16,-3 3-9 0,-2 3 0 0,0-6 0 16,-1 6 2-16,3-3-3 0,-2 1-3 0,0-1 4 15,-1 0-2-15,2 1 1 0,-1-1 5 0,0 2 1 16,1-1-3-16,0-1 3 0,0 0-1 0,-2 1 0 15,2-1 0-15,1 2-4 0,-1-2-3 0,-3 0 0 16,4 0 1-16,0 1-2 0,-4 0 1 0,3 3 1 16,1-4-3-16,-5 3 1 0,3-3-2 0,-2 1-2 15,1 0 3-15,-1 2-3 0,-3-1-1 0,2 3 3 16,0-1-4-16,4-2 2 0,-4 1-1 0,2-1 1 16,-3 1 0-16,6 0 2 0,-4 1 4 0,-1-2-2 15,5 2 4-15,-4-2-1 0,3 0-3 0,0-1-1 0,1 1 1 16,0 2-1-16,3-2-2 0,-1-2-1 0,-2 3-3 15,3 1 4-15,-3-2 0 0,-3 4-3 0,1-4-1 16,2 4 1-16,-5-1 0 0,5 1-2 0,-1 1 4 16,-3-2-4-16,3 2 3 0,-2-1-4 0,0 1 6 15,-4 1-8-15,3 0 4 0,3-1-2 0,-1-1 0 16,-2-1 1-16,3 2-3 0,1 0 1 0,-1-2 0 16,3-3 3-16,-2 4-3 0,2-2 1 0,-5 1 3 15,8 0-5-15,-1 0 2 0,0 2 3 0,-4-2 1 16,4 3-4-16,-3-1 1 0,3 2 1 0,-5-3 0 15,5 2-1-15,-3 1-2 0,0-2 0 0,1 2-1 16,3-3 5-16,-4 0-3 0,3 2 0 0,-1-1 3 16,-2 0-5-16,4-2 0 0,0 2 3 0,2-3 0 0,-2 2-3 15,1-1 3-15,-2 1-1 0,1 1 1 16,0-2-4-16,1 1 5 0,-1 0-2 0,0 0 2 16,0-1-6-16,2-1 5 0,-2 4 3 0,1-3-4 0,1 1 0 15,0 1-3-15,1-1 5 0,-1 1-4 0,-1-2 0 16,3 1 4-16,-1-1-1 0,1 1 1 0,0-1-3 15,1 2 0-15,1 0 2 0,-1-2 1 0,1 2-1 16,-2-2 0-16,3 2-1 0,-2-1 0 0,2-2-1 16,-3 4 4-16,2-4-2 0,-2 3 0 0,1-1-1 15,2-2-3-15,1 0 3 0,-1 2 0 0,-1-1 2 16,2-2-2-16,-1 3 2 0,1-1 2 0,-1-2-2 16,0 1 0-16,0 0 1 0,1 2-2 0,1-4-3 15,-1 2 2-15,0 2 1 0,1-3-2 0,-2 2-2 16,1-1 6-16,-1-1-2 0,1 2 0 0,0-2 2 15,0-1-2-15,2 2-1 0,-1-1 2 0,3-1-3 0,-4 2 1 16,1-1 1-16,-1 0-1 0,5-1 3 0,-3 1-3 16,1-1 0-16,-1 3 1 0,3-2-1 15,-4-1 2-15,3 2 0 0,2 2 0 0,0-2-1 0,-1 0-2 16,-1-3 1-16,1 3 1 0,-3-1-3 0,2-1 3 16,-1 1 2-16,1 0 1 0,0-1-5 0,-1 0 1 15,4-1 1-15,0 1 0 0,-1 0 1 0,-1 0 1 16,4-1-4-16,-4 1 3 0,0-1-2 0,1 0 1 15,3 2-2-15,-4 0 4 0,4-2-2 0,-4 0-1 16,3 1-1-16,0-2 2 0,-3 3 1 0,4-2-3 16,-3 0 2-16,1 1 0 0,1 1 1 0,-2-2 1 15,3 2-2-15,0-3 1 0,-3 1-2 0,5 1 0 16,-2-2 0-16,-2 0 2 0,5 0-1 0,-6-2-1 0,4 4 3 16,-1-2-6-16,1 0 7 0,-3 1-2 15,3-2-2-15,-1 2 0 0,0-1 1 0,0 1-3 16,-2 0 5-16,3 1-3 0,-1-1 1 0,1-1-4 0,-4 1 6 15,3 0-1-15,-3 1-1 0,3-1 1 16,0 0-5-16,-4-1 3 0,4 0 1 0,-1 0 1 0,-1 0-2 16,-1 0 3-16,3 0-2 0,-3 0-2 0,3 0 5 15,-3 0-3-15,2 0 0 0,0-1 0 0,1 2 1 16,-3-2-1-16,3 0-4 0,-3 1 2 0,3 0-2 16,1 0 3-16,0-2 0 0,-2 4 0 0,-2-4 2 15,4 2-2-15,-3 2-3 0,0-2 2 0,0 0 3 16,-2-2-4-16,1 2 6 0,-1 0-6 0,0-1 2 0,-1 0 2 15,1 0-1-15,-2-1 2 0,1 1-4 16,6 0 2-16,-8 0-4 0,6 1 4 0,-3-5 1 16,4 4-1-16,-3 0 0 0,4-2-1 0,-1 3 1 0,1-1 1 15,-3-1-2-15,2 1 2 0,0-1-1 0,0 1-1 16,-1 1-2-16,1-3 4 0,-1 2-4 0,1 0 1 16,-2-3 1-16,0 4-5 0,1-1 6 0,-5 0 2 15,5 0-2-15,-7-1-2 0,4-1-2 0,0 0 2 16,4 1 2-16,-8-2 0 0,7 2 1 15,-2 1 0-15,-3-3-1 0,0 3 0 0,-1-4-4 0,6 1 6 16,-5 1-5-16,2 0 1 0,2-1 2 0,-5 1 3 16,4 1-3-16,-3 0 0 0,1-3-3 0,-1 0 3 15,-1 3 1-15,2-2-1 0,2 1-1 0,-1-1 0 16,-4 0-2-16,0-1 3 0,4 0 0 0,-1 4-2 16,-3-5 1-16,-1 2 3 0,1 1-2 0,-1-1 0 15,2 1 1-15,2-5-1 0,1 3 0 0,-4 1 1 0,-1-3-3 16,3 0 6-16,-4 3-5 0,1-2 0 0,1 3 2 15,-1-2 1-15,0-2 0 0,-2 2-2 16,2-2-2-16,-1 1 0 0,-2-1 3 0,0 2 1 0,0-1 1 16,-1 0 0-16,2 0 4 0,-1 1-1 0,0-2 3 15,-1 2 4-15,0-3 0 0,-1 1-5 0,1 2 0 16,1-1 3-16,-2 0 3 0,1 1 1 0,-3-1 0 16,3 1-3-16,-1-1 0 0,0 2-1 0,-3-3 0 15,3 1-2-15,-2 1 2 0,1-2-2 0,1 3 0 16,-2-3 1-16,-1 1 1 0,4-1 2 0,-3 2-3 15,1-2-1-15,-2 2-1 0,4-2 4 0,-3-1 8 16,0 4-4-16,-1-3 1 0,3 2-5 0,-3-1-1 0,0 0-1 16,3 1-1-16,-2-1-3 0,-1 1 4 15,3-1-2-15,-3-1-1 0,-1 3-3 0,1-2 2 16,2 1 1-16,-5-1 1 0,3 0-4 0,2 1 2 0,-2-1 0 16,-1 1 1-16,1 1-1 0,-4-1 2 0,3 1 0 15,1-1 2-15,-1 1-4 0,0 0 1 0,-1 0-1 16,2 0 1-16,-1 0-3 0,0 0-1 0,0 2 0 15,-1-4 1-15,2 5 4 0,-2-3-3 0,3 2-1 16,-1-2 1-16,0 1-5 0,-1-1 3 0,1 1 4 16,-2 1-4-16,0-4-1 0,3 4-1 0,-3 0 1 15,1-3-3-15,-1 3 5 0,-2-1-1 0,2-1-5 16,-1 2 1-16,1 0 2 0,-4-2-2 0,1 2 1 16,0-1 1-16,-4-1 0 0,4 2 0 0,3 1-1 15,-3-1 4-15,0-1-2 0,0 0-2 0,0 1 3 16,0 0-4-16,0 1 5 0,2-2-4 0,0 2 2 15,-2-1-1-15,3-1 1 0,-1 1-1 0,2 0-2 0,-2 0 1 16,0 1 1-16,2-1 1 0,-1-1-4 0,1 3 3 16,-1-3-1-16,0 2-1 0,0-2 0 0,1 1 0 15,5 2 1-15,-12-1-2 0,6 1 1 0,-2-2 1 16,3 2-1-16,5 0 2 0,-15 0-4 0,6 0 2 16,-3-1 2-16,2 0-1 0,1 1 0 0,-3 0 0 15,1 0-3-15,2 0 1 0,-4-1-1 0,2 1 5 16,-1-2-5-16,2 2 4 0,-4 0 0 0,4 0-1 15,-2 0-1-15,1-3 1 0,3 3-2 0,-3 0 0 16,3-1 0-16,2 0 0 0,-6-1 1 0,6 2 0 16,-2-1 0-16,8 1-2 0,-13-1 1 0,7 1 3 15,6 0-1-15,-9-2 1 0,1 2-4 0,3 2 2 0,5-2-2 16,-18 1 1-16,8 0-1 0,-1 1 4 0,-1-1-2 16,-1 0 0-16,-1 2 0 0,1-3 0 0,-6 3-1 15,-1-1-1-15,2 3 1 0,0-2 2 0,-4-2 0 16,-1 3-3-16,-4 0 1 0,7-1 2 0,-3 1-2 15,5 1 2-15,-1-3-2 0,4 3 1 16,1-3-23-16,2 4-33 0,2-1-44 0,0 2-42 0,2 2-83 16,3 0-160-16,2-3-416 0,6 0 185 0</inkml:trace>
  <inkml:trace contextRef="#ctx0" brushRef="#br0" timeOffset="172515.41">5006 8257 39 0,'-5'-4'121'0,"1"3"-14"16,4 1-3-16,0 0-14 0,-14-1-9 0,14 1-9 15,-10 2-8-15,2-1-5 0,-2 2-4 0,1 0 3 16,0-1-5-16,-4 1 4 0,4 2 5 0,0-1-5 16,1 1 0-16,-2-2-8 0,4 1-1 0,-2 0-3 15,1 2-9-15,0-3 0 0,2 1-2 0,1 3-5 0,-1-2-3 16,3 4-1-16,-2-3-3 0,1-1 2 0,2 4-4 16,1-4 0-16,0 4-4 0,1-2-2 0,2 2 2 15,-2-4-2-15,3 2-3 0,1-1 3 0,-2-3-1 16,4 2 1-16,1-1 0 0,0-1-2 0,-1-3-5 15,4 0 7-15,3 0-3 0,-3-2-4 0,2-1 4 0,-2-2-1 16,1 0-4-16,-2-1 4 0,-5 2-6 16,3-2 0-16,1 0 3 0,-4-3-3 0,3 5 4 15,-6-4 3-15,-2 3 3 0,0 0 6 0,-1-2-1 0,-3 3 3 16,3-1-5-16,-4 0 1 0,1 1-1 0,-1 0 2 16,0 1-6-16,1 2-3 0,0-2-1 15,4 3 2-15,-10 0-3 0,10 0-16 0,-9 4-30 0,5-3-43 16,4 4-47-16,-4-3-163 0,4-2-315 0,0 5 139 15</inkml:trace>
  <inkml:trace contextRef="#ctx0" brushRef="#br0" timeOffset="173004.45">4896 8408 9 0,'0'0'107'0,"14"9"-3"15,-10-6-7-15,-3 1 8 0,-1-4-4 0,4 5-7 16,-4-2 3-16,1 1 5 0,-1 2 5 0,-1-1-6 16,1-1-5-16,0 1-11 0,0 0-1 0,-2 2-5 15,2-3-3-15,-2 2-2 0,1 1-12 0,1 2-4 0,0-4-6 16,0 7-3-16,0-3-1 0,0 0-9 15,0 2 2-15,0 1-8 0,0 0 1 0,0 0 2 16,0 2-5-16,1 2-5 0,-1-2 2 0,0 5-3 0,4 1 0 16,-4-1-4-16,0 0 0 0,1 1 0 0,3 5 0 15,-2 1-3-15,0-7 2 0,4 8-4 0,-3-3 1 16,-3-5-3-16,0-1 0 0,0 0 1 0,-3 2-3 16,1-2-2-16,2-2-4 0,0 2 6 0,-3-5-1 15,3-1-8-15,0 1-1 0,-1-3 9 0,0-1-8 16,1-1 3-16,1 0 0 0,-2-3 1 0,2 0-3 15,-1 1 1-15,-1-1 1 0,2-3-1 0,-1-2-3 16,1 7 2-16,-1-3-1 0,3 0 2 0,-3 0-4 16,2-2 1-16,-2 3 0 0,3 1 2 0,-3-2-1 0,1 0 0 15,3-1 1-15,-4 2-1 0,0 0-2 0,0-5-1 16,4 1 1-16,-4-1-13 0,1 5-9 0,-1-5-23 16,3 4-26-16,-3-4-38 0,0 0-69 0,0 0-160 15,-7-15-364-15,6 5 162 0</inkml:trace>
  <inkml:trace contextRef="#ctx0" brushRef="#br0" timeOffset="173604.33">4873 8572 84 0,'6'-3'97'0,"-6"3"-3"0,3-1 8 16,-3 1 0-16,0 0 4 0,0 0 5 0,0 0-1 16,0 0-4-16,-1-5 1 0,1 5-9 0,0 0-4 15,-7-3-10-15,7 3-1 0,-5-3-9 0,5 3-12 16,-3-2 1-16,3 2-3 0,0 0-8 0,-8-1-1 0,8 1-7 15,0 0-7-15,-10 3-1 0,6 0-7 0,0 0 1 16,1 2-6-16,1-1-3 0,-1 0-3 16,-2 0 0-16,3 0-2 0,-2 2 1 0,0-3-2 0,0 2-2 15,0 0-2-15,2-2 0 0,-2 1-2 0,3-1 0 16,-2-1 0-16,3-2-4 0,-1 5 0 0,1-5-2 16,0 0 4-16,-4 4-2 0,4-4 2 0,0 0 1 15,0 0-5-15,0 0 1 0,0 0-2 0,0 0 4 16,9-9-4-16,-4 4-12 0,4-4 5 0,0 2-7 0,-1-2-5 15,7 0-3-15,-6 1-1 0,-1 0 2 16,3 0 5-16,-2 1-2 0,-4 2 2 0,0 0 4 0,-1 1-2 16,2 1 5-16,-2-1-4 0,-3 1 6 0,2 0-1 15,0 0 3-15,-3 3-1 0,2-4 0 0,-2 4-1 16,0 0 1-16,0 0 1 0,0 0 3 0,-5-5-4 16,5 5 4-16,0 0-1 0,0 0 1 0,0 0-3 15,0 0 0-15,0 0-3 0,0 0 5 0,0 0-2 0,0 0-1 16,0 0 5-16,-8 9-6 0,8-9 6 15,0 5 1-15,0-5 2 0,2 6-1 0,-4-3 4 16,4 3 0-16,-2-3 2 0,0 2 0 0,2-1 4 0,-2 1-5 16,0-2 3-16,0-3 1 0,1 6-4 0,2-3-3 15,-3 1 0-15,1 0 4 0,3-1-3 0,0 1-33 16,0-2-79-16,1-1-211 0,1 1-343 0,2-2 152 16</inkml:trace>
  <inkml:trace contextRef="#ctx0" brushRef="#br0" timeOffset="174305.01">5002 9064 72 0,'0'0'189'0,"3"-1"-14"16,-3 1-21-16,0 0-17 0,0 0-12 0,0 0-14 15,0 0-8-15,0 0-11 0,0 0-10 0,0 0-4 16,0 0-1-16,0 9-16 0,-3-4 3 0,1 0-13 0,-2 0 11 16,-2 5-2-16,-1-3-8 0,-2 3-1 15,1-1-3-15,1 0-2 0,-5 3-8 0,2-1 4 16,-4 1-3-16,6-2-2 0,-1-1-1 0,1-2 1 0,-2 1-4 15,3-1-2-15,-1-1-2 0,-1 1 0 0,4-3-4 16,0-1 0-16,1 0-6 0,2 1 1 0,-2-3-8 16,0 2 5-16,4-3-3 0,-5 3 0 0,5-3 1 15,-4 1-1-15,4-1 2 0,0 0 2 0,0 0-5 16,0 0-7-16,3-12 0 0,3 4-1 0,2-1 3 16,-2-1-1-16,2 2 4 0,-1-2-5 0,1-1 0 15,-3 3-3-15,1-1-1 0,1 1 3 0,2 1-3 0,-3 1 3 16,-2 2-9-16,1-1 9 0,-4 0-1 0,2 1-1 15,1 1 0-15,-4 3 0 0,1-2 0 0,3-2-2 16,-4 4-5-16,0 0 4 0,0-6 2 0,0 6-3 16,0 0 4-16,5-2-3 0,-5 2 1 0,0 0-2 15,0 0 1-15,0 0 0 0,0 0-2 0,0 0 4 16,0 0-4-16,9 7 0 0,-9-2 2 0,5-5 1 16,-1 2 0-16,1 2-1 0,0-1-2 0,3 2 1 0,1-1-1 15,1 1 5-15,-1-2-1 0,0 2 0 16,0-1-3-16,1-1 2 0,0-2 1 0,-3 1-1 15,-1 1-3-15,0-1-2 0,-2-2-26 0,-4 0-25 0,0 0-32 16,0 0-36-16,8-7-54 0,-9 2-170 16,-2-1-375-16,-1-1 166 0</inkml:trace>
  <inkml:trace contextRef="#ctx0" brushRef="#br0" timeOffset="174937.56">4857 8560 53 0,'0'0'141'16,"0"0"-12"-16,0 0-13 0,0 0-10 0,0 0-7 0,0 0-16 16,0 0 0-16,0 0-12 0,0 0 0 0,7 0-13 15,-7 0 4-15,0 0-12 0,13 1-12 16,-9 1-6-16,-4-2 1 0,6 1 2 0,-2 2-6 15,-1-1-8-15,3 0 3 0,-6-2-6 0,5 4 1 0,-2-3-2 16,0 3 8-16,0 0 5 0,2-2 8 0,-4 3-2 16,2-2-3-16,0 1-1 0,0 1-4 0,0 0 0 15,2 1-2-15,-4-2 0 0,7 1-7 0,-3 0 0 16,0-1-2-16,3 0-2 0,-2 1 0 0,2-2-2 16,1 0 1-16,1-1-1 0,-1 2-2 0,3 0-4 15,-4-2 2-15,1 0-2 0,-3 1 2 0,-1-2-6 16,0 0 0-16,0 2 3 0,0-1-3 0,-3 1 1 15,-2-3-1-15,7 4-4 0,-6 0 5 0,-1-1-1 0,0 2-3 16,0 0 0-16,0-2 3 0,-1 3 0 0,-2-3-46 16,2 0-52-16,1-3-198 0,-8 3-316 0,6-2 140 15</inkml:trace>
  <inkml:trace contextRef="#ctx0" brushRef="#br0" timeOffset="182436.81">3101 8328 35 0,'0'0'109'16,"0"0"-10"-16,0 0-7 0,0 0-16 0,0 0-9 16,0 0 3-16,0 0-11 0,0 0-5 0,0 0-4 15,0 0-9-15,0 0 4 0,0 0-17 0,0 0 15 16,0 0-10-16,0 0 0 0,0 0-4 0,0 0 7 15,0 0-6-15,0 0-1 0,0 0-9 0,0 0 5 0,0 0-8 16,0 4 6-16,0-4-6 0,0 0-2 16,0 0-8-16,2 7 8 0,-2-7-5 0,4 2 7 15,-4-2 1-15,8 3 4 0,-8-3-3 0,10 0-1 0,-2 0 2 16,3-2-5-16,1 1-8 0,-2-1 12 0,4-2-3 16,0 0-5-16,-3 1 0 0,5-2 3 0,-6 0 0 15,7 1-4-15,-7 0-3 0,8-3 1 0,-8 5-3 16,4-3 1-16,-4 1-24 0,2-2 2 0,1 3 7 15,-3 1-5-15,1 0-2 0,2-2 10 0,-1 1 2 16,0 0-3-16,0-1 1 0,2 2 3 0,0 0 0 16,-4-1-2-16,3 2 2 0,-1-3-4 0,-1 2 0 15,-2-1 5-15,0 1 3 0,1 1-7 0,-4 1 4 16,0-3-2-16,0 3 2 0,-1-2 5 0,3 2-4 16,-2 0-3-16,-6 0 4 0,9-2-4 0,-9 2 0 0,10 2 3 15,-3-2 4-15,-1 0-4 0,-6 0 0 0,12 0 5 16,-6 0-3-16,2 0-4 0,-2 0 1 15,-6 0 12-15,13-2-12 0,-7 2 3 0,2-3 0 0,-3 2-3 16,1 0-3-16,1 0 5 0,-1-2-2 0,-2 2 1 16,-4 1 3-16,8-3 1 0,-7 2-2 0,-1 1 1 15,5-3-3-15,-1 1 3 0,-4 2 3 0,0 0-6 16,5-4-1-16,-5 4 3 0,4-1 1 0,-4 1-1 16,0 0-2-16,7-3-2 0,-7 3 5 0,0 0-9 15,6 0 7-15,-6 0 3 0,0 0-1 0,6-3-6 16,-6 3 2-16,0 0 2 0,8 0-5 0,-8 0 6 15,0 0-2-15,10-1 2 0,-6 0-2 0,-4 1 3 0,9-2-1 16,-9 2 1-16,6-1-8 0,-6 1 6 16,8 0 4-16,-8 0-7 0,0 0 8 0,7-1-8 0,-7 1 6 15,0 0 0-15,6-1-6 0,-6 1-3 0,2-4 6 16,-2 4-7-16,0 0 10 0,0 0-1 0,0 0-1 16,8 0-5-16,-8 0 13 0,0 0-13 0,7 0 7 15,-7 0-2-15,6-2-1 0,-6 2 0 0,0 0 1 16,6-1 6-16,-6 1-7 0,0 0 0 0,0 0 4 15,0 0-5-15,0 0 0 0,0 0 12 0,6 0 3 16,-6 0-1-16,0 0 3 0,0 0 1 0,0 0 5 16,0 0-12-16,0 0 3 0,0 0-5 0,0 0 2 0,0 0-2 15,0 0 3-15,0 0 0 0,0 0-3 0,0 0-7 16,0 0 7-16,2 3-1 0,-2-3-2 0,0 0-5 16,0 7 2-16,0-7 6 0,-2 7-8 0,2-4 4 15,-1 2-1-15,1 0 1 0,0 0-2 0,-2 1-1 16,2 2 1-16,-2-1-2 0,0 1 4 0,0 2-6 15,1-1 2-15,-3 3-3 0,3-3 6 0,-2 3-3 16,-1 2 2-16,0 1-2 0,-2 3 9 0,3 0-5 16,-1 0 0-16,0-1-1 0,0-1-3 0,-1 1 0 15,0 0 0-15,1 0 5 0,-1-7-5 0,2 2 2 16,1 2-2-16,-3-3 1 0,2 1 2 0,-2-2-3 16,3 1 5-16,-1-1-3 0,0-1-3 0,2 0 5 0,1-2-3 15,-1 2 2-15,0-1-3 0,1 1-1 0,0-4 7 16,-3 2-5-16,6-2-4 0,-2 2 1 0,0-2 2 15,0 1 1-15,1 2-1 0,-1-4-2 0,-1 0-39 16,4 1-51-16,-3-3-153 0,3 0-263 0,-4-2 117 16</inkml:trace>
  <inkml:trace contextRef="#ctx0" brushRef="#br0" timeOffset="183567.86">3824 8251 33 0,'5'6'62'0,"-5"-6"-11"15,0 0 3-15,4 3-4 0,-4-3 5 0,0 0 6 16,0 0 7-16,0 0 6 0,0 2-1 0,0-2 10 16,0 0-2-16,0 0-11 0,0 0-3 0,0 0-3 15,0 0-2-15,0 0-9 0,0 0-2 0,0 0-6 16,0 0-6-16,0 0-1 0,0 0-7 0,0 0 0 15,0 0-5-15,-13-1 0 0,13 1-6 0,0 0-3 16,0 0-2-16,0 0 1 0,0 0-2 0,0 0 4 0,0 0-5 16,0 0 0-16,0 0-5 0,0 0 2 15,0 0 4-15,0 0 6 0,0 0 8 0,0 0 0 0,0 0 10 16,0 0-2-16,0 0 6 0,0 0-3 0,0 0-5 16,0 0-3-16,0 0-5 0,0 0-3 0,0 0 0 15,0 0-5-15,0 0 1 0,0 0-5 0,0 0 1 16,0 0-4-16,0 0 5 0,0 0-7 0,0 0 0 15,13 6-3-15,-13-6 2 0,8 1-4 0,-6 0 1 16,3 0 0-16,0 1-2 0,-5-2 2 0,12 2-4 0,-2-2 2 16,-5 0 2-16,3 2-3 0,4 1-3 15,-2-2 2-15,-1 4-1 0,0-1 3 0,-2-1-2 0,3 2 1 16,-1-1-2-16,3 2 4 0,-2-2 0 0,2 0-3 16,4 3-2-16,-3-2 3 0,1-1-2 0,-1 0 3 15,2 1 0-15,-2 1-3 0,5-1 1 0,-8 1 2 16,8 0-3-16,-5 0 0 0,1 1 0 0,0 2 2 15,-1-4-1-15,-2 1 2 0,-1-1-4 16,2 1 1-16,-2 0-2 0,-1 1 1 0,0-2-3 0,1 0 9 16,-1 1-5-16,-2-1 2 0,1-2-2 0,0 1 3 15,1 1-1-15,-1 1-2 0,-1-2 0 0,1 1-1 16,1 1 0-16,0-2-1 0,-3 0 1 0,5 0 3 16,-6 4-2-16,2-5-2 0,4 2 5 0,-5 0-3 15,2-1-3-15,-2-1 3 0,3-2 0 0,-1 2 2 0,-2 0-1 16,2 0 2-16,-1-1-1 0,1 0-1 15,-3 1-1-15,2-3-1 0,-1 4 0 0,-1-3 1 16,0 1-2-16,0 0 0 0,-1 0 2 0,0 1-3 0,2-2 3 16,-6-1-1-16,8 4 2 0,-3-2-3 0,-1-1 4 15,-4-1 2-15,6 2-2 0,-3 0-5 0,-3-2 1 16,6 1 1-16,-6-1 1 0,4 3 3 0,-4-3-3 16,5 1-2-16,-5-1 4 0,0 0-5 0,4 2 2 15,-4-2-2-15,0 0 2 0,4 1-3 0,-4-1 1 0,4 3 2 16,-4-3-2-16,2 6 0 0,1-6-2 15,3 2 6-15,-3 1-6 0,-1-1 1 0,2 1 0 16,0-1-2-16,0 2-11 0,0-3-14 0,-4-1-11 0,4 5-20 16,-4-5-40-16,0 0-66 0,0 0-99 15,0 0-288-15,0 0 127 0</inkml:trace>
  <inkml:trace contextRef="#ctx0" brushRef="#br0" timeOffset="184969.98">4032 8297 14 0,'0'0'64'0,"0"0"-1"0,-11-1-2 0,11 1-3 15,0 0 1-15,-6 1-4 0,6-1 1 0,0 0-5 16,-7-1-6-16,7 1-1 0,0 0-6 0,0 0 1 16,0 0-3-16,0 0-8 0,0 0-3 0,-5 2-6 15,5-2 0-15,0 0 4 0,0 0-6 0,0 0-3 16,0 0-6-16,0 0 6 0,0 0-3 0,-5 3 9 15,5-3 0-15,0 0 5 0,0 0-2 0,0 0 6 16,-5 2 4-16,5-2-6 0,0 0-1 0,0 0-3 16,0 0 2-16,0 0 0 0,0 0-6 0,0 0 2 15,-12-4-7-15,10 2 0 0,2 2-3 0,-5-4 0 16,5 4-3-16,-4-3-4 0,1 2 8 0,3 1-1 0,-5-3-4 16,5 3-1-16,-8-4-4 0,8 4 5 0,-2-2-1 15,2 2 2-15,-5-3-6 0,5 3 0 0,-4-2 1 16,4 2-1-16,0 0 0 0,-5-1 6 0,5 1-2 15,0 0-4-15,0 0 2 0,-4-2-7 0,4 2 3 16,0 0 5-16,0 0 14 0,0 0-4 0,0 0 5 16,0 0 3-16,0 0 6 0,0 0 3 0,0 0 6 15,0 0-8-15,-9 0-1 0,9 0 4 0,0 0-5 16,0 0 3-16,0 0-3 0,0 0-2 0,0 0-4 0,0 0-1 16,0 0-1-16,0 0-5 0,0 0-3 0,0 0 0 15,0 0 1-15,0 0-5 0,0 0 3 16,0 0-2-16,-2-4 0 0,2 4-3 0,0 0-1 0,0 0 0 15,0 0 1-15,0 0 2 0,0 0-2 0,0 0-3 16,10-6 4-16,-10 6 1 0,5-4-1 16,0 3-4-16,0-4 1 0,0 3 0 0,0-2 2 0,3 1 0 15,0 0-5-15,2 1 4 0,1-3 0 0,-1 1-3 16,3 1 1-16,0 0 1 0,-1 0-4 0,2-1 2 16,-2 1-1-16,1-2 0 0,0 1-2 0,6-1 4 15,-6 2 2-15,1-2-4 0,0 1-2 0,-1-1 2 16,-1 2 0-16,0 1 0 0,1-2-1 0,-3-1-3 0,0 0 0 15,2 0 6-15,-3 0-1 0,1 0-4 16,0 0 4-16,3 2-3 0,-4-4 0 0,1 2 4 16,-1-1-1-16,3 1-1 0,-1-1-1 0,2 2 0 0,-2-5 2 15,2 4 0-15,-1-3-2 0,0 2-1 0,0 0 0 16,1-1 1-16,-1 2 0 0,0-2 0 0,-1 2 0 16,-2 1-2-16,-1 1 2 0,-1 0 0 0,0-1-3 15,-1-2 6-15,1 5-1 0,-2-2-6 0,0 0 4 16,4 1 2-16,-4-3-3 0,-1 2 2 0,1 1-2 15,0-1 3-15,4-1-1 0,-5 0 0 0,1 2-2 16,3-4 0-16,-3 5 2 0,2-4-3 0,0 1 4 16,1 2 0-16,-2-3 0 0,2 3-2 0,-2 0 0 15,-1-1 0-15,2 1 2 0,-2 1-5 0,-1-1 2 0,2 1 2 16,-6 1-4-16,8-1 1 0,-8 1 3 16,6-4 0-16,-6 4 2 0,3-2-6 0,-3 2 3 0,0 0 3 15,5-1-4-15,-5 1 1 0,0 0 4 0,0 0-7 16,0 0 1-16,0 0 1 0,0 0 4 15,0 0-3-15,0 0 0 0,0 0 5 0,4-2-3 0,-4 2-3 16,0 0 2-16,0 0-2 0,0 0 1 0,0 0 0 16,0 0 2-16,0 0-2 0,0 0-5 0,0 0-9 15,0 0-22-15,0 0-20 0,0 0-29 0,0 0-70 16,0 0-120-16,0 0-297 0,-21 3 132 0</inkml:trace>
  <inkml:trace contextRef="#ctx0" brushRef="#br0" timeOffset="200235.6">4357 16348 21 0,'-5'2'40'0,"1"1"-5"0,0-1-5 16,-1 1-2-16,1-2 0 0,-1 3-7 0,-1-1-2 16,1-1-4-16,-2 2-12 0,3-1-9 0,2 1 1 15,-2-1 1-15,0-1 0 0,-1 1-1 0,0-2 17 16,1 1 12-16,2 1 9 0,2-3 18 0,-6 2 6 15,6-2 3-15,-4 2-1 0,4-2-2 0,-3 3-1 0,3-3-6 16,-8 2-15-16,3 0 1 0,1-2-8 0,4 0-4 16,-6 3-3-16,1-1 1 0,5-2-2 15,-9 2-3-15,5 1 0 0,4-3-3 0,-5 1-5 16,5-1 4-16,-4 1 4 0,4-1-3 0,0 0-4 0,-7 2 3 16,7-2-6-16,0 0-6 0,0 0 6 0,-3 2-2 15,3-2 0-15,0 0-2 0,0 0 9 0,0 0-4 16,0 0-4-16,0 0-5 0,0 0 4 0,0 0 5 15,0 0-5-15,0 0-6 0,6 7 1 0,-6-7 1 16,6 1-2-16,-6-1 9 0,8 1-6 0,-8-1 3 16,14 0 8-16,-9 0-10 0,2 0-7 0,0 0-3 15,6 0-9-15,-4-1-3 0,5-1-8 0,-4 0-19 16,3 0-24-16,1-2-10 0,-5-2-48 0,5 3-141 16,-2-2 64-16</inkml:trace>
  <inkml:trace contextRef="#ctx0" brushRef="#br0" timeOffset="200598.41">4320 16504 91 0,'0'0'153'16,"0"0"-15"-16,0 0-8 0,0 0-11 0,-8-1-9 15,8 1-10-15,0 0-15 0,0 0-6 0,0 0-12 16,0 0-4-16,0 0-5 0,0 0-5 0,0 0-9 16,0 0-3-16,0 0-1 0,0 0-6 0,0 0-6 0,0 0 6 15,0 0-9-15,0 0-11 0,0 0-28 16,19-4-31-16,-11 3-50 0,-8 1-131 0,8-3-244 16,-3 2 109-16</inkml:trace>
  <inkml:trace contextRef="#ctx0" brushRef="#br0" timeOffset="-136324.06">23487 5782 78 0,'0'0'89'0,"0"0"-3"16,3-3 7-16,-3 3-6 0,0 0 3 0,0-3-5 0,0 3-4 16,0 0-8-16,1-5-8 0,-1 5-6 0,-1-4 10 15,1 4-8-15,0 0 2 0,0-5-5 16,0 5-2-16,0 0-4 0,0 0-4 0,-1-4-2 0,1 4-4 16,0 0-7-16,0 0-3 0,0 0 0 0,0 0-6 15,0 0-4-15,0 0 0 0,1-5 0 0,-1 5-1 16,0 0-3-16,0 0 4 0,0 0 0 0,0 0 1 15,0 0 5-15,0 0-3 0,0 0-2 0,0 0 0 16,0 0-2-16,0 0-1 0,0 0-5 0,0 0-1 16,0 0 0-16,0 0-4 0,0 0-2 0,0 0 2 0,0 0-2 15,0 0-1-15,0 0 0 0,0 0 0 16,0 12-2-16,0-12 0 0,1 9 1 0,-1-6-3 16,0-3 1-16,-1 7 1 0,0-2 0 0,1 0-3 0,-2-2 0 15,1 4-2-15,0-1 1 0,1 0 0 16,0 1 0-16,0-2 0 0,-2 2 5 0,1 0-3 15,1 3-3-15,-1-1 3 0,-3 0-1 0,3-3 7 0,-2 4-6 16,2 0 3-16,0-2-1 0,-1 3-2 0,1 0-1 16,-1-1 1-16,2 0 0 0,-2 0-5 0,1-2 4 15,-3 5-1-15,4-4-1 0,0 0 0 0,-1 0 5 16,1 2-7-16,-1-2 7 0,-1 3-3 0,2-3 0 16,-1-1 0-16,0 1 2 0,-3-1-3 0,4-1 2 15,0 0 0-15,0 1-1 0,-1-4-2 0,-2 3 3 16,3 0-2-16,-1-3 3 0,0 0 0 0,-2 1-4 15,3 0-1-15,0-1-17 0,0 0-22 0,3 0-36 16,-3-4-29-16,0 0-38 0,2 2-135 0,-2-2-300 16,0 0 133-16</inkml:trace>
  <inkml:trace contextRef="#ctx0" brushRef="#br0" timeOffset="-135768.15">23624 5747 14 0,'0'0'117'0,"0"0"-10"0,0 0-15 16,5-2-5-16,-5 2-11 0,0 0 1 0,0 0-7 0,4-3 5 15,-4 3 0-15,0 0-1 0,0 0 1 16,0 0 9-16,0 0-1 0,0 0 1 0,0 0-5 15,0 0-3-15,0 0-2 0,0 0-3 0,0 0-7 0,0 0-7 16,0 0-10-16,0 0-5 0,0 0 2 0,5 8-9 16,-5-8-4-16,0 8 1 0,1-6-2 0,-1 5-2 15,0 0-3-15,0-2-2 0,3 5-1 0,-2-2-5 16,-1 4 0-16,0-3-8 0,3 1 9 0,-2 2-8 16,-1 0 2-16,1 0 2 0,-1-1-1 0,0 2 1 15,3 2 0-15,-6-3 1 0,3 0-1 0,-1 5-3 16,1-6 1-16,0 2-2 0,-1-1 2 0,1 0-4 0,0 0 1 15,0 0 1-15,0-2-1 0,1 2-3 0,0 0-1 16,-1-4 1-16,3-1-4 0,-3 3 5 16,1-3 1-16,-2-1-5 0,2 2 0 0,-1-5-10 0,0 4-20 15,0-3-16-15,0-4-16 0,0 6-28 0,-1-2-19 16,1-4-44-16,-3 5-147 0,3-5-321 0,-5 2 142 16</inkml:trace>
  <inkml:trace contextRef="#ctx0" brushRef="#br0" timeOffset="-135493.27">23440 6024 185 0,'5'-3'172'0,"4"1"-12"0,0 0-19 0,-1 0-16 16,2-1-14-16,0 1-8 0,0-1-11 0,4 0-10 15,-3 3-12-15,-2 0-8 0,3-2-2 0,-1 0-9 16,0 2-9-16,-1-1-10 0,-3 0-15 0,4 2-7 16,-1-2-11-16,2 1-15 0,-6-1-13 0,3-1-19 0,-1 2-22 15,-2-3-37-15,2 1-101 0,1-1-224 16,-3 1 99-16</inkml:trace>
  <inkml:trace contextRef="#ctx0" brushRef="#br0" timeOffset="-134382.15">23873 5975 67 0,'0'0'90'0,"-5"-2"8"0,5 2-8 0,0 0-2 0,0 0-5 16,0 0-2-16,0 0-5 0,0 0-6 0,0 0-8 16,0 0-10-16,0 0-1 0,0 0-7 0,0 0-5 15,0 0-1-15,0 0-9 0,0 0-5 0,0 0-4 16,0 0 4-16,0 0-5 0,0 0-1 0,0 0 4 0,0 0 3 15,0 0-2-15,0 0 2 0,0 0 6 16,0 0 4-16,0 0 2 0,0 0 4 0,0 0-2 16,0 0 2-16,0 0 4 0,0 0-3 0,0 0-6 0,0 0-3 15,0 0 0-15,0 0-6 0,0 0 2 0,0 0-7 16,0 0-1-16,0 0-4 0,-13 2-6 0,13-2 1 16,-5 3-4-16,5-3 3 0,-6 5 1 0,2-2-3 15,0 1-2-15,0 1-2 0,-1 0 3 0,0-1 0 16,1 1-4-16,-1 0 3 0,-2 2 0 0,1-3-4 15,1 2 1-15,0-1 6 0,1 1-5 0,-1 2 2 16,1 1 4-16,2-1-7 0,-1-3 0 0,1 2 3 16,-1 0-2-16,2 0-1 0,0-3-1 0,2 2 4 15,-1 1-4-15,4-3-2 0,1 0-3 0,-3 1 5 16,4-3 2-16,6 1 0 0,-5-1-3 0,4-4 2 0,3 2-3 16,-5 0 3-16,5-1 2 0,-2-1 1 0,2-1-5 15,-5-1 4-15,1 2 0 0,-1-1-4 0,-3 1 3 16,2-1 0-16,-3 0 5 0,-1-3 0 0,-1 1 4 15,-2-2 3-15,3 2 0 0,-4 2-6 0,2 0 12 16,-2-3-6-16,0 1 2 0,0 0-5 0,0 5-2 16,-4-6 2-16,2 2 1 0,-1 0-7 0,-1-1 1 15,2 2-2-15,-2-1 2 0,-1 1-6 0,1 0-7 0,-1-1-21 16,0 0-37-16,2-1-51 0,-2 0-91 0,3-1-106 16,-1 1-335-16,2-1 149 0</inkml:trace>
  <inkml:trace contextRef="#ctx0" brushRef="#br0" timeOffset="-133701.2">24030 5966 39 0,'0'0'177'0,"0"0"-2"0,0 0-3 0,0 0-9 15,0 0-12-15,0 0-14 0,0 0-13 0,0 0-4 16,0 0-12-16,0 0-13 0,0 0-12 0,2 3-10 16,-2-3-8-16,2 4-5 0,-2-4-5 0,0 0-8 15,0 5-7-15,0-2 2 0,0-3-6 0,0 5-1 16,0-1-6-16,0 1-3 0,0-1-2 0,0 0-3 15,0 0-3-15,0 3 5 0,0 0-4 0,0-2 0 16,0 1-5-16,0 0 3 0,0-1 0 0,0 2 1 16,0 1-4-16,0-2-3 0,0 0-1 0,0 1-1 15,0-2 2-15,0 0 0 0,1 1-2 0,2-3 0 0,-2 0 1 16,1 3-2-16,1-3-1 0,1-1 0 0,0-1-4 16,-4-1-1-16,10-1 7 0,-2-1-2 0,-3-1 1 15,0 1-1-15,4-2-8 0,-4 2 7 0,0 1-3 16,-1-2 1-16,0-3-1 0,0 3 1 0,0 0 2 15,-3-1-1-15,4 3 0 0,-2-4-3 0,-1 4-1 16,-2 1 1-16,4-5 1 0,-4 5-3 0,1-5 3 16,-1 5-4-16,3-2 3 0,-3 2-2 0,4-3-1 0,-4 3-2 15,0 0 1-15,9-1-1 0,-9 1 3 16,7 1-1-16,-7-1-3 0,11 4 1 0,-6 1 6 0,0 1-11 16,2-1 6-16,2-1 2 0,0 4-1 0,-1-1 6 15,2-2-8-15,-3 4 6 0,0-3-3 0,3-4-3 16,-6 5 3-16,1-3-3 0,1 0 1 0,-3-2 2 15,1 1 0-15,0-1 2 0,-4-2 0 0,6 4 0 16,-6-4 4-16,0 0-7 0,0 0 6 0,8-9-2 16,-7 7 0-16,-1-2 0 0,3-5-3 0,-2 1 4 15,-1-5-3-15,0 4 1 0,3-2 0 0,-3 1-2 16,1-3-1-16,-1 1 6 0,3 2 4 0,-2-1 8 0,0 1-3 16,-1-1 0-16,0 2-1 0,0 1-1 0,0 2-6 15,3-1 1-15,2 1-1 0,-3 1 1 16,2-1-2-16,1-1-13 0,-1 5-23 0,0-3-25 0,5 2-27 15,-3-1-45-15,1 1-79 0,-1 1-135 0,3 0-370 16,-1 1 164-16</inkml:trace>
  <inkml:trace contextRef="#ctx0" brushRef="#br0" timeOffset="-132834.93">24522 5987 163 0,'0'0'190'0,"0"0"-16"0,0 0-9 16,-1-4-18-16,1 4-14 0,0 0-6 0,0 0-14 16,0 0-8-16,0 0-2 0,0 0-6 0,0 0-4 15,-14 7-9-15,6-4 2 0,2 2-6 0,-2 1 0 0,-2 2-4 16,-3 0-7-16,4 0-9 0,-5 2 0 15,3 2-8-15,-2 0-9 0,7-3-4 0,-2 1 0 16,-1 0-2-16,3-4-6 0,1 5 1 0,-1-6-7 0,3 0-4 16,0 2 0-16,2-4-4 0,-2 2 0 0,2 0-1 15,1-1-5-15,0-4 2 0,2 3 1 0,-2-3 0 16,11 0-3-16,-6 0-5 0,6-3 3 0,-2-1-2 16,3-1-4-16,0 0 0 0,-1 2 4 0,-5 0 0 15,4-3-2-15,-1 1 0 0,2 4 0 0,-4-3 1 16,2-1-2-16,-4 3-1 0,0-1 0 0,2 1 2 15,-2-1-3-15,0-1 2 0,-1-1-4 0,-2 2 0 16,2 3 3-16,-4 0 0 0,8-7-2 0,-7 5-2 0,3-1 7 16,-1-1-1-16,2 1 3 0,-4 1 7 0,-1 2 1 15,4-5-1-15,-3 1-1 0,-1 4 0 0,3-6-1 16,-3 6 0-16,1-2-8 0,-1 2 0 0,0 0 4 16,0 0-4-16,0 0 2 0,0 0-9 0,0 0 8 15,0 0-5-15,0 0-1 0,0 0 2 0,-4 14-2 16,4-6 4-16,-1 1-5 0,-2 1 4 0,3 1-1 0,-1-5-1 15,1 4-1-15,0-3 2 0,0 4-3 16,0-5 3-16,1-1 0 0,-1 2 0 0,4-2-3 16,-3-1-2-16,-1 1 5 0,0-5-7 0,2 6 7 0,-1-4 5 15,-1-2 5-15,2 3-3 0,-2-3-3 16,0 0 1-16,0 0-2 0,12-8-3 0,-8 3 4 0,-2 0-5 16,3-5-2-16,-1 0-15 0,0-2-6 0,1 2-7 15,-1-3 0-15,1 3-1 0,3-5 7 0,-2 7 0 16,1-2 1-16,0 4 4 0,2-1 5 0,-4 0 0 15,-1 2 4-15,1 0-1 0,-1 2 2 0,-1 1 4 16,0-1-2-16,1 1 4 0,-4 2 6 0,7-2-14 16,-7 2 8-16,0 0 4 0,0 0 2 0,10 4-4 15,-9-1 6-15,1 2-4 0,0-1 0 0,-1 2 0 0,4 1 4 16,-1 1-3-16,0 0-3 0,-3 2 2 0,2-5 1 16,-1 4-1-16,1-2-1 0,-2 1 0 0,2-3 0 15,-2 4 2-15,-1-5-4 0,4 4 3 0,-4-3 3 16,0-1 0-16,0-2-2 0,0-2-1 0,5 4 9 15,-5-4 5-15,1 4 4 0,-1-4 2 0,0 0 7 16,0 0 1-16,0 0-5 0,4-9-5 0,-1 5 5 16,-2-1 1-16,0-2-4 0,3 2-2 0,-4-3 5 15,7 1-5-15,-5-3-3 0,6 1 4 0,-6 3 0 16,2 0 3-16,-1 0-3 0,1 0-4 0,-2-1-1 16,3 3-3-16,-1 0 0 0,1-1-10 0,0 3 5 0,0-4-2 15,0 5-2-15,2-2 3 0,0 1-18 16,1-1-31-16,-1 1-29 0,2 0-46 0,1 1-42 0,1-3-78 15,0 4-198-15,1-3-471 0,-1 1 210 0</inkml:trace>
  <inkml:trace contextRef="#ctx0" brushRef="#br0" timeOffset="-132267.92">25114 5987 6 0,'-8'-1'205'0,"3"0"-19"0,5 1-15 16,-9 1-21-16,0 0-10 0,4 0-13 0,-1 2 0 15,-1-1-12-15,2 0-4 0,-1 2-3 0,0 1 6 16,-1 0 4-16,1 1-9 0,-3 0 1 0,-1 2-3 16,1 1-3-16,-1 2-12 0,1-3 3 0,1 0-11 15,0 2-10-15,-1-3-6 0,0 5-4 0,3-5-8 16,-2 3-8-16,2-1-2 0,-2-1-2 0,4 0-4 0,-1 1-4 15,3-5-6-15,0 1-1 0,1 0-4 16,1 0-2-16,1-3-2 0,3 2 0 0,1-4 0 16,4 1-11-16,5-2 0 0,4-3 0 0,0-2-5 0,2-1-11 15,9-3-15-15,-6-2-18 0,2-3-13 0,-2 0-2 16,0 0-9-16,-4-1-6 0,-5 3 2 0,2 1 5 16,-2-1 2-16,-1 2 7 0,-7 1 8 0,5 1 1 15,-4-1 5-15,-1 0 8 0,-2 1 6 0,0-3 2 16,-3 2 10-16,2 2 18 0,-6-3 10 0,1 3 3 15,-3-4 3-15,-1 3 12 0,0-3 2 0,-5 0 7 16,3 2 3-16,-4-2 11 0,0 0 1 0,3 3-10 0,-2 0 1 16,1 0-6-16,1 1 0 0,2 1-2 0,0 0-5 15,3 3-2-15,-2 1-2 0,2-2-7 0,0 3-2 16,0-1-1-16,4 3-3 0,0 0-4 0,-10 7 0 16,5 0-4-16,0-3 0 0,1 8 1 0,-2-3-2 15,2 4-1-15,-3 1-2 0,1 0 2 0,1 2 0 16,0 1 1-16,1 0-4 0,2 1 0 0,-1 1-2 15,2-4 2-15,1 6 0 0,1-4 5 0,0 3-5 16,1-1 0-16,0 0-2 0,2 0 1 0,0-3 0 16,0-5 1-16,1 2-1 0,2-1-6 0,-4 1-15 15,1-1-18-15,2-3-28 0,-1 3-33 0,4-2-49 16,-2-3-46-16,2 0-251 0,0-2-477 0,2-1 212 0</inkml:trace>
  <inkml:trace contextRef="#ctx0" brushRef="#br0" timeOffset="-131550.71">26051 5818 45 0,'-4'-8'245'0,"0"-1"-14"0,0 2-9 0,-1-3-11 15,0 5-31-15,1 1-16 0,-1-4-13 0,0 4-18 0,-3-1-12 16,3 1-9-16,-4 3-10 0,0-4-9 0,0 4-11 16,-5 0-4-16,3 3-5 0,-1 0-3 0,-2 1-8 15,-4 1-6-15,3 2-4 0,-2 3-1 0,2 0-1 16,0 4-5-16,2 1 0 0,-4 1-4 0,3 5-1 15,5-4 1-15,-1 4-3 0,1 4 2 0,0 0-3 16,0-7-3-16,5 0-1 0,1 3-3 0,-1-2-4 0,2-1-3 16,4-1 0-16,-2 0-2 0,2-5-3 15,2 6 0-15,1-2-4 0,4-5-1 0,-4-1 1 16,4-3 1-16,0 3-1 0,9-3-3 0,-5-4-1 0,6 2 0 16,-1-4-3-16,-1-4 0 0,0 1-5 0,0-4-7 15,1-2-6-15,0-2-2 0,-3-1 0 0,0-2 3 16,-4 1 0-16,0-1 2 0,-2 5 1 0,-3-1-1 15,-2 0 2-15,0 5 2 0,1-1 9 0,-2 0 4 16,-2 0-1-16,2 1 4 0,-3 0-4 0,1 2 0 16,-1-1-3-16,0 4-2 0,0 0-1 0,-4-3 3 15,4 3-3-15,0 0 0 0,0 0-1 0,0 0 2 16,-10 8-1-16,7-4 1 0,-1-1-1 0,3 1-2 16,1 1 6-16,-2 0-9 0,0 2 2 0,2-1 1 15,-1 5-1-15,-3-1 4 0,4-2-6 0,0 2 4 16,0-2 0-16,-1 4 0 0,1-3-1 0,0-1 3 15,0 1 0-15,0 0-2 0,0-1 2 0,0-2-2 16,1-1-2-16,-1 2-26 0,0-2-33 0,0-2-34 16,0 1-46-16,0-4-69 0,0 0-246 0,0 0-490 0,14-7 216 15</inkml:trace>
  <inkml:trace contextRef="#ctx0" brushRef="#br0" timeOffset="-131334.73">25845 5942 57 0,'0'0'211'0,"0"0"-9"0,0 0-12 0,20 4-11 16,-8-3-20-16,7 3-17 0,-2 1-13 0,-1-3-16 15,3 0-8-15,-6 1-11 0,6-2-9 0,-5 1-6 0,-1 0-20 16,0-1-22-16,1 0-33 0,-4-1-33 0,2 0-33 15,-2-1-34-15,-2-2-39 0,-2 1-120 0,2 1-274 16,-1-1 121-16</inkml:trace>
  <inkml:trace contextRef="#ctx0" brushRef="#br0" timeOffset="-130535.24">26287 5964 152 0,'0'0'234'0,"0"0"-17"15,0 0-20-15,-9 0-16 0,9 0-16 16,-9 0-12-16,4 4-15 0,1-2-10 0,0 1-10 0,-1 1-8 16,1-3-4-16,-2 2-11 0,-2-1-3 0,3 3-9 15,-2 0-8-15,1 0 0 0,-2 1 0 0,1-1-3 16,-1 1-4-16,3-1-7 0,-1 1-5 0,-2 4-6 15,3-3-6-15,-3 0-1 0,5 0-6 0,-1-1-3 16,-1-2-7-16,2 1-2 0,-1 2-1 0,3-4-1 16,0 2-3-16,1 0-2 0,0-1-2 0,2-1-4 15,2-3-6-15,1 4-7 0,3-4-9 0,-8 0-5 16,15-6-5-16,-3 5-4 0,-1-4 3 0,-2-4 4 16,4 4 0-16,-7-1 2 0,2 2 5 0,-3 0 2 0,3-1 1 15,-2 0 3-15,-2 1 12 0,1 0 12 16,-1 0 9-16,-1-1 6 0,-1 3 3 0,1 0-4 0,-3 2-2 15,2-4-5-15,-2 4-6 0,4-4 2 0,-4 4-6 16,4-3-2-16,-4 3-3 0,0 0 0 0,5 0-2 16,-5 0-1-16,0 0 3 0,0 0-6 0,0 0 1 15,0 0-3-15,0 0 0 0,5 5 1 0,-5 0-1 16,0-5 0-16,-2 10 0 0,0-5-2 0,1 2 3 0,-3 3-2 16,3-2 3-16,0 0-4 0,-2-1 0 15,2 3 2-15,-2-5-4 0,3 5 2 0,0-3 0 16,0 0 0-16,-2-2 0 0,2-2 1 0,2 2-2 0,-2-5 1 15,-2 5 4-15,2-5-2 0,6 2-1 0,-6-2 1 16,0 0 2-16,9-8-3 0,-5 2-1 16,2 0 1-16,-2-5 0 0,2 3 0 0,0-2 2 0,0 0-2 15,2 1-3-15,0-1 3 0,-1 2-3 0,-1-1 8 16,0 2 1-16,-3 2-4 0,3 1-1 0,-2-1 1 16,3 1 5-16,-3 3-9 0,2-2 4 0,1 2-5 15,-7 1-1-15,12 4 0 0,-5-4 0 0,-1 2 5 16,-1 3-4-16,0-3 2 0,0 3-3 0,-1-2 0 15,0 2 1-15,-3-1 0 0,3 0-4 0,-1 1-1 16,-2 0-2-16,0 1-3 0,-1-4 5 0,4 2-1 16,-5-1 0-16,2 0 1 0,-1-3 2 0,4 5 0 0,-4-5-2 15,0 0 2-15,1 4 0 0,-1-4 3 16,0 0 2-16,0 3-1 0,0-3 0 0,0 0-2 0,0 0 6 16,0 0-5-16,0 0-1 0,0 0 3 0,4-12 0 15,-4 9-4-15,1 0 2 0,-1-2 2 16,0 1-2-16,4 0 0 0,-4-1 4 0,0 0 12 0,5 0 4 15,-5-2 2-15,4 0-4 0,3-1 1 0,-4 2-5 16,0 0 2-16,2-4-5 0,0 1-1 0,2 1 0 16,-1-1-2-16,3-1-19 0,-4 2-22 0,3-3-43 15,-2 6-50-15,2-3-62 0,1 1-70 0,-2 2-211 16,-1 1-506-16,0 1 224 0</inkml:trace>
  <inkml:trace contextRef="#ctx0" brushRef="#br0" timeOffset="-129801.53">26767 5946 19 0,'4'-2'200'15,"-4"2"0"-15,0 0-3 0,0 0-3 0,0 0-12 16,0 0-9-16,-10-3-14 0,10 3-15 0,-11 1-14 16,11-1-14-16,-11 2-5 0,2 0-11 0,-1-2-9 15,0 5-10-15,0 0-2 0,-2 2-10 0,3-1-8 0,0 2-5 16,-1 0-3-16,0 0-7 0,2 1-5 0,-2 1-2 16,1-2-5-16,5 4-4 0,-4-3-2 0,7-1-1 15,-4 0-6-15,1-1 2 0,3-1-5 0,0 0-2 16,0-1-2-16,1-2 1 0,1 1-2 0,0 2 0 15,4-6-1-15,1 2-3 0,2-2 1 0,1 0-2 16,5-4 0-16,-1-1-1 0,-3 0-1 0,8-1-5 16,1-5-4-16,-1 3 1 0,-1-3-1 0,-3-1-5 15,0-1 4-15,-3 2 0 0,3 0 0 0,-7 0-1 0,2-2 1 16,-3 2 3-16,-2 2 1 0,0-2 1 16,-2-1 7-16,0 0 4 0,-2 0 12 0,2 1 4 15,-4 0 0-15,0-1-4 0,0 2 15 0,-2 0-9 0,3 1 2 16,0 0-4-16,-1 0-2 0,-2 0-1 0,4 2-3 15,-1-3-2-15,-1 3-2 0,0 2 2 0,1-2 0 16,0 2-1-16,-1 2-7 0,1-4 2 0,0 3-3 16,0 0 0-16,-1 2-2 0,2 2 0 0,-4-7-3 15,4 4 0-15,0 3-2 0,-6-2 0 0,6 2-1 16,-5-3-2-16,5 3 2 0,0 0-3 0,-8 0 1 16,8 0-2-16,0 0 3 0,0 0-6 0,-5 5 3 15,3-2-1-15,2-3 4 0,-3 7-5 0,2-5 4 16,-2 2-1-16,3 0 0 0,-1 1 0 0,1 0 1 15,0-5-2-15,0 7 1 0,0-2 0 0,0-5-3 0,0 7 1 16,0-6 1-16,1 5 1 0,2-1-1 0,-3 0 2 16,0 0 1-16,0 1-4 0,1 1 5 0,0-1-5 15,1 2 5-15,-1 1 2 0,1 3-3 0,4 1 4 16,-3 1-3-16,3 2 1 0,2 2-2 0,-1 1 0 16,-1-4 1-16,3 1 3 0,1 0-3 0,-3 1 2 15,-1-3-4-15,-1-2 7 0,3-2-6 0,-2 2 1 16,-2-3-1-16,1-1 2 0,-3-4 0 0,1-1 0 15,1 3 2-15,-1-1-6 0,-2-4-3 0,1 1-26 16,-2-2-44-16,0 0-54 0,0 0-56 0,17-10-69 16,-13 3-204-16,4-2-494 0,-1-4 219 0</inkml:trace>
  <inkml:trace contextRef="#ctx0" brushRef="#br0" timeOffset="-128851.87">26982 5959 163 0,'0'0'149'0,"0"0"-13"0,0 0-19 15,0 0-7-15,0 0-11 0,0 0-1 0,0 0 2 16,0 0 6-16,0 0 9 0,0 0 7 0,-6 5 3 0,6-5-1 16,0 0-1-16,-3 4-1 0,2 1 3 15,-1 0-3-15,-1-1-12 0,0 0-10 0,2 2-8 16,-2 0-11-16,1 0-6 0,-1 1-9 0,1 1 0 15,0-3-12-15,1 3-6 0,-1 1 0 0,0-4-8 16,1 2-3-16,1-1-6 0,0-2 0 0,0 0-3 16,0 0-4-16,1 1-4 0,-1-5-1 0,4 1 1 0,1 1-2 15,2-2-5-15,-7 0-1 0,16-7-9 0,-7 2-4 16,2 0-4-16,-1-3 2 0,-1 3-1 0,2-2 1 16,-5 3-2-16,2-1 4 0,-1 0 0 0,-4 1-2 15,1 1 1-15,0 2-1 0,1-2-1 0,0 2 0 16,-5 1 2-16,0 0-2 0,0 0 0 0,9 5 0 15,-5-2 1-15,-3-1 1 0,2 3 5 0,-2 0-5 16,-1-3 0-16,4 3-1 0,1 1 2 0,-4-2 0 16,2 1 3-16,1 0-2 0,1-1 2 0,-1-1-1 0,0 2 5 15,2-3-2-15,-1-2-1 0,3 2-1 0,-2 1 0 16,6-3-1-16,-1-1 2 0,-1-1-2 16,2 0-1-16,-2-3-2 0,2 0-6 0,0 1-3 0,-3-4-1 15,2 3 1-15,1 0 1 0,-5-2 2 0,2 3 2 16,-5 1 0-16,3-3 1 0,-6 2 2 0,5 2 0 15,-4-3 1-15,3 0 4 0,-5 0 2 0,0 1 0 16,0-1 0-16,-1 2 7 0,-3-2 7 0,4 0-2 16,-6 1 3-16,3-1 5 0,-4 1 9 0,3-1 0 15,-1 2 3-15,-2-2-7 0,1 0-1 0,-1 0 1 16,1 3-2-16,0-1-1 0,2 1-5 0,-1-3 2 16,2 3-4-16,3 2-3 0,-6-3-5 0,6 3 1 0,-7 0-3 15,7 0 1-15,-7 5-2 0,3 2-1 16,0-2 0-16,0 2 3 0,0 1-4 0,-1 2-2 0,1 1 2 15,2 0-2-15,-2 0 2 0,4 1-5 0,-3 4 2 16,3-5 0-16,-2-1-1 0,2 2 1 0,1-2 1 16,0-1-2-16,-1 0 1 0,3-5 5 0,-2 2-6 15,2 0 2-15,2-4-1 0,1 1-1 0,3-1 1 16,2-2-2-16,1 0 3 0,0-2 0 0,-2 1-1 16,3-2-1-16,0 1 1 0,-1-1-4 0,-3-1 5 15,0 0-4-15,-1 3 3 0,-1-2-1 0,1 1-2 16,0-2 1-16,-3 3-3 0,4-1 1 0,-4 0-1 15,0 1 1-15,2 1 1 0,-7 0-3 0,10 3 0 16,-5-1 1-16,-1-1 2 0,0 3 0 0,-1-1 0 16,3-1 0-16,-1-2-1 0,0 3 1 0,-2 1-2 0,3 1-5 15,-2-2 0-15,-1 0-4 0,1-1-3 0,-1 2 0 16,1 1-1-16,-1-3-2 0,-1 1 4 0,0-1-2 16,-2-2 2-16,4 5 4 0,-4-5-1 0,3 5 1 15,-3-5 5-15,2 3 1 0,-2-3-2 0,0 0 5 16,0 0 2-16,0 0 1 0,0 0 3 0,0 0 14 15,0 0-5-15,0 0 0 0,9-9 5 0,-7 3 2 16,-1 1 2-16,0-4-2 0,0 2 2 0,2-3 0 16,-1 3 14-16,0-4-4 0,0 0-5 0,1-1 0 0,2-5 1 15,1 2-1-15,-2 4-9 0,6-4-6 0,-5 5-1 16,1 0 1-16,0 1-8 0,-1 2 2 0,5 1-18 16,-5-1-22-16,2 5-27 0,-1 0-33 0,0 1-33 15,-6 1-41-15,11 3-46 0,-6 1-52 0,-4 1-216 16,3-2-519-16,-3 2 229 0</inkml:trace>
  <inkml:trace contextRef="#ctx0" brushRef="#br0" timeOffset="-128676.33">27671 6088 326 0,'0'0'326'15,"0"0"-21"-15,-4 4-17 0,4-4-28 0,0 0-27 16,0 0-25-16,0 0-20 0,0 4-18 0,0-4-50 0,0 0-65 16,1 3-90-16,-1-3-122 0,0 0-225 0,0 0-412 15,0 0 182-15</inkml:trace>
  <inkml:trace contextRef="#ctx0" brushRef="#br0" timeOffset="-117918.87">23531 6865 65 0,'0'0'68'0,"0"0"-7"16,0 0-8-16,0 0 1 0,0 0-1 0,0 0-1 16,0 0 5-16,0 0-1 0,0 0 3 0,0 0-1 15,0 0 10-15,0 0-4 0,0 0-3 0,0 0-1 16,0 0-3-16,0 0 5 0,0 0-12 0,0 0 1 16,0 0-11-16,0 0 1 0,0 0 1 0,0 0-8 0,0 0-8 15,0 0-6-15,0 0-1 0,0 0 1 0,0 0-1 16,0 0-6-16,0 0 1 0,0 0-2 0,0 0 1 15,0 0-5-15,0 0 0 0,0 0-4 0,0 0-2 16,0 0 9-16,0 0-5 0,0 0 2 0,0 0-1 16,0 0-3-16,0 0 2 0,0 0 2 0,0 0-8 15,0 0 0-15,0 0 2 0,0 0 4 0,0 0-5 0,0 0 4 16,0 0-1-16,0 0-1 0,0 0-1 16,0 0-4-16,0 0 7 0,0 0-1 0,0 0 2 0,0 0-2 15,0 0-1-15,0 0 6 0,0 0-7 0,0 0 5 16,0 0-1-16,0 0 4 0,0 0-3 0,0 0 9 15,0 0 0-15,0 0-1 0,0 0 2 0,0 0-1 16,0 0-3-16,0 0 0 0,0 0-1 0,0 0-2 16,0 0-5-16,0 0 2 0,0 0 1 0,0 0 3 15,0 7-6-15,-1-5 4 0,1-2-6 0,0 8 0 16,0-3 2-16,0-2-4 0,0 5 4 0,0-4 3 16,0 4-9-16,-2-2 3 0,2 0 0 0,0 3 4 0,-1-2 5 15,0 3 6-15,-1-1 4 0,0 1 4 16,0 0 0-16,0 0-5 0,-2 2 4 0,3-2 1 0,-3 1-13 15,2 2 8-15,0-4-3 0,1 3-1 0,-2 2 2 16,2-3-4-16,-1 3 1 0,0-1 2 0,2 1 0 16,-1 2 0-16,1 0-1 0,-1-3 2 0,2 3-6 15,-1-5 4-15,-1 4 2 0,-1-1-6 0,0 3 2 16,2-5-2-16,-3 1 3 0,2 3-1 0,-2-1 3 16,1-3-5-16,-2 0-1 0,3 2 1 0,-2-3-2 15,2 2 1-15,-2 0-3 0,2-4-3 0,-1 3-2 16,-1 4 5-16,3-7-1 0,0 3-1 0,-1 0 2 0,1-1-2 15,0 2-1-15,-3-4-1 0,3 2-3 16,0 1 4-16,0-3-3 0,0 1 1 0,0 3 3 0,0-1-2 16,0 1-2-16,0 2 0 0,0 0 1 0,-1-1 0 15,1-2-1-15,-1 1 2 0,1-2-2 0,0 2 3 16,-3 3-3-16,-2-5 1 0,5 2-1 0,-1-2 0 16,-2 1-3-16,2-2 5 0,-3 0-1 0,4 1-3 15,0-1 0-15,0-1 2 0,-4-1-2 0,4 1 1 0,0-2 0 16,0 3 0-16,0-2-3 0,0-1-2 15,0 3 7-15,0-3-2 0,0 5 1 0,0-3-1 16,-1 3 1-16,1-4 0 0,1 4 1 0,-1-2-2 0,0 0 2 16,-4 0-2-16,4 0-2 0,0 1 1 15,0-1 3-15,0 1-1 0,0-2-1 0,0 2 1 0,0-1 1 16,-1 0-2-16,1 0-2 0,0-1 3 0,0 3-3 16,0-3 3-16,0 3-4 0,0-2 2 0,-1 0 2 15,-2-1-2-15,6 3-3 0,-3-1 3 0,1-1 0 16,0 0 0-16,-1-1 0 0,0 1 0 0,0-1-2 15,3 3 2-15,-2-2 2 0,-1-1-1 0,0-2-1 0,0 4 2 16,0-4-5-16,0 2 3 0,0-2 1 0,3 3 0 16,-6-1-2-16,6-1 3 0,-2 3 3 15,-1-2-4-15,0 1-2 0,3 0 2 0,-2 2-2 0,3-3 3 16,-4 1-2-16,0 2 1 0,1-3 2 0,4 8 0 16,-4-5 0-16,2 1-1 0,-2-2-1 0,-1-1-1 15,3 2 2-15,-3-5-4 0,1 3 1 0,-1-3 2 16,1-2-2-16,1 3 1 0,-2-1 0 0,0-2 1 15,0 4 1-15,0-4 1 0,0 3-4 0,0-4-5 16,2 4 2-16,-1-3 1 0,-1-1-3 0,0-1-10 16,0 2-18-16,2-1-27 0,-1-1-36 0,-1-3-50 0,0 0-209 15,0 0-386-15,9-10 170 0</inkml:trace>
  <inkml:trace contextRef="#ctx0" brushRef="#br0" timeOffset="-115101.98">23574 6904 76 0,'0'0'83'0,"0"0"-4"0,0 0-4 16,0 0-7-16,0 0-4 0,0 0-8 15,0 0 2-15,0 0-10 0,1-5 4 0,-1 5-5 0,0 0-1 16,0 0 3-16,0 0-6 0,0 0-6 0,0 0 0 16,0 0 2-16,0 0 2 0,0 0-5 0,0 0 2 15,0 0-5-15,0 0-5 0,0 0-1 0,0 0-8 16,0 0 4-16,-5-2 4 0,5 2-4 0,0 0-3 16,0 0 0-16,0 0-2 0,0 0 4 0,0 0 1 15,0 0 4-15,0 0 0 0,0 0 1 0,0 0-2 16,0 0 0-16,0 0-3 0,0 0-1 0,0 0 0 0,0 0-4 15,0 0-4-15,0 0-6 0,0 0 3 16,0 0-4-16,0 0 0 0,0 0-1 0,0 0 8 0,0 0-5 16,0 0 0-16,0 0 2 0,0 0 2 15,0 0 2-15,0 0-6 0,0 0 9 0,0 0-6 0,0 0-4 16,0 0 4-16,0 0-3 0,0 0 4 0,0 0 0 16,0 0-7-16,0 0 0 0,0 0 0 0,0 0 2 15,0 0-3-15,0 0-2 0,0 0-1 0,0 0 7 16,0 0-1-16,0 0 2 0,0 0-5 0,0 0 3 0,0 0 1 15,0 0 0-15,0 0 2 0,0 0-1 16,0 0-2-16,0 0 3 0,0 0 0 0,0 0-3 0,0 0 1 16,0 0-3-16,0 0 0 0,0 0-1 0,0 0-1 15,0 0 2-15,0 0 0 0,22 2-2 0,-15-2 0 16,1 0 2-16,0 0-4 0,2 2 1 0,0-2 0 16,3 1 0-16,-5-1 0 0,5 0 0 0,-7 0 0 15,1 0-3-15,-2 0 6 0,2 1-8 0,0 0 6 16,-7-1-3-16,9 0 4 0,-9 0-5 0,10 0 3 15,-3 0 0-15,-7 0-2 0,8-1 1 0,-8 1 2 0,0 0-4 16,8-1 4-16,-8 1-4 0,0 0 5 16,5 0-4-16,-5 0-1 0,0 0 3 0,0 0 0 15,0 0 1-15,0 0 2 0,0 0-2 0,0 0-2 0,0 0-2 16,0 0 1-16,0 0-2 0,-8 9 1 16,8-9-1-16,0 0 2 0,-5 3 2 0,5-3-2 0,0 0 2 15,-5 2-1-15,5-2-2 0,0 0 1 0,-4 4-2 16,4-4 2-16,0 0-1 0,0 0 1 0,-5 1 2 15,5-1-3-15,-5 0 0 0,5 0 3 0,0 0-3 16,-4 6-1-16,4-6 0 0,0 0 5 0,0 0-3 16,-4 1-9-16,4-1 6 0,0 0 1 0,0 0 6 0,0 0-7 15,0 0 2-15,0 0 2 0,-6 1-2 0,6-1-5 16,0 0 4-16,0 0 1 0,0 0-1 0,-1 4 4 16,1-4-6-16,0 0 3 0,-4 3 2 0,4-3-5 15,0 0 4-15,-3 3 3 0,3-3-2 0,0 0 1 16,-5 1 1-16,5-1 3 0,-2 5-1 0,2-5-5 15,-3 3 4-15,3-3-1 0,-1 2 1 0,1-2-4 16,0 6 1-16,-3-4-5 0,3-2 6 0,-2 7-1 0,2-7-1 16,-3 2-1-16,3 2-13 0,0-4 15 15,-1 4-1-15,1-4-3 0,-1 7 5 0,-2-2 3 16,3 0-6-16,-1 2 5 0,-2-3 1 0,3 2 0 0,0-2 1 16,-1 3 0-16,-3-2 1 0,4 3 0 0,-1-3 1 15,0 0-4-15,-2 3 0 0,-1-3-5 0,3 1 7 16,-2 1 1-16,1-4-2 0,-1 4 0 0,-1-2 0 15,3 2-1-15,-3 1-1 0,-1-1 1 0,1-1 0 16,3-1-1-16,-3 3-2 0,3 1 3 0,-3-2-3 16,0-2-3-16,3 3 3 0,1-1 1 0,-3 2-1 15,2-2-1-15,-2 0 1 0,1-2-5 0,2 1 7 16,-2 1 1-16,0-2-3 0,2 5-1 0,0-5 3 0,-1 5 8 16,1-2-2-16,0 1 2 0,-3-2 0 15,2 2-3-15,1 0-1 0,0-1-2 0,-2-2 5 0,2 5-4 16,-2-4-2-16,2 2-2 0,0-1 4 0,0 0-1 15,0-3-1-15,-2 2-1 0,2 2-1 0,0-4-1 16,-2 5 3-16,1-5 2 0,1 1-4 0,0 2-1 16,0-3-1-16,0 3 1 0,0-1 1 0,0-5-1 15,0 5 1-15,0-2-2 0,0 0 1 0,0 2 1 16,0-3-2-16,0 1 0 0,0 0 1 0,0-1 0 16,0 2-2-16,0-1 0 0,0 1 2 0,0 0 2 15,1 2-9-15,1-1 9 0,-2 0-2 0,0 0 1 0,2 1-1 16,-2 2-2-16,0-6 0 0,0 5 1 15,0-2 4-15,0-2-3 0,0 6 1 0,-2-4 0 0,2 3-1 16,-2-4-1-16,2 2 0 0,0 0 0 0,-1 1 3 16,1-2-4-16,0-1 2 0,0 0-2 0,-2 2 2 15,2-1 2-15,0 0-4 0,2-2-3 0,-2 1 1 16,0 0 3-16,0-1 2 0,0 0-4 0,0 0 3 16,0 3-1-16,1-3 0 0,-1 0 3 0,2 2-2 15,0-3-2-15,-2 1-1 0,2 2 0 0,0-1 3 16,-1-2 1-16,-1 3-4 0,3-2 0 0,-2 1 1 0,-1 0 0 15,2 0-1-15,-2 0 0 0,2 1 1 16,-2-3 0-16,0 4 0 0,0-3 2 0,2 2 0 16,-2-3 1-16,3 1-3 0,-3 1 0 0,1-1 3 0,-2 1-2 15,1-3 2-15,1 3-2 0,-1-1-3 0,0 0 2 16,3 0 1-16,-3 3 0 0,1-3-1 0,-1 0 0 16,0 4 0-16,1-3 3 0,2 1-4 0,-3-2 1 15,1 2-3-15,3 0 4 0,0-3-2 0,-4 3 5 16,1 1-4-16,2-3 4 0,-2 1-2 0,-1 0 1 15,0-1-1-15,4 1-2 0,-4-1 3 0,0 0-1 16,1 1-1-16,-1-1-1 0,0 0 0 0,0-2 1 0,0 2-1 16,0 0-1-16,0 2 3 0,1-2-6 0,-1 1 1 15,3 0 4-15,-2 0-1 0,-1-1-2 0,3-1-3 16,-3 3 6-16,0-1 0 0,0-1 0 0,1 1 1 16,-2-1-1-16,2 0 1 0,-2-1-3 0,2 2 1 15,-2-1-1-15,1-2 0 0,-3 1 4 0,3 1-5 16,0-5 4-16,0 7-2 0,0-3 0 0,0 2 4 15,0-6-4-15,-1 6-1 0,1-2 3 0,0-4-2 16,1 7 1-16,-1-5 1 0,0 3-5 0,0-1 1 16,0-4 3-16,0 5-1 0,0 1-1 0,0-3-2 15,0-3 6-15,0 9-3 0,0-4 1 0,0-3-2 0,0 3 3 16,0-1 1-16,0-4-3 0,-1 5 0 0,2-2-2 16,-1 5 4-16,0-3-1 0,-1-3 0 0,1 4 0 15,0-2-1-15,-3 0 0 0,3-4 0 0,0 7 0 16,0-2 2-16,3-3 0 0,-6 2-1 0,6 0 0 15,-6 1-4-15,3 0 5 0,0-5-1 0,3 5-1 16,-2-1-1-16,-2 1 1 0,2-1 1 0,-1-1-2 16,0-3 2-16,0 8-2 0,0-4 0 0,0 1 0 15,0-1 1-15,0 0 3 0,0 0-3 0,0 0 0 16,0 2 6-16,3-3-4 0,-3 2-2 0,1-1-5 0,-1 1 5 16,0 0 3-16,0-2-3 0,0 1 0 0,0 1-1 15,0 0 2-15,0 0-1 0,0-3 0 0,0 7 3 16,0-4-2-16,0 0-2 0,3 2 2 0,-2-1-5 15,0 3 6-15,-1-3-2 0,3 0-5 0,-3 2 5 16,1-1 0-16,-1 0 0 0,0-2-1 0,3 2 0 16,-2-1 1-16,-1 1 2 0,0-3-1 0,3 2 0 15,-2 0-1-15,-1-1 4 0,1 0-4 0,-1 0-1 16,0-3 0-16,0 2 2 0,0 1 0 0,0-5-3 16,0 6 2-16,0-4 0 0,-1 3 0 0,1-1 2 15,0-4 0-15,-1 7-1 0,1-7-2 0,-3 6 1 16,6-3 1-16,-3-3-3 0,0 7 2 0,-3-3-2 15,6-1-3-15,-3-3 5 0,0 7 2 0,0-5-1 0,0-2-2 16,0 6 2-16,0-6-5 0,1 4 5 0,-1-4-1 16,0 0-1-16,0 3-1 0,0-3-1 0,0 0-2 15,0 0 1-15,0 0-1 0,0 0 2 0,0 0 0 16,0 0 0-16,0 5 3 0,0-5-2 0,0 0 2 0,0 0 0 16,0 0 0-16,0 0 0 0,0 0-1 15,0 0-1-15,1 3 1 0,-1-3 1 0,0 0-2 16,0 0-2-16,0 0 5 0,0 0-3 0,0 0 0 0,0 0 3 15,0 0-1-15,0 0-1 0,0 0 3 16,0 0-2-16,0 0-3 0,0 0 4 0,0 0-6 16,0 0 5-16,0 0-1 0,0 0 1 0,0 0 5 0,0 0-4 15,0 0 0-15,0 0 0 0,0 0-1 0,0 0 0 16,0 0 5-16,0 0-4 0,0 0 1 0,0 0-2 16,0 0 0-16,0 0 5 0,0 0-9 0,0 0 6 15,0 0-5-15,0 0 4 0,0 0-1 0,0 0 3 16,0 0-2-16,0 0 1 0,0 0-1 0,0 0-1 15,0 0 1-15,-9 1-2 0,9-1-1 0,0 0 3 16,0 0-3-16,-10-1 2 0,10 1-1 0,0 0 3 0,-13 0 0 16,13 0 0-16,-9 0-4 0,4 0 3 0,0 1-2 15,-4 1 2-15,1-1 1 0,-1 1-7 16,-1-1 5-16,-1 3 2 0,0-3-1 0,1 1 3 0,-1 0-2 16,3-1 1-16,0 0-1 0,1-1-3 0,0 4-1 15,2-4 3-15,5 0-3 0,-9 1-8 0,9-1-27 16,-5-5-56-16,5 5-90 0,3-10-186 0,-1 2-398 15,3-3 177-15</inkml:trace>
  <inkml:trace contextRef="#ctx0" brushRef="#br0" timeOffset="-112930.75">23597 6992 25 0,'0'0'152'0,"0"0"-11"0,0 0-3 16,0 0-20-16,0 0-11 0,0 0-9 0,0 0-9 15,-14-4-10-15,10 5-10 0,-2-3-4 0,-2 1-7 16,2-1 3-16,1 0-3 0,5 2-7 0,-7-3 14 16,7 3 8-16,-7-1-3 0,7 1-3 0,0 0-12 15,-7-1-2-15,7 1-7 0,-2-3-8 0,2 3 4 0,0 0-8 16,0 0-7-16,0 0-1 0,0 0 1 15,0 0-2-15,0 0-2 0,0 0-7 0,0 0-2 0,19 0 2 16,-19 0-2-16,9 0-4 0,-9 0 2 0,10 1-5 16,-4-1 2-16,-6 0 3 0,13 0-4 0,-9 0-11 15,-4 0 11-15,11 2-2 0,-4-2-2 0,-2 1 0 16,0 0 0-16,-1 2 0 0,1-1-3 0,0 0 3 16,0 0-6-16,-1 1 0 0,-1 0-3 0,-1-1 0 15,2 1-4-15,-1 1-1 0,-2-1 0 0,-1 2-5 16,0-1 1-16,0-1 2 0,-4 1 0 0,3 1-2 15,-3 1 8-15,0-2-4 0,-1-1 1 0,1 4 3 0,-1-3 1 16,1-1 0-16,2 2 2 0,-1 1-3 0,-2 0-1 16,1-3 6-16,4 4-8 0,-4-2 2 0,4 2 4 15,-1-1 1-15,2 1 1 0,-1-3-3 0,0 1-2 16,3 0 3-16,-2 0-1 0,3-1 2 0,0 1 4 16,0-1-5-16,1 2 2 0,0-4 2 0,0 2-1 15,-1-1-2-15,-3 0 3 0,3 0 0 0,-3-1-4 16,-1-2-1-16,7 4 1 0,-6-1 2 0,-1-3 2 15,0 4-1-15,0-4 3 0,-1 7-2 0,2-2 0 16,-5-1-3-16,3 0 3 0,-3-1-1 0,0 4 1 16,0-3 0-16,0 0 0 0,3 1 2 0,-4 0-3 0,0-3-3 15,1 3 1-15,-1 0 4 0,1-1 0 0,0 0-1 16,3 2 0-16,-6 1-2 0,5-3 3 0,-2 1-4 16,3 0 3-16,-3 1-1 0,2 0 1 0,-1 0-2 15,1 0 0-15,0-1 1 0,0 1 5 0,0-2-5 16,1 3 3-16,0-2-4 0,-2 0 1 0,2 1 0 15,1-1-1-15,0 0-4 0,1-1 3 0,2 2 2 16,-2-2-1-16,0 0 0 0,3 0 1 0,-2 2-3 16,1-3 1-16,1-2 1 0,-4 2 1 0,0-3-4 0,2 8 5 15,0-5-2-15,-2-3 5 0,-4 5-1 16,0-4-1-16,3 2 2 0,-3 3 9 0,-1-3-3 0,-2 0 0 16,1-1 1-16,1 3-1 0,-1-3-1 0,1 3 0 15,-1-2-3-15,0 2-5 0,1-1 2 0,1 1 4 16,0 0-3-16,2-1 2 0,-2 2-3 0,3 0 3 15,-4-1-2-15,5 0 1 0,-3 1 1 0,2 2-2 16,0 0 0-16,-1 2 0 0,1-4-1 0,1-1 0 16,-1 3-3-16,1-3 2 0,0 2-2 0,1 1 3 15,-1-4-4-15,3 3-1 0,-1-1 3 0,2-4-1 16,0 5-3-16,0-2 1 0,1-2 3 0,0 2 2 0,-1-4-4 16,0 2 0-16,0 0 1 0,0 1 0 0,0-3-2 15,-4-1 2-15,3 5-1 0,-2-4 3 0,-1-1-3 16,1 6-2-16,-1-6 4 0,0 0-5 0,-2 6 6 15,-1-1-4-15,-2-1 1 0,0-1-4 0,-1 0 4 16,1 2 2-16,-1 0 0 0,1-2-2 0,-1 4 1 16,1-1-3-16,0-2 2 0,1 5 0 0,-1-1-1 15,2-1 0-15,-1 2 5 0,2-4-5 0,-1 7-2 0,2-4 5 16,1-1 2-16,0 0-2 0,4 1-8 16,-3 1 9-16,2-1-3 0,-1 0 5 0,2-2-2 15,0-1-2-15,0 1-1 0,0 1 4 0,1-3-4 0,0 0 3 16,0 2-5-16,0-1-7 0,0 0 1 0,-1-1-2 15,0-2 5-15,0 1-1 0,-2 0 0 0,1 0-1 16,-3-3 2-16,2 3 2 0,-2 2 1 0,0-5 1 16,-7 4 0-16,4-1 3 0,-2 1-2 0,0-3 6 15,-4 5 4-15,1-1-1 0,1-1 4 0,-1 1-7 16,0 2 5-16,3-2-2 0,-2 0-3 0,3 2 3 16,-1-3 0-16,2 3-2 0,-1-1 0 0,3 0-6 0,0 2-1 15,1-1 3-15,2 1-3 0,3-1-6 16,0 0-15-16,3 0-2 0,1 2-22 0,-1-2 4 15,1-1-16-15,1 2-3 0,-1 0-3 0,0-1 4 0,-1-1-8 16,-2-1-9-16,-1 1 8 0,1 0 6 0,-3-2 9 16,-1 0 4-16,2 0 11 0,-4 1 0 0,0-2 20 15,0 1 17-15,0-4-4 0,-2 5 15 0,-1-1 8 16,1-1 4-16,-2-1 2 0,1 1 10 0,-1 1 2 16,0 0-4-16,0-2 0 0,-3 2 0 0,3 0-2 15,0 0-5-15,0-1-5 0,2 1 5 0,-3 1 0 16,0 0-6-16,1-1-1 0,1 3 2 0,1-3-5 15,-1 3 0-15,3-1-3 0,0 1-4 0,2-1 3 0,-1 2-1 16,3-1-4-16,-2-2 2 0,3 2-1 16,4 3-1-16,-1-3-3 0,-2-1-5 0,1-1 0 0,0 2-2 15,-2-2 3-15,1 1-4 0,-3-2 4 0,1 1 1 16,0-2 1-16,-4 0-2 0,4 1-2 0,-3 0 4 16,-1-1 2-16,0-3-1 0,-5 7 5 0,5-4 0 15,-4-1-7-15,0 3 1 0,2-4 6 0,-1 3-2 16,-3-1 6-16,3 0-5 0,-4 1-1 0,3-1 7 15,0 2-7-15,0-2 1 0,-1 3 0 0,1-2-2 16,2 1-3-16,0 0 0 0,1 0-1 0,1 1 4 16,0 2-1-16,1-2-3 0,1 1 0 0,0-1-9 0,3 2 3 15,2 4-8-15,-2 0 1 0,1-3-4 16,-1-1-4-16,-2 2-1 0,3-3 0 0,-4 0 4 0,0 3 4 16,-1-4-1-16,1 0-5 0,0 0 2 0,-2 0 8 15,0-1-6-15,0 1 9 0,0-2-2 0,0-4 5 16,0 5 1-16,0-1 2 0,0-4-1 0,-2 6-2 15,2-6-3-15,0 4 7 0,0-4 3 0,-2 4-8 16,2 1 2-16,0-5 4 0,4 6 1 0,-4-1-5 0,2 1 2 16,0-1 3-16,-1 0-3 0,3 2 3 15,-1-1-4-15,-1 3 3 0,0-4-2 0,0 3 1 16,-1-3 1-16,-1 1 3 0,2-1-4 0,-2 1-1 0,0-1 8 16,2-1 9-16,-2-4 17 0,0 6 16 0,0-6 11 15,0 3 7-15,0-3 2 0,-4 3-8 0,4-3-5 16,0 0-7-16,-3 2-1 0,3-2-7 0,0 0-9 15,0 0-7-15,0 0-9 0,-2 3-1 0,2-3-14 16,0 0-13-16,-2 5-13 0,2-5-21 0,0 4-19 16,0-4-30-16,0 0-40 0,0 0-140 0,0 0-299 15,0 0 132-15</inkml:trace>
  <inkml:trace contextRef="#ctx0" brushRef="#br0" timeOffset="-111086.45">24301 6907 70 0,'0'0'110'16,"0"0"-7"-16,0 0-9 0,0 0-15 0,0 0-11 15,0 0-4-15,0 0-6 0,0 0-15 0,0 0 6 16,0 0 3-16,5 13-17 0,-2-11-5 0,-3-2 0 0,0 6-4 16,1-3 7-16,2 0-11 0,-3-3 0 0,0 5 2 15,2-3-8-15,-2-2 6 0,0 0-2 16,-1 5-1-16,1-5 4 0,0 0-6 0,0 0 3 0,-1 4 2 16,1-4-2-16,-3 4 4 0,3-4-3 0,0 0-11 15,0 0 1-15,0 0 0 0,0 0-4 0,0 0 5 16,0 4-1-16,0-4-7 0,0 0 3 0,0 0-2 15,3 4 1-15,-3-4 3 0,0 5-7 0,0-5-2 16,2 4 9-16,-2 0-1 0,2 0-5 0,-2 1 1 16,0-2 3-16,0 2 7 0,0-1-8 0,0 3 1 15,1-2 5-15,-1 0-11 0,0 2 10 0,0 0 1 0,1 3 11 16,-1 0-2-16,0-1 0 0,0 3 3 0,0-3-1 16,-1 4-1-16,0 3 8 0,1-2-8 0,-2 3 2 15,1-1-5-15,0 1 0 0,-2 1 0 0,3 0-3 16,-1-2-2-16,-2 2 0 0,1 2 1 0,-1-3-1 15,-2 1-3-15,3 0 3 0,-1-3-8 0,2 2 1 16,-2-1-3-16,2 0 1 0,-2 1 3 0,3 1-3 16,0-2 3-16,-1 0-3 0,0-5-3 0,1 6 5 0,0 0-2 15,-3 1-1-15,3-1-3 0,0-1 5 16,0 2 0-16,0 2-1 0,3-3 0 0,-6 1 2 16,3-2-3-16,0 4 3 0,-1-2 2 0,-2 0-1 0,2 0-2 15,-4-1 0-15,5-2-4 0,-4 2 1 0,3 0 2 16,-2 0-4-16,2-1-1 0,1 0 4 0,-2-1-1 15,2 4 0-15,-2-6 1 0,4 0-9 0,-4 4 7 16,4-5 3-16,-2 4-7 0,2-1 3 0,-2-3 3 16,-2 1-1-16,2-2-3 0,0 5 6 0,0 1-4 15,-2-4-1-15,2-4 4 0,0 6-5 0,-1-3 3 16,1 1-1-16,1-3-7 0,-1 1 5 0,0 1-2 0,-1-1 2 16,-2 0-5-16,3-2 8 0,0 1 0 0,-1 3 1 15,2-4-2-15,-2 3-1 0,1-2 0 16,0 0 0-16,0 4 1 0,0-2 2 0,0-2-1 0,-2 2-4 15,0-4 2-15,2 3-1 0,0 0 0 0,-2 0 0 16,2 1 6-16,-2-2-6 0,1 0-5 0,1 2 6 16,0-1 0-16,-3 1 2 0,3 0-3 0,0 1-2 15,3-1 2-15,-2-2-2 0,-1 2 3 0,2 0-2 16,0-3 5-16,0 2-2 0,0-2 0 0,-2-1-4 16,4-1 1-16,-3 0-3 0,3-1-1 0,-4-2 3 15,1 2-7-15,2-2-3 0,-3-2-2 0,0-2-4 16,1 9-6-16,-1-7-8 0,0-2-28 0,0 0-18 0,0 0-42 15,0 0-151-15,0 0-291 0,4-11 129 16</inkml:trace>
  <inkml:trace contextRef="#ctx0" brushRef="#br0" timeOffset="-109419.3">24250 7009 85 0,'0'0'105'0,"0"0"-8"15,0 0-11-15,9-7-3 0,-5 4-16 0,-4 3 1 0,5-3-5 16,-5 3 1-16,5-2 3 0,-5 2 3 16,4-3-8-16,-4 3 7 0,4-4-6 0,-3 1-5 15,0 1 0-15,-1 2 4 0,4-4 0 0,-4 0-6 0,4 0-8 16,-4-1-1-16,4 3-6 0,-3-1 1 0,-1 3-3 16,3-7-7-16,-1 2-2 0,-2 1-5 0,0 0-1 15,0 4-2-15,0-4 3 0,0 4-3 0,3-4 0 16,-3 4-3-16,0 0 4 0,0 0 0 0,1-4-2 15,-1 4-7-15,0 0-6 0,1-6 1 0,-1 6 3 16,0 0-5-16,0 0 0 0,0 0 2 0,0 0-2 16,0 0 0-16,8-1 0 0,-8 1-5 0,5 0 4 0,3 0 0 15,-2 0-1-15,4-1-2 0,-2 0-2 0,3 1-3 16,-3-2-4-16,1 2-3 0,-1 0 3 16,-1 0 1-16,1 2 1 0,0-2 0 0,-3 0-3 0,-5 0 2 15,13-2 4-15,-13 2-1 0,7 0 1 0,-7 0 0 16,8 0 3-16,-8 0-3 0,0 0-1 0,5-1-2 15,-5 1-2-15,0 0 4 0,0 0-1 0,0 0-2 16,0 0 5-16,2 5-1 0,-2-5-2 0,-2 6 2 16,2-6 2-16,0 5-8 0,0-5 1 0,-2 4 4 15,2-4-1-15,0 0-2 0,-2 5 7 0,2-1-1 16,2 0-7-16,-2-4 0 0,0 5 7 0,0-5-2 0,0 7-1 16,2-3 2-16,-2 1 1 0,2-3-4 0,1 5 1 15,-3-2-2-15,2 0 1 0,0 2-1 0,-2-1 7 16,3 2-4-16,-3 2-1 0,0-5 3 0,0 5-3 15,2-2-2-15,-2 2 1 0,2 2 8 0,0-3-4 16,-1 3 5-16,2 0-1 0,-2 0-4 0,-1-1 0 16,2 5 2-16,0 0-5 0,-2-1 3 0,0 2 2 15,0 1-3-15,-2 0 5 0,0 1-2 0,2-2-5 16,0 1 2-16,-4-1 3 0,4-1-6 0,3 1 1 16,-3 1-5-16,-3-1 4 0,2-3 6 0,1 2-8 15,0 0 9-15,0-7-3 0,0 4 0 0,0 0 4 0,0 2-2 16,-2-3-3-16,4 4 2 0,-4-5 1 0,4 4 3 15,-2-3-6-15,0 5 1 0,0 0 0 16,0-3 4-16,1 2-1 0,-2 0 2 0,1-1 0 0,0-3-5 16,0 4 5-16,0-4-6 0,0 1 0 0,-2-2 6 15,0 1-3-15,2 1 0 0,-2-1-2 0,-1-2 1 16,-1 2 9-16,-1-2-2 0,1 1-3 0,1-3-2 16,-1 4 7-16,0-1-6 0,1-1 0 0,-2 1-3 15,0 0 1-15,0 0-2 0,1 1 2 0,0-1 1 16,2 1-2-16,-1 0 0 0,1 1-2 0,2-2 6 15,0 0-4-15,0 0 1 0,0 1 3 0,0 0-3 0,1-1-4 16,0 0 7-16,-1 0 0 0,1 0-9 0,-2 0 5 16,2 0 1-16,-2-1 2 0,1-1 5 0,1 1-6 15,-1-1 3-15,-1-2-4 0,1 1-1 0,0 0-1 16,-1 1-1-16,1 0-1 0,-1 1 3 0,2-3 0 16,0 1-1-16,-1-2 5 0,3 2-4 0,-1 2 1 15,0 0-4-15,-1-3 5 0,0 0 0 0,1 1-4 16,-4 0-2-16,4-2 5 0,-2-1-1 0,0 5-1 0,0-4 3 15,1 0 0-15,-4 1-4 0,3 0-3 16,0 0 6-16,0-2-1 0,0 1-3 0,0 0 5 0,2-2-3 16,-2 2-1-16,1 1 0 0,0-2-3 0,2-1 5 15,-1 2-1-15,1-1-1 0,0 2-1 0,1-1 1 16,0 0-3-16,-1-1 5 0,1 1-3 0,-1-2 1 16,1 3-1-16,-2-2 0 0,1 1-4 0,-1-3 0 15,0 5 1-15,-4-4 0 0,2 3 4 0,-2-1-1 16,-3-2 2-16,3 3-4 0,-1-2 3 0,-1 1 0 15,0 0-4-15,1 0 1 0,1 1 2 0,-3-2 0 16,3 2-1-16,-1-1-2 0,3 0 5 0,-4-1 1 0,3 2-4 16,0-2 1-16,1-1 4 0,-1 1 0 0,1 0-3 15,0-5-5-15,-2 5 6 0,2-5-2 16,0 6 3-16,0-6-10 0,-2 4 13 0,2-4-7 0,0 0 5 16,0 2-5-16,0-2 6 0,-2 5 2 0,2-5 1 15,0 0 0-15,0 5 5 0,0-5-2 0,-4 2-3 16,4-2-2-16,0 0 2 0,-2 7 0 0,2-7-4 15,-4 2 4-15,4-2-4 0,-3 3-4 0,3-3 5 16,-4 3-2-16,1-2 3 0,3-1 2 0,0 0-5 16,-5 6 8-16,2-4 4 0,1 1-2 0,-2-1 0 15,1 1 3-15,-1 1-3 0,0-1 0 0,0 2-1 0,1-2-1 16,-1 1-5-16,0 0 7 0,0-1-3 0,2 1-5 16,-2-2 1-16,0 2 2 0,4 0-5 0,0-4 6 15,-5 3-6-15,5-3 1 0,-2 5 0 0,-1-4 0 16,3-1 0-16,-1 5-3 0,1-5 0 0,0 5 1 15,0-5 0-15,0 0 4 0,0 0-2 0,1 4-5 16,-1-4 2-16,0 0 0 0,0 0-6 0,0 0-10 16,0 0-24-16,17-8-24 0,-14 4-49 0,1-2-86 15,-1-5-116-15,1 0-342 0,-3-6 151 0</inkml:trace>
  <inkml:trace contextRef="#ctx0" brushRef="#br0" timeOffset="-108130.34">24287 7040 140 0,'0'0'131'0,"0"0"-14"0,0 3-15 0,0-3-3 16,0 0 0-16,0 0-2 0,8 5-4 0,-2-2-5 16,-6-3-10-16,9 1 0 0,-1 0-9 0,0 2-9 15,-1-2-2-15,2-1-15 0,-1 4-2 0,-2-1-1 16,2-1-6-16,-3 0-5 0,-1 0-2 0,1-1-8 16,-5-1 3-16,4 3 0 0,-3 1 1 0,0 0-2 15,-1 0-1-15,0 0-5 0,-1 1-4 0,-1 0 4 16,0 1-7-16,1 0 3 0,0 2 2 0,-2-3-1 0,1 2-3 15,-1-2 1-15,2 2-5 0,-1-2 2 16,0 1-2-16,0 0-3 0,-1 0 0 0,0 0 0 0,2 2 3 16,-2-2-4-16,3-1 3 0,-1 2-1 0,1-4-3 15,0 2 2-15,0 2-3 0,1-1 2 0,-1-2-7 16,3 3 4-16,-2-2-3 0,3 0 1 0,1 3-4 16,-2-4 3-16,1 3 0 0,-1-2-3 0,3 0-2 15,-4 0 5-15,3-1-1 0,0 3-4 0,-1-2 3 16,-3 0 2-16,3-1 0 0,1 1-4 0,-2-2 4 15,0 2 1-15,0-1 4 0,-1 0-2 0,3-1-4 16,-4 1 3-16,1 0 3 0,0-2-2 0,-2-2 3 0,0 6 0 16,0-6-5-16,-2 6 7 0,0-3-2 0,-2 0 4 15,0-1 1-15,1 1 3 0,-3 0 7 0,1 3-8 16,0-5 8-16,2 2-3 0,-1-2-3 0,0 2 3 16,1 1-6-16,-1 1 0 0,3-2-4 0,0 1 7 15,1 0-4-15,1 2 1 0,2 0 0 0,-1-1 0 16,3 1-4-16,3 1 1 0,-3 1-5 0,3 1 0 15,-2-4-16-15,2 3 8 0,-1 1 1 0,-2-5 1 16,-1 4-3-16,0-1 5 0,-1-1 1 0,-1 1-2 16,3-2 0-16,-5 1 0 0,2-1 2 0,0 3 2 15,-4-3 2-15,0 2-1 0,-3 1 4 0,0-2 9 0,1 2-2 16,-3-1-4-16,-1 0 11 0,-1 0 2 0,1 1-3 16,1 0 2-16,0-2-6 0,-2 4 3 0,3-2-5 15,1-1 0-15,1 3 0 0,0-2-4 0,-1 0-1 16,1 2 4-16,4 0-4 0,-1 0-2 0,2 2 3 15,1-5 1-15,-1 5-1 0,4 0-2 0,-3-3-3 16,1 2 8-16,0 1-8 0,-1-3 2 0,-1 3-2 16,2-3 3-16,-2 2-4 0,1-2 1 0,-2 1-1 0,-2-1-3 15,1-1 6-15,-2 2-2 0,0-2 1 0,0-2-3 16,-2 2 4-16,0 1-4 0,0-4-1 0,2 2 2 16,-1-2-1-16,0 2-1 0,1-2 5 0,-1 0-2 15,1-1-2-15,-2 1 1 0,3-1 1 0,-1 2-1 16,3-1 4-16,-1-1-5 0,-2-1 1 0,3 4 3 15,0-2-4-15,-2 2-4 0,2 0 3 0,0-1-3 16,-2-1 9-16,4 3-8 0,-2 1 6 0,1 0 0 16,-1 0-1-16,1 2-2 0,-1-1 1 0,3 2 0 15,-2-3 1-15,-1 0-2 0,4 3 0 0,-3-3 2 16,3 0 1-16,-3 0-2 0,3 1 3 0,-1 0 0 16,0-2 0-16,0 0-2 0,0-1 0 0,-1 0-3 0,2-1-2 15,0-1 5-15,-1 1 0 0,0-2-5 0,-2 2 0 16,1-2 2-16,0 0 0 0,-2 1 7 0,-1-1-2 15,-2 1 3-15,1-2 7 0,-4 1 5 0,0 0 14 16,-1 0 14-16,0 0 3 0,1-1-4 0,0 0-3 16,-2 1-3-16,3-1-3 0,-2 1-3 0,5-2-4 15,-6 2-4-15,7 1 1 0,-3-1-6 0,3 2-1 16,-2-1-1-16,3 1-7 0,0-1-19 0,0 0-21 0,3 0-30 16,-2-1-38-16,2 2-54 0,-2-2-206 15,-1-4-386-15,0 0 170 0</inkml:trace>
  <inkml:trace contextRef="#ctx0" brushRef="#br0" timeOffset="-105787.15">22869 8697 14 0,'0'0'91'0,"0"0"-12"0,0 0-4 16,0 0-7-16,0 0-5 0,0 0 0 0,0 0-6 0,0 0 4 15,0 0-10-15,0 0-9 0,0 0-2 16,0 0 2-16,0 0-1 0,0 0-5 0,0 0 1 16,0 0 1-16,0 0-5 0,20-2-5 0,-20 2-2 0,5 0 2 15,-5 0-7-15,12 0 3 0,-6 0-6 0,-6 0-2 16,13-3-2-16,-6 3 3 0,1-2 0 0,0 2-1 15,-2 0-1-15,7 0 2 0,-8 0-3 0,8 0-2 16,-4 0 1-16,5 0-2 0,-2 0-2 0,0 2 4 16,1-2-7-16,1 1-3 0,0-1 4 0,2 2-6 15,-1-2-3-15,3 0 2 0,-3 1 0 0,-1 0 0 16,0 0-6-16,0 1 7 0,-1 0 1 0,1-2-2 0,4 0 0 16,-4 0 2-16,-2 0 7 0,-2 1-3 0,3 0 5 15,-4-1 3-15,1 0-2 0,1-1 2 0,1 2-6 16,-2-1-1-16,0-1 4 0,2 1-6 0,-1 0 4 15,3 0-3-15,-1-1 1 0,1 1-4 0,-1-2-3 16,5 2 7-16,-3 2 1 0,-1-2-1 0,4 0-5 16,-4 0-1-16,0 1 5 0,0-1-11 0,-1 0 5 15,0 0 2-15,-2 0 0 0,2 0 3 0,-3-1-4 0,1-3 0 16,-2 3 3-16,-1 2 7 0,0-1-9 0,0 0 0 16,-2 0 7-16,7 0-3 0,-7 2 2 0,2-2-2 15,2 0 3-15,2 0-1 0,-1 0 3 0,2 0 0 16,-3 0 1-16,4 2 1 0,-1-2-4 0,2 0 0 15,3 0-1-15,1 0 2 0,2 0-1 0,-1 0-3 16,2-2-3-16,-3 0 2 0,8 1 0 0,-4-1-1 16,5 2-1-16,-7-2 3 0,-2-1-6 0,1 3 2 15,-1-2 1-15,-6 1-6 0,0 1 6 0,-2-2-7 16,2 2 4-16,-1-2-1 0,-5 2 3 0,0-1-4 0,3-2 7 16,-2 2-7-16,-1 1 7 0,1-2-1 0,0 1 0 15,4 1-2-15,-1-2 1 0,3-2 0 0,-3 3 3 16,4-1 1-16,3 1-3 0,4 0 5 0,-2 1-1 15,1-3 1-15,2 3 0 0,-1-4-1 0,-2 1-2 16,2 2 0-16,-4 0-2 0,0 0 1 0,0 1-1 16,-2-2-1-16,-2 2 0 0,-5 2-2 0,5-4 2 15,-1 2 2-15,-4 0-1 0,1 0-1 0,-1 0-2 0,3 0 2 16,-3 0-6-16,1 2 3 0,0-2 3 16,0 1-3-16,3-1 5 0,-3-1-2 0,4 1-2 15,-1 0-1-15,1 0 4 0,4 0-1 0,-4-2 2 0,4 2-4 16,0 2 7-16,-3-2 1 0,6-2 4 0,-7 2 5 15,1 0-1-15,5 2-3 0,-1 0 2 0,-6-1-4 16,0 2 1-16,1-3-2 0,-1 1 0 0,2 0-3 16,-4 1-2-16,0-2 1 0,1 3-1 0,-1-3-2 15,-2 1 2-15,4-1 2 0,-4 1-4 0,1 1-1 16,3-2 1-16,-4 1 1 0,3 1-2 0,-1-2-1 16,0 3-1-16,2-1 1 0,0 0 1 0,1-1 11 0,1 1 7 15,2 2-2-15,-1-2-5 0,6 1 7 0,-3-1 1 16,-1 1-7-16,3-1 1 0,-2 3 10 0,1-4 2 15,-1 0 0-15,4 0 4 0,-1-1 1 0,-3 2-3 16,-1-2 5-16,5 3 9 0,-1-2-1 0,-2 0 3 16,2 0-4-16,0-1-5 0,-2 1 0 0,8 0-6 15,-10-2 4-15,5 2-3 0,-4 3-2 0,-2-3-3 16,-2-1-2-16,-2 2-1 0,6-2-3 0,-2 2-1 16,-3-1 1-16,-1-1-1 0,2 0 3 0,-2 2-2 15,5-2 1-15,-5 2 0 0,0-2-1 0,0 0 1 0,0 1-3 16,-3-1-3-16,-1 0-7 0,-1 0 1 15,-3 1 1-15,4-1 3 0,-9 0-3 0,9 0-2 0,-9 0 1 16,5 0-2-16,-5 0-3 0,0 0-1 0,5 1-7 16,-5-1-17-16,0 0-20 0,0 0-37 0,0 0-53 15,0 0-53-15,-22-1-265 0,15 0-485 0,-1 0 215 16</inkml:trace>
  <inkml:trace contextRef="#ctx0" brushRef="#br0" timeOffset="22937.31">23142 10855 56 0,'0'0'131'0,"-5"3"-14"0,5-3-10 0,0 0 1 16,0 0-6-16,0 0-5 0,0 0-5 0,-4 2-8 15,4-2-1-15,0 0-1 0,0 0-10 0,0 0-4 16,0 0-1-16,0 0-4 0,0 0 5 0,0 0-7 15,0 0-3-15,0 0-6 0,0 4-4 0,0-4-5 0,0 0-1 16,0 0-10-16,0 0-6 0,0 0 4 16,0 0-5-16,0 0-2 0,0 4-2 0,0-4 0 15,0 0-5-15,0 0 1 0,0 0 1 0,0 0-3 0,0 0-3 16,0 0-4-16,0 0 2 0,0 0-6 16,0 0 1-16,0 0 3 0,4 4-1 0,-4-4-1 0,0 0 5 15,0 0 0-15,10-1 1 0,-10 1 2 0,0 0-4 16,13-3-1-16,-8 2-1 0,0-1 2 0,4 1-3 15,3-1-3-15,-6 2 5 0,8-2-7 0,-1 2 0 16,2-4 4-16,2 3-6 0,1-1 3 0,0 2 2 16,2-2-1-16,-1 1 1 0,-1 0 0 0,1 1-4 15,-1 0 5-15,3-3-5 0,-2 3 0 0,-6 0 2 16,2-1 0-16,-2 0 0 0,1 0-2 0,-3 1-1 16,2 0 1-16,-3-1 4 0,2-1-7 0,-3 1 5 0,0 1-3 15,2-3-7-15,-2 3 5 0,-1 0 6 0,-2 0-3 16,3-1 1-16,-4 1 0 0,3-1 0 0,3 1-2 15,1 0 0-15,-2 0-3 0,-1 0 1 0,0 0 7 16,-2 1-4-16,5-1 2 0,-8 0-7 0,5 1 3 16,-2-1 2-16,1 0 0 0,-1 0 1 0,1 3-5 15,-8-3 6-15,13 0-2 0,-6 0 0 0,-1 0-3 16,1 0 4-16,-7 0-2 0,11 0 0 0,-11 0 0 16,8 0-1-16,-8 0 4 0,6 0 0 0,-6 0-1 15,0 0-6-15,0 0 3 0,7 0 1 0,-7 0-3 16,0 0 6-16,0 0-2 0,0 0 2 0,0 0 1 0,0 0-2 15,0 0-2-15,0 0 0 0,0 0-2 0,0 0-18 16,0 0-15-16,0 0-29 0,0 0-43 0,0 0-220 16,0 0-353-16,-23-4 156 0</inkml:trace>
  <inkml:trace contextRef="#ctx0" brushRef="#br0" timeOffset="25088.9">23139 10963 54 0,'0'0'74'0,"-8"1"-3"0,8-1-3 0,0 0-3 15,0 0-4-15,0 0-1 0,0 0-2 0,0 0 10 16,0 0-4-16,0 0 6 0,0 0-1 0,0 0-6 16,0 0-1-16,0 0 1 0,0 0-13 0,-7-1-9 15,7 1-2-15,0 0 4 0,0 0-7 0,0 0 0 16,-4-3-4-16,4 3-1 0,0 0-6 0,0 0 1 16,0 0-4-16,0 0 1 0,-6-3-4 0,6 3 1 0,0 0-3 15,0 0 5-15,0 0-13 0,-2-4 4 0,2 4 10 16,0 0 4-16,-4-1 2 0,4 1-2 0,0 0 5 15,0 0-3-15,-3-4 4 0,3 4-2 0,0 0-2 16,-2-2-7-16,2 2-2 0,0 0 3 0,0 0-10 16,0 0 7-16,0 0-5 0,0 0 0 0,0 0 0 15,0 0-3-15,0 0-4 0,0 0 1 0,0 0-1 16,0 0 0-16,-7 0-2 0,7 0-2 0,0 0 3 16,0 0-2-16,0 0 3 0,0 0 1 0,0 0 1 15,0 0 4-15,0 0 2 0,0 0-7 0,0 0 2 16,0 0 4-16,-4-3 1 0,4 3 0 0,0 0 3 0,0 0 3 15,-2-4-1-15,2 4-2 0,0 0-4 16,0 0 0-16,0 0 2 0,0 0 0 0,0 0-3 0,0 0 4 16,0 0 1-16,0 0-5 0,0 0 5 0,0 0 1 15,0 0 3-15,0 0-1 0,0 0-5 0,0 0 5 16,0 0-2-16,0 0 0 0,0 0-4 0,0 0-1 16,0 0-1-16,0 0-3 0,0 0-1 0,0 0 0 15,0 0-2-15,0 0-1 0,0 0-3 0,0 0 4 16,0 0-8-16,0 0 7 0,0 0-9 0,0 0 9 15,0 0-2-15,0 0-1 0,19 1 4 0,-14-1-2 16,5 0 2-16,1 0 1 0,1 0-4 0,2-1 1 0,4 2-3 16,0-2 3-16,0 1-2 0,3-3 0 15,0 2-1-15,6 1-1 0,-7 1 0 0,1-2 2 16,-1 0-1-16,0 1-3 0,0-1 3 0,-1-1-1 0,0 4-1 16,-2-2 0-16,1-2 2 0,-1 1-2 0,-2 1 2 15,0-1 0-15,4 0-5 0,-1-1 5 0,-1 2-5 16,-2 0 3-16,-1-2-1 0,9 1-6 0,-6 1 7 15,1 0 1-15,2-1-2 0,-3 2 3 0,2-1-3 16,-6 1 2-16,1 1-1 0,-1-2 1 0,-1 0 0 0,0 0-1 16,-2 0 0-16,0 0 0 0,-5 2-6 0,6-2 6 15,-5 0 1-15,-1 1-1 0,-5-1-5 0,10 0 4 16,-10 0 2-16,0 0-2 0,9-3 1 0,-9 3 0 16,4 2 1-16,-4-2-5 0,0 0 6 0,8 0-3 15,-8 0 1-15,0 0 1 0,0 0-2 0,0 0 1 16,0 0-5-16,0 0 7 0,0 0-3 0,0 0 0 15,5 2-2-15,-5-2 1 0,0 0 0 0,0 0 1 16,0 0-3-16,0 0 4 0,0 0-1 0,0 0-2 16,0 0-5-16,0 0-14 0,0 0-18 0,0 0-27 15,-26-1-27-15,19 1-28 0,-1 1-45 0,-3-2-192 0,0 1-389 16,0-3 172-16</inkml:trace>
  <inkml:trace contextRef="#ctx0" brushRef="#br0" timeOffset="25853.61">23215 10878 108 0,'0'0'156'16,"-9"-1"-12"-16,9 1-18 0,0 0-11 0,0 0-10 16,0 0-9-16,-5-2-8 0,5 2-12 0,0 0-10 15,0 0-8-15,0 0-3 0,0 0-4 0,0 0-5 16,0 0-8-16,0 0 0 0,0 0-5 0,-4-3 3 15,4 3-2-15,0 0-2 0,0 0 5 0,0 0-5 0,0 0 10 16,0 0-13-16,0 0 5 0,0 0 2 0,0 0-6 16,0 0 4-16,0 0-7 0,0 0-4 0,0 0-1 15,0 0-3-15,-6-1 0 0,6 1-4 0,0 0-4 16,-8-3 1-16,8 3 1 0,0 0-3 0,-9 0-5 16,9 0 3-16,-7 0 0 0,7 0-2 0,0 0-3 15,-7 3-1-15,7-3 5 0,0 0-3 0,-9-3 3 16,9 3-3-16,0 0 4 0,0 0 6 0,0 0-2 0,0 0 3 15,0 0 2-15,0 0 0 0,-7 3 3 16,7-3-6-16,0 0 2 0,0 0-2 0,0 0 0 16,0 0-2-16,0 0 0 0,0 0-3 0,0 0 0 0,0 0 2 15,0 0-2-15,0 0-1 0,0 0-1 0,0 0-1 16,25 1 0-16,-15-1 2 0,-1 2 0 16,3-2-3-16,7 0-4 0,-2 3 4 0,0-2-2 0,1 0-3 15,0-1 5-15,1 0-1 0,2 1 0 0,-2 1 0 16,3 1 2-16,5-3 0 0,-1 0-1 0,-4 5-3 15,8-5 2-15,-1 0-2 0,-1 0 5 0,-6 0-4 16,7 0-2-16,-9-1 1 0,1 2 0 0,-2 0-2 16,-1-1 2-16,1 0-3 0,-5 0 2 0,-1 1 2 15,-3-1-4-15,3 1 1 0,-3-2 1 0,2 2 1 0,-3-1 2 16,2 1-2-16,-2 1-4 0,1-1 5 0,-1-1-6 16,3 2-2-16,-1-1 5 0,-2 3 1 0,3-2-3 15,-2 1 1-15,0-1 2 0,-2 1 0 16,-2-3 0-16,1 3-2 0,-2-2 3 0,0 0-2 0,-5-1 2 15,5 3-1-15,-1-2 1 0,-4-1 1 0,6 3-2 16,-2-3 1-16,-4 0-2 0,0 0 1 0,0 0-1 16,0 0 0-16,0 0 0 0,0 0-1 0,0 0-18 15,0 0-19-15,0 0-26 0,-23-3-34 0,17 3-26 16,6 0-68-16,-21-2-112 0,12 2-329 0,-5 0 146 16</inkml:trace>
  <inkml:trace contextRef="#ctx0" brushRef="#br0" timeOffset="28238.3">23128 10940 85 0,'0'0'125'16,"0"0"-15"-16,-8 0-8 0,8 0-8 0,0 0-15 15,-8 0-2-15,8 0-15 0,0 0-5 16,-9 3-4-16,9-3-4 0,-5 0-2 0,5 0-8 0,0 0-1 16,-9 0-4-16,9 0 3 0,-7 3-2 0,7-3-1 15,-10 0-1-15,10 0-1 0,-5 1 0 0,5-1-1 16,-5 1 6-16,5-1 0 0,0 0 0 0,0 0 2 15,-8 2 3-15,8-2 0 0,0 0 4 0,0 0 4 16,0 0 1-16,-6 0-1 0,6 0-6 0,0 0 1 0,0 0-2 16,0 0-5-16,0 0-1 0,-8-3-2 15,8 3 1-15,0 0 0 0,0 0 2 0,0 0 2 0,0 0 1 16,0 0-2-16,0 0 2 0,-3-4-6 0,3 4-2 16,0 0-5-16,0 0 1 0,0 0-8 0,0 0 2 15,0 0-3-15,0 0-3 0,0 0-3 0,0 0 2 16,0 0-2-16,0 0-3 0,0 0 2 0,17 0-2 15,-17 0-2-15,14 0-1 0,-5 0 0 0,3 0 1 16,-1 0-1-16,3 0 1 0,3-3-2 0,-1 3-1 16,2 0 0-16,0-1 0 0,4 0 0 0,-3-1 0 15,4 1 0-15,4 0-2 0,1 0 1 0,-7-1-1 0,7 0-1 16,2 1-6-16,1 1 2 0,-4-2-1 16,3 2 0-16,-3-2 6 0,-4 2-6 0,-2-1 5 0,8-1 1 15,-6 0-2-15,0 0 3 0,-4 2-2 0,3-3-1 16,-7 3 0-16,-2-3-1 0,0 3-1 0,0-1 4 15,-3 0-2-15,3 0-6 0,-2 1 6 0,2-3-5 16,-3-1 3-16,-2 3 3 0,0 0 0 0,4-1 0 16,-5 2-1-16,0 0 1 0,2 0-4 0,0 0 2 0,0 0 0 15,1 0 1-15,-1 0-2 0,0-1 0 16,0 1 0-16,0 0-6 0,-1 1 8 0,0-1-7 16,-2 0 5-16,-6 0 2 0,13 0-1 0,-8 0-1 0,0 0 0 15,-5 0 3-15,10 0-3 0,-10 0-1 0,6 0 0 16,-6 0 5-16,7 0-6 0,-7 0 2 0,0 0 1 15,0 0 0-15,9 0 0 0,-9 0-1 0,0 0 2 16,0 0-3-16,9 0 2 0,-9 0-4 0,0 0 4 16,0 0-2-16,4 2-4 0,-4-2 6 0,0 0-1 15,0 0 2-15,0 0 0 0,0 0-1 0,0 0 1 16,0 0 1-16,0 0 0 0,0 0 2 0,0 0 1 0,0 0-3 16,0 0 4-16,0 0 0 0,-14-7-5 15,14 7 2-15,-3-3-2 0,3 3 0 0,-6-4 2 16,6 4-3-16,-7-3 2 0,2 1-1 0,5 2 1 0,-10 0-1 15,3-1 1-15,1 1-1 0,6 0 1 0,-18 0-3 16,8 0 3-16,-4 0-2 0,1-1 1 0,-5 0-1 16,0-1-1-16,-3 1 0 0,-2-1 1 0,-4-2 0 15,-1 4-2-15,-2-1 0 0,2-1 1 0,0 0-1 16,-3 1 1-16,8-1-2 0,-3 2 0 0,5 0 3 16,1 0-3-16,-1-2 5 0,2 2-5 0,1 0 1 15,2 0 2-15,3 0 0 0,0 0-2 0,4 0 3 0,-2 2-3 16,4-2 3-16,-2 1-3 0,4-1-1 15,-3 0 3-15,3 1-2 0,-3-1 0 0,0 1 4 16,1 0-3-16,1-1-1 0,-2 1 2 0,2-1-1 0,0 2-3 16,-2-1 4-16,-1-1-2 0,1 0 1 0,1 0 0 15,-4 0 0-15,0 0-6 0,1-1 9 0,2 1-1 16,-1-2-1-16,3 1-1 0,-2-1 0 0,0 1 3 16,1 0-3-16,-1-1 2 0,-1-3-1 0,0 2 0 15,-4 1-1-15,4-2-1 0,-3 0 1 0,3 0 2 16,2 3-2-16,-1-2-4 0,2 0 6 0,-1 1-2 15,0 1 1-15,1-1 0 0,1 0-2 0,-2 2 2 0,7 0-8 16,-7-3 8-16,1 2 0 0,6 1-1 0,0 0-1 16,-6-1 0-16,6 1 0 0,0 0-2 15,-5-3 3-15,5 3-2 0,0 0 4 0,0 0-3 0,0 0 1 16,0 0-4-16,-6-2 0 0,6 2 4 0,0 0 2 16,0 0-1-16,0 0-3 0,0 0 4 0,0 0-1 15,0 0-1-15,0 0-1 0,0 0-1 0,0 0-4 16,0 0 8-16,0 0-2 0,0 0 1 0,0 0-1 15,0 0 3-15,0 0-1 0,0 0-3 0,0 0 3 0,0 0-3 16,-8 3-1-16,8-3 2 0,0 0 2 16,0 0-2-16,-8 0 1 0,8 0 0 0,0 0 0 0,-10-1 0 15,10 1 0-15,0 0 0 0,-10-2-1 16,10 2-3-16,0 0 4 0,0 0 1 0,-8 2-7 16,8-2 5-16,0 0-1 0,0 0 1 0,0 0 1 0,-6 0-2 15,6 0 2-15,0 0-2 0,0 0 2 0,-8 1 1 16,8-1-3-16,0 0 3 0,-4 3-3 0,4-3-1 15,0 0 6-15,-2 1-5 0,2-1 3 0,0 0-3 16,-3 3 1-16,3-3-1 0,0 0-2 0,0 0 2 16,0 0-4-16,0 0 8 0,-4 2-5 0,4-2 3 0,0 0 0 15,0 0-1-15,0 0-2 0,0 0 2 16,0 0 0-16,0 0 2 0,0 0 0 0,0 0 0 0,0 0-2 16,0 0 1-16,-5 3-3 0,5-3 2 0,0 0 0 15,1 5 0-15,-1-5-1 0,0 0 2 0,4 4-4 16,-1-1 2-16,-3-3 2 0,1 5-1 0,2-3 3 15,-1 2-6-15,-2-4 4 0,4 5-3 0,-4-5-3 16,4 5 8-16,-4-5-1 0,5 1 1 0,-5-1-3 16,5 3 1-16,-5-3 1 0,7 1-4 0,-2-1 2 15,1 2 0-15,-6-2 2 0,11 1-1 0,-3-1 0 16,0 0-1-16,3-1 1 0,1 1-4 0,1 0 3 16,-1 0 2-16,1 0-1 0,2 0-2 0,3-2-1 15,0 2 2-15,1 0-2 0,2-1 0 0,-2 1 2 0,0 0 2 16,-1 0-2-16,0 1 0 0,-4-1 0 0,4 0 0 15,-5 0 0-15,1 2-1 0,-3-2 1 0,1-2 1 16,-1 4-2-16,-2-1 1 0,4-1-5 0,-3 0 0 16,-2 3 5-16,1-2 0 0,-3 1-2 0,3 1 0 15,3-1 0-15,-1-1 4 0,1-1 0 0,2 3-3 16,-1-1 2-16,-1-2-3 0,2 4 5 0,4-2-3 16,-6-1 0-16,-1-1-7 0,3 1 8 0,-5-1 2 15,2 0-6-15,1 1 6 0,-4-2 0 0,-3 1-2 0,4 1 1 16,-3-1 0-16,-6 0-1 0,9 2 2 15,-2-4-6-15,-7 2 4 0,11 0-1 0,-6 2 1 0,-5-2-1 16,11 0-1-16,-5 0 0 0,1 0 1 0,1 0 2 16,-1 0-3-16,2 0 1 0,3-2 3 0,1 4-2 15,1-4-1-15,0 2 3 0,0-1-5 0,-1 0 2 16,1 2 1-16,-4-2-1 0,3 1 3 0,-3-1-3 16,-1 0-5-16,-2 1 7 0,-7 0-3 0,9-1 1 15,-3 1-2-15,-6 0 4 0,8-4-10 0,-8 4 8 16,4 0 2-16,-4 0-1 0,0 0-1 0,0 0 2 15,0 0 0-15,6-2 1 0,-6 2-6 0,0 0 3 0,0 0-1 16,0 0 0-16,0 0-4 0,0 0 7 16,0 0-8-16,0 0 5 0,4-3-5 0,-4 3 4 0,0 0 3 15,0 0 0-15,0 0 1 0,0 0 0 0,0 0-2 16,0 0-1-16,0 0 1 0,0 0 0 0,0 0 2 16,-13-1-2-16,13 1 2 0,0 0-2 0,-18 1 2 15,12-1-6-15,-2 0 3 0,0 2-1 0,-6 1 4 16,4 1-1-16,-6-2-2 0,-1-1-1 0,-2 0 3 15,3 3 0-15,-3-4-2 0,-1 4 0 0,0 1-1 16,-2-1 5-16,-5 0-5 0,5-1 2 0,-6 2-2 16,-1-1 1-16,1-2 0 0,-1 1-2 0,4 2 4 15,-2-1-2-15,4-1 3 0,-4 0-3 0,4 1-1 0,5-2 1 16,-4 1 2-16,6-1 0 0,-3 1-1 0,5-2 1 16,1 1 2-16,-1-2-4 0,1 1 0 0,0-1-2 15,6 0 2-15,-5-1 4 0,3 1-2 0,-1-3-3 16,2 3 4-16,-1 0-1 0,2 0 0 0,-1-3 0 15,0 3-3-15,8 0 1 0,-9 0 4 0,4-2-1 16,5 2-4-16,-10 0 2 0,4 0 0 0,6 0 0 16,-9 0 0-16,9 0 0 0,-8-2 3 0,8 2-3 0,-8 0 0 15,8 0-2-15,0 0 3 0,-6-1-2 16,6 1 1-16,0 0-1 0,0 0 2 0,0 0-4 0,0 0 1 16,0 0 0-16,0 0 2 0,-8 0-2 0,8 0-1 15,0 0 3-15,0 0-2 0,0 0-1 0,0 0 5 16,0 0-2-16,0 0 1 0,0 0-1 0,0 0-1 15,0 0-1-15,0 0 2 0,0 0 1 0,0 0 1 16,-6 1 0-16,6-1 0 0,0 0-1 0,0 0-2 16,0 0-1-16,0 0 0 0,0 0 1 0,0 0 1 15,0 0-1-15,0 0 2 0,0 0-3 0,0 0 3 0,0 0-3 16,0 0 5-16,0 0 0 0,0 0-3 16,0 0-1-16,0 0 2 0,0 0-5 0,0 0 9 15,0 0-2-15,0 0-7 0,0 0 7 0,0 0 5 0,0-6-5 16,0 6 2-16,0 0 0 0,1-4 0 0,-1 4 0 15,0 0 0-15,0 0-2 0,0 0 0 0,0 0-1 16,0 0 4-16,0 0-5 0,0 0 1 0,0 0-3 16,0 0 1-16,0 0 2 0,0 0-3 0,0 0 1 15,13-3 0-15,-3 3-6 0,7 0 9 0,4 0-9 16,8-4-9-16,8 2-13 0,-2-3-8 0,4 2-23 16,13-5-36-16,3-1-46 0,-23 1-253 0,3 3-426 0,-2-6 188 15</inkml:trace>
  <inkml:trace contextRef="#ctx0" brushRef="#br0" timeOffset="43785.92">24317 10774 50 0,'2'-3'126'0,"-2"3"-4"0,0 0-9 0,0 0 1 16,0-4-14-16,0 4 1 0,0 0-21 0,0 0-4 16,0-6-7-16,0 6-3 0,0 0-4 0,0 0-8 15,0 0-2-15,-1-5-7 0,1 5 8 0,0 0-5 16,0 0 1-16,0 0-7 0,0 0-3 0,1-4-3 15,-1 4 6-15,0 0-6 0,0 0-4 0,0 0-3 16,0 0-8-16,0 0-3 0,0 0 1 0,0 0 0 16,0 0-4-16,0 0-1 0,0 0-1 0,0 0-4 15,0 0 3-15,0 0-3 0,0 0 1 0,0 0-3 16,0 0 1-16,0 0-3 0,0 0-7 0,0 0 6 16,0 0 0-16,0 0-6 0,4 15 5 0,-4-13 1 0,0 3 1 15,0 1-7-15,0 0 6 0,0-2-2 0,0 2-2 16,0 0 1-16,0-1 4 0,0-1-4 0,0 3-2 15,-1-3 2-15,1 1 2 0,-3 0-3 0,3-1 2 16,0 3-5-16,0-4 2 0,0 4 4 0,0-4-3 16,0 1-4-16,0 0 0 0,0-4 7 0,0 8-1 0,0-5 0 15,0-3-2-15,0 4-3 0,0-4 3 16,0 3 3-16,0-3 0 0,3 3-4 0,-3-3 6 0,0 0 7 16,0 0 5-16,0 0-6 0,0 0 3 0,0 0-3 15,0 0 3-15,6-10-6 0,-2 3 1 0,-3 3 1 16,3 0-2-16,-1-3 2 0,-1 2-7 0,1-1 3 15,-1-1-4-15,2 0 1 0,-1 1 3 0,1-1-1 16,2-1-3-16,-2-1 1 0,-2 4-2 0,2 2-1 16,-1-2 3-16,-1 3 1 0,0-3-4 0,-1 3 5 15,-1 2-5-15,2-5 2 0,-2 5-3 0,3-4 0 16,-2 1 4-16,-1 3-4 0,0 0 1 0,0 0 3 16,5-3-7-16,-5 3 5 0,0 0-2 0,0 0 1 0,0 0-2 15,0 0 1-15,8 6 1 0,-6-4-5 16,0 3 1-16,0-1 6 0,0 1-2 0,0 0-4 0,0 0 1 15,0 0 6-15,-1 2-5 0,1-1 2 0,0 1-6 16,1-1-2-16,-1 2 14 0,-1-1-7 0,1-1 2 16,0 0 0-16,1 1-1 0,-2-3-1 0,0 2 0 15,1 3-1-15,0-6 0 0,-2 2 6 0,0 0-3 16,0-5 2-16,2 6-5 0,0-5 3 0,-2-1 3 16,1 3-3-16,-1-3 0 0,2 4 4 0,-2-4-3 15,0 0 5-15,0 0-6 0,0 0-1 0,11-7 3 0,-8 3-7 16,3 0 6-16,-1-3-4 0,3 3 4 0,-2-6-2 15,2 4 6-15,-3-1-6 0,0 1-1 16,-1 1 0-16,2 0 2 0,-2 0-3 0,0-1 4 0,0 2-4 16,1-1 5-16,-2 1-2 0,-1 1-1 0,1 1 3 15,-3 2-4-15,2-5-1 0,2 3 5 0,-4 2-3 16,4-5-3-16,-4 5 0 0,4-4 0 0,-4 4 6 16,0 0-5-16,0 0 1 0,0 0 2 0,11 4-4 15,-11-4 3-15,3 4 2 0,-1-1-3 0,-2-3-3 16,2 2 3-16,0 2-3 0,-2 0 4 0,3 0-5 15,-2-1 4-15,1 2-3 0,-2 0 0 0,2-1 3 0,-2 0-3 16,2 1 5-16,-2 0-2 0,2 1 1 0,0-1 3 16,0-2 2-16,0 1-6 0,1 2 1 0,1-3 0 15,-2-1 5-15,4-1 0 0,-3 2-3 0,2-1 0 16,0-2 3-16,-5 0-2 0,13 0 1 0,-5 0-4 16,3-5 3-16,-4 5-4 0,3-2 5 0,-1-2-4 15,-2 1-3-15,2-3 4 0,0 3 0 0,0 1-1 16,-4-2-1-16,3 1 4 0,-2 0 0 0,2-2-3 15,-3 4-3-15,3-3 5 0,-2 0-2 0,-2 3 0 16,1-2-1-16,-1 0 1 0,1 1-1 0,-1 1 1 16,-4 1 0-16,5-4-2 0,-5 4 2 0,5-3 0 0,-4 1 0 15,-1 2 0-15,3-7 2 0,-2 4-4 0,-1 3 2 16,-1-7 1-16,0 1 0 0,-1 2-3 16,1 0 1-16,-4 1 3 0,3-1-10 0,-2-1 9 0,1 3-1 15,-1-1 0-15,4 3-3 0,-5-2-2 0,5 2 2 16,0 0 0-16,0 0 3 0,-14 2 0 0,13 1 4 15,-3 1-5-15,0-1 3 0,0 2-4 0,-1 1 0 16,1-3 4-16,4 4-3 0,-5-2 2 0,4 0-1 16,-3 2-1-16,0-2 1 0,4 1-5 0,0 0 8 15,-1-1-2-15,1 0-5 0,0 0 4 0,1-1 3 16,-1 3-3-16,0-4-1 0,0 2 5 0,0 1-5 0,4-2 2 16,-1-2 1-16,-2 1-1 0,4 3 3 0,-4-4-1 15,3 1-10-15,0 0-13 0,1-3-26 0,2 0-26 16,1 2-16-16,3-4-52 0,-1 2-135 0,4 0-299 15,-1 0 133-15</inkml:trace>
  <inkml:trace contextRef="#ctx0" brushRef="#br0" timeOffset="44459.55">25068 10789 101 0,'-8'-1'99'0,"8"1"-12"0,-10 0-7 0,10 0-3 16,-9 1-15-16,4 0-3 0,-1 2-5 15,-1-3 0-15,0 3 5 0,0-1 0 0,1 2-3 16,-7-1-2-16,7 2-2 0,-1 0-9 0,-3-2 0 0,4 3-10 16,-2-1-4-16,0 1 4 0,2-2-2 0,-3 2-5 15,4-1-3-15,1-2 1 0,-2 4-3 0,3-4-2 16,-1 2 5-16,1 1-3 0,1-2 4 0,1-2 3 16,2 3 1-16,-2 0 0 0,1-5 2 0,1 3 5 15,4 0-1-15,-5-3-3 0,7 0 1 0,0 0-8 16,2-3-4-16,5 1 4 0,-5-4 0 0,3 1-5 15,4-1-3-15,-5-3-1 0,4-1-4 0,-6 1 1 0,1 2-6 16,0-4 7-16,-2 1-5 0,-2-1-7 0,4-2 7 16,-6 3-4-16,1 0 4 0,-2 0-4 15,2 2 1-15,-3-1 8 0,-1 1-1 0,-1-1 6 0,1 6-2 16,-2-2-3-16,1-3-3 0,0 4 0 0,0 1 0 16,0 3-6-16,0-7 0 0,0 7 2 0,0 0-2 15,0 0 0-15,0 0-2 0,0 0-2 0,0 0 2 16,0 0 1-16,0 0-1 0,0 0 0 0,0 0 0 15,0 0-2-15,0 0-2 0,0 0 4 0,9 11-6 0,-9-11 4 16,0 0-3-16,0 0 5 0,3 2-2 16,-3-2 2-16,0 0-1 0,0 0-1 0,2 4-2 0,-2-4 1 15,0 0-3-15,0 0 1 0,0 0-1 0,-2 5 4 16,2-5-3-16,0 0 4 0,-1 6-5 0,1-6 4 16,0 2 1-16,0-2-2 0,1 7-2 0,-1-5 5 15,2 2-6-15,-2-4-2 0,2 8 7 0,-2-4 1 16,0-2-1-16,2 2-2 0,-2-4 2 0,2 6-2 15,-2-4 5-15,1 2-1 0,2-1-2 0,-3-3-4 16,0 7 6-16,1-4-5 0,-1 1 1 0,0-1-3 16,2 1 2-16,-2-4-6 0,0 8-19 0,-2-6-27 15,2-2-21-15,-1 5-41 0,-3-3-174 0,4-2-314 16,0 0 139-16</inkml:trace>
  <inkml:trace contextRef="#ctx0" brushRef="#br0" timeOffset="45136.45">24915 10877 112 0,'2'-6'137'0,"-2"6"-9"16,0-4-5-16,0 4-12 0,0 0-2 0,4-5-6 0,-4 5-5 15,0 0-6-15,1-4-8 0,-1 1-8 16,0 3-5-16,0 0-7 0,0-6-10 0,3 3-1 0,-3 3-1 16,0 0-9-16,-3-6-6 0,3 6-1 0,0 0-3 15,0-5-4-15,0 5-3 0,0 0-5 0,4-3-2 16,-4 3 2-16,0 0-5 0,0 0 1 0,9 7-5 16,-3-3 3-16,1 1-4 0,-3 0-6 0,2 3 5 15,2-1-4-15,-2 3 3 0,-1-3-1 0,0 4-5 16,-1-2 3-16,0 0-1 0,0-4-1 0,-1 2 3 0,1 0-4 15,-2-1 2-15,0-2-1 0,0 1 0 16,0-1-3-16,-1-1 5 0,1-1 2 0,-2-2-2 0,4 3 10 16,-4-3 7-16,0 0-6 0,0 0 2 0,3-14-4 15,-1 7-1-15,-1 1 0 0,0-4-3 0,1 1 0 16,0 0 1-16,-2 1 7 0,5 0 0 0,-2-1-4 16,-2 3-4-16,3-1 1 0,-2 1-1 0,0 1-2 15,0 0 2-15,1 2-5 0,-1 0 4 0,1 0-2 16,1 0-1-16,1 0-4 0,-1 1 5 0,1 0-2 15,-1-1-5-15,2 1 3 0,2-1 2 0,-1 3-6 16,1-2 2-16,-3 2 2 0,2 0-3 0,0-3-2 0,-7 3 4 16,10 3-3-16,-2-3-3 0,-3 2 7 0,0 0-5 15,0 1 2-15,-1 2-4 0,4-3 1 0,-3 4 1 16,-1-2 0-16,1 3-2 0,-1-4 0 0,-2 2 2 16,2 1 3-16,-1-2-2 0,-1 0 2 0,0-1-2 15,0-1-4-15,1 0 4 0,-3-2-4 0,1 7 6 16,-1-7-2-16,3 2 0 0,-3-2 0 0,0 0 4 15,3 2 7-15,-3-2 3 0,0 0 0 0,0 0 5 16,0 0-7-16,0 0 2 0,0 0-1 0,0 0-7 16,0 0 3-16,0 0-7 0,0 0 4 0,0 0 0 0,3 3 0 15,-3-3-2-15,0 0 0 0,0 0 2 0,0 0-3 16,0 0-1-16,0 0 4 0,0 0 1 16,0 0 0-16,0 0-2 0,0 0 1 0,13-6-11 0,-9 1-26 15,-2 0-21-15,1 4-38 0,-1-7-50 0,-2 2-208 16,0-4-376-16,-2-2 167 0</inkml:trace>
  <inkml:trace contextRef="#ctx0" brushRef="#br0" timeOffset="45303.95">25125 10621 133 0,'3'-4'159'0,"-3"4"-20"15,1-5-13-15,-1 5-12 0,4-3-13 0,-4 3-4 16,4-2-12-16,-4 2-6 0,0 0-10 0,0 0-9 15,14 5-3-15,-13 0-11 0,4-1-20 0,2-1-23 16,-1 2-30-16,-2 0-61 0,5-1-109 0,0 1-213 16,-3-3 95-16</inkml:trace>
  <inkml:trace contextRef="#ctx0" brushRef="#br0" timeOffset="45635.35">25347 10639 140 0,'0'-5'150'16,"0"5"-14"-16,0 0-13 0,0 0-11 0,0 0-10 15,0 0-16-15,0 0-5 0,0 0-10 0,0 0-11 16,3 10-5-16,0-4-2 0,-2-1-6 0,2 5-1 0,-2-1-11 15,4 3-1-15,-4-2-3 0,2 4-2 0,-2 0-9 16,3-3 3-16,-3 1-1 0,2 0-2 16,-2-2-5-16,2 4 2 0,-2-4-3 0,-1 2-3 0,1-2-1 15,2-3 1-15,-2 0 1 0,-1 0-3 16,0-1 1-16,0-2-2 0,0 0-2 0,0-4 11 0,0 5-4 16,0-5 1-16,0 5-4 0,0-5-2 0,0 0-11 15,0 0-31-15,0 0-27 0,0 0-37 0,0 0-147 16,0 0-264-16,0-16 117 0</inkml:trace>
  <inkml:trace contextRef="#ctx0" brushRef="#br0" timeOffset="46030.86">25304 10885 16 0,'0'0'229'15,"0"0"-11"-15,0-5-15 0,0 5-18 0,5-3-21 16,1-2-16-16,1 0-11 0,5 0-15 0,3-1-7 16,4-2-14-16,-6 3-8 0,2-2-9 0,-2 3-10 15,-1-1-3-15,0 0-9 0,-1 1-6 0,0 0-6 16,-3 0-30-16,-2 1-40 0,1 3-50 0,-1-2-48 15,0 2-206-15,-1-3-350 0,-1 2 155 0</inkml:trace>
  <inkml:trace contextRef="#ctx0" brushRef="#br0" timeOffset="48370.24">23533 11562 16 0,'0'0'91'16,"0"0"-10"-16,0 0-8 0,-6 6-7 0,6-6-8 15,0 0-10-15,0 0 1 0,0 0-11 0,0 0 0 0,0 0-3 16,0 0-3-16,0 0-1 0,0 0 11 0,1 4 0 15,-1-4 1-15,0 0-13 0,0 0 12 0,0 0-1 16,0 0 0-16,0 0 1 0,0 0 0 0,0 0 1 16,0 0-7-16,0 0 4 0,0 0 2 0,0 0 4 15,0 0-1-15,0 0-1 0,0 0 4 0,0 0 1 16,0 0-8-16,0 0 3 0,0 0-8 0,0 0 1 16,0 0 4-16,-5-10-4 0,5 10-7 0,-3-7 2 0,2 0-4 15,0 1-7-15,0-3 4 0,-2-1-3 0,-1-1-4 16,3 1 0-16,-1-2-6 0,2-4 4 0,-4 0-3 15,2 1-1-15,1-1 1 0,-1 1-11 0,2 3 8 16,0-3-5-16,-2-1 2 0,4 1-1 0,-2 2 0 16,1 1-3-16,0-2 1 0,2 3 2 0,-2-1-3 15,2 1 4-15,-1-1-5 0,2 0-2 0,-2 2 4 16,1-2 2-16,-1 3-5 0,1-3-2 0,0 2 4 16,-2 2-4-16,0-2 0 0,1 2 6 0,0-1-4 15,-2 2 1-15,1 0-3 0,2-2-1 0,-2 2 4 16,1-1-3-16,-2 2-3 0,1-1 7 0,-1 1-3 0,0-1 0 15,2 3 0-15,-2-1-3 0,0-1-1 0,0 6 1 16,0-5-1-16,0 1 4 0,0 4-1 0,0-3 0 16,0 3-3-16,0 0 6 0,0-5-4 0,0 5-3 15,0 0 5-15,-2-5-3 0,2 5 4 0,0 0-2 16,0 0 0-16,0 0-1 0,0 0 1 0,0 0 2 16,0 0-1-16,0 0-2 0,0 0 1 0,0 0-1 15,0 0-2-15,0 0-1 0,0 0 4 0,0 0 0 16,0 0-1-16,-14 8 4 0,11-6-5 0,3-2 0 15,0 0 3-15,-5 2 2 0,5-2-1 0,0 0-1 16,-3 4-5-16,3-4 2 0,0 0 1 0,-2 2 5 0,2-2-7 16,0 0 1-16,-5 3 2 0,5-3 1 0,-3 4-3 15,3-4-1-15,-5 3 8 0,5-3-7 0,-4 0 4 16,4 0-1-16,0 0 6 0,0 0-5 0,0 0 0 16,0 0 1-16,-11-3-1 0,11 3 2 0,-3-3 0 15,3 3 0-15,-4-5-2 0,4 5 1 0,-1-5 5 16,1 5-6-16,0-5 0 0,0 5-2 0,0-7 1 15,0 7 5-15,0 0-7 0,0-4 2 0,0 4 3 16,0 0 0-16,1-5-1 0,-1 5-4 0,3-3 4 16,-3 3-6-16,0 0 4 0,0-6-1 0,0 6 6 0,0 0-4 15,0 0-4-15,0 0 2 0,0 0-1 0,0-3 4 16,0 3-6-16,0 0 4 0,0 0 0 0,2-4-1 16,-2 4 1-16,0 0 0 0,6-4 0 0,-6 4-3 15,3-4 3-15,-3 4-3 0,9-2 1 0,-3 1-1 16,1 1 3-16,1 0 0 0,-8 0 0 0,13 0-9 15,-1 3 7-15,-5-3 2 0,-2 6-5 0,3-3 1 16,0 3-5-16,-2-4 7 0,-1 5 1 0,1-2-3 16,-1-1-1-16,-1 3 2 0,1-3-1 0,-1 1 4 0,-3 1 0 15,3 0-10-15,1-1 11 0,-2 1 2 0,-2-1-3 16,3-2 0-16,-3 1 4 0,4 0-8 16,-5 1-28-16,5-1-42 0,-2 0-55 0,-3-1-147 15,0-3-298-15,1 4 133 0</inkml:trace>
  <inkml:trace contextRef="#ctx0" brushRef="#br0" timeOffset="49348.38">24223 11611 41 0,'-5'3'125'16,"5"-3"-16"-16,0 0-6 0,0 0-4 0,0 0-5 0,0 0-4 15,0 0 0-15,0 0 8 0,-6 0-3 16,6 0-2-16,0 0 1 0,0 0-1 0,-8-6-14 0,6 4-6 16,2 2-5-16,-5-5-9 0,1 0-3 0,0-2-5 15,-1-1-7-15,1-1-10 0,-4 1 4 16,2-3-3-16,-2-4-7 0,2 3-2 0,-2-3 2 0,2 0-5 16,-1-1-1-16,1 1 0 0,1-2-4 0,-3 1-4 15,2-1-1-15,-2 0 0 0,3 0-4 0,-4-7 2 16,4 6-3-16,0 1 0 0,1-1-2 0,0 6 0 15,3-5-3-15,-2 2-3 0,-1-2 3 0,2 5-3 16,-1 0-3-16,2 3 8 0,1-1-4 0,-1 0 4 16,-2 2-3-16,2 1 0 0,-2 0-1 0,2 1-1 15,-1 0 0-15,0 1 3 0,2-2 1 0,-4 3-4 0,4 0-1 16,-1 0 2-16,1 0 0 0,0 4 0 0,-4-5 0 16,4 5 1-16,0-4 0 0,0 4-3 0,0 0 0 15,0 0 0-15,-1-4 2 0,1 4-3 0,0 0 1 16,0 0-5-16,0 0 4 0,-5-2-2 0,5 2-1 15,0 0 5-15,0 0-2 0,0 0 4 0,-8 6-4 16,4-2 6-16,1-1-3 0,-1 1-3 0,1 0-1 16,-1-2 2-16,-1 2 1 0,2 0 0 0,-3-1 0 0,3 1-1 15,-1-2-2-15,1 0 5 0,3-2-1 16,-5 3-4-16,5-3-1 0,-4 4 4 0,4-4-1 0,0 0 4 16,-5 0 1-16,5 0-6 0,0 0 3 0,-6 0 2 15,6 0-3-15,0 0 2 0,-8-4-2 0,5 1 1 16,1 1 2-16,1-4-2 0,-2 4 1 0,1-3 3 15,2 5 1-15,-3-9-3 0,2 4-2 0,1 1-2 16,0-1 6-16,-1 0-3 0,1 0-1 0,1 0 0 16,-1 1-2-16,1-1-1 0,-1 1 6 0,1 0-4 15,1 0 0-15,0 1 2 0,-1 0-3 0,-1 3 1 16,2-7 3-16,-2 7-1 0,0 0-4 0,1-1 0 0,-1 1-2 16,0 0 3-16,2-5-2 0,-2 5-3 0,0 0 8 15,0 0-5-15,8 0-1 0,-8 0 5 0,0 0-3 16,12 5 3-16,-6-5 2 0,-1 0-3 0,0 1 0 15,0 3-2-15,1-1 2 0,2-2 1 0,-4 2 2 16,1-1-4-16,3 0 2 0,-3 0 1 0,0 1-2 16,2-2-4-16,-1 0 5 0,-3 2-2 0,0 0 1 15,1-3 2-15,-4 0-12 0,8 1-27 0,-3 2-29 16,-5-3-37-16,5 1-58 0,-5-1-117 0,0 0-302 16,0 0 134-16</inkml:trace>
  <inkml:trace contextRef="#ctx0" brushRef="#br0" timeOffset="50402.93">22862 11605 48 0,'4'4'93'0,"-4"1"-4"0,3-4-24 16,0 2 6-16,-1 1-5 0,-2-4 4 16,0 8 4-16,0-3-6 0,1-3-7 0,-2 3-8 0,1-5-3 15,0 5-2-15,0-5 11 0,0 5-2 0,0-5 11 16,0 0-3-16,0 5 9 0,0-5 2 0,0 0 6 15,0 0 0-15,0 0 2 0,0 0-6 0,0 0-7 16,-5-11-6-16,5 5-9 0,-1-4-2 0,-2-2-7 16,-1-2-5-16,2 0-5 0,-1-4-6 0,-1-8-2 0,-1-3 2 15,0 3-6-15,3 3-8 0,-1-3 3 16,-1 6-3-16,0 1-1 0,-1 1-2 0,1 0-2 0,2 1-9 16,-2-1 10-16,-2 4-4 0,2 2-8 0,0 1 7 15,3 2-4-15,-1 2 0 0,0 0 2 0,-1 0-4 16,-1 2 1-16,4 0 1 0,-1 1-3 0,-3-1-3 15,4 2 6-15,0 3-2 0,-2-5-5 0,-1 2 3 16,3 3 0-16,0 0 0 0,-1-4-1 0,1 4 2 16,0 0 0-16,0 0 2 0,0 0-1 0,0 0-5 15,0 0 3-15,0 0 2 0,0 0-1 0,0 0-3 16,-8 8 3-16,8-8 0 0,-4 4-3 0,0-1 2 16,3-1 1-16,-4 2 0 0,-2-1 0 0,1-1-3 15,1 3-2-15,0-2-1 0,-1 0-3 0,-2-2 1 0,4 3-1 16,-1-2 7-16,1-1 1 0,4-1-1 0,-6 4-1 15,6-4 2-15,-5 2 0 0,5-2 1 0,-5 2 0 16,5-2-2-16,0 0 3 0,0 0-1 0,-3-11-2 16,3 7 1-16,0-2-3 0,1-2 5 0,1-4-3 15,1 3 2-15,1-3-3 0,-4 1-2 0,2 0 0 16,1 1-1-16,1 0 5 0,0 1-4 0,-1 0 4 16,-1 3-1-16,0-2-9 0,0 3 14 0,-2 1-5 15,1-1 0-15,4 1 2 0,-5 0 0 0,0 4 0 0,0-4-5 16,0 4 7-16,4-5-4 0,-4 2 3 15,0 3 0-15,4-2-5 0,-4 2 4 0,0 0-4 0,0-5 0 16,0 5 1-16,0 0 1 0,0 0 0 0,0 0-3 16,0 0 4-16,0 0-2 0,0 0-1 0,0 0 1 15,0 0 2-15,0 0-2 0,0 0 1 0,0 0 2 16,0 0-3-16,9 8 1 0,-9-8-1 0,4 3 3 16,-3-2-1-16,-1-1 2 0,10 4 0 0,-6-1-15 15,0-1-26-15,0 1-25 0,1 0-33 0,3-1-52 16,-3 1-149-16,0 1-323 0,-1-2 144 0</inkml:trace>
  <inkml:trace contextRef="#ctx0" brushRef="#br0" timeOffset="51328.43">23448 11673 44 0,'0'0'127'0,"0"0"-4"0,0 0-11 15,0 0 1-15,0 0-10 0,0 0-7 0,0 0-1 16,0 0 0-16,0 0-3 0,0 0-5 15,0 0-2-15,0 0-7 0,0 0-1 0,0 0-7 0,-12-6-6 16,8 1 1-16,-1 1-10 0,1 0-6 0,-3-3-2 16,-1 2-7-16,-1-1-1 0,0-1-4 0,-4-1-6 15,3-5-6-15,-4-1-2 0,-3-5 1 0,1-3-2 16,4 5-2-16,-3-5-2 0,1-5-3 0,1 2 1 16,0-1-4-16,3 2 0 0,-4-3-4 0,5 2 4 15,0 0-3-15,3 1 1 0,1 6-5 0,2 2 3 16,2 4-1-16,-2 0-1 0,2 1-7 0,1-1 5 15,0 5 2-15,0 1 1 0,0-2-5 0,0-1 1 0,1 6 2 16,-1-1-4-16,3 0 6 0,-3 0-10 16,0 4-4-16,0-6-2 0,0 6-5 0,1-4 1 0,-1 4-5 15,0 0-1-15,0 0-2 0,0 0 4 0,0 0 1 16,0 0-4-16,0 0 3 0,0 0 5 0,0 0-1 16,0 0 3-16,0 0 4 0,0 0 1 0,0 0-4 15,0 0 7-15,-10 7-5 0,10-7 5 0,-8 5 0 16,2-2-3-16,3 0 1 0,0 0 3 0,-3-2-2 0,5 3-6 15,-3 1 1-15,-1-1 8 0,1 0 1 16,-1 0-3-16,4 1-2 0,-3 1 7 0,-1-1-4 0,2-1 4 16,2 0 3-16,-1 0-6 0,2-4-1 0,-2 4 5 15,2-4-1-15,-4 3-3 0,2-1 7 0,2-2-2 16,0 0-7-16,-8 0 4 0,8 0 2 0,0 0-4 16,-6 0 4-16,6 0 2 0,0 0 2 0,-8-5-6 15,6 1-3-15,-1 1 4 0,1 0-3 0,-2-2 5 16,3 0 4-16,-1 0-6 0,2-3 4 0,0 2-9 15,0-3 3-15,2 4 2 0,-2-5 2 0,3 2-5 16,-3 1 1-16,2 0-2 0,1-2 3 0,0 4 6 0,3-4-5 16,-2 3-8-16,1 2 6 0,2-1 3 15,-2 1-2-15,1 3 2 0,-2-2-5 0,3 3 2 0,-2-1-8 16,-5 1 8-16,12 1 0 0,-8-1-1 0,1 4 3 16,-1 1-2-16,1-1 0 0,0 0-1 0,-1 2-3 15,1-2 4-15,-1 1 3 0,-3 0-3 0,3 0-1 16,-4-2 4-16,4 1-2 0,-1 0-3 0,-3-4 5 15,1 6-3-15,-1-6 0 0,1 2 6 0,-1-2-5 16,4 2 5-16,-4-2-4 0,0 0 5 0,0 0-4 16,0 0-7-16,0 0-28 0,0 0-13 0,5-9-30 15,-1 5-70-15,-3-1-91 0,2-1-256 0,1 3 113 0</inkml:trace>
  <inkml:trace contextRef="#ctx0" brushRef="#br0" timeOffset="70584.93">26360 10839 15 0,'0'0'69'0,"0"0"-7"15,0 0-6-15,0 0 1 0,0 0 3 0,6-3-10 16,-6 3 3-16,0 0 2 0,0 0-6 0,5-4 2 16,-5 4-1-16,2-3 5 0,-2 3-5 0,2-2 0 15,-2 2-3-15,0 0 2 0,0 0-1 0,1-3-9 16,-1 3 0-16,0 0-4 0,0 0 0 0,0 0-10 0,0 0 3 16,0 0-7-16,0 0 0 0,0 0-2 0,0 0-2 15,-10-2-2-15,10 2 3 0,0 0-4 0,0 0-3 16,-11 2-9-16,11-2 6 0,-8 4-2 0,3-1 1 15,2 0 2-15,-1-1-4 0,-2-2-4 0,2 4 1 16,1-1 4-16,-1 2-12 0,0-2 6 0,3 1 1 16,-3 1 9-16,-3-2-11 0,6 2 3 0,0-1 6 15,0 2-4-15,-1-4 1 0,1 3 5 0,0 1-12 0,1-1 2 16,0-1-1-16,0 2 1 0,0 0-1 16,0-1 7-16,1 1 1 0,-2-3 1 0,1-3-3 0,1 10-7 15,0-6 0-15,1-1 4 0,0 1 2 0,2-1-2 16,0 2-9-16,0-3 11 0,-1 1-3 0,3-2-1 15,0 2 3-15,7-3-3 0,0 1 5 0,-1 1-5 16,-2-4 1-16,-1 1 9 0,2 1-2 0,-4-3-8 16,0 2 3-16,-1-2 8 0,-1 1 6 0,4-2-5 15,-4 0 7-15,-1 0-4 0,0-3-6 0,0 1 1 16,-3 2 1-16,3-3 3 0,-3 2-4 0,3-1 3 16,-3-1-3-16,-1 3 0 0,0-2 1 0,-1 0 6 0,-3 0-9 15,4 2 3-15,0-3 1 0,-1 3 3 0,1 4-2 16,-3-4 2-16,1-3-2 0,-1 4-2 0,-1-2 3 15,1 2-3-15,0 0-2 0,-1-1 0 0,-3 1 2 16,4 0-3-16,-3 0-5 0,-1 1-1 0,1 2 2 16,1-2-12-16,-2-1-9 0,7 3-30 0,-7 0-39 15,7 0-55-15,-8-5-102 0,5 2-262 0,1-1 115 16</inkml:trace>
  <inkml:trace contextRef="#ctx0" brushRef="#br0" timeOffset="71400.81">26536 10647 16 0,'0'0'80'0,"0"0"-5"16,0 0-7-16,0 0-12 0,0 0-5 0,0 0 1 15,-5-2 6-15,5 2 1 0,0 0 3 0,0 0 5 16,0 0 4-16,0 0-5 0,0 0-7 0,0 0-4 16,0 0-9-16,0 0 0 0,0 0-9 0,-4 7-3 0,4-7-6 15,0 0 1-15,0 8-4 0,0-4-1 16,0 1-5-16,-1 3 0 0,2 1-2 0,-1 4 0 0,-1-2 0 16,1 6-3-16,0-5 3 0,0 4-3 0,0 1-2 15,0-1 2-15,3 1-4 0,-2 0 5 0,-1-5 1 16,1 3 21-16,-1 1-3 0,1-1-9 0,1-2 2 15,-2-1-2-15,2 0-1 0,-2-3-6 0,0 1 0 16,0-3-3-16,2 1 2 0,-4-2 2 0,4 1 0 16,-4-2-3-16,2 0 4 0,0-1 4 0,0 0 1 15,-1 0 2-15,1-4 2 0,-1 6-1 0,1-6-2 0,0 0 0 16,0 3 2-16,0-3 2 0,0 0 7 16,0 0 10-16,0 0-1 0,0 0-1 0,0 0-3 0,0 0-7 15,0 0-2-15,0 0 1 0,7-10-6 0,-7 10-3 16,3-7-4-16,1 4-1 0,-2-3-2 0,2 4-1 15,-1-2-3-15,0-2 2 0,1 4-2 0,0-5-4 16,-1 2 1-16,1 0-5 0,2 0 2 0,-2 0 0 16,0-1-3-16,1 1-1 0,-1 0 0 0,-1 2-5 15,1-1 4-15,2 0 0 0,0 0-2 0,0 4-2 16,-1-3 5-16,-1 1-3 0,-4 2-1 0,10-2-3 16,-6 2-2-16,-4 0 6 0,0 0 0 0,10 1 1 15,-10-1-1-15,0 0-2 0,4 2-2 0,-4-2 3 0,2 4 0 16,-2-4-2-16,-2 7 0 0,-2-3-1 15,3 0 2-15,-3 1 0 0,0-1 1 0,-1 1-3 0,1 0-5 16,-1 0 7-16,2 2-2 0,-1-2 2 0,1 2-1 16,-1-2 1-16,0 0 0 0,0 2 2 0,3-4-1 15,-4 0 0-15,3 3 1 0,-1-4-1 0,1 1 0 16,2-3 3-16,-2 4 0 0,2-4-1 0,-5 2-1 16,5-2 4-16,-4 1-2 0,4-1-4 0,-7 0-5 15,7 0-12-15,0 0-21 0,-10-3-29 0,10 3-24 16,-4-4-33-16,2 0-55 0,-2 0-143 0,3 0-349 15,0-1 154-15</inkml:trace>
  <inkml:trace contextRef="#ctx0" brushRef="#br0" timeOffset="71918.22">26787 10831 16 0,'0'0'137'0,"0"0"-9"0,0 0-17 0,0 0-13 16,0 0-6-16,0 0-10 0,-2 8-13 0,2-8-8 15,0 0 1-15,2 5-12 0,-2-1 9 0,3 1 1 16,-3 0-18-16,0 0 11 0,3 0-7 0,-2 1 3 16,1-1-3-16,0 1-9 0,-1 5 10 0,1-3 2 15,-1 2-9-15,0-1 1 0,1 2 4 0,-1 1-8 16,0-1-4-16,-1 4 0 0,3-1-6 0,-3-1 0 0,2 0-1 15,0 4-5-15,-1-2-3 0,0-1 5 16,0-4-5-16,2 3 0 0,-3-1-1 0,2 0 0 0,0-2 1 16,0 0-7-16,-2 1 5 0,-2-2 0 0,4-1-1 15,-4 2 2-15,2-4-2 0,-2 0 0 0,2-1 0 16,0 2 3-16,-6 0 5 0,4-4 0 0,-2 1-4 16,0 1 1-16,-1 0-4 0,0 1 0 0,-4-5 1 15,1 0-3-15,-2 5-2 0,-2-5 4 0,2-1-4 16,-3 0-17-16,1 0-27 0,0-3-22 0,-1-2-41 15,2 1-40-15,-5-6-175 0,5-1-335 0,-1-3 147 16</inkml:trace>
  <inkml:trace contextRef="#ctx0" brushRef="#br0" timeOffset="72133.16">26729 10672 6 0,'5'-3'180'0,"2"-1"-20"0,-1 1-15 0,7 1-15 0,-2-1-22 16,2 3-41-16,1-2-38 0,0 4-72 15,-4 1-88-15,3-3-141 0,-4 5 62 0</inkml:trace>
  <inkml:trace contextRef="#ctx0" brushRef="#br0" timeOffset="72600.25">26940 10960 191 0,'0'0'197'0,"0"0"-14"0,0 0-17 16,0 0-19-16,0 0-18 0,0 0-11 0,0 0-16 15,0 0-4-15,0 0-11 0,22-5-4 0,-16 2-9 16,0 1-8-16,0-2-6 0,0-2-6 0,-1 2-10 16,0-1 0-16,3 0-12 0,-4 1 4 0,1-1-5 15,0 0-1-15,-1-2-8 0,0 1-1 0,0 3-2 16,-1-3 2-16,-2 1-4 0,3 0 0 0,-4 3-3 15,2-4-4-15,0 2-3 0,-2 0-1 0,0 4 2 16,0-4-4-16,-2-1 3 0,2 5-1 0,-2-5 1 0,2 5-1 16,-4-4-2-16,4 4 0 0,-6-2-3 15,6 2 2-15,-6 0-4 0,6 0 3 0,0 0-4 16,-9 0 2-16,9 0-1 0,-8 2 3 0,5 1-4 0,-3-1 1 16,2 2 1-16,2-1 0 0,-2 2 1 0,0 0-2 15,0 1 2-15,0-1-2 0,-2 5 0 0,2-2-1 16,-1 0 3-16,1 1 1 0,2 0-3 0,-2-1-3 15,1 1 6-15,1-1-2 0,2 1 3 0,0 1-2 16,-4-3 1-16,8 0-1 0,-2 1 3 0,1-3 0 16,1 0 2-16,2-1-3 0,3 1 0 0,-1-2 0 15,2-1-20-15,0 0-24 0,6 0-21 0,-4-4-31 0,2 0-55 16,-1-3-159-16,1 2-332 0,-4-3 147 0</inkml:trace>
  <inkml:trace contextRef="#ctx0" brushRef="#br0" timeOffset="72968.54">27279 10810 55 0,'-5'-3'189'0,"5"3"-20"0,-6-2-17 16,6 2-16-16,0 0-17 0,0 0-10 0,0 0-8 16,-12 5-10-16,6-5-10 0,1 4-13 0,-2 0-9 15,3 0-2-15,1 1-5 0,-2 0-6 0,0 2-4 16,0-3-6-16,-4 3-1 0,3 1-4 0,1-1 5 16,-1 3-4-16,4-5-5 0,-3 0 2 15,1 6-2-15,0-3-3 0,2-1-5 0,-1 0-2 0,2-1 2 16,2 1 2-16,-2 0-4 0,2-2-2 0,-1 2 4 15,3-2-4-15,-1 0 0 0,3 2-2 0,2-5 0 16,2 4-2-16,0-2-1 0,3 1 1 0,0-3 1 0,1-2-1 16,4 0-3-16,-4-1-5 0,5 1-3 15,-4-3-24-15,0-1-21 0,-1 1-35 0,5-5-42 16,-8 1-176-16,3-2-321 0,0-3 143 0</inkml:trace>
  <inkml:trace contextRef="#ctx0" brushRef="#br0" timeOffset="73334.85">27437 10626 14 0,'0'0'178'16,"0"0"-21"-16,0 0-14 0,0 0-19 0,0 0-11 16,0 0-10-16,0 0-15 0,0 0-3 0,0 0-13 15,0 0-7-15,0 14-5 0,0-9-9 0,1 3-4 16,1 1 0-16,-2 3-8 0,1 0 2 0,0 0 2 16,0 4-5-16,1 0-4 0,-4 1-2 0,4 0 1 15,-2-1-6-15,2 1-4 0,-2 0 3 0,2-2-3 16,-4 1-1-16,4-1-2 0,-1-4-6 0,0-2 2 15,1 7-3-15,-1-6 1 0,-2 2 2 0,3-1-7 16,-1 0 2-16,-1-3-3 0,3 1 1 0,-1 2-2 0,-2-5 5 16,0-1-10-16,0 1-13 0,0-2-8 0,0 1-19 15,0-5-25-15,0 0-47 0,0 0-163 0,0 0-296 16,0 0 131-16</inkml:trace>
  <inkml:trace contextRef="#ctx0" brushRef="#br0" timeOffset="73686.27">27443 10856 33 0,'2'-3'209'0,"2"-1"-19"0,1 0-11 16,0 1-17-16,1 0-16 0,1 0-20 0,2-2-9 0,1 1-10 16,-1 1-14-16,-2 1-11 0,1-1-9 0,1 3-6 15,-3-1-9-15,2-2-3 0,-3 2-6 0,-5 1-5 16,14 3-8-16,-9-1-3 0,2 1 0 0,-2 1-5 15,1-2-1-15,-2 2-7 0,0 0-1 0,1 2 0 16,-1-2-5-16,-2 1-1 0,2 2-1 0,-1-3-1 16,-1 1 0-16,2 3-3 0,-1-3-2 0,-2 0 1 15,3 4-2-15,-3-4 0 0,2 4-5 0,-2-3 8 16,2 1-5-16,-2-2 4 0,0 0-5 0,0 2 6 16,1-2-3-16,-2-1-1 0,1 0-1 0,0 0-3 15,1-2 5-15,-2-2-5 0,-2 7 4 0,2-7-7 16,2 5 7-16,-2-5 4 0,1 3-4 0,-1-3 1 0,0 0-2 15,0 0 3-15,0 4-6 0,0-4 2 0,0 0-12 16,0 0-32-16,0 0-23 0,0 0-31 0,0 0-88 16,-5-16-113-16,3 11-321 0,1-4 142 0</inkml:trace>
  <inkml:trace contextRef="#ctx0" brushRef="#br0" timeOffset="73872.44">27580 10664 27 0,'4'-4'130'0,"-4"4"-12"16,0 0-13-16,10 0-9 0,-10 0-15 0,9 1-27 16,-5 2-49-16,2-2-62 0,-6-1-37 0,8 4-100 15,-4-1 44-15</inkml:trace>
  <inkml:trace contextRef="#ctx0" brushRef="#br0" timeOffset="74533.86">27727 10812 34 0,'0'5'185'0,"0"-5"-15"0,0 0-21 0,-1 2-12 16,-2 3-16-16,3-5-11 0,-1 7-6 0,1-3-13 15,-4 0-6-15,4 1-10 0,-2 1-6 0,0 0-1 16,2 0-11-16,-1 0 0 0,1 0-4 0,0-1-2 16,0-1-5-16,0 3-1 0,0-3-4 0,0-1-2 15,1 0-7-15,-1 2 5 0,0-1-3 0,4-2 4 16,-4 1-3-16,0-3-5 0,5 3 0 0,1-2 2 0,1-1-9 16,-1-1 2-16,2 1-6 0,-3-3-3 15,5 3 0-15,-2-3 0 0,-3 1-1 0,2-2-1 16,0-2-4-16,0 4 2 0,-1-3 2 0,-2-2 2 0,0 2 0 15,0 2 3-15,-2-6 1 0,2 3-4 16,-2 2-3-16,0-3 1 0,-2 2-2 0,1 1-3 0,0-2 0 16,-1 2 2-16,2 0-4 0,-2 0 1 0,0 4 1 15,0-5-2-15,0 5-1 0,1-5 0 0,-1 5-2 16,1-4 0-16,-1 4-3 0,0 0 2 0,0-5-1 16,0 5-3-16,0 0 2 0,0 0 1 0,0 0 1 15,0 0-6-15,0 0 6 0,9 12-3 0,-5-10 0 0,2 3 3 16,1-2-9-16,2 2 9 0,-2-2-3 0,2 1 3 15,2 1-1-15,-2-3 0 0,1 1 2 0,1-1-5 16,-2 0 5-16,1-2-5 0,-2 0 2 0,-3 0 3 16,3-3 0-16,-6 1 0 0,6-1-2 0,-2-2-2 15,-2 1-3-15,0 0 4 0,1-2 1 0,-2 2-2 16,-2-3 0-16,-1 2-6 0,3 0 8 0,-3-2-1 16,-3 2-1-16,3 2 2 0,0 3-1 0,-1-6-2 15,-2 2 3-15,3 4-3 0,-9-2 0 0,4 0-1 16,5 2 0-16,-10 0 2 0,10 0-3 0,-13 2 3 15,9 0 0-15,-1-1 2 0,1 2-4 0,-1 1 2 16,0 1-1-16,1 0-1 0,0 2 2 0,3-2-2 0,1 2 5 16,-4 2-1-16,4 0-1 0,0-4-2 0,0 4 1 15,0 2 0-15,0-4-3 0,4 4 0 0,-4-4 3 16,5 5 2-16,-1-3-1 0,-2 2-1 0,1-4 0 16,0 3 0-16,3-1 1 0,-2-1 4 0,-1-2-3 15,3 2 1-15,-2 1 3 0,-2-4-3 0,2 2-6 16,5-3-31-16,-4-1-28 0,-1 0-38 0,1-3-64 15,-1 1-191-15,-4-1-384 0,14-4 171 0</inkml:trace>
  <inkml:trace contextRef="#ctx0" brushRef="#br0" timeOffset="75000.87">28130 10438 182 0,'0'0'176'0,"0"0"-23"0,0 0-14 0,0 0-13 15,0 0-11-15,-4 12-12 0,6-5-13 0,-2 0-10 16,0 5-6-16,2 1-9 0,-2 3 2 0,2 1-10 0,-2 3-12 15,0 5 0-15,3-7-3 0,-1 8-5 16,2-7-6-16,-3 2 1 0,2 4-1 0,-2-1-6 0,1-6-1 16,0 10 0-16,4-7-5 0,-6-4 1 0,4 2-5 15,-2-3 1-15,-2 1-1 0,2-4-2 0,-1 2 3 16,-1-1-3-16,3-2 0 0,-2-2-13 0,-1 1-17 16,0-1-17-16,0-3-32 0,0-1-37 0,0-1-58 15,-1-4-93-15,1-1-275 0,0 0 121 0</inkml:trace>
  <inkml:trace contextRef="#ctx0" brushRef="#br0" timeOffset="75550.42">28257 10880 171 0,'0'0'179'16,"0"0"-7"-16,0-3-21 0,0 3-11 0,0 0-18 15,0 0-13-15,0 0-10 0,0 0-12 0,0-5-7 16,0 5-9-16,0 0-9 0,0 0-2 0,0 0-7 0,0 0-4 16,-2 11-7-16,1-5-6 0,1-2-4 15,1 0-2-15,-1 0-6 0,0 3 1 0,0-3-3 16,0 1-1-16,1 1-3 0,-1-1 0 0,0 0-2 0,1 0 2 16,-1 0-1-16,3-1-4 0,-2 0 2 0,1 0-5 15,0-2 3-15,2 1-1 0,0 0-1 0,1-2 4 16,-5-1-8-16,10-3 4 0,-5 2-5 0,2-2 1 15,-1-3-2-15,2 1 1 0,-3-5 2 0,0 2-2 16,1-2-5-16,-2 2 4 0,2 2-2 0,-2-4 1 16,-4 1 7-16,4 4-2 0,-4 0 2 0,0-2-1 15,0 2 0-15,1 2-3 0,-1 3-2 0,0-7 1 0,0 7-6 16,0-3 5-16,0 3 1 0,0 0-8 0,0 0 6 16,0 0 0-16,0 0-2 0,0 0-1 0,0 0-2 15,4 11 4-15,-4-8 1 0,2 1-7 0,0 5 7 16,1-6 0-16,-1 6-1 0,2-2-2 0,2 2-5 15,-2 0 7-15,1 3-3 0,-1-3 0 0,-2 3-1 16,0 1 0-16,2 2-1 0,0 0 0 0,-2 1 4 16,-2-3-4-16,0 3 1 0,0 0 2 0,-2-3 3 15,-1 3-2-15,-1 0 5 0,1-5 1 0,1 0-1 16,-5-1 0-16,3 1 9 0,-3-2 8 0,2 0-1 16,0 2 0-16,-3-4 8 0,-1 0 4 0,1 1 6 0,-3-1-1 15,4-4 2-15,-3 5 1 0,-2-5-5 0,0 0-3 16,0 0 0-16,-5-3-7 0,2 0-3 0,2 0 1 15,-6 0-1-15,2 0-4 0,-1-5-26 0,-1 3-50 16,1-4-82-16,-2-1-291 0,3-4-464 0,-1-1 205 16</inkml:trace>
  <inkml:trace contextRef="#ctx0" brushRef="#br0" timeOffset="78112.17">25777 11022 89 0,'0'0'130'0,"0"0"-12"0,0 0-11 0,0 0-8 15,0 0-6-15,0 0-2 0,0 0-13 0,0 0-2 16,0 0-4-16,0 0-6 0,0 0-2 0,0 0-2 16,0 0 0-16,0 0 0 0,0 0 0 0,0 0-6 15,0 0-2-15,0 0-1 0,0 0-7 0,0 0 2 16,0 0-6-16,0 0 2 0,0 0-5 0,0 0-1 15,0 0 1-15,-4-3-2 0,4 3 2 0,0 0-3 16,0 0 5-16,0 0 6 0,0 0-4 0,0 0 4 0,0 0-4 16,0 0 4-16,0 0-4 0,0 0 2 0,0 0-11 15,0 0 1-15,0 0-3 0,0 0-8 0,0 0 5 16,0 0-2-16,0 0-3 0,0 0-4 0,0 0 1 16,0 0-3-16,13-2-3 0,-4 2-1 0,1-2 0 15,4 1-4-15,-1 1-1 0,1-1 0 0,3 1 2 16,1-1-2-16,0 2-3 0,-1-1 0 0,-4 1 1 15,1-1-2-15,-2 1-1 0,-1-1 2 0,-1 0-4 16,-2 2 1-16,-1-4 0 0,-7 2-2 0,12 0 3 16,-7 2 1-16,-5-2-7 0,7-2-1 0,-7 2 5 0,0 0 0 15,9 0 2-15,-9 0-14 0,5 2-10 0,-5-2-19 16,0 0-20-16,9 0-21 0,-9 0-27 16,0 0-39-16,9-2-72 0,-4 1-114 0,-5 1-359 0,5-6 159 15</inkml:trace>
  <inkml:trace contextRef="#ctx0" brushRef="#br0" timeOffset="78652.68">25950 10957 69 0,'0'0'156'0,"-4"-2"-10"16,4 2-4-16,0 0-15 0,0 0-4 0,0 0-8 15,0 0-3-15,-4-3-5 0,4 3-4 0,0 0-8 16,0 0-2-16,0 0 2 0,-1-5-3 0,1 5-8 16,0 0-6-16,0 0-5 0,0 0-8 0,0 0-10 15,0 0 2-15,0 0-6 0,0 0-10 0,0 0-3 16,0 0-4-16,0 0-6 0,0 0 0 0,0 0-3 15,0 0-4-15,0 0 2 0,0 0-4 0,0 0-2 16,16 4-1-16,-10-3-5 0,2 0 2 0,0 1-4 0,1 0 1 16,1 1-2-16,3 0 0 0,-3-2-2 0,4 3-3 15,-5-3 2-15,0-1 1 0,5 3 0 0,-6-3-1 16,-2 2 3-16,2-2-2 0,-2 0-1 0,-6 0-1 16,11 0 1-16,-6 0 1 0,-5 0-2 0,0 0-2 15,7 0-1-15,-7 0 0 0,5 1-2 0,-5-1 0 16,0 0-2-16,3 3 5 0,-3-3-7 0,-1 6 4 15,1-1-2-15,-3-1 4 0,-1 0-1 0,2 2-1 16,-1 1 0-16,1-2 2 0,-1 3 0 0,-1-1-1 16,0 2-3-16,2-1 2 0,-1-3-1 0,-2 5 3 0,3-5 0 15,-1 6 0-15,1-4-3 0,-1-2 2 0,-1 5 0 16,0-3-2-16,-1 0 3 0,4 1-2 16,-5 1 2-16,-1-1-5 0,2-1 3 0,0 3 1 0,0-3-3 15,1 2-2-15,-2-1 8 0,2 1 1 0,0-1-28 16,1-3-73-16,2 4-96 0,1-6-162 0,0-3-382 15,1 3 169-15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5:24:02.355"/>
    </inkml:context>
    <inkml:brush xml:id="br0">
      <inkml:brushProperty name="width" value="0.05292" units="cm"/>
      <inkml:brushProperty name="height" value="0.05292" units="cm"/>
      <inkml:brushProperty name="color" value="#002060"/>
    </inkml:brush>
  </inkml:definitions>
  <inkml:trace contextRef="#ctx0" brushRef="#br0">7910 1376 38 0,'0'0'91'15,"0"0"-11"-15,0 0 2 0,0 0 1 0,0 0-25 16,0 0-3-16,0 0-2 0,0 0-2 0,0 0-4 16,0 0-6-16,0 0-6 0,0 0 1 0,0 0-5 15,0 0-5-15,0 0 7 0,0 0-12 0,0 0 5 16,0 0-4-16,0 0 5 0,0 0-15 0,0 0 8 16,0 0-21-16,0 0 14 0,0 0 4 0,0 0-1 15,0 0 1-15,0 0 2 0,0 0-1 0,0 0-3 16,0 0 6-16,0 0 2 0,-6-2 2 0,6 2 2 15,0 0 11-15,0 0-7 0,0 0 0 0,0 0-2 16,0 0 2-16,0 0-9 0,-2-3-12 0,2 3 8 16,0 0-6-16,0 0-5 0,0 0 10 0,0 0-11 15,0 0 2-15,-4-4 1 0,4 4-1 0,0 0-1 0,0 0-9 16,0 0 11-16,0 0 5 0,0 0-11 0,0 0-2 16,0 0 1-16,0 0 6 0,0 0-5 0,0 0-4 15,0 0 12-15,0 0-5 0,0 0 3 0,0 0 0 16,0 0-3-16,0 0 11 0,0 0-10 0,0 0 0 15,0 0 1-15,0 0-7 0,12-1 8 0,-6-1-3 16,1 2 3-16,4-1-8 0,1 1 1 0,1 1 3 16,1-1 0-16,4 2-3 0,0-2 3 0,0 1 0 15,1-1-7-15,0 0 2 0,0 4 1 0,3-4 1 16,-3 0-4-16,0 0 8 0,1-2-5 0,1 2-1 16,-8-1-3-16,1 1 6 0,-4 0 0 0,2 0 0 15,-1-1-1-15,-3 1-1 0,1 0-2 0,0-1-7 16,-2 1 15-16,-1-2-3 0,-6 2-11 0,10 0 8 15,-10 0 4-15,6 2-10 0,-6-2 1 0,9-2 2 16,-9 2-2-16,0 0-12 0,7-1 0 0,-7 1-22 16,0 0-3-16,9 1-27 0,-9-1-12 0,0 0-18 15,5 0-115-15,-5 0-229 0,0 0 101 0</inkml:trace>
  <inkml:trace contextRef="#ctx0" brushRef="#br0" timeOffset="707.99">8084 1388 52 0,'0'0'72'0,"0"-5"-6"16,0 5-9-16,0 0 2 0,0 0-7 16,0 0-4-16,0 0-7 0,0 0 7 0,0 0-6 15,0 0 7-15,0 0-10 0,0 0-2 0,0 0-7 16,0 0-5-16,0 0-4 0,0 0 4 0,0 0 0 15,0 0-12-15,0 0 3 0,0 0-8 0,0 0 7 0,0 0-2 16,0 0-13-16,0 0 8 0,0 0-5 16,0 0 3-16,0 0-2 0,0 0 3 0,0 0-9 15,3 14 9-15,-4-10-4 0,2 0 9 0,-2 1-12 16,2-1 8-16,-1 1-4 0,1 0-2 0,-1 2 6 0,0 0-6 16,3-1 2-16,-3 2 0 0,1 0-6 0,-1-1 2 15,0 3 8-15,1-4 0 0,-1 5-6 0,-1-5 12 16,0 3-4-16,1 1 10 0,-3-1-5 15,2 1 1-15,0-1 0 0,-1-1-6 0,1 0 5 0,1 0 6 16,-1 1 0-16,1-4-7 0,-1 4 11 0,-1-2-9 16,2-1 1-16,0 1 0 0,2 1 0 0,-2 0-5 15,0 1 1-15,0-1-3 0,1-1 1 0,0 3-2 16,0-1 0-16,1-3 0 0,0 0-2 0,-2 2 3 16,3-1-4-16,-3-2-1 0,1 0 1 0,0 2-3 15,-1-5-5-15,1 5 12 0,1-2-8 0,-2-2 6 16,1 1 2-16,0 1-18 0,1-2-23 0,-2-3-23 15,3 2-35-15,-3-2-107 0,0 0-210 0,0 0 93 16</inkml:trace>
  <inkml:trace contextRef="#ctx0" brushRef="#br0" timeOffset="1768.01">8271 1603 11 0,'0'0'103'0,"0"0"-4"0,-1-5-14 16,1 5-9-16,0 0 6 0,0 0-12 0,-4-2-6 16,4 2-1-16,0 0-11 0,-4-3-12 0,4 3 0 15,0 0 2-15,0 0-9 0,-4-3-7 0,4 3 3 16,0 0-7-16,0 0-3 0,0 0 3 0,0 0-4 0,0 0 0 15,0 0-2-15,0 0-9 0,0 0 2 16,0 0 0-16,0 0 1 0,-9 6-4 0,9-4-1 0,-4 2-1 16,3 2 3-16,0-1-2 0,-3-3 3 15,3 3-5-15,-2 2 0 0,2-2 4 0,0 0-6 0,1 2-3 16,0-1 1-16,0 0 8 0,-3 1 1 0,3 0-13 16,0-3 13-16,0 3 1 0,-1-3-12 0,1 1 7 15,-3 1 0-15,3 0-2 0,0 0-2 0,0 0-5 16,0-1 6-16,0-1 2 0,0 0 0 0,0 0 7 15,3 0-17-15,-3 0 10 0,0-4 4 0,1 7 0 16,3-5-5-16,-3 1 4 0,-1-3 1 0,4 4 0 16,2-3-13-16,1 0 20 0,-7-1 7 0,10 0-8 15,-2 0-3-15,-1 0-7 0,0-1 6 0,0 1 2 16,1 1-15-16,0-2 15 0,-1-2-6 0,0 2 1 16,-1 0 1-16,-1 1 6 0,2-5 6 0,-1 3 0 15,0-2-3-15,0 0 0 0,-3-1 0 0,4 1 3 16,-4-1 1-16,0 0-1 0,2 0 1 0,-1 0 0 15,-1 0-7-15,-1-1 1 0,2 2 3 0,-3-3-5 16,3 3-3-16,-4-1 5 0,1-1-13 0,1 3 7 16,-2 3-1-16,2-5-8 0,-2 2 6 0,0 3 9 15,0-5-11-15,0 5-9 0,4-5 9 0,-4 5 0 16,0 0-1-16,-3-5 6 0,3 5-4 0,0 0-4 16,-1-3 8-16,2-2-3 0,-1 5-1 0,0 0 8 15,0 0-5-15,-1-6-3 0,1 6 2 0,0 0 6 0,0-3-6 16,0 3-2-16,0 0 4 0,0 0-3 15,0 0 1-15,0 0-6 0,4-5 4 0,-4 5 0 16,0 0-1-16,0 0 0 0,0 0 0 0,0 0-3 16,0 0 0-16,0 0 1 0,0 0 1 0,-3 14 0 0,2-9-3 15,1-5 11-15,0 5-12 0,0-1-2 0,0-4 5 16,0 9 1-16,0-6 1 0,0 2-3 16,0 1-1-16,0-1 2 0,0 0-2 0,0 0-2 0,0 2 4 15,-2-2 0-15,4 0 3 0,-4 2-3 0,0-2 1 16,2 1-3-16,2 0 3 0,-2-1 0 0,0 1-3 15,2 0 5-15,-2-1 2 0,1 0-1 16,2-1-7-16,-2-1 5 0,2-1-1 0,-2 3 2 0,0-1-2 16,2 2 4-16,1-5-6 0,-4-1-6 0,0 4-13 15,0-4-18-15,1 4-34 0,-1-4-7 0,0 0-37 16,0 0-127-16,0 0-260 0,0 0 116 0</inkml:trace>
  <inkml:trace contextRef="#ctx0" brushRef="#br0" timeOffset="2308.75">8539 1634 5 0,'0'7'71'0,"0"-4"-7"15,2 0 6-15,-2 2-16 0,0 1 0 0,0-1-9 16,0 0-6-16,1 1-4 0,-1 0-5 0,2 2 8 0,-2 0-5 15,3-2-6-15,-3 1 1 0,1 1 1 16,-2-2-9-16,2 1 8 0,-1 2-4 0,1-4 4 16,2 2-4-16,-2-5 1 0,-1 2-5 0,0-1 4 15,0-3 5-15,0 7-2 0,2-5 14 0,-2-2 1 16,1 4 15-16,-1-4 13 0,2 4 1 0,-2-4 0 16,0 0-2-16,0 0-13 0,0 0-5 0,0 0 0 15,7-13-6-15,-6 9-6 0,0 0 1 0,1-1-4 16,0 0-10-16,0 0 7 0,-1-1-2 0,0 2-3 15,3-1-6-15,-3-2 0 0,2 2-3 0,-1 0 2 0,-1 1-6 16,3-6-1-16,2 5 0 0,-3 0-2 16,6-4-2-16,-2 3 2 0,-1 2-9 0,0-3 9 15,1-2-6-15,-1 5 1 0,-1 0-3 0,0-1-2 16,2 0 3-16,-2 1 0 0,-1 3-6 0,2-3 3 0,-1 1 2 16,2 3-2-16,-7 0-17 0,6 3-19 0,-6-3-36 15,10 4-27-15,-6-1-33 0,-1 1-136 0,-1-2-288 16,1 3 127-16</inkml:trace>
  <inkml:trace contextRef="#ctx0" brushRef="#br0" timeOffset="3204.93">8746 1659 59 0,'0'0'108'15,"-1"-3"-16"-15,1 3-12 0,0 0 0 0,0 0 1 16,0 0-12-16,0 0-9 0,0 0 9 0,0 0-13 16,0 0 3-16,0 0-2 0,0 0-7 0,0 0-2 15,0 0-5-15,0 0-2 0,0 0-2 0,0 0-9 16,0 0 3-16,0 0-5 0,0 0-5 0,0 0-4 15,0 0-2-15,0 0-3 0,0 0 3 0,0 0-3 16,0 0-2-16,-4 10 1 0,4-10-3 0,-2 8-2 16,2-4 2-16,-2 2-7 0,1-2 2 0,0 1-1 15,-1 2 4-15,1-2-7 0,0-2 8 0,1 3-4 16,0 1-4-16,-1-2 0 0,1 0 5 0,-4 0 0 16,4 2-4-16,0-2 7 0,0 0-2 0,0 2-6 15,0-2-1-15,0 0 4 0,0 2 0 0,0-3-11 16,4 0 12-16,-4 0 6 0,1-1 1 0,0 1-1 15,0 1 3-15,-1-5 7 0,4 1 8 0,-4-1-5 0,0 0 3 16,5 2 4-16,-5-2-5 0,0 0-1 16,11-3-3-16,-7-1 4 0,-1 1-9 0,1-2-3 15,0 0 3-15,0 1-1 0,1-3-4 0,0-2-3 0,-1 3-1 16,2 0 3-16,-2 0-5 0,1 0-4 0,-1 0 5 16,1 1-2-16,-1-2-3 0,1 2-2 15,0 2 2-15,-1-2-3 0,-3 1 5 0,3 1 1 16,0 1-5-16,0-2-2 0,-3 0 4 0,3 2 2 0,2 0-10 15,-2-1 8-15,0 1-1 0,0-1-1 16,-2 1-5-16,5 0 9 0,-3 0-7 0,-3-2 2 16,5 4 4-16,-6 0 0 0,0 0 5 0,7-3-8 15,-7 3 2-15,0 0-7 0,2-3 7 0,-2 3-1 0,0 0-4 16,0 0 3-16,0 0-2 0,0 0 3 0,0 0 1 16,0 0-5-16,0 0 5 0,8 6-2 0,-8-2-1 15,3-2 0-15,-3-2-3 0,2 8 1 16,2-4 0-16,-3 1-1 0,-1 0 3 0,0 2 0 0,4-2-3 15,-3 2 7-15,-1-1-3 0,4 2-1 0,-4-4-2 16,3 4 4-16,-2-3 1 0,0 2-10 0,0-2 13 16,1 2-1-16,-1-2-10 0,-1-2 6 0,3 2 8 15,-3-3-6-15,0-2-1 0,1 5-1 0,0-1 0 16,-1-4 1-16,0 4 1 0,0-4-1 0,0 0 4 16,1 4-5-16,-1-4 2 0,2 3-3 0,-2-3 1 15,0 0 3-15,0 0-4 0,5 4 3 0,-5-4 4 16,0 0-32-16,6 2-24 0,-6-2-46 0,0 0-34 15,8-5-127-15,-6 3-278 0,-2 2 123 0</inkml:trace>
  <inkml:trace contextRef="#ctx0" brushRef="#br0" timeOffset="3498.51">9009 1751 57 0,'-2'5'134'0,"-2"2"-11"0,0-3-11 15,3 2-12-15,-1-1-1 0,2 1-6 0,-2-1-7 16,1 0-8-16,1 0-5 0,0-2-10 0,0-3-5 15,0 7-1-15,0-3-7 0,0-4-8 0,1 6 0 16,1-5-5-16,-2-1-2 0,2 6-6 0,-2-6-21 0,1 3-23 16,-1-3-36-16,0 0-41 0,0 0-111 15,0 0-221-15,0 0 98 0</inkml:trace>
  <inkml:trace contextRef="#ctx0" brushRef="#br0" timeOffset="3716.25">8957 1543 71 0,'1'-5'162'0,"1"2"-11"0,-1-1-12 16,0 2-17-16,-1 2-16 0,4-6-5 0,-4 6-12 15,5-2-14-15,-5 2-7 0,6-3-3 0,-6 3-7 0,0 0-6 16,0 0-5-16,8 5-6 0,-5-2-37 15,-1-1-51-15,-2-2-50 0,3 7-105 0,0-4-217 0,-1 2 96 16</inkml:trace>
  <inkml:trace contextRef="#ctx0" brushRef="#br0" timeOffset="4175.38">9141 1702 98 0,'0'0'119'15,"0"0"-4"-15,0 0-13 0,-9-6-7 0,9 6-4 16,0 0-13-16,0 0-7 0,0 0-15 15,0 0 5-15,0 0-1 0,0 0-11 0,0 0 3 0,0 0-10 16,0 0-1-16,0 0-13 0,0 0-1 0,0 0 1 16,0 0-4-16,0 9-4 0,0-9-4 0,0 4 3 15,0-4 3-15,0 8-15 0,0-4 1 0,0 2 7 16,-1 1-1-16,1-2-12 0,0 2 14 0,0 2-2 16,1 0-2-16,-1 1-1 0,0-2 1 0,3 4-3 15,-2 0 4-15,-1-1-1 0,0 1 11 0,3 0-4 16,-2-1-1-16,1 1-2 0,1 4 3 0,0-3-4 15,-3-1 1-15,1 0-2 0,0 1 4 0,3-2-12 16,-3-1 6-16,0 2 3 0,1-2-3 0,0 2 0 16,-1-4-4-16,-1 4 3 0,0-3-4 0,2-1 7 15,-2 1-3-15,0 2-1 0,0-2-8 0,0 0 1 16,0 0 3-16,-2-3-1 0,2 0 0 0,0 0 0 0,0-1-11 16,0 0-17-16,0-1-19 0,0-4-16 15,-1 3-39-15,1-3-160 0,0 0-276 0,0 0 123 16</inkml:trace>
  <inkml:trace contextRef="#ctx0" brushRef="#br0" timeOffset="4549.28">9279 1735 60 0,'6'1'74'16,"2"-1"-12"-16,-4 2-2 0,-4-2 1 0,13 1-14 15,-12 1 0-15,4 3 3 0,-1-3-2 0,-3 1-6 0,2 1-11 16,-2-1 18-16,-2 2-4 0,-2 1 5 15,2 2-8-15,-3-1-8 0,-1 0 3 0,1 3-5 16,-2-7 3-16,-2 6-4 0,3-2 9 0,-3-1-14 16,3 2 1-16,-4-4-5 0,4 3-1 0,0-4-2 0,-3 1-2 15,2-1-3-15,1 2-2 0,1-1-5 0,0-1 9 16,3-1 0-16,1-2-11 0,-5 3-2 0,5-3-1 16,-7 2-39-16,7-2-155 0,-4 1-207 0,4-1 93 15</inkml:trace>
  <inkml:trace contextRef="#ctx0" brushRef="#br0" timeOffset="5991.48">9177 1773 67 0,'-3'-4'85'0,"3"4"-8"15,0 0-8-15,0-5-5 0,0 5-6 0,0 0-3 0,0 0-1 16,0 0-6-16,0 0 0 0,0 0 5 0,0 0 7 16,0 0-4-16,-1-4-6 0,1 4 4 15,0 0-1-15,0 0-3 0,0 0-7 0,0 0 2 0,0 0-5 16,0 0-1-16,0 0-2 0,-2-3-10 0,2 3-2 15,0 0-6-15,0 0 8 0,-2-5-10 16,2 5 6-16,0 0 2 0,-1-4-1 0,1 4 0 16,0 0 2-16,0 0 1 0,0 0 1 0,0 0-2 0,1-4-1 15,-1 4 0-15,2-4-2 0,-2 4 0 0,0 0-1 16,0 0-8-16,0 0 0 0,-3-5 1 0,3 5-2 16,0 0 1-16,0 0-2 0,0 0 0 0,0-4-6 15,0 4 5-15,0 0 2 0,0 0 4 0,3-2-3 16,-3 2-7-16,0 0 3 0,2-5-3 0,-2 5-2 15,7-2 0-15,-7 2 3 0,7-1-3 0,-3-1-4 16,-4 2 4-16,8-2 1 0,-8 2-4 0,6 0-1 16,-6 0 3-16,7-4-3 0,-3 3 2 0,-4 1-3 15,8 0-2-15,-3-3 0 0,-5 3 5 0,11 0-3 16,-4 0 1-16,-7 0 0 0,14-1-1 0,-6 2 2 16,-2 0-10-16,2-1 2 0,-2 2 4 0,2 0-4 15,-3-2-3-15,3 3 5 0,-3-1 0 0,-1 2-2 16,-2-3 4-16,2 4-4 0,-1 0 8 0,-2-1-4 15,2 1-5-15,-3-2 2 0,1 2 5 0,-1-1-2 16,0 1-1-16,0-1 4 0,-1 0-5 0,-2 2-30 0,3 0-35 16,-4-2-39-16,3 1-157 0,-3-2-285 15,-1 2 126-15</inkml:trace>
  <inkml:trace contextRef="#ctx0" brushRef="#br0" timeOffset="10002.54">8313 2106 33 0,'0'0'110'0,"0"0"-11"0,0 0-13 0,0 0-2 16,0 0-8-16,0 0 4 0,0 0-2 0,0 0-1 16,0 0 2-16,0 0-4 0,0 0-1 0,-5 0 4 15,5 0-13-15,0 0-5 0,0 0-10 0,0 0 2 16,0 0-5-16,0 0 0 0,0 0-9 0,0 0 2 15,0 0-4-15,0 0-6 0,0 0-13 0,0 0 6 16,0 0 5-16,0 0-5 0,0 0-3 0,0 0-2 16,0 0-3-16,0 0 4 0,0 0 4 0,0 0 0 15,0 0 5-15,0 0 3 0,0 0-5 0,0 0 1 0,0 0-2 16,0 0 1-16,0 0 4 0,0 0-1 16,0 0-2-16,0 0-3 0,17-2-5 0,-10 2 2 15,1 2 1-15,0-2-5 0,3 0-2 0,7 0-2 16,1 0-2-16,-1-2-2 0,1 4 0 0,-2-2 3 0,2 1-6 15,0 1-8-15,-2 4-10 0,-3-5-11 16,-3 1-12-16,0-1-11 0,0 0-23 0,-3 0-2 0,-1-1-11 16,-1 2-11-16,0-1-3 0,-6-1-10 0,6 2-29 15,-6-2-92-15,0 0-246 0,0 0 110 0</inkml:trace>
  <inkml:trace contextRef="#ctx0" brushRef="#br0" timeOffset="10282.45">8378 2213 90 0,'-2'2'110'0,"2"-2"-11"15,0 0-18-15,-7 3-3 0,5-1-2 0,2-2-16 16,-5 4 2-16,5-4-9 0,-7 3 8 0,7-3 7 15,-2 3-8-15,2-3 6 0,0 0 9 0,0 0 1 16,0 0 12-16,0 0 1 0,0 0-2 0,0 0 2 16,0 0-4-16,0 0-4 0,0 0-4 0,0 0-7 15,0 0-2-15,16-8-6 0,-3 5-7 0,1 2-4 0,4 1-10 16,1 0-51-16,-1 4-81 0,-5-2-101 0,-3-1-103 16,3 1-318-16,-6-2 141 0</inkml:trace>
  <inkml:trace contextRef="#ctx0" brushRef="#br0" timeOffset="41928.18">26854 8115 36 0,'-6'-11'52'0,"2"-3"-57"0,-5-11-10 0,-2-3-14 0,-3-7 6 16</inkml:trace>
  <inkml:trace contextRef="#ctx0" brushRef="#br0" timeOffset="163706.1">26024 8279 5 0,'0'0'58'0,"0"0"-5"0,0 0 2 0,0 0-8 16,0 0-4-16,0 0-6 0,0 0 6 0,0 0-10 15,0-4-5-15,0 4-3 0,0 0 1 0,0 0-4 16,0 0-5-16,0 0 3 0,0 0-1 0,0 0-4 16,0 0-2-16,0 0 1 0,-3-3-1 0,3 3 4 15,0 0-1-15,0 0 5 0,0 0-1 0,0 0 5 16,0 0 2-16,0-7-3 0,0 7-4 0,0 0-2 16,0 0 13-16,0-4-16 0,0 4-2 0,3-4-4 15,-3 4 7-15,0 0 0 0,1-4-4 0,-1 4 5 0,0 0-11 16,4-3 5-16,-4 3 1 0,2-4-3 0,-2 4 8 15,3-1-10-15,-3 1 3 0,1-5-7 16,-1 5 7-16,0-7-7 0,3 3-2 0,-3 1 1 0,0-2-4 16,0-1 7-16,-3-1-1 0,3 1 0 0,-1-5 2 15,-2 1 3-15,0-1 4 0,-4-3-7 0,2-3 2 16,-4 0 1-16,4-3-4 0,-8-3 3 0,0-2-4 16,-2 0 1-16,2-2 0 0,-4 2 2 0,2-2 1 15,0 2 6-15,0 0 0 0,1 2 3 0,1-1 8 16,-1 1 0-16,6 6 14 0,-1 0-10 0,3 2 2 15,-2 0 0-15,-1-1-5 0,4 6-4 0,4-2 6 16,-6 4 3-16,6-2 10 0,-4 3-10 0,5-1-1 0,-1 4-2 16,-2-1 5-16,2 1-5 0,1 0-4 0,0 4 0 15,0-6-2-15,0 6 0 0,0-4-4 16,0 4 0-16,0 0-8 0,0-5 2 0,0 5-1 0,0 0 0 16,4-3 0-16,-4 3-1 0,0 0 0 0,0 0-4 15,0 0-3-15,1-3 2 0,-1 3-1 0,0 0-4 16,0 0 1-16,0 0 0 0,0 0-9 0,0 0-1 15,0 0-4-15,0 0-3 0,0 0-3 0,10 11-13 16,-7-8-14-16,-2 3-4 0,3-2 2 0,-3 1-10 16,3-1-8-16,-1 0-8 0,-2 0 5 0,0 1-1 15,2 0 2-15,-1-2 4 0,1 1 3 0,-2-1 4 16,-1 1 2-16,0-4 8 0,3 3 1 0,-3-3 6 16,0 0 3-16,0 0 4 0,0 0 4 0,0 0 4 0,0 0 5 15,0 0 1-15,0 0-4 0,-4-13-4 16,1 9 5-16,3 4 3 0,-2-5-12 0,-1 0-3 15,3 5-14-15,0-7-30 0,0 7-83 0,3-2 38 0</inkml:trace>
  <inkml:trace contextRef="#ctx0" brushRef="#br0" timeOffset="164287.82">25882 7682 28 0,'1'-4'59'0,"-1"4"-1"0,0 0 0 16,0 0-3-16,0 0 1 0,3-1-6 0,-3 1-6 15,2-3 1-15,-2 3-6 0,0 0-8 0,0 0 2 16,8 0-7-16,-8 0 0 0,0 0-8 0,0 0 3 16,6 3-7-16,-6-3 4 0,0 0 2 0,0 0-9 15,0 0-3-15,0 0 2 0,0 0-1 0,0 0-3 16,0 0-2-16,0 0 4 0,0 0 0 0,0 0-3 16,-12-9 1-16,5 6-4 0,1 1 3 0,0-1 1 15,-1 0 0-15,1-1-3 0,-1 1 0 0,1-1 0 16,-2-2 2-16,-1 5-2 0,4-3 5 0,-6 1-6 15,4-1 2-15,-2 1 2 0,-2-1 4 0,2-1-3 0,-1 0 3 16,3 2-3-16,0 1 3 0,0-2 4 16,2 1 3-16,1 0 1 0,0 1-1 0,-2-1 0 0,6 3 3 15,-6-2 5-15,3-1 5 0,3 3 0 0,-4-4 5 16,4 4 7-16,0-4 7 0,0 4-3 0,0 0-5 16,-4-3-1-16,4 3-1 0,0 0-9 0,0 0-4 15,0 0 2-15,0 0-3 0,0 0-8 0,9-2 3 16,-9 2-3-16,0 0-6 0,0 0 3 0,0 0 0 15,12 5-7-15,-12-5-2 0,0 0 1 0,4 1-4 16,-4-1 1-16,2 4-5 0,0-1 8 0,-2-3-1 16,2 8-2-16,-1-3 2 0,-1 2 1 0,2-2-4 15,0 2 1-15,0 0 2 0,0 0-7 0,-2 1 6 0,3 2-3 16,-1-3 2-16,0 1 1 0,1-1-3 0,-2 1 3 16,3 1-1-16,-4-4-3 0,2 3 2 0,0-3-2 15,-2 0 2-15,0 1-2 0,1-1-1 0,-1 0 1 16,0-1 1-16,0-1-1 0,0-3 1 0,0 6 0 15,0-6-7-15,-3 5 6 0,3-5 0 0,-3 3 1 16,3-3-1-16,-4 1 2 0,4-1 0 0,-5 6 0 16,5-6-2-16,0 0-1 0,-2 2 0 0,2-2 2 15,0 0-2-15,0 0 4 0,0 0 6 0,-3 3-9 16,3-3-1-16,0 5-28 0,-2-3-23 0,2-2-54 16,-4 7-138-16,1-3-263 0,1-2 117 0</inkml:trace>
  <inkml:trace contextRef="#ctx0" brushRef="#br0" timeOffset="182770.6">10563 5904 58 0,'0'0'167'0,"0"0"-18"0,0 0-17 16,0 0-13-16,0 0-12 0,0 0-11 0,0 0-12 0,0 0-9 16,-5-4-6-16,5 4-7 0,0 0-15 0,-12 5 0 15,-1-1-28-15,-8 1-13 0,-8 2-13 0,-3 1-40 16,0-1-151-16,5 1-213 0,-1-5 94 0</inkml:trace>
  <inkml:trace contextRef="#ctx0" brushRef="#br0" timeOffset="183186.46">6924 6539 78 0,'0'0'137'0,"-1"-5"-15"0,1 5-19 0,0 0-17 16,0 0-19-16,0 0-24 0,-16 8-38 15,9-1-63-15,-3-3-40 0,3 2-105 0,-3-1 47 0</inkml:trace>
  <inkml:trace contextRef="#ctx0" brushRef="#br0" timeOffset="183611.24">4441 7661 98 0,'-11'-1'88'0,"11"1"0"0,-12 2-10 16,6 0-9-16,-2 1-17 0,3 0-27 0,1 1-54 0,-4 0-50 16,2 0-84-16,1 3 37 0</inkml:trace>
  <inkml:trace contextRef="#ctx0" brushRef="#br0" timeOffset="185481.36">17700 6103 67 0,'5'-2'96'0,"-5"2"-5"0,14 0-7 0,-9 2-11 0,-1 0-6 16,-4-2-32-16,7 5-79 0,-5-4-35 0,-2-1-84 16,0 0 37-16</inkml:trace>
  <inkml:trace contextRef="#ctx0" brushRef="#br0" timeOffset="189269.59">3787 6513 36 0,'-5'-1'54'0,"5"1"-8"0,-10-4 0 0,10 4-7 16,-14 1-8-16,2-1-1 0,2 3-6 0,-3 0 3 16,2-1-3-16,-2 2-7 0,0-1 12 0,0 2-5 15,-1 0-7-15,-4 2 3 0,3-2 0 0,-3 3-6 16,0-1-6-16,3 3 13 0,-3 0-8 0,3-1-2 16,-3 3-3-16,2 0 7 0,1 1-1 0,1 0-8 15,0 1 5-15,-4 8 1 0,3-2 3 0,-1 2-3 16,1 3 0-16,2 2-4 0,3 1 6 0,-1-1-4 0,0 3 2 15,1-1-6-15,2 2 3 0,1-2-3 16,-1-2 5-16,4 2-7 0,1-4 6 0,0 1-6 16,4-7 2-16,-1-1 4 0,4 0-7 0,0-4 4 15,2-2-5-15,1-2 0 0,0 0 1 0,4-3-7 0,1-3 8 16,1-1 1-16,6-6-3 0,4-3-4 16,0-2 10-16,3-4-10 0,-1-5 7 0,0 0 6 0,-2-2-8 15,-9 5 12-15,1-6-2 0,-3 5 5 0,-5 1-9 16,-3 3 12-16,1 0 8 0,-2 0-4 0,-3 0 0 15,0-1-6-15,-2 0 3 0,1 3-4 0,-3-1-4 16,3 3-7-16,-3 0 12 0,0 1-7 0,1-1 1 16,-1 2-10-16,-1 2 4 0,-1 1 0 0,0 0 1 15,6 2-5-15,-15 4-11 0,6-1-22 0,0 2-37 16,0 4-103-16,4-4-183 0,1 5 82 0</inkml:trace>
  <inkml:trace contextRef="#ctx0" brushRef="#br0" timeOffset="190785.53">23062 6227 4 0,'2'-3'58'0,"-2"3"0"16,3-4-11-16,-3 4-5 0,2-3-1 0,-2 3-9 0,0 0-1 16,0 0-5-16,4-2 1 0,-4 2-5 0,0 0-2 15,0 0-1-15,0 0-1 0,0 0 3 0,3-3-11 16,-3 3 1-16,0 0 1 0,0 0-1 0,1-4-3 16,-1 4 0-16,0-5 5 0,0 5 4 0,0 0-5 15,1-4 0-15,-1 4 0 0,-1-6 1 0,1 6-7 16,-1-5 8-16,1 5-9 0,-3-6 0 0,3 2-1 15,-2 0 0-15,2 4-4 0,-4-7 1 0,1 4-1 16,-1 0 5-16,2-1-1 0,-3 0-2 0,1 0-1 16,0 0 2-16,-1 2-2 0,1-1 3 0,-1-4-3 15,0 5 2-15,-1-2-7 0,-1-1 7 0,1-1-4 0,-2 4-1 16,-1-1 4-16,0 0 0 0,4 0-3 16,-4-3 2-16,-4 3 1 0,1 1-1 0,-2 0 5 0,0 3-8 15,0-1 4-15,1 0-3 0,-6 3 3 0,7-3-3 16,-2 3 3-16,0-1-2 0,1 2 0 0,-1 1 2 15,1-1 6-15,2 2-6 0,-1 2-4 0,3-3-2 16,-2 3 5-16,-1-1-3 0,3 2 0 0,-1-1 7 16,5 1-4-16,-4 0 1 0,5 0-3 0,-3-1-1 15,3 1 4-15,1-1-2 0,1 0 2 0,0-1-1 16,2-1 3-16,2 2-3 0,0-3-2 0,1 4 6 16,1-3-3-16,3 3 3 0,2-2-4 0,0 1 4 15,5-3-1-15,-3 3 0 0,1-2 0 0,6 0 1 16,1 0-4-16,-2-1 6 0,-3-2-5 0,-1 1 3 15,5-1 0-15,-6-1-4 0,1-2 1 0,-1 0 2 16,-1 0 9-16,-1 0 9 0,-3 0-5 0,-1-2 0 0,-2-1-2 16,1 1-2-16,0-1-1 0,-1-1 4 0,-3 1-7 15,3-2 0-15,-4 3-1 0,0 2-5 16,0-7-15-16,0 7-36 0,-9-5-94 0,-3 1-155 0,-5-1 69 16</inkml:trace>
  <inkml:trace contextRef="#ctx0" brushRef="#br0" timeOffset="193955.09">3543 7343 25 0,'-4'-3'138'0,"4"3"-20"15,0 0-3-15,0 0-12 0,0 0-8 0,0 0-16 0,-1 12-1 16,1-8-12-16,0-4-1 0,1 6-10 16,0 0-6-16,1-4-10 0,-2-2 3 0,0 0-3 15,0 4-7-15,0-4 1 0,0 0-5 0,0 0-3 0,0 3 3 16,0-3-8-16,0 0 1 0,0 0 4 0,0 0-4 15,0 0-7-15,-8 1 3 0,8-1-2 16,0 0-6-16,-1 5-1 0,1-5 3 0,0 0-3 0,-3 6 1 16,2-5-3-16,1-1 4 0,-1 4-8 0,1-4-1 15,-3 5 2-15,3-5 3 0,0 0-1 0,0 4-3 16,0-4-5-16,0 0 6 0,0 0 1 0,-1 3-3 16,1-3 2-16,0 0-4 0,0 0 2 0,0 0-2 15,0 0 5-15,0 0-5 0,0 0 3 0,0 0-2 16,0 0 1-16,0 0-24 0,-7 2-27 0,7-2-44 15,0 0-125-15,0 0-236 0,0 0 104 0</inkml:trace>
  <inkml:trace contextRef="#ctx0" brushRef="#br0" timeOffset="200218.46">4177 11593 95 0,'0'0'106'0,"0"0"-3"0,0 0-11 0,0 0-2 15,0 0-3-15,0 0-4 0,0 0-6 0,1 5-5 16,-1-5-7-16,0 0-9 0,0 0-4 0,0 0-7 15,0 0-3-15,0 0-4 0,0 0-3 0,0 0-4 16,0 0-5-16,0 0-1 0,0 0-3 0,0 0-5 16,0 0 3-16,0 0-2 0,0 0-4 0,0 0 3 15,0 0-2-15,0 0-10 0,0 0 1 0,0 0 8 16,0 0-4-16,0 0-3 0,0 0 1 0,0 5-5 16,0-5 6-16,0 0-1 0,0 0 1 0,0 0-5 15,0 0-2-15,0 0 6 0,0 0 3 0,0 0-4 16,2 2 6-16,-2-2 2 0,0 0 0 0,0 0 1 0,0 0 1 15,0 0 13-15,0 0 0 0,0 0 4 0,0 0 3 16,0 0 2-16,0 0-2 0,0 0 0 0,0 0-5 16,0 0 0-16,0 0 2 0,0 0 0 0,0 0-4 15,0 0-1-15,0 0-1 0,0 0-5 0,0 0-2 16,0 0-2-16,0 0 0 0,0 0-2 0,0 0 2 16,0 0-5-16,0 0 3 0,0 0 3 0,0 0 4 15,0 0 2-15,0 0 3 0,0 0 2 0,0 0-2 0,0 0 9 16,0 0-1-16,0 0-4 0,0 0-1 0,0 0-2 15,0 0-2-15,0 0-2 0,0 0-3 16,0 0-4-16,0 0-2 0,0 0-10 0,0 0 9 0,0 0-7 16,0 0 3-16,0 0 1 0,0 0-2 0,0 0-3 15,0 0 2-15,0 0-2 0,0 0-2 0,0 0 0 16,0 0-2-16,0 0 5 0,0 0-3 0,0 0-2 16,0 0 0-16,0 0 1 0,0 0 0 0,0 0-4 15,-8-9 2-15,8 9 1 0,-2-7-2 0,1 4 1 16,1 3-1-16,-1-4 0 0,-2 1 1 0,3-3 0 15,0 6-5-15,-2-6-2 0,0 1 5 0,1-2 4 0,0 2-9 16,-3 2 9-16,4-1 0 0,-1-1-5 0,-2 2 2 16,3-2-1-16,-1-3 2 0,0 3-3 0,-2-1-1 15,3-4 2-15,-1 5-1 0,-3-6 0 0,4 1 4 16,-3 0-4-16,1 1 2 0,2 1 0 0,0-1-2 16,0 0 1-16,0-2 1 0,0 2-2 0,-1-3 0 15,-2 4-1-15,3-2 4 0,0 5-6 0,-1-3 1 16,2 1 3-16,-1-3-1 0,-1 2 1 0,1 1-3 15,0 1 2-15,-3-2 0 0,3-2 0 0,0 4 2 0,0-4-2 16,-1 1-2-16,0 0 2 0,1 1 1 0,-3-1-2 16,3 2 0-16,-1-3 1 0,-2 1 1 15,3 1-3-15,-1 1 1 0,1-1 3 0,-1-1-4 0,-2 4 2 16,3-2 1-16,0 2 0 0,0-1-3 0,0 2 3 16,-5 0-2-16,5 1 1 0,0 3 0 0,0-8 1 15,-1 5 0-15,-2-1-2 0,3 4 0 0,-1-5-1 16,-3 3 0-16,4 2 3 0,-1-6 1 0,-3 5-1 15,4 1-1-15,-3-4-2 0,3 4 4 0,-1-4-3 16,1 4-2-16,-5-3 2 0,5 3 1 0,-4-3-2 16,4 3 0-16,0 0 3 0,-5-3-1 0,5 3 0 0,0 0 0 15,0 0 2-15,0 0-9 0,0-3 6 0,0 3 0 16,0 0 3-16,0 0 0 0,0 0 0 16,0 0-2-16,0 0-2 0,0 0-1 0,0 0 3 0,0 0 3 15,0 0 0-15,0 0-3 0,0 0 1 0,0 0-8 16,0 0 7-16,0 0 2 0,0 0 0 0,0 0-4 15,0 0 4-15,0 0-1 0,0 0 0 0,0 0-1 16,0 0-1-16,0 0-2 0,0 0 2 0,0 0 3 16,0 0-4-16,0 0 1 0,0 0 2 0,0 0-1 15,0 0 0-15,0 0 0 0,0 0-1 0,0 0 0 16,0 0 1-16,0 0-2 0,0 0 4 0,0 0-1 16,-5-2 2-16,5 2-4 0,0 0 1 0,0 0 1 15,0 0 0-15,0 0-2 0,0 0 1 0,0 0 2 16,0 0-4-16,0 0 2 0,0 0 1 0,0 0 1 0,0 0-3 15,0 0 0-15,0 0 1 0,0 0-4 0,0 0 2 16,0 0 1-16,0 0 2 0,0 0-4 0,0 0 0 16,0 0 0-16,0 0 2 0,0 0-2 0,0 0 1 15,0 0-3-15,0 0 3 0,-4 10-1 0,2-5 3 16,0-1-1-16,1 0-1 0,-2 0 1 0,2-1 0 16,1 3 1-16,-2-3-4 0,0 3 4 0,-1 0-2 15,1-2 2-15,1 2 2 0,1-4-2 0,-3 3 2 16,2-1-1-16,1 1-6 0,-1-2 1 0,1 1 4 0,1 1 3 15,-1-5-2-15,0 6-1 0,0-6 3 0,-1 5-4 16,1-5 1-16,0 2 3 0,0-2-3 16,-1 4 0-16,1-4 0 0,0 0 3 0,0 0 2 0,0 0-2 15,0 0-2-15,0 0 3 0,0 0 1 0,0 0-4 16,0 0 2-16,0 0-2 0,0 0 1 0,0 0 0 16,0 0-2-16,2-13 2 0,-2 7 1 0,0-1-6 15,0 4 3-15,0-4 4 0,0 0-3 0,1 2 1 16,-1-1-2-16,-1-1-1 0,1 1-1 0,0 1 2 15,-1-4 1-15,1 2-1 0,-1-1 3 0,1-1-1 16,0 1 2-16,-3 3-4 0,-1-2-1 0,0 2 0 0,3-2 1 16,0 2-2-16,-1 0 5 0,1 0-3 0,-1 1 1 15,0-2-7-15,-1 4 3 0,3-5 4 0,0 7-1 16,0-5-2-16,0 5 1 0,0 0 0 0,0-4 3 16,0 4 0-16,0-4-2 0,0 4-1 0,1-4 0 15,-1 4-1-15,0 0 2 0,0 0 2 0,2-6 1 16,-2 6-4-16,5-1-1 0,-5 1 4 0,3-3 1 15,-3 3-3-15,5-4-2 0,-5 4-2 0,0 0 2 16,4-4 2-16,-4 4 0 0,0 0 3 0,1-3-4 16,-1 3-1-16,0 0 2 0,0 0 0 0,0 0-2 15,0 0 4-15,4-2-3 0,-4 2 2 0,0 0-1 16,0 0-2-16,4-2 1 0,-4 2-2 0,0 0 1 16,0 0 2-16,0 0-2 0,3-3 1 0,-3 3 1 15,0 0-3-15,0 0 2 0,0 0-1 0,0 0 2 16,0 0 0-16,0 0-4 0,0 0 1 0,11 3 3 0,-11-3-1 15,5 1-1-15,-1 1 4 0,0 0-2 0,-4-2-1 16,5 4 0-16,0 0-3 0,0 1 7 0,-1-3-4 16,4 1 0-16,-6 1 1 0,7 2 0 0,-4-2-1 15,2-1 1-15,-1-1-2 0,-2 4 2 0,5-3-2 16,-4 0 4-16,0 1 0 0,1 1-2 0,1 0-1 16,-2-3 0-16,0 2 1 0,-1 0-1 0,0-2-1 15,0 1 0-15,-3 0 1 0,3-2 1 0,-4-1 2 0,1 4-1 16,-1-4-1-16,0 4 0 0,0-4 0 0,0 0 3 15,0 5-4-15,0-5 3 0,0 0 1 0,0 0-2 16,-5 4 0-16,5-4-3 0,-3 3 3 0,3-3-4 16,-6 2 3-16,2-2 3 0,-2 3-3 0,1-2 0 15,-1 2 0-15,0-1-1 0,2 1 1 0,-2 1 1 16,-3 0 0-16,1-1 0 0,2-1-1 0,-4 2 1 16,2 1 1-16,-1-2-2 0,5 1-5 0,-9-1 4 15,3 2-1-15,2-4 5 0,3 2 0 0,-4-1 1 16,4 2-5-16,0-3 1 0,-1-1 2 0,6 0-2 15,-12 0-23-15,12 0-49 0,-10-1-55 0,5-2-87 16,1 0-170-16,0-1-414 0,3-2 184 0</inkml:trace>
  <inkml:trace contextRef="#ctx0" brushRef="#br0" timeOffset="-188496.64">28740 9852 42 0,'2'-5'148'0,"-2"0"-4"0,1 0-19 16,0-2-10-16,-1 2-6 0,0-2-3 0,0 2-5 15,0-2-6-15,0 2-2 0,-1 0-6 0,1-2-7 16,-1 4-5-16,-1-2 0 0,1-2-4 0,0 5-5 0,0-1-1 16,1-4-6-16,0 7-7 0,-2-5-6 15,2 5-7-15,0-4 3 0,0 4-7 0,-1-5-3 16,1 5-4-16,0 0-2 0,-1-5-6 0,1 5-3 0,0 0 0 16,-10 0-3-16,10 0 0 0,0 0-3 0,-17 2 0 15,7 1-3-15,1 3 2 0,-2-3-2 0,0 1-2 16,1 2 3-16,-2-1-1 0,1 0-5 0,-1 2 2 15,3 0-2-15,-2 1 0 0,-2-1-1 0,0 2 1 0,2-1 0 16,-1 2 3-16,3 0-4 0,0-2-1 16,-3 5 2-16,3-3-1 0,1-2 1 0,2 3-4 15,-4 6 2-15,3-5-1 0,1 7 4 0,1-4-6 0,-1 1 5 16,2-3-2-16,1 3-2 0,0 0 2 0,2-1 0 16,1-2 1-16,0-1 0 0,1 2-1 0,1-3-3 15,0 1 5-15,3 0-2 0,-1 0-4 0,0-1 9 16,2-1-4-16,-1 1 3 0,3-2-1 0,-3-2-2 15,1 1 0-15,2-1 1 0,0 0 1 0,-1-5 3 16,1 2-4-16,2-1-1 0,2-1 0 0,-2 1 1 16,-1-3-7-16,5-2 7 0,-4-1-2 0,4 0 2 15,-2-1-2-15,-2-1 2 0,9-4 0 0,-2 2-2 0,0-3-1 16,-5 0-1-16,5-1 1 0,-7 3 2 16,3-4 0-16,-5 4-1 0,4-2-2 0,-4 3 4 0,0 0-1 15,-3 0-4-15,-1 4 6 0,2-1-2 0,-3 1-3 16,2-2 2-16,-3 1-1 0,3 1-3 0,-5 3 0 15,2-2 2-15,-2 2-4 0,2-3 5 0,-2 3 1 16,0 0-3-16,0 0-2 0,0 0 4 0,0 0-3 0,0 0 1 16,0 0-4-16,0 12 5 0,0-7 1 15,1-2 1-15,-1 3-2 0,0 2 2 0,-1-3-5 16,-1 3 2-16,0-1-1 0,1 5 0 0,-3-3 1 0,4 1-2 16,-2 0 5-16,0-1 1 0,-1 2-3 15,6 0 4-15,-6-1-3 0,1 0 6 0,2-1-3 16,2 0 0-16,1-1-4 0,-3-1 8 0,0-1-10 0,2 1 9 15,0 0 0-15,2-2-5 0,2 1 2 16,-2 0 1-16,2-3-1 0,2-1 0 0,-3-2-27 0,3 0-30 16,1-2-44-16,1-2-83 0,-1-3-131 0,2-2-338 15,1-3 150-15</inkml:trace>
  <inkml:trace contextRef="#ctx0" brushRef="#br0" timeOffset="-187873.64">28711 9999 81 0,'13'3'154'0,"1"-1"-14"0,-1-1-14 0,6 4-13 16,0-4-11-16,0 2-8 0,-8 0-15 0,6 1-10 15,-4-3-1-15,1 3-5 0,-6-2-6 0,2 1-7 16,3-3-5-16,-7 1-4 0,1-1-11 0,-2 1 6 0,1 1-14 16,-6-2 6-16,8 1-5 0,-8-1 0 0,10 2-4 15,-5-2-2-15,1 1 2 0,1 0-6 0,1-1-1 16,-1 0-10-16,3 0-13 0,-3 0-15 0,-1 3 10 16,3-3-2-16,-4 0 4 0,-5 0-4 0,9 1 4 15,-9-1 2-15,7 0-1 0,-7 0 2 0,7 1 3 16,-7-1 9-16,4 2 7 0,-4-2 10 0,0 0 4 0,0 0 6 15,0 0 1-15,6-4-3 0,-6 4 7 0,0 0 7 16,0 0 1-16,0 0-2 0,3-3-7 0,-3 3 1 16,0 0-6-16,0 0-1 0,0 0-7 0,0 0-2 15,0 0-3-15,0 0-2 0,0 0 4 0,0 0-7 16,-11 15 1-16,8-10-4 0,-3 1 3 0,3 2-6 16,-5 4 4-16,-2-4 1 0,4 2-6 0,-1 1 5 15,1 0-4-15,-2-2 1 0,3 0 0 0,0 2 5 16,-1-2-4-16,2-1 2 0,1 1-2 0,-1-4 0 0,4 2 5 15,0-2 4-15,0 0 4 0,2 2 4 16,0-3-3-16,3 1 1 0,1-2-3 0,0-1 4 0,5 2-5 16,-6-3-2-16,3 1-1 0,1-1-1 0,3-2-1 15,-5 1 3-15,2-2 3 0,-5 1 9 0,5-1 7 16,-4 0 1-16,3 0-3 0,-6-4-3 0,6 0-3 16,-3 2 1-16,0-3 10 0,-2 2-1 0,-1 0-4 15,1-2 0-15,-2 1 4 0,-1 2-1 0,0-2-8 16,0-1 3-16,0 2-5 0,-1-2-4 0,-2 2 0 15,2 0-2-15,-3 0 0 0,3 2-4 0,-2 0-1 0,3 3-6 16,-1-6-6-16,1 6-13 0,-5-3-22 16,5 3-19-16,0 0-25 0,0 0-30 0,0 0-49 0,0 0-233 15,0 0-423-15,0 0 187 0</inkml:trace>
  <inkml:trace contextRef="#ctx0" brushRef="#br0" timeOffset="-186914.54">29397 10144 16 0,'0'0'190'0,"0"0"-14"0,0 0-21 16,0 0-15-16,-5-5-12 0,5 5-15 0,0 0-10 15,0 0-11-15,0 0-11 0,0 0-5 0,0 0-8 16,0 0-7-16,0 0-15 0,-14 5 1 0,14-5-6 16,-6 0-3-16,6 0-1 0,-7 3-2 0,2 0-8 15,0-2 1-15,-1 0-7 0,0 2 0 0,-1-2 1 16,1 0-5-16,-2 1-5 0,-1 0 2 0,-4 1-1 0,7-1-2 16,-3 0 0-16,0-1 1 0,-3 2 2 15,3 1-8-15,4-4 4 0,-5 2-6 0,4 1 1 16,3 0 2-16,-3-1-2 0,6-2 0 0,-5 3-2 0,3-2 4 15,2-1-1-15,0 4 1 0,0-4 2 16,9 3-5-16,-2-3 3 0,4 0-1 0,-1 0 3 0,3-2-4 16,1 1-3-16,-1 0 1 0,-1-2 1 0,0 2 1 15,1-3 0-15,-2 0-3 0,-1 1-4 0,0 1 7 16,-3-2-11-16,0 3 10 0,-2-2-1 0,0 1 0 16,-1 0-1-16,2-1 0 0,-6 3 5 0,8-1 1 15,-7 0 2-15,-1 1-3 0,5-4-2 0,-3 1 5 0,-2 3-8 16,0 0 6-16,3-2-2 0,-3 2 2 0,0 0-5 15,4-3 4-15,-4 3-1 0,0 0-3 0,0 0 1 16,0 0-4-16,0 0 2 0,0 0-4 0,0 0 3 16,0 0-4-16,0 0 8 0,0 0-5 0,0 0-3 15,0 0 1-15,0 0 1 0,0 0-1 0,-7 10 0 16,5-6 1-16,-2 2-4 0,2-1 2 0,-1 1 7 16,0 0-6-16,1 0 2 0,-1 1 0 0,1-2 1 0,1 0 1 15,1 2 1-15,1-2 0 0,-1 0 2 16,3-1-5-16,-1 0 9 0,3 0 3 0,2 0 4 0,4-3 2 15,-2-1-1-15,1 2 0 0,3-4-2 0,1 1 0 16,0-3-4-16,0 0-1 0,-1 0-1 0,0 0 0 16,1 2-3-16,-2-6 0 0,-2 1 0 0,0 2 3 15,-1-3-5-15,0 3 7 0,-3 0 3 0,2-3 1 16,-3 4 5-16,2-1-1 0,-3-1 0 0,3-3 2 16,-1 1-2-16,-2 2 1 0,1-2-4 0,0-2 2 15,0 0 1-15,-1 0-5 0,1-1-1 0,-3-2-5 16,0 3 8-16,-2-1 0 0,0-5-1 0,0 5-1 0,0-3 1 15,0-1-2-15,0 1-2 0,-4 2-5 16,4 2 1-16,-4 0 3 0,3 2-2 0,1 2-1 0,-2 0 0 16,0 0-1-16,0 1 4 0,-1 2 0 0,2-1-5 15,0 0 1-15,1 4 0 0,-3-5-3 0,3 5 2 16,0-3-3-16,0 3-3 0,0-5 3 0,0 5 1 16,0 0 1-16,0 0-3 0,-2-4 3 0,2 4-2 15,-4-1-5-15,4 1 3 0,0 0 3 0,0 0-3 0,-7 9 2 16,6-5-1-16,-1 0-1 0,-2 5-1 15,-2-1 2-15,2 4-1 0,-2-1 2 0,1 1 1 0,0 3-3 16,-1 0 0-16,-2 2 0 0,3-2-6 0,0 1 8 16,1-4-1-16,0 5 2 0,-1 0-8 0,1-2 5 15,2-1 0-15,1-3 0 0,-1 1 1 0,2 2 0 16,0-2-1-16,2 0 2 0,-2 1-2 0,0-3 2 16,1 1 3-16,0 1-2 0,0-6 2 0,3 5-1 15,-1-5 1-15,-2 0-11 0,3 1-30 0,-2-2-40 16,2 0-49-16,0-1-72 0,3-3-193 0,-1-1-422 15,-1 2 187-15</inkml:trace>
  <inkml:trace contextRef="#ctx0" brushRef="#br0" timeOffset="-186712.43">29800 10376 185 0,'0'0'256'0,"0"0"-25"15,2 1-19-15,-2-1-24 0,0 0-20 0,0 0-17 16,2 4-12-16,-2-4-15 0,2 4-47 0,-1 0-77 16,-1-4-123-16,2 4-145 0,-2-4-291 0,0 0 129 0</inkml:trace>
  <inkml:trace contextRef="#ctx0" brushRef="#br0" timeOffset="-147734.58">29028 10868 61 0,'0'0'85'0,"0"0"-7"16,0 0-21-16,0 0 8 0,0 0-4 0,0 0-4 15,0 0-9-15,0 0 3 0,0 0-9 0,0 0 3 16,0 0 0-16,0 0 5 0,0 0-14 0,0 0 12 15,0 0 4-15,0 0-1 0,0 0 0 0,0 0-3 16,0 0 8-16,0 0 0 0,0 0 6 0,0 0-3 16,0 0 2-16,0 0-4 0,0 0 1 0,0 0-2 15,0 0 0-15,0 0-1 0,0 0-3 0,0 0-9 0,0 0-4 16,15 9-7-16,-15-9-1 0,5 0-5 0,2 1 2 16,-7-1-6-16,6 0 3 0,-6 0-6 0,9 0-1 15,-9 0-1-15,0 0-4 0,8 0-2 0,-8 0 2 16,0 0-5-16,6 0-3 0,-6 0 4 0,0 0-1 15,4 1-7-15,-4-1-10 0,0 0-13 0,1 4-7 16,-1-4-10-16,3 6-7 0,-3-4-7 0,0-2-16 16,0 0-10-16,0 0-14 0,-1 5-24 0,1-5-129 0,0 0-265 15,0 0 117-15</inkml:trace>
  <inkml:trace contextRef="#ctx0" brushRef="#br0" timeOffset="-147507.89">28999 10924 25 0,'0'0'146'0,"0"0"-16"0,0 0-7 0,10 0-7 16,-10 0-4-16,0 0-8 0,0 0-7 0,6-2-7 15,-6 2-10-15,0 0-8 0,0 0-4 0,7-1-6 0,-7 1-5 16,0 0-11-16,0 0-1 0,0 0-24 16,0 0-39-16,0 0-55 0,0 0-145 0,7-2-235 0,-7 2 105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5:32:46.685"/>
    </inkml:context>
    <inkml:brush xml:id="br0">
      <inkml:brushProperty name="width" value="0.05292" units="cm"/>
      <inkml:brushProperty name="height" value="0.05292" units="cm"/>
      <inkml:brushProperty name="color" value="#002060"/>
    </inkml:brush>
  </inkml:definitions>
  <inkml:trace contextRef="#ctx0" brushRef="#br0">19112 6366 56 0,'0'0'76'0,"0"0"3"0,-9-3-9 16,9 3-11-16,-4-3 6 0,4 3-2 0,0 0-5 15,0 0-5-15,-6-1-4 0,6 1-2 0,0 0-2 16,0 0-11-16,0 0 3 0,0 0-1 0,-8 0-5 16,8 0 1-16,0 0-7 0,0 0 3 0,0 0-12 0,0 0 6 15,0 0 2-15,0 0 0 0,-10 0-19 0,10 0 6 16,0 0 8-16,0 0 1 0,0 0-13 0,0 0 5 16,0 0-9-16,0 0 9 0,0 0 1 0,0 0-6 15,0 0 1-15,0 0-3 0,0 0 1 0,-5 1-7 16,5-1 7-16,0 0-3 0,0 0 3 0,0 0-3 15,-7 3-3-15,7-3 6 0,0 0-1 0,-2 3-5 16,2-3 4-16,0 0-2 0,0 0 0 0,-4 1 6 0,4-1-4 16,0 0-4-16,0 0-7 0,0 0 10 0,0 0-6 15,0 0-2-15,0 0 9 0,-4 3-3 16,4-3 0-16,0 0 3 0,0 0 1 0,0 0 3 0,0 0-2 16,0 0-4-16,0 0 4 0,0 0 0 0,0 0 4 15,0 0-4-15,0 0 3 0,0 0 8 16,0 0-6-16,0 0 5 0,0 0 2 0,0 0 4 0,9 5-5 15,-9-5 11-15,12 0-2 0,-1 0-1 0,1 1-2 16,2 0-1-16,4-1-4 0,-1 2-3 0,1 1 0 16,3-1-4-16,-3-2 1 0,-5 2-1 0,-1-1-3 15,2 0 4-15,-1-1-2 0,-3 3 0 0,-2-3-3 16,-2 1 2-16,1-1-5 0,-1 0 3 0,-6 0-3 0,9 0 2 16,-9 0 3-16,5 0 0 0,-5 0-1 15,0 0-6-15,0 0 5 0,0 0-2 0,0 0-4 0,0 0-12 16,0 0-25-16,-27 0-7 0,22 3-19 0,-4-2-35 15,-1 3-143-15,-1-1-259 0,4-2 114 0</inkml:trace>
  <inkml:trace contextRef="#ctx0" brushRef="#br0" timeOffset="349.51">18998 6496 27 0,'0'0'95'0,"0"0"-9"15,0 0-7-15,-4 3-8 0,4-3-7 16,0 0-11-16,2 4-2 0,-2-4-5 0,0 0-2 16,0 0-2-16,0 0 0 0,0 0 4 0,0 0 3 0,2 5 5 15,-2-5 3-15,0 0 2 0,0 0 4 0,0 0-5 16,0 0-4-16,0 0-12 0,0 0-2 0,18-4-3 15,-9 3-3-15,0 1 0 0,4 0-7 0,-2 0-4 16,2 0 2-16,4 0-9 0,-4 0 1 0,3 1 0 16,-4-1-3-16,2 1-5 0,-4 1 5 0,-1-1-2 15,0 0-2-15,-2 1-1 0,-1-2-1 0,-1 1 1 16,-5-1-7-16,9 1 2 0,-9-1 1 0,7 2 1 0,-7-2-6 16,4 0 4-16,-4 0-1 0,0 0-19 0,0 0-24 15,0 0-36-15,5 2-47 0,-5-2-95 0,0 0-236 16,0 3 104-16</inkml:trace>
  <inkml:trace contextRef="#ctx0" brushRef="#br0" timeOffset="28339.34">11141 11139 105 0,'0'0'112'0,"0"0"-11"0,0 0-8 16,0 0-9-16,0 0-3 0,0 0-9 0,0 0-8 0,0 0-5 15,0 0-9-15,0 0 0 0,0 0 2 0,0 0-1 16,0 0-2-16,0 0 6 0,0 0-6 0,0 0 5 16,0 0 1-16,0 0-5 0,0 0-6 0,0 0-2 15,0 0-8-15,0 0-1 0,0 0 0 0,0 0-7 16,0 0-1-16,0 0 3 0,0 0-5 0,0 0-5 16,0 0 3-16,0 0 3 0,0 0 0 0,0 0-1 15,0 0-1-15,0 0 0 0,0 0-2 0,-4 1 3 0,4-1-8 16,0 0 1-16,0 0 2 0,0 0 0 15,0 0-1-15,0 0-1 0,0 0 1 0,0 0 0 0,0 0-4 16,0 0 6-16,0 0 0 0,0 0 2 0,0 0 0 16,0 0-5-16,-5 3 2 0,5-3 3 0,0 0-5 15,0 0 2-15,0 0-2 0,0 0-2 0,0 0-2 16,0 0-2-16,0 0 3 0,0 0-3 0,0 0 1 16,0 0-4-16,0 0 1 0,0 0-1 0,0 0-1 15,0 0 2-15,0 0-1 0,0 0 0 0,0 0-2 16,0 0-1-16,0 0 3 0,0 0 0 0,22-1 0 0,-22 1-1 15,10-3 1-15,-4 3 0 0,1 0 0 0,0 0-2 16,6-3 1-16,-8 2-3 0,4-2 0 0,3 3 1 16,-5 0-2-16,1 0 1 0,-4-1-6 0,-4 1-3 15,14 0-8-15,-14 0-6 0,6 0-9 0,-6 0-5 16,8 0-5-16,-8 0-8 0,5 1-9 0,-5-1-5 16,0 0-10-16,0 0-8 0,0 0-23 0,0 0-24 15,0 0-145-15,0 0-291 0,0 0 129 0</inkml:trace>
  <inkml:trace contextRef="#ctx0" brushRef="#br0" timeOffset="28743.32">11147 11212 134 0,'-6'2'153'0,"6"-2"-10"0,0 0-18 15,0 0-6-15,0 0-10 0,0 0-9 0,0 0-5 16,0 0-9-16,0 0-10 0,0 0-6 0,2 4-9 15,-2-4 0-15,0 0-6 0,0 0-3 0,6 4 0 16,-6-4 0-16,0 0 1 0,4 1-9 0,-4-1-1 0,0 0 0 16,6 2-1-16,-6-2-8 0,5 1 5 0,-5-1-5 15,6 0-2-15,-6 0-5 0,9 0-2 0,-9 0-4 16,12 0-2-16,-6-1-2 0,-6 1 0 0,9 1-4 16,-4-1-1-16,-5 0-4 0,10 0 2 0,-10 0-8 15,0 0-14-15,8 0-10 0,-8 0-12 0,0 0-21 16,9 0-13-16,-9 0-24 0,0 0-31 0,0 0-156 15,0 0-302-15,4-3 134 0</inkml:trace>
  <inkml:trace contextRef="#ctx0" brushRef="#br0" timeOffset="37512.08">9708 13461 36 0,'0'0'154'0,"0"0"-15"0,0 0-9 0,0 0-18 15,0 0-13-15,0 0-9 0,0 0-12 0,0 0-6 16,0 0-5-16,0 0-5 0,0 0-6 0,0 0-5 15,0 0-1-15,0 0-10 0,0 0-9 0,-1 4 0 16,1-4 0-16,0 0-3 0,0 0-2 0,0 0 1 16,0 0 4-16,0 0 2 0,-2 2 4 0,2-2 5 0,-3 4-2 15,3-4-3-15,0 0 2 0,-7 2-2 0,7-2-7 16,0 0 2-16,-2 4-4 0,2-4 3 0,-4 2-5 16,4-2 0-16,0 0-5 0,-5 2-1 0,5-2 2 15,0 0-4-15,0 0 1 0,0 0-2 0,0 0-3 16,0 0 3-16,-2 2-6 0,2-2-6 0,0 0 5 15,0 0 3-15,0 0 1 0,0 0-2 0,0 0 5 16,0 0-4-16,0 0 2 0,0 0 4 0,0 0 1 16,0 0 2-16,0 0 1 0,0 0-6 0,0 0 6 15,0 0-2-15,11 3-3 0,-11-3 2 0,9-2-5 16,0 0 0-16,-4 2-1 0,9-3 1 0,-1 3-1 16,-3 0-3-16,8-2-3 0,-2 1 0 0,0 1 2 0,4-3-8 15,-7 2-11-15,2-2-12 0,-3 1-12 0,0 2-13 16,-1-2-11-16,1 1-22 0,-3-1-2 0,-2 1-18 15,0-1-17-15,-1 0-35 0,-3 0-139 0,-3 2-315 16,3-5 140-16</inkml:trace>
  <inkml:trace contextRef="#ctx0" brushRef="#br0" timeOffset="37813.83">9793 13521 180 0,'0'0'173'15,"-9"4"-14"-15,5-4-32 0,4 0 1 0,-4 2-11 16,-1-1-13-16,5-1-11 0,0 4-9 0,0-4-9 16,0 0-9-16,-4 5-7 0,4-5-5 0,0 0-2 15,3 5-3-15,-3-5 4 0,4 3-5 0,-4-3 5 16,2 2 0-16,-2-2 3 0,0 0 0 0,3 3-2 0,-3-3 2 15,0 0-8-15,0 0 2 0,5 1-3 0,-5-1-7 16,0 0-2-16,0 0-5 0,10-4 0 16,-4 3-8-16,1 0 1 0,-2-2-4 0,1 2-1 0,3-1-8 15,-1 0-19-15,0 2-24 0,3-3-29 0,-2 2-38 16,3-2-52-16,-4 1-185 0,0 1-363 0,-1-1 161 16</inkml:trace>
  <inkml:trace contextRef="#ctx0" brushRef="#br0" timeOffset="40098.4">9654 14836 125 0,'0'0'297'0,"0"0"-25"15,0 0-23-15,0 0-23 0,-18-4-16 0,18 4-21 16,0 0-20-16,0 0-16 0,0 0-16 0,0 0-19 0,0 0-5 16,0 0-16-16,12-7-6 0,-6 4-10 0,1 2-9 15,3-2-5-15,-1 1-7 0,4-2-5 16,-1 1-8-16,0 1-19 0,2-2-24 0,-2 1-21 0,2 0-31 16,3-3-24-16,-2 2-34 0,-1 0-25 0,-1 0-29 15,1 0-54-15,-3-1-138 0,1 1-382 0,-1 0 169 16</inkml:trace>
  <inkml:trace contextRef="#ctx0" brushRef="#br0" timeOffset="40328.5">9780 14947 185 0,'0'0'268'16,"0"0"-12"-16,0 0-19 0,9-2-15 0,-9 2-15 16,5-4-22-16,-1 0-17 0,0 3-17 0,0-2-18 15,1 0-14-15,-1 2-42 0,2-2-63 0,-2 2-64 16,-4 1-75-16,6-2-217 0,-6 2-369 0,8 2 163 16</inkml:trace>
  <inkml:trace contextRef="#ctx0" brushRef="#br0" timeOffset="46065.17">22506 11030 146 0,'0'0'181'0,"0"0"-7"15,0 0-16-15,0 0-9 0,0 0-6 0,0 0-6 16,-8 0-9-16,8 0-9 0,0 0-7 0,0 0-8 16,0 0-9-16,0 0-4 0,0 0-5 0,0 0-7 15,0 0-7-15,0 0-2 0,0 0-3 0,0 0-3 0,0 0-1 16,0 0-5-16,0 0-1 0,0 0 0 16,0 0-2-16,0 0-2 0,0 0-3 0,-5 0-2 15,5 0-1-15,0 0 3 0,0 0-3 0,0 0 1 0,0 0-1 16,0 0 1-16,0 0 5 0,-8-1-8 0,8 1-5 15,0 0 2-15,0 0-4 0,0 0-1 0,0 0-4 16,0 0-2-16,0 0 0 0,0 0-4 0,0 0-2 16,0 0-2-16,0 0-1 0,0 0-2 0,0 0-5 15,0 0 12-15,0 0-14 0,0 0-1 0,0 0-1 16,0 0-1-16,0 0 3 0,0 0-1 0,0 0-4 0,9-7-2 16,-9 7 0-16,8-1-4 0,-3-1 5 15,-5 2-2-15,10 0-4 0,-4-1 4 0,-6 1-3 16,11 1 1-16,-11-1-1 0,10 0 3 0,-5-1-2 0,-5 1-2 15,8 1 2-15,-8-1-9 0,5 0-5 0,-5 0-7 16,9-1-5-16,-9 1-7 0,0 0-5 0,8 3-14 16,-8-3-11-16,0 0-11 0,0 0-15 0,5 1-15 15,-5-1-20-15,0 0-26 0,1 3-20 0,-1-3-15 16,0 0-45-16,0 0-141 0,0 0-399 0,0 0 176 16</inkml:trace>
  <inkml:trace contextRef="#ctx0" brushRef="#br0" timeOffset="46369.51">22502 11090 85 0,'-4'3'196'0,"4"-3"-14"0,-5 3-14 0,5-3-14 15,-6 0-13-15,6 0-12 0,0 0-16 16,-3 4-11-16,3-4-10 0,0 0-9 0,-4 1-10 0,4-1-5 15,0 0-4-15,0 0-5 0,0 0-3 0,0 0 3 16,0 0 1-16,0 0-3 0,0 0-2 0,0 4 0 16,0-4 0-16,0 0-4 0,0 0 0 0,0 0-6 15,0 0 2-15,0 0-8 0,0 0 1 0,0 0-6 16,7 2-5-16,-7-2-4 0,6 3 2 0,-5-1-3 16,-1-2-2-16,8 1-3 0,-8-1-3 0,8 0-4 15,-8 0-22-15,6 0-22 0,-6 0-24 0,5 1-32 0,-5-1-34 16,5 1-27-16,-5-1-62 0,4 2-110 15,-4-2-346-15,0 0 154 0</inkml:trace>
  <inkml:trace contextRef="#ctx0" brushRef="#br0" timeOffset="120623.71">20978 3316 45 0,'0'0'73'0,"0"0"-6"15,2-2-6-15,-2 2-7 0,0 0-3 0,0 0-4 16,0 0 1-16,0 0-13 0,4-2 2 0,-4 2-6 0,0 0-3 16,0 0-2-16,0 0-4 0,0 0-7 0,0 0-2 15,0 0 7-15,0 0-3 0,0 0-8 0,0 0 2 16,0 0-1-16,0 0 1 0,0 0-1 0,0 0-6 15,0 0 5-15,0 0 0 0,0 0-7 0,0 0-5 16,0 0 3-16,-8 11-5 0,8-11 8 0,-5 7 2 16,0-4 1-16,-2 5-5 0,0-1 8 0,-2-2-7 15,0 3-11-15,-1-2 12 0,0 4 1 0,-5 0-3 16,4-2-6-16,-3 0 9 0,-1-1-4 0,1 4 1 16,1-5 5-16,-4 4 0 0,7-4-2 0,-4 3-1 15,-2-1 4-15,5-1-8 0,-2 1 6 0,3-2-2 16,-3 1-2-16,1-1 1 0,1 0-2 0,0 0 1 15,0 1 5-15,2 0-4 0,-1 0-3 0,2-3-3 16,-1 2 9-16,2 0-6 0,-2-1 2 0,3 1 0 16,0-1-7-16,-1 2 6 0,2-2 8 0,-3 1-6 0,2 0-2 15,2-2 6-15,-1 1-11 0,1 0 1 16,0-1 8-16,-1 0-1 0,1 0 0 0,-1 0 2 16,0-1-2-16,4 2-1 0,-3-3-1 0,0 0 2 15,2 1-3-15,2-3 3 0,-3 4-6 0,-1-2-12 0,4-2-10 16,-5 4-32-16,5-4-69 0,0 0-137 15,0 0 60-15</inkml:trace>
  <inkml:trace contextRef="#ctx0" brushRef="#br0" timeOffset="121339.28">20479 3534 64 0,'0'0'85'0,"0"0"-1"0,0 0-18 15,0 0 5-15,0 0-17 0,0 0-5 0,0 0 1 16,0 0-6-16,0 0-6 0,0 0 1 0,0 0-10 16,0 0-6-16,0 0-2 0,0 0 5 0,0 0-3 15,0 0-13-15,0 0 3 0,0 0 3 0,0 0-5 16,-5 11 2-16,5-8-1 0,0-3-8 0,-1 10 7 16,0-6-14-16,-2 0 14 0,1 2-8 0,0-1 1 15,0 1 5-15,-2 0-17 0,1 1 16 0,-1 2-5 16,1-4 6-16,-2 1-9 0,2 1 4 0,-2 0-4 15,1-3 2-15,3 1-2 0,-3 1 3 0,0-1-3 0,0 1 6 16,4-1-5-16,-1-2 1 0,-2 0 5 16,3 1-8-16,0 2 2 0,0-6 5 0,-2 7-5 15,2-4 3-15,0 1-5 0,0-4 0 0,4 4 4 0,-4-4 1 16,0 0 3-16,0 4 7 0,0-4-1 0,2 2-1 16,2 0 2-16,-4-2 5 0,9 5-5 15,-4-5-10-15,2 1 8 0,1-1-1 0,0 0-3 16,0 0 6-16,1 1-7 0,1-1-2 0,0 2-3 0,0-1 4 15,-3-1-1-15,0 0-2 0,1 0 4 0,0 3-5 16,-2-3 1-16,-1 0-1 0,-5 0-4 0,9 2 5 16,-5 1-3-16,-4-3 5 0,6 0-5 0,-2 2 3 15,-4-2 0-15,5 4 3 0,-1-1-4 0,0 0-1 16,-3 1-13-16,3 1-12 0,0-2-23 0,1 1-30 16,-1-1-86-16,-4-3-178 0,4 4 79 0</inkml:trace>
  <inkml:trace contextRef="#ctx0" brushRef="#br0" timeOffset="123673.34">19847 3662 47 0,'-3'-3'67'0,"1"-3"-10"16,-1 1-6-16,-1 0-3 0,1 0-9 0,0 1-3 15,-2 1 6-15,1-3-7 0,0 2-3 0,-1-1 5 16,0 1 0-16,0-2-1 0,1 2-10 0,0 1 3 16,2-3-3-16,-2 2 1 0,1 2-7 0,-1-3-2 15,2 0 0-15,-2 1-9 0,4 4 3 0,-4-7-1 16,2 4 6-16,0 2-3 0,2 1-6 0,-2-6 2 16,2 6-3-16,-4-5-3 0,3 2 1 0,1 3 0 15,-7-3-2-15,7 3-1 0,-4-3 2 0,4 3 0 0,-10-1 5 16,5 1 0-16,0-2-12 0,-2 0 3 0,1 2-2 15,-1-3 3-15,7 3-1 0,-16 3 2 16,6-3-6-16,0 0 3 0,3 0 3 0,-5 0-1 0,1 2-1 16,2-2 2-16,-2 2 4 0,1 0-1 0,2 0-3 15,-2-1-7-15,0-1 10 0,3 3-5 0,-3-1 1 16,1 1-2-16,4-1 1 0,-4 4 4 0,1-5-3 16,-2 3 2-16,0 2 3 0,-3-2-3 0,4 3-6 15,0-2 8-15,-5 2-5 0,5 2 1 0,0-4-1 16,0 3 4-16,-1-1-5 0,1 0-1 0,1 2 7 15,0-1-4-15,1-1-4 0,-1 1 2 0,2-1 1 16,-2 1-3-16,2 0 4 0,1 0-2 0,-3-2 1 16,3 2 5-16,-1-1-8 0,1 2 4 0,-1 0 7 15,0 2-5-15,2-1-3 0,-1-1-1 0,-1 1 5 0,-2-2-6 16,4 2-1-16,-1-2 5 0,1 3 6 16,-1-2-5-16,0 0-8 0,1 0 11 0,-1 2-9 0,4-5 7 15,-2 2-4-15,-1 0-1 0,3 3-4 0,-3-5 5 16,-1 3-4-16,4 0 10 0,-3-2-5 15,2 1 0-15,-1 1 2 0,3-4-5 0,-4 3 1 0,4-1 6 16,-4 3-6-16,3-4 10 0,1 1-10 0,-3-1 6 16,2 2-4-16,1-3 1 0,0 2 0 0,0-1-4 15,0 2 3-15,0 0 0 0,0 1-1 0,0-5 1 16,0 4 4-16,1-1 4 0,1 1-19 0,0-1 14 16,0 2-6-16,0-1 4 0,-1 0 1 0,2-1-3 15,0 2 0-15,-1-1 3 0,0 0-4 0,0-1 4 0,3 2-6 16,-4-3-1-16,3 2 13 0,0-1-7 15,-3 1 6-15,3-3-8 0,1 2 0 0,-2-2 3 16,1 1-3-16,-2 0-2 0,3 0 3 0,-2-2 3 16,1 3 1-16,-2-2-5 0,2-1 9 0,1 1-1 15,-2-1-7-15,2 0 3 0,0 0 0 0,-1 0 4 16,0 0 1-16,1 0-8 0,1 1 0 0,0-2 4 16,2 3 1-16,0 0-5 0,-3-3 5 0,1 2-7 0,5 1 7 15,-4 0-8-15,1-1 7 0,1 0-5 0,-3-1 5 16,3 1-2-16,-2-1-3 0,1 3 6 15,1-2-8-15,0 0 4 0,0-1 1 0,0-1-1 0,-1 2-4 16,1-1-1-16,1 1 3 0,-1-2 2 0,-4 0-1 16,3 1 4-16,-2-1 2 0,2 0-2 0,2 1-1 15,-3-4 2-15,4 5-2 0,-1-1-4 0,-3-1-2 16,4 0 4-16,-1-1-2 0,1-2-6 0,1 3 8 16,-3-1 4-16,2-1-8 0,-1 2-3 0,-3-3 4 0,1 1 3 15,2-1-4-15,-1 2 5 0,0-2-2 16,0 2 4-16,4-2-6 0,-4 0 5 0,2 0-2 0,-2 1 1 15,3-1-8-15,-1 0 12 0,-2 0-8 0,2-1 2 16,-1-1 2-16,0 0-2 0,-1-1 8 0,2 1-4 16,0 0-2-16,-1 0-1 0,1-1 7 0,-2 1-4 15,0-1 1-15,1 1-8 0,-2-1 4 0,1 1 3 16,0-1-2-16,-3-1 1 0,3 0 0 0,0-2 5 16,-1 3-9-16,2-1 10 0,-1-1-6 0,-2 1-3 15,-1-2-2-15,-1 3 8 0,3-4-1 0,-2 0-5 16,-1 2 9-16,0 0-8 0,2-2 9 0,-4 2 1 15,3 0 3-15,-3-1-1 0,3-2-2 0,1 1 0 16,-3 1-5-16,1 0 2 0,-1 1-2 0,0 0-1 16,2-1 3-16,-2-1-3 0,4 0-2 0,-5 3 4 15,3-2-1-15,-2 1-5 0,-1-1 3 0,1 0-1 16,2 1 1-16,-2-2-2 0,0 1 0 0,0 1-1 0,-1-2 1 16,0-1 4-16,0 2-6 0,1-2 0 15,-1 0 1-15,0-1 2 0,1-1 0 0,-3 1-3 0,3 1-1 16,-3-3 0-16,2 2 6 0,-2-1-5 0,2 1 0 15,-3-3 2-15,1 3 4 0,-1-3-8 0,0 1 10 16,0 2-5-16,0-3-2 0,0 3-1 0,0-1-1 16,-1 1 1-16,1-1 2 0,0 2 2 0,-3-2 3 15,6 0-9-15,-3 0-1 0,-3 1 3 0,6-1-3 16,-6-1 4-16,3-1-5 0,-1 2 5 0,-2-1-7 16,2-2 5-16,0-2 0 0,-2 4 4 0,-1-7-3 15,3 6 4-15,-4-6-4 0,0 6-1 0,-1-4 2 16,-1 2-1-16,1 3-1 0,-4-3-2 0,-2 1 2 15,-2-2-1-15,1 2 0 0,-4 2 5 0,-4-4-1 0,2 4-6 16,-7-1-7-16,1 0 11 0,0 1-12 16,-7 1-20-16,2 2-25 0,-1 1-33 0,-2 0-123 0,1 2-227 15,4-4 100-15</inkml:trace>
  <inkml:trace contextRef="#ctx0" brushRef="#br0" timeOffset="128472.91">19748 3567 3 0,'0'0'53'0,"0"0"-3"16,0 0-10-16,0 0-1 0,0 0-3 0,0 0-1 16,0 0-10-16,0 0 5 0,0 0-9 0,0 0 2 15,0 0-7-15,0 0 1 0,0 0 0 0,0 0-14 16,0 0 12-16,0 0-11 0,-14 0 9 0,14 0-3 16,0 0 2-16,-5 6-5 0,1-4-5 0,0 0 3 15,4-2-3-15,-6 6 3 0,1-2-2 0,1-2-2 16,0 2-1-16,1 0 6 0,-3 1-8 0,1 2 10 15,-1-3-8-15,0 1 5 0,0 1-3 0,1 0 1 0,-2 2 6 16,-2-3-10-16,2 2 1 0,1 0 1 0,-1 0 1 16,0 0-1-16,2 0 2 0,-2 2 1 0,2-1 1 15,-3 0-3-15,1 2 0 0,-2 2 1 0,0 2 0 16,-1-3 0-16,0-1-5 0,-1 5 5 0,-1-2-7 16,-1-1 9-16,0 1-3 0,3-2 2 0,-2 2 3 15,-3-1-8-15,3 2 1 0,0-2 0 0,0-3 3 16,-2 4-3-16,1-1 4 0,3-3-3 0,0-1-1 15,0 0-1-15,2-1-1 0,-1 0 3 0,2 0 1 16,0-3 1-16,2 1-1 0,0 2-1 0,1-3 0 16,-1 1 2-16,0 2-6 0,2 1 5 0,-2-4 4 15,5 4-5-15,-4-2 6 0,2-1-6 0,-1 5-2 16,3-5 1-16,-4 1 2 0,4 0 2 0,-1-1-5 16,-2-1-1-16,2 1-1 0,1-1-3 0,-5-1-14 15,5-3-21-15,0 0-47 0,-5 2-94 0,5-2 41 16</inkml:trace>
  <inkml:trace contextRef="#ctx0" brushRef="#br0" timeOffset="129139.4">19843 3670 15 0,'-8'8'38'0,"2"-2"7"0,-2 5-2 15,0-3-2-15,-3 5-8 0,2 1-1 0,-3-1-6 16,0 0 0-16,2 4 6 0,-3-2-5 0,0-3 3 15,0 5-7-15,-5 0 1 0,9-2-3 0,-5-1-4 16,2 3 5-16,1-1-8 0,-3-2-1 0,3 2 2 16,-2-3-1-16,1 3-2 0,0-4 0 0,0 3 1 15,1-1-5-15,-3 0-5 0,1-2 9 0,-1 1 0 16,1 2 1-16,-1-2-4 0,6-3 0 0,-2 2-1 16,1-2-10-16,2 0 9 0,-2-1-4 0,2 1-1 15,1 0 4-15,0-1 3 0,0-2-5 0,1 2 3 16,1-2-1-16,0-3-3 0,2 4 5 0,1-6-11 15,-3 1 13-15,0-1-13 0,4-2-10 0,0 0-38 16,0 0-59-16,0 0-118 0,0 0 53 0</inkml:trace>
  <inkml:trace contextRef="#ctx0" brushRef="#br0" timeOffset="129739.39">20065 3750 42 0,'0'0'80'0,"0"0"-10"0,0 0-6 16,0 0-5-16,0 0-6 0,-20 5-10 0,15-1-2 0,-4 0-7 16,1 1 0-16,-2 1-5 0,1 0-4 0,-1 2 3 15,-2-1-2-15,-2 3-7 0,0 2 1 16,0 1-9-16,-2 2 4 0,3-2-1 0,-3-3-3 0,4 5 0 16,-4-5-3-16,5 6 0 0,-3-1-10 0,0-1 7 15,2 1 4-15,-2-1-1 0,3 3 3 0,-1-1 1 16,-2 5-1-16,1-4 3 0,-1-1-1 15,5 1 1-15,-5 0 1 0,5 0 4 0,-1-2-7 0,-3-1 4 16,4 1-6-16,0-1 3 0,0 1-6 0,0-4 5 16,-1 2-4-16,2-2 5 0,1 0-3 0,1-2 3 15,-2-1-1-15,-1-1-6 0,0 1-2 0,4-3 9 16,0 0-5-16,0 0-2 0,1-2-2 0,1 1 6 16,1-2-6-16,-3 0 4 0,5-2-2 0,-4 3 5 15,4-3-26-15,0 0-26 0,0 0-130 0,0 0-185 16,14-14 82-16</inkml:trace>
  <inkml:trace contextRef="#ctx0" brushRef="#br0" timeOffset="130255.26">20101 4003 48 0,'-4'4'61'0,"-1"1"-2"0,2-4-16 15,-3 6 7-15,0-2-7 0,1 0-4 0,-3 2 1 16,-1 1-3-16,2-1-10 0,-3 4 1 0,3-3 1 0,-2 0-1 15,-3 5-3-15,1 0-1 0,-3-2-2 0,4 1 2 16,-1-2 0-16,1 2-11 0,-3 1 10 16,-1 2-1-16,4-4 9 0,-3 2-14 0,1 2 3 15,1-2 2-15,2-1-3 0,-1-1 3 0,2-3-5 0,1 2 6 16,2-2-21-16,-3 1 15 0,2-1 1 0,2-3 1 16,0 2-4-16,0-2 5 0,0 3-9 15,2-4 0-15,-3 1 5 0,1-1-1 0,1 1-6 0,-1 1 2 16,2-5-5-16,1 3 5 0,1-4-22 0,0 0-41 15,0 0-115-15,-7-8-180 0,10 0 80 0</inkml:trace>
  <inkml:trace contextRef="#ctx0" brushRef="#br0" timeOffset="130932.21">19813 3596 65 0,'4'5'67'0,"1"0"0"0,2 1-10 0,1 0 1 16,3 3-15-16,-1-2 1 0,2 2-2 0,3 0-7 16,-1 3 4-16,-2 1-16 0,1 2 7 0,-1-1-7 15,0 3 3-15,-2 6-1 0,0-6-9 0,-1 1 5 16,0 0-3-16,0 0-2 0,-4-1-2 0,3 2 0 16,0-1 2-16,0 0-7 0,0-1 1 0,-2-2-1 15,1-1 0-15,0-1-3 0,-1-2 4 0,0 0-1 16,0-1-4-16,1 0 0 0,0-1 5 0,0-1-2 15,-1 1-6-15,-2-4-3 0,1 2 6 0,-1-2 1 16,2-3-2-16,-2 5 1 0,0-3 2 0,-1 0-6 16,-1-2 4-16,2 3-4 0,-3-3 3 0,-1-2-3 15,4 4-15-15,-4-4-16 0,0 0-39 0,0 0-61 16,0 0-140-16,0 0 63 0</inkml:trace>
  <inkml:trace contextRef="#ctx0" brushRef="#br0" timeOffset="131505.66">19585 3673 67 0,'0'0'79'0,"0"0"-4"0,0 0-8 15,0 0-2-15,0 0-11 0,0 0-3 16,0 0-12-16,0 0 0 0,0 0-5 0,0 0-3 16,0 0 0-16,0 0-5 0,8 8-4 0,-4-7-1 15,-4-1 0-15,7 9 0 0,-3-5 4 0,1-3-6 16,1 6-6-16,3 3 7 0,0-6-8 0,-1 4 6 16,6 4-6-16,-4 1 7 0,3-3-6 0,2 4 0 15,2 0 2-15,2 3 3 0,0 1 2 0,-5-3-4 0,0 0-1 16,2 7-7-16,-2-8 1 0,0 7 2 0,-3-4-3 15,2 0 7-15,1 3-4 0,-2-3-3 16,-3-2 2-16,2 2-2 0,-1 0-5 0,-1-2 6 16,-4-1-7-16,3 1 6 0,1-1-1 0,-7-2-6 0,5-2 1 15,-2 1 5-15,-1-2-5 0,0 1 0 0,1-1 6 16,-4-2-4-16,0 0-5 0,3-2 8 0,-4 1-4 16,4 0-2-16,-1-2 6 0,-1 0-1 0,2 0-15 15,-1 0 13-15,3 1 2 0,-2-2-2 0,-1 2-9 16,0-3-24-16,2-1-15 0,-5-1-48 0,7 2-74 15,-7-2-179-15,0 0 80 0</inkml:trace>
  <inkml:trace contextRef="#ctx0" brushRef="#br0" timeOffset="131978.97">19412 3906 42 0,'9'6'65'0,"0"0"-4"0,-4 0-4 0,5 1-3 16,-2 0-7-16,1 0-5 0,0 3 1 0,1-2 9 15,-1 4-8-15,4 0 4 0,1 0-2 0,-5 2-11 16,4 3 6-16,0-2-4 0,-2-1-6 0,4 1-2 15,-2 0 7-15,4 3-7 0,-4-2-3 0,1-1-4 16,-3 0 3-16,3-2-3 0,-2 1-10 0,-2-2 11 16,0-3-6-16,-1 2 0 0,-2-2 1 0,0-2-5 15,2 0-6-15,-4-3 3 0,-1 2 1 0,1-1 1 16,-1 0-6-16,0-4-3 0,-2 3 9 0,1-2 2 0,-2 0-18 16,-1-2 11-16,5 4 1 0,-5-4-6 0,0 0-24 15,0 0-31-15,0 0-122 0,0 0-189 16,0 0 84-16</inkml:trace>
  <inkml:trace contextRef="#ctx0" brushRef="#br0" timeOffset="132428.85">19257 4111 22 0,'0'0'95'0,"7"3"-18"0,-7-3 1 16,3 3-7-16,-1-2-9 0,-2-1-6 0,5 3 3 0,-1-1-9 16,-4-2 8-16,4 6-16 0,-3-3-6 0,3 3 1 15,5-2-1-15,-5 0-2 0,2 3-17 16,2 2 15-16,1-3-10 0,1 4-1 0,-1-3 2 16,-1 3 2-16,3-3 2 0,-2 3-5 0,1-1-8 0,4 1 4 15,-3 0-2-15,3-1 0 0,-7-2-1 0,0 0-2 16,1 1-3-16,-2-3-1 0,3 0 5 0,-5-1-4 15,2 1 0-15,-5-1-12 0,3 0 8 0,1-2-1 16,-1 1 2-16,-1 1 6 0,0-1-10 0,1-1 6 16,0 1-2-16,1-2 2 0,-5 3-10 0,4-1-16 15,-4-3-21-15,6 4-32 0,-6-4-110 0,7-3-195 16,-7 3 86-16</inkml:trace>
  <inkml:trace contextRef="#ctx0" brushRef="#br0" timeOffset="133012.26">19430 3631 70 0,'2'2'66'16,"0"3"1"-16,-1-2-1 0,1 0-12 0,0 1-3 0,3 1-12 16,-2 1 0-16,-1-1-4 0,2 1 5 0,-1 2-6 15,1 1-2-15,2-1 0 0,-1 1-4 0,5 4 6 16,-5 0-12-16,3 0 3 0,1 0 3 0,0 5 3 15,0-1 1-15,-1-1-4 0,3 1-11 0,-2 0 9 16,5 5 6-16,-2-3-8 0,2 3-5 0,1 0 1 16,-1 1 5-16,3-2-4 0,-3 0-6 0,0 1-3 15,-3-5-1-15,7 4 2 0,-9-4-4 0,4-1 3 16,-2-1 2-16,-2-1-2 0,-1 0-1 0,2 0-2 16,-3-4-4-16,-1 2 0 0,-1-3 1 0,-1 2-1 15,2-5 0-15,-2 2 0 0,0-1-3 0,0 0 9 0,0-2-5 16,0 0 4-16,-2-1-5 0,1 1 2 15,0-2-7-15,-1-1-4 0,0 1-20 0,-2-3-35 0,0 0-131 16,0 0-207-16,0 0 92 0</inkml:trace>
  <inkml:trace contextRef="#ctx0" brushRef="#br0" timeOffset="145499.57">19219 3996 42 0,'0'0'76'15,"0"0"-6"-15,0 0-11 0,0 0-12 0,0 0-1 16,0 0-9-16,0 0 1 0,0 0-2 0,0 0-4 16,0 0-3-16,0 0-1 0,0 0-2 0,0 0-9 15,0 0 0-15,0 0 4 0,0 0-1 0,0 0-7 16,0 0 0-16,0 0 7 0,0 0-9 0,0 0 0 16,0 0 4-16,0 0 1 0,0 0-7 0,0 0 2 0,0 0-4 15,0 0 3-15,0 0 2 0,0 0-5 16,0 0-1-16,0 0-3 0,0 0 8 0,-7-1-8 15,7 1 5-15,0 0-10 0,0 0 9 0,-9 0 2 16,9 0-11-16,0 0 7 0,-9 1-8 0,9-1 3 0,-9 0-3 16,4 0 7-16,5 0-1 0,-13 0-2 0,5 3-7 15,-1-3 8-15,-1 0-7 0,-4 0 11 16,4 1-1-16,-4 0-3 0,1-1 1 0,-2 2-1 16,-2-1-2-16,-1 0 0 0,0 2 0 0,0-1 2 0,-1 1-3 15,3-3 0-15,-2 3 3 0,0-2 1 16,4 0-6-16,2-1 7 0,0 2 2 0,3-2-3 0,2 0 15 15,1 0-13-15,6 0 1 0,-13 1 7 0,9-4-2 16,4 3-1-16,-9 2 5 0,9-2-5 0,0 0 9 16,-8 1-3-16,8-1 7 0,0 0 1 0,0 0-4 15,-11-1-3-15,11 1 5 0,-2-3-6 0,2 3-2 16,0 0-2-16,0 0-2 0,0 0 1 0,-6-1-5 16,6 1 5-16,0 0-4 0,0 0 7 0,0 0-9 0,-3-3 0 15,3 3 4-15,0 0-11 0,0 0 4 0,0 0-17 16,0 0 2-16,0 0-16 0,0 0-20 15,0 0-20-15,0 0-105 0,11 7-189 0,-11-7 83 0</inkml:trace>
  <inkml:trace contextRef="#ctx0" brushRef="#br0" timeOffset="146541.94">18910 3893 13 0,'5'-1'73'0,"-5"1"-7"0,0 0-1 0,0 0-9 16,4-3 5-16,-4 3-11 0,0 0 3 0,4-1-5 0,-4 1-10 16,0 0 2-16,0 0 1 0,0 0-7 0,3-4 3 15,-3 4-1-15,0 0 4 0,0 0-3 0,0 0-12 16,0 0 4-16,0 0-5 0,0 0 0 0,0 0-6 15,0 0 3-15,0 0-4 0,0 0-1 0,0 0-3 16,0 0 1-16,0 0-3 0,0 0-4 0,0 0 4 16,0 0-7-16,0 0-2 0,0 0 7 0,0 0-9 15,0 0 14-15,-13 11-13 0,9-10 6 0,-1 2-4 16,-1-1-1-16,-1 2 5 0,3 0-1 0,0 0-1 16,-1 0-3-16,-1 0 4 0,-2-2-1 0,3 1 1 15,0 1-3-15,-3-1-5 0,4-1 6 0,-1 2-5 16,-1-1 0-16,-2 0 1 0,1 0 0 0,0-1 8 15,2 1-2-15,-3-1 4 0,3 0-8 0,1 0 6 0,-1-1-2 16,5-1 3-16,-8 1-1 0,4 0-15 0,-2 0 11 16,6-1-3-16,-7 1 4 0,7-1 1 0,-4 2-5 15,4-2 1-15,-7 1-1 0,7-1-5 0,0 0 6 16,-4 4-5-16,4-4 7 0,0 0 3 0,-7 2-2 16,7-2-9-16,-2 2 6 0,2-2-2 0,-4 4-4 15,4-4 5-15,0 0 6 0,0 0-3 0,0 0-6 16,0 0 2-16,-3 2 0 0,3-2 0 0,0 0-3 15,0 0 9-15,0 0-7 0,0 0 2 0,0 0 4 16,5 6-4-16,-5-6 4 0,0 0-2 0,5 0-6 0,-5 0 7 16,4 4-2-16,-4-4 0 0,3 4-2 15,-2-3 4-15,-1-1-3 0,8 3 0 0,-6-3 8 16,-2 0-15-16,7 1 12 0,-7-1-9 0,5 3 4 0,-5-3-4 16,5 4 6-16,-2-1-9 0,1 0 7 0,0-3 3 15,0 3-2-15,1-2-2 0,-3 3-1 16,-2-4 1-16,6 4-1 0,-3-1 7 0,4-1-5 0,-6 1-2 15,3-1-2-15,-4-2 0 0,8 7 8 0,-5-4-8 16,0-1 4-16,1 2 0 0,1-1-8 0,-1 2 14 16,0-2 2-16,-3 1-8 0,3-2-11 0,-3 1 13 15,2 0-7-15,-2 0 3 0,3-1 5 0,-4-2-10 16,4 6 6-16,-3-3-3 0,-1-3 8 0,0 3-5 16,0-3-4-16,4 3-2 0,-4-3 9 0,0 0-4 15,0 0 4-15,1 4-6 0,-1-4 4 0,0 0 4 16,0 0-8-16,4 2 7 0,-4-2-1 0,0 0-10 0,0 0 13 15,0 0 11-15,0 0 5 0,0 0-5 0,0 0-1 16,0 0-1-16,0 0 7 0,1-9-5 16,-1 9 3-16,-1-7-4 0,0 1 5 0,1 6-7 0,0-7-3 15,0 2 2-15,-3-2 2 0,3 0-4 0,0 1-3 16,0-1 7-16,0-2-6 0,-5-1 7 0,5 2-7 16,-4-4 5-16,3 3-1 0,-3-1 2 0,3-1-3 15,-3 1 1-15,0 0 4 0,0-1-2 0,-1 2 4 16,0 0-3-16,0 0 4 0,1 1 3 0,0 0-2 15,3 1-4-15,-1 1-1 0,0 3-3 0,0-2 3 16,2 0-7-16,0 5 3 0,-2-4-10 0,2 4-14 16,0 0-24-16,0 0-45 0,0 0-78 0,0 0-95 15,9 12-275-15,-5-10 122 0</inkml:trace>
  <inkml:trace contextRef="#ctx0" brushRef="#br0" timeOffset="150227.13">20197 3987 32 0,'0'0'58'0,"0"0"4"16,0 0-13-16,0 0-6 0,0 0 2 0,0 0-4 0,0 0 0 15,0 0-4-15,0 0-15 0,0 0 7 16,0 0-4-16,0 0-2 0,0 0 0 0,0 0-4 15,0 0 0-15,0 0-9 0,0 0 4 0,0 0-2 0,0 0 2 16,0 0 0-16,0 0-7 0,0 0 4 0,0 0 1 16,0 0-4-16,0 0-2 0,0 0 2 0,0 0-6 15,0 0-1-15,0 0 5 0,0 0 0 0,0 0 0 16,0 0-7-16,0 0 6 0,0 0 0 0,0 0-4 16,0 0 2-16,0 0-1 0,0 0-3 0,0 0-3 15,0 0 9-15,0 0-2 0,0 0-2 0,0 0-2 16,0 0 3-16,0 0 2 0,0 0 0 0,0 0 0 15,0 0-16-15,0 0 11 0,0 0 6 0,0 0-8 16,0 0 9-16,0 0-5 0,0 0 3 0,0 0 0 16,0 0 6-16,0 0-13 0,0 0 1 0,0 0 4 15,0 0 1-15,0 0-5 0,0 0 2 0,0 0 4 16,0 0-8-16,0 0 3 0,0 0 3 0,0 0 0 0,13-3 2 16,-13 3 3-16,0 0-7 0,14 3-3 15,-9-3 0-15,2 0 5 0,2 0-3 0,-1 0 0 16,3 0 9-16,-3 0-8 0,1 0-1 0,0 0 4 0,1 0-2 15,3 0 4-15,-4 0-1 0,1 0-10 0,-1-3 6 16,-1 3 0-16,0 0-3 0,-1-2 0 0,1 1 5 16,-3 1-1-16,-5 0-6 0,14-1 7 0,-5 1-2 15,-4-1 0-15,5 0 1 0,-3 1 4 0,0 0-7 16,1-1 6-16,-1 1-4 0,4 0 4 0,-3 0-4 16,2-2 0-16,3 2-4 0,-2 0 1 0,-1 0 5 15,2 0 0-15,-2 0-1 0,2 2 2 0,-1-2-8 16,-2 1 11-16,1-1-6 0,-2 0-3 0,-2 0 9 15,1 0-9-15,-1 1 3 0,-6-1-2 0,10 0 7 0,-10 0-5 16,0 0 6-16,7 0-1 0,-7 0-1 16,0 0 6-16,0 0-7 0,5-1 9 0,-5 1-7 15,0 0 4-15,0 0 2 0,0 0-9 0,0 0 4 16,0 0-6-16,0 0 0 0,0 0 4 0,0 0 0 0,0 0-6 16,0 0-4-16,0 0 4 0,0 0 2 15,0 0-14-15,0 0-12 0,0 0-22 0,0 0-80 16,0 0-138-16,0 0 61 0</inkml:trace>
  <inkml:trace contextRef="#ctx0" brushRef="#br0" timeOffset="151077.66">20459 3928 68 0,'-1'-3'87'0,"1"3"-4"0,0 0-8 15,0 0 0-15,0 0 0 0,-3-4-20 0,3 4 1 16,0 0-11-16,0 0-6 0,0 0 1 16,0 0-6-16,0 0-3 0,0 0-3 0,0 0 0 0,0 0-8 15,0 0 8-15,0 0-10 0,0 0 0 0,0 0-5 16,-3-3 0-16,3 3-2 0,0 0 0 0,0 0 3 16,0 0-9-16,0 0 5 0,0 0 1 0,0 0-6 15,0 0 4-15,0 0-3 0,0 0 4 0,0 0 0 16,0 0 0-16,0 0 4 0,0 0-6 0,0 0 2 15,0 0-3-15,0 0 3 0,0 0-10 0,0 0 13 16,0 0-1-16,0 0-4 0,0 0-2 0,0 0 2 16,16 5 3-16,-16-5-5 0,9 2-2 0,-4-2-1 15,-1 1-3-15,2 0 5 0,-6-1-1 0,10 3 0 0,-5-2-1 16,0 2 1-16,2-2-9 0,-3 2 11 0,2-2-1 16,-3 2-9-16,2-1 2 0,-1 0 7 15,-2 1-12-15,-2-3 9 0,5 3 3 0,-3 0-11 0,-2-3 17 16,2 2-13-16,-2-2-4 0,4 4 12 0,-4-4-4 15,0 0-6-15,5 2 5 0,-5-2 1 0,0 0-2 16,0 0 0-16,1 3 5 0,-1-3-7 0,0 0 13 16,0 0-8-16,3 4-3 0,-3-4 3 0,0 0 3 15,0 0-3-15,0 0-1 0,0 0 1 0,0 0-1 16,0 0-2-16,0 0 4 0,0 0-1 0,-4 4-2 16,4-4 3-16,-4 4-6 0,4-4 5 0,-4 3-4 15,3 0 3-15,-1 2 0 0,0-3-9 0,-2 3 10 16,3-1-3-16,-3 1-3 0,-2 3 5 0,2-5-1 15,-1 2-1-15,1 2 1 0,0-3 2 0,-2 1 3 16,3 3-7-16,-3-6-1 0,1 2 4 0,1 2 3 16,0-3-7-16,2 1 2 0,-1-1 2 0,0 1 4 0,1-2-13 15,2-2 6-15,-6 3 6 0,6-3 4 0,-3 3-1 16,3-3 4-16,-2 4 4 0,2-4 8 0,0 0 9 16,0 0-2-16,0 0 0 0,0 0-3 0,0 0-5 15,0 0-1-15,0 0 0 0,0 0-5 0,1-15 6 16,0 10 2-16,0 1-3 0,-1-4-7 0,0 3 2 15,0-3-5-15,-1 0-1 0,1 0 5 0,1-1-12 16,1-3 9-16,-2 2 0 0,1-1-1 0,0 1-2 16,-1-1 1-16,-1 0 0 0,2 1-4 0,-1-2-1 15,0 4-2-15,0 0-5 0,0 3 3 0,0-3-4 16,0 4-19-16,0 0-29 0,0 4-27 0,0 0-29 16,0 0-146-16,0 0-272 0,0 0 121 0</inkml:trace>
  <inkml:trace contextRef="#ctx0" brushRef="#br0" timeOffset="154054.13">18520 3132 15 0,'0'0'53'0,"3"3"-7"0,-3-3-6 15,5 3 1-15,0-2-6 0,-1 2-8 0,1-1-5 16,-1 0 4-16,2 0-3 0,0 2-2 0,0 0-4 16,1-1 0-16,1 2-5 0,-3 0 6 0,5-1-4 15,-2 3 1-15,1 0-7 0,-1-1 0 0,2 1-1 16,-1 0 4-16,0 0 0 0,0 1-3 0,-3-1-5 16,2 2 5-16,0-3-8 0,2 4 5 0,-3-1-2 15,-1-1-4-15,0 1 2 0,0-1 1 0,1 1 1 16,-2 0-1-16,-1 1 1 0,0-1-2 0,1-2 2 15,-3 3 1-15,4-2 3 0,-2 1-5 0,0-4 3 16,0 3 0-16,-1-3-2 0,0 0-3 0,1 1 3 16,-1-1 1-16,2-2-2 0,-3 1-17 0,2 1-77 0,-4-2-98 15,0-3 43-15</inkml:trace>
  <inkml:trace contextRef="#ctx0" brushRef="#br0" timeOffset="154508.37">18841 3263 37 0,'0'0'60'0,"0"0"-5"0,0 0-11 0,10 7-4 15,-6-5 2-15,-4-2-8 0,3 3-4 0,-2-1 1 16,-1-2-7-16,1 5-4 0,3 0-2 0,-4-3-2 0,0-2 0 15,4 8-8-15,-3-4 4 0,-1 1-1 0,-1 1 3 16,-3-2-6-16,4 3 0 0,-4-2 1 16,3 1-3-16,-3 1 5 0,-1-1-1 0,1-3 3 15,0 4-5-15,-1-1 2 0,0 1 1 0,0-2 3 0,1-1 2 16,-1 1 0-16,1 2-7 0,-1-3-2 0,-2 1 3 16,1 1 1-16,1-2-6 0,0-1 7 15,1 4-2-15,-1-4-6 0,-1 1 3 0,2-1-1 0,1 1-1 16,1 0 3-16,-2 0-11 0,1-1-43 0,1 0-71 15,2-3-125-15,-1 4 55 0</inkml:trace>
  <inkml:trace contextRef="#ctx0" brushRef="#br0" timeOffset="155671.71">20484 3009 1 0,'0'0'89'16,"0"0"-13"-16,0 0-6 0,0 0-4 0,2-3-5 15,-2 3-8-15,0 0-2 0,0-5-12 0,0 5 1 16,0 0 2-16,-2-7-3 0,2 7-3 0,-1-5-10 16,1 3 2-16,0 2-8 0,-1-6 1 0,1 6-6 15,-4-4 1-15,3 2-1 0,1 2 3 0,-3-5-1 16,3 5-2-16,-1-5-8 0,1 5 2 0,0 0-7 15,-3-2 4-15,3 2 0 0,0 0 1 0,-2-3-5 16,2 3 0-16,0 0 1 0,0 0 5 0,0 0-6 16,0 0 2-16,0 0-1 0,0 0-1 0,0 0 0 15,0 0 2-15,0 0-3 0,-8 0 4 0,8 0-2 16,0 0 4-16,0 0-7 0,-8 3-2 0,8-3 0 0,0 0 3 16,-5 1-3-16,5-1 0 0,-9 4 0 0,3 0 1 15,2-1-2-15,-5-1-1 0,5 3 2 0,-6 1-1 16,1 0 3-16,0-1 0 0,-1 2-2 15,1 0 1-15,-2 1 7 0,-5 1-3 0,7-1-3 0,-5 2 7 16,1 0-8-16,-2 2 2 0,5-5-2 0,0 3-1 16,-4-1 4-16,1 3 5 0,-1-2-2 15,1 2-20-15,3-3 20 0,-3 1-4 0,4 0 3 0,-1 0-6 16,1-1 3-16,0 1-3 0,-4 2 5 0,4-1 4 16,0 2 3-16,2-5-6 0,-1 3-1 0,0 0-1 15,3-2 6-15,-1 0 1 0,1 0-16 16,-2-1 13-16,5-1-7 0,-1-1 7 0,-1 1 0 0,2-3-1 15,-1-1 1-15,2 2 2 0,0-1-8 0,1-1 5 16,0-3 0-16,0 0 4 0,-3 6-2 0,3-2-3 16,0-4 4-16,0 0-23 0,5 4-23 0,-5-4-40 15,0 0-75-15,11-7-165 0,-4 3 73 0</inkml:trace>
  <inkml:trace contextRef="#ctx0" brushRef="#br0" timeOffset="156141.03">20037 3222 69 0,'-5'-2'103'0,"5"2"-11"0,-4-4-5 0,4 4-5 15,-4-4-10-15,4 4-9 0,-5-2-6 0,5 2-2 16,-5-3-10-16,5 3 7 0,0 0-8 0,-5-5 2 16,5 5-7-16,0 0-1 0,-4-2 2 0,4 2-8 15,0 0-4-15,-2-2-2 0,2 2-5 0,0 0-6 16,0 0 2-16,0 0-1 0,0 0 3 0,0 0-12 16,0 0 8-16,0 0-7 0,0 0-1 0,0 0-1 15,0 0 4-15,0 0-5 0,-9 4 3 0,6-1 0 16,-3 2-1-16,1-2-2 0,0 1-5 0,1 1 6 15,-3 1-6-15,1 3 3 0,2-5 1 0,-1 1-6 16,1 0 0-16,0 2 7 0,0-2 1 0,3 2-7 16,-3-2 3-16,3 0 0 0,-3 2 5 0,4-2-5 0,0 0 1 15,0 0 3-15,4-1 4 0,0 3-4 0,-3-4 2 16,4 1 3-16,2-1-5 0,-1 0-1 0,3-1 7 16,0 0 3-16,1-1-5 0,2 0-1 15,-6 0 2-15,4-2-5 0,2 0 0 0,-3 0-18 0,1 1 18 16,-3-3 2-16,0 3 0 0,-2-2-3 0,0 2-2 15,-5 0 6-15,0 0-13 0,9-2-34 0,-5 2-44 16,-4 0-136-16,0 0-235 0,0 0 105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5T04:44:06.984"/>
    </inkml:context>
    <inkml:brush xml:id="br0">
      <inkml:brushProperty name="width" value="0.1" units="cm"/>
      <inkml:brushProperty name="height" value="0.1" units="cm"/>
      <inkml:brushProperty name="color" value="#004F8B"/>
    </inkml:brush>
  </inkml:definitions>
  <inkml:trace contextRef="#ctx0" brushRef="#br0">0 1 220,'2'7'148,"3"7"-212,1-1-64,0-2 28</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5:37:10.365"/>
    </inkml:context>
    <inkml:brush xml:id="br0">
      <inkml:brushProperty name="width" value="0.05292" units="cm"/>
      <inkml:brushProperty name="height" value="0.05292" units="cm"/>
      <inkml:brushProperty name="color" value="#002060"/>
    </inkml:brush>
  </inkml:definitions>
  <inkml:trace contextRef="#ctx0" brushRef="#br0">10692 7195 133 0,'0'0'120'0,"0"0"-10"0,0 0-21 0,0 0-5 16,0 0-6-16,0 0-10 0,0 0-2 0,0 0-9 15,0 0-4-15,0 0-9 0,0 0 0 0,0 0 4 16,0 0-9-16,0 0 7 0,0 0 4 0,-9 7-13 16,9-7 8-16,0 0-1 0,0 0-7 0,0 0-4 15,0 0 7-15,0 0-7 0,0 0-1 0,0 0-2 16,0 0 1-16,0 0-5 0,0 0 7 0,0 0-6 0,0 5 0 16,0-5-7-16,0 0 2 0,0 0-1 15,0 0 6-15,0 0-5 0,-6 3 0 0,6-3-4 0,0 0 1 16,-1 4-6-16,1-4 2 0,0 0-1 0,0 0-1 15,-4 1-1-15,4-1 1 0,0 0-2 0,0 0-3 16,0 0 2-16,0 0-2 0,0 0-1 0,0 0 0 16,-4 4-2-16,4-4-1 0,0 0-1 0,0 0 4 15,0 0 0-15,0 0 8 0,0 0-3 0,0 0 3 0,0 0 5 16,5 5 2-16,-5-5-6 0,4 0 5 16,-4 0-8-16,5 4 4 0,-1-3-2 0,-4-1 0 15,8 3 0-15,-1-2-4 0,-2 1 0 0,3-1 1 0,1-1-3 16,0 2 2-16,0-1-1 0,1 0-4 0,-1-1 2 15,5 4-2-15,-5-3-2 0,5 0 2 0,-7-1-1 16,4 3-4-16,-1-2-1 0,-1-1-7 0,0 3-25 16,-2-3-20-16,4 3-16 0,-7-3-33 0,1 2-23 15,1-2-51-15,-6 0-104 0,6 2-301 0,-6-2 134 16</inkml:trace>
  <inkml:trace contextRef="#ctx0" brushRef="#br0" timeOffset="257.61">10704 7334 92 0,'0'0'134'16,"0"0"-14"-16,0 0-11 0,0 0-8 0,0 0-13 16,0 0-7-16,14 2-9 0,-10 0-5 0,1-1-8 15,-5-1-8-15,9 1-4 0,-4-1-5 0,-1 2-2 16,-4-2-7-16,9 1 2 0,-9-1-4 0,6 2-3 15,-6-2-1-15,0 0 15 0,6 0-4 0,-6 0 6 16,0 0-6-16,0 0-7 0,6 1 7 0,-6-1-10 16,0 0-4-16,0 0-7 0,9-1 6 0,-9 1-5 0,6 0 0 15,-6 0-1-15,11 0-15 0,-3 0-50 16,1-2-34-16,1 1-170 0,-1-2-271 0,4 2 121 0</inkml:trace>
  <inkml:trace contextRef="#ctx0" brushRef="#br0" timeOffset="3341.59">2877 8536 27 0,'0'0'73'15,"0"0"-3"-15,0 0 4 0,0 0 0 0,0 0 3 0,0 0-2 16,0 0 9-16,0 0-11 0,0 0-3 0,0 0-5 16,0 0-9-16,0 0-7 0,0 0 1 0,0 0-7 15,0 0-7-15,0 0-1 0,-4 4-2 0,4-4-9 16,0 0 5-16,0 0-4 0,0 0-8 0,0 0-2 16,0 0 2-16,0 0-5 0,0 0 0 0,0 0 0 15,0 0 0-15,-1 3 5 0,1-3-6 0,0 0-5 16,-1 5-4-16,-2-1 1 0,2-1 2 0,0 0-2 15,1-3 3-15,-1 6-1 0,-2-2-4 0,3 0 1 16,0-4-1-16,0 4 3 0,0 0 1 0,0-4-3 16,0 5-2-16,0-5-3 0,0 0 5 0,3 5-1 15,-3-5 4-15,0 4-6 0,0-4 2 0,1 4 5 16,0-1 3-16,-1-3-10 0,4 2 4 0,-4-2 9 0,4 5-13 16,-3-3-1-16,-1-2 1 0,4 5-2 0,-4-5 5 15,1 3 0-15,0-1-2 0,-1-2 2 0,2 7-5 16,-2-7 6-16,1 4-6 0,-1-4-1 0,0 4-8 15,0-4-19-15,0 4-11 0,0-4-6 0,1 3-12 16,-1-3-27-16,0 0-18 0,0 0-55 0,0 0-171 16,0 0 76-16</inkml:trace>
  <inkml:trace contextRef="#ctx0" brushRef="#br0" timeOffset="5949.64">2901 8585 15 0,'0'0'76'0,"0"0"-9"0,0 0-6 16,0 0-6-16,0 0-7 0,0 0-13 0,0 0 4 15,0 0-5-15,0 0 1 0,0 0-11 0,15 5 0 16,-15-5 3-16,0 0-7 0,0 0-1 0,0 0-1 0,10-1 12 16,-10 1 0-16,7 0 7 0,-7 0-8 15,8-3-1-15,-4 2-5 0,-4 1 4 0,10-4-3 16,-1 3-5-16,-4 0-1 0,2-1 7 0,-1 1-14 0,4 1 7 16,-1-1-8-16,0 1 1 0,0-1-8 15,5 1 8-15,-5-2-5 0,4 2 7 0,-3 0-11 16,2-1 5-16,2-1 5 0,-2 1-12 0,2 0 5 0,-1-1 4 15,1 1-6-15,-2-1 2 0,1 2 1 0,3 0-3 16,-2-1-2-16,0 2 7 0,-1-1-1 0,1 0-6 16,-1 1 1-16,6-1 5 0,-6 0-5 0,5 1 3 15,-5 0-2-15,0-1 2 0,-1 2-5 0,3-1 4 16,1 2-3-16,1-2-6 0,0-1 4 0,-3 0 3 16,-1 2-6-16,1-2 0 0,0 0 7 0,-1 0-3 15,1 1 3-15,-1-1 0 0,-1 1 3 0,3-1-1 16,-3 0-7-16,1 1-1 0,0 1 1 0,1-1 0 15,0-1 4-15,0 0-6 0,-1 0 3 0,1 0 5 16,-4 0-7-16,4 0-1 0,0 0 3 0,-1 1 5 16,1-1-4-16,-1 0 1 0,1 0-1 0,0 1 1 15,0-1 0-15,5 0 8 0,-5 2-7 0,0-4 0 16,5 4 1-16,-2-1 0 0,1-1-8 0,1 1 10 0,-6-1 0 16,6-1-2-16,-2 2-4 0,1-2-2 15,0 0 5-15,-1 2-2 0,2-2 0 0,0-1 0 16,-4 1-3-16,1 0 2 0,4-2 5 0,-4 2-5 0,5 1 3 15,-5-1 0-15,1 1-5 0,-2 0 7 0,-1 0-4 16,7 0 3-16,-2 0-4 0,0-1 2 0,0 2 0 16,-1-2-3-16,3 2 4 0,0-2 0 0,-3-1-12 15,4 2 7-15,0-1 2 0,-3-1 8 0,0 1-7 16,-1 0-3-16,0-2 6 0,2 4 3 0,-4-1-5 16,0-1-2-16,-3 1 6 0,5 0-2 0,-7 0-6 15,6 0 3-15,-4 1-3 0,1-1 2 0,4-1 5 16,-4 1 1-16,-2 0-4 0,4 1-4 0,-3-1 5 15,3-1 5-15,-3 1-10 0,2-1 9 0,-2 0-10 16,1 1 6-16,0-1 0 0,-1 1 5 0,0-1-8 0,0-1 0 16,0 1 4-16,-1 1 0 0,2 0-6 15,0 0 2-15,0 0 0 0,2 0 0 0,3-3 5 16,-7 3-3-16,8-1 2 0,-4 0 3 0,6-1-2 16,-9 2-5-16,5-2 2 0,1 2-4 0,-3-1 2 15,-2 0-2-15,-1 0 3 0,-1 1-6 0,2 0 8 16,-1 0-1-16,1-2-5 0,-2 2 8 0,2 0-5 0,-1 2 2 15,5-2 2-15,0 0-1 0,-4 0 0 0,4-2 3 16,1 1 0-16,-2-1-3 0,2 4 2 0,-3-2-4 16,-1 0 5-16,-1 0 1 0,2-2-7 0,-1 2 8 15,-2 0-2-15,-1 0 7 0,2 0-7 0,-1 0 0 16,-2 0 4-16,2 0-5 0,-1 0-6 0,-1 3 1 16,1-3 2-16,1 0 9 0,-1 0-5 0,0 2 2 15,0-2 0-15,1 0-1 0,2 0 1 0,-2 0 3 16,2-2-5-16,2 1 9 0,1-1-8 0,0-1-1 15,1 1 7-15,-1-2-7 0,3 1 4 0,-5 0-2 0,1 1 1 16,-3-1-3-16,-1 1 3 0,-1-1-3 0,0 3 1 16,0 0-5-16,-1-1 4 0,-1 2-6 15,1-2 7-15,1 1-5 0,-3-1 2 0,2-1-2 0,2-1 0 16,1 2 5-16,-1 0-1 0,0-4-2 0,5 3 1 16,-4 0-5-16,5-1 2 0,-6 0-2 0,2-2 1 15,-2 1 1-15,2 2 6 0,1-1-5 0,-2 3-4 16,-3-3 1-16,3-1 0 0,-1 4 0 0,1-2-1 15,-4 2 0-15,3-3 1 0,0 3 4 0,1 0-3 16,-2 0-3-16,1 0-8 0,1-1 15 0,0 0 0 16,-1-1 1-16,1 4-4 0,3-5 2 0,-3 2 1 15,0 1 1-15,0-3-7 0,-4 6 6 0,3-6 0 16,0 3-8-16,0 0 4 0,-2 0 1 0,2 0 1 16,0 0 0-16,5 0 0 0,-6 0-3 0,0 0 4 15,1 3-3-15,-1-3-1 0,1 0 2 0,1 0 1 16,-3 0-1-16,2-3-2 0,-1 3 2 0,-2 0-12 0,3 0 15 15,-4 0-3-15,-1 0-1 0,-2 0 2 0,3 0-2 16,-1 0 0-16,-2 0 0 0,2 3 2 16,1-3-3-16,-2 0 2 0,4 0 3 0,0 1-7 0,-1 2 4 15,-1-2 1-15,3 0 0 0,-2-1-1 0,2 3-1 16,1-3-3-16,-1 0 2 0,2 0 1 0,0-3-3 16,0 3 2-16,3 0 4 0,-2-2-2 0,-2 0 5 15,0 2-8-15,-1-2 5 0,0 2 1 0,1 0-7 16,-2 0 3-16,1-3-1 0,-2 3 4 0,-1-3 0 15,2 3-2-15,0-2-4 0,0 4 2 0,-1-4 4 16,1 2-7-16,1 0 3 0,1 0 0 0,-4 0-1 16,4 0 3-16,-3-2 2 0,2 4-4 0,-1-2-5 0,-2 0 7 15,1 0-2-15,2 0-11 0,-2 0 16 0,0 0-1 16,2 2-2-16,-2-2-1 0,-1 3 5 16,2 0-8-16,2-2 2 0,-4-1 4 0,5 3-3 0,-4-3 5 15,7 2-4-15,-3-2-3 0,1 0 3 0,2 0 0 16,0 0 3-16,-5 0-3 0,4 0 2 0,-3 0-6 15,0-1 0-15,0 1 8 0,0 0-2 0,1 0-2 16,-4-1-9-16,0-1 5 0,2 2-1 0,-5 2 5 16,-1-1 1-16,5 0-4 0,-3-1 4 0,0 0 3 15,3 3-7-15,-3-3 6 0,2 2-4 0,3 0 7 16,0 0-5-16,-3-2-7 0,8 1 14 0,1 1-4 16,-4-1-1-16,3-1-5 0,0 0 8 0,-4 0 1 15,-1-1-2-15,2 1-1 0,2 0-3 0,-3-2 3 0,-4 2-4 16,4 0-4-16,-1 0 6 0,-1 2 2 15,-1-2-2-15,-1 1-3 0,0-1 0 0,1 0-2 16,-2 2 4-16,1-1-3 0,1-1 5 0,0 1-7 0,0-1 6 16,-1 3-3-16,0-2-5 0,3 0 7 0,-3-1 0 15,2 3-3-15,-1-2-1 0,1-1 6 16,-3 1-6-16,5-1-1 0,-3 2 5 0,2 1 4 0,-1-3-6 16,-1 0 1-16,1 2-1 0,-1 0-2 0,0-1-2 15,0-1 2-15,0 4 3 0,2-2-3 0,-4-2 2 16,1 3 3-16,0-3 1 0,0 2-3 0,-3-1 2 15,1-1-8-15,6 1 8 0,-5-1-4 0,5 1 0 16,-4 1 2-16,0 0 1 0,0-1-1 0,2 1-5 16,-3-1 3-16,4-1 5 0,-2 0 1 0,0 2-2 15,0-2-6-15,-1 2 3 0,1-2 5 0,-3 0-1 16,0-2-3-16,2 0 1 0,-1 3-6 0,-1-1 6 16,-3 0-3-16,4 0 7 0,-9 0-6 0,14 0 3 0,-9 0 1 15,2-1-3-15,-2 0 0 0,-5 1-5 16,14 2 8-16,-8-2-7 0,1 1 4 0,4-1-2 15,-6-1 1-15,3 1-4 0,3 0 5 0,-1 1-2 0,1 1 0 16,-5-2 1-16,7-2-4 0,-3 2-15 0,-1 0 25 16,2-1-1-16,1 1-5 0,2-1 2 0,-5 1-1 15,1-1-1-15,-2 2 1 0,2-2 6 0,-1 1-5 16,-5 1-1-16,6-1-1 0,-5 1-3 0,2-1 7 16,-2 1-2-16,-5-1-3 0,8 0 2 0,-8 0-3 15,7 2 2-15,-7-2 2 0,6 0 3 0,-6 0-10 16,7 0 5-16,-7 0 0 0,0 0-3 0,9-2-2 15,-9 2 5-15,10-1 2 0,-7 0 1 0,-3 1-1 16,7-1 2-16,-7 1-10 0,4-3 11 0,-4 3-4 16,3-4 2-16,-3 4 0 0,0 0-2 0,0 0 1 15,0 0-3-15,0-3 1 0,0 3 0 0,0 0-3 16,0 0 6-16,0 0-5 0,0 0-1 0,0 0 6 0,0 0-6 16,-7-5 11-16,7 5-13 0,0 0 4 15,0 0-12-15,0 0 15 0,0 0-2 0,0 0-3 16,-10 5 3-16,10-5 0 0,-6 2-5 0,6-2 8 0,-5 1-8 15,5-1 0-15,-4 2 7 0,4-2 2 0,-4 3-11 16,4-3 7-16,0 0 4 0,-4 3-6 0,4-3 4 16,0 0-1-16,0 0 2 0,0 0 1 0,0 0-6 15,0 0 0-15,-5 1 4 0,5-1 1 0,0 0-2 16,0 0 2-16,0 0-1 0,0 0 0 0,0 0-1 16,0 0-5-16,0 0 3 0,0 0 3 0,-7 1-5 15,7-1 4-15,0 0-5 0,-3 3 6 0,3-3-2 16,-4 4 1-16,4-4-4 0,-1 4 6 0,1-4-2 15,-3 3-4-15,3-3 4 0,0 5-1 0,0-5 0 0,-1 2-1 16,1-2 1-16,-1 5 1 0,1-5-3 0,-3 5 4 16,3-5-2-16,0 0 1 0,0 3-1 15,0-3 2-15,0 0 0 0,0 0 3 0,0 0-6 0,0 0 0 16,0 0 0-16,0 0 2 0,0 0-1 0,0 0 4 16,0 0-5-16,3-14 7 0,-3 14-4 15,0 0-2-15,-3-4 3 0,3 4-3 0,0 0 2 0,0-5-5 16,0 5-3-16,0 0 0 0,0 0 7 0,0 0-1 15,0 0-3-15,0 0-1 0,0 0 8 0,0 0-7 16,0 0 2-16,5 11 2 0,-2-6 0 0,-3-1 1 16,1-1-2-16,-1 0 0 0,0 2-1 0,3-2 1 15,-3-3-4-15,1 4 2 0,-1-4 2 0,1 5-2 16,-1-5 3-16,2 5-3 0,-2-5 5 0,2 1-7 0,-2-1 5 16,0 0 4-16,0 0 9 0,0 0 8 15,0 0 0-15,0 0-5 0,0 0-3 0,0 0 0 16,0 0 0-16,0 0-2 0,0 0-13 0,0 0-60 0,-9-12-206 15,9 12-288-15,-1-7 127 0</inkml:trace>
  <inkml:trace contextRef="#ctx0" brushRef="#br0" timeOffset="207935.5">8929 4289 70 0,'0'0'104'16,"-1"-4"-3"-16,1 4-27 0,0 0 13 0,0 0 0 0,0-5-10 15,0 5 4-15,0 0-11 0,-2-5-2 16,2 5-3-16,-1-3-1 0,1 3-9 0,-1-5-3 16,1 5-4-16,-1-5-1 0,1 5-4 0,-3-4-6 0,-1 2 3 15,4 2-9-15,-2-3-5 0,2 3 1 0,-4-3-6 16,0-1 0-16,4 4-1 0,0 0-4 0,-5-2-2 16,5 2 2-16,-4-2-5 0,4 2 5 0,-5-1-3 15,5 1-6-15,0 0-2 0,-12-3 5 0,12 3 4 16,-7 0-4-16,7 0-4 0,-9 0-1 0,1 0-2 15,8 0 6-15,-13 0-6 0,7 0 5 0,-2 0 3 16,1 0 2-16,-1-3-4 0,0 3 2 0,1 0 0 16,-1 0 2-16,-1 0-2 0,1-1-1 0,-1 1 3 15,-2-1-4-15,5-1 1 0,-5 4 1 0,0-2-2 0,1-2-1 16,-2 4-4-16,2-1 1 0,-3-2-4 16,4 1 7-16,-2 0-2 0,-1 1-2 0,3-1 1 15,-4 1-4-15,3 2 6 0,1-3-4 0,-1 0 0 0,-2 0 4 16,1 1-1-16,1 1 3 0,2-1-3 15,3 0 1-15,-4 1-4 0,0-1 3 0,3 1 2 16,-2 0 2-16,1 0-3 0,0-1-2 0,1 1-1 0,-1 0 3 16,-4 3-6-16,2 0 6 0,-3 1-3 0,2 0-5 15,-3 0 5-15,3 0 0 0,-4-1-2 0,5 2 8 16,-5 1-8-16,0-2-5 0,-3 2 7 0,6 0-3 16,1-3-1-16,-2 2-1 0,3-1 7 0,0 0-1 15,-1 4-3-15,0-3 2 0,2 0-3 0,2 0 2 16,-3-1-3-16,1 2 1 0,2 0 3 0,-2 0-7 15,3 1 3-15,0-2 3 0,-3 1-3 0,2 2 2 16,-2-1 4-16,2 0-5 0,-2 3 2 0,3-3-1 16,-3 1-1-16,2 1 0 0,0-2-5 0,0 3 3 0,1-7 1 15,0 7 2-15,0-6-2 0,0 0 3 16,1 2-4-16,0-3 2 0,2 2 0 0,-2-3 1 16,1 2 2-16,1-2-5 0,-1 2 3 0,1 0-7 0,-2-1 5 15,3-1 3-15,-2 0-1 0,2 3-1 0,-2-2 0 16,2 2 1-16,-2-2 1 0,2 1-1 0,-2 0 1 15,2 0-15-15,-1-1 19 0,0 0-4 0,1 2 0 16,-2-2 1-16,3-2-2 0,-2 5 2 0,1-1-1 16,-3-2-2-16,3 1 1 0,-2 0-2 0,2-2 3 15,0 3 0-15,-2-3 3 0,2 2-4 0,-1 2 3 16,1-3-5-16,0 0 5 0,0 2-1 0,2-2 0 16,-2 2-3-16,1-1 3 0,0 2-4 0,-3 0 3 15,3-1-1-15,0-2 2 0,0 4-2 0,0-2 0 16,0 1 2-16,0-2-2 0,0 5-2 0,0-4 3 15,0 3-2-15,0-3 3 0,0 0-2 0,0-2 3 16,0 5-7-16,0-5-2 0,0 2 7 0,0-2 0 16,0 0-1-16,0 2-1 0,0-2 1 0,3 3 0 15,-2-3 1-15,-1 2-2 0,1-1-2 0,2-1 2 16,-2 2-1-16,0-3 3 0,2 5-3 0,-3-2 2 0,2-1-2 16,0 0 0-16,0 0 0 0,1 2-1 0,-2-3 3 15,0 2 2-15,2-1-4 0,-2 1-1 0,0 0 0 16,1-2 1-16,0 2 1 0,-1 0-2 0,3-1 4 15,-2-1-3-15,0 1 0 0,1 0 4 0,-2-2-8 16,2 3 7-16,0-5 3 0,0 5-1 0,1 0 1 16,-2-4-1-16,1 4-2 0,1 0-2 0,-2-1 2 15,2-1 1-15,0 1-1 0,-1 0-7 0,0 0 5 16,1 0-2-16,-1 1 0 0,-1 0 1 0,2-1 2 16,-3 0-1-16,5 2-1 0,-3-1-1 0,1-2 3 15,1 2 0-15,3-2-3 0,-3-1 0 0,-1 2 4 16,1-2 2-16,0 0-3 0,0 2 1 0,0-1 0 15,2-3-1-15,-2 5-1 0,0-2 2 0,4 0-2 0,-5 0 0 16,5 2 9-16,-4-3-7 0,0 2-2 16,4 0 2-16,-1-1-4 0,1 3 2 0,1-5 2 0,-1 2-3 15,1-1 2-15,0 1-1 0,-2-4-10 0,1 4 13 16,-3-2-3-16,5 0-1 0,1 0-1 0,-3 0 0 16,2-1 3-16,-2 0-3 0,-1 0 3 0,1-1 2 15,0 3-3-15,0-4 1 0,4 1 0 0,-4 3 0 16,1-3-3-16,0 1-1 0,0 1 0 0,1-2 4 15,0 2-2-15,1 0 0 0,-2-1 0 0,1 2 3 16,0-1-6-16,0-1 4 0,0-2-1 0,1 3 2 16,-2-2-4-16,0 1-2 0,2 2 5 0,-2-3 1 15,0 0-1-15,2-1 4 0,-2 0-1 0,-1 0-2 16,3 0 2-16,-1 0-9 0,3-1 5 0,0 0-3 0,3-5 2 16,-1 5 2-16,-3-3-3 0,1 1 6 0,0 1-1 15,4-1-3-15,-5 0-4 0,1 1 7 16,-5-1-3-16,1 1-1 0,0-1-7 0,2 1 13 0,-3 0-4 15,1-1 4-15,-5-1-5 0,3 3-1 0,-3 0-2 16,3 0 6-16,-1-2-3 0,0 1-2 0,0 0 5 16,1-1-3-16,2-3 4 0,2 2-8 0,-2 2 4 15,0 0 1-15,0-3 0 0,2 0 2 0,-1 1-1 16,1-2-2-16,-2 2 2 0,-1 0-7 0,0 0 9 16,0-1-2-16,0 1-3 0,-4 1 3 0,0 1-1 15,2-1-2-15,0-1 2 0,-3 0 0 0,1 0 0 16,-1 2-3-16,4-4 4 0,-3 0-2 0,1 2-2 15,-2-3 1-15,4 3 2 0,-1-3-1 0,0 0 0 0,-1 0 1 16,0 0-1-16,0-1-3 0,-3 0 3 0,3 0 3 16,0 0-4-16,-1-1-8 0,-1 3 12 15,1-3-2-15,-2 4-5 0,2-5 10 0,-3 3-1 0,2 0 1 16,1-1-2-16,-4 1 2 0,3 2 3 0,-2-4 7 16,0 1-3-16,2-1-1 0,1 1 1 15,-4-1-4-15,3 0-1 0,1 2 8 0,-4-2-1 0,3 2 0 16,0-3 1-16,0 1 4 0,-3 0 6 0,3-2-1 15,-4 4-6-15,3-5 2 0,-2 5-4 0,3-3 2 16,-4 0-6-16,5 2 1 0,-4-3-2 0,2 2-1 16,-2 1 8-16,-1-2-1 0,0 1-2 0,1-1-1 15,-1-1-4-15,4 2 2 0,-4-2-4 0,0 0 2 16,0 4-1-16,3-3-1 0,-3 1-5 0,1-2 0 16,-1 3 4-16,0-1-3 0,0-1-9 0,0 1 12 15,0 1-3-15,0-2 3 0,-1 2 0 0,-2 1-1 0,3 0-1 16,0 0 3-16,-4-1-1 0,3-1 0 15,0 2 1-15,-2-2 1 0,3 1-1 0,-1 0-2 16,-4 2 0-16,5-2 3 0,0 1-3 0,-4 2-2 0,4-5 3 16,-1 1-3-16,-3 1 1 0,1 1-3 0,2 0 0 15,-3 0 0-15,0-1-1 0,0 1 2 0,-2-2-1 16,2 4 1-16,-1-4-1 0,0 1-2 0,1 1 5 16,-1-1-2-16,-2 0 1 0,4 1 0 0,-5 2 3 15,3-4-2-15,1 1-1 0,-1-1-2 0,0 2 3 16,-3 0 7-16,3 0 0 0,-1-1 3 0,1 3-4 15,-3-3-1-15,4 4-3 0,1-1 3 0,-1-1-1 16,-2 1-6-16,1-1 2 0,-1 2 0 0,1-2 4 16,2 2-5-16,0-1 2 0,-4 0-4 0,2 0 3 15,1-1-1-15,-1 1-2 0,0 0-3 0,-4-3 1 16,1 4-2-16,2-1 4 0,-2-3 0 0,3 4 1 16,-4-1-3-16,-1-2 3 0,1 2-4 0,0 2 2 0,3-2 1 15,-2 3-3-15,-1-4 1 0,1 2 0 0,2 0-2 16,-1 1 0-16,0 0 1 0,1 0 2 15,0 2 1-15,1-2-3 0,-1 0 0 0,2 1 0 0,-1 1 0 16,0-1 0-16,-1-1 1 0,-1 2-1 0,7 1 2 16,-13-2-4-16,6 2 3 0,-2 0-2 0,-4 0 0 15,3 0 1-15,-3 0 1 0,4-2 0 0,-4 4 1 16,3-2-2-16,1 0-1 0,0 0 1 0,-1-3 2 16,1 2-3-16,1 0 3 0,-3-1-2 0,-1 1-19 15,1 1-30-15,-7-1-46 0,-1 1-55 0,1-1-83 16,-2 0-192-16,0 0-461 0,1-3 205 0</inkml:trace>
  <inkml:trace contextRef="#ctx0" brushRef="#br0" timeOffset="210580.66">7273 4702 25 0,'0'0'71'0,"0"0"-9"16,0 0-5-16,0 0-7 0,0 0-6 0,0 0-3 16,0 0-6-16,0 0-1 0,0 0-3 15,0 0-1-15,0 0 0 0,0 0 7 0,0 0 2 0,0 0 2 16,0 0-4-16,0 0 5 0,0 0-7 0,0 0 2 15,0 0-2-15,0 0 2 0,0 0 0 0,0 0-7 16,0 0 3-16,0 0-4 0,0 0 3 0,0 0-7 16,0 0-5-16,0 0 6 0,0 0 2 0,0 0-5 15,0 0 0-15,0 0-9 0,0 0 7 0,0 0-9 16,0 0 11-16,0 0-11 0,0 0 3 0,0 0-3 16,0 0 3-16,0 0-2 0,0 0-2 0,0 0-1 15,0 0 4-15,0 0-3 0,0 0 2 0,19-2-6 16,-19 2 2-16,0 0 5 0,0 0-5 0,11 0 0 15,-11 0-1-15,8 0-2 0,-8 0-3 0,8-2 7 0,-8 2-1 16,9-1-2-16,1 0-2 0,-5 0 1 0,4-1-2 16,4 0 2-16,-4 0-1 0,4 1-5 0,2 2 3 15,4-2 3-15,2 1-5 0,-1 0 2 0,4 0-2 16,-6 0 1-16,5 0-1 0,-4-2 2 0,2 2-1 16,-2 0-3-16,3 0 2 0,-3 0-2 0,0 0 9 15,-1-2-9-15,0 1 3 0,-3-1-3 0,-3 2 4 16,3 0 1-16,-4 2-2 0,2-4-2 0,0 2 0 15,-3 0 1-15,3 0 0 0,-3 0-2 0,-1 0-1 16,3 0 4-16,-1 0 0 0,-4 0-2 0,-1 0 0 16,3 0 0-16,-4 2 4 0,1-2-6 0,-6 0 2 0,12-2 2 15,-8 4-4-15,-4-2 2 0,7 1 0 16,-7-1 2-16,0 0 1 0,8 0-5 0,-8 0 1 16,4 2 4-16,-4-2 1 0,0 0-1 0,0 0-4 0,0 0 2 15,0 0 0-15,0 0-3 0,5 0 2 0,-5 0 0 16,0 0-1-16,0 0-1 0,0 0-9 0,0 0-12 15,0 0-17-15,0 0-20 0,0 0-31 0,0 0-126 16,0 0-233-16,0 0 104 0</inkml:trace>
  <inkml:trace contextRef="#ctx0" brushRef="#br0" timeOffset="211301.42">7563 4550 5 0,'0'0'101'0,"0"0"-10"0,0 0-4 16,0 0-5-16,0 0-9 0,0 0-6 0,0 0 1 15,0 0-6-15,-5 2-3 0,5-2-1 0,0 0-3 0,0 0-11 16,0 0-4-16,0 0-5 0,0 0-1 0,0 0-7 16,0 0-4-16,-4 3 2 0,4-3-6 15,-3 1-5-15,3-1 4 0,0 0-4 0,0 0 1 0,0 0-2 16,0 0-2-16,0 0-5 0,0 0 3 0,0 0 4 16,0 0-1-16,0 0-7 0,0 0 4 0,0 0-4 15,-1 4 1-15,1-4 4 0,0 0-4 0,8 4 1 16,-3-1 4-16,0-2 2 0,0 3-10 0,4-3 10 15,0 4-2-15,0-3 1 0,1 2-1 0,-1-1-4 0,2 1 4 16,-1 0-2-16,-1 0-1 0,0-1-2 16,-3 1-2-16,0-1-2 0,-1-1-1 0,1 0 3 15,-1 1 0-15,-1 1-1 0,-2-1-1 0,-1-1 1 0,-1 3 2 16,0-1-4-16,-2 0 0 0,2 0 0 0,-3 4-1 16,1-1 2-16,-2-1-1 0,-1 2 2 0,1 1-1 15,-3-1-2-15,1 4 3 0,2-2 0 0,-3 0-2 16,1-1-4-16,0 1 2 0,-1 0-2 0,0-1 3 15,2-1 8-15,0-1-8 0,0 0 0 0,0 0 1 16,1-2 4-16,0 0 1 0,-4 0 4 0,6 0 7 16,-5 0 6-16,2 0-1 0,3-3 5 0,-2 0 7 15,0 1 0-15,4-3-4 0,-9 4 3 16,5-2-2-16,3 1-3 0,1-3 1 0,-9 1-6 0,9-1-4 16,-4 1-5-16,4-1 1 0,-4 3-2 0,0-2-34 15,3 2-53-15,-4 2-92 0,1-2-92 0,4-3-278 0,-9 2 123 16</inkml:trace>
  <inkml:trace contextRef="#ctx0" brushRef="#br0" timeOffset="-209068.89">9915 4145 47 0,'0'0'100'0,"0"0"-3"0,0 0 0 15,0 0-8-15,3-4-10 0,-3 4 0 0,0 0-7 16,0 0-7-16,1-3-4 0,-1 3 0 15,0 0-7-15,0 0-7 0,0 0-7 0,0 0-2 0,0 0-2 16,4-4 1-16,-4 4-2 0,0 0-3 0,0 0 0 16,4-2-1-16,-4 2-3 0,1-3 1 0,-1 3-6 15,0 0 2-15,4-2-1 0,-4 2-3 0,0 0-3 16,0 0 6-16,4-3-9 0,-4 3-2 0,0 0-1 16,0 0-6-16,0 0 5 0,0 0-4 0,0 0 1 0,0 0 2 15,0 0-1-15,0 0 2 0,0 0-5 0,0 0-4 16,0 0 2-16,0 0-2 0,0 0 0 15,0 0-1-15,5 6-2 0,-5-6 1 0,5 4 0 0,-5-4 3 16,1 5-2-16,-1-5 4 0,4 6-8 16,-4-5 5-16,3 2-1 0,-3 2 1 0,1 0-4 15,-1 2 2-15,1-3 0 0,-1 1-3 0,3 0 6 0,-2 0-3 16,-1 5 6-16,0-5-1 0,3 2-6 0,-2 2 5 16,-1-1-1-16,3-2 3 0,-2 3-6 0,-1 0 3 15,1-1-3-15,3 0 2 0,-3 2-2 0,2 0 1 16,-3-2-2-16,4 1 2 0,-4-1 3 0,1 0-2 15,-1 0 1-15,1 0-4 0,-1-2 1 0,0 2 2 16,-1 0-1-16,1-1-1 0,0-1 12 0,0 1-11 16,0 1 8-16,-1-3-3 0,-2 1 3 0,3 0-3 15,0-1 1-15,0 1-2 0,0 0 2 0,-1-2-6 16,1 2 0-16,0 1 2 0,0-2 0 0,0 1 0 0,1-1 0 16,-1 2 2-16,0-1-3 0,0 1 1 0,3-2-2 15,-6 3-1-15,3 0 0 0,0-2 4 0,0 1-1 16,0 0-1-16,0 0-4 0,0-2 3 0,0 2 5 15,0 1-6-15,0-4-1 0,0 1 2 0,0 0 2 16,0-2 0-16,0 2 1 0,0-1-1 0,-1-1-3 16,1-3-2-16,0 7-1 0,1-2 7 0,-1 0-1 15,0-2-1-15,0 2-1 0,0-1-1 0,0-4 2 16,0 7 3-16,0-3-2 0,0-4-2 0,3 4-2 16,-3-4 0-16,0 6 2 0,0-3-4 0,0-3 6 15,0 0-4-15,0 5 4 0,0-5 1 0,0 0 4 16,0 0-12-16,0 0 5 0,0 0-1 0,0 0-3 0,-3 5 4 15,3-5-1-15,0 0-3 0,0 0 1 0,0 0 1 16,0 0-1-16,3 3 2 0,-3-3 1 16,0 0-3-16,0 0 4 0,0 0 0 0,2 4-2 0,-2-4 0 15,0 0 2-15,3 1 3 0,-3-1-5 0,0 0 2 16,0 0 7-16,0 0-5 0,0 0-2 0,0 0 7 16,0 0-4-16,0 0 2 0,0 0-1 0,0 0 3 15,0 0-6-15,0 0 0 0,0 0 0 0,0 0 6 16,0 0-2-16,0 0 5 0,6 2 1 0,-6-2 5 15,0 0-1-15,0 0-1 0,0 0 5 0,13-5 1 16,-13 5 1-16,5-2 4 0,-1-1-4 0,-4 3 0 16,5-5-1-16,0 4-1 0,0-2-2 0,3-2-5 15,-3 2 1-15,0-2 1 0,0 0-5 0,-1 1 4 16,1-2-2-16,-1 0 0 0,1 3-2 0,0-4-3 16,0 0 0-16,-1-3 0 0,1 5 1 0,3-3-4 0,-4 2 3 15,2-2-4-15,-2 1 0 0,1 2 3 0,-1 0-2 16,-1-2 3-16,1 0 1 0,0 5 1 0,0-6-1 15,0 4-3-15,-3-1-1 0,2-3 3 0,2 6 2 16,-4-4-3-16,2 2-2 0,2-1 0 0,-4 1 1 16,3-1-3-16,-3 2 2 0,2 0-5 0,-2 0 6 15,-1 3-6-15,4-4 0 0,-4 4 1 0,4-4 1 16,-4 4-1-16,1-2-1 0,-1 2-1 0,0 0 2 16,0 0 1-16,3-3-1 0,-3 3-2 0,0 0-15 15,0 0-28-15,0 0-31 0,0 0-33 0,0 0-47 16,0 0-174-16,0 0-354 0,0 0 157 0</inkml:trace>
  <inkml:trace contextRef="#ctx0" brushRef="#br0" timeOffset="-204763.48">9951 4167 11 0,'0'0'63'16,"4"-1"-3"-16,-4 1-15 0,0 0 2 0,0 0-14 15,9 0-11-15,-9 0-20 0,0 0-12 0,0 0-10 16,0 0-1-16,5 2 0 0,-5-2 4 0,0 0 2 16,0 0 2-16,0 0 7 0,8 4 13 0,-8-4 11 0,0 0 6 15,0 0-5-15,0 0 9 0,0 0 4 0,0 0 0 16,0 0-3-16,0 0-9 0,0 0 2 15,0 0-2-15,0 0-6 0,0 0 3 0,0 0-1 0,0 0 1 16,0 0-6-16,0 0 0 0,0 0 1 0,0 0-2 16,0 0 3-16,0 0 7 0,0 0 0 0,0 0 1 15,0 0 4-15,0 0-4 0,0 0 3 0,0 0 4 16,0 0-4-16,0 0-5 0,0 0 3 0,-13-9 3 16,13 9-1-16,0 0 0 0,0 0-4 0,0 0 3 15,0 0-5-15,-1-1 1 0,1 1 4 0,0 0-9 16,0 0 11-16,0 0-12 0,0 0 11 0,0 0 0 15,-4-4-3-15,4 4 1 0,0 0-4 0,0 0 6 16,0 0 0-16,0 0-3 0,0 0-2 0,0 0-3 16,0 0 11-16,0 0-4 0,0 0 5 0,-4-2-1 15,4 2 3-15,0 0 2 0,0 0 4 0,0 0 5 16,0 0-1-16,-4-7-3 0,4 7 3 0,0 0-3 0,0 0-4 16,3-4-3-16,-3 4-3 0,0 0 2 0,0-6 1 15,0 6 1-15,0-7-6 0,0 7-1 0,1-7 1 16,-2 4-2-16,1 3-1 0,1-8-4 0,-1 5-3 15,0-1 0-15,0 4-3 0,0-7 4 0,0 3-2 16,0 1-2-16,0 3 1 0,1-5-2 0,2 2 0 16,-3 3-3-16,1-8 0 0,-1 5-2 0,0 0-1 15,3-1 0-15,-2 0 1 0,-1 4-2 0,0-6 3 16,0 0-3-16,3 4 1 0,-2-2-3 0,-1 1-1 16,1-4 2-16,4 5 1 0,-5-3-3 0,3 2 2 15,-3 3 1-15,1-7-2 0,-1 7-1 0,3-2 1 16,-3 2 0-16,1-4-1 0,-1 4 2 0,1-5-2 15,-1 5-2-15,3-4 3 0,-3 4-3 0,0 0 2 0,0 0 0 16,0 0-3-16,1-4 2 0,-1 4-2 16,0 0 1-16,0 0 1 0,0 0-1 0,0-4 3 0,0 4-2 15,0 0 0-15,0 0 2 0,0 0-4 0,0 0 1 16,0 0 1-16,3-3 7 0,-3 3-7 0,0 0-1 16,0 0 4-16,0 0-4 0,0 0 0 0,1-5 1 15,-1 5 0-15,0 0 0 0,0 0-2 0,1-3 1 16,-1 3 1-16,0 0-2 0,0 0 3 0,0 0 0 15,4-3-3-15,-4 3 0 0,0 0 0 0,0 0 2 16,0 0 1-16,0 0-3 0,0 0 0 0,0 0 2 16,0 0 0-16,0 0-2 0,0 0-1 0,0 0 0 15,0 0 1-15,0 0 2 0,0 0 1 0,0 0 1 16,0 0-6-16,0 0 2 0,0 0 1 0,0 0-2 16,0 0 1-16,0 0 2 0,0 0-2 0,0 0-1 0,0 0 4 15,0 0-4-15,0 0-1 0,0 0 3 16,0 0-1-16,0 0 4 0,5 8-3 0,-1-6 3 0,-3 2-1 15,3-3-1-15,-4 2-2 0,4-1 2 0,-2 2-1 16,1-1-1-16,1 2 2 0,-2-2 1 0,4-1 0 16,-2 5 1-16,3-2-2 0,-3-2 5 0,1 3-6 15,-1 1-1-15,0 1 2 0,1-2-5 0,0 1 7 16,0-3 0-16,-1 3-4 0,0 0 0 0,1 1 2 16,-1-2 4-16,1 0 0 0,0 0-5 0,-3 0 2 15,2-1 0-15,-1 1-5 0,-1 0 4 0,2-2-1 16,-3 0 0-16,2 0 2 0,-2 0 0 0,4-1-1 15,-1 2 0-15,-4-1 4 0,1-3-7 0,-1-1 6 0,4 5-1 16,-4-2-2-16,0-3 0 0,2 7 0 0,-2-7 2 16,2 2-3-16,-2-2 3 0,0 0-3 15,0 0 0-15,0 3 0 0,0-3 0 0,0 0 4 0,0 0-2 16,0 0-1-16,4 2 2 0,-4-2-2 0,0 0-2 16,0 0 2-16,0 0 0 0,0 0 5 15,0 0-3-15,0 0-2 0,0 0-1 0,0 0 6 0,0 0-8 16,0 0 5-16,0 0-4 0,0 0 4 0,0 0-3 15,0 0 5-15,0 0-3 0,0 0 3 0,0 0-4 16,0 0 1-16,0 0-1 0,0 0-3 0,0 0 1 16,0 0 2-16,0 0 0 0,0 0-1 0,0 0-1 15,0 0 2-15,0 0 3 0,0 0-4 0,0 0 3 16,0 0-3-16,0 0 3 0,0 0-4 0,0 0 2 0,0 0 0 16,0 0 2-16,0 0-2 0,0 0-3 15,0 0 1-15,0 0 5 0,0 0-1 0,0 0-2 0,0 0 1 16,1 3-2-16,-1-3 4 0,0 0-5 0,0 0 4 15,0 0 1-15,0 0-3 0,0 0 6 0,0 0-6 16,0 0 3-16,0 0-2 0,0 0 3 0,0 0-4 16,0 0 3-16,0 0 0 0,0 0-5 0,0 0 4 15,0 0 1-15,14-4-2 0,-14 4-2 0,8-1 3 16,-8 1-1-16,10 1 1 0,-1 0-4 0,-4-1 1 16,3-1-1-16,-8 1 2 0,13 1 0 0,-5 1-3 15,2-1 1-15,-4 0 2 0,3-1-1 0,0 0 1 16,-2 3-1-16,0 0 3 0,2-3 3 0,-2 1 0 0,0 2-5 15,-1-2 3-15,1 0 0 0,2-1 0 0,-2 1-3 16,1 2 5-16,3-1 1 0,-3 0-3 16,-2-2-1-16,2 2-2 0,1-1-2 0,1 0 6 0,-2 0-3 15,1 1-1-15,5-2-5 0,-5 1 9 0,4 0-4 16,-2 2 1-16,2-3 0 0,0 0 1 0,-3 2-1 16,1-1 1-16,1-1-2 0,-3 1 3 0,1-1-1 15,-2 1-2-15,0-1 0 0,-2 1 0 0,1 0 0 16,1-1 4-16,-3 2-2 0,3-2 0 0,-8 0-2 15,11 1 1-15,-3 1-1 0,-3-2 0 0,3 1 4 16,1-1-4-16,-3 1 1 0,2-1-1 0,1 0-2 16,1 3 1-16,-2-3 2 0,2 0-3 0,-1 0 2 15,-1 0-3-15,2 1 3 0,-2 1 2 0,2-1 1 0,0-1-3 16,-1 2 1-16,0-2 0 0,0 1-3 16,-1 0 2-16,2 3 1 0,-3-4 1 0,1 2 1 0,-2-1-6 15,7 1 3-15,-6-1-2 0,3 0 3 0,0 2-2 16,-4-3 0-16,2 1 1 0,0 0 2 15,2-1-4-15,0 1 2 0,-1 2 0 0,4-2 0 0,-5-1 0 16,-1 1 0-16,1-1-1 0,3 2 1 0,-3-2-6 16,2 1 6-16,-2 0-1 0,2-1 3 0,0 0-2 15,3 0 0-15,-3 1 0 0,-1-1 1 0,4 0 1 16,0 0-2-16,-3 1 0 0,-1-1 1 0,3 1 0 16,-1 1 0-16,1-2 1 0,-3 1-6 0,2-2 6 15,-3 1-10-15,2 2 5 0,1-2 2 0,-3 0 1 16,2 0 2-16,2 0 0 0,-5 1-3 0,1 1 2 15,2-2-1-15,3 0-3 0,-3 2 3 0,3-2-3 16,-3 0 5-16,2 1 2 0,-1-1-3 0,1 1-2 0,-2 1 3 16,0 0-1-16,2-2-1 0,-3 1-2 15,2-1 1-15,0 1 1 0,0 2 1 0,-1-3 0 16,0 0 0-16,1 1-1 0,-1-1-2 0,-1 3 3 0,2-3 1 16,-1 1 0-16,-2-1-3 0,0 0 1 0,5 0 2 15,-2 1 0-15,2-1 0 0,-3 2-4 0,-1-1 4 16,4-1-2-16,-4 2-2 0,1-1 2 0,-1-1 1 15,-1 1 0-15,-2-1-2 0,1 1 0 0,0-1 2 16,-7 0-3-16,10 0 2 0,-5 0-1 0,-5 0 1 16,9 0 0-16,-9 0 1 0,8 2-1 0,-8-2 0 15,10-2 1-15,-10 2-2 0,11-1 4 0,-5 1-5 16,1 0 3-16,1 0 3 0,-8 0-4 0,11 0 1 16,-4 0-3-16,-7 0 3 0,12 0-3 0,-6-1 3 0,-6 1 2 15,9 0-1-15,-9 0-4 0,6-1 5 16,-6 1-5-16,8 0 0 0,-8 0 4 0,0 0 0 15,5 1-4-15,-5-1 1 0,0 0 1 0,0 0-4 0,0 0 5 16,8-1 2-16,-8 1-5 0,6 1 2 0,-6-1-7 16,8 0 10-16,-8 0-5 0,9 0 5 15,-4 1 0-15,4-1-4 0,-3 0 2 0,3 0-3 0,-2 0 2 16,-1 1-1-16,-6-1 1 0,11 0 0 0,-11 0 0 16,8-1-1-16,-8 1 4 0,5 1 0 15,-5-1-2-15,0 0-3 0,0 0 1 0,9 0 1 0,-9 0 2 16,0 0-4-16,0 0 1 0,0 0 3 0,0 0-1 15,0 0-3-15,0 0 2 0,0 0 0 0,0 0-5 0,0 0 5 16,0 0 1-16,0 0-2 0,0 0 0 16,0 0-3-16,0 0 5 0,0 0-1 0,0 0-2 15,0 0-3-15,0 0 5 0,0 0-1 0,0 0-2 0,0 0 4 16,0 0 2-16,0 0-2 0,0 0-6 0,0 0 4 16,0 0 2-16,0 0 2 0,0 0-2 0,0 0 1 15,0 0-6-15,0 0 0 0,0 0 5 0,0 0-3 16,0 0-1-16,0 0 3 0,0 0 2 0,0 0 0 15,0 0-2-15,0 0-4 0,0 0 4 0,0 0 1 16,0 0-2-16,0 0 1 0,0 0 0 0,0 0 2 16,0 0-3-16,0 0 3 0,0 0-4 0,0 0 1 15,0 0 1-15,0 0-3 0,0 0 6 0,0 0-5 16,0 0 3-16,0 0-3 0,-5 7 7 0,6-3-4 16,3 0 1-16,-1 0-1 0,0 0-4 0,-1-1-3 15,3 3 7-15,-2-1 1 0,0 0-5 0,1-1 4 16,1 0-1-16,0 1 1 0,-1-1 0 0,0 2 2 0,1-1-2 15,-1 0-1-15,-1-1 2 0,0 0-2 0,1-1 0 16,-1 2-1-16,-1-2 1 0,2 0 1 16,-3-1-9-16,2 2 10 0,-3-4-1 0,1 5 4 0,1-2-2 15,-2-3-3-15,2 4-2 0,-2-4-1 0,1 3 4 16,-1-3-1-16,0 0 4 0,0 0-4 0,3 3 0 16,-3-3-3-16,0 0-2 0,0 0 7 0,1 4 2 15,-1-4-9-15,0 0 6 0,0 0 0 0,0 0 3 16,0 0-3-16,0 0 1 0,0 0 0 0,0 0-1 15,2 3 0-15,-2-3-2 0,0 0-3 0,0 0 6 16,0 0-1-16,0 0 2 0,0 0-2 0,0 0 3 16,0 0 0-16,0 0-3 0,0 0-2 0,0 0 1 0,0 0-5 15,0 0 3-15,0 0 1 0,-9-8 5 16,9 8-7-16,0 0 4 0,0 0 0 0,0 0 1 16,0 0-1-16,0 0-1 0,0 0 1 0,0 0 1 0,0 0-4 15,-9 5 5-15,3-4-7 0,6-1-2 0,-6 1 6 16,6-1 0-16,0 0-8 0,-6 1 9 0,6-1 0 15,-5 2-2-15,5-2-1 0,-7 1 5 0,7-1-1 16,0 0-1-16,-9 0 1 0,9 0 2 0,0 0-1 16,-3 2-2-16,3-2-2 0,0 0 3 0,0 0-6 15,-8 1 5-15,8-1 1 0,0 0-11 0,0 0 14 16,-11-1-5-16,11 1 0 0,-10 0 0 0,5 1 2 16,-2-1-2-16,-1 2 1 0,-1-2-1 0,0 0 0 15,3 0 2-15,-3-2-4 0,0 4 2 0,0-4 4 16,1 2-3-16,0-1-1 0,-2 1 3 0,4 0-3 15,-2-1 2-15,-5 2-4 0,4-1 2 0,-1-1-5 16,1 1 5-16,4-1 4 0,-4 2-6 0,1-2 2 0,1 2 2 16,7-1 0-16,-13-1-2 0,7 1-2 15,6 0 0-15,-14-1 1 0,7 1 0 0,1-2 1 16,6 2 2-16,-12 0-4 0,6-1 2 0,6 1 0 0,-9 1-1 16,3-1 2-16,6 0-2 0,-13 2-1 0,9-2 2 15,4 0 0-15,-9 0 3 0,9 0-4 0,-6 0 3 16,-1 1-1-16,7-1 0 0,-10 2-2 0,5-2 0 15,-3 3 0-15,3-3 1 0,5 0-3 0,-14 1 5 16,9-1-4-16,5 0 5 0,-9 3-5 0,5-3 2 16,-3 0-1-16,2 3 2 0,5-3 1 0,-7 1-3 15,7-1-1-15,-8 3 3 0,8-3-1 0,0 0-2 16,-8 2 5-16,8-2-2 0,-4 0 0 0,4 0-1 0,0 0-1 16,-4 3 2-16,4-3 2 0,0 0-5 15,0 0 2-15,-10 2 2 0,6-2-3 0,4 0 2 16,-4 3-1-16,4-3-1 0,-9 1 3 0,9-1-2 0,-5 1 1 15,5-1 3-15,0 0-3 0,-7 2 3 0,7-2-3 16,0 0-1-16,0 0 1 0,0 0-4 0,-3 3 5 16,3-3-4-16,0 0-1 0,0 0 3 0,0 0-2 15,0 0 4-15,0 0 0 0,0 0-1 0,0 0 2 16,0 0-7-16,-3 2 2 0,3-2 2 0,0 0 0 16,0 0 1-16,0 0 1 0,0 0-3 0,0 0 0 15,0 0 4-15,0 0-7 0,0 0 5 0,0 0 2 16,0 0-3-16,0 0 1 0,0 0 1 0,0 0-2 15,0 0 1-15,0 0 3 0,0 0-2 0,0 0-5 0,0 0 2 16,0 0-1-16,4 7 1 0,-4-7 2 16,0 0-1-16,0 0-2 0,0 0 1 0,0 0 4 15,0 0-5-15,0 0 0 0,0 0 3 0,0 0-1 0,0 0 2 16,0 0-2-16,0 0-1 0,0 0 2 0,-9 0-3 16,9 0 2-16,-8 1 3 0,8-1 0 15,0 0-3-15,0 0 0 0,-11-1 2 0,11 1-3 0,0 0 6 16,-8-2-4-16,8 2-2 0,0 0 1 0,-10-2 1 15,10 2 2-15,0 0 2 0,-6 0 2 0,6 0 0 16,0 0-3-16,-7 0 5 0,7 0-2 0,-6-3-3 16,-2 3-2-16,3-1 1 0,5 1 0 0,-13 0-3 15,8-1-5-15,-4-1 5 0,9 2 0 0,-13-1 3 16,8 1 3-16,5 0 1 0,-12 0 0 0,5-2-5 16,7 2 1-16,-9 0-2 0,9 0-3 0,-10 0 6 15,2-1-1-15,8 1-3 0,-11-1 2 0,4 1-6 0,7 0 6 16,-12 0-2-16,6 0 0 0,0 0 1 15,-2-3-2-15,2 3 1 0,-3 0 2 0,0-2-1 16,0 2-1-16,-1-2 0 0,0 1 5 0,-3 1-5 0,3-1 3 16,-3 1-3-16,0-1 3 0,3-1 2 0,-2 2-4 15,1 0 5-15,-1-1-1 0,1 1 0 0,2-1 0 16,-3-1-1-16,0 1 1 0,0 1 0 0,1 0 1 16,-1 0-1-16,2-3 0 0,2 3 0 0,-1 0-3 15,-1 0-7-15,1 0 8 0,-5 0-2 0,5 0 5 16,0-1-3-16,-2-1-1 0,-1 2 0 0,3-1 4 15,-5 1-5-15,4-2 5 0,-1 2 1 0,0-1-1 16,1-1-1-16,-3 2 0 0,4-1-1 0,-1 1 0 16,3-1 2-16,-2 0-2 0,1 1 0 0,1 1-3 15,-1-1 1-15,0-1 0 0,-2 2 0 0,3-2 2 0,-3 1 1 16,10 0-2-16,-14-2-1 0,5 4 0 16,1-2 0-16,2 1 1 0,-3-1-1 0,0 1-5 0,0-2 2 15,0 1 1-15,1 0-1 0,0 0 0 0,1-1 1 16,-2 1 3-16,9 0 0 0,-14-2 0 0,8 2-2 15,-1 0 0-15,0 0-6 0,7 0 6 0,-14 0 2 16,7 0-1-16,-3 0 0 0,4 0-2 0,-1 0 1 16,7 0-2-16,-13 0 3 0,7 0-4 0,6 0 2 15,-14 0-1-15,14 0 4 0,-9 0-2 0,9 0-1 16,-10 0-2-16,5 0 2 0,-3 0 2 0,8 0 1 16,-14-2 0-16,5 4-5 0,1-2 1 0,2-2 4 15,-2 4-5-15,8-2 4 0,-15-2-1 0,10 2 0 16,-1-1 0-16,6 1-2 0,-12 1 2 0,12-1-1 15,-9 0-1-15,4-1 3 0,5 1-1 0,-10 0 1 16,10 0 0-16,-9 0-2 0,9 0 0 0,-8 0 3 0,8 0 3 16,0 0 1-16,-9 0 1 0,9 0-2 0,-7-1 0 15,7 1 0-15,0 0-2 0,-8-1 5 16,8 1-4-16,-5-2-1 0,5 2 3 0,0 0 0 0,0 0-5 16,0 0-1-16,-8 0 0 0,8 0 3 0,0 0-5 15,0 0 5-15,0 0 2 0,0 0-1 16,0 0 4-16,0 0-2 0,0 0 2 0,0 0 1 0,-6-1 1 15,6 1-3-15,0 0-3 0,0 0 4 0,-9 1-1 16,9-1-1-16,-8-1-2 0,8 1-1 0,0 0 1 16,-6 1 0-16,6-1 1 0,-8-1-2 0,8 1 0 15,0 0-2-15,-6-2 1 0,6 2 2 0,0 0 6 16,-8 0 1-16,8 0 3 0,0 0 5 0,0 0 2 0,-5-1 1 16,5 1-2-16,0 0-3 0,0 0 0 0,0 0 1 15,0 0-5-15,0 0-1 0,0 0-1 16,0 0-2-16,0 0 2 0,0 0-4 0,0 0-1 0,0 0-4 15,0 0 5-15,0 0-5 0,0 0 2 0,0 0-31 16,-3 7-43-16,2-1-51 0,1-1-62 0,-4-2-255 16,3 1-472-16,-3-1 209 0</inkml:trace>
  <inkml:trace contextRef="#ctx0" brushRef="#br0" timeOffset="-201999.19">10699 5448 40 0,'0'6'110'15,"0"-6"-7"-15,0 0-12 0,0 4-9 0,0-4-21 16,0 0 6-16,0 0-4 0,0 0-17 0,0 0 2 16,-1 4 4-16,1-4-9 0,0 0 7 0,0 0 6 15,0 0 4-15,0 0 3 0,0 0 10 0,0 0-3 16,0 0 7-16,0 0-1 0,0 0-2 0,0 0-1 15,0 0-7-15,0 0-1 0,0 0-2 0,0 0-2 16,0 0-2-16,0 0-5 0,0 0-6 0,0 0-3 0,0 0-4 16,0 0-3-16,-4-12-1 0,4 12-3 15,0 0-1-15,0 0-4 0,0 0-4 0,0-4 1 16,0 4-4-16,0 0 3 0,0-5 0 0,0 5-2 0,0 0 0 16,0-3-1-16,0 3-2 0,0 0-1 0,0 0-1 15,-3-5-7-15,3 5 0 0,0 0 0 0,0 0 2 16,1-5 0-16,-1 5-1 0,0 0-8 0,0 0 9 15,0 0-3-15,0 0-2 0,2-4-5 0,-2 4 3 0,0-4-1 16,0 4 1-16,1-7-2 0,0 5 1 16,1-2-5-16,-2 4 3 0,0-7-1 0,1 5 2 15,-1 2 1-15,2-7-2 0,-2 3 1 0,0-1 1 0,1 1-4 16,1-1 0-16,0 0 0 0,1 0 1 0,-3-2-2 16,3 2 2-16,-3 0 1 0,0-2-1 0,1 2-1 15,-1-3 2-15,-1 2-2 0,1-1 0 0,0 1-3 16,-2-3 2-16,5 2-3 0,-4-1 3 0,-1-1 1 15,1 1-3-15,-2-1 3 0,2 2-1 0,1-2 0 16,0 1-3-16,-3 3 1 0,2-5 1 0,-1 3 2 16,1-1-4-16,-1 1 6 0,1 1-1 0,0 1 1 0,1-1-5 15,0 0 2-15,0 0-3 0,0 1 4 16,0 0 1-16,0 1-3 0,1-3 2 0,-1 2 1 16,0 2-2-16,1-4 1 0,-1 1-3 0,2 2 0 0,-2 1-3 15,0-4 7-15,-3 3-2 0,3-1 0 16,-1-2-1-16,1 3-14 0,-2 0 2 0,1-1 6 0,1-2 4 15,0 3-2-15,-1-1 3 0,2 0 0 0,-1 2-2 16,-1-2 6-16,1 5 2 0,1-8 1 0,-1 5 1 16,0 0-1-16,0 3 2 0,-2-5-3 0,2 5 0 15,0-5-1-15,0 5-2 0,-3-6 1 0,3 6-1 16,-1-3 1-16,1 3 0 0,0 0 0 0,-2-3-2 16,2 3 3-16,-1-4-2 0,1 4 0 0,0 0-1 15,0 0 0-15,0 0 0 0,-1-6 2 0,1 6-2 16,0 0-1-16,0 0 0 0,0 0 2 0,0 0-2 15,0 0 1-15,0 0 1 0,0 0-2 0,0 0 1 0,0 0 3 16,0-3-3-16,0 3 2 0,0 0-1 0,0 0-4 16,0 0 2-16,0 0 2 0,0 0-2 0,0 0 2 15,0 0-1-15,0 0-1 0,0 0 0 0,0 0 3 16,0 0-2-16,0 0-1 0,0 0 2 0,0 0-1 16,0 0 3-16,0 0-4 0,0 0 0 0,0 0 0 15,0 0 2-15,0 0 1 0,0 0 1 0,-4-4 3 16,4 4 4-16,0 0 4 0,0 0-10 0,0 0 6 15,0 0-1-15,0-7 0 0,0 7-2 0,0 0-2 16,0-2 0-16,0 2-1 0,0 0 0 0,0-5-1 16,0 5 0-16,0-5 2 0,0 0-2 0,0 5-2 15,0-5 2-15,0 5 1 0,0-3 0 0,0 3-2 0,0 0 3 16,0-6 2-16,0 6 1 0,0 0-2 0,0 0 2 16,0 0 1-16,0-5-1 0,0 5-2 0,0 0 0 15,-1-4 0-15,1 4-2 0,0 0 0 0,0 0 0 16,0-4 1-16,0 4-1 0,0 0 0 0,0 0 0 15,0 0 2-15,0 0-3 0,0 0 0 0,0-4 0 16,0 4 0-16,0 0-1 0,0 0 1 0,0 0 0 16,0 0 0-16,0 0-1 0,0 0-3 0,0 0 2 15,0-5-1-15,0 5 2 0,0 0-2 0,0 0 1 16,0 0-1-16,0 0 2 0,0 0-2 0,0 0 2 16,0 0 0-16,0 0-3 0,0 0 1 0,0 0-1 15,0 0 0-15,0 0 2 0,0 0-2 0,0 0-1 0,0 0 3 16,0 0 0-16,0 0-1 0,0 0 0 0,0 0 1 15,0 0 1-15,0 0-2 0,0 0 0 16,0 0 0-16,0 0-2 0,0 0 2 0,0 0-1 0,0 0 0 16,0 0-1-16,0 0 3 0,0 0-2 0,0 0-1 15,0 0 1-15,0 0 1 0,0 0 1 0,0 0-3 16,-3 11 3-16,3-11-1 0,-2 6-3 0,-1-2 5 16,1-1-3-16,-1 2 1 0,0 0 0 0,1-1-1 15,-2 2 2-15,3-2-1 0,-3-1 0 0,0-1 0 16,0 3 0-16,2-1 0 0,-2-2 3 0,0 1-2 15,3-1-1-15,-3 3-1 0,4-5 4 0,-5 4-3 16,2-2 1-16,3-2-1 0,-5 2 1 0,5-2-1 16,-5 2 2-16,5-2-4 0,0 0 3 0,-8 1 1 0,8-1 0 15,-2 2 2-15,2-2-4 0,0 0-1 0,-4 2 0 16,4-2 0-16,0 0 1 0,0 0 1 0,0 0 0 16,0 0-1-16,0 0 4 0,0 0-4 0,0 0 2 15,0 0 1-15,0 0-1 0,0 0 1 0,0 0 0 16,0 0-1-16,0 0 0 0,0 0 0 0,0 0-2 15,1-9 2-15,-1 9 2 0,4-5-1 0,-4 0-3 16,0 5 0-16,4-5 0 0,-4 0 3 0,1 2-3 16,2-3-2-16,-2 3 2 0,3-4 1 0,-3 1-2 15,-1 2 3-15,1 1-2 0,2-2 1 0,-2 1-1 16,-1 2-2-16,0 2 3 0,4-6-2 0,-4 2 0 16,0 4 3-16,4-5-3 0,-4 3 1 0,0 2 3 0,4-5-4 15,-3 0 3-15,3 0 1 0,0 3-5 16,1-1 0-16,-4-1 1 0,2 1 0 0,-1 1 1 15,-2 2 0-15,4-5 0 0,-4 1 0 0,4 2-2 0,-2-2 0 16,-2 4 7-16,3-5-6 0,0 3 0 0,-3 2-1 16,1-5 3-16,-1 5-2 0,4-3 1 0,-4 3 0 15,1-4 3-15,-1 4-3 0,1-4 0 0,-1 4-1 16,0 0-1-16,0 0 0 0,1-3 2 0,-1 3 1 16,0 0-2-16,0 0 0 0,0 0 1 0,0 0 0 15,0 0-3-15,0 0 8 0,0 0-7 0,0 0-1 16,2-3 3-16,-2 3-3 0,0 0 3 0,0 0-3 15,0 0-2-15,0 0 3 0,0 0 1 0,0 0-3 16,1 10 2-16,-1-10 2 0,0 7-1 0,0-5-1 16,0 3 0-16,3-2 2 0,-3 1 0 0,1-1-1 15,0 2-1-15,0-2 3 0,1 4 1 0,0-3-4 0,0 1 2 16,-1 0-2-16,-1 0 0 0,1 0 0 0,2 0 4 16,-3-3-2-16,1 2 0 0,-1-4 1 0,0 6-2 15,1-2 1-15,1-1 0 0,-2-3 0 0,-2 7-3 16,4-7 3-16,-2 0-2 0,0 0 4 0,1 5-4 15,-1-5 4-15,0 0 0 0,0 0-1 0,3 3-3 16,-3-3 3-16,0 0 0 0,0 0 2 0,0 0-1 16,3 5-1-16,-3-5-2 0,3 2-29 0,-3-2-36 15,2 2-62-15,-2-2-83 0,0 0-190 0,0 0-433 16,0 0 191-16</inkml:trace>
  <inkml:trace contextRef="#ctx0" brushRef="#br0" timeOffset="-197679.48">9196 4271 70 0,'0'0'90'0,"0"0"-6"0,0 0-11 16,0 0-9-16,0 0-1 0,0 0-6 0,0 0-6 15,0 0-2-15,-6-1-7 0,6 1-7 0,0 0 4 16,0 0 2-16,0 0-5 0,0 0 6 0,0 0 1 16,0 0 1-16,0 0 2 0,0 0-5 0,0 0-1 15,0 0 2-15,0 0-7 0,0 0 3 0,0 0-9 16,0 0 2-16,0 0-6 0,0 0 1 0,0 0-5 0,0 0-1 16,0 0-5-16,0 0-2 0,0 0-1 0,0 0 4 15,0 0 0-15,0 0-5 0,0 0-1 0,0 0-1 16,0 0 4-16,11 5 1 0,-11-5-2 0,5 2 1 15,-5-2-3-15,9 2 1 0,-5-2 1 0,-4 0 0 16,10 1 3-16,-3-1 2 0,1 0-4 0,4 2 3 16,1-2 1-16,1 0-7 0,1-2 3 0,7 2 1 15,-3 0-4-15,2 0 0 0,-2 0 1 0,1-1-4 16,-2 1 3-16,0-1-5 0,-4 1 0 0,-1 0-1 0,-2 0-2 16,3 0 0-16,-5 0-2 0,-1 0 5 15,-3 0 0-15,5 0-1 0,-10 0-2 0,8 1-3 16,-3 0 0-16,-5-1 3 0,9 0 0 0,-9 0 0 0,10 2-2 15,-2-2 0-15,-8 0 0 0,9 0 3 0,-3 0-3 16,3 0 0-16,-2 2 5 0,-1-1-4 0,-6-1-1 16,10 1-2-16,-3-1 4 0,-2 2-2 0,-5-2 0 15,7 0 0-15,-7 0 2 0,7 1 0 0,-7-1-1 16,4 1-4-16,-4-1 5 0,0 0-4 0,0 0 3 16,0 0-4-16,0 0 1 0,0 0 2 0,0 0-2 15,0 0 3-15,0 0-20 0,0 0-16 0,0 0-23 16,-14 5-27-16,14-5-40 0,-7 1-109 0,3-1-253 15,4 0 113-15</inkml:trace>
  <inkml:trace contextRef="#ctx0" brushRef="#br0" timeOffset="-196731.01">9492 4218 38 0,'-1'-1'84'0,"1"1"0"0,0 0-11 15,-6-3-6-15,6 3-2 0,0 0-9 0,0 0 0 16,-4-2-4-16,4 2 0 0,0 0-9 0,0 0 2 16,0 0-4-16,0 0 1 0,0 0-1 0,0 0 2 15,0 0-1-15,0 0-3 0,0 0-2 0,0 0-5 0,0 0 2 16,-6-1-6-16,6 1-3 0,0 0 1 0,0 0-1 16,0 0-4-16,0 0 0 0,0 0-3 0,-6-2 4 15,6 2-10-15,0 0 2 0,0 0-6 0,-3-4 1 16,3 4 5-16,0 0-6 0,0 0 1 0,-4-3 2 15,4 3-3-15,0 0-2 0,0 0-6 0,0 0 9 16,0 0 7-16,0 0-5 0,0 0 10 0,-9 0 2 16,9 0-2-16,0 0 2 0,0 0-6 0,0 0 2 15,0 0-4-15,0 0 0 0,0 0-1 0,0 0-1 16,0 0-2-16,0 0-1 0,0 0-1 0,-4-1 0 16,4 1-3-16,0 0 0 0,0 0 2 0,0 0-1 15,0 0-8-15,0 0 6 0,0 0 2 0,0 0-5 16,0 0 1-16,0 0 2 0,0 0-1 0,0 0 3 0,0 0-4 15,0 0 5-15,0 0 0 0,0 0-2 16,0 0 3-16,0 0-1 0,0 0-11 0,0 0 7 16,0 0 0-16,0 0 1 0,0 0-2 0,0 0 3 0,0 0-4 15,0 0-3-15,0 0 7 0,0 0-3 0,0 0 2 16,0 0-2-16,0 0-1 0,0 0-1 16,14 8 5-16,-9-8 0 0,-1 2-9 0,1 0 14 0,3 1-6 15,-2-2-6-15,2 0 3 0,-2 2 3 0,2-1 1 16,3 0-3-16,0 0-12 0,-1 1 12 0,0 0 0 15,-1-1 2-15,1 1-5 0,-1 0 3 0,-1-1-9 16,0 0 10-16,-2 1-5 0,2-1 6 0,-2 1-7 16,0-1 4-16,0 0-1 0,-1 1-1 0,0 0 4 15,-2-2-5-15,1 2 1 0,0-2 2 0,0 2 3 16,-4-3-6-16,5 3 0 0,-5-3 1 0,4 1 2 16,-4-1-3-16,4 3 6 0,-4-3-5 0,0 0 1 15,4 2 1-15,-4-2-4 0,0 0 6 0,0 0 2 0,0 0-6 16,2 2-1-16,-2-2 8 0,0 0-2 0,0 0-3 15,0 0-1-15,0 0-6 0,0 0 5 16,0 0 0-16,0 0-8 0,0 0 10 0,0 0 0 0,0 0 2 16,0 0 4-16,0 0 0 0,0 0-3 0,0 0 1 15,0 0 1-15,0 0-1 0,0 0-4 0,-15 0 6 16,9 2-6-16,2-1 2 0,-2 2 0 0,-4-2-5 16,4 1 2-16,-3 3-3 0,-1-1 4 0,0 2-1 15,-2-3 4-15,3 4-1 0,-1-5-7 0,5 4 6 16,-3-2-1-16,3-2-1 0,-1 1 2 0,2 1 1 15,0-3-4-15,0 2 1 0,4-3-1 0,-5 4-3 16,1-3 1-16,4-1-1 0,-4 4 3 0,4-4 2 16,0 2-2-16,0-2 1 0,0 0 3 0,0 7-7 15,0-3 7-15,4 0-2 0,-4 0-4 0,4-1-31 16,0 1-47-16,1-2-88 0,-1 1-104 0,0-1-295 16,-4-2 131-16</inkml:trace>
  <inkml:trace contextRef="#ctx0" brushRef="#br0" timeOffset="-194355.78">12733 3895 79 0,'0'0'77'0,"3"-3"-9"15,-3 3-1-15,0 0-11 0,0 0-3 0,0 0 2 16,0-7-11-16,0 7-6 0,0 0-5 0,0 0-1 16,0 0 2-16,0 0-13 0,0 0 4 0,0 0-9 15,0 0 3-15,0 0 4 0,0 0-5 0,0 0-3 16,0 0 0-16,0 0 5 0,0 0-5 0,-16 4 1 0,16-4-3 16,-9 3 6-16,4 0-4 0,-4-2 1 15,3 3-4-15,-1 0 2 0,-4-2-6 0,2 4 2 16,-4-1 0-16,2 1 2 0,-2-1 9 0,3 2-3 0,-7-1 5 15,6-2-2-15,-3 3 0 0,2-2-1 0,-7 1 5 16,4 2-6-16,3-4 1 0,-2 1 0 0,-2 2-3 0,1-2 0 16,-1 2-3-16,3-2-8 0,0 3 7 15,-2-4-7-15,2 2 6 0,2 2-1 0,-1-4-3 16,-2 4 1-16,5-1-1 0,-5 0-5 0,-3 1 0 0,7-1 3 16,-4-1-1-16,3 1 0 0,-2 0 0 0,4-2-5 15,-1 4 4-15,0-4-1 0,1-1 1 16,1 2-2-16,0-2 2 0,-1 1 1 0,2-2 3 0,1-1-4 15,1 3 10-15,0-2-7 0,-1 0-1 0,1-2-3 16,0 2 8-16,1-1-11 0,0 0 0 0,0 1-1 16,4-3 2-16,-7 2 2 0,3 2-3 0,1-3 1 15,3-1 1-15,-6 3 0 0,2-2-2 0,0 2-4 16,4-3 6-16,-9 4-2 0,8 0 0 0,-3-2 0 16,4-2 0-16,-5 3-4 0,1-3 5 0,4 0 0 15,-4 2-2-15,4-2 0 0,0 0 2 0,-4 3 4 16,4-3-4-16,0 0 4 0,-1 4-6 0,1-4 6 15,0 0-6-15,0 0 6 0,0 0-1 0,0 0-3 16,0 0 3-16,0 0-4 0,0 0 10 0,0 0-5 16,0 0-3-16,0 0 2 0,0 0-4 0,0 0 0 0,0 0 1 15,0 0-1-15,0 0 5 0,0 0 0 0,9 3-6 16,-9-3-36-16,9 0-47 0,-4 0-140 0,-5 0-241 16,10-6 106-16</inkml:trace>
  <inkml:trace contextRef="#ctx0" brushRef="#br0" timeOffset="-193641.28">12107 4037 77 0,'0'0'73'0,"0"0"-7"15,5-2-2-15,-5 2-7 0,0 0-7 0,0 0-2 16,0 0-8-16,0 0-5 0,0 0 1 0,0 0-11 16,0 0 3-16,0 0-4 0,0 0 3 0,0 0 2 15,0 0-5-15,0 0 3 0,0 0 0 0,0 0-1 16,0 0-7-16,0 0 10 0,0 0 6 0,0 0 5 16,0 0-8-16,-9 10 9 0,9-10-7 0,-9 4 3 15,8-2-7-15,-3 1 0 0,-1 0-4 0,2 0-3 16,0 3 0-16,-3-1-6 0,2-1 0 0,-3-1 3 15,3 3-3-15,-1-1-5 0,1 0 2 0,0 1-4 0,-1-1 1 16,0 0 1-16,3-1-2 0,-2 0 0 16,1 2 3-16,1-1-1 0,0 0 5 0,0 1-3 0,-2-1 0 15,3-1-2-15,-1 0 5 0,1 1-4 0,1 0-5 16,-1-2 7-16,1-3-3 0,1 6-1 0,0 0-1 16,2-4 5-16,-1 0 4 0,2-1 0 0,1 1 3 15,1 0 5-15,1-1-4 0,0-1-1 0,4 1-7 16,-4-1 3-16,5 0-2 0,-3 0-3 0,2 0-2 15,-3 0-5-15,0 0 4 0,0 0-1 0,-2 3-2 16,2 0 3-16,-3-3-6 0,0 2-1 0,0 1-1 16,2-2 2-16,-1 0-1 0,-1 2-10 0,0 1 9 15,-1-4 2-15,1 3 1 0,-1-2-2 0,2 2 0 16,-2-1 3-16,1 1-3 0,-1-3 4 0,1 2-6 16,-5-2 4-16,10 3 0 0,-5-3 0 0,-5 0-2 15,7 1-3-15,-5 0 2 0,-2-1-2 0,7 2 2 0,-7-2-5 16,0 0 6-16,4 1 0 0,-4-1-2 0,0 0 2 15,0 0-1-15,0 0-1 0,0 0 2 16,0 0-4-16,0 0 6 0,0 0-2 0,0 0-21 0,0 0-45 16,0 0-76-16,-12 4-133 0,12-4-294 0,0 0 131 15</inkml:trace>
  <inkml:trace contextRef="#ctx0" brushRef="#br0" timeOffset="1567.92">15470 15638 175 0,'0'0'176'0,"0"0"-8"0,0 0-4 15,0 0-10-15,0 0-10 0,0 0-10 0,0 0-10 0,0 0-12 16,-2 5-6-16,2-5-12 0,0 0-7 0,0 0-10 16,0 0-10-16,0 0-7 0,0 0-4 0,0 0-6 15,0 0-5-15,9 0-4 0,-9 0-5 0,7-1-6 16,-7 1 0-16,11-2-5 0,-5-1-1 0,-2 2-4 16,2-1-4-16,-1 1-5 0,-5 1-16 0,9 0-11 15,-4-1-11-15,-5 1-9 0,0 0-14 0,9-1-18 16,-9 1-25-16,0 0-25 0,1-5-35 0,-1 5-124 15,0 0-300-15,0 0 133 0</inkml:trace>
  <inkml:trace contextRef="#ctx0" brushRef="#br0" timeOffset="2835.78">15451 15536 2 0,'0'0'128'0,"0"0"-13"0,0 0-14 15,0 0-7-15,0 0-11 0,1-6-7 0,-1 6-1 16,0 0-20-16,0 0-2 0,0 0-7 0,0 0-4 15,0 0-3-15,0 0 0 0,0 0-8 0,0 0 3 16,0 0-7-16,4 12-9 0,-4-12 1 0,1 3-2 16,-1-3 4-16,0 0-7 0,2 3 7 0,-2-3-5 15,0 0 1-15,4 2 5 0,-4-2-5 0,0 0 7 16,6 2-8-16,-6-2 3 0,1 3-4 0,-1-3-2 16,0 0 1-16,5 3-5 0,-5-3 4 0,4 1-4 0,-4-1 2 15,3 3-5-15,-3-3 4 0,0 0-1 16,6 0-6-16,-6 0 5 0,5 0-4 0,-5 0-1 0,0 0-4 15,12 0 9-15,-12 0-6 0,6 0 5 0,-6 0-5 16,9-3 2-16,-4 2 10 0,-5 1-11 0,10 0 1 16,-5-1-7-16,-5 1 6 0,9-3 2 0,-5 1 0 15,-4 2 1-15,10 0-2 0,-10 0 0 0,6-2-7 16,-4 0 14-16,-2 2-9 0,0 0-1 0,9 0-8 16,-9 0 8-16,0 0 2 0,0 0-7 0,0 0 1 15,0 0 2-15,5 2 2 0,-5-2 3 0,0 0-7 16,0 0 4-16,0 0-1 0,0 0 3 0,5 2-1 0,-5-2-4 15,0 0-16-15,0 0-36 0,-1 5-54 16,1-5-110-16,0 0-234 0,0 0 104 0</inkml:trace>
  <inkml:trace contextRef="#ctx0" brushRef="#br0" timeOffset="97299.61">12440 16808 2 0,'0'0'90'0,"-1"3"-16"0,1-3 0 16,0 0-9-16,0 0-5 0,0 0-5 0,0 0-4 15,0 0 3-15,-2 4-8 0,2-4-5 0,0 0 3 0,0 0-8 16,0 0-2-16,0 0-1 0,0 0-6 16,0 5-4-16,0-5-3 0,0 0-2 0,0 0-1 0,0 0 3 15,0 0-11-15,0 4 1 0,0-4-5 0,0 0 10 16,0 0 6-16,0 0-7 0,0 0 5 0,2 4 5 16,-2-4-9-16,1 2 6 0,-1-2 3 0,0 0-3 15,0 0 3-15,0 0-2 0,0 5-8 0,0-5 6 16,0 7 6-16,0-3-9 0,0-1-2 0,0-3-3 15,-1 8 2-15,0-3-3 0,2-1 1 0,-1 3-5 16,1 1 1-16,-1 1 6 0,2 1 1 0,-1 0 2 16,2 0-7-16,-3-1 0 0,1-1-2 0,-1-1 3 15,0-1-5-15,0 0 4 0,1 1 3 0,-1 0-6 16,1-2-2-16,1 4 5 0,-2-5-1 0,0 3-6 16,1-3 0-16,-1 1-1 0,0 0-1 0,0 0-6 0,1-1-24 15,-1-4-35-15,0 0-56 0,-1 6-84 16,1-6-220-16,0 0 98 0</inkml:trace>
  <inkml:trace contextRef="#ctx0" brushRef="#br0" timeOffset="98082.33">12451 16968 60 0,'0'0'97'15,"0"0"-2"-15,0 0-7 0,0 0-4 0,0 0-14 16,0 0-4-16,0 0-7 0,0 0-3 0,5 2-4 16,-5-2-2-16,0 0 0 0,0 0 4 0,12-5-14 15,-9 3 10-15,2 0-8 0,-2-3-2 0,2 5-1 0,-5 0 0 16,6-5 0-16,3 3-7 0,-5 1-4 0,1-3 6 15,2 1-9-15,4-1 3 0,-6 1-5 16,4 2-10-16,0-3 10 0,1 4-6 0,3 0-5 0,0-5 0 16,0 3 3-16,-2-1-5 0,6-5-1 0,2 3-2 15,-2 0-3-15,0 2 4 0,0 0-3 0,-3 2 2 16,-2-3-3-16,4 4-4 0,1-4 3 0,-6 4-2 16,2-2 0-16,-4 2-1 0,5 0 4 0,-2 2 3 15,-2-2 0-15,0 2-10 0,-1-2 4 0,0 2 3 16,-2-2-3-16,1 0 1 0,0 3-2 0,-2-5 4 15,3 4 0-15,-2-1-3 0,0-2 1 0,2 1-2 16,0 0-7-16,0-2 10 0,0 1-2 0,-1 0 3 16,2-2-7-16,-4 3 5 0,3 0 3 0,4-2-6 15,-5 2 1-15,-2-1-4 0,7 1 7 0,-3-4-3 16,-1 4-1-16,4-1 2 0,-3 0 1 0,0 0 1 16,2-1 1-16,-2 1-5 0,4-1 3 0,-2 0-4 0,-2 2 3 15,3-1-3-15,-2-1-3 0,3 0 3 16,-2 0 2-16,-1 0 2 0,3 4 2 0,-1-2-4 0,0 0-1 15,-3 0-4-15,2 2 2 0,-1-3 0 0,-1 1 0 16,3 1 3-16,0 1-9 0,-2 0-1 0,3-1 2 16,-1-1 1-16,1 0 0 0,4 0-2 0,-5 0 4 15,2 0-5-15,-1 0 11 0,-1-1 1 0,-3 2-6 16,4 1-1-16,-1-2 1 0,-3 0 6 0,2-2-4 16,-4 2-1-16,-1 0 7 0,1 2-5 0,-2-1 1 15,1-1-4-15,-2 1 3 0,0 0 0 0,0 3-1 16,-1-3-15-16,0 3-37 0,-2-3-61 0,-2-1-94 15,0 5-225-15,0-5 99 0</inkml:trace>
  <inkml:trace contextRef="#ctx0" brushRef="#br0" timeOffset="101281.58">13603 16941 26 0,'0'0'69'16,"0"0"-10"-16,0 0-8 0,0 0 0 0,0 0-9 15,0 0 3-15,0 0-11 0,0 0-3 0,0 0 7 16,0 0-2-16,0 0-8 0,0 0 2 0,0 0 1 16,0 0 1-16,0 0 1 0,0 0-2 0,0 0 0 15,0 0-11-15,0 0 6 0,0 0-7 0,0 0 6 16,0 0 1-16,4 5-21 0,-4-5 12 0,0 0-3 16,0 0 2-16,4 3-1 0,-4-3 7 0,0 0-3 15,0 0 2-15,8 0 8 0,-8 0-1 0,0 0-1 0,7 1 0 16,-7-1-3-16,0 0-2 0,8 1-2 15,-8-1 8-15,0 0-10 0,5 0 2 0,-5 0-4 16,0 0-3-16,9 2-3 0,-9-2 6 0,9 0-1 0,-9 0-9 16,10 0 3-16,-3 1-5 0,0-1 2 0,1 0 2 15,-3-3 0-15,9 3 4 0,-5-2 5 0,1-1-6 16,2 3-1-16,-5-2 1 0,2 2-4 0,-1 0 1 16,1 0-4-16,1 2 4 0,-3-2-5 0,0 2-2 15,5-4 4-15,-2 2 2 0,1 0-3 0,1-2 2 16,-3 4-1-16,5-2 2 0,-1 0-7 0,-3 0 1 15,4-2 1-15,-2 2 0 0,0 0-3 0,0-3 1 16,2 2 0-16,-1 0 3 0,-2-1 5 0,7 2-6 16,1 0 10-16,-1-1-10 0,1-2-2 0,-1 3 0 15,0 0 4-15,1 1-7 0,2-1 9 0,-4 2-2 16,3-2-2-16,-1 0 1 0,-5 0 0 0,4 1 5 0,0 1 3 16,-2-2-8-16,6-2 7 0,-3 2-9 15,-1 3-2-15,1-3 1 0,-7 1-2 0,6 2 0 16,-4-6 2-16,0 3 2 0,0 0 4 0,4-1-5 0,-2 0 5 15,-2-1-6-15,4-1-4 0,0 2 9 0,1-3-5 16,-5 4-1-16,0 0-1 0,-1 0 1 0,0-2 1 16,6-1 4-16,-1 1-4 0,-1-1 4 0,0 1 0 15,0 0-3-15,1-2-1 0,-4 3-5 0,5-2 7 16,3-1 3-16,-4 2 1 0,1-1-6 0,3 0 3 16,-3 1 0-16,1-2-3 0,1 1 5 0,-2 1-2 0,1 1 0 15,2 1 1-15,-4 0-1 0,2 0-4 16,2 0 8-16,-4 0-10 0,1 1 5 0,-2 1 1 0,1-2-2 15,0 2 4-15,-6 0-3 0,1-1 2 0,8 2-1 16,-7-2-3-16,-1 4 3 0,8-4 1 16,-4 4-3-16,2-1-3 0,-6-3 2 0,6 0 4 0,-1 2-3 15,-5-1 0-15,6-1 2 0,-1 0-2 0,2-1-6 16,-2 1 5-16,3-2-2 0,0 0 6 0,1-2 2 16,-4 0-9-16,2 3 5 0,0 3 7 0,-1-6-6 15,0 3-1-15,0 0-2 0,-1 3 3 0,1-3-3 16,-2 0-1-16,0 2 2 0,0-7-3 0,2 5 6 15,-2-1 15-15,2-2 1 0,-5 3 6 0,4-2 8 16,0 2 0-16,-5 0-5 0,2 1 2 0,-1 0-6 16,-1 1-2-16,0-1-7 0,-1 0 3 0,5-1-3 15,-5 0-8-15,1 3 10 0,0-1-3 0,4-2-4 0,0 1 0 16,3-1 3-16,-1 1-3 0,0-1-6 0,2 1 0 16,-1-1 0-16,7 2-1 0,-6-4-1 0,9 1 1 15,-3-1 2-15,1-3-2 0,0 1 0 0,0 1 2 16,0-2-3-16,-8 3-3 0,1-3 5 0,6 0-1 15,-4 1 1-15,5-4-4 0,-2 1 9 0,1-2-3 16,1 3 0-16,-1-2-1 0,-1 2 13 0,-4 1-2 16,0-1-3-16,0 2-1 0,-2-1-1 0,2 3 3 15,-3 0-4-15,-1-2 3 0,1 3-12 0,-1-4 5 16,0 5-5-16,-2-1 3 0,6 0 2 0,-5 0 1 16,2-1 0-16,-6 1-2 0,2-1 0 0,4 0 3 15,-6 1-4-15,0 1 4 0,5 0-5 0,-1-1 4 0,3-2 1 16,0 1-3-16,-1-1-3 0,-1-2 3 15,1 1-1-15,2 0 0 0,1 3-6 0,-1-1 9 0,-3 2-3 16,4-1 0-16,-4 1-3 0,-2 0-4 0,4 0 6 16,-5 0-2-16,0 1 1 0,3 1-3 0,-5 0 0 15,1 1 0-15,0-1 2 0,3 1-4 0,-6-1 3 16,5 1 2-16,1-1-2 0,-4-1-2 0,1 0 6 16,0-1-2-16,0 0-2 0,-3 0 0 0,0 3 1 15,0-2 0-15,-2 0-3 0,-1 2 3 0,5-2-4 16,-8 0 2-16,0-1 2 0,3 2-2 0,2 0 0 15,-5-1 1-15,3 4 0 0,0-3-1 0,2 2-3 16,0 1 0-16,0-2-3 0,2 2-3 0,-2-1-5 16,-1-1 9-16,4 0-5 0,-4 4-3 0,3-3 5 15,0-1-3-15,-2-2 1 0,0 0-3 0,-5 2-8 16,3-2 0-16,-2 1-5 0,2-2-5 0,-2 0 0 16,1 1-6-16,-7-1 3 0,9 3-3 0,-7-3-12 0,-2 0 10 15,12 0 4-15,-7 0-3 0,-5 0 1 0,14 0 2 16,-6 0-1-16,1-2 6 0,-3 4-8 0,3-2 0 15,1-2 9-15,-2 1-1 0,-3 0 7 0,1 1-4 16,-6 0 11-16,9-3 0 0,-5 1 4 0,-4 2-6 16,5-1 1-16,-5 1 10 0,4-2-10 0,-4 2 6 15,-1-5 2-15,1 5 9 0,0 0-11 0,0-5 4 16,0 5 5-16,0 0-3 0,0 0-2 0,0-4 6 16,0 4-1-16,0 0 0 0,0 0 2 0,0 0 1 15,0 0-4-15,0 0 8 0,0 0-8 0,0 0 2 16,0 0 5-16,0 0-3 0,0 0-6 0,0 0 4 15,0 0-7-15,0 0 6 0,0 0 2 0,0 0 0 16,0 0 0-16,0 0 2 0,0 0 3 0,0 0 0 16,-3 12-2-16,3-12 0 0,1 3-6 0,-1-3-10 15,0 0 24-15,3 4-9 0,-3 0 3 0,0-4 4 16,0 6-3-16,-1-4 1 0,1-2-2 0,0 0-5 0,-2 7 4 16,2-2 4-16,0-5-3 0,0 3 3 0,0-3-4 15,0 7 3-15,0-5-4 0,0-2 6 16,0 6-6-16,0-6-4 0,0 5 7 0,0-5-1 0,0 0 14 15,0 4 10-15,0-4 6 0,0 0-2 0,0 0-2 16,0 0-6-16,0 0 10 0,-2-16-5 0,2 11-1 16,-1-1-4-16,-1-1-3 0,0 0-2 0,2 4-3 15,0-6-6-15,-3 3 3 0,2 0-3 0,1 1 0 16,0 0-4-16,0 0 4 0,-1 0-1 0,1 2-4 16,0 3 3-16,-4-7-3 0,4 7 7 0,-1-4-5 15,1 4-7-15,0 0 6 0,0-5 1 0,0 5-3 16,0 0 3-16,0 0-5 0,0 0-3 0,0 0 2 15,0 0-1-15,0 0 1 0,0 0 3 0,0 0-2 0,0 0-1 16,2 16-1-16,-2-11 3 0,3 1-5 16,-2-1 1-16,0 2 4 0,0-3-1 0,-1 1-5 15,2 0 6-15,-2 0 2 0,0 0-6 0,1 2 0 0,-1 0 2 16,-1-2-2-16,3 0 0 0,-2-3-4 0,-1 3 6 16,1-5 0-16,1 5 3 0,-1-5 7 0,0 0 8 15,0 3 7-15,0-3 0 0,0 0 0 0,0 0-3 16,0 0-1-16,-5-13-2 0,3 8-2 0,-3 1 2 15,2-1 5-15,1 0 4 0,-1 0-3 0,-1 2-1 16,2-1 4-16,-1 0-3 0,-1 0 4 0,2 2 0 16,-2-1-4-16,4 3-4 0,-4-5-2 0,4 5-4 15,-1-4-4-15,1 4 4 0,-2-4-8 0,2 4-6 0,0 0-29 16,0 0-34-16,0 0-49 0,0 0-60 16,-6-1-204-16,6 1-405 0,-5-2 179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5:50:12.425"/>
    </inkml:context>
    <inkml:brush xml:id="br0">
      <inkml:brushProperty name="width" value="0.05292" units="cm"/>
      <inkml:brushProperty name="height" value="0.05292" units="cm"/>
      <inkml:brushProperty name="color" value="#002060"/>
    </inkml:brush>
  </inkml:definitions>
  <inkml:trace contextRef="#ctx0" brushRef="#br0">12250 10535 35 0,'0'0'141'0,"0"0"-7"16,0 0-17-16,-9-1-8 0,9 1-9 0,0 0-11 16,0 0-11-16,0 0-8 0,-5-1-3 0,5 1-2 15,0 0-8-15,0 0-2 0,0 0-9 0,0 0 5 16,-5-2-5-16,5 2-1 0,0 0-2 0,0 0-6 16,0 0 3-16,-4-3 0 0,4 3-6 0,0 0-3 15,0 0 1-15,0 0 2 0,0 0 0 0,0 0-4 0,-6-2-2 16,6 2 1-16,0 0 0 0,0 0-1 15,0 0-3-15,-8 0-2 0,8 0-7 0,0 0 4 0,0 0-5 16,0 0 4-16,0 0 0 0,0 0-2 0,-5-2-3 16,5 2 0-16,0 0-2 0,0 0-1 0,0 0-2 15,0 0-4-15,-10 0 3 0,10 0-1 0,-7 0 3 16,7 0 3-16,0 0-3 0,-10 0 11 0,10 0-3 16,0 0 1-16,-9-2-1 0,9 2-1 0,0 0-5 15,-5 0-1-15,5 0 2 0,0 0-4 0,0 0-1 0,0 0-2 16,0 0 2-16,0 0 0 0,-8 2-2 0,8-2 0 15,0 0-1-15,0 0-1 0,0 0 1 0,0 0 1 16,0 0 0-16,0 0-2 0,0 0-1 0,0 0 1 16,0 0 3-16,0 0 2 0,0 0-4 0,0 0-1 15,0 0 3-15,0 0-2 0,17 2 2 0,-12-1-3 16,-5-1 1-16,18 0 1 0,-5 1-3 0,-1-1 2 16,1 3-4-16,1-3 4 0,3 2-2 0,2 0-1 15,-1-2-1-15,0 1 0 0,-8 2 0 0,8 0-1 16,-5-3 1-16,1 1 4 0,-4-1-5 0,0 0 1 15,-1 0 0-15,-1 0 1 0,-2 1 0 0,2-1 0 0,-2-1 1 16,-6 1-1-16,11 0-1 0,-8-1-3 16,3 1-1-16,-6 0 7 0,7-2-2 0,-7 2 1 0,6-1 1 15,-6 1-5-15,6-3 3 0,-6 3 1 0,0 0-4 16,4-2 1-16,-4 2-1 0,0 0 2 0,0 0-1 16,0 0 1-16,0 0-1 0,5-1-1 0,-5 1-11 15,0 0-15-15,0 0-18 0,0 0-13 0,0 0-28 16,0 0-16-16,0 0-52 0,-11-5-161 0,11 5-341 15,-6-4 152-15</inkml:trace>
  <inkml:trace contextRef="#ctx0" brushRef="#br0" timeOffset="1166.98">12230 10437 1 0,'0'0'136'15,"0"0"-12"-15,0 0-14 0,0 0-9 0,0 0-11 16,0 0-8-16,0 0-6 0,0 0-8 0,0 0-6 16,0 0-4-16,0 0-7 0,0 0-7 0,0 0-2 15,0 0-7-15,0 0-7 0,0 0 4 0,0 0-9 16,0 0 5-16,0 0-1 0,0 0 1 0,0 0 5 0,0 0 6 15,0 0-3-15,0 0 6 0,0 0-3 0,0 0 4 16,0 0 3-16,0 0-2 0,0 0-2 16,0 0 2-16,0 0-3 0,0 0-8 0,0 0 2 0,0 0-5 15,0 0-3-15,0 0-3 0,0 0-2 0,0 0-2 16,0 0-3-16,0 0-6 0,0 0 3 0,0 0-5 16,0 0 2-16,0 0-1 0,0 0-3 0,0 0 4 15,0 0-2-15,0 0-1 0,0 0 0 0,0 0-5 16,0 0 6-16,0 0 1 0,0 0 5 0,0 0 8 15,0 0-7-15,0 0 10 0,0 0-1 0,0 0 2 16,0 0 5-16,0 0 2 0,-2-7-4 0,2 7 1 0,0 0-3 16,0 0 3-16,0 0 0 0,0 0-1 0,0 0-4 15,0 0-2-15,0 0 0 0,0 0-6 16,-1-3-1-16,1 3-3 0,0 0 0 0,0 0 3 0,0 0-11 16,0 0 6-16,0 0-7 0,0 0 6 0,0 0 2 15,0 0-9-15,0 0 2 0,0 0 1 0,0 0 1 16,0 0-1-16,0 0-4 0,0 0 0 0,0 0 2 15,0 0-2-15,0 0 0 0,0 0 1 0,0 0-2 16,-3-5-1-16,3 5 0 0,0 0 2 0,0 0-3 0,0 0-2 16,0 0 1-16,0 0 0 0,0 0-5 15,0 0 7-15,0 0-3 0,0 0 2 0,-11 7 1 0,11-7-5 16,-8 6 5-16,3-4-2 0,-1 1 2 0,1 1-1 16,-3-1-5-16,-1 1 4 0,0 0 5 15,2 1-3-15,0-1-1 0,-2 0 2 0,0 1-3 0,-1 0 1 16,2 0 4-16,3 0-5 0,-3 0 2 0,2-1-3 15,1 1-2-15,0 0 0 0,-1 2 6 0,2-2-3 16,1-2 1-16,-1 3-2 0,-1-1 2 0,1 1 2 16,1-3-2-16,0 0 1 0,2 1 1 0,-3-3-1 15,4-1 1-15,-3 6-1 0,3-6-3 0,-2 2 6 16,2-2-1-16,0 0 3 0,-4 3-6 0,4-3 0 16,0 0 3-16,0 0-1 0,0 0 0 0,-4 2 1 0,4-2-2 15,0 0 1-15,0 0 2 0,0 0-1 0,-2 4-2 16,2-4 1-16,0 0 0 0,0 0 1 0,0 0 0 15,0 0-1-15,0 0 2 0,0 0-3 0,0 0 0 16,0 0 0-16,0 0 1 0,0 0-5 0,0 0 6 16,0 0 0-16,0 0-1 0,0 0-1 0,0 0 2 15,0 0-2-15,0 0-2 0,0 0 2 0,0 0-2 16,0 0 1-16,0 0-1 0,0 0 2 0,0 0-1 16,0 0 2-16,0 0-4 0,0 0 3 0,0 0-5 0,0 0-1 15,0 0 4-15,0 0-1 0,0 0 2 0,11 3 0 16,-7-1-1-16,-4-2 1 0,10 5-1 0,-5-3 0 15,0-2 0-15,4 6 0 0,2-2 1 0,-2 1 0 16,3-2 2-16,-3 4-2 0,4-2 0 0,-3 3 0 16,-1-4 1-16,4 1-1 0,-4 0-1 0,0-1 4 15,1 1-5-15,-4-2 0 0,1 2 0 0,-1-1 2 16,-1-1-2-16,0-1 2 0,-2 1 0 0,1-2-2 16,-4-1 4-16,5 3 0 0,-1 0-2 0,-4-3 1 15,2 2-2-15,-2-2 3 0,0 0-1 0,3 3-1 16,-3-3-3-16,0 0 5 0,0 0-1 0,5 2 2 0,-5-2-2 15,0 0-1-15,0 0-15 0,0 0-21 0,0 0-26 16,0 0-31-16,0 0-37 0,0 0-48 0,0 0-187 16,0 0-396-16,-10-12 175 0</inkml:trace>
  <inkml:trace contextRef="#ctx0" brushRef="#br0" timeOffset="2616.67">12219 10430 45 0,'0'0'124'0,"0"0"-10"0,3-2-11 16,-3 2-2-16,0 0-8 0,0 0-5 0,2-5 2 15,-2 5-12-15,0 0 1 0,0 0-12 0,0 0 1 16,0 0-3-16,0-5-1 0,0 5-2 0,0 0-5 16,0 0-3-16,0 0-1 0,0 0-5 0,0-4 0 0,0 4-7 15,0 0-6-15,0 0-2 0,0 0-5 16,6-3-3-16,-6 3 1 0,2-3-4 0,1 0-7 0,-3 3 1 16,4-4 5-16,-4 4-7 0,2-3-1 0,-2 3 1 15,3-4-2-15,-3 4 6 0,1-3 1 16,-1 3 0-16,0 0 1 0,1-2 3 0,-1 2-5 0,0-6-4 15,0 6 7-15,0 0-2 0,0 0-4 0,0 0 1 16,4-4 4-16,-4 4-8 0,0 0 1 0,0 0-1 16,0 0-2-16,0 0 0 0,0 0 2 0,0 0-3 15,0 0-3-15,0 0-1 0,0 0 1 0,0 0-1 16,0 0-6-16,0 0 5 0,0 0-6 0,0 0 2 16,0 0 1-16,0 0 1 0,0 0-5 0,0 0 6 15,0 0 2-15,0 0-6 0,0 0 3 0,0 0 1 0,0 0-1 16,0 0 0-16,-9 11-1 0,5-8 2 0,2 0-3 15,-3 2-3-15,1-1 3 0,-3 1 2 0,-1 3-5 16,1-3 4-16,-1 2 2 0,2 0-3 0,-3 0-2 16,0-1 4-16,0 3 0 0,2-4-1 0,-1 3 1 15,0-2-4-15,2 0 3 0,-2 0 1 0,2-3 1 16,-1 2-1-16,2 2-2 0,1-5-2 0,-1 2 4 16,0 1-2-16,1-2-1 0,1 2 0 0,0-2-2 15,-1 1 2-15,0-1 0 0,-1 2 0 0,1-2 1 0,-2 0 0 16,2 2 4-16,2-4-6 0,-2 5 1 15,4-6 0-15,-7 4 1 0,5-3 0 0,-1 2 2 0,3-3 0 16,-6 5-4-16,3-4 5 0,3-1-4 0,0 0-3 16,-2 4 5-16,2-4-2 0,0 0 1 15,-3 3 0-15,3-3 1 0,0 0 1 0,0 0 0 0,-2 2-5 16,2-2 5-16,0 0 0 0,0 0-4 0,0 0 2 16,0 0 4-16,0 0-3 0,0 0 1 0,0 0-3 15,-2 5 5-15,2-5-4 0,0 0 3 0,0 0-6 16,0 0 9-16,0 0-10 0,0 0 10 0,0 0 0 15,0 0 0-15,0 0-1 0,0 0-1 0,0 0 1 16,0 0 0-16,0 0-5 0,0 0 6 0,0 0-6 16,0 0-3-16,0 0 3 0,0 0 4 0,0 0-2 0,0 0-2 15,0 0-6-15,0 0 8 0,0 0 0 0,0 0 1 16,0 0-4-16,4 3 4 0,-4-3 0 0,3 2-3 16,-1 2-1-16,-2-4 2 0,7 3 1 0,-5-3 1 15,3 3 0-15,-1 1 0 0,1-1-5 0,2 0 0 16,0 1 0-16,-3-1 0 0,1 3 2 0,2-3-1 15,-3 2 1-15,3 2 1 0,2-2-2 0,-4 2 4 16,3-2-4-16,-3 0-3 0,0 2 6 0,0-2-2 16,-1 1 1-16,1 2 3 0,-1-1-6 0,1-2 4 0,-1-2-1 15,2 4 0-15,-3-4-2 0,2 0 1 16,-1 1 0-16,1 2 2 0,-2-3-1 0,0-1-1 0,-3-2 3 16,7 1 0-16,-5 1-4 0,-2-2-12 0,3 5-14 15,-3-5-24-15,0 0-35 0,0 0-38 0,0 0-201 16,0 0-350-16,0 0 155 0</inkml:trace>
  <inkml:trace contextRef="#ctx0" brushRef="#br0" timeOffset="3643.81">12014 10561 68 0,'0'0'112'0,"0"0"-14"0,0 0-12 15,0 0-6-15,0 0-6 0,0 0-4 0,0 0-7 16,0 0-3-16,0 0-4 0,0 0-8 0,0 0 1 16,0 0-1-16,0 0-4 0,0 0-2 0,0 0 0 15,0 0-4-15,0 0-8 0,0 0-2 0,0 0 1 16,0 0-1-16,0 4 0 0,0-4 1 0,0 0-2 0,0 0-1 16,0 0-5-16,0 0 1 0,0 0 6 15,0 0-2-15,7 5 0 0,-7-5 6 0,0 0-1 0,0 0-1 16,8 0 2-16,-8 0-1 0,5 1-3 0,-5-1-1 15,0 0 1-15,10 0 4 0,-10 0-10 0,8 0 0 16,-3 1-2-16,-5-1 1 0,14 0-1 0,-5 0-3 16,0-1-1-16,1 1-4 0,-1 0-1 0,3-1-2 15,-1-1 2-15,-2 2 0 0,3-1-3 0,-1 1 2 16,1-2-2-16,-2 2-1 0,0 0 1 0,-4-1-2 16,2 1-1-16,0 0-2 0,-1-1 3 0,0 0-5 15,-1 1 2-15,2-1 2 0,0 1 1 0,-1-1-9 0,0 1 7 16,0 0 0-16,2 0-1 0,-2 0-3 0,0 0 4 15,2 0 2-15,0 0-8 0,1 0 6 0,2 0-4 16,1 0 4-16,-3 0-4 0,-1 0 1 0,5 0 1 16,-5 1-4-16,5-2 3 0,-3 2 4 0,-3-1-4 15,4 1-2-15,-6-1 0 0,6 1-2 0,-2 0 4 16,-4 0-4-16,2-1 3 0,0 0 3 0,-2 2-3 16,0-1-1-16,1-1-1 0,-1 0-3 0,1 2 5 15,0-1 1-15,-2-1 0 0,3 0 3 0,-8 0-1 0,9 1 1 16,-3-1-3-16,-6 0-5 0,9 2 5 15,-4-2 6-15,-5 0-1 0,8-2-3 0,-8 2 3 0,10 0-9 16,-5-1 2-16,-5 1 4 0,12 0 0 0,-6-1 2 16,0 1 0-16,-6 0-2 0,9 1-1 0,-9-1 1 15,9 0-2-15,-3-1 3 0,-6 1-2 0,8 0-2 16,-8 0 4-16,7 1-4 0,-7-1 5 0,0 0-1 16,8-1-1-16,-8 1-1 0,0 0 3 0,0 0-1 15,5-2-1-15,-5 2 4 0,0 0-7 0,0 0 2 16,0 0 1-16,0 0-4 0,0 0-19 0,0 0-14 0,0 0-26 15,0 0-39-15,0 0-58 0,-12-6-129 0,12 6-311 16,-5-2 138-16</inkml:trace>
  <inkml:trace contextRef="#ctx0" brushRef="#br0" timeOffset="4849.51">12213 10427 68 0,'0'0'125'15,"0"0"-19"-15,0 0-3 0,1-5-6 0,-1 5-7 16,0 0-7-16,2-4-7 0,-2 4 1 0,0 0-2 15,3-3-3-15,-3 3 0 0,0 0 1 0,0 0-2 16,3-3 1-16,-3 3 2 0,0 0-1 0,0 0-3 16,0 0 0-16,0 0-9 0,1-2-3 0,-1 2-4 0,0 0 1 15,0 0-4-15,0 0 3 0,1-5-6 0,-1 5 3 16,0 0-7-16,0 0 1 0,0 0-7 16,0 0-5-16,0 0-1 0,0 0-6 0,0 0-2 0,0 0-4 15,0 0-1-15,0 0-1 0,0 0-3 16,0 0-4-16,0 0-1 0,0 0 0 0,-12 6 0 0,8-4-2 15,4-2 0-15,-7 7-1 0,2-4 0 0,1 2-2 16,-3 0 2-16,3-1-3 0,-1 3 1 0,-3-2-2 16,-1 1-1-16,3 3-2 0,1-2 3 0,-3 0 3 15,2-1-6-15,-3 3 2 0,1-4 0 0,0 2-3 16,2 2 2-16,-1-1 0 0,0-2-2 0,2 2 2 0,1-1 0 16,-4-1 2-16,3 3-2 0,-1-3 2 0,2 1-3 15,-1-1 4-15,1-1-5 0,0 1-1 16,2-2 3-16,-2 0 0 0,0 0 2 0,3 0-3 0,1-4 1 15,-4 5 0-15,1-2 2 0,3-3-2 0,0 5-2 16,0-5 4-16,-3 1-3 0,3-1 0 0,0 0-1 16,0 0 3-16,0 0 0 0,1 5-2 0,-1-5-2 15,0 0 2-15,2 3 0 0,-2-3-1 0,0 0 3 16,4 2 1-16,-4-2-2 0,7 2-1 0,-7-2-3 16,0 0 7-16,7 0-5 0,-7 0 5 0,0 0-3 15,13 0 2-15,-13 0-5 0,5-2 1 0,-5 2 4 0,9-2-2 16,-9 2-1-16,0 0 1 0,7 0 2 15,-7 0-4-15,0 0 2 0,6 0-1 0,-6 0 1 16,0 0 0-16,0 0 0 0,0 0-1 0,0 0 1 0,9 0-5 16,-9 0 5-16,1 4-2 0,-1-4 3 0,9 1-3 15,-5 1 1-15,1-1 3 0,3 1-3 0,-2 1 1 16,4-2-2-16,2 2 1 0,-1-1 2 0,1 1-4 16,-1 1 2-16,1-1-1 0,-2-1-3 0,-1 3 4 15,1 0 2-15,-3-3 1 0,0 3-3 0,0-3 0 0,-1 0-2 16,-2 1 2-16,0-1-2 0,-2 1 3 15,2 0 1-15,-4-3-3 0,4 3-1 0,-4-3 1 0,5 1 1 16,-5-1-1-16,0 0 4 0,4 2-2 0,-4-2 2 16,0 0-2-16,0 0 1 0,0 0-9 0,0 0 10 15,0 0-2-15,0 0 1 0,0 0 1 0,0 0-8 16,0 0-7-16,0 0-19 0,0 0-13 16,0 0-21-16,0 0-16 0,0 0-30 0,0 0-38 0,-8-10-178 15,6 7-353-15,-1-1 157 0</inkml:trace>
  <inkml:trace contextRef="#ctx0" brushRef="#br0" timeOffset="5399.31">12281 10639 25 0,'0'0'115'0,"0"0"-11"0,0 0-2 0,0 0-19 16,0 0-8-16,-3 5-3 0,3-5-9 0,0 0-7 15,0 0-3-15,-5 8-5 0,5-8-5 0,-4 1 1 16,4-1-3-16,-2 4-2 0,2-4-3 0,-3 3 6 16,3-3-5-16,-4 4-6 0,2-1-1 0,2-3-12 15,-7 2 7-15,2 1 1 0,1 1 3 0,1-1-2 16,-1 0-11-16,-1 0 7 0,-1 1-4 0,1 0-9 16,0 2 4-16,2-2 1 0,-3 1-4 0,1-1-1 0,3-1 1 15,-2 0-2-15,1 2 0 0,1-3-3 16,2-2 1-16,-5 3 7 0,5-3 3 0,0 0 11 0,-4 2 4 15,4-2 1-15,0 0-3 0,0 0-1 0,0 0-3 16,0 0-6-16,0 0 2 0,0 0 0 0,0-12-3 16,0 12 0-16,2-4-1 0,-2 4-3 0,2-4-2 15,-2 4 1-15,1-3-3 0,-1 3 1 0,0 0-2 16,4-4-5-16,-4 4 0 0,0 0-5 0,0 0 3 16,0 0 4-16,0 0-3 0,0 0 2 0,0 0-2 15,0-4-2-15,0 4 0 0,0 0 3 0,0 0-4 16,0 0 1-16,0 0-1 0,0 0-1 0,0 0-1 15,0 0-5-15,0 0-4 0,0 0-32 0,0 0-60 0,-4-7-184 16,9 4-309-16,-1 0 136 0</inkml:trace>
  <inkml:trace contextRef="#ctx0" brushRef="#br0" timeOffset="6549.49">12198 10305 22 0,'0'0'131'0,"0"0"-11"16,0 0-25-16,0 0 0 0,0 0-9 0,0 0-16 15,0 0 0-15,0 0-22 0,0 0 10 0,0 0-2 16,0 0-4-16,0 0-7 0,0 0 2 0,0 0 1 16,0 0 1-16,0 0-7 0,0 0 3 0,0 0-7 15,0 0-2-15,0 0 0 0,0 0-4 0,0 0-8 16,0 0 2-16,0 0-9 0,0 0 3 0,0 0-3 0,0 0 0 16,0 0-2-16,3 6 0 0,-3-6-3 0,2 5 4 15,-2-5-4-15,0 5 2 0,0-5-6 0,1 5 3 16,0-3-2-16,-1-2 2 0,3 5-6 0,-2-2 3 15,-1-3 1-15,4 4 1 0,-1 0-3 0,0 0-1 16,0 0-6-16,-1-1 2 0,1 3-1 0,0-1 6 16,-1 1-5-16,2-2 4 0,-1 1 0 0,-1-1-1 15,2 2-3-15,-1-2 4 0,0 1-5 0,0 0 0 16,-1 0-1-16,1-4-2 0,0 1-1 0,-3-2 6 16,2 5 10-16,-2-5 4 0,4 3 1 0,-4-3 4 15,0 0-5-15,0 0-2 0,0 0 1 0,0 0-5 0,0 0 2 16,0 0 0-16,0 0-2 0,0 0-2 0,0 0-4 15,0 0 4-15,0 0-2 0,0 0-3 0,0 0 6 16,0 0-4-16,0 0 0 0,0 0-2 0,-5-11 1 16,5 11-1-16,0 0-3 0,-7-2 1 0,7 2 0 15,0 0-1-15,-8-4 0 0,8 4 0 0,-4-1 3 16,4 1-5-16,-3-4 4 0,3 4-2 0,-4-4 2 16,4 4 0-16,-1-4-1 0,1 4-2 0,-1-6 4 0,1 6-2 15,0-3 1-15,0 3 0 0,0-5-5 16,0 5 4-16,0 0-3 0,2-5 3 0,0 2-3 15,-2 3-4-15,0 0 4 0,1-7-1 0,-1 7 0 0,0-2 5 16,0 2-2-16,1-5 1 0,-1 5-3 0,-2-4 1 16,2 4 2-16,0 0 0 0,-3-6-2 15,3 6-2-15,-1-2 5 0,1 2-6 0,0 0 3 0,-3-4 0 16,3 4-4-16,0 0 5 0,0 0 1 0,0 0 0 16,-1-4-1-16,1 4-3 0,0 0 2 0,0 0 0 15,0 0 2-15,0 0-6 0,0 0 2 0,0 0-5 16,0 0 4-16,0 0 1 0,0 0 0 0,0 0 0 0,0 0-3 15,0 0 2-15,0 0-5 0,0 0 10 16,0 0 0-16,-4-2-4 0,4 2 1 0,0 0 2 16,0 0 2-16,0 0-3 0,0 0 0 0,0 0 0 0,-3 11 0 15,2-7 3-15,1-4-3 0,-2 7 1 0,2-5-2 16,-2 3 2-16,2 0-5 0,0 0 7 0,-2 0-4 16,1 1 5-16,-2 1-4 0,2-2 0 0,-2 3 2 15,1-1-1-15,0-2 1 0,-3 5-4 0,-1-2 2 16,1 1-3-16,-3-2 4 0,2 0 1 0,-2 1-1 15,0 1 1-15,1-4-1 0,-2 3-3 0,0-1-2 16,-3 1 5-16,2-2-20 0,-2-1-33 0,2 1-46 16,1-2-189-16,0 1-312 0,4-3 139 0</inkml:trace>
  <inkml:trace contextRef="#ctx0" brushRef="#br0" timeOffset="17007.16">15134 8753 48 0,'0'0'93'16,"0"0"-5"-16,0 0-15 0,0 0-4 0,0 0-7 0,0 0-10 15,-5-6-13-15,5 6-15 0,0 0-5 16,0 0-15-16,0 0-15 0,0 0-13 0,0 0-17 15,0 0-42-15,0 0-89 0,-8 0 40 0</inkml:trace>
  <inkml:trace contextRef="#ctx0" brushRef="#br0" timeOffset="18265.13">15147 8760 19 0,'0'0'127'0,"0"0"-9"0,0 0-4 16,0 0-8-16,0 0-7 0,0 0-2 0,0 0-13 16,0 0-3-16,0 0-7 0,0 0 0 0,0 0-9 15,0 0 3-15,1-4-7 0,-1 4 2 0,0 0-4 16,0 0 0-16,0 0-3 0,-1-7-8 0,1 7 0 16,0 0-7-16,0-5-6 0,0 5-5 0,-3-3 1 15,3 3-5-15,-1-5-3 0,1 5 2 0,-4-4-2 0,2 2 0 16,-1-2-3-16,3 4 4 0,-5-2-7 0,5 2-3 15,-2-4 0-15,2 4-2 0,-2-5-2 16,-2 3-3-16,4 2 1 0,-3-3 0 0,3 3 2 0,-7-5-4 16,7 5-3-16,-4-2 1 0,4 2 2 0,-4-3 1 15,4 3-3-15,-5-3-2 0,5 3 1 0,-1-2 0 16,1 2 0-16,0 0-6 0,-4-3 2 0,4 3 3 16,0 0-1-16,0 0-3 0,-7 0 5 0,7 0-5 0,0 0 2 15,-7-2 3-15,7 2 0 0,-9 0 1 16,9 0-3-16,-7 0 2 0,7 0-6 0,-9 0 4 0,9 0 0 15,-9 0-1-15,2 2 1 0,1-1 3 0,6-1-3 16,-13 0-4-16,8 2 6 0,-3-1-3 0,2 1 0 16,1 2-3-16,-3-2 3 0,4 1 3 0,-2 0-5 15,2 0-1-15,-2 1 5 0,-1 1-3 0,2-1 3 16,1 1-2-16,-2-1 4 0,2 1-4 0,-1-1 3 16,1 1-1-16,0 2 1 0,-1-3 1 0,0 1-2 15,4 0 2-15,-3 1-2 0,2-1 2 0,-1 0 16 0,-1 3 2 16,2-3-3-16,0 4-1 0,-2-2-1 0,3 2 0 15,1-1 1-15,-4 2-5 0,1-4 0 16,1 1 4-16,2 2-4 0,0 1-2 0,0 0 2 0,-1-3 0 16,1 0-1-16,3 3-4 0,0-3-2 0,-3 1 0 15,4 1 1-15,-3-1-3 0,1-1 2 0,2 3-2 16,-4-2 3-16,2-4-4 0,-1 5-1 0,3-2 3 16,-2-2-2-16,0 2 1 0,2-1 1 0,2-2-2 15,-1 2 0-15,3 2 0 0,-3-4 5 0,3 2-7 0,-2-1 1 16,3 0-2-16,0-2 2 0,4 1-3 0,-4-1 4 15,1-1-4-15,0 1 4 0,1 0-1 0,-1-1 1 16,2 1-3-16,-3-2 3 0,2-1-1 0,0 0 2 16,-1 0-2-16,-2-1 1 0,0 0-3 0,3-1 0 15,-6 1 6-15,3-3-4 0,-2 1-2 0,-1 1 1 16,3-1 0-16,-3-1 3 0,3-1-4 0,-3 2-1 16,0-1 3-16,-1-1 3 0,1 0 3 0,-1 0 1 15,1 0-1-15,4-2-1 0,-5 0-2 0,0 1 1 16,-2-1 4-16,2-2 0 0,1-1 0 0,-1 2 1 0,1-1-4 15,-5-3 1-15,4 2-2 0,-4-2-3 16,0 1 2-16,-1-1-3 0,-2-1 3 0,3 1 0 0,-1 0 6 16,-4 1 1-16,4 0 4 0,-6-2 5 0,5 4 5 15,-2-3-1-15,-3 2-5 0,0 1-5 0,-1-1 4 16,-1 1 1-16,1 1-3 0,2 2-3 0,-3 0 0 16,1 0-4-16,-1 1-1 0,-1 1-1 0,1 2-1 15,1 0 0-15,-3 1 1 0,3 1-4 0,-2 1-18 16,1 1-23-16,-1-1-25 0,1 3-27 0,0-2-43 0,0 2-51 15,2 2-196-15,0-3-408 0,1 1 181 16</inkml:trace>
  <inkml:trace contextRef="#ctx0" brushRef="#br0" timeOffset="19114.29">15834 8749 57 0,'0'0'120'15,"0"0"-6"-15,0 0-14 0,0 0 1 0,0 0-3 16,0 0-7-16,0 0-7 0,0 0-10 0,0 0-7 16,0 0 1-16,0 0-9 0,0 0-12 0,0 0 6 15,0 0 1-15,0 0-9 0,0 0-1 0,-14 2-4 16,13 0-5-16,1-2 2 0,-5 5-4 0,1-4 0 0,4-1-2 15,-8 4-4-15,2-3 4 0,2 0-9 16,-5 2 9-16,0-1-3 0,-1-2-1 0,1 2 1 0,-4-1-1 16,-6 1 9-16,0 1-5 0,1-1 3 0,-2-1 0 15,1 0 5-15,-2 2-2 0,-1-3 0 0,2 2-1 16,2 0-2-16,-2 0-4 0,2 1 5 0,0 0 5 16,3-3-4-16,-2 2-5 0,4-2-3 0,2 3-3 15,-1-2 0-15,2 2-6 0,0 0 1 0,2-1-2 0,-1 1-4 16,3-2-3-16,-1-1 1 0,7 0-1 15,-9 3 0-15,4-2-2 0,5-1 0 0,-9 0 1 16,9 0-4-16,-4 2-1 0,4-2 1 0,0 0 0 0,-6 4-3 16,6-4-1-16,-4 3 2 0,4-3 1 15,-5 3-4-15,5-3-1 0,-4 1 4 0,4-1-2 0,-3 3 3 16,3-3 0-16,0 0-1 0,-7 5-7 0,7-5-5 16,0 0-11-16,-4 3-15 0,4-3-22 0,0 0-13 15,0 0-22-15,0 0-33 0,0 0-47 0,0 0-147 16,0 0-343-16,21-8 153 0</inkml:trace>
  <inkml:trace contextRef="#ctx0" brushRef="#br0" timeOffset="19627.68">15489 8719 80 0,'3'-4'125'0,"-3"4"-3"0,0 0-10 0,0 0-10 16,6-3-9-16,-6 3 3 0,0 0-2 0,0 0-6 16,0-4-7-16,0 4-7 0,0 0-8 0,0 0 2 0,0 0-5 15,0 0-8-15,-3-5-6 0,3 5 1 0,0 0-1 16,0 0-4-16,0-6-12 0,0 6 5 0,0 0-5 15,0 0 3-15,-2-2-5 0,2 2 1 0,0 0-10 16,0 0 9-16,0 0-5 0,0 0-2 0,0 0-4 16,0 0-6-16,-7 0 4 0,7 0-6 0,0 0 3 15,0 0-4-15,-13 2-4 0,8-1 1 0,-2 4 0 16,0-4 3-16,-1 2-2 0,-3 1 1 0,0-1 0 0,2 2-1 16,-1-2-3-16,1 0 2 0,-1 2-2 0,2-1 3 15,-2 0-1-15,5-1-4 0,-3 0-2 16,4 0 7-16,-4 1-4 0,2-2 2 0,3 3 6 0,-3-2-5 15,4 0-3-15,-1-2 8 0,-1 4-2 0,3-2-2 16,1-3 5-16,0 7 3 0,1-2-1 0,3-3-1 16,-1 5 7-16,3-4 0 0,-2 1-4 0,1-1-1 15,4 2-3-15,-3 0-3 0,2 0 0 0,0 1-2 16,3 0-1-16,-2-1-1 0,-1 3 3 0,2-4-2 16,-5 2 0-16,3-2-2 0,-3 1-2 0,0 1 1 15,1-1-2-15,0-3 0 0,-4 1-4 0,1 0-20 0,-1 1-24 16,1-1-46-16,1-2-46 0,-4-1-206 0,0 0-371 15,0 0 163-15</inkml:trace>
  <inkml:trace contextRef="#ctx0" brushRef="#br0" timeOffset="21524.61">15014 9653 109 0,'0'0'138'0,"0"0"-12"0,0 0-1 15,0 0-12-15,0 0-8 0,0 0-8 0,0 0-7 16,0 0-8-16,0 0-8 0,0 0-6 0,0 0-6 15,1 3-5-15,-1-3-7 0,0 0 0 0,0 0-2 16,0 0-3-16,0 0-4 0,0 0-1 0,0 0-3 16,0 0 1-16,0 0 0 0,0 0-1 0,0 0 0 0,0 0-7 15,-2 5 1-15,2-5-4 0,0 0 8 0,0 0-7 16,0 0-1-16,0 0-1 0,0 0 0 0,0 0 0 16,0 0 2-16,0 0-2 0,0 0 4 0,0 0-1 15,0 0 3-15,0 0-1 0,0 0 0 0,0 0 0 16,0 0 0-16,0 0-2 0,0 0-1 0,0 0 3 15,0 0-6-15,-4-12-1 0,4 12-4 0,0-10 1 16,0 5-2-16,0-1-3 0,0-1-2 0,4 1 1 0,-8-5 2 16,9 0-5-16,-5 3-1 0,1-4-1 0,0 0-4 15,1 2 1-15,-1-1 1 0,-1 1-5 0,3-2 3 16,-1 2-4-16,0 0 4 0,0 0-1 0,1-4-2 16,-1 4-1-16,1-1 2 0,-1 1-7 0,3-1 7 15,-1-1-5-15,-1 2 4 0,-1-1 2 0,2-1-1 16,-3 0-2-16,3 1-1 0,-1-2 1 0,-2 1-1 15,2 0-2-15,-2-3-2 0,4 2 5 0,-2-3-1 16,-2 3-1-16,1-3-2 0,2 2 0 0,-2 2 1 0,3-2 1 16,-4 3 2-16,0 0-2 0,3-1 4 0,-3 4-5 15,2 0 1-15,1 1 3 0,-2-2-6 0,2 4 3 16,-3-1-1-16,-1 1 3 0,2 1-2 0,-2 1-1 16,0 3 1-16,2-7 2 0,-2 4-2 0,0 3-1 15,0 0 0-15,0-5 0 0,0 5-1 0,2-4-1 16,-2 4 1-16,0 0 1 0,0 0-2 0,0 0 3 0,0 0-2 15,0 0-1-15,0 0 3 0,0 0-4 16,0 0 6-16,0 0-1 0,0 0-2 0,0 0 0 0,0 0 1 16,0 0-3-16,0 0 3 0,0 0 0 0,0 0-1 15,0 0-1-15,-7 10 5 0,7-10-5 0,0 0 1 16,-6 3 1-16,6-3-2 0,-4 2-1 0,4-2 3 16,-3 4 0-16,3-4 0 0,-5 3-1 0,5-3 7 15,-1 4-7-15,1-4 2 0,0 0-1 0,-3 3 0 16,3-3 1-16,0 0-2 0,-2 1 1 0,2-1 0 15,0 0 0-15,-3 4 5 0,3-4-6 0,0 0 4 0,0 0-4 16,0 0-2-16,0 0 3 0,-4 2-5 16,4-2 8-16,0 0-2 0,0 0 0 0,0 0-1 0,0 0 1 15,0 0 1-15,0 0-1 0,0 0-1 0,0 0-1 16,0 0 2-16,0 0-4 0,0 0 4 0,0 0-2 16,0 0 1-16,-12-4-1 0,12 4 0 0,0 0 1 15,0 0 1-15,0 0-3 0,-7 2 1 0,7-2 0 16,0 0 1-16,-2 3 0 0,2-3-1 0,-7 5 1 15,3-3 0-15,2 3 0 0,-2 2-1 0,-3 2-1 16,3-4 2-16,-3 3 0 0,1 0 1 0,2-1-2 0,-4 2 1 16,6-3 1-16,-2-2-2 0,-1 3 1 0,2-1 0 15,1-2 1-15,-1 1-2 0,2-1 3 0,-2-1-4 16,3-3 3-16,-1 4 1 0,1-4-1 0,0 0 2 16,-2 5-2-16,2-5 4 0,0 0-3 0,0 0 0 15,0 0 1-15,0 0-3 0,0 0 1 0,16-5-1 16,-16 5-1-16,7-2 2 0,-7 2-1 0,6-2 0 15,-1-1 1-15,-3 1-2 0,4 0 2 0,-6 2 0 0,6-5 0 16,-3 2-1-16,-2 2 1 0,3-3 1 16,0 0 2-16,-1 1-5 0,1 1 0 0,-1-5 1 0,-2 2-1 15,3-2 2-15,1 0-2 0,-2 1 0 0,0-1 4 16,0 2-5-16,2 0 3 0,-1 0 0 0,-3-2-2 16,2 3 2-16,-1 1-2 0,1 1 0 0,-1-3 1 15,0 2 0-15,-1-2 0 0,-1 5-1 0,5-4 2 16,-4 1-1-16,-1 3-2 0,2-4 2 0,-2 4 0 15,0-5 2-15,0 5-2 0,0 0 1 0,1-4 1 16,-1 4-2-16,0 0 1 0,0 0-5 0,0 0 2 0,0 0-1 16,-3-5 2-16,3 5-1 0,0 0 0 15,0 0 1-15,0 0 0 0,0 0 2 0,0 0-3 16,0 0 3-16,0 0-2 0,0 0-1 0,0 0 0 0,0 0 2 16,0 0-2-16,0 0-1 0,0 0 1 0,0 0 2 15,0 0 0-15,-3 10-1 0,3-10 0 0,0 0 2 16,3 8-1-16,-3-5-2 0,2 1 4 0,-2-4-2 15,5 7-2-15,-3-2 4 0,5 0-3 0,-3 1-1 0,1 5 2 16,1-4 0-16,0 3 1 0,-1 1 1 0,2 1-3 16,-2-3 2-16,4 5 1 0,0 1-2 15,-3-3 1-15,-2-3 3 0,0 1-6 0,1-1 2 0,3-1-3 16,-6-3 3-16,2-1 1 0,-1 0 0 0,-1 0 0 16,0 0 0-16,-1-1-1 0,-1-3 1 0,1 3 0 15,-1-3 1-15,0 0 0 0,0 0-2 0,0 0 2 16,0 0-2-16,0 0 0 0,0 0 0 0,-13-7 0 0,11 4-26 15,-6 1-51-15,4-1-63 0,2 0-93 16,-2 2-118-16,0-3-379 0,-1 2 167 0</inkml:trace>
  <inkml:trace contextRef="#ctx0" brushRef="#br0" timeOffset="23336.24">15332 8835 23 0,'0'0'101'16,"0"0"-7"-16,-5 1-6 0,5-1-6 0,0 0 3 15,0 0-4-15,0 0-6 0,0 0-4 16,0 0 1-16,0 0-3 0,0 0-1 0,0 0-1 0,0 0-7 15,0 0-2-15,0 0-3 0,0 0 3 0,0 0-10 16,0 0-5-16,0 0-6 0,0 0-5 0,0 0-3 16,0 0-4-16,0 0-2 0,0 0-3 0,0 0-1 15,-4 2 0-15,4-2-6 0,0 0 4 0,0 0-4 0,0 0-2 16,0 0 2-16,0 0 4 0,0 0-1 16,0 0-4-16,0 0 2 0,0 0-1 0,0 0-2 15,0 0 1-15,23 0 0 0,-19 0-3 0,-4 0 1 0,9-2 1 16,-4 4-3-16,-5-2-3 0,14 2 1 0,-4-2-2 15,1 2 1-15,3-1-5 0,-1 0 4 0,6 0-1 16,-3 0-2-16,3-1 6 0,2 2-6 0,-2-1 6 16,1 0-2-16,3-1 4 0,-1 2-4 0,0 0-2 15,5-1 0-15,-6 1-1 0,7-2 3 0,-8 3-4 16,0-1 3-16,1-1 1 0,-1 0-4 0,-1-1 6 16,-6 1-4-16,1 3 4 0,-4-4-3 0,2 0-2 0,-6 2 5 15,1-2-3-15,-1 0-3 0,0-2 2 16,-6 2 3-16,0 0-3 0,12 0 3 0,-11-2 2 0,-1 2 0 15,0 0-2-15,8-2 1 0,-8 2-1 0,0 0-2 16,4-2-4-16,-4 2 3 0,0 0 2 0,0 0 1 16,0 0-6-16,0 0 3 0,0 0-1 0,0 0 1 15,0 0 0-15,0 0-14 0,0 0-12 0,0 0-6 16,0 0-29-16,0 0-17 0,0 0-27 0,0 0-43 0,-26 0-101 16,20-1-266-16,-2 1 118 0</inkml:trace>
  <inkml:trace contextRef="#ctx0" brushRef="#br0" timeOffset="24302.44">15475 8753 33 0,'-2'-5'164'0,"2"5"-15"16,-3-4-11-16,3 4-13 0,-2-3-8 15,2 3-10-15,0 0-14 0,-3-5-10 0,3 5-9 0,0 0-3 16,0 0-8-16,0 0-9 0,-1-4 1 0,1 4-11 15,0 0-1-15,0 0-3 0,0 0-5 0,0 0-2 16,0 0 2-16,9-1-5 0,-9 1 3 0,0 0 0 16,0 0 1-16,0 0 2 0,4-1-1 0,-4 1-2 0,0 0 5 15,0 0-2-15,0 0-2 0,0 0 6 0,0 0-3 16,0 0 2-16,0 0 0 0,0 0-5 0,0 0-4 16,0 0-1-16,0 0-1 0,0 0-3 0,0 0-5 15,0 0-1-15,0 0-5 0,0 0 0 0,0 0-2 16,0 0 2-16,0 0-1 0,0 0-4 0,0 0-3 15,0 0 9-15,0 0 1 0,-13 6 0 0,13-6 1 16,0 0 6-16,-7 2-2 0,7-2 6 0,0 0-1 16,0 0 1-16,0 0-4 0,0 0 3 0,0 0-2 0,-9-4 1 15,9 4-13-15,0 0 7 0,0 0 3 16,0 0-3-16,0 0-2 0,0 0-2 0,0 0-3 0,0 0 0 16,0 0-1-16,-6-2-5 0,6 2 4 0,0 0-1 15,0 0-2-15,0 0 2 0,0 0-3 0,0 0 1 16,0 0 0-16,0 0-5 0,0 0 5 0,0 0-3 15,0 0 4-15,0 0-3 0,0 0 1 0,0 0 2 16,0 0 1-16,0 0-6 0,0 0 2 0,0 0 3 16,0 0-5-16,0 0 4 0,0 0-2 0,0 0 0 15,0 0 0-15,0 0-1 0,0 0-2 0,0 0 1 0,0 0 0 16,-4 6 0-16,1-4-1 0,3-2-7 0,-7 6 5 16,2-1 0-16,0 0 3 0,-4 2 0 0,-4-2 0 15,4 5-3-15,1-6 2 0,1 3 1 0,-1 1 0 16,-1-3-2-16,5 1 1 0,-4 0-1 0,6-5 1 15,-3 3-2-15,1 1 2 0,0-3 0 0,2 0-2 16,2-2 1-16,-3 4 1 0,3-4-1 0,-2 3-1 16,2-3 2-16,0 0 1 0,-7 1-1 0,7-1-1 15,0 0 1-15,0 0 2 0,0 0-1 0,0 0 2 0,-1 4-2 16,1-4 0-16,0 0-1 0,0 0 1 16,0 0 3-16,0 0-3 0,0 0 0 0,0 0-2 0,0 0 1 15,0 0-5-15,0 0 1 0,0 0 0 0,5 4 1 16,-5-4 2-16,3 4-1 0,-3-4 1 0,3 1 2 15,-3-1-6-15,6 4 3 0,-4-2-3 0,-2-2 6 16,4 2-3-16,1 1 4 0,0-1-7 0,0-1 6 16,0 1-1-16,2 2 4 0,-2-2-6 0,0 1 3 15,1 0-1-15,1 1-3 0,-1 1 4 0,1-2-8 16,-1-1 5-16,-1 3-1 0,0-3 3 0,3 1 0 0,-4 2-1 16,1-2-5-16,-2 1 2 0,3-2 2 0,-5 2-5 15,3-1 5-15,0 0-1 0,-3 0 4 0,2-1-1 16,-3-2 0-16,3 2-1 0,-3-2 2 0,3 3 0 15,-3-3-1-15,0 0 1 0,3 2-2 0,-3-2 0 16,0 0-2-16,0 0 4 0,2 5-11 0,-2-5-28 16,4 2-45-16,-4-2-57 0,0 0-92 0,2 3-190 15,-2-3-454-15,0 0 200 0</inkml:trace>
  <inkml:trace contextRef="#ctx0" brushRef="#br0" timeOffset="70160.53">15157 2892 69 0,'0'0'108'15,"0"0"-10"-15,0 0-10 0,3-4-13 0,-3 4 5 16,0 0-14-16,0 0-4 0,0 0 4 0,0 0-6 16,0 0-11-16,0 0-4 0,0 0-8 0,0 0 1 15,0 0-3-15,0 0-6 0,0 0-1 0,0 0-8 0,0 0-3 16,0 0 6-16,0 0-11 0,0 0 8 0,0 0-5 15,0 0 1-15,0 0-4 0,0 0-4 0,0 0-1 16,0 0 3-16,0 0 1 0,0 0 2 0,0 0 3 16,0 0 2-16,0 0-2 0,0 0-6 0,0 0-1 15,0 0 4-15,0 0-12 0,0 0 11 0,0 0-5 16,0 0 0-16,0 0 1 0,0 0 1 0,0 0-1 16,0 0 1-16,0 14-2 0,0-14-2 0,1 3-2 15,-1-3-2-15,0 0 1 0,0 5 3 0,0-5-10 16,1 7 8-16,-1-4-5 0,4 1-3 0,-4-2 8 15,0-2-1-15,1 8 2 0,-1-4 3 0,0 1-3 16,3 1 4-16,-2 1 0 0,-1 0-6 0,3-2 8 16,-2 2 6-16,0 3 4 0,2-3-8 0,-2 0 4 15,-1 3-2-15,4-1-3 0,-4-2-4 0,1 2 1 16,2 2 4-16,-2-1 1 0,-1 1-5 0,3-1-1 0,-1 2 2 16,1 0 0-16,-2-2-3 0,0 0 2 0,-1 0 1 15,4 2-1-15,0-2 2 0,-1 1-5 0,-1-1-15 16,2 2 8-16,0 1 14 0,1-4-7 15,-4 4 7-15,3-4-4 0,0 3-1 0,-2-2-3 0,0 2 5 16,1-2 2-16,0 1 1 0,-3-1-2 0,3 1-4 16,-5-2 4-16,5 0 6 0,-2 1-2 0,-1 0 0 15,2-1 0-15,-1 1-2 0,0-5-1 0,-1 6 0 16,2-5-4-16,1 2 1 0,-2-2-1 0,1 1-1 16,-2-2 6-16,1 2-7 0,0-2 0 0,0 0-2 15,-1-2 1-15,2 1-1 0,-2-4-1 0,2 4 6 16,-2-4-2-16,2 4-1 0,-2-4 4 0,0 0-4 15,0 0-2-15,0 0-14 0,0 0-37 0,0 0-34 0,-2-15-64 16,0 9-126-16,0-5-294 0,0 1 131 16</inkml:trace>
  <inkml:trace contextRef="#ctx0" brushRef="#br0" timeOffset="70700.87">15160 3010 132 0,'0'0'120'0,"0"-4"-3"0,0 4-18 0,-3-4-6 16,3 4-7-16,0 0 1 0,0 0-7 0,0-5-1 15,0 5-10-15,0 0 5 0,0-5-4 0,0 5-2 16,-1-3 3-16,1 3-7 0,1-5-2 0,-1 1-12 16,4 1-2-16,-3 1-2 0,4-1-6 0,-2 1-8 0,1-3 0 15,-2 3-4-15,6-1-6 0,-3 1 4 0,4-2-7 16,1 0-2-16,2 2-2 0,-1-2-2 15,1 4-4-15,2 0 1 0,-3 0 0 0,1 0 2 0,1 2-4 16,-3 0-2-16,1-1 1 0,2 1-1 0,-3 2 0 16,0 1-4-16,-2 0 3 0,-3 0-1 0,0 0-1 15,-2 0 0-15,2-1 3 0,-1 0-3 0,-3 2 3 16,-1-2-5-16,0 4-1 0,-1-2 6 0,-3 2-4 16,0 0-1-16,-1 2 1 0,-3-1-4 0,3-1 4 15,-3-1-1-15,1 1 5 0,-2-1-4 0,1 3 0 16,-2-3 3-16,3 3-4 0,-2-4 2 0,2 0-1 15,0 1-1-15,0-3-1 0,1 1 0 0,1 1-1 16,-1-2 1-16,2 0 1 0,1-2 2 0,0 1-1 16,3-3 2-16,-5 4 1 0,5-4-2 0,-4 4 4 15,2-4-8-15,2 0-8 0,0 0-36 0,0 0-26 16,0 0-40-16,0 0-171 0,0 0-304 0,0 0 134 0</inkml:trace>
  <inkml:trace contextRef="#ctx0" brushRef="#br0" timeOffset="71297.28">15450 3152 5 0,'0'0'108'0,"6"-1"-1"16,-6 1 6-16,0 0 1 0,0 0 2 0,0 0-7 0,7-2 4 15,-7 2-20-15,5-3 6 0,-5 3-1 16,3-4-3-16,-3 4-12 0,6-3-4 0,-4-1-13 0,1 0 1 16,-1 0-10-16,1-2-4 0,-1 2-9 0,2-3-3 15,-1 3-1-15,2-2-5 0,-3 0-5 0,2 0 0 16,0-2-2-16,1 0-8 0,-2 3-6 15,-1-1 1-15,5 0 0 0,-5 0 1 0,1 1-7 0,1-1 4 16,-2 3-3-16,-1 0 0 0,2-2 1 0,-2-1 4 16,3 5 1-16,-4 1 0 0,1-5 0 0,-1 5-1 15,0-3 1-15,0 3-3 0,3-3-5 0,-3 3 3 16,0 0-7-16,0-6 3 0,0 6 3 0,0 0-2 16,0 0-1-16,-10-2-1 0,10 2 1 0,-8 0-2 15,8 0-1-15,0 0 1 0,-15 2-3 0,10 1-1 16,1-3 2-16,-3 3-3 0,2 0 2 0,-1-2 3 15,2 1-3-15,-1 1 0 0,0 0 2 0,1-1-4 16,0 2-5-16,-2 0 6 0,2-1 2 0,3 1 0 16,-3 1 1-16,1 1-1 0,2 0-2 0,-2-2-1 15,1 1 3-15,2 1 0 0,-1 0-2 0,2-1-4 16,0 2 3-16,2-1 2 0,1 0 1 0,-1-1-3 0,3 3 2 16,0-3-4-16,3 2 5 0,-3-1-4 0,3-2 1 15,1 0 5-15,-1 1-1 0,0-3-3 0,3 1 3 16,-3-1-4-16,2 1 3 0,3-2 0 15,-2-1-7-15,0 0-13 0,0-1-23 0,1-1-26 0,1-1-27 16,-1 0-18-16,-1-1-40 0,0 1-137 0,-3-2-311 16,4 1 137-16</inkml:trace>
  <inkml:trace contextRef="#ctx0" brushRef="#br0" timeOffset="72061">15782 3018 87 0,'0'0'126'0,"0"0"-4"0,0 0-7 16,0 0-11-16,-4-5-8 0,4 5-10 15,0 0-6-15,0 0-6 0,0 0-5 0,0 0-10 16,0 0-6-16,0 0-6 0,0 0 0 0,-2-4-10 0,2 4-10 16,0 0 12-16,0 0-4 0,0 0-2 0,0 0-2 15,0 0-1-15,0 0 2 0,0 0 1 0,0 0-3 16,0 0 1-16,0 0 2 0,0 0-8 16,0 0 6-16,-2-5-5 0,2 5-3 0,0 0-3 0,0 0-1 15,0 0-2-15,0-5-2 0,0 5 4 0,0 0-2 16,0 0-2-16,0 0 3 0,-5-2-5 0,5 2 0 15,0 0-5-15,0 0 4 0,0 0-4 0,0 0 9 16,0 0-11-16,0 0 3 0,-1-3-3 0,1 3-2 16,0 0-1-16,0 0 4 0,0 0-5 0,0 0-1 15,0 0 1-15,0 0 3 0,0 0-4 0,0 0 1 16,0 0 1-16,0 0-2 0,0 0 2 0,0 0-4 16,0 0 2-16,0 0 0 0,0 0 3 0,0 0 4 15,0 0 3-15,0 0 5 0,0 0-3 0,0 0 0 16,0 0 1-16,0 0 0 0,0 0 0 0,0 0 0 15,0 0-3-15,0 0-2 0,0 0-5 0,0 0 3 16,0 0 0-16,0 0 1 0,0 0-1 0,10 9-2 0,-6-6 1 16,-3 0-4-16,3 1 5 0,1 1-4 0,-1-2 2 15,1 6-1-15,0-4 0 0,-1 5-3 0,1 0 2 16,0-3-3-16,2 3 1 0,-2-2 1 16,-3-1 0-16,1 0 0 0,-2 2 1 0,3 1 3 0,-1-5-6 15,-3 2 1-15,1-1 0 0,-1 1-1 0,0-1 0 16,1-3 0-16,-1 1 4 0,0 0 2 0,0-4-1 15,0 4 12-15,0-4 5 0,0 5 8 0,0-5 4 16,-1 4 8-16,1-4-3 0,0 0-3 0,0 0-1 16,0 0-1-16,0 0-7 0,0 0 4 0,-4-14-5 15,7 8 2-15,-2-3-5 0,0 1 0 0,3 0-5 16,-1-2 1-16,0 1-1 0,0-2-3 0,6 2-4 16,-4-1 0-16,1 0 0 0,1 3-3 0,0-3 1 15,0 1-2-15,-1 1-2 0,1-1 1 0,0 1 1 0,2 1-3 16,-2-1 1-16,0 2-1 0,0 3 1 15,0-2-2-15,-2 1-1 0,3 1-8 0,-1 1-17 16,0 0-16-16,-1 1-17 0,2 0-17 0,3 2-15 16,1-1-25-16,-3 3-19 0,0-1-14 0,1 1-20 0,2 1-159 15,-7-1-352-15,8-1 156 0</inkml:trace>
  <inkml:trace contextRef="#ctx0" brushRef="#br0" timeOffset="72494.53">16206 2960 4 0,'0'-4'149'0,"0"4"-17"0,0-7-6 0,0 2-14 15,1 0-1-15,-1 0-8 0,0 1-6 0,0 4-10 16,0-5-6-16,0 5-2 0,0-5-12 0,0 5-3 16,0 0-15-16,-3-3-1 0,3 3-6 0,-6-3-7 15,6 3-2-15,-10 0 1 0,10 0-1 0,-12 3-9 16,6-3-3-16,-1 3-1 0,-1-2-3 0,3 2-3 0,0-1-2 15,-2 1 3-15,1 0-5 0,1 2 2 16,2-1-5-16,0-1 2 0,0 3-15 0,2 0 15 16,1 1 5-16,-2 0-12 0,2-2 3 0,0 5 2 0,0-3 2 15,4 2-4-15,0-1 2 0,3-1-1 16,-1 2 0-16,-2-3-4 0,3 1 3 0,0 0 3 16,1 1-6-16,-1-2 6 0,0 1-8 0,0-1-2 0,0 1 7 15,0-2-1-15,-2-1 4 0,0 1-8 0,-1-2-6 16,0 1 9-16,0-3 1 0,0 2-6 0,-3 1 6 15,2-2-5-15,-3-2-1 0,2 4 6 16,-2-4-5-16,4 3 2 0,-4-3-2 0,0 5-2 0,0-5 9 16,-3 5 4-16,3-5 4 0,-3 3 2 0,-1-2 0 15,-2 2-6-15,-1 0 5 0,3-1-2 0,-1 1 0 16,1-3-5-16,-2 2 1 0,2 0 1 0,-2 1-4 16,1 0 3-16,1 0-4 0,1 1 2 0,-3-3-5 15,3 2-13-15,2 0-24 0,-2 1-31 0,3-4-31 16,0 3-43-16,0-3-123 0,0 0-282 0,0 0 124 15</inkml:trace>
  <inkml:trace contextRef="#ctx0" brushRef="#br0" timeOffset="72911.31">16443 3028 28 0,'-8'-2'145'0,"8"2"-14"0,-4-1-13 0,4 1-12 16,0 0-17-16,-9 3-3 0,4 0-7 0,1-1-8 0,0 0-5 15,-2 3-9-15,2-2 2 0,-3 1-5 0,3-1 2 16,-2 4-10-16,3-3-6 0,-4 2 1 0,2 1 1 16,1-4 0-16,3 4-6 0,-1 0-5 0,0-2-3 15,1 2-2-15,1-1 0 0,1-1-5 0,2 1 4 16,1-1-3-16,0 0-2 0,2-1-1 0,1-1 0 15,5-1-1-15,-3 1 2 0,5-3-6 0,-2 0 0 16,0 0-1-16,0-3 2 0,-2 1 4 0,0-4 5 16,2 2 2-16,-3 0 3 0,0-3 5 0,-3 1 0 15,-1-4-3-15,-1 2 7 0,-1-3 0 0,-2 4 6 16,-1-4-2-16,-4 3-3 0,4 0 5 0,-4-1-5 0,-1 3-3 16,0-1-6-16,-4 1-3 0,3 0-6 15,-5-1 5-15,0 3-2 0,2 1-5 0,0 2-2 0,-4 0 0 16,3 1-3-16,4 2 0 0,-1 0-19 0,-2 0-35 15,4 1-31-15,0 3-43 0,3-3-52 0,0 1-177 16,0 0-370-16,2-4 164 0</inkml:trace>
  <inkml:trace contextRef="#ctx0" brushRef="#br0" timeOffset="73493.98">16627 2956 19 0,'0'0'157'16,"0"0"-20"-16,0 0-12 0,0 0-20 0,0-5-6 16,0 5-8-16,0 0-10 0,0 0-7 0,0 0-15 15,0 0 0-15,0 0-10 0,0 0 0 0,0 0-7 16,0 0-3-16,0 0-2 0,0 0 3 0,3 13-1 15,-4-6 14-15,1-1 2 0,-2 2-8 0,0 1 1 16,2-2-10-16,-2 2 0 0,-2 2-4 0,4-1-1 16,-1-1-5-16,2 0-3 0,-1 1-7 0,0-2 1 15,0 0 2-15,0 1-3 0,0-1-2 0,2-1 0 0,-2 0-11 16,0 0 9-16,2-3 0 0,0 2-3 0,-2-2-2 16,2-1 4-16,0 1-2 0,-2-4 10 0,0 5 7 15,0-5 2-15,5 0 2 0,-5 0-3 0,8 0-2 16,-8 0-1-16,6-5-4 0,2 1-1 0,-3 1-5 15,0-2 0-15,-1 0-1 0,1 1-4 0,0-3 4 16,3 2-5-16,-2-2-1 0,2 1 2 0,-3 2-3 16,0-1-4-16,0 1 6 0,-1-2-5 0,0-1 2 15,1 2 1-15,-1 1-2 0,2-1 3 0,-2 0 4 16,4-3-1-16,-4 6-2 0,0-3-3 0,1 3 2 16,-1-4 0-16,2 4-1 0,-1-1-1 0,0 1 3 15,0-1-6-15,-1 2 2 0,1 1-1 0,-5 0-4 16,10 0-1-16,-10 0 3 0,8 1 0 0,-3 1-3 15,-1-1 0-15,-4-1 3 0,10 5-1 0,-5-2-1 16,-1 3 3-16,-3-1-6 0,3 1 1 0,-2-1 2 16,1 2 4-16,0 1-4 0,-2 1 1 0,1-1-2 15,1-2 2-15,-3 2 3 0,1-3-4 0,-1 0 0 0,3 2-4 16,-3-3 0-16,0 2 3 0,0-1 2 0,1-3-4 16,-1-2-1-16,4 7-25 0,-4-6-23 0,0-1-36 15,0 0-48-15,0 0-55 0,0 0-130 0,0 0-344 16,8-13 152-16</inkml:trace>
  <inkml:trace contextRef="#ctx0" brushRef="#br0" timeOffset="74177.33">17190 3015 188 0,'2'-3'174'0,"-2"3"-12"0,0 0-17 16,0 0-9-16,0 0-18 0,0-6-8 0,0 6-4 16,1-3-5-16,-1 3-6 0,0 0-8 0,0 0-7 15,0 0-3-15,0 0-7 0,-9-4-5 0,9 4-3 16,-9 0-16-16,1-1-1 0,-1 2-1 0,-1-1-3 15,0 3-1-15,-3 1-5 0,0 0-10 0,1 1-1 0,1 1 0 16,-2 0-3-16,1 0 0 0,0 1-4 0,-1 3 0 16,3-1 0-16,1 2-3 0,0-4-3 0,4 3 0 15,-1-1 0-15,2 0-2 0,0-1 1 0,1-1 0 16,1-2-2-16,1 0-1 0,-3 0 3 0,4-1-4 16,0 1 0-16,-1-2 0 0,1-3 2 0,2 7-1 15,2-6 5-15,-4-1-5 0,11 1-2 0,-1-3 2 16,1-3 0-16,-1 2-2 0,2-1 7 0,0-3-10 15,5-1 0-15,-7 3-1 0,3-3 3 0,-3 3-4 16,3-3 3-16,-4 1-3 0,0 0 2 0,1 0-1 16,-5 3-3-16,4-2 3 0,-5 0 1 0,4 1 0 15,-5 1 2-15,3-1-1 0,-3 2-3 0,0-1 2 16,1-1 5-16,-1 2 0 0,-1 1-1 0,-1-1 0 16,2-1-3-16,-3 4 4 0,1-7 0 0,0 3 3 0,-1 1 5 15,0 3 4-15,2-9 2 0,-2 7 3 0,0 2 5 16,0-7-8-16,-2 2 3 0,2 5-2 0,-2-5-1 15,2 5-2-15,-5-3 1 0,5 3-1 0,-3-4-3 16,3 4-1-16,-4-2-4 0,4 2 1 0,0 0-1 16,0 0-1-16,0 0-7 0,-11 5 4 0,7-3 2 15,0 4-1-15,2-2-6 0,-1 2 3 0,2 0 0 16,0 2 2-16,-1 1-3 0,2 1 1 0,-1-3-2 16,2 4 1-16,2-1 0 0,-2 1 1 0,4-2-1 15,0 0-1-15,-1-1 0 0,1 2 1 0,2-2-1 16,-1 1 1-16,2-2-2 0,-1 0 3 0,1-2-2 15,0 0 2-15,2 0-3 0,0-1 1 0,-1-1-6 16,1 0-18-16,3-2-29 0,-4-1-38 0,1 0-46 16,0-4-59-16,3 1-210 0,0-1-436 0,0-1 194 15</inkml:trace>
  <inkml:trace contextRef="#ctx0" brushRef="#br0" timeOffset="74711.17">17646 2903 26 0,'0'-4'171'0,"0"4"-15"0,2-4-11 15,-2 4-16-15,0 0-22 0,0 0-1 0,-2-5-10 16,2 5-11-16,0 0-11 0,0 0-3 0,0 0-6 16,0 0-6-16,0 0-8 0,0 0-2 0,-18 7 1 0,11-4-4 15,-2 2-4-15,-1-1-4 0,1 4 0 16,-3-4-1-16,6 1-7 0,-2 3 2 0,-2-1-6 15,2-2-2-15,3 5-2 0,0-1-1 0,1 1 0 0,1 3-2 16,1-3-3-16,2 1 0 0,5-1-4 0,-1 1 2 16,1-3-2-16,4 4 3 0,5 0-1 0,-1 0-4 15,1-2-1-15,0 0-1 0,3-1 1 0,-3-2-1 16,1 0 0-16,-4-1-2 0,1 1 1 0,-2-2-6 16,-2-1 2-16,-3 1 0 0,1-2 3 0,-2-1-3 15,3 1-1-15,-4 0 3 0,1 1-7 0,-2-3 7 16,0 2 1-16,-2-3 7 0,-2 6 5 0,0-2 8 15,-3-2 0-15,1 1 8 0,-3 0-1 0,4-1-2 16,-5 2 2-16,3-3-7 0,0 3 2 0,1-1-5 16,-4 0-1-16,2-1-5 0,2 1 2 0,-1 1-4 15,1-3 0-15,1 3-5 0,-1 0 4 0,1 1-17 16,1-1-57-16,-1 0-53 0,-1 1-96 0,1-2-133 0,-3-1-370 16,6-2 164-16</inkml:trace>
  <inkml:trace contextRef="#ctx0" brushRef="#br0" timeOffset="77843.75">17424 3121 25 0,'0'0'87'0,"0"0"-16"16,0 0-7-16,1 4 2 0,-1-4-7 0,0 0-1 15,0 0 0-15,0 0 2 0,0 0 3 0,3 2 5 16,-3-2 7-16,0 0 0 0,0 0 2 0,0 0 9 15,0 0-2-15,0 0 3 0,0 0-6 0,0 0-2 16,0 0-13-16,0 0-5 0,0 0-8 0,0 0-2 16,0 0-3-16,0 0-8 0,0 0-2 0,0 0-4 15,0 0-8-15,0 0 2 0,0 0-1 0,0 0-11 16,0 0 0-16,0 0 6 0,0 0-3 0,0 0-1 0,-5-11-7 16,5 11 12-16,0 0 2 0,-4-6 10 0,4 6-1 15,-1-7-5-15,1 0-1 0,0 2-10 16,0-2 4-16,0-1-2 0,-2-1-6 0,1-1 3 0,1-7-2 15,-3 5-2-15,1-6 0 0,-2 2-1 0,3-1 0 16,-2 0-4-16,2 0 3 0,0-1-2 0,-2 2-1 16,2 1-5-16,1-1 0 0,-1 1-6 0,-2-1 6 15,3 3 2-15,0 1-2 0,0 0-3 0,0 2 0 16,0-3 3-16,-1 2-3 0,1 2 0 0,0-3 0 16,0 2 2-16,-2 2-1 0,1-2-2 0,2 1 2 15,-1 2-1-15,0 0-1 0,-1 2 0 0,2-2 1 16,-1 1 2-16,2 0-3 0,-2 1 2 0,1-1 2 15,-1 0-5-15,3 1 2 0,-3 1-1 0,0 1 0 0,0-2-3 16,1 1 4-16,-2-1-3 0,1 5 6 16,1-7-3-16,-2 3 1 0,1 4-2 0,0-6 0 15,-3 3-1-15,3 3 2 0,0 0-1 0,0 0 0 16,0 0 0-16,0-7 1 0,0 7-2 0,0 0-2 0,0 0 2 16,0 0 2-16,0 0-1 0,0-3-1 0,0 3 1 15,0 0-1-15,0 0 0 0,0 0-1 16,0 0 1-16,0 0 0 0,0 0 1 0,-14 2 1 0,8 2 1 15,-1-3 2-15,1 1-3 0,-7-1 2 0,3 1 0 16,-2-2-2-16,-3 2-1 0,2-1 0 0,-6-1 2 16,1-1 0-16,-2 2 1 0,-2-1-2 0,-5 0-3 15,-1 0 4-15,-1 2-3 0,-2-2 4 0,0 1-3 16,-2 0 0-16,-5-1 4 0,-2 0-1 0,2 1-1 16,-2 1 0-16,-15-2-2 0,17 0 2 0,0 1-1 15,-1-1 2-15,-2 1 1 0,4 2-2 0,0 0-3 16,4-1 2-16,2 2-2 0,1 1 2 0,3 1-2 15,5 0 2-15,0-2-3 0,4 0 3 0,-2 3 5 16,2-1-4-16,2 0-3 0,-2 1 3 0,0-2 0 16,0 0 1-16,1 1-2 0,-2-1 1 0,6 0 0 15,-1-4-1-15,1 2 1 0,-4 3-1 0,4-1 0 16,0-3 0-16,0-1 1 0,-2 1-1 0,1-1 2 16,0 1 0-16,-4 0 0 0,0 1-3 0,0-3 2 0,-1 2 2 15,1-2 1-15,0 0-4 0,-3 0 0 0,0 0 2 16,2 2-3-16,-3-4 3 0,2 5-2 0,0-4 0 15,1 1 3-15,-1 1-3 0,2-1-2 0,0 2 1 16,0-2 4-16,-1-2-2 0,6 4-3 0,-2-2 2 16,2 0-1-16,1 0 0 0,0 2 1 0,0-2 3 15,2 0-3-15,0 0 2 0,0 0-4 0,1 1 5 16,0-2-4-16,-1 1-1 0,1 1-1 0,-3 0 2 16,2-2-1-16,-4 1 3 0,1 0-3 0,-1 0 3 15,-3 0-2-15,-2 1 0 0,0-1 3 0,0 1 0 16,-1 1 1-16,-1 2-5 0,3-3 2 0,-3-1-1 15,0 0 2-15,-1 0-4 0,2 0 2 0,-2 0-2 16,2 0 4-16,1 0 0 0,-1-1 1 0,2-1-2 16,1 0-3-16,4 0 3 0,-2 2 3 0,2 0-6 15,1-1 3-15,2 0 1 0,1 2-1 0,4-1 2 16,-4-1-5-16,9 1 4 0,-9 0-3 0,9 0 2 16,-9 1-2-16,9-1 5 0,-6 1-2 0,6-1 1 15,-8 4 0-15,2-2-2 0,1-1-2 0,-1 1 4 16,6-2-2-16,-14 1 1 0,8 0-4 0,0 0 2 15,-3-1 4-15,0 0-2 0,1 2-3 0,2-2 1 16,-5 2-1-16,3-2 2 0,0 0-1 0,-1 0 1 0,0 1 0 16,3-1-3-16,6 0 6 0,-11 0-3 0,11 0 0 15,-9 0-1-15,9 0 3 0,-6 3-3 16,6-3 4-16,0 0-3 0,0 0 0 0,-9 1 1 16,9-1-2-16,0 0 0 0,-5 0 2 0,5 0-2 0,0 0-1 15,0 0 3-15,0 0-2 0,-8 0 1 0,8 0-2 16,-9 1 1-16,9-1 2 0,0 0-3 0,-5 0 2 15,5 0 1-15,0 0-3 0,0 0 2 0,-9 2 0 16,9-2 2-16,-1 3 1 0,1-3-3 0,0 0 0 16,-8 2-1-16,8-2 0 0,0 0 0 0,-2 3 1 15,2-3 0-15,0 0 0 0,0 0 0 0,0 0 0 16,-4 4 0-16,4-4-2 0,0 0 2 0,0 0-2 16,0 0 2-16,0 0 1 0,1 4-3 0,-1-4 5 15,5 5-6-15,-1-1 1 0,0 0 3 0,-3-2-3 16,3 4 5-16,1-2-2 0,-1 2-3 0,0-1-1 15,2 3 4-15,-2 1-1 0,-3 1 2 0,3-2-3 16,0 4 1-16,-4 0 2 0,0 5 1 0,3-2-3 16,-6 2 0-16,3-1 2 0,-4 1 0 0,3 2-2 15,-3-1 2-15,0 0-1 0,0-2 0 0,-1 0 1 16,0 1 4-16,4-2-2 0,-2 3-2 0,2-1 0 0,-3 0-2 16,4-1 2-16,0 1 3 0,-1 0-4 15,2 1 0-15,-1-2 2 0,0 0 0 0,1-1 0 0,2-1-3 16,-2-2 5-16,2-2-3 0,-2 1-1 0,-1-4 1 15,3 2-1-15,-2-2 0 0,-1-2 1 0,4 1-2 16,-2-2 1-16,-2-2 1 0,0 5-2 16,3-5 0-16,-3-2 2 0,1 4 0 0,-1 0 3 0,0-4-3 15,3 3-3-15,-3-3 2 0,1 5-1 0,-1-5 0 16,0 4-1-16,0-4 4 0,1 3-2 0,2-1-1 16,-3-2 0-16,1 5-3 0,-1-5 3 0,3 6 1 15,-3-6-1-15,0 1-1 0,0-1 1 0,0 0 2 16,0 0-3-16,1 3 1 0,-1-3 3 0,0 0 0 15,0 0 1-15,0 0-1 0,0 0 3 0,0 0 2 16,0 0-1-16,0 0 0 0,0 0-1 0,0 0 0 16,14-4 1-16,-9 4-1 0,2-2-3 0,3 0 0 15,1 0-3-15,2 0 3 0,5-1-2 0,0 0 6 16,2 2-6-16,1 0 5 0,-1-1-6 0,12-1 4 0,-5-1-3 16,1 4 2-16,0-3-3 0,0 3 0 15,2-3-2-15,-4 0 4 0,3 1-1 0,0 0-2 16,-10-2 2-16,12 1-2 0,0 1 3 0,1-1-3 0,2 0 2 15,0 0-2-15,-2-2 3 0,4 3 0 0,3-2-4 16,-5 2 2-16,2-1 0 0,-2 3 3 16,-1-2-3-16,-2 2 2 0,1 2-2 0,-9-2-3 15,-2 2 5-15,0-1-1 0,0 1-2 0,-2 1 4 0,0-1-4 16,-1 0 0-16,1 2 4 0,-1-1-5 0,0-1 1 16,-4-1 4-16,4-1-1 0,0 3-4 0,1-2 5 15,-2-1-3-15,4 0-1 0,6-1 1 0,2 1-1 16,2-1 0-16,0-1 2 0,1 1-1 0,-2 0-1 15,-2 1 0-15,3 0 2 0,-3 0-1 0,-6 1 3 16,-3-1 0-16,2 3-1 0,-2-1-4 0,-1-1 3 16,-4 1 1-16,0-2-4 0,0 3 3 0,-1-3-1 15,-1 2-1-15,0-2 0 0,1 0 3 0,-2 0 1 16,3 0-4-16,-1 0 2 0,1 0 0 0,3-2-2 16,-3 2 1-16,2 0-1 0,5-3 0 0,-8 3 2 0,7-2 0 15,-2 2-3-15,0 0-2 0,4-1 4 16,-1 0 1-16,-3 2 1 0,1-1-1 0,1 0 2 15,-1 1-4-15,-2-1 3 0,-4 0-2 0,0 2-2 16,0-2 6-16,-3 0-7 0,2 0 5 0,-1 0-2 16,-3 0-2-16,1 0 2 0,-2-2-1 0,1 2 1 15,-8 0 1-15,13 0 0 0,-7-1-2 0,-1 0 0 16,3 1 1-16,-3-1 1 0,4-1-1 0,-3 2-2 0,-6 0 2 16,13-1 1-16,-5 0 1 0,-2 1 2 0,-6 0-4 15,13 0 0-15,-5-1 0 0,-2 1 4 0,3 0-4 16,-3-1-3-16,2 1 3 0,1-2-3 0,1 2 5 15,-1-1-1-15,-1 1-2 0,1 0 1 0,-1-1-2 16,1 1 2-16,-1 0 2 0,-1 0-5 0,1 1 2 16,-1-1 0-16,1 1 5 0,-1-1-3 0,1 0-1 15,0 0-2-15,-2 0 2 0,-6 0-1 0,10-1 2 16,-3 2 0-16,-7-1 0 0,9-1-2 0,-9 1-1 16,7 1 2-16,-7-1 0 0,8 0 0 0,-8 0 0 15,9 0 1-15,-2 0-5 0,-7 0 1 0,11 0 3 16,-6-1-2-16,-5 1 5 0,12 0-1 0,-6 1 2 15,-6-1-5-15,10 2 1 0,-6-2 2 0,-4 0-2 16,8-2-1-16,-8 2 2 0,0 0-3 0,0 0 1 16,8 2 3-16,-8-2-3 0,0 0 1 0,0 0 0 15,0 0 2-15,0 0 1 0,0 0-6 0,0 0 3 16,0 0-2-16,4-3 4 0,-4 3-1 0,0 0-3 16,0 0 1-16,0 0 1 0,0 0 1 0,0 0-2 0,0 0 1 15,0 0 0-15,0 0-1 0,0 0-1 16,0 0 2-16,0 0-1 0,0 0 0 0,-8-8 2 15,6 4 3-15,-2 1 1 0,1-1-2 0,-1-2 0 16,-1-1 3-16,-1 2-2 0,0-2 3 0,1-3 4 0,-1 1-2 16,-2-6 1-16,-1-1 3 0,5 0 0 0,-1 0-1 15,1-2 5-15,-1 0-9 0,4-2 1 0,-3-5-1 16,0 0 1-16,4-2-3 0,0 7-33 0,0-1-57 16,1-5-106-16,-2 1-198 0,1-3-418 0,-5-2 185 15</inkml:trace>
  <inkml:trace contextRef="#ctx0" brushRef="#br0" timeOffset="197452.51">18207 1858 84 0,'3'-6'88'0,"-2"4"1"0,2-1-10 16,-3 3 0-16,2-5-1 0,2 1-19 0,-1 3 7 0,-3 1 5 15,2-6 7-15,-2 6 9 0,5-3-9 16,-5 3-1-16,3-4-4 0,-3 4 1 0,0 0-1 15,0 0-5-15,1-4 2 0,-1 4-6 0,0 0-4 16,0 0-8-16,0 0-1 0,0-4-11 0,0 4-3 0,0 0-1 16,0 0-6-16,0 0-4 0,0 0-3 0,0 0-1 15,0 0-1-15,0 0-6 0,0 0 1 16,0 0 0-16,0 0-5 0,0 10-2 0,0-10 3 16,0 5-10-16,0-5 9 0,0 9-2 0,0-2-3 0,-1-2 8 15,-2 3-8-15,3 1 4 0,-5 1-6 0,4-1-2 16,0 1-3-16,-2 0 10 0,2 4-3 15,-2-4-3-15,1 3 4 0,-1 4 0 0,2 0-4 16,-2-1 5-16,2-4-2 0,1 3-2 0,0 2-1 0,0-5-2 16,1-3 2-16,-1 4 1 0,3-2-5 0,-2-3 4 15,3 2 3-15,0 0-6 0,0-4 4 0,-2 0 1 16,3 3-3-16,-1-4 3 0,1-1 7 0,2 4 0 16,-2-6 0-16,4 1 3 0,1 0 2 0,0-4-3 15,3-1 0-15,1 0 0 0,0 2 0 0,0-3-5 16,3-5 2-16,-1 1-1 0,2 0 2 0,-5-1-6 15,2-3 3-15,-6 5-5 0,3-5 0 0,-5 3 2 16,1-1-3-16,-3 1 6 0,-1-3-8 0,4 1 3 16,-4-1-4-16,1 2 8 0,-2 0-8 0,0-3 0 15,0 4 3-15,-1-1 4 0,-2 1-4 0,3-1-2 16,-2 1 3-16,2 1 1 0,-2 2-3 0,1-1-2 16,-2 0 5-16,3 2-3 0,-2 1 4 0,3 1-3 15,-3-3 1-15,-1 5 0 0,2-3-2 0,-2 3 0 16,1-4-4-16,-1 4 1 0,0 0 0 0,0 0 6 15,0-5-5-15,0 5-2 0,2-3 4 0,-2 3 0 16,0 0-5-16,0 0 4 0,0 0-1 0,0 0-2 16,0 0 1-16,0 0-1 0,0 0 1 0,-5 10-2 15,5-10 5-15,-1 7-2 0,1-3-1 0,-1 0 0 16,-2 2 1-16,3 1 3 0,-1-1 0 0,1 1-3 16,-1 2 0-16,1 1 3 0,1 1-3 0,0-1 0 15,-1-1 0-15,0 3 0 0,4 0 0 0,-4-3 1 16,4 1 3-16,-3 0-3 0,2 0 0 0,-1 1-5 15,0-3 9-15,1 2-4 0,0-5 1 0,-2 7 1 16,2-7 3-16,-1 6-1 0,3-6-3 0,-2 2 2 0,1 1-1 16,0 0-4-16,1 0 5 0,-1-2-11 15,0 1-30-15,-1-2-33 0,2 0-40 0,-3-3-33 16,-2-2-192-16,0 0-362 0,0 0 160 0</inkml:trace>
  <inkml:trace contextRef="#ctx0" brushRef="#br0" timeOffset="199279.11">18693 1898 52 0,'-8'0'91'16,"8"0"-9"-16,0 0-9 0,0 0-8 0,-2-2 3 0,2 2-3 15,0 0-7-15,0 0-6 0,0 0-5 0,-3-5 16 16,3 5-21-16,0 0-11 0,0 0 5 15,0 0-3-15,0 0 0 0,-5-2 1 0,5 2-5 0,0 0 4 16,-4-3 1-16,4 3-2 0,0 0-9 0,0 0-8 16,0 0-3-16,0 0 3 0,0 0 3 15,0 0-6-15,0 0-3 0,0 0-5 0,0 0 1 0,0 0 1 16,0 0 1-16,0 0 7 0,0 0-6 0,7 12-8 16,-5-9 8-16,3-2-12 0,-1 2 10 0,0-1 3 15,2 4 1-15,-1-2-4 0,4 1-3 0,0 0-11 16,2 0 12-16,0 0 6 0,2 3-1 0,0 1 1 15,-1-1-7-15,-1-1 5 0,0 0 2 0,3 2-10 16,2-1 7-16,-4 0-2 0,0-2-18 0,-1 1 15 16,1 0 2-16,-2 2-2 0,4-1 0 0,-5 0 3 0,0-1-3 15,0 0 0-15,0-2 1 0,0 4 0 0,0-2 2 16,-2 1-4-16,0-3 1 0,-1 2-3 16,-1-4 2-16,2 2 5 0,-4 1-3 0,1-1-9 0,1-4 6 15,-1 4-1-15,0-2 5 0,-3 1-4 0,3 0 16 16,1-3-15-16,-4 3 5 0,-1-4-7 15,6 3-5-15,-6-3-20 0,6 1-13 0,-6-1-18 16,5 1-9-16,-5-1-29 0,0 0-81 0,0 0-191 0,0 0 84 16</inkml:trace>
  <inkml:trace contextRef="#ctx0" brushRef="#br0" timeOffset="199785.11">18998 1901 64 0,'0'0'57'15,"0"0"2"-15,0 0-10 0,0 0 0 0,0 0-4 0,0 0-3 16,0 0 4-16,-7 0-7 0,7 0-5 0,0 0 5 15,-8 5 3-15,3-1 0 0,0-1-4 0,-3-1-2 16,-2 5-2-16,1-2-8 0,-3 3 2 0,-2 2 6 16,2 1 9-16,-5-1-12 0,3 2-3 0,-4-2 1 15,1 3-6-15,2-2 2 0,0-1 1 0,-1-1 4 16,2 3-15-16,0-2 14 0,7 0-11 0,-1-4-3 16,-1 2 18-16,1-1-5 0,3 0 0 0,0-6-8 15,1 6-6-15,-2-3 1 0,1-1 2 0,2 3 2 16,1-2-9-16,-1-1 0 0,2-1-2 0,1-2 1 15,-3 7 2-15,1-6-3 0,2-1-1 0,0 0-4 16,-4 2-26-16,4-2-40 0,0 0-149 0,0 0-229 16,0 0 102-16</inkml:trace>
  <inkml:trace contextRef="#ctx0" brushRef="#br0" timeOffset="204635.22">19301 1896 6 0,'0'0'78'0,"-4"-5"-3"0,3 3-4 16,1 2-12-16,-4-5-2 0,4 2-26 0,0 3 20 15,0 0-9-15,-5-6-3 0,5 3-19 0,0 3 18 16,-4-5-6-16,4 5-8 0,-4-3 6 0,4 3-11 16,-1-6-1-16,0 3 4 0,-2 0-7 15,2-1-6-15,-3 2 6 0,4 2-9 0,-10-5 6 0,6 2-4 16,-1 2-3-16,-4-2 9 0,1-2-9 0,0 2 3 16,-1 1-9-16,1-2 11 0,-4-2 5 0,2 4-7 15,1-1 1-15,-4-3-3 0,3 4 2 0,0-2-2 16,-1 1 2-16,2 0-8 0,-2 1 14 0,1-2-8 15,0 1-1-15,-2 2-2 0,5-2-8 0,-5 0 13 16,3 1-3-16,0-1 1 0,0 1-3 0,0-1-3 16,-1 1 4-16,1 2-2 0,-2-3 0 0,2 1-13 15,0 1 16-15,-3 0-4 0,-2 0-1 0,1 1-3 16,0-2 5-16,-5 1 2 0,0 1-3 0,-3 0-5 16,2-1 4-16,1 1-1 0,-2-3-2 0,1 3-2 15,-2-2 9-15,4 0 3 0,-2-1-3 0,3 2-10 16,2 0 16-16,-4 0-11 0,4-1 6 0,2 0-8 15,-2-1-3-15,4 3 7 0,-2-2 2 0,5 0 0 0,-1 1-4 16,0-2 2-16,3 2-2 0,-4-2 7 16,9 3-3-16,-10 0-10 0,4-2 15 0,6 2-7 15,-12 0-1-15,7 0-6 0,0-3 5 0,5 3-5 16,-13 0 4-16,8 0 3 0,-4 0 0 0,-1 0-10 16,1-1 9-16,-2 1 3 0,-2 1-3 0,0-2 3 15,3 1-5-15,-3 0-2 0,-1 0 4 0,1 0-1 16,-1-1 2-16,1 2 1 0,-4-4-3 0,1 5-2 15,2-2 5-15,0 0-4 0,1 1 5 0,-1-1 4 16,-1 0-9-16,2 1 2 0,1-1-3 0,1 0-15 0,2 3 27 16,0-3-6-16,3 0-4 0,1 2 5 15,-2-2 2-15,2 2 3 0,-3 0-11 0,2-1 0 16,-2 2 11-16,-1 1-14 0,0 0 11 0,3 0-14 16,1-2 14-16,-3 1-5 0,3 1 3 0,-1-1-1 0,2-2-4 15,0 3 2-15,-2 0-8 0,-1 0 5 0,2 1 6 16,-1 0-9-16,-4 1-1 0,3-1 6 0,0 1-5 15,-2 0 5-15,1 0 6 0,3 0-7 16,-2-2-2-16,1 2 3 0,0-4 4 0,2 3-4 0,0-2 1 16,0 1-3-16,-1 1-6 0,1-1 11 0,2 2 0 15,-2-2 2-15,-1 2-8 0,1 0 6 16,0-1 4-16,0 1-5 0,2-1 1 0,-1 0-4 0,-1 0 4 16,3 3-1-16,-4-4-1 0,1 1 4 0,0-2-8 15,0 2 7-15,3 0 4 0,-4-1-9 0,1-1 4 16,0 2-1-16,-1-1-3 0,4-1 8 0,-3 3 0 15,0-2-1-15,3 0 5 0,-1-1-8 0,-2 3 3 16,2-2-4-16,2-4 4 0,-4 7-2 0,3-4 0 16,-1 1 1-16,-1 0 5 0,-1 0 4 0,3 1-9 15,1-1 4-15,-4 0 0 0,4 0-7 0,0 0-2 16,0-4 5-16,-2 8-2 0,2-6-2 0,-2 3-1 16,2 0 3-16,2-3 5 0,-4 3 3 0,4 1-6 15,-4-2-6-15,2 2 8 0,0-1 5 0,-1-2-7 16,2 2 3-16,-1 0-6 0,0 0 10 0,2 1-6 15,-2-3 3-15,1 0 2 0,0 2 6 0,3 1-3 16,-4-3-12-16,3 0 7 0,0 0 2 0,1 3 3 16,-4-3-8-16,4 1 5 0,-1-3 0 0,1 4-4 15,-1-2 1-15,1 1-5 0,0 0 2 0,2-3 0 16,-2 4-1-16,0-1 4 0,1-1-5 0,-1 0-2 0,1 1 0 16,-1-1 5-16,1 1-2 0,-1-1-2 0,1 0 0 15,-1-1 1-15,0 2 1 0,1 0-2 16,1-3 0-16,-1 2 4 0,-1-1-4 0,3 3 5 15,-5-2-3-15,5 1-2 0,0-1 0 0,-2 1 0 16,0-1-1-16,3-1 4 0,-3 2-3 0,3-1 0 0,-2 2 5 16,2-3-7-16,-3 1-1 0,4 0 5 0,-1 1 1 15,1-2 2-15,0 1-1 0,1 0-5 16,-3-1-1-16,1 1 4 0,-1 1 2 0,1-3 0 0,-3 3-12 16,3-4 12-16,5 3-4 0,-7 2 1 0,2-3 6 15,0 1-3-15,-1-1 6 0,2 1-16 0,0 2 9 16,-1-1 3-16,-1-2-8 0,1 1 0 15,1-3-2-15,-4 3 7 0,4 1-3 0,-2-2-3 0,-1-1 6 16,2 2-5-16,-1-1 11 0,1 0-14 16,0-2 4-16,-1 2-1 0,2-2 2 0,-2 3-6 0,2 0 2 15,-2-2 4-15,6-1 0 0,-7 3-4 0,2-1-2 16,1-2 7-16,0 1 0 0,-4 0-7 0,4 0 3 16,0 1 0-16,-1-1 0 0,1 3 2 0,-3-4-4 15,3 1 9-15,2 0-7 0,-2 2 7 0,0-2-11 16,2 0 8-16,-1 2-1 0,1-1-2 0,-3-1 1 15,2-1 5-15,0 1-4 0,-1-1-19 0,-2 1 23 16,5-1-1-16,-4 2-6 0,2-4 3 0,-2 1-6 16,2 2 9-16,-5-1-1 0,3-1-1 0,-8 1 3 15,14 1-4-15,-9-1 0 0,3 2-4 0,-3-2 6 0,3-2-2 16,1 4-1-16,-2-2-1 0,5 0-3 16,-1-2 5-16,0 1 1 0,0 0-3 0,0 1-6 15,1 0 7-15,1 0 1 0,-2 0-2 0,0-1-3 16,1 1 3-16,1 0 3 0,-3 0-6 0,3-2 1 15,-3 1 1-15,4 1 7 0,-2-2-6 0,-2 1 3 0,4 0-4 16,-4 1 5-16,3 0 2 0,0-3-2 16,-3 3 1-16,3-1-6 0,0 1 6 0,-2-3-6 15,3 1-1-15,0 1 1 0,-4-2 1 0,2 1-1 0,2 0 3 16,-1-1 2-16,-2-2-4 0,-2 3 2 16,2 0 2-16,0 2 0 0,-3-2-9 0,-2-1 13 15,2 1-5-15,-1 0-6 0,1-1-1 0,0 1 10 0,-3 1-5 16,4-1-2-16,-3 1 5 0,3-4-7 0,-2 3 3 15,-1-2 0-15,4-1-1 0,-5 3 2 0,4-2-1 16,-5-2 6-16,4 3 4 0,-1-2-3 0,1 0-2 16,-1 1 1-16,1-2-9 0,1 2 11 0,0-1-1 15,0-3 6-15,-4 2-12 0,3 2 4 0,0-2 6 16,-2-1-5-16,3 3-7 0,-4 0 2 0,-1 0 9 16,1 0 2-16,0 0 2 0,3 0-7 15,-3-1 3-15,1 1-1 0,-1-1 3 0,1 0 4 0,-3 0 1 16,2 2 8-16,-1-4-8 0,1 4 4 0,-1-2 3 15,0-1 7-15,0 3-1 0,-1 0-8 0,-1-6 2 16,-1 6-1-16,3-2-2 0,0-2-1 0,-2 4 7 16,0-2-1-16,-1 0 1 0,2-2 3 0,-1 2-1 15,0-1-6-15,-2-1-1 0,0 2-4 0,0-2 3 16,0-1-4-16,-2 3-1 0,-3-2-7 0,1-3 3 0,-2 1-3 16,0-1 5-16,-1 0-3 0,-4-2-2 0,-2 0-4 15,-3 2-5-15,-4-2-25 0,-7 3-49 16,-5 1-39-16,-4 1-69 0,-18 0-143 0,-4 5-350 0,-7-2 155 15</inkml:trace>
  <inkml:trace contextRef="#ctx0" brushRef="#br0" timeOffset="205867.96">20386 1953 49 0,'0'0'126'15,"0"0"-6"-15,0 0-10 0,5-1-9 0,-5 1-7 16,0 0-8-16,0 0-10 0,0 0-6 0,0 0-10 0,0 0-1 16,0 0-4-16,0 0-6 0,0 0-8 0,0 0-6 15,0 0 5-15,0 0-7 0,0 0-8 16,0 0-7-16,0 0 5 0,0 0 2 0,0 0-8 0,-15 5-1 16,7-3-4-16,4 0 9 0,-3 0-9 0,-5-1 3 15,3 1-1-15,-5 1-3 0,3-2 6 0,-2 2-5 16,-6 0 0-16,0-3-1 0,-1 4 0 0,-1 0-3 15,0-1-3-15,1-2 2 0,-2 1-1 0,-1 1 4 16,-4 2-5-16,7-3 0 0,1 0 1 0,-3 1 5 16,3 1-9-16,-2-1 0 0,0-1 3 0,1 1-2 15,0-1 1-15,-2 0 0 0,2-1-3 0,1 1 9 16,1-1-8-16,4 0 0 0,-4 0 0 0,5 1 2 16,1-2 2-16,-2 0-2 0,3 0 2 0,-2 1-1 15,0-2 2-15,2 1-5 0,-1 1 2 0,3 0 0 16,3-1-3-16,-3 0-1 0,1 0-1 0,8 0 7 15,-10 0-3-15,10 0-3 0,-9 0 2 0,9 0 2 16,0 0 0-16,-5 0 1 0,5 0-5 0,0 0 3 16,-8 0 0-16,8 0 3 0,0 0-5 0,0 0 3 15,0 0-1-15,0 0 2 0,0 0-3 0,0 0 2 0,0 0-3 16,0 0-3-16,0 0 5 0,0 0 1 16,22 3-17-16,-17-3-22 0,3 0-24 0,-3 1-30 15,4-1-35-15,-9 0-103 0,13-1-245 0,-7 1 109 16</inkml:trace>
  <inkml:trace contextRef="#ctx0" brushRef="#br0" timeOffset="206402.26">19815 1954 46 0,'0'0'80'0,"0"0"-3"0,0-5-5 15,0 5-8-15,0 0-11 0,0 0-11 0,0-4 6 16,0 4 4-16,0 0-6 0,0 0-2 0,0 0-8 15,0 0 9-15,0 0-5 0,-4-3-1 0,4 3 3 16,0 0-5-16,0 0 3 0,0 0 3 0,0 0 1 16,0 0-10-16,0 0-7 0,0 0 4 0,0 0-1 15,0 0-8-15,0 0 4 0,0 0-4 0,0 0-3 16,0 0-2-16,0 0-4 0,-14 3 5 0,14-3-2 16,-9 1-3-16,9-1-8 0,-9 0 1 0,3 2 3 15,-1-2-7-15,7 0 12 0,-10 3 5 0,6-3-13 16,4 0-3-16,-10 0 3 0,10 0-3 0,-8 2 3 15,6-1-3-15,-2 1 22 0,0 1-25 0,0 0-4 16,-1-1 7-16,0 4-3 0,1-5 5 0,0 4-4 16,3-2 6-16,-3 2-2 0,3-1-5 0,-2 1-3 15,2 0 5-15,1 2-2 0,0-2 4 0,1 2-13 16,-1-2 10-16,3 2 11 0,-3-2-5 0,1 0-4 16,-1 2-6-16,2-2 6 0,0-3 5 0,-1 5-6 15,3-2 1-15,-2-1-7 0,1 1 9 0,1 2 4 16,1-4-10-16,0 2 2 0,-1 0 6 0,1 2-23 15,2-5-18-15,0 1-42 0,0 3-145 0,-3 0-239 16,1-4 106-16</inkml:trace>
  <inkml:trace contextRef="#ctx0" brushRef="#br0" timeOffset="208268.09">20634 2389 34 0,'0'0'78'0,"0"0"-9"0,0 0-3 16,0 0-7-16,0 0-3 0,0 0-9 0,0 0-2 15,0 0-6-15,0 0-3 0,0 0-10 0,0 0 5 16,0 0-6-16,0 0 2 0,0 0-4 0,0 0 2 16,0 0-5-16,0 0-4 0,0 0 2 0,0 0-4 15,0 0 5-15,-9 7-5 0,5-5 4 0,4 2-2 16,-2 0-7-16,-2-1 11 0,1 6-4 0,-1-4 4 15,2 5-8-15,-2-2 2 0,0 4-5 0,-1-1 7 16,1 2-9-16,0-1 5 0,2 4 1 0,-1-1-4 16,-2 4 3-16,2-3-6 0,2 0 8 0,0 1 0 15,-2 0-1-15,1-3-4 0,2 1-2 0,0 2 1 16,2-1-3-16,1 1 2 0,-2 0 7 0,3 0-3 16,-3 0 2-16,3 0-5 0,-4-2 3 0,4 0 2 0,0 1-3 15,0 1 7-15,-2 0-8 0,3-2-4 16,-1 1-1-16,1-1 6 0,2 1-6 0,-3 0 6 15,2 0 2-15,-1 2-8 0,-1-2 6 0,1-1-1 0,-2-3-1 16,0 0-1-16,3 4 5 0,-4-4-10 0,1-1-1 16,-1 1 3-16,1 1-2 0,-1-1 4 15,-2 0-7-15,1-5 2 0,1 5 4 0,-2-2 2 0,1-1-4 16,0-2 3-16,1 3 6 0,-1-4-4 0,0 2-3 16,2-2 5-16,-3-2-2 0,1 1-6 0,0 0 1 15,2 0 4-15,-2-1-1 0,2-1-3 0,2 3 3 16,-3-3-4-16,2-1-8 0,-1-1-16 0,2 1-28 15,-5-2-25-15,10 1-37 0,-10-1-75 0,10-5-201 16,-6 1 89-16</inkml:trace>
  <inkml:trace contextRef="#ctx0" brushRef="#br0" timeOffset="210050.84">20580 2432 5 0,'0'0'113'0,"0"0"-17"16,-1-6-3-16,1 6-17 0,-4-2-7 0,4 2 2 15,-4-3-13-15,4 3-7 0,0 0 0 0,0 0 5 16,-4-2-3-16,4 2 8 0,0 0 0 0,0 0 2 15,0 0-7-15,-5-1 1 0,5 1-1 0,0 0-4 16,0 0-6-16,0 0-4 0,0 0 0 0,0 0-10 16,0 0 1-16,0 0-2 0,0 0-3 0,0 0 3 15,0 0-8-15,9-5-1 0,-9 5-6 0,8-4 2 16,-3 4-6-16,0-2 3 0,4 1-1 0,-1 1-3 0,2 0-1 16,5 0-3-16,2-3 5 0,2 2-1 15,4 0-1-15,4 1-8 0,1-3-3 0,-7 3 2 16,9-2 6-16,-3 0-4 0,1 0-1 0,0 1 3 0,-1-1-5 15,-6 0 6-15,2 0-5 0,-2-1 5 0,-3 2-6 16,1 0 3-16,0-2-2 0,-6 2 6 0,1-2-5 16,-1 0 2-16,1 2-3 0,-1-1-2 0,-1-1 1 15,1-1 3-15,-4 4-4 0,0 0 0 0,1-4 2 16,1 1 2-16,2 2-4 0,-1 0 1 0,1-2 1 16,1 1-3-16,0 0 6 0,-1 0-3 0,0 1 1 15,-3-1-2-15,4-1-3 0,-5 2 1 0,5 0 1 16,-4 1 0-16,-1 0 2 0,3 0-2 0,-2-3 2 15,-2 3-1-15,-1 0-2 0,-7 0 4 0,13 0-5 16,-8 0 3-16,-5 0 2 0,9 0-4 0,-9 0 3 16,10 3 1-16,-10-3 0 0,5 0-1 0,-5 0 0 15,0 0 1-15,8 0-3 0,-8 0-1 0,4 0 8 16,-4 0-4-16,7 0 1 0,-7 0-4 0,0 0-1 16,8 0 2-16,-8 0 0 0,0 0-2 0,4 4-1 15,-4-4 3-15,0 0-2 0,5 1 1 0,-5-1-4 16,0 0 9-16,0 0-3 0,2 3-3 0,-2-3 0 15,0 0-1-15,0 0 2 0,0 0 4 0,0 0-4 0,0 0 1 16,0 0-3-16,0 0 3 0,2 2 1 0,-2-2-2 16,0 0-1-16,0 0 1 0,0 0 0 15,0 0 3-15,0 0-3 0,-4 7-1 0,4-7 2 16,0 4 0-16,0-4-1 0,0 4-1 0,0-4 2 0,-1 4-2 16,1-4 0-16,-3 5 7 0,3-5-5 0,-1 5-1 15,1-1 1-15,-2-1 0 0,2-3 5 0,-2 5-4 16,2-1 1-16,0 1-3 0,-2 2 2 0,2-2 0 15,-2 0 4-15,1 5-4 0,1 0 0 0,0-1 0 16,0 2 1-16,-5 0 2 0,5 1-4 0,0 0-3 16,0 0 5-16,2 0 0 0,-2 1-1 0,3 3-2 15,-3-3 5-15,1-1-3 0,3 0 2 0,-4 4 1 16,0 1-3-16,2 1-1 0,0-3 0 0,-1 1 2 16,2-1 1-16,-2 1 0 0,-1-3-2 0,0 3 4 15,0 1-4-15,0-2 1 0,2 2 0 0,-2-2-1 16,0-3 7-16,0 0-6 0,2 2 1 0,-2 1-2 15,0-4 0-15,0 2 5 0,0-1-5 0,0 0 4 16,0-1-3-16,0 4 3 0,0-2-4 0,0-1 0 0,0 0 2 16,0 1-2-16,0-1-4 0,1-1 7 0,2 1-3 15,-3 3 1-15,0-3 1 0,0 2-5 16,-3-2 4-16,3-1 0 0,0 1 1 0,-1-2 1 16,1 2 0-16,0-1-2 0,0-4 0 0,0 4-2 0,0-5 8 15,0 4-7-15,1-3 0 0,-1 0-1 0,3-2 4 16,-2 3-5-16,-1-2 2 0,3 0-2 15,-2-1 2-15,-1-1 1 0,1 3-4 0,3-1-3 0,-3-2-4 16,3 1 4-16,-1 0 0 0,-2 0-1 16,0 2-1-16,3-3-1 0,-1 0 4 0,-2 3 0 15,4-2-1-15,-5-1-4 0,4 2-1 0,0-1 0 0,-2-1 0 16,-2 0 5-16,3 0 0 0,-3 0 0 0,1-2 1 16,2 1-1-16,-3-3 1 0,1 5-3 0,-1-5 4 15,0 0-2-15,1 4 2 0,-1-4-1 0,2 3 2 16,-2-3 1-16,0 0-1 0,0 0 3 0,1 2-5 15,-1-2 1-15,1 4 3 0,-1-4-3 0,0 0 7 16,0 0-4-16,3 6-1 0,-3-6 0 0,0 2 1 16,0-2 0-16,1 3 1 0,-1-3-4 0,0 0 3 15,0 0 0-15,0 0 1 0,0 0-1 0,0 0 2 0,0 0-2 16,0 0 7-16,0 0 6 0,0 4 0 16,0-4 1-16,0 0 3 0,0 0-2 0,0 0-3 15,0 0 3-15,0 0-3 0,0 0 5 0,0 0-4 0,0 0 1 16,0 0 0-16,0 0-4 0,0 0-1 0,-14-4 2 15,14 4-3-15,-14 0 5 0,6 0-7 16,-2 0 1-16,-3 0 0 0,3 0-1 0,-2 1-2 0,1-2-1 16,-2 2 2-16,2 1-1 0,-1-4 0 0,-6 4-3 15,2-4 1-15,-2 2 3 0,1 0-7 0,-6-1 5 16,3 1 0-16,-10 0 3 0,11 0-5 0,-8 0 0 16,6 1-2-16,-1-1 6 0,1-1-4 0,2 1 6 15,0 1-7-15,1-1 1 0,-1 0-1 0,6 2 0 16,-1-4 0-16,0 4 2 0,3-2-4 0,-1 0 5 15,-1 0-3-15,1 0 0 0,0 0-1 0,1 0 0 16,0 0 4-16,2 0-3 0,-1-2 3 0,-2 1-2 16,1 2 1-16,0-2 2 0,1 1-3 0,-1 0 1 15,0 0-6-15,2-3 7 0,1 3-1 0,-1 0-2 16,0-1 0-16,4 1 0 0,5 0 3 0,-13 0-3 16,7-1 6-16,6 1 2 0,-5-2-3 0,5 2-2 15,-6-1 3-15,6 1 0 0,0 0 2 0,0 0 0 16,-7-2-1-16,7 2-1 0,0 0-2 0,0 0 1 0,0 0 0 15,0 0 0-15,0 0-2 0,-8-1-1 16,8 1 0-16,0 0 0 0,0 0-9 0,0 0-33 16,0 0-36-16,0 0-47 0,0 0-186 0,0 0-335 0,-10-2 148 15</inkml:trace>
  <inkml:trace contextRef="#ctx0" brushRef="#br0" timeOffset="-211013.55">21968 2098 20 0,'0'0'56'0,"0"0"-6"0,0 0-5 0,0 0-1 16,0 0-7-16,0 0-3 0,0 0 3 0,0 0-9 0,0 0-2 16,0 0-1-16,0 0 2 0,-18 0-2 0,18 0-2 15,0 0 0-15,0 0 1 0,-9 3-4 16,9-3 4-16,-6 0-10 0,6 0 3 0,-8 0-3 0,8 0 9 15,-6 2-11-15,6-2 4 0,-7 1-2 0,2 1-5 16,5-2 1-16,-10 1-4 0,6 1 4 0,-4 2-8 16,3-1 4-16,-4 1 3 0,-1-1-2 0,-1 2 4 15,-1-2-8-15,-1 4 11 0,2-3-11 0,-2 2 6 16,-2 1-3-16,2 0 2 0,1-2-3 0,1 0 7 16,0 4 2-16,-1-4-2 0,1 2-3 0,2-2 3 15,-3 2 1-15,2-2-1 0,-2 2-2 0,3-1-3 16,-1 1-1-16,1-2 4 0,0 1-4 0,4-3 2 15,0 2-3-15,-1-2 0 0,3-2 2 0,-1 2-1 16,-1-2-4-16,3 1 4 0,2-2-6 0,-4 6 7 16,4-6-4-16,-3 4-3 0,3-4 3 0,-5 2 0 0,5-2 2 15,-5 3-1-15,2-1-1 0,0 2 1 16,-1-1-3-16,4-3 4 0,-7 4 0 0,3-3-4 16,1 1 2-16,0 1 5 0,3-3-9 0,-2 4-10 15,2-4-25-15,-2 5-27 0,2-5-88 0,0 0-163 0,0 0 73 16</inkml:trace>
  <inkml:trace contextRef="#ctx0" brushRef="#br0" timeOffset="-210436.73">21582 2222 16 0,'0'0'47'0,"0"0"-3"0,0 0-6 0,0 0-4 0,-9 1 1 15,9-1-2-15,0 0 1 0,0 0 0 0,0 0-1 16,0 0 4-16,0 0 2 0,0 0 2 0,0 0-6 16,0 0-1-16,0 0-2 0,0 0 12 0,0 0-14 15,0 0 1-15,0 0 2 0,0 0-2 0,0 0-3 16,0 0-6-16,0 0-5 0,0 0 0 0,0 0 5 16,0 0-6-16,0 0-3 0,0 0-2 0,0 0 0 15,0 0-1-15,0 0-5 0,0 0 0 0,0 0 6 16,-6 4-3-16,5-1-6 0,1-3 13 0,-4 7-14 15,1-3 0-15,1 1 4 0,-1 0-3 0,-1-2 2 16,2-1-5-16,-1 3 3 0,0 0-4 0,2-1 6 0,-4-1-6 16,3 3 1-16,-1-2 6 0,2 1-3 15,-2-3-3-15,2 4 4 0,1-1 0 0,-1-1-4 16,2 0 6-16,0 0-7 0,0 0 13 0,2-2-9 16,0 1 7-16,3 0-2 0,0-1-1 0,-1 0-3 0,2 0 3 15,-1 1 0-15,2-3 10 0,-3 0-9 0,3 1-6 16,-2 0-4-16,3 1 7 0,-9-2-3 0,9 0-2 15,-5 3 4-15,-4-3 3 0,6 0 5 16,-6 0 5-16,5 1-5 0,-5-1 1 0,0 0-1 0,0 0-5 16,0 0 3-16,0 0 1 0,0 0-12 15,0 0-22-15,0 0-34 0,0 0-120 0,0 0-191 16,0 0 85-16</inkml:trace>
  <inkml:trace contextRef="#ctx0" brushRef="#br0" timeOffset="-208796.82">21982 2285 33 0,'1'-5'69'15,"-1"5"-4"-15,3-4-4 0,-3 4-2 0,3-3-3 16,-3 3 1-16,0 0 5 0,1-3-9 0,-1 3-5 16,0 0-6-16,0 0 2 0,0 0-5 0,0 0-7 15,0 0 1-15,2-2-3 0,-2 2-8 0,0 0-2 16,0 0-1-16,0 0-4 0,0 0 11 0,0 0-13 16,0 0-2-16,0 0-3 0,0 0-2 0,0 0 0 15,0 0 2-15,0 0 0 0,0 0-3 0,0 0 0 16,0 0-4-16,0 0 1 0,-5 11 4 0,4-7-5 15,1-4 2-15,-1 5-6 0,-1 2 3 0,2-4-3 0,0 2 9 16,-2 1-3-16,2-1-1 0,-3 1 4 0,2 0-4 16,1-1-2-16,0 3 2 0,0-1 2 0,0-1-3 15,-1 2 2-15,2 1-3 0,0-1 2 0,0 4-6 16,1-3 4-16,-2 0-1 0,-2 3 5 0,4-5-3 16,-2 2-2-16,1-3 5 0,-2 3 0 0,1-4-2 15,0 2-5-15,0-2 9 0,0 2-3 0,-2-2-3 16,2-3-1-16,0-2 2 0,-2 7 4 0,1-3 1 15,1-4 5-15,-6 4 2 0,4-4-3 16,2 0 1-16,0 0 2 0,-5 2-2 0,5-2 6 0,0 0-5 16,-5 3 8-16,5-3-7 0,0 0 2 0,0 0 3 15,0 0-5-15,0 0 0 0,0 0-2 0,0 0 0 16,0 0 0-16,-8-5 1 0,8 5-2 0,0 0-5 16,0 0 3-16,-2-5-2 0,2 5-3 0,0 0 4 15,0 0 0-15,-2-3-4 0,2 3 5 0,0 0-4 16,0-7 2-16,0 7-7 0,0 0 7 0,0 0-2 15,-2-2-7-15,2 2 10 0,0 0-7 0,0 0 0 16,0 0 1-16,0 0-1 0,0-5-1 0,0 5 3 0,0 0 1 16,0 0-5-16,0 0 0 0,-3-4 0 15,3 4 7-15,0 0-4 0,0 0-4 0,-1-3 7 16,1 3-1-16,0 0-5 0,0 0 4 0,-4-4-2 16,4 4 2-16,-1-6 4 0,1 6 1 0,0-5-5 0,0 5 3 15,-2-6 12-15,4 1 3 0,-2 2-6 0,2 0 2 16,-2-4-9-16,0 0 5 0,3 0-2 15,-2 0-2-15,2-2 8 0,1 3-9 0,-2-4 0 0,3 0 0 16,0 1-3-16,-1 1 0 0,0 1 1 0,0 0-1 16,-3 0-2-16,4-1 2 0,-2 3-4 0,1-2 5 15,0 3-1-15,-2-1 0 0,-1 2 1 0,3 1-10 16,-4 2 9-16,4-5-4 0,-2 0 3 0,2 3-1 16,-1 1-2-16,-3 1 0 0,5-2-3 0,-2-1 3 15,-3 3 0-15,0 0-4 0,11 1 1 0,-11-1 2 16,6-1 2-16,-6 1-1 0,0 0 0 0,6 5-7 15,-4-4 3-15,-1 2 4 0,-2 3 1 0,1 0 0 16,0 0-5-16,-2-1 7 0,0 0 1 0,0 0-6 16,-1 1 5-16,2-2-9 0,-3 0 4 0,1 1 0 15,0 0-1-15,0-1 1 0,1 0 3 0,2 0-1 16,-3-1 1-16,0 1 1 0,2-1-4 0,1-3 1 16,-2 6-1-16,2-6 0 0,-2 5 1 0,2-5-1 15,2 6 2-15,-2-6 1 0,2 5 5 0,-1-3-2 0,2 2 1 16,1-1-2-16,2-1-3 0,-1 1 2 15,2-2-2-15,2 3-2 0,-3-1 5 0,2 1-1 16,-2-2 2-16,0-1-5 0,0 1-3 0,0 1 7 0,0-1-2 16,-2 2-1-16,0-1-4 0,0 0 2 0,-3 0 0 15,-1-3 4-15,5 6-1 0,-5-3-2 16,3-1-2-16,-2 1 1 0,-1-3 1 0,0 7 4 0,0-5-2 16,0 3 2-16,0-5-8 0,0 7 1 0,-1-3 2 15,1-4 0-15,-3 8 2 0,-1-4-3 0,3-2 7 16,-3 2-6-16,4-1 2 0,-4 2 5 0,-1-2-7 15,1-2 2-15,-2 2 0 0,4-2 2 0,2-1 2 16,-9 3-2-16,6-2 0 0,3-1 0 0,-8 0-2 16,8 0 7-16,-8 1-7 0,8-1-2 0,0 0 4 15,-7 1-4-15,7-1-13 0,-1 3-20 0,1-3-25 16,0 0-36-16,0 0-128 0,-3-9-240 0,3 9 106 16</inkml:trace>
  <inkml:trace contextRef="#ctx0" brushRef="#br0" timeOffset="-208196.18">22188 2276 36 0,'0'0'79'15,"0"0"2"-15,0 0-10 0,0 0-6 0,0 0-16 16,0 0 6-16,0 0-10 0,0 0-6 0,0 0-3 0,0 0-1 16,0 0-9-16,0 0 1 0,0 0-6 0,0 0-2 15,0 0 0-15,0 0 1 0,0 0-5 0,0 0-1 16,5 11-4-16,-5-11 2 0,-1 6 2 0,1-1-1 15,0 0-9-15,1 1 10 0,-1-1-5 0,0 1 1 16,0 1-1-16,-1 2 7 0,1-1 2 0,-2 0-9 16,2 0 4-16,0-1-5 0,0 1-2 0,2 1 0 15,-2-2 3-15,0 3-2 0,1-4-2 0,0 3-1 0,-1-4 8 16,1 2-7-16,-1 0 4 0,0-2-4 16,2 4-2-16,-1-5 5 0,-1 1-6 0,0 1 2 15,0 0-1-15,1 0 0 0,-1-2 4 0,2 0-1 0,-2 1-3 16,0-1-2-16,0-4 1 0,0 8 1 0,0-7 3 15,0-1 0-15,0 6 0 0,0-6-1 0,1 2-3 16,-1-2 7-16,0 0-17 0,2 3-13 16,-2-3-16-16,0 0-37 0,0 0-79 0,16-8-166 0,-11 4 73 15</inkml:trace>
  <inkml:trace contextRef="#ctx0" brushRef="#br0" timeOffset="-207379.16">22277 2411 33 0,'0'0'80'0,"0"0"-18"16,0 0-2-16,0 0 2 0,0 0-2 0,0 0 6 15,0 0 5-15,0 0-4 0,0 0-5 0,0 0 4 16,0 0-6-16,0 0-2 0,0 0-4 0,0 0-7 15,0 0-4-15,0 0-9 0,0 0-4 0,0 0-1 16,0 0-2-16,0 0-2 0,0 0-6 16,1 10 3-16,-1-10-6 0,-1 5-1 0,1 1-3 0,0-6 1 15,1 6-4-15,-1-4-1 0,0 1-2 0,0-3 0 16,0 8 2-16,0-4-2 0,0-4 5 0,2 5 0 16,-2-2-2-16,0-3-7 0,-2 7 3 0,2-7-5 0,-1 4 6 15,1-4 0-15,0 3-1 0,0-3-4 16,0 0 2-16,0 0 0 0,0 0 4 0,5 4 3 15,-5-4-6-15,0 0-3 0,9-2 1 0,-9 2 2 0,13-3-2 16,-8 2 2-16,0 0 3 0,3-2-5 0,-2 1 3 16,-1-3-2-16,-1 4-3 0,1-4-1 15,2 2-1-15,-2 0 1 0,0 1-3 0,-1-1 4 16,-2-1 4-16,1 2-2 0,-3 2 1 0,5-3-4 0,-5 3-2 16,3-3 3-16,-3 3 6 0,2-3-5 0,-2 3 3 15,0 0-7-15,0 0-1 0,1-4 2 0,-1 4 2 16,0 0-3-16,0 0 3 0,0 0-2 0,0 0 7 15,0 0-7-15,0 0 1 0,0 0 1 0,0 0-2 16,0 0-1-16,7 7 5 0,-7-7-1 0,5 3 1 16,-4-1 1-16,2 0-2 0,-3-2-1 15,4 4 3-15,-1-1-2 0,1-2-1 0,0 1 1 0,-4-2 1 16,7 1 1-16,-1 1 3 0,0-2-6 0,1 0-1 16,-1 0 6-16,-6 0-2 0,15 0-1 0,-10 0-3 15,3-2 3-15,-1 0-4 0,0 1 0 0,2-2 2 16,-2-1-3-16,0 2 1 0,-1-1 3 0,1 3 0 15,-2-3-3-15,3-1 7 0,-6-1-6 0,6 0-1 16,-3 4 1-16,-1-1-1 0,0-3 8 0,-3-1-7 16,4 2 2-16,-1 2 0 0,-4-2-5 0,5 1 5 15,-4-2-2-15,-1 5 0 0,0-8 2 0,0 4-3 16,0 4 1-16,-6-5-7 0,5 1 6 0,-2 1 2 16,-1 1 0-16,4 2 2 0,-9-3 0 0,4 1-2 0,1 0 1 15,4 2 1-15,-10-3 1 0,5 3 0 0,0-1-7 16,5 1 3-16,-13 1 3 0,9 1-2 0,4-2-4 15,-7 3 5-15,4-1-1 0,-1 1-4 0,2-1 6 16,2-2-1-16,-5 8-4 0,3-4 3 0,2 0 0 16,-5 1-4-16,5 0 1 0,0 0 3 0,0 1 3 15,0 1-2-15,5 3-2 0,-3-5 4 0,-1 4-5 16,3-2 4-16,-2 2 2 0,2-1-1 0,1-1-2 16,0 0 2-16,4 1 1 0,-5-1 2 0,3 1-5 15,0-4-32-15,-3 3-32 0,5-3-44 0,-7 0-90 16,6-4-212-16,-4 0 94 0</inkml:trace>
  <inkml:trace contextRef="#ctx0" brushRef="#br0" timeOffset="-193530.66">22051 3297 14 0,'0'0'99'0,"0"0"-10"16,0 0-7-16,0 0-6 0,4-5-9 0,-4 5 2 15,0 0-11-15,0 0 1 0,0 0-2 0,0 0-2 16,0 0 0-16,0 0-2 0,0 0-1 0,0 0-9 15,0 0-4-15,0 0-4 0,0 0-2 0,0 0-3 0,0 0-6 16,0 0-4-16,0 0 0 0,0 0-1 0,0 0 0 16,0 0-9-16,0 0 3 0,0 0-1 0,0 0-4 15,0 0-2-15,-8 10 4 0,8-6-6 0,-4 0 2 16,3 2 4-16,-1-1 1 0,0 4-8 0,0-2 3 16,0 1-3-16,0 2 2 0,2-2-6 0,-1-1 0 15,1 1-6-15,-2-2 16 0,4 3-2 0,-2-3-1 16,0 3-2-16,1-4-4 0,-1 2 9 0,1-2-6 15,-1 2 3-15,1-2-3 0,-1-3-10 0,0 2 8 16,2 0 3-16,-2-4-2 0,0 0 0 0,0 7 4 16,0-7 2-16,-2 2 7 0,2-2-1 0,0 0 5 15,0 0-4-15,-3 3-1 0,3-3-3 0,0 0 3 0,0 0-3 16,0 0 0-16,-11 0 0 0,11 0-1 0,0 0 0 16,-6-5-7-16,3 2 7 0,3 3-1 15,-3-6-5-15,3 3 2 0,-2-1-4 0,1-1 3 0,0-3 0 16,1 1 3-16,0 2-6 0,1-5-1 0,0-1 1 15,-1-1 0-15,0 2-1 0,2-3 1 0,-1 0 2 16,1 1 0-16,1-5-5 0,0 1 1 0,-2 5 1 16,0-2-5-16,0 1-2 0,1 2 8 0,-2-1-4 15,2-2 2-15,1 4-3 0,-1-3 1 0,1 2 5 16,1 0-1-16,0 0 2 0,1 2-4 0,2 0 6 16,2-2-1-16,0 0 0 0,0 3-2 0,0 2-1 15,0-2 0-15,1 1 1 0,-1 2-5 0,0-1 2 16,0 1 1-16,-4 1 1 0,3-2-5 0,-3 3 2 0,0 1 4 15,-1 0-3-15,-4 1 3 0,5-3-9 16,-5 3 7-16,11 3-1 0,-11-3-3 0,7 2-2 16,-5 0 7-16,2 5-4 0,-2-1-1 0,-2 1 2 0,0 0 3 15,-2 0-3-15,2 2 3 0,-2 0 4 16,2 2-5-16,-2-1-2 0,0 1 0 0,-1 0 2 16,1-2-16-16,-1 2 16 0,0 0-1 0,0-1-3 0,2 1 10 15,-2 0-6-15,2-2 3 0,-3 3-1 0,3-6-2 16,-3 1 0-16,0-1 4 0,3 1-2 0,-7-2-5 15,4 1 3-15,-1-2 2 0,1 1 3 0,2-1-3 16,-1-2 13-16,-1 2 2 0,0-3-2 0,4-1-3 16,-6 2-2-16,6-2 0 0,0 0-2 0,0 0 0 15,0 0 2-15,0 0 0 0,-13-4-5 0,13 4-1 16,0-4-17-16,0 4-41 0,3-6-39 0,-2 1-169 16,3 0-283-16,0 1 125 0</inkml:trace>
  <inkml:trace contextRef="#ctx0" brushRef="#br0" timeOffset="-193267.04">22261 3315 116 0,'0'0'140'16,"-2"4"-16"-16,2-4-15 0,0 7-7 0,2-1-7 15,0 0-10-15,-2 0-12 0,2 0-3 0,1 1-5 16,-3 0-7-16,0 1-6 0,1-2-9 0,1 0 2 16,-4 2-9-16,2-4-2 0,0 3-6 0,-1-4 0 15,1 1 1-15,0-4-7 0,0 8-2 0,0-8-3 0,-3 4 2 16,3-4-3-16,-2 3-1 0,2-3-3 16,0 0 1-16,-4 2-7 0,4-2-15 0,0 0-40 15,0 0-45-15,-2-14-126 0,3 7-239 0,-1-1 106 16</inkml:trace>
  <inkml:trace contextRef="#ctx0" brushRef="#br0" timeOffset="-193064.26">22318 3173 60 0,'-1'-3'174'0,"1"3"-14"0,0 0-15 15,0 0-16-15,0 0-14 0,0 0-9 0,5-2-11 16,-5 2-11-16,0 0-9 0,10 7-8 0,-9-2-24 16,3-3-39-16,0 3-47 0,1-1-74 0,-2 0-67 15,-2 1-197-15,3 2 88 0</inkml:trace>
  <inkml:trace contextRef="#ctx0" brushRef="#br0" timeOffset="-192647.87">22402 3333 36 0,'0'0'166'0,"0"0"-11"16,0 0-18-16,0 0-19 0,-5 1-10 0,5-1-9 16,2 7-12-16,-4-5-8 0,2-2-11 0,0 6-5 15,-1-3-9-15,1 2-15 0,0 0 11 0,0-5-4 0,0 8-2 16,0-3-9-16,0-2-2 0,0-3-6 0,-1 4-1 15,1-4-1-15,1 6-3 0,-1-6-4 0,0 4-7 16,0-4 15-16,0 0 6 0,3 3-3 0,-3-3-1 16,0 0 1-16,0 0-5 0,9-8-6 0,-6 2-3 15,1 2 0-15,2-1-1 0,0-1 2 0,-1 1-4 16,-1 1-3-16,0-1 0 0,1 1 2 0,-3 0-6 16,3 3 4-16,-2-3-7 0,-3 4 2 0,4-4 0 15,-4 4-5-15,2-2 0 0,-2 2 2 0,0 0 0 16,5-1 0-16,-5 1-4 0,0 0 9 0,0 0-3 0,0 0-3 15,9 5 2-15,-4-1 1 0,-3-2-1 16,0 0-3-16,3 1 3 0,-1-1-1 0,1 0 1 16,-1 1-1-16,4-1 1 0,-5 0 0 0,4 1 1 0,-2-2 2 15,0 0-3-15,3 1-2 0,-3-1 4 0,0-1-14 16,-5 0 8-16,5 3-14 0,-5-3-16 16,4 0-17-16,-4 0-27 0,0 0-37 0,0 0-153 0,0 0-289 15,9-4 128-15</inkml:trace>
  <inkml:trace contextRef="#ctx0" brushRef="#br0" timeOffset="-192317.84">22658 3121 47 0,'-1'2'105'16,"1"-2"-15"-16,0 8 4 0,0-4-7 0,1 0-10 0,0 1-3 15,-1 2-7-15,3 1-5 0,-2-2-6 0,0 2-14 16,1 2 4-16,-2-1 3 0,0 1-2 16,-2 1-20-16,2 2 11 0,0-1-4 0,-2 0 1 15,-2 1-2-15,3 1-4 0,-2-2-2 0,1-2-6 0,-1 1 7 16,2 0-7-16,-2-1-5 0,2 1-4 0,0-4 2 15,-1 1 3-15,1-2 0 0,1 1-3 0,0 0-3 16,0-3-4-16,1 2 5 0,1-2 1 0,0 0-16 16,-1-1-23-16,2-1-29 0,-3-2-34 0,4 4-111 15,-4-4-215-15,5 0 95 0</inkml:trace>
  <inkml:trace contextRef="#ctx0" brushRef="#br0" timeOffset="-191964.1">22801 3251 106 0,'0'0'130'0,"0"0"-14"0,0-5-8 16,0 5-7-16,0 0-15 0,0 0-6 15,0 0-11-15,0 0-10 0,0 0-2 0,0 0-7 0,0 0-7 16,0 0-2-16,0 0-4 0,0 0-5 0,-15 5 1 15,10-2-1-15,-2-1 1 0,2 1-6 0,0 1-5 16,-3 0 2-16,0 0-1 0,-1 2-3 0,-1-2-4 16,4 3 1-16,-3-3 1 0,4 0 0 0,1-1-3 15,-3 3-1-15,5-1 3 0,-2-2-1 0,1 1 2 16,0 0-2-16,2 1-4 0,2 0 10 0,0-1 1 16,1 2 0-16,3-3 5 0,2 1-3 0,1-2 0 15,1 3-2-15,5-3-6 0,-4 2-2 0,4-3 1 16,-1 1-1-16,1 1-5 0,-5-3 5 0,4 3-1 0,-4-3-11 15,-2 2-21-15,0 0-26 0,-1-2-35 16,0 0-57-16,-6 0-115 0,4-4-271 0,-4 4 120 16</inkml:trace>
  <inkml:trace contextRef="#ctx0" brushRef="#br0" timeOffset="-190931.17">21926 3380 101 0,'0'0'149'0,"0"0"-15"0,0 0-9 0,0 0-16 15,0 0-4-15,0 0-9 0,0 0-17 0,0 0 2 16,0 0 0-16,-3-2-9 0,3 2-5 0,0 0-2 15,0 0-12-15,0 0 4 0,0 0-4 0,0 0-3 16,-1-4-2-16,1 4-3 0,0 0 0 0,-1-7-6 16,1 7-1-16,0 0 2 0,0 0 0 0,-3-4-2 15,3 4-4-15,-1-3 5 0,1 3-4 0,-3-3 0 16,3 3-3-16,-5-5-8 0,4 3-1 0,1 2-3 0,-4-5 0 16,0 2-2-16,3-2 3 0,-3 1-5 15,0-1-4-15,-1 0-5 0,1 1 6 0,-5-3-4 0,-1 0 3 16,1-1-6-16,-5-1-2 0,-2-2-1 0,-2 2 3 15,1 1 8-15,-1-2 9 0,-1 2 2 0,-5-4 5 16,3 4 3-16,2 0-1 0,2 1-4 0,6 2 4 16,-2 1-2-16,0-1 2 0,3 0-5 0,3 4-4 15,-1-1-3-15,3 0 0 0,0 0-1 0,0-1-2 16,-1 2-3-16,6 1-2 0,0 0-1 0,0 0 0 16,0 0-3-16,-7 0 1 0,7 0-4 0,0 0-1 15,0 0 3-15,0 0-3 0,0 0-2 0,7 10 4 16,-4-9-3-16,-3-1 2 0,3 4-3 0,-3-4-9 15,2 3-6-15,-2-3-5 0,0 0-8 0,4 4-2 16,-4-4-3-16,0 0-5 0,0 0-4 0,0 0-4 16,0 0-5-16,0 0-18 0,4 1-18 0,-4-1-19 0,0 0-16 15,6-6-26-15,-1 3-170 0,-1 0-342 16,1-1 151-16</inkml:trace>
  <inkml:trace contextRef="#ctx0" brushRef="#br0" timeOffset="-190641.78">21789 3148 19 0,'0'0'149'0,"0"0"-11"0,0 0-5 15,0 0-12-15,0 0-20 0,5-2-8 0,-5 2-8 16,0 0-7-16,0 0-13 0,0 0-4 0,0 0-6 16,0 0-5-16,0 0-5 0,0 0-3 0,0 0-5 15,0 0-8-15,0 0-4 0,0 0 4 0,0 0-7 16,-25 2-2-16,18-2 4 0,-1 1 4 0,-4 2 0 15,0 0-1-15,0-2 0 0,0 2 4 0,3 0-2 16,-4-1-7-16,7 0 0 0,-6 1 0 0,2-1 1 16,3 0-1-16,0 1-4 0,3-1-1 0,-1 1 0 15,0-2 0-15,3 1-3 0,2-2 0 0,-4 4 4 16,4-4-5-16,0 7 1 0,2-2-6 0,2-3 1 16,1 3 2-16,0-1-1 0,4 1-28 0,0-1-64 0,1 1-36 15,-2 1-160-15,-3 0-300 0,3-1 133 0</inkml:trace>
  <inkml:trace contextRef="#ctx0" brushRef="#br0" timeOffset="-187145.02">21606 3195 24 0,'0'0'101'15,"0"0"-7"-15,0 0-12 0,0-4-7 0,0 4-3 16,0 0-14-16,0 0-7 0,0 0 2 0,0 0-3 16,0 0-4-16,-4-3-11 0,4 3-10 0,0 0-4 15,0 0 14-15,0 0-12 0,0 0 5 0,0 0-5 16,-3-3-11-16,3 3 11 0,0 0-1 0,0 0 2 16,0 0 1-16,0 0-5 0,0 0-8 0,0 0 4 15,0 0 0-15,0 0-14 0,0 0 9 0,0 0 0 16,0 0-5-16,0 0 5 0,0 0-3 0,0 0-4 15,0 0 3-15,0 0-4 0,0 0 0 0,0 0-1 16,0 0 0-16,0 0-4 0,0 0 12 0,0 0-3 0,0 0-4 16,0 0 5-16,0 0-1 0,0 0 4 15,0 0 2-15,0 0-7 0,0 0-10 0,0 0 6 0,0 0 6 16,-5 9-2-16,5-9-4 0,0 0 5 0,0 0 6 16,6 6 3-16,-6-6-4 0,4 5 13 0,-2-2-2 15,1 1-6-15,1 0 2 0,-2 1-2 0,2 0 2 16,1-1-5-16,-3 3-8 0,2-3 7 0,-1-1-3 15,2 4-3-15,-3 0 3 0,0-2 2 0,3-1-4 16,-3 1-2-16,0 0-6 0,3-2 4 0,-5 2-3 16,4-1 5-16,-3-1 0 0,-1 1 2 0,1 1-5 15,2-1-1-15,-3 0-1 0,1 0-2 0,-1-1 3 16,0-3 2-16,0 7 0 0,0-4 2 0,0 1-5 16,0-4 4-16,-1 7-1 0,-3-3-35 0,4-4-43 15,-9 3-163-15,6-2-256 0,3-1 114 0</inkml:trace>
  <inkml:trace contextRef="#ctx0" brushRef="#br0" timeOffset="-159408.37">10672 11742 45 0,'-9'0'114'0,"9"0"-14"16,0 0-12-16,0 0-4 0,0 0-9 0,0 0-7 15,0 0-9-15,0 0-5 0,0 0-1 0,-1 4 2 16,1-4-8-16,0 0-17 0,0 0 0 0,0 0 11 15,0 0-1-15,-3 2-1 0,3-2-8 0,0 0 0 16,0 0 3-16,0 0-1 0,0 0-2 0,0 0-7 16,0 0 4-16,0 0-1 0,4 6 4 0,-4-6 1 15,0 0 1-15,0 0 6 0,0 0 0 0,0 0-2 16,0 0-3-16,0 0 5 0,0 0-3 0,0 0-2 0,0 0 3 16,0 0-3-16,0 0-2 0,0 0-2 0,0 0-7 15,0 0 1-15,0 0-3 0,0 0 0 0,4 1-6 16,-4-1 3-16,0 0-2 0,7 0-2 0,-7 0 0 15,8 0 0-15,-8 0-3 0,9 0 4 0,-2 0-4 16,0-1-1-16,1 0 7 0,-2 1-3 0,2-2 1 16,2 2-1-16,-2 0 0 0,1-3-1 0,0 3-2 15,2 0-1-15,-2 0-1 0,0-1-1 0,-4 0-8 16,2 1 7-16,0-2 2 0,1 1-6 0,3 1 1 0,2 0-1 16,0-3-2-16,-3 3 3 0,2 0-1 15,2-1 2-15,-3-1-5 0,2 2 2 0,0 0 3 0,-2-1-1 16,2 1-4-16,-1-1 1 0,0 0 1 0,-1 1 0 15,1 0-1-15,1-2-1 0,-3 2 0 0,3 0 1 16,-3 0 3-16,3 2-3 0,1-2-1 0,-1 0 1 16,2 1-1-16,-3-1 3 0,2 1-4 0,-1 0 0 15,4 1 2-15,-4-2 1 0,0 0-2 0,2 3-1 16,-2-2 0-16,1 0 0 0,-1-1 2 0,1 2-3 16,-1-2 3-16,1 2 1 0,0-2 2 0,-2 0-4 15,0 0-1-15,1 3 2 0,0-3 0 0,-2 0-2 0,2 0 1 16,1 0-1-16,-2 0 0 0,2 0 3 0,-1-3-3 15,0 3 0-15,3-1 3 0,-2-2 1 0,1 1-2 16,3-1 1-16,-1-1-2 0,1 1 2 0,-5 2-1 16,0-1 2-16,2-2-1 0,-3 1-4 0,1 0 4 15,4 1-4-15,-6 0 2 0,0 1-3 0,1-1 0 16,-3 2 1-16,-1-2 4 0,3 2-3 0,-2 0 1 16,-1 2-3-16,6-4 4 0,-6 4 0 0,-2-2-1 0,3 0 0 15,-1 0 2-15,2 1-3 0,0-1-1 16,3 0 5-16,0 1-6 0,1-2 4 0,-3 1-1 15,2 0 1-15,1-1-3 0,-2 1 2 0,2-2 0 0,-3 2-1 16,3 2 2-16,-5-2 1 0,1 0 0 0,3 2-2 16,-1-2 2-16,-1 0-2 0,2 0 0 0,-3 3 1 15,1-2 2-15,1-1-4 0,-2 1 3 0,0-1-3 16,2 3 3-16,0-3 0 0,-1 0-2 0,3 3 1 16,0-3 1-16,-2 0 1 0,4 0-4 0,2 0-1 15,0-3 1-15,0 3 0 0,1 0 0 0,1 0 3 16,0 0-1-16,-1 0-1 0,-2-3-3 0,-3 3 3 0,-2 3 2 15,4-3 2-15,-1-3-4 0,-1 3-3 0,0-1 3 16,-1 1 0-16,0-1 0 0,1-1 0 16,-3 1 0-16,2-1 2 0,1 0 2 0,-1 2 4 0,1-5-3 15,-3 5 4-15,3-2 0 0,-1 0 0 0,0-1-4 16,0 2 1-16,-2 0-1 0,5-2-3 0,-4 2-1 16,2-1 7-16,3 1-5 0,1 1 3 0,-5-1-4 15,-1 1-1-15,0 0 1 0,1 0 3 0,0 0-6 16,-3 0 5-16,2 0-3 0,0 0 0 0,0 0 1 15,4 1 1-15,-6-2-4 0,7 2 2 0,-4-2 0 16,-1 1-1-16,4 0 4 0,-2 0-4 0,4-1 3 0,1-1 0 16,4 2 0-16,-2-1-2 0,7 0 1 0,1-1 0 15,-1 1-1-15,0 0-1 0,4 1-1 16,-5 0 3-16,0 0-1 0,-7 0 2 0,1 1-3 0,-1-1 2 16,-2 1-1-16,1-1-2 0,-1 2 3 0,-4-2-1 15,0 1-4-15,-1 0 4 0,-1-1 1 0,-1 0-7 16,1 2 2-16,1-1 6 0,2-1-3 0,-5 1 1 15,3-1-1-15,-1 0-1 0,2 0 3 0,3 0-2 16,0-2-8-16,3 2 7 0,3-2 5 0,-1 2-3 16,6-2-2-16,0-1 1 0,1 2 0 0,-2 1 1 15,-5 0 0-15,6-3 0 0,-6 2 2 0,-2 1-3 0,-2-2-1 16,6 2 5-16,-3 0-3 0,1-1 0 0,-1 0 0 16,1 1 0-16,0-1-2 0,-2 1 4 15,2-1-2-15,-3 0-2 0,2 0 3 0,-1 1-2 0,-1-3 0 16,3 1 0-16,0 0 0 0,-2 1 0 0,1-1 0 15,0 0 2-15,2 1-1 0,-1 1-2 0,-3 1 3 16,0-1 0-16,2 2-2 0,-1-2-3 0,2 1 4 16,-4 0-2-16,2 0 3 0,1 1-3 0,-2 0 3 15,1 1-1-15,2-2 1 0,-4 2 0 0,4-2-1 16,-5 2 1-16,4-2-3 0,-2 2-1 0,2-2 5 16,-3 0-1-16,-1 1-6 0,4-1 0 0,-2-2 2 0,1 1-1 15,2-2 3-15,-1 2-3 0,-1-1 5 16,4 0-1-16,3-2-1 0,-4 2-2 0,-2-1 4 15,0 0-3-15,1 0 3 0,1 1-1 0,-1 0 0 0,-3-2-2 16,0-1-2-16,-1 3 5 0,-1 0-1 0,0 0 2 16,0-1-3-16,-3 2 0 0,-2-1 2 0,2 0-3 15,-1 0 2-15,0 1-2 0,-1-1 0 0,3-3-1 16,-6 4 4-16,4-1-4 0,1-1 5 0,-2 1-4 16,2 0 1-16,-3-1-2 0,2-1 3 0,2 3 0 0,-3-1-1 15,6 0 3-15,-5 2-4 0,-1-1 0 16,1 0 5-16,1 1-5 0,-1-1-1 0,0 2 0 0,-2-2-4 15,2 0 5-15,1 1 0 0,-2-1 4 0,-2 2-3 16,2-1 0-16,3 2-3 0,-4-3 5 16,2 1-2-16,-3-1-3 0,2 0 1 0,-1 3-1 0,-1-6 3 15,4 6 1-15,-1-3 2 0,-1 0-9 0,0 1 7 16,2-2 0-16,-1 1 1 0,0 0-2 0,1 0 0 16,-1 0-2-16,0 0 1 0,-2-3 0 0,2 3-1 15,-2 0 1-15,0 3 3 0,0-3-2 0,-3 1 2 0,2-1-1 16,1 0 1-16,1 0-3 0,0 1 0 15,0-1 1-15,1 1 4 0,1-1-2 0,4 0-2 0,1 0 1 16,-1 0-2-16,0 1-1 0,2 0 4 0,-3 1-5 16,1-1 3-16,0 0-1 0,-5 0 2 0,3 3-2 15,-2-4-1-15,-3 0 1 0,0 0 2 0,-5 3 0 16,2-3-4-16,0 1 2 0,3 0-1 0,-4 0 2 16,-1-1 1-16,-1 1 0 0,-5-1-2 0,12 1 1 15,-7 0-1-15,1 1 3 0,-6-2-1 0,10 1-2 16,-1 2 1-16,-4-3 1 0,2 2 1 0,1-2-2 15,-1 2 1-15,-1 0 0 0,1-2-3 0,-1 0 3 0,1 0 0 16,2 0-3-16,-2 0 4 0,-3 2 0 16,-4-2-3-16,10 1 3 0,-1 0-3 0,-9-1-1 0,5 1 3 15,-5-1-2-15,0 0 5 0,12-1-1 0,-12 1-9 16,10 0 6-16,-10 0 0 0,6 0-2 0,-6 0-1 16,8-1 2-16,-8 1 2 0,13 0 1 0,-7 0-2 15,1 1 1-15,-1-1-3 0,7 0 3 0,-5 0-2 16,-1 0-2-16,4-1 4 0,-1 2-1 0,-1-1-4 0,1-1 3 15,-3 1 3-15,-7 0 1 0,12-3-7 16,-7 3 8-16,-5 0-4 0,9 0 1 0,-9 0-2 16,6 0 4-16,-6 0-5 0,0 0 3 0,0 0-2 0,0 0 0 15,7-1-1-15,-7 1 0 0,0 0 3 0,0 0-2 16,0 0-1-16,0 0-2 0,0 0 0 0,0 0 2 16,0 0 2-16,0 0-1 0,0 0 2 0,0 0-1 15,-14 6-6-15,13-3 3 0,1-3 8 0,0 0-4 16,0 0-1-16,-3 5 0 0,3-5-3 0,0 0-3 15,-1 3 3-15,1-3-1 0,0 0 5 0,0 0-2 16,0 0 1-16,0 0 0 0,0 4 1 0,0-4 2 16,0 0-2-16,0 0-1 0,0 0-1 0,0 0-1 0,-3 3 2 15,3-3 2-15,0 0-4 0,0 0-4 16,0 0 6-16,0 0 3 0,0 0 0 0,0 0-3 0,0 0 3 16,0 0 2-16,0 0-6 0,0 0 2 0,0 0-4 15,0 0 9-15,0 0-6 0,0-15 2 0,0 11 2 16,0 0-6-16,0-1 4 0,0 1 3 0,0 4-4 15,0-8 1-15,1 7-2 0,-1 1 2 0,2-9-1 0,-2 5 4 16,2 2-3-16,-2 2 0 0,3-5 1 16,-2 2 0-16,-1 3-4 0,0 0 1 0,2-3 0 15,-2 3-1-15,0 0 1 0,0 0-2 0,0 0-1 0,0 0 4 16,0 0-2-16,0 0-4 0,0 0 3 0,0 0 3 16,6 11 0-16,-8-8-4 0,2 2-1 15,0 2 5-15,0-2-3 0,2 2-2 0,-4-1 4 0,2-1 0 16,-1 2-2-16,1-1 0 0,-1-1 1 0,1 1 1 15,-2-2 0-15,2 0 0 0,2 0-1 0,-2-4 2 16,0 8 3-16,0-8-9 0,-2 5 7 0,2-5 0 16,-2 3 1-16,2-3 0 0,0 0-3 0,0 0 2 15,-2 2 0-15,2-2 0 0,0 0-1 0,0 0-2 16,0 0 7-16,0 0-3 0,6-12 7 0,-6 9-3 16,4-1 5-16,-2-3 0 0,-2 1 2 0,2-1 0 0,-1 3-2 15,0-1 1-15,0-2 3 0,1 2-3 0,0 0 0 16,0-3 1-16,0 4-3 0,-2-1 1 0,3 2-1 15,-3-2 0-15,0 5-4 0,1-3-2 0,-1 3 0 16,1-4 1-16,-1 4 0 0,0 0 0 0,0 0-3 16,0 0-3-16,0 0 2 0,2 12 0 0,-2-7 1 15,3-1-5-15,-3 1 4 0,0 2 0 0,0-2 2 16,0 2-10-16,0-2-19 0,0 0-28 0,-3 1-30 0,1-2-56 16,2 1-240-16,-2-3-408 0,2-2 181 15</inkml:trace>
  <inkml:trace contextRef="#ctx0" brushRef="#br0" timeOffset="-157938.56">10645 11637 45 0,'0'0'129'0,"-6"-1"-15"15,6 1 0-15,0 0-7 0,0 0-4 0,0 0-4 16,0 0-12-16,0 0 2 0,0 0-3 0,0 0-3 0,0 0 7 16,0 0-10-16,0 0-3 0,0 0-6 0,0 0-12 15,0 0-11-15,0 0 2 0,0 0-7 0,0 0-7 16,0 0 0-16,0 0-3 0,0 0-4 0,0 0-2 15,0 0-3-15,0 0-1 0,0 0-5 0,0 0-4 16,0 0 2-16,0 0-6 0,0 0 4 0,0 0-1 16,0 0-5-16,0 0 3 0,0 0-3 0,0 10-5 15,2-6 3-15,-2 1 0 0,0 0-2 0,0 2-1 16,3-2 1-16,-2 2 2 0,-1-1-4 0,0 1 1 0,3 2 0 16,-3-2-4-16,1-1 2 0,1 2-1 0,1-3 0 15,0 2 2-15,-1-2 2 0,1 2-1 0,-3-2 0 16,1-1-1-16,2-1-2 0,-2 0 3 0,0 1 1 15,-1-4 0-15,3 6 6 0,-3-6 12 0,0 3 3 16,0-3 11-16,0 0-1 0,0 0 6 0,0 0-6 16,0 0-3-16,0 0-6 0,0 0 0 0,-9-16-7 15,7 12 1-15,0-2 2 0,-2 0-3 0,4 1 2 16,-1-1-3-16,-3 0-4 0,3 0 2 0,-2 1-3 16,-1-1-2-16,4 3-2 0,-3-2 3 0,0 1-9 15,3-2 2-15,0 6 1 0,-1-3-1 0,1 3 1 0,-3-4 0 16,3 4-2-16,-4-4 0 0,4 4-3 0,0 0 2 15,0-4-2-15,0 4 0 0,0 0 0 0,0 0 1 16,0 0 0-16,0 0-1 0,0 0-15 0,7 10-24 16,-6-6-27-16,-1 3-9 0,3-3-20 0,-2-1-27 15,-1-1-35-15,0 6-166 0,0-3-348 0,0-1 153 16</inkml:trace>
  <inkml:trace contextRef="#ctx0" brushRef="#br0" timeOffset="-157150.11">10692 11671 16 0,'0'0'112'0,"0"0"-14"15,0 0-15-15,0 0 4 0,0 0-10 0,0 0-2 0,0 0-9 16,0 10-4-16,0-10-10 0,0 0-17 16,0 4 17-16,0-4-8 0,0 0-4 0,2 5-3 15,-2-5-2-15,0 0 0 0,0 6 3 0,0-6-9 0,0 0 1 16,0 0 1-16,0 0 0 0,0 4-3 0,0-4 3 16,0 0 0-16,0 0 3 0,0 0 5 0,0 0 1 15,0 0 2-15,0 3 2 0,0-3 6 0,0 0 2 16,0 0 2-16,0 0-5 0,0 0 4 15,0 0-5-15,0 0 1 0,0 0-7 0,0 0-2 0,0 0-6 16,0 0-3-16,0 0 0 0,0 0-5 0,0 0-6 16,0 0 3-16,0 0-2 0,0 0-1 0,0 0-7 15,0 0-2-15,0 0-1 0,0 0-1 0,0 0-4 0,0 0 1 16,0 0 2-16,0 0 1 0,0 0-4 16,0 0-1-16,-5 2-2 0,5-2 4 0,0 0 0 0,-3 3-1 15,3-3-2-15,0 0 0 0,0 0 1 0,0 0 0 16,0 0-2-16,0 0 1 0,0 0-1 0,0 0 2 15,0 0 1-15,0 0-1 0,0 0 0 0,0 0-1 16,0 0 4-16,0 0 0 0,0 0-2 0,-4 2-3 16,4-2-1-16,-1 4 1 0,1-4-2 0,-1 5 1 15,1 1 3-15,-3-2-2 0,2 3-3 0,-1-3 3 16,1 4-2-16,-1-2 5 0,-1 1-4 0,1 0-1 0,2 3-1 16,-3-3 3-16,3 1-1 0,-3-1-1 15,2-3 3-15,0 1-3 0,1 0 3 0,-1-1-2 16,-2-1-1-16,3-3 2 0,0 5-1 0,0-5 10 0,0 4 8 15,0-4 3-15,0 0 1 0,0 0-3 0,0 0-2 16,0-14-3-16,-1 7-1 0,1 1-5 0,0-1 2 16,0-3-2-16,-2 2-1 0,1 1-2 0,1 0 2 15,-1 0 1-15,1 3-2 0,0-1 0 0,-4 1-2 16,4 4-1-16,0-7-2 0,0 4 3 0,0 3-3 16,0-5-1-16,0 5 3 0,-1-4-2 0,1 4-1 15,0 0 1-15,0 0-2 0,0-6 0 0,0 6 1 0,0 0-2 16,0 0 1-16,1-4 3 0,-1 4-1 0,0 0 1 15,0 0-1-15,0 0 1 0,0-5-11 16,0 5 11-16,0 0-3 0,0 0 0 0,0 0-1 0,0 0 1 16,0 0-3-16,0 0 1 0,0 0-1 0,0 0 0 15,0 0 4-15,-1 15-2 0,2-13-3 0,-1 6-16 16,0-4-22-16,0 1-26 0,0-1-25 0,4 2-26 16,-2-3-45-16,0 1-173 0,2-2-363 0,-4-2 161 15</inkml:trace>
  <inkml:trace contextRef="#ctx0" brushRef="#br0" timeOffset="-154861.55">10682 11727 78 0,'-2'4'190'16,"2"-4"-11"-16,0 0-8 0,0 0-12 0,0 0-10 16,0 0-11-16,0 0-9 0,0 0-15 0,0 0-13 15,0 0-9-15,0 0-11 0,0 0-6 0,0 0-9 0,0 0-14 16,0 0 1-16,0 0-5 0,0 0-7 16,0 0-1-16,0 0-7 0,0 0-4 0,0 0-1 15,0 0-3-15,0 0-4 0,0 0 1 0,0 0-1 0,0 0-5 16,0 0-1-16,0 0 1 0,0 0-2 15,0 0-3-15,0 0 3 0,0 0-5 0,0 0-1 0,0 0 1 16,0 0-1-16,6 4-1 0,-6-4-3 0,8 1 4 16,-8-1-3-16,11-1 3 0,-4 1-2 0,-1-1-2 0,-6 1 4 15,18-2-4-15,-9 1-3 0,2 0 1 16,-1 0 2-16,3-1 0 0,1 1-3 0,-1 0 3 16,0 1-2-16,1-3 1 0,0 0-1 0,0 2-3 0,-1-2 1 15,1 2 0-15,-3-1 3 0,2 0-3 0,0 2 2 16,0-2-1-16,-1-1-3 0,1 3 0 0,1 0 4 15,-1-2 0-15,0 1-3 0,1 0 0 0,-1 1 0 16,2 0 2-16,-2-1 0 0,2 1 0 0,-2 0-2 16,2-2 1-16,2 2 1 0,-3 2 0 0,4-2 1 15,-2 0 1-15,-1-2-1 0,4 4 0 0,-6-2-6 16,4 0 3-16,-1 0 1 0,0 0 1 0,2-2-2 0,-5 2 1 16,1 2 3-16,-1-2-3 0,0-2 0 15,-1 4 0-15,0-2 1 0,1 0 0 0,-3 1-1 16,0-1 2-16,1 0-6 0,0 1 6 0,-1-1 0 0,4 0 2 15,-5-1-6-15,4 1 0 0,-2 0 4 0,2-1-2 16,0 1 3-16,1-2 0 0,-1 4 0 0,3-4-1 16,-2 1-2-16,3 0 0 0,-2 1 2 0,2 0-1 15,-3 0 4-15,0 0-3 0,-1 0 2 0,2 0-4 16,-5 0 2-16,3 1 1 0,-3 0-4 0,3 1 2 16,0-1 0-16,-3 0 2 0,2 0-4 0,-3 1 4 15,1-2-1-15,3 0-1 0,-4 0-3 0,3 3 2 0,4-1-1 16,-3-2 4-16,0 2 0 0,2 0-3 0,-3-2 1 15,2 3-2-15,4-1 1 0,0 1 2 16,0-3 1-16,-2 3-5 0,-4-2 1 0,1 0 3 0,1 1-3 16,0-1 2-16,-1 0-2 0,-2 0 4 0,2-1-9 15,1 2 9-15,-1-1-3 0,2-1 1 0,2 0-5 16,2 2 4-16,0-2 0 0,-1-1 1 0,3 2 1 16,-1-2-1-16,-1 1 1 0,3 0 0 0,-2 0-3 15,0 0 2-15,1 0-1 0,-3 0 2 0,0-1 1 16,4 2-6-16,-4-1 3 0,-4 0 1 0,5 0 2 15,-1 3-2-15,-4-3 1 0,-1 0-2 0,4 0-5 0,-6 3 9 16,-1-5-3-16,3 4 0 0,-2-1 1 0,0 0-2 16,1 1 0-16,-2-2 2 0,3 1 1 15,4-1 3-15,-2 0-3 0,3-1-3 0,0 2 2 0,-1 0-1 16,2-1 1-16,-6 0-2 0,6 0 1 0,0 3 4 16,-3-3-4-16,2 0 4 0,-5 2-1 0,6 0-4 15,-1-1 1-15,-4 0-1 0,7-1 3 0,-3 0-2 16,-1 0 0-16,0 0 0 0,1 1-2 0,-1-1-2 15,-3 0 3-15,-2 0 0 0,6-1 0 0,1 1 0 16,-1-1 1-16,3 0 4 0,-3 0-1 0,2 1 0 16,0-1-3-16,0 1 4 0,1 0-1 0,0 0-2 15,-1 1 1-15,2-1 0 0,1 1 0 0,5-2-1 16,-10 2-3-16,9 0 4 0,-4 0 1 0,-1 1-3 16,-3-3 1-16,-5 0-2 0,6 1 3 0,-2-1-5 0,1 1 5 15,2 0-1-15,-2-1-1 0,-1 2 1 16,0-1 1-16,1 0-1 0,-1 0 0 0,0 0 1 0,-2 0-2 15,2-1 2-15,-4 2-1 0,-1-1-2 0,6 0 0 16,-6 0 4-16,6 1-1 0,-1-2-7 0,2 1 5 16,0 0-2-16,-2 1-4 0,2-1 7 0,0 1-2 0,0-1 1 15,0 0 1-15,-1 1 1 0,3-1-3 0,-3 0 0 16,4 0 2-16,-2 0 1 0,-1 0 0 16,2 2-3-16,-4 0 0 0,2-1 4 0,-1 0-8 0,-1 2 4 15,1-3 0-15,-1 1-4 0,0-1 0 0,1 3 7 16,2-2-7-16,-2-1 6 0,1 0 1 0,-2 0-6 15,4 1 5-15,-2-2 3 0,0 0-9 0,1 1 6 16,2 1 1-16,-5-3-1 0,1-1-7 0,2 3 7 16,-3 0 0-16,1-3-1 0,0 2-1 0,1-2 2 15,-1 3-1-15,-2 0-1 0,1-3 3 0,0 2-1 16,1 1 0-16,0-1-4 0,-1 0 3 0,0 1 1 16,-4 0 0-16,4 0-2 0,-4-2 0 0,0 0-1 0,3-1 1 15,-2 3 2-15,-3-1-2 0,2-2 1 0,-2 1 2 16,6-1-3-16,-4 1 2 0,-1 0-5 0,5-1 3 15,-4 1 0-15,0-1 0 0,0 1 2 0,-1-1-3 16,5 0 2-16,-5 2 0 0,4 0 1 0,1-2-2 16,-2 1-1-16,-3 0 3 0,4 0-2 0,0-1 0 15,-2 3 0-15,-2-2 1 0,4 1-1 0,-2 0 2 0,3-2-3 16,-4 2 0-16,0 0 0 0,-1 1 0 16,1 0 2-16,0-3-1 0,1 2 1 0,-2-1-1 15,-3 0 2-15,4 2-5 0,3-3-3 0,-3 3 9 0,-5 0-5 16,5-1 4-16,0 1-6 0,-1-1 5 0,-2 1-2 15,1 0 2-15,2-3-2 0,-3 3 2 0,2 0 2 16,-1 0-3-16,-1-1 0 0,3 1 0 0,-1 0-3 16,1 0 2-16,-5 0 2 0,4 0-1 0,-2 0 0 15,2-3 2-15,0 0-3 0,-3 2 0 0,3 1 3 16,0-1-3-16,-2 1 1 0,2-1-1 0,-3 0 1 16,0 0 3-16,3 1-2 0,-3-1-2 0,1-2 1 15,1 3 0-15,1-2-3 0,-3-1 3 0,1 2 1 16,0 1-1-16,-1-3 2 0,2 3-2 0,-2-1 0 15,4 0 2-15,-5 0-1 0,8-1 1 0,-6-1-2 0,1 3 2 16,2-1-1-16,-1 1 1 0,0-3-1 0,0 2-9 16,3-1 9-16,-4-1 3 0,1 2 0 0,3 0 1 15,-4-1-2-15,2-1-1 0,-1-1-5 0,-3 2 1 16,3 0 5-16,-3-1-2 0,2 2 1 0,-2-3-2 16,0 4 2-16,3-3 1 0,-3 1-1 0,-1 1 1 15,3-1-3-15,-5 1 0 0,4 1 0 0,1 0-1 16,0 0 3-16,1-1-7 0,-2 1 6 0,0-1 2 0,1 2-2 15,1-2-2-15,1 1 1 0,-5 0 1 16,5 0 0-16,-1 0 0 0,-3 0-1 0,-3 0 1 0,5 0-1 16,-5-2 2-16,0 2-2 0,2-3 2 0,-2 3-4 15,2-1 5-15,-4 1-1 0,3-1-1 0,-2-1 0 16,1 1 1-16,-7 1-2 0,12 1 4 0,-5-1-2 16,1 2-2-16,-4-1-1 0,1 0 2 0,-5-1-3 15,9 0 4-15,-3 0-2 0,1 3-1 0,-7-3-1 16,5 2 2-16,0-2-1 0,-5 0-3 0,0 0 3 15,8 1-2-15,-8-1 0 0,0 0 3 0,6 1 0 16,-6-1 0-16,0 0-1 0,0 3-4 0,0-3 8 0,0 0-5 16,-1 7 2-16,1-7-1 0,-5 4 0 15,2 0 2-15,2-1-1 0,1-3-2 0,-4 9 4 0,3-8 0 16,-2 3-1-16,3-1-2 0,0-3 0 0,-1 7 0 16,1-7 2-16,-3 4-2 0,2-1-1 0,1-3 2 15,0 0 0-15,0 3 1 0,0-3-1 0,0 0 1 16,-1 4 0-16,1-4-3 0,0 0 4 0,0 0-2 15,0 0 0-15,-3 4-6 0,3-4 8 0,0 0-4 16,0 0 4-16,3 4-1 0,-3-4-1 0,-3 4 0 16,3-4 1-16,4 4-2 0,-4-4-1 0,0 0 3 15,0 0 0-15,-1 5 0 0,1-5 3 0,1 3-7 0,-1-3-2 16,0 0 5-16,0 0 2 0,0 0 2 0,0 4-3 16,0-4 10-16,0 0 8 0,0 0 5 0,0 0 2 15,0 0 3-15,0 0-4 0,0 0-1 0,0 0-5 16,0 0-1-16,0 0-3 0,4-13 1 0,-4 9-3 15,0 4 0-15,0-7-1 0,0 7-3 0,0-4-2 16,0 4 2-16,0-6-1 0,0 6-8 0,0 0 6 16,0-5-1-16,0 5-1 0,0 0 0 0,0 0 1 0,0 0-2 15,0-3 1-15,0 3-4 0,0 0 2 0,0 0-4 16,4-3 3-16,-4 3 1 0,0 0-2 0,0 0-1 16,0 0 1-16,0 0 1 0,0 0-1 0,0 0 2 15,1 10-3-15,-1-10 3 0,3 7-2 0,-3-4 0 16,0-3 1-16,0 5-3 0,0-1 3 0,0 0-1 15,0-4 0-15,-3 5 1 0,3-1-2 0,0-4 2 16,0 0-5-16,3 4 5 0,-3-4 0 0,0 0 2 16,0 0 1-16,0 0-3 0,0 0-2 0,0 0 0 15,0 0 9-15,0 0 4 0,0 0 4 0,0 0-4 16,-8-10-3-16,8 6 2 0,-3-3 3 0,3 3 0 16,0-2 2-16,0-1-1 0,-1 2 0 0,1-2 0 15,1 3-2-15,-2-2-4 0,2 1 1 0,-1 1-2 0,-1-1-1 16,1 5-13-16,1-5-44 0,-1 5-73 0,0 0-99 15,-1-5-234-15,-7 4-494 0,8 1 218 0</inkml:trace>
  <inkml:trace contextRef="#ctx0" brushRef="#br0" timeOffset="-128978.7">16283 12649 12 0,'0'0'134'0,"0"0"-15"0,-4-7-7 0,4 7-1 15,0 0-10-15,0 0-6 0,0 0-3 0,0 0-10 16,3-3-3-16,-3 3-14 0,0 0-6 0,0 0-3 16,0 0-6-16,0 0-7 0,0 0-3 0,0 0-4 15,0 0 0-15,0 0-2 0,0 0-5 0,0 0 7 0,0 0-5 16,0 0 6-16,0 0-6 0,0 0 3 15,0 0 0-15,0 0-5 0,0 0 5 0,0 0-7 0,0 0-5 16,0 0 9-16,0 0 0 0,0 0 0 0,0 0-4 16,0 0 5-16,0 0-2 0,0 0-1 0,0 0-1 15,0 0 0-15,0 0-4 0,0 0 4 0,0 0 0 16,0 0-1-16,0 0-1 0,0 0-4 0,0 0-4 16,0 0 1-16,0 0-2 0,0 0 0 0,0 0-2 15,0 0-2-15,0 0-2 0,0 0-2 0,0 0-6 0,0 0 5 16,0 0-2-16,0 0 3 0,0 0-6 15,0 0 3-15,0 0 0 0,0 0-5 0,0 0 7 16,0 0-3-16,5 10-1 0,-5-10 2 0,0 0-5 16,0 0 2-16,6 2 1 0,-6-2-1 0,0 0 2 15,0 0 0-15,9 0 3 0,-4 0-3 0,2 0 1 0,0 3-1 16,0-3-1-16,0 0-1 0,4 0 1 0,0 1 0 16,-3-1-3-16,1 3 0 0,2-2 2 0,-1 1-1 15,1 0-1-15,-1 0-2 0,0 1-19 0,-4 0-17 16,2-2-16-16,-3 2-13 0,0-1-12 0,-1 1-13 0,0-1-18 15,0 0-27-15,0-1-33 0,-3 2-100 16,-1-3-292-16,6 4 129 0</inkml:trace>
  <inkml:trace contextRef="#ctx0" brushRef="#br0" timeOffset="-128694.04">16322 12823 99 0,'0'0'143'0,"-5"2"-8"0,5-2-6 15,0 0-8-15,0 0 3 0,-6 1-8 0,6-1-6 16,0 0-8-16,0 0-7 0,0 0-2 16,0 0-8-16,0 0-7 0,0 0-6 0,0 0-6 0,0 0-4 15,0 0-7-15,0 0-6 0,0 0-3 0,0 0-5 16,0 0-10-16,0 0 1 0,-1 4-4 0,1-4 0 15,4 8-3-15,-3-4-2 0,3 1-7 0,-1-2 4 16,3 3-3-16,0-3-3 0,3 3-2 0,0 0-11 16,1-1-31-16,2 0-21 0,0-3-56 0,1 2-207 15,1-3-339-15,-4-2 150 0</inkml:trace>
  <inkml:trace contextRef="#ctx0" brushRef="#br0" timeOffset="-81163.96">24576 6917 16 0,'-1'-5'78'0,"1"5"7"15,0 0-17-15,0 0-11 0,0 0 2 0,0 0-8 16,0 0-11-16,0 0 1 0,0 0-6 0,0 0-6 0,0 0-4 16,0 0-4-16,0 0-1 0,0 0-4 0,-9 9 4 15,9-9-5-15,-7 3-1 0,4 1-3 0,-1-1-4 16,0-1 3-16,0 1-4 0,-1 0 0 0,0 1 1 15,0-2-2-15,-2 1 2 0,2-1-1 0,-1 2 0 16,1 0-1-16,-3 0-3 0,3 1 1 0,-2 0 0 16,0 2 1-16,-2 0 23 0,1 1 0 0,-4 0-2 15,-1 1-2-15,-4 2-2 0,0 1-7 0,1-1 0 0,-1-2-6 16,-2 5-6-16,1-4-1 0,0 1-17 0,-1-1-7 16,1 1-1-16,0-1 0 0,2 2 4 0,-1 0-2 15,0-2 6-15,1 1 1 0,2 1 3 0,-1 0-4 16,2 1 7-16,-3 0 3 0,1 1-2 0,1 1 4 15,-4 3 0-15,3-3 3 0,-6 3-1 0,3-2-3 16,-1 2 8-16,5-5-3 0,0 2-9 0,-1-1 9 16,1 4 4-16,0-4-4 0,1-2 1 0,1 5 1 15,1-5-6-15,1-3 1 0,2 1 5 0,2-1 1 16,-1 0-4-16,0-2 1 0,0 1 1 0,2-2-4 16,1-2 3-16,3 0 0 0,-3 0 1 0,3 1-2 15,-4-2 1-15,1-1 2 0,0 2-1 0,0 1 6 0,0-2-9 16,-1 1 6-16,0-3-5 0,0 3 0 15,0 1-1-15,-3-2-2 0,3 0-1 0,0-1 7 0,1 1-2 16,-3 1 1-16,2-2 2 0,5-2-2 0,-7 3-2 16,5 0 5-16,2-3-5 0,-4 1 2 0,4-1 0 15,0 0 6-15,-4 3-1 0,4-3-2 0,0 0 2 16,0 0-2-16,0 0-14 0,0 0-49 0,0 0-55 16,0 0-122-16,6-14 55 0</inkml:trace>
  <inkml:trace contextRef="#ctx0" brushRef="#br0" timeOffset="-80595.62">23826 7321 22 0,'0'0'76'0,"-3"7"-4"0,3-7-9 15,-4 6-2-15,3-2-8 0,-1 1-3 0,-2 3 1 16,0-3-8-16,2 1 2 0,0 3 0 0,-2 2-1 16,3-2-2-16,-3 6-7 0,-1-6 2 0,2 3-4 15,2 0-2-15,-4-1-1 0,3 0 7 0,-1 1-6 16,4-2-9-16,-3 2 5 0,1-3 0 0,1 1-5 16,1-3 3-16,-4 0 9 0,5 1 0 0,-1-4 6 0,1 1-4 15,2 0 6-15,1-2 1 0,-2 0-1 16,1-1-5-16,2-2-10 0,1 0 1 0,-7 0-6 15,20-2 4-15,-10 2-8 0,0-3-16 0,2-1-36 0,-2-2-70 16,-1 2-116-16,0-2-238 0,-4 0 105 16</inkml:trace>
  <inkml:trace contextRef="#ctx0" brushRef="#br0" timeOffset="-49259.97">11940 13670 113 0,'0'0'114'0,"-7"-2"-5"0,7 2-18 15,0 0-9-15,0 0-11 0,0 0-4 16,-2-2-10-16,2 2 2 0,0 0-12 0,0 0-10 0,-3-4 3 16,3 4 1-16,0 0 4 0,0 0-6 0,0 0 1 15,0 0-3-15,0 0-3 0,0 0-3 0,0 0 4 16,0 0-1-16,0 0-6 0,0 0-5 0,-8 5 1 15,8-5-9-15,0 0 3 0,-6 5-6 0,6-5 2 16,0 3 0-16,0-3-1 0,-4 4-4 0,4-4-5 16,-1 3 8-16,1-3-4 0,-3 5 5 0,3-5-3 15,0 0 5-15,0 0 2 0,0 0-1 0,0 0-2 0,0 0 12 16,-1 3 3-16,1-3 5 0,0 0-4 0,0 0 2 16,0 0 6-16,0 0-11 0,0 0 1 0,0 0-3 15,0 0 1-15,0 0-2 0,0 0-8 0,0 0 0 16,0 0-3-16,0 0 6 0,-1 4-4 0,1-4-4 15,0 0 1-15,0 0-2 0,0 0-1 0,0 0-2 16,0 0 0-16,0 0-1 0,0 0-1 0,10 0 1 16,-10 0 0-16,0 0 2 0,10 0-4 0,-3 1 0 0,-7-1 0 15,13-3-4-15,-6 2 3 0,-2 0 2 0,3-2-4 16,-3 3-1-16,5-3-1 0,-3 3-9 16,-1-1-9-16,0 0-19 0,-6 1-14 0,12-2-12 15,-8 1-24-15,-4 1-24 0,7 0-24 0,-7 0-112 0,0 0-269 16,0 0 118-16</inkml:trace>
  <inkml:trace contextRef="#ctx0" brushRef="#br0" timeOffset="-48905.58">11914 13875 36 0,'4'3'76'0,"-4"-3"-3"16,2 5-11-16,1-3 2 0,1 1 0 0,0-1 14 0,-4-2 1 15,0 0-6-15,11 0 12 0,-6 0 1 0,-5 0 3 16,7 0 0-16,-7 0 6 0,6-2-1 0,-6 2-4 15,6-1-2-15,-6 1-4 0,0 0-9 0,7-2-9 16,-7 2-6-16,5-2-8 0,0 2-1 0,-5 0-10 16,9-3 1-16,-3 3-7 0,1 0-3 0,0-2-8 15,1 2 3-15,0-2-2 0,3 1-9 0,-3 1-21 16,0-2-24-16,-2 0-22 0,1 2-31 0,1-3-22 0,-4 1-27 16,1-1-128-16,0 3-279 0,-1-2 124 15</inkml:trace>
  <inkml:trace contextRef="#ctx0" brushRef="#br0" timeOffset="-47718.14">11982 13653 95 0,'0'0'101'16,"0"0"-6"-16,0 0-9 0,-3-3-9 0,3 3-12 16,0 0-3-16,0 0-11 0,0 0-3 0,0 0-4 15,-10 5-7-15,10-5 4 0,-1 3-10 0,1-3 2 16,0 0-7-16,-4 2-4 0,4-2-4 0,0 0-1 16,-1 3-1-16,1-3-2 0,0 0-5 0,-3 3 5 0,3-3 6 15,0 0 4-15,0 0-2 0,0 0-1 0,0 0 6 16,0 0 0-16,0 0 4 0,0 0-5 0,0 0 1 15,0 0 0-15,0 0 3 0,0 0-4 0,0 0-7 16,0 0-1-16,0 0 0 0,0 0 7 0,0 0-10 16,0 0-3-16,4 6 4 0,-4-6-5 0,1 6-4 15,-1-2 1-15,0 1 3 0,0-5-3 0,1 4 0 16,-1-4 1-16,2 5-6 0,-2-1 5 0,0-4-5 16,1 4 0-16,2-2-3 0,-3-2 2 0,4 2 3 0,-4-2 0 15,0 0-6-15,4 4 4 0,-4-4 2 0,0 0-2 16,0 0 1-16,9-6-4 0,-5 4-4 15,0-2-22-15,1 0-12 0,1 0-21 0,0 1-26 0,0-2-36 16,-1 4-81-16,-1-2-217 0,4 3 97 0</inkml:trace>
  <inkml:trace contextRef="#ctx0" brushRef="#br0" timeOffset="-47440.94">12020 13912 123 0,'1'4'155'0,"-1"-4"-10"15,8 1-16-15,-8-1-6 0,8 0-13 0,-8 0-12 16,10 0-10-16,-4 0-9 0,5-5-7 0,-4 4-15 16,0-4-26-16,-1 3-42 0,0-2-71 0,-2 1-105 15,1 2-201-15,-1-2 89 0</inkml:trace>
  <inkml:trace contextRef="#ctx0" brushRef="#br0" timeOffset="-19124.54">15525 15647 3 0,'0'0'41'0,"0"0"-3"0,0 0-8 0,0 0-1 0,0 0-2 16,0 0-2-16,0 0-1 0,0 0 2 0,-5 9 12 16,5-9 4-16,0 0 9 0,0 0 0 15,0 0 2-15,0 0-2 0,0 0 2 0,0 0-2 0,0 0-9 16,0 0 0-16,0 0-6 0,0 0-3 0,0 0-9 16,0 0 10-16,0 0-7 0,0 0-1 0,0 0 1 15,0 0-3-15,0 0-1 0,0 0-2 0,0 0-1 16,0 0-3-16,0 0-7 0,0 0 4 0,0 0 0 15,0 0-6-15,0 0 3 0,0 0-3 0,0 0-2 16,0 0 2-16,0 0-3 0,0 0-1 0,1 5-2 16,-1-5 4-16,0 0-2 0,0 0-4 0,0 0 0 15,-1 2 0-15,1-2 5 0,0 0-10 0,0 0 7 0,0 0-2 16,0 0 1-16,0 6 4 0,0-6 0 16,0 0-7-16,5 2 5 0,-5-2 3 0,3 3-5 0,-3-3 6 15,0 0 5-15,5 4-2 0,-5-4 2 0,2 3-1 16,-2 3 2-16,2-1 2 0,0 1 0 0,-2-2 0 15,3 3-17-15,-2-1 11 0,0 1-4 0,-1 4 3 16,4-3 1-16,-3 2-1 0,2-3-2 0,-2 3-3 16,1-3 0-16,1-1-4 0,-1 1-1 0,0-1 2 15,-1-2 8-15,2 0-3 0,-2 0-4 0,-1 1-2 16,0-3-1-16,0-2 5 0,0 6-2 0,0-6 2 16,4 4-4-16,-4-4-1 0,0 4 7 0,0-4-2 0,4 2-6 15,-4-2 10-15,1 4-14 0,-1-4-28 0,4 0-35 16,-4 0-36-16,0 0-81 0,0 0-200 0,0 0 89 15</inkml:trace>
  <inkml:trace contextRef="#ctx0" brushRef="#br0" timeOffset="-17976.72">15575 15768 2 0,'0'0'105'0,"0"0"-15"15,0 0-12-15,0 0-2 0,0 0-10 0,0 0 0 16,0 0-15-16,0 0 3 0,-3 7-11 0,3-7-4 16,0 0-4-16,0 0-5 0,0 3 3 0,0-3 5 15,0 0 0-15,0 0 7 0,0 0-6 0,0 0-1 16,0 0-3-16,0 0-3 0,0 0 1 0,0 0-10 16,0 0-2-16,3 5-2 0,-3-5-2 0,0 0 3 15,1 4 0-15,-1-4-5 0,4 1 4 0,-4-1-2 0,5 2 1 16,-5-2-4-16,10 0 11 0,-3 0-7 15,-7 0 5-15,9 0 2 0,-9 0-4 0,11-2 3 16,-7 4-1-16,4-4 7 0,-2 1-2 0,-6 1-2 0,13 0 0 16,-5 0 0-16,-2 0-6 0,2-3-2 0,0 3 2 15,2 0-7-15,-3 0 0 0,3-1 0 0,1 1-5 16,-2 0 0-16,3-1 4 0,-4 1-4 0,2-1 1 16,4 1-1-16,-5 1-5 0,4-1 5 0,1 0-2 15,-1 0 1-15,-2 0-1 0,2 0 0 0,-1 0-3 0,2 0-1 16,-1-2 2-16,0 0 3 0,0 2-4 15,1-1-1-15,-1 1-3 0,6 0 1 0,-6-1 0 16,1 1 1-16,4-1 1 0,-4 2-2 0,-1-2 3 0,2 1 3 16,2-2-5-16,-2 2 1 0,-2 0-6 0,5-1 2 15,-4 4-1-15,4-6 4 0,-5 1 0 0,2 2-3 16,-2 0 4-16,0-2-4 0,0 1 0 0,3 1 5 16,-5 1-6-16,2-2 1 0,1 1 2 15,0 0 1-15,0-2 1 0,-1 1-1 0,6 0 0 0,-2 0-1 16,1 1-1-16,-5 0 1 0,6-1-1 0,-6 2 3 15,8-1 3-15,-3 0-4 0,-3-1-7 0,2 1 6 16,0 0 2-16,-1-2-2 0,-3 2 3 0,2 0-3 16,-4 0 2-16,0 0-4 0,2 0 5 0,-2 2-1 15,2-2-2-15,-1 0-2 0,-1 1 5 0,1-1-1 0,-1 1 1 16,3-1 2-16,-1 1-5 0,0-1 3 0,3 1-5 16,2-2 1-16,1 2 2 0,-6-1 0 0,1 2-1 15,4-2 1-15,1 0-3 0,-5 0 1 0,-1 0-1 16,1 0 4-16,0 0-4 0,0 0 2 0,-1 0 1 15,1 0 1-15,-1 0-2 0,1 1-4 0,0-1 5 16,4-1 2-16,-4-1-7 0,-1 2 2 0,1 0-2 16,-3 2 3-16,0-2 1 0,3 0 2 0,-3-2 1 15,3 2-1-15,-2-1-4 0,0 0 2 0,1-1-3 16,-4 0 0-16,4 1 4 0,-4-3-2 0,1 3 6 16,-1-1-4-16,-1 1-1 0,-2-2 0 0,3 1 0 0,2 0 3 15,1 0-1-15,1-1-1 0,-2 3-4 0,1-1 0 16,2-2 0-16,-3 1 0 0,3 1 2 15,-1-1 4-15,0 2 0 0,1-2-4 0,-4 1-7 0,4 0-7 16,-2 0-1-16,-2 1 1 0,4 0-5 0,-1-2 7 16,0 1-2-16,-1 1 3 0,0 1 0 0,-2 1 4 15,2-1 6-15,-2-2-3 0,0 2 4 0,-1-1 4 16,1 0 7-16,2-1 11 0,-3 1 2 0,2-2 2 16,-2 1-3-16,0 0 1 0,2-2-8 0,0 1 1 0,-1-1 1 15,0-1-1-15,2 0-4 0,1 2 0 16,-2-2-1-16,2 1-3 0,0 0 0 0,-2-2-4 15,1-1 1-15,2 4 0 0,-1-3 1 0,4 0 0 0,-4 1-2 16,1 1 1-16,0 2-1 0,0-1 0 0,-1 1-1 16,-4-1-2-16,0 0 3 0,-3 2-1 0,2 0 0 15,1 0 2-15,-1 0-1 0,-2-2-1 0,-6 2-1 16,13 0 4-16,-8 0-3 0,-5 0 0 0,11 2 2 16,-4 0-4-16,-7-2 1 0,10-2 1 0,-2 4-3 15,-3-2 1-15,0 2-2 0,-5-2 5 0,13 0 0 16,-4-2-2-16,-2 0 1 0,4 0-2 0,-1-1-4 15,-4 2-21-15,3 0-34 0,-2-3-62 0,-4 3-179 16,2-4-325-16,-1-1 144 0</inkml:trace>
  <inkml:trace contextRef="#ctx0" brushRef="#br0" timeOffset="-14977.26">17985 15666 126 0,'0'0'133'16,"2"5"-8"-16,-2-5-18 0,0 0-10 0,0 0-10 15,4 2-6-15,-4-2-9 0,0 0-3 0,0 0-15 16,4 3 0-16,-4-3-7 0,0 0 0 0,0 0-9 0,5 2-7 16,-5-2-2-16,0 0 1 0,0 0-1 15,0 0-3-15,0 0-6 0,4 1 0 0,-4-1-2 0,0 0 3 16,0 0-5-16,0 0 3 0,0 0-10 0,4 1 10 16,-4-1-5-16,0 0-5 0,3 3 2 0,-3-3 3 15,0 0 2-15,2 4 6 0,-2-4 0 0,5 4 3 16,-5-1-3-16,0-3-2 0,5 1-8 0,-1 2 4 15,-4-3-1-15,4 4 7 0,-1-3 4 0,-3-1-2 16,5 4-5-16,-4-2-2 0,-1-2 1 0,9 3-3 16,-5 0 3-16,-1-1-6 0,3 2 3 0,0-1 0 15,-1-2-11-15,1 0 1 0,0 0 3 0,1 1-3 0,1-2 3 16,-2 2-1-16,3-1 4 0,0-1-7 0,2 1 5 16,-1 0 1-16,1 1 0 0,0-2 5 0,2-2 3 15,-1 4-7-15,-1-2 10 0,2 0-3 0,1 1-1 16,-1-1-2-16,0 0 1 0,1 1-5 0,-1-1 0 15,5 0-3-15,-6 3 4 0,2-3-6 0,1 0 2 16,2 3-1-16,-4-2-1 0,6 0 1 0,-6 0-1 16,1-1 0-16,0 3 3 0,4-2-1 0,-4 2 1 15,1 1 0-15,2-4-2 0,-3 0 7 0,-1 0 0 0,6 1-6 16,-5-1-1-16,5-1 0 0,-2 1 2 16,-2-2-4-16,3 1-2 0,-1 0 3 0,-1-2-3 15,-3 2-1-15,8 0 2 0,-2 1 0 0,1 0 0 0,1 0-2 16,-3 0 2-16,5 1 1 0,7-2-1 15,2 2 5-15,0-1 0 0,-2 0-11 0,3-3 2 0,-4 2 0 16,3 0 2-16,-4 0-4 0,-5 0 2 0,5-1 0 16,-7 4-2-16,-2-2 1 0,1 1-2 0,1-1 3 15,-8 0-3-15,9-1 1 0,-5 1 0 0,1 1-3 16,0-1 0-16,0 1 4 0,5-1-2 0,-8 1-1 16,3-1 2-16,4-1-4 0,-3 1 5 0,0 0 0 0,9 0-3 15,0 1 4-15,-6-2 0 0,6 0 2 16,4 0-1-16,-1-1 5 0,0 2 4 0,2-3 0 15,-3 3-1-15,-4 0-2 0,2 0 0 0,3-2-1 0,-3-1-1 16,-6 4-1-16,-1-2 1 0,-1 1-4 0,8 0 3 16,-7 1-1-16,-2-1 1 0,2 2-2 0,-2-2 3 15,-1-2-3-15,4 1 0 0,-3 0 0 0,-1-2-1 16,2 3-1-16,-1-2 3 0,-1 2 0 0,0-2 0 16,0 1 1-16,-1-2-2 0,3-1 3 0,-6 4 3 15,5-2-2-15,4-1 2 0,4 0-2 0,-5 3 0 16,6-5 0-16,-1 1-2 0,2 2 2 0,-1-4-2 15,0 1-1-15,2 1 0 0,-3 0 3 0,-2-1-3 16,-3 0 1-16,0 2 0 0,-1-1 0 0,-3 2 2 16,1 0-4-16,-1-2 0 0,0 2 1 0,3-1-1 15,-5 2 0-15,-2-2 2 0,3 1-3 0,-3 2-1 16,-1-1 1-16,2-3 0 0,-2 2-2 0,1 0 2 0,3 0-1 16,0 0 1-16,0-2 1 0,2 3 0 15,-1-4-5-15,1 1 5 0,2 2-4 0,-2 0 4 0,1-2-1 16,2 1-4-16,-3 1 0 0,9-3-2 0,0 3-5 15,-1-1 0-15,-5 1-4 0,-3-1 0 0,8 1-3 16,-5-1 5-16,-1 2 1 0,-3-2-3 0,1 1 3 16,1 0 4-16,-4-1 0 0,-2 2 1 0,-1 1 2 15,1-1 1-15,-5 0 1 0,0-1-1 0,-1 1 4 0,3 0 0 16,-3-2-2-16,0 0 0 0,2 2 1 16,-1 1 1-16,1-3-4 0,0 2 5 0,-4 0-4 15,2 1 2-15,-1 0 0 0,-1 1 0 0,4-1 0 0,-3 1 0 16,0 1 0-16,2-1 2 0,-4 0-6 15,3 2 4-15,-3 0 0 0,4-1 0 0,0 1 2 16,-4-1-5-16,0 1 0 0,3 1 3 0,-3-3-2 0,1 3 2 16,-2 0 1-16,1 1 0 0,-1-2-1 0,-1 1 0 15,1 1-1-15,-2-2 2 0,0 2-1 0,1 0 5 16,0 0-4-16,-1-1 1 0,0 2-2 0,-2 3 3 16,0-4-2-16,0 0 1 0,0 4 1 0,0-4-2 15,1 0-1-15,-1 3 4 0,1-4-3 0,0 3-1 0,1-2 0 16,2 2 0-16,-2-1 0 0,1 1-2 15,1-3 1-15,2 2 0 0,-1-2 2 0,-1 1-1 16,1-1 1-16,3 2-1 0,0 0-1 0,0 0 2 0,0-1-2 16,2 1 2-16,0-1 0 0,-1-2 0 0,2 0 0 15,-1 1-2-15,-3-2 4 0,2 1-3 0,1 0-3 16,-1 0-5-16,3-3 2 0,2 0-8 0,-4 0 2 16,-2 0-3-16,2 0 2 0,2 0-4 0,-5 0 3 15,3 0 3-15,-1-2 3 0,2 1-1 0,-4-1 2 16,1 1 0-16,2 1 1 0,-3-3 1 0,2 2-1 15,0 1 6-15,-2-1-1 0,-2 1-4 0,4-1 4 16,0 0 0-16,0 1-2 0,1 0 0 0,3 0 1 16,-4 0-3-16,5-2 4 0,-5 4-6 0,3-2-6 15,-1 0-15-15,2 0-6 0,0 0-5 0,-1 0 5 0,6 0 0 16,-6-2 5-16,-1 2 1 0,1-1 7 0,-2 0 2 16,5 0-2-16,-6 1 6 0,0-2 8 0,4-1 6 15,-7 3 6-15,1-2 2 0,3 2 4 0,-4-3 6 16,6 1-1-16,-7 0-1 0,0 0 1 0,-1 1-1 15,4-1-4-15,-6 0-2 0,-2 2 0 0,9-5 0 16,-2 2 1-16,-3 1-5 0,-1-1 2 0,-3 3 2 16,5-4-2-16,-1 3 0 0,-1-2-4 0,-3 3 3 15,2-4-2-15,-2 4-1 0,3-2 0 0,-3 2-1 16,0 0-2-16,4-2 0 0,-4 2 3 0,0 0-1 16,0 0-2-16,0 0 1 0,0 0 0 0,0 0 3 15,0 0-4-15,0 0 6 0,0 0 2 0,0 0 6 0,2-3-4 16,-2 3 5-16,0 0 8 0,0 0 2 0,0 0 1 15,0 0 6-15,0 0 0 0,0 0 0 16,-2-7 2-16,2 7-1 0,0 0-8 0,-3-3-3 0,3 3 2 16,-2-5-3-16,2 5 2 0,1-5-2 0,-1 5 1 15,-4-4 1-15,4 4-1 0,-1-3 0 0,1 3 4 16,0 0-7-16,-3-7-1 0,2 5-2 0,1 2-1 16,-3-6-2-16,1 5 1 0,2 1 0 0,-3-3 1 15,3 3-1-15,-5-7-1 0,5 7-3 0,-1-3 0 0,1 3 1 16,-4-4-3-16,4 4-3 0,0 0 1 15,0 0-2-15,-2-1 2 0,2 1-1 0,0 0-2 16,0 0 2-16,0 0-4 0,0 0 1 0,0 0-1 0,0 0 1 16,0 0-1-16,0 0-1 0,0 0 0 15,-3 12 0-15,4-8 0 0,1 0 0 0,-2 2 3 0,-2 1-1 16,1-1 3-16,0 2-6 0,1-1 3 0,-3 2-3 16,3-1 3-16,-1 1-3 0,1-4 0 0,0 3 1 15,0-1 2-15,-3 0-4 0,3-2 1 0,-2-1 1 16,3 2-3-16,-1-1 2 0,0-5 1 0,-1 7 0 15,2-4 2-15,-1-3 2 0,0 4-4 0,0-4 1 16,1 4 1-16,-1-4-4 0,0 0 3 0,0 0 1 16,0 0-3-16,0 0 3 0,0 0-2 0,0 0 2 15,0 0-1-15,0 0 1 0,0 0-4 0,0 0 4 16,0 0-1-16,0 0-4 0,0-13 3 0,0 8 0 0,0-1 0 16,0 6 2-16,-1-9-1 0,1 4 2 0,0 0-1 15,1 0 1-15,-1 0-2 0,0-2-1 0,0 2 2 16,3 1-2-16,-2 0 3 0,2 0-1 0,-3 0-3 15,0 4 1-15,1-5-1 0,-1 5-1 0,3-5 0 16,-3 5 0-16,0-3 2 0,0 3 0 0,0 0 2 16,0 0-3-16,0 0 0 0,0 0 1 0,0 0 0 15,1 13-1-15,0-9 1 0,-1 3-1 0,0-2 1 16,0 3 2-16,0 1-2 0,0-4 0 0,-1 4 4 0,1 0-2 16,-1 0 0-16,-1 1-1 0,2 0-1 15,-1-1 0-15,1 0 1 0,-1-1-4 0,1 0-12 16,-3-2-33-16,2 1-28 0,-2-2-38 0,3-2-57 15,-2-1-236-15,2-2-441 0,-8 2 196 0</inkml:trace>
  <inkml:trace contextRef="#ctx0" brushRef="#br0" timeOffset="94481.92">24263 1692 42 0,'0'0'65'0,"0"0"2"0,0 0-6 0,0 0-6 16,0 0-2-16,0 0 2 0,0 0-16 0,0 0 4 15,0 0 5-15,0 0-8 0,0 0 0 0,0 0 1 16,0 0-15-16,0 0 0 0,0 0 5 0,0-4-5 15,0 4-11-15,0 0 10 0,1-4-7 0,-1 4-1 16,0-4-3-16,0 4 5 0,0 0-18 0,3-4 13 16,-3 4-1-16,0 0 8 0,0 0-6 0,0 0 6 15,0 0 0-15,1-3-8 0,-1 3 15 0,0 0 0 16,5-3 2-16,-5 3 1 0,0 0 5 0,0-4-2 16,0 4-10-16,0-5 3 0,0 5 0 0,0 0-4 15,0 0-6-15,-3-5 4 0,3 5-2 0,0 0-8 16,-2-6 4-16,2 3-3 0,0 3-7 0,0 0 7 15,-1-3-4-15,1 3 2 0,0 0 0 0,-3-7-6 16,3 7 0-16,0 0 2 0,-1-3 1 0,1 3-2 16,-6-2-1-16,6 2-3 0,0 0 5 0,-3-4-15 15,-1 3 2-15,2-3 6 0,2 4 9 0,-6-3-9 0,6 3-7 16,-6-3 5-16,6 3 7 0,-4-3-4 16,4 3-2-16,-4-1-2 0,4 1 3 0,0 0 1 15,-5-3-3-15,5 3 3 0,-4-3-8 0,4 3 9 16,0 0-6-16,-5-2 2 0,5 2 9 0,0 0-4 0,-7 0-17 15,7 0 17-15,-3-4-1 0,3 4 2 16,0 0 0-16,0 0-3 0,0 0 11 0,-10 1-10 0,10-1-6 16,-7 3 6-16,7-3 1 0,-5 1-5 0,5-1 2 15,-6 2 4-15,2 0-1 0,4-2 0 0,-5 3-6 16,5-3 3-16,-6 2 3 0,2 1-3 0,0-2 9 16,4-1-7-16,-6 4 0 0,2 0 4 0,0-3-6 15,1 1 1-15,3-2 0 0,-7 5 2 0,3-4-1 16,1 2-4-16,-3 2 5 0,4-2-7 0,-2 0 5 15,1 0-1-15,-1 3 1 0,3-3-4 0,-2-1-5 16,1 2 12-16,-1 1 2 0,1-2-10 0,0 1 2 16,1 1 4-16,1 0-8 0,-1 0 10 0,1-2 5 15,0 1-8-15,0 1 0 0,-4 0 0 0,4-5 0 16,4 7 0-16,-4-3-5 0,2 0 6 0,0 0 3 16,-1-1-1-16,0 1-4 0,-1-1 5 0,4 0-4 15,-1 1-2-15,-1-1 3 0,2 1-7 0,-1-1 14 16,1 2-4-16,-2-3 0 0,6 1-5 0,-5 1 4 15,3-1-3-15,-1 2 9 0,0-4-2 0,2 2-3 16,0 0-4-16,-1 1 0 0,-1-3-4 0,3 2 7 0,1-1-2 16,-3 0 2-16,1-2 7 0,-1 0-5 15,4 0 2-15,-1 2-4 0,-2-4-1 0,1 0 10 16,0 2-9-16,-3-2 18 0,3-1-16 0,-3 0 6 16,1 1 3-16,1-1 10 0,-2-1-7 0,0-2-3 0,-1 1-1 15,1-1-5-15,0 1 3 0,-1 0-6 0,1 0 8 16,-2-2-10-16,1 1 2 0,-2 1 2 15,1-1-1-15,-2 1 0 0,2-1 8 0,-2 1-8 16,0-2-3-16,-1 1-2 0,0-1 4 0,-1 0-3 0,0 2 4 16,-2-1-1-16,2-2-1 0,-2 5 3 0,2-3-8 15,-3 3 0-15,0-2 4 0,0 1-2 0,3-1 0 16,-3 1 3-16,2 0-4 0,-2 3-10 0,0-2 4 16,4 3-13-16,-10-4-23 0,6 4-25 0,4 0-49 15,-13 2-132-15,8-4-269 0,-3 4 120 0</inkml:trace>
  <inkml:trace contextRef="#ctx0" brushRef="#br0" timeOffset="95199.27">24218 1838 76 0,'3'-3'88'0,"-3"3"-8"0,0 0-4 15,0 0-3-15,0 0 0 0,0 0-3 0,0 0 3 16,0 0-9-16,0 0-7 0,0 0-5 16,0 0-3-16,0 0-8 0,0 0-3 0,0 0-4 15,0 0-10-15,0 0 5 0,0 0-10 0,0 0 6 0,2 10 2 16,0-5-11-16,-4 0 2 0,2-1 1 0,0 1 4 15,0 3 0-15,0 1-6 0,0 1-7 0,0 1 7 16,0 0-2-16,2 1-5 0,0-1 2 16,-2 5 17-16,0 1 4 0,1-5 3 0,3 4-3 0,-4-1-2 15,2 2 3-15,0 0 6 0,0 0-4 0,-2-3-2 16,0 6-9-16,3-5 8 0,-3 1-8 0,0 1 7 16,1 0-3-16,-1 0-6 0,0-4 1 0,-1 3-1 15,2-1-4-15,-2 1-2 0,1-2 2 0,0-1-7 16,0 0 3-16,0-2-10 0,0 2 11 0,0-2-4 15,0 1-5-15,0-2 3 0,1 0 0 0,-1-4 5 16,0 0-7-16,-1-1 1 0,1-1-2 0,0 1 2 16,0 0-3-16,-3-2-17 0,3-3-24 0,0 0-25 15,-6 0-41-15,6 0-42 0,-5-8-126 0,3 1-292 16,0-2 129-16</inkml:trace>
  <inkml:trace contextRef="#ctx0" brushRef="#br0" timeOffset="96015.25">24301 1915 40 0,'0'0'92'15,"-5"-2"-1"-15,5 2-13 0,0 0 8 0,-1-5-13 16,1 5-3-16,-1-3-9 0,1 3 9 0,0 0-9 0,0 0-2 15,0 0 0-15,-3-4 0 0,3 4-10 0,0-5 7 16,0 5-9-16,0 0 5 0,0 0-1 0,0-5 2 16,0 5 0-16,0 0-2 0,3-3 0 15,-3 3 0-15,0 0-1 0,-3-4-1 0,3 4-7 0,0-4 4 16,0 4-8-16,0 0-3 0,0 0-4 0,0 0 3 16,0 0-7-16,0 0-7 0,-4-3 1 0,4 3-6 15,0 0 9-15,0 0-11 0,-13 3-7 0,13-3 6 16,-10 1-2-16,3 2-2 0,0 1-1 0,1-2 1 15,-4 4 0-15,3-1-5 0,-2-1 1 0,-2 1 1 16,2 2-2-16,0-1 2 0,0 1-2 0,-3-2 1 16,5-1-1-16,-1 5 0 0,2-4 0 0,2-1 0 15,-1 3 0-15,0-1 4 0,1-3-5 0,1 3-2 16,1-2 1-16,-1 0 1 0,-2-3-2 0,4 3 5 16,1-4-1-16,-1 4-5 0,1-4 9 0,0 0 5 15,-4 2 4-15,4-2-2 0,0 0-3 0,0 0 4 16,6-10-3-16,0 6-4 0,-2-2-5 0,1-1 5 15,0 4-6-15,3-6 2 0,-2 3 0 0,1-1-2 16,1 0 3-16,-2 0-3 0,0 0 1 0,1 1 0 16,-2 1-1-16,1-2 0 0,1 1-9 0,-1-2 9 0,0 3 0 15,-2 1-3-15,1-3 0 0,-1 2 0 16,1 0-3-16,-1 1 5 0,1-1-1 0,-4-1 1 16,3 4-4-16,-4-2-1 0,0 4 3 0,4-6 4 15,-4 6-5-15,4-3-2 0,-4 3-1 0,1-4 3 16,-1 4 4-16,0 0-7 0,0-4 2 0,0 4 2 15,0 0-6-15,0 0 8 0,2-3-6 0,-2 3 6 16,0 0-2-16,0 0-3 0,0 0 0 0,0 0 1 0,0 0-1 16,0 0 3-16,6 11-4 0,-2-8 6 0,-3 0-3 15,5 1 1-15,-2 1-1 0,0 0 2 16,1 1 2-16,2 0-1 0,0 4-4 0,-2-3 2 0,4 3 2 16,-1 0 1-16,0-1-3 0,-2 1 1 0,3 4 2 15,-4-2-4-15,-1-4 2 0,1 3-13 0,0 2-29 16,-2-3-25-16,2 0-43 0,-3 0-39 0,0-2-143 15,-1 2-313-15,-1-3 139 0</inkml:trace>
  <inkml:trace contextRef="#ctx0" brushRef="#br0" timeOffset="96747.84">24301 2363 95 0,'0'0'123'0,"0"0"-11"15,0 0 0-15,0 0-14 0,3 2-22 0,-3-2 0 16,0 0-9-16,0 0-2 0,0 0-2 0,0 0-2 0,0 0-11 16,0 0-2-16,-13 3-10 0,8-1-5 0,0 0-5 15,-3-1 6-15,-1 1-1 0,4 0-5 0,-4 3 3 16,0-1-3-16,-2-1 2 0,0 2 0 16,2-1-9-16,1 1-4 0,-1-2 2 0,2 0 6 0,1 4-8 15,0-3-3-15,0 0-5 0,0-2 5 0,2 4 0 16,0-3 0-16,0 0-4 0,1-1 4 0,3-2-1 15,-5 2-3-15,5-2 10 0,-6 1 4 0,6-1-3 16,0 0-6-16,0 0 4 0,0 0-5 0,2-10-2 16,-1 3 1-16,2 2-3 0,-1 2-1 0,1-6-1 15,0 4-1-15,3-3 0 0,-3 1-2 0,3 0 2 16,-3 0 2-16,1-3-6 0,0 3 1 0,1-3 1 16,-1 6-2-16,0-2-1 0,-3-1 8 0,2 3-6 15,-1-1-1-15,1 2-4 0,-1-2-2 0,0 3 2 16,0-3 5-16,-2 5-3 0,3-2 7 15,-2-1-7-15,-1 3 0 0,6-1-1 0,-6 1 0 0,0 0 2 16,0 0-4-16,11 4 3 0,-9 0-3 0,2-1-2 16,1 2 6-16,1 3 0 0,0-2-8 0,-3 1 6 15,5 1 3-15,-4-1 1 0,1 3 0 0,1-3-6 0,1 0 6 16,-1 2 1-16,1-3-3 0,0 3 2 16,-2-6 1-16,-1 2-3 0,3 0 4 0,-1 0-3 0,2-3-1 15,-2-2-18-15,-1 2-43 0,2-4-49 16,-7 2-170-16,9-3-301 0,-3-6 133 0</inkml:trace>
  <inkml:trace contextRef="#ctx0" brushRef="#br0" timeOffset="104183.28">24486 1700 55 0,'0'0'48'0,"0"0"-3"0,0 0-4 0,0 0-7 0,0 0-4 16,0 0-8-16,0 0 4 0,0 0-7 0,0 0 5 16,0 0-4-16,0 0-10 0,0 0 6 0,0 0-2 15,0 0-2-15,0 0-6 0,0 0 6 0,0 0-3 16,0 0 4-16,0 0-10 0,0 0 14 0,0 0-5 16,0 0 0-16,0 0-1 0,0 0 0 0,8 5 6 15,-8-5-4-15,0 0-15 0,9 2 8 0,-5-2 5 16,6 1-1-16,-5 0 1 0,3 0-3 0,0 1-1 15,1-1 6-15,0-1-10 0,1 0 3 0,1 1-3 16,-2-1 3-16,0 3-4 0,4-3 5 0,-3 2-3 16,0-2-3-16,2 2 3 0,-2-2-3 0,-1 1 0 15,1 0-3-15,-1 2-1 0,0-2 6 0,1 1 1 16,2 0-1-16,-2-2 2 0,0 0-8 0,-1 3 2 16,2-3 3-16,1 0-4 0,-1 1 6 0,-1 0-4 15,0-1 0-15,0 2-3 0,-3-2 6 0,-1-2-3 16,2 2 5-16,-8 0-10 0,11 0 6 0,-6-1 1 15,-5 1-3-15,10 0 4 0,-10 0-2 0,6 1-1 16,-6-1 0-16,0 0-3 0,7 2-3 0,-7-2 8 16,7 0 2-16,-7 0-4 0,6 1 6 0,-2 1-8 15,2 0 2-15,-2-1-1 0,-4-1 5 0,9 2-4 16,-5 0-1-16,-4-2 7 0,6 0-5 0,-6 0-6 16,7 3 3-16,-7-3-1 0,0 0 1 0,6 0-1 0,-6 0 3 15,0 0-1-15,0 0 9 0,0 0 4 16,5 0-7-16,-5 0-2 0,0 0 7 0,0 0-10 15,0 0 5-15,0 0-3 0,0 0 1 0,0 0 5 16,0 0-7-16,0 0 6 0,0 0-1 0,0 0-11 0,0 0-11 16,0 0-28-16,0 0-68 0,0-5-121 0,0 5 54 15</inkml:trace>
  <inkml:trace contextRef="#ctx0" brushRef="#br0" timeOffset="106182.2">25286 1637 24 0,'-7'4'82'0,"7"-4"-2"0,0 0-15 15,0 0 2-15,0 0-25 0,0 0 9 0,0 0-8 16,0 0 5-16,0 0-9 0,0 0-4 0,0 0-6 16,0 0-1-16,0 0 0 0,0 0-10 0,0 0 4 15,0 0 2-15,0 0-4 0,0 0-3 0,0 0-1 16,0 0 1-16,0 0-9 0,0 0 5 0,0 0 8 15,0 0 5-15,0 0-9 0,-2 3 0 0,2-3 3 16,0 0-3-16,0 0-5 0,0 0 0 0,0 0-1 16,0 0 2-16,0 0-3 0,0 0 7 0,0 0-6 15,0 0 6-15,0 0-9 0,0 0 7 0,0 0 2 16,0 0-3-16,0 0-2 0,0 0 0 0,0 0 4 16,0 0-3-16,0 0-1 0,0 0 1 0,0 0-5 15,0 0 12-15,0 0 0 0,-5-10-13 0,3 6 7 16,2 4-2-16,0 0-5 0,-3-7 5 0,2 4-3 15,0 0 2-15,1-1-9 0,-1-2 5 0,-1 1 3 16,2 1-9-16,0-4 0 0,0-1-2 0,0 2 6 16,2-3-2-16,-4-3 3 0,4-4 0 0,-2 6-8 15,1-4 1-15,-1-2 0 0,0 1 0 0,-1 1 3 16,1-1-13-16,-2-1 8 0,4 4 0 0,-2 1 0 16,1 2 1-16,-1-1-5 0,0 1 6 0,0 0 0 0,0-1-3 15,2 2 4-15,-2 0-3 0,2 4 3 0,-1-3-8 16,1 2 0-16,-2-2 11 0,2 1-2 15,-1 2 4-15,1-2-6 0,0 2 4 0,-2 1-5 16,2-1-6-16,-2 0 7 0,0 1-9 0,0-2 10 0,0 1-8 16,0 3 3-16,0 2-12 0,0-10 1 0,0 8 17 15,0 2-5-15,0-8-8 0,0 4 7 0,0-1 3 16,0 2-4-16,0-2 3 0,0 5-2 16,0-7-3-16,0 1 7 0,-2 1 4 0,4 2-1 0,-2-2-5 15,0 0-3-15,-2 0 5 0,2 5-5 0,0-7-11 16,-2 2 23-16,2 5-6 0,0-5-2 0,0 5 5 15,-1-4-4-15,1 4-1 0,0-7 3 0,0 7-3 16,0 0-1-16,-1-3 3 0,1 3-1 0,0 0 6 16,0 0-6-16,0 0-3 0,0 0 2 0,0 0 4 15,0 0-5-15,-13 6 2 0,12-2 2 0,1-4-11 16,-4 4 10-16,2-1 1 0,-1-2 9 0,3-1-10 16,-5 6-8-16,1-2 10 0,-1-1-3 0,1 0-7 15,-1-1 12-15,0 3-7 0,0-3-6 0,0 1 6 16,0-1 1-16,0 0 0 0,-1 1-4 0,1-2 4 15,1 1 3-15,-1 0-6 0,5-2-2 0,-10 4-1 16,10-4 9-16,-5 1-11 0,5-1 11 0,-5 1-4 16,5-1 3-16,0 0-3 0,0 0 4 0,0 0 1 15,0 0-7-15,-7-4 2 0,7 4-6 0,0 0-1 16,0-6 4-16,0 6 3 0,0 0-2 0,4-6-2 16,-4 1 3-16,4 1-3 0,-4-1 4 0,4 2-4 15,0-1 2-15,-3-2-4 0,2 2 2 0,-1 1-2 16,2-4-6-16,-3 3 14 0,3 1-8 0,0 1 7 15,-3-4 2-15,3 2 0 0,-1-1-9 0,-1 2 7 16,1-2 1-16,-2 1-1 0,3-2-1 0,-2 2 0 0,1 2 2 16,-1-1 1-16,0-1-2 0,-2 4 5 15,4-5-6-15,-3 2-1 0,-1 3 6 0,0 0-1 16,4-5-8-16,-4 5 6 0,0 0-5 0,2-1 1 16,-2 1 9-16,0 0-2 0,0 0-5 0,7-1 0 15,-7 1 3-15,0 0 0 0,10 2 9 0,-10-2-9 0,10 3 5 16,-6-1-8-16,1-2 1 0,1 2 0 15,-1 1 4-15,1-1 3 0,1-1-10 0,-3 3 4 16,0-4-3-16,2 4 6 0,-1-1-8 0,-1-1-2 16,0 2-12-16,-1 0-14 0,1 0-19 0,-2 1-79 0,-2-2-142 15,0 1 63-15</inkml:trace>
  <inkml:trace contextRef="#ctx0" brushRef="#br0" timeOffset="107680.75">26072 905 14 0,'0'0'71'0,"0"0"-7"0,0 0-17 0,0 0 7 15,0 0 1-15,0 0-13 0,0 0 1 0,0 0-6 16,-5-4 0-16,5 4-6 0,0 0-2 0,0 0-6 15,0 0 4-15,0 0-15 0,0 0 13 0,0 0-9 16,0 0 0-16,0 0-2 0,0 0-1 0,0 0 2 16,0 0-8-16,0 0-6 0,0 0 8 0,0 0-4 15,0 0 9-15,-5-1-15 0,5 1 12 0,0 0-13 16,0 0 8-16,0 0 1 0,0 0-5 0,0 0 1 16,0 0 7-16,0 0-7 0,-15 2 0 0,15-2-1 15,-7 0-3-15,7 0 6 0,0 0 0 0,-9 1-5 16,9-1 2-16,-7-1-8 0,7 1 4 0,-8 1 5 15,8-1-2-15,-8 3-1 0,3-3 1 0,5 0 0 16,-9 4-1-16,6-2 8 0,-3 0-5 0,1 1-6 16,1 1 0-16,1-2 1 0,-2 1 1 0,2 1 4 15,-1 0-2-15,0 0 0 0,1 1 4 0,1 0-5 16,-2-1-2-16,2 0 3 0,-2 2-4 0,0-3 0 16,2 3-1-16,-1-1 3 0,1 0 4 0,0 0 0 15,1 0-7-15,1-1 7 0,-3 0-6 0,1 2 6 16,1-1-5-16,-1-2 8 0,0 0-10 0,0 3 3 15,1-1 5-15,0-2-1 0,1 1 0 0,0-4 1 16,0 8 6-16,0-5-4 0,0 2-3 0,1-3 3 16,0 2 9-16,2 0-3 0,-2-1 9 0,2 1-1 15,-1 0 0-15,4 1-2 0,-3-3 2 0,1 1 3 0,2 0-4 16,2-2 5-16,-4 2-3 0,3-1-5 16,-2-2-1-16,2 3-4 0,0-1 1 0,0-2 1 15,-7 0 0-15,14-3 3 0,-9 1-2 0,-1 2-1 16,4-2-13-16,-3 2 17 0,-1-3-4 0,-4 3 3 15,9-5 4-15,-5 4-3 0,-2-2-3 0,2 0-8 0,-4 3 9 16,5-5-5-16,-5 1-9 0,3 2 7 16,-3 2 5-16,4-6 4 0,-1 4-6 0,-1-3 3 15,0 1-5-15,1 1-1 0,-2-1 1 0,2 0 6 16,-2 0-5-16,0 1 2 0,-1 3 8 0,1-11-8 0,1 8 0 16,-2 0 4-16,0-2 0 0,1-2-5 0,-1 3-3 15,0 0 3-15,-3-2-2 0,3 0 0 0,-2 4 0 16,-1-5-3-16,2 3-3 0,-3-1 4 0,3 0-2 15,-2 1-2-15,0-2 2 0,-1 4 2 0,1-3 1 16,1 1-3-16,2 4-2 0,-7-4-11 0,6 2-11 16,1 2-29-16,-3-5-38 0,3 5-43 0,-5-2-89 15,5 2-235-15,0 0 105 0</inkml:trace>
  <inkml:trace contextRef="#ctx0" brushRef="#br0" timeOffset="109247.64">25971 1145 56 0,'0'0'51'0,"0"0"-6"0,0 0-11 0,0 0-3 15,0 0 2-15,13-5 1 0,-13 5-6 0,0 0 0 16,0 0-2-16,0 0-10 0,0 0 8 0,0 0-10 16,0 0 1-16,0 0-6 0,0 0 2 0,0 0-2 15,0 0-2-15,0 0-7 0,0 0 13 0,0 0-2 16,0 0-4-16,9 0 0 0,-9 0-1 0,1-4 1 16,-1 4-3-16,0 0 8 0,0 0-7 0,0 0 2 15,13 0-8-15,-13 0 4 0,0 0-1 0,0 0 2 16,0 0 2-16,8 2-8 0,-8-2 8 0,0 0 1 15,0 0 14-15,0 0 4 0,0 0 0 0,0 0 7 16,0 0-6-16,0 0 6 0,0 0-11 0,0 0 8 16,0 0-14-16,0 0 3 0,0 0 2 0,0 0-1 15,6-2-4-15,-6 2-6 0,0 0 5 0,0 0-4 16,0 0 7-16,0 0 4 0,0 0-3 0,0 0 13 16,0 0 0-16,0 0-9 0,0 0 1 0,0 0 3 0,0 0 4 15,0 0-9-15,0 0 7 0,0 0-11 0,0 0-1 16,0 0 3-16,0 0-2 0,0 0-5 15,0 0 2-15,0 0-1 0,0 0-7 0,0 0 1 16,0 0 1-16,0 0-5 0,0 0-9 0,0 0 12 16,0 0 2-16,0 0-1 0,0 0-12 0,0 0 16 0,0 0-9 15,0 0 3-15,0 0 10 0,0 0-8 0,0 0-5 16,0 0 7-16,0 0-4 0,0 0-2 16,0 0-7-16,0 0 7 0,0 0-2 0,0 0-5 15,0 0 8-15,0 0-1 0,0 0-2 0,0 0 6 0,0 0-4 16,0 0-3-16,0 0-1 0,0 0 7 0,0 0-12 15,0 0 3-15,0 0 6 0,0 0 4 0,0 0-10 16,0 0 0-16,0 0-1 0,0 0-3 0,0 0 8 16,-5 8 0-16,5-8-2 0,0 0-1 0,0 0 1 15,0 0-1-15,0 0-5 0,0 4 8 0,0-4-3 16,0 0 4-16,1 4 5 0,-1-4-12 0,0 0 7 16,0 0 2-16,3 6-1 0,-3-6-3 0,0 0-4 15,0 4 5-15,0-4 2 0,1 2-3 0,-1-2 6 16,0 6 5-16,0-6-15 0,0 5 0 0,0-5 5 15,0 5-2-15,0-5-7 0,0 7 12 0,0-3-9 16,0-4-2-16,0 6 6 0,-1-1 11 0,1 1-12 16,0-2 3-16,0 1 1 0,0-1-2 0,0 1 3 15,0 0 1-15,0-1-4 0,0 1-4 0,0 2 8 16,0-2-3-16,-3-2-7 0,6 2 9 0,-3-1-1 16,-3-1-1-16,6 2 5 0,-6 0-5 0,3-1-2 15,0 0 1-15,0 1-5 0,0 0 6 0,3-2-1 16,-3 6 6-16,0-4-8 0,0-3-5 0,1 4 14 15,-1-1-7-15,0 0 2 0,0-2 0 0,0 3 1 16,0-1-1-16,0 0-6 0,3 2-4 0,-2-4 13 16,-1 5-1-16,0-2 1 0,0-3-7 0,0 4 5 15,0-5-5-15,0-2 3 0,3 8 5 0,-3-3-6 16,0-2-2-16,1 1 6 0,-1-4-4 0,0 5-2 16,0-2 3-16,0 3 4 0,0-3-11 0,0 1 4 15,0-4 0-15,-1 8 3 0,1-8-1 0,1 4 6 16,-1 2-12-16,0-4 3 0,0-2 6 0,2 7 3 15,-2-3-8-15,0-4 2 0,0 6-1 0,0-4 9 16,0-2-8-16,0 4 5 0,0-4-3 0,3 5 0 16,-3-5 4-16,0 0-4 0,0 0-2 0,0 0-2 15,-6 4-16-15,6-4-9 0,-3 2-10 0,3-2-11 0,0 0-3 16,0 0-8-16,0 0-3 0,0 5 12 16,0-5 5-16,3 6-1 0,-3-6 3 0,3 3 2 15,-3-3 2-15,3 3-6 0,-2 0-30 0,-1-3-50 16,0 6-136-16,0-6 60 0</inkml:trace>
  <inkml:trace contextRef="#ctx0" brushRef="#br0" timeOffset="110521.51">26042 1153 2 0,'0'0'100'0,"0"0"-10"0,1-4-11 15,-1 4-2-15,0 0-16 0,1-3-9 0,-1 3-1 16,0 0-5-16,0 0-5 0,0 0-7 0,0-3 4 15,0 3-11-15,0 0-2 0,0 0 3 0,0 0-3 16,0 0 2-16,0 0 3 0,0 0-14 0,0 0-4 16,0 0 5-16,0 0-7 0,0 0 3 0,0 0-5 15,0 0 6-15,0 0-2 0,0 0-2 0,0 0 2 16,0 0 10-16,0 0-8 0,0 0-10 0,0 0 2 16,0 0 6-16,-15 5-7 0,15-5 2 0,-4 3-2 15,4-3-4-15,-1 5 11 0,-2-3-13 0,3-2 6 16,-4 5-6-16,3-4 2 0,-3 5-1 0,3-2-16 15,-3-1 21-15,2 0 3 0,-1-1-4 0,-1 5-7 16,-1-2 6-16,1-3 2 0,-1 3-7 0,1-1 8 16,-1 1-4-16,1-1 7 0,-2 0-7 0,2 1-1 15,0 0 1-15,-1 0 5 0,1 0-8 0,-1-4 0 16,0 5 5-16,1-1 7 0,1 0-3 0,0-3-7 16,-1 4 3-16,0-2 5 0,0 1-8 0,1-3 4 15,0 1 4-15,-2 1-10 0,5-4 2 0,-4 3 13 16,3-1-1-16,1-2 3 0,-4 3 2 0,4-3-3 15,-3 4 4-15,3-4 5 0,0 0-2 0,-3 1-3 16,3-1-3-16,0 0 5 0,-3 2-7 0,3-2-2 16,0 0 3-16,0 0-1 0,0 0-3 0,0 0-7 0,0 0 16 15,0 0-9-15,0 0 0 0,0 0 3 16,0 0-7-16,0 0 0 0,0 0 5 0,0 0-4 16,0 0-6-16,0 0 3 0,13-7 4 0,-9 6-8 15,-2-3 8-15,-2 4-1 0,8-5-5 0,-4 2-5 0,0-2-10 16,-2 3 15-16,3-3-4 0,-2-2 6 15,1 5 0-15,1-5 1 0,-2-1-5 0,3 3 4 16,-2 0-6-16,-2-1-8 0,3-1 14 0,-1 2-3 16,-1-1-10-16,2 0 14 0,-2 2 0 0,1 0-10 0,-2-3 3 15,0 2 2-15,3 2-4 0,-5 0 5 0,0 3-3 16,4-8 4-16,-3 5-6 0,-1 3 8 16,3-3-7-16,-3 3 5 0,1-4-7 0,-1 4-1 15,0-5-3-15,0 5 10 0,0-3-4 0,0 3-1 0,0 0 2 16,0 0-2-16,0 0 3 0,4-4-3 0,-4 4 11 15,0 0-9-15,0 0 1 0,0 0-1 16,0 0 3-16,0 0-12 0,0 0 5 0,0 0 10 16,1-3-4-16,-1 3 1 0,0 0-5 0,0 0 9 0,0 0-2 15,0 0-6-15,0 0-1 0,0 0 7 0,0 0-8 16,0 0 0-16,0 0 5 0,0 0-5 0,0 0 1 16,0 0 3-16,0 0-3 0,0 0-1 0,0 0 9 15,0 0-5-15,12 5-1 0,-12-5 3 0,2 5 2 16,1-3-3-16,-2 2 6 0,3-1-7 0,-1 0-2 15,0-1-1-15,0 3 0 0,1-1 0 0,-2-1 0 16,1 0 11-16,1 4-9 0,1-3 1 16,0 1 0-16,5 1-1 0,-3-2-2 0,-2 2 6 0,4 0 0 15,-2 2-4-15,0-4 5 0,-1 4-5 0,-1-3 3 16,0 2-3-16,2-1 6 0,-3 1-3 0,-2-3-6 16,1 1 3-16,-1 1-4 0,0-3 2 0,-1 1 0 15,1 0 3-15,0 0-2 0,-1-2 5 0,-1-2-1 16,0 6-6-16,0-6 4 0,1 6-7 0,-1-3-10 15,0-3-40-15,0 0-64 0,0 0-96 0,-5 3-235 16,5-3 104-16</inkml:trace>
  <inkml:trace contextRef="#ctx0" brushRef="#br0" timeOffset="111835.49">26067 1497 11 0,'0'0'70'0,"0"0"-2"0,0 0-9 15,0 0 3-15,0 0-12 0,0 0 2 0,0 0 0 0,0 0 5 16,0 0-4-16,0 0 4 0,0 0-1 15,0 0-5-15,0 0-2 0,0 0-6 0,0 0 4 16,-4-3-12-16,4 3-1 0,0 0 3 0,0 0-7 0,0 0-9 16,0 0-2-16,0 0-2 0,0 0 0 0,0 0-8 15,0 0 3-15,0 0-2 0,0 0 5 0,0 0-6 16,0 0-5-16,0 0 3 0,-6 7 5 0,2-2-5 16,2-3 1-16,-2 2-5 0,0-2 2 0,0 1 7 15,0 3-7-15,-2-3-5 0,2 0 3 0,-4 2-3 16,3-1 7-16,0 1-11 0,0-1 9 0,-3 0 4 15,3 0-1-15,0 1 1 0,1-2-3 0,-1 1-1 16,1 0 2-16,-2-1-2 0,2 0-4 0,0 1-11 16,1-1 19-16,-1-1 2 0,0 2-3 0,0-1 1 15,0 0-1-15,2 2-5 0,-2-3-1 0,4-2 3 16,-5 4 5-16,2-1-12 0,3-3 15 0,-1 3-2 16,1-3-8-16,0 0 11 0,0 0 7 0,0 0 4 15,-4 1 11-15,4-1 0 0,0 0 7 0,0 0 3 16,0 0 1-16,0 0-5 0,0 0 6 0,0 0-3 0,0 0-5 15,0 0-7-15,0 0-5 0,0 0 1 16,0 0-3-16,6-9-7 0,-6 9-3 0,3-4 5 16,-3 4-4-16,4-3-3 0,-2 1-1 0,2-1-2 15,-4-1 0-15,0 4-2 0,6-8 2 0,-2 6-3 0,0-1-5 16,0-1 6-16,1 1-4 0,-1-2-2 0,-1 1 2 16,0 1-1-16,1 1-2 0,1-2 0 15,-1 1-1-15,0 0 2 0,-3-4-2 0,4 2 1 16,-1 0-1-16,1 0-5 0,-1-1 3 0,-4-2 2 0,4 3-1 15,-3 0 2-15,2-2-6 0,-2 1 7 0,-1 0 2 16,1 3-7-16,2-4 4 0,-3 4 1 16,1-1-3-16,-1 4 2 0,3-8-4 0,-3 5 4 15,0 3-3-15,0 0 3 0,0 0-5 0,0 0 3 0,1-4-2 16,-1 4 2-16,0 0-7 0,0 0 4 0,0 0 8 16,0 0-7-16,0 0-3 0,0 0 2 0,0 0 0 15,3-3 0-15,-3 3-3 0,0 0 5 0,0 0 1 16,0 0-1-16,0 0 3 0,0 0 4 0,0 0-7 15,0 0 2-15,3 15 3 0,0-12-3 0,-3-3-3 16,1 4-1-16,2-1 1 0,-1 4 3 0,1-4-2 16,-2-1 3-16,3 3 0 0,1 2-2 0,-2-5-2 15,3 2 5-15,-2 4-5 0,1-4 4 0,0 1-3 16,-1 1 7-16,0-1-6 0,1-3-4 0,1 3 6 16,-1 0 4-16,1 1-8 0,-1-2 1 0,-1-2 4 15,1 3-8-15,0 0 3 0,0-3 3 0,-1 3 2 16,0-2-10-16,-1 2 5 0,1-1 2 0,0-1 0 15,0-2 1-15,-2 2-5 0,-2-3 6 0,4 2-1 16,-1 1 0-16,-3-3-7 0,2 3 12 0,-2-3-1 0,0 0-3 16,4 2-1-16,-4-2-1 0,0 0 1 15,0 0 1-15,1 3-7 0,-1-3 6 0,0 0-9 16,0 0-35-16,0 0-44 0,2 4-56 0,-2-4-152 16,0 0-318-16,0 0 141 0</inkml:trace>
  <inkml:trace contextRef="#ctx0" brushRef="#br0" timeOffset="114929.7">24476 1724 36 0,'0'0'54'0,"0"0"-2"16,0 0-6-16,0 0-5 0,0 0 5 15,0 0-9-15,9-10-2 0,-9 10-6 0,0 0 7 0,0 0-5 16,0 0-3-16,0 0 1 0,0 0-6 0,0 0 5 16,0 0-2-16,0 0-9 0,0 0 5 15,0 0 1-15,0 0-8 0,0 0 4 0,8 0 0 0,-8 0 6 16,0 0-5-16,0 0-4 0,6-1 5 0,-6 1-8 16,8-3 5-16,-8 3-8 0,9-2 2 0,-3 2 5 15,1-3 1-15,-2 3-8 0,1-3-1 0,6 1-2 16,-7-1 7-16,5-1 0 0,1 1-1 0,-1 1 1 15,0-3-8-15,1 1 7 0,-1-1-3 0,-1-1-2 16,3 2 3-16,-1-1-1 0,0-2-1 0,0 2 0 16,-2 0-4-16,0-1-13 0,2 0 19 0,-2 3 5 15,3-5-4-15,-2 3-4 0,-1 3 3 0,3-3-6 16,-1 0 0-16,-2 1 3 0,5 0-9 0,-2 1 12 16,-2 0-7-16,1 1-2 0,0 0 5 0,-1 2-10 15,0-3 11-15,-2 2-8 0,-1 0 4 0,1-1-7 16,2 1 6-16,-5 1 10 0,3-2-13 0,-8 2 3 15,10-2 4-15,-6-1 3 0,1 3 12 0,-5 0-6 16,5-2 4-16,-1-1-7 0,1 1 9 0,-1-1-8 16,1-1-3-16,-1 1 3 0,0 2-5 0,1-3-4 15,-1 0 5-15,0 3 0 0,-4 1-7 0,5-2 0 0,-5 2 4 16,9-6 3-16,-7 6-11 0,-2 0 8 16,9-4-4-16,-6 3 2 0,-3 1-6 0,6-1 4 15,-6 1-2-15,6-2 0 0,-6 2 4 0,0 0-8 16,7 0 5-16,-7 0 4 0,0 0-4 0,0 0-2 0,0 0 3 15,5-3-4-15,-5 3 0 0,0 0 4 0,0 0-2 16,0 0 3-16,3-2 0 0,-3 2 0 0,0 0-10 16,0 0 7-16,0 0-4 0,0 0 3 0,0 0 1 15,0 0-5-15,0 0 9 0,0 0 1 0,0 0-7 16,0 0-10-16,0 0 15 0,0 0-10 0,0 0 3 16,0 0 2-16,0 0 0 0,0 0-6 0,0 0-19 15,0 0 14-15,-17 5-6 0,12-2-8 0,5-3-2 16,-8 1-12-16,8-1 3 0,-10 3-8 0,5-3-4 15,5 0-3-15,-10 1 0 0,6 0 3 0,4-1 6 16,-8 0 6-16,8 0-1 0,-9-1 8 0,9 1 0 16,0 0 13-16,0 0 2 0,-9 0 7 0,9 0 4 15,0 0 5-15,0 0 7 0,0 0 7 0,0 0 5 16,0 0-7-16,0 0 5 0,0 0-2 0,0 0 3 16,0 0 6-16,-5 1 3 0,5-1-1 0,0 0 4 15,0 0 2-15,0 0 1 0,0 0 3 0,0 0-4 16,0 0 2-16,0 0-5 0,0 0-1 0,0 0-4 15,0 0 0-15,0 0-2 0,-4-5-1 0,4 5 2 16,0 0-7-16,0 0-2 0,0 0 1 0,0 0 5 16,0 0-4-16,0 0-3 0,0 0 3 0,0 0-6 15,0 0 1-15,0 0-4 0,0 0 1 0,0 0-1 16,0-6-5-16,0 6 0 0,0 0 7 0,0 0-10 16,0 0 1-16,-4-1 1 0,4 1 1 0,0 0 2 15,0 0-4-15,0 0 2 0,-3-5 13 0,3 5-2 0,0 0-8 16,0 0 10-16,0-4 2 0,0 4-7 0,0 0-4 15,0 0 2-15,0 0 1 0,0 0 4 16,0 0-2-16,0 0 0 0,0 0 0 0,0 0 6 16,0 0-6-16,0 0 3 0,0 0-3 0,0 0 0 0,7-2-7 15,-7 2-1-15,9-3 5 0,-5 0-2 0,2 3-1 16,2 0-4-16,0-5 1 0,2 5 2 0,0-1-3 16,1 1-4-16,0-1 2 0,-1-1 12 0,-1 2-8 15,-1 2-1-15,2-2-5 0,-4-2 5 0,0 4-4 16,-1-1-1-16,-5-1 3 0,8 0 1 0,-8 0-4 15,7 0-4-15,-7 0 11 0,0 0-5 0,5 1 2 16,-5-1 4-16,0 0-6 0,5 3-1 0,-5-3 8 16,0 0-9-16,0 0-10 0,0 4 9 0,0-4 1 15,0 5 2-15,0-5 0 0,-2 6 0 0,0-2 0 16,2 1-5-16,-1 0 4 0,0 0-1 0,1 0 4 16,-2 2-2-16,2-1-3 0,-1 1 6 0,0-1-3 15,-2 1 3-15,3-2-5 0,-4 5 0 0,0 0 6 16,1-5 7-16,-1 1-8 0,2 0-3 0,-2 0 2 15,-1 0-3-15,1-4 5 0,0 3-2 0,-1 2-4 16,2-5 0-16,-1 2-37 0,2-2-36 0,2-2-65 16,-5 2-114-16,5-2-273 0,0 0 122 0</inkml:trace>
  <inkml:trace contextRef="#ctx0" brushRef="#br0" timeOffset="140447.96">24653 1907 42 0,'0'0'45'0,"0"0"0"0,0 0-3 16,0 0-9-16,0 0 2 0,0 0-2 0,0 0-4 15,0 0-9-15,0 0 4 0,0 0-6 0,2-6 5 16,-2 6-13-16,0 0 6 0,0 0-4 0,0 0 1 16,0 0-4-16,0 0-4 0,0 0-1 0,0 0 2 15,0 0-2-15,0 0 1 0,0 0 0 0,0 0-2 16,0 0 2-16,0 0-2 0,0 0 3 0,0 0-3 15,0 0-2-15,0 0 1 0,0 0 1 0,0 0 2 16,0 0-4-16,0 0 1 0,0 0-4 0,0 0 8 16,0 0-7-16,0 0 2 0,0 0-2 0,0 0 6 0,0 0-3 15,-4 12 5-15,4-12-4 0,0 0-5 16,0 0 6-16,0 0-7 0,0 0 2 0,0 0 0 0,8 1 4 16,-8-1 0-16,6 0 0 0,-6 0-5 0,8 0 0 15,-8 0 5-15,9 1-5 0,-9-1 2 16,14 0 2-16,-9 0-5 0,3 0-5 0,1 0 8 0,2 2-3 15,-2-2 3-15,3 0 0 0,-1 1-1 0,1-1 2 16,6 1-4-16,-7-1 3 0,4 0-8 0,2 1 5 16,1-2-3-16,-5 2 1 0,3-2-6 0,1 2-2 15,0-1-1-15,-1 2-2 0,2-2-1 0,0 0-1 16,0 0 6-16,-4 0-3 0,-1 1 4 0,-3-1 4 16,3 2-3-16,-2-3 5 0,0 2-1 0,0-1 2 15,1 0-4-15,-5-1 6 0,3 1-3 0,1 1 1 16,1-1 4-16,-1 0 0 0,0 0-2 0,3 2-1 15,-2-2 5-15,-2 0-5 0,3 0 0 0,0 3 1 16,-1-2 3-16,2 0-4 0,-1 1 5 0,-1-1 1 16,0 0-4-16,2-1 2 0,-3 1 1 0,-2 1-1 15,3-2-1-15,-5 0 0 0,-1 0 2 0,2 2-2 16,-2-1 3-16,1-1-2 0,-7 0 3 0,11 2 2 16,-5-2 8-16,-6 0 4 0,8-2 1 0,-8 2-1 15,0 0 7-15,5 0 3 0,-5 0-3 0,0 0 3 0,0 0-2 16,0 0-2-16,0 0-6 0,9-1-1 15,-9 1-4-15,0 0 0 0,0 0-3 0,0 0 1 16,0 0-5-16,0 0 3 0,9 0 4 0,-9 0-7 16,0 0 1-16,0 0-5 0,0 0 4 0,0 0-10 0,5-2-1 15,-5 2-4-15,0 0-16 0,0 0-14 16,0 0-63-16,0 0-109 0,0 0 50 0</inkml:trace>
  <inkml:trace contextRef="#ctx0" brushRef="#br0" timeOffset="140928.7">25286 1859 48 0,'0'0'56'0,"0"0"-6"0,-1-4-5 16,1 4-4-16,0 0-1 0,0 0-7 0,0 0-4 16,0 0 5-16,0 0-11 0,0 0 4 0,0 0-2 15,0 0 3-15,0 0-7 0,0 0 2 0,0 0 1 16,0 0 0-16,0 0-2 0,0 0 0 0,0 0 3 15,0 0-8-15,0 0 6 0,0 0-4 0,0 0 0 16,0 0 6-16,0 0-3 0,12 0-5 0,-12 0-6 16,0 0-2-16,7 0-1 0,-7 0 1 0,9 0-3 15,-2 2 5-15,-1-1-11 0,-1 1 9 0,2 1-1 16,-1-2-3-16,-1 2 2 0,0 1 1 0,-1 0-3 16,2 0-7-16,-2 1 11 0,0-1-13 0,-3-1 7 15,3 2-4-15,-4-3 2 0,3 2 6 0,-2 1-9 16,0 1 5-16,-2-2 1 0,1-1 3 0,0 4 4 15,-4-3-2-15,4 4 2 0,-1-3-9 0,-2 0 6 16,1-1-3-16,-1 2 2 0,3-1-4 0,-1 1-7 16,-2 0-30-16,3-1-36 0,0 1-73 0,-1-2-152 15,1 0 67-15</inkml:trace>
  <inkml:trace contextRef="#ctx0" brushRef="#br0" timeOffset="141961.89">25993 1781 50 0,'0'0'73'0,"0"0"-8"0,0 0-6 16,0 0-2-16,0 0-9 0,0 0-6 0,0 0 0 15,0 0 5-15,-4-4-7 0,4 4 6 0,0 0-19 16,0-4 16-16,0 4-5 0,-5-3 4 0,5 3-10 16,-4-2-1-16,4 2-1 0,-5-4-7 0,5 4 0 15,-4-1-3-15,-2-2 0 0,6 3-3 0,-10 0-3 16,10 0 6-16,-11 0-1 0,11 0-5 0,-12 3-6 16,5-1-4-16,2 0-10 0,-2 3 13 0,-1-2 0 15,0 3-1-15,2 0-2 0,-1-1 5 0,-1 2-6 16,3-3-3-16,1 2 10 0,-2-1 0 0,3 1-13 15,-1 0 3-15,1-1 3 0,1 2-3 0,-2-2 6 0,0 0-3 16,4-1 5-16,0-1 0 0,-1 2-11 0,2-1 2 16,-1-4 1-16,3 5-3 0,3-2 5 15,-1-1 3-15,1-1 1 0,4-1-9 0,2 1 0 16,0-1 7-16,-1 1-10 0,3-2 6 0,-1 0-14 16,2 0 0-16,-2-1 3 0,1 1-4 0,0-3 3 0,0 1-1 15,-5 2 0-15,0-3 5 0,-1 0 15 16,-2-1 1-16,1-3 1 0,-5 3 5 0,2-3 5 15,-1-1 10-15,-3-2-3 0,1 1-2 0,-2-3 6 0,-2 2-18 16,-1 0 26-16,4 3-13 0,-5-2 1 0,1-2 15 16,0 4-13-16,-2 1 0 0,2 0 9 0,-1 0-15 15,4 4-8-15,-3-1 3 0,1 2-13 0,3 2-16 16,0 0-21-16,0 0-44 0,0 0-141 0,0 0-235 16,-10 9 105-16</inkml:trace>
  <inkml:trace contextRef="#ctx0" brushRef="#br0" timeOffset="142434.52">26011 1881 56 0,'-13'8'96'0,"13"-8"-12"0,-1 4-10 16,1-4-4-16,-3 5-15 0,2-1-1 0,1 0-7 16,0 3 2-16,0-1-4 0,-2 5-3 0,0-2 2 15,2 3-3-15,0-1 4 0,0 0-14 0,0 3 1 16,-1-3-4-16,-2 5 3 0,3-3-23 0,3-2 15 16,-7 6-1-16,4-5-2 0,0 1 2 0,0-4-4 0,0 5 3 15,0-2-2-15,-4-4-5 0,4 4-1 16,0-7-5-16,0 6 2 0,0-7-3 0,0 4 0 15,0-2 3-15,-1 0-6 0,1-4 3 0,0-2 4 16,0 4-5-16,0-4 3 0,1 5-10 0,-1-5-7 0,4 2-16 16,-4-2-24-16,0 0-18 0,9-7-22 0,-9 7-70 15,5-2-172-15,0-1 77 0</inkml:trace>
  <inkml:trace contextRef="#ctx0" brushRef="#br0" timeOffset="143097.98">26042 1867 35 0,'0'0'80'0,"0"0"-7"0,0 0-5 15,0 0-12-15,0 0-2 0,0 0-9 0,0 0-2 16,0 0-6-16,0 0-4 0,0 0 0 0,0 0-1 16,-4 8-1-16,1-6 7 0,3-2-5 0,-4 4 3 15,2-1 0-15,-2-1 4 0,0 2-2 0,0-1-4 16,2 0-1-16,-1-1-4 0,-2 1 2 0,1 2-8 0,-2-1 9 15,0 0-5-15,-3 2-8 0,0 1-3 0,1 0 3 16,-3-2 0-16,3 2-2 0,-4-2-6 0,5 1 6 16,-1 0-6-16,0 1-2 0,-1-1 6 0,3-1-2 15,0 1-12-15,0-3 6 0,1-1 2 0,0 3 5 16,2-2-4-16,-1-2-3 0,1 1 4 0,3-2 9 16,-4 2-1-16,4-2 9 0,0 0-1 0,-4 3 6 15,4-3 4-15,0 0 5 0,0 0-2 0,0 0-7 16,0 0-5-16,0 0-6 0,9-12 5 0,-5 9-4 15,1-2-2-15,2 1-6 0,-2-2 3 0,1-2-5 16,2 1 2-16,-2 0-11 0,4 0 10 0,-2 2-3 16,-1-3-2-16,0 3-1 0,1-3-4 0,-2 4 6 15,-2 0-2-15,1-1-4 0,0 2 2 0,2-2-5 16,-1 1 1-16,-3-1 2 0,0 2-3 0,1-1 0 16,0 2-3-16,0-1-1 0,-3 1 9 0,-1 2-1 15,7-5-3-15,-5 3-3 0,-2 2-1 0,5-3 0 16,-5 3 3-16,0 0-2 0,4 0 3 0,-4 0-3 0,8 3 2 15,-8-3-5-15,5 5 4 0,0-1-4 0,-4-1 4 16,4 2 2-16,-3 0-4 0,0-1-2 0,2 1 2 16,-1 0 6-16,-1 1-6 0,1 0 2 15,1 1 2-15,-1-2-5 0,0-1 2 0,-2 1 3 0,-1 0-2 16,3 0 2-16,-2 0-8 0,0-2-19 0,-1 1-27 16,3 1-22-16,-2-3-44 0,-1 4-140 0,1-4-278 15,1 1 123-15</inkml:trace>
  <inkml:trace contextRef="#ctx0" brushRef="#br0" timeOffset="143729.29">25994 2210 76 0,'0'0'115'15,"-5"0"-5"-15,5 0-14 0,-9 3-3 0,5-2-14 16,1 2-13-16,-5-3-4 0,4 5-5 0,-5-2-1 16,1 2-7-16,2-3-1 0,-3 5-12 0,3-4 0 15,1 2-3-15,-2 0-7 0,2-1 2 0,1-3-7 0,1 1-3 16,0 3 4-16,3-5 0 0,-5 4 3 0,5-4-1 15,-4 1 0-15,4-1 9 0,0 0 7 0,0 0-1 16,0 0-6-16,0 0-1 0,0 0-7 0,0 0 1 16,9-13-2-16,-5 9 2 0,1-1-4 0,0-1-5 15,0-3-2-15,0 1 1 0,0 3 2 0,2-4-7 16,-3 2-5-16,1 2 6 0,-2 0-5 0,1 0 4 16,0 1-10-16,-2-1 11 0,0 0-7 0,1 2 0 15,-1 1-4-15,-2 2 3 0,4-5-3 0,-4 5-4 16,3-1 8-16,-3 1-10 0,0 0 5 0,3-4-1 15,-3 4 1-15,4-2 2 0,-4 2 1 0,0 0-2 16,0 0-1-16,9 6-3 0,-4-5 1 0,0 2 3 16,3 1 0-16,-3 0 13 0,0-2-14 0,4 5-3 15,1 1 3-15,-1-2 3 0,-1 2-2 0,0-1-4 16,-1-1 6-16,1-1 1 0,-2 2-3 0,0-2-4 16,-2-2-10-16,-2 0-30 0,3 1-55 0,-5-4-157 15,0 0-276-15,0 0 124 0</inkml:trace>
  <inkml:trace contextRef="#ctx0" brushRef="#br0" timeOffset="160730.93">24784 2188 47 0,'0'0'96'0,"-1"-3"-9"0,1 3 1 0,0 0-10 15,0 0-1-15,0 0-15 0,0 0-5 0,0 0-8 16,0 0 3-16,0 0-8 0,0 0-2 0,0 0-5 16,0 0-6-16,0-4 1 0,0 4-9 0,0 0 4 15,0 0-16-15,0 0 6 0,0 0 1 0,0 0-14 16,0 0 11-16,0 0 4 0,0 0-2 0,0 0 3 16,0 0 0-16,0 0-7 0,0 0 2 0,0 0-4 15,0 0 3-15,0 0-1 0,-4-2-2 0,4 2-4 16,0 0 5-16,0 0-7 0,0 0 7 0,0 0-9 0,0 0 4 15,0 0-5-15,0 0 4 0,0 0-2 16,0 0 2-16,0 0-1 0,0 0-4 0,0 0-11 16,0 0 14-16,0 0 6 0,0 0-9 0,0 0 1 0,0 0-2 15,0 0 8-15,8 9-7 0,-8-9-1 0,4 3 0 16,-4-3-3-16,5 2 3 0,-3 3 2 16,1-2-1-16,2 1 4 0,0-1-7 0,1 4 2 0,2-2 7 15,0 2-3-15,-2 2-5 0,4-3 1 0,-3 3 0 16,3-4 2-16,0 5-4 0,6-5-2 0,0 9 1 15,-2-6 2-15,-1 2-4 0,0-1 13 0,-3-2 1 16,4 0-4-16,-2 1-9 0,-1-1 9 0,1 0-5 16,-1-2 0-16,3 5 5 0,-4-4 1 0,2 1-5 15,-1-1-2-15,0-1 7 0,0 2-2 0,-1 0-7 16,1-4 6-16,1 2 3 0,-3 2-6 0,4-2-14 16,-3 0 14-16,2 4 6 0,-3-6-9 0,2 1 0 15,-2 5 10-15,0-3-6 0,1-1-6 0,-2 0 8 16,0 0 0-16,-3 0-6 0,4 2 2 0,-4-2-1 0,0 0 8 15,0-1-8-15,-1 0 3 0,1 0 0 16,-1 0-7-16,2 0 9 0,-3 0-3 0,1-2 3 16,-3 1-3-16,3 0 5 0,-2-2-15 0,2 2 9 0,-4-3-2 15,2 4-2-15,-2-4 15 0,0 0-3 16,2 2 1-16,-2-2-10 0,3 3 1 0,-3-3 3 16,0 0-2-16,0 0-6 0,0 0-15 0,0 0-28 0,0 0-47 15,0 0-90-15,0 0-202 0,0 0 89 0</inkml:trace>
  <inkml:trace contextRef="#ctx0" brushRef="#br0" timeOffset="161310.45">25237 2384 6 0,'0'0'75'0,"0"0"-11"0,-2-4 7 0,2 4-9 0,0 0 2 15,0 0-5-15,0 0 2 0,0 0-8 0,0 0-3 16,0 0 4-16,0 0-7 0,0 0-12 0,0 0 4 16,0 0-3-16,0 0-5 0,0 0-4 0,4-4 0 15,-4 4 0-15,0 0 0 0,0 0-12 0,0 0 8 16,0 0-5-16,0 0 9 0,0 0-2 0,0 0-3 15,0 0-3-15,8 8 4 0,-8-8-8 0,2 5-8 16,1-3 1-16,-3-2 4 0,5 5 6 0,-2 0-6 16,1-3-2-16,-1 2-9 0,0 2 4 0,1 0-1 15,-2-4 5-15,1 8-4 0,-1-4 1 0,-2-1-6 16,0 3 1-16,0-1 9 0,0 0-3 0,0 0 20 16,-4-1-3-16,2 1 4 0,-3 2 3 0,0-1 3 15,-2-3 4-15,2-1 0 0,1 4 2 0,-2-3-5 16,0-1-5-16,1 0-2 0,-1 0 0 0,1 0-5 0,-1 1 2 15,0-1-5-15,1 1-2 0,-1-1-4 0,1 0-1 16,3 0-1-16,-5 2 2 0,7-1-3 0,-5 0-2 16,0 1-24-16,4-3-32 0,-2 0-42 0,3 3-179 15,0-6-290-15,0 0 129 0</inkml:trace>
  <inkml:trace contextRef="#ctx0" brushRef="#br0" timeOffset="163060.05">25658 2590 47 0,'0'0'95'0,"0"0"5"0,0 0-7 0,0 0-3 15,-3-2-3-15,3 2-5 0,0 0-13 0,0 0-2 16,0 0-10-16,0 0-10 0,-12 3 7 0,7 4-13 16,-1-4 0-16,-1 3-7 0,1 1-6 0,-1 1-2 15,2 1 3-15,-4 2 1 0,4 0-10 0,1-1 2 16,-1 0-7-16,5 1 2 0,-4 1-1 0,4-3 9 15,0 1-19-15,0-1 6 0,3 2-1 0,-1-6 17 16,5 0 3-16,-1 2-3 0,3-4-2 0,3-1-3 16,-1-1-1-16,5-1 2 0,0-3-3 0,2 1 2 15,-5-1-6-15,1 0 1 0,1-4 2 0,-3 4 3 16,-1-4-1-16,-4-2 1 0,1 3 0 0,-2-2 3 16,0 3-2-16,-2-1-5 0,-1-3 5 0,-1 3 4 15,-1 2 1-15,2-4-2 0,-2 3-5 0,-1 0-1 16,-1-1 1-16,-2-1-6 0,2 2 1 0,1 1-2 0,-4 1-4 15,0-4-3-15,-1 4 0 0,1-2 1 0,-1 2-7 16,-4 0 5-16,2 0-13 0,0 0-14 0,-1 3-26 16,-2-2-12-16,5 2-32 0,-2-2-52 0,-1 2-126 15,8 0-290-15,-14 0 129 0</inkml:trace>
  <inkml:trace contextRef="#ctx0" brushRef="#br0" timeOffset="163526.44">25750 2750 21 0,'0'0'111'16,"-1"7"-14"-16,1-6-6 0,0 5-4 0,0-3-13 0,0 2-6 16,0-1 1-16,0 2-5 0,0-1-3 0,0 1 0 15,0 1-6-15,1-1 2 0,-1 1-2 0,-1 0-7 16,2 0 2-16,-1 0-5 0,-1 3-7 0,1-2-8 15,0 3 4-15,0-1 5 0,-2 1-8 0,0 5-1 16,0-4-5-16,2 6-1 0,-2 0 1 0,0-2-1 16,1 0-3-16,1 2 0 0,-2-1-4 0,2-1-1 15,0 1 6-15,-2-4-8 0,4 0 2 0,-4 0 1 16,2-6-4-16,0 7-1 0,0-6-2 0,0-1-22 16,-2 0 26-16,2-2-5 0,-2-1-1 0,4 1 0 15,-4-1 2-15,2-4 0 0,0 6 0 0,0-6 4 16,0 0-7-16,0 0-20 0,0 0-31 0,0 0-31 15,2-15-44-15,0 8-118 0,0-4-257 0,2-1 114 16</inkml:trace>
  <inkml:trace contextRef="#ctx0" brushRef="#br0" timeOffset="164159.73">25741 2735 41 0,'0'0'136'0,"0"0"-11"0,0 0-15 0,0 0-4 16,0 0-8-16,0 0-13 0,0 0-9 0,0 0-6 16,-9 6-15-16,5-4 0 0,0 3-7 0,0-1-3 0,1 1 1 15,-1 0-9-15,-1 0-3 0,1 2 0 16,-1-4-8-16,-1 4 1 0,1 0-1 0,-2 0-10 16,2-2-2-16,0 0-4 0,-1 0 4 0,1-3 2 0,1 4 1 15,0-4-1-15,0 2-9 0,2-1 2 0,-1-2-1 16,3-1-2-16,-5 3 4 0,5-3-3 0,-6 2-4 15,6-2 5-15,0 0-2 0,0 0 5 16,0 0-5-16,0 0 5 0,0 0-3 0,12-13-3 0,-8 8-7 16,0 0 2-16,2 2 2 0,0-2-4 0,0 1 3 15,-1 1-5-15,0-1 5 0,-1 1-2 0,1-1-10 16,-1 1 10-16,1 0 2 0,-1 2 2 0,0-3-5 16,-2 3 2-16,1-3 2 0,-1 2-2 0,-2 2 3 15,5-5 0-15,-3 1 2 0,0 2 3 0,-2 2 0 16,4-3-2-16,-4 3 6 0,4-2 2 0,-4 2-1 15,0 0-1-15,0 0-4 0,2-3 1 0,-2 3-3 16,0 0-3-16,0 0 2 0,0 0 1 0,0 0 0 16,0 0-6-16,0 0 4 0,0 0-1 0,0 0 0 0,13 5-2 15,-9-3 2-15,-4-2 0 0,10 5 1 0,-6-1 0 16,1 0 0-16,0-2 0 0,1 2-4 16,1 0 4-16,2-2-4 0,0 2 5 0,0 1 0 0,0 0-1 15,-3-3-2-15,2 3-2 0,-3-3 0 0,3 1-1 16,-3-2 5-16,-1 0-2 0,1 3 2 0,-1-3-12 15,-2 2-1-15,-2-3-20 0,7 2-27 0,-2-1-47 16,-5-1-141-16,0 0-263 0,5 4 117 0</inkml:trace>
  <inkml:trace contextRef="#ctx0" brushRef="#br0" timeOffset="164931.95">25776 3156 8 0,'0'0'112'0,"0"0"-10"0,-3-1-28 16,3 1 4-16,0 0-18 0,0 0 4 0,0 0-8 16,0 0-4-16,0 0 3 0,-9 5-12 0,5-1-10 15,4-4 4-15,-6 4-1 0,2-1-5 0,-1-1-2 0,3 2 0 16,-3 0-1-16,-1-1-8 0,0 1 10 15,2 1-14-15,-1-1-4 0,1-1 5 0,-2 4-3 16,1-4-3-16,1 1-2 0,-2-2 7 0,2 2-6 0,1-2 0 16,-1 1 0-16,4-3 7 0,-2 1-5 0,2-1 11 15,-3 4-5-15,3-4 6 0,0 0-3 16,0 0 0-16,0 0 0 0,-2-10-2 0,2 4-2 0,1 2-3 16,0-1 2-16,0 0-9 0,2-1 6 0,-3 0-6 15,3 1 0-15,-2-1-1 0,1 0 6 0,1 3-2 16,-2-3-1-16,1 3-3 0,-1-1-3 0,3 0 2 15,-3 0 4-15,-1 4-5 0,2-5 0 0,0 2-7 16,0-1 9-16,0 0 3 0,-1 0 6 0,0 2 3 0,-1 2 3 16,1-5-2-16,-1 5-4 0,4-4-3 15,-4 4 3-15,0-3-6 0,0 3 4 0,0 0 1 16,5-4-3-16,-5 4-4 0,4-1-3 0,-4 1 2 0,0 0 0 16,0 0-13-16,14 5 14 0,-12-2-1 0,3 1-5 15,-1-1 1-15,-2 4 4 0,3-2-2 0,0 2-3 16,-1-1 5-16,-3 1-6 0,3-2 2 0,0 1 4 15,-3 1-8-15,3-2 7 0,0 0-1 0,-3 0 3 16,3 1-4-16,-1-2-2 0,0 0-2 0,1-1-2 16,0-1-28-16,-4-2-36 0,9 0-66 0,-9 0-108 15,5-5-259-15,0 3 115 0</inkml:trace>
  <inkml:trace contextRef="#ctx0" brushRef="#br0" timeOffset="194431.9">23733 962 21 0,'0'0'45'16,"0"0"5"-16,1-3-1 0,-1 3-9 15,0-4 4-15,0 4-3 0,1-3 6 0,-1 3-15 0,0 0 4 16,1-4-3-16,-1 4-4 0,0 0-5 16,0 0-7-16,0 0 1 0,0 0-1 0,0 0-1 0,0 0-4 15,0 0 5-15,0 0-7 0,0 0 5 0,0 0-9 16,-10 9 6-16,10-9-7 0,-1 5 0 0,0 0-1 15,-3-3 6-15,3 3-7 0,-2-2 0 16,1 1 0-16,-1 1-4 0,0 3 3 0,1-4-1 16,-3 6 5-16,2-3-2 0,-1 3-2 0,1-1 1 0,-1 1-2 15,1 0 4-15,1 0-3 0,0-1-2 16,0 3 0-16,2-2 5 0,0 0-1 0,0 0-3 0,-3-2 0 16,6 3-5-16,-2 0 0 0,0 1-1 0,-1-3 7 15,2 5 0-15,-2-2 2 0,2 0 0 0,-2 1-2 16,0-1 4-16,-1 5-4 0,-2 0-2 15,2-7 3-15,-3 7-6 0,3-2 15 0,-2-2-8 0,1-1 3 16,-1 2-7-16,2-4 3 0,-3 0-3 16,4 2 5-16,0 0-2 0,-1 0-4 0,2 1-1 0,-1-2 1 15,4 3 5-15,-3 1 2 0,-1 2-7 0,3-1 1 16,-2 2 6-16,0 1 5 0,-1-1-8 0,2 1 2 16,-4 0-3-16,1-2 5 0,1 0-3 0,0 0 0 15,-1-1-2-15,1 1 5 0,0-4-8 0,-3-1 10 16,3 0-8-16,3 2-3 0,-6 2 4 0,3-5-1 15,3 1 1-15,-2-1-1 0,0 2 6 0,1-1-7 16,0 1 3-16,1 1 2 0,-2-2 0 0,4 5-5 16,-1-2 1-16,-1 4-5 0,0-4-5 0,1 1 20 15,0 1-9-15,-2 0 2 0,1 1-3 0,0-2 4 16,-2-4 2-16,0 3-24 0,1 1 21 0,-1-1-5 16,-2 2 5-16,1-3-1 0,0 3 1 0,1 0-8 15,-2-2 6-15,2 2 0 0,0-5-1 0,0-2-1 16,2 6 5-16,1-6-11 0,-1 3 13 0,0-2-3 15,1 4 5-15,1 0-4 0,-1-3 0 0,1 0-7 16,1 3 3-16,-2-1 4 0,-1-2-2 0,3 2 0 16,-1 3-4-16,-3-2 5 0,0 2 4 0,3-3-10 15,0 3 7-15,-2 0-4 0,1-2 2 0,-4 2-1 16,2 2-2-16,-2-1 0 0,0-2 1 0,2 2 4 16,-4-2-4-16,2 2 4 0,0-1-4 0,0 3 5 15,-2-4-2-15,-1 0-1 0,2 3 0 0,-1-2 2 16,2-1 2-16,0 0-3 0,-1 0-6 0,1-4 3 0,0-1-8 15,0 3 10-15,0-4 7 0,1 0-10 16,-2 2 3-16,4-1 4 0,-1 2-9 0,-2-3 5 16,2 0-2-16,0 1 1 0,-2-1 1 0,0-1-4 15,-2 2 3-15,2 0 0 0,0 0 0 0,-3 0 1 16,3 1-7-16,-1 5 3 0,-1-7 6 0,1 9 1 16,1-6 2-16,0-1-7 0,-3-1 1 0,1 6 2 15,2-3 0-15,2-2-1 0,-2 1 0 0,0-3-5 16,0-1 1-16,0 0 4 0,0 1-3 0,-2-2 6 15,2-1-5-15,0-2-2 0,0 3 3 0,0-2-2 0,2-2-1 16,-2-4 5-16,0 11 2 0,0-6-3 0,3-1 2 16,-3 1-4-16,0-5-2 0,0 9-2 15,1-5 9-15,-1-4-5 0,2 7-3 0,-2-7-2 16,1 5-3-16,-1-5 17 0,0 7-9 0,1-3 6 0,-1-4-5 16,0 0-6-16,2 5 9 0,-2-5-2 0,0 0-9 15,2 7 5-15,-2-7-4 0,0 6 7 0,0-6 2 16,2 6 2-16,0-2-6 0,-2 0-2 15,0-4 4-15,1 10-2 0,1-5 5 0,-2-1-11 16,0 2 4-16,2 0-4 0,-2-6 9 0,2 8-6 0,-2-3 0 16,0-5 4-16,2 4-10 0,-2-4 10 0,0 0-8 15,0 8 13-15,0-8-4 0,0 0-1 0,0 4-6 16,0-4 7-16,0 0-5 0,4 4 11 0,-4-4-7 16,0 0-4-16,-3 6 4 0,3-6-3 0,3 10-1 15,-6-5 1-15,6-1 8 0,-2 1-6 0,-1-5-4 16,3 9 3-16,-3-4 10 0,2-1-5 0,-2-4-7 15,0 9 10-15,0-9-5 0,1 6-8 0,2-2 4 16,-3-4 7-16,1 5-5 0,-1-5 4 0,0 7-18 16,0-7 10-16,0 9 12 0,3-5-7 0,-3-4-7 15,1 9 11-15,-1-3-4 0,0 0-4 0,0-1 10 16,0 2-6-16,1-3 2 0,-2 4-2 0,1-3-2 16,0 2 2-16,0-7 1 0,0 10-5 0,0-5 8 15,0-5-2-15,1 10 0 0,-1-10-6 0,-1 10 3 16,1-10 8-16,0 8 0 0,0-8-14 0,-1 5 10 15,1-5 5-15,0 0 0 0,-3 7 7 0,3-7-11 16,0 0 2-16,0 0 3 0,-5 5-5 0,5-5-1 16,0 0 4-16,0 0 1 0,-5 2-9 0,5-2 6 15,0 0 3-15,0 0-7 0,0 0 1 0,-4 11 0 16,4-11 2-16,-1 7-11 0,1-7 4 0,0 9 5 16,0-9 5-16,-2 7-2 0,2-7-7 0,-2 8 5 15,2-8-4-15,0 0 0 0,-4 5 3 0,4-5-2 16,0 0 0-16,0 0-1 0,-3 5 3 0,3-5-6 15,0 0 10-15,0 0-6 0,0 0-4 0,0 0 11 16,-7 3-7-16,7-3-4 0,0 0 0 0,-4 6 1 0,4-6 9 16,-5 6-3-16,5-6-7 0,-4 9 3 15,4-9 0-15,-3 5 3 0,3-5 0 0,-2 8-5 16,2-8 5-16,-4 6-2 0,4-6-4 0,-5 6 4 16,5-6 5-16,0 0-3 0,-2 5-8 0,2-5 9 0,0 0-1 15,0 0 3-15,0 0-5 0,0 0 3 0,-3 5-3 16,3-5 2-16,0 0-4 0,0 0 4 15,0 0 0-15,0 0-8 0,0 0 7 0,0 9 4 16,0-9-4-16,0 0 0 0,0 0-1 0,3 8 5 0,-3-8 2 16,0 0-11-16,0 0-5 0,2 5-5 0,-2-5 17 15,0 0-6-15,0 0 7 0,0 0-4 0,0 0 8 16,5 3 4-16,-5-3-3 0,0 0-2 0,0 0-2 16,0 0 1-16,0 0 3 0,0 0-1 0,0 0-8 15,0 0 8-15,0 0-8 0,0 0-2 0,0 0 7 16,0 0-5-16,0 0 0 0,4 6 1 0,-4-6-14 15,0 0 17-15,7 3-2 0,-7-3-2 0,0 0 13 16,18 1-5-16,-11 1 2 0,-7-2-1 0,22-2-7 16,-13 1 7-16,2 2-5 0,2-2-2 0,0 1 2 15,0 0-1-15,-3 0 0 0,4-1 2 0,-4 1-1 16,1 0-3-16,-1 1 0 0,-3-2 0 0,4 1-2 16,0 0 9-16,-11 0-4 0,19-2 4 0,-7 2-6 15,-1-1 6-15,-2-1-5 0,5-1 7 0,-1 3-2 16,1 0-8-16,3-2 5 0,-1 2 2 0,0-2-8 15,1 1 4-15,0 1 1 0,1 0-6 0,1-1 5 16,-2 1-3-16,-3-2 6 0,4 2-1 0,-4 3-9 16,1-3 9-16,4 0-1 0,-6 0-2 0,0 0-6 15,0 1 0-15,-2 1 3 0,2-3 0 0,-3 2 5 16,3 1 1-16,-3-2-4 0,0 0 0 0,0 0-2 16,3 0 6-16,-5-2-2 0,3 1 5 0,2 1 2 0,1 0 1 15,-1 0-8-15,0-1 6 0,1 0-3 16,0 1-5-16,4 1 6 0,2-1-6 0,-7 1-2 15,9-2 8-15,-5 2 1 0,-4-1-5 0,0 1-2 16,3-1 0-16,-4 2 3 0,2-2-5 0,-5 3 1 0,4-3 2 16,-3 0-6-16,-1 2 2 0,4-2 0 0,-3 0 0 15,-1 1 6-15,4-1 3 0,1-1 2 16,-2 1 0-16,0 0 10 0,2 0-7 0,4 0 0 16,0 1-1-16,0 0-2 0,0-2 1 0,1 0-3 0,0 2-9 15,-1 0 12-15,-4 0-6 0,4 0 4 0,-4-1-9 16,-1 1 7-16,2 1-5 0,-2-2-1 15,1 1-11-15,0 0 13 0,-2 1 0 0,2-1 0 0,-3 2 5 16,1-3-5-16,-1 0-3 0,3 0 3 0,-1 0 4 16,1 3-4-16,0-2-3 0,-1-1 2 0,6 1-1 15,0-1-3-15,-1 0 3 0,1 2-2 16,-1-1 12-16,1-2-11 0,1 1 0 0,-4 3 0 16,2-3 0-16,-4 0-2 0,0-2 4 0,-1 4 0 0,0-2-1 15,-2-2 2-15,-11 2 0 0,23 0-6 16,-12-1 3-16,0 2 1 0,2-1-1 0,-13 0 2 0,20-1 1 15,-11 1-2-15,3-1-2 0,0 1-2 0,1 0 4 16,-2-1 0-16,2 1 2 0,0-2-3 0,4 2-1 16,-2-2 2-16,-1 2 2 0,4-1-3 0,0 1 0 15,1-3-3-15,-2 3 1 0,-3 0-4 0,3 0 8 16,-4 0-3-16,0-1 0 0,6 1 3 0,-6 0-5 16,0-1 3-16,1 2 5 0,0-1 2 0,0 0-7 15,-3 0-3-15,1-1 2 0,2 1-1 0,-2 1 5 16,2-2-4-16,5 1-1 0,0 1 1 0,0-1-3 15,-2 1 2-15,2-1 2 0,0 0 0 0,-2 3-3 16,1-3 2-16,-3 1 1 0,-1-2-2 0,4 2 3 16,-4 2 0-16,-2-3 0 0,-1 1 0 0,2 0 1 15,-3-1-1-15,2 0-1 0,-1 1 0 0,-4-1 1 16,5 1-1-16,-1-2 2 0,0 2-4 0,3-2 6 0,-5 2-8 16,0-1 6-16,1-1 2 0,-10 1-6 15,23 0 2-15,-14-1-4 0,4 2 5 0,1-1-2 16,-2-1 3-16,-1 2 4 0,2-2-5 0,-3 0-3 15,1 1 3-15,-11 0-1 0,18 0 0 0,-10 1-3 0,2 0-4 16,-1 0 12-16,-9-1-7 0,14-1 3 0,-6 2-3 16,-8-1 2-16,10 0-2 0,-10 0 1 15,14 2 4-15,-14-2 0 0,8-2-3 0,-8 2 6 16,0 0-7-16,0 0 1 0,10 0 18 0,-10 0-8 0,0 0-3 16,10 0 3-16,-10 0-1 0,0 0 0 0,13-1-2 15,-8 0-1-15,-5 1 1 0,0 0-3 0,9-1 4 16,-9 1-6-16,0 0 1 0,8-1 2 0,-8 1 0 15,0 0-2-15,0 0-1 0,11 0-2 16,-11 0 3-16,0 0 1 0,9 1 4 0,-9-1-7 0,0 0-9 16,0 0-30-16,10-2-47 0,-10 2-81 0,0-9-118 15,0 9-306-15,-2-14 135 0</inkml:trace>
  <inkml:trace contextRef="#ctx0" brushRef="#br0" timeOffset="197740.66">23717 801 11 0,'0'0'34'0,"0"0"-9"16,0 0 3-16,0 0-6 0,0 0 2 0,0 0-6 16,0 0-3-16,0 0 7 0,0 0-7 0,0 0 2 15,0 0 2-15,0 0 1 0,-42-4-5 0,42 4 1 0,0 0-2 16,0 0-2-16,0 0 4 0,0 0-3 0,0 0-6 16,0 0-3-16,0 0 2 0,0 0-4 15,0 0-1-15,0 0 8 0,0 0 1 0,0 0-1 16,0 0-3-16,0 0 7 0,0 0-3 0,0 0 4 15,0 0-3-15,0 0 4 0,0 0 0 0,0 0-5 16,-27-2 7-16,27 2-7 0,0 0 3 0,0 0-8 0,0 0 3 16,0 0-2-16,0 0 5 0,0 0-13 15,0 0 9-15,0 0 0 0,0 0-3 0,0 0 2 0,0 0-5 16,0 0 4-16,0 0-7 0,0 0 10 0,0 0-7 16,0 0 3-16,86-10-5 0,-64 10 4 0,-22 0-5 15,37-4 2-15,-14 1 1 0,-23 3 0 0,48-5 0 16,-21 3 2-16,1-1 1 0,-28 3-7 0,41-5 8 15,-19 3-2-15,-22 2 0 0,38-5-3 0,-17 4 1 16,-21 1 8-16,39-8-8 0,-21 5 1 0,-18 3-3 16,31-4 3-16,-31 4-5 0,32-5 3 0,-32 5-3 15,32-5 6-15,-15 2 2 0,-17 3-5 0,31-6-5 16,-31 6 6-16,32-8 6 0,-18 5-11 0,-14 3 8 16,32-8 2-16,-32 8-4 0,31-6 2 0,-31 6-5 15,32-5 0-15,-32 5-1 0,28-3 1 0,-28 3 0 16,33-3-2-16,-33 3 1 0,33-7 8 0,-33 7 0 15,30 0-5-15,-30 0-1 0,32-4-1 0,-32 4 5 16,28-3-7-16,-28 3 8 0,31-6-7 0,-31 6 1 16,30-1 3-16,-30 1-4 0,32 0 5 0,-32 0-1 15,27-3-7-15,-27 3 3 0,0 0 0 0,42-1 3 16,-42 1-4-16,26 0 2 0,-26 0 7 0,33 1-7 16,-33-1-3-16,34-2 4 0,-34 2-1 0,34-2-1 15,-34 2 6-15,30-1-6 0,-30 1 3 0,30 0-2 16,-30 0 6-16,34 0-9 0,-34 0 1 0,28 0-5 15,-28 0 7-15,33 0 3 0,-33 0-4 0,27 4 4 16,-27-4 4-16,31 1-6 0,-31-1 0 0,25 4 0 16,-25-4-3-16,27 2 9 0,-27-2-3 0,0 0-4 15,37 2 1-15,-37-2-3 0,0 0 6 0,41-2-2 16,-41 2-5-16,26 4 5 0,-26-4-6 0,25 2-1 16,-25-2 3-16,0 0 5 0,37 3-7 0,-37-3 7 15,27 2 1-15,-27-2 4 0,23 3-6 0,-23-3 6 16,28 4-12-16,-28-4-3 0,25 8 10 0,-25-8 2 15,27 1 4-15,-27-1-11 0,25 4 5 0,-25-4-2 16,28 4 3-16,-28-4-3 0,37 2 7 0,-37-2-9 16,36 3-1-16,-36-3 7 0,38 1-11 0,-38-1 11 15,36 0-6-15,-18 4 1 0,-18-4-11 0,37 1 13 16,-37-1 4-16,32 2-10 0,-32-2 7 0,31 2-4 16,-31-2 2-16,32 4 3 0,-32-4-3 0,26 4-7 15,-26-4 13-15,0 0-6 0,36 2 4 0,-36-2-2 0,23 1-2 16,-23-1 2-16,0 0-4 0,37 3 0 0,-37-3 2 15,31 0-1-15,-31 0 1 0,33 3-3 16,-33-3-2-16,37 3 7 0,-19 0 2 0,-18-3-5 16,35 5 2-16,-35-5-5 0,30 5 1 0,-30-5 1 0,31 6 3 15,-31-6-3-15,23 0 1 0,-23 0 2 0,22 6 1 16,-22-6 5-16,0 0-5 0,27 6-1 0,-27-6-1 16,0 0 4-16,25 3-5 0,-25-3 2 0,0 0-3 15,28 5 2-15,-28-5 1 0,23 2 3 0,-23-2-6 16,0 0 6-16,30 3-4 0,-30-3 3 0,0 0 3 15,32 2-4-15,-32-2-3 0,0 0 7 0,30 0-9 16,-30 0 0-16,0 0 0 0,0 0 8 0,31 1-4 16,-31-1-1-16,0 0 3 0,0 0-1 15,0 0-6-15,36 0 1 0,-36 0 2 0,0 0 1 0,0 0 3 16,30-4-3-16,-30 4 0 0,0 0 3 0,0 0-6 16,35 0 5-16,-35 0-1 0,0 0-10 0,27 0 6 15,-27 0 3-15,0 0 1 0,0 0 1 0,30 1-4 16,-30-1 3-16,0 0-2 0,0 0 6 0,0 0-6 15,0 0 0-15,31-1 1 0,-31 1-4 0,0 0 4 16,0 0-5-16,0 0 4 0,0 0-1 0,0 0 3 16,0 0-3-16,0 0 4 0,0 0-5 0,0 0 1 15,0 0 11-15,0 0-16 0,0 0 5 0,0 0 1 16,0 0 1-16,0 0 2 0,0 0-3 0,0 0 0 16,0 0-3-16,0 0 0 0,0 0 6 0,0 0-5 15,0 0 0-15,0 0 4 0,0 0-2 0,0 0 4 16,0 0-4-16,0 0-3 0,0 0 4 0,0 0 1 15,0 0 4-15,0 0-11 0,0 0 6 0,0 0 2 16,0 0-2-16,0 0 9 0,0 0-11 0,0 0 5 16,12 10-6-16,-12-10 6 0,0 0-4 0,0 0 9 15,0 0-9-15,0 0 0 0,0 0 2 0,0 0-3 0,0 0 6 16,-4 20-2-16,4-20 3 0,0 0-1 16,0 0-6-16,0 0 4 0,4 16-4 0,-4-16 6 15,0 0-5-15,0 0-6 0,3 15 10 0,-3-15 4 16,0 0-9-16,4 12 5 0,-4-7-8 0,1-1 0 15,-1 1 2-15,2 1 5 0,0 1 5 0,-2-2-9 0,2 5 6 16,0-3 0-16,-1 2-5 0,1 1 3 16,0 2-2-16,-2-1 1 0,0 0-2 0,2 1 9 15,-1 0-7-15,-1 2-1 0,0-2 6 0,0 3-4 16,1-4 0-16,-1 5 1 0,0-2 0 0,0-4-2 16,1 7 10-16,-2-5-4 0,1-2-2 0,0 3 4 0,0-2-3 15,0 1-1-15,1 0 0 0,1-3 3 16,0 4-3-16,1 1 12 0,0-3-14 0,3 5-1 15,-2-4 1-15,1 3 1 0,-3-3 3 0,6 5-13 16,-2 0 10-16,-1-1 2 0,-2-1 3 0,-2 2 1 0,0 0-9 16,-1 2 9-16,0-2-4 0,-1 1-2 15,1-1-14-15,-4-1 12 0,4-2 5 0,-4-2-8 16,3-1 4-16,1 6 4 0,-2-6-3 0,0 1 1 16,0 0-4-16,2 0 2 0,0 0 1 0,-3-2 7 15,6 5-6-15,-1-3 0 0,-2-1-3 0,2 1 2 0,0 4-8 16,2 2 13-16,-3-1-7 0,2 1 3 0,-1-4-2 15,1 5 0-15,-2-2 4 0,-1-2-5 16,3 1 2-16,-2 1-4 0,-1-4 12 0,4 2-12 16,-4 1 3-16,1-5 2 0,3 5-6 0,-3-4 5 0,-1-1-4 15,0 0 2-15,3 0 6 0,-6 0-4 0,3 3-2 16,3-2-3-16,-3 0 5 0,-3-1-4 16,6 0 4-16,-2 1-1 0,-1 1-6 0,0-1 9 15,0 0-6-15,1 0 8 0,3 0-8 0,-4 0 2 16,4 0-8-16,-1 4 13 0,-1-3-5 0,2 3-7 0,-4-5 16 15,4 3-17-15,-3 4 13 0,2 0-2 0,-2-2-1 16,0 1 4-16,-2-2-9 0,0 0 10 16,-2 0-1-16,2-1-2 0,-3-3 2 0,4 0-7 0,-4 2-4 15,3-2 3-15,-3 2 12 0,0 2-16 0,-1-2 2 16,1 1 7-16,-1-2 2 0,4 4-9 0,-3 0 8 16,0-3-6-16,-1-1 1 0,1 5 0 0,3-3 4 15,-3-2-2-15,2 0 6 0,0 4-7 0,0-3-1 16,2-1 5-16,-3 0-9 0,2-1 1 0,1 2-9 15,0-3 18-15,0 0-3 0,0 2 4 0,-2-1-7 16,2-2-2-16,0 0 4 0,-2 2-4 0,2-2 3 16,0 0-2-16,0 0 7 0,-2 2-8 0,0-2-1 15,2 1 9-15,-1 0-7 0,1 1 2 0,0 0-1 16,0 0 2-16,0 2 1 0,0-1 0 0,-2 5-5 16,0-5 5-16,2 1-3 0,-2-1-1 0,-2-1 3 15,1 5 1-15,-2-4-2 0,0-1 0 0,1 6 2 16,-3-2-4-16,1-4 2 0,-1 4-7 15,2-3 8-15,0-3 4 0,1 1-3 0,0 0 0 0,0 0-3 16,1-1 2-16,2-2 0 0,0 3 3 0,0 0-1 16,-2 0-6-16,6 2-3 0,-6-2 10 0,3 1-6 15,-1 1 2-15,2 1 1 0,-1-3 3 0,-1 4-1 16,1-4-8-16,-3 3 3 0,2 0-1 0,-3-1-6 16,0 0 7-16,2 0-4 0,-2 0-4 0,0-2-1 15,0 2 2-15,1 0-16 0,-1-1 6 0,1 0 9 16,1 0-2-16,-1-2 3 0,-1 0 0 0,4 2-3 15,0-2-1-15,-1 0 0 0,1 1 11 0,-1-3-2 16,1 1-2-16,0 0-2 0,0 0 3 0,0 2 2 16,1-4-4-16,0 1 3 0,-1 1 11 0,0-2-18 15,0 2 9-15,-1-4-10 0,0 4 9 0,-1-2-5 16,1 1 2-16,0-1 0 0,-2 1-2 0,-1-2 4 16,2 2 3-16,1-2-1 0,1-5-6 0,-3 12 5 15,3-6 5-15,-1 2 0 0,1-3-7 0,0-5 1 16,0 14-13-16,1-10-2 0,-1-4-5 0,0 11-8 15,0-6 0-15,1 0 2 0,-1-5 8 0,3 10 3 16,-3-10-4-16,0 7 2 0,0-7 4 0,0 11 0 16,0-11 4-16,0 6 0 0,0-6 3 0,2 11-3 15,-2-11 2-15,0 4-2 0,0-4 4 0,4 9-1 16,-4-9 7-16,3 7-3 0,-3-7 2 0,4 5-2 16,-4-5 2-16,1 5-1 0,-1-5-7 0,4 7 14 15,-4-7-9-15,0 0 7 0,5 6-3 0,-5-6-1 0,2 4 2 16,-2-4 2-16,0 0 0 0,0 0 3 15,8 5-2-15,-8-5-8 0,5 4 10 0,-5-4-2 16,0 0 0-16,0 0-4 0,7 5 4 0,-7-5 6 16,0 0 2-16,0 0 6 0,0 0-4 0,0 0 2 15,0 0-6-15,0 0 4 0,0 0-10 0,0 0 9 0,0 0-1 16,0 0 2-16,0 0-8 0,0 0 2 0,0 0 4 16,-30-9-7-16,21 8-12 0,9 1-66 0,-32 3-48 15,0-1-133-15,-7 4 59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6:11:10.368"/>
    </inkml:context>
    <inkml:brush xml:id="br0">
      <inkml:brushProperty name="width" value="0.05292" units="cm"/>
      <inkml:brushProperty name="height" value="0.05292" units="cm"/>
      <inkml:brushProperty name="color" value="#002060"/>
    </inkml:brush>
  </inkml:definitions>
  <inkml:trace contextRef="#ctx0" brushRef="#br0">18340 14500 5 0,'4'0'161'15,"-4"0"-5"-15,0 0-8 0,0 0-3 0,0 0-7 16,0 0 1-16,0 0-6 0,0 0-4 0,0 0-5 16,0 0-2-16,0 0-4 0,0 0-6 0,0 0-2 15,0 0-4-15,0 0-4 0,0 0-6 0,0 0-8 16,0 0-5-16,0 0-6 0,0 0-7 0,0 0-4 0,0 0-9 16,0 0-3-16,0 0-6 0,0 0-6 0,0 0-5 15,0 0-3-15,0 0-5 0,0 0-4 0,0 0 5 16,0 0-6-16,-2-10-2 0,2 10 0 0,0 0-9 15,0 0 5-15,-2-6-7 0,2 6 1 0,0 0-1 16,-2-1 1-16,2 1-3 0,0 0 0 0,0 0-2 16,-2-7 4-16,2 7-3 0,0 0 0 0,-2-2-2 15,2 2 0-15,-3-4-1 0,3 4 0 0,-4-4-1 16,4 4 0-16,-5 0-3 0,5 0 2 0,-6-2 0 0,6 2 1 16,-4-2-2-16,4 2 0 0,-5-1 3 15,5 1-4-15,-6-2-1 0,6 2 0 0,-8 0-3 16,8 0 0-16,-12 3 6 0,9-2-2 0,-4 2 1 0,2-1 0 15,-1 0-3-15,-2 2 3 0,2-2 1 0,-1 0-4 16,2 0 1-16,-5 1 0 0,6 2 1 0,-5-3 0 16,1 3-2-16,2-3 2 0,-3 3 0 0,0 0-2 15,4 0 1-15,-4-3 1 0,4 2 0 0,-1 0 0 16,0 0 0-16,0 4-6 0,1-3 7 0,-3-1 1 16,3 3-4-16,0-2 1 0,0 5 3 0,1-5 2 15,-1 0-3-15,0 3-2 0,0 0 1 0,2-3-1 0,1 3 2 16,0-3 0-16,-1 5-1 0,0-3 0 0,2 0-1 15,-1 3-2-15,-1-3 8 0,2 1-6 0,-2 0 2 16,3-2-1-16,-1 2-2 0,-1-1-2 0,1 3 3 16,2-2 1-16,-2 0 0 0,1 2 4 0,0 3-2 15,1-4 8-15,-1 0 0 0,2-1 0 0,-2-1-5 16,1 0 4-16,0 0-3 0,5 2 2 0,-3-4-2 16,0 3-2-16,0-1 5 0,0-2-4 0,1 0-7 15,1-1 6-15,0 3-10 0,0-4-2 0,0 2 0 0,2-1 6 16,-2-1-3-16,1 2 0 0,0-3-1 15,3 1 1-15,-1 0 2 0,1-1 2 0,0-1-3 16,-3 2 1-16,2-3 2 0,0 2-1 0,-2-2 3 16,3-1-3-16,0 0 2 0,1-2-1 0,-1 2-1 15,-2 0-2-15,2-2 2 0,-2 2 3 0,0 0-2 16,-2 1 0-16,1-2 0 0,1 1-1 0,1-1 1 0,-1-2 9 16,-1 2-9-16,1-1-1 0,3-1 2 0,-5 1-1 15,1 1 0-15,1-2-2 0,-1 3 3 0,-1-2 0 16,-1 2-1-16,1-2 0 0,-2 0 0 0,-1 0 1 15,2-1 2-15,-2 0-2 0,1 0 1 0,2-3-1 16,-3 3 0-16,0 1 0 0,-2-1 0 0,0-2-1 16,0 2-1-16,0 1 3 0,0-2-3 0,0 5 2 15,-2-9-1-15,0 7 2 0,-1-4-2 0,1 4 0 16,1-2 2-16,1 4-1 0,-4-5-3 0,2 2-2 0,2 3 4 16,-4-3-1-16,4 3 4 0,-3-3-3 0,3 3 0 15,-5-4 1-15,5 4-1 0,0 0 0 16,-3-2 0-16,3 2-1 0,0 0-1 0,0 0 0 0,0 0 4 15,0 0 3-15,0 0-5 0,0 0 0 0,0 0 1 16,0 0-2-16,0 0-2 0,0 0 3 16,0 0-2-16,0 0 2 0,-8 6-1 0,8-6 0 0,-3 6 0 15,2-3 3-15,0-1-3 0,-1 3 0 0,0-1-1 16,2-4 3-16,-2 6-4 0,1-2 4 0,1-4 1 16,-1 3 1-16,1-3-3 0,-3 4 4 0,3-4-7 15,0 0 3-15,0 0-1 0,-1 5 2 0,1-5-1 16,0 0 3-16,0 3 1 0,0-3 3 0,0 0-5 0,0 0-1 15,0 0 1-15,0 0-2 0,0 0 2 0,0 0-2 16,0 0 3-16,0 0-2 0,0 0 1 0,0 0-1 16,0 0 0-16,0 0 1 0,0 0 0 0,0 0 0 15,0 0-1-15,0 0-1 0,-8 2 0 0,8-2-2 16,-1 5 2-16,-1-1 2 0,0 0-3 0,0 0 2 16,-1-2-1-16,2 2 0 0,0 2 1 0,-1-4-2 15,1 3 1-15,0-1-1 0,1 0-1 0,0 3 3 16,1-3 0-16,0 0-1 0,1 2-2 0,0-1 1 15,1 1 0-15,3-2 1 0,-2 1 1 0,1 1-1 16,0-3-1-16,0 0 2 0,0 4 1 0,4-5-3 16,-5 1-12-16,2 0-21 0,2-3-23 0,-1 1-28 0,5-2-34 15,-7 1-36-15,4 0-35 0,0-4-231 16,-4 1-455-16,3-3 202 0</inkml:trace>
  <inkml:trace contextRef="#ctx0" brushRef="#br0" timeOffset="256.66">18468 14689 11 0,'-1'-4'5'16,"1"-1"-8"-16,0 5-3 0,0-5 1 0</inkml:trace>
  <inkml:trace contextRef="#ctx0" brushRef="#br0" timeOffset="632.96">18467 14516 84 0,'0'0'133'0,"0"0"-12"0,0 0-6 0,0 0-14 0,0 0-9 16,0 0-4-16,0 0 0 0,0 0-8 0,0 0 0 15,0 0 2-15,1 14-3 0,-1-8-3 0,0-1 3 16,0 0-5-16,0 3 2 0,-1 2 8 0,0 1-6 16,2 1-4-16,-1 0-1 0,0 0-1 0,1 1-5 15,-1-1 10-15,0 4-4 0,3-1-10 0,-6 4-1 16,6-2-2-16,-3-3-8 0,2 1 1 0,1 1 0 0,0 0 2 16,-3-2-4-16,3-2-7 0,-2 1 0 0,1-1-3 15,-1-1-3-15,-1 2-5 0,1-2-2 0,-1 0-4 16,3 0 2-16,-2-3-4 0,2-1-1 0,-1-2-5 15,1 3-2-15,-3-4-1 0,1 1 0 0,3 1-3 16,-3-3 0-16,0 0-2 0,-1-3 0 0,2 5 5 16,-2-5-7-16,0 0-5 0,0 0-27 0,0 0-37 15,0 0-49-15,2-11-57 0,1 3-62 0,-5-1-171 16,4-2-432-16,0-1 193 0</inkml:trace>
  <inkml:trace contextRef="#ctx0" brushRef="#br0" timeOffset="1075.33">18550 14536 118 0,'0'0'149'0,"0"0"-10"16,0 0-15-16,0 0-6 0,0 0-13 0,0 0-3 0,0 0-3 16,0 0-1-16,0 0 1 0,0 0-1 15,0 0-1-15,6 12-7 0,-4-8-5 0,-2 1-1 16,-2 2-1-16,2-1-4 0,0-1-5 0,0 6-7 0,0-3 1 16,0-1 0-16,0 1-4 0,0-1-6 0,0 1-2 15,0-2-6-15,-2 1-2 0,0 1 1 16,6-3-3-16,-6 2 2 0,4 2 0 0,-4-4-6 0,0 0-5 15,4 4-1-15,-2-3 3 0,0 5-5 0,0-2 1 16,2 0-6-16,-4 1 1 0,4 0 1 0,-2 0-1 16,2-1-4-16,-1 1-3 0,0 1-3 0,0 0 0 15,2-1-1-15,-1 1-4 0,0-2-1 0,1 0-2 16,-1 2 2-16,0-2-2 0,0-1-1 0,0 1 2 0,-1-6-6 16,2 2-1-16,-3 2 0 0,0-3 1 15,3 0 1-15,-3-4-1 0,2 6-5 0,-2-3 2 16,0-3-2-16,4 5-5 0,-4-5-29 0,2 3-31 0,-2-3-48 15,0 0-62-15,0 0-65 0,0 0-176 16,0 0-448-16,0 0 198 0</inkml:trace>
  <inkml:trace contextRef="#ctx0" brushRef="#br0" timeOffset="1783.35">18994 14558 141 0,'0'0'227'0,"0"0"-17"15,0 0-16-15,-10-3-21 0,10 3-18 0,0 0-17 16,0 0-14-16,-1 9-7 0,1-4-8 0,0 1-8 15,1 1-5-15,-1 3 2 0,2 2-2 0,-1 0-3 16,1 5 0-16,0 1-3 0,0 0-6 0,1 8 1 16,-1-1-3-16,-2 3-7 0,0-3-2 0,3 2-2 15,-2-1-3-15,-1 2-6 0,0 0-6 0,0-2 3 16,0-1-10-16,0 0-5 0,3 0 4 0,-1 0-1 0,0-8-5 16,1 0-7-16,1 3 5 0,-1 0-2 0,-1-2-3 15,2 1-5-15,-1-4-1 0,-1 2-4 0,2 1-1 16,-1 0-3-16,-1-7-2 0,0 3-1 0,0-1-4 15,2-2 1-15,-2 0-3 0,0-3 5 0,0 2-10 16,-2-3 3-16,0 0-1 0,1-2 1 0,2-1-3 16,-3 2-3-16,0-4-9 0,0-2-14 0,0 0-17 15,0 0-15-15,0 0-17 0,0 0-12 0,4-14-13 16,-3 4-15-16,0 0-11 0,-2-7-11 0,2 0-24 16,-2-4-18-16,1-6-11 0,-1-2-16 0,-3 3-7 15,0-2-127-15,-2 1-361 0,-2-1 160 0</inkml:trace>
  <inkml:trace contextRef="#ctx0" brushRef="#br0" timeOffset="2049.9">18994 14915 534 0,'-7'-17'13'0,"3"-1"22"0,-4 1 2 0,2 1 3 16,1 1 1-16,1 4 7 0,-1-5-2 0,4 4 0 16,-1-1 15-16,1 2 6 0,1 0-13 0,0 1 2 15,1-1 4-15,3-1-4 0,1 5 0 0,3-3-6 16,-2 4 0-16,1-3-9 0,2 3-1 0,0 2-4 16,0 0-6-16,-2 1-1 0,2 2-5 0,-3 0-4 15,2 1-1-15,-4 2-4 0,4 1 5 0,-1 0-7 16,-3 1 4-16,1 5 4 0,2-2 5 0,-5-1 3 15,3 5-8-15,-5-3 1 0,0 5 3 0,0-3-3 16,-1 1 2-16,-4-2-4 0,1 1 0 0,-1 0 0 16,1 0 5-16,0-1 0 0,-3-1-2 0,-1 0 3 0,2 0-2 15,-1 0-4-15,2-2 0 0,-4 1-3 16,0-3-3-16,3 1 1 0,-1 1-5 0,-1-2 2 0,0 0-3 16,1 1-3-16,1-3-36 0,0 1-52 0,-1-3-72 15,1 0-160-15,6 0-341 0,-8-3 151 0</inkml:trace>
  <inkml:trace contextRef="#ctx0" brushRef="#br0" timeOffset="3066.59">19250 14469 95 0,'-3'-5'237'0,"2"2"-20"0,1 3-18 0,-2-7-16 16,0 4-19-16,2 3-14 0,-4-2-16 0,4 2-9 0,0 0-16 15,0 0-8-15,0 0-11 0,0 0-12 0,0 0-5 16,-7 5-9-16,7-1 2 0,-4 1-10 0,4 1 3 16,0 0 0-16,-2 3 2 0,2 2 1 0,-2 1 2 15,0-1-7-15,-1 7-6 0,1 1-3 0,0-1 5 16,-3 0-1-16,2-1-4 0,1 3-5 0,-3-3-3 16,2 2-1-16,2-3-3 0,1 0-1 0,0-4-7 15,0 2 0-15,1-3-1 0,1-2-3 0,-2 3-2 16,1-3-4-16,3-1-10 0,-3-3 10 0,0-1-2 15,2 2-1-15,-1-4-1 0,2 2 4 0,-4-4-7 16,5 0 2-16,-5 0-2 0,9-5-1 0,-2 1-2 0,-1 1 1 16,0-1-3-16,-2 1 2 0,2-4-8 15,1 4 6-15,-4-2-2 0,3 1 1 0,-2 0 2 16,-2 1-3-16,2-2-1 0,0 2 0 0,-1 0-1 0,-1-1-2 16,2-1 0-16,-3 1 3 0,-1 1-2 0,4 0-6 15,-4-2 4-15,3 1 5 0,-2 0-3 0,-1-3 0 16,1 3-1-16,2-2 4 0,-3 2-4 0,1 0 0 15,-1 0 0-15,0 4-5 0,0-6 8 0,0 6-3 16,0-3 1-16,0 3 0 0,0 0-1 0,0 0 1 16,0 0-2-16,0 0 2 0,0 0-2 0,0 0 0 15,3 10 1-15,-3-4-1 0,0-2-2 0,-3 1 5 16,3 0-3-16,0 3-1 0,0-1 2 0,0 1 1 0,0-2-2 16,0 6-1-16,-1-2 0 0,-2 0 3 0,6-1-1 15,-3 0-2-15,0 2 1 0,1-5 1 16,-1 2 1-16,0 0 0 0,3-1 0 0,-1-1 0 0,1-1 1 15,2-1 0-15,-1 0-3 0,1-2 4 0,0-1-3 16,3-1 2-16,0-1-2 0,-1-1 2 0,3-3-1 16,0 1-1-16,1-3 2 0,-5 1-1 0,3-2-1 15,0-1 0-15,-5 4-1 0,2-2 3 0,-1 0-3 16,-2-1 1-16,-1 2 0 0,2 1 0 0,-2-2-1 16,-1-1 1-16,-1 5 2 0,2-2-3 0,-2 5 0 15,-2-9-1-15,1 7 3 0,1 2 0 0,-2-3-2 0,2 3-3 16,0 0 3-16,-5-2-1 0,5 2 2 0,0 0-2 15,0 0 4-15,0 0-6 0,0 0 3 0,0 0-1 16,0 0 2-16,-2 7-1 0,2-7 1 0,2 9-1 16,1-4-1-16,-1-2 4 0,0 5-1 0,2-4-6 15,0 3 7-15,-4-2-5 0,4 3 6 0,-1-2-3 16,-1 0 1-16,3 1-1 0,1 0 0 0,2-2-1 16,0-1 1-16,-3 1-1 0,4-2 2 0,0-2-1 15,0 2 0-15,0-2 0 0,1-1 1 0,-2 2 1 16,-3-4-2-16,3-1-3 0,-3 0 3 0,2-1 1 15,-1 0-2-15,-1-3-1 0,-1 3 1 0,-1-2 2 16,-3 1 1-16,2-1-2 0,-4-1-6 0,1 0 6 0,-1 0 2 16,0 2 1-16,-2-2-2 0,-1-3-1 0,0 5 0 15,-2-4 1-15,-1 4 0 0,0-5 0 0,-1 6-1 16,-1-3 0-16,1 1 0 0,0 2 1 0,-1 3 0 16,-3-2-1-16,4 0-2 0,-5 2 2 0,5 1 1 15,-2 0 0-15,3 1 0 0,-1 4-4 0,0-4-26 16,2 3-43-16,0-1-49 0,2 4-54 0,1-4-79 15,-1 1-186-15,5 0-477 0,0-4 210 0</inkml:trace>
  <inkml:trace contextRef="#ctx0" brushRef="#br0" timeOffset="3916.43">19682 14686 189 0,'0'0'213'0,"0"0"-18"0,0 0-15 16,0 0-11-16,0 0-12 0,0 0-12 0,-10-1-17 15,10 1-9-15,0 0-14 0,0 0-9 0,-5-2-13 16,5 2-5-16,0 0-10 0,0 0-9 0,0 0-1 16,0 0-3-16,0 0-4 0,-4 10-2 0,2-7 6 15,2 2-2-15,-1-1-4 0,0-1-8 0,0 4 9 16,-1-2-5-16,4 0-1 0,-4 3 0 0,2-2-2 16,0 2-4-16,-3-3-1 0,1 2-5 0,1 0-1 15,0-2-5-15,-1 2 2 0,2-2-6 0,2 2 2 0,-1-4-8 16,0 1-1-16,4 0 1 0,-3 0-1 15,1-1-1-15,5-2-1 0,-3 2 1 0,0-3-5 16,-5 0-2-16,18-3 0 0,-10 1-3 0,-2-2 6 16,4-2-3-16,-2 1-2 0,-3 1 0 0,2 2 1 15,-3-4-3-15,-1 1-1 0,1 0-1 0,-1 1 1 0,-1-1-1 16,1 2 1-16,-2-1 0 0,-1 1 2 0,3 0-3 16,-3 3-2-16,1-7 2 0,-1 7 3 0,1-4-3 15,-1 4 1-15,0 0-2 0,2-4 3 0,-2 4-5 16,0 0 5-16,1-3-5 0,-1 3 5 0,0 0-5 15,0 0 2-15,0 0-4 0,0 0 5 0,0 0-1 16,0 0 1-16,0 0 0 0,0 0 1 0,0 0-3 16,9 9 1-16,-7-6 0 0,-1 2-3 0,2-3 3 15,0 1 1-15,1 2 2 0,-1-3-6 0,1 0 8 0,3 0-3 16,0-1 0-16,0 1-1 0,-1 0-1 0,1-2-1 16,1 0 5-16,0 0-6 0,1-2 4 0,-3-1-2 15,3 1-2-15,-2-2-4 0,-1-1-6 16,-1 1 2-16,4-2 4 0,-6 3-2 0,3-3 0 0,-5-2 1 15,3 5-1-15,-3-4 3 0,2 0-2 0,-3 2 1 16,0-1 0-16,0 0 1 0,0 1 2 0,-4-1-2 16,-1 2 3-16,2-1-2 0,0 1 0 0,-4-1 3 15,2 2 0-15,0-1-1 0,-3 1-1 0,3 1 3 16,-2 2-1-16,2-3 1 0,5 3-7 0,-12 0 8 16,6 3-5-16,-1-1 4 0,1 3-3 0,1-3 3 15,1 3 2-15,-1-1 0 0,1 3-1 0,-1 0 3 0,1 4-4 16,2-1 2-16,-1 0-1 0,2 0 4 0,1 3-3 15,0-2 6-15,0-1-4 0,2 2 1 16,1-1-1-16,1 2 1 0,2-2-2 0,0 0 0 0,1-2-2 16,1 1 1-16,0-1 0 0,0 0 1 0,2-2 3 15,-1 1-3-15,3-3-6 0,-3 0 8 0,3 1-4 16,-4-3-15-16,1-2-20 0,0 2-21 0,1-3-26 16,-1-3-31-16,-1 3-23 0,3-4-21 0,0-2-52 15,-1 1-160-15,0 1-396 0,-1-3 175 0</inkml:trace>
  <inkml:trace contextRef="#ctx0" brushRef="#br0" timeOffset="4265.93">20125 14671 53 0,'-5'-3'206'16,"5"3"-9"-16,-4-2-9 0,4 2-12 0,-10-2-11 15,8 0-19-15,2 2-11 0,-9 0-8 0,9 0-12 16,0 0-10-16,-11 2-12 0,11-2-10 0,-8 4 11 16,6 2-5-16,-4-4-12 0,3 4-5 0,-1-1-10 15,3 5-4-15,0-2 0 0,0 4-9 0,-1-4-10 0,4 3-1 16,-1 0 0-16,0-1-5 0,4 1-4 0,0 0-3 16,1 0-2-16,0-1-4 0,4 2 0 0,-1-2-2 15,-4 1-4-15,5-1 0 0,-2 0-2 0,-2-1-2 16,2 1 0-16,-3-2-2 0,0 2-1 0,-1-8 1 15,-3 5-2-15,2-2 1 0,-3 0-2 0,0-2 0 16,-4 1-1-16,0-2 3 0,0 0-3 0,4-2-7 16,-14 0 6-16,8-1 1 0,-4 0-3 0,2-1-7 15,-3-1-26-15,2 1-37 0,1-1-57 0,-1-1-57 16,1-2-208-16,3 0-423 0,1 4 187 0</inkml:trace>
  <inkml:trace contextRef="#ctx0" brushRef="#br0" timeOffset="4455.97">20238 14890 87 0,'4'0'259'15,"-4"0"-9"-15,0 0-12 0,5 2-27 0,-5-2-16 16,0 0-28-16,0 0-6 0,0 0-19 0,4 0-14 15,-4 0-17-15,0 0-42 0,0 0-78 0,0 0-104 16,0 0-203-16,-3-8-343 0,0 1 152 0</inkml:trace>
  <inkml:trace contextRef="#ctx0" brushRef="#br0" timeOffset="8718.76">18063 15141 85 0,'0'0'86'0,"-5"3"-2"16,5-3-4-16,0 0 0 0,0 0 3 0,0 0-7 16,0 0 11-16,0 0-3 0,0 0 5 0,0 0 0 15,0 0 1-15,-2 3 0 0,2-3 3 0,0 0-3 16,0 0-2-16,0 0 5 0,0 0-3 0,0 0-2 16,0 0-4-16,0 0-7 0,0 0-7 0,0 0-9 15,0 0-5-15,0 0-5 0,0 0-1 0,0 0-11 16,0 0-4-16,0 0-2 0,0 0-6 0,0 0-3 15,0 0-1-15,0 0-4 0,0 0-2 0,-7 1 3 16,7-1-4-16,0 0-2 0,0 0-1 0,0 0 3 16,0 0 4-16,0 0 5 0,0 0 3 0,0 0 5 0,0 0 0 15,0 0 0-15,0 0-2 0,0 0 0 16,0 0-3-16,0 0 0 0,0 0-3 0,0 0-6 0,0 0-1 16,0 0 2-16,0 0-4 0,0 0-1 0,0 0-4 15,0 0 3-15,0 0-3 0,0 0-2 0,0 0-1 16,0 0 3-16,15-4-4 0,-15 4-2 0,9-3 0 15,-1 3 2-15,-3 0-4 0,1-3 2 0,-1 3-3 16,3-1 0-16,1-1-1 0,1 1 3 0,-1 1-2 16,3-1 2-16,-1 0 1 0,-2 2-4 0,1-1 1 0,2 1-3 15,-2-1 1-15,0 1 0 0,-1 1-1 16,0-1 2-16,0-1-1 0,0 0-1 0,-2 3 2 16,-1-3 0-16,-6 0 1 0,13 0 2 0,-7 0-4 0,-1 0 0 15,-5 0-1-15,8 2 1 0,-8-2-6 16,7 0-8-16,-7 0-9 0,0 0-14 0,7 0-12 0,-7 0-10 15,0 0-11-15,8-2-13 0,-8 2-13 0,0 0-19 16,5 0-20-16,-3-3-25 0,-2 3-42 0,0 0-110 16,0 0-337-16,0 0 149 0</inkml:trace>
  <inkml:trace contextRef="#ctx0" brushRef="#br0" timeOffset="9316.71">18148 15172 22 0,'0'0'161'0,"0"0"-12"0,0 0-23 0,0 0-13 15,0 0-12-15,0 0-3 0,0 0-7 0,3 3-15 16,-3-3-3-16,0 0-5 0,0 0-3 0,0 0 2 16,0 0 6-16,0 0 2 0,0 0 3 0,0 0 2 15,0 0-7-15,0 0 2 0,0 0-2 0,0 0-1 16,0 0-5-16,0 0-6 0,0 0-5 0,0 0-5 0,0 0-6 15,0 0-5-15,0 0-1 0,0 0-6 0,0 0-2 16,0 0-6-16,0 0 1 0,0 0-6 16,1 5-2-16,-1-5-2 0,2 3 0 0,0 1-1 0,-2-4-3 15,4 6 0-15,-3-2-2 0,1 0-3 0,0 2 0 16,0-1 0-16,-2-1 2 0,0 1 0 0,3 3-2 16,-3-1 2-16,0-1-1 0,0 4 0 0,-3-3-1 15,3 3 3-15,0 0-1 0,0-1-1 0,0 3 2 16,0-1 1-16,3-2-1 0,-3 3 0 0,0 1-1 15,1-1 0-15,-2-6-1 0,2 2-3 0,-2-1 5 16,2 1-2-16,2-3 1 0,-2-1-2 0,-1 1 6 16,0-1 3-16,2 0 4 0,-2-4 4 0,0 5 4 0,0-5-1 15,0 6-1-15,0-6-3 0,0 5 0 16,0-5-3-16,2 2-1 0,-2-2-1 0,0 0-2 16,0 0-3-16,0 3 1 0,0-3-2 0,0 0-2 0,4 1 0 15,-4-1-1-15,0 0-19 0,0 0-26 0,9 0-32 16,-9 0-39-16,0 0-40 0,0 0-40 0,4 2-214 15,-4-2-432-15,0 0 192 0</inkml:trace>
  <inkml:trace contextRef="#ctx0" brushRef="#br0" timeOffset="10388.12">18297 15208 4 0,'0'0'133'16,"0"0"-15"-16,0 0-10 0,0 0-7 0,0 0-8 16,-9-4 0-16,9 4-15 0,0 0 0 0,0 0-6 15,0 0-4-15,0 0-3 0,0 0-2 0,0 0-3 16,0 0 1-16,0 0-3 0,0 0 4 0,0 0-9 16,0 0-3-16,0 0-2 0,0 0 3 0,0 0-3 0,0 0-2 15,0 0 1-15,0 0-2 0,0 0-4 0,0 0 0 16,0 0-4-16,0 0-2 0,0 0-5 0,0 0-2 15,0 0-1-15,0 0-1 0,0 0 0 0,0 0-4 16,0 0-2-16,0 0 2 0,0 0 5 0,0 0-4 16,0 0 2-16,0 0 4 0,0 0 0 0,0 0 7 15,0 0 1-15,0 0 5 0,0 0 3 0,0 0-4 16,0 0 0-16,0 0-1 0,0 0-5 0,0 0 2 16,0 0-9-16,0 0-3 0,0 0 0 0,0 0-4 15,0 0-2-15,0 0-4 0,0 0 2 0,0 0-3 16,0 0-2-16,0 0-3 0,0 0-4 0,0 0 1 0,0 0-2 15,0 0 3-15,0 0-4 0,0 0 3 0,0 0-2 16,0 0 1-16,6 15 3 0,-3-11 8 16,-2 2-3-16,0 1-2 0,1 0 0 0,0 2-2 0,-1 1 5 15,2-3-4-15,0 0 0 0,0 1-2 0,1 3-1 16,0-1-1-16,0 0 0 0,0 1-2 0,-3-1 2 16,2-1 0-16,-1 3-3 0,-1-3 0 0,3-2 0 15,-4-1 2-15,3 1 2 0,-2-1 2 0,4 0 2 16,-2-1 3-16,-1 0-1 0,-1-1-2 0,1 1 2 15,-1-1-3-15,-1 1-1 0,1-2 0 0,-1-3-1 16,2 4 0-16,-2-4 3 0,3 4-4 0,-3-4-2 16,2 1 1-16,-2-1-2 0,0 0-2 0,0 0 3 0,1 5-3 15,-1-5 2-15,0 0 1 0,0 0-1 16,0 0 1-16,3 3-5 0,-3-3 0 0,0 0 0 16,0 0 1-16,2 2 5 0,-2-2-5 0,0 0-1 0,0 0 3 15,0 0 0-15,0 0 4 0,10-1-3 0,-10 1-4 16,0 0 4-16,2-6-2 0,1 3 0 0,0-1 0 15,0 0-3-15,-1 0 3 0,2-1-1 0,0-1 1 16,1-2-2-16,0 1 2 0,-1-2-1 0,1-2-1 16,-1 1 0-16,1 1 0 0,-4 0 3 0,3 0-2 15,2-1-2-15,-2 2 1 0,0-1-1 0,0 2 2 16,0 2 0-16,-3-3 0 0,3 3 7 0,-1 0-7 16,-2-1 1-16,0 2-4 0,4 2 2 0,-4-2 0 0,1 0-1 15,0 0-2-15,1 1 4 0,-2-1-2 16,0 1 1-16,1-1 1 0,0 1-1 0,-1-1 1 15,1 0 1-15,-1 0-2 0,2 0-2 0,-1-1 4 0,-1 1-2 16,2-3 0-16,-2 5-1 0,3-2 0 0,-1-2 0 16,-1 0 1-16,1 4-1 0,-2-4 3 15,-1 6-4-15,3-5 1 0,-3 3-1 0,0 2 1 0,1-5 2 16,-1 5 3-16,0-3-2 0,0 3-4 0,0 0 0 16,1-4 1-16,-1 4-1 0,0 0 0 0,0 0-1 15,0 0-1-15,0 0 4 0,0 0-2 0,0 0 3 16,0 0-1-16,0 0 1 0,0 0-4 0,0 0 4 15,0 0-1-15,0 0 0 0,0 0-1 0,0 0 2 0,0 0-1 16,0 0 0-16,0 0 1 0,0 0 0 0,0 0 4 16,0 0-6-16,0 0 0 0,0 0-2 15,0 0-14-15,0 0-19 0,0 0-26 0,0 0-28 0,0 0-37 16,0 0-43-16,0 0-57 0,0 0-177 0,0 0-437 16,0 0 194-16</inkml:trace>
  <inkml:trace contextRef="#ctx0" brushRef="#br0" timeOffset="16715.03">19430 15388 81 0,'0'0'137'16,"0"0"-6"-16,0 0-18 0,-9 3-7 0,9-3-15 16,0 0-6-16,-4 2-5 0,4-2-10 0,0 0-1 15,0 0-3-15,0 0 1 0,2 5 4 0,-2-5-8 16,0 0 2-16,0 0 5 0,0 0-2 0,0 0 1 15,0 0-3-15,0 0-3 0,0 0-2 0,-2 5-2 16,2-5 0-16,0 0-11 0,0 0-2 0,0 4 2 16,0-4-9-16,0 0 0 0,0 0 0 0,0 0-5 15,0 0 0-15,0 0-6 0,0 0-1 0,0 0 0 16,0 0-3-16,0 0-1 0,0 0 1 0,0 0-1 0,0 0 0 16,0 0 0-16,0 0-3 0,0 0 2 0,0 0 3 15,0 0-2-15,0 0-2 0,0 0-8 0,0 0 3 16,0 0-1-16,0 0-6 0,-11-2 4 0,11 2-1 15,0 0-1-15,-9-2-1 0,9 2-3 0,0 0 2 16,-8-3 2-16,8 3-1 0,-5 0-1 0,5 0 3 0,0 0 2 16,-9 0 0-16,9 0-5 0,-6-2-4 15,6 2 0-15,-7-3 3 0,7 3-1 0,-5-2 3 16,3 0-5-16,2 2 2 0,0 0-2 0,-9-3 2 0,9 3-2 16,0 0 1-16,-8 2-4 0,8-2 2 0,-6 1-3 15,6-1-5-15,-8-1 3 0,8 1 1 0,-9-2 3 16,9 2 0-16,-9 0 0 0,9 0 0 0,-9 0-3 15,4 2 1-15,5-2 1 0,-13 1-5 0,12 1 5 16,-4 0-2-16,-3-2 2 0,2 3-2 0,0-1 2 16,0 0 0-16,0 1-7 0,2-1 6 0,-2 0 0 15,0 1 1-15,-1-2-2 0,3 2 1 0,-4-2 2 16,3 1-3-16,-1-1-5 0,2 1 4 0,-1 0 1 16,1 0 3-16,0 1-3 0,1-3-2 0,-1 3 1 15,4-3-1-15,-9 5-4 0,6-4 6 0,3-1 0 0,-6 3 2 16,6-3-1-16,0 0-1 0,-4 3 1 0,4-3 3 15,0 0-3-15,-6 1-4 0,6-1 7 16,-5 1-3-16,5-1 0 0,0 0 4 0,-12-3-5 0,12 3-2 16,-5-2 5-16,1-1 1 0,0 1-4 0,3-2 1 15,-4 1-1-15,1 0 2 0,2-1-2 0,-2-1-1 16,1 1 0-16,-1 3 2 0,4 1 0 0,-9-5 2 16,3 1 1-16,2 1-4 0,0 1 1 0,4 2-3 15,-5-3-1-15,1 1 4 0,4 2 0 0,-9-2-2 16,9 2 1-16,-8-1 0 0,8 1 1 0,-7-2-3 15,7 2 5-15,0 0-4 0,-8-2 1 0,8 2 0 16,0 0 1-16,-7 1-2 0,7-1 2 0,0 0-2 0,-8 4-4 16,2-3-1-16,2 0 7 0,1 1-2 0,-3 3 2 15,-2-2-1-15,2 2 0 0,-1 0 0 0,0 2-1 16,2-2 1-16,-3-1-1 0,-1 0 0 0,4 0-2 16,-3 0 4-16,1 0-1 0,2-2 2 0,-2 2-1 15,1-1 0-15,-2-2 0 0,2-1-4 0,2 3 4 16,-4-3-1-16,3 1 0 0,0 1 0 0,5-2 0 15,-10-3 2-15,2 0 0 0,4 2-2 0,-1-2 1 16,1-1 1-16,4 4 1 0,-9-4 2 0,6 2 4 16,3 2 7-16,-7 0 0 0,7 0 3 0,0-4-5 15,0 4 4-15,-4-4-2 0,4 4-2 0,-2-4 0 0,2 4-2 16,0 0-1-16,-2-3-2 0,2 3-2 0,0 0-1 16,0 0-1-16,-4-2 1 0,4 2 0 0,0 0-1 15,-4-3-2-15,4 3 0 0,0 0 3 0,0 0-4 16,-7-2 0-16,7 2-3 0,0 0 1 0,0 0-11 15,0 0-14-15,-9 0-17 0,9 0-26 0,0 0-29 16,0 0-39-16,0 0-55 0,-4 3-214 0,4-3-438 16,0 0 194-16</inkml:trace>
  <inkml:trace contextRef="#ctx0" brushRef="#br0" timeOffset="17598.29">18860 15349 10 0,'0'0'140'0,"0"0"2"0,0 0-4 0,0 0-2 15,0 0 1-15,0 0-7 0,0 0-9 0,0 0 1 16,9 0-10-16,-9 0-5 0,0 0-12 0,0 0-11 15,0 0-8-15,0 0-3 0,0 0-13 0,0 0 0 16,0 0-9-16,0 0-4 0,0 0-7 0,0 0-2 16,0 0-10-16,0 0 1 0,0 0-4 0,0 0-1 15,0 0-3-15,0 0-4 0,0 0 2 0,0 0-4 16,0 0 2-16,0 0 1 0,0 0 1 0,0 0 3 0,-1 10-5 16,1-10-3-16,0 0 5 0,-9 3-2 0,5 4-2 15,-1-5-10-15,1 3 7 0,0-1 1 0,-1-1-4 16,0 1 3-16,0 4-3 0,0-3-1 0,-3-1-3 15,3 1 0-15,-2 2-3 0,1-4 3 0,1 2-2 16,0-3 1-16,1 4-3 0,0-4 1 0,0 2 0 16,1-1 1-16,3-3 1 0,-4 4-1 0,1-2-3 15,3-2 6-15,-2 4-3 0,2-4-3 0,0 0 1 16,0 0 0-16,0 0 2 0,-4 3 0 0,4-3-3 0,0 0 0 16,0 0 0-16,0 0 5 0,0 0-2 15,0 0-3-15,0 0 4 0,0 0-3 0,0 0 3 0,16 0 1 16,-16 0-4-16,0 0 3 0,6 4-3 15,-4-4 4-15,-2 0 0 0,4 3 1 0,-1-1 0 0,-3-2-3 16,6 2 0-16,-5 1 0 0,2 1 1 0,-2-1-1 16,3-1 1-16,-2 2-1 0,1 1 0 0,0 0-3 15,1-3 3-15,-1 2 0 0,1-1 0 0,0-1 2 16,0 0-2-16,-1 2-6 0,4-2 4 0,-6 0 0 16,-1-2 0-16,5 4-2 0,-2-1 3 0,-3-3-1 15,0 0 0-15,4 2-1 0,-4-2-2 0,1 5-2 16,-1-5 5-16,0 0 1 0,3 2-5 0,-3-2 6 0,0 0-3 15,0 0 3-15,0 0 1 0,0 0 0 16,0 0 8-16,0 0 4 0,0 0 7 0,0 0 7 0,0 0-3 16,0 0 6-16,0 0-4 0,0 0 4 0,0 0-1 15,0 0 0-15,0 0 4 0,0 0 0 0,0 0-1 16,-8-12-1-16,4 9-6 0,3-1-7 0,-2-1 1 16,-1 0-3-16,3 1 2 0,-5 2 1 0,2-1-3 15,-1-3-2-15,1 4 0 0,-2 1 0 0,3-3-5 16,3 4 1-16,-9-1-4 0,7 0-3 0,2 1 2 15,-5-2-2-15,5 2-18 0,0 0-32 0,0 0-38 16,-6 4-40-16,6-4-55 0,0 0-49 0,0 0-189 16,8 6-448-16,-4-5 198 0</inkml:trace>
  <inkml:trace contextRef="#ctx0" brushRef="#br0" timeOffset="24447.94">17876 14434 146 0,'0'0'164'0,"0"0"-3"0,0 0 1 16,0 0-7-16,0 0-6 0,0 0-12 0,0 0-12 15,0 0-9-15,0 0-14 0,0 0-5 0,0 0-12 16,0 0-8-16,0 0-9 0,0 0-7 0,0 0-3 15,0 0-7-15,0 0-7 0,0 0-7 0,0 0-2 16,0 0-2-16,0 0-3 0,0 0-2 0,0 0-3 16,0 0-5-16,0 0-5 0,0 0 2 0,0 0-5 0,0 0 2 15,0 0-7-15,0 0 6 0,0 0-3 0,0 0 1 16,0 0 1-16,0 0 0 0,0 0-5 0,0 0 1 16,0 0 0-16,0 0-3 0,0 0 1 0,0 0 1 15,0 0-3-15,0 0-1 0,0 0-1 0,0 0 1 16,0 0 2-16,0 0-3 0,0 0 0 0,0 0 1 15,0 0-2-15,0 0 5 0,0 0-5 0,0 0-1 16,0 0 0-16,0 0 0 0,0 0-1 0,0 0 3 16,-7-5 0-16,7 5-3 0,0 0 5 0,-9-1-3 0,9 1-2 15,-9-1 3-15,4-1-3 0,5 2 2 0,-13-2-1 16,5 2-1-16,-2 0-2 0,-4 2 1 0,4 0 4 16,-2-1 0-16,1 1-2 0,-5 0 0 0,5 0-3 15,-2 1 0-15,4-1 3 0,-5 1 0 0,6 0 1 16,-1-1 2-16,4 0-5 0,-3-1 3 0,2 0 0 15,2 0-8-15,4-1 7 0,-9 2-3 0,9-2 4 16,-3 3-4-16,3-3 2 0,-8 0-2 0,8 0 3 16,0 0-2-16,-2 4 2 0,2-4 0 0,0 0 0 15,0 0 1-15,0 0-1 0,6 5 2 0,-6-5-6 16,4 4 2-16,-3-1 4 0,1-1-1 0,-2-2-1 0,3 5 4 16,1-5-3-16,-4 0-1 0,1 5 0 0,2-2 1 15,-1 0-3-15,-2-3 5 0,2 6-2 16,-2-6 0-16,2 4-4 0,0-1 3 0,-2 1-12 0,2-3 5 15,-1 4 8-15,-1-5-1 0,5 5 1 0,-2-1 0 16,1 2-1-16,-2 1 1 0,1-2 0 0,-1 2 0 16,1 0-2-16,2 2 4 0,-4 0-1 0,3 2-3 15,1 2-1-15,-1-1 5 0,-3 3 0 0,-1-2 0 16,2 4-1-16,0-2 1 0,-2 2 2 0,2 2-1 16,0-1 1-16,-2 1 4 0,0 1-1 0,0-2 6 15,0-1 0-15,-2 3 0 0,0-3-2 0,2 1-4 0,0-2 5 16,-4 0 1-16,3 1 3 0,1-2 4 0,0-2-1 15,1-2-3-15,1 1-4 0,0-1 0 0,-2 2 3 16,2-1-2-16,4 3-2 0,-5-5 1 0,1 2-2 16,0 0-1-16,-1 1-1 0,2-1-5 0,2 0 0 15,-4 0 3-15,0-3 0 0,2 3-1 0,-2-2 2 16,2 2-4-16,0-3-1 0,3 4 2 0,-2-2-1 16,-3-1-2-16,5 0 2 0,-2 1 1 0,0 0-2 15,0-3 0-15,-3 4 0 0,2 0-1 0,-2-3-2 16,4-1 3-16,-2 1-6 0,-2 0 5 0,3 0 2 15,-4-1-4-15,0-1 3 0,1-1-1 0,-2 1 2 16,1 3-7-16,0 1 4 0,-4-4 1 0,4 4 1 0,-4-1-1 16,4-2 1-16,-1 1 2 0,-3-3-1 15,3 1-2-15,-3-1 1 0,1 1 0 0,2 1 0 0,2-4 0 16,-2 0 0-16,1 2-7 0,-1-3 4 0,-2 2 6 16,2 1-6-16,1-1 3 0,-3-1-9 0,2 0 8 15,-3 1-1-15,4 0 1 0,-1 0 1 0,0 0-2 16,1 1 2-16,-3-1-1 0,3-1-1 0,-4 3-4 15,4-4 5-15,-1 2-2 0,-1 0 0 0,2 0 3 0,-2-2-3 16,2 0 2-16,-1 1-2 0,-2 0-2 0,3-4 1 16,-1 5 1-16,1-5 2 0,0 4 0 15,0-4 1-15,-4 4-1 0,4-4-1 0,-1 2-1 0,-3 1 2 16,4-3 1-16,-1 4-4 0,1-4 2 0,0 0-1 16,0 0 2-16,-4 5 1 0,2-5-3 0,2 0 2 15,-6 3-2-15,3-1 1 0,3-2 0 0,-4 3-1 16,4-3 0-16,0 0 3 0,-3 1-3 0,3-1 0 15,0 0-3-15,-4 6 1 0,4-6 2 0,0 0-3 16,0 0 2-16,-3 0 1 0,3 0 0 0,0 0 0 16,0 0 0-16,0 0 0 0,0 0 2 0,0 0 0 15,0 0-8-15,0 0 5 0,0 0 1 0,0 0 3 16,0 0-3-16,0 0 1 0,0 0 0 0,0 0 0 0,0 0-1 16,0 0 3-16,0 0-3 0,0 0 2 15,0 0 0-15,0 0-6 0,0 0 8 0,0 0-3 0,0 0-1 16,0 0 1-16,0 0 1 0,0 0 1 0,0 0 3 15,0 0 5-15,16 0 0 0,-16 0 3 0,9 0 1 16,0 0-2-16,-3 1 1 0,6-2 1 0,-1-2-3 16,2 3-2-16,0 0-1 0,1-3 1 0,-1 3-4 15,5-1 2-15,-5 1-1 0,4 0-14 0,-4 0 1 16,-3 0-1-16,-1 0 1 0,-2 0 2 0,-1 1-1 16,0-1 3-16,-6 0-1 0,9 0 0 0,-9 0 2 15,8 0-2-15,-8 0-3 0,5 3-12 0,-5-3-24 0,0 0-29 16,0 0-30-16,12-4-34 0,-6 0-43 15,-1-2-222-15,4-6-433 0,5 0 192 0</inkml:trace>
  <inkml:trace contextRef="#ctx0" brushRef="#br0" timeOffset="26391.14">20519 14391 86 0,'0'0'134'15,"-8"5"-8"-15,4-4-9 0,4-1-9 0,-7 3-14 16,3-2-6-16,4-1-11 0,-5 1-5 0,5-1-6 16,0 0 3-16,0 0-11 0,0 0 3 0,-5 1 2 15,5-1 6-15,0 0 5 0,0 0 2 0,-4 2 4 0,4-2 1 16,0 0 4-16,0 0 0 0,0 0-5 15,0 0-4-15,0 0-9 0,0 0 3 0,0 0-15 0,0 0-3 16,0 0-8-16,0 0-2 0,0 0-6 0,0 0-5 16,-9 0-2-16,9 0 1 0,0 0-6 0,0 0-1 15,0 0-3-15,0 0-5 0,0 0 3 0,0 0-4 16,0 0-3-16,0 0 0 0,0 0 0 0,0 0-2 16,0 0 1-16,0 0-1 0,0 0 1 0,0 0-1 15,0 0 3-15,0 0 5 0,0 0-1 0,0 0 2 0,0 0-5 16,0 0 4-16,0 0-2 0,0 0-2 15,0 0-1-15,0 0 1 0,0 0-4 0,0 0 0 0,0 0-2 16,0 0 1-16,0 0-2 0,0 0 1 0,0 0 4 16,0 0-8-16,0 0 2 0,0 0 3 0,0 0-3 15,0 0-2-15,0 0 2 0,0 0-2 0,0 0 0 16,0 0 3-16,0 0-4 0,15-4 3 0,-15 4-2 16,11-1 0-16,-6 1 1 0,2-2-5 0,-7 2 2 15,12 0 0-15,-6 2 0 0,2-4 4 0,3 2-4 16,-3 2 0-16,3-2 2 0,1 1-1 0,-2-1-3 15,3 1 4-15,-4-1-3 0,-1 0 0 0,-2 0-1 16,3 0 2-16,-3 1-1 0,-6-1 0 0,8 0 0 16,-8 0 1-16,8 1-1 0,-8-1 1 0,0 0 0 15,0 0 0-15,0 0-1 0,8-1 1 0,-8 1-2 0,0 0 0 16,0 0 4-16,0 0-4 0,0 0 1 0,0 0-2 16,4 2 3-16,-4-2-5 0,0 0 1 0,0 0 7 15,0 0-8-15,0 0 4 0,0 0 0 0,0 0 0 16,0 0-3-16,0 0 3 0,0 0 1 0,0 0-2 15,0 0 0-15,0 0 2 0,0 0-3 0,0 0 1 16,0 0 1-16,0 0 0 0,0 0-1 0,0 0 0 16,0 0 0-16,0 0 0 0,3 3 3 0,-3-3-3 15,-3 7 1-15,3-7 0 0,-4 5 3 0,4-2-3 0,-1 1-1 16,0 1 2-16,-3 0 0 0,2 2-1 16,-1-1 0-16,1 1 0 0,-1-2 1 0,2 4 0 15,-2-2-1-15,1 2 1 0,-1-1 0 0,2-1-1 0,-2 3 5 16,2-3-5-16,0 4 1 0,-1 0 0 0,1 1 1 15,1-2-2-15,-1 0 3 0,-3 3-3 0,8-4 2 16,-3 3-2-16,0-5-2 0,2 4 3 0,-2 1-1 16,-1-2 0-16,4 2-1 0,0-3 0 0,-2 2 1 15,2 5 1-15,-1-4 2 0,-1 1-2 0,0 4-3 16,0-3 3-16,-2 1-1 0,0 2 0 0,0 0-2 16,0-2 7-16,-2-1-4 0,2-2-1 0,-2 2 2 15,1 0-2-15,-1 1-2 0,2-3 4 0,0 0-2 16,0-2-2-16,-2 1 2 0,2-2 0 0,2 0 3 15,-2-1-1-15,1-1-2 0,-1-2 0 0,1 2 0 0,0-2 0 16,3 2 1-16,0 0-2 0,-2-2 3 0,2 1-3 16,0 1 0-16,1-2 6 0,-1 2-8 15,0 1 2-15,1 1 2 0,-1 0-3 0,0-1-1 0,-2-3 3 16,2 3-1-16,0 0-2 0,-3 0 3 0,2-2-2 16,0-1 2-16,-2 3-2 0,2 0 5 0,-1-1-2 15,-1-1-1-15,2 1-4 0,-1 1 6 0,-1-3-2 16,1 2 0-16,0 1 3 0,0-3-3 0,-1 4 2 15,3-4-2-15,-2 2-4 0,0 0-3 0,0 0 0 0,3-1-4 16,0 0 1-16,-3 0-4 0,1 0-2 0,1-1 4 16,0 1 2-16,0-1 0 0,-1-1 0 15,0 1-1-15,2 0 4 0,-1-1-2 0,-3 0-3 0,2 0-5 16,1 0-1-16,-3 0-2 0,1 0-7 0,1-3-2 16,1 3 0-16,1-1 5 0,-5 1-4 0,5-1 2 15,-2-1-2-15,-2 0 5 0,-1-2 2 0,5 6 2 16,-5-6 0-16,3 4 5 0,-2-4 0 0,-1 0 0 15,4 4 2-15,-4-4 1 0,0 3 3 0,0-3 1 16,0 0-1-16,0 0-3 0,-1 10 3 0,-2-10 4 16,3 0-1-16,0 5 0 0,0-5 1 0,-4 3 3 15,4-3 0-15,-2 4 0 0,2-4-2 0,-7 4 0 16,3-3 2-16,4-1-4 0,-7 1 4 0,3 1 0 16,-1 0-2-16,5-2 2 0,-12 5 0 0,4 0-1 15,1-2 2-15,-1-1 1 0,-1 6 9 0,-3 0-2 0,0-3 6 16,0 0 6-16,-4 2 6 0,0 2 9 0,0-4 6 15,0 2-3-15,-1 1-1 0,3-3-4 0,0-2-2 16,0 1 3-16,-3 1-4 0,-1 0 1 0,7-3-6 16,-2 3-5-16,4-3 0 0,1 2-1 0,3-2-2 15,1-1-1-15,-2 1-2 0,4 0-1 0,2-2-14 16,-2 4-32-16,2-4-38 0,0 0-45 0,0 0-70 16,0 0-209-16,0 0-427 0,0 0 189 0</inkml:trace>
  <inkml:trace contextRef="#ctx0" brushRef="#br0" timeOffset="31900.96">19463 15016 136 0,'-1'-5'184'0,"-1"2"-17"16,2 3-16-16,-4-3-15 0,4 3-14 0,-3-4-10 15,3 4-14-15,0-4-10 0,0 4-7 0,0 0-8 0,-4-2-8 16,4 2-8-16,0 0-7 0,0 0-6 16,0 0-2-16,0 0-7 0,0 0-1 0,-5-2-1 0,5 2-5 15,0 0-3-15,0 0-4 0,0 0 3 0,0 0 0 16,0 0 7-16,0 0-1 0,0 0 0 0,0 0 3 16,0 0 1-16,0 0-4 0,0 0 2 0,0 0-4 15,0 0 3-15,-9 0-2 0,9 0-2 0,0 0 0 16,0 0-4-16,0 0-3 0,0 0 3 0,0 0-6 15,0 0 0-15,0 0-4 0,0 0 1 0,0 0-3 16,0 0 1-16,0 0-5 0,0 0 1 0,0 0-2 16,0 0 3-16,0 0-8 0,0 0 3 0,0 0-1 0,-3 4 4 15,3-4 0-15,2 7-1 0,-2-7 0 16,3 5-1-16,-1 0 2 0,-2 1 7 0,2 0 6 0,1 0-3 16,0 2-2-16,1-2-2 0,-2 2 1 0,3 0-4 15,-1 0-2-15,1 0 2 0,0 0-1 0,4 1 0 16,-4-2-4-16,3 0-2 0,-3 0 4 0,-1-1-1 15,1 1 0-15,0-1 0 0,3 2-5 0,-4-3 6 16,-3 0-3-16,3 0 0 0,-3-1-3 0,3 0 1 0,-3 0 1 16,-1 1-1-16,4-3-1 0,-4-2 2 15,1 6-2-15,1-2 1 0,-2-4-8 0,0 0 9 16,1 5-8-16,-1-5-15 0,0 0-23 0,1 1-35 0,-1-1-38 16,0 0-64-16,0 0-183 0,3-11-393 0,-2 6 174 15</inkml:trace>
  <inkml:trace contextRef="#ctx0" brushRef="#br0" timeOffset="32564.5">19701 15023 108 0,'0'0'196'0,"-13"6"-15"15,13-6-14-15,0 0-14 0,-12 0-11 0,12 0-19 16,-7 1-11-16,1 0-12 0,6-1-10 0,-7 3-9 15,1-1-7-15,6-2-8 0,-9 1-7 0,5 2-6 16,0-1-5-16,-1 3-7 0,-2 0-2 0,2 0-2 16,-2 0-4-16,2-1-3 0,0 1-4 0,-3 0-11 0,4 1 9 15,-2-2-1-15,1 1-5 0,0-1 2 0,1 3-1 16,-2-1-2-16,0-2-2 0,0 0-6 0,2 0 5 16,2 0-2-16,0-2 2 0,2-2-5 0,-5 3 2 15,4 1-3-15,1-4 1 0,-4 4-2 0,4-4-1 16,-5 1 3-16,5-1-3 0,0 0 1 0,0 0-1 15,0 0 3-15,0 0-3 0,0 0 1 0,0 0-3 16,0 0-1-16,0 0-1 0,0 0 2 0,0 0-1 0,0 0 1 16,9-9-4-16,-9 9 0 0,0 0 1 15,0 0-2-15,0 0-2 0,0 0 5 0,0 0-3 16,0 0 2-16,0 0 1 0,0 0 0 0,0 0 3 0,0 0 4 16,0 9 1-16,0-9-4 0,1 5-1 0,-1-5 3 15,4 3 1-15,-3-1 5 0,2 1 6 0,-3-3-1 16,1 7 4-16,2-4 4 0,-2 2 3 0,2 1 1 15,-2 1 3-15,0 1-1 0,2 2-1 0,-3 0-2 16,1-1-5-16,-4 1 6 0,3 0-3 0,2 1-3 16,-4-1 1-16,1 0-4 0,0-1-5 0,1-2-3 15,1 1 3-15,-1-4-4 0,-1 2-2 0,1 1 2 16,1-3-2-16,-1-1 1 0,0-3-1 0,-1 8-7 16,2-6 4-16,-1-2 0 0,1 4 0 0,-1-4 0 15,2 2-18-15,-2-2-29 0,0 0-41 0,0 0-41 16,0 0-49-16,15-6-251 0,-12 6-454 0,3-6 201 0</inkml:trace>
  <inkml:trace contextRef="#ctx0" brushRef="#br0" timeOffset="33006.28">19682 15219 91 0,'0'0'178'0,"-4"4"-11"0,0-1-12 0,-1 1-8 15,3 2-9-15,0-1-11 0,-3-1-11 0,4 3-13 16,-5 0-12-16,3 0-7 0,2-1-6 0,-2 1-10 15,3-2-4-15,0-1-7 0,0 3-6 0,0-2-3 16,0-1-9-16,3 0-1 0,-1 0-3 0,3-3-1 16,0 1 2-16,-5-2 0 0,8 0 2 0,-3 1-4 15,-5-1-4-15,9-3 2 0,-3-1-3 0,-2 3 0 16,4-2 1-16,-4 2 7 0,-3-3 3 0,-1 4 1 0,4-5-2 16,0 1 5-16,-3 1 7 0,-1 1-3 15,4-2-2-15,-4 4-5 0,1-6-4 0,-1 2 1 16,0 4-5-16,1-7-3 0,-1 4-1 0,0 3-2 0,-1-5-4 15,1 5-1-15,0-7-8 0,0 7 5 0,0-3-6 16,0 3 0-16,0 0-1 0,0-4-1 0,0 4 1 16,0 0-2-16,-5-3-2 0,5 3-5 0,0 0-9 15,-7-2-18-15,7 2-26 0,0 0-34 0,-11 5-39 16,6-1-41-16,1-3-252 0,-2 1-450 0,2 1 199 16</inkml:trace>
  <inkml:trace contextRef="#ctx0" brushRef="#br0" timeOffset="33663.82">19770 15213 115 0,'0'0'162'0,"0"0"-12"0,0 0-11 15,0 0-18-15,0 0-9 0,0 0-10 0,0 0-15 16,0 0-6-16,0 0-7 0,-5 13-4 0,5-13-9 16,0 0-9-16,1 6-1 0,-1-6-3 0,0 4 2 0,0-4 0 15,0 0 3-15,0 0 2 0,0 0 3 0,0 0 2 16,0 4 5-16,0-4-1 0,0 0-1 0,0 0 1 16,0 0-4-16,0 0 0 0,0 0-4 0,-1 3-4 15,1-3-9-15,0 0-2 0,0 0-7 0,0 0-2 16,0 0-4-16,0 0 0 0,0 0-6 0,0 0-1 15,0 0-4-15,0 0-1 0,0 5-1 0,0-5-10 16,-1 4 7-16,1-4 0 0,0 5-1 0,0-5-3 0,1 5-1 16,-2-2-1-16,2 1 0 0,-1-4-1 15,-1 5-2-15,1-3 4 0,1 4-3 0,-1-2 2 16,0-4-1-16,1 7 2 0,1-2-3 0,-1-1-2 0,-1-1 4 16,1 3-1-16,2-4-2 0,-2 1 1 0,-1-3 0 15,10 4-5-15,-6-4 4 0,-4 0 0 0,10 0-1 16,-3-1 2-16,0-2 0 0,1 0 0 0,-3-1-1 15,2 0-2-15,-2-1-1 0,1 0 3 0,0-2-3 16,-1 3 1-16,-2-1-5 0,2 1 6 0,-4-1 1 16,3 1-4-16,1 0 1 0,-3 1-2 0,-2 3 4 15,2-5-1-15,-1 3-1 0,-1 2 2 0,0 0-2 16,4-5 2-16,-4 5-3 0,0-2-5 0,0 2 3 16,0 0 3-16,0 0-2 0,0 0 3 0,0 0-1 15,0 0-2-15,0 0 2 0,0 0 2 0,0 0-2 16,2 10 0-16,0-6-1 0,-2 2 1 0,0-2-1 0,1 1 3 15,1 0-2-15,0-1 0 0,0 1 1 16,0 0-1-16,3-1 0 0,-4 1 0 0,3 1-1 0,-3-3-1 16,2-1 1-16,-2 0 1 0,-1-2 1 0,4 5-1 15,0 0 2-15,-4-5-7 0,4 0 8 0,-4 0-7 16,0 0-12-16,6 1-11 0,-6-1-13 0,9-1-11 16,-9 1-21-16,9-9-8 0,-5 7-19 0,1-1-16 15,-1-3-29-15,2 1-196 0,-3 1-367 0,-2 1 163 0</inkml:trace>
  <inkml:trace contextRef="#ctx0" brushRef="#br0" timeOffset="34481.01">20042 15083 152 0,'0'0'166'0,"0"0"-14"0,0 0-19 16,-10-8-10-16,10 8-9 0,0 0-11 0,0 0-22 16,0 0 1-16,0 0-6 0,0 0-10 0,0 0-5 0,0 0-10 15,0 0-4-15,0 0-4 0,0 0-4 16,0 0 0-16,0 0-5 0,0 0-2 0,0 0 0 0,0 0 1 16,0 0-6-16,0 0 4 0,0 0-6 0,0 0-5 15,0 0 0-15,0 0 3 0,0 0-2 16,0 0-4-16,0 0 2 0,0 0 1 0,0 8 10 0,0-8-2 15,3 8 0-15,-3-4-6 0,1 1-1 0,0-1 9 16,-1 1-5-16,1 2 0 0,2 1 3 0,-3 0 1 16,1 1 5-16,1 1 2 0,-2 1-4 0,0-1-2 15,0 0 3-15,-2 1-2 0,2 0 1 0,0 1-4 16,-1 4-2-16,1-1 1 0,0-3-8 0,-1 0 2 16,-1-1-4-16,4 0 1 0,-2-2 3 0,0-2-4 0,0 3-6 15,1-4-1-15,0 3 3 0,-1-1-4 16,3-2-1-16,0 0-2 0,-3-3 4 0,1 1-3 0,2 0 1 15,-3 0 0-15,2-2 0 0,-2-2-3 0,0 0-13 16,2 4-30-16,-2-4-33 0,0 0-43 0,0 0-45 16,4-12-222-16,-4 9-412 0,1-3 182 0</inkml:trace>
  <inkml:trace contextRef="#ctx0" brushRef="#br0" timeOffset="35163.75">19932 15124 69 0,'-5'-3'161'0,"5"3"-17"0,0 0-11 15,-1-4-11-15,1 4-14 0,0 0-12 16,0 0-4-16,0 0-3 0,0 0-8 0,0 0 2 0,0 0-7 16,0 0-3-16,15 0-1 0,-8-1 0 0,-7 1-2 15,10-1-10-15,-4-1-5 0,1 1-2 0,-1 1-4 16,1-3-1-16,-1 3-13 0,-6 0 2 15,10-1-2-15,-2-2-2 0,0 2-3 0,-1-1-7 0,-1 0-1 16,1 2-2-16,-2 0-6 0,2-3 1 0,-7 3-2 16,11 0 3-16,-6-2-4 0,0 2-2 0,-5 0-3 15,9 0 3-15,-9 0-4 0,10-2 1 0,-10 2-2 16,9 0-2-16,-9 0 6 0,5 2-5 0,-5-2 4 16,8 0-7-16,-8 0 4 0,8 0-2 0,-8 0 0 0,7-2 1 15,-7 2-1-15,5-1-4 0,-5 1 4 0,0 0-1 16,8 1-1-16,-8-1-4 0,0 0 7 0,0 0-3 15,9-1 1-15,-9 1 3 0,0 0-3 0,0 0-4 16,0 0 2-16,0 0 2 0,0 0-4 0,5 1 4 16,-5-1-8-16,0 0 6 0,0 0 0 0,0 0 0 15,0 0 0-15,0 0 0 0,0 0-1 0,0 0 1 16,0 0-2-16,0 0 2 0,0 4 1 0,0-4 1 16,0 0-2-16,0 0-3 0,0 3 2 0,0-3 0 15,4 3 1-15,-4-3 0 0,1 4-3 0,-1-4 3 16,0 0-1-16,0 0 2 0,0 0-2 0,0 2 5 0,0-2-3 15,0 0 1-15,0 0-5 0,0 0 2 0,3 3 3 16,-3-3-1-16,0 0-1 0,0 0 1 16,0 0 1-16,0 0 2 0,0 0-4 0,0 0 0 0,0 0-1 15,0 0 3-15,0 0-2 0,0 0 1 0,0 0-2 16,0 0 0-16,0 0-2 0,0 0-21 0,0 5-25 16,0-5-38-16,0 0-46 0,-3 5-187 0,3-5-346 15,-4 3 153-15</inkml:trace>
  <inkml:trace contextRef="#ctx0" brushRef="#br0" timeOffset="35766.32">20156 15213 114 0,'0'0'163'0,"0"0"-11"0,0 0-13 16,0 0-8-16,0 0-5 0,0 0-9 0,0 0-5 15,0 0-4-15,0 0-6 0,0 0-4 0,0 0-6 16,0 0 3-16,0 0-2 0,0 0-1 0,0 0 2 0,-3 6-11 16,3-6 3-16,0 0-5 0,0 0-5 0,0 0-9 15,0 0-4-15,0 0-8 0,0 0-6 16,0 0-6-16,0 0-4 0,0 0-1 0,-1 2-7 0,1-2-1 15,1 7-4-15,2-3-3 0,-3 0-1 0,0-4-4 16,1 6 0-16,-1 0-2 0,0-2-5 0,0 1 0 16,0-3 3-16,0 4-2 0,0-1-2 0,0-1-2 15,0-2 1-15,0-2-3 0,-1 6 1 0,-2-2-1 16,3-4-2-16,0 0-1 0,0 5 4 0,0-5-3 16,3 3 2-16,-3-3-2 0,0 0 0 0,4 2-1 15,1-1 3-15,-5-1-1 0,0 0-2 0,14-3-1 16,-9 0 0-16,3 0-9 0,-2 1 10 0,2-1 0 0,-2-1-6 15,-2 1 7-15,0 1-2 0,2-2 0 16,1 1-1-16,-4-2 1 0,1 2-1 0,-1 1 2 0,-1-1-1 16,1-1 0-16,0 1-3 0,-3 3 2 0,2-4 0 15,-2 4 0-15,3-3 1 0,-3 3 1 0,1-4-2 16,-1 4-3-16,0 0-1 0,0 0 0 0,0 0 4 16,0 0-4-16,0 0 3 0,7 7-1 0,-7-3 1 15,2 1 0-15,-1 0-1 0,-1 0 1 0,1 0-2 0,1 0 6 16,0-1-3-16,1 0-2 0,-1 3 1 15,2-3-1-15,0 0-2 0,1-1 3 0,1 1 2 16,-2-1-2-16,1 1 2 0,3-2-2 0,-3-1 0 0,4-1 0 16,-4 0-3-16,3-1-14 0,-3-1-16 0,0-2-28 15,2 0-17-15,-4-2-18 0,1-1-22 0,0 2-7 16,0-2-21-16,-3 0-11 0,-1 0-28 0,3 0-121 16,-2-3-331-16,-1 5 147 0</inkml:trace>
  <inkml:trace contextRef="#ctx0" brushRef="#br0" timeOffset="36265.07">20367 15088 50 0,'0'0'149'0,"0"0"-13"0,-4-2-4 15,4 2-9-15,0 0-9 0,0 0-5 0,-13 9-8 16,12-7-4-16,1-2-11 0,-3 6-4 0,2-2-6 15,1 1-2-15,0-1 2 0,-2 2-5 0,0 1 1 16,2-2-12-16,0 2 4 0,2-1-10 0,0 0 4 16,-1 2-1-16,2-3-2 0,-3 4-5 0,4-4-6 15,0 2-7-15,-2-1 1 0,-2 0-3 0,4 2-12 0,-3-3 2 16,-1-1 0-16,0 3-4 0,0-2-2 16,0 0-1-16,0 0-3 0,4 2 1 0,-5-2 0 15,2-2-1-15,-1-3-2 0,-1 6-2 0,2-2-1 0,-1-4 0 16,0 4-3-16,0 0 2 0,0-4 0 0,0 0 0 15,0 0-3-15,0 0 2 0,0 0-1 0,0 0-3 16,0 0 4-16,9-9 2 0,-6 6-4 0,-3 3 0 16,7-5 0-16,-7 5 4 0,4-4-5 0,-4 4-2 15,5 0-1-15,-5 0 3 0,0 0-4 0,9 3 3 16,-9-3-4-16,4 4 3 0,0-2-5 0,1 1 2 16,-4-2 4-16,-1-1-4 0,4 7 2 0,-3-3-1 0,1-2-2 15,-1 1 0-15,-1-3 5 0,0 0-4 0,-1 5 0 16,1-5 0-16,0 0-1 0,-3 4 4 15,2-1-2-15,-3 1-1 0,1-2 0 0,3-2 3 0,-6 5-4 16,2-2-5-16,2 0 9 0,-2-2-5 0,1 2 1 16,-1-1-3-16,2 0-11 0,-2 2-16 0,0 1-21 15,4-5-20-15,-5 4-21 0,4-3-31 0,1-1-58 16,-8 2-135-16,8-2-342 0,0 0 151 0</inkml:trace>
  <inkml:trace contextRef="#ctx0" brushRef="#br0" timeOffset="36680.42">20474 15252 154 0,'0'0'225'0,"0"0"-16"0,0 0-19 0,0 0-17 16,0-5-21-16,0 5-14 0,0 0-11 0,6-2-14 16,0 2-12-16,-6 0-11 0,7-3-7 0,-1 3-7 15,-6 0-10-15,12-2-7 0,-5 0-7 0,0 0-8 16,1 2-1-16,2-3-3 0,-1 2-1 0,-2-1-6 15,1 1-5-15,1-2-3 0,-1 1-4 0,0 1 1 16,-2-2-4-16,-2 2-2 0,1-2 3 0,-1-1 0 16,0 3 0-16,-4 1-1 0,1-4-2 0,-1 4 5 15,0-6-1-15,0 6 6 0,0-7 3 0,-4 6-3 16,4 1-1-16,-1-3 0 0,1 3-4 0,-5-4 1 16,5 4-4-16,-7-3-2 0,7 3-10 0,0 0 10 0,-10-1-6 15,10 1 2-15,0 0-2 0,-9 4 0 0,4-3 3 16,1 2 2-16,-2 0 3 0,2 2 2 0,-1 1 6 15,-1-1-1-15,0 2 2 0,1 0-4 0,0 2 2 16,0-1 0-16,1 0-1 0,2 1-4 0,0-1-3 16,1-2 1-16,-1 2 0 0,0 0-6 0,2 1 1 15,0-1-2-15,0 1-1 0,2 3 0 0,1-3-2 16,1 0 1-16,1 2-6 0,2-3 2 0,-1 1 2 0,3 0-2 16,-2-1 3-16,-1-1-14 0,4-2-42 0,-5 0-53 15,3-2-70-15,-3-2-301 0,4-2-511 0,-9 1 226 16</inkml:trace>
  <inkml:trace contextRef="#ctx0" brushRef="#br0" timeOffset="49109.67">18526 12980 51 0,'0'0'149'0,"0"0"-9"0,0 0-8 0,8 0-10 15,-8 0-5-15,0 0-4 0,0 0-5 0,0 0-2 16,5-3-5-16,-5 3-1 0,0 0-4 0,0 0-5 15,0 0-6-15,3-2-3 0,-3 2-11 0,0 0-4 16,0 0-2-16,0 0-11 0,0 0-4 0,1-4 0 16,-1 4-9-16,0 0 0 0,0 0-4 0,0 0-3 0,0 0-4 15,0 0-1-15,0 0-4 0,0 0-5 16,0 0 0-16,0 0-4 0,0 0 2 0,0 0 1 0,0 0 1 16,0 0 0-16,0 0 0 0,0 0 2 0,0 0 2 15,0 0 3-15,0 0-4 0,0 0 4 0,0 0-4 16,0 0-2-16,0 0 0 0,0 0-4 0,0 0 0 15,0 0-3-15,0 0-2 0,0 0 1 0,0 0-5 16,0 0 4-16,0 0-1 0,0 0-2 0,0 0-6 0,8 9 5 16,-7-7-2-16,1 1 0 0,0 2-1 15,-2 0 1-15,2 0 0 0,-1 0 1 0,1-1-4 0,1 1 6 16,-1 3-5-16,-2 1 7 0,2 3-6 0,0-4 5 16,-1 2 2-16,3 1 0 0,-4 0 0 0,4-1 1 15,-1 7-2-15,-2-4 1 0,2 3-2 0,-1 1-20 16,-2-1-1-16,0 1 4 0,0-2-1 0,0-3 0 15,-2 4 0-15,0-1 4 0,1-2 4 0,0 0-2 16,-2-2 0-16,-1 0 0 0,-2-1 0 0,3-1 1 0,-4 1-1 16,0-2 4-16,1 0 0 0,-1-2 10 0,-1 2-5 15,3-4 1-15,-1 3 0 0,0-1 0 16,0 0 1-16,-2-3-3 0,3 1 3 0,-3-1 3 0,2 1-3 16,-2 0-1-16,1-2 0 0,0 1-1 0,3-2-1 15,-1 2 1-15,0 2 1 0,0-2 10 0,0-3 0 16,5 0-2-16,-8 4-3 0,4-2-1 0,4-2 0 15,-4 4-3-15,2 0 2 0,-2 0-3 0,-1-1-5 0,2-2-9 16,3-1-24-16,-2 8-21 0,-1-7-29 16,3-1-24-16,-1 4-25 0,1-4-41 0,0 0-65 15,0 0-131-15,0 0-397 0,0 0 175 0</inkml:trace>
  <inkml:trace contextRef="#ctx0" brushRef="#br0" timeOffset="49879.41">18372 13333 123 0,'0'0'204'0,"-5"-4"-11"15,2 1-15-15,3 3-8 0,-3-3-8 0,3 3-10 16,0 0-9-16,-6-2-13 0,6 2-12 15,0 0-13-15,0 0-12 0,0 0-6 0,-1-6-8 0,1 6-9 16,0 0-11-16,0 0-4 0,0 0-5 0,0 0-5 16,-2-3-3-16,2 3-7 0,0 0-2 0,0 0-8 15,0 0-3-15,0 0 3 0,0 0-4 0,0 0-1 16,0 0-6-16,0 0 5 0,0 0-4 0,0 0 3 0,0 0-3 16,0 0 4-16,0 0 9 0,-7 9 12 0,7-9-6 15,-1 5-3-15,1-2-3 0,-1 1 1 16,0 3 2-16,-1 2 0 0,-2-3-5 0,2 1 0 0,-3 2-6 15,2 0 0-15,-2 0-1 0,0 1-1 0,2 1-3 16,-2-3 0-16,0 4-1 0,1-5-1 0,-1 3-4 16,1-2-2-16,1-2 2 0,-3 0 0 0,3 0-2 15,0 0-1-15,0-2 0 0,1 1-2 0,-1-2 1 16,2 0-2-16,1-3 2 0,-4 5-1 0,4-1-2 16,-2-2 2-16,2-2 2 0,-3 5 1 0,3-5-2 15,0 0-2-15,0 0 3 0,-1 3-2 0,1-3 2 16,0 0 2-16,4 5-2 0,-4-5 0 0,3 3 0 0,-3-3 1 15,8 2-1-15,-5 0 0 0,2 0-1 0,3 0-1 16,-1-1-2-16,0 2-2 0,0 1 3 0,0-2-3 16,3 0 2-16,-4 2-1 0,1 0 1 0,-1-2 1 15,2 1-2-15,-3 1-1 0,1 0 1 0,1-3 1 16,-3 2 1-16,-1-3-2 0,-3 0-1 0,5 2-2 16,-5-2 1-16,5 3 2 0,-5-3-1 0,0 0 1 0,0 0-1 15,6 2 4-15,-6-2-4 0,0 0-4 0,0 0 5 16,0 0 0-16,0 0-1 0,2 3-5 15,-2-3 4-15,0 0-3 0,0 0-3 0,0 0 10 0,0 0-3 16,4 3 6-16,-4-3 1 0,0 0-3 0,0 0 0 16,0 0 5-16,0 0 2 0,0 0-2 0,0-13 0 15,1 9-1-15,-1-4-2 0,0 1 2 0,0-1-3 16,0 1-2-16,0-3 1 0,-1 0 3 0,-3 1-1 0,0 2 9 16,3 0 12-16,-3-1 3 0,2-1-8 15,-3 2 6-15,2-1-2 0,-1 1 4 0,2 2-5 16,-2 0-3-16,1-2 5 0,1 2 1 0,-1-1-4 0,2 0-3 15,-2 2-4-15,3 1 0 0,-2-2-1 0,-1 2 1 16,3 3-3-16,-2-5-4 0,2 5-3 0,-3-5-12 16,3 5-24-16,-1-2-28 0,1 2-35 0,0 0-38 15,0 0-41-15,0 0-77 0,0 0-245 0,0 0-532 16,4 12 235-16</inkml:trace>
  <inkml:trace contextRef="#ctx0" brushRef="#br0" timeOffset="69105.5">18003 17275 120 0,'1'-2'128'0,"-1"2"-16"16,0 0-11-16,4-3-12 0,-4 3-5 15,0 0-14-15,0-7 0 0,0 7-5 0,0-2-4 0,0 2-10 16,5-3 0-16,-5 3 3 0,0 0-1 0,4-2 0 16,-4 2-9-16,0 0 0 0,0 0 5 0,4-3 2 15,-4 3-2-15,0 0-10 0,0 0 5 0,0 0-8 16,0 0 0-16,0 0-6 0,0 0-1 0,0 0-5 16,0 0 5-16,0 0 10 0,2 9-3 0,2-4-2 15,-4-2-3-15,3 1-2 0,-1 1 0 0,-2 1-4 16,3 1 0-16,-2 0-4 0,2 1 3 0,-3-2-1 15,4 3-2-15,-3 3 0 0,-1 2-3 0,-1 1 1 16,-1 1 0-16,1 1 0 0,0 3-3 0,-3 1 1 16,3-1-1-16,-2 4 4 0,-1 0 2 0,3 1-1 0,-2-6 0 15,3 0 2-15,-1 0-1 0,0 1 1 16,1-1-1-16,-3-3-2 0,3 0 13 0,0 0 0 16,3-4-7-16,-3-1-2 0,0 0-2 0,-3-1-1 15,3-3-1-15,4 3-3 0,-3-1-3 0,-1-4-1 16,0 0 0-16,0 2-1 0,0-4-6 0,0 3-1 15,0-3 3-15,0-3-2 0,0 0-1 0,0 6-15 0,-2-4-16 16,-1 0-18-16,3-2-30 0,-7 3-29 0,3-3-22 16,4 0-30-16,0 0-36 0,-16 0-125 0,10-2-341 15,6 2 150-15</inkml:trace>
  <inkml:trace contextRef="#ctx0" brushRef="#br0" timeOffset="70311.46">18068 17408 92 0,'0'0'87'0,"5"-2"-10"0,-5 2 5 0,0 0-15 16,0 0 1-16,0 0 0 0,0 0-5 0,10 0 6 15,-10 0 0-15,0 0 4 0,0 0-2 0,0 0 13 0,0 0 4 16,0 0 14-16,0 0 0 0,0 0 0 15,3 0-8-15,-3 0-3 0,0 0-1 0,-3-7-9 16,3 7-5-16,-2-5-6 0,2 5-9 0,-3-3-6 0,3 3-5 16,0 0-4-16,-3-4-7 0,3 4-2 0,0 0-5 15,0 0-5-15,0 0-1 0,0 0-1 16,0-5-1-16,0 5-6 0,0 0-4 0,0 0 3 0,7-1-3 16,-7 1 0-16,6-2-3 0,-6 2 1 0,8-2-1 15,-5-1-1-15,-3 3-4 0,4-1 0 0,-4 1 3 16,2-3-5-16,-2 3 3 0,5-2-3 15,-5 2 0-15,0 0 0 0,4-3 1 0,-4 3-4 0,4-2 3 16,-4 2-2-16,0 0 0 0,0 0 2 0,6-2-1 16,-6 2-3-16,5-1 0 0,-5 1 1 0,13-2 1 15,-4 4-4-15,0-2 4 0,2-3-1 0,5 2 5 16,3 2-4-16,-1-2-3 0,5 0 1 0,-1-1 0 16,1 1 2-16,-4 0 0 0,3 0-6 0,6-2 4 15,-10 1 2-15,2 2-1 0,-1 0-1 0,-6-2-2 16,1-2 2-16,-4 1 2 0,2 3-1 0,-1 0 1 15,-3-3-3-15,2 1 5 0,-5 2-4 0,3-1-1 16,-3 0-1-16,-5 1 2 0,8 0 0 0,-8 0 2 16,0 0-1-16,6 0-5 0,-6 0 0 0,0 0 7 0,0 0-3 15,0 0-6-15,0 0 3 0,3 2 2 0,-3-2-1 16,2 5 5-16,-2-1-7 0,0 1 3 16,0-5 1-16,1 5 2 0,-1-2-1 0,2 2-4 15,-1-1 1-15,0 1 3 0,2-2 0 0,-2 1 1 16,2 1-3-16,-1 3-1 0,2-4 0 0,1 3 2 15,-2 1 2-15,-1-3-1 0,6 4-3 0,-6-2 0 0,2 3 2 16,0-2-2-16,-1 3 1 0,-1-3-1 16,2 4 1-16,0-2 2 0,-2 2-4 0,-2-2 3 0,2-1 2 15,-2 3-3-15,0 0-1 0,-2-1 3 0,0-1 7 16,2 3 0-16,0-1 2 0,0 0-4 0,-3-2 3 16,2 2-2-16,2 0-1 0,-1 3-1 0,-1-2 4 15,2-2-6-15,-1-1 2 0,3-1 1 0,-1 4-1 16,-2-2-3-16,4-1 0 0,-2 0 3 0,0-1-5 15,-2 1 2-15,1-2-1 0,3-4-1 0,-4 4 4 16,4-1-4-16,-4 0 2 0,1 0-3 0,3-2 0 16,-4-3 5-16,3 2-4 0,-1-1 0 0,2-1 3 15,-4-2-3-15,0 4 2 0,0-4-2 0,0 5-1 16,0-5 0-16,0 4 2 0,0-4 0 0,0 0 0 0,4 3-1 16,-4-3 1-16,0 0-2 0,0 0 7 15,-9 0-5-15,9 0-3 0,-9 2 3 0,4-2-1 16,5 0 0-16,-14 0-2 0,5 1 1 0,1-1 0 0,-3 0 0 15,3 0 1-15,0 2 1 0,-2 1 0 0,-4-3-1 16,0 1 3-16,0 2-8 0,1-1-4 0,-2 1 5 16,2-1 0-16,-6 0-3 0,2 4 3 15,1-2-4-15,-1 0 0 0,-5 0 6 0,7 0 2 0,-4 0 1 16,5 0-5-16,-4-2 4 0,1 4 0 0,3-5-2 16,-3 2-1-16,0-2 4 0,3 0-3 0,1 1-3 15,-1-2 3-15,1 0 2 0,-1 0 3 16,0 0-1-16,0 0-4 0,4-3 3 0,0 2 1 0,-2-2 5 15,4 2-7-15,1-5 3 0,0 4 3 0,0 1 4 16,0-1-3-16,4-3 1 0,-3 4 1 0,2 0 1 16,1-2-7-16,3 3 0 0,-8-3 3 0,8 3-4 15,0 0-1-15,-5-1 4 0,5 1-2 0,0 0 1 16,-5-3-1-16,5 3-2 0,0 0 2 0,0 0-2 16,-4-2-2-16,4 2-10 0,0 0-11 0,0 0-11 15,0 0-13-15,-9 0-22 0,9 0-25 0,-9 0-25 16,9 0-32-16,-5-3-196 0,1 2-374 0,0-2 165 15</inkml:trace>
  <inkml:trace contextRef="#ctx0" brushRef="#br0" timeOffset="70811.63">18261 17466 33 0,'0'-4'117'15,"0"4"-7"-15,0 0-5 0,1-4-14 0,-1 4-3 16,3-6-5-16,-1 5-1 0,-2 1-1 0,0 0 2 16,3-6 3-16,-3 6 1 0,2-1 2 0,-2 1-3 15,0 0 0-15,0 0-7 0,0 0-10 0,0 0-6 16,0 0-7-16,0 0-3 0,-20 8-8 0,11-2-3 15,-4 0-5-15,3 2-1 0,-3 3-2 0,-2 1-2 16,2-2-7-16,-1 3 2 0,0-1-4 0,0-1-1 16,1 4 0-16,0-1 2 0,1 3-1 0,3-5-4 15,-2 1 4-15,4-4-4 0,1 1 1 0,-1 0-5 0,-2 0-3 16,4 1 2-16,1-1 0 0,-1-1 0 16,0 0-7-16,1-2 2 0,0-2-1 0,3 1-11 15,0 1-23-15,-2 1-30 0,3-4-38 0,0 1-32 16,-1 0-45-16,2-1-116 0,-1-4-310 0,0 3 138 15</inkml:trace>
  <inkml:trace contextRef="#ctx0" brushRef="#br0" timeOffset="71179.42">18453 17548 74 0,'0'0'182'16,"0"0"-4"-16,0 0-12 0,0 0-5 0,0 0-16 16,0 0-13-16,0 0-13 0,0 0-11 0,-14 8-11 15,2-6-11-15,3 3-10 0,-4 2-4 0,4 0-7 16,-1 3-5-16,-4-2-7 0,3-1-6 0,-5 4-2 15,5-3-5-15,-2 2-6 0,-1 4-1 0,1-4-5 16,-2 0 3-16,3 5-4 0,-3-4-6 0,6-1-2 16,0-3 1-16,0 1-5 0,3 1 0 0,-2 1-3 15,3-3 2-15,1 0 1 0,-5 1-3 0,4-1-1 16,1 0-5-16,0 0 0 0,1-4 4 0,1 2-14 16,1 1-23-16,-3-3-23 0,-1 2-24 0,5-3-18 15,0-2-24-15,-2 4-31 0,2-4-141 0,0 4-311 0,0-4 137 16</inkml:trace>
  <inkml:trace contextRef="#ctx0" brushRef="#br0" timeOffset="71477.47">18538 17660 15 0,'-1'5'160'0,"0"0"-6"0,-2-1-10 0,1 3-9 16,-2 2-15-16,-1-5-8 0,1 3-4 0,1-2-9 16,-2 1-15-16,0 1-3 0,-4-1-5 0,1-1-7 15,-1 5-9-15,-2-6-8 0,5 6 2 0,-6-3-5 16,4 2-5-16,-3 1-12 0,3-4 6 0,-1 3-4 15,-1-1-7-15,1 0-1 0,4-1-1 0,-6-1-10 16,4 1 2-16,1-3-29 0,-1 1-35 0,2-1-37 16,0-2-48-16,-4 1-128 0,0 0-281 0,3-4 125 15</inkml:trace>
  <inkml:trace contextRef="#ctx0" brushRef="#br0" timeOffset="71828.32">18220 17401 105 0,'0'0'170'0,"14"7"-9"0,-9-3-2 0,6 3-12 16,0-2-14-16,-1-1-7 0,4 5-12 15,3-2-16-15,2 1-5 0,-4 1-10 0,3-1-5 16,7 4-11-16,-5-1-7 0,-2-3-2 0,0 4-5 0,0-1-7 16,0-2-4-16,-1 4-8 0,0 0-6 0,-3 2 1 15,3-2-4-15,-5-2-3 0,0 1-7 0,3 0 4 16,-2 3 2-16,-1-3-9 0,-5 0-3 16,5 0 3-16,-6-3 3 0,0 1-4 0,1 1-1 0,-6-2-12 15,2-4 14-15,-2 3-7 0,3-3-4 0,-3 3-17 16,2-4-29-16,-3 2-31 0,1-4-30 15,-1-2-37-15,0 7-139 0,0-7-304 0,-9 1 136 16</inkml:trace>
  <inkml:trace contextRef="#ctx0" brushRef="#br0" timeOffset="72158.66">18192 17612 34 0,'5'-1'186'0,"-5"1"-14"0,14 0-5 15,-6 0-17-15,-3 0 8 0,5 2-9 0,-2 1 0 16,1 0-8-16,1 6-18 0,-2-4-9 0,2 4-16 15,-1-1-5-15,6 2-9 0,-3 2-10 0,-2-3-10 16,1 4-3-16,2 1-9 0,1-2-3 0,-1 1-3 16,1-1-9-16,-5-3 0 0,6-1-6 0,-1 1-2 15,4 1-2-15,-6-3-7 0,-2 0-9 0,3-1-7 16,-3 2-20-16,-1-4-16 0,1 0-5 0,-3 1-24 0,-2-3-18 16,-1-2-20-16,-4 0-22 0,0 0-32 0,0 0-141 15,0 0-318-15,0 0 141 0</inkml:trace>
  <inkml:trace contextRef="#ctx0" brushRef="#br0" timeOffset="72377.59">18117 17774 169 0,'0'0'188'0,"0"0"-14"0,0 0-5 15,0 0-19-15,0 0 0 0,25 0-10 0,-15 1-12 16,1 0-17-16,3 1-5 0,-2 0-10 0,1 1-8 15,5 2-13-15,-5-1-4 0,-3 2-11 0,4 6-5 16,-2-4-6-16,-5 1-2 0,2 0-9 0,1 6-20 16,-6-4-41-16,0 2-29 0,-1 3-22 0,2 0-38 15,-5-2-48-15,0 3-118 0,-1-7-299 0,-1 2 133 16</inkml:trace>
  <inkml:trace contextRef="#ctx0" brushRef="#br0" timeOffset="152722.54">27985 10789 1 0,'0'0'86'15,"-4"-3"-7"-15,4 3-8 0,0 0-4 0,-5-2-10 16,5 2 4-16,-5-3-13 0,5 3-3 0,0 0-6 16,0 0 1-16,0 0-4 0,-9 0-3 0,9 0-7 15,-4-1-3-15,4 1-5 0,0 0 3 0,0 0-8 16,0 0 2-16,-10-1 0 0,10 1 7 0,0 0-11 16,-9 1-2-16,9-1 1 0,0 0-9 0,-9 0 10 0,9 0 8 15,-9 1-16-15,7 1 5 0,2-2 0 16,-8 1-4-16,8-1 2 0,-5 4 1 0,5-4 1 0,-6 0-3 15,6 0-4-15,-7 2 5 0,7-2-5 0,-6 0 4 16,2 3-2-16,4-3-2 0,-6 3 7 0,2-1-7 16,1 1 1-16,1-1-2 0,2-2 3 0,-7 4 3 15,5 0-3-15,-2-1 8 0,-1 1 0 0,1 0 1 16,0 0 0-16,2 1 0 0,-4 0 1 0,4 1 0 16,-2-2-3-16,0 3 1 0,3 0-1 0,-4-2 2 15,1 7 1-15,2-4 2 0,-2 1-6 0,1 1-2 0,1 0 0 16,-1-1-3-16,0 1 12 0,1 0-12 0,-1 2 2 15,1 0-1-15,1-1-4 0,-2 1 4 0,2 4 1 16,-2-4-5-16,2 0 3 0,-2 2 2 0,3 1-6 16,-2 2 1-16,-1-5 1 0,3-2 0 0,-1 2 2 15,-2 5-4-15,3-4 3 0,-1-2 1 0,-2 6 2 16,2-3-1-16,0 1-2 0,-3-3-3 0,4 4 1 16,-4-6-3-16,4 7 6 0,-1-5 2 0,-3 3-4 0,4 0 5 15,0-2-4-15,1 3-2 0,-2 2 3 16,1-2-12-16,0 2 13 0,-1-7 2 0,1 6-3 15,-3-1 1-15,3 1 2 0,3 0 0 0,-6-1 4 0,3 2-4 16,0 2 6-16,0-5-3 0,-1 5 1 0,1-4 0 16,-4 2 2-16,3-1-2 0,-2 1 3 0,2 0-3 15,-3-1 2-15,-1 4-2 0,1-5 2 0,1 1-2 16,-1-2-1-16,-2 4-4 0,5-2 1 0,-5 0 0 16,0 0 4-16,-1-1-4 0,3 1-2 0,-2-1 0 15,1-2-2-15,1 2-2 0,-2 0 6 0,0 1-1 0,3 0 2 16,-3-1-2-16,3 1 0 0,-1-2-5 0,-1 2 7 15,0-3-5-15,2 5 4 0,1-2-3 0,0 1 0 16,0 1 1-16,2 0-1 0,-2-1-4 0,1 1 3 16,0 9-2-16,-1-10 1 0,5 8-2 0,-2-2 6 15,2-5-4-15,-3 6 4 0,3-1 5 0,-3-5-6 16,-2-2-1-16,4 3 1 0,-1 1-2 0,-1-4 3 16,1 1-6-16,0 0 2 0,-1 0 2 0,-1 1-1 15,0-4 0-15,1 1-3 0,0-1 4 0,-1-1-6 16,1-2 8-16,0-1-4 0,-2 0 0 0,1 1-3 0,1-4 2 15,0 3 0-15,1-5-1 0,1 1-4 0,0-2-6 16,1 0-12-16,2-1-23 0,0-4-13 0,1 0-40 16,4-2-139-16,2-5-256 0,3-2 114 0</inkml:trace>
  <inkml:trace contextRef="#ctx0" brushRef="#br0" timeOffset="154504.91">27869 11117 80 0,'-4'-5'103'0,"3"0"-12"0,1 5 1 15,-4-6-13-15,1 1-12 0,1-1-8 0,-3 0 3 0,5 0-10 16,-4 0-5-16,0 1-17 0,3-3 3 0,-3-1 2 16,1 5-7-16,0-3-2 0,1 0 2 0,0 4 8 15,0-4-2-15,0 0-10 0,2 3 2 0,-4-1-3 16,3 0 10-16,0-1 2 0,1 3-16 0,-3 0 0 15,3-1 6-15,0 4-2 0,-1-6 6 0,1 6-14 16,0-4 3-16,0 4 10 0,-1-6-7 0,1 6 4 16,0 0-6-16,0-5 4 0,0 5-1 0,0-4-4 0,0 4-3 15,2-3-2-15,-2 3-1 0,0 0-10 0,0-6 8 16,0 2 4-16,0 4-7 0,0-4 1 16,4 1 1-16,0-1 1 0,-3 1-2 0,0-1 4 0,3-1-5 15,-3 2-2-15,2-1-5 0,-2-1 2 0,2 2 5 16,-1-2-5-16,1 0 4 0,1 3-2 0,-2-2 1 15,3 2-5-15,-2-4 5 0,-1 3-7 0,2 1 2 16,1 0 5-16,1-2-5 0,-1-2 4 0,2 3 1 0,0-1-2 16,2 1 2-16,0-4-3 0,1 2-1 0,1 1 2 15,-2 1-3-15,4-2 3 0,-3-2-4 16,3 2 4-16,-3 2 1 0,3-1 0 0,0 0-3 0,2 0-2 16,-1 2-7-16,-2-2 5 0,2 0 4 0,-1 0-5 15,-1 1 6-15,2 2 0 0,2 0-8 0,-2 1 9 16,-3-2-8-16,5 1 8 0,-5 0-7 0,3 1 1 15,-1 1 6-15,-3-2 0 0,4 0 2 0,-2-1-3 16,2 1 1-16,-3 1 0 0,3-1 1 0,-1 1 1 16,1 0-4-16,5-3 2 0,0 3 5 0,-2-2-1 15,2 0-9-15,-2 3 1 0,2-2-6 0,-6 1 7 0,2-3 6 16,2 2-4-16,-3 0 6 0,-1-2-13 0,1 3 4 16,-1-2 3-16,-1 1 3 0,0 0-1 15,-1 0-8-15,1-1 9 0,-1 1-2 0,-2 1 1 0,3-1 1 16,-1 1-8-16,-3 0 8 0,-1 0-5 0,1 1 0 15,4-1 3-15,-1 1-4 0,-6 1 2 0,3 0-1 16,2 1-4-16,-1 0 0 0,1-2-4 0,1 4 14 16,-4-2-7-16,0 0-2 0,-1 2 2 0,0-4-3 15,1 2 4-15,-1-1-5 0,-1 1 7 0,0 0-2 16,1-1-2-16,-1 0 4 0,0 1-6 0,0-1 3 16,-1 0 3-16,1 1-3 0,-1 1 7 0,0 0-8 0,-1 0 2 15,2-2-1-15,-1 2 4 0,-4 2-5 0,1-1 6 16,3 0-8-16,-2 0 4 0,0 1 0 0,3 2 3 15,-2 3-2-15,-2-5 0 0,4 7 2 0,0-2-7 16,-1-1 7-16,-3 2-2 0,3-2-4 0,1 2 3 16,-1 0 2-16,3 3 3 0,-1 2-9 0,-1-2 4 15,-1 3-1-15,4 0 0 0,-3-1 6 0,4 1-8 16,-3 1 7-16,4 3-3 0,-2-2 3 0,2-2-3 16,-3 3 1-16,4 1 1 0,-1 4-1 0,-1-2-2 15,0-6 2-15,1 7-3 0,-1-3 6 0,0 3-5 16,-3-5 6-16,2 5-7 0,0 0 1 0,-3 1 0 0,0 2-4 15,-1-3 7-15,2 3-1 0,-2 1 4 0,-2-6 1 16,0-3 0-16,-2-2-2 0,0 1-2 0,0 7 3 16,0-2 3-16,0-4-4 0,0-2 0 0,1 2 0 15,-1-3-2-15,-1 1 0 0,1-1-1 0,1 2 0 16,-1-1 2-16,3-1-1 0,-3-2-5 0,0 2 2 16,0-4-1-16,1 3 2 0,-1-1-1 0,4 1 4 15,-4-5-1-15,1 1-1 0,3 4 0 0,0 0-2 16,1 1 4-16,-4-3-3 0,3 2 1 0,0-3-2 15,0 3 1-15,-3-5-1 0,2 6 3 0,-2-5 3 0,-1 6-7 16,0-2-1-16,0-3 4 0,-1 5-1 0,1-2 4 16,-3-2-10-16,3 4 7 0,0 1-3 0,-1-4 1 15,2 0 2-15,-3-4 2 0,3 6-1 0,-2-5-2 16,1 1-1-16,-2-4 1 0,2 3 0 0,0-3 0 16,-1 4 0-16,0-3 1 0,-2 1 0 0,3 0-3 15,-4-2 0-15,4 0 1 0,-1-1 3 0,-4 2-3 16,4-1-1-16,-2-4 4 0,3 5-8 0,-1-5 7 0,-2 1-2 15,2 0 0-15,1-4 2 0,0 5-1 0,0-1-2 16,0-2 1-16,0-1 0 0,0 3-2 0,0-3 8 16,1 2-1-16,3 2-1 0,-4-4-6 0,3 2 5 15,-3 0-3-15,1-1-3 0,-1 1 4 0,0 0 1 16,0 0-3-16,0 0-1 0,0-2 5 0,-4 4-2 16,3-3-3-16,1 2 0 0,-4-2 2 0,3 1 2 15,-2-2 1-15,-2 2-6 0,3-1 7 0,-1-2-6 16,-1 1-1-16,-1-1 8 0,1 0-7 0,4-2 0 15,-9 5-2-15,5-5 5 0,4 0-1 0,-5 3 4 16,1-1-1-16,-2 0-7 0,-1-1 12 0,1 2-6 0,-1 1 3 16,-1-2 5-16,-1-2 5 0,1 3-3 0,-2 1 3 15,0-3-6-15,-3 2 5 0,2 1-2 0,-2-2-1 16,1 1 3-16,-7-1-3 0,3 3 2 0,-4-3-4 16,1 2 4-16,-2 1 1 0,1 0-2 0,-1-2-1 15,-9 1 4-15,4 0-7 0,-1-2 9 0,-3 2 0 16,11-1 0-16,-12 0-7 0,3-1 5 0,7 1-3 15,-2-2-1-15,-3 0-2 0,3 1 1 0,-4-2-1 0,4 0-1 16,-4 1 0-16,-1 1-2 0,0-2 0 0,8 0-3 16,-3-2 5-16,2 2 2 0,-1 0 4 15,2 2-1-15,-2-2 1 0,-1 0-2 0,2 3 1 0,0-2-4 16,-6 4-1-16,9-3 3 0,-2-2-2 0,6 3-4 16,-1-3 1-16,-4 2-3 0,2 1 4 0,-1-1-5 15,1 3 0-15,3-1 2 0,1-2-1 0,0 0 2 16,0 1-4-16,-1-1 1 0,1 2 0 0,0-1-7 15,0 0 6-15,2-1 2 0,-1 1-2 0,5-2 5 16,-2-1-3-16,1 3-1 0,-1-3-2 0,3 0 1 16,6 0-1-16,-11 0-1 0,6-3-21 0,2 1-17 0,0-2-26 15,2-2-30-15,1-4-61 0,0 1-182 0,2-4-364 16,3-5 162-16</inkml:trace>
  <inkml:trace contextRef="#ctx0" brushRef="#br0" timeOffset="155392.47">28101 11183 111 0,'-8'0'128'0,"8"0"-24"0,-8-1-11 15,8 1-1-15,0 0-10 0,0 0-8 0,-8-2-12 16,8 2-6-16,0 0-3 0,-2-1-4 0,2 1-7 15,0 0-6-15,0 0-1 0,0 0 2 0,0 0-6 16,0 0 4-16,0 0-4 0,-7 0 0 0,7 0-7 0,-6-4-8 16,6 4 3-16,-5-1-5 0,5 1 0 0,-9-1 2 15,4 0-6-15,5 1 3 0,-7-1 9 0,7 1 1 16,-8-3-3-16,4 3 8 0,4 0-5 0,-7-3 2 16,7 3-5-16,0 0 0 0,0 0-2 0,0 0-1 15,0 0 4-15,-9 0-7 0,9 0 1 0,0 0-4 16,0 0-1-16,0 0-3 0,0 0-5 0,-6-1 11 15,6 1-6-15,0 0 0 0,0 0 0 0,0 0-1 16,0 0 2-16,0 0 4 0,0 0-2 0,0 0 4 16,20 4-4-16,-13-1-2 0,4-3-2 0,1 1 2 0,-2 0-2 15,4 0-2-15,-1 0 0 0,7-1 6 0,-1 4-3 16,-1-4-5-16,5 0 4 0,5 3-7 0,-5 0 2 16,5-2 0-16,-1 0 1 0,3 1-2 0,-1 1 2 15,-8-2 2-15,8 3 1 0,-9-4-2 0,2 3-1 16,-3-2-2-16,0 2 0 0,-2 1 1 0,-3-3-2 15,-1 1 1-15,0-1-5 0,-2 1 5 0,-3 1 3 16,-2-3-4-16,6 1 2 0,-5 0-1 0,1 2 0 16,2 0 0-16,-5-3-2 0,3 1-3 0,-3 2-7 15,3-3-8-15,-2 1-14 0,-1 0-6 0,-1 2-10 0,1-2-8 16,-5-1-15-16,9 3-24 0,-4-2-36 0,-5-1-76 16,4 3-227-16,-4-3 101 0</inkml:trace>
  <inkml:trace contextRef="#ctx0" brushRef="#br0" timeOffset="155855.5">28050 11384 110 0,'0'0'133'0,"0"0"-9"0,0 5-13 0,0-5-3 0,0 0-4 15,2 4-6-15,-2-4-5 0,1 5-3 16,-1-5-8-16,1 4-7 0,-1-4-1 0,5 3-8 15,-3 2-3-15,0-5-4 0,-2 0-11 0,10 4 0 0,-3-1-7 16,-1-3-3-16,3 1-1 0,3 3-7 0,1-3-3 16,6 1 4-16,-2-2-7 0,5 2-1 0,1 1-4 15,4-2-2-15,1 2-1 0,3-3 1 0,-1 2-5 16,1 1-1-16,-3-2 2 0,-5 2-5 0,-1-2 0 0,0 1 2 16,-1 0-4-16,-3-2-2 0,-4 3 1 15,1-3 1-15,-3 2-1 0,0-1-2 0,-1 0 3 16,-4 1-5-16,0-1 2 0,-3 1-1 0,1-1-8 0,-5-1 4 15,9 3-10-15,-6-2-6 0,-1 2-6 0,2-2-2 16,-3 4-10-16,1 0-9 0,-2-5-3 0,0 7-17 16,0-4-28-16,0-3-37 0,-2 8-104 0,1-8-254 15,-3 5 112-15</inkml:trace>
  <inkml:trace contextRef="#ctx0" brushRef="#br0" timeOffset="156289.46">27985 11780 97 0,'3'3'159'0,"1"-1"-2"0,-4-2-16 0,2 2-6 16,2 1-6-16,-4-3-9 0,0 0-6 16,6 1-4-16,-6-1-10 0,4 2-7 0,-4-2-9 15,0 0-11-15,7 3 0 0,-2-2-9 0,-1 0-6 0,2 1-8 16,3-1-8-16,0-1 1 0,2 0-3 0,3 2-8 16,4 0-1-16,0 1-3 0,5-2-4 0,5 2-3 15,-7-3 2-15,8 4-5 0,3-4 1 0,0 2-3 16,2-2-2-16,2 3 0 0,0-3-2 0,-3 1-4 15,1 2 2-15,-4-2 1 0,0 3-3 0,-2-3 2 16,-9 2-4-16,0-1 0 0,0 0-3 0,-6 0 2 16,1-2 0-16,-4 3-2 0,-1 0 1 0,0-2-2 0,-4 0-1 15,4 1-1-15,-5-1 2 0,4 0-2 0,-3 2 0 16,0-3 0-16,-5 0-4 0,5 0-19 16,-5 0-7-16,5 5-13 0,-2-2-18 0,-3-3-15 0,-1 4-23 15,1-4-35-15,-4 5-158 0,0-5-315 0,-1 4 139 16</inkml:trace>
  <inkml:trace contextRef="#ctx0" brushRef="#br0" timeOffset="156726.75">28004 12119 31 0,'0'0'182'0,"0"0"-13"16,0 0-17-16,0 0-10 0,0 0-15 0,0 0-12 16,0 0-6-16,0 0-13 0,11 3-6 0,-11-3-7 15,7 1-6-15,-3 1-5 0,3-1-9 0,-1 2-6 0,3-3-5 16,-1 3-5-16,3 1-2 0,1-4-6 0,-1 0-1 15,4 0-5-15,0 1-1 0,6 0-7 0,2 0 3 16,5-1-3-16,0-1-7 0,2 0 1 0,3 0 0 16,3 1 2-16,0 0-1 0,-1-2-3 0,5 0-2 15,-7-1-3-15,2 3-2 0,-2 0-5 0,-4 0 5 16,-1 0 0-16,-7 0-4 0,-2 1 6 0,-1 3-8 16,-5-2 3-16,2-2-2 0,-3 0 0 0,-1 0 4 15,0 1-3-15,-2 0 2 0,-1 2-2 0,-3-3 0 0,3 2-4 16,-4-2-4-16,0 3 2 0,-2-1-2 0,-2-2 7 15,8 2-3-15,-6 1 0 0,3-1-11 0,-5-2-17 16,2 5-13-16,-1-1-17 0,0 0-28 0,-1-4-39 16,0 0-42-16,0 4-116 0,0-4-305 0,-2 4 136 15</inkml:trace>
  <inkml:trace contextRef="#ctx0" brushRef="#br0" timeOffset="157166.85">28026 12332 10 0,'0'0'182'0,"0"0"-19"0,-9 2-12 0,9-2-5 15,0 0-8-15,0 0-13 0,0 0-7 0,0 0-8 16,0 0-9-16,0 0-11 0,0 0-8 0,0 0-8 0,0 0-9 16,0 0-2-16,0 0-9 0,22 3-6 0,-16-3-3 15,-1 2-4-15,3-2-3 0,1 0-6 0,3 0 3 16,0 0-5-16,2 2-3 0,7-1-4 0,-1-1-6 16,7 0 4-16,4 0-4 0,-2 0 3 0,6 0-2 15,1-1-3-15,2 1 10 0,1 0 2 0,14 1-1 16,-16-1-3-16,-1 1 1 0,-3 2-7 0,-2-1 0 15,-1 1-3-15,-8 1-1 0,-3-3-3 0,-1 1 2 16,-4-1-3-16,-1 1 1 0,-3-3 0 0,-1 1-4 0,-3 0-1 16,1 0-3-16,-2 1 3 0,-5-1-3 15,10-1-2-15,-6 2 0 0,-4-1 3 0,6 3 1 0,-6-3-2 16,7 4 1-16,-5-3-2 0,1 1-8 0,-1 3-13 16,3-3-10-16,-1 0-7 0,-1 1-18 0,1-1-18 15,-2 0-19-15,3-1-32 0,-5-1-199 0,4 4-347 16,-4-4 153-16</inkml:trace>
  <inkml:trace contextRef="#ctx0" brushRef="#br0" timeOffset="164459.47">32542 9338 25 0,'0'0'124'0,"0"0"-10"0,0 0-9 15,0 0-12-15,0 0-1 0,0 0-18 16,0 0-6-16,0 0-7 0,0 0-6 0,0 0-5 0,0 0-6 16,-5-2-2-16,5 2-10 0,0 0 5 0,0 0-8 15,0 0 1-15,0 0-2 0,0 0-2 0,0 0 3 16,0 0-4-16,0 0-6 0,0 0 1 0,0 0-7 16,0 0 0-16,0 0 0 0,0 0 3 0,0 0-10 15,0 0-1-15,0 0 5 0,-3 8-4 0,3-8 1 0,0 7-1 16,0-7-4-16,0 5 3 0,-1 0 0 15,1 2-5-15,-3 0 1 0,2-1 9 0,0 1-5 16,2-1-2-16,-1 2-3 0,0 1 8 0,1-2-5 0,-1 3 9 16,3 0-8-16,-3 1 3 0,1 1-3 0,-1-1 1 15,3 0 2-15,-3-1-4 0,1 3 4 0,-1-1-6 16,0 0 2-16,0 0 1 0,1 0-3 0,2-1 6 16,-2 2-4-16,-1-1-1 0,0 2 6 0,0-2-12 15,0 3 7-15,0-3 7 0,0 1-5 0,3-1 5 16,-3 5-7-16,0-1 1 0,1-3 6 0,-1-1-6 15,-1 2-4-15,2 0 6 0,-1-1-5 0,0 3-6 16,0 1 12-16,0 0-6 0,-1-1 1 0,-2 1-1 16,3 2-4-16,0 0 12 0,0 5-6 0,0-3 5 0,0-3-11 15,3 3 6-15,-2-1-1 0,2-1-4 16,-2-2 7-16,-1 3-6 0,1-2 2 0,-1 2 2 16,0-3-3-16,0 1 8 0,3 0-7 0,-3-1 0 0,1 3 4 15,-1-2-3-15,0 2 1 0,-1 1-2 16,-2-2-4-16,1 0 2 0,-1 7 0 0,-1-7-10 15,-1 6 14-15,1-7 1 0,0 6-10 0,2-4 8 0,-3 0 0 16,-2-1 3-16,6-1-7 0,-3 1 9 0,3-2-1 16,1 3-4-16,0-2 1 0,0 3-6 0,1-3 2 15,-1-3 8-15,0 2-7 0,0 0 0 0,0-1 8 16,0 4-4-16,0-4 1 0,0 3 3 0,0 0-5 16,3-1-1-16,-6 1-1 0,3-1-11 0,3 1 11 15,-3-2 2-15,0 2-1 0,-3-1 6 0,3 0-6 16,0 1-7-16,3-1 7 0,-3 2 1 0,1 6 2 15,-2-8-5-15,2 2-1 0,-1 0 1 0,0 6-2 0,-1-9 2 16,1 1-3-16,0 1 6 0,-3 0-6 16,3-2 1-16,3 1 2 0,-3 0-2 0,1-2 5 15,-1 1-4-15,0 1-2 0,0 0 0 0,1-1 5 0,-1 1 2 16,4 0-4-16,0-1-1 0,1 1 2 16,0-2-1-16,-1 2 2 0,-4 0-3 0,4-5-9 0,-3 2 7 15,3 0 8-15,-1-1-4 0,-2 2 0 0,-1-3 0 16,1-3 0-16,-1 1 3 0,3 0 1 0,-6-1 0 15,3 0-9-15,0-5 10 0,-1 4-17 0,1-6-39 16,-4 0-49-16,0-1-142 0,3 2-259 0,1-4 115 16</inkml:trace>
  <inkml:trace contextRef="#ctx0" brushRef="#br0" timeOffset="166226.84">29930 11526 90 0,'0'0'107'0,"0"0"-15"0,0 0-4 16,0 0-4-16,0 0-7 0,0 0-2 16,0 0-8-16,0 0 5 0,0 0-5 0,0 0-6 0,0 0 0 15,0 0 2-15,0 0-9 0,0 0-3 16,0 0-3-16,0 0-9 0,0-5-2 0,0 5-4 0,0 0-4 16,0 0-1-16,0 0-2 0,0 0-3 0,0 0-1 15,0 0-5-15,0 0 0 0,0 0-3 0,0 0 4 16,-8-1-3-16,8 1 3 0,0 0 1 0,0-3 4 15,0 3-5-15,0 0 3 0,0 0-4 0,0 0-3 16,0 0 5-16,0 0-3 0,0 0-2 0,0 0-1 16,0 0-4-16,0 0-3 0,0 0 4 0,0 0-3 0,0 0 5 15,-5-3-4-15,5 3 3 0,0 0-2 0,0 0 3 16,0 0-2-16,0 0 2 0,0 0 0 0,0 0-6 16,0 0 9-16,0 0-7 0,13-2-1 15,-13 2-3-15,14 2 1 0,0 1 0 0,3-2 0 0,-3 3-1 16,5 3 2-16,-1-5-2 0,4 2 16 0,-1-1 0 15,1 2-2-15,1-2-7 0,5-2 6 0,-1 4-5 16,1 1-1-16,0-4-4 0,-6 1 5 0,6-1-8 16,0 1 3-16,-1 1-11 0,1 0 10 0,-6 0-1 15,1-2 2-15,-5 1 2 0,2-2-4 0,-3-1-2 0,2 3 3 16,1 0-1-16,-7-1 0 0,2 0-4 0,4-1-1 16,-6-1 6-16,4 0-7 0,2 1 7 0,1 2-9 15,0-3 4-15,2 2 1 0,-3 0 1 0,3-1-1 16,-1 1 1-16,0-2 0 0,-1 1-3 0,-1 1 0 15,-1-2 0-15,0 0 0 0,1 0-3 0,-6-2-1 16,0 2 6-16,-2-1-3 0,-2 1 2 0,3 0-1 16,-5 0 0-16,1 0 2 0,-8 0-4 0,13 1 1 15,-8-1-3-15,1 0 5 0,-6 0-2 0,9 0 3 16,-9 0-2-16,8 0-3 0,-2 2 3 0,-6-2 0 16,0 0-4-16,9 0 3 0,-9 0 0 0,4 2-1 0,-4-2 0 15,0 0-2-15,0 0-2 0,7 1-6 16,-7-1-1-16,0 0 4 0,4 1 3 0,-4-1-4 15,0 0 3-15,0 0-5 0,0 3 0 0,0-3-6 0,0 0-10 16,0 0-8-16,0 0-4 0,0 0-21 0,0 0-15 16,-7 5-43-16,7-5-144 0,-8-1-284 0,1 1 126 15</inkml:trace>
  <inkml:trace contextRef="#ctx0" brushRef="#br0" timeOffset="168088.16">29922 11553 25 0,'4'-2'110'0,"-4"2"-5"0,0 0-2 0,0 0-8 0,5-3-9 16,-5 3-8-16,0 0-3 0,4-2 0 15,-4 2-10-15,3-3-5 0,-3 3-8 0,0 0-13 0,4-1 3 16,-4 1-3-16,0 0-2 0,0 0-5 0,0 0-7 16,0 0 0-16,0 0 2 0,7 5-9 0,-4-2 1 15,-3-3-1-15,1 3-2 0,-1 2-1 0,-1 0 10 16,2 0-14-16,-1 0 9 0,3 6 7 0,-5-1 8 16,2 1-5-16,0 2-4 0,0-1 3 0,-2 4-2 0,-1 2 5 15,2-1-4-15,-3 3 7 0,3-2 0 16,-3 9 2-16,0-2-1 0,4 0-2 0,0-1 0 15,-5 2-1-15,5 0-1 0,-1 0-3 0,1-1 0 0,-3 0 3 16,3-5-11-16,3 8-1 0,-3-3 3 16,1-7-4-16,-1 2 0 0,4-1-4 0,-4 0 2 15,1 0-3-15,-1 1 3 0,3 4-6 0,-6-5-1 0,3-2 0 16,4 1 1-16,-4 0-4 0,3-3 1 0,-2-3-4 16,0 4 2-16,-2 0 2 0,0-3-2 0,1-2-7 15,-3 0 9-15,3 2-3 0,0 1 0 0,-1-3-1 16,-2 1 1-16,3-1-3 0,-1 2 2 0,-2-1-1 15,2-2 1-15,1 1-1 0,-4-1 2 0,4 2 0 16,-4-5-2-16,4 3 1 0,-1-3 0 0,1 1-3 16,-2-3 2-16,0-1-6 0,2 1 5 0,0-1-2 0,0 1 4 15,0-5 1-15,-2 5-2 0,2-5 0 0,-3 3-1 16,3-3 4-16,0 4-4 0,0-4-1 0,0 0 3 16,3 4-3-16,-3-4 3 0,0 0-3 0,0 0 0 15,0 0 1-15,0 0-1 0,0 0 4 0,0 4-3 16,0-4-3-16,0 0 3 0,0 0-5 0,0 0 3 15,0 0 2-15,0 0-1 0,0 0 4 0,0 0-1 16,0 0 4-16,2 3 2 0,-2-3 4 0,0 0-2 0,0 0-1 16,0 0-4-16,0 0 4 0,0 0 1 15,0 0-1-15,0 0-4 0,0 0 0 0,0 0 2 16,0 0-2-16,0 0 0 0,0 0-2 0,0 0 0 0,13-5 1 16,-13 5-1-16,9 0-2 0,-9 0 0 0,13 0 3 15,-7 0-9-15,7 0 3 0,2 0 0 16,2 2 2-16,3-2-1 0,2 3 2 0,6-3-13 0,2 2 13 15,1 0 1-15,5 1-3 0,-1 1-2 0,-1-1 3 16,2 0-4-16,0-3 1 0,-2 2 1 0,-2 0-1 16,3 1 3-16,-3-1-2 0,-3-1-1 0,-1 0 2 15,-5 0-2-15,-5 1 0 0,4-4 3 0,-4 2-2 16,1-1 1-16,-1 0-1 0,-5 0-2 0,1 1 5 16,0-2-4-16,-3 2 2 0,2-2-2 0,0 1 0 15,-2 0-1-15,1 1 3 0,1 0-1 0,1 1 1 0,1-1-1 16,2 0 1-16,-1 0-17 0,5 1 2 0,-2 1 2 15,-1-2 2-15,0 2 1 0,-3 0 0 0,-1-2-1 16,-2 0 1-16,-2 1 2 0,-3-1 0 0,0 0 0 16,-1 2 5-16,-6-2-4 0,10 0 2 0,-10 0-2 15,9 0 4-15,-9 0-3 0,4 1 1 0,-4-1 1 16,0 0-1-16,0 0-1 0,7 0 2 0,-7 0-1 16,0 0 0-16,0 0 0 0,4 2 1 0,-4-2 3 15,0 0-1-15,0 0 1 0,0 0 4 0,0 0-6 0,0 0 3 16,4 3 1-16,-4-3-1 0,0 0 10 15,0 0 1-15,0 0 7 0,0 0 2 0,0 0-2 16,0 0 4-16,0 0-3 0,0 0-2 0,0 0 2 0,0 0-6 16,0 0 2-16,0 0-1 0,0 0-1 0,0 0-5 15,-4-11 2-15,4 11-1 0,0-7-1 0,-2 3-3 16,2 0 2-16,0 0-2 0,0-1 2 0,0-3-2 16,-2-3-2-16,2 1 2 0,0-2-4 0,2 2 1 15,-2-10-1-15,2 2 2 0,2-7-2 0,-2 6-1 16,0 2-4-16,3-9 3 0,-5 1 2 0,0-4 1 15,0 5-1-15,0-2 0 0,-3 1 1 0,1 6-3 16,0-6 1-16,-1 6-2 0,-2-2 1 0,3 1 2 0,-1 3-1 16,-1-1 0-16,4 1 1 0,-4 2-4 15,2-1 2-15,0 0-1 0,1 1 2 0,1 4 0 16,0-1-1-16,1 2 1 0,-1-3 1 0,2 2-4 0,0 0 2 16,-2 2 2-16,4-1-3 0,-4 1 0 15,1 2 1-15,3-4-3 0,-4 5 4 0,0 0-2 16,2 0 2-16,0-2 0 0,-2 5-2 0,2-2 3 0,-2-1-3 15,3 3 1-15,-2 0 1 0,-1 3-2 0,2-6 2 16,0 3-3-16,0-2 1 0,-2 3 1 0,0 2-2 16,2-5 1-16,-2 5 2 0,0-5-1 0,0 5 1 15,0 0 2-15,0-5-4 0,0 5-2 0,0 0 3 16,1-3 2-16,-1 3-2 0,0 0 0 0,0 0 1 16,0-6-5-16,0 6 5 0,3-3-1 0,-3 3 0 15,1-5-1-15,-1 2 4 0,2-1-2 0,-2-3 0 16,0 2 0-16,2 0 1 0,-2-1-4 0,1 1 2 0,-1 0 0 15,3-1-3-15,-2 2 4 0,-1 1-1 16,0-4-4-16,0 7 5 0,3-5-2 0,-3 2-1 0,0 3 2 16,1-5-1-16,-1 5-1 0,0 0 2 0,-1-6-1 15,1 6 1-15,0 0 1 0,1-6 0 0,-1 6-3 16,0-5 0-16,0 5 2 0,0-4 1 16,0 4-3-16,0-5 2 0,0 5-1 0,-1-5 2 0,1 5 3 15,-3-4-4-15,3-2 1 0,0 6 1 0,0-5-4 16,0 5 3-16,0-5-3 0,0 5 2 0,0-7-1 15,0 4 1-15,0 3-2 0,0-6 0 0,0 2 4 16,0-1-2-16,0 5 1 0,0-8-2 0,0 4 1 16,0 4 0-16,0-4-2 0,0 4-1 0,-1-4 5 0,1 4-4 15,0 0 1-15,0 0 1 0,0-6 1 16,0 6 0-16,0 0-1 0,0 0-1 0,0 0 1 0,0 0 3 16,0 0-2-16,0 0-3 0,0 0 1 0,0 0-1 15,4-3 1-15,-4 3 0 0,0 0 1 0,0 0-2 16,0 0 1-16,0 0 4 0,0 0-3 0,0 0-17 15,0 0-33-15,-4 14-40 0,1-11-46 0,3 1-81 16,-1 1-136-16,-3 0-380 0,0-2 169 0</inkml:trace>
  <inkml:trace contextRef="#ctx0" brushRef="#br0" timeOffset="170609.83">30449 11804 118 0,'0'0'119'15,"0"0"-5"-15,0 0-6 0,0 0 4 0,0 0-4 16,-1 5-3-16,1-5 0 0,0 0-4 0,0 0-1 0,0 0-8 15,0 0-6-15,0 0-13 0,0 0-1 16,0 0-2-16,0 0-8 0,-4-13-1 0,2 9-7 0,2 4-7 16,-1-7-8-16,-1 2 2 0,0 0-4 0,1 1-12 15,0-3 7-15,-3 0-5 0,0-2-4 0,2 3-1 16,-1-4-4-16,-2 0 1 0,1 0-1 0,0-1 1 16,0-1-7-16,-2-4-1 0,5 5-2 0,-2-1 2 15,-2-3-4-15,5-2 2 0,-1 5 0 0,-2-5 0 16,3 0-6-16,0 0 4 0,0-2-1 0,3 9-4 15,-2-4 6-15,2 2-4 0,-1-2-1 0,0 2-1 0,0 0 1 16,-2 1 0-16,5-1-1 0,-1 2-1 16,-1-2 3-16,-1 3-2 0,1 1 0 0,-1-2 3 15,0 1-7-15,-1-1 2 0,0 3 1 0,2 0 2 0,-2-3 2 16,0 0-1-16,1 2 0 0,-1 1 2 0,-1-2-2 16,1 1-2-16,1 1 2 0,1-2 0 15,-3 2-1-15,0-2 2 0,-1 3-1 0,1-4-2 0,0 3 1 16,0-3-2-16,0 0 1 0,-4-1 3 0,3 2-2 15,0-4-3-15,-2 3-1 0,2-2 2 0,-1 0-1 16,0 0 2-16,-2 0 1 0,1 0-3 0,0-3 2 16,0-1-1-16,-1-1-9 0,-1 2 7 0,1-2-1 15,2 5 2-15,-2 2 0 0,1-3 1 0,1 2 0 0,-1-4 0 16,-1 4-1-16,3 0 0 0,-3 0 1 0,2 1-5 16,-1 0 6-16,2 0 0 0,-2 1 5 0,2 1 1 15,1-1-3-15,0 5 2 0,0-4 2 0,-1 3-1 16,2 3-3-16,-1-4 1 0,-1 1 0 0,1 5-4 15,0-7 3-15,0 3 0 0,0 4-3 0,0 0 1 16,-3-6 0-16,3 6-3 0,0-4 1 0,0 4 3 16,0 0-1-16,0 0-4 0,0 0 1 0,3-4 2 15,-3 4-2-15,0 0 3 0,0 0-1 0,0 0-2 16,0 0-1-16,0 0-3 0,0 0 6 0,0 0-3 16,0 0 1-16,0 0-1 0,-3-3 1 0,3 3 2 15,0 0 1-15,0 0-5 0,0 0 1 0,0 0 2 0,0 0-1 16,0 0-1-16,0 0 1 0,0 0 0 0,0 0 0 15,0 0-2-15,0 0 1 0,0 0 0 0,0 0-1 16,0 0 2-16,0 0 0 0,0 0 0 0,0 0 1 16,0 0-3-16,0 0 3 0,-4 9-3 0,4-9 4 15,0 0-2-15,0 0 3 0,0 0-3 0,-4 5-1 16,4-5 2-16,0 0-4 0,0 3-1 0,0-3 6 16,0 0 0-16,-2 4-1 0,2-4 1 0,-4 2-2 0,4-2 3 15,0 0-6-15,-7 1 4 0,7-1 1 16,-7 1-4-16,7-1 3 0,0 0-1 0,-9-1-3 15,9 1 1-15,-8 0 2 0,8 0 0 0,0 0 3 0,-10-1-6 16,10 1 5-16,0 0 2 0,0 0-4 0,-5-2 1 16,5 2 0-16,0 0-3 0,0 0 2 0,0 0 3 15,0 0-1-15,0 0-4 0,0 0 3 0,0 0-5 16,0 0 3-16,0 0 0 0,21 2 2 16,-14-2-1-16,-7 0-1 0,11-1 2 0,-3 1 0 0,-8 0 0 15,9-1-2-15,-5-1 3 0,-4 2 0 0,8-3-4 16,-8 3 3-16,7-2 0 0,-7 2-6 0,4-3 4 15,-4 3 3-15,4-2-6 0,-4 2 2 0,0 0 0 16,4-3 3-16,-4 3-1 0,0 0 1 0,0 0-4 16,4-1 2-16,-4 1 0 0,0 0-2 0,0 0 5 0,0 0-2 15,0 0 1-15,0 0-2 0,4 6 3 0,-4-6-3 16,2 3 1-16,-2-3 1 0,3 5 0 0,-2-3-3 16,-1-2 4-16,0 0-2 0,4 4-5 0,-4-4 5 15,2 3-6-15,-2-3 7 0,2 7 0 0,-1-4-1 16,-1-3 0-16,-1 6-2 0,1 1 0 0,-2-3-4 15,1-1 8-15,1 5-4 0,-1-1 2 0,-3-1 3 16,4 2-3-16,-1-3 2 0,0 3-1 0,-1-1-13 16,1-1-30-16,-3-1-44 0,4 1-56 0,-4-2-194 15,-1-2-363-15,1-2 160 0</inkml:trace>
  <inkml:trace contextRef="#ctx0" brushRef="#br0" timeOffset="172004.46">29993 11311 91 0,'0'0'151'0,"0"0"-11"15,0 0-9-15,0 0-11 0,0 0-13 16,0 0-13-16,0 0-8 0,0 0-7 0,0 0-11 15,0 0-6-15,0 0-10 0,0 0 3 0,2 2-14 0,-2-2-2 16,0 0-10-16,0 0 5 0,0 0-2 0,0 0-5 16,0 0-10-16,0 0 2 0,0 0 1 0,0 0-3 15,0 0 1-15,0 0-8 0,0 0 6 0,0 0-3 16,0 0 1-16,0 0 0 0,-4 6-8 0,4-6 2 16,0 0 2-16,0 0 2 0,0 0-1 0,0 0-3 15,0 0 5-15,0 0-8 0,0 0 4 0,0 0-7 16,0 0 4-16,0 0 0 0,0 0-1 0,3 4-3 0,-3-4-6 15,-1 6 9-15,1-6 1 0,0 0-1 0,0 1-1 16,0-1-3-16,0 6-1 0,0-6 0 0,0 4 1 16,0 0 7-16,0-4-4 0,-2 6 3 0,0-3-1 15,1 3-2-15,-1-3-3 0,0 2-3 0,-1-1 8 16,2 1 4-16,1 2-2 0,0-4 1 0,-3 4 3 16,3-2-4-16,2 2-2 0,-2-4 0 0,0 4-3 15,0 0 3-15,1 0-3 0,-2-1 2 0,1-1-2 16,0 2 0-16,0-3-1 0,1 1 1 0,-2-1-4 15,1 1 6-15,1-1-2 0,0 1 0 0,-1-5-3 16,-1 6 4-16,1-6 3 0,0 5 0 0,0-5 0 0,0 0-4 16,0 0-2-16,5 0 2 0,-5 0-17 0,0 0-21 15,5-7-22-15,-1 4-32 0,0 0-73 0,1-1-93 16,0 1-274-16,0 0 121 0</inkml:trace>
  <inkml:trace contextRef="#ctx0" brushRef="#br0" timeOffset="174317.17">29965 11337 121 0,'0'0'127'0,"0"0"-9"0,0 0-7 0,0 0-11 16,0 0-3-16,0 0-12 0,0 0-5 0,0 0-12 16,0 0-2-16,0 0-5 0,0 0-2 0,0 0-8 15,0 0-7-15,0 0-4 0,0 0-7 0,16 2-5 16,-16-2 3-16,7 2-9 0,-7-2 3 0,9 1-2 15,-4 1-6-15,2 0 1 0,-2-1-1 0,2-1-3 16,1 0-7-16,2 0 11 0,-3 0-4 0,2 0 4 0,-1 3-6 16,2-3-6-16,0 1 8 0,-1-1-10 15,0 2 3-15,0-1 6 0,0-1-11 0,1 0 8 16,-2 1-3-16,2-1-2 0,1 2 5 0,0 1-5 0,-1-2 4 16,3 0-2-16,-3 1-5 0,2-2 2 0,1 3 3 15,-2-2-5-15,2 0 3 0,1 2 6 0,-1 0 0 16,3-2-3-16,-3 2 1 0,4-3-4 0,-1 2 3 15,-2 1-4-15,-1-2-1 0,1 0 4 0,2 2-1 16,-4-2-6-16,0-1 7 0,0 0-6 0,-1 0 4 16,-1 2-3-16,1-1-3 0,-2-1 4 0,0 0-3 15,-1 3-1-15,2-3 3 0,-1 0 0 0,-2 0 1 0,5 0-2 16,-4 1-1-16,-3 0 2 0,4-1 1 0,0 0-2 16,-3 2-1-16,6-4 1 0,-3 4-4 15,0-2 5-15,1 1-3 0,0 0 5 0,4-1-2 0,-3 0-5 16,0 1 6-16,1 1-4 0,0-2 0 0,-1 2-3 15,0-1-1-15,2 1 7 0,-2-2-1 0,-3 3 0 16,2-2-3-16,-1 0 2 0,2 1-3 0,-3 0 4 16,-3-2 1-16,3 3-2 0,0-3 0 0,-2 3 2 0,3-2-3 15,-1 2-2-15,2-2-1 0,-1 0 3 16,-3 2 0-16,5-2 5 0,-1 3-5 0,-1-4 1 16,-2 0-4-16,1 1 4 0,1-1 1 0,-3 0 5 0,1 0-6 15,-1-1 1-15,-6 1-2 0,12 0-2 0,-7-3-1 16,-5 3 1-16,9 0 1 0,-9 0 2 0,6 0 1 15,-6 0 1-15,10 3 2 0,-10-3-9 0,5 0 4 16,-5 0 6-16,8 0-6 0,-8 0 1 0,11 0-2 16,-5 1 1-16,0-1 2 0,-6 0 3 0,9 0-6 15,-4 2 2-15,0-2-2 0,-5 0 6 0,9 0-2 16,-9 0-2-16,9-2 0 0,-9 2 1 0,7-1 5 16,-7 1-4-16,5-3 0 0,-5 3-2 0,6-1-1 15,-6 1-1-15,0 0-1 0,9-1 4 0,-9 1-7 0,5-2-8 16,-5 2-2-16,4-1 2 0,-1-1 3 0,-3 2-3 15,0 0 4-15,0 0 1 0,8 0-1 0,-8 0-3 16,0 0 6-16,0 0 6 0,0 0-11 0,0 0 5 16,0 0 4-16,0 0-5 0,0 0 3 0,0 0 0 15,0 0-2-15,6-2 0 0,-6 2 5 0,0 0-2 16,0 0 4-16,0 0-1 0,2 5-2 0,-2-5 1 16,1 3 2-16,-1-3-3 0,2 4-1 0,-1-1 4 15,-1-3-1-15,1 4-7 0,-1-4 14 0,0 0-5 16,2 5-2-16,-2-2-3 0,0-3 5 0,-2 6-2 15,2-2 0-15,0-4-5 0,-1 4 7 0,1-4 2 0,0 4-8 16,0-4 3-16,0 0 10 0,-1 3 0 0,1-3 3 16,0 0-2-16,0 0 3 0,-5 3-3 0,5-3-1 15,0 0 4-15,0 0-1 0,0 0-5 0,0 0-1 16,0 0 0-16,-16-4 0 0,16 4 2 0,0 0-10 16,-11 1 6-16,7 0-3 0,-5-1 4 0,9 0-3 15,-9 0 0-15,4 2 5 0,-3-1-6 0,-1 0 5 16,4 2-3-16,-2-6 0 0,1 2-3 0,-3 1 6 0,-1 0-3 15,3 0 0-15,0 0-1 0,-4-1 0 0,4-1-1 16,-2 4 3-16,0-2-3 0,-3-2 5 16,0 4-4-16,1-1 4 0,0 0-3 0,0-1-3 0,0 0 0 15,-1 3-1-15,-1-1 3 0,-1-2 1 0,4 0 1 16,-3 0-4-16,4 0-1 0,0 0 5 0,0 0-3 16,4 1-1-16,0 0 1 0,5-1 3 0,-12 0-3 15,9 2 2-15,3-2-2 0,-8 1 1 0,4 1 1 0,4-2 3 16,-4 4 0-16,4-4-1 0,0 0-6 15,0 0 4-15,-11-4-3 0,11 4-1 0,0 0 0 16,-5-1-4-16,5 1 3 0,0 0 3 0,0 0 2 0,-10 0-2 16,10 0 1-16,0 0-1 0,-9-1 0 15,9 1 3-15,-8 0-3 0,2 1 4 0,6-1-3 0,-11 2-1 16,6 1 0-16,-1-3-6 0,-2 1 7 0,3-1-2 16,5 0 2-16,-11 0-2 0,5 0 3 0,6 0-3 15,-12 0-1-15,5 0-2 0,7 0 7 0,-13 0-6 16,8-4 6-16,-1 3-5 0,-2-1 1 0,2 1 5 15,-2-2-8-15,-1 2 7 0,4-4-3 0,-4 4 3 0,0-2-3 16,0 2 3-16,-1-1-3 0,2 1 2 0,-2-2 1 16,0 2-3-16,4-2 1 0,-2 2 1 15,-1-1-1-15,3 1 1 0,-1 0-1 0,1-1-2 0,-2 1-1 16,2 0 4-16,-1 0-2 0,1-1 2 0,-3 0 1 16,0-1-1-16,4 3-4 0,-3-4 6 0,3 2-6 15,-4-1 4-15,0 0-3 0,-1 2 7 0,-3-2-2 16,6 2-2-16,0-1-1 0,-3-1-1 0,-1 2 6 15,2-1-1-15,-1-2-2 0,-1 4-2 0,2-1 4 16,3-2 2-16,-4 2 1 0,2 0-5 0,-1-2 0 16,1 3 1-16,1 0 0 0,-1-2-2 0,-1 1 1 0,0 1 4 15,3-2-6-15,-2 0 4 0,-3 0-2 0,0-1 3 16,2 2-6-16,-2 0 5 0,-1-2 2 0,3 3-5 16,-1-3 9-16,3 2 3 0,0-3 1 0,-1 4-4 15,0-2-5-15,0 0 0 0,8 2 7 0,-12-1-3 16,5 0 1-16,0 1-4 0,1-3-2 0,0 3 4 15,-1-1-2-15,0-2-3 0,1 2 2 0,6 1-4 16,-11-2 1-16,3 4 3 0,4-5-3 0,-2 2 4 16,6 1 2-16,-10 0 2 0,10 0 3 0,-9 0-1 0,5 0 2 15,4 0-1-15,-9-3-1 0,9 3-3 0,0 0-4 16,-8 0 0-16,8 0-1 0,0 0 0 0,0 0-7 16,-9 0 7-16,9 0-5 0,0 0 6 15,-7 0-10-15,7 0 6 0,0 0 6 0,-8 0-10 0,8 0 6 16,0 0-3-16,0 0 3 0,-5 3 0 0,5-3 0 15,0 0-3-15,0 0 5 0,0 0-3 0,0 0 4 16,0 0-5-16,0 0 4 0,-8-3 1 0,8 3-3 16,0 0 4-16,0 0-4 0,0 0 3 0,0 0 0 15,0 0-1-15,0 0 0 0,0 0-2 0,0 0 3 0,0 0-3 16,0 0 1-16,0 0-2 0,0 0 3 0,0 0-2 16,0 0-3-16,0 0 0 0,11 5 4 0,-11-5-2 15,0 0-1-15,0 0-5 0,0 0 3 0,0 0 1 16,0 0 3-16,0 0 5 0,0 0-5 0,10-1 6 15,-10 1-1-15,6 1 3 0,-6-1-4 0,0 0 2 16,10 0 0-16,-3 0-6 0,-7 0 3 0,11 0 1 16,-4 2-2-16,-1-2-2 0,-1 1 0 0,5-1-2 0,1 3 2 15,-1-2 0-15,1-1-7 0,-2 0 1 16,-2 3 4-16,0-3 2 0,5 2-3 0,-1 0 1 0,3-1-1 16,-3 0 0-16,0-1-2 0,4 1 1 0,-2-1 3 15,1 3-1-15,0-3 0 0,0 1 2 16,-1 1-4-16,0-1-4 0,1-1-1 0,-1 3 5 0,0-3-2 15,-1 2 4-15,2 0-1 0,4 0-1 0,-4-1 0 16,-3 1 0-16,1 1 0 0,2-1 0 0,-1 0 0 16,1 1-4-16,0-1 7 0,-4 0 0 0,3 1-2 15,-1-2 0-15,-1 2-3 0,0-3 1 0,-1 3 0 0,2-1 1 16,-4 1 1-16,0-3 0 0,3 1 1 16,-3-1-2-16,4 1-3 0,0 2 4 0,-3-3-1 15,0 1 1-15,1 2-2 0,-1-2-1 0,-1 1 2 0,0-1 4 16,-1 0-6-16,2 2 4 0,-1-1-1 0,1-1-5 15,1 0 5-15,-5 0-6 0,8 3-3 0,-7-3 10 16,1 3-3-16,1-1 0 0,-2-3-5 0,4 4 8 16,-1 0-2-16,-2 0 2 0,-1-1-3 0,4-1-1 15,0-1 1-15,-3-1 0 0,0 3 2 0,0-1 2 16,-2-1-1-16,1 0 0 0,1 3 0 0,3-4 0 16,-3 3 1-16,1-2-5 0,1 1 1 0,-3 0 0 15,2 0 1-15,0 2 0 0,-2-3-2 0,2 1 4 16,-2 1-1-16,3-3-1 0,1 0 0 0,-3 1-4 15,1 2 2-15,-2-2 3 0,0 0 0 0,3-1-4 0,-1 3 2 16,-2 0 1-16,1-3 1 0,4 1-1 0,-4 0-1 16,-1 2 3-16,0-2-4 0,2 0 4 0,-2 1-1 15,1 2-2-15,-1-3-1 0,-2 2 1 0,2-3 0 16,-1 1 1-16,-1 0-3 0,-4-1 1 0,8 2-1 0,-8-2 1 16,5 1-1-16,-5-1-2 0,0 0 5 15,0 0-1-15,0 0 0 0,0 0 1 0,0 0 0 16,0 0-7-16,5 1-22 0,-5-1-31 0,0 0-49 0,0 0-88 15,0 0-127-15,0 0-351 0,0 0 155 0</inkml:trace>
  <inkml:trace contextRef="#ctx0" brushRef="#br0" timeOffset="179257.71">30440 10558 120 0,'0'0'150'0,"0"0"-20"0,0 0-9 16,0 0-14-16,2-7-10 0,-2 7-6 0,0 0-8 15,0 0-8-15,4-1-8 0,-4 1-2 0,0 0-9 16,0 0 0-16,0 0-2 0,4-4-7 0,-4 4 2 16,0 0-7-16,0 0-2 0,0 0 0 0,0 0-4 0,3-2 2 15,-3 2-6-15,0 0 7 0,0 0-8 16,4-2 3-16,-4 2-3 0,0 0-5 0,0 0-7 15,0 0 2-15,2-3-6 0,-2 3-1 0,0 0 1 0,0 0 1 16,0 0-7-16,0 0 2 0,0 0 3 0,0 0-8 16,0 0 6-16,0 0-10 0,0 0 4 0,0 0-4 15,0 0 1-15,0 0 2 0,0 0 2 0,0 0-6 16,0 0 2-16,0 0 1 0,0 0-1 0,0 0-1 16,0 0 1-16,0 0-9 0,0 0 9 0,0 0-7 15,0 0 7-15,0 0-1 0,0 0-1 16,0 0 3-16,0 0 0 0,0 0-3 0,0 0-3 0,0 0 2 15,0 0 3-15,0 0-3 0,0 0 0 0,0 0-1 16,0 0 2-16,0 0-3 0,0 0 0 0,0 0 0 16,0 0 6-16,0 0-2 0,0 0 2 0,0 0 0 0,0 0-4 15,0 0 1-15,0 0-2 0,0 0 0 16,0 0 3-16,0 0 1 0,0 0-5 0,0 0 2 0,0 0 2 16,0 0-4-16,0 0 4 0,0 0-4 0,0 0 3 15,0 0-1-15,0 0-6 0,0 0 7 0,0 0 2 16,0 0-1-16,0 0 1 0,0 0-6 0,0 0 2 15,0 0-4-15,0 0 5 0,0 0-7 0,0 0 9 16,0 0-3-16,0 0-1 0,0 0-2 0,0 0 3 0,0 0 5 16,0 0-2-16,0 0-3 0,0 0 0 15,0 0 5-15,0 0-5 0,0 0-1 0,0 0 4 16,0 0 2-16,0 0 0 0,0 0-1 0,0 0-7 0,0 0 3 16,0 0 5-16,0 0-2 0,0 0 2 0,0 0-3 15,0 0-1-15,0 0 0 0,0 0-1 0,0 0 6 16,0 0-6-16,0 0 1 0,0 0 3 0,0 0-2 15,0 0-1-15,0 0 3 0,0 0-2 0,0 0-7 16,0 0 6-16,0 0 1 0,0 0 0 0,-11 7-1 16,11-7-5-16,-4 5 5 0,1-1 3 0,1-1-4 15,-2 0 1-15,0 1-1 0,0 2 3 0,-2 2-1 0,-1-2 1 16,2 3 0-16,-5-1-3 0,4 2 3 16,-1 0-3-16,-2-2 0 0,2 1 1 0,-1-1 1 0,-1 2 1 15,1-2-4-15,2 3 7 0,-3-2 1 0,1-2-6 16,-1 0-6-16,1 4 4 0,1-4 4 0,-1 3 0 15,1-4 1-15,-1 3-2 0,0-4 0 0,2 4 1 16,0-1 2-16,-3-1-1 0,1-2-6 0,3 2 6 16,-1-1-3-16,0-2-3 0,-1 1 4 0,0-1 3 15,1 1-5-15,1-1 6 0,-3-1-3 0,3 1-4 16,-1-3 1-16,-1 2 3 0,2 1-2 0,-2-2-1 16,0 2 3-16,3-1-3 0,-1 1 3 0,0 1 3 0,0-1-4 15,-3-1 1-15,3 1-1 0,4 1 1 16,-3-2-7-16,0 2 10 0,2 1-7 0,-1-1 2 15,-1-4 1-15,2 4 1 0,-2 1 1 0,1-1-1 0,2-4-2 16,-1 3 3-16,0 0-5 0,0 0 1 0,2-4 3 16,-3 5-4-16,3-2 5 0,0-3-3 0,-4 4 3 15,4-4-4-15,0 5 2 0,0-5 2 0,-4 3-2 16,4-3-1-16,0 0-2 0,-1 5 1 0,1-5 0 16,0 0 0-16,0 5 2 0,0-5 1 0,0 0 1 15,-1 7-8-15,1-5 8 0,0-2-1 0,-1 4 0 16,1-4-2-16,-2 5-1 0,2-5 1 0,0 6 2 0,0-6-2 15,0 5 1-15,0-5 1 0,0 0-2 0,0 4 1 16,0-4 1-16,0 0-3 0,-3 3-1 0,3-3 2 16,0 0 0-16,0 0 3 0,0 0-2 0,0 0 1 15,-2 3-1-15,2-3 1 0,0 0-2 0,0 0 3 16,2 6-5-16,-2-6 1 0,0 0 4 0,0 5-3 16,0-5-3-16,0 0 1 0,0 0 2 0,-2 3 4 15,2-3-5-15,0 0 0 0,2 3 3 0,-2-3-4 0,0 0 1 16,0 0 5-16,0 0 3 0,0 0 9 15,0 0 1-15,0 0 2 0,0 0 0 0,0 0-2 16,0 0 0-16,0 0 1 0,0 0-3 0,0 0-1 0,0 0-2 16,10-6-2-16,-10 6 1 0,0 0-7 0,6-3 2 15,-6 3 8-15,1-4 1 0,-1 4-4 0,6-5-2 16,-4 3 1-16,2-1-2 0,0 0-7 0,0 1 8 16,-1-2 1-16,1 1-4 0,1 0-2 0,-1-1 1 15,0 1 1-15,2-1 4 0,-2 1-10 0,1-2 3 16,3 0 2-16,-3 1-1 0,-1 1-1 0,6-4 2 15,-5 5-2-15,-1-4 1 0,3 0-2 0,-1 0 1 0,2 0-2 16,-1-2 0-16,1 2-1 0,-2-1 1 0,3-1-2 16,-1 0 2-16,0 0-2 0,-2-1 5 0,3-2-2 15,0-2-2-15,-3 3 2 0,1-2-1 0,0-2-1 16,0-1 1-16,-1 5-7 0,-1-2 6 0,-1 2-1 16,2 2 2-16,-2 1-2 0,0 1 0 0,-1-4 1 15,3 4-1-15,-2 3 3 0,-1-4 0 0,4 0-2 16,-2 3 1-16,-1-1-1 0,1 1-1 0,-1 0 1 15,1 0 1-15,1-1-4 0,-2 0 3 0,3 1 0 16,-5 1 0-16,2-1 0 0,0-1 0 0,-1 2-3 16,-1-2 3-16,2 3 3 0,0-2-4 0,-2 1 2 0,0-1 1 15,0 1 0-15,-1 0-2 0,-1 3-1 0,4-7-5 16,-1 6 1-16,-1-1 4 0,-2 2 2 0,3-7-2 16,-3 7 1-16,4-7-1 0,-3 7 3 0,-1 0-2 15,0 0-5-15,4-3 4 0,-4 3 0 0,0-5-1 16,0 5 0-16,0 0 0 0,5-1 5 0,-5 1-7 15,0 0 7-15,0 0-2 0,0 0 2 0,0 0-8 16,0 0 7-16,0-4 0 0,0 4 2 0,0 0-7 0,0 0 4 16,0 0 1-16,0 0-1 0,0 0 0 0,0 0-1 15,0 0-8-15,0 0 2 0,0 0 7 0,0 0 1 16,0 0-9-16,0 0 10 0,0 0-5 0,0 0 0 16,0 0 3-16,0 0-1 0,0 0-3 0,0 0 5 15,0 0-2-15,0 0 1 0,0 0 1 0,0 0-3 16,0 0-4-16,0 0 5 0,0 0-3 0,0 0 6 15,0 0 1-15,0 0-3 0,0 0-2 0,0 0 4 16,0 0-1-16,0 0 2 0,0 0 0 0,0 0-1 16,0 0-1-16,0 0 2 0,0 0-3 0,0 0 0 15,0 0 1-15,0 0 0 0,0 0-5 0,0 0 4 0,0 0-1 16,0 0-3-16,0 0 7 0,0 0-6 0,-10 8 5 16,10-8-5-16,-3 4 1 0,-1 2 5 0,1-2-2 15,-1 1 1-15,0-2-4 0,-1 7 0 0,-3-3-1 16,3 1 3-16,0 0 1 0,0 0-1 0,-6 1 0 15,5 1 3-15,-3 0-4 0,1-1 0 0,-3 4 1 16,7-2-1-16,-5 1 2 0,0 3-1 0,-1-7 0 16,2 1 0-16,-1-1-2 0,2 1 2 0,-1-1 3 0,2-1-3 15,-1-2 0-15,2 0 0 0,0-1-2 16,-2 2-1-16,0-2 4 0,2-1-1 0,-1 1 0 16,0 0-1-16,0-1 0 0,1 2 1 0,1-2 1 0,-1-1-1 15,0 2-2-15,2 0-1 0,-2-1 2 16,5-3 0-16,-5 5-5 0,4-1 7 0,1-4-5 0,-1 5 4 15,-2-1 1-15,2-1-1 0,-2 1-2 0,3-4-1 16,0 3 3-16,0-3 0 0,-4 5 2 0,4-5-4 16,-1 4 2-16,1-4 1 0,-4 6-1 0,0-5 2 15,4-1-4-15,-6 1 2 0,6-1 1 0,-4 5-2 16,3 0 0-16,1-5-3 0,-3 4 2 0,1-1 0 16,2-3 2-16,0 0-2 0,-4 2 0 0,4-2 2 15,-3 5-2-15,3-5 4 0,0 0-3 0,-1 2 1 0,1-2 0 16,0 0 1-16,0 0-5 0,0 0 3 0,-3 4-1 15,3-4 4-15,0 0-2 0,0 0 1 0,0 0-1 16,0 0-3-16,0 0 2 0,0 0 0 0,0 0-2 16,0 0 1-16,0 0 4 0,0 0-2 0,0 0 2 15,0 0-2-15,0 0 2 0,0 0-2 0,0 0-1 0,0 0-5 16,0 0 8-16,0 0-4 0,0 0 4 16,4 4 3-16,-4-4-4 0,0 0-2 0,0 0 1 15,0 0-1-15,0 0 1 0,0 0 1 0,0 0-7 16,0 0 4-16,0 0 1 0,0 0 0 0,0 0-4 15,0 0 5-15,0 0 0 0,0 0 0 0,0 0-1 0,0 0 2 16,0 0 1-16,0 0-4 0,0 0 4 0,0 0 1 16,0 0 7-16,0 0-4 0,0 0 4 0,0 0 0 15,0 0 0-15,0-14-3 0,3 11-2 0,-3 0 3 16,1-2 1-16,4-2-1 0,-1 0-2 0,5-3 1 16,-4 1-5-16,3-2 1 0,2-5 1 0,3 2 4 0,-3 0-2 15,4-8-5-15,-4 5-3 0,2 2 7 16,-1-2-3-16,0 5 1 0,-2 0 2 0,-1 0-3 0,-2 3-2 15,1-2 0-15,0 1-6 0,-1 1 5 0,4 2-3 16,-5-1 3-16,3 3-3 0,-3 0 4 16,0-2-4-16,3 3 5 0,-2-1-4 0,-2 2 4 0,1-1-1 15,-1-1 1-15,1 0 1 0,0 4-3 0,-1-1 0 16,1-2 6-16,-1 1-5 0,-1 1-2 0,-3 2 4 16,6-6-6-16,-1 6 5 0,-2-4-4 0,-3 4 2 15,2-4 1-15,-2 4-5 0,2-4 7 0,-2 4-2 16,2-4 3-16,-2 4-5 0,1-3-3 0,-1 3 6 15,0 0-7-15,0 0-1 0,0 0 3 0,0 0 2 16,0 0 1-16,0 0-1 0,0 0 3 0,0 0-2 0,0 0-1 16,0 0-9-16,0 0-4 0,0 0-8 0,0 0-5 15,-15 7-15-15,15-7-16 0,-4 4-30 0,2-1-24 16,2-3-44-16,-7 4-195 0,6-3-378 0,-3 0 167 16</inkml:trace>
  <inkml:trace contextRef="#ctx0" brushRef="#br0" timeOffset="180693.18">30377 10822 46 0,'0'0'108'0,"0"0"-9"0,0 0-9 16,0 0-7-16,0 0-3 0,0 0-9 15,0 0-4-15,0 0-5 0,0 0-4 0,0 0-4 0,0 0-6 16,0 0 0-16,0 0-1 0,0 0-4 0,0 0-8 16,-4 5 4-16,4-5-5 0,0 0 0 0,0 0 2 15,0 0-10-15,0 0 4 0,4 7-9 0,-4-7 1 16,0 0 1-16,0 0-3 0,0 5 5 0,0-5-2 15,0 0 3-15,0 0 3 0,3 1 2 0,-3-1-3 16,0 0 6-16,4 2-5 0,-4-2-2 0,0 0 1 16,0 0-8-16,10 0 2 0,-6 1-1 0,-4-1-4 0,0 0 0 15,13-3-1-15,-8 3-7 0,-5 0 3 0,10-1-1 16,-3-2-2-16,0 2-2 0,-1 0 3 0,1-1-3 16,1-1-2-16,-1 0 2 0,3-1 0 0,-1 1-2 15,3-1-1-15,-1 0 5 0,-2-2-6 0,5 2 6 16,-3-4 1-16,1 1-2 0,-2 2-2 0,8-4-3 15,-1 1 1-15,-2-1-2 0,2-3 3 0,-1 1-2 16,-1 3-2-16,2-2-2 0,-4 2 7 0,2 0-3 0,-2 2-2 16,3-1 1-16,0 0-2 0,-2 3-1 0,-1-2 6 15,5 0-6-15,-4 1 0 0,1 1-2 16,-3 1 4-16,1-2-1 0,-1 3 5 0,1-2-5 0,1 1 4 16,-2 0-5-16,2 1 3 0,-1-1-2 0,3-1 3 15,2 2 3-15,1-2-7 0,-2 3 2 0,1-4 2 16,0 0-1-16,1 0-1 0,0 0 1 0,9 2 3 15,-11-3-1-15,1-2-6 0,2 2 9 0,-1-3 1 16,2 4 0-16,5-5-2 0,-9 2-4 0,10-3 5 16,1 2-7-16,-10 2 2 0,0-1 2 0,2 2-2 15,-2-1-3-15,-1 2 3 0,-4 0 0 0,5-1-1 0,-1 1 1 16,1 1 1-16,-1-1-1 0,-4 1-5 16,1 0 4-16,-1 0-1 0,-1 1 0 0,2 1 0 0,2-3-5 15,-2 2-14-15,2-1 3 0,-2-1 3 0,-3 4 2 16,1-6 0-16,6 3 0 0,0-1 4 0,-4 3 2 15,4-1-3-15,-1-2 0 0,-5 1 2 0,4-1 2 16,0 0 0-16,-3 0-3 0,4-2 1 0,-6 2 2 16,1 0 0-16,-1-1 0 0,-2 2-3 0,0-2 0 15,4-1 3-15,-4 2 1 0,2-1-2 0,-2-1 1 16,3 2 4-16,-2 0-3 0,0 0 4 0,-1 0-2 16,0 0 0-16,3 1-3 0,-2-3 1 0,3 2-1 0,-2-1 5 15,2 2-4-15,-1-1 9 0,0 0-13 16,-2 0 6-16,3 1 0 0,-4-1 2 0,3-1 1 15,-1 2-5-15,-3 0-2 0,2-1 2 0,-3-1 3 0,3 4-1 16,0-3 0-16,-4 2 5 0,1-1-3 0,2 2-1 16,-2-1 0-16,1 1 0 0,-3-1-6 0,3-1 4 15,-3 3-1-15,3-2 1 0,-2 2 3 0,-1-2 0 16,0 2-1-16,0 0 0 0,-5 1 0 0,9-3 0 16,-5 2 1-16,-4 1-2 0,8-3-2 0,-6 0 0 0,-2 3 4 15,9-2 3-15,-4 0-7 0,-1 0 6 16,3-1-2-16,0 3 0 0,-2-1-2 0,4-1 0 15,0 0 2-15,0-1-4 0,3 3 2 0,-1-1 2 0,2 0-1 16,-3-1 0-16,3 0 2 0,1 1-4 16,-4-1-1-16,1 1 1 0,-3 1 5 0,0-1-3 0,-1 0 0 15,0-1-1-15,1 2-1 0,-1-3 2 0,-1 2-4 16,-3 0 2-16,-3 1 4 0,12-3-2 0,-7 2 3 16,1-2 0-16,-2 3 0 0,1-3 2 0,1 2-7 15,-3-1 5-15,2 0-3 0,-5 2 2 0,7-2-2 16,-7 2-8-16,0 0-16 0,2-3-27 0,-2 3-31 15,0 0-57-15,0 0-104 0,0 0-262 0,-19 7 115 16</inkml:trace>
  <inkml:trace contextRef="#ctx0" brushRef="#br0" timeOffset="181568.4">30444 10839 26 0,'-3'4'58'0,"2"-2"-9"15,1-2-2-15,-1 6-8 0,-2-4-3 0,3-2-3 16,-3 5-6-16,1-2-3 0,2-3-12 0,-2 4-12 0,2-4-23 15,0 6-32-15,0-6-59 0,-2 4 25 0</inkml:trace>
  <inkml:trace contextRef="#ctx0" brushRef="#br0" timeOffset="182570.17">30436 10892 56 0,'0'0'103'0,"0"0"0"0,0 0-3 0,0 0-2 15,0 0-4-15,0 0-7 0,0 0-4 0,0 0-10 16,0 0-7-16,0 0-6 0,0 0-3 0,0 0-10 16,0 0 1-16,0 0-9 0,0 0-4 0,0 0 0 0,0 0-8 15,0 0 1-15,0 0-2 0,0 0 8 0,0 0-4 16,0 0 5-16,0 0-6 0,0 0 5 0,0 0-5 16,0 0 2-16,0 0-3 0,0 0-6 0,0 0 0 15,0 0-7-15,10-7 2 0,-10 7 2 0,7 0-5 16,-7 0-4-16,8 0 6 0,-8 0-8 0,11 0 0 15,-6 4-2-15,1-3-1 0,1-1 4 0,2 1-2 16,-2 0 1-16,1-1 0 0,-1 1-6 0,1 0 2 0,1 2-2 16,0-3-5-16,0 0 4 0,4 3 3 15,-3-2-3-15,0 3 0 0,1-1 1 0,0-1-2 0,2 0 0 16,-3 0 0-16,2 1-1 0,-1-2 2 0,2 2 2 16,0-1-1-16,-2 1 1 0,3 0 0 0,-2 1-4 15,6-2-1-15,-6 1 1 0,6-1-3 16,-5 4 3-16,5-1-2 0,0 1 7 0,-3-2-3 0,3 0-2 15,0 0 0-15,-1 2 2 0,-1 0-7 0,1-1 6 16,0 1 2-16,-5-3-4 0,6 1 3 0,-7 0-2 16,2-1-2-16,0 1 2 0,6-1 2 0,-6-1-4 15,1 2 0-15,-1 0 0 0,2 0 2 0,2-2 0 16,-3-1 0-16,3 2 2 0,0 1 2 0,0 2-5 16,-3-5 1-16,0 2 4 0,2 0-1 0,0-1 1 15,-2 4-7-15,0-4 6 0,0 0-2 0,-1 0-2 0,2 1-3 16,1 3 1-16,-4-3 2 0,1 0 0 0,3-1-1 15,-4 3 4-15,-1-1-1 0,1 2 0 0,1-4 1 16,1 3-6-16,-1-1 6 0,5 2-1 0,-3-1 0 16,3-1 3-16,-5 0-4 0,3 2 2 0,-3-2-4 15,1 2 3-15,-1-3 2 0,-1 0-1 0,6 4-1 16,-6-2-3-16,2-2 1 0,-3 3 2 0,1-2-2 16,1 1 2-16,-2-1-2 0,6 3-1 0,-8-2 3 15,5 1 0-15,0-2 0 0,3 3-1 0,-2-1 1 16,-2-1-4-16,2-1 4 0,-1 1-1 0,-1-1 3 15,-2 1-3-15,2 1 3 0,-3-2-2 0,2 1-2 0,-2-3 2 16,3 3-1-16,0-2-1 0,-3 1 3 0,4-1-1 16,-2 1-2-16,1 0 6 0,-1 0-7 0,1-2 3 15,1 2 0-15,0 1-9 0,0-2 1 0,-1 2 5 16,0-2-2-16,1 1 5 0,-2-1-3 0,1-1 3 16,0 2-2-16,-4 0 1 0,1-1-2 0,3 0 1 0,-3-2 1 15,-1 1-5-15,3 2 1 0,-1-1 2 16,0-1 1-16,-1 4-1 0,3-6 3 0,-3 3-2 0,0 1-1 15,3 1-1-15,-2-2 4 0,2-1-2 0,1 1 5 16,-2 1-1-16,2 0-5 0,-3 0 3 0,3-3-3 16,0 4-3-16,4-1 3 0,-1 0 0 0,-3-1 2 15,-1-2 3-15,-1 2-3 0,1-1 2 0,-1 1-2 16,-1-1 2-16,-3-1-4 0,0 1 3 0,0 0-3 16,1-1 3-16,-3 0 2 0,-1-1 4 0,-5 0-2 15,6 1 3-15,-6-1-1 0,8 0-7 0,-8 0 1 16,0 0-3-16,0 0 2 0,7 2-3 0,-7-2 2 15,4 1-2-15,-4-1-1 0,9 1 5 0,-4 2 5 16,-1-3-6-16,1 1-2 0,0 1 0 0,0-1 3 0,3 0 1 16,-2 1-2-16,2-1 1 0,-3 0-5 0,-1 0 6 15,-4-1 0-15,9 0-2 0,-9 3-3 0,0-3 5 16,0 0-2-16,8 1 4 0,-8-1-4 0,0 0-3 16,0 0 3-16,5 3-2 0,-5-3 2 0,0 0 0 15,0 0 1-15,0 0-3 0,0 0 3 0,0 0-3 16,0 0-13-16,0 0-21 0,0 0-31 0,0 0-47 15,-14-10-108-15,9 4-241 0,1 5 107 0</inkml:trace>
  <inkml:trace contextRef="#ctx0" brushRef="#br0" timeOffset="183353.04">31611 10810 76 0,'54'0'90'16,"0"-3"-16"-16,-4 1-4 0,-11 0-7 0,10 1-10 15,-8 2 2-15,-4 1-14 0,-2 3-1 0,-3-3-6 16,-2 3-5-16,-2 0-13 0,-6-3-23 0,-2 3-27 0,-3 0-18 16,-3-3-40-16,-2 4-98 0,-6-4 43 15</inkml:trace>
  <inkml:trace contextRef="#ctx0" brushRef="#br0" timeOffset="183652.78">31400 10946 61 0,'0'0'168'15,"0"0"-15"-15,0 0-13 0,0 0-10 0,0 0-11 0,27 4-15 16,-10-2-8-16,5 3-9 0,-1-1-7 0,5 2-8 16,1 1-6-16,3-2-10 0,0 2-2 15,2 1-6-15,-1-1-8 0,-2 2 0 0,3-4-4 0,-1 8-4 16,-3-8-5-16,1 5-4 0,-4-2-24 0,-6 1-26 16,0-5-40-16,-4 0-38 0,-3 3-134 0,-3-4-259 15,-3 2 115-15</inkml:trace>
  <inkml:trace contextRef="#ctx0" brushRef="#br0" timeOffset="186303.2">30252 10699 61 0,'0'0'104'16,"0"0"-13"-16,3-4-2 0,-3 4-8 0,1-3-3 0,-1 3-4 15,0 0-9-15,2-3 3 0,-2 3-6 0,0 0-7 16,0 0-7-16,0 0-7 0,-1-4 2 0,1 4-2 16,0 0-8-16,0 0-5 0,0 0-8 0,0 0 7 15,0 0-1-15,0 0-6 0,0 0 1 0,0 0-5 16,0 0-15-16,0 0 7 0,0 0 2 0,0 0 3 15,3-4 8-15,-3 4 5 0,0 0 0 0,0 0 2 16,0 0-2-16,0 0-1 0,0 0-9 0,0 0 4 0,0 0 4 16,0 0-2-16,0 0-10 0,0 0 2 0,0 0 0 15,0 0-1-15,0 0-1 0,0 0-4 0,0 0-8 16,0 0 9-16,0 0-2 0,0 0-3 0,0 0 2 16,0 0-1-16,0 0-2 0,0 0 0 0,-13 0 0 15,13 0 2-15,-8 0-5 0,8 0 0 0,-12 1 1 16,5-1 2-16,-2 0-3 0,2 0 1 0,-1 0 4 15,-5-1-3-15,4-1-1 0,-4 4 8 0,3-4-10 16,1 2 0-16,-4 0 11 0,2 0-3 0,-1 0-1 16,-2 0-4-16,2-1 3 0,1 1 4 0,-3-1 6 15,0 1-7-15,2-1-2 0,0-1 2 0,-2 2 2 0,2 0-9 16,2-2 11-16,1 2-1 0,3 0 4 0,-2 0 1 16,8 0-1-16,-10-3 4 0,10 3 0 0,0 0 4 15,-9 0-6-15,9 0-4 0,0 0 4 0,0 0-1 16,-8 0 2-16,8 0-3 0,0 0 1 0,0 0 0 15,-5 3-3-15,5-3 0 0,0 0-3 0,0 0-1 16,0 0-2-16,0 0 0 0,0 0-2 0,0 0 3 16,0 0 0-16,0 0 2 0,-7-3-3 0,7 3-5 15,0 0 6-15,0 0-2 0,0 0-3 0,0 0 3 0,0 0-7 16,0 0 2-16,0 0 2 0,0 0 2 16,0 0-1-16,0 0-3 0,0 0 1 0,0 0 3 0,0 0-2 15,0 0 0-15,0 0 0 0,0 0-6 0,0 0 0 16,0 0 6-16,7 10-1 0,-7-10-4 0,0 3 4 15,0-3-4-15,3 4 5 0,-3-4-1 0,1 6-6 16,-1-4 3-16,0-2 1 0,0 7 0 0,-1 0 0 16,-2-4-1-16,3 4 5 0,0 0 1 0,3-2 0 0,-3 3-2 15,1 0 0-15,-1 0 0 0,0 0-1 16,1 2 0-16,-2-1 0 0,2 0 1 0,-2 2 0 0,0-2-3 16,-2 0 0-16,3 3 1 0,-4 0-1 15,1-2 1-15,1 2 3 0,-3 2-8 0,4-2 6 16,-5 3 4-16,-1 2-2 0,3-1 0 0,-1-2 0 0,0 0-1 15,1 1 1-15,1 2-1 0,-1-2 1 0,0-1 2 16,1-3-3-16,-1 2 0 0,0 2-2 0,2 1 4 16,-2-3-1-16,-2 1-3 0,5-2 1 0,-5 1 1 15,6-2-1-15,-3 1-1 0,0 1 2 0,0-2-2 16,-3 3 4-16,1 0-5 0,0-2-3 0,2-1 0 0,2 2 6 16,-2-4-4-16,0 4 2 0,-1-4-2 0,1 3-3 15,-2-3 6-15,3 3-2 0,0-3 0 0,0 1 3 16,-1-3 0-16,2 3-4 0,0-5 1 0,-1 6 1 15,1-4 3-15,2 3-6 0,-2 0 1 0,-2 1-3 16,2-3 6-16,1 2-1 0,-2 1 3 0,-1-4-3 16,3 4 1-16,-1-1-2 0,-2 1 0 0,3 1-2 15,-2-2 3-15,-1 0-1 0,3 2 3 0,-1-2-3 16,2 1 2-16,-1-1-2 0,2 2 0 0,-1-3-1 16,1 2 1-16,-2-2 1 0,3 1-2 0,-2-3-4 15,3 1 5-15,-3 1 0 0,-2-4 2 0,1 2 1 16,1-1-3-16,-1 0 5 0,3-1-9 0,-2 3 2 15,2-1-1-15,-1-1 5 0,1 1 1 0,-2-1 1 0,3 0-1 16,-4 3 1-16,6-2-4 0,-2 0 1 0,1-2-2 16,-1 2 4-16,-3-2-3 0,6 3-14 0,-2-1-2 15,2-2-2-15,-3-1-6 0,1 1 5 0,-2 0-4 16,0-1 4-16,0-1 2 0,1 0 0 0,-4-1 1 16,0-2 0-16,5 3 2 0,-4 1 4 0,-1-4 2 15,4 3-7-15,-4-1-14 0,0-2-7 0,4 2-31 16,-4-2-31-16,0 0-194 0,9-4-315 0,-4 1 139 0</inkml:trace>
  <inkml:trace contextRef="#ctx0" brushRef="#br0" timeOffset="187205.92">30345 10579 13 0,'0'0'113'16,"0"0"-8"-16,0 0-3 0,0 0-13 0,0 0 8 15,-8 1-8-15,8-1-7 0,0 0 2 0,0 0-7 16,-11 0 3-16,11 0-6 0,-5-1 2 0,-1 0-11 15,-1 0-3-15,2-2-2 0,0-1-1 0,1 2-1 16,-3-2-10-16,3 1 0 0,-5 0-4 0,1-4-4 0,0 1 1 16,-3 3 0-16,2-6 1 0,1 2 1 0,-1 0-6 15,-2-2-2-15,2 1-6 0,-4-5-1 0,2 0-1 16,-1-1-7-16,-2 1 2 0,4-1-2 0,-2 0-5 16,2-2-1-16,1 2 2 0,2-5-2 0,0 2-5 15,3 2 13-15,1-1 1 0,1 1-2 0,2 3 1 16,0-2-5-16,0 2 2 0,4 1-1 0,1-1-2 15,0 3-4-15,2-2-1 0,0 2 0 0,2 0 1 16,1 1-7-16,1 0 1 0,-5 2 0 0,4-1 1 0,-1 2-2 16,-5 1 2-16,5-1-1 0,0 2-2 0,-4-2-5 15,0 2 0-15,2 1 4 0,-2-1 0 16,1 1-1-16,1 0 1 0,-2-1 1 0,0 3-1 0,-5 0-4 16,6-2 1-16,-6 2-2 0,5-3 1 0,-5 3-2 15,0 0 5-15,0 0-5 0,5-1 2 0,-5 1-2 16,0 0-1-16,0 0-11 0,0 0-16 0,0 0-16 15,-8 9-11-15,6-5-15 0,0-1-36 0,-1-1-67 16,3-2-118-16,-2 5-317 0,2-5 140 0</inkml:trace>
  <inkml:trace contextRef="#ctx0" brushRef="#br0" timeOffset="188269.17">30399 9936 16 0,'0'0'158'0,"0"0"-9"0,4-7-6 0,-4 7-9 16,0-3-14-16,0 3-12 0,0 0-10 0,0 0-8 15,1-4-12-15,-1 4-8 0,0 0-9 16,0 0-4-16,0 0-8 0,0 0-3 0,0 0-3 0,-7 12-8 16,4-10-5-16,-1 3-6 0,4-1 4 0,-4 2 0 15,4 2-5-15,-5-2-4 0,5 0 0 0,-1 3 0 16,-2-2-5-16,3-1-5 0,-1 2 6 0,-2-2-5 16,3 1 3-16,3-2-1 0,-3 0-2 0,0 2-1 15,0-3-12-15,0 1 10 0,0-5-1 0,0 5 4 16,1-2-3-16,-1-3 4 0,0 7 7 0,0-7 6 15,0 2 1-15,0-2-2 0,0 0-3 0,0 0 2 16,0 0 3-16,13-7 4 0,-8 5 0 0,-1-1-6 0,2-2-2 16,-2 1 0-16,1-1-6 0,-1-2-1 15,1 0 2-15,1-1-3 0,-2-2-1 0,3 3-1 0,-2 0-2 16,0-2 2-16,2 1-4 0,-3 2 0 0,-1 0-2 16,1 0 1-16,0-1-5 0,-2 1 6 0,2 2-5 15,-1-1 1-15,-2 1 2 0,4 2-2 0,-5-1 2 16,3-1-1-16,-3 4-5 0,4-4 3 0,-4 4 0 15,3-1 0-15,-3 1 1 0,0 0-4 0,0 0 3 16,0 0-5-16,0 0 3 0,8 5-3 0,-7-1 4 16,1-1-3-16,-4 1 2 0,6 2-2 0,-4-2-1 15,2 1 2-15,-4 2 0 0,2-1 2 0,0-1-1 0,0 3-2 16,0-3 2-16,0 0 0 0,0 3 1 0,0-4 1 16,0 1-1-16,0 0-2 0,0 0 3 0,0 1-2 15,-2-2 0-15,2-4 0 0,-2 5-5 0,2-5 6 16,2 5-2-16,-2-5 0 0,2 4 4 0,-2-4-3 15,0 3 3-15,0-3 2 0,0 0 0 0,0 0-1 16,0 0 3-16,0 0-1 0,0 0 1 0,0 0-4 16,0 0 2-16,4-9 0 0,-3 5-1 0,3 0-1 15,-4 0 2-15,5-5-2 0,0 2-1 0,-1 0-1 16,0-3 4-16,-3 3 1 0,3-4-3 0,0 3-1 16,1-2-2-16,0 1 3 0,-1-1-1 0,1 3-2 0,-4 2-1 15,3-1-1-15,0-1 2 0,1 3 0 16,0-1-1-16,-1-1-1 0,-3 2 1 0,3 2 0 15,0-1-1-15,1 1-3 0,-5 2 5 0,0 0 3 0,14 1-12 16,-7 0 9-16,-2 0-1 0,1 1 2 0,2 3 1 16,-1-1-3-16,0 1 1 0,-2-1-1 0,2 4-2 15,-2-4 0-15,0 0 1 0,-2 1 2 0,0 2 0 16,0-2 0-16,-2 5-1 0,3-4 3 0,-2 2-5 16,-2-3 1-16,2 4 0 0,-1-4-1 0,0 1 3 0,2 0-2 15,-1 0 0-15,-2 0 3 0,3 0-4 16,-1 0 0-16,-2-1 4 0,1 1 2 0,-2 0-4 15,1-1 3-15,0-2-5 0,0 2 6 0,0-5-1 0,0 7-3 16,-1-6 1-16,1-1 0 0,1 4 0 16,-1-4 2-16,-2 4-1 0,2-4 1 0,0 0-2 15,3 4 4-15,-3-4-1 0,0 0 2 0,0 0-5 0,4 1 3 16,-4-1-1-16,0 0-2 0,13-2-1 0,-13 2 1 16,7 0 0-16,0-3 1 0,-7 3-3 0,9 0 2 15,-9 0 2-15,5-2-5 0,-5 2 4 0,8 0-3 16,-8 0 4-16,5 5-3 0,-5-5 0 0,0 0 2 15,5 0-6-15,-5 0 0 0,5 1 4 0,-5-1-1 16,0 4 1-16,0-4 1 0,4 5-2 0,-4-1-3 16,0-4 9-16,0 3-6 0,0-3 2 0,4 4-4 0,-3-1 6 15,-1-3-2-15,0 5 2 0,3-3 1 0,-3-2-4 16,1 3-21-16,-1-3-34 0,0 0-43 0,0 0-74 16,0 0-146-16,0 0-343 0,0 0 152 0</inkml:trace>
  <inkml:trace contextRef="#ctx0" brushRef="#br0" timeOffset="188484.44">30840 9813 62 0,'3'-4'154'16,"-3"4"-14"-16,1-3-18 0,-1 3-10 0,0 0-15 0,4-2-9 15,-4 2-12-15,0 0-1 0,0 0-12 0,0 0-5 16,6 7-10-16,-5-3-20 0,3-2-10 0,-3 2-19 16,1 0-16-16,-1-1-25 0,-1-3-26 0,5 5-102 15,-2-1-182-15,-1-1 81 0</inkml:trace>
  <inkml:trace contextRef="#ctx0" brushRef="#br0" timeOffset="188854.7">30950 9950 115 0,'2'6'119'0,"2"5"-10"16,-3-5-3-16,1 3-12 0,0 1-7 0,2-1-2 16,0-1-5-16,-3-3-5 0,3 4-2 0,-2 0 2 15,2-2-12-15,-4-2-4 0,4-1-8 0,-4 3-4 16,4-5-2-16,-3 2 3 0,-1 0 3 0,4 0 5 15,-4-4 12-15,0 0 8 0,0 3 6 0,0-3 6 16,4 2-5-16,-4-2-4 0,0 0-11 0,0 0 2 16,0 0-5-16,5-8 0 0,-5 8-9 0,3-9-4 0,-2 7-5 15,0-6-5-15,4 1-4 0,-2-2-3 0,1 1-6 16,-2-1-2-16,2-1-2 0,0 0-4 16,-1-2 1-16,2 2-2 0,0 0-6 0,0-1 2 0,-1 1-4 15,0 3 1-15,1-3-1 0,0 5-3 0,1-3 1 16,-2 4-2-16,0-1 1 0,1-2-5 0,1 5-1 15,0-2 1-15,0-2-12 0,-1 4-22 0,3-1-9 16,-2 3-21-16,1 0-21 0,-7 0-20 0,11 3-29 16,-5-2-40-16,1 3-179 0,-3-4-378 0,2 4 168 15</inkml:trace>
  <inkml:trace contextRef="#ctx0" brushRef="#br0" timeOffset="189868.69">31186 9939 12 0,'0'0'148'0,"0"0"-10"16,0 0-20-16,0 0-8 0,2 10-17 0,0-6-4 15,3 1-6-15,-4 2-7 0,3-2-5 0,-2 1-15 16,1 3-1-16,1 0-3 0,0-1-4 0,1 1-9 16,0-2 8-16,-4 1-7 0,3-3-6 0,0 2-7 0,-4-5-1 15,4 3-2-15,-3-1 0 0,2 2-4 16,-2-4 0-16,-1-2-8 0,0 4 4 0,0-4 0 15,4 4 8-15,-4-4 1 0,3 1 11 0,-3-1 3 0,0 0 8 16,0 5 11-16,0-5 4 0,0 0 4 0,0 0 3 16,0 0-4-16,0 0-4 0,0 0 1 0,0 0-5 15,-2-14 0-15,2 12-6 0,2-5-2 0,-1 2-4 16,-2 0-3-16,2-2-3 0,0-1-1 0,3-4 4 16,-4 3-3-16,2 4 0 0,2-5-7 0,-1 0 0 15,1 5-5-15,0 0-3 0,-2-3-6 0,5 2 2 16,-1 1-4-16,-2-2 0 0,1 2-2 0,-1 2-1 15,0-2-2-15,1 3 0 0,0-2-4 0,-2 3-2 16,-3 1 0-16,9 0 0 0,-9 0-2 0,8 0 0 16,-1 1 0-16,-1-1 0 0,-1 5 0 0,5 2-1 0,-5-2-1 15,4 4 0-15,-4-3 2 0,2 3-4 0,-1-1 1 16,1 1-6-16,0-2 4 0,-2-2-4 0,-1 0 0 16,0 2-2-16,-3-2 0 0,3 0 2 0,1-2 0 15,-5 1-1-15,5-1 2 0,-2-1 0 0,-3-2 2 16,2 5-1-16,1-3 3 0,-3-2-1 0,1 3 1 15,-1-3-1-15,0 0-2 0,0 0 4 0,0 0-1 16,0 0-1-16,12-3 3 0,-12 3-2 0,0 0 3 16,5-5-2-16,-4 3 1 0,7-1-4 0,-6-1 4 0,2-1-2 15,-1 2 1-15,-2 1 1 0,4-2-1 16,-2 0 2-16,-2 0-2 0,2-1-5 0,0 2 4 0,0-1-1 16,-3 4 1-16,5-5 1 0,-5 2-1 0,1-1 0 15,-1 4-2-15,0 0 2 0,-1-5-4 16,1 5 5-16,0 0 0 0,0 0-6 0,0 0 4 0,-4-3-1 15,4 3 2-15,0 0-3 0,0 0 4 0,0 0 1 16,-14 3-7-16,14-3 2 0,-9 3-3 0,7-2 6 16,-1 2 0-16,-1-1 2 0,4-2-1 0,-6 1-1 15,6-1 1-15,-4 3-1 0,0-1 2 0,4-2 2 16,0 0-1-16,0 0-2 0,0 0 1 0,0 0-1 16,0 0 3-16,0 0-1 0,0 0-1 0,0 0 4 0,0 0-1 15,0 0-2-15,0 0 1 0,-6-7-5 16,6 7 2-16,0-5 2 0,0 5-1 0,0 0-1 0,4-9 4 15,-3 6-3-15,0-2 2 0,2 1-2 0,-2-1 3 16,4 1-2-16,0 2-4 0,-1-1 1 0,-1 0 3 16,-1-1 1-16,5 2-2 0,-2 1-1 0,0-3-2 15,1 4 0-15,2 0 1 0,-8 0-1 0,12 2 3 16,-7 1 0-16,2-1-1 0,1 3-5 0,-4 0 2 16,4 0 0-16,-1 4 3 0,-1-3 2 0,2 3-5 15,-1 0 2-15,1 1 2 0,-4-3-3 0,-1 3 2 0,3-3-1 16,-3 1-1-16,1-1 2 0,0-1 0 15,-2 0-2-15,-2-1 0 0,1-3 2 0,2 1-2 0,-1 1 2 16,-2-4 2-16,2 5-5 0,-2-5 5 0,2 0-6 16,-2 0-7-16,0 0 3 0,0 0 0 0,0 0 2 15,0 0 0-15,0 0 2 0,5-8-1 0,-3 3 14 16,0 1 8-16,-2-3 4 0,4 0-2 0,-3 2-3 16,2-2 16-16,-2-2 2 0,5-2 0 0,-2 2-4 15,1-4 0-15,2 4 4 0,-5-1 7 0,2-2-5 16,0 4-2-16,1-3-1 0,-4 8-6 0,3-5 2 0,-1 4-5 15,-1 1-6-15,0-2-1 0,-1 1-4 0,-1 4 1 16,0 0-7-16,0 0-32 0,9 8-36 16,-6-4-50-16,-2 3-52 0,4 1-54 0,-4 6-235 0,2-5-487 15,-3 2 215-15</inkml:trace>
  <inkml:trace contextRef="#ctx0" brushRef="#br0" timeOffset="190015.92">31738 10100 138 0,'0'0'112'0,"0"0"-70"0,0 0-91 16,8 8-53-16,-4-6 24 0</inkml:trace>
  <inkml:trace contextRef="#ctx0" brushRef="#br0" timeOffset="-154265.62">13094 16269 83 0,'0'0'95'0,"0"0"-9"0,0 0 2 0,0 0-10 15,0 0-13-15,0 0-10 0,0 0 0 0,0 0-7 16,0 0 5-16,0 0-8 0,0 0-5 0,0 0 0 15,0 0 1-15,0 0-5 0,-16 4-8 0,16-4 2 0,0 0-8 16,0 0-3-16,0 0 1 0,0 0-3 0,0 0 1 16,0 0-2-16,0 8-2 0,0-8-3 15,0 0 6-15,0 0-8 0,0 0 5 0,0 0 7 0,4 2-4 16,-4-2 1-16,2 3 7 0,-2-3 2 0,0 0 6 16,0 0-2-16,0 0 3 0,0 0 3 0,0 0 2 15,0 0 0-15,0 0 0 0,0 0-2 0,0 4-7 16,0-4-5-16,0 0-2 0,0 0 0 0,0 0-3 15,0 0-1-15,0 0-8 0,0 0 4 0,0 0-6 16,0 0 4-16,0 0-4 0,0 0 2 0,0 0 1 16,0 0 4-16,0 0-4 0,0 0-6 0,0 0 10 15,0 0 3-15,0 0 2 0,0 0-4 0,0 0 3 16,0 0-4-16,0 0 4 0,0 0-3 0,0 0-4 0,0 0 2 16,0 0 0-16,0 0-4 0,0 0-3 0,0 0 1 15,0 0 1-15,6 5-1 0,-6-5-4 16,1 3 3-16,-1-3 2 0,0 0 0 0,6 2 0 0,-6-2-4 15,8 0 0-15,-3 0 3 0,0 3 7 0,3-3 5 16,-3 2 1-16,4-2 0 0,2 1 0 0,2-1-2 16,-1 0-3-16,-1 1-2 0,3-1-3 0,-1 0 6 15,6 3-2-15,-6-3-1 0,2 0-4 0,2 0-1 16,-3 2-3-16,0 1 1 0,0-3-1 0,-1 4 2 16,-1-4-3-16,-1 2 1 0,-1 2-1 0,1-2 0 15,-2 0-1-15,0 1 1 0,-1-2-2 0,1 2-2 16,-4-2 1-16,3-1 2 0,-3 2 0 0,1 0-1 15,-2-2-1-15,-4 0-2 0,5 3-2 0,-5-3-5 16,4 0-11-16,-4 0-8 0,0 0-14 0,0 0-20 16,0 0-21-16,0 0-23 0,0 0-35 0,0 0-189 15,0 0-353-15,0 0 157 0</inkml:trace>
  <inkml:trace contextRef="#ctx0" brushRef="#br0" timeOffset="-152967.4">13316 17648 40 0,'0'0'143'16,"0"0"-13"-16,0 0-12 0,0 0-8 0,0 0-8 16,0 0-13-16,0 0-11 0,0 0-16 0,0 0 6 0,0 0-12 15,0 0-5-15,0 0-3 0,0 0-6 0,0 0 0 16,0 0-5-16,0 0-3 0,0 0-4 0,0 0-2 15,0 0-6-15,0 0 8 0,0 0-2 0,0 0-4 16,0 0 0-16,0 0-8 0,0 0 7 0,0 0 2 16,0 0 2-16,-12-9 3 0,12 9-2 0,0 0 0 15,0 0-5-15,0 0-1 0,0 0 3 0,0 0 1 16,8-8 1-16,-8 8-2 0,0 0-7 0,0 0 2 16,0 0-6-16,8-1 4 0,-8 1-4 0,1-2 2 15,-1 2-2-15,0 0-6 0,0 0 2 0,0 0 0 16,6 0 1-16,-6 0 5 0,7-3 4 0,-7 3 2 15,8 1 10-15,-8-1 7 0,12-1-4 0,-5 1-6 16,-7 0 2-16,16-1-4 0,-6 0-1 0,2-1 0 0,-1 0-2 16,-2 4 0-16,5-4-3 0,-1 2-4 15,0 0 0-15,-3 0-2 0,2 4 1 0,-5-3-3 0,2 0-3 16,-2 0 1-16,0-1 0 0,0 2-2 0,-7-2 0 16,15-2-1-16,-9 2-1 0,1 2-3 0,-2-2 1 15,-5 0 0-15,11-2-1 0,-11 2-1 0,7-2 2 16,-3 1 1-16,-4 1 1 0,0 0 0 0,7 0-2 15,-7 0 1-15,0 0-2 0,7-2-3 0,-7 2 2 16,0 0 2-16,0 0-7 0,0 0 4 0,0 0-3 16,0 0 2-16,0 0 0 0,0 0 2 0,0 0-3 15,5 7 3-15,-5-7-2 0,0 0-4 0,-2 2 4 16,2-2-2-16,0 0-9 0,-1 6-36 0,1-6-46 16,0 0-57-16,0 0-220 0,0 0-398 0,-10-8 177 0</inkml:trace>
  <inkml:trace contextRef="#ctx0" brushRef="#br0" timeOffset="-144117.49">13027 16288 11 0,'-5'0'140'0,"5"0"-15"16,0 0-13-16,0 0-13 0,0 0-8 0,0 0-9 16,0 0-8-16,0 0-9 0,0 0-8 0,0 5-4 15,0-5-7-15,0 0-2 0,0 0-8 0,0 0 3 16,0 0-4-16,0 0-7 0,4 5 1 15,-4-5-6-15,0 0 1 0,0 0-5 0,1 2-4 0,-1-2 2 16,0 0-2-16,0 0 0 0,0 0 0 0,-1 5-2 16,1-5-1-16,0 0-3 0,0 5 3 0,0-5-2 15,0 0-2-15,1 2-3 0,-1-2 2 0,0 0 2 16,0 0-2-16,0 0 7 0,0 0-4 0,0 5-1 16,0-5 4-16,0 0-2 0,0 0 0 0,0 0-5 15,3 2-3-15,-3-2 0 0,0 0 0 0,0 0 1 0,0 0 3 16,0 0-2-16,0 0 3 0,0 0-3 0,0 0-1 15,0 0 5-15,0 0-1 0,0 0 1 0,0 0 7 16,0 0 1-16,1 3 5 0,-1-3-1 0,0 0 5 16,0 0 1-16,0 0-3 0,0 0 0 0,0 0-4 15,0 0-1-15,0 0 1 0,0 0-6 16,0 0 0-16,0 0 0 0,0 0-2 0,0 0 1 0,0 0-2 16,0 0-2-16,0 0-2 0,0 0 3 0,0 0-3 15,0 0 0-15,0 0-2 0,0 0-1 0,0 0 7 16,0 0 3-16,0 0 2 0,0 0 4 0,0 0 1 15,9-7 3-15,-9 7-2 0,2-3 5 0,-2 3-4 16,0 0 0-16,3-2-5 0,-3 2 0 0,0 0-2 16,0 0 4-16,1-5-12 0,-1 5 1 0,0 0-1 15,0 0 0-15,0 0-1 0,0 0-2 0,9 0 1 16,-9 0 3-16,4-3-4 0,-4 3 3 0,5-2-2 0,-5 2-3 16,9-2 3-16,-7 2-4 0,-2 0 1 0,8-3 0 15,-8 3-1-15,8-2 0 0,-8 2-2 0,4-2 1 16,1 0 2-16,0 1-3 0,-5 1 5 0,8-5-1 15,-5 5-3-15,3-2 0 0,-3 2 1 0,-3 0-2 16,9-2 1-16,-4 0-2 0,1 1 2 0,-6 1-1 16,11-2 2-16,-6 2-4 0,0-1 4 0,-5 1-1 15,9-2-2-15,-5 0 4 0,1-1-2 0,-1 2 0 16,-4 1-1-16,11 0 1 0,-4-3-1 0,-2 2-1 0,-5 1 0 16,10 0 2-16,-5-1-2 0,-5 1 2 15,8-1 0-15,-3-1 1 0,-5 2-5 0,9-1 4 16,-9 1-3-16,10 1 2 0,-10-1 0 0,9 0 0 0,-5 2 0 15,-4-2-2-15,7 0-1 0,-7 0 3 0,8-3 4 16,-8 3-1-16,9-1-3 0,-4 0 1 0,-1-1-1 16,-4 2 2-16,9-1-4 0,-4 0 2 0,-1-1 0 15,1 1 0-15,-5 1 1 0,7-3 1 0,-7 3-1 16,6-3-2-16,-6 3 3 0,10 0-2 0,-7-1-1 16,-3 1 0-16,6-2 0 0,-6 2 0 0,0 0 2 15,7 0-2-15,-7 0 0 0,7 0 1 0,-7 0 0 16,9-1 0-16,-9 1-1 0,0 0 1 0,7 1-1 15,-7-1 1-15,7 2-3 0,0-1 2 0,-4 0 1 16,5-1 2-16,-8 0-4 0,9-1 2 0,-9 1 3 16,10-1-4-16,-6 1 3 0,-4 0-3 0,9-2 2 15,-5 1-2-15,-4 1-2 0,0 0 6 0,8 1-2 0,-8-1 0 16,0 0-2-16,10 0 0 0,-10 0 0 16,0 0 1-16,0 0 0 0,0 0 1 0,6-1 1 0,-6 1-4 15,0 0 2-15,0 0 1 0,0 0 1 0,7 0 0 16,-7 0-2-16,0 0-2 0,0 0 2 0,0 0 0 15,0 0 2-15,0 0-4 0,0 0 4 0,0 0-4 16,0 0 3-16,0 0-8 0,0 0-13 0,0 0-11 16,0 0-13-16,-16 6-19 0,10-4-37 0,2 0-33 15,-1 1-56-15,-3-1-98 0,-1 0-311 0,3 0 138 16</inkml:trace>
  <inkml:trace contextRef="#ctx0" brushRef="#br0" timeOffset="-143199.12">13123 16368 122 0,'-5'2'152'16,"5"-2"-8"-16,0 0-14 0,0 0-14 0,0 0-16 16,-9-3-3-16,9 3-13 0,0 0-10 0,-8 0-12 15,8 0-1-15,0 0-4 0,-10 0-6 0,10 0-8 0,0 0-2 16,-9 1-7-16,9-1-10 0,0 0 5 0,-9 0-2 15,9 0-11-15,-6 2 3 0,6-2-4 16,0 0 4-16,-8 0-3 0,8 0-2 0,0 0-2 0,-4 2 8 16,4-2-6-16,0 0-5 0,0 0 4 0,0 0-7 15,-9 1 1-15,9-1-4 0,-5 2-3 0,5-2 5 16,-6 0 0-16,6 0 1 0,0 0 3 0,0 0-2 16,-12 0-1-16,12 0-3 0,-2-3 7 0,2 3 1 15,-4-2-1-15,4 2 3 0,-4-5-3 0,1 2 10 16,3 3-4-16,-6-4 4 0,6 4-6 0,-4-3 1 15,4 3 2-15,-5-1 3 0,5 1-7 0,-4-4 4 16,4 4-3-16,-4-4 2 0,4 4-7 0,-4-1 2 16,4 1-1-16,0 0 2 0,0 0 2 0,0 0-5 15,-7-1 2-15,7 1 4 0,-3-3-3 0,3 3 3 16,0 0 1-16,0 0 3 0,0 0 0 0,0 0 0 16,0 0 2-16,0 0-3 0,0 0 0 0,0 0 2 0,0 0 3 15,0 0-4-15,0 0 4 0,0 0-7 0,0 0 3 16,0 0-1-16,0 0 0 0,0 0-5 15,0 0 3-15,0 0-3 0,0 0 1 0,0 0-2 0,0 0-5 16,0 0 1-16,0 0-2 0,0 0 1 0,0 0 0 16,0 0-2-16,0 0-6 0,0 0 8 0,0 0 1 15,17 4-5-15,-13-3 0 0,-4-1 3 0,9 0-4 16,-9 0 2-16,10 0 2 0,-5 0-2 0,-5 0-2 16,13-2 4-16,-8 2-3 0,4 0 0 0,-1 0-2 15,-8 0 1-15,12 0 4 0,-4-3-5 0,0 3-2 16,2 3 4-16,1-6-2 0,-2 3-1 0,3 3-1 15,1-6 1-15,-2 3 0 0,-1 0 1 0,3-4-2 16,0 3-1-16,-2-1-5 0,2 1 4 0,-1-1-4 0,-5 0 7 16,2 2-4-16,-1 0-1 0,2 0 0 15,-4 0-3-15,-6 0 3 0,12 0-5 0,-12 0-3 16,8 0 1-16,-8 0-2 0,10 0-2 0,-5 3 2 0,0-3 2 16,-5 0 2-16,11 0-3 0,-5 0 7 0,0-1 0 15,1-1-4-15,3 2-1 0,-1 0-1 0,2-2 1 16,-2 2 0-16,3 0 2 0,-1-2 0 0,1-2-2 15,-1 2 9-15,1-1-3 0,-1 2 1 0,-2-2-1 16,0 1 2-16,-2-1 6 0,0 1 16 0,-2 0 9 16,-1-1 9-16,0 3 8 0,-4 0-3 0,4-2 17 15,-4 2 1-15,1-7-1 0,-1 7-10 0,0-3-4 16,0 3-10-16,0 0 1 0,-5-5-5 0,5 5 0 16,0 0-5-16,-5-2-3 0,5 2-4 0,0 0-27 0,0 0-32 15,-12 9-36-15,12-4-56 0,-1-2-65 16,-4-1-205-16,1 3-434 0,3 1 192 0</inkml:trace>
  <inkml:trace contextRef="#ctx0" brushRef="#br0" timeOffset="-140323.73">13400 17668 12 0,'-5'2'86'0,"5"-2"-6"0,-6 3-8 0,6-3 1 15,-6 1-14-15,6-1-5 0,-3 5-7 0,3-5-1 16,-3 2-8-16,3-2 3 0,0 0 7 0,-1 4 9 16,1-4 0-16,0 0 1 0,0 0-2 0,0 0 1 15,0 0 1-15,0 0-3 0,0 0 11 0,0 0-5 16,0 0 4-16,0 0-5 0,-3 5-9 0,3-5-1 15,0 4-8-15,0-4-2 0,-6 3-4 0,6-3-4 16,-4 2 0-16,4-2-5 0,0 0-2 0,-4 3-5 16,4-3 4-16,0 0 2 0,-6 2 2 0,6-2 1 15,0 0 2-15,-1 2-1 0,1-2 5 0,0 0 1 16,0 0-8-16,0 0 3 0,0 0-5 0,-8-5-1 16,8 5-4-16,-5-5 0 0,2 3 0 0,3 2 1 15,0 0-3-15,0 0-3 0,-7-5 2 0,7 5-3 16,-4-2-1-16,4 2 0 0,-2-3 0 0,2 3-1 15,0 0 0-15,0 0-4 0,0 0 3 0,0 0-8 16,-3-4 10-16,3 4-7 0,0 0 2 0,0 0 0 16,0 0 0-16,-3-3 1 0,3 3-2 0,0 0 2 0,0 0 3 15,-3-3-5-15,3 3 3 0,-1-4-5 16,1 4 2-16,0 0 1 0,0 0-3 0,0 0 0 0,0 0-1 16,0 0 1-16,0 0-1 0,0 0-2 0,-10 0 0 15,10 0 0-15,0 0-3 0,0 0 1 0,0 0 4 16,0 0-2-16,0 0-4 0,0 0 2 15,0 0 1-15,0 0 2 0,0 0-1 0,0 0 1 0,0 0-1 16,0 0-2-16,0 0 1 0,0 0-8 0,0 0 9 16,0 0 1-16,15-5-1 0,-10 3-4 0,1 1 1 15,-1-1-3-15,1-2 6 0,7-1-2 0,-3 1-5 16,0-1 7-16,0 1-4 0,2 0 0 0,2 0 3 16,0-2 0-16,0 1 0 0,-5 2-1 0,0 0-1 15,4 2 0-15,-3 0-1 0,-1-1 1 0,1 4-2 16,0-1 1-16,-2 0 2 0,0-1-3 0,-1 3 2 15,0-2-3-15,2 3 2 0,0-1-3 0,-2 1-3 16,0-2 3-16,-1-1 2 0,1 2 0 0,0 2-1 0,2-3 2 16,-4-1 0-16,0 2 1 0,3-1 1 15,-3-1-3-15,-5-1 0 0,8 0-1 0,-8 0 3 16,5-3-2-16,-5 3 4 0,5-3 0 0,-5 3-1 16,1-3 1-16,-1 3-3 0,-1-5 1 0,1 5-3 0,0-5 3 15,0 5 2-15,-1-5-5 0,1 5 4 0,-3-5-2 16,3 5 6-16,-1-3-6 0,1 3 3 15,-3-4-1-15,3 4-2 0,0 0-1 0,-5-3 1 0,5 3 0 16,-5-2-1-16,5 2 3 0,-10-1-3 0,2 1-1 16,8 0 5-16,-11 0 4 0,6 1-4 0,-7-1-5 15,3-1 0-15,-5 2 3 0,0-1 0 0,2 1-3 16,-3 0 5-16,0 2-5 0,0-2 2 0,-2-1 0 16,3 3 1-16,1 2 1 0,2-1-4 0,-2-1 3 15,0 0-4-15,2 0 6 0,-1-1-1 0,1 3-2 16,-1-1 0-16,3-1 0 0,0 0-1 0,2-2 4 15,1 2-2-15,-1 2-2 0,1-3 5 0,0 1-7 16,1-3 5-16,5 0 0 0,-6 2 1 0,6-2 0 16,0 0-2-16,-8 0 0 0,8 0 1 0,0 0 0 0,-7-5-1 15,4 3 1-15,3 2-3 0,-1-4 3 0,-2 1 2 16,3 3 1-16,-2-5-2 0,2 5-1 16,-4-1-1-16,1-3 0 0,3 4 2 0,-3-4-1 0,3 4 1 15,0 0-4-15,-1-3 1 0,1 3 2 0,0-6-1 16,1 2 2-16,-1 4-4 0,3-7 4 0,1 5-4 15,-4 2-1-15,1-5 7 0,2 2-3 0,-3 3 0 16,2-5-2-16,0 2 1 0,-2 3-1 0,1-6 2 16,-1 6-2-16,0-3-1 0,0 3 3 0,0 0-2 15,4-5 0-15,-4 5 3 0,0 0-3 0,0 0 0 16,0 0-1-16,0 0 0 0,0 0-1 0,0 0 3 16,0 0 2-16,0 0-5 0,0 0 0 0,10 3 3 15,-10-3-1-15,6 1 1 0,1 0 1 0,1 1-3 16,-1-2 0-16,-2 0 1 0,-5 0-1 0,14 0 3 15,-5 0 0-15,1 0-3 0,-2 0 0 0,2-2 4 16,-1 2 2-16,0-1-5 0,0 0 2 0,-3 1-1 16,6-3 1-16,-3 2 0 0,1-2 2 0,-1 2-4 15,0-1 0-15,0 0-1 0,-4-1 1 0,4 2 3 16,-1 0 0-16,-2-2-5 0,3 1 0 0,-4-3 7 16,0 4-4-16,0 0 0 0,1 1 3 0,-6 0-6 0,8 0 0 15,-4-3-2-15,-4 3 7 0,9-2-2 0,-9 2-1 16,0 0-3-16,8 0 1 0,-8 0 1 0,5 0 1 15,-5 0 2-15,0 0-5 0,0 0 4 16,0 0-5-16,5 2 1 0,-5-2 5 0,0 0 7 0,0 0-6 16,0 0-4-16,0 0 2 0,0 0-3 0,0 0 6 15,0 0-5-15,0 0 1 0,0 0-1 0,0 0 2 16,0 0-3-16,0 0 5 0,0 0-4 0,0 0 1 16,0 0 3-16,0 0 2 0,0 0-4 0,-20-2-1 15,20 2-1-15,-8 2 2 0,3-2-3 0,5 0 6 16,-10 3-1-16,5-2-2 0,-1 0-1 0,0 2-3 15,-4-1 4-15,4 0-3 0,-4 2 2 0,4-3-1 16,-4-2-1-16,2 2 1 0,2 1-1 0,-2-1 3 16,-1-1-5-16,4 1 4 0,-4-1 0 0,9 0 0 15,-14 3-1-15,5-3 4 0,0 0-3 0,1-2 2 16,0 1-1-16,1 1 0 0,0 0-4 0,-1 1 0 16,-1-2 1-16,4 2 3 0,5-1-3 0,-10 3 3 15,4-3-6-15,-1 3 1 0,2-2 2 0,0 2-1 0,5-3-2 16,-8 1 0-16,5 2 2 0,3-3 0 0,-6 0-2 15,6 0 6-15,0 0-4 0,-5 3 0 16,5-3-1-16,0 0 2 0,0 0-1 0,0 0 3 0,0 0 2 16,0 0-2-16,0 0-2 0,0 0 3 0,0 0-2 15,5-10 1-15,-5 10 1 0,4-5-2 16,-4 5 2-16,0 0 0 0,1-4 0 0,-1 4-1 0,0 0-2 16,3-3 2-16,-3 3 1 0,0 0 2 0,0 0-2 15,6 0-5-15,-6 0 7 0,5-1-4 0,-5 1 4 16,8 0-4-16,-2-1 3 0,-6 1-3 0,8 0 1 15,-4-3 2-15,2 3-2 0,1-2 2 0,0 0-1 16,0-1-3-16,0 2 1 0,-2-3 0 0,4 4 3 16,-4-2 0-16,3 2 0 0,1-3-5 0,-1 2 4 15,-1 0 0-15,1-1 1 0,-3 1-4 0,5 1 2 16,-1-3-1-16,0 2 1 0,-1 1 2 0,1 0 3 16,-3 0-3-16,2 1-2 0,-2-2-3 0,-6 1-3 15,13 0-1-15,-7 2-5 0,0-3-5 0,0 2 1 16,-6-1 1-16,10 2 4 0,-5-2 3 0,-5 0-3 0,5 4 0 15,-5-4 1-15,7 0 4 0,-7 0-1 16,5 1 1-16,-5-1-2 0,0 0 3 0,0 0 3 16,9 0 3-16,-9 0-2 0,0 0 2 0,0 0 0 0,0 0 4 15,0 0-4-15,0 0 6 0,0 0-4 0,0 0-1 16,0 0-4-16,-18 3 6 0,18-3-1 16,-6 2 1-16,3 1-3 0,3-3-1 0,-5 1 0 0,5-1 1 15,-6 3-1-15,6-3 1 0,0 0-2 0,0 0 2 16,-6 3-3-16,6-3 5 0,-1 5-1 0,1-5-1 15,0 0 4-15,0 0-1 0,0 0 0 0,0 0-2 16,0 0-2-16,0 0 0 0,0 0 0 0,0 0 1 16,0 0 2-16,0 2-2 0,0-2-2 0,0 0 2 15,0 0 0-15,-2 3 2 0,2-3-3 0,-6 2 2 16,6-2-3-16,-6 2 2 0,2-1 2 0,4-1-2 16,-5 4 1-16,3-1-1 0,-1-1-3 0,3-2-2 15,-6 2-18-15,3-1-25 0,3-1-36 0,-6 2-39 16,2 0-180-16,-2 0-328 0,6-2 147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25T06:18:17.780"/>
    </inkml:context>
    <inkml:brush xml:id="br0">
      <inkml:brushProperty name="width" value="0.05292" units="cm"/>
      <inkml:brushProperty name="height" value="0.05292" units="cm"/>
      <inkml:brushProperty name="color" value="#002060"/>
    </inkml:brush>
  </inkml:definitions>
  <inkml:trace contextRef="#ctx0" brushRef="#br0">7776 5600 22 0,'0'0'107'0,"0"0"-11"0,-6 0-10 16,6 0-6-16,0 0-4 0,-6 0-4 0,6 0-12 16,0 0-2-16,0 0-9 0,-11 0-1 0,11 0-10 15,0 0-3-15,-9 0-4 0,9 0 1 0,0 0 1 16,-6 0-9-16,6 0 7 0,0 0-1 0,0 0-8 0,-6 0 5 16,6 0-3-16,0 0-8 0,0 0 2 0,0 0-4 15,0 0 2-15,0 0 4 0,-8 3-6 0,8-3-10 16,0 0 12-16,0 0 6 0,0 0 2 0,0 0 1 15,0 0 3-15,0 0 5 0,0 0 1 0,0 0 1 16,0 0-8-16,0 0 1 0,0 0-2 0,0 0-4 16,0 0-2-16,-6-3 2 0,6 3-1 0,0 0 1 15,0 0-3-15,0 0-1 0,0 0-2 0,0 0 1 16,-4-3-4-16,4 3 1 0,0 0-2 0,0 0-2 16,0 0-3-16,0 0 3 0,0 0-4 0,0 0 1 15,0 0-2-15,0 0 6 0,0 0-5 0,0 0-4 16,0 0 3-16,0 0-3 0,0 0 2 0,0 0-2 15,0 0 8-15,0 0-5 0,0 0 1 0,0 0 7 16,0 0-3-16,0 0 2 0,0 0 0 0,0 0 2 0,0 0-1 16,0 0 4-16,0 0-6 0,16-5 1 0,-8 4-1 15,1 1-1-15,5-5-15 0,-1 3 16 0,3-2-2 16,5 0 2-16,1 2-2 0,-2-1 2 0,8-1-3 16,-9 3-1-16,3-2-5 0,-2 2 2 0,1 2 2 15,-4-2-5-15,-2 4 3 0,-4-2-1 0,1 0-1 16,2 2 1-16,-9-2-1 0,7-1 2 0,-7 3 1 15,2-3-5-15,-3 1 0 0,0 2 0 0,0-2 4 16,-4-1-5-16,6 1 0 0,-6-1 6 0,5 1-2 0,-5-1-2 16,0 0 0-16,0 0 1 0,8 2 1 0,-8-2-1 15,0 0 1-15,0 0 0 0,0 0 0 0,0 0 0 16,0 0-2-16,4 1 2 0,-4-1-5 0,0 0 3 16,0 0-10-16,0 0-26 0,0 0-31 0,0 0-20 15,0 0-66-15,0 0-134 0,0 0-310 0,0 0 138 16</inkml:trace>
  <inkml:trace contextRef="#ctx0" brushRef="#br0" timeOffset="1073.15">7789 5542 70 0,'4'-1'104'0,"-4"1"-17"0,4-3-6 16,-4 3 4-16,5-2-22 0,-5 2 11 0,0 0-6 15,5-3-2-15,-5 3 0 0,0 0 0 0,3-2 2 16,-3 2-2-16,0 0 0 0,0 0-4 0,4-3 0 15,-4 3-4-15,0 0 2 0,0 0-3 0,1-3-4 16,-1 3-6-16,0 0 2 0,0 0-3 0,0 0-1 16,0 0-3-16,0 0-6 0,-1-5-3 0,1 5 0 15,0 0-1-15,0 0-2 0,0 0-5 0,0 0-4 0,0 0-3 16,0 0 1-16,0 0-9 0,0 0-4 0,0 0 1 16,0 0 3-16,-11 8-4 0,6-6 3 0,1 0 1 15,-1 2-1-15,-1 0-3 0,-1-2 0 0,1 1-1 16,0 1-3-16,0 1-3 0,0-2 5 0,1-1 0 15,-1 2-1-15,0-1-1 0,0 1 4 0,-1-3-3 16,1 3 1-16,1-3-2 0,0 3-2 0,0-3 5 16,1 2 0-16,-1-1-4 0,5-2-1 0,-6 5-1 15,6-5 3-15,-5 0 0 0,5 0 0 0,-6 1-2 0,6-1 0 16,0 0-1-16,-3 1 1 0,3-1-1 16,0 0 1-16,0 0 0 0,-4 3 2 0,4-3 3 0,0 0-7 15,0 0 5-15,0 0-3 0,0 0 0 0,0 0-3 16,0 0 3-16,0 0 2 0,0 0-1 0,0 0 1 15,6 4-2-15,-6-4 1 0,7 4 4 0,-4-3-3 16,3 2-3-16,-3-2 3 0,5 2-2 0,-2-1 2 16,1 1-8-16,1 1 2 0,-1 0 3 0,2 0 0 0,-3-2 1 15,2 2 0-15,-2 0 5 0,2 0-11 16,-4-1 5-16,1 0 4 0,-1 0-2 0,0-1 0 16,-3 1 0-16,4-1 0 0,-1 0 0 0,-4-2-1 0,4 2 1 15,-4-2 2-15,0 0-3 0,1 3 3 0,-1-3-2 16,0 0-2-16,0 0-2 0,0 0 5 0,0 0-2 15,0 0 4-15,0 0-7 0,0 0 7 0,0 0-5 16,0 0-1-16,0 4 1 0,0-4 2 0,0 0-1 16,0 0 3-16,0 0 1 0,0 0 3 0,0 0 4 15,0 0-2-15,0 0 2 0,0 0 3 0,0 0 5 16,0 0-3-16,-14-7 3 0,13 4 8 0,-3-1-2 16,0 0 1-16,-1 1-4 0,1-2-4 0,-1 2 4 15,1-3 1-15,-1 0-4 0,0 1-1 0,-1-2-3 16,0-1 0-16,3 3 1 0,-4-3-7 0,1 0 3 15,2 1-3-15,0 1 0 0,0-2-1 0,2 2 0 16,-1-1-4-16,1 5 2 0,0-3-19 0,1 0-36 16,0 3-60-16,1 2-88 0,1-8-147 0,0 4-373 0,3 0 164 15</inkml:trace>
  <inkml:trace contextRef="#ctx0" brushRef="#br0" timeOffset="21034.03">8253 6735 104 0,'-9'0'122'0,"9"0"-5"0,-9-1-15 0,9 1-4 0,-6 0-11 16,6 0-6-16,-8 0-10 0,8 0-8 0,-8-2-11 16,8 2-3-16,0 0-1 0,-6-1-4 0,6 1-4 15,0 0-2-15,0 0-5 0,0 0 5 0,-9 0-4 16,9 0 5-16,0 0 4 0,0 0 2 0,0 0-3 15,0 0 3-15,0 0 1 0,-4-3 1 0,4 3-1 16,0 0-1-16,0 0-4 0,-5-4-6 0,5 4-2 16,-4-4-2-16,4 4-9 0,-5-3-1 0,5 3-5 15,-1-2-2-15,1 2 6 0,0 0-7 0,0 0 2 0,-4-4-1 16,4 4-3-16,0 0 3 0,0 0-8 16,-4-2 3-16,4 2-3 0,0 0-1 0,0 0 1 0,0 0 0 15,0 0 3-15,0 0 7 0,0 0 3 0,0 0 7 16,0 0-1-16,0 0 1 0,0 0-3 0,0 0 2 15,-4-3 0-15,4 3 0 0,0 0-3 0,0 0 2 16,0 0-2-16,0 0-4 0,0 0-1 0,0 0-4 16,0 0-2-16,0 0 0 0,0 0 1 0,0 0-1 15,0 0-3-15,0 0 0 0,0 0-2 0,0 0-2 16,0 0 2-16,12-1-2 0,-1-1-6 0,-2 1 7 16,5-1 0-16,-1 1-3 0,9-4-1 0,-2 4 1 0,7-4 2 15,3 1-1-15,-4-1 2 0,5 2-4 0,-3-1 1 16,3 2-2-16,-3-1 4 0,-1 1-1 0,-6 2-1 15,-3-2-2-15,0 1 0 0,-5 1 0 0,1 0-3 16,-4 0 5-16,2 0-3 0,-2 1 2 0,-5-1 0 16,3 2 1-16,-8-2 1 0,9 0 0 0,-4 0-2 15,-5 0 0-15,6 0-1 0,-6 0-2 0,0 0 3 16,8 0-1-16,-8 0-4 0,0 0 4 0,0 0 1 16,8 0-2-16,-8 0 4 0,0 0 0 0,0 0-1 15,0 0-1-15,0 0 0 0,5-2-3 0,-5 2-6 16,0 0-19-16,0 0-20 0,0 0-17 0,0 0-25 0,0 0-19 15,0 0-39-15,0 0-176 0,0 0-349 16,0 0 155-16</inkml:trace>
  <inkml:trace contextRef="#ctx0" brushRef="#br0" timeOffset="22045.08">8143 6684 112 0,'-2'-5'115'0,"2"5"-10"0,0 0-14 0,0 0-4 16,0-5-13-16,0 5-1 0,0-4-4 0,2 1-6 0,-2 3-8 15,1-5-4-15,-1 5-4 0,2-4-4 16,-2 4-2-16,0 0-3 0,0 0 3 0,1-5-8 0,-1 5-6 15,0 0-5-15,0 0 0 0,0 0 3 0,0 0-14 16,0 0 7-16,5 0-6 0,-5 0 3 0,0 0-2 16,0 0-4-16,0 0 2 0,0 0-3 0,0 0 1 15,0 0-7-15,0 0 7 0,0 0-3 0,0 0 3 16,0 0 1-16,0 0 7 0,0 0 4 0,0 0 3 16,0 0 2-16,0 0 0 0,0 0-3 0,0 0 1 15,0 0-4-15,-8-4-1 0,8 4-2 0,0 0 0 16,-1-5-6-16,1 5 1 0,-4-4 0 0,3 0 1 15,1 4-5-15,-1-4 4 0,1 4-4 0,0-6-4 16,0 6 1-16,-2-4 4 0,2 4-3 0,0-5-3 16,0 5-7-16,-1-5 7 0,1 5 1 0,1-3 2 0,-1 3 3 15,0-5-3-15,0 5-1 0,0 0-5 0,2-4 2 16,-2 4-4-16,0 0 7 0,0 0-1 16,1-3-2-16,-1 3 5 0,0 0 1 0,0 0 0 0,0 0 1 15,0 0 2-15,3-4-3 0,-3 4 1 0,0 0-5 16,0 0-3-16,0 0 8 0,0 0-2 0,0 0-3 15,0 0 5-15,0 0-8 0,0 0 2 0,0 0-1 16,0 0 1-16,0 0-6 0,0 0 5 0,0 0-1 16,0 0 3-16,0 0-5 0,0 0 0 0,0 0 4 0,0 0 0 15,0 14-5-15,0-14 5 0,-2 5 0 0,1 0-5 16,1 0-2-16,-1 0 6 0,-2 1-8 16,1-1 3-16,0 2 6 0,0 1-2 0,0 1 4 0,0 0 0 15,-1-1-5-15,0 1 0 0,0 2 3 0,1-2-2 16,-2 0-1-16,1-2 2 0,2 0 1 0,-2 0 1 15,2 0 0-15,-2 0 1 0,1-2-3 0,2 2 2 16,-3-4-5-16,2 1 4 0,1-4-2 0,-1 6 4 16,-2-4 4-16,3-2 9 0,-1 4 2 0,1-4 7 15,0 0 3-15,0 5 8 0,0-5 0 0,0 0 0 16,0 0 1-16,0 0-7 0,0 0 4 0,0 0-5 0,0 0-3 16,0 0-2-16,0 0-2 0,0 0-4 0,0 0 2 15,0 0-7-15,0 0 0 0,11-2 1 16,-11 2-3-16,0 0-4 0,11 0-2 0,-11 0 1 0,9 0 1 15,-3 0 1-15,0 2-4 0,1-1-5 0,-1 0 4 16,3 0 0-16,-3 1 1 0,2-1 2 0,1 0-5 16,1 2 2-16,-1-2-2 0,-1-1 0 0,-3 0-2 15,1 1 1-15,1-1-1 0,-2 0 2 0,-5 0 2 16,9 3-4-16,-9-3 0 0,5 0 2 0,-5 0-3 16,6 1 0-16,-6-1 0 0,0 0-2 0,4 3 0 15,-4-3 1-15,0 0 1 0,0 0 1 0,0 0-1 16,0 0 1-16,4 3-1 0,-4-3 1 0,0 0 0 15,0 0-3-15,0 0-27 0,0 0-30 0,0 0-42 0,-4 5-41 16,4-5-227-16,0 0-399 0,0 0 176 0</inkml:trace>
  <inkml:trace contextRef="#ctx0" brushRef="#br0" timeOffset="23802.35">6911 7849 8 0,'0'0'98'0,"0"0"8"16,0 0-2-16,0 0-6 0,0 0-1 0,0 0-12 16,0 0-5-16,0 0-2 0,0 0 2 0,0 0-15 15,0 0-3-15,0 0-6 0,0 0-4 0,0 0-6 16,0 0-10-16,0 0 3 0,0 0-10 0,0 0-1 15,0 0-6-15,0 0-4 0,0 0 1 0,0 0-4 0,0 0 3 16,0 0-3-16,0 0-4 0,0 0 3 16,0 0 2-16,0 0-7 0,0 0 2 0,0 0-19 15,0 0 17-15,0 0 3 0,0 0 2 0,0 0 9 16,0 0-2-16,0 0 2 0,0 0-2 0,0 0 2 0,0 0-3 16,0 0-3-16,0 0-4 0,9-5 2 0,-2 4-4 15,-1-2 4-15,2 2-4 0,-2 1 3 0,3-3-5 16,4 3-1-16,-3-3 1 0,3 2-1 0,1 1-1 15,-3 1 0-15,3-1 0 0,3 2-3 0,2-2-4 16,-1 0 6-16,1 1 1 0,0-1-4 0,-2-1-2 16,5 1 3-16,-3-2-2 0,-1 1 1 0,-4 1 2 15,4-1-7-15,-4 0 2 0,-3 0 2 0,1 1 1 0,1-2-1 16,-2 2-2-16,-6-3 5 0,4 3-6 0,-9 0 6 16,10 0-5-16,-10 0 0 0,8 0 2 0,-8 0 0 15,9 0 0-15,-9 0-5 0,0 0 3 0,9 0 2 16,-9 0 0-16,4 0-3 0,-4 0-5 15,0 0-2-15,0 0-7 0,6 3-9 0,-6-3-9 0,0 0-11 16,0 0-21-16,-1 5-47 0,1-5-134 0,-8 8-266 16,3-5 118-16</inkml:trace>
  <inkml:trace contextRef="#ctx0" brushRef="#br0" timeOffset="24694.97">7052 7732 71 0,'0'0'127'0,"0"0"-12"0,0 0-12 16,0 0-3-16,0 0-8 0,-1-4-15 0,1 4-4 15,0 0-7-15,0 0-5 0,0 0-8 0,0 0-6 16,0 0-3-16,0 0-9 0,0 0-1 0,0 0-5 16,0 0 4-16,0 0-11 0,0 0-2 0,0 0-3 15,0 0 2-15,0 0-6 0,0 0-3 0,0 0 3 16,0 0-5-16,0 0 5 0,0 0-1 0,0 0-4 0,0 0-3 15,0 0-1-15,0 0 3 0,0 0-16 0,-8 11 4 16,4-10 4-16,4-1 5 0,-6 6 2 0,2-3-3 16,-1 2 4-16,1-1-7 0,0 1 1 0,0 0 1 15,-1 2 3-15,0-1 0 0,-1-1 1 0,1 2-4 16,-1-1-2-16,0 1 2 0,2-2-1 0,-1 1-7 16,0-2 11-16,0 2-7 0,1-2 4 0,0 0 1 15,-1 0-1-15,1-2 6 0,2 2 7 0,-2-1-3 16,-1 1 0-16,1 0 1 0,0-4 2 0,-1 2 2 15,5-2 5-15,-4 2-4 0,0 0-3 0,4-2 4 16,0 0-1-16,-6 3 2 0,6-3-4 0,-4 3-4 0,4-3 2 16,0 0-6-16,0 0-1 0,-4 2 1 0,4-2-4 15,0 0 4-15,-1 4-6 0,1-4 5 16,0 0-3-16,0 4 2 0,0-4 0 0,4 7-3 0,-4-7 3 16,1 2-4-16,-1-2-1 0,0 0 0 0,1 4 4 15,-1-4 2-15,3 3-4 0,-3-3 1 0,0 0-3 16,0 0 2-16,0 0-4 0,0 0 5 0,0 0-4 15,0 0 2-15,0 0-2 0,0 0 5 0,6 2-6 16,-6-2 0-16,0 0 1 0,0 3-2 0,0-3 6 16,5 3-3-16,-2-2-3 0,1 3 2 0,-3-3-2 15,3 4 0-15,-3-3-1 0,3 2 1 0,1 2 2 16,-1-2 0-16,-3 0 0 0,-1-1 7 0,4 1-10 0,-4-4 1 16,3 5 0-16,-2-4 7 0,-1-1-7 0,1 4 4 15,-1-4-3-15,0 0-2 0,3 2 2 0,-3-2 6 16,0 0-2-16,0 0 0 0,1 4-3 0,-1-4 0 15,0 0 3-15,0 0-1 0,0 0-1 0,0 0-1 16,3 2 0-16,-3-2-1 0,0 0-10 0,0 0-20 16,0 0-31-16,1 4-65 0,-1-4-122 0,0 0-269 15,0 0 119-15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30151-42A0-4D3E-82CC-7960AD7A0CCE}"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60B8-8C14-41E0-8F40-FA0C7D7D7AB2}" type="slidenum">
              <a:rPr lang="en-US" smtClean="0"/>
              <a:t>‹#›</a:t>
            </a:fld>
            <a:endParaRPr lang="en-US"/>
          </a:p>
        </p:txBody>
      </p:sp>
    </p:spTree>
    <p:extLst>
      <p:ext uri="{BB962C8B-B14F-4D97-AF65-F5344CB8AC3E}">
        <p14:creationId xmlns:p14="http://schemas.microsoft.com/office/powerpoint/2010/main" val="137429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0A60B8-8C14-41E0-8F40-FA0C7D7D7AB2}" type="slidenum">
              <a:rPr lang="en-US" smtClean="0"/>
              <a:t>18</a:t>
            </a:fld>
            <a:endParaRPr lang="en-US"/>
          </a:p>
        </p:txBody>
      </p:sp>
    </p:spTree>
    <p:extLst>
      <p:ext uri="{BB962C8B-B14F-4D97-AF65-F5344CB8AC3E}">
        <p14:creationId xmlns:p14="http://schemas.microsoft.com/office/powerpoint/2010/main" val="285423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0E9826-D957-4EAF-AE17-31BFBFB7EC1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427699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0E9826-D957-4EAF-AE17-31BFBFB7EC1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89457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0E9826-D957-4EAF-AE17-31BFBFB7EC1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88579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0E9826-D957-4EAF-AE17-31BFBFB7EC1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148234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0E9826-D957-4EAF-AE17-31BFBFB7EC1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260471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0E9826-D957-4EAF-AE17-31BFBFB7EC19}"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199998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0E9826-D957-4EAF-AE17-31BFBFB7EC19}"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390351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0E9826-D957-4EAF-AE17-31BFBFB7EC19}"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145971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E9826-D957-4EAF-AE17-31BFBFB7EC19}"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119302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0E9826-D957-4EAF-AE17-31BFBFB7EC19}"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200776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0E9826-D957-4EAF-AE17-31BFBFB7EC19}"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64743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E9826-D957-4EAF-AE17-31BFBFB7EC19}" type="datetimeFigureOut">
              <a:rPr lang="en-US" smtClean="0"/>
              <a:t>8/25/2021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CCBC3-4E6E-48AF-82F6-D4FD3F90AB47}" type="slidenum">
              <a:rPr lang="en-US" smtClean="0"/>
              <a:t>‹#›</a:t>
            </a:fld>
            <a:endParaRPr lang="en-US"/>
          </a:p>
        </p:txBody>
      </p:sp>
    </p:spTree>
    <p:extLst>
      <p:ext uri="{BB962C8B-B14F-4D97-AF65-F5344CB8AC3E}">
        <p14:creationId xmlns:p14="http://schemas.microsoft.com/office/powerpoint/2010/main" val="4095198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image" Target="../media/image210.png"/><Relationship Id="rId4" Type="http://schemas.openxmlformats.org/officeDocument/2006/relationships/customXml" Target="../ink/ink14.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Layout" Target="../diagrams/layout1.xml"/><Relationship Id="rId7" Type="http://schemas.openxmlformats.org/officeDocument/2006/relationships/customXml" Target="../ink/ink16.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373857"/>
            <a:ext cx="9144000" cy="742071"/>
          </a:xfrm>
        </p:spPr>
        <p:txBody>
          <a:bodyPr/>
          <a:lstStyle/>
          <a:p>
            <a:r>
              <a:rPr lang="en-US" dirty="0"/>
              <a:t>Prof. Koliya Pulasinghe</a:t>
            </a:r>
          </a:p>
        </p:txBody>
      </p:sp>
      <p:sp>
        <p:nvSpPr>
          <p:cNvPr id="4" name="Rectangle 3"/>
          <p:cNvSpPr/>
          <p:nvPr/>
        </p:nvSpPr>
        <p:spPr>
          <a:xfrm>
            <a:off x="1714866" y="742072"/>
            <a:ext cx="8762270"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Embracing diversity in teams, </a:t>
            </a:r>
          </a:p>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organization and society</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Picture 4">
            <a:extLst>
              <a:ext uri="{FF2B5EF4-FFF2-40B4-BE49-F238E27FC236}">
                <a16:creationId xmlns:a16="http://schemas.microsoft.com/office/drawing/2014/main" id="{434DB8C4-E455-4852-B3C1-56F83B4DC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180" y="2623010"/>
            <a:ext cx="6857639" cy="2610174"/>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F495969-A2C3-4867-A427-AD5A04280013}"/>
                  </a:ext>
                </a:extLst>
              </p14:cNvPr>
              <p14:cNvContentPartPr/>
              <p14:nvPr/>
            </p14:nvContentPartPr>
            <p14:xfrm>
              <a:off x="1689840" y="73800"/>
              <a:ext cx="112680" cy="44280"/>
            </p14:xfrm>
          </p:contentPart>
        </mc:Choice>
        <mc:Fallback>
          <p:pic>
            <p:nvPicPr>
              <p:cNvPr id="2" name="Ink 1">
                <a:extLst>
                  <a:ext uri="{FF2B5EF4-FFF2-40B4-BE49-F238E27FC236}">
                    <a16:creationId xmlns:a16="http://schemas.microsoft.com/office/drawing/2014/main" id="{3F495969-A2C3-4867-A427-AD5A04280013}"/>
                  </a:ext>
                </a:extLst>
              </p:cNvPr>
              <p:cNvPicPr/>
              <p:nvPr/>
            </p:nvPicPr>
            <p:blipFill>
              <a:blip r:embed="rId4"/>
              <a:stretch>
                <a:fillRect/>
              </a:stretch>
            </p:blipFill>
            <p:spPr>
              <a:xfrm>
                <a:off x="1680480" y="64440"/>
                <a:ext cx="131400" cy="63000"/>
              </a:xfrm>
              <a:prstGeom prst="rect">
                <a:avLst/>
              </a:prstGeom>
            </p:spPr>
          </p:pic>
        </mc:Fallback>
      </mc:AlternateContent>
    </p:spTree>
    <p:extLst>
      <p:ext uri="{BB962C8B-B14F-4D97-AF65-F5344CB8AC3E}">
        <p14:creationId xmlns:p14="http://schemas.microsoft.com/office/powerpoint/2010/main" val="34933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83644"/>
            <a:ext cx="10515600" cy="1325563"/>
          </a:xfrm>
        </p:spPr>
        <p:txBody>
          <a:bodyPr/>
          <a:lstStyle/>
          <a:p>
            <a:r>
              <a:rPr lang="en-US" dirty="0"/>
              <a:t>Why need young people</a:t>
            </a:r>
          </a:p>
        </p:txBody>
      </p:sp>
      <p:sp>
        <p:nvSpPr>
          <p:cNvPr id="3" name="Content Placeholder 2"/>
          <p:cNvSpPr>
            <a:spLocks noGrp="1"/>
          </p:cNvSpPr>
          <p:nvPr>
            <p:ph idx="1"/>
          </p:nvPr>
        </p:nvSpPr>
        <p:spPr>
          <a:xfrm>
            <a:off x="495300" y="1485395"/>
            <a:ext cx="11431229" cy="4960937"/>
          </a:xfrm>
        </p:spPr>
        <p:txBody>
          <a:bodyPr>
            <a:noAutofit/>
          </a:bodyPr>
          <a:lstStyle/>
          <a:p>
            <a:r>
              <a:rPr lang="en-US" dirty="0"/>
              <a:t>Tech advancement &amp; early adoption</a:t>
            </a:r>
          </a:p>
          <a:p>
            <a:pPr marL="0" indent="0">
              <a:buNone/>
            </a:pPr>
            <a:r>
              <a:rPr lang="en-US" sz="2400" dirty="0"/>
              <a:t>Millennials have grown up around technology. Their natural affinity for tech and their ability to apply and understand  different technologies quickly sets them apart from other generations in the workforce.</a:t>
            </a:r>
          </a:p>
          <a:p>
            <a:r>
              <a:rPr lang="en-US" dirty="0"/>
              <a:t>Adaptability &amp; agility</a:t>
            </a:r>
          </a:p>
          <a:p>
            <a:pPr marL="0" indent="0">
              <a:buNone/>
            </a:pPr>
            <a:r>
              <a:rPr lang="en-US" sz="2400" dirty="0"/>
              <a:t>When unexpected circumstances arise, younger people are better equipped to respond to sudden change . – Science Daily, 2011 .</a:t>
            </a:r>
          </a:p>
        </p:txBody>
      </p:sp>
    </p:spTree>
    <p:extLst>
      <p:ext uri="{BB962C8B-B14F-4D97-AF65-F5344CB8AC3E}">
        <p14:creationId xmlns:p14="http://schemas.microsoft.com/office/powerpoint/2010/main" val="172436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Culture</a:t>
            </a:r>
          </a:p>
        </p:txBody>
      </p:sp>
      <p:sp>
        <p:nvSpPr>
          <p:cNvPr id="3" name="Content Placeholder 2"/>
          <p:cNvSpPr>
            <a:spLocks noGrp="1"/>
          </p:cNvSpPr>
          <p:nvPr>
            <p:ph idx="1"/>
          </p:nvPr>
        </p:nvSpPr>
        <p:spPr/>
        <p:txBody>
          <a:bodyPr/>
          <a:lstStyle/>
          <a:p>
            <a:pPr marL="0" indent="0">
              <a:buNone/>
            </a:pPr>
            <a:r>
              <a:rPr lang="en-US" dirty="0"/>
              <a:t>Culture</a:t>
            </a:r>
          </a:p>
          <a:p>
            <a:pPr lvl="1"/>
            <a:r>
              <a:rPr lang="en-US" dirty="0"/>
              <a:t>Culture refers to the standards of social interaction, value and beliefs from a given group of people. </a:t>
            </a:r>
          </a:p>
          <a:p>
            <a:pPr lvl="1"/>
            <a:r>
              <a:rPr lang="en-US" dirty="0"/>
              <a:t>Cultural issues can affect team interactions through different understandings of communication or family and can appear to be an excuse for preferential treatment.</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3E4BAA8-1944-4DFA-810C-8865803113CB}"/>
                  </a:ext>
                </a:extLst>
              </p14:cNvPr>
              <p14:cNvContentPartPr/>
              <p14:nvPr/>
            </p14:nvContentPartPr>
            <p14:xfrm>
              <a:off x="4146480" y="2623680"/>
              <a:ext cx="5841000" cy="141480"/>
            </p14:xfrm>
          </p:contentPart>
        </mc:Choice>
        <mc:Fallback>
          <p:pic>
            <p:nvPicPr>
              <p:cNvPr id="4" name="Ink 3">
                <a:extLst>
                  <a:ext uri="{FF2B5EF4-FFF2-40B4-BE49-F238E27FC236}">
                    <a16:creationId xmlns:a16="http://schemas.microsoft.com/office/drawing/2014/main" id="{63E4BAA8-1944-4DFA-810C-8865803113CB}"/>
                  </a:ext>
                </a:extLst>
              </p:cNvPr>
              <p:cNvPicPr/>
              <p:nvPr/>
            </p:nvPicPr>
            <p:blipFill>
              <a:blip r:embed="rId3"/>
              <a:stretch>
                <a:fillRect/>
              </a:stretch>
            </p:blipFill>
            <p:spPr>
              <a:xfrm>
                <a:off x="4137120" y="2614320"/>
                <a:ext cx="5859720" cy="160200"/>
              </a:xfrm>
              <a:prstGeom prst="rect">
                <a:avLst/>
              </a:prstGeom>
            </p:spPr>
          </p:pic>
        </mc:Fallback>
      </mc:AlternateContent>
    </p:spTree>
    <p:extLst>
      <p:ext uri="{BB962C8B-B14F-4D97-AF65-F5344CB8AC3E}">
        <p14:creationId xmlns:p14="http://schemas.microsoft.com/office/powerpoint/2010/main" val="48852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Race and Disabilities</a:t>
            </a:r>
          </a:p>
        </p:txBody>
      </p:sp>
      <p:sp>
        <p:nvSpPr>
          <p:cNvPr id="3" name="Content Placeholder 2"/>
          <p:cNvSpPr>
            <a:spLocks noGrp="1"/>
          </p:cNvSpPr>
          <p:nvPr>
            <p:ph idx="1"/>
          </p:nvPr>
        </p:nvSpPr>
        <p:spPr/>
        <p:txBody>
          <a:bodyPr>
            <a:normAutofit fontScale="92500" lnSpcReduction="10000"/>
          </a:bodyPr>
          <a:lstStyle/>
          <a:p>
            <a:pPr marL="0" indent="0">
              <a:buNone/>
            </a:pPr>
            <a:r>
              <a:rPr lang="en-US" sz="3500" dirty="0"/>
              <a:t>Race </a:t>
            </a:r>
          </a:p>
          <a:p>
            <a:r>
              <a:rPr lang="en-US" dirty="0"/>
              <a:t>Race is defined as a group of people, often of a common geographic origin, that share genetically transmitted physical characteristics. Racism is the belief that these inherited characteristics affect an individual’s behavior or abilities.</a:t>
            </a:r>
          </a:p>
          <a:p>
            <a:pPr marL="0" indent="0">
              <a:buNone/>
            </a:pPr>
            <a:r>
              <a:rPr lang="en-US" sz="3500" dirty="0"/>
              <a:t>Disabilities </a:t>
            </a:r>
          </a:p>
          <a:p>
            <a:r>
              <a:rPr lang="en-US" dirty="0"/>
              <a:t>Differences in ability often create difficulties in communication and emotional interactions. Whether it is a deaf individual not being able to communicate with hearing individuals, or a hearing individual being unsure of how to approach a deaf individual, disabilities present a variety of issues in team organizations</a:t>
            </a:r>
          </a:p>
        </p:txBody>
      </p:sp>
    </p:spTree>
    <p:extLst>
      <p:ext uri="{BB962C8B-B14F-4D97-AF65-F5344CB8AC3E}">
        <p14:creationId xmlns:p14="http://schemas.microsoft.com/office/powerpoint/2010/main" val="304372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Diversity in the Workplace</a:t>
            </a:r>
          </a:p>
        </p:txBody>
      </p:sp>
      <p:sp>
        <p:nvSpPr>
          <p:cNvPr id="3" name="Content Placeholder 2"/>
          <p:cNvSpPr>
            <a:spLocks noGrp="1"/>
          </p:cNvSpPr>
          <p:nvPr>
            <p:ph idx="1"/>
          </p:nvPr>
        </p:nvSpPr>
        <p:spPr/>
        <p:txBody>
          <a:bodyPr/>
          <a:lstStyle/>
          <a:p>
            <a:pPr marL="0" indent="0">
              <a:buNone/>
            </a:pPr>
            <a:r>
              <a:rPr lang="en-US" sz="3200" dirty="0"/>
              <a:t>Here are a few of the top benefits or diversity in the workplace.</a:t>
            </a:r>
          </a:p>
          <a:p>
            <a:pPr marL="0" indent="0">
              <a:buNone/>
            </a:pPr>
            <a:r>
              <a:rPr lang="en-US" dirty="0"/>
              <a:t>1) Talents, skills and experiences.</a:t>
            </a:r>
          </a:p>
          <a:p>
            <a:pPr marL="0" indent="0">
              <a:buNone/>
            </a:pPr>
            <a:r>
              <a:rPr lang="en-US" dirty="0"/>
              <a:t>2) It creates innovation.</a:t>
            </a:r>
          </a:p>
          <a:p>
            <a:pPr marL="0" indent="0">
              <a:buNone/>
            </a:pPr>
            <a:r>
              <a:rPr lang="en-US" dirty="0"/>
              <a:t>3) Language skills can open doors for a business.</a:t>
            </a:r>
          </a:p>
          <a:p>
            <a:pPr marL="0" indent="0">
              <a:buNone/>
            </a:pPr>
            <a:r>
              <a:rPr lang="en-US" dirty="0"/>
              <a:t>4) It grows your talent pool.</a:t>
            </a:r>
          </a:p>
          <a:p>
            <a:pPr marL="0" indent="0">
              <a:buNone/>
            </a:pPr>
            <a:r>
              <a:rPr lang="en-US" dirty="0"/>
              <a:t>5) Improves employee performance.</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B207E60-C5C8-46B0-A551-4774C49631D5}"/>
                  </a:ext>
                </a:extLst>
              </p14:cNvPr>
              <p14:cNvContentPartPr/>
              <p14:nvPr/>
            </p14:nvContentPartPr>
            <p14:xfrm>
              <a:off x="1850040" y="2703960"/>
              <a:ext cx="5182920" cy="1739160"/>
            </p14:xfrm>
          </p:contentPart>
        </mc:Choice>
        <mc:Fallback>
          <p:pic>
            <p:nvPicPr>
              <p:cNvPr id="5" name="Ink 4">
                <a:extLst>
                  <a:ext uri="{FF2B5EF4-FFF2-40B4-BE49-F238E27FC236}">
                    <a16:creationId xmlns:a16="http://schemas.microsoft.com/office/drawing/2014/main" id="{CB207E60-C5C8-46B0-A551-4774C49631D5}"/>
                  </a:ext>
                </a:extLst>
              </p:cNvPr>
              <p:cNvPicPr/>
              <p:nvPr/>
            </p:nvPicPr>
            <p:blipFill>
              <a:blip r:embed="rId3"/>
              <a:stretch>
                <a:fillRect/>
              </a:stretch>
            </p:blipFill>
            <p:spPr>
              <a:xfrm>
                <a:off x="1840680" y="2694600"/>
                <a:ext cx="5201640" cy="1757880"/>
              </a:xfrm>
              <a:prstGeom prst="rect">
                <a:avLst/>
              </a:prstGeom>
            </p:spPr>
          </p:pic>
        </mc:Fallback>
      </mc:AlternateContent>
    </p:spTree>
    <p:extLst>
      <p:ext uri="{BB962C8B-B14F-4D97-AF65-F5344CB8AC3E}">
        <p14:creationId xmlns:p14="http://schemas.microsoft.com/office/powerpoint/2010/main" val="115847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 of Diversity in the Workplace</a:t>
            </a:r>
          </a:p>
        </p:txBody>
      </p:sp>
      <p:sp>
        <p:nvSpPr>
          <p:cNvPr id="3" name="Content Placeholder 2"/>
          <p:cNvSpPr>
            <a:spLocks noGrp="1"/>
          </p:cNvSpPr>
          <p:nvPr>
            <p:ph idx="1"/>
          </p:nvPr>
        </p:nvSpPr>
        <p:spPr/>
        <p:txBody>
          <a:bodyPr/>
          <a:lstStyle/>
          <a:p>
            <a:r>
              <a:rPr lang="en-US" dirty="0"/>
              <a:t>Discrimination</a:t>
            </a:r>
          </a:p>
          <a:p>
            <a:r>
              <a:rPr lang="en-US" dirty="0"/>
              <a:t>Stereotyping and preconception</a:t>
            </a:r>
          </a:p>
          <a:p>
            <a:r>
              <a:rPr lang="en-US" dirty="0"/>
              <a:t>High turnover rate</a:t>
            </a:r>
          </a:p>
          <a:p>
            <a:r>
              <a:rPr lang="en-US" dirty="0"/>
              <a:t>Absenteeism</a:t>
            </a:r>
          </a:p>
          <a:p>
            <a:r>
              <a:rPr lang="en-US" dirty="0"/>
              <a:t>Conflicts in team members</a:t>
            </a:r>
          </a:p>
          <a:p>
            <a:r>
              <a:rPr lang="en-US" dirty="0"/>
              <a:t>Increase tension</a:t>
            </a:r>
          </a:p>
          <a:p>
            <a:r>
              <a:rPr lang="en-US" dirty="0"/>
              <a:t>Productivity Decrease</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A0FAE52-CE5F-470A-8236-B9DBE48B2051}"/>
                  </a:ext>
                </a:extLst>
              </p14:cNvPr>
              <p14:cNvContentPartPr/>
              <p14:nvPr/>
            </p14:nvContentPartPr>
            <p14:xfrm>
              <a:off x="2492280" y="3052080"/>
              <a:ext cx="1673280" cy="2328480"/>
            </p14:xfrm>
          </p:contentPart>
        </mc:Choice>
        <mc:Fallback>
          <p:pic>
            <p:nvPicPr>
              <p:cNvPr id="5" name="Ink 4">
                <a:extLst>
                  <a:ext uri="{FF2B5EF4-FFF2-40B4-BE49-F238E27FC236}">
                    <a16:creationId xmlns:a16="http://schemas.microsoft.com/office/drawing/2014/main" id="{CA0FAE52-CE5F-470A-8236-B9DBE48B2051}"/>
                  </a:ext>
                </a:extLst>
              </p:cNvPr>
              <p:cNvPicPr/>
              <p:nvPr/>
            </p:nvPicPr>
            <p:blipFill>
              <a:blip r:embed="rId3"/>
              <a:stretch>
                <a:fillRect/>
              </a:stretch>
            </p:blipFill>
            <p:spPr>
              <a:xfrm>
                <a:off x="2482920" y="3042720"/>
                <a:ext cx="1692000" cy="2347200"/>
              </a:xfrm>
              <a:prstGeom prst="rect">
                <a:avLst/>
              </a:prstGeom>
            </p:spPr>
          </p:pic>
        </mc:Fallback>
      </mc:AlternateContent>
    </p:spTree>
    <p:extLst>
      <p:ext uri="{BB962C8B-B14F-4D97-AF65-F5344CB8AC3E}">
        <p14:creationId xmlns:p14="http://schemas.microsoft.com/office/powerpoint/2010/main" val="3010402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2" y="0"/>
            <a:ext cx="10515600" cy="1325563"/>
          </a:xfrm>
        </p:spPr>
        <p:txBody>
          <a:bodyPr/>
          <a:lstStyle/>
          <a:p>
            <a:r>
              <a:rPr lang="en-US"/>
              <a:t>Discrimination</a:t>
            </a:r>
          </a:p>
        </p:txBody>
      </p:sp>
      <p:sp>
        <p:nvSpPr>
          <p:cNvPr id="3" name="Content Placeholder 2"/>
          <p:cNvSpPr>
            <a:spLocks noGrp="1"/>
          </p:cNvSpPr>
          <p:nvPr>
            <p:ph idx="1"/>
          </p:nvPr>
        </p:nvSpPr>
        <p:spPr>
          <a:xfrm>
            <a:off x="538162" y="1425575"/>
            <a:ext cx="10515600" cy="4351338"/>
          </a:xfrm>
        </p:spPr>
        <p:txBody>
          <a:bodyPr>
            <a:normAutofit fontScale="70000" lnSpcReduction="20000"/>
          </a:bodyPr>
          <a:lstStyle/>
          <a:p>
            <a:r>
              <a:rPr lang="en-US" sz="5100" dirty="0"/>
              <a:t>Discrimination means treating a person unfairly because of who they are or because they possess certain characteristics. </a:t>
            </a:r>
          </a:p>
          <a:p>
            <a:r>
              <a:rPr lang="en-US" dirty="0"/>
              <a:t>Age</a:t>
            </a:r>
          </a:p>
          <a:p>
            <a:r>
              <a:rPr lang="en-US" dirty="0"/>
              <a:t>Gender</a:t>
            </a:r>
          </a:p>
          <a:p>
            <a:r>
              <a:rPr lang="en-US" dirty="0"/>
              <a:t>Race</a:t>
            </a:r>
          </a:p>
          <a:p>
            <a:r>
              <a:rPr lang="en-US" dirty="0"/>
              <a:t>Disability</a:t>
            </a:r>
          </a:p>
          <a:p>
            <a:r>
              <a:rPr lang="en-US" dirty="0"/>
              <a:t>Religion</a:t>
            </a:r>
          </a:p>
          <a:p>
            <a:r>
              <a:rPr lang="en-US" dirty="0"/>
              <a:t>Pregnancy and maternity</a:t>
            </a:r>
          </a:p>
          <a:p>
            <a:r>
              <a:rPr lang="en-US" dirty="0"/>
              <a:t>Sexual orientation</a:t>
            </a:r>
          </a:p>
          <a:p>
            <a:r>
              <a:rPr lang="en-US" dirty="0"/>
              <a:t>Gender reassignment</a:t>
            </a:r>
          </a:p>
          <a:p>
            <a:r>
              <a:rPr lang="en-US" dirty="0"/>
              <a:t>Marriage and civil partnership</a:t>
            </a:r>
          </a:p>
          <a:p>
            <a:endParaRPr lang="en-US" dirty="0"/>
          </a:p>
        </p:txBody>
      </p:sp>
      <p:pic>
        <p:nvPicPr>
          <p:cNvPr id="4" name="Picture 3"/>
          <p:cNvPicPr>
            <a:picLocks noChangeAspect="1"/>
          </p:cNvPicPr>
          <p:nvPr/>
        </p:nvPicPr>
        <p:blipFill>
          <a:blip r:embed="rId2"/>
          <a:stretch>
            <a:fillRect/>
          </a:stretch>
        </p:blipFill>
        <p:spPr>
          <a:xfrm>
            <a:off x="4613672" y="2642896"/>
            <a:ext cx="2659325" cy="3191190"/>
          </a:xfrm>
          <a:prstGeom prst="rect">
            <a:avLst/>
          </a:prstGeom>
        </p:spPr>
      </p:pic>
      <p:pic>
        <p:nvPicPr>
          <p:cNvPr id="6" name="Picture 5" descr="A close up of an animal&#10;&#10;Description automatically generated">
            <a:extLst>
              <a:ext uri="{FF2B5EF4-FFF2-40B4-BE49-F238E27FC236}">
                <a16:creationId xmlns:a16="http://schemas.microsoft.com/office/drawing/2014/main" id="{74EED32A-F84F-4DE1-9386-DF4C2102C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4025" y="2820603"/>
            <a:ext cx="3881145" cy="295631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2BC0AD5-DF1B-406C-A607-93A2CC4A50EF}"/>
                  </a:ext>
                </a:extLst>
              </p14:cNvPr>
              <p14:cNvContentPartPr/>
              <p14:nvPr/>
            </p14:nvContentPartPr>
            <p14:xfrm>
              <a:off x="8609040" y="5113440"/>
              <a:ext cx="507240" cy="34560"/>
            </p14:xfrm>
          </p:contentPart>
        </mc:Choice>
        <mc:Fallback xmlns="">
          <p:pic>
            <p:nvPicPr>
              <p:cNvPr id="5" name="Ink 4">
                <a:extLst>
                  <a:ext uri="{FF2B5EF4-FFF2-40B4-BE49-F238E27FC236}">
                    <a16:creationId xmlns:a16="http://schemas.microsoft.com/office/drawing/2014/main" id="{22BC0AD5-DF1B-406C-A607-93A2CC4A50EF}"/>
                  </a:ext>
                </a:extLst>
              </p:cNvPr>
              <p:cNvPicPr/>
              <p:nvPr/>
            </p:nvPicPr>
            <p:blipFill>
              <a:blip r:embed="rId5"/>
              <a:stretch>
                <a:fillRect/>
              </a:stretch>
            </p:blipFill>
            <p:spPr>
              <a:xfrm>
                <a:off x="8599680" y="5104080"/>
                <a:ext cx="5259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38D59AF-6E57-457C-B958-439228D76413}"/>
                  </a:ext>
                </a:extLst>
              </p14:cNvPr>
              <p14:cNvContentPartPr/>
              <p14:nvPr/>
            </p14:nvContentPartPr>
            <p14:xfrm>
              <a:off x="1264320" y="1820160"/>
              <a:ext cx="7664400" cy="3940200"/>
            </p14:xfrm>
          </p:contentPart>
        </mc:Choice>
        <mc:Fallback>
          <p:pic>
            <p:nvPicPr>
              <p:cNvPr id="7" name="Ink 6">
                <a:extLst>
                  <a:ext uri="{FF2B5EF4-FFF2-40B4-BE49-F238E27FC236}">
                    <a16:creationId xmlns:a16="http://schemas.microsoft.com/office/drawing/2014/main" id="{238D59AF-6E57-457C-B958-439228D76413}"/>
                  </a:ext>
                </a:extLst>
              </p:cNvPr>
              <p:cNvPicPr/>
              <p:nvPr/>
            </p:nvPicPr>
            <p:blipFill>
              <a:blip r:embed="rId7"/>
              <a:stretch>
                <a:fillRect/>
              </a:stretch>
            </p:blipFill>
            <p:spPr>
              <a:xfrm>
                <a:off x="1254960" y="1810800"/>
                <a:ext cx="7683120" cy="3958920"/>
              </a:xfrm>
              <a:prstGeom prst="rect">
                <a:avLst/>
              </a:prstGeom>
            </p:spPr>
          </p:pic>
        </mc:Fallback>
      </mc:AlternateContent>
    </p:spTree>
    <p:extLst>
      <p:ext uri="{BB962C8B-B14F-4D97-AF65-F5344CB8AC3E}">
        <p14:creationId xmlns:p14="http://schemas.microsoft.com/office/powerpoint/2010/main" val="235779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sz="3400">
                <a:solidFill>
                  <a:srgbClr val="FFFFFF"/>
                </a:solidFill>
              </a:rPr>
              <a:t>WHAT IS STEREOTYPING?</a:t>
            </a:r>
          </a:p>
        </p:txBody>
      </p:sp>
      <p:graphicFrame>
        <p:nvGraphicFramePr>
          <p:cNvPr id="5" name="Content Placeholder 2">
            <a:extLst>
              <a:ext uri="{FF2B5EF4-FFF2-40B4-BE49-F238E27FC236}">
                <a16:creationId xmlns:a16="http://schemas.microsoft.com/office/drawing/2014/main" id="{A3F76934-63C1-42E3-A66D-D589F2A6B83D}"/>
              </a:ext>
            </a:extLst>
          </p:cNvPr>
          <p:cNvGraphicFramePr>
            <a:graphicFrameLocks noGrp="1"/>
          </p:cNvGraphicFramePr>
          <p:nvPr>
            <p:ph idx="1"/>
            <p:extLst>
              <p:ext uri="{D42A27DB-BD31-4B8C-83A1-F6EECF244321}">
                <p14:modId xmlns:p14="http://schemas.microsoft.com/office/powerpoint/2010/main" val="1236015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9CE71FC6-F910-462B-8ACB-E09C07722F57}"/>
                  </a:ext>
                </a:extLst>
              </p14:cNvPr>
              <p14:cNvContentPartPr/>
              <p14:nvPr/>
            </p14:nvContentPartPr>
            <p14:xfrm>
              <a:off x="4935240" y="1277280"/>
              <a:ext cx="1368720" cy="497160"/>
            </p14:xfrm>
          </p:contentPart>
        </mc:Choice>
        <mc:Fallback>
          <p:pic>
            <p:nvPicPr>
              <p:cNvPr id="4" name="Ink 3">
                <a:extLst>
                  <a:ext uri="{FF2B5EF4-FFF2-40B4-BE49-F238E27FC236}">
                    <a16:creationId xmlns:a16="http://schemas.microsoft.com/office/drawing/2014/main" id="{9CE71FC6-F910-462B-8ACB-E09C07722F57}"/>
                  </a:ext>
                </a:extLst>
              </p:cNvPr>
              <p:cNvPicPr/>
              <p:nvPr/>
            </p:nvPicPr>
            <p:blipFill>
              <a:blip r:embed="rId8"/>
              <a:stretch>
                <a:fillRect/>
              </a:stretch>
            </p:blipFill>
            <p:spPr>
              <a:xfrm>
                <a:off x="4925880" y="1267920"/>
                <a:ext cx="1387440" cy="515880"/>
              </a:xfrm>
              <a:prstGeom prst="rect">
                <a:avLst/>
              </a:prstGeom>
            </p:spPr>
          </p:pic>
        </mc:Fallback>
      </mc:AlternateContent>
    </p:spTree>
    <p:extLst>
      <p:ext uri="{BB962C8B-B14F-4D97-AF65-F5344CB8AC3E}">
        <p14:creationId xmlns:p14="http://schemas.microsoft.com/office/powerpoint/2010/main" val="407272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overcome diversity Issues:</a:t>
            </a:r>
          </a:p>
        </p:txBody>
      </p:sp>
      <p:sp>
        <p:nvSpPr>
          <p:cNvPr id="3" name="Content Placeholder 2"/>
          <p:cNvSpPr>
            <a:spLocks noGrp="1"/>
          </p:cNvSpPr>
          <p:nvPr>
            <p:ph idx="1"/>
          </p:nvPr>
        </p:nvSpPr>
        <p:spPr/>
        <p:txBody>
          <a:bodyPr>
            <a:normAutofit fontScale="92500"/>
          </a:bodyPr>
          <a:lstStyle/>
          <a:p>
            <a:r>
              <a:rPr lang="en-US"/>
              <a:t>Planning and Implementation</a:t>
            </a:r>
          </a:p>
          <a:p>
            <a:pPr lvl="1"/>
            <a:r>
              <a:rPr lang="en-US"/>
              <a:t>Business managers, must be able to plan and execute a diversity plan. This involves mapping out a way to create an appreciation for diversity in all employees in your office. </a:t>
            </a:r>
          </a:p>
          <a:p>
            <a:r>
              <a:rPr lang="en-US"/>
              <a:t>Conflict Resolution Skills</a:t>
            </a:r>
          </a:p>
          <a:p>
            <a:pPr lvl="1"/>
            <a:r>
              <a:rPr lang="en-US"/>
              <a:t>An essential tool to managing workplace diversity is the ability to handle conflict. Disagreements that arise because of cultural differences must be handled promptly and swiftly as to not decrease productivity in the workplace.</a:t>
            </a:r>
          </a:p>
          <a:p>
            <a:r>
              <a:rPr lang="en-US"/>
              <a:t>Communication</a:t>
            </a:r>
          </a:p>
          <a:p>
            <a:pPr lvl="1"/>
            <a:r>
              <a:rPr lang="en-US"/>
              <a:t>Good communication is one of the best ways to manage diversity in the workplace. Encourage your employees to share concerns as they arise. Every employee should feel equally important to the company.</a:t>
            </a:r>
          </a:p>
          <a:p>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A127D4E-9C1D-46DA-AB20-6B4194054288}"/>
                  </a:ext>
                </a:extLst>
              </p14:cNvPr>
              <p14:cNvContentPartPr/>
              <p14:nvPr/>
            </p14:nvContentPartPr>
            <p14:xfrm>
              <a:off x="849960" y="2152080"/>
              <a:ext cx="3791880" cy="2982240"/>
            </p14:xfrm>
          </p:contentPart>
        </mc:Choice>
        <mc:Fallback>
          <p:pic>
            <p:nvPicPr>
              <p:cNvPr id="5" name="Ink 4">
                <a:extLst>
                  <a:ext uri="{FF2B5EF4-FFF2-40B4-BE49-F238E27FC236}">
                    <a16:creationId xmlns:a16="http://schemas.microsoft.com/office/drawing/2014/main" id="{AA127D4E-9C1D-46DA-AB20-6B4194054288}"/>
                  </a:ext>
                </a:extLst>
              </p:cNvPr>
              <p:cNvPicPr/>
              <p:nvPr/>
            </p:nvPicPr>
            <p:blipFill>
              <a:blip r:embed="rId3"/>
              <a:stretch>
                <a:fillRect/>
              </a:stretch>
            </p:blipFill>
            <p:spPr>
              <a:xfrm>
                <a:off x="840600" y="2142720"/>
                <a:ext cx="3810600" cy="3000960"/>
              </a:xfrm>
              <a:prstGeom prst="rect">
                <a:avLst/>
              </a:prstGeom>
            </p:spPr>
          </p:pic>
        </mc:Fallback>
      </mc:AlternateContent>
    </p:spTree>
    <p:extLst>
      <p:ext uri="{BB962C8B-B14F-4D97-AF65-F5344CB8AC3E}">
        <p14:creationId xmlns:p14="http://schemas.microsoft.com/office/powerpoint/2010/main" val="3421287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0E05-BE50-4B50-A60E-CE3F5157E5AC}"/>
              </a:ext>
            </a:extLst>
          </p:cNvPr>
          <p:cNvSpPr>
            <a:spLocks noGrp="1"/>
          </p:cNvSpPr>
          <p:nvPr>
            <p:ph type="title"/>
          </p:nvPr>
        </p:nvSpPr>
        <p:spPr>
          <a:xfrm>
            <a:off x="838200" y="365125"/>
            <a:ext cx="10515600" cy="1168253"/>
          </a:xfrm>
        </p:spPr>
        <p:txBody>
          <a:bodyPr/>
          <a:lstStyle/>
          <a:p>
            <a:r>
              <a:rPr lang="en-US" sz="4000" dirty="0"/>
              <a:t>Exercise:</a:t>
            </a:r>
            <a:r>
              <a:rPr lang="en-US" dirty="0"/>
              <a:t> </a:t>
            </a:r>
          </a:p>
        </p:txBody>
      </p:sp>
      <p:sp>
        <p:nvSpPr>
          <p:cNvPr id="3" name="Content Placeholder 2">
            <a:extLst>
              <a:ext uri="{FF2B5EF4-FFF2-40B4-BE49-F238E27FC236}">
                <a16:creationId xmlns:a16="http://schemas.microsoft.com/office/drawing/2014/main" id="{15288893-C6A4-42EB-8546-271BFDE2FF7D}"/>
              </a:ext>
            </a:extLst>
          </p:cNvPr>
          <p:cNvSpPr>
            <a:spLocks noGrp="1"/>
          </p:cNvSpPr>
          <p:nvPr>
            <p:ph idx="1"/>
          </p:nvPr>
        </p:nvSpPr>
        <p:spPr/>
        <p:txBody>
          <a:bodyPr>
            <a:normAutofit lnSpcReduction="10000"/>
          </a:bodyPr>
          <a:lstStyle/>
          <a:p>
            <a:r>
              <a:rPr lang="en-US" dirty="0"/>
              <a:t>Analyze your team based on factors like:</a:t>
            </a:r>
          </a:p>
          <a:p>
            <a:pPr lvl="1"/>
            <a:r>
              <a:rPr lang="en-US" dirty="0"/>
              <a:t>Gender</a:t>
            </a:r>
          </a:p>
          <a:p>
            <a:pPr lvl="1"/>
            <a:r>
              <a:rPr lang="en-US" dirty="0"/>
              <a:t>Religious belief</a:t>
            </a:r>
          </a:p>
          <a:p>
            <a:pPr lvl="1"/>
            <a:r>
              <a:rPr lang="en-US" dirty="0"/>
              <a:t>Those who attended to mixed schools, Girls/Boys schools</a:t>
            </a:r>
          </a:p>
          <a:p>
            <a:pPr lvl="1"/>
            <a:r>
              <a:rPr lang="en-US" dirty="0"/>
              <a:t>From Western Province, Outside</a:t>
            </a:r>
          </a:p>
          <a:p>
            <a:r>
              <a:rPr lang="en-US" dirty="0"/>
              <a:t>Discuss how you can get those differences for the benefit of project’s success</a:t>
            </a:r>
          </a:p>
          <a:p>
            <a:r>
              <a:rPr lang="en-US" altLang="en-US" dirty="0">
                <a:latin typeface="Calibri" panose="020F0502020204030204" pitchFamily="34" charset="0"/>
              </a:rPr>
              <a:t>Write a reflective journal about one of the diversity experience or issue, you faced with your project team or in your life  </a:t>
            </a:r>
          </a:p>
          <a:p>
            <a:r>
              <a:rPr lang="en-US" altLang="en-US" dirty="0">
                <a:solidFill>
                  <a:srgbClr val="FF0000"/>
                </a:solidFill>
                <a:latin typeface="Calibri" panose="020F0502020204030204" pitchFamily="34" charset="0"/>
              </a:rPr>
              <a:t>Submit your assignment as a PDF on or before midnight 31</a:t>
            </a:r>
            <a:r>
              <a:rPr lang="en-US" altLang="en-US" baseline="30000" dirty="0">
                <a:solidFill>
                  <a:srgbClr val="FF0000"/>
                </a:solidFill>
                <a:latin typeface="Calibri" panose="020F0502020204030204" pitchFamily="34" charset="0"/>
              </a:rPr>
              <a:t>st </a:t>
            </a:r>
            <a:r>
              <a:rPr lang="en-US" altLang="en-US" dirty="0">
                <a:solidFill>
                  <a:srgbClr val="FF0000"/>
                </a:solidFill>
                <a:latin typeface="Calibri" panose="020F0502020204030204" pitchFamily="34" charset="0"/>
              </a:rPr>
              <a:t>August, 2021.</a:t>
            </a:r>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F973837-3651-4E98-83B0-33C696ACF1F1}"/>
                  </a:ext>
                </a:extLst>
              </p14:cNvPr>
              <p14:cNvContentPartPr/>
              <p14:nvPr/>
            </p14:nvContentPartPr>
            <p14:xfrm>
              <a:off x="2685240" y="2460240"/>
              <a:ext cx="7967160" cy="3121560"/>
            </p14:xfrm>
          </p:contentPart>
        </mc:Choice>
        <mc:Fallback>
          <p:pic>
            <p:nvPicPr>
              <p:cNvPr id="5" name="Ink 4">
                <a:extLst>
                  <a:ext uri="{FF2B5EF4-FFF2-40B4-BE49-F238E27FC236}">
                    <a16:creationId xmlns:a16="http://schemas.microsoft.com/office/drawing/2014/main" id="{6F973837-3651-4E98-83B0-33C696ACF1F1}"/>
                  </a:ext>
                </a:extLst>
              </p:cNvPr>
              <p:cNvPicPr/>
              <p:nvPr/>
            </p:nvPicPr>
            <p:blipFill>
              <a:blip r:embed="rId4"/>
              <a:stretch>
                <a:fillRect/>
              </a:stretch>
            </p:blipFill>
            <p:spPr>
              <a:xfrm>
                <a:off x="2675880" y="2450880"/>
                <a:ext cx="7985880" cy="3140280"/>
              </a:xfrm>
              <a:prstGeom prst="rect">
                <a:avLst/>
              </a:prstGeom>
            </p:spPr>
          </p:pic>
        </mc:Fallback>
      </mc:AlternateContent>
    </p:spTree>
    <p:extLst>
      <p:ext uri="{BB962C8B-B14F-4D97-AF65-F5344CB8AC3E}">
        <p14:creationId xmlns:p14="http://schemas.microsoft.com/office/powerpoint/2010/main" val="391622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3C9D-67A1-4787-ADF1-A50132D8C907}"/>
              </a:ext>
            </a:extLst>
          </p:cNvPr>
          <p:cNvSpPr>
            <a:spLocks noGrp="1"/>
          </p:cNvSpPr>
          <p:nvPr>
            <p:ph type="title"/>
          </p:nvPr>
        </p:nvSpPr>
        <p:spPr/>
        <p:txBody>
          <a:bodyPr/>
          <a:lstStyle/>
          <a:p>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Embrace</a:t>
            </a:r>
            <a:endParaRPr lang="en-US" dirty="0"/>
          </a:p>
        </p:txBody>
      </p:sp>
      <p:pic>
        <p:nvPicPr>
          <p:cNvPr id="7" name="Picture 6">
            <a:extLst>
              <a:ext uri="{FF2B5EF4-FFF2-40B4-BE49-F238E27FC236}">
                <a16:creationId xmlns:a16="http://schemas.microsoft.com/office/drawing/2014/main" id="{E0E89FD7-4BCA-499E-AC7E-17F5DAA18CB5}"/>
              </a:ext>
            </a:extLst>
          </p:cNvPr>
          <p:cNvPicPr>
            <a:picLocks noChangeAspect="1"/>
          </p:cNvPicPr>
          <p:nvPr/>
        </p:nvPicPr>
        <p:blipFill>
          <a:blip r:embed="rId2"/>
          <a:stretch>
            <a:fillRect/>
          </a:stretch>
        </p:blipFill>
        <p:spPr>
          <a:xfrm>
            <a:off x="3462338" y="1643062"/>
            <a:ext cx="4429638" cy="3003823"/>
          </a:xfrm>
          <a:prstGeom prst="rect">
            <a:avLst/>
          </a:prstGeom>
        </p:spPr>
      </p:pic>
      <p:sp>
        <p:nvSpPr>
          <p:cNvPr id="9" name="TextBox 8">
            <a:extLst>
              <a:ext uri="{FF2B5EF4-FFF2-40B4-BE49-F238E27FC236}">
                <a16:creationId xmlns:a16="http://schemas.microsoft.com/office/drawing/2014/main" id="{1EC93DBA-EDBA-4282-9FBD-AEA91CABB614}"/>
              </a:ext>
            </a:extLst>
          </p:cNvPr>
          <p:cNvSpPr txBox="1"/>
          <p:nvPr/>
        </p:nvSpPr>
        <p:spPr>
          <a:xfrm>
            <a:off x="1077937" y="4753273"/>
            <a:ext cx="10036126" cy="461665"/>
          </a:xfrm>
          <a:prstGeom prst="rect">
            <a:avLst/>
          </a:prstGeom>
          <a:noFill/>
        </p:spPr>
        <p:txBody>
          <a:bodyPr wrap="square">
            <a:spAutoFit/>
          </a:bodyPr>
          <a:lstStyle/>
          <a:p>
            <a:r>
              <a:rPr lang="en-US" sz="2400" dirty="0"/>
              <a:t>Embrace: hold (someone) closely in one's arms, especially as a sign of affection</a:t>
            </a:r>
          </a:p>
        </p:txBody>
      </p:sp>
      <p:sp>
        <p:nvSpPr>
          <p:cNvPr id="11" name="TextBox 10">
            <a:extLst>
              <a:ext uri="{FF2B5EF4-FFF2-40B4-BE49-F238E27FC236}">
                <a16:creationId xmlns:a16="http://schemas.microsoft.com/office/drawing/2014/main" id="{E69B9186-885F-45CD-A799-BF9840D8A5F3}"/>
              </a:ext>
            </a:extLst>
          </p:cNvPr>
          <p:cNvSpPr txBox="1"/>
          <p:nvPr/>
        </p:nvSpPr>
        <p:spPr>
          <a:xfrm>
            <a:off x="1077937" y="5463157"/>
            <a:ext cx="9838592" cy="830997"/>
          </a:xfrm>
          <a:prstGeom prst="rect">
            <a:avLst/>
          </a:prstGeom>
          <a:noFill/>
        </p:spPr>
        <p:txBody>
          <a:bodyPr wrap="square">
            <a:spAutoFit/>
          </a:bodyPr>
          <a:lstStyle/>
          <a:p>
            <a:r>
              <a:rPr lang="en-US" sz="2400" dirty="0">
                <a:solidFill>
                  <a:srgbClr val="7030A0"/>
                </a:solidFill>
              </a:rPr>
              <a:t>Inclusion</a:t>
            </a:r>
            <a:r>
              <a:rPr lang="en-US" sz="2400" dirty="0"/>
              <a:t> is a sense of belonging. Inclusive cultures make people feel respected and valued for who they are as an individual or group.</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1A38254-1573-4322-90FA-011372A6671D}"/>
                  </a:ext>
                </a:extLst>
              </p14:cNvPr>
              <p14:cNvContentPartPr/>
              <p14:nvPr/>
            </p14:nvContentPartPr>
            <p14:xfrm>
              <a:off x="1105560" y="2067120"/>
              <a:ext cx="9118440" cy="4248000"/>
            </p14:xfrm>
          </p:contentPart>
        </mc:Choice>
        <mc:Fallback>
          <p:pic>
            <p:nvPicPr>
              <p:cNvPr id="3" name="Ink 2">
                <a:extLst>
                  <a:ext uri="{FF2B5EF4-FFF2-40B4-BE49-F238E27FC236}">
                    <a16:creationId xmlns:a16="http://schemas.microsoft.com/office/drawing/2014/main" id="{E1A38254-1573-4322-90FA-011372A6671D}"/>
                  </a:ext>
                </a:extLst>
              </p:cNvPr>
              <p:cNvPicPr/>
              <p:nvPr/>
            </p:nvPicPr>
            <p:blipFill>
              <a:blip r:embed="rId4"/>
              <a:stretch>
                <a:fillRect/>
              </a:stretch>
            </p:blipFill>
            <p:spPr>
              <a:xfrm>
                <a:off x="1096200" y="2057760"/>
                <a:ext cx="9137160" cy="4266720"/>
              </a:xfrm>
              <a:prstGeom prst="rect">
                <a:avLst/>
              </a:prstGeom>
            </p:spPr>
          </p:pic>
        </mc:Fallback>
      </mc:AlternateContent>
    </p:spTree>
    <p:extLst>
      <p:ext uri="{BB962C8B-B14F-4D97-AF65-F5344CB8AC3E}">
        <p14:creationId xmlns:p14="http://schemas.microsoft.com/office/powerpoint/2010/main" val="300897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47FC-1B18-4871-A927-B2D6076405C1}"/>
              </a:ext>
            </a:extLst>
          </p:cNvPr>
          <p:cNvSpPr>
            <a:spLocks noGrp="1"/>
          </p:cNvSpPr>
          <p:nvPr>
            <p:ph type="title"/>
          </p:nvPr>
        </p:nvSpPr>
        <p:spPr>
          <a:xfrm>
            <a:off x="433136" y="5091762"/>
            <a:ext cx="7953701" cy="1264588"/>
          </a:xfrm>
        </p:spPr>
        <p:txBody>
          <a:bodyPr vert="horz" lIns="91440" tIns="45720" rIns="91440" bIns="45720" rtlCol="0" anchor="ctr">
            <a:normAutofit/>
          </a:bodyPr>
          <a:lstStyle/>
          <a:p>
            <a:pPr algn="r"/>
            <a:r>
              <a:rPr lang="en-US" sz="4800" dirty="0"/>
              <a:t>Team Diversity &amp; Performance</a:t>
            </a:r>
          </a:p>
        </p:txBody>
      </p:sp>
      <p:pic>
        <p:nvPicPr>
          <p:cNvPr id="5" name="Content Placeholder 4">
            <a:extLst>
              <a:ext uri="{FF2B5EF4-FFF2-40B4-BE49-F238E27FC236}">
                <a16:creationId xmlns:a16="http://schemas.microsoft.com/office/drawing/2014/main" id="{CED0471F-2D78-46BF-A96B-847CBDD486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086" b="10127"/>
          <a:stretch/>
        </p:blipFill>
        <p:spPr>
          <a:xfrm>
            <a:off x="-3983" y="10"/>
            <a:ext cx="12192000" cy="4571990"/>
          </a:xfrm>
          <a:prstGeom prst="rect">
            <a:avLst/>
          </a:prstGeom>
        </p:spPr>
      </p:pic>
      <p:cxnSp>
        <p:nvCxnSpPr>
          <p:cNvPr id="10" name="Straight Connector 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BF9DF77-C113-45B7-A5A9-BE4C7A848472}"/>
                  </a:ext>
                </a:extLst>
              </p14:cNvPr>
              <p14:cNvContentPartPr/>
              <p14:nvPr/>
            </p14:nvContentPartPr>
            <p14:xfrm>
              <a:off x="1192680" y="490680"/>
              <a:ext cx="9538920" cy="3687480"/>
            </p14:xfrm>
          </p:contentPart>
        </mc:Choice>
        <mc:Fallback>
          <p:pic>
            <p:nvPicPr>
              <p:cNvPr id="4" name="Ink 3">
                <a:extLst>
                  <a:ext uri="{FF2B5EF4-FFF2-40B4-BE49-F238E27FC236}">
                    <a16:creationId xmlns:a16="http://schemas.microsoft.com/office/drawing/2014/main" id="{DBF9DF77-C113-45B7-A5A9-BE4C7A848472}"/>
                  </a:ext>
                </a:extLst>
              </p:cNvPr>
              <p:cNvPicPr/>
              <p:nvPr/>
            </p:nvPicPr>
            <p:blipFill>
              <a:blip r:embed="rId4"/>
              <a:stretch>
                <a:fillRect/>
              </a:stretch>
            </p:blipFill>
            <p:spPr>
              <a:xfrm>
                <a:off x="1183320" y="481320"/>
                <a:ext cx="9557640" cy="3706200"/>
              </a:xfrm>
              <a:prstGeom prst="rect">
                <a:avLst/>
              </a:prstGeom>
            </p:spPr>
          </p:pic>
        </mc:Fallback>
      </mc:AlternateContent>
    </p:spTree>
    <p:extLst>
      <p:ext uri="{BB962C8B-B14F-4D97-AF65-F5344CB8AC3E}">
        <p14:creationId xmlns:p14="http://schemas.microsoft.com/office/powerpoint/2010/main" val="13119784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0916" y="636753"/>
            <a:ext cx="5609997" cy="769441"/>
          </a:xfrm>
          <a:prstGeom prst="rect">
            <a:avLst/>
          </a:prstGeom>
          <a:noFill/>
        </p:spPr>
        <p:txBody>
          <a:bodyPr wrap="none" rtlCol="0">
            <a:spAutoFit/>
          </a:bodyPr>
          <a:lstStyle/>
          <a:p>
            <a:r>
              <a:rPr lang="en-US" sz="4400"/>
              <a:t>What is team Diversity?</a:t>
            </a:r>
          </a:p>
        </p:txBody>
      </p:sp>
      <p:sp>
        <p:nvSpPr>
          <p:cNvPr id="7" name="Rectangle 6"/>
          <p:cNvSpPr/>
          <p:nvPr/>
        </p:nvSpPr>
        <p:spPr>
          <a:xfrm>
            <a:off x="601538" y="1763607"/>
            <a:ext cx="10727644" cy="1077218"/>
          </a:xfrm>
          <a:prstGeom prst="rect">
            <a:avLst/>
          </a:prstGeom>
        </p:spPr>
        <p:txBody>
          <a:bodyPr wrap="square">
            <a:spAutoFit/>
          </a:bodyPr>
          <a:lstStyle/>
          <a:p>
            <a:r>
              <a:rPr lang="en-US" sz="3200" dirty="0"/>
              <a:t>Team Diversity is the significant uniqueness of each individual on a team</a:t>
            </a:r>
          </a:p>
        </p:txBody>
      </p:sp>
      <p:sp>
        <p:nvSpPr>
          <p:cNvPr id="8" name="TextBox 7"/>
          <p:cNvSpPr txBox="1"/>
          <p:nvPr/>
        </p:nvSpPr>
        <p:spPr>
          <a:xfrm>
            <a:off x="1792597" y="3105862"/>
            <a:ext cx="2555636" cy="2523768"/>
          </a:xfrm>
          <a:prstGeom prst="rect">
            <a:avLst/>
          </a:prstGeom>
          <a:noFill/>
        </p:spPr>
        <p:txBody>
          <a:bodyPr wrap="none" rtlCol="0">
            <a:spAutoFit/>
          </a:bodyPr>
          <a:lstStyle/>
          <a:p>
            <a:r>
              <a:rPr lang="en-US" sz="2800" dirty="0"/>
              <a:t>This includes,</a:t>
            </a:r>
          </a:p>
          <a:p>
            <a:pPr marL="1200150" lvl="2" indent="-285750">
              <a:buFont typeface="Wingdings" panose="05000000000000000000" pitchFamily="2" charset="2"/>
              <a:buChar char="ü"/>
            </a:pPr>
            <a:r>
              <a:rPr lang="en-US" sz="2800" dirty="0"/>
              <a:t>Religion</a:t>
            </a:r>
          </a:p>
          <a:p>
            <a:pPr marL="1200150" lvl="2" indent="-285750">
              <a:buFont typeface="Wingdings" panose="05000000000000000000" pitchFamily="2" charset="2"/>
              <a:buChar char="ü"/>
            </a:pPr>
            <a:r>
              <a:rPr lang="en-US" sz="2800" dirty="0"/>
              <a:t>Gender</a:t>
            </a:r>
          </a:p>
          <a:p>
            <a:pPr marL="1200150" lvl="2" indent="-285750">
              <a:buFont typeface="Wingdings" panose="05000000000000000000" pitchFamily="2" charset="2"/>
              <a:buChar char="ü"/>
            </a:pPr>
            <a:r>
              <a:rPr lang="en-US" sz="2800" dirty="0"/>
              <a:t>Age</a:t>
            </a:r>
          </a:p>
          <a:p>
            <a:pPr marL="1200150" lvl="2" indent="-285750">
              <a:buFont typeface="Wingdings" panose="05000000000000000000" pitchFamily="2" charset="2"/>
              <a:buChar char="ü"/>
            </a:pPr>
            <a:r>
              <a:rPr lang="en-US" sz="2800" dirty="0"/>
              <a:t>Race</a:t>
            </a:r>
          </a:p>
          <a:p>
            <a:pPr marL="1200150" lvl="2" indent="-285750">
              <a:buFont typeface="Wingdings" panose="05000000000000000000" pitchFamily="2" charset="2"/>
              <a:buChar char="ü"/>
            </a:pPr>
            <a:endParaRPr lang="en-US" dirty="0"/>
          </a:p>
        </p:txBody>
      </p:sp>
      <p:sp>
        <p:nvSpPr>
          <p:cNvPr id="11" name="TextBox 10"/>
          <p:cNvSpPr txBox="1"/>
          <p:nvPr/>
        </p:nvSpPr>
        <p:spPr>
          <a:xfrm>
            <a:off x="6220913" y="3105862"/>
            <a:ext cx="3417154" cy="2523768"/>
          </a:xfrm>
          <a:prstGeom prst="rect">
            <a:avLst/>
          </a:prstGeom>
          <a:noFill/>
        </p:spPr>
        <p:txBody>
          <a:bodyPr wrap="none" rtlCol="0">
            <a:spAutoFit/>
          </a:bodyPr>
          <a:lstStyle/>
          <a:p>
            <a:r>
              <a:rPr lang="en-US" sz="2800" dirty="0"/>
              <a:t>Also </a:t>
            </a:r>
          </a:p>
          <a:p>
            <a:pPr marL="1200150" lvl="2" indent="-285750">
              <a:buFont typeface="Wingdings" panose="05000000000000000000" pitchFamily="2" charset="2"/>
              <a:buChar char="ü"/>
            </a:pPr>
            <a:r>
              <a:rPr lang="en-US" sz="2800" dirty="0"/>
              <a:t>Introverts</a:t>
            </a:r>
          </a:p>
          <a:p>
            <a:pPr marL="1200150" lvl="2" indent="-285750">
              <a:buFont typeface="Wingdings" panose="05000000000000000000" pitchFamily="2" charset="2"/>
              <a:buChar char="ü"/>
            </a:pPr>
            <a:r>
              <a:rPr lang="en-US" sz="2800" dirty="0"/>
              <a:t>Extroverts</a:t>
            </a:r>
          </a:p>
          <a:p>
            <a:pPr marL="1200150" lvl="2" indent="-285750">
              <a:buFont typeface="Wingdings" panose="05000000000000000000" pitchFamily="2" charset="2"/>
              <a:buChar char="ü"/>
            </a:pPr>
            <a:r>
              <a:rPr lang="en-US" sz="2800" dirty="0"/>
              <a:t>Liberals</a:t>
            </a:r>
          </a:p>
          <a:p>
            <a:pPr marL="1200150" lvl="2" indent="-285750">
              <a:buFont typeface="Wingdings" panose="05000000000000000000" pitchFamily="2" charset="2"/>
              <a:buChar char="ü"/>
            </a:pPr>
            <a:r>
              <a:rPr lang="en-US" sz="2800" dirty="0"/>
              <a:t>Conservatives</a:t>
            </a:r>
          </a:p>
          <a:p>
            <a:pPr lvl="2"/>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EAC485A-A1DE-4150-A074-BDDCE8909B3D}"/>
                  </a:ext>
                </a:extLst>
              </p14:cNvPr>
              <p14:cNvContentPartPr/>
              <p14:nvPr/>
            </p14:nvContentPartPr>
            <p14:xfrm>
              <a:off x="3468960" y="1065600"/>
              <a:ext cx="4662000" cy="4315680"/>
            </p14:xfrm>
          </p:contentPart>
        </mc:Choice>
        <mc:Fallback>
          <p:pic>
            <p:nvPicPr>
              <p:cNvPr id="3" name="Ink 2">
                <a:extLst>
                  <a:ext uri="{FF2B5EF4-FFF2-40B4-BE49-F238E27FC236}">
                    <a16:creationId xmlns:a16="http://schemas.microsoft.com/office/drawing/2014/main" id="{6EAC485A-A1DE-4150-A074-BDDCE8909B3D}"/>
                  </a:ext>
                </a:extLst>
              </p:cNvPr>
              <p:cNvPicPr/>
              <p:nvPr/>
            </p:nvPicPr>
            <p:blipFill>
              <a:blip r:embed="rId3"/>
              <a:stretch>
                <a:fillRect/>
              </a:stretch>
            </p:blipFill>
            <p:spPr>
              <a:xfrm>
                <a:off x="3459600" y="1056240"/>
                <a:ext cx="4680720" cy="4334400"/>
              </a:xfrm>
              <a:prstGeom prst="rect">
                <a:avLst/>
              </a:prstGeom>
            </p:spPr>
          </p:pic>
        </mc:Fallback>
      </mc:AlternateContent>
    </p:spTree>
    <p:extLst>
      <p:ext uri="{BB962C8B-B14F-4D97-AF65-F5344CB8AC3E}">
        <p14:creationId xmlns:p14="http://schemas.microsoft.com/office/powerpoint/2010/main" val="120755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91" y="407328"/>
            <a:ext cx="9276471" cy="1325563"/>
          </a:xfrm>
        </p:spPr>
        <p:txBody>
          <a:bodyPr/>
          <a:lstStyle/>
          <a:p>
            <a:r>
              <a:rPr lang="en-US" dirty="0"/>
              <a:t>Religious Diversity</a:t>
            </a:r>
          </a:p>
        </p:txBody>
      </p:sp>
      <p:sp>
        <p:nvSpPr>
          <p:cNvPr id="8" name="Rectangle 7"/>
          <p:cNvSpPr/>
          <p:nvPr/>
        </p:nvSpPr>
        <p:spPr>
          <a:xfrm>
            <a:off x="604836" y="1732891"/>
            <a:ext cx="10748964" cy="4401205"/>
          </a:xfrm>
          <a:prstGeom prst="rect">
            <a:avLst/>
          </a:prstGeom>
        </p:spPr>
        <p:txBody>
          <a:bodyPr wrap="square">
            <a:spAutoFit/>
          </a:bodyPr>
          <a:lstStyle/>
          <a:p>
            <a:r>
              <a:rPr lang="en-US" sz="2800" dirty="0"/>
              <a:t>Religion </a:t>
            </a:r>
          </a:p>
          <a:p>
            <a:r>
              <a:rPr lang="en-US" sz="2800" dirty="0"/>
              <a:t>It will bring lot of benefits by getting </a:t>
            </a:r>
          </a:p>
          <a:p>
            <a:r>
              <a:rPr lang="en-US" sz="2800" dirty="0"/>
              <a:t>many view points in decision making.</a:t>
            </a:r>
          </a:p>
          <a:p>
            <a:endParaRPr lang="en-US" sz="2800" dirty="0"/>
          </a:p>
          <a:p>
            <a:r>
              <a:rPr lang="en-US" sz="2800" dirty="0"/>
              <a:t>But this is the most challenging diversity aspect to handle.</a:t>
            </a:r>
          </a:p>
          <a:p>
            <a:r>
              <a:rPr lang="en-US" sz="2800" dirty="0"/>
              <a:t>It has to be effectively managed by:</a:t>
            </a:r>
          </a:p>
          <a:p>
            <a:r>
              <a:rPr lang="en-US" sz="2800" dirty="0"/>
              <a:t>	Training all employees to educate company policy </a:t>
            </a:r>
          </a:p>
          <a:p>
            <a:r>
              <a:rPr lang="en-US" sz="2800" dirty="0"/>
              <a:t>	Be fair in giving time for religious observations</a:t>
            </a:r>
          </a:p>
          <a:p>
            <a:r>
              <a:rPr lang="en-US" sz="2800" dirty="0"/>
              <a:t>	Encourage employees to accept differences</a:t>
            </a:r>
          </a:p>
          <a:p>
            <a:r>
              <a:rPr lang="en-US" sz="2800" dirty="0"/>
              <a:t>	Avoid overacting to simple things and not to tolerate serious issues</a:t>
            </a:r>
          </a:p>
        </p:txBody>
      </p:sp>
      <p:pic>
        <p:nvPicPr>
          <p:cNvPr id="4" name="Picture 3">
            <a:extLst>
              <a:ext uri="{FF2B5EF4-FFF2-40B4-BE49-F238E27FC236}">
                <a16:creationId xmlns:a16="http://schemas.microsoft.com/office/drawing/2014/main" id="{88C313F2-86F9-4500-912B-C52C3D3B0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844" y="664585"/>
            <a:ext cx="4534633" cy="2682793"/>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4392F232-05A5-447C-82D5-D44DA2867506}"/>
                  </a:ext>
                </a:extLst>
              </p14:cNvPr>
              <p14:cNvContentPartPr/>
              <p14:nvPr/>
            </p14:nvContentPartPr>
            <p14:xfrm>
              <a:off x="-1239535" y="2420363"/>
              <a:ext cx="7200" cy="16560"/>
            </p14:xfrm>
          </p:contentPart>
        </mc:Choice>
        <mc:Fallback>
          <p:pic>
            <p:nvPicPr>
              <p:cNvPr id="6" name="Ink 5">
                <a:extLst>
                  <a:ext uri="{FF2B5EF4-FFF2-40B4-BE49-F238E27FC236}">
                    <a16:creationId xmlns:a16="http://schemas.microsoft.com/office/drawing/2014/main" id="{4392F232-05A5-447C-82D5-D44DA2867506}"/>
                  </a:ext>
                </a:extLst>
              </p:cNvPr>
              <p:cNvPicPr/>
              <p:nvPr/>
            </p:nvPicPr>
            <p:blipFill>
              <a:blip r:embed="rId4"/>
              <a:stretch>
                <a:fillRect/>
              </a:stretch>
            </p:blipFill>
            <p:spPr>
              <a:xfrm>
                <a:off x="-1257535" y="2402723"/>
                <a:ext cx="4284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2D19C6C4-CE86-4352-ABD5-A78FDFDB0E50}"/>
                  </a:ext>
                </a:extLst>
              </p14:cNvPr>
              <p14:cNvContentPartPr/>
              <p14:nvPr/>
            </p14:nvContentPartPr>
            <p14:xfrm>
              <a:off x="1030320" y="1398600"/>
              <a:ext cx="5330520" cy="4730400"/>
            </p14:xfrm>
          </p:contentPart>
        </mc:Choice>
        <mc:Fallback>
          <p:pic>
            <p:nvPicPr>
              <p:cNvPr id="7" name="Ink 6">
                <a:extLst>
                  <a:ext uri="{FF2B5EF4-FFF2-40B4-BE49-F238E27FC236}">
                    <a16:creationId xmlns:a16="http://schemas.microsoft.com/office/drawing/2014/main" id="{2D19C6C4-CE86-4352-ABD5-A78FDFDB0E50}"/>
                  </a:ext>
                </a:extLst>
              </p:cNvPr>
              <p:cNvPicPr/>
              <p:nvPr/>
            </p:nvPicPr>
            <p:blipFill>
              <a:blip r:embed="rId6"/>
              <a:stretch>
                <a:fillRect/>
              </a:stretch>
            </p:blipFill>
            <p:spPr>
              <a:xfrm>
                <a:off x="1020960" y="1389240"/>
                <a:ext cx="5349240" cy="4749120"/>
              </a:xfrm>
              <a:prstGeom prst="rect">
                <a:avLst/>
              </a:prstGeom>
            </p:spPr>
          </p:pic>
        </mc:Fallback>
      </mc:AlternateContent>
    </p:spTree>
    <p:extLst>
      <p:ext uri="{BB962C8B-B14F-4D97-AF65-F5344CB8AC3E}">
        <p14:creationId xmlns:p14="http://schemas.microsoft.com/office/powerpoint/2010/main" val="308284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Diversity</a:t>
            </a:r>
          </a:p>
        </p:txBody>
      </p:sp>
      <p:sp>
        <p:nvSpPr>
          <p:cNvPr id="8" name="Rectangle 7"/>
          <p:cNvSpPr/>
          <p:nvPr/>
        </p:nvSpPr>
        <p:spPr>
          <a:xfrm>
            <a:off x="604836" y="1533048"/>
            <a:ext cx="10748964" cy="4216539"/>
          </a:xfrm>
          <a:prstGeom prst="rect">
            <a:avLst/>
          </a:prstGeom>
        </p:spPr>
        <p:txBody>
          <a:bodyPr wrap="square">
            <a:spAutoFit/>
          </a:bodyPr>
          <a:lstStyle/>
          <a:p>
            <a:r>
              <a:rPr lang="en-US" sz="2800" dirty="0"/>
              <a:t>Gender </a:t>
            </a:r>
          </a:p>
          <a:p>
            <a:pPr marL="342900" indent="-342900">
              <a:buFont typeface="Arial" panose="020B0604020202020204" pitchFamily="34" charset="0"/>
              <a:buChar char="•"/>
            </a:pPr>
            <a:r>
              <a:rPr lang="en-US" sz="2400" dirty="0"/>
              <a:t>Gender Diversity offers many benefits such as:</a:t>
            </a:r>
          </a:p>
          <a:p>
            <a:pPr marL="800100" lvl="1" indent="-342900">
              <a:buFont typeface="Arial" panose="020B0604020202020204" pitchFamily="34" charset="0"/>
              <a:buChar char="•"/>
            </a:pPr>
            <a:r>
              <a:rPr lang="en-US" sz="2400" dirty="0"/>
              <a:t>Widen organization’s (team’s) talent pool</a:t>
            </a:r>
          </a:p>
          <a:p>
            <a:pPr marL="800100" lvl="1" indent="-342900">
              <a:buFont typeface="Arial" panose="020B0604020202020204" pitchFamily="34" charset="0"/>
              <a:buChar char="•"/>
            </a:pPr>
            <a:r>
              <a:rPr lang="en-US" sz="2400" dirty="0"/>
              <a:t>Bring multiple perspectives</a:t>
            </a:r>
          </a:p>
          <a:p>
            <a:pPr marL="800100" lvl="1" indent="-342900">
              <a:buFont typeface="Arial" panose="020B0604020202020204" pitchFamily="34" charset="0"/>
              <a:buChar char="•"/>
            </a:pPr>
            <a:r>
              <a:rPr lang="en-US" sz="2400" dirty="0"/>
              <a:t>Enhanced collaboration</a:t>
            </a:r>
          </a:p>
          <a:p>
            <a:pPr marL="800100" lvl="1" indent="-342900">
              <a:buFont typeface="Arial" panose="020B0604020202020204" pitchFamily="34" charset="0"/>
              <a:buChar char="•"/>
            </a:pPr>
            <a:r>
              <a:rPr lang="en-US" sz="2400" dirty="0"/>
              <a:t>Improve staff retention</a:t>
            </a:r>
          </a:p>
          <a:p>
            <a:pPr marL="800100" lvl="1" indent="-342900">
              <a:buFont typeface="Arial" panose="020B0604020202020204" pitchFamily="34" charset="0"/>
              <a:buChar char="•"/>
            </a:pPr>
            <a:r>
              <a:rPr lang="en-US" sz="2400" dirty="0"/>
              <a:t>Better understand customer needs</a:t>
            </a:r>
          </a:p>
          <a:p>
            <a:pPr marL="800100" lvl="1" indent="-342900">
              <a:buFont typeface="Arial" panose="020B0604020202020204" pitchFamily="34" charset="0"/>
              <a:buChar char="•"/>
            </a:pPr>
            <a:r>
              <a:rPr lang="en-US" sz="2400" dirty="0"/>
              <a:t>Improve organization’s (team’s) reputation</a:t>
            </a:r>
          </a:p>
          <a:p>
            <a:pPr marL="342900" indent="-342900">
              <a:buFont typeface="Arial" panose="020B0604020202020204" pitchFamily="34" charset="0"/>
              <a:buChar char="•"/>
            </a:pPr>
            <a:r>
              <a:rPr lang="en-US" sz="2400" dirty="0"/>
              <a:t>Gender communication issues can strongly affect team interactions. </a:t>
            </a:r>
          </a:p>
          <a:p>
            <a:pPr marL="342900" indent="-342900">
              <a:buFont typeface="Arial" panose="020B0604020202020204" pitchFamily="34" charset="0"/>
              <a:buChar char="•"/>
            </a:pPr>
            <a:r>
              <a:rPr lang="en-US" sz="2400" dirty="0"/>
              <a:t>Gender communication issues can range from communication styles and perceptions, opportunities and even sexual harassment.</a:t>
            </a:r>
          </a:p>
        </p:txBody>
      </p:sp>
      <p:pic>
        <p:nvPicPr>
          <p:cNvPr id="10" name="Picture 9" descr="A group of people looking at a computer&#10;&#10;Description automatically generated">
            <a:extLst>
              <a:ext uri="{FF2B5EF4-FFF2-40B4-BE49-F238E27FC236}">
                <a16:creationId xmlns:a16="http://schemas.microsoft.com/office/drawing/2014/main" id="{2AFE19C4-8DFD-4B55-A00C-1D36A2E6F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050" y="1363186"/>
            <a:ext cx="4476750" cy="299085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E54F500-AC66-4C65-92E9-77B21007E67E}"/>
                  </a:ext>
                </a:extLst>
              </p14:cNvPr>
              <p14:cNvContentPartPr/>
              <p14:nvPr/>
            </p14:nvContentPartPr>
            <p14:xfrm>
              <a:off x="3825720" y="236160"/>
              <a:ext cx="5787360" cy="5477040"/>
            </p14:xfrm>
          </p:contentPart>
        </mc:Choice>
        <mc:Fallback>
          <p:pic>
            <p:nvPicPr>
              <p:cNvPr id="3" name="Ink 2">
                <a:extLst>
                  <a:ext uri="{FF2B5EF4-FFF2-40B4-BE49-F238E27FC236}">
                    <a16:creationId xmlns:a16="http://schemas.microsoft.com/office/drawing/2014/main" id="{1E54F500-AC66-4C65-92E9-77B21007E67E}"/>
                  </a:ext>
                </a:extLst>
              </p:cNvPr>
              <p:cNvPicPr/>
              <p:nvPr/>
            </p:nvPicPr>
            <p:blipFill>
              <a:blip r:embed="rId4"/>
              <a:stretch>
                <a:fillRect/>
              </a:stretch>
            </p:blipFill>
            <p:spPr>
              <a:xfrm>
                <a:off x="3816360" y="226800"/>
                <a:ext cx="5806080" cy="5495760"/>
              </a:xfrm>
              <a:prstGeom prst="rect">
                <a:avLst/>
              </a:prstGeom>
            </p:spPr>
          </p:pic>
        </mc:Fallback>
      </mc:AlternateContent>
    </p:spTree>
    <p:extLst>
      <p:ext uri="{BB962C8B-B14F-4D97-AF65-F5344CB8AC3E}">
        <p14:creationId xmlns:p14="http://schemas.microsoft.com/office/powerpoint/2010/main" val="3492369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 Diversity in a Team</a:t>
            </a:r>
          </a:p>
        </p:txBody>
      </p:sp>
      <p:sp>
        <p:nvSpPr>
          <p:cNvPr id="3" name="Content Placeholder 2"/>
          <p:cNvSpPr>
            <a:spLocks noGrp="1"/>
          </p:cNvSpPr>
          <p:nvPr>
            <p:ph idx="1"/>
          </p:nvPr>
        </p:nvSpPr>
        <p:spPr>
          <a:xfrm>
            <a:off x="838200" y="1473932"/>
            <a:ext cx="10515600" cy="2282141"/>
          </a:xfrm>
        </p:spPr>
        <p:txBody>
          <a:bodyPr/>
          <a:lstStyle/>
          <a:p>
            <a:r>
              <a:rPr lang="en-US" dirty="0"/>
              <a:t>Age Diversity</a:t>
            </a:r>
          </a:p>
          <a:p>
            <a:pPr marL="0" indent="0">
              <a:buNone/>
            </a:pPr>
            <a:r>
              <a:rPr lang="en-US" dirty="0"/>
              <a:t>- Brings different mindsets, increase flexibility of team members, decisions are well rounded because of diversity in opinions, Mutually get trained, strengthen new ideas and fast execution, work-life balance </a:t>
            </a:r>
          </a:p>
          <a:p>
            <a:endParaRPr lang="en-US" dirty="0"/>
          </a:p>
        </p:txBody>
      </p:sp>
      <p:pic>
        <p:nvPicPr>
          <p:cNvPr id="6" name="Picture 5" descr="A group of people posing for a photo&#10;&#10;Description automatically generated">
            <a:extLst>
              <a:ext uri="{FF2B5EF4-FFF2-40B4-BE49-F238E27FC236}">
                <a16:creationId xmlns:a16="http://schemas.microsoft.com/office/drawing/2014/main" id="{2FDDAECA-896F-409F-AA5F-0851964FD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990" y="3552972"/>
            <a:ext cx="6728020" cy="3080298"/>
          </a:xfrm>
          <a:prstGeom prst="rect">
            <a:avLst/>
          </a:prstGeom>
        </p:spPr>
      </p:pic>
      <p:pic>
        <p:nvPicPr>
          <p:cNvPr id="7" name="Picture 6" descr="Graphical user interface, table&#10;&#10;Description automatically generated">
            <a:extLst>
              <a:ext uri="{FF2B5EF4-FFF2-40B4-BE49-F238E27FC236}">
                <a16:creationId xmlns:a16="http://schemas.microsoft.com/office/drawing/2014/main" id="{9E2FF98A-DBD0-4F6D-921C-C3A0B21C5444}"/>
              </a:ext>
            </a:extLst>
          </p:cNvPr>
          <p:cNvPicPr>
            <a:picLocks noChangeAspect="1"/>
          </p:cNvPicPr>
          <p:nvPr/>
        </p:nvPicPr>
        <p:blipFill>
          <a:blip r:embed="rId3"/>
          <a:stretch>
            <a:fillRect/>
          </a:stretch>
        </p:blipFill>
        <p:spPr>
          <a:xfrm>
            <a:off x="3535628" y="4631759"/>
            <a:ext cx="5120743" cy="1969517"/>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7771D9F7-2ABA-41D3-94D8-2CCFC0922CA7}"/>
                  </a:ext>
                </a:extLst>
              </p14:cNvPr>
              <p14:cNvContentPartPr/>
              <p14:nvPr/>
            </p14:nvContentPartPr>
            <p14:xfrm>
              <a:off x="4670280" y="3360960"/>
              <a:ext cx="7054920" cy="3105000"/>
            </p14:xfrm>
          </p:contentPart>
        </mc:Choice>
        <mc:Fallback>
          <p:pic>
            <p:nvPicPr>
              <p:cNvPr id="8" name="Ink 7">
                <a:extLst>
                  <a:ext uri="{FF2B5EF4-FFF2-40B4-BE49-F238E27FC236}">
                    <a16:creationId xmlns:a16="http://schemas.microsoft.com/office/drawing/2014/main" id="{7771D9F7-2ABA-41D3-94D8-2CCFC0922CA7}"/>
                  </a:ext>
                </a:extLst>
              </p:cNvPr>
              <p:cNvPicPr/>
              <p:nvPr/>
            </p:nvPicPr>
            <p:blipFill>
              <a:blip r:embed="rId5"/>
              <a:stretch>
                <a:fillRect/>
              </a:stretch>
            </p:blipFill>
            <p:spPr>
              <a:xfrm>
                <a:off x="4660920" y="3351600"/>
                <a:ext cx="7073640" cy="3123720"/>
              </a:xfrm>
              <a:prstGeom prst="rect">
                <a:avLst/>
              </a:prstGeom>
            </p:spPr>
          </p:pic>
        </mc:Fallback>
      </mc:AlternateContent>
    </p:spTree>
    <p:extLst>
      <p:ext uri="{BB962C8B-B14F-4D97-AF65-F5344CB8AC3E}">
        <p14:creationId xmlns:p14="http://schemas.microsoft.com/office/powerpoint/2010/main" val="1980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OLD WORKERS</a:t>
            </a:r>
          </a:p>
        </p:txBody>
      </p:sp>
      <p:sp>
        <p:nvSpPr>
          <p:cNvPr id="3" name="Content Placeholder 2"/>
          <p:cNvSpPr>
            <a:spLocks noGrp="1"/>
          </p:cNvSpPr>
          <p:nvPr>
            <p:ph idx="1"/>
          </p:nvPr>
        </p:nvSpPr>
        <p:spPr>
          <a:xfrm>
            <a:off x="838201" y="1825625"/>
            <a:ext cx="4746674" cy="4351338"/>
          </a:xfrm>
        </p:spPr>
        <p:txBody>
          <a:bodyPr>
            <a:normAutofit fontScale="92500" lnSpcReduction="20000"/>
          </a:bodyPr>
          <a:lstStyle/>
          <a:p>
            <a:pPr marL="0" indent="0">
              <a:buNone/>
            </a:pPr>
            <a:r>
              <a:rPr lang="en-US" dirty="0"/>
              <a:t>1. Dedicated </a:t>
            </a:r>
          </a:p>
          <a:p>
            <a:pPr marL="0" indent="0">
              <a:buNone/>
            </a:pPr>
            <a:r>
              <a:rPr lang="en-US" dirty="0"/>
              <a:t>2. Punctuality </a:t>
            </a:r>
          </a:p>
          <a:p>
            <a:pPr marL="0" indent="0">
              <a:buNone/>
            </a:pPr>
            <a:r>
              <a:rPr lang="en-US" dirty="0"/>
              <a:t>3. Honesty </a:t>
            </a:r>
          </a:p>
          <a:p>
            <a:pPr marL="0" indent="0">
              <a:buNone/>
            </a:pPr>
            <a:r>
              <a:rPr lang="en-US" dirty="0"/>
              <a:t>4. Detail-oriented, </a:t>
            </a:r>
          </a:p>
          <a:p>
            <a:pPr marL="0" indent="0">
              <a:buNone/>
            </a:pPr>
            <a:r>
              <a:rPr lang="en-US" dirty="0"/>
              <a:t>5. Good listeners </a:t>
            </a:r>
          </a:p>
          <a:p>
            <a:pPr marL="0" indent="0">
              <a:buNone/>
            </a:pPr>
            <a:r>
              <a:rPr lang="en-US" dirty="0"/>
              <a:t>6. Pride in a job </a:t>
            </a:r>
          </a:p>
          <a:p>
            <a:pPr marL="0" indent="0">
              <a:buNone/>
            </a:pPr>
            <a:r>
              <a:rPr lang="en-US" dirty="0"/>
              <a:t>7. Organizational skills </a:t>
            </a:r>
          </a:p>
          <a:p>
            <a:pPr marL="0" indent="0">
              <a:buNone/>
            </a:pPr>
            <a:r>
              <a:rPr lang="en-US" dirty="0"/>
              <a:t>8. Efficiency </a:t>
            </a:r>
          </a:p>
          <a:p>
            <a:pPr marL="0" indent="0">
              <a:buNone/>
            </a:pPr>
            <a:r>
              <a:rPr lang="en-US" dirty="0"/>
              <a:t>9. Maturity </a:t>
            </a:r>
          </a:p>
          <a:p>
            <a:pPr marL="0" indent="0">
              <a:buNone/>
            </a:pPr>
            <a:r>
              <a:rPr lang="en-US" dirty="0"/>
              <a:t>10. Communication skills</a:t>
            </a:r>
          </a:p>
        </p:txBody>
      </p:sp>
      <p:sp>
        <p:nvSpPr>
          <p:cNvPr id="6" name="Rectangle 5"/>
          <p:cNvSpPr/>
          <p:nvPr/>
        </p:nvSpPr>
        <p:spPr>
          <a:xfrm>
            <a:off x="6096000" y="5992297"/>
            <a:ext cx="4606517" cy="369332"/>
          </a:xfrm>
          <a:prstGeom prst="rect">
            <a:avLst/>
          </a:prstGeom>
        </p:spPr>
        <p:txBody>
          <a:bodyPr wrap="none">
            <a:spAutoFit/>
          </a:bodyPr>
          <a:lstStyle/>
          <a:p>
            <a:r>
              <a:rPr lang="en-US" dirty="0"/>
              <a:t>https://www.entrepreneur.com/article/167500</a:t>
            </a:r>
          </a:p>
        </p:txBody>
      </p:sp>
      <p:pic>
        <p:nvPicPr>
          <p:cNvPr id="5" name="Picture 4" descr="A picture containing man, person, ground, building&#10;&#10;Description automatically generated">
            <a:extLst>
              <a:ext uri="{FF2B5EF4-FFF2-40B4-BE49-F238E27FC236}">
                <a16:creationId xmlns:a16="http://schemas.microsoft.com/office/drawing/2014/main" id="{AD4A51F3-658F-4195-8C89-0E36B01DC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772" y="1825625"/>
            <a:ext cx="5800324" cy="3871790"/>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8B5C3BAD-6B4F-41BE-B2CD-59F247C9C716}"/>
                  </a:ext>
                </a:extLst>
              </p14:cNvPr>
              <p14:cNvContentPartPr/>
              <p14:nvPr/>
            </p14:nvContentPartPr>
            <p14:xfrm>
              <a:off x="2482560" y="1987200"/>
              <a:ext cx="637560" cy="879480"/>
            </p14:xfrm>
          </p:contentPart>
        </mc:Choice>
        <mc:Fallback>
          <p:pic>
            <p:nvPicPr>
              <p:cNvPr id="7" name="Ink 6">
                <a:extLst>
                  <a:ext uri="{FF2B5EF4-FFF2-40B4-BE49-F238E27FC236}">
                    <a16:creationId xmlns:a16="http://schemas.microsoft.com/office/drawing/2014/main" id="{8B5C3BAD-6B4F-41BE-B2CD-59F247C9C716}"/>
                  </a:ext>
                </a:extLst>
              </p:cNvPr>
              <p:cNvPicPr/>
              <p:nvPr/>
            </p:nvPicPr>
            <p:blipFill>
              <a:blip r:embed="rId4"/>
              <a:stretch>
                <a:fillRect/>
              </a:stretch>
            </p:blipFill>
            <p:spPr>
              <a:xfrm>
                <a:off x="2473200" y="1977840"/>
                <a:ext cx="656280" cy="898200"/>
              </a:xfrm>
              <a:prstGeom prst="rect">
                <a:avLst/>
              </a:prstGeom>
            </p:spPr>
          </p:pic>
        </mc:Fallback>
      </mc:AlternateContent>
    </p:spTree>
    <p:extLst>
      <p:ext uri="{BB962C8B-B14F-4D97-AF65-F5344CB8AC3E}">
        <p14:creationId xmlns:p14="http://schemas.microsoft.com/office/powerpoint/2010/main" val="387086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55509"/>
            <a:ext cx="10515600" cy="1325563"/>
          </a:xfrm>
        </p:spPr>
        <p:txBody>
          <a:bodyPr/>
          <a:lstStyle/>
          <a:p>
            <a:r>
              <a:rPr lang="en-US" dirty="0"/>
              <a:t>Why need young people</a:t>
            </a:r>
          </a:p>
        </p:txBody>
      </p:sp>
      <p:sp>
        <p:nvSpPr>
          <p:cNvPr id="3" name="Content Placeholder 2"/>
          <p:cNvSpPr>
            <a:spLocks noGrp="1"/>
          </p:cNvSpPr>
          <p:nvPr>
            <p:ph idx="1"/>
          </p:nvPr>
        </p:nvSpPr>
        <p:spPr>
          <a:xfrm>
            <a:off x="495300" y="1386920"/>
            <a:ext cx="6327531" cy="4699500"/>
          </a:xfrm>
        </p:spPr>
        <p:txBody>
          <a:bodyPr>
            <a:noAutofit/>
          </a:bodyPr>
          <a:lstStyle/>
          <a:p>
            <a:r>
              <a:rPr lang="en-US" dirty="0"/>
              <a:t>New energy and perspective</a:t>
            </a:r>
          </a:p>
          <a:p>
            <a:pPr marL="0" indent="0">
              <a:buNone/>
            </a:pPr>
            <a:r>
              <a:rPr lang="en-US" sz="2400" dirty="0"/>
              <a:t>Young employees can bring fresh perspective and a different way of thinking to your business.</a:t>
            </a:r>
            <a:r>
              <a:rPr lang="en-US" sz="1400" dirty="0"/>
              <a:t>  </a:t>
            </a:r>
            <a:endParaRPr lang="en-US" dirty="0"/>
          </a:p>
          <a:p>
            <a:r>
              <a:rPr lang="en-US" dirty="0"/>
              <a:t>Workforce development</a:t>
            </a:r>
          </a:p>
          <a:p>
            <a:pPr marL="0" indent="0">
              <a:buNone/>
            </a:pPr>
            <a:r>
              <a:rPr lang="en-US" sz="2400" dirty="0"/>
              <a:t>They have just come out of school or tertiary education they will still retain a mindset  that will help them absorb training more readily. </a:t>
            </a:r>
          </a:p>
          <a:p>
            <a:r>
              <a:rPr lang="en-US" dirty="0"/>
              <a:t>Affordability</a:t>
            </a:r>
          </a:p>
          <a:p>
            <a:pPr marL="0" indent="0">
              <a:buNone/>
            </a:pPr>
            <a:r>
              <a:rPr lang="en-US" sz="2400" dirty="0"/>
              <a:t>More often than not, wages for a young employee are less expensive than those for an older more experienced worker. </a:t>
            </a:r>
          </a:p>
        </p:txBody>
      </p:sp>
      <p:sp>
        <p:nvSpPr>
          <p:cNvPr id="4" name="Rectangle 3"/>
          <p:cNvSpPr/>
          <p:nvPr/>
        </p:nvSpPr>
        <p:spPr>
          <a:xfrm>
            <a:off x="495300" y="6184896"/>
            <a:ext cx="6762134" cy="338554"/>
          </a:xfrm>
          <a:prstGeom prst="rect">
            <a:avLst/>
          </a:prstGeom>
        </p:spPr>
        <p:txBody>
          <a:bodyPr wrap="square">
            <a:spAutoFit/>
          </a:bodyPr>
          <a:lstStyle/>
          <a:p>
            <a:r>
              <a:rPr lang="en-US" sz="1600" dirty="0"/>
              <a:t>https://chessemployment.com.au/5-benefits-hiring-young-people/</a:t>
            </a:r>
          </a:p>
        </p:txBody>
      </p:sp>
      <p:pic>
        <p:nvPicPr>
          <p:cNvPr id="7" name="Picture 6" descr="A picture containing person, table, indoor, man&#10;&#10;Description automatically generated">
            <a:extLst>
              <a:ext uri="{FF2B5EF4-FFF2-40B4-BE49-F238E27FC236}">
                <a16:creationId xmlns:a16="http://schemas.microsoft.com/office/drawing/2014/main" id="{1A5907D1-4FBE-41DA-A54E-FD7C51918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678" y="2174523"/>
            <a:ext cx="4696022" cy="3143065"/>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FD137F8F-793E-4054-9D67-AC810DE49534}"/>
                  </a:ext>
                </a:extLst>
              </p14:cNvPr>
              <p14:cNvContentPartPr/>
              <p14:nvPr/>
            </p14:nvContentPartPr>
            <p14:xfrm>
              <a:off x="1531800" y="1824480"/>
              <a:ext cx="3438720" cy="55080"/>
            </p14:xfrm>
          </p:contentPart>
        </mc:Choice>
        <mc:Fallback>
          <p:pic>
            <p:nvPicPr>
              <p:cNvPr id="6" name="Ink 5">
                <a:extLst>
                  <a:ext uri="{FF2B5EF4-FFF2-40B4-BE49-F238E27FC236}">
                    <a16:creationId xmlns:a16="http://schemas.microsoft.com/office/drawing/2014/main" id="{FD137F8F-793E-4054-9D67-AC810DE49534}"/>
                  </a:ext>
                </a:extLst>
              </p:cNvPr>
              <p:cNvPicPr/>
              <p:nvPr/>
            </p:nvPicPr>
            <p:blipFill>
              <a:blip r:embed="rId4"/>
              <a:stretch>
                <a:fillRect/>
              </a:stretch>
            </p:blipFill>
            <p:spPr>
              <a:xfrm>
                <a:off x="1522440" y="1815120"/>
                <a:ext cx="3457440" cy="73800"/>
              </a:xfrm>
              <a:prstGeom prst="rect">
                <a:avLst/>
              </a:prstGeom>
            </p:spPr>
          </p:pic>
        </mc:Fallback>
      </mc:AlternateContent>
    </p:spTree>
    <p:extLst>
      <p:ext uri="{BB962C8B-B14F-4D97-AF65-F5344CB8AC3E}">
        <p14:creationId xmlns:p14="http://schemas.microsoft.com/office/powerpoint/2010/main" val="19484525"/>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4AAC68C2A2BD4A85C48FBD90B77FCA" ma:contentTypeVersion="3" ma:contentTypeDescription="Create a new document." ma:contentTypeScope="" ma:versionID="adea241a6dd7863fef01aad84b869a66">
  <xsd:schema xmlns:xsd="http://www.w3.org/2001/XMLSchema" xmlns:xs="http://www.w3.org/2001/XMLSchema" xmlns:p="http://schemas.microsoft.com/office/2006/metadata/properties" xmlns:ns2="e2c3fe04-9b38-4f08-8dd4-03fe632e424a" targetNamespace="http://schemas.microsoft.com/office/2006/metadata/properties" ma:root="true" ma:fieldsID="ad0b74add9fc68e7911972db563150cd" ns2:_="">
    <xsd:import namespace="e2c3fe04-9b38-4f08-8dd4-03fe632e424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c3fe04-9b38-4f08-8dd4-03fe632e42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B81F48-A40C-4C8A-A40A-2334F5898055}">
  <ds:schemaRefs>
    <ds:schemaRef ds:uri="e2c3fe04-9b38-4f08-8dd4-03fe632e424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E296E7-8597-4AB3-8010-AF96E5FEE541}">
  <ds:schemaRefs>
    <ds:schemaRef ds:uri="http://schemas.microsoft.com/sharepoint/v3/contenttype/forms"/>
  </ds:schemaRefs>
</ds:datastoreItem>
</file>

<file path=customXml/itemProps3.xml><?xml version="1.0" encoding="utf-8"?>
<ds:datastoreItem xmlns:ds="http://schemas.openxmlformats.org/officeDocument/2006/customXml" ds:itemID="{63133FF2-403F-44F4-8A05-1B525357A667}">
  <ds:schemaRef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schemas.microsoft.com/office/infopath/2007/PartnerControls"/>
    <ds:schemaRef ds:uri="e2c3fe04-9b38-4f08-8dd4-03fe632e424a"/>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2877</TotalTime>
  <Words>1032</Words>
  <Application>Microsoft Office PowerPoint</Application>
  <PresentationFormat>Widescreen</PresentationFormat>
  <Paragraphs>127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Embrace</vt:lpstr>
      <vt:lpstr>Team Diversity &amp; Performance</vt:lpstr>
      <vt:lpstr>PowerPoint Presentation</vt:lpstr>
      <vt:lpstr>Religious Diversity</vt:lpstr>
      <vt:lpstr>Gender Diversity</vt:lpstr>
      <vt:lpstr>Age Diversity in a Team</vt:lpstr>
      <vt:lpstr>IMPORTANCE OF OLD WORKERS</vt:lpstr>
      <vt:lpstr>Why need young people</vt:lpstr>
      <vt:lpstr>Why need young people</vt:lpstr>
      <vt:lpstr>Culture</vt:lpstr>
      <vt:lpstr>Race and Disabilities</vt:lpstr>
      <vt:lpstr>Benefits of Diversity in the Workplace</vt:lpstr>
      <vt:lpstr>Challenges of Diversity in the Workplace</vt:lpstr>
      <vt:lpstr>Discrimination</vt:lpstr>
      <vt:lpstr>WHAT IS STEREOTYPING?</vt:lpstr>
      <vt:lpstr>How to overcome diversity Issues:</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Koliya Pulasinghe</dc:creator>
  <cp:lastModifiedBy>Koliya Pulasinghe</cp:lastModifiedBy>
  <cp:revision>15</cp:revision>
  <dcterms:created xsi:type="dcterms:W3CDTF">2019-08-07T03:18:16Z</dcterms:created>
  <dcterms:modified xsi:type="dcterms:W3CDTF">2021-08-25T08:58:17Z</dcterms:modified>
</cp:coreProperties>
</file>