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6" r:id="rId2"/>
    <p:sldId id="271" r:id="rId3"/>
    <p:sldId id="298" r:id="rId4"/>
    <p:sldId id="259" r:id="rId5"/>
    <p:sldId id="260" r:id="rId6"/>
    <p:sldId id="306" r:id="rId7"/>
    <p:sldId id="275" r:id="rId8"/>
    <p:sldId id="274" r:id="rId9"/>
    <p:sldId id="261" r:id="rId10"/>
    <p:sldId id="262" r:id="rId11"/>
    <p:sldId id="263" r:id="rId12"/>
    <p:sldId id="304" r:id="rId13"/>
    <p:sldId id="264" r:id="rId14"/>
    <p:sldId id="303" r:id="rId15"/>
    <p:sldId id="265" r:id="rId16"/>
    <p:sldId id="266" r:id="rId17"/>
    <p:sldId id="299" r:id="rId18"/>
    <p:sldId id="302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B1A92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03:18.9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8485 6646 75 0,'0'0'103'0,"0"0"-6"15,0 0-4-15,0 0-8 0,0 0-14 0,0 0-5 16,0 0-3-16,0 0-2 0,0 0-10 0,0 0 1 16,0 0-5-16,0 0-8 0,0 0-3 0,0 0 2 15,0 0-11-15,0 0-3 0,0 0 6 0,0 0-7 16,0 0 2-16,0 0-6 0,0 0 0 0,0 0 1 0,0 0-6 16,6-2 2-16,-6 2 3 0,0 0-2 0,0 0 1 15,0 0 7-15,0 0-2 0,0 0 4 16,0 0 2-16,0 0 5 0,0 0-1 0,0 0 3 0,0 0 0 15,0 0-8-15,0 0 1 0,0 0-1 0,0 0 2 16,0 0-10-16,0 0 2 0,0 0-8 0,-8-6 2 16,8 6-1-16,0 0-3 0,0 0-1 0,0 0-1 15,0 0 0-15,0 0 1 0,0 0-4 0,0 0 1 16,0 0-2-16,-2-2-1 0,2 2-2 0,0 0 0 16,0 0 0-16,0 0 1 0,0 0 4 0,0 0 0 15,0 0 1-15,0 0 2 0,0 0 0 0,0 0 2 16,0 0 5-16,0 0 4 0,0 0 2 0,0 0 3 0,0 0-3 15,0 0 1-15,0 0-1 0,0 0-2 0,0 0 3 16,0 0-3-16,0 0-4 0,0 0-1 0,0 0-2 16,0 0-6-16,0 0-4 0,0 0 1 0,0 0-1 15,0 0-3-15,0 13 0 0,1-9 2 0,0 1 2 16,3 2-4-16,-3-2 3 0,2 4 2 0,0 0-3 16,0-1 3-16,-2 2 2 0,1 0-1 0,0 2 3 15,1-2-2-15,-1 6 5 0,0-4 2 0,-1 0 1 16,-1 5 6-16,3 1-2 0,-6 1 11 0,3-2-3 15,0 0 6-15,-1 1 5 0,-3 1-2 0,3 6 0 16,-3-5-1-16,1-1-2 0,-1 0 4 0,-1 5-2 16,4-6-4-16,-5 1-2 0,3-4-3 0,-1 4-3 15,3-4 0-15,-3 2-3 0,3-1 2 0,-2 1-5 16,-1 0 1-16,3-3 4 0,0-1-8 0,-2 3 0 16,3-3 3-16,-1 3 2 0,1-1-1 0,-4 0-1 0,4 2-2 15,-1-3-4-15,1 1 3 0,-3-4-2 0,2 5 2 16,0-2-1-16,-2-6 1 0,3 6-3 0,0-2-4 15,0-2 1-15,-1 0 7 0,1-1-9 0,0 1-1 16,0 0 2-16,0-3-4 0,0 0 0 0,0-1 1 16,0 0 1-16,0-2-1 0,0-1-5 0,0 1-4 15,0-4-6-15,-3 6-12 0,3-6-22 0,0 0-34 16,0 0-44-16,0 0-35 0,-1-14-56 0,1 4-224 16,-1-2-471-16,1-3 209 0</inkml:trace>
  <inkml:trace contextRef="#ctx0" brushRef="#br0" timeOffset="1869.99">8485 6686 16 0,'0'0'105'0,"-2"-4"-6"0,2 4-8 16,0 0-3-16,0 0-9 0,0 0 1 0,0 0-7 15,0 0 1-15,0 0-10 0,0 0 6 0,0 0-1 16,0 0 0-16,0 0-5 0,0 0 0 0,0 0-6 0,0 0-6 15,0 0-2-15,0 0-6 0,0 0-4 0,0 0 0 16,0 0-8-16,0 0 8 0,0 0-4 0,-14 4-5 16,14-4 6-16,0 0-1 0,0 0 0 0,0 0-7 15,0 0 2-15,0 0-2 0,0 0-1 0,0 0 1 16,0 0-3-16,0 0 0 0,0 0 5 0,0 0-3 16,0 0-2-16,0 0 1 0,0 0-3 0,0 0 0 15,0 0-6-15,-4 3-1 0,4-3-5 0,0 0 3 16,0 0-4-16,0 0 4 0,0 0-1 0,0 0 0 15,12 3-3-15,-12-3 1 0,11 0-1 0,-11 0 0 16,18-1-2-16,-7 1 2 0,0-2-5 0,2 1 1 16,2 1-2-16,3-1 2 0,2 0-1 0,1-1-2 0,3 2 3 15,-5-2-5-15,3 2 0 0,-2-3 2 16,6 3-2-16,-4 0 2 0,-3-1-3 0,0 1 3 0,-1-2-1 16,2 1-1-16,-1 1 2 0,-1-3 1 0,-1 2-6 15,2 0 4-15,-2 1-1 0,-2 0-4 0,5 0 2 16,-7 0 4-16,1 0-3 0,3 0 0 0,-2 0-2 15,-3 0 3-15,0 0-2 0,1-3-3 0,-4 6 2 16,4-3 0-16,-4 0 0 0,-4 0-1 0,3 0 1 16,-2 1 2-16,-1-1-1 0,2 3 0 0,-1-2 1 15,2-1-2-15,-2 1 1 0,-1 1 0 0,2-2 3 16,-7 0-3-16,9 1 0 0,-9-1 3 0,10 0-2 16,-10 0-1-16,6 0 3 0,-2 3-2 0,-4-3-1 15,6 0 3-15,-6 0-1 0,6 0-1 0,-6 0 2 16,0 0 3-16,0 0-1 0,6 2 1 0,-6-2-1 15,0 0 0-15,0 0-2 0,0 0-1 0,0 0 1 0,0 0 0 16,0 0-5-16,0 0 5 0,5 0-3 16,-5 0 3-16,0 0-1 0,0 0 1 0,0 0 0 15,0 0-1-15,0 0 2 0,0 0 4 0,0 0-1 0,0 0 6 16,0 0 1-16,0 0 0 0,0 0 7 0,-13 7-4 16,13-7 2-16,-4 2 0 0,4-2-1 0,0 0 0 15,-5 1-6-15,5-1 1 0,0 0-3 0,-2 2 2 16,2-2-5-16,0 0-1 0,0 0-2 0,0 0 0 15,0 0 0-15,0 0-2 0,-2 4 1 0,2-4 3 0,-1 4-5 16,1-4 3-16,0 5-1 0,0-5 2 16,0 0-1-16,-4 4-1 0,4-4 1 0,0 3 1 15,0-3 2-15,0 0-4 0,0 0 5 0,-4 2-1 0,4-2 0 16,0 0 1-16,0 0 2 0,0 0 1 0,0 0 1 16,0 0-2-16,0 0 2 0,0 0-4 0,0 0 3 15,0 0-3-15,0 0 1 0,0 0-1 0,0 0-2 16,0 0 0-16,0 0-1 0,0 0 1 0,0 0 2 15,0 0-2-15,0 0-1 0,0 0 2 16,0 0-2-16,0 0 5 0,-2 3 3 0,2-3 2 0,0 0 3 16,0 0 5-16,0 0-2 0,0 0 6 0,0 0-2 15,0 0-2-15,0 0-3 0,0 0 0 0,0 0-3 16,0 0-3-16,0 0 0 0,0 0-1 0,0 0-3 16,0 0 1-16,0 0-6 0,0 0-1 0,0 0 1 15,0 0 0-15,0 0 3 0,0 0-5 0,0 0 1 16,0 0-1-16,0 0-3 0,0 0 0 0,0 0 1 0,0 0 1 15,0 0 3-15,0 0-5 0,0 0 3 0,0 0-3 16,0 0 2-16,0 0-2 0,0 0 3 16,0 0-5-16,0 0 6 0,0 0-4 0,0 0-1 0,0 0 0 15,0 0 1-15,0 0-3 0,0 0 0 0,0 0-1 16,0 0 2-16,0 0-1 0,0 0 1 0,0 0-1 16,0 0-1-16,0 0 2 0,0 0-2 0,0 0 0 15,0 0-1-15,0 0 4 0,-9 0 0 0,9 0 1 16,0 0-5-16,0 0 4 0,0 0-3 0,5 9 4 15,-5-5-2-15,0 0 2 0,0 3-1 0,-1 0-1 16,1 2-1-16,1 1 5 0,-1 3 1 0,0 3 0 16,0 4 2-16,1-4 0 0,-1 3 0 0,3 6 0 15,-6-4 3-15,6 2-2 0,-3 2-4 0,0-7 1 0,-4 1-1 16,4-1 1-16,0 6 0 0,0-4 0 16,-1-2 0-16,-3 2-1 0,4-3-1 0,0 1 2 0,0 2-3 15,-3-2 3-15,2 1-1 0,2 2 1 0,-3-3-2 16,2 0 1-16,1 0-2 0,-1-4 1 0,3 4 4 15,-3-3 0-15,1 0-2 0,3-2-1 0,-2-3-2 16,3 1 0-16,-2-3 3 0,2 5-1 0,-2-6-2 16,2 2 2-16,-3-2 4 0,1 2-4 0,-2-4 1 15,1 0 0-15,0-2 1 0,2 2 0 0,-3-2 0 16,-1-3 4-16,1 5-6 0,-1-5 4 0,2 4-2 16,-2-4 0-16,0 0-1 0,0 0 0 0,0 0-2 15,0 0 1-15,0 0 1 0,0 0-3 0,0 0 0 16,0 0 1-16,-8 1 3 0,8-1-3 0,0 0-2 15,0 0 0-15,0 0 2 0,0 0-1 0,0 0 5 16,0 0-6-16,0 0 0 0,0 0 0 0,-8-8 1 16,8 8-4-16,-3-3-9 0,3 3-1 0,-4-5 0 15,0 5 1-15,4 0-1 0,-12-4-3 0,6 2 1 16,0 2 2-16,-6-3-2 0,2 3 0 0,-3 0 2 0,-1 0 0 16,1 3 5-16,-1-2-1 0,0 2 1 0,-5-1 3 15,2 4-1-15,2-4 0 0,-2 2 2 0,0 3 0 16,-1-1 2-16,0 1-2 0,1-3 1 0,2 4 1 15,-3-3 0-15,0 1 0 0,1 0 2 0,5-3 0 16,-2 0 1-16,2-1-1 0,0 1 5 0,2 0 1 16,0-3 0-16,0 0 4 0,-2 0 3 0,3-2 0 15,-1 1 5-15,3 1 4 0,-2-3 1 0,2 1 1 16,-1 0-3-16,1-1 4 0,1-1 3 0,-1 2-2 0,1-1 0 16,-1-1 0-16,1 2 0 0,1-1 0 0,-2 0 1 15,2 3-4-15,1-4-4 0,-2 3-1 16,6 1-3-16,-9-4-1 0,5 4-4 0,-1-3 1 0,5 3-3 15,-5-1 0-15,5 1 0 0,-4-4-4 0,4 4 0 16,0 0 1-16,-7-1-2 0,7 1 3 16,0 0-6-16,-3-3 2 0,3 3-4 0,0 0-7 0,0 0-9 15,0 0-14-15,0 0-21 0,0 0-27 0,0 0-34 16,7-5-51-16,-3 1-54 0,4 0-245 0,-3-3-504 16,7 1 223-16</inkml:trace>
  <inkml:trace contextRef="#ctx0" brushRef="#br0" timeOffset="2569.98">9424 7034 17 0,'2'-2'126'16,"-1"-6"-7"-16,0 2-10 0,1-1-10 0,-1 0 0 16,3-1-3-16,-3-2 1 0,2 1 7 0,-2 2-2 15,0-2-3-15,1-2-6 0,-4 5-6 0,2-2 0 0,-1 0 9 16,-1 2-3-16,-1 1 0 0,0-1-3 0,-1 1-6 16,2 0-6-16,-4-1-6 0,2 0-1 0,-1 2-7 15,1 3-4-15,-3 0-8 0,1-2-5 0,-1 3-5 16,0 0-2-16,7 0-5 0,-14 3-3 0,3-2-4 15,4 3-4-15,-2-2-1 0,-1 3-4 0,0-1-3 16,2-1-1-16,-2 2-1 0,6-1 0 0,-1 0-5 16,-2 2-1-16,5-3 1 0,-2 1-3 0,0 1-1 15,1 1 1-15,0 0-3 0,3-1 2 0,0 3 1 0,0-1-3 16,1-1 2-16,4 5 1 0,3-4-1 16,-2 3-2-16,2-3 0 0,5 0 0 0,-3 2 0 15,-1 1 2-15,8 0-3 0,-3 1-1 0,0 1-1 0,-3 0 1 16,2-1 3-16,-2 1-4 0,-3-4 1 0,5 4 0 15,-5-3-2-15,1 1 2 0,-4 1-2 0,2 0 4 16,-2 0-3-16,-1-1-1 0,1-2 1 0,-2 3-2 16,0-5-1-16,-1 5 6 0,-1-5 1 0,-1 2 6 15,0-2 7-15,0 0 6 0,-1-1 7 0,1-1 10 16,-2 1-1-16,0 0 2 0,-2-1 3 0,-1 1-3 16,-1-2-1-16,-2 1-5 0,3-1-2 0,-4-2 0 15,3 1-5-15,-2 0-2 0,0-1-2 0,1 1-4 16,2-2 1-16,-2 0 1 0,7 0-21 0,-10-2-16 15,6 0-24-15,4 2-23 0,-9-3-31 0,7 2-35 16,2 1-46-16,0-8-32 0,2 4-210 0,1-1-450 16,-1 0 199-16</inkml:trace>
  <inkml:trace contextRef="#ctx0" brushRef="#br0" timeOffset="3181.99">9767 7144 42 0,'-2'-7'208'0,"2"7"-11"0,0 0-22 0,0 0-14 16,0 0-12-16,-3-5-14 0,3 5-11 0,0 0-14 15,0 0-8-15,-5-7-9 0,5 7-8 16,-1-4-5-16,1 4-1 0,-4-4 2 0,0 2-4 0,0-1-7 15,0 1-6-15,4 2-4 0,-9-7 0 0,3 7-2 16,1-3-1-16,1 2-4 0,-5 1-2 16,9 0 0-16,-14 0-1 0,6 0-6 0,2 1-6 0,-2-1-4 15,0 3 0-15,1 1-4 0,-2 1-8 0,3 0 0 16,-2 1-1-16,2 0-5 0,1 1-3 0,1-1 1 16,1 4 0-16,1-1-5 0,0-3 2 0,1 1-1 15,0 3 1-15,-2-4-2 0,3 4-2 0,3-6-2 16,-3 3 0-16,1 0 3 0,0-4-3 0,2 4 2 0,-1-3 1 15,1-1-4-15,0-2 4 0,2 2-3 0,-5-3 3 16,12 1-3-16,-12-1-3 0,17-4 2 16,-7-1-9-16,2-2-2 0,-1 3-12 0,2-5 0 0,0 4-1 15,-3-1 1-15,3-4-4 0,-4 5 2 0,0-1 2 16,0 1 5-16,-4 2 3 0,-1-1-2 0,-1 0 1 16,0 0 3-16,0 0 1 0,-2 1 2 0,2 0-1 15,-3 3 2-15,0-5 0 0,0 5-1 0,0-5-2 16,0 5 4-16,0 0 0 0,-7-3 1 0,7 3 3 15,0 0-2-15,0 0 1 0,0 0 2 0,0 0-2 16,-13 3 2-16,13-3 1 0,-6 6 0 0,1-2 3 16,1-1 0-16,0 0 1 0,0 3 0 0,3-1 1 15,-3 2 5-15,4 1 1 0,-4-1-1 0,3 0 2 16,-2 0-4-16,2-2-1 0,-3 6 1 0,3-7-3 16,1 3-1-16,-1 0 1 0,1-3 0 0,1 4-4 0,-1-6 2 15,0 4 3-15,1-2-2 0,3-1-6 0,0-1-2 16,-3 0-18-16,3 1-13 0,-4-3-26 0,9 0-38 15,-9 0-44-15,9-5-44 0,0 1-193 0,0-1-408 16,-1-3 182-16</inkml:trace>
  <inkml:trace contextRef="#ctx0" brushRef="#br0" timeOffset="4138.99">9885 7106 165 0,'0'-6'200'0,"0"6"-14"0,0 0-14 15,0 0-15-15,0 0-14 0,0 0-18 0,0 0-10 0,0 0-16 16,0 0-10-16,0 0-8 0,0 0 0 0,0 0 1 16,1 13-9-16,-1-9-5 0,1 3-2 0,-1-2 3 15,-1 5 7-15,1 1-4 0,-1 0-5 0,1-1-5 16,0 0-6-16,0-1-4 0,0 1-7 0,1-3 0 15,-1 3-7-15,-1-5-3 0,1 2-2 0,1 0-3 16,-1-3-2-16,0 0-4 0,0 1 0 0,0-1-6 16,0-4 3-16,1 3-1 0,-1-3-2 0,0 0 0 15,4 2-2-15,-4-2-6 0,0 0-2 0,9-9-5 16,-5 0-2-16,1 5-5 0,1-3-6 0,0-1 0 0,0 1-4 16,3-1 2-16,-5 3 2 0,2-3 1 0,-1 4 4 15,-2-1-3-15,-1 2-1 0,2-1 0 16,0 1 3-16,-4 3-4 0,4-6 0 0,1 5-1 0,-1 0 3 15,-4 1 0-15,0 0 3 0,0 0 1 0,0 0-1 16,9 4 2-16,-9-4 0 0,5 2 2 16,-5-2-1-16,1 6 0 0,3-3 1 0,-1 0 0 0,-1 0 0 15,-2-3 0-15,5 3-1 0,-2-1 3 0,-3-2 0 16,1 3-1-16,-1-3 2 0,3 5-1 0,-3-5-1 16,0 0 1-16,1 2 1 0,-1-2 1 0,0 0-3 15,0 0 3-15,0 0-1 0,0 0 1 0,0 0-2 16,0 0 0-16,0 0 3 0,0 0-1 0,0 0-3 0,0 0 0 15,0 0 1-15,10-7 1 0,-5 1-4 0,4 1-2 16,-3-2-4-16,1 1 2 0,-2 1 1 16,0 0 2-16,3-1-1 0,-3 3-1 0,-1 0 2 0,0-1-1 15,-1 1 3-15,0 0 0 0,3 1 2 0,-6 2-2 16,0 0-4-16,5-3 0 0,-5 3 2 0,0 0-2 16,0 0 4-16,6 5-2 0,-6-5 6 0,0 10-4 15,0-7 3-15,2 1 0 0,-2 1 0 0,0-1-3 16,0-1 3-16,0 2-3 0,0-1 2 0,0-4-1 15,1 7-3-15,1-4 6 0,-1 0 0 0,-1-3-1 16,5 3 2-16,-1-1-3 0,-4-2 0 0,10 0 5 16,-5 0-1-16,6-2-4 0,1 1 4 0,0-1-4 15,1 0 1-15,-1-2 1 0,1 1-9 0,1 0 0 16,4-1-5-16,0 1-2 0,-4-1 0 0,-1 2 2 16,-3-2-3-16,0 0 2 0,2 2 1 0,-6 1 1 0,1-1 1 15,-2-1 4-15,2 0-2 0,-2-1 2 0,-1 1 7 16,1 1 1-16,-2-1 1 0,-2-2 1 0,-1 0 4 15,0 1 2-15,0-1-6 0,-1 0 1 0,-2-2 1 16,2 0 2-16,-3 1-4 0,0 0-2 0,0 1 7 16,1 0 3-16,-2 2 2 0,2-2 2 0,-1 1-1 15,2 1 0-15,-1 1-1 0,3 2-4 0,-5-4 0 16,5 4-2-16,-6 0-1 0,6 0 5 0,-8 4 4 16,5 3-1-16,0-3 5 0,-1 0-4 0,0 3 1 0,1 0 0 15,1 1 9-15,-1-2-1 0,1 1-3 16,-5 3 0-16,5 0 7 0,1-3 1 0,-2 4-3 15,0-1 0-15,2 0 1 0,0 0 0 0,1 2-1 0,2 0 1 16,0-4-3-16,0 6-2 0,0-2 0 16,4-1 1-16,-4 1-8 0,2-3 6 0,0-1-6 15,2 1 0-15,1-1 0 0,-1-2-3 0,4 2 0 0,1-4-6 16,-2 1-22-16,3-3-19 0,0 0-32 0,2-1-38 16,-1-3-42-16,3-1-56 0,1-5-78 0,1-1-143 15,-1 0-456-15,0-3 202 0</inkml:trace>
  <inkml:trace contextRef="#ctx0" brushRef="#br0" timeOffset="4779.99">10850 6944 53 0,'0'0'252'16,"0"0"-28"-16,-8 0-23 0,8 0-22 0,0 0-18 15,-1 6-1-15,2-2-5 0,-2 3-9 0,3 2-11 16,-2 3-7-16,3 5-5 0,-2-3 4 0,2 7-11 0,-2 2-6 15,3-1-2-15,-4 5-7 0,1-1-4 0,0 3-5 16,-1-1-7-16,0 1-6 0,0-1-8 0,0-1-8 16,-1 0-3-16,2 1-4 0,2-4-9 0,-6-5-3 15,3 1 1-15,0 6-10 0,4-7-1 0,-1-1-5 16,-1-1-3-16,1-2-6 0,-2-4-1 0,-1 2-10 16,0-3-4-16,4-2-10 0,-2 0-7 0,-2-4-11 15,3 0-7-15,-3 1-6 0,3-4-10 0,-3-1-17 16,0 0-13-16,8-10-10 0,-2 6-7 0,-4-8-19 15,3-5-9-15,0-7-16 0,-1-1-5 0,0-1 1 16,-2 0-3-16,2-2 3 0,-1 2 13 0,-2 2 21 16,2 3 13-16,-1 1 19 0,1 0 38 0,-2 3 12 15,-1 0 14-15,2 5 22 0,-2-2 20 0,1 6 23 16,-2-4 12-16,2 2 5 0,-2 3-1 0,1 0-3 0,0-1 0 16,0 2 2-16,-2 1-7 0,4-1-5 0,0 2-5 15,-1-1-7-15,6 3-2 0,-2-2-6 0,1 1-4 16,-1 3-5-16,3 0-2 0,2 0-4 0,-3 1-4 15,-1 3-1-15,-1 0-3 0,-1 1 2 0,0 2-1 16,-2 4-2-16,2-2-2 0,-4 0 0 0,0 2-2 16,-4-2 2-16,0 2 2 0,2-2 7 0,-4 0 3 15,-1-1 7-15,1 0-1 0,-3-3 3 0,-1 3 2 16,1-3 0-16,0 0 1 0,-4 0-3 0,8-3 0 0,-3 3-4 16,2-3-5-16,-1 0-13 0,2 1-22 0,0-1-30 15,5-2-39-15,-6 0-49 0,6 0-57 16,0 0-227-16,-8-7-447 0,8 2 198 0</inkml:trace>
  <inkml:trace contextRef="#ctx0" brushRef="#br0" timeOffset="5113.99">11181 7117 129 0,'-6'3'203'15,"3"4"-12"-15,-5 0-15 0,1 3-15 0,0-1-12 0,-1 4-15 16,2-2-11-16,2 0-11 0,1 1-9 16,1-2-10-16,-1 0-10 0,3 1-6 0,3-2-3 0,-1-1-8 15,3 0-3-15,2-1-3 0,-2-3-6 0,3 2-5 16,2-4-5-16,-1 0-3 0,5-2-1 0,-1-4-5 16,-2 1-1-16,3-2-6 0,-1-2-5 0,-2-1-9 15,0-1-4-15,-5 1-6 0,-1-3-4 0,-1 3 0 16,1-3 3-16,-2 1-3 0,-6 2 1 0,-2-3 2 15,1 5 3-15,-1-1 0 0,-4-1 5 0,0 1 4 16,-1 3-4-16,-3-1-2 0,1 2-1 0,0 1-1 16,4-1 2-16,-2 2-5 0,1 0-6 0,3-1-13 15,6 2-24-15,-9-1-25 0,9 1-26 0,-4-3-37 16,4 3-36-16,0 0-165 0,14-10-355 0,-2 5 157 16</inkml:trace>
  <inkml:trace contextRef="#ctx0" brushRef="#br0" timeOffset="5399.99">11430 6836 54 0,'-8'-2'216'0,"8"2"-12"0,0 0-17 0,0 0-12 0,0 0-13 15,0 0-12-15,0 0-12 0,0 0-6 16,0 0-15-16,10 18-7 0,-6-10-4 0,1 3 0 15,-1 2-1-15,0 2-9 0,-3 2-7 0,3 1-3 0,0 8-6 16,-2-7-7-16,1 6-7 0,-2-1-6 0,-1 2-4 16,0-1-7-16,0 2-3 0,0-9-6 15,0 0-4-15,1 1 0 0,2-1-7 0,2-2-3 0,-4-4-1 16,3 1-5-16,0-2-21 0,1-2-14 0,3 1-17 16,-3-2-20-16,0 1-21 0,-2-2-27 0,-2-2-27 15,3-1-33-15,-3 1-31 0,-1 1-163 0,0-4-384 16,0-2 170-16</inkml:trace>
  <inkml:trace contextRef="#ctx0" brushRef="#br0" timeOffset="5835.99">11366 7163 132 0,'0'0'208'0,"0"0"-12"0,0 0-11 0,0 0-9 15,27 3-19-15,-13-4-12 0,4 2-15 0,2-1-12 16,0 1-11-16,1-1-9 0,1 1-12 0,-2-2-11 16,-2 2-17-16,0-3-12 0,-4 2-10 0,0-3-13 15,-1 1-10-15,-1 0-10 0,-1-1-6 0,-3-1-7 0,0 1-6 16,-4-1-6-16,3-2 0 0,-5 1 5 16,2 0 2-16,0 0-6 0,-3-2 9 0,0 5 6 15,2-3 2-15,-3 1 4 0,-3-2 14 0,3 6 4 0,-1-6 8 16,1 6 0-16,0-6 1 0,0 6 4 0,-4-4-1 15,4 4 1-15,-1-3-1 0,1 3-1 0,0 0-3 16,0 0 1-16,0 0-3 0,0 0 6 0,-13 3 4 16,13-3 3-16,-6 4 1 0,2-2 6 0,0 2 4 15,0-2-2-15,2 2 2 0,-1 2-3 0,-1-1-3 16,2-1-6-16,-1 1 7 0,-1 4 7 0,1-1 3 16,0 1-3-16,3 0-5 0,-2 1-2 0,2-1-5 15,-2 1-1-15,5 1-3 0,-2 0-3 0,2 0-5 16,0-4-3-16,0 4 0 0,-1-6-3 0,4 5-1 15,-4-3-6-15,1-2-8 0,1 0-14 0,-2 0-16 16,2 0-14-16,2-3-31 0,2 1-25 0,-3-2-44 16,8-2-47-16,-3-2-39 0,-5-1-175 0,8-1-432 15,0-3 191-15</inkml:trace>
  <inkml:trace contextRef="#ctx0" brushRef="#br0" timeOffset="6507.99">11785 7121 98 0,'0'0'169'0,"0"0"-18"0,0 0-12 15,0 0-15-15,-6 0-11 0,6 0-14 0,0 0-9 16,0 0-10-16,0 0-3 0,0 0-10 0,0 0 5 0,0 0-8 16,0 0 0-16,1 7 2 0,-1-7 1 15,0 0 5-15,0 0 5 0,1 6 3 0,-2-3 14 0,1-3 8 16,1 8-9-16,-1-4-7 0,0 0-10 0,0 0-5 15,3 2-6-15,-2-1-6 0,0 1-2 0,2 1-6 16,-1-3-4-16,-2 1-4 0,4 0-6 0,-3 1-1 16,2-4-7-16,-3 2 3 0,1-1-7 0,2 1 4 15,-1-1-4-15,-2-3-2 0,6 1-3 0,-6-1-1 16,0 0-5-16,15-4-8 0,-10 0 1 0,1 1-3 16,-1-2-4-16,1 3-3 0,1-5 1 0,-2 3-4 15,0 0 0-15,-1 1-2 0,1-2 0 0,-1 2 1 0,0 2-2 16,1-1 2-16,-5 2-1 0,5-3 0 0,-5 3 1 15,0 0 2-15,0 0-1 0,12 4 4 0,-10-3-4 16,2 1 3-16,4 0 4 0,-2 0 7 0,1 1 0 16,-1-1 3-16,4-2 0 0,2 0 0 0,-2 0 3 15,5-3 0-15,2 1 4 0,-3-3-2 0,-1 1 1 16,3-3-3-16,-2 0 0 0,4-3-3 0,-5 1 0 16,1-1-6-16,-1-2-2 0,-4 4-2 0,1-5-13 15,-2 3 3-15,-3-3 0 0,0-1-2 0,1-1 0 16,-3 1 0-16,-2 3 1 0,2 0 1 0,-3 0 0 15,0 0 3-15,0 5 4 0,-3-5 4 0,3 2 1 16,-4 4 3-16,4 0 5 0,-2-3 8 0,1 4-3 0,-2 0 5 16,2 0-3-16,1 4-1 0,-3-7-2 15,3 7 1-15,-1-1-4 0,1 1-2 0,0 0 0 16,0 0-5-16,0 0 0 0,0 0 5 0,0 0 7 0,-4 11 2 16,3-6 6-16,-2 3 3 0,3 1 10 0,3 1-5 15,-3 2 1-15,0-1 2 0,0 2 4 0,0 3-1 16,0 2-1-16,0 1-1 0,-3-3-5 0,3 2 1 15,0-6-6-15,0 5 2 0,0 2 0 0,0-1-3 16,3-4-5-16,-2 4 0 0,2-2 1 0,-2-5-7 16,0 2 2-16,3-1-3 0,-4 0 0 0,6-2 1 15,-3-1-5-15,-2-2-16 0,3-2-14 0,-3 1-10 16,-1-1-15-16,2-1-22 0,-1-2-29 0,-1-2-35 0,0 0-62 16,0 0-61-16,0 0-241 0,4-11-537 0,-3 1 237 15</inkml:trace>
  <inkml:trace contextRef="#ctx0" brushRef="#br0" timeOffset="6733.99">12122 7129 202 0,'12'3'214'0,"-6"-3"0"0,2 0-3 0,0 0-15 15,3 2-13-15,-2-4-15 0,4 4-14 0,-2-2-10 16,1 0-13-16,-1 3-11 0,1-2-10 0,-1 2-10 0,1-2-8 15,-3 3-9-15,0 0-6 0,-2 0-10 0,-2 1-6 16,3-1-6-16,-5 3-3 0,-1-2-7 16,2 2-9-16,-4-1-16 0,0-1-15 0,0 3-17 0,-2-5-31 15,0 3-37-15,-3-2-47 0,1-1-47 0,0-1-210 16,4-2-416-16,0 0 184 0</inkml:trace>
  <inkml:trace contextRef="#ctx0" brushRef="#br0" timeOffset="6945.99">12283 7040 212 0,'5'-6'293'0,"-1"5"-21"0,-4 1-22 0,4-5-24 0,-3 2-23 16,-1 3-20-16,4-5-18 0,-2 2-27 0,0 1-35 15,-2 2-46-15,5-4-54 0,-5 4-61 0,1-2-58 16,-1 2-64-16,0 0-113 0,0 0-315 0,0 0 140 16</inkml:trace>
  <inkml:trace contextRef="#ctx0" brushRef="#br0" timeOffset="7835.99">12502 7054 22 0,'0'0'194'15,"0"0"-12"-15,0 0-17 0,0 0-11 0,0 0-24 0,0 0-11 16,0 0-11-16,0 0-12 0,0 0-11 16,0 0-2-16,0 0-6 0,0 5-4 0,0-5-2 15,0 0 0-15,0 0-1 0,0 0-2 0,0 0 2 0,0 0 2 16,1 6 0-16,-1-6 3 0,0 0 8 0,-3 6 4 16,3-6-6-16,0 3-9 0,-1 1-6 0,1-4-2 15,-2 8 2-15,0-4 1 0,2 2-2 0,-1 1-5 16,-3-2-5-16,3 2-4 0,0 1-5 0,0 1-2 15,1 0 3-15,-2 0-6 0,2 2-3 0,-1 0-3 16,0-2-1-16,2 0 2 0,0 2-5 0,-2-5 1 16,2 4-2-16,1-6-4 0,-1 3 2 0,-1-2-8 15,1-2 2-15,0 1 0 0,3 1-3 0,-1-4 2 16,2 1-4-16,-5-2-2 0,15-3 0 0,-6-1-3 16,1 1-6-16,3-2-2 0,-3 0-8 0,3-2-4 15,4 4-6-15,-6-4-5 0,1 3-2 0,-1 0 0 0,-1 1-1 16,-3-4 4-16,0 4 0 0,1 1 1 0,-1-2 2 15,-2 1 3-15,-3 0-1 0,2-2 3 0,0 2-4 16,-3-1 5-16,0-1-3 0,-1 1 5 0,0 4-2 16,0-5-1-16,0 2 3 0,-2-1-2 0,2 4 1 15,-6-4-2-15,6 4 5 0,0 0-5 0,0 0 1 16,0 0 1-16,0 0 4 0,-12 8 0 0,9-5-3 16,1 0-1-16,-1-1 3 0,1 2 0 0,0 1 1 0,1 0 1 15,0-2 1-15,1 2 1 0,0 0-2 16,-3-1 1-16,6-2 2 0,-3-2 3 0,1 11-3 15,0-9 2-15,2 1 2 0,1-2 4 0,1 2-5 0,3-3 2 16,2 1-3-16,1-1 1 0,4-1 1 0,1-2 0 16,3 0-2-16,0 1-2 0,2-1 2 15,-1-4-6-15,1 3-2 0,-1-2 3 0,0 1 2 0,-1-1-2 16,-2 0 3-16,-5 2-2 0,1-3 1 0,-2 2-1 16,-2-2 4-16,-5 2 1 0,2 0 4 0,-2-2 0 15,-3 2-5-15,2-3 4 0,-6-1 1 0,2 0 3 16,-3 1-2-16,-2-1 1 0,0 0-3 0,-1-2 6 15,-1 2 1-15,-2 0 2 0,3-2 5 0,-1 5 0 0,1 0 3 16,0-1-3-16,2 1 2 0,1 2 4 16,0 1-5-16,2 1-6 0,-1-1-1 0,3 3-5 15,-4-4 1-15,4 4 1 0,0 0-5 0,0 0-2 0,0 0 7 16,0 13-7-16,1-5 5 0,-1-1 3 0,2 1-2 16,-2 3 7-16,1 2 8 0,0-3 1 15,-1 7 3-15,0-3-8 0,2 1 5 0,-2-3-1 0,1 5 0 16,0-5-2-16,2 5-2 0,-1-4-4 0,3 0 3 15,-1 2-5-15,5 0 2 0,0-3-2 0,-2-1-7 16,1-1-18-16,-1 2-35 0,-1-2-36 0,1 0-55 16,-4-2-75-16,1 1-89 0,-4-4-212 0,-4 2-554 15,-2-5 245-15</inkml:trace>
  <inkml:trace contextRef="#ctx0" brushRef="#br0" timeOffset="9529.99">9415 7946 16 0,'5'0'127'0,"-5"0"13"16,11-1-7-16,-11 1-3 0,8 0 2 0,-3 0-3 16,-5 0-4-16,8-3 3 0,-8 3-3 0,7-2-1 15,-7 2 0-15,5 0-7 0,-5 0-14 0,0 0-1 0,8 0-1 16,-8 0-1-16,0 0-1 0,0 0-2 0,0 0 0 15,4-2-5-15,-4 2-6 0,0 0-1 0,0 0-7 16,3-4-8-16,-3 4-2 0,0 0-9 0,-2-6-6 16,4 1-5-16,-4-1-4 0,2 0-2 0,0 2-4 15,-1-1-5-15,0-1-5 0,1 1 1 0,-2-1-8 16,1-1 1-16,-2 3-3 0,2-2 1 0,-1 1-4 16,-1 0-3-16,-1 3-2 0,-1-2 0 0,1-1-3 15,-1 2-2-15,5 3 0 0,-13-1-6 0,7 1 3 16,-5 1 0-16,2 2-5 0,0 2 1 0,-3-4 3 15,4 4-2-15,2-1 0 0,-4 2 1 0,5-1 0 16,-4 1-3-16,1 4 2 0,2-3 3 0,2-1-3 0,0 0-3 16,3 1 4-16,-2 2 0 0,2 0 3 0,5 0 2 15,0 0-1-15,1 0 1 0,4 0-1 16,1 3-1-16,-1-3-1 0,5 3 2 0,-2-2-3 0,3 2-1 16,-2-1-1-16,-4-2-1 0,1 0 0 0,-1-1-3 15,0 1-2-15,-1 2 6 0,-2-2-6 0,-3-1 4 16,0 2 1-16,-2 0-1 0,-1 0 2 0,-1-3-1 15,-2-1-1-15,2 4 4 0,-4-4 7 0,-1-2 5 16,-1 3 2-16,1-3 1 0,-3 1 9 0,-2-1 0 16,2-3 1-16,-2 6 7 0,-1-5 0 0,0 1 0 15,2-2-3-15,-2 1-5 0,5-2 0 0,2 0 7 16,-2 2-16-16,7-2 2 0,-11 2-4 0,4-2-9 0,7 0-15 16,0 0-17-16,-6 0-22 0,6 0-29 0,0 0-34 15,0 0-43-15,-5-4-46 0,5 4-39 16,0 0-233-16,5-7-509 0,0 2 226 0</inkml:trace>
  <inkml:trace contextRef="#ctx0" brushRef="#br0" timeOffset="10079.99">9803 8090 219 0,'0'0'212'16,"0"0"-7"-16,-14-2-8 0,9 0-19 0,5 2-15 0,-5-3-15 15,5 3-12-15,-5-2-5 0,1-1-3 0,1 0-10 16,-2 2-15-16,5 1-9 0,-9-4-2 0,7 3-1 16,-5-2-6-16,7 3-9 0,-9-1 0 0,9 1-5 15,-10-1-4-15,5 1-6 0,5 0-7 0,-13 2-8 16,4 1-2-16,2 1-4 0,0-2-2 0,-2 4-6 15,-2-2-5-15,3 4 0 0,2-3 1 0,-2 4-8 16,-1-4 0-16,4 1-4 0,1 0 1 0,2 0-3 16,-2 0 1-16,0-1-2 0,3 2 2 0,-1 1-4 15,1-4 0-15,1 1-2 0,1 2-1 0,1-5 0 16,-1 2 4-16,3-1-4 0,0-2 1 0,1 2 0 16,1-2-6-16,3-1-4 0,1-1-16 0,2-2-11 0,0-1-9 15,1 1-7-15,5-4-5 0,-5-1-5 0,6 1-7 16,-6 0 5-16,5 0 6 0,-9 0 5 0,1 1 5 15,0 2 8-15,-6-1-2 0,4 2 11 0,-2 0 13 16,0-1 9-16,-2 4 7 0,0-3 9 0,-4 3-1 16,0 0 0-16,7-1-2 0,-7 1 1 0,0 0-2 15,1 7-1-15,-1-7 2 0,-1 5-2 0,-1-1-2 16,1 2 2-16,1-1-3 0,-1 0 4 0,1 1-3 16,-2 0-1-16,2 0-2 0,0-1 0 0,0 2-1 15,0-2 5-15,0 2-2 0,2-2 4 0,-1 3-1 16,0-3-1-16,-1 1-5 0,4 0 4 0,-3 0-2 15,2-1 1-15,1 0-4 0,-1-2-2 0,0 2-16 0,1-2-22 16,-2 0-20-16,4 0-41 0,-4-1-36 16,6-2-44-16,-8 0-216 0,10-5-427 0,-4 0 190 0</inkml:trace>
  <inkml:trace contextRef="#ctx0" brushRef="#br0" timeOffset="10995.99">9960 8086 34 0,'0'0'222'0,"-4"-2"-11"16,4 2-14-16,0 0-15 0,0 0-18 0,0 0-17 16,0 0-14-16,0 0-15 0,4-6-9 0,-4 6-12 15,0 0-11-15,0 0-5 0,0 0-5 0,0 0-3 16,0 0-5-16,0 0-1 0,0 0-1 0,0 0-4 15,8 8 3-15,-8-8 5 0,1 9 1 0,-1-8-3 16,0 4-7-16,4 1 10 0,-4 0-8 0,0-1-4 16,0 1-6-16,0-1-7 0,1 1-4 0,-1-1-4 15,0-1 4-15,0-4-12 0,0 7-3 0,0-2-3 16,0-5-1-16,0 2-3 0,0-2 6 0,0 0-3 16,0 5-5-16,0-5-1 0,0 0-3 0,0 0-2 15,0 0-2-15,12-7-9 0,-8 4-1 0,1-2-10 0,4-2-5 16,-3 2-7-16,3-1-5 0,1 1 5 0,0-1-4 15,1 2 1-15,-5 1 6 0,4-1-1 0,-3 3 3 16,-2-2 0-16,0 2 0 0,0 0 2 0,-5 1 8 16,10-1 5-16,-10 1 13 0,9 2 7 0,-4-1 6 15,-1 2-5-15,1-2 2 0,1 2 2 0,-2-1-8 16,0 0-1-16,0 1-3 0,0-1 1 0,-1 0 5 16,-1 2-6-16,2-1 2 0,-3-1-3 0,4 0-3 15,-5-2 3-15,4 6-2 0,-4-6-2 0,5 1 2 16,-5-1-2-16,3 1 2 0,-3-1-2 0,1 3 0 15,-1-3 7-15,0 0-8 0,0 0 0 0,0 0 0 0,0 0-8 16,9-8-8-16,-3 4 0 0,-2 1-3 16,0-2-3-16,4 0-2 0,-3 0-1 0,0 2 1 15,0-1 0-15,0 1 4 0,0 1 2 0,-1 1-4 0,0-2 3 16,-4 3 0-16,8-1 0 0,-8 1 0 0,0 0 3 16,10 4 8-16,-8-2 3 0,1 2-2 0,-2-1 5 15,2 0-1-15,-1 1 0 0,0-1-1 0,0 1 2 16,1-2 0-16,-1 3-1 0,2-3 1 0,-4-2 0 15,5 6 0-15,-2-5 0 0,-1 2 2 0,-2-3 1 16,7 4-4-16,-3-3 1 0,-1 0 2 0,-3-1 0 16,12 0-2-16,-6-1 0 0,3-1-1 0,5-3-6 15,-5 3-4-15,4-2-6 0,-2-1-6 0,1 1-11 0,2-2 0 16,-4 0-2-16,2 0 4 0,-1 1 3 0,0 0 4 16,-2 0 2-16,1-2 2 0,-1 2 2 0,-4 2 3 15,-1 0-2-15,1-1 4 0,0 2 3 0,-1-2 6 16,-2 3 1-16,-2 1 4 0,5-3 0 0,-5 3 2 15,4-4 3-15,-4 4 3 0,1-3 3 0,-1 3 7 16,0 0 3-16,4-2 3 0,-4 2 1 0,0 0-1 16,0-6-4-16,0 6 3 0,0 0 5 0,0 0 2 15,-5-5 4-15,5 5-2 0,-5-2 0 0,1-1-3 16,4 3-4-16,-9 0 0 0,9 0 3 0,-10 1-6 16,10-1-3-16,-6 4-5 0,2-1 1 0,0 0 1 15,0-1-4-15,0 3-4 0,2-1 0 0,1 2 2 0,-2 0-1 16,2-1-1-16,-1 1-2 0,1 1 4 0,1 0-2 15,1-1 3-15,-2 0-2 0,2 1 2 0,1 1-4 16,-1 1 10-16,3 0-4 0,1 2 2 0,2-4-1 16,0 0-2-16,1 2 0 0,3-4 0 0,-1 2-10 15,1-3-10-15,1 0-23 0,-3-2-44 0,4-1-42 16,-2 3-51-16,1-6-63 0,2 0-273 0,-5 2-543 16,4-2 240-16</inkml:trace>
  <inkml:trace contextRef="#ctx0" brushRef="#br0" timeOffset="11589.99">11104 8057 187 0,'-4'-4'226'15,"0"2"-12"-15,4 2-5 0,-5-5-6 0,0 3-9 16,4-1-6-16,1 3-9 0,-5-4-18 0,2 2-8 16,3 2-12-16,-8-3-14 0,8 3-6 0,0 0-9 15,-11 4-4-15,3 0-7 0,3 0-8 0,-4 3-5 16,0-1-7-16,4 1-5 0,-3 2-10 0,3-3-6 16,-4 5-3-16,3-4-4 0,0 3-4 0,2-3-7 15,-1 1 2-15,3 0-1 0,-3-2-9 0,4-1-4 0,1 2-3 16,-1-4 1-16,1 2 6 0,0-5-10 0,5 5-1 15,1-3-1-15,-1-1-2 0,6-2-5 0,-1-1-3 16,5-1 2-16,0 1-5 0,5-5-7 0,-1 1-11 16,-3 2-5-16,2-2-6 0,0 2-3 0,-5 1-3 15,-1-1 2-15,-2 2 2 0,-1 0-2 0,-3-1 2 16,0 3 7-16,-1-1-3 0,-5 1 5 0,8 3-3 16,-8-3 7-16,4 5 3 0,-3-1 7 0,-2 1 10 15,1 0-8-15,0 0-1 0,1 2 3 0,1-2-1 16,-2 0-2-16,2 1 4 0,-1-2-6 0,-1 3 9 15,2-4-3-15,0 1-2 0,2 1-2 0,1-2 2 16,-4-1-1-16,3 1-6 0,-4-3-22 0,5 2-26 0,-5-2-52 16,0 0-89-16,8-5-88 0,-7-1-190 15,2-1-509-15,-7 1 226 0</inkml:trace>
  <inkml:trace contextRef="#ctx0" brushRef="#br0" timeOffset="13145.99">11307 8039 100 0,'-9'5'194'16,"9"-5"-10"-16,0 0-12 0,0 0-12 0,0 0-21 15,0 0-11-15,0 0-12 0,-5 1-10 0,5-1-10 16,0 0-7-16,0 0 1 0,0 4 2 0,0-4 1 16,0 4-4-16,0-4 2 0,0 10 0 0,0-4-4 15,0 0-3-15,0 3-6 0,0 0-7 0,0 0-3 16,-4 0-9-16,4 2-3 0,-4-1-7 0,4-1-5 16,0 1-3-16,-1-1-6 0,1-1-1 0,0-1-1 0,-1 0-8 15,2 0 5-15,-1-4-8 0,0 2 1 0,0-5 1 16,0 6 10-16,0-6 2 0,1 3 8 0,-1-3 1 15,0 0-9-15,0 0 1 0,7-9-9 0,-3 2 0 16,1-2-5-16,-1 0 1 0,3-2-6 0,1 1-7 16,1-2-8-16,-4 2-1 0,2 1-4 0,0 1 3 15,1 3-4-15,-5-2-1 0,5 3 1 0,0 1 1 16,-2 0 0-16,1-1 1 0,-1 3-2 0,1 1 0 16,1 0 1-16,-3 1 2 0,3 3-3 0,-3-2 3 0,4 1-4 15,-4-1 3-15,-1 2-3 0,1-1 1 16,-1 1 1-16,2 1 1 0,-2 0 0 0,0-3-1 15,-3 3 1-15,3-1 1 0,0-1 2 0,-4 0-2 0,1 1-1 16,2-3 1-16,-3-1 1 0,1 6 0 16,-1-6-1-16,3 5 2 0,-3-5 1 0,0 5 2 15,0-5-3-15,1 1-2 0,-1-1 1 0,0 3-2 0,0-3-1 16,0 0-1-16,0 0 3 0,5 4 1 0,-5-4 0 16,0 0 1-16,4 1 1 0,-4-1-1 0,0 0 0 15,9 0 1-15,-9 0 1 0,8-5 0 0,-2 3 0 16,-1 0-1-16,0-3-2 0,1 2 0 0,0 1-1 15,-2-3 3-15,-1 4 0 0,4-3-5 0,-7 4 6 0,5-1 1 16,-5 1-7-16,4-3 1 0,-4 3 0 16,2-2-3-16,-2 2-1 0,0 0 0 0,0 0 0 0,0 0 2 15,0 0 0-15,7 5 3 0,-7-5-3 0,1 5 1 16,-1-5 1-16,2 3 0 0,0 0 2 0,-2-3-1 16,2 2 2-16,-2-2-3 0,5 5 4 0,-2-2-2 15,1-2-1-15,-4-1 0 0,9 1 1 0,-4-1-2 16,-5 0-7-16,14-1-14 0,-7 0-11 0,3-2-1 15,-2 1 0-15,1-2-8 0,3 1-10 0,-7-1 1 16,3 0 6-16,-2 1 4 0,-1 0 4 0,3 1 3 16,-2-1 3-16,-1 0 5 0,-1 3 10 0,-4 0 3 15,5-2 3-15,-5 2 4 0,7-2 2 0,-7 2 0 16,0 0 0-16,0 0 2 0,0 0 0 0,0 0 2 16,0 0 1-16,0 0 3 0,10 4-1 0,-10-4 4 0,1 3 0 15,-1-3 0-15,3 3 1 0,-3-3 4 0,2 3 1 16,-2-3 0-16,1 2 0 0,-1-2 1 15,0 0-2-15,6 3 0 0,-6-3-4 0,0 0 2 0,1 4 3 16,-1-4-2-16,0 3 1 0,0-3-1 0,1 5-2 16,0 0 4-16,2-2-7 0,0-1 3 0,-1 0-4 15,1 2 0-15,3 0 1 0,-2-2 0 0,1 2 0 16,0-1 1-16,2-2 0 0,1-1-2 0,0 0 3 16,0 0-3-16,-2 0 0 0,3-3-1 0,0 1 0 0,-1-1 1 15,-2 1 3-15,4-5-1 0,-6 3 0 16,1-2 8-16,-1 1-1 0,0-2 1 0,-1-1-1 15,-1-1-3-15,-2 1 0 0,0 1 0 0,-2-4-4 0,-4 3 2 16,0 1 0-16,2 1 2 0,0 1-2 0,-1 1 3 16,-4 1 5-16,0-2 0 0,2 4 3 15,-5 1-1-15,2 0 0 0,-2 1-2 0,1 2 0 0,-1 0-3 16,0 0-3-16,3 1-2 0,1 0-5 0,2 0-17 16,-2 1-33-16,3 3-40 0,0-4-44 0,2 2-32 15,3-1-50-15,3-1-235 0,-2-1-484 0,2 0 214 16</inkml:trace>
  <inkml:trace contextRef="#ctx0" brushRef="#br0" timeOffset="13947.99">12020 8058 136 0,'5'7'207'0,"-5"-7"-5"0,1 6 1 16,1-3-18-16,-1 1-14 0,-1 0-13 0,1-1-3 16,-1 4-5-16,0-3-15 0,3 1-7 0,-3 1-7 15,0-2-11-15,1 0-9 0,2 1-10 0,-3 0-7 16,2 0-8-16,-2-2-9 0,0 0-4 0,0 1-6 16,1 0-5-16,-1-4-5 0,4 7-2 0,-1-7-3 15,1 2-7-15,-4-2-4 0,11 0-9 0,-2-2-7 0,-2 0-7 16,0 0-8-16,4-1-3 0,1-1-3 0,0 0-2 15,-1 3 4-15,-6-2-6 0,7 2 4 0,-7 0 0 16,5 0-2-16,-3 1 1 0,-1-1 0 0,-6 1-1 16,8 2 5-16,-2 0 0 0,-4 1 2 0,1 1-1 15,1-3 5-15,-2 5 8 0,0-1-5 0,0 0 0 16,1-1 2-16,0 1 3 0,0-2 1 0,4 3 4 16,-4-2 2-16,4-1 4 0,2-2-2 0,2-1-1 15,0 0-1-15,0-1-1 0,2-1-2 0,-2 0 0 16,3-3-3-16,-1-2-1 0,-1 2-4 0,-1-2-9 15,1 1-3-15,-3-1 2 0,-2-2-5 0,1 2-2 0,-3 0-2 16,-1 2-2-16,1 0 4 0,0-1 1 0,-2 3-1 16,-1 0 4-16,-1 0-3 0,2 1-2 15,-3 2 3-15,4-5 0 0,-4 5 2 0,0 0-4 0,4-1 5 16,-4 1-3-16,0 0-1 0,0 0 3 0,0 0 4 16,0 0 1-16,0 0 8 0,0 0 6 0,10 2 8 15,-10-2 1-15,0 0 3 0,8-2-5 0,-8 2 0 16,6-2-1-16,-3-2-1 0,-3 4-1 0,3-4 2 15,0 0-5-15,-2-1-2 0,1 1-7 0,-1-1-4 0,-1-2-6 16,0 2-8-16,0-3-4 0,-1 0-1 16,-1 0 1-16,1 2 2 0,0 0 0 0,-1 0 2 15,0 0 4-15,2 1 1 0,-1 0 3 0,-2 1 7 0,3 4-1 16,-1-5 3-16,-2 0 5 0,2 3 5 0,1 2 2 16,-4-3 1-16,4 3 3 0,-5-3 9 0,5 3-7 15,-1-3 4-15,1 3 1 0,0 0 1 0,-3-4 5 16,3 4 2-16,0 0 3 0,0 0-2 0,-2-5-1 15,2 5-1-15,0 0-4 0,0 0-6 0,0 0 0 16,0 0-4-16,0 0-4 0,0 0-1 0,0 0-6 16,0 0 5-16,0 0 4 0,2 15 2 0,-3-10 2 15,1 2 4-15,0 4-4 0,0-1 5 0,0 1-4 16,0 2-2-16,1 0 4 0,2 3-1 0,-2-5 0 16,0 4-1-16,3 1-2 0,-1 0-5 0,0-2 1 15,0-3-5-15,0 2 6 0,0-2-7 0,0 1 0 0,1-2 4 16,-2 2-6-16,2-3-3 0,-1 2-2 0,0-2-7 15,-1-3-21-15,0 0-32 0,0 1-48 0,0-3-56 16,-2 2-66-16,3-4-65 0,-3-2-229 0,1 4-563 16,-1-4 249-16</inkml:trace>
  <inkml:trace contextRef="#ctx0" brushRef="#br0" timeOffset="14136.99">12521 8115 13 0,'11'-3'260'15,"6"-2"-15"-15,2 1-17 0,8-4-24 0,0 1-20 16,0 1-22-16,-1 2-39 0,-5-1-49 0,1 1-58 16,-2-1-53-16,-2-1-53 0,4 5-141 0,-7-3-250 15,-1 0 112-15</inkml:trace>
  <inkml:trace contextRef="#ctx0" brushRef="#br0" timeOffset="14822.99">13010 8066 210 0,'-7'4'258'0,"-1"0"-7"0,0 0-8 0,-3 2-8 15,2 0-11-15,0 2-8 0,1 1-18 0,-2-2-18 16,2 1-22-16,3 0-12 0,-1 1-14 16,3 0-8-16,-3 0-12 0,4-2-11 0,0-1-9 0,1 1-10 15,1-2-6-15,3 0-4 0,0-1-6 0,4 1-6 16,2-4-6-16,2 3-15 0,0-6-15 0,2 2-16 16,1-2-10-16,4 0-16 0,3-3-23 0,-6-3-20 15,2 1-2-15,-7 0-5 0,4 0 3 0,-4 2 3 16,-2-4 4-16,-2 5 9 0,1 0 5 0,-2 0 10 0,-1 1 8 15,-2 1 4-15,-2 2 5 0,7-1 1 16,-7 1 6-16,0 0 13 0,5 4 6 0,-5 2 3 16,-2-4-2-16,2 4-1 0,2 0-3 0,-2-1 5 0,1 2 1 15,-1-2-5-15,2 3 2 0,2-4-2 0,0 5 3 16,0-4-1-16,1-2 1 0,2 1 4 0,1 0-2 16,3-3 3-16,0-1-2 0,3 0-5 0,-2 0 1 15,-1-4-3-15,2 1-4 0,-1-2-7 0,-2-1-15 16,-4-2-2-16,3 1-1 0,-2 0-8 0,-1-3-7 15,-2 3-3-15,-1-4 7 0,-1 6 0 0,-1-2 2 16,-1 1 8-16,1 1 7 0,-1 0 9 0,2 1 2 16,-2 4 3-16,0-5 4 0,0 5 1 0,0 0 4 15,0 0 1-15,0 0 1 0,0 0 8 0,0 0 10 0,0 0 3 16,-6 14-3-16,6-7 8 0,2 0 0 0,-1 2-1 16,0 2-1-16,2-1-2 0,-1 2 2 0,1-3 1 15,2 6-1-15,0-4 1 0,3 9-2 0,0-3-3 16,-1-1 4-16,7 6-4 0,-3 1-4 0,2-1-1 15,-1-1-6-15,-2 4-2 0,-1-7 2 0,0-2-2 16,-5 2-3-16,0-1 0 0,-3-1-6 0,-1-5 0 16,-1 0 0-16,-3-1-1 0,-1-4-1 0,-3 1 4 15,-5 0-4-15,3-3 2 0,-5-3 0 0,-2-1-1 16,-1 2-2-16,6-5 0 0,-8-1 2 0,6-3 2 16,-2 0 0-16,3-5 4 0,2-1-5 0,0 0-3 0,6-3 5 15,0 2 1-15,1-4-2 0,4 2-2 16,4-1-1-16,0 0-3 0,5 0 2 0,6-5-6 0,2 3-12 15,-1 2-16-15,4 0-28 0,1 0-34 0,2 0-35 16,0 2-42-16,4-2-55 0,0 4-217 16,-3-2-480-16,0 0 213 0</inkml:trace>
  <inkml:trace contextRef="#ctx0" brushRef="#br0" timeOffset="15234">13746 7956 68 0,'0'0'278'0,"0"0"-12"0,-5-3-16 0,5 3-12 16,0 0-18-16,0 0-20 0,0 0-20 0,0 0-17 15,0 0-19-15,0 0-16 0,0 0-5 0,0 0-4 16,8 16-2-16,-4-11-7 0,2 3-4 0,2 0-6 15,-2 1-10-15,-1-1-5 0,2 0-9 0,-1 2-3 16,-2-3 0-16,2 2-14 0,-2-3-3 0,-3-1 3 16,2 0-6-16,-2 1 0 0,1-2-3 0,0 0 2 15,-2-4-4-15,4 4 3 0,-4-1-3 0,0-3-8 16,3 3 0-16,-3-3-9 0,2 3-4 0,-2-3-2 16,5 4-2-16,-4-2-3 0,3 1-6 0,-3 0 1 0,2 3-2 15,1 0-5-15,-3 1 2 0,1 3 0 0,0 1 0 16,-2 0-1-16,1 0 1 0,2 6 0 15,-3-3 7-15,-3-1 6 0,3-1-6 0,-1 0 5 0,1 0-13 16,-2 0 10-16,0 0-1 0,1-4-5 0,-2 2 0 16,3-4 6-16,-1 1-23 0,-2-1-24 0,3-2-41 15,-1 0-51-15,1-4-87 0,-4 1-97 0,4-1-278 16,-8-7-630-16,5 3 279 0</inkml:trace>
  <inkml:trace contextRef="#ctx0" brushRef="#br0" timeOffset="15596">13667 8179 76 0,'23'-2'258'0,"-11"-2"-17"16,3-1-13-16,5 1-18 0,1-2-18 0,7-1-15 16,0 2-19-16,0-2-14 0,-1 0-10 0,1 0-16 15,-6 1-13-15,-2 0-9 0,1 0-10 0,-3 2-9 16,-6 2-20-16,-1-2-13 0,0 3-13 0,-4 0-9 15,-2-1-13-15,1 2-5 0,-6 0-5 0,0 0-1 0,9 0-1 16,-9 0 5-16,0 4-5 0,0-4 0 16,-2 6-1-16,-1-2 3 0,3 2 3 0,0-1 9 15,-4 1 11-15,4 1 10 0,0-2 4 0,0 2 3 0,-2 1 10 16,2-2 1-16,0 0 2 0,2-1 2 0,-2 4 10 16,0-4 4-16,0 2 0 0,1-2-3 0,2-2-5 15,-2 2-3-15,1 0 1 0,0-1 6 0,3 1 9 16,-4-1-7-16,3 0 1 0,-4-2-10 0,0-2 1 15,4 5-3-15,-4-5-9 0,1 1 3 0,-1-1-2 16,0 0-17-16,0 0-21 0,0 0-37 0,0 0-30 16,0 0-36-16,0 0-69 0,-10-9-74 0,5 4-81 0,0-2-176 15,-3-2-535-15,3 1 236 0</inkml:trace>
  <inkml:trace contextRef="#ctx0" brushRef="#br0" timeOffset="15760.99">13987 7979 176 0,'0'0'215'0,"0"0"-16"15,0 0-21-15,20 2-12 0,-8-1-20 0,-1 0-12 16,-2 2-25-16,1 0-24 0,-1-2-41 0,-4 0-41 16,8-1-50-16,-8 0-47 0,3 2-125 0,-8-2-238 15,8 0 105-15</inkml:trace>
  <inkml:trace contextRef="#ctx0" brushRef="#br0" timeOffset="16879.99">14196 7998 205 0,'0'0'236'0,"4"4"-7"0,-4-4-12 16,0 0-4-16,0 4 0 0,0-2-7 0,1 2-6 15,-1 2-5-15,0 0-15 0,0-1-11 0,2 7-14 16,0-2-5-16,-2-3-15 0,1 2-10 0,1 2-6 15,-1 1-9-15,0-2-3 0,2 0-13 0,-2-1-7 16,3 0-6-16,-1-2-13 0,1-2-1 0,-1 2-6 16,2-1-3-16,-3-1-5 0,0-2-8 0,-1 1-5 15,3-4 0-15,-4 0-12 0,8 3-10 0,-8-3-14 0,15-7-10 16,-10 3-11-16,3-4-11 0,1 2-6 0,-4-1 2 16,0 1-4-16,-1 0 4 0,-3 0 3 0,2 1 5 15,-2 0 2-15,2 1 0 0,-2 0-3 0,-1 4 3 16,0-4 3-16,0 4 1 0,0 0 1 0,0 0 5 15,0 0 1-15,-10 12-1 0,7-6 5 0,-2 0-4 16,1-1 2-16,0 1 1 0,3-1 2 0,-4 2 5 16,3-1 0-16,0 1 1 0,2-5 1 0,0 4 2 15,-1-2 0-15,1 0 3 0,1-1 5 0,3 0-3 16,1-3 1-16,1 0-2 0,6 0 3 0,3-3-2 16,-2 1-4-16,6-3-4 0,-1 2-2 0,3-2-5 15,-1 1-8-15,-1-1-7 0,2-2 2 0,-2 3-2 0,0 0 7 16,-8 1 1-16,2 1 0 0,-5 0 4 0,3-1 1 15,-3 2 9-15,-3 0 9 0,-1-1 5 0,3 0 0 16,-7 2 8-16,6-2 5 0,-6 2-4 0,5-4 6 16,-3 3-2-16,-2 1 0 0,0 0 2 0,3-3-2 15,-3 3 0-15,0-3-5 0,0 3 1 0,3-5 1 16,-2 1-10-16,-1 4-2 0,0-5 4 0,0 5-3 16,0-5-4-16,0 5 1 0,0-4 2 0,0 4-3 0,0 0-3 15,1-5 0-15,-1 5-6 0,0 0 2 16,0 0 0-16,0 0 0 0,0 0-1 0,0 0-1 15,0 0-2-15,0 0 3 0,-8 11 0 0,6-6-1 0,1-3-2 16,-2 1 2-16,2 0 0 0,1-3-2 0,-4 5 2 16,3-2-1-16,1-3 3 0,0 4-1 15,0-4 2-15,0 0 0 0,1 7-1 0,-1-7 1 0,5 2 3 16,-1-1 0-16,-4-1-1 0,5 1 2 0,1-1-4 16,-6 0-1-16,11-2 1 0,-2 0-1 0,-3 0 1 15,-1-1-2-15,2 0-4 0,0 1-3 0,-1-2-1 16,-2 0-3-16,2 0 6 0,-3 1-1 0,1 1-1 15,-1-3 7-15,2 3-7 0,-4-1 0 0,-1 3 6 0,4-3-2 16,-4-1-4-16,0 4 6 0,0 0-3 16,1-4-1-16,-1 4-2 0,0 0 2 0,1-4-2 0,-1 4 9 15,0 0-6-15,0 0-1 0,0 0 1 0,0 0 0 16,0 0 5-16,0 0-5 0,-1-5 3 0,1 5 4 16,0 0-3-16,0 0 0 0,0 0 0 0,0 0-2 15,1-4 4-15,-1 4-6 0,0 0 0 0,0 0 2 16,0 0 2-16,0 0-4 0,0 0-2 0,0 0 2 15,0 0 1-15,0 0-5 0,0 0 6 0,0 0-3 16,0 0 2-16,0 0-2 0,0 0 1 0,0 0 3 16,0 0-2-16,0 0 0 0,0 0 6 0,0 0-1 0,0 0 3 15,0 0 2-15,0 0-5 0,0 0 3 16,0 0 0-16,0 0 0 0,-7 10-2 0,7-10 1 16,-2 4 1-16,2-4-1 0,-3 4 1 0,3 1 11 0,0-5 1 15,-1 6 0-15,-1-1-4 0,2-3 0 0,0 3-1 16,0-5 0-16,-2 5-2 0,0-1 2 0,2-4-5 15,-1 3 0-15,1-3-1 0,0 0 6 0,0 0-2 16,0 5-1-16,0-5 3 0,0 0-6 0,0 0 8 16,0 0 0-16,0 0-1 0,0 0-4 0,0 0-1 15,0 0 2-15,5 3 1 0,-5-3-4 0,0 0-1 16,0 0 0-16,0 0 9 0,0 0-12 0,0 0-2 16,0 0 3-16,0 0 0 0,0 0-3 0,0 3 4 0,0-3-9 15,0 0 3-15,0 0-2 0,0 0 1 16,0 0-3-16,-2 5 5 0,2-5-3 0,-2 6 5 0,2-2-2 15,-1 0-5-15,1-4 5 0,0 9 3 0,-1-4-5 16,2 2 5-16,-1 0 5 0,3-1-3 16,-1-2 3-16,1 4-5 0,0-1 2 0,3 0 2 0,-1 0 1 15,1-4-1-15,3 3 0 0,1-2-8 0,-2 0-18 16,1-3-23-16,1 1-33 0,-3 0-49 0,-1-2-76 16,0-4-81-16,-2 1-303 0,1-2-631 0,-1-1 278 15</inkml:trace>
  <inkml:trace contextRef="#ctx0" brushRef="#br0" timeOffset="32119.99">4866 8773 25 0,'-3'-5'178'0,"0"1"-10"15,1 0-13-15,-1 0-12 0,3-1-10 0,-2 1-4 16,-2 0-4-16,3 2-2 0,1 2-4 0,-4-9-5 0,0 4-14 15,3 2-8-15,-2-1-8 0,-1-1-7 0,3 1-5 16,-2 0-3-16,1-1-2 0,1 0 2 16,-1 1 4-16,0 1-3 0,2 3-3 0,-4-7-10 0,3 5-4 15,-2-1-1-15,3 3-3 0,-6-4-4 0,2 1-5 16,0 0-6-16,4 3-1 0,-9-3-4 0,9 3-7 16,-5 0 3-16,5 0-4 0,-11 0-8 0,4 0-2 15,1 1 2-15,-1 4-4 0,1-2 0 0,-3 2-1 16,0 3 1-16,0 0-1 0,-1 2-4 0,0 2 4 15,1 1-5-15,-4 1 2 0,1 1-2 0,2 1 2 16,1 0 0-16,0 2-1 0,2-1-1 0,0 0-1 16,2 0-2-16,0 2 1 0,1-1 0 0,0 0 1 0,0-1 1 15,3 2 0-15,0-1 1 0,1 3 1 0,0-3 0 16,2 0 1-16,1-1 2 0,2-1-1 16,0-4-1-16,0-1 1 0,4 0 1 0,-1-2-1 0,-2-1 1 15,3-2 0-15,0-1-1 0,2-2-1 0,-2 1 3 16,3-7-1-16,1 1-5 0,-3-1 2 0,8-3-4 15,-5-4-12-15,5 0-2 0,-8 3-3 0,4-4-8 16,-1-2 2-16,-3 3-1 0,0-2-1 0,-3 2 2 16,-1 3 3-16,2-1 0 0,-4 2 6 0,1 1 0 15,-1 0 2-15,-2 0 0 0,-1 2 3 0,2-1-2 16,-2 2-2-16,-1 2 3 0,5-1-3 0,-5 1 5 16,0 0 4-16,0 0 3 0,14 3 2 0,-11 3 2 15,-2-1 2-15,0 3-1 0,2 1 2 0,0-1-2 16,-1 2 0-16,2 0 4 0,0 2 0 0,-2-3 1 15,3 1 1-15,-2 1-2 0,2 0-1 0,-4-2 5 16,2-1-3-16,1-3-2 0,1 4 0 0,-3-2-1 0,1 0 2 16,2-4-1-16,-4 0-1 0,2 1 0 0,1-2-13 15,-3 2-16-15,3-2-27 0,-4-2-27 16,4 2-36-16,-4-2-33 0,0 0-42 0,0 0-185 0,6-7-403 16,-6 4 178-16</inkml:trace>
  <inkml:trace contextRef="#ctx0" brushRef="#br0" timeOffset="32628">4780 8969 129 0,'0'0'152'0,"7"-4"-20"0,-7 4 4 16,9-1-14-16,-2-2-8 0,-1-1-15 0,6 0-12 15,-6 3-3-15,4-2-14 0,1 1-7 0,-2-1-1 16,1 1-11-16,-3 0-9 0,4-1 3 0,-5 1-5 0,3-1-5 16,-3 2-3-16,5-4-4 0,-5 2 0 0,-2 0-3 15,6 1-8-15,-5-1 2 0,0 3-1 0,3 0-10 16,-3-1-2-16,-5 1-8 0,14 1 1 0,-6-1-6 16,-4 3 1-16,1 1-4 0,1 1 7 0,-1-1-8 15,-1 0 2-15,-1 4-2 0,-1-2 4 16,-1-1 3-16,-2 5-4 0,0-5 2 0,1 2 4 0,-4 0 2 15,4-3 4-15,0 3 1 0,-4-1 5 0,4-1 2 16,0 0-5-16,0-2 2 0,0-3 3 0,0 9 2 16,0-6 9-16,4 2 0 0,0-3-5 0,0 2 1 15,1-1-1-15,5 1-1 0,-4 0-1 0,5-3-11 16,0 2 11-16,-3-1-1 0,2-2-2 0,-2 0 1 0,3 0-4 16,-2 0 1-16,-2-2-2 0,1-1 0 0,-2 1 8 15,-1-2 6-15,1 0 0 0,-2-2 0 16,-1 1 2-16,-1 2 2 0,-2-4 7 0,0 2 2 0,-2 0 3 15,-1 0-7-15,-1-2 8 0,0 2-1 0,-1 1 8 16,-3 0-4-16,2 0 4 0,-2-1-5 0,1 2-3 16,-2-1-3-16,0 3-3 0,0 0-4 0,2 2-5 15,7-1-2-15,-13 0-8 0,6 0-23 0,3 3-27 16,0-1-32-16,2 3-37 0,2-5-39 0,0 6-72 16,0-6-121-16,8 4-366 0,-2-4 162 0</inkml:trace>
  <inkml:trace contextRef="#ctx0" brushRef="#br0" timeOffset="33003.99">5334 8918 135 0,'0'0'183'15,"-4"2"-9"-15,3 3-2 0,-2-3-8 16,1 2-5-16,2 0-15 0,-2 1-10 0,2 2-7 0,-2-5-5 15,2 5-12-15,-1-2-3 0,1-1-8 0,-2 1-6 16,0 3-3-16,1-1-6 0,0-4-5 0,-2 3-9 16,2 0-8-16,1-3-2 0,-1 2-10 0,1 0-3 15,-2-1-6-15,4 0-2 0,-1-1-7 0,3-1-11 16,-2 2-10-16,-2-4-7 0,13 1-20 0,-5-1-6 16,-1-2-8-16,5-1-9 0,-1 1-2 0,1-1-4 15,2-1-6-15,-4 0 10 0,-2 1 3 0,-3 0 3 16,5-1 1-16,-6 1 9 0,1 1 7 0,-1-1 6 15,-4 0 4-15,0 3-5 0,0-6 14 0,0 6 10 0,-9-4 14 16,5 0 8-16,-3 2 0 0,0 1-3 16,-2 1 12-16,-1-2-4 0,-3 2-3 0,3 0-2 15,0-2-8-15,3 4-4 0,2 0-7 0,5-2-24 0,-7 3-23 16,5 1-28-16,2-4-41 0,0 0-27 0,7 5-63 16,-7-5-135-16,11-1-353 0,-1 0 156 0</inkml:trace>
  <inkml:trace contextRef="#ctx0" brushRef="#br0" timeOffset="33446.99">5558 8923 93 0,'-5'4'197'0,"1"1"-18"0,0 2-12 0,0 1-14 15,-1-3-16-15,3 1-8 0,1 2-13 0,-1-3-14 16,4 5-4-16,-1-6-10 0,1 1-7 0,1 0-8 15,3-1-6-15,-1-1-5 0,3-2-4 0,2-2-4 0,3-2-4 16,0-2-6-16,-2-2-3 0,6 1-6 16,5-5-2-16,1-3-1 0,-8 2-7 0,-1 0 1 15,-2-5-3-15,-1 3-4 0,2-1-2 0,-4-2 2 0,-1 1-5 16,-6-4-2-16,0 2-2 0,-4 0 2 0,1 1-2 16,-3-2 0-16,-1 4-2 0,-4 0 3 0,1 3 1 15,-2 0 6-15,4 1 4 0,-3 3 4 0,-1-2 9 16,0 1 9-16,0 4 4 0,-1-2-3 0,1 1 4 15,-1 2 3-15,1-2 0 0,1 2 2 0,1 2 5 16,2-1 2-16,1 1-3 0,0 0-5 0,1 1-7 16,4 1 0-16,0 0-9 0,0 0-6 0,-13 3 4 15,11-1-3-15,2 5 4 0,0 3 6 0,2 2 1 16,2 0-2-16,0 3 1 0,-2 0-1 0,5 3-5 16,3 4-2-16,-5-2-4 0,7 2 2 0,-3 4-6 15,1-2 3-15,0-2-2 0,-2-4-2 0,2 6-5 16,-1-1-2-16,-1-3-2 0,-2-1-2 0,3-2-16 0,-1-1-9 15,-2 0-24-15,3-1-31 0,-4-4-41 0,1-1-24 16,0-2-47-16,0-2-50 0,-1-1-275 16,1-2-544-16,3-3 241 0</inkml:trace>
  <inkml:trace contextRef="#ctx0" brushRef="#br0" timeOffset="34261.99">6580 8840 87 0,'0'0'241'0,"3"-7"-6"15,-3 5-7-15,0-4-14 0,0 6-25 0,-3-10-12 16,2 6-8-16,-3 1-4 0,-1-3-18 0,0 3-16 16,0 1-13-16,0-1-9 0,0 3-19 0,-4-3-9 15,-1 2-4-15,1 5-5 0,-4-1-4 0,0 3-6 16,0 5 5-16,-2-4-5 0,-3 5 1 0,3 1-7 0,2-1-6 16,0 4-4-16,3-4-4 0,3-1-2 0,0 0-4 15,3-1-3-15,0-1-6 0,4 0 0 16,1-2 2-16,2-1-5 0,2-3-2 0,1-1-4 0,5 0-1 15,-2-2-3-15,5-2-6 0,-3 0-10 0,4-3-14 16,2 0-14-16,-2-5-6 0,-3 5-4 0,2-4-5 16,4 1-4-16,-2 1 5 0,-7 1 2 0,2 1 6 15,-5 2 2-15,0 0 6 0,0 1 0 0,-1 0 1 16,-1 1 6-16,-4 1 12 0,7 3 5 0,-4 1 9 16,3 1 9-16,-2 3 5 0,-1 1 1 0,0-1-3 15,3 2 2-15,-1 1-1 0,2-1 1 0,-3 5-2 16,5 2 0-16,0-4-2 0,-4 1 4 0,4 0-8 0,0-2 4 15,0 2-3-15,-4-4-2 0,-1 0-2 0,-3-1 0 16,0-1 2-16,-2 1-2 0,-3 1 2 0,3-3-1 16,-8 1-2-16,1 1 2 0,2-6-5 0,0 1 2 15,-4 3 2-15,3-6-3 0,-6 0 1 0,3-1 0 16,0-1 2-16,-1 0-3 0,3-3 1 0,0-1-3 16,3-3 1-16,0-2 0 0,2-3-1 0,2 1 1 15,1-5-7-15,4 0 5 0,0-1-1 0,1-1-1 16,4 2 0-16,1 0-1 0,3 0-1 0,0 1 1 15,3 3 1-15,-2 2-1 0,1 2 2 0,6 3-3 16,-11 1-1-16,3 1 2 0,6 3-1 0,-6 1-1 16,2 1 1-16,-2 1-1 0,2 1 0 0,-3 2 2 0,0 1-1 15,0 1-1-15,-3-2 4 0,1 3-2 16,-3-1 1-16,-1 0-4 0,-1 0 8 0,-1-2-4 0,1 0-1 16,0 2 0-16,-5-2 3 0,1-1-1 0,-1 1 1 15,0-5 0-15,-1 5 0 0,1-5-3 0,-5 2 2 16,5-2 2-16,0 0-4 0,0 0-1 0,-13-11 6 15,9 6-8-15,3 0 8 0,-4-5-5 0,1 0 0 16,0-1 5-16,1-1-2 0,0 4 6 0,1-4 1 16,3 3-1-16,-1-1 2 0,1 0-3 0,0 0-2 15,4 3 1-15,2-2-3 0,-1 3-3 0,1 0-9 16,4 1-16-16,-2 2-28 0,0-2-32 0,5 3-36 0,-1 0-22 16,-3-1-49-16,7 1-42 0,-7 1-169 0,4 0-438 15,-4-2 194-15</inkml:trace>
  <inkml:trace contextRef="#ctx0" brushRef="#br0" timeOffset="35334.99">7080 8831 126 0,'-8'2'256'0,"-1"3"-11"0,-2 0-13 0,2 1-11 15,-1 2-20-15,-2-1-9 0,5 3-21 0,-3 0-16 16,0-1-16-16,3 1-11 0,-1 1-13 0,5 0-11 0,-3-1-12 15,1 2-7-15,5-6-9 0,-2 5-7 0,2-6-2 16,0 2-11-16,1-2-5 0,0-3-3 0,4 0-4 16,0-1-6-16,2 0-3 0,2-2-5 0,1 0-7 15,1-3-15-15,1-2-15 0,-1 0-4 0,1 1-13 16,3-6-7-16,-3 5-4 0,-1-1-2 0,-2 2 1 16,0 0 6-16,-3 1 2 0,1 0 2 0,-1 1 1 15,-1 2 4-15,0 1 8 0,-5 0 6 0,8 0 11 16,-8 0 11-16,4 2 6 0,-3 3-1 0,-1-2 0 15,3 1 4-15,-3-1-3 0,0 2-1 0,0 2-2 16,2-5 0-16,-2 2 0 0,3 0-3 0,-1 0-2 0,2 0-2 16,0-3-10-16,4 1-15 0,-1-2-18 0,1 0-19 15,4 1-22-15,-1-4-28 0,2 2-19 0,-2-3-20 16,2-1 0-16,-3 0-15 0,1 1-1 0,0-6 3 16,-2 4 5-16,-3-2 11 0,0 3 18 0,1-2 18 15,-2 2 30-15,-1 0 23 0,-3 0 18 16,2 1 21-16,-2 2 21 0,-1 2 16 0,0 0 12 0,-1-6 7 15,1 6 8-15,0 0 8 0,0 0 6 0,0 0 3 16,0 0 7-16,0 0 2 0,-16 6 2 0,12-4 1 16,4-2-1-16,-7 6 0 0,5-3-1 0,-1 0-14 15,0 1-4-15,2-1 0 0,1 1-3 0,0 0-2 16,0 2-4-16,0-1-4 0,0 0-1 0,1-1-4 0,3 0-4 16,0 0-2-16,1-2 0 0,4 1 1 0,-3-2-8 15,1 0-4-15,2 1-4 0,2-2 1 16,-3-2-4-16,5-1 2 0,-2-1-5 0,2-1-1 0,-2-1-4 15,1 0-1-15,1-5-2 0,-2 3-1 0,2-2-2 16,-3 1-4-16,-5-2-6 0,1-1-1 0,-3 0 0 16,-1 0-2-16,-2-1-3 0,0-4-1 0,-4 5 2 15,-4-5 1-15,-1 3-1 0,3 2 2 0,-2 3 2 16,3-1 0-16,-4 0 5 0,4 3 10 0,-3 0 4 16,2 1 1-16,2 2 5 0,0-1 4 0,-2 1 5 15,2 1 0-15,2 0 0 0,-1 1 4 0,3 2-8 16,-5-3 2-16,5 3-4 0,0 0-3 0,0 0-4 0,-12 3 1 15,10 2-2-15,-1 0 1 0,2 0-2 0,1 2 8 16,0 3 1-16,0 0-4 0,1 1 1 16,2 2 3-16,-1-1 4 0,2 1-9 0,0 3 2 0,1 1-3 15,-1-3 1-15,1-2 0 0,2 2-2 0,-1-4 0 16,2 1-1-16,-2 0-4 0,3-4 6 0,1 1-8 16,2-3 1-16,3 2 2 0,-2-2-2 0,1-4-2 15,5-2-5-15,0 1-8 0,-3-3-7 0,0-2 1 16,-2 1 0-16,-1-1-6 0,1-2-13 0,2-1 0 15,-8-2-3-15,0 1 2 0,1 2 3 0,-4-3-1 16,0 2 5-16,-2 1 4 0,-2 0 3 0,0 0 0 16,0 2 4-16,-1 3 1 0,0 2 9 0,-2-5 0 0,-1 2 4 15,3 3 8-15,0 0 7 0,-10 8 6 0,5-6 0 16,-1 8 1-16,-1-3 5 0,1 2 4 0,2 2 1 16,-2-2 3-16,2 1-7 0,0-1-1 0,0 2-2 15,4-2-2-15,0-1-2 0,0 1 0 16,3-1 0-16,2-3-3 0,4 0-5 0,-3-1 2 0,7-1-1 15,1 1-4-15,4-4 1 0,-2 0-1 0,-1 0-8 16,2 0-2-16,-2-4-7 0,-2 1-2 0,0-1-3 16,0 0-5-16,-3 0-1 0,2 1 1 0,-6 0-1 15,-1-1 3-15,-1 1 8 0,0 1-4 0,0-1 0 16,-4 3-2-16,1-4 3 0,-1 4-4 0,0 0 5 0,0-5 1 16,0 5-4-16,0 0 0 0,0 0 5 0,0 0-3 15,-17 7-3-15,16-4 7 0,-4 0-5 16,1-2 1-16,3 4 4 0,-3 0-3 0,0 0 3 0,3 0 2 15,1-3-2-15,0 4-23 0,0-2-29 0,0 0-29 16,0-4-27-16,5 6-35 0,0-2-37 0,4-4-40 16,0 3-31-16,0-6-197 0,4 0-488 0,-3 1 217 15</inkml:trace>
  <inkml:trace contextRef="#ctx0" brushRef="#br0" timeOffset="35713">8006 8803 24 0,'0'0'283'0,"-11"1"-10"0,7 1-14 0,-1 0-6 16,1-1-28-16,-1 4-19 0,1-5-20 0,0 2-15 15,-2 2-13-15,2 2-11 0,-1 0-15 0,2 0-10 16,0 1-8-16,1 1-10 0,2-1-11 0,0 0-8 16,2 2-10-16,0 1-6 0,2 0-6 0,1-2-10 0,0 1-1 15,4-2-6-15,0 1-14 0,0-1-11 16,1 0-15-16,-1 0-12 0,3-2-11 0,-1 2-12 16,-2-3-4-16,-1 0-2 0,-3 0 0 0,4 1 0 0,-4-2 5 15,0 1 4-15,-2-2 1 0,-3 3 8 16,0 0 12-16,-3 0 5 0,2 0 14 0,-6 1 13 0,1 0 6 15,-4 1 1-15,1-1 4 0,0 1-2 0,-1-2-5 16,2-1-5-16,0 1-8 0,3-2-29 0,-1-1-41 16,1 1-64-16,1-1-80 0,-2 0-278 0,6-2-513 15,-7 0 228-15</inkml:trace>
  <inkml:trace contextRef="#ctx0" brushRef="#br0" timeOffset="37942.01">6685 9522 64 0,'-4'-4'187'16,"0"-3"-12"-16,3 2-16 0,-3 2-7 0,-1-2-8 0,0-1-6 15,4 2-5-15,-5 0-2 0,0-3-6 0,2 2 1 16,3 4-7-16,-5-3 1 0,3 1-3 0,-3 0-11 16,1-1 3-16,1 2-15 0,0 0 1 0,-1 1-12 15,-2 1-7-15,7 0-6 0,-13-2-9 0,6 4-10 16,1-1-3-16,-2 0-5 0,-2 2-9 0,2 4 4 16,0 0-17-16,0-1-2 0,0 3 0 0,-1 3 1 15,4-2 1-15,-1 0 3 0,-2 7 3 0,0-3-1 16,0 2 3-16,1 1 2 0,3 0 0 0,-1-1 0 0,-2 0-3 15,2-1-5-15,4-2 4 0,-4 1-1 0,5 0-3 16,-2-2 0-16,0-1-4 0,6 1 0 16,-4-2-1-16,5 1 1 0,-4-2 0 0,3-1-6 0,1 1 1 15,-1-6 2-15,4 3 1 0,-1-1 0 0,1-2-2 16,4-3-1-16,2 0-5 0,-1-3 6 0,3 1-4 16,3-7-5-16,-1 4-7 0,-2-2-9 0,-1-1-4 15,-4 0-3-15,-1 1 2 0,-1 1-1 0,-1-1 2 16,0 1-2-16,-2-1 1 0,-2 5 3 0,0-3 3 15,-2 0 1-15,1 3-2 0,-2-2 0 0,3 1-2 16,-4 3 6-16,0 0-6 0,0 0 3 0,0 0-1 16,0 0 1-16,4 9 2 0,-4-4 1 0,0 0-1 15,0 1 2-15,0 2 2 0,0 0 0 0,5 1 1 0,-4 4 6 16,3-5-2-16,0 3 1 0,1 0 5 16,0-2-3-16,3 2-3 0,-2-1 1 0,1-1 0 0,-1-1 3 15,1-3-6-15,-2 0 4 0,1-1-3 0,-1 1 1 16,-2-3-6-16,-1 2-13 0,2-3-18 0,-4-1-37 15,4 1-42-15,-4-1-45 0,0 0-48 0,2-8-59 16,-3 2-135-16,-1-2-432 0,0 0 192 0</inkml:trace>
  <inkml:trace contextRef="#ctx0" brushRef="#br0" timeOffset="38192.99">6515 9694 206 0,'-5'-1'257'0,"5"1"-12"0,0 0-13 16,-5-4-12-16,5 4-15 0,0 0-16 0,0-4-17 15,0 4-11-15,0 0-13 0,3-5-17 0,-3 5-5 16,2-5-14-16,3 2-10 0,-1-1-14 0,1 1-9 16,3-2-10-16,3 1-3 0,-2 1-8 0,4-1-5 15,2 1-5-15,2-2-8 0,1 3-15 0,2-1-22 16,-4 1-12-16,4 0-19 0,-2 1-24 0,0-1-28 15,0 2-20-15,-6 0-24 0,0 0-28 0,2 2-21 0,-2-1-22 16,-1-1-159-16,-3 0-383 0,-1 0 169 16</inkml:trace>
  <inkml:trace contextRef="#ctx0" brushRef="#br0" timeOffset="38492.99">6860 9547 93 0,'0'0'166'0,"0"0"-19"15,-5 2-4-15,4 3-11 0,1-5-12 0,1 5-6 16,-1-5-10-16,3 7 3 0,-1 0 5 0,2-2-13 16,-4 3-2-16,5 0 17 0,-1 2 10 0,1 2 0 15,0-3-10-15,-4 5-1 0,5 0-5 0,-4 0-7 16,2-3 4-16,-3 3-10 0,2 1-7 0,-2 1-6 0,-1 0-6 15,0-3-7-15,1-3-6 0,2 2-4 0,-3 0-7 16,2 0-6-16,1-2-2 0,-2-1-5 16,-1-3-2-16,4 1-7 0,-3-2-6 0,2 2-16 0,-3-5-16 15,1 3-19-15,3-3-31 0,-4-2-31 0,4 1-47 16,-4-1-64-16,0 0-239 0,10-9-475 0,-7 4 210 16</inkml:trace>
  <inkml:trace contextRef="#ctx0" brushRef="#br0" timeOffset="38829.99">6844 9663 3 0,'-2'-3'233'0,"0"-1"-8"0,1 1-5 16,-1-2-23-16,2-2-20 0,2 2-16 0,-2-3-17 0,2 1-5 15,1-3-19-15,4 3-11 0,-2-3-10 0,3 2-10 16,1 0-11-16,1 2-6 0,0-2-8 0,4 3-8 16,3-2-2-16,-3 4-10 0,3 1-3 0,1 2-4 15,-3 0-2-15,-1 2-5 0,-2 1-2 0,-2 1-7 16,1 0-1-16,-4 0-1 0,-1-2-1 0,-2 5-3 16,0-2-1-16,-1 2-1 0,-3-2 0 0,0-1 0 15,-3 2 1-15,-1-1 2 0,-1 0 1 0,0 1 0 16,-1 0 0-16,-1-3 0 0,-2 5-4 0,0-4 0 15,4 0 0-15,-2-1-12 0,-1 3-24 0,2-3-32 16,0 0-36-16,1 0-30 0,1-1-31 0,-1 2-23 0,3-1-179 16,-2 0-383-16,1-1 169 0</inkml:trace>
  <inkml:trace contextRef="#ctx0" brushRef="#br0" timeOffset="39433.99">7213 9504 226 0,'0'0'252'16,"0"0"-12"-16,1-3-15 0,-1 3-19 0,0 0-20 15,0 0-20-15,0 0-20 0,0 0-13 0,0 0-9 0,5 8-4 16,-6 0 0-16,0 1-8 0,1 2-9 0,-2 4-5 16,0 1-6-16,-3 1-8 0,4 1-5 0,-1-2-10 15,0 1-2-15,0 0-9 0,1-3-5 0,-1 0-5 16,-1-2-4-16,3 0-5 0,-1-3-4 0,-1-1-1 16,1-2-6-16,0 1 0 0,0-2-3 0,-2 2 1 15,3-1 5-15,0-4-8 0,0-2 0 0,0 5-4 16,0-5 1-16,0 0-3 0,0 0-1 0,0 0-2 15,0 0-5-15,-4-13-9 0,4 6-10 0,3-5-4 0,-3 2-9 16,1-7-3-16,-2 1-5 0,1-2-5 16,-3-1 4-16,3-1 1 0,0-1 2 0,0 2 1 15,0 3 6-15,0 0-2 0,0 3 2 0,4 1 5 0,-4 1-1 16,3 1 6-16,-1 1 3 0,-1 1-3 0,2 3 4 16,1-1-2-16,-2 0 3 0,4 1 2 0,-4 3-3 15,3-2 4-15,-2 3 0 0,2-5 6 16,-1 5-6-16,-4 1 0 0,0 0 1 0,9 0 0 0,-9 0 3 15,7 7 3-15,-6-5 2 0,1 1 7 0,-1 2 5 16,-1 3-2-16,0-1 2 0,1 7 7 0,1-3 7 16,-1 1 8-16,1 5-10 0,0 0 3 0,3-1-2 15,-1 1-2-15,0 0 3 0,1 1-2 0,2-2-4 16,-2 0 0-16,3 0-7 0,-4-4 3 0,3 2-2 16,-1-2-4-16,0-2 0 0,-2 1-1 0,1-3-4 15,-1-1 1-15,1-2 1 0,-4 1-1 0,3 2-10 16,-3-5-17-16,3-1-24 0,-4 5-32 0,3-5-35 15,-2 1-45-15,0 0-48 0,-1-3-41 0,0 0-209 0,4 3-486 16,-4-3 215-16</inkml:trace>
  <inkml:trace contextRef="#ctx0" brushRef="#br0" timeOffset="39670.99">7148 9663 33 0,'0'0'300'15,"-3"-7"-17"-15,3 7-10 0,8-6-10 0,-6 0-12 0,2 1-25 16,5 0-16-16,-1-1-26 0,2 0-11 16,-1 1-18-16,0-2-18 0,2 2-14 0,0 2-14 15,0-1-10-15,1 0-26 0,-1 0-27 0,3 2-37 0,-2 0-43 16,-1 2-49-16,3-1-58 0,-1 1-46 0,1-2-230 15,0 1-452-15,-4 0 200 0</inkml:trace>
  <inkml:trace contextRef="#ctx0" brushRef="#br0" timeOffset="40045.99">7679 9568 153 0,'-7'0'249'16,"7"0"-12"-16,-8 1-10 0,8-1-16 0,-6 3-13 0,6-3-17 15,-7 1-15-15,7-1-17 0,-6 5-11 0,2-2-6 16,-1 1 0-16,-1-1-10 0,2 2-8 0,-2 1-9 16,0-1 1-16,1 1-10 0,-4 3-5 0,0 0-5 15,3-1-6-15,-2 0-9 0,-1 1-3 16,4-1-3-16,0 1-12 0,1-1-7 0,0 2-6 0,3-4 0 15,2 2-7-15,-1 1-18 0,4 1-14 0,2-3-16 16,2 2-17-16,6-1-8 0,-1 2-8 0,2-3-6 16,-2 3 5-16,-3-5-3 0,2 2 8 0,-3-2 5 15,-2-3 4-15,0 5 5 0,-2-4 3 0,-1-1 15 16,-2 1 21-16,-3 1 10 0,1-4 15 0,-3 8 5 0,-2-6-3 16,-4 1 8-16,3 0 0 0,-3-1-2 0,-1 2-6 15,-2-1-4-15,2 0-9 0,1-1-15 16,-1 0-35-16,0 0-50 0,-2 1-66 0,7-3-82 0,-4 0-246 15,1 2-510-15,2-4 227 0</inkml:trace>
  <inkml:trace contextRef="#ctx0" brushRef="#br0" timeOffset="40803.99">5266 9673 98 0,'0'0'181'0,"0"0"-20"0,-4-2-19 16,4 2-9-16,0 0-14 0,0 0-16 0,0 0-7 0,0 0-9 15,0 0-15-15,0 0-3 0,0 0-7 0,0 0-6 16,0 0-1-16,0 0 0 0,0 0-3 0,0 0 8 15,12 6 1-15,-9-2 6 0,-3-4 7 0,2 6 1 16,0-3-7-16,-1 1-4 0,0 1 4 0,1 3 5 16,2 0 3-16,-3-1-6 0,1 2-4 0,1 3-1 15,2-3-6-15,-3-4-7 0,1 3-4 0,0-1-3 16,-2-1-1-16,1 2-7 0,1-3-5 0,0 2 1 16,-1-4-5-16,-1 2-4 0,1-3-2 0,-1 3 0 0,-1-5-2 15,3 4-5-15,-1-3-10 0,-2-1-12 16,1 4-20-16,-1-4-22 0,0 0-37 0,0 0-40 15,0 0-47-15,0 0-61 0,0 0-135 0,-7-14-400 0,5 7 177 16</inkml:trace>
  <inkml:trace contextRef="#ctx0" brushRef="#br0" timeOffset="41097.99">5397 9656 87 0,'0'0'209'0,"0"0"-15"16,-1-3-16-16,1 3-20 0,0 0-14 0,0 0-13 15,0 0-13-15,0 0-8 0,0 0-9 0,0 0-8 16,0 0-7-16,0 0-3 0,0 0-4 0,5 12 0 0,-4-7-6 16,-1-2-6-16,0 2-5 0,3 2 3 0,-2-2 3 15,3 2 0-15,-3 0-5 0,2 0-5 16,-2 0-3-16,4 1 0 0,-5 2-3 0,5-2-4 0,-5 2-5 15,3-2-5-15,-2 1-3 0,-1-4-4 0,0 2-2 16,4-1-5-16,-4 0-1 0,0-1-10 0,0-1-26 16,1 1-41-16,-2-1-49 0,2 0-58 0,-1-4-87 15,0 0-126-15,0 0-405 0,0 0 180 0</inkml:trace>
  <inkml:trace contextRef="#ctx0" brushRef="#br0" timeOffset="54441.99">4559 10955 56 0,'0'0'175'0,"-8"0"-7"16,8 0 1-16,0 0-3 0,0 0 1 0,0 0-4 15,0 0-6-15,0 0-16 0,0 0-10 0,0 0-14 16,-4-3-7-16,4 3-8 0,0 0-9 0,0 0-9 15,0 0-5-15,0 0-4 0,0 0-4 0,0 0-11 16,0 0-2-16,0 0-6 0,0 0 3 0,0 0-9 16,0 0-3-16,0 0-1 0,0 0-9 0,0 0-3 15,0 0-1-15,0 0-6 0,0 0 2 0,0 0-9 16,0 0-1-16,0 0 1 0,0 0-4 0,0 0 3 0,0 0-2 16,0 0-6-16,0 0 3 0,0 0-1 0,0 0 1 15,0 0-4-15,0 0 2 0,0 0 0 16,0 0-1-16,0 0-2 0,0 0 0 0,0 0 0 0,0 0 2 15,0 0-3-15,0 0 5 0,0 0-2 0,0 0-1 16,0 0 2-16,0 0-4 0,8-6 1 0,-8 6-1 16,4-6-3-16,-3 2 5 0,7-1-4 0,-2 0 1 15,2 0-3-15,5-5 2 0,2-2-1 0,-2 2 0 16,3-2 1-16,1-1 0 0,5-2-4 0,3-2-3 16,3 2 3-16,3-4-4 0,-3-1 1 0,3-1-2 15,1-1 0-15,9-3-3 0,2-3 1 0,-11 10-3 16,0-2-1-16,-4 2-3 0,1 1 1 0,1-2-2 15,-6 7-2-15,3-2 3 0,-4 1-2 0,-5 6 5 16,0-5 0-16,5-1 0 0,-6 1 4 0,2 2 0 16,-2 1 1-16,5-6 2 0,-4 6-1 0,0-4 1 15,-3 4-1-15,8-5 3 0,-6 1 2 0,2 2-4 16,-1 0 1-16,0 0-3 0,0-2 7 0,-2 4-4 0,2 0 3 16,-5-2-2-16,2 4 4 0,-1-2-1 0,-2 2-1 15,-4 1 2-15,-1 0 1 0,3 1 2 16,-5 1-3-16,2-2 0 0,-2 3 1 0,-1 1 3 0,0-2 1 15,-2 2 2-15,2-4 0 0,-4 6-1 0,4-3 1 16,-4 3-5-16,5-3 3 0,-5-1-1 0,0 4-3 16,0 0 1-16,1-3 1 0,-1 3-1 0,0 0-2 15,0 0 2-15,4-2-1 0,-4 2-2 0,0 0-4 16,0 0-4-16,0 0-5 0,0 0-8 0,3-4-4 16,-3 4-8-16,0 0-7 0,0 0-2 0,0 0-4 15,-16-1-8-15,16 1-9 0,-11 1-3 0,4 1 1 16,1-2-3-16,-2 0 1 0,0 4 6 0,-1-4-1 15,-1 1-1-15,2-1 7 0,0 0-4 0,2 1 19 0,-2-1 1 16,-1-1 0-16,4 0 8 0,5 1 3 16,-12 0 0-16,6-2-17 0,0 0 27 0,6 2 3 15,-9-2 9-15,4-1 7 0,1 3-1 0,0-3 8 0,4 3-4 16,-9-2 8-16,9 2 5 0,-6-3 2 0,3 1 3 16,3 2 4-16,0 0 3 0,-6-2 1 0,6 2 2 15,0 0-5-15,-4-2-3 0,4 2 1 0,0 0 1 16,0 0-2-16,-3-4 0 0,3 4 1 0,0 0 0 15,0 0-3-15,0 0-1 0,0 0 2 0,0 0-5 16,-5-1 2-16,5 1 2 0,0 0-1 0,0 0 0 16,0 0 1-16,0 0-6 0,12-6 0 0,-10 2-3 15,6 1-11-15,1-1 9 0,1-1-2 0,-1 0 1 16,5-2-1-16,1 2 1 0,-2-2-1 0,-1 2-4 16,3-2-2-16,-2 1 3 0,-3-1 2 0,1 3-2 15,1-2 0-15,-3 2 1 0,-4 1-2 0,4 1 3 16,-4-1-9-16,-1-1 14 0,0 2 1 0,-4 2 2 15,6-3-3-15,-6 3 5 0,5-1-4 0,-5 1-6 16,0 0 0-16,0 0-1 0,0 0-1 0,0 0-3 16,0 0-4-16,0 0 6 0,0 0-3 0,0 9 1 15,0-9 1-15,-2 6-2 0,2-3-1 0,0 1 3 0,0 1-1 16,-3-1-1-16,6 0-4 0,-6 1-3 0,6 2 5 16,-1-2 0-16,-2 4 9 0,3 1 4 0,-3 0 1 15,0 2 1-15,1-1 7 0,-1 5 6 0,0 2 2 16,0 0 7-16,0-3 1 0,-1 4-10 0,1 0 4 15,-3-2-2-15,3 4 5 0,0-3-2 0,0-1 1 16,0 0-6-16,0-1-7 0,3-5 1 0,-2 1-1 16,-1-1 1-16,0-1-2 0,0-4-4 0,0 1 2 15,0-1-1-15,0-1-2 0,0 1 3 0,0-5 3 16,0-1 3-16,-1 7 0 0,1-7 3 0,-3 5-2 16,3-5 3-16,0 0 2 0,0 3-1 0,0-3-1 15,0 0 0-15,-5 2 1 0,5-2-4 0,0 0 2 16,0 0-2-16,-1 4-8 0,1-4 1 0,0 0-1 15,0 0-3-15,0 0-1 0,0 0-4 0,0 0 1 16,0 0 0-16,0 0-2 0,0 0 2 0,0 0-3 16,0 0-1-16,0 0 0 0,0 0-1 0,0 0 4 0,0 0-1 15,0 0 2-15,0 0-1 0,0 0-4 0,0 0 1 16,0 0 2-16,0 0-3 0,0 0 0 0,-8-8-3 16,8 8 2-16,0 0-5 0,0 0 6 0,0-5-1 15,0 5-1-15,0 0 2 0,0 0-2 0,0 0 1 16,0 0 0-16,0 0-4 0,-5-3 0 0,5 3-3 15,0 0 4-15,0 0 1 0,0 0 0 0,0 0-3 16,0 0 5-16,0 0-2 0,0 0 0 0,0 0 1 16,0 0-2-16,0 0 3 0,0 0-1 0,0 0-2 15,0 0 2-15,0 0-2 0,0 0 2 0,0 0-1 16,0 0-8-16,0 0 1 0,0 0-6 0,0 0-10 16,0 0-11-16,0 0-9 0,-4-2-5 0,4 2-6 15,0 0-9-15,0 0 0 0,0 0 0 0,0 0 5 16,0 0-2-16,0 0-2 0,0-4-4 0,0 4-8 15,-1-4-11-15,-3 1-15 0,4 3-8 0,-9-4-31 16,4 4-38-16,-4-2-147 0,0-1-349 0,-5 2 156 16</inkml:trace>
  <inkml:trace contextRef="#ctx0" brushRef="#br0" timeOffset="64549.99">9187 9643 81 0,'4'-2'135'0,"-4"2"-2"0,2-2-5 15,-2 2-11-15,0-5-8 0,0 5-7 0,3-3-6 0,-3 3-3 16,3-6 0-16,-3 6 2 0,1-3-8 15,0 0-5-15,-1 3-6 0,0-5-2 0,0 5-2 0,3-7-4 16,-2 4-5-16,-1 3 0 0,4-5-10 0,-4 0 2 16,0 5-5-16,0-6 2 0,0 3-9 0,1 0 0 15,-1-1-7-15,0 4 0 0,0-5-7 0,0 5-3 16,0-8-2-16,-2 4-1 0,0 2-2 0,-2-2-8 16,2 0 2-16,-5 0-3 0,0 0 1 0,-5-1-1 15,1 2-2-15,-7-4-6 0,-1 1-8 0,-3 2-2 16,0-1 1-16,-6-2-2 0,-4 2 3 0,-1-2-1 15,-3 1 0-15,2 0 3 0,-5-2 2 0,2 3 3 0,0 1-1 16,3-4 2-16,2 4 0 0,2-1 2 16,4 0 1-16,5 0 1 0,2 4-3 0,1-1 3 0,4-1-4 15,1 2 2-15,2-2 0 0,0 1-3 0,4 2 0 16,1-2-1-16,-1 1 4 0,-1-1-3 0,2 1 0 16,-2 1-1-16,3-1-1 0,-2 1-2 0,-6-1 6 15,7 1-4-15,-5 1-1 0,-4 0 0 0,-2-1 2 16,-2 4-2-16,2-2-2 0,-3 0 3 0,0 2 1 15,-1-3-1-15,-1 2 1 0,3-2-2 0,1 0 3 16,1 1-1-16,0 1 0 0,4-3-3 0,4 0 2 16,-5 0 2-16,4 2-5 0,2 0 2 0,3-2 0 15,5 0 4-15,-10 0-1 0,4 1-1 0,6-1 0 0,-6 1-2 16,6-1 0-16,0 0 2 0,-5 1-6 0,5-1 4 16,0 0-3-16,0 0 5 0,-5 3-7 0,5-3-11 15,0 0-20-15,-1 4-21 0,1-4-15 0,0 7-12 16,0-4-23-16,0-3-13 0,-4 5-10 0,4 0-8 15,-2 0-137-15,0-1-297 0,0-2 132 0</inkml:trace>
  <inkml:trace contextRef="#ctx0" brushRef="#br0" timeOffset="65218.53">8262 9341 19 0,'0'0'93'15,"0"-2"-10"-15,0 2-3 0,0 0 0 0,0 0 1 16,8-3-4-16,-8 3-2 0,0 0-5 0,1-2-3 16,-1 2-4-16,0 0-4 0,5-3-2 0,-5 3-7 15,0 0-2-15,0 0-6 0,2-4-2 0,-2 4-1 16,0 0-2-16,0 0-1 0,0 0-5 0,2-5 0 15,-2 5-8-15,0 0-6 0,0 0 2 0,0 0-2 16,0 0-6-16,0 0-2 0,0 0 3 0,0 0 0 16,0 0 2-16,-13 14-3 0,8-11 2 0,-1 1 7 0,-2 1-9 15,-5 0 2-15,4 1 5 0,0 0 3 0,-1 0 0 16,1 0-5-16,0-1-1 0,-1 1 3 16,1-1-6-16,0 1-3 0,3-2 2 0,-1 0-1 0,3 0 1 15,-1 0-2-15,1 0-1 0,2 1 2 16,-2-1 0-16,3 1-5 0,-3-3 0 0,3 1 1 15,-3 2 0-15,4-5 1 0,-3 4-2 0,3-4-6 0,-1 3 5 16,1-3-3-16,-1 3 5 0,1-3-5 0,1 4 1 16,-1-4 0-16,3 8 3 0,-3-4-1 0,0-4 0 15,3 3-2-15,0 2-3 0,-1 1 5 0,1-3-1 16,0 3 2-16,-1 0-1 0,1-1-3 0,-1 0 0 16,2-2 1-16,-4 3-2 0,3-2-1 0,-1 1 0 0,0 0-2 15,0-4 6-15,1 4-5 0,-3-5 0 16,0 5 6-16,0-5-4 0,0 5 4 0,0-5 3 15,2 2-4-15,-2-2 4 0,0 0-1 0,0 0 2 0,0 0 0 16,0 5-1-16,0-5 1 0,0 0 3 16,0 3-3-16,0-3 2 0,0 0 3 0,0 0 0 0,0 0 10 15,0 0-3-15,3 4 6 0,-3-4 6 0,0 0 2 16,0 0 2-16,0 0 5 0,0 0 4 0,0 0 1 16,0 0 0-16,0 0 0 0,0 0-2 0,0 0 1 15,11-4-6-15,-11 4-3 0,0 0-2 0,5-2-5 16,-5 2-1-16,0 0-4 0,7-3-2 0,-7 3-4 15,0 0 1-15,0 0-6 0,0 0-2 0,0 0-12 16,0 0-11-16,0 0-22 0,0 0-29 0,2 7-16 16,-2-7-11-16,0 6-26 0,-2-1-36 0,2-1-37 15,-4 0-124-15,4 3-338 0,-3-4 150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30:40.1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15360 4003 67 0,'-26'-41'79'0,"3"0"-8"16,1 0-7-16,4 7-7 0,-1-7-1 0,8 9-13 16,2 1-6-16,-1-1-11 0,5 2-3 0,0 2-2 15,-5 4-17-15,0 8-32 0,-2 3-21 0,-7 3-30 16,-5 5-85-16,-10 1 38 0</inkml:trace>
  <inkml:trace contextRef="#ctx0" brushRef="#br0" timeOffset="3635">11473 4959 2 0,'-5'-2'54'0,"5"2"-1"16,0 0-4-16,0 0-9 0,0 0 4 0,0 0-7 16,0 0-1-16,-3-6-4 0,3 6-6 0,0 0-1 0,0 0-4 15,0 0-4-15,0 0-3 0,0 0 0 0,0 0 3 16,0 0-1-16,0 0 5 0,0 0-6 15,0 0 1-15,0 0 0 0,0 0-2 0,0 0 0 0,0 0 4 16,0 0-2-16,0 0 5 0,0 0-6 0,0 0 4 16,0 0 0-16,0 0-4 0,0 0-1 0,0 0 0 15,-5 0 5-15,5 0-3 0,0 0 4 0,0 0-10 16,0 0 3-16,0 0-8 0,0 0 4 0,0 0-1 16,0 0-2-16,0 0 5 0,-6-2-11 0,6 2 6 15,0 0 1-15,0 0 0 0,0 0-4 0,0 0 3 16,0 0-1-16,0 0 3 0,0 0-7 0,0 0 4 15,0 0-2-15,0 0 2 0,0 0-1 0,0 0-2 16,0 0-2-16,0 0-7 0,0 0 11 0,0 0-4 0,0 0 1 16,0 0 0-16,0 0-1 0,0 0 2 15,0 0-3-15,0 0 4 0,0 0-8 0,0 0 4 0,0 0 1 16,0 0 2-16,0 0-2 0,0 0-3 0,0 0-1 16,0 0 6-16,0 0-1 0,0 0-2 0,0 0 2 15,0 0-1-15,0 0-3 0,0 0 3 0,0 0-2 16,0 0 1-16,0 0 4 0,0 0 1 0,0 0-9 15,0 0 2-15,0 0 3 0,0 0 1 0,0 0 2 16,0 0-7-16,15-2 5 0,-15 2-5 0,0 0 4 16,8-2 2-16,-8 2 0 0,9 0-1 0,-9 0 1 15,9-3-5-15,-9 3 6 0,6 0-2 0,-6 0 0 16,11 0-3-16,-11 0 2 0,10 0 2 0,-4 0-2 0,-6 0 0 16,12 0-4-16,-7 0 10 0,-5 0-7 15,12 0 0-15,-5 0 1 0,-2-1 0 0,1 1 3 16,-6 0-3-16,16 0-3 0,-11-1 7 0,3-1-7 0,-2 4 7 15,1-4-6-15,-7 2 2 0,13 0-3 0,-5 0 4 16,0 0-2-16,-8 0 0 0,11 0-4 0,-3 0 2 16,-8 0-4-16,11 2-1 0,-3-4 4 0,-3 2-1 15,3 2-1-15,-1-2 3 0,1 0 0 0,0 0 3 16,2 0-6-16,1 0 1 0,0 0 7 0,-1 0-1 16,-1 0-10-16,-1-2 7 0,-1 2-7 0,1 0-2 15,1 2 2-15,-3-2-3 0,1 0-1 0,-7 0 3 16,11 0-2-16,-11 0 0 0,9 0 1 0,-4 1 4 15,-5-1-6-15,9 0 2 0,-9 0 7 0,10-3-2 16,-5 3-1-16,-5 0 6 0,12 0-4 0,-7-2 1 16,1 1 1-16,-1-1 5 0,3-1-7 0,-3 1 5 15,8-1-5-15,-4 1 1 0,3-2 6 0,2 1-3 0,4-4 0 16,-1 2 1-16,4 1-1 0,-2 2 0 0,3-4-1 16,-2 4-1-16,2-1 4 0,5 0 1 15,-7 0-4-15,3 0 1 0,-2 2 1 0,0-1-1 0,0 1 0 16,-1 0-6-16,-1 0 3 0,0 0 4 0,-2 2-5 15,-2-2 0-15,2 1-2 0,-3 0-1 0,-1 0-1 16,2 1 2-16,-4-2 2 0,-1 1-3 0,1 0 1 16,-1 0 1-16,1 1 3 0,0 0 2 0,-4-1-2 15,0 0 0-15,2 1 4 0,-3-1-3 0,2 0 0 16,-1 0 1-16,-1 1-2 0,4-1 1 0,-3 0-1 16,-1 0 8-16,5 2-5 0,1-2 1 0,-3 0-2 15,5-2 4-15,4 2-6 0,1 0 3 0,0 2 0 16,0-2 3-16,1 3-2 0,-2-2 0 0,1 2-2 15,2-2 0-15,-1 1 1 0,0 1 1 0,0-3 0 16,2 1-2-16,0 2 0 0,5-1 1 0,-4 0 0 16,-3 0 2-16,8-2-1 0,-5 0-4 0,4 2 3 0,1-1 4 15,-6 0-6-15,-3-1 3 0,3 3-2 0,-1-3 0 16,0 1-2-16,1-1 4 0,7-2-2 0,-10 3 3 16,3-1-3-16,0 0-1 0,-2-1 2 0,3-1-3 15,-5 0 0-15,4 2 3 0,-2-1-6 0,-1 0 9 16,2-1-5-16,0 0 4 0,-3 1-5 0,4-2 9 15,0 2-3-15,-3-1-3 0,0 2-1 0,2-2-1 16,-3 1-3-16,1 2 4 0,-3-2 4 0,2 1-1 16,1 1-3-16,-6-1 3 0,0 0-3 0,2 0-1 15,-2 2 2-15,5-2 3 0,-1-2-7 0,-2 2 4 16,-1 0-4-16,3 0 0 0,-5 2-2 0,2-2-4 16,1 0 1-16,-2 0 1 0,0 0-2 0,1-2-2 15,-1 2-2-15,1 2 1 0,0-4-4 0,-2 4 3 0,2-2-1 16,-1 0 1-16,1 0 0 0,-3-2-2 15,2 4 5-15,-2-1-1 0,1-1 2 0,1 1 2 16,-2-1 3-16,3 0-3 0,-1 0 3 0,-1-1-3 0,0 1 2 16,-1-1 1-16,0 1 2 0,-1-2 3 0,3 0-2 15,-2 2 4-15,1-1 1 0,2 1-3 0,-4 0-1 16,3 0 2-16,1-2-2 0,4 1 2 0,1-2 0 16,-2 2 1-16,2-1 3 0,-1 0-7 0,-1 2 3 15,4-1-1-15,1 0-1 0,-3 0-3 0,0-2 6 16,3 3-5-16,-1 0-1 0,-1-2 3 0,0 0-2 15,-2 1 2-15,5-1 3 0,-4-1 0 0,2 3-1 16,-1-1-3-16,-1 0-1 0,2 1 1 0,-2 0 2 0,4 0 7 16,-4 0-9-16,9 1-1 0,-7-1-2 15,0 0 6-15,0 0 0 0,2 0-2 0,0 1 2 16,4-1-2-16,-5 3-1 0,-1 0 3 0,1-2-1 0,6 2 1 16,-9-3-3-16,3 3 0 0,-2-1 1 0,3 0 1 15,-2-1 1-15,1 4 1 0,0-3-5 0,-1 0 3 16,7 1-4-16,-6-1 7 0,5 0-2 0,3 3 1 15,1-1 2-15,-3-3-3 0,1 2-2 0,-8 0 4 16,11-1-1-16,-4 0-3 0,-5 0 0 0,5 1-6 16,-5-1 4-16,0 0 1 0,5 2-4 0,-1-3 5 15,-8 2 1-15,4-1 0 0,-1-2-1 0,-2 3 0 16,2 0-1-16,-2-2 7 0,1 2-7 0,1-2 3 16,-1 0-3-16,-1-1 6 0,1 0-2 0,0 0-3 15,2 0 1-15,-3 0 0 0,2 3 2 0,-2-2-3 16,1 0 3-16,2 1-2 0,-3-2 2 0,-3 2 0 15,6-2-5-15,-4 0 6 0,-1 3 0 0,1-3-6 0,-6 3 5 16,6-1 1-16,-1-2-4 0,1 2 4 0,-5-1 0 16,-1 1 1-16,0 1-3 0,1-1 3 15,-1 0-7-15,1-2 3 0,-2 3 3 0,2-2-4 0,-1 2-3 16,-1-2 4-16,2 1-3 0,0 1 0 0,1-2 0 16,-4 0 1-16,2 1 4 0,-1-2-4 0,3 3 3 15,-3-3 0-15,-2 0 1 0,4 0 0 0,-1 0 4 16,0 0-1-16,-1 0-4 0,0 0 1 0,2 0 4 15,-1 0 3-15,1 0-4 0,1-3 1 0,2 3 2 16,-1 0-3-16,2-2 2 0,1 2-4 0,-2-1-1 16,2 2 3-16,1-2-1 0,-3 2 0 0,2-2-3 15,1 1 1-15,-3 0 2 0,4 0 1 0,-2 0-2 16,0 0-6-16,3 0 5 0,-4 0-2 0,2-1 2 0,1 1-2 16,-2 0-3-16,0-1 4 0,0 1 0 15,2-2-4-15,-2 0 1 0,10 1 4 0,-7 1-2 16,0-3 3-16,6 2-6 0,-7-2 5 0,5 3-1 0,-3 0 2 15,0-2-5-15,5 1 7 0,0 0-9 0,-5-2 3 16,3 2-2-16,-4-1 5 0,6 0-2 0,-5 0-4 16,-2 2 11-16,6 0-10 0,-5-3 5 0,6 0-1 15,0 3-1-15,-6-2 0 0,-3-1 4 0,3 2-3 16,0 1 1-16,-4-3 4 0,3 1-3 0,0-2 0 16,-1 4 2-16,3-3-4 0,-1 0 1 0,-2 1-4 15,10-1 4-15,-3 1-2 0,-7-2 3 0,8 3-3 16,1-1 6-16,2-3-11 0,-11 3 8 0,11-3 1 15,0 2 2-15,-12 0-3 0,4-1-2 0,4-1 1 16,0 0-1-16,-4 2 7 0,2-3-2 0,6 2 2 16,-3 0 0-16,3 1 0 0,-4-1-3 0,-6 0 0 15,1 3 3-15,6-4-8 0,-5 2 6 0,-1 2-1 0,1-3-5 16,-3 3 2-16,0-1 0 0,0 1 1 0,-2 1 0 16,1-3-3-16,0 2-2 0,-2 0 2 15,-1-2 0-15,2 1 1 0,-4 2 0 0,3-3-2 0,-2 3-4 16,4-1 9-16,-2 1-4 0,0 0 0 0,1 0-2 15,2 0 2-15,0-3-1 0,0 6 3 0,9-6 0 16,-6 3-3-16,6 0 3 0,-2 0-1 0,4 0-4 16,-2 0 8-16,-1 0-4 0,2-2-1 0,-1 4 3 15,-1-2-3-15,3 0 0 0,-4 0-2 0,2 0 1 16,-1-2 3-16,0 2-1 0,3 0-2 0,-8 2 0 16,5-4-2-16,3 1 2 0,-3 1-1 0,0-1 2 15,0 1-2-15,1 0 8 0,0 1-11 0,0-1 5 0,-1 1 3 16,4-1-5-16,0 2-2 0,-1-2-2 0,3 0-4 15,1 0 7-15,-1 3-3 0,2-6 1 16,4 3 2-16,-3 0 2 0,0 0-12 0,12-2 3 0,-9 4-3 16,14-6 3-16,-4 3 0 0,2-3-2 0,-13 4-2 15,14-3-2-15,1 1 0 0,-3 0-3 0,-12 1 1 16,18-2-11-16,-6 2-22 0,4-4-56 0,1 2 25 16</inkml:trace>
  <inkml:trace contextRef="#ctx0" brushRef="#br0" timeOffset="4863">21754 4814 28 0,'39'4'44'0,"-1"-1"-4"0,-1 0-1 0,4 1 1 0,-5 1-5 15,15-3-2-15,-15 1-5 0,2-2-2 0,-5 5 0 16,3-1-2-16,1-3-5 0,-4 1 1 0,2-2-6 15,-1 5 1-15,2-5-6 0,-1 1 1 0,-2 0 2 16,4-2 9-16,-1 0-10 0,-2 1 0 0,3-1-1 16,-2-1-4-16,-2 1 5 0,2 0-6 0,0 0 1 15,-1 0 0-15,0-2-4 0,-1 2-1 0,2-1 0 16,-1 0 4-16,1 0-3 0,0 2 0 0,1-1 1 16,0 0 0-16,1 1 1 0,-3-1 0 0,0 1-4 15,-1 1-3-15,4-1-3 0,-5 2-10 0,0-2 8 16,3 1-6-16,-3-1 0 0,-2 1 0 0,2-1-1 15,0-2 2-15,0 2-2 0,-1-1 4 0,1 2 0 16,1-1 3-16,-1-1-1 0,1-1 5 0,1 1-5 0,2-2 3 16,-1 1 1-16,1-2 4 0,3 2-5 15,1-1 7-15,-2 2-3 0,2-1 7 0,-1 1-6 0,1 0 0 16,-2-2 1-16,13 1 7 0,-12 1-6 0,-2 0-2 16,-2 0 1-16,3 0 0 0,-4 0 9 0,2 0-1 15,-4 0-2-15,1 0 4 0,4 0-2 0,-3 0 3 16,2 0-7-16,-4 3 7 0,4-2-3 0,-1 0 2 15,-1 1-2-15,2 1-2 0,-3-2 4 0,2 2-1 16,-1 0-7-16,-2-2 1 0,0 1 8 0,0 1-9 16,-1-1 1-16,-1 0 3 0,2-1-3 0,0 2 1 15,-2-2-3-15,2 2 2 0,-2-1 1 0,1 0-3 16,0 0 2-16,1-1-5 0,1 1 7 0,0 0-4 0,2-2 1 16,-2 3-4-16,1 0 6 0,3 1-4 15,-5-2-2-15,3 1 8 0,1 1-6 0,-4-3 0 16,-2 2 0-16,-2 1 3 0,0-2 0 0,-6 1-4 0,6-3 6 15,-6 1-6-15,-4-1 5 0,1 1 8 0,-1-1-2 16,-4 0 1-16,0 2-2 0,0-2-5 0,-1 0 11 16,1 0 0-16,-1 0 1 0,4 0 4 0,-4 0-10 15,0-2 0-15,1 1 7 0,0 1-6 0,4-1-9 16,1 1 4-16,1 0-2 0,-1 0 6 0,1 0-1 16,-1 0-5-16,2 1 12 0,0-1-13 0,1 1-1 15,-3 1 4-15,0 0-4 0,1-2-2 0,-4 0 3 16,4 0-3-16,-7 2 0 0,4-2 0 0,-3 0-2 15,-1-2 2-15,0 2 5 0,-2 0-4 0,2-2 1 16,-3 0 12-16,0 1-2 0,-1 0 0 0,2-2 2 16,0-1 4-16,3 1-4 0,-1 0 6 0,6-1-2 0,2 1 1 15,5-2-2-15,4 3-3 0,-9 0 2 0,11 2-1 16,0-3-4-16,3 3-2 0,1 0 0 0,2 0-5 16,0 3 1-16,-1-1 0 0,-1 0-6 0,-1 2-1 15,-5 0 1-15,1-2-5 0,-2 1 1 0,-7 2-4 16,0-2 5-16,-3-2-3 0,-2-1 1 0,0 3 4 15,-4-3-4-15,8 2-2 0,-6 0-6 0,3 0-1 16,-4 0 1-16,4-1-11 0,-5 2-2 0,2-1 4 16,2 1-17-16,-5-2 2 0,1 3 0 0,-1 0 3 15,-1-4-1-15,-4 0 3 0,0 3 4 0,2-2 4 16,-4 2-2-16,-1-3 6 0,-4 0 1 0,9 3 3 16,-4-1 0-16,-5-2 4 0,9 2 1 0,-4-1 3 15,0 1-1-15,2-2 3 0,-1 3 1 0,2-3-2 0,-1 1 5 16,0 0-6-16,1 1 5 0,-2 1-3 15,0-1-1-15,-1 0 2 0,-1-1 0 0,-4-1-1 16,7 1 2-16,-7-1 4 0,6 1 5 0,-6-1 4 0,4 1-4 16,-4-1 3-16,0 0-1 0,5 1-1 0,-5-1 3 15,6 0 0-15,-6 0-5 0,7 3 4 0,0 0-3 16,2-3 2-16,2 2-5 0,3 0 0 0,-3-1 1 16,2 1-6-16,-2 0-4 0,2 0 0 0,0 1 0 15,-3-1 3-15,-1 0-1 0,4-1 2 0,-4 1 0 16,0-2-3-16,1 1 6 0,0 0-1 0,1 0-1 15,0-1 0-15,-2 0-2 0,3 2 4 0,1-1 0 16,0-1 3-16,6 1-7 0,-1 0-5 0,4 1-2 0,-3-1-3 16,-1 0-3-16,5-2 3 0,-1 1-12 15,-2 3 3-15,1-3 3 0,0 1 0 0,2-2 3 16,-6 2 5-16,2-2-2 0,-1 1 4 0,1-2 14 0,-5 1-5 16,0 1 7-16,-1-1 4 0,2-1-1 0,-3 1 6 15,3 0 4-15,-2-2 1 0,2 1-3 0,2-1 1 16,2 2 0-16,2-1 10 0,-2-3-3 0,1 3-3 15,11 0-4-15,0-1 0 0,-1 3-2 0,0-2 2 16,0 2-8-16,-7-1 3 0,-1 1-2 0,0 1-7 16,-6-1-5-16,-3 0-8 0,1 2-8 0,-7-2-17 15,0 0-33-15,-2 0-73 0,-1 1 33 0</inkml:trace>
  <inkml:trace contextRef="#ctx0" brushRef="#br0" timeOffset="6540.99">11280 4886 30 0,'5'-2'37'16,"-1"2"0"-16,0-3-1 0,-4 3-10 0,8-3-7 15,-8 3-10-15,6-1-18 0,-6 1-23 0,0 0-32 0,0 0 14 16</inkml:trace>
  <inkml:trace contextRef="#ctx0" brushRef="#br0" timeOffset="12178">21540 5754 14 0,'0'0'56'0,"0"0"-7"0,0 0-5 0,0 0-1 15,0 0-7-15,0 0-2 0,0 0 0 16,0 0-7-16,0 0 0 0,0 0-4 0,2-4-3 16,-2 4-1-16,0 0-5 0,0 0-2 0,0 0 2 0,0 0 0 15,0 0-4-15,0 0-3 0,0 0 3 0,0 0-6 16,0 0 4-16,0 0-5 0,0 0 2 0,0 0 0 16,0 0 0-16,0 0 4 0,0 0-6 0,0 0 2 15,0 0-4-15,0 0 3 0,0 0 0 0,0 0-2 16,0 0 0-16,0 0-2 0,0 0-1 0,0 0 2 15,0 0 3-15,0 0-7 0,0 0 4 0,0 0 4 16,0 0-2-16,0 0-3 0,0 0 5 0,0 0-1 16,0 0 2-16,0 0-3 0,0 0 3 0,0 0-4 15,0 0-3-15,0 0 6 0,0 0-4 0,0 0 0 16,0 0 2-16,0 0-1 0,0 0 0 0,0 0 2 16,0 0 0-16,0 0-1 0,0 0-3 0,0 0-2 0,0 0 4 15,0 0-2-15,0 0 0 0,0 0 1 0,0 0 0 16,0 0-8-16,0 0 8 0,0 0 3 0,0 0-4 15,0 0 2-15,0 0-2 0,0 0 2 0,0 0-2 16,0 0 3-16,0 0-1 0,0 0 6 0,0 0-6 16,0 0 5-16,0 0 3 0,0 0-7 0,0 0 13 15,0 0-9-15,0 0-1 0,0 0-3 0,0 0 1 16,0 0 1-16,0 0-3 0,0 0-2 0,0 0 1 16,0 0 1-16,0 0 0 0,0 0-7 0,0 0 5 15,0 0 0-15,0 0-2 0,0 0 3 0,0 0-2 16,0 0 0-16,0 0 0 0,0 0-2 0,0 0 2 15,0 0-2-15,0 0 3 0,0 0-3 0,0 0 2 16,0 0 2-16,0 0-7 0,0 0 7 0,0 0 1 0,0 0-1 16,0 0 1-16,0 0-6 0,0 0 6 15,0 0 6-15,0 0-7 0,0 0-1 0,0 0 0 16,0 0 1-16,0 0 0 0,0 0 2 0,0 0-2 0,0 0 0 16,0 0 1-16,0 0 1 0,0 0 3 0,0 0 3 15,0 0-3-15,0 0 3 0,0 0 4 0,0 0 4 16,0 0 2-16,0 0-4 0,0 0 9 0,0 0-12 15,0 0 0-15,0 0 4 0,0 0-3 0,0 0-6 16,0 0 3-16,0 0-1 0,0 0-5 0,0 0 3 16,0 0 5-16,0 0-8 0,0 0 1 0,0 0-8 15,0 0 12-15,0 0-5 0,0 0 1 0,0 0-3 16,0 0-2-16,0 0-3 0,0 0 6 0,0 0-12 0,0 0-2 16,0 0-6-16,0 0-8 0,0 0-5 15,0 0-10-15,0 0-8 0,0 0-6 0,-14 8-9 16,14-8-3-16,-3 4-34 0,3-4-108 0,-4 3 48 0</inkml:trace>
  <inkml:trace contextRef="#ctx0" brushRef="#br0" timeOffset="13967">18432 8303 47 0,'0'0'79'0,"4"-5"-14"0,-4 1-23 0,0 0-26 16,3 0 4-16,-3 4-39 0,1-7-23 0,-1 2-45 16,0-1 20-16</inkml:trace>
  <inkml:trace contextRef="#ctx0" brushRef="#br0" timeOffset="17401">18548 8156 52 0,'-6'-3'49'0,"6"3"-7"0,-6-2-13 16,6 2 12-16,-9 0-8 0,5-2-1 15,4 2-4-15,-8-2-5 0,3 1 3 0,5 1 0 0,-10-3-5 16,5 1 6-16,0 1-7 0,0-3 2 0,-1 3-6 16,0-2 1-16,-1 1-6 0,0 1 2 0,1-2-3 15,-1 1 2-15,0 0-1 0,0-1 2 0,1 1 1 16,-2-1-7-16,-1 1 6 0,4 0-3 0,0-1-1 15,-3 3-1-15,3-4 3 0,1 2-8 0,-2-1 4 16,-2 2-7-16,3-1 8 0,5 2-2 0,-9-2-6 16,2 1 2-16,2-1 4 0,-2 2-13 0,2-2 9 15,-2-1 0-15,0 2-1 0,2 0 3 0,-2 0-1 0,1 0-1 16,6 1-1-16,-13-2-6 0,7 1 7 0,6 1-1 16,-12 0-4-16,8-3 6 0,4 3-3 15,-11 0-2-15,6 0-2 0,5 0-1 0,-13 0-2 0,4 0-6 16,3 3-4-16,-3-3 0 0,1 1-1 0,-5 2-7 15,3-2-1-15,-2 2 3 0,1-1 2 0,0 0-5 16,-1 0 7-16,1-1 2 0,0 1 0 0,0 0 5 16,2-1 2-16,0 2 4 0,-1-1 6 0,2-1-3 15,2 2-2-15,-2-2 2 0,-1 1 0 0,0 1 1 16,0-1 1-16,-1 1 3 0,5-2-6 0,-3 2 3 16,3-1-1-16,-3 0-5 0,2 1 5 0,1 0-6 15,0 0 5-15,-3-2-5 0,4 2-5 0,-2-2 13 0,2 2-2 16,0 0 3-16,1 0-6 0,-1-1 3 0,1 0-2 15,-1 1 6-15,0-1-2 0,-1 1-1 0,2 1-2 16,0-1 1-16,-1 2 0 0,0-1 0 16,0-3 4-16,1 3-2 0,-4 1 0 0,4-1 1 0,-1 2 0 15,0-1-3-15,0 0 2 0,-1-1-3 0,-2 1-1 16,2 2-3-16,-1-4 0 0,0 4-6 0,0 0 7 16,2-4-4-16,1 1-8 0,-4 2-24 0,4-2-45 15,0-1 20-15</inkml:trace>
  <inkml:trace contextRef="#ctx0" brushRef="#br0" timeOffset="18780">18588 8481 63 0,'4'-4'74'0,"-4"-3"-6"0,4 2 3 0,-2 0-7 16,-2-2-10-16,0 1-3 0,2-2 0 0,0-1-5 16,-2-1-13-16,0 1 1 0,0-2-4 0,0 1-15 15,0 1 6-15,-2-2 3 0,0-1-4 0,2 1 0 16,-2-1-5-16,0 1 2 0,0 0-5 0,2-1-1 15,0 1-2-15,0 2 5 0,-3 0-1 0,3 2 2 16,-1-1-12-16,1 1 0 0,-2 0 5 0,0 1-2 0,1 2 1 16,0-1-5-16,-1 1-8 0,1 0 5 15,-1 0 2-15,0-1-2 0,2 5 4 0,-5-5-6 16,1 1 3-16,-1-1 1 0,2 4 0 0,-3-3 2 0,1 1 4 16,0-1-2-16,-1 0 6 0,-3 0-9 0,0-1 1 15,2 1 0-15,0-1 3 0,-3 0-1 0,1 0-2 16,0 3 2-16,-1-3-6 0,-1 0 4 0,1 4 2 15,-3-3-8-15,4 0 11 0,0 1-6 0,-1 0 4 16,1 1-2-16,0 0-5 0,0-1-1 0,2 1 3 16,-2 0 3-16,-3 0-13 0,5 1 8 0,-1 0-5 15,-1 0 7-15,-1-1-3 0,1 1 3 0,-2 1-6 16,3-3-5-16,1 2 15 0,-1 0-2 0,-1 0 1 0,-2 0-1 16,5 1-1-16,-1-2-4 0,-2 2 6 15,2-1 3-15,-1 1-7 0,0 0 0 0,-2 0 1 16,0-1-1-16,2 1 2 0,-1 0-5 0,-1 1 3 0,1-1-5 15,1 0 1-15,0 3 1 0,0-2 4 0,0 0 0 16,0 0-6-16,0 0 2 0,1 2 1 0,1-2 2 16,-2 1-3-16,-1-1-6 0,3 1 2 0,1-1 4 15,-2 0 1-15,1 1 4 0,0 0 0 0,-2 1-7 16,3-1 2-16,-2 0 3 0,1 1 0 0,-3-2-2 16,4 2 3-16,-4 0-6 0,0 1-1 0,0 0 4 15,4 0-7-15,-5 1 12 0,0-1-11 0,1 0 6 0,-1 0-2 16,4 3 1-16,-3-2 1 0,3-1-7 0,-1 0 6 15,1 1 0-15,-3 0 1 0,4-1 0 16,0 0 4-16,0 0-12 0,2 0 9 0,-2 0-2 0,0 1 4 16,1 0 0-16,-1-1-5 0,1 0 3 0,0 3 1 15,2-2 0-15,-1-2-3 0,1 3 0 0,-3-2 4 16,2 1 0-16,2 0-5 0,-2 1 10 0,1-4-10 16,-1 3 0-16,2-1 10 0,-2 0-7 0,2 0 1 15,0 0-4-15,-2 0 4 0,2 2-4 0,0-3 7 16,-1 2-1-16,2 0 4 0,-1 2-10 0,1-3 5 15,0 0-1-15,0 2 0 0,1-1 4 0,1 2-3 16,-1 1 0-16,0 0-2 0,2-1 4 0,1 2 0 0,-2-2-1 16,2-2-2-16,-1 3 2 0,0 0 0 15,0 1 2-15,2-2-2 0,-3-1 2 0,1 0-2 16,1 0-4-16,0 0-3 0,-2 0 7 0,1-1 1 0,1-1 0 16,-2 0-2-16,3 1-1 0,-1-2-1 0,0-1 2 15,0 1 0-15,0 2 0 0,1-1 2 0,0-1 5 16,3-1 1-16,-1 1-11 0,1 1 1 0,3-2 5 15,-2 3 4-15,3-3-3 0,1 1 3 0,-1 0-5 16,2 0-4-16,6-1-7 0,-1 0 14 0,-1 1 4 16,2-3-11-16,1 4 8 0,-2-2-4 0,4-1 3 15,-3 1-3-15,0-2 0 0,1 2-6 0,1-1 4 0,-2-1 4 16,-3-1-2-16,3-1 5 0,-2 2 2 0,0-2 3 16,1 1-7-16,-7 0 12 0,8-4-12 15,-6 3 1-15,4 1 0 0,-5-3 2 0,1-2-3 0,-1 3 5 16,-3 2-2-16,4-2-9 0,-1-1 4 0,1 1 3 15,-5-2-4-15,1 3 5 0,0-3-5 0,-1 0 8 16,0 0-11-16,1 1 5 0,-2-4 8 0,1-2-5 16,-2 1 2-16,3-6-9 0,-3 3-4 0,0-4 10 15,-1 0 7-15,0 0-10 0,0 1-1 0,-3-2 3 16,1 0 1-16,-2 0-14 0,0 0-8 0,-2-1-2 16,0 3-19-16,1 0-5 0,-1-1-16 0,3 1-107 15,-3-2-175-15,0 5 77 0</inkml:trace>
  <inkml:trace contextRef="#ctx0" brushRef="#br0" timeOffset="21697">23635 8224 72 0,'0'-6'63'0,"0"6"-8"0,0 0-3 0,0 0-2 16,0 0-12-16,3-4-2 0,-3 4-1 0,0 0 2 15,0 0-10-15,-3-7 3 0,3 7 4 0,0-4-3 16,0 4 8-16,-1-6-11 0,1 6 1 0,-5-3-1 16,5 3-2-16,0-5-4 0,-4 1 0 0,4 4 12 15,-1-6-12-15,0 5 2 0,1 1 2 0,-3-6-5 16,2 2-4-16,-2 1-6 0,3 3 11 0,-1-4-7 0,1 4-3 15,-4-3 4-15,4 3-4 0,-4-5-2 16,3 3-5-16,1 2-5 0,-5-5 4 0,5 5 2 0,-4-3 2 16,4 3-5-16,-7-3-3 0,3 2 7 0,4 1-19 15,-7-4 18-15,1 2-3 0,6 2-2 0,-10-2 4 16,6 0-1-16,4 2-4 0,-10-3-3 0,6 2 1 16,4 1 7-16,-10 0-2 0,6-3-1 0,4 3 4 15,-11 0-5-15,6-2-10 0,5 2 12 0,-8-1-3 16,8 1-2-16,-11 0 0 0,6 1-2 0,5-1-17 15,-14 2 5-15,8-2 3 0,-1 2 1 0,1-1 0 16,-4 0 3-16,2 3-3 0,0-2 3 0,2 1-6 0,-3-2 2 16,1 3-3-16,-1-1-5 0,0 1 7 15,-1 0 2-15,3 1-5 0,-2-4 7 0,1 2-6 16,0 0 6-16,1 2 4 0,0 0-3 0,1-1 2 0,-4 0-1 16,5 0 0-16,-3 0-3 0,3-1 1 0,-3 2 1 15,3-1 5-15,0 1-3 0,0 0 3 0,0-1-1 16,-2 1 2-16,3 1 3 0,1-1-2 0,0-1 2 15,-1 3 2-15,2-2-1 0,-1 2-2 0,-1 0-3 16,3-1 2-16,-2 1 0 0,0-1 5 0,0 0-1 16,3 1 2-16,-4-1-2 0,4 1-5 0,-2 0 3 15,2-2-1-15,-3 4 0 0,3-4 3 0,0 2 0 16,-1 0-3-16,-2-2 0 0,3 1 0 0,-1 0-5 0,1 1 1 16,-1-2 6-16,1 2 4 0,0-2-5 15,0 1-2-15,1-1 4 0,-1 1-3 0,1-2 0 0,-1 1 3 16,3 0-3-16,-2 1 2 0,2-3 2 0,-1 3-1 15,5 0 0-15,-1-1-4 0,0 2 2 0,1-5 1 16,-2 5 3-16,4-2 0 0,0 0-4 0,1-3 7 16,1 3-2-16,1-4-5 0,-2 2 6 0,4-2 0 15,-2-1 4-15,-1 3 7 0,5-3-4 0,-4 1-4 16,6-2 9-16,-5 1 7 0,2 0-8 0,-2 0 2 16,1-3-2-16,3 1-5 0,-3 2 7 0,-4-2 1 15,3 2 4-15,-3-1-6 0,-2 1-3 0,-2-2 4 0,4 1 1 16,-6-1-9-16,-4 2 11 0,8-2-4 0,-2 0 5 15,-2-1 7-15,-4 3-7 0,6-4 10 16,-4 2-3-16,0-4-2 0,0 2 0 0,0-6-8 0,-2 2 0 16,3 1 1-16,-1 0-7 0,-2-3 3 0,0 1-1 15,2 1-4-15,-2-3 1 0,2 3-5 0,-2-2-1 16,0 2 0-16,0-1-10 0,1 0 7 0,2 1-9 16,-3-1-1-16,0 2-4 0,1 2-2 0,-1-2-5 15,0 0-3-15,0 1-2 0,2 1-7 0,-2 0-8 16,0 3-13-16,0 2-8 0,0-6-3 0,0 6-7 15,0 0 2-15,-2-5-10 0,2 5-72 0,0 0-159 0,-9 1 70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36:12.6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27909 6700 89 0,'0'0'143'0,"-3"-4"-4"0,3 4 0 0,0 0-12 0,0 0-3 15,0 0-7-15,0 0 1 0,0 0-1 0,0 0-1 16,0 0-6-16,0 0-5 0,-1-3-6 0,1 3-13 15,0 0-8-15,0 0-6 0,0 0-10 0,0 0-6 16,0 0-8-16,0 0-8 0,0 0-11 0,0 0-2 16,0 0-4-16,0 0-1 0,0 0-4 0,-5 11 0 15,5-6-1-15,0 1-2 0,-2-3-3 0,-3 3-2 16,1 2 2-16,0 0-3 0,-2 2 1 0,2-4-2 16,2 3-2-16,-5 0-1 0,5-2 1 0,-1 2-2 0,-1-3 0 15,2 2 0-15,-1-2 0 0,0 1 1 16,0-2-3-16,0 2 2 0,2-2 0 0,-1 0 0 0,-1 2-7 15,2-1 6-15,-1-2-6 0,1 1-6 0,-1 0-14 16,2 0-12-16,-2-2-17 0,0 3-14 0,2-2-23 16,-3-1-18-16,3-3-23 0,-1 3-38 0,1-3-97 15,0 0-285-15,0 0 126 0</inkml:trace>
  <inkml:trace contextRef="#ctx0" brushRef="#br0" timeOffset="584.97">27961 6583 12 0,'-8'0'74'15,"-1"-1"-6"-15,-1 1 4 0,-1 1-12 0,-1-1-5 16,-1 0 1-16,-6 2-9 0,4 1-1 0,-3-1-1 16,1 1-5-16,0-1-4 0,4 2-3 0,-5-1 11 0,2 2-3 15,-3 2-6-15,6-4 6 0,0 4-7 0,-2 0-3 16,1-2-7-16,0 3 2 0,3 1 0 0,1-2 1 15,1 0-1-15,-1 2-12 0,2 1 11 0,1-1-6 16,1 2 5-16,2 0-3 0,3 2-3 0,-3-4-3 16,3 2 4-16,2 0-5 0,3-1 5 0,-2 2 0 15,2 1-2-15,0-2-3 0,4 2 5 0,-2-1-5 16,6 0-6-16,-2 2 1 0,1-1 2 0,3 0 4 16,-1-2 0-16,1 1-4 0,3-2 3 0,-2 0-8 0,-5-5-3 15,11 2 6-15,-8-2 3 0,3 0 1 16,1-1-5-16,-4-3 1 0,-1-1 2 0,2 0 6 15,-3 0 3-15,0-4 1 0,1 3 8 0,-3-4-10 0,-2-1 3 16,2 0 2-16,-2-4-2 0,-1 3 1 0,-1-7-5 16,0 2 4-16,-2-4-5 0,-1 2-5 0,0-2 4 15,-2 1-5-15,0-2-5 0,-2 0 6 0,0 1 3 16,2 0-3-16,-3 3 1 0,0 1-3 0,1-1 3 16,-2 0-4-16,4 2 2 0,-4 0-2 0,1 1-1 15,1 1-2-15,0 1-4 0,-1 3-1 0,3-2-15 16,0 5-26-16,-2-2-25 0,2 4-24 0,0 0-28 15,0 0-31-15,-5-4-81 0,5 4-248 0,0 0 111 0</inkml:trace>
  <inkml:trace contextRef="#ctx0" brushRef="#br0" timeOffset="1634.99">27464 7500 157 0,'0'0'178'0,"0"0"-10"0,0 0-28 0,-8-5-1 16,8 5-13-16,0 0-14 0,0 0-12 0,0 0-13 15,12-9-8-15,-8 7-5 0,3 1-13 0,-2 0-1 16,4-2-9-16,-4 3-6 0,3 2-1 0,1-2-12 15,0 1 4-15,-3-1-11 0,3 2-5 0,-2 0 0 0,-1 1-4 16,-2 0-4-16,-3 1-4 0,4 0-6 0,-2-1-1 16,-2 1-4-16,-1 2-2 0,0 0-2 0,0-3 1 15,-1 3-1-15,-2 1 4 0,1-2 1 0,-1-1 1 16,-1 2 0-16,0 0 0 0,1-4-1 0,-1 5-2 16,-4-2 1-16,7-2 1 0,-3 1-2 0,0 1 0 15,0-4 0-15,4-1 4 0,-1 4 0 0,1-4 1 16,-5 3 2-16,5-3-3 0,-4 2 4 0,4-2-1 15,0 0 9-15,0 0-8 0,-4 3 3 0,4-3-4 0,0 0 2 16,0 0 5-16,-1 4-1 0,1-4 0 16,0 0-4-16,0 0 2 0,0 0-1 0,0 0 0 0,0 3 1 15,0-3 0-15,0 0-3 0,0 0 2 0,0 0-2 16,0 0 1-16,0 0 1 0,0 0 2 0,9 2 0 16,-3 0 1-16,2-1-6 0,2 0 5 0,0-1-2 15,3 0-9-15,0 0-5 0,1-1-3 0,3 0-8 16,-3-1-8-16,3-2-14 0,-1 3 11 0,4-4-11 15,-2 0-1-15,0-2 7 0,-1 0-7 0,-2-1-6 16,3-1 3-16,0 0-3 0,-3-1 3 0,-1-5 3 16,-1 4 9-16,-3 1-3 0,-2 2 6 0,1-8 7 0,-3 7-4 15,-1-3 4-15,-1 0 4 0,-1 3 10 16,-2-3-2-16,-1 2 12 0,0 1-3 0,-1-1 5 16,-2 0 3-16,1 2 5 0,-2 1-4 0,-1-2 8 0,1 4 2 15,0 0 1-15,0-1-1 0,-1 0-3 16,0 4-3-16,0-3 2 0,-1 1-1 0,-1 0-3 0,0 1-5 15,-4 1 7-15,5-2-7 0,-3 1 8 0,-3 1-3 16,-2-1 0-16,-1 2-2 0,1 1-8 0,-5 0 13 16,0 1-2-16,-2 2-5 0,-1-1 3 0,2 2 4 15,1 0-5-15,1 0-3 0,-1 2 12 0,1-1-4 16,1 2-4-16,0 2 0 0,6-4 6 0,-7 4-5 0,8-4 1 16,0 2 4-16,0 4 2 0,1-2-1 0,0-1-3 15,2 1-4-15,1 3 1 0,1-4 6 16,1 3-4-16,2-2 5 0,0 2-2 0,2 1 1 0,-1 0-1 15,4 0-5-15,-1 0 0 0,2 1 3 0,1-1-2 16,3 2 4-16,-1 3 5 0,4-4-1 16,1 3 1-16,0-4-2 0,1-1 4 0,3 0-2 0,-2 1 0 15,7-5 1-15,-5 1 3 0,2-1-2 0,3 0-1 16,-1-4 0-16,8 0-6 0,-10-2 6 0,1-1 0 16,-6 0 1-16,0-3 5 0,0-1-3 0,4 0 1 15,-5-4-10-15,1-3 6 0,-2-1 1 0,1 1-2 16,-4-4-7-16,0 1 1 0,0-3 0 0,-4 0-4 0,1-3-5 15,3 2 5-15,-3 1-1 0,-4-1-4 0,0 5 0 16,1 1-1-16,-2 1-3 0,0 1-5 16,0 4-12-16,0-1-16 0,1 3-30 0,-2 0-35 0,1 4-15 15,-3-2-20-15,3 2-168 0,0 0-324 0,-16 6 143 16</inkml:trace>
  <inkml:trace contextRef="#ctx0" brushRef="#br0" timeOffset="2109.96">27643 7822 92 0,'0'0'181'15,"0"0"-7"-15,0 0-10 0,-3 2-11 0,3-2-11 16,0 0-15-16,0 0-9 0,0 0-19 0,0 0-11 16,0 0-4-16,0 0-11 0,0 0-14 0,7 6 0 15,-6-4-7-15,3 2-11 0,-2 0-4 0,1-1-7 16,-2 1-10-16,0 2-3 0,1-1-6 0,-2 0 3 0,0 4-7 16,-3-3-9-16,1 1-5 0,-1-1 1 0,-2 0 0 15,2 0-2-15,-2-1 5 0,-1 1 0 16,1-1-4-16,0 0 3 0,1-1-1 0,0 0-7 0,0-1 7 15,0 2 2-15,2-3-3 0,1 1 1 0,-2-1 5 16,3-2 0-16,-3 6-6 0,3-2-4 0,0 0 10 16,0-4 3-16,3 7-8 0,0-3 3 0,-2 1 2 15,0-1-12-15,0 4 15 0,3-4-2 16,-3 1 1-16,1 3 0 0,-1-6-4 0,0 5 2 0,-1-2-2 16,1-1 3-16,-1-4-6 0,-1 8 3 0,1-5 2 15,1 1-4-15,-1-4 3 0,0 0-4 0,-1 7 11 0,1-7-3 16,0 3 0-16,0-3-3 0,0 0 3 0,0 0-4 15,-1 3-9-15,1-3 0 0,0 0-8 0,0 0-19 16,0 0-25-16,0 0-25 0,0 0-40 0,0 0-104 16,2-15-248-16,1 10 110 0</inkml:trace>
  <inkml:trace contextRef="#ctx0" brushRef="#br0" timeOffset="2585.98">27833 7799 121 0,'1'-6'135'0,"-1"6"-9"0,2-4-5 15,-2 4-8-15,0-6-9 0,0 2-8 16,0 4-3-16,0 0-7 0,-3-6-4 0,3 2 0 0,-1 0-8 16,1 4-7-16,-4-7-10 0,1 5-4 0,1-1-8 15,2 3-5-15,-5-4-1 0,1 1 0 0,4 3-9 16,-8-1 1-16,2 0-1 0,-2 1-10 0,8 0-1 15,-15 0-3-15,7 1 5 0,-2 0-7 0,1 2-2 16,-4 2 1-16,3-1-1 0,-3 2 0 0,2-1-4 16,-2 1 3-16,2 2-2 0,-1-2-2 0,2 1 7 15,1 0-2-15,-2 2 7 0,2 0-4 0,1-1 2 0,0 2-6 16,2-2 1-16,1 1-1 0,0 3-2 0,2-2 1 16,-1 1-2-16,2 0-1 0,0 2 3 0,1-1 1 15,2-1-2-15,1 3-5 0,-1-4 5 0,4 2-2 16,-1-2 4-16,0 1-9 0,2-1 7 0,2-2-6 15,-2 1 7-15,3-1-2 0,2-1-1 0,0-1 2 16,2-1 1-16,4 0-2 0,0-3 2 0,2 1 4 16,-1-2 5-16,-3-2 1 0,3-2 5 0,3 1 1 15,-7-2 2-15,-1-1 2 0,-1 0 0 0,4-4-1 16,-6 4-4-16,0-6-5 0,-1 5-2 0,-4-6-7 16,0 0-7-16,0-3-7 0,-3 2-1 0,-6-1-3 15,0-2-10-15,-4 0-3 0,1 3-3 0,-1 3-5 16,-2-1-8-16,1 0-7 0,0 4-22 0,0-4-22 0,-1 5-20 15,1-2-41-15,0-1-158 0,-1 4-330 0,2-5 146 16</inkml:trace>
  <inkml:trace contextRef="#ctx0" brushRef="#br0" timeOffset="3982.54">28344 5363 68 0,'-2'3'83'0,"2"-3"-13"0,-2 5-5 0,2-5-9 16,0 4-2-16,0-4 2 0,-4 3-3 0,4-3 5 15,0 5-3-15,0-5 8 0,0 0 2 0,-2 5-3 16,2-5 3-16,0 0-7 0,0 4-1 0,0-4-1 0,0 0-8 15,0 0 3-15,0 0-4 0,0 0-1 0,0 0-4 16,2 4 6-16,-2-4 4 0,6 3-6 0,-4 0 2 16,3-1 4-16,3 1 1 0,1-1-1 0,5 0-21 15,0 3 4-15,5 0-6 0,3-1-3 0,5 1-4 16,-1-1 0-16,-5 0 0 0,9-1-3 0,-4 1-2 16,1-1-3-16,-5-1-1 0,-4 2 0 0,2-1-3 15,1-2-9-15,-5 1-4 0,-3 1-8 0,-1 1-5 16,-1-4-2-16,-3 1-7 0,-2 1-2 0,1-2-7 15,-4 0-6-15,3 2-8 0,-6-2-2 0,8 0-16 16,-8 0-17-16,0 0-12 0,0 0-28 0,0 0-88 16,0 0-228-16,0 0 100 0</inkml:trace>
  <inkml:trace contextRef="#ctx0" brushRef="#br0" timeOffset="4225.53">28481 5657 2 0,'-4'17'119'16,"2"0"-10"-16,-2-1-5 0,0 1-11 0,1 0-6 16,-1 0-10-16,0 1-8 0,-3-1-6 0,7-1-9 0,-1 0-1 15,-2-4-5-15,-2 5-6 0,4-1 1 16,-2-3-5-16,2-1 2 0,-3 1-18 0,4-1-16 15,-5-3-6-15,4 1-19 0,-2-3-12 0,1 2-17 0,2-4-18 16,-3-1-86-16,2 2-162 0,2-1 71 0</inkml:trace>
  <inkml:trace contextRef="#ctx0" brushRef="#br0" timeOffset="4545.54">28578 5958 50 0,'0'3'93'0,"0"-3"-4"16,5 7-6-16,-4-2-1 0,3-1 5 0,0-1 4 0,5-1-2 16,-4 2-2-16,5-2 3 0,-1 1-5 0,2-1 6 15,0-2-11-15,2-1-5 0,-3-1 3 0,3-3-8 16,-3 2 3-16,-1-1 0 0,1-1 1 0,-2-4-4 15,0 5-6-15,-2-7-7 0,0 5-1 0,0-5-6 16,-4 4-4-16,3-4 4 0,-5 1-11 0,2 1-1 16,-4 0-4-16,2-1-3 0,-2 5-8 0,-1-2 2 15,-2 2-11-15,-1 0-8 0,-5 3-9 0,0-1-14 16,-1 3-20-16,-5 1-8 0,-1 2-14 0,1 1-16 0,-1 0-32 16,1 2-15-16,6-2-16 0,-6 1-119 15,5 2-279-15,5-2 124 0</inkml:trace>
  <inkml:trace contextRef="#ctx0" brushRef="#br0" timeOffset="5645.08">29215 5828 71 0,'-7'2'83'0,"-1"0"-6"0,-2 2 1 0,1 1-5 15,0-3-5-15,-1 3-3 0,1 0 2 0,-1-1-5 16,2 1-4-16,-2 2 5 0,1-2-6 0,0 3-2 16,-1 1 4-16,0-3-2 0,-3 5-3 0,3-2 2 15,-2 3-5-15,3 0-4 0,0-6 2 0,0 6-7 0,3-3-6 16,-2-2-2-16,3 0-5 0,0-1 2 16,3 1-3-16,-2-2 0 0,4-1 10 0,0-1 4 0,-1 2 7 15,4-2 8-15,-3-3 2 0,10 2-2 0,-2 0-3 16,10-4-6-16,-4 1-5 0,4-4-7 0,1 1-4 15,0-4 0-15,1 1-6 0,-3-2-5 0,2-1-7 16,-3-2-11-16,0 0 0 0,1 1-4 0,-2-3-8 16,-2-2 0-16,1-1-3 0,-3 0 5 0,-1 0-3 15,-4 1 0-15,2-2 0 0,-6-1-1 0,2 4-1 16,-4-3 3-16,3 0 2 0,-2 1 1 0,-2 1-1 16,-2-1 2-16,3 1-3 0,-4 0 5 0,2 4-1 15,-1-1 7-15,2 4 2 0,-3-1 0 0,3 4 2 16,-3-2-2-16,3 3 2 0,-2-3-3 0,3 4-1 15,0 0-3-15,0 4 0 0,-1-6-3 0,1 6 0 0,0-5-3 16,0 5-2-16,0 0-1 0,0 0 7 0,0 0-2 16,0 0 6-16,-12 10-6 0,7-5 0 0,0-1 0 15,1 3-1-15,1-4 2 0,-3 4-1 0,3-2 1 16,-1 0 0-16,1 0 0 0,-1 2 6 0,-1-2-7 16,0 3 0-16,1 0 0 0,2 0-1 0,-3 2 3 15,3 2 3-15,-3 0-5 0,3 3 4 0,-2 1-1 16,1 1-1-16,1 0 1 0,-1 0-1 0,2 3 8 15,0-1-3-15,-1-1-4 0,0-2 4 0,2 1-3 16,0-3 1-16,0-2 2 0,2 0 2 0,0 0-4 0,2-4 4 16,-1 6 0-16,4-7-1 0,0 1-2 0,2 1 6 15,-2-2-2-15,5-2 2 0,-1 1-5 0,0-1-5 16,2-1 1-16,0-2 1 0,-2 2-10 0,1-3 6 16,-6 2-3-16,2-3 5 0,-2 2-1 0,1-1 1 15,-5 0-1-15,-2-1-2 0,9 3 0 0,-5-3-2 16,-4 0 1-16,6 2-2 0,-6-2-5 0,3 3 2 15,-3-3 1-15,4 2 4 0,-3 1-2 0,-1-3 3 16,3 7 2-16,0-4 0 0,0 1 5 0,2-1-3 16,-1-2-1-16,1 5 0 0,0-4 3 0,1 1-1 15,2-3 2-15,4 2-2 0,-3 0 1 0,3-2 1 16,0-2-8-16,-1 1-2 0,2 0-3 0,-4-3 2 16,1 0 1-16,-2-3 1 0,2 5-1 0,-2-3 3 0,-2-2-3 15,1 3-1-15,-2 0 15 0,-3-1 8 16,2 1 7-16,0 1 6 0,-1 1-6 0,-2-2-1 0,-1 4-1 15,1-3-4-15,2 0-2 0,-3 3-2 0,0 0-1 16,-9-4-1-16,9 4 0 0,-9-1-3 0,9 1-1 16,-13 1 2-16,8 1-3 0,-3-4-10 0,8 2-16 15,-11 4-23-15,3-3-32 0,0 1-25 0,3-2-37 16,-4 0-126-16,9 0-287 0,-10 0 127 0</inkml:trace>
  <inkml:trace contextRef="#ctx0" brushRef="#br0" timeOffset="5813.08">29630 6000 68 0,'6'3'124'15,"-6"-3"-15"-15,2 4-42 0,0-1-42 0,2 1-91 16,0-2-71-16,-1-1 32 0</inkml:trace>
  <inkml:trace contextRef="#ctx0" brushRef="#br0" timeOffset="7527.08">27679 8499 87 0,'2'-2'111'0,"1"-3"-9"15,-1-1-5-15,2 2-14 0,-1 0-2 0,-1-2-12 16,2-1-6-16,0 3 1 0,-2-1-12 0,2 0-7 16,-3 1 4-16,2 1-3 0,-2 0 1 0,-1-2-2 15,0 5-5-15,2-3-1 0,-2 3-2 0,0 0-5 16,2-4-11-16,-2 4 4 0,0 0-5 0,0 0 0 16,0-3 2-16,0 3-2 0,0 0 0 0,2-2 4 0,-2 2-3 15,0 0 6-15,0 0 2 0,0 0 4 16,0 0-3-16,0 0 0 0,0 0 7 0,0 0-6 0,0 0 5 15,0 0 5-15,2-4-4 0,-2 4 1 0,0 0-1 16,0 0 4-16,0 0-5 0,0 0 0 0,0 0-5 16,0 0 3-16,0 0 1 0,0 0-3 0,0 0-1 15,0 0-6-15,0 0 3 0,0 0-1 0,0 0-2 16,0 0-3-16,0 0-3 0,0 0-2 0,0 0-1 16,0 0 0-16,0 0-4 0,0 0-6 0,0 0-3 15,0 0 3-15,0 0-12 0,0 0 8 0,0 0-3 16,0 0 2-16,0 0 0 0,-4 11 1 0,4-11-3 0,-2 8 2 15,-1-1 1-15,-1 0 1 0,0 4-2 0,2-3-3 16,-2 2 2-16,0-1 0 0,-1-1 1 0,3 1 1 16,-4-1-2-16,4 1 0 0,-2-3-1 0,1 3 2 15,1-4 1-15,-2 0 0 0,0 2-1 0,4-3-1 16,-4-1 3-16,3 2-2 0,0 0-1 0,0-3 1 16,1-2 1-16,-2 5-1 0,2-5-6 0,0 4 6 15,0-4 3-15,0 0-4 0,0 0 3 0,2 5 3 16,1-4-4-16,3 0 2 0,2-1-2 0,0 1 2 15,4 0 2-15,2 1-5 0,-3-2 3 0,4 1-1 0,-2 0-4 16,0 0-4-16,4 1-7 0,-4-2-7 0,-1 0-3 16,-1 0-4-16,1-2-16 0,-5 2-1 0,0 0-7 15,0 0-7-15,-3-2-15 0,2 1-4 0,-2-2-8 16,0 1-26-16,-2-3-18 0,-1 1-138 0,-1-1-288 16,0 2 128-16</inkml:trace>
  <inkml:trace contextRef="#ctx0" brushRef="#br0" timeOffset="7769.08">27778 8526 83 0,'0'0'122'16,"0"5"-8"-16,0-1-3 0,-1-1-20 0,0 2-12 16,-2-1-10-16,2 2 5 0,2-1 0 0,-5 2 7 15,3 0-14-15,-2 0-7 0,1 0-9 0,2 0 0 16,-4 1-4-16,4 0-5 0,-1-2-4 0,-2 1-2 15,2-1-5-15,-2 1 2 0,2-1-8 0,1 0 1 16,0-2-7-16,0-1 3 0,0 4-3 0,0-3-1 16,0-1-12-16,0 3-11 0,0-2-12 0,1-1-11 0,3-1-19 15,-1 0-6-15,2 1-20 0,-5-3-53 16,9 2-64-16,-3-2-207 0,2 0 92 0</inkml:trace>
  <inkml:trace contextRef="#ctx0" brushRef="#br0" timeOffset="8274.08">27992 8331 90 0,'-8'-6'121'16,"0"-1"-3"-16,-2 2-8 0,1-1-9 0,0 0-6 15,-1 1-10-15,-2-1 5 0,2 2-16 0,-1 1-4 0,-1 1-1 16,0 0-4-16,1-1-1 0,0 2-7 0,-2 1 3 16,1 1-6-16,-3 0-6 0,-1 2-2 0,-2-1-5 15,1 2-5-15,-2 3 1 0,-1 1-4 0,1-1-3 16,2 0-2-16,0 6-2 0,-2-2 1 0,-4 6-5 16,4 0-1-16,3-2 3 0,4 1-1 0,-1-1 0 15,1 2-6-15,3 0 3 0,2 0 0 0,0-1-1 16,2 4-4-16,1-3 1 0,0 0 1 0,7 0-5 0,-3-5 3 15,1 5 1-15,6-2-3 0,-2-1 4 0,2 2-5 16,1-3 1-16,1-4 2 0,6 3-5 16,-2-2-1-16,5 0 2 0,-1-3 2 0,2-1-4 0,0 1 2 15,3-4-2-15,5 0 1 0,3-2-3 0,0-1 4 16,-2-2-3-16,-1-1 2 0,-6-2-8 0,5-5 8 16,1 0 1-16,-2 2-3 0,-7-2 5 0,-1-3-2 15,-1 3 5-15,-3-3-1 0,0-2-1 0,-5 0-2 16,-1-3-6-16,-1 2 8 0,-1-8-3 0,-2 8-2 15,-4-2 3-15,-1 2-7 0,-1-2 0 0,-2 5 3 16,0 0-5-16,-7-1 0 0,-2 2 0 0,1 3 0 0,-2 0-1 16,-2 2-6-16,0 2-6 0,-4 1-6 15,-1 1-8-15,1 3-17 0,0 3-24 0,3 1-17 16,-1 2-19-16,5 2-23 0,-1 0-188 0,3-2-338 0,6 0 149 16</inkml:trace>
  <inkml:trace contextRef="#ctx0" brushRef="#br0" timeOffset="8706.08">27718 8932 125 0,'-2'4'135'0,"0"2"-3"0,2-1-15 0,-1-1-14 15,-2 2 5-15,2 3 10 0,-3 1-11 0,4-1-11 16,-4 0-11-16,2 0-15 0,0 2-6 0,-2 0-1 16,1 0-7-16,1 1-2 0,-2 4-6 0,0-4-6 15,1 4-2-15,1 1-5 0,0-1-2 0,0 1 2 16,2-1-6-16,0 1-1 0,2-1-3 0,-2-3-2 0,3 3-1 15,-2-4-3-15,2 0 2 0,-1 1-5 0,2-2 2 16,-1 2-4-16,-1-4-2 0,0 0-2 0,0 0-1 16,-2-2-1-16,0-1 0 0,2-2-6 0,-4 2 2 15,2-1 2-15,-2-2 3 0,-3 1 1 0,-1-1-4 16,0-1 0-16,-3 0 2 0,-1-1 0 0,0-2 1 16,0-1-2-16,-1 0-5 0,1-1 9 0,-1 1-2 15,0 0 1-15,2-3-1 0,-1-2-2 0,1 2-20 16,0-1-19-16,-1 0-26 0,2-1-20 0,3-1-42 15,-4-1-172-15,4-1-316 0,-2-1 140 0</inkml:trace>
  <inkml:trace contextRef="#ctx0" brushRef="#br0" timeOffset="8905.08">27616 9059 7 0,'10'-5'176'15,"2"4"-14"-15,0-4-14 0,1 3-7 0,5-1-12 16,-2 1-17-16,3 0-8 0,-3 2-13 0,1 0-3 16,-1 3-13-16,-3 1-11 0,1-2-14 0,0 3-16 15,-2 0-12-15,-1 0-18 0,-2 1-15 0,-1 1-15 16,1-1-20-16,-3-2-10 0,-1 2-25 0,-1-1-118 0,-1 0-213 16,1-1 95-16</inkml:trace>
  <inkml:trace contextRef="#ctx0" brushRef="#br0" timeOffset="9489.08">28008 9063 71 0,'0'-10'164'0,"0"1"-17"0,0-1-8 0,-1 1-8 0,0 0-15 16,-1 0-9-16,2-3-7 0,-2 2-11 0,-2 3-16 15,3-1-1-15,-2 2-7 0,2 0-5 0,-3 0-2 16,0 1-10-16,-1 1-6 0,-4-2-4 0,0 4-2 16,0-2-4-16,-5 1-6 0,4 1-4 0,-3 2 4 15,-5-1-5-15,-2 2-4 0,1 1 3 0,-4 1 1 16,-4 2-3-16,0 1 0 0,0-1 2 0,5 0-1 16,-4 1 0-16,-1 2 1 0,1 4-3 0,5-7 0 15,-4 6 1-15,6-2-1 0,-5 1-10 0,-2 2 17 16,8-1-3-16,1-4 2 0,-3 6 8 0,6-4-1 15,-3 2-1-15,1 0 0 0,2-1 1 0,0 2-4 16,0-1 3-16,4 4 0 0,2-6-4 0,0 0 1 0,-2 3-3 16,5-3-6-16,0 3 7 0,1-4-2 0,0 4-1 15,4 0 3-15,0 0 0 0,3 0-2 0,2 2 0 16,1 1-2-16,3 2 0 0,3 0 1 0,4 3-2 16,4 2-2-16,0-1-6 0,1-1 0 0,-2 2 1 15,4-6-3-15,-3 1 5 0,4-2-4 0,-2-1-1 16,-3-2 3-16,7 0 3 0,1-2-4 0,1-1 1 15,2-2 4-15,1-3 0 0,-2-3 2 0,2-1 1 0,1-4 2 16,0 1-4-16,3-3 5 0,-5-5-6 16,-2 0-2-16,0-2-1 0,-1-2 1 0,-1-4 0 15,-3-5-4-15,-4 2-2 0,0-5-14 0,-5-1 6 0,-2-4-6 16,-5 1-2-16,0-3 0 0,-5 1-10 0,-3 0 2 16,0 5 0-16,-2-2 2 0,-7 1 0 0,1 4 4 15,0 2-3-15,-5 1 0 0,0 0 2 0,2 5 3 16,2 2-6-16,-4 1 0 0,1 0-5 0,-2 2-5 15,1 0-4-15,-4 2-13 0,4-1-17 0,-4 4-20 16,3-2-21-16,-2 2-22 0,2 2-20 0,-3-2-51 16,-2 2-131-16,2-2-349 0,0 1 155 0</inkml:trace>
  <inkml:trace contextRef="#ctx0" brushRef="#br0" timeOffset="11664.08">28214 6927 111 0,'0'-6'137'0,"0"6"-8"0,0 0-5 15,0 0-13-15,0 0-5 0,4-4-3 0,-4 4-12 0,0 0-1 16,0 0-6-16,1-3-7 0,-1 3-6 0,0 0-4 16,4-7-11-16,-4 7-3 0,0 0-6 0,6 0-4 15,-2-1-2-15,4-1-6 0,6 2-3 0,-1 0-8 16,7 2-1-16,9-1-1 0,2 2-1 0,6 1 0 16,0-1-3-16,3-1 2 0,12 0-4 0,-12 4-3 15,12-6 0-15,3 5-2 0,-16-1 0 0,0-2 3 16,1 1-2-16,-3 0 2 0,-4 2-6 0,3-4 1 15,-8 3-1-15,-8 2 0 0,3-3-8 0,-7-1 9 16,0 3-1-16,-3-5-3 0,-3 2-1 0,1 0 4 16,-4-1-6-16,-2 1 0 0,3-1-2 0,-3-1 4 15,-5 0-6-15,5 1-1 0,-5-1-17 0,5 3-7 0,-5-3-16 16,4 0 1-16,-4 0-10 0,3 4-17 0,-6 1-15 16,3-5-18-16,-5 8-147 0,4-4-270 0,-3 1 120 15</inkml:trace>
  <inkml:trace contextRef="#ctx0" brushRef="#br0" timeOffset="12288.08">28090 7657 18 0,'15'4'113'0,"-2"-3"-10"0,6 2-3 0,0-3-1 15,8 5 2-15,4-4-11 0,-1 0 15 0,0-1-12 16,2-1-3-16,4 1-3 0,-2 0-5 0,3-1-7 16,-1-1-8-16,-3 4-6 0,1-1-4 0,-2 0-5 15,-2 4-7-15,-2-4-5 0,-5 2-4 0,-2 2-1 16,-2-2-5-16,-1-1-2 0,-5 2-8 0,1 1-5 15,-4-2-7-15,0 0-4 0,-1-1 0 0,-3 1-7 16,0-2 1-16,-1 2 3 0,1-3-2 0,-2 3 2 0,-4-3-2 16,6 2-1-16,-6-2-1 0,5 0-4 0,-5 0 1 15,0 0-7-15,2 3 6 0,-2-3-4 0,2 4 4 16,-2-4-15-16,-4 5-23 0,4 0-14 0,0-5-24 16,-2 8-34-16,-1-4-96 0,-1 0-229 0,2 1 103 15</inkml:trace>
  <inkml:trace contextRef="#ctx0" brushRef="#br0" timeOffset="12783.09">28026 8165 5 0,'0'0'157'0,"0"0"-11"16,0 0-12-16,0 0-13 0,0 0-14 0,0 0-9 16,0 0-13-16,27-5-1 0,-14 3 3 0,1 4-13 15,7-4 0-15,1 2-6 0,5 0-8 0,5 0-2 16,0 0-3-16,2-1-2 0,-2 1-2 0,4 0-3 16,-1-1-4-16,-1 1-8 0,-2 0-5 0,3 1 0 15,-3 0-1-15,-11-1-4 0,2 2-3 0,0-1-2 16,-5 2 2-16,-3-2-9 0,-2 2-8 0,1-1 0 15,-5-2-3-15,3 2-4 0,-6-1 0 0,3-1-9 16,-4 1 9-16,-5-1-5 0,8 1 0 0,-8-1-5 0,5 0-4 16,-5 0-2-16,0 0-4 0,8 3-4 0,-8-3-4 15,0 0-7-15,2 1 2 0,1 2-19 16,-3-3 3-16,0 4-14 0,0-4-9 0,0 5-24 0,0-5-122 16,-4 5-236-16,4-5 105 0</inkml:trace>
  <inkml:trace contextRef="#ctx0" brushRef="#br0" timeOffset="13199.09">28220 8548 39 0,'0'0'108'0,"0"0"-12"15,0 0-5-15,-1 6-10 0,1-6-2 0,0 0-2 16,1 6-4-16,-1-6 2 0,3 4-7 0,-2-1 1 0,3-1 1 15,-1 1 1-15,2-1-1 0,1 0-7 0,4 2-5 16,2 0-5-16,4 1-6 0,2-2-6 0,3 1-5 16,8-1 2-16,-3 1-5 0,3-1-6 0,-1 2-3 15,-1-1 6-15,1-1-10 0,0-1-3 0,0 2 0 16,-6 0-3-16,-3 0-3 0,-1-1-1 0,1 1 0 16,-7 1-7-16,-1-2-12 0,2-1-11 0,-6 0-14 15,-1 1-8-15,0 1 0 0,-1-1-12 0,-3 0 0 16,0-2-21-16,-2-1-23 0,0 6-101 0,0-6-215 15,-1 5 95-15</inkml:trace>
  <inkml:trace contextRef="#ctx0" brushRef="#br0" timeOffset="13733.09">28015 9421 84 0,'6'-2'146'0,"2"-1"-10"0,3 2-13 15,-1 1-13-15,-1-1-7 0,3 1-17 0,-1 0-6 16,2 0-7-16,-3 1-6 0,3-1-5 0,-1 1-6 0,-1 3-6 15,2-3 1-15,1 2-6 0,1-1 0 0,3 3 0 16,0-1-2-16,-1-1-1 0,3-1-4 0,-1 1-6 16,3 2 2-16,6-3-3 0,0 0-3 0,4-1 8 15,-4 0 3-15,6 2-4 0,-4-3-4 0,2 0 2 16,-2 0-7-16,-9 0 2 0,0 4-5 0,-5-3-4 16,-2-1-1-16,-2 2-3 0,-2-1-7 0,-5 0-2 15,3-2-5-15,-8 1 2 0,6 1-3 0,-6-1 1 16,0 0-5-16,7 0 2 0,-7 0 1 0,0 0-4 15,0 0-9-15,0 0-23 0,0 0-6 0,0 0-15 0,0 0-22 16,0 0-25-16,0 0-36 0,0 0-100 0,0 0-260 16,6 1 116-16</inkml:trace>
  <inkml:trace contextRef="#ctx0" brushRef="#br0" timeOffset="15747.08">26277 11067 74 0,'-5'-3'155'0,"5"3"-12"0,0 0-14 15,-3-3-17-15,3 3-13 0,0 0-12 0,0 0-8 16,0 0-9-16,0 0-5 0,0 0-9 0,0 0-4 16,0 0-1-16,0 0-7 0,0 0-4 0,0 0 1 0,0 0-8 15,17 3-6-15,-17-3 1 0,11 0 3 16,1 0-5-16,-1 3 4 0,4-3-5 0,5 0-2 0,3 0 2 16,6 0-5-16,4 0 4 0,2 0-4 0,3 0-2 15,13 0-1-15,2 0 0 0,0 1 2 16,1-1-1-16,0-1-4 0,1 5-3 0,1-3 4 0,-1 0-7 15,-3 2 0-15,3 1-1 0,0 0 0 0,-1 0 1 16,-4 1 2-16,-11 0-2 0,0 0-4 0,13 4 2 16,-14-3 0-16,-1 1 0 0,1-1-1 0,0 2-2 15,-4-2-1-15,3 2-4 0,-2-1 3 0,-4-2-13 16,-5 1 5-16,1-2-3 0,-9 0 0 0,-3-3 5 0,-2 4-2 16,0-4-3-16,-3 0 9 0,5-1 0 0,-7 2 4 15,4-1-14-15,-2-1 6 0,-1 0 1 0,1 0 1 16,-2-1-1-16,-2 1 5 0,-1-2 1 0,-5 2 0 15,10 0 2-15,-10 0-2 0,7-1-9 0,-7 1-9 16,6-4-7-16,-6 4-14 0,5-2-16 0,-5 2-4 16,3-1-21-16,-2-3-20 0,-1 4-132 0,-1-4-250 15,1 4 111-15</inkml:trace>
  <inkml:trace contextRef="#ctx0" brushRef="#br0" timeOffset="16598.09">27133 10403 5 0,'0'0'96'16,"0"0"-13"-16,0 0-11 0,0 0 0 0,0 0-6 16,0 0-11-16,0 0-3 0,0 0-8 0,0 0 0 15,0 0-6-15,0 0 2 0,0 0 2 0,-8 15 4 16,8-12-5-16,-1 3-10 0,-3-3 3 0,2 4-1 16,-1 0-3-16,-1 1-1 0,0 1 2 0,3 1-5 0,-3 2 2 15,0-1-5-15,-2 5 7 0,2 0-1 0,-3 2-6 16,4 0 6-16,-1 0 1 0,0 7 1 15,2-6 2-15,-3 4-4 0,-2 4 6 0,3-8-4 0,1 6 1 16,-1 1 0-16,-1 2-3 0,-1-3 0 0,0 0-3 16,-3 1-1-16,3-2-7 0,-3 1 3 0,0 2-2 15,1 0 4-15,-1-1 0 0,3 0 3 0,-4 0-5 16,2-4 1-16,4 5 5 0,-1-8 5 0,0 2-7 0,4-3 2 16,0 1 2-16,-1 0-3 0,0 1-2 0,-1 4-1 15,3 1-2-15,-1-4 0 0,1 4 2 16,-3-7-6-16,2 4 1 0,-3 0-7 0,3-1 5 0,-2 0-3 15,1 5-1-15,-1 2 0 0,-3-1-2 0,2-1 2 16,0 0-7-16,0-2 4 0,-1 1-3 0,1-6 2 16,0 5-3-16,-2 0 3 0,5-2-3 0,-3-3 1 15,0-2 0-15,2 2-2 0,-1-1-4 0,-1-1 2 16,2-2 2-16,-1 1 2 0,-2-4-2 0,5 1-2 16,1-2 1-16,-1-1-1 0,-1 0 3 0,2 1-1 15,-1-1 0-15,0-3 0 0,4 0-3 0,-4-2 0 16,0 1 0-16,0 0-10 0,0-1-8 0,1 1-12 15,-1-3-18-15,2 3-14 0,0-1-18 0,-2-4-21 0,4 2-21 16,-4-3-171-16,0 0-315 0,0 0 139 0</inkml:trace>
  <inkml:trace contextRef="#ctx0" brushRef="#br0" timeOffset="17855.08">26389 10235 87 0,'0'0'81'0,"0"0"-6"0,0 13 0 0,0-10 0 16,0-3 0-16,0 9-7 0,0-2-5 0,0-2-1 16,0 2-3-16,0-1-28 0,0 2 10 0,0-1 0 15,0 2-7-15,0 0 4 0,-2-1-2 0,2 1-5 16,-2-1 3-16,1-2-9 0,1 0 2 0,0 0-8 16,0 0 4-16,0-1 0 0,-2 0-6 0,2-5 4 15,0 6 8-15,2 0 1 0,-2-6-3 0,3 1 1 0,1 0 5 16,-4-1 2-16,0 0-2 0,12-2-10 0,-8-2 3 15,1 2-2-15,0-2-2 0,1-1-1 0,2 0-6 16,-2-3 1-16,1 0 1 0,1-1-3 0,-2 1-5 16,-1 0 0-16,2-2 1 0,-1 1-2 0,1-3 1 15,-4 4-4-15,4 0 4 0,-2-2-1 0,-4 2-1 16,6 1 0-16,-5 2-1 0,1-2-7 0,-1 3 7 16,2-1-8-16,-3-1 6 0,0 3-1 0,-1 3-6 15,3-4 1-15,-3 4 0 0,1-3-1 0,-1 3-2 16,0 0-1-16,0 0 3 0,0 0 4 0,0 0-5 15,9 9 1-15,-7-4 5 0,-1 1-4 0,0-2 0 0,2 2 0 16,-2 1-3-16,2-1-2 0,-1 2 10 0,2-1-3 16,-3-1-9-16,2 1 12 0,1 0-3 0,-2 0 0 15,1 0 2-15,-2 0-5 0,2-1-2 0,-2 0 1 16,0 0 0-16,2-2 4 0,-2 1 5 0,0 2-8 16,1-4 2-16,1 2 2 0,-1-3-3 0,-1 2-2 15,0-1 1-15,0 2-1 0,1-2 5 0,0-1-3 16,0 3 2-16,-1 0 7 0,0-3 1 0,-1-2-11 0,5 5-16 15,-5-2 0-15,0-3-11 0,4 6-13 0,-1-3-28 16,2-1-31-16,-2 1-116 0,5-2-235 16,-4-1 104-16</inkml:trace>
  <inkml:trace contextRef="#ctx0" brushRef="#br0" timeOffset="18588.08">27254 10396 69 0,'-4'4'83'0,"2"0"-2"0,-1 2-6 0,-2-4 1 15,2 1 1-15,-1 2-8 0,0-2 0 0,0 1 2 16,1-2-8-16,-1 1 0 0,2 0 0 0,2-3-3 15,-5 3 9-15,5-3-4 0,0 0 5 0,-3 2-2 16,3-2-1-16,0 0 2 0,0 0-9 0,0 0-4 16,0 0-6-16,0 0-6 0,0 0-6 0,4-11-6 15,1 9 2-15,-2-4-5 0,1-1-2 0,-1 3-5 16,3-1-4-16,-1-4 2 0,2 3-2 0,-2-2-3 16,3 0 0-16,-5 0-7 0,1 2 2 0,1-2-7 0,2 3 7 15,-3-2-8-15,-3 5 3 0,3-2-7 16,0 0 0-16,0 2-2 0,-3 0 1 0,-1 2 6 15,0 0-8-15,0 0 2 0,0 0 3 0,0 0-3 0,9 7 3 16,-4-2-2-16,-5 1 1 0,4 2-1 0,-3 1 0 16,2 2 1-16,-2 0 0 0,2 0 4 0,-1 0-3 15,2-1-1-15,0 3-5 0,-1-6 7 0,0 4 2 16,0-6-3-16,-2 1 3 0,2-1 0 0,-2 0-8 16,0-1 7-16,2-1 1 0,-2-1-10 0,-1-2 5 0,4 4 6 15,-4-4 0-15,0 0 1 0,0 0 1 16,0 0-7-16,9-8 6 0,-5 4-2 0,-2 0-3 0,0-1 4 15,-2-2-6-15,1 1 7 0,0-5-9 0,2 3 4 16,-2-6 3-16,-1 5 0 0,0-4-3 0,-1 0 0 16,2-3 0-16,-2 5-1 0,2-5 0 0,0 0 1 15,1 4 0-15,-2-1 0 0,0 1 2 0,2 1-2 16,-1 0 1-16,2-1-4 0,-2 3 5 0,2-1 4 16,-1 5-4-16,1-2 1 0,1 1-6 0,-1 2 2 15,1-1-1-15,2 1 4 0,-1 0-9 0,-1 3-13 16,-1-2-14-16,-3 3-11 0,12-1-21 0,-8 1-22 0,-4 0-9 15,9 1-52-15,-5 2-76 0,2-3-244 16,-2 2 108-16</inkml:trace>
  <inkml:trace contextRef="#ctx0" brushRef="#br0" timeOffset="19015.09">27497 10326 56 0,'1'5'109'0,"-1"3"-8"15,-1-3-22-15,1 3 4 0,-2-3-10 16,0 2 0-16,2 1-3 0,0-2-4 0,-2 0-3 0,0 1-7 16,2-3-9-16,-3 1 0 0,3-1-8 0,-2 2 2 15,1-4 0-15,1-2-1 0,0 6-1 16,0-6-1-16,0 4 8 0,0-4 0 0,0 0-6 0,0 0 5 15,0 0-3-15,0 0-4 0,0 0-3 0,15-7 0 16,-9 4-4-16,1 1-7 0,3-4-4 0,-1 1 0 16,0 0 1-16,-1 1-4 0,-2-1-2 0,2 3-2 15,-3-2-4-15,2 2-3 0,-1-1 5 0,-2 1 0 0,-4 2-5 16,6-3-2-16,-1 3 0 0,-5 0-9 0,9 3 9 16,-6-1-5-16,-3-2 0 0,5 4 7 15,-5 0-3-15,1-1-3 0,-1 2 5 0,1-1-1 0,1 1-2 16,-2 0 5-16,1 1-3 0,0-2-1 0,3 2 3 15,-3 1-3-15,3-4-1 0,-1 2 2 0,-2 0 2 16,2-1 1-16,-1 1-2 0,1-2 2 0,-1 0-5 16,1 1 3-16,-1-2-4 0,-2-2-7 0,4 3-16 15,-1 0-25-15,-1-1-20 0,-2-2-39 0,7 2-150 16,-7-2-276-16,0 0 122 0</inkml:trace>
  <inkml:trace contextRef="#ctx0" brushRef="#br0" timeOffset="19790.08">25632 10605 126 0,'-2'-4'162'16,"2"4"-17"-16,0 0-9 0,0 0-13 0,0 0-11 16,0 0-16-16,0 0-11 0,0 0-6 0,0 0-13 0,0 0-5 15,0 0-5-15,0 0-3 0,6 11-3 16,-3-6 0-16,0 0-12 0,-1 2 10 0,0 2-9 15,0-4-5-15,2 4-1 0,-3-1-2 0,2 1-3 0,-2-1-4 16,2 4-2-16,-2-2 1 0,0 1-6 0,2-3 1 16,-4 1 0-16,4-1 2 0,-2 3-6 0,1-5 0 15,-4 1-10-15,2-2-15 0,-1 2-7 0,1-2-4 16,-2 2-15-16,1-1-17 0,-1-2-10 0,1 0-23 16,-2 1-29-16,2-2-120 0,-3 2-256 0,-1-5 113 15</inkml:trace>
  <inkml:trace contextRef="#ctx0" brushRef="#br0" timeOffset="20037.08">25510 10811 113 0,'0'0'142'0,"0"0"-11"15,0 0-11-15,0 0-7 0,0 0-6 0,28-1-14 16,-19 1-10-16,-3 0-7 0,6 0-6 0,-1-3-8 15,1 3-5-15,-2 0-6 0,4 0-8 0,-2 3 0 16,-2-3-7-16,2 0 0 0,-3 0-4 0,-2 0-5 0,1 1-1 16,-1-1-4-16,1 1-11 0,-1 1-6 0,0-2-10 15,-7 0-11-15,12-2-11 0,-8 1-8 0,-4 1-17 16,9 0 3-16,-9 0-10 0,6-1-4 0,-6 1-18 16,6 0-26-16,-6 0-61 0,2-5-181 0,-2 5 80 15</inkml:trace>
  <inkml:trace contextRef="#ctx0" brushRef="#br0" timeOffset="20241.08">25593 10560 73 0,'5'-4'120'0,"7"-3"-13"0,-2 3-14 0,3 1-6 16,6-3-11-16,-1 4-7 0,-2 0-7 0,4 1-9 15,-4 1-4-15,2 2-3 0,1-1-18 0,-6 4-5 16,0-1-17-16,-2 2-20 0,1 2-8 0,2 0-24 16,-4 2-5-16,-1-3-76 0,1 5-137 0,-3-2 61 0</inkml:trace>
  <inkml:trace contextRef="#ctx0" brushRef="#br0" timeOffset="21138.08">25445 11555 121 0,'0'0'135'0,"0"0"-19"0,-4-3-15 0,4 3-8 16,-4-4-13-16,4 4-6 0,0 0-3 0,0 0-8 15,-5 7-6-15,5-7-16 0,-2 5 0 0,2-5-3 16,-3 7-2-16,0-6-3 0,3 3-10 0,0-4 3 16,-2 3-4-16,2-3-4 0,-3 5 5 0,2-1-2 15,1-4 1-15,0 5-4 0,0-5 1 0,-2 7 1 16,2-5-6-16,-2 4 3 0,2-2-3 0,0 2-1 15,-1-2 6-15,0 2-11 0,-2 2 8 0,2-3-4 16,0 2 0-16,-2 1 1 0,-1-2-4 0,3 0-4 0,-2-2 0 16,1 1 3-16,-2 1-2 0,3-5 8 0,-2 3-4 15,-1-3 5-15,3 3 0 0,1-4 5 0,-8 3-2 16,3-2 0-16,5-1-1 0,0 0 5 0,-10-6-1 16,6 4 6-16,0-3-5 0,1 0-1 0,1-1-1 15,-3-3-2-15,3 2-1 0,0-3 1 0,-3 0-4 16,5 0-5-16,-1 1 2 0,1-2-1 0,-3 1-2 15,3 1-2-15,0 1 3 0,0 1 0 0,4-2-1 16,1-1-10-16,-3 2 7 0,1 1 1 0,1 3-5 16,0-1 3-16,1-1-1 0,4 3-3 0,-4-2-2 0,0 2 4 15,-1-1-1-15,0 3-1 0,4 0 1 0,-8 1 0 16,11 1-5-16,-6 3-1 0,-1 2 3 0,3-3-2 16,-1 6 6-16,3-2-1 0,-3 3-4 0,1-1 1 15,-1 1 2-15,2 0-3 0,-5 2 1 0,3-2 0 16,0 1 1-16,1-1 0 0,-4-1-3 0,5 0 6 15,-4-1 1-15,0-2-1 0,1 0-4 0,-3-1 4 16,2-1 1-16,-1 1 3 0,0-3-2 0,-3-2 0 0,4 2-1 16,-4-2 3-16,4 1-3 0,-4-1-3 0,0 0 1 15,7-8-13-15,-7 6 16 0,2-5 3 16,-2 2-8-16,0-2 2 0,0 0-1 0,1 0 6 0,-2-3-9 16,2-1 8-16,-2 1-5 0,-3-2 3 0,2 1 0 15,-2-4 4-15,3-2 3 0,-1 4-2 0,0 0 1 16,2-1 1-16,0 1-2 0,0 1-3 0,0 2 1 15,2-2-2-15,-2 2-1 0,3 0 4 0,-1 1-8 16,0 1 6-16,4 2-2 0,1-2 1 0,1 5-4 16,0-2-9-16,1 1-19 0,0 4-15 0,1-3-18 15,3 2-14-15,0 1-21 0,-4 0-61 0,-3 0-100 0,7 3-278 16,-3-2 123-16</inkml:trace>
  <inkml:trace contextRef="#ctx0" brushRef="#br0" timeOffset="21430.08">25679 11483 70 0,'0'3'123'0,"0"3"2"0,0-1-9 0,1 2-13 0,2-2-4 15,-2 3-10-15,0-3-11 0,2 2 16 0,-1-1-12 16,1 5-8-16,1-2-4 0,-3-1-3 0,0-2-7 15,-1 5 4-15,0-5-4 0,1 5-3 0,-2-2-4 16,0 0 2-16,1-2-8 0,-1 1-20 0,1-1 15 16,-3-2-8-16,2 0 1 0,1 3-3 0,0-3-9 15,-1 2 7-15,-2-4-6 0,0 0-3 0,2 3 0 16,-1-4-6-16,0 2-12 0,2-4-9 0,-4 4-15 0,3-1-18 16,0 1-16-16,1-4-25 0,-5 5-13 0,2-3-41 15,-2 0-111-15,1 1-264 0,-2-1 117 16</inkml:trace>
  <inkml:trace contextRef="#ctx0" brushRef="#br0" timeOffset="21626.08">25624 11689 14 0,'0'0'144'16,"15"-1"-10"-16,-7 1-12 0,2 0-15 0,3 0-13 0,0 1 0 15,-2 0-21-15,3 1-2 0,-2-1-7 0,0 2-6 16,1-3-8-16,-2 1-6 0,-1-1-13 0,-3 0-31 16,-1 1-12-16,1 1-25 0,-7-2-37 0,9 0-90 15,-9 0-175-15,0 0 77 0</inkml:trace>
  <inkml:trace contextRef="#ctx0" brushRef="#br0" timeOffset="21817.08">25706 11530 140 0,'2'-1'175'16,"3"-5"-20"-16,0 3-12 0,7 0-17 0,-1-3-11 16,2 0-10-16,6 2-15 0,-1 0-8 0,-5 3-10 15,5-3-29-15,-5 3-33 0,1 0-41 0,-4 0-40 16,0 1-122-16,0-3-208 0,-2 2 93 0</inkml:trace>
  <inkml:trace contextRef="#ctx0" brushRef="#br0" timeOffset="23651.08">26831 10558 18 0,'0'0'105'0,"2"-7"-12"0,-2 7-4 0,0-2-3 16,0 2-2-16,2-4 1 0,-2 4-9 0,0-3-10 15,0 3-3-15,2-6-1 0,-2 6-8 0,2-7-2 16,-2 7 3-16,0-3-1 0,0 3-6 0,0-7 2 0,0 7-15 16,0-4 4-16,0 4 0 0,-2-4-7 0,2 4 1 15,-2-4 4-15,2 0-8 0,0 4-5 16,-4-6 1-16,0 2-1 0,3 1-5 0,-3 1-2 0,-1-2-6 16,0 1-1-16,1 0 2 0,-1-2-1 0,0 3 0 15,-3-2-1-15,1 1-1 0,-1 0-2 0,0-1 1 16,-2 1-8-16,-1 0 3 0,0-1 0 0,0 3 2 15,1-1-2-15,-2-2 1 0,-2 2-4 0,4 2 3 16,-3-1-1-16,3-1 0 0,-2 2 0 0,1 2 4 16,0-2-5-16,-2 1-1 0,1 0 0 0,-2 0-3 15,2 3 8-15,0-4-5 0,-1 2 1 0,3-1-3 0,-2 1 4 16,1 0 1-16,1 1 2 0,2-1-8 0,-3 1-1 16,0-1 8-16,1 1-6 0,1 0-6 0,0 1 10 15,-1-1-4-15,-3 1 4 0,4 1 1 0,-2 0-3 16,-1 0 1-16,3 2 0 0,0-2-3 0,-2 1 0 15,3 1 3-15,-1-1 0 0,1 4-1 0,-2-2 5 16,1 1-2-16,2 1-3 0,-2 1 3 0,-1 2 0 16,1-1-4-16,0 0 2 0,-3 1-1 0,8-4 1 0,-5 0 0 15,2 3-2-15,-1 1 5 0,3-2 0 16,-3-1-2-16,3-1-3 0,-2 2 4 0,4-3 0 16,-1 3-6-16,0-3 1 0,0 3 5 0,3-4-7 0,1-1 8 15,0 4-4-15,0-1-3 0,3 1 1 16,-1-2-5-16,3 3 12 0,3-1-1 0,4 2-4 0,-9 0 4 15,5-2 2-15,1 1-6 0,4 1 7 0,-3 1-6 16,3-1 2-16,-2 0 1 0,2 0-6 0,2-3 2 16,-3 1 2-16,3 2 1 0,-4-4 1 0,1-1 0 15,-2 0-2-15,3-2-2 0,-1 1 0 0,-1-2-9 16,0 0 14-16,1-1-4 0,0 0 0 0,-1-1 2 0,-2-2-3 16,3 2 3-16,-1-2-5 0,2 0 7 0,-1-2-5 15,-1-2 2-15,3 2 1 0,3-1-5 16,-1-3 6-16,2 2-6 0,1-2 4 0,-1 2-3 0,1-4 3 15,3 1-2-15,-3 2-5 0,-1-1-4 0,3-4 3 16,-1 2 1-16,0-1-4 0,6 0 5 0,-7 0-5 16,0 2 1-16,-2-2 2 0,0 2 5 0,0-4 0 15,-1 4-2-15,-6 0-4 0,3-1 1 0,-4 2 3 16,-3-2 4-16,3 1 4 0,0 0-7 0,-3-3 7 16,0 3 9-16,-4 0 3 0,3-2 3 0,-2-1-3 15,-2 0 2-15,-1-3 4 0,1 3-3 0,-2-3 1 0,0-4 2 16,-3 1-2-16,-2 0-2 0,0 1 0 15,0-4-1-15,-3 2-5 0,2 0 1 0,-2 0-2 0,-2 1-5 16,-3-6 4-16,5 5-6 0,-1 0 0 0,-3 2-2 16,0 1-8-16,2-1-8 0,-2 4-3 0,2-2-4 15,-1 6-14-15,2-2-12 0,-2 3-11 0,-3 3-19 16,0-1-18-16,-4 0-38 0,-2 1-110 0,3 3-263 16,-1 2 117-16</inkml:trace>
  <inkml:trace contextRef="#ctx0" brushRef="#br0" timeOffset="25973.08">29061 8070 42 0,'0'0'121'0,"0"0"-7"0,0 0-6 15,0 0-4-15,0 0 2 0,0 0-7 0,0 0-5 16,0 0-3-16,0 0-5 0,0 0-3 0,0 0-7 0,0-5-2 16,0 5-8-16,0 0 2 0,0 0-6 0,-1-4 0 15,1 4-1-15,0 0-3 0,0 0-12 16,0 0 3-16,0 0-7 0,0 0-8 0,0 0 0 0,0 0-4 15,0 0-2-15,0 0-5 0,0 0-4 0,0 0-2 16,0 0-3-16,0 0 0 0,0 0-2 0,0 0-1 16,0 0-5-16,0 0-9 0,0 0 7 0,0 0 2 15,0 0 2-15,0 0-2 0,0 0-4 0,0 0 0 16,0 0 1-16,0 0-5 0,0 0-1 0,0 0 3 16,0 0-1-16,-8 9 1 0,4-5-1 0,3 0 5 15,-3 1-1-15,0 0-6 0,4 2 8 0,-1-4 0 0,-3 6-4 16,3-4 3-16,-1 1-4 0,0 1 2 15,2-1-2-15,0-1 4 0,-4 3 0 0,3-1-3 0,1-2 1 16,-4 0-3-16,4 2 2 0,-1-2 2 0,1 0-3 16,-3-2 2-16,2 2-3 0,1 1 4 0,-4-2 0 15,4 1 1-15,-5-2-1 0,5 1-3 0,-3 1 0 16,3-2 2-16,-2 1-2 0,2-4 1 0,-4 5 4 16,4-5-2-16,0 4 0 0,0-4 4 0,0 4-5 0,0-4 1 15,0 0-1-15,-2 4 1 0,2-4-1 16,0 0-1-16,0 0-7 0,0 0-16 0,0 0-11 15,0 0-15-15,0 0-24 0,-5 1-10 0,5-1-26 0,0 0-32 16,0 0-119-16,0 0-278 0,0 0 123 0</inkml:trace>
  <inkml:trace contextRef="#ctx0" brushRef="#br0" timeOffset="27659.08">29223 8070 73 0,'-3'-4'116'0,"3"4"-18"15,-2-3-5-15,2 3 0 0,0 0-11 16,0-6 1-16,0 6-5 0,-5-4-6 0,3 2 0 15,2 2-6-15,-3-4-3 0,3 4-2 0,-4-3-5 0,2 0-8 16,-2-1 1-16,1 2 0 0,-1-1 5 0,4 3 5 16,-6-4-6-16,4 3 1 0,2 1-6 0,-5-5-4 15,1 3 8-15,4 2 0 0,-3-5-2 0,1 2-7 16,-1-1 0-16,3 4-3 0,-4-1-6 0,4 1 1 16,-4-5-3-16,1 2-6 0,3 3-7 0,-4-3 6 0,4 3-4 15,-2-6-3-15,2 6-4 0,-2-4 2 16,-1 1 0-16,3 3-2 0,-4-4-3 0,4 4 0 0,-3-5 0 15,1 3 3-15,-2 0-5 0,4 2-2 0,-7-2 0 16,4-1-4-16,3 3 6 0,-5-3-2 0,1 1 1 16,4 2-1-16,-6-4-2 0,2 2-4 0,4 2 5 15,-9-3 4-15,9 3-3 0,-6-2 0 0,2-2-1 16,-1 4-3-16,5 0 3 0,-8-3 2 0,3 1 2 16,1 0 3-16,4 2 1 0,-9-4-6 0,4 3 1 15,5 1 3-15,-8-1-3 0,2-2-2 0,6 3-2 16,-9-1-1-16,9 1 2 0,-9 0-1 0,9 0 0 15,-9 0-2-15,0 0-1 0,4 1 1 0,1 1-5 0,4-2 6 16,-14 1-3-16,9 0-3 0,-1 1 3 0,-1 3 1 16,1-5-1-16,-3 3-5 0,3-1-1 0,1-1 7 15,1 2-5-15,-3-1 2 0,5 0 2 0,-6 2-4 16,3 0 0-16,1-2 4 0,-2 0 1 0,1 1 0 16,1 1-1-16,-2-2-2 0,2 3 2 0,-3-2 0 15,3 1-5-15,-1 0 3 0,1 2 2 0,1-3 2 16,-1 1-4-16,0 1 2 0,0-1-1 0,0 4 3 15,0-4-6-15,1 1 3 0,0 1 0 0,-1 0 0 16,-1-1 2-16,1 1-3 0,3 0 2 0,-3-1-7 0,0 1 7 16,0-2-1-16,3 1 0 0,-3 0 0 0,1-2 3 15,1 3-1-15,1-3-7 0,-3 0 8 0,4 2-2 16,-4 0-1-16,2-1 0 0,-1 1 0 0,1 0 4 16,0 1-4-16,0-2 2 0,0 0 0 0,1 0-3 15,1 2 1-15,-2-1 0 0,2 0 1 0,1 0-1 16,-1-1 1-16,-1 1-4 0,1 0 4 0,0 1-3 15,1 0 5-15,0-2-2 0,-1 2 3 0,1 0-4 0,-1-2 3 16,2 0-3-16,-2-4 1 0,-2 9-1 16,6-5-1-16,-6 0 1 0,2 1 0 0,2-1 1 15,-2 1 1-15,0-1-2 0,2 0 3 0,-2 0 0 0,4 2-4 16,-3-3 4-16,1 2-1 0,-2-1 0 0,2 0-1 16,0 0-3-16,0 1 3 0,-2-1 1 0,3 0 1 15,2 0-5-15,-3 0 4 0,1-2-2 0,0 3 1 16,-2-3-2-16,3 3 1 0,-4-5 3 0,0 3-2 15,4 1 2-15,-4-4-2 0,4 5 2 0,-3-1-1 16,-1-3-3-16,4 4 3 0,-3-1-2 0,3 0 2 16,-3-2-4-16,-1-2 4 0,4 4 1 0,-4-4-5 0,1 5 5 15,3-3-3-15,-4-2-1 0,4 3 6 16,-4-3-2-16,4 3 1 0,-4-3 3 0,1 4-7 16,2-2 1-16,-3-2 4 0,4 3 1 0,-4-3-13 0,7 2 11 15,-3 1-6-15,-1-2 8 0,-1 2-4 16,2-2 4-16,-4-1-1 0,9 4-4 0,-3-1-7 0,-3-1 0 15,1 1 3-15,-4-3 6 0,5 2-1 0,-3 1 2 16,1-1-2-16,0 3 2 0,-3-5-3 0,4 3 1 16,-2-1 1-16,3 0-1 0,-5-2-2 0,4 3 5 15,-4-3-6-15,2 3 1 0,1 1 1 0,-3-4 4 16,0 0-5-16,8 0-4 0,-8 0 4 0,5 0 5 0,-5 0 0 16,6 2-3-16,-2-1-1 0,-4-1 1 0,6 4-1 15,0-3 5-15,-3 0-11 0,-3-1 8 16,12 0-1-16,-8 2 0 0,1-1 1 0,-5-1-1 0,8 0-1 15,-8 0 2-15,9 0-5 0,-3 3 5 0,0-3-1 16,-6 0-7-16,0 0 7 0,9 2 2 0,-9-2-6 16,0 0 6-16,7-2-4 0,-7 2 4 0,8 0 1 15,-8 0-2-15,6-3 2 0,-6 3-2 0,7 0-3 16,-7 0 2-16,0 0 1 0,12 0 0 0,-12 0-2 16,7 0 2-16,-7 0-5 0,8 0 6 0,-8 0-1 15,5-1 2-15,-5 1-3 0,7-3 0 0,-7 3 0 0,7-2 1 16,-2 1-2-16,-5 1 4 0,7-3-4 15,-3 2 2-15,-4 1 1 0,5-1-4 0,-5 1 0 0,6 0 3 16,-6 0-3-16,8-2 2 0,-6-1-1 0,-2 3-2 16,5-1 3-16,-2-3-3 0,-3 4 2 0,6-2-6 15,-6 2 9-15,6-2-7 0,-2-1 7 0,-4 3 2 16,6-2-6-16,-4-1 7 0,-2 3 2 0,5-5-1 16,-2 3 2-16,0 0 0 0,-1-1 3 0,-2 3 3 0,5-5 0 15,-1 3 3-15,-2 0-2 0,-2 2 0 16,6-5-4-16,-5 3-3 0,-1 2 1 0,6-5-6 15,-6 1 6-15,2 2-2 0,1 0-6 0,-3 2 4 0,4-7-1 16,-4 2-1-16,5 3-1 0,-3-1-3 0,1-1 5 16,-3-1 5-16,4 1-7 0,0 1-1 0,-3-1 9 15,1 0-3-15,0-1 6 0,2 3-5 0,-3-3 4 16,3 0 1-16,-2 3-2 0,1-3 6 0,-2 1 1 16,2 1 4-16,-2-3-3 0,3 3-4 0,-4-1 1 15,4-2 1-15,-3 3 3 0,-1-3-2 0,4 2 1 16,-4-5-4-16,0 3-2 0,0-2 1 0,0 0 3 15,0-3 3-15,0 0-2 0,-1 1-4 0,-2-2 0 16,2-2-2-16,-3 2-1 0,0-5-2 0,0 0-1 16,3 6-10-16,-4-2 5 0,5 1-8 0,-5-3-1 0,3 2-2 15,0 2-7-15,-2 0-5 0,1 2-19 0,-1-3-33 16,1 7-42-16,-6 1-39 0,-2-4-55 0,-7 4-66 16,-3 3-139-16,-12-1-445 0,-4 2 198 0</inkml:trace>
  <inkml:trace contextRef="#ctx0" brushRef="#br0" timeOffset="30744.08">27754 10686 92 0,'-4'-3'103'16,"0"1"-11"-16,4 2-1 0,-9-5-1 0,4 1-9 16,0 1 8-16,0 1-12 0,-1-4-4 0,-1 2-6 0,-1 2-11 15,0-3-2-15,-1-1 0 0,2 2 0 0,-3-2-3 16,1 2-4-16,0 0-18 0,0-1 9 0,-2 1-1 16,0 1-4-16,0-1-3 0,2 1-3 0,0 1-4 15,-5-2-5-15,5 0 3 0,0 3-1 0,-1-1-3 16,2 2 0-16,-1-2-6 0,0 0 1 0,-1 1-1 15,-1 1-9-15,0-1 14 0,1 1-12 0,1 1 4 16,-2 0 1-16,1 1-3 0,-1 0 0 0,1 1-4 0,-1 0 0 16,0 1 2-16,5-2-4 0,-5 1 2 0,0-1-1 15,2 1-2-15,-2 0 5 0,-1 1 1 16,3-3 4-16,2 1-8 0,-2 2-2 0,-3-1 0 0,2 1 1 16,2 1 11-16,-1-1-5 0,-1 0-5 0,-1 1 4 15,0-1-1-15,1 3 1 0,3-2-5 0,-2 0 3 16,1 2-1-16,0 1-1 0,1-2-2 0,0 2 10 15,0 0-6-15,0-1-2 0,2-1 1 0,3-1 0 16,-2 1-2-16,0 1 5 0,1-2-2 0,1 3 1 16,-1-2 1-16,1 2 2 0,-1-1-7 0,2 1-1 15,1-2 8-15,0 0-4 0,4 1 4 0,-3 0-5 0,0 0 6 16,-1 0-8-16,4-2 1 0,-1 5 3 0,0-1 2 16,1-4-2-16,0 5-1 0,1-5 4 0,0 4 0 15,3-4 1-15,0 4 1 0,2-3-4 0,-1 3 2 16,0-1 5-16,2-3 0 0,3 2-3 0,-3 0 2 15,5 0 0-15,-2-1-2 0,4-1 2 0,0 1 0 16,1-2-2-16,2 0 2 0,-3 0-1 0,3-1 17 16,0-1-5-16,-2 0-1 0,1-1 3 0,1 0-5 0,1-1-5 15,-1 0 12-15,2-1-4 0,-1 0 4 16,-2-1 2-16,1 0 2 0,-3 2-4 0,2-4 3 0,1 1-2 16,-5-1 2-16,3 3-3 0,-6-2-4 0,5-1 3 15,-8 1-4-15,4 0 3 0,-1-1-2 0,-3 1-5 16,1-2-2-16,-1 3 2 0,1-1-1 0,-2-1 1 15,-1 1-3-15,0-2-2 0,3 1 5 0,-3 0 5 16,-2-1 5-16,1 0 8 0,-1 2 7 0,-1-1 0 16,1-4-2-16,0 2-11 0,-4 1 1 0,3-6-2 15,-2 3 0-15,0-3-2 0,1-1-3 0,-2-1-6 16,0 1 2-16,-2-1-3 0,0-2-1 0,-4-2 0 0,4 1-2 16,-5-1-2-16,3 3-1 0,-3-1 0 0,0 1-4 15,-1 0 2-15,-3-1 1 0,1 1-3 0,-3 2-2 16,4 3-1-16,-2-1 0 0,-3 2-2 0,1 1 0 15,-6-3-2-15,-1 2-5 0,-5 3-20 0,1 1-13 16,-6-1-17-16,0 4-15 0,-2 0-32 0,0 2-20 16,-2 3-28-16,3-1-27 0,-3 1-205 0,1-1-414 15,1-1 183-15</inkml:trace>
  <inkml:trace contextRef="#ctx0" brushRef="#br0" timeOffset="33466.08">28927 8611 14 0,'0'0'113'16,"0"0"-7"-16,0 0-19 0,0 0-6 0,0 0-14 15,0 0-9-15,0 0 7 0,0 0-12 0,0 0-3 16,0 0-5-16,0 0 1 0,0 0 1 0,0 0-6 16,0 0-3-16,0 0 7 0,-1 4-5 0,1-4 3 0,0 0-7 15,0 0 3-15,0 0-4 0,0 0-2 0,0 0-5 16,0 0-4-16,0 0 3 0,0 0-5 0,0 0-2 15,0 0-3-15,0 0 3 0,-7 0 4 0,7 0-3 16,0 0-2-16,0 0-2 0,0 0 1 0,0 0 2 16,0 0-3-16,0 0 3 0,0 0 3 0,0 0 4 15,0 0 1-15,0 0-1 0,0 0 6 0,0 0 0 16,0 0 2-16,0 0-1 0,0 0-5 0,0 0 1 0,0 0 1 16,0 0-4-16,0 0-7 0,0 0-3 0,0 0-4 15,0 0 4-15,0 0-5 0,0 0 1 16,0 0-3-16,0 0-3 0,0 0 3 0,0 0-2 0,0 0-4 15,0 0-2-15,0 0 2 0,0 0-1 0,5 7 0 16,-5-7 1-16,2 5-1 0,-2-5-2 0,1 5 0 16,0-2-1-16,2 1 4 0,-3 2-3 0,2-2 4 15,-2 0-4-15,0 1-1 0,2 1-5 0,-1-4 8 16,2 5-5-16,-2-2-2 0,-1-2 3 0,1 1 2 16,-1 1 0-16,1-2-2 0,-1-3-3 0,3 9 3 15,-6-6 2-15,2 0-1 0,1-3 0 0,-1 7 0 0,0-2-2 16,2-1 1-16,-2-1 1 0,-1 1 0 15,2-4 0-15,-2 7 0 0,0-5 3 0,2-2-3 0,-1 6 4 16,1-6-4-16,-1 2 1 0,1-2 2 0,-1 3-2 16,1-3 1-16,0 0 1 0,0 0 3 0,0 0-7 15,-4 2-2-15,4-2 6 0,-3 5 0 0,3-5-7 16,0 0 4-16,0 0 4 0,-5 1-5 0,5-1 5 16,0 0-5-16,-5 2 2 0,5-2-1 0,0 0-1 0,0 0 5 15,-6 2-1-15,6-2 0 0,0 0-1 16,0 0-1-16,0 0 3 0,0 0 2 0,0 0-2 15,-4 2-1-15,4-2-3 0,0 0 6 0,0 0 0 0,0 0-1 16,0 0 1-16,0 0 2 0,0 0-4 0,0 0 3 16,0 0 1-16,0 0 0 0,0 0-1 0,0 0 0 15,0 0-4-15,0 0-2 0,0 0 8 0,0 0 1 16,0 0-3-16,0 0 2 0,0 0-3 0,0 0 2 16,0 0 6-16,0 0 2 0,0 0 1 0,0 0-2 15,0 0 2-15,0 0 1 0,0 0-2 0,0 0 3 16,0 0-6-16,0 0-2 0,0 0-2 0,0 0 0 15,0 0 1-15,0 0-3 0,18-1 0 0,-18 1 0 0,10 1 0 16,-4-1-4-16,-1 3 3 0,3-3-8 16,1 0 1-16,-3 2 8 0,1-2-6 0,0 0 5 0,-2 2-2 15,-5-2 1-15,11 0-1 0,-5 1-6 0,0-1 3 16,-6 0-4-16,8 0 0 0,-3 2 6 0,-5-2-3 16,0 0-4-16,9 0-8 0,-9 0-1 0,10 0-8 15,-10 0-5-15,0 0-9 0,0 0-9 0,8 0-6 16,-8 0-2-16,0 0-12 0,0 0-11 0,0 0-4 15,0 0-14-15,5-3-7 0,-5 3-20 0,4-4-153 16,-4 4-296-16,4-5 131 0</inkml:trace>
  <inkml:trace contextRef="#ctx0" brushRef="#br0" timeOffset="34673.08">29082 8562 42 0,'0'0'131'0,"-3"-4"-14"0,3 4-7 0,-4-4-8 0,4 4-13 16,-1-4-10-16,-2 1-2 0,3 3-3 0,-1-4-7 15,-4 1-4-15,5 3-3 0,-1-4-9 0,-2-1 2 16,2 2-14-16,-3 1 16 0,3-1-7 0,1 3 1 15,-7-8-4-15,4 6-2 0,0-3-2 0,0 4-7 16,-2-5 3-16,0 2-6 0,1 4-4 0,1-3-5 16,0-1 3-16,-1 1-8 0,-2 1-3 0,6 2 0 15,-8 0 3-15,2-3-5 0,6 3 0 0,-9-1-2 16,9 1-6-16,-9 0 2 0,9 0 3 0,-6-1-3 16,6 1 0-16,-9 0-1 0,9 0 0 0,-9 2 2 15,5 1-8-15,-3-2 8 0,1 0-4 0,0 4 0 0,-1-2 3 16,-1-1-2-16,1 2 4 0,0 1-2 15,1 0 2-15,1-2-1 0,-4 1-1 0,4 1 2 0,-3 0-3 16,-1-2 4-16,2 2 0 0,-4 1-4 0,5-1-1 16,-2 0 5-16,0 0-1 0,2-2-3 0,1 0 1 15,0 1-1-15,1 0 2 0,-5 0 6 0,6 0-2 16,-1-1-2-16,0 1 0 0,1 1 2 0,-1 1 2 16,2-2-3-16,-2 3-2 0,1-2-1 0,-2 0 1 0,3 1 2 15,1 1-2-15,-1-1-2 0,0 4-1 16,-1-6 2-16,2 6 0 0,0-3-4 0,-2 3 2 15,0-3-2-15,3 1-1 0,-1 1 4 0,1-4-4 0,-1 5 3 16,0-3 0-16,1-2-7 0,-2 2 6 0,1-1-3 16,1 0 3-16,-1-1 0 0,1 1-2 0,-3 0 4 15,3-1-3-15,-1 3-4 0,2-1 5 0,-1 2 2 16,3-4 0-16,-2 2-4 0,-1 1 1 0,3-3-1 16,-2 4 0-16,0-2 3 0,0-2 1 0,1 1-5 15,-1 1 2-15,0 0 0 0,1-2 0 0,0 1-1 16,-1-2 3-16,3 1 1 0,-4 1 0 0,2-3-2 15,0 0 0-15,-1 1-1 0,-1-1 2 0,2 1-4 16,1-1-1-16,-3 1 1 0,3 0-1 0,-2 0 5 16,0-2-5-16,1 3 5 0,2-2-2 0,-2 1-3 0,1-1 3 15,-1 1-1-15,2 0 2 0,0 0-2 0,2 0 1 16,-2-1-1-16,1 1 1 0,-1 2 0 0,1-5-1 16,-1 3-2-16,0-2 1 0,2 2 2 0,-2-1-5 15,-3 0 1-15,3-1 3 0,0 0-4 0,1-1 2 16,-5-1 3-16,4 4-3 0,-1-2 3 0,-3-2-2 15,6 5-2-15,-2-3 6 0,-2 1-4 0,2-2-2 16,0 1 1-16,3 0 0 0,-5-1 0 0,4 1 3 0,1-2-1 16,-2 3-2-16,0-2 4 0,2 2-3 0,0-1 0 15,-1-2 0-15,2 3 1 0,-1-1 4 0,0-2-3 16,0 0 1-16,-1 1-1 0,2-1-3 0,-1 0 2 16,1 2 0-16,-2-3-2 0,1 2 3 0,-7-1-2 15,14-1-2-15,-14 1 7 0,10-1-7 0,-10 1 2 16,9 0-4-16,-4-1 6 0,1 1-3 0,-2-2 3 15,-4 2 4-15,9-3-6 0,-5 1 4 0,1 1-5 0,-1-2 3 16,2 2-3-16,1-1 3 0,-2 0 0 16,1 1 1-16,-2-1-5 0,5 0 6 0,-5-2 1 15,1 3-3-15,1-2 2 0,0 1-1 0,-1-1-3 0,0 0 6 16,0 2-3-16,1 0 3 0,-2-2 1 0,1 2 2 16,0-4-1-16,0 0-4 0,-1 2 2 0,1 0 1 15,-1-1-1-15,0 1 3 0,-1-1-1 0,2 1 1 16,-3-1 1-16,3 1-3 0,-2-1 0 0,-1 0 5 15,2 0 4-15,0 2-2 0,-1-2-1 0,-1-2-1 16,3 1-2-16,-3 0-1 0,1-1 1 0,-1 1 0 16,0-2 0-16,2 1 1 0,-3 0-3 0,-1-2-3 0,4-1-1 15,-4 1 0-15,0-3 2 0,2 2 0 16,-2-1-3-16,0 0-2 0,-2-2 1 0,2 3 1 16,-2-3 0-16,0 0-1 0,1 2 0 0,-1-1-3 0,0 1 1 15,-2-3 1-15,4 2-1 0,-5 0 0 16,0 0 2-16,1-1-2 0,1 0 1 0,-1 1-3 0,-1 0 4 15,1-4-3-15,-5 1 0 0,1-1 1 0,1 3-1 16,-1-3 0-16,0 0 0 0,1-1 0 0,0 0-2 16,-3 2 1-16,1-2-1 0,1 2 0 0,-1-1 3 15,3 6-4-15,-3 1 1 0,1-2-2 0,2 0-3 16,-3 1-5-16,4 2-5 0,0 1-10 0,2 2-16 0,-2-3-23 16,1 3-27-16,0 1-36 0,4 3-37 0,-5-3-181 15,0 0-376-15,5 3 167 0</inkml:trace>
  <inkml:trace contextRef="#ctx0" brushRef="#br0" timeOffset="36669.08">29258 6910 39 0,'0'0'115'0,"0"0"-12"16,-7-4-7-16,7 4-9 0,0 0-1 0,0 0-10 16,0 0 0-16,0 0-8 0,0 0-1 0,0 0 5 15,0 0-12-15,0 0 5 0,0 0-11 0,0 0 1 16,0 0 2-16,0 0-3 0,0 0-4 0,0 0-7 16,0 0-3-16,0 0-1 0,0 0-10 0,0 0-1 0,0 0-1 15,0 0-4-15,0 0-1 0,0 0 4 16,0 0-5-16,13 6 1 0,-13-6-1 0,8 3-1 15,-4-2-4-15,-4-1-3 0,6 3-2 0,-1-1 0 0,-1-2 0 16,-4 0 0-16,9 3-5 0,-5 0 1 0,-1-1-2 16,0 2 0-16,1-1-2 0,-1 1 1 0,-1 0-5 15,1 0 4-15,-2 1-4 0,-1 0 4 0,3 0-1 16,-3 2 2-16,0-3-7 0,-3 1 6 0,3 2-2 16,-1-1-1-16,-2 1 1 0,1-2 2 0,-1 1-10 15,-1 0 1-15,1-1-2 0,-4-1 9 0,6-1-9 16,-4 3 5-16,1-1-4 0,-1-2 3 0,1 2-1 15,-1-1 4-15,1-3-4 0,0 1 2 0,0 1 3 0,1-1-1 16,3-2-4-16,-6 5 3 0,6-5-1 0,-1 2 5 16,1-2 1-16,-4 3-7 0,4-3 4 0,0 0 0 15,-3 2 8-15,3-2-3 0,0 0 4 0,0 0 4 16,-3 1 1-16,3-1 2 0,0 0 1 0,0 0 0 16,0 0-1-16,0 0-3 0,0 0 1 0,0 0-1 15,0 0 3-15,0 0-2 0,0 0 0 0,0 0 3 16,0 0 2-16,0 0-2 0,0 0-4 0,0 0-1 15,0 0-3-15,0 0 0 0,0 0-5 0,0 0 4 16,0 0 0-16,20-3-2 0,-16 2-4 0,1-1-2 0,3 1 2 16,-8 1 2-16,10-1-1 0,-10 1-2 0,9-2-2 15,-4 1 3-15,-5 1 1 0,9 0 0 0,-9 0-3 16,7 0 1-16,-7 0 0 0,0 0-4 0,5-2 2 16,-5 2-3-16,0 0 5 0,0 0 0 0,0 0-1 15,6 2-2-15,-6-2 1 0,0 0 3 0,0 0-6 16,5 3 4-16,-5-3 2 0,4 2-5 0,0 0 1 15,-4-2 0-15,6 2 3 0,-6-2-3 0,5 2 5 16,-1 0 0-16,1-2-1 0,0 3-1 0,-5-3 0 16,8 1 3-16,-4 0-4 0,-4-1 2 0,8 2-7 15,-8-2-10-15,7-2-6 0,-7 2-9 0,8-1-2 0,-8 1-9 16,8-4-11-16,-5 4-11 0,3-3-9 0,-1 0-21 16,2 0 0-16,-2-3-27 0,1 4-114 0,-1-3-252 15,1 0 113-15</inkml:trace>
  <inkml:trace contextRef="#ctx0" brushRef="#br0" timeOffset="37693.08">29494 6871 35 0,'0'-5'131'0,"0"5"-7"0,0-6-17 16,0 6 0-16,0-5-20 0,0 5 2 0,-1-5-7 0,1 5-8 15,0-4-1-15,0 4-5 0,-4-4-3 0,3 0 8 16,1 4-9-16,0-4-1 0,0 4-6 15,-1-5-6-15,-2 1-11 0,3 4 4 0,-1-5-3 0,-2 0-2 16,3 2-5-16,0 3 3 0,-5-7 4 0,4 2-5 16,-6 1-3-16,4 1-4 0,0-2 4 0,-2-1 3 15,1 1 4-15,2-1-4 0,-3 1-7 0,1 0 4 16,0 1-4-16,1 1-3 0,-4-2 1 0,2 1-5 16,1-1-1-16,0 0 0 0,1 4 2 0,-3-3-6 0,0 2-3 15,1-3-2-15,1 3-1 0,-3-1 0 16,1 1-3-16,-1 1-2 0,0-3 2 0,0 3 0 0,0 0-2 15,0-2-2-15,-2 2 5 0,3 1-10 0,-2-1 5 16,-1 1 2-16,-1 0-5 0,-3 0 2 0,8 1 2 16,-5-1-6-16,5 0 5 0,-3 1-2 0,3 1-2 15,-4 0 0-15,0 1 1 0,0-1 0 0,0 3 1 16,-5-1 1-16,5 2-5 0,-3-2 5 0,0 2 1 16,-3 3 1-16,3-2-4 0,1-2 2 0,-1 3-2 15,-3 1 3-15,1 1 0 0,2-4 1 0,1 5-3 0,-2-1 4 16,4-1 0-16,1-1 0 0,0-1-3 15,1 3 1-15,2-1 0 0,-3 0 0 0,4 1 4 16,-2 0 1-16,2-2-2 0,2 1-1 0,-1 2-5 0,-1-4 4 16,4 4-2-16,-4-1 2 0,3 0 3 0,0 0-4 15,1-1 3-15,0 1-1 0,1 2 4 0,-1-3 0 16,0 1-1-16,1 1-8 0,-1-1 8 0,2-2-3 16,0 2 2-16,-4 0-1 0,4-1-8 0,-2 1 7 15,2-1-1-15,-2 1 4 0,2 1-1 0,0-2 1 16,1 0-4-16,-1 1 4 0,0 0 0 0,3 0 0 15,-2-2 1-15,3 2-1 0,-2-2 2 0,-1-1-1 0,3 3-1 16,-3-5-2-16,4 2 4 0,-3-1-3 0,1-2 3 16,0 5-3-16,-1-4-2 0,1-2 3 0,4 4 1 15,-4-2-1-15,3 0-3 0,-2 2-4 0,2-2 5 16,0-2 0-16,-2-1-2 0,0 1 1 0,2 1 1 16,0-3-7-16,-1 2 7 0,1-1 2 0,2 1 0 15,-1 0 1-15,-1-2 3 0,2 0 0 0,0 2-1 16,1-3 6-16,-2 0 3 0,3 1 0 0,-3-1 3 15,2 0-1-15,1-1-13 0,1 1-1 0,0-3-1 16,-2 2 1-16,0 1-1 0,1-1 1 0,0-2-2 16,-1 2 2-16,1-1-2 0,-2 1 2 0,-2 0 4 0,-2 0-1 15,-1-1 4-15,-5 2 7 0,9-1 0 0,-4 1 3 16,0-3 1-16,0 2-2 0,1 0-4 0,-1-2 2 16,-3 1 5-16,3 0-4 0,-1-1 0 0,3-2-1 15,-2 3 0-15,-1-1 2 0,-1-1 1 0,3 1 4 16,-3-1-6-16,4-1-7 0,0 0 2 0,-2-4-2 15,3 3 0-15,1-1 0 0,-4-1-2 0,4 2-5 16,-4-4-3-16,2 4 1 0,-1-1 0 0,-2 1-1 16,1 1-3-16,0-2 2 0,3 0 2 0,-6 1-2 0,2 1 5 15,-1-2-2-15,-1 2 0 0,1 1 1 16,1-1-2-16,-2 0-1 0,0-2 3 0,0 2 2 16,-1-2-1-16,1 1 6 0,-1 0-1 0,-1 0-4 0,0-1 4 15,0 1 9-15,1-2-7 0,-1 2-3 16,0-3-1-16,0 2 0 0,2-3-1 0,-4 1-1 0,2 1-2 15,-1-1 2-15,1-2-1 0,-1 2 1 0,1 0-6 16,0-1-1-16,-3-2 2 0,2 0-2 0,-3-2 1 16,1 3-3-16,-1-1-2 0,1 1 8 0,-1 1-9 15,-2-1 2-15,-1 2-4 0,2 0 2 0,-3-2-3 16,2 2-5-16,-2 0-3 0,-1 1-6 0,0-1-10 16,-1 1-9-16,1-1-12 0,-2 4-17 0,-1-2-18 0,-1 2-22 15,-2-2-31-15,2 2-40 0,-6 0-35 16,2 1-61-16,-4 1-177 0,-6-2-484 0,5 5 215 15</inkml:trace>
  <inkml:trace contextRef="#ctx0" brushRef="#br0" timeOffset="40736.08">26553 11367 16 0,'-5'-3'92'0,"-2"0"-15"16,1 1-4-16,-2 0 1 0,-1-2-2 0,-1 1-16 0,1 0 7 16,0-2-6-16,0 3 4 0,0-2-7 0,0-2-1 15,-2 5-11-15,-4-4-2 0,4 2-3 0,2 0-9 16,-1-2 0-16,4 3-3 0,-2-1 6 0,-1 1-5 15,-2 1-4-15,3-1-2 0,-3 0-2 0,0 2-1 16,1-3-1-16,-1 6-8 0,0-1 1 0,0 1 0 16,1-1 1-16,1 3-3 0,-5 0 0 0,2 1 2 0,-2 0-4 15,0 1 7-15,2 2-2 0,-3-2 8 0,4 1-1 16,-1-2 9-16,-1 3-16 0,4 0 7 0,-3-1 5 16,4 0-3-16,-1 1-2 0,-1-1 4 0,2 1 3 15,0 0 6-15,1 2-11 0,-2-3 6 0,4 2-1 16,2-1 5-16,-2 2-4 0,1 1 7 0,2-2 7 15,-1 1-9-15,-2 1-2 0,5 1-4 0,0 2 1 16,0 0 1-16,3 1-3 0,-1 0-3 0,2 1 0 0,0 0-1 16,0 1-2-16,1 0-3 0,1-1 3 0,3 1-6 15,-1-3 2-15,3 2-1 0,1-3 0 16,-1 1 0-16,1-1-3 0,4-2-4 0,-1-1-4 0,2-1 2 16,-3-2 0-16,4 0-3 0,1-3 2 0,2 2-2 15,-2-5-2-15,0 2-2 0,-2-1 4 0,3-3-2 16,-3 0-1-16,3 0-1 0,3 0-2 0,-5-4 3 15,5 0 1-15,-4-2-1 0,1 1 2 0,-1-1 1 16,-2-3-4-16,0 4-4 0,0-3 5 0,-2-2 4 16,-5 3-1-16,1-1 0 0,0-4 3 0,-1 2-1 15,-1-3 1-15,-4 2-2 0,4-4 0 0,-4 3-3 0,-1-5 3 16,1-1-2-16,-5 1 4 0,0-2 1 0,0-1-5 16,0 2 1-16,-4-8-5 0,1 1 6 0,-1 1-2 15,-4 3 5-15,3-4-3 0,-3 2-4 0,-2 6-2 16,-1 2 4-16,2 0 3 0,-3-2-4 0,1 3 3 15,-2 2-3-15,-4-1 1 0,4 5-10 0,-4-2-19 16,1 4-16-16,-3 2-31 0,1 1-30 0,0-1-43 16,-5 3-97-16,4 1-269 0,-4 0 119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38:53.0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24415 6509 48 0,'0'0'115'0,"0"0"-16"0,-1-4-7 15,1 4-2-15,0 0-9 0,0-5-1 16,0 5-9-16,0 0-4 0,2-4 0 0,-2 4-2 0,-1-3 4 16,1 3 0-16,0 0-2 0,0 0-7 0,0-7 2 15,0 7-1-15,0 0-8 0,0 0-1 0,-1-3-1 16,1 3-2-16,0 0-8 0,0 0-5 0,0 0 3 15,0 0-6-15,0 0-1 0,0 0-9 0,0 0-6 16,0 0 2-16,0 0-1 0,0 0 4 0,0 0-5 16,0 0-1-16,-4-4-2 0,4 4 1 0,0 0-1 15,0 0 5-15,0 0-8 0,0 0 1 0,0 0-1 0,0 0 5 16,-14 5 0-16,14-5-5 0,-4 2-2 0,4-2 0 16,0 0-2-16,-6 0 1 0,6 0 2 15,0 0-5-15,0 0-4 0,0 0 7 0,0 0-4 0,0 0 5 16,0 0-2-16,-7 2 6 0,7-2-3 0,0 0 8 15,0 0-7-15,0 0 8 0,0 0 0 0,0 0 1 16,0 0-2-16,0 0-4 0,0 0 3 0,0 0-3 16,0 0-4-16,19 0 2 0,-10 0 0 0,-1 0-4 15,5 0 1-15,-2 0 2 0,3 2-5 0,-5-2-1 16,2 3 1-16,2-2-3 0,0 0 5 0,1 0-2 16,6-1 0-16,-4 0-6 0,0 2 4 0,3-1-4 0,-6 0 3 15,4-1 1-15,-5 3-16 0,1-3 12 0,-2 1-8 16,-1-1 5-16,3 3-2 0,-8-2-2 0,3 0-3 15,-3-1 2-15,4 0-7 0,-4 2 5 0,-5-2-6 16,6 2 1-16,-6-2-3 0,8 2 2 0,-8-2-6 16,5 0-7-16,-5 0-7 0,0 0-4 0,8 0-11 15,-8 0-18-15,0 0-3 0,0 0-11 0,0 0-17 16,0 0-30-16,0 0-122 0,-13 5-272 0,13-5 121 16</inkml:trace>
  <inkml:trace contextRef="#ctx0" brushRef="#br0" timeOffset="464.99">24490 6607 79 0,'0'0'129'15,"0"0"-16"-15,0 0-1 0,0 0-8 0,0 0-13 16,0 0-8-16,0 0-12 0,0 0 6 0,0 0-16 16,0 0 4-16,0 0-5 0,0 0-7 0,0 0-2 15,0 0-3-15,0 0-5 0,0 0-2 0,0 0-6 16,0 0 0-16,0 0-1 0,0 0-6 0,0 0-3 15,8 3 1-15,-8-3 1 0,0 0 2 0,9 1 8 16,-3 0-3-16,1 1-1 0,-1-2 2 0,6 0-2 16,-1 1 1-16,2 0-6 0,1 0 1 0,-1 1-2 0,6-2-2 15,-6 0-5-15,6 2-2 0,-2-2-2 16,-5 0 1-16,-3 0-2 0,0 0-6 0,-4 0 0 0,4 0 3 16,-4 0-1-16,-5 0 3 0,9 0 1 0,-9 0 2 15,7 0 2-15,-7 0 2 0,0 0-2 0,7 0 0 16,-7 0-1-16,0 0 1 0,4 1-5 0,-4-1-3 15,0 0 0-15,0 0-16 0,0 0-19 0,0 0-22 16,0 0-20-16,0 0-6 0,5 2-28 0,-5-2-40 16,0 0-145-16,0 0-308 0,3 3 137 0</inkml:trace>
  <inkml:trace contextRef="#ctx0" brushRef="#br0" timeOffset="9447">26960 6055 64 0,'0'0'85'0,"0"0"-11"0,0 0 3 0,0 0-16 15,0 0 5-15,0 0-11 0,0 0 2 0,0 0-14 16,0 0-1-16,18-2-3 0,-7 2-10 0,0-3 3 16,2 3-3-16,4 0-19 0,0 3 15 0,6-3 0 15,-5 1-2-15,14 2-3 0,-2-2-5 0,0-1-2 16,1 1 4-16,3 2-7 0,-2-2 2 0,0 0-3 15,0 2 2-15,4-3 1 0,0 0 1 0,0 3-18 16,1-3 10-16,1 0-4 0,-5 0 4 0,4 0-5 16,-3 0 9-16,-3 1-5 0,0-2-3 0,-3-2-1 0,-1 3 3 15,-7 0 8-15,1-2-1 0,-1 1 0 16,-1 0 0-16,1 0 2 0,-2-1-2 0,-6-1 0 16,4 3-6-16,0-3 3 0,-2 3 3 0,-1-1 2 0,1 1-9 15,0-3 5-15,0 3-7 0,-1 0 5 0,-1-1 3 16,-1 1-18-16,-3 1 0 0,1-1-5 0,-2 3-11 15,-2-3-12-15,-2 2-6 0,-3-2-25 0,0 5-86 16,0-5-165-16,0 0 73 0</inkml:trace>
  <inkml:trace contextRef="#ctx0" brushRef="#br0" timeOffset="10009">26968 6391 43 0,'10'0'79'0,"1"0"-15"15,-1 0-2-15,4-2 0 0,-1 4 5 0,3-2 3 16,2 0-6-16,1 0-8 0,0 0-4 0,3 0-4 16,5 1 3-16,5 1-3 0,-1-1 0 0,-1 0-7 15,4 2-4-15,1-1 0 0,1 1-6 0,1-1-7 16,-1 2-3-16,1-3 5 0,1 1 1 0,-1-1-1 16,2 1-12-16,-5 2 5 0,0-2-4 0,-3 1-1 15,0-3-6-15,-4 2-2 0,-7-2 4 0,-1 1-2 0,1-1 4 16,-6 0-7-16,-3 0 7 0,2 0-5 0,-3 0-1 15,-2-1 1-15,3 1-2 0,-4-2 2 16,-2 2 4-16,-5 0-3 0,11-3-2 0,-7 2-3 0,1 0 5 16,0-1-3-16,-5 2 4 0,0 0-15 0,9 0 0 15,-9 0-7-15,0 0-13 0,7-2-13 0,-7 2-17 16,0 0-1-16,0 0-4 0,0 0-9 0,0 0-90 16,0 0-172-16,-20 9 76 0</inkml:trace>
  <inkml:trace contextRef="#ctx0" brushRef="#br0" timeOffset="10515">26958 6713 84 0,'19'2'99'16,"-4"-2"-9"-16,6 0-7 0,0 1-2 0,8 0-9 16,-1 0-7-16,0 1 4 0,3 1-12 0,-1-1 1 0,-2-2-11 15,3 3-2-15,2 1-3 0,-5-2-5 16,6-2-1-16,-4 1-6 0,0 1-6 0,-1-1-2 0,3 1-5 16,-4 1 10-16,-7-1-11 0,0-2 0 0,1 0-2 15,6 3 1-15,-6-3 0 0,-1 1-3 0,-2-1 2 16,-2 0 4-16,2 0-2 0,-6 1-1 0,6-1 0 15,-6 2 0-15,1-2 11 0,-5 0-13 0,5 0 5 16,-1 0-13-16,0 0 4 0,1 0 2 0,-3 2 0 16,0-2 4-16,3 0-12 0,-4 0 5 0,1 0-5 15,-2 2 1-15,2-4 2 0,-4 2-5 0,1 2-5 16,-2-2-17-16,-6 0-21 0,9 0-21 0,-6 1-13 16,-3-1-14-16,4 3-95 0,-4-3-198 0,0 0 88 15</inkml:trace>
  <inkml:trace contextRef="#ctx0" brushRef="#br0" timeOffset="17667.15">16825 8098 95 0,'0'-3'101'0,"0"3"-7"16,0 0-13-16,0 0-12 0,0 0-3 0,0 0-11 15,0 0-12-15,2-5 3 0,-2 5-4 0,0 0-5 16,0 0-5-16,0 0 1 0,0 0-5 0,0 0-13 15,10 0 6-15,-10 0-1 0,0 0-1 0,11 0 4 16,-11 0-4-16,10-2 4 0,0 0 2 0,-1 1 2 0,1-1-8 16,4 0-2-16,3-1 7 0,2-1-3 15,-3 0-1-15,4 1 4 0,2-1-11 0,-2-1 9 16,-1 0-8-16,4 1-2 0,4-3 4 0,-4 2 1 0,-1 3-4 16,5-4-3-16,-7 2-2 0,-2 3 3 15,1-3-2-15,-6 2 0 0,-2-1-2 0,0 0 0 0,-5 2-1 16,0 0 1-16,-1 1-1 0,1-2-3 0,-6 2 5 15,6 0-1-15,-6 0-5 0,0 0-4 0,9-1 10 16,-9 1-6-16,0 0 3 0,6-1 3 0,-6 1-8 16,0 0 4-16,0 0-2 0,0 0-1 0,0 0 2 15,0 0 1-15,8 0-1 0,-8 0-8 0,0 0 6 16,0 0-5-16,0 0-1 0,0 0-1 0,0 0 6 16,0 4-5-16,0-4-4 0,0 0-8 0,0 4-3 15,0-4-12-15,0 0-14 0,0 0-12 0,0 6-33 0,0-6-91 16,-3 5-196-16,3-5 87 0</inkml:trace>
  <inkml:trace contextRef="#ctx0" brushRef="#br0" timeOffset="18823.16">16945 10178 41 0,'-8'-2'138'0,"8"2"-13"0,-4-2-14 16,4 2-9-16,0 0-14 0,-5-2 3 0,5 2-20 16,0 0-5-16,0 0-10 0,0 0-11 0,0 0-7 15,0 0-2-15,0 0 0 0,0 0-9 0,0 0 0 16,0 0-1-16,0 0 1 0,-6-1 4 0,6 1 0 15,0 0 7-15,0 0 0 0,0 0-1 0,0 0 0 16,0 0-2-16,0 0-6 0,0 0-3 0,0 0-2 16,0 0-3-16,0 0-2 0,0 0-3 0,0 0-4 15,0 0-1-15,0 0-1 0,0 0-2 0,0 0 3 16,0 0-6-16,0 0 7 0,0 0-9 0,0 0 8 16,0 0-5-16,0 0-1 0,0 0 2 0,0 0 5 0,0 0-1 15,0 0 7-15,0 0 2 0,0 0 6 0,0 0-4 16,0 0 11-16,24-7 8 0,-13-1 3 0,5-4-2 15,3 3 4-15,-2-3-7 0,2 1-4 0,-1 5-3 16,2-4-4-16,-2 3-2 0,-2 4-4 0,1-4-4 16,-4 4-8-16,0 1-9 0,-3 0-9 0,-1 2-5 15,4-1-8-15,-3-1-1 0,-2-1-11 0,1 3-5 16,-3 0-7-16,0 0-4 0,-6 0-5 0,12 0-10 0,-6 0 6 16,-6 0-5-16,5 3 6 0,-5-3 0 15,0 0 2-15,0 3-4 0,0-3 1 0,-5 6-13 0,1-2 2 16,-1 1 8-16,0-1-4 0,0 0 0 0,-1 2 5 15,-2-1-3-15,1 1-7 0,-1 0-7 0,-1 2-58 16,1-2-145-16,-2 1 65 0</inkml:trace>
  <inkml:trace contextRef="#ctx0" brushRef="#br0" timeOffset="19008.16">17018 10273 57 0,'-3'5'101'16,"3"-5"0"-16,0 0 0 0,0 0 3 0,0 0 2 15,0 0-1-15,0 0-3 0,0 0-9 0,0 0-12 16,0 0-8-16,5-16-4 0,-2 14-12 0,-2-2-4 16,2-1-4-16,2 2-10 0,0-2-4 0,0 2-4 15,5-2-1-15,-1-1-6 0,1 1-27 0,3 3-20 16,0-5-22-16,2 2-20 0,3 0-29 0,1-1-104 16,-3 1-213-16,1 0 96 0</inkml:trace>
  <inkml:trace contextRef="#ctx0" brushRef="#br0" timeOffset="26475.29">16054 12565 25 0,'0'0'121'0,"0"0"-8"0,0 0-12 0,0 0-5 0,0 0-9 16,0 0-14-16,0 0-5 0,-6 4-12 0,6-4 0 15,0 0-3-15,0 0-8 0,0 0 1 0,-3 5-14 16,3-5 1-16,0 0-1 0,-1 4-3 0,1-4-2 16,0 0-1-16,0 0 3 0,-4 2 2 0,4-2 2 15,0 0-4-15,0 0 4 0,0 0-1 0,0 0 6 16,0 0 0-16,0 0 0 0,0 0-6 0,0 0 0 0,0 0 5 16,0 0-1-16,21-8-5 0,-10 5-3 15,2-2 3-15,-2 1-10 0,7-3 2 0,-2 1-3 0,3-1-7 16,0 2-1-16,-2 0 3 0,0 0-6 0,0 1 5 15,1 1-5-15,-8 1-6 0,4 1-14 16,-5 0-16-16,0 1-10 0,1 0-13 0,-3 1-12 0,-2 2-12 16,-4-2-6-16,2 5-38 0,-2-1-104 0,-5 0-239 15,1 2 106-15</inkml:trace>
  <inkml:trace contextRef="#ctx0" brushRef="#br0" timeOffset="26657.3">16127 12693 65 0,'-1'4'132'0,"1"-4"-17"0,0 0-5 16,0 0-2-16,0 0-1 0,0 0-6 15,0 0-4-15,10 0-8 0,-10 0-4 0,9 0-10 0,-3-2-7 16,1 0-7-16,4 1-7 0,-1-2-2 0,1 3-9 16,0-1-23-16,3-1-28 0,-2 2-30 0,4 0-47 15,-2 0-124-15,-2-1-226 0,1 1 100 0</inkml:trace>
  <inkml:trace contextRef="#ctx0" brushRef="#br0" timeOffset="29481.29">11610 14899 80 0,'0'0'183'0,"0"0"-16"0,0 0-17 16,0 0-16-16,0 0-17 0,0 0-7 0,0 0-15 15,0 0-11-15,0 0-8 0,9 5-8 0,-9-5-2 16,0 0-5-16,0 0-5 0,0 0-2 0,0 0 1 16,0 0-3-16,0 0 1 0,0 0-1 0,0 0-3 15,0 0-4-15,0 0-2 0,0 0-5 0,0 0-1 0,0 0-7 16,0 0 0-16,0 0-5 0,0 0 0 15,0 0-7-15,0 0-2 0,0 0 1 0,0 0-4 16,0 0-1-16,0 0-3 0,0 0-1 0,0 0 1 0,0 0-1 16,0 0 0-16,0 0-5 0,0 0 1 0,0 0 1 15,0 0-2-15,0 0-2 0,0 0 0 16,0 0 2-16,0 0-2 0,0 0 1 0,0 0 2 0,7-6-2 16,3 4 2-16,2-2-3 0,1 3-4 15,1-3 1-15,1 1-4 0,6 1 0 0,-2-3-11 0,1 1-4 16,1 1 5-16,-6 1 3 0,4-3-15 0,-7 3-6 15,3 0-8-15,-3 2-8 0,-1 0-1 0,-2 2-7 16,1-2-3-16,-2 1-9 0,-2 0-6 0,2 0-11 0,-3 2-5 16,0-1 1-16,-1-1-4 0,0 4-17 15,1-1-81-15,-5 0-209 0,1 0 93 0</inkml:trace>
  <inkml:trace contextRef="#ctx0" brushRef="#br0" timeOffset="29670.29">11809 15037 71 0,'0'0'174'0,"-4"3"-8"16,4-3-5-16,0 0-7 0,-2 2-4 15,2-2-2-15,0 0-7 0,0 0-8 0,0 0-9 0,0 0-13 16,-3 4-11-16,3-4-12 0,0 0-10 0,0 0-13 16,0 0-11-16,0 0-10 0,0 0-20 0,0 0-21 15,21-6-30-15,-12 3-35 0,2 3-28 0,3-5-28 16,-1 4-164-16,2-3-306 0,-1 2 135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41:15.8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7019 6607 87 0,'-5'2'85'0,"5"-2"-8"0,0 0-10 0,0 0-8 15,0 0-4-15,0 0-3 0,0 0-8 0,0 0-7 16,0 0 5-16,0 0-6 0,0 0 10 0,0 0-8 16,-3 2 2-16,3-2-3 0,0 0 10 0,0 0-11 15,0 0 5-15,0 0-2 0,-4 3-5 0,4-3-4 16,0 0-1-16,0 0-1 0,0 0-5 0,-5 3-1 15,5-3 1-15,-3 4 0 0,3-4-1 0,0 0 6 16,-3 3-2-16,3-3 4 0,0 0-4 0,-3 3 1 0,3-3-1 16,0 0 1-16,0 0-6 0,0 0 2 15,0 0-1-15,0 0-3 0,-4 2 4 0,4-2-6 0,0 0 1 16,0 0-5-16,0 0 2 0,-2 4-3 0,2-4 1 16,-4 3 1-16,0-1 0 0,4-2 0 0,0 0-2 15,-1 3 10-15,1-3-11 0,-3 3 0 0,3-3 8 16,0 0 0-16,0 0 2 0,-5 4-2 0,5-4 3 15,0 0 0-15,0 0 7 0,-1 2 1 0,1-2-1 16,0 0 3-16,0 0-4 0,0 0 4 0,-4 3-3 16,4-3-5-16,0 0 0 0,0 0-3 0,0 0 2 15,0 0-3-15,0 0 2 0,0 0-5 0,0 0 2 16,0 0-2-16,0 0 1 0,0 0 2 0,0 0 1 0,0 0-2 16,0 0 0-16,0 0-5 0,0 0 5 15,0 0-5-15,0 0 0 0,0 0-3 0,0 0 5 16,0 0-3-16,0 0-2 0,0 0 3 0,0 0-1 0,0 0 4 15,0 0 1-15,0 0 1 0,0 0 3 0,0 0 0 16,0 0 1-16,0 0 1 0,0 0 1 0,10-9-3 16,-6 5 3-16,0 0-5 0,1-1 0 0,1-2-3 15,4-1-1-15,1-1-4 0,-1 1 3 0,0-2-6 16,3-1 2-16,1 0-1 0,0 0-3 0,0 0 0 16,0 0 2-16,4 1-2 0,-5-2-2 0,2 0 2 15,-2-2 1-15,9-2-3 0,-7 3 1 0,4-6-2 16,-5 8-1-16,2-5 0 0,-2 1-1 0,7-2 1 15,1 0-3-15,-8 4 2 0,1-2-1 0,6-2 0 16,1 0-2-16,-6 4 2 0,0 1 0 0,1 1 0 16,-1-2-1-16,2 5-2 0,-4-3 4 0,-3 4-1 0,-2-1-1 15,0 4 2-15,-4 0-2 0,4 0 0 0,-5 3 1 16,-3-3-1-16,3 4 2 0,-4 0-2 0,5-2 1 16,-5 2-2-16,6-3 0 0,-6 3 1 0,2-3 0 15,-2 3 1-15,0 0-4 0,0 0-4 0,5-1-4 16,-5 1-3-16,0 0-5 0,0 0-7 0,0 0-1 15,0 0-7-15,0 0-3 0,0 0-1 0,0 0-2 16,0 0-3-16,0 0-7 0,0 0-10 0,0 0-12 16,0 0-16-16,-10 8-16 0,6-7-8 0,0 3-21 15,-1-1-2-15,1 0-4 0,0 0-28 0,-2 0-86 16,0 1-272-16,1-4 120 0</inkml:trace>
  <inkml:trace contextRef="#ctx0" brushRef="#br0" timeOffset="1335.99">7269 6298 53 0,'0'0'87'0,"-8"1"-10"0,8-1-7 16,0 0-7-16,-3 1-2 0,3-1-5 0,0 0-3 16,0 0-2-16,0 0-8 0,0 0 4 0,0 0 0 15,0 0-5-15,0 0 2 0,0 0 3 0,-4 3 3 16,4-3-5-16,0 0 2 0,0 0 1 0,0 0 3 0,0 0-4 16,0 0 3-16,0 0-5 0,0 0-2 0,0 0-7 15,0 0 2-15,0 0-5 0,0 0-2 16,0 0-3-16,0 0-7 0,0 0-3 0,0 0 2 0,0 0-4 15,0 0-1-15,0 0 6 0,13-6-2 0,-7 2 3 16,-1 2 1-16,3-2-4 0,1 0 0 0,-1-1 1 16,4-2-3-16,-2 2-3 0,3 0 3 0,-4-1-2 15,0 0-3-15,1 3 4 0,-5 0-2 0,7-3 2 16,-4 3-6-16,-2-2-1 0,-1 3-2 0,-1 0 3 16,1-1-3-16,-1 1-3 0,-4 2 3 0,5-3 1 15,-1 2-1-15,-4 1-1 0,5-3-2 0,-5 3-2 16,0 0 2-16,5-3 1 0,-5 3-6 0,0 0 3 15,0 0 0-15,0 0 2 0,4-1-5 0,-4 1 3 0,0 0 2 16,0 0-7-16,5-1 4 0,-5 1 0 16,0 0 4-16,0 0-4 0,5-3-1 0,-5 3 2 0,0 0 0 15,3-2 0-15,-3 2 1 0,0 0 0 0,0 0-4 16,0 0-1-16,0 0 5 0,0 0-4 0,7-3 3 16,-7 3-1-16,0 0 0 0,0 0 0 0,0 0 3 15,5 0-3-15,-5 0 1 0,0 0 0 0,0 0-1 16,0 0 1-16,0 0 4 0,0 0 0 0,0 0-1 15,0 0 3-15,0 0-3 0,0 0-1 0,0 0 3 16,0 0 0-16,0 0-2 0,0 0 3 0,0 0 2 16,0 0-6-16,0 0 2 0,4-2 1 0,-4 2 1 15,0 0-2-15,5-2 1 0,-5 2-2 0,0 0 2 0,4-4-3 16,-4 4 0-16,0 0-2 0,3-1 3 0,-3 1-2 16,0 0 1-16,0 0 0 0,0 0-3 15,0 0-1-15,0 0 0 0,7-3 3 0,-7 3 2 0,0 0-5 16,0 0-1-16,0 0 2 0,0 0-4 0,0 0 6 15,0 0-4-15,0 0 2 0,0 0 0 16,4 0-2-16,-4 0 1 0,0 0-3 0,0 0 3 0,0 0-2 16,0 0 2-16,0 0-4 0,0 0 2 0,0 0 3 15,0 0-2-15,0 0 5 0,0 0-6 0,0 0 2 16,0 0-3-16,0 0 5 0,0 0-3 0,0 0-1 16,0 0 0-16,0 0-1 0,0 0 2 0,0 0 0 15,0 0-2-15,0 0 1 0,0 0 0 0,0 0 2 0,0 0-2 16,0 0 5-16,0 0-2 0,0 0-4 15,0 0 5-15,0 0 0 0,0 0 1 0,0 0-1 16,0 0 2-16,0 0-3 0,0 0-2 0,0 0 4 0,0 0-1 16,10 0 1-16,-10 0 1 0,4-2-1 0,-4 2 3 15,0 0-1-15,4-3 1 0,-4 3 1 0,0 0-3 16,0 0-2-16,3-2 3 0,-3 2 0 0,0 0 2 16,3-3-4-16,-3 3 3 0,0 0-1 0,0 0-1 15,0 0 3-15,0 0-8 0,4-4 3 0,-4 4-3 16,0 0 2-16,0 0 1 0,0 0-1 0,0 0 1 15,1-3 1-15,-1 3-3 0,0 0 0 0,0 0 0 16,0 0-1-16,0 0 1 0,0 0-1 0,0 0 2 16,0 0-1-16,0 0 0 0,0 0 0 0,0 0 3 15,0 0-4-15,0 0 3 0,0 0 0 0,0 0-1 16,0 0-1-16,0 0 3 0,0 0-3 0,0 0 1 0,0 0 1 16,0 0-3-16,0 0 4 0,0 0 0 15,0 0-3-15,0 0-2 0,0 0 4 0,0 0-2 16,0 0 0-16,0 0 0 0,0 0-3 0,0 0 2 0,0 0 0 15,0 0 2-15,-7 12-3 0,7-12 2 0,-1 3-2 16,1-3 3-16,-2 5-2 0,2-5 1 0,-1 5-3 16,1-5 3-16,0 7 1 0,0-3-2 0,0 1 2 15,0 0 0-15,0 2-1 0,0-2-2 0,0 2 2 16,0-1 1-16,0 1 1 0,-2 5 0 0,2-4-2 0,-2 3 4 16,1-1-6-16,1 0 5 0,-1 1-2 15,-2 2-2-15,3-1 5 0,-2 1-4 0,0-2 2 16,-2 3-1-16,2-4 2 0,-1 3-1 0,1 0 1 15,2-2-1-15,-4 0-1 0,3-1 2 0,-2 0-2 0,2-2-2 16,1 2 4-16,0-3-1 0,-1-1 2 16,2-1 0-16,-1 2-3 0,0-2 4 0,1-1-3 0,0 1-1 15,-1 1 5-15,2-4-1 0,-1 2 3 0,-1 0-4 16,0-4 1-16,1 4 5 0,-1-4-4 0,3 5 0 16,-3-5 0-16,2 3-3 0,-2-3 3 0,1 2-2 15,-1-2 3-15,0 0-2 0,2 4 2 0,-2-4-5 16,0 0-1-16,0 0 1 0,0 0-7 0,0 0-11 15,1 2-19-15,-1-2-21 0,0 0-31 0,0 0-34 16,0 0-63-16,0 0-118 0,0 0-326 0,0-16 145 16</inkml:trace>
  <inkml:trace contextRef="#ctx0" brushRef="#br0" timeOffset="7401.99">14284 6469 8 0,'-1'-4'116'0,"1"4"-16"0,0 0-7 0,0 0-5 16,-5-4-15-16,5 4-8 0,0 0-9 0,0 0 3 0,0 0-8 16,0-4-8-16,0 4-4 0,0 0-2 0,0 0 5 15,0-5-10-15,0 5 3 0,0 0 2 0,0 0-2 16,0 0-5-16,0 0 0 0,0 0 2 0,0 0-4 16,0 0 3-16,0 0 0 0,0 0-2 0,0 0 4 15,0 0-13-15,0 0 3 0,0 0 6 0,0 0-6 16,0 0 0-16,0 0 2 0,0 0 0 0,0 0-2 15,0 0 5-15,0 0-5 0,0 0 6 0,0 0-5 0,0 0 4 16,0 0 1-16,0 0-1 0,0 0-2 0,0 0 1 16,0 0 2-16,0 0 1 0,0 0 4 15,0 0 0-15,0 0 0 0,0 0 6 0,0 0 1 0,0 0-1 16,0 0 5-16,0 0-3 0,0 0 3 0,0 0-1 16,0 0-1-16,0 0 0 0,0 0-9 15,0 0 2-15,0 0-7 0,0 0 1 0,0 0-3 0,0 0-1 16,0 0-6-16,0 0-3 0,0 0 1 0,0 0-2 15,0 0-2-15,0 0-2 0,0 0 0 0,0 0 1 16,0 0-1-16,0 0-4 0,0 0 0 0,10 8 3 16,-10-8-3-16,12 0-2 0,-6 0 4 0,-2 1-3 15,6-1 2-15,-1-1-2 0,3 2-1 0,2-2-10 0,-4 1 9 16,3 0 0-16,-2 0-2 0,3 0 3 16,0 0-3-16,4 1 2 0,-1-1 0 0,-3 0-3 0,5 1-2 15,-5-1 5-15,4 0-12 0,1-1 12 0,-1 1-3 16,0-1 2-16,2 1 1 0,-2-1-3 0,1-1-1 15,3 2 1-15,-1-1-3 0,0-3 4 0,7 4 1 16,-5 0 1-16,7 0-2 0,-2 0-2 0,-8-2-3 16,3 2 7-16,-1 0-4 0,-3 0 2 0,0 0 1 15,0 2-9-15,1-2 9 0,-1 0-1 0,-5 2-1 16,0 0-2-16,-1-1 0 0,2-1-1 0,-3 2 2 16,0-1 0-16,-1 1 2 0,-1 0 0 0,3-1-1 0,-6-1 1 15,4 1-9-15,-5-1 6 0,4 1 2 16,-3-1-1-16,0 2 2 0,-2-2-4 0,-5 0 6 15,9 0-1-15,-1 1-1 0,-8-1 8 0,5 0-1 0,-5 0-3 16,0 0 2-16,8 0 1 0,-8 0-5 0,0 0 1 16,7 1-3-16,-7-1 1 0,0 0 2 0,0 0-1 15,4 0 0-15,-4 0-11 0,0 0-13 0,0 0-14 16,0 0-19-16,4 3-18 0,-4-3-25 0,0 0-22 16,5 3-32-16,-5-3-52 0,0 0-144 0,4 1-373 15,-4-1 165-15</inkml:trace>
  <inkml:trace contextRef="#ctx0" brushRef="#br0" timeOffset="8061.98">15031 6382 78 0,'0'0'139'0,"0"0"-15"0,0 0-12 0,0 0-14 16,0 0-12-16,0 0-8 0,0 0-2 0,-7 0-3 15,7 0-11-15,0 0-1 0,0 0 5 0,0 0-2 16,0 0-2-16,0 0-4 0,0 0 0 0,0 0 2 16,0 0-3-16,0 0-5 0,-8 0-2 0,8 0-1 15,0 0-2-15,0 0-4 0,0 0-1 0,0 0-8 16,0 0 2-16,0 0 1 0,0 0 1 0,0 0 1 16,0 0-2-16,0 0 2 0,0 0 2 0,0 0-2 15,0 0-4-15,0 0 1 0,0 0 1 0,0 0-5 0,-2 2 2 16,2-2-4-16,0 0-4 0,0 0-2 0,0 0 1 15,0 0-2-15,0 0-2 0,0 0 0 0,0 0-1 16,13 3-4-16,-13-3 2 0,11 1-2 0,-3-1-7 16,2 3 6-16,0-2-5 0,2 1 3 0,2-2-3 15,-3 1-2-15,2 0-2 0,0 0 2 0,-2 1-3 16,1 0 1-16,-3 0 0 0,0 0-7 0,1 1 5 16,-2 0-2-16,-2 0-1 0,-1-3 1 0,-1 2-1 15,3 0 2-15,-5 1-6 0,2 1 3 0,-3-1 0 16,2 0-1-16,-3-1 1 0,0 5 3 0,0-2-4 0,0-5 0 15,-3 9 3-15,3-2-2 0,-2-1 0 0,2 3 2 16,-4-1 2-16,-1 2-4 0,-2-1 1 0,2 0 1 16,-4 0-1-16,4 2 2 0,-1-4 1 0,-1 3-5 15,-3 0 3-15,2-2 0 0,2-2 1 0,2 1-2 16,-1-2 1-16,0-1 5 0,-1 2-1 0,3-3 0 16,1 1 0-16,-2-2-3 0,1 1 0 0,3-3 2 15,-3 4 1-15,3-4-12 0,-1 4-28 0,1-4-24 16,0 0-30-16,0 0-48 0,0 0-83 0,0 5-129 15,0-5-376-15,0 0 167 0</inkml:trace>
  <inkml:trace contextRef="#ctx0" brushRef="#br0" timeOffset="78824.99">15934 9157 42 0,'0'0'54'16,"0"0"-6"-16,0 0-3 0,0 0-4 0,0 0-4 15,0 0-3-15,0 0 0 0,0 0-4 0,0 0-1 16,0 0 2-16,0 0-6 0,13 8 5 0,-13-8-7 16,6 1-1-16,-1 0 1 0,-1 1 0 0,-4-2-5 0,10 2 5 15,-2-1-2-15,0 1-1 0,1-2-6 16,1 2 8-16,1-1-1 0,1-1 3 0,-2 0-7 0,4 0 6 16,-1 2-6-16,5-2 0 0,-4 0 5 0,4 0-4 15,1 1 2-15,0-4-4 0,2 3 1 16,0-1 0-16,1 0-3 0,6 1 3 0,-5-1-1 0,4-1-6 15,-4-1 4-15,-3 3 1 0,10 0-4 0,-1 0-10 16,-8 0 4-16,8-3 2 0,-1 4-7 0,0-1 6 16,-1-2 4-16,-5 1-7 0,5-3 5 0,-4 4-2 15,-2-2-6-15,1 1 5 0,6-2-12 0,-6 2 12 16,0 0 5-16,-1-1-12 0,0 0 7 0,0 1-2 0,2 1-7 16,-2 0 8-16,1-2 0 0,4 1-8 0,1 1 3 15,-4 1 8-15,-1-2-3 0,0 4-8 0,1-5 0 16,4 2 6-16,-8 0-8 0,5 0 0 0,2 2 6 15,3-4 0-15,-7 2-3 0,-2 0-3 0,8-1 7 16,-1 1 2-16,-4-1 2 0,5 1-5 0,-6-1 3 16,6 1 0-16,3 0 3 0,-3-2-9 0,-1 0-3 15,1 1 9-15,-6 0-3 0,6 0-1 0,0 1-2 16,1-2 7-16,-7 1-7 0,0 1-3 0,1-1 9 0,5 1-3 16,-9 1-2-16,3-2 5 0,-1 1-3 15,2 0 0-15,-3 0 1 0,1 0-1 0,1 1 6 0,-3 0-5 16,0-1 2-16,-2 2-3 0,3-2 1 15,-1 1 1-15,-6-1 0 0,5 1 1 0,0 0-4 0,-4 1 1 16,4 0 7-16,0-2-10 0,1 0 3 0,-6 0 1 16,6 1 3-16,-5 0-6 0,6-2 4 0,2 2-4 15,-4-1 0-15,3 0-3 0,-1-1 7 0,1 2 5 16,0-1-7-16,-3 0-6 0,4-1-1 0,-2 2 3 16,-2 0-7-16,1-1 3 0,-1 0 5 0,0 0 0 15,0 0-3-15,-4 0 3 0,5 0-1 0,0 0 0 0,-6 0-1 16,5 2-9-16,-5-4 12 0,7 2-6 0,-3 0 0 15,1-2 9-15,0 1 2 0,2-1-6 0,0 2-2 16,0-3 6-16,1 3-6 0,2-2 6 0,8 2-1 16,-3-3 2-16,-1 2-5 0,1-2 1 0,-6 0 4 15,0 2-4-15,6-2 1 0,-8 2-1 0,-1-1 4 16,0 0-2-16,2 1-6 0,-3 1 2 0,-4 0 6 16,-1-1 6-16,0 1-1 0,-1 0 4 0,0 0 2 15,0 0 1-15,0 0 3 0,0 0 2 0,0-3 1 16,-1 3 0-16,1 3 0 0,-3-3-2 0,2 0-2 15,1 0-2-15,1-3 0 0,-3 6-3 0,4-3 3 16,-1-3-2-16,0 3-2 0,-3 3 0 0,5-3-2 0,-3 0-1 16,-1 0-1-16,3 1 3 0,-1-1-6 0,-1 0 6 15,-1 1-6-15,-2-2-3 0,1 1 2 0,-2 0-2 16,-2 0 12-16,-6 0-5 0,12 0 3 0,-12 0 4 16,8 0 1-16,-8 0 3 0,6 0-5 0,-6 0 3 15,0 0 0-15,9 0-1 0,-9 0-4 0,0 0-2 0,5 0-2 16,-5 0 2-16,0 0-2 0,10 1 0 15,-10-1 1-15,7-1-2 0,-7 1 4 0,0 0-3 0,9 0 0 16,-9 0 0-16,6 1-1 0,-6-1-3 0,6 2-3 16,-6-2 0-16,0 0 6 0,8 0-6 0,-8 0-3 15,3 2 5-15,-3-2 0 0,0 0 0 0,0 0 0 16,0 0 1-16,0 0 0 0,6 0 6 0,-6 0-5 16,0 0-2-16,0 0-3 0,0 0 7 0,0 0-3 15,0 0 1-15,0 0 0 0,0 0-2 0,0 0-1 16,3 4 1-16,-3-4 3 0,0 0-2 0,0 0 0 15,0 0 1-15,0 0-2 0,0 0-1 0,0 0 1 16,0 0-2-16,0 0 12 0,0 0-6 0,0 0 2 16,0 0 0-16,0 0 3 0,0 0-5 0,0 0 2 0,0 0 2 15,0 0 1-15,0 0-3 0,0 0 0 0,0 0-2 16,0 0 8-16,0 0-1 0,0 0-4 0,0 0-5 16,0 0-2-16,0 0-3 0,0 0 2 0,0 0-3 15,0 0 1-15,0 0 1 0,0 0-3 0,0 0 0 0,0 0 3 16,0 0-2-16,0 0-2 0,0 0-4 15,0 0 6-15,0 0 3 0,0 0-3 0,0 0 1 16,0 0-2-16,0 0-1 0,-6 8 5 0,6-8-1 0,0 3 0 16,0-3 1-16,0 0 0 0,2 3-1 0,-2-3 2 15,0 0-1-15,0 5-4 0,0-5 5 0,0 0-2 16,0 0 4-16,0 0-2 0,0 0-1 0,0 0 8 16,0 0-3-16,0 0 10 0,0 0 2 0,0 0 1 15,0 0-2-15,0 0-2 0,0 0-3 0,0 0-1 16,0 0 0-16,-8-12-2 0,11 6 2 0,-6 2-3 15,2-1 1-15,1 5-1 0,-3-7-1 0,3 2-1 16,-1 0-2-16,1 5 2 0,-4-5-1 0,4 5-2 16,0-2-5-16,0 2 10 0,0-6-7 0,0 6-5 0,0 0 1 15,0 0 2-15,0 0-2 0,-5-1 1 0,5 1-2 16,0 0 5-16,0 0 1 0,0 0-5 0,0 0 0 16,0 0 2-16,0 0 1 0,4 12-3 0,-4-8 0 15,0-4 1-15,1 3 0 0,-1-3 0 0,1 5-4 16,-1-5-9-16,0 0-10 0,0 5-18 0,0-5-25 15,2 1-34-15,-2-1-45 0,0 0-106 0,0 0-272 16,0 0 120-16</inkml:trace>
  <inkml:trace contextRef="#ctx0" brushRef="#br0" timeOffset="80013.97">15823 9194 16 0,'-3'-2'48'0,"2"-1"-4"16,1-2-6-16,-1 1-4 0,1 4-1 0,0-6-2 15,0 6-5-15,0-7-4 0,1 5 4 0,-1 2-3 16,0-5-1-16,0 5 2 0,0 0 4 0,0-5-5 0,0 5 2 16,0 0-10-16,0 0 5 0,0 0 5 15,-1-3 1-15,1 3-6 0,0-5 4 0,0 5 2 16,0 0 2-16,-3-5-4 0,3 5 1 0,-4-5 4 0,4 5-3 16,-1-2 4-16,1 2-6 0,0 0 10 0,-3-4-7 15,3 4-9-15,0 0-3 0,-2-3 7 0,2 3 7 16,0 0-10-16,0 0-7 0,-4-3 7 0,4 3-9 15,0 0 3-15,0 0-4 0,0 0-5 0,-5 10-1 16,6-3 1-16,-1-4 4 0,0 4-2 0,0-2-2 16,0 2 2-16,-1-2-1 0,1 2-5 0,0 3 3 15,-2-3 2-15,0 3-3 0,2-5 8 0,0 2-6 0,-1-1-2 16,-2-1 0-16,3-1 0 0,-1-2-3 16,1 2 3-16,0-4 1 0,0 7-5 0,-2-6 10 0,2-1 9 15,-2 5 7-15,2-5 2 0,0 0 14 16,0 0 0-16,0 5 10 0,0-5 0 0,0 0-2 15,0 0-6-15,0 0-2 0,0 0-6 0,0 0 0 0,0 0-1 16,0 0-8-16,0 0-3 0,0 0 0 0,-5-10 0 16,5 10-5-16,0-5-6 0,0 5-5 0,0 0-8 15,0-7-11-15,0 7-4 0,0 0-11 0,0 0-17 16,0-2-32-16,0 2-25 0,0 0-29 0,0 0-86 0,4-8-235 16,-4 8 104-16</inkml:trace>
  <inkml:trace contextRef="#ctx0" brushRef="#br0" timeOffset="81158.97">15802 9203 54 0,'-1'-5'143'0,"1"5"-11"16,0 0-13-16,-5-4-8 0,5 4-14 0,0 0-13 15,0 0-5-15,-4-2-12 0,4 2-9 0,0 0-2 0,0 0-11 16,0 0-2-16,0 0-4 0,0 0-6 0,0 0 2 16,0 0-8-16,0 0-5 0,14 11-1 0,-10-10 3 15,4 1-9-15,-3-2 5 0,0 3-1 0,4-2-4 16,-4-1 6-16,4 1-12 0,0-1 4 0,1 0-4 16,0 2 2-16,-1-2-4 0,0-2 1 0,2 1-3 15,-1 1 4-15,1-1-1 0,-1 0-3 0,-2-1-4 0,2 0-1 16,1 1 6-16,0-3-4 0,0 1 4 15,1 1-7-15,-1 0 6 0,2-1-1 0,0 0-4 0,1 1 3 16,-1 1 3-16,1 1-4 0,-1 0-3 0,5-3 2 16,0 2 5-16,-1-1-5 0,4 0 0 0,-2 2-1 15,0 0 1-15,2 0 2 0,-1-1 0 0,-1 1-1 16,3 1-5-16,-1 3-3 0,-1-4 12 0,0 2-2 16,1 3-5-16,-1-3 1 0,1 1 0 0,-1-1-5 15,-1 1 4-15,0 0-4 0,1-1-4 0,0 1 7 16,-2-1-4-16,2-2-3 0,-2 3 2 0,-1-1 0 15,2-2 5-15,-1 0-7 0,1 2 5 0,0-1-1 16,-1-2 0-16,1-1-1 0,3 2-4 0,-4-1 3 16,2 1-2-16,1-2 6 0,-3 2 2 0,1-2-7 0,0 2 8 15,0 2-4-15,-1-4-4 0,1 2 11 0,3 0-6 16,-3 0 1-16,-1 0-3 0,4 0 0 0,-3 0-1 16,0 0-1-16,2 0-2 0,0 0 6 0,-1 0 2 15,1 2-9-15,1-2 5 0,0 0 1 0,-2 1 0 16,11-1 5-16,-3 0-2 0,-6 1 0 0,6-2-3 15,0 1 3-15,1 0 1 0,-2-3-3 0,1 3-6 16,-6 0 7-16,6-2 0 0,-6 1 1 0,-2 1-7 0,7-4 6 16,-4 4-5-16,-3 2 2 0,1-2 0 15,1-2 4-15,1 4-7 0,-8-4-2 0,7 2 22 0,-2 0-17 16,-2 0 3-16,4 0 0 0,7 2-1 0,-10-2 3 16,2 0-3-16,-1 2-2 0,3-2 2 0,-2 0-3 15,0 0 1-15,0 0-1 0,-2-4-3 0,3 4 1 16,-2-1-9-16,-1 0-5 0,3 2 8 0,0-1-6 15,-2 0-2-15,3 0 8 0,-1-1-6 0,10 0 5 16,-3-2-3-16,-1 1 12 0,-1 0-8 0,1-3 7 16,2 1-6-16,-1 0 9 0,0 2-4 0,-1-3 5 0,3 3 1 15,-3-3 0-15,-2 1 0 0,2 0 2 0,-9 2-2 16,11-3-3-16,-11 2 0 0,1-1 0 0,-1 2-2 16,2 0 1-16,-1-1 0 0,2 2-3 0,-3 0-1 15,-1-2-2-15,1 0 1 0,-1 2 7 0,0 1-6 16,0-3 5-16,1 2-1 0,1 0 1 0,2-2-1 15,-3 2-3-15,3 0 6 0,-2 1-3 0,1-4-1 16,7 1 4-16,2 0 2 0,-9 0 1 0,7-1 0 16,0 1-3-16,0 1 1 0,-1-1-1 0,-1 0 4 0,2 2-5 15,-6 1 1-15,-2-3 2 0,-2 3-2 16,0-1 1-16,0 0 6 0,1 1-4 0,-6 0-4 0,0 0 8 16,-2 1 5-16,3-1-10 0,-4 1-1 0,-2-1-2 15,2 0 2-15,-1 3-6 0,3-3 4 0,-5 1 7 16,4-1-6-16,-5 0 6 0,5 0-3 0,0 1-4 15,2-1 7-15,-2 0-2 0,1 0-1 0,-2 0 5 16,4 0-5-16,-4-1 6 0,5 0-3 0,-2 1-10 16,1-3 10-16,-1 3-2 0,3-4 6 0,-3 4-6 15,5-2 2-15,-5 1 4 0,-1-1 5 0,0 2-10 0,0-2 0 16,-3 2-4-16,1-3 3 0,-4 3 0 0,1 0 1 16,-7 0-2-16,10-3-1 0,-10 3 2 0,8 0 0 15,-8 0-2-15,6 0-1 0,-6 0-1 0,0 0 6 16,0 0-5-16,9 0 4 0,-9 0 0 0,0 0-6 15,0 0 5-15,0 0-3 0,6 0 3 0,-6 0 0 16,0 0-1-16,0 0-1 0,0 0 0 0,0 0-1 16,0 0 8-16,0 0-4 0,0 0 5 0,7 0-1 15,-7 0 3-15,0 0-3 0,0 0 0 0,6 0 0 0,-6 0-2 16,0 0 3-16,5 3-6 0,-5-3 3 16,0 0-7-16,2 3-14 0,-2-3-15 0,0 0-33 0,-11 5-70 15,4-5-144-15,-1 1 64 0</inkml:trace>
  <inkml:trace contextRef="#ctx0" brushRef="#br0" timeOffset="87515.97">15783 9109 28 0,'0'0'67'0,"0"0"-7"0,0 0-1 0,0 5-5 0,0-5-6 16,0 0 9-16,0 0-8 0,0 0 4 0,2 1 2 15,-2-1 2-15,0 0 3 0,0 0 5 0,0 0 1 16,0 0-3-16,0 0-1 0,0 0-9 0,0 0 3 16,0 0 0-16,0 0-4 0,0 0-7 0,0 0 2 15,0 0-4-15,0 0-5 0,0 0-5 0,0 0-3 0,0 0-4 16,0 0-5-16,0 0 1 0,-3-12 3 15,3 12-12-15,0 0 7 0,0 0-14 0,0 0 3 16,0 0 5-16,0 0-7 0,0 0 8 0,0 0-9 0,0 0 1 16,0 0-3-16,0 0 4 0,0 0-3 0,0 0-4 15,0 0 0-15,0 12 1 0,0-12-2 0,0 9 3 16,0-5-2-16,1 1-11 0,-1 0 7 0,0 1 3 16,2 3 0-16,0-2 4 0,-2 2-1 0,0-3 1 15,1 3 0-15,2-2-3 0,-2-1 4 0,-1 0-8 16,0-1 5-16,2-2-3 0,-2 1-1 0,2-1-2 15,-2-3 8-15,0 7-3 0,1-5 2 0,3 1 3 16,-4-3-2-16,0 2 2 0,0-2 2 0,0 0-5 16,0 0 0-16,0 0 0 0,0 0 2 0,0 0-1 15,0 0 1-15,0 0-2 0,0 0-12 0,0 0-15 0,0 0-16 16,0 0-25-16,0 0-12 0,5-9-38 0,-5 9-102 16,4-2-235-16,0-1 104 0</inkml:trace>
  <inkml:trace contextRef="#ctx0" brushRef="#br0" timeOffset="104194.77">13905 9046 32 0,'0'0'80'0,"0"0"-6"0,0 0-7 0,0 0-7 16,0 0-10-16,0 0-11 0,0 0-14 0,0 0-39 15,0 0-56-15,-5 10-74 0,1-8 33 0</inkml:trace>
  <inkml:trace contextRef="#ctx0" brushRef="#br0" timeOffset="109015.77">21109 10435 40 0,'0'0'92'0,"0"0"-10"0,0 0-4 0,0 0-10 16,0 0-1-16,0 0-11 0,0 0-1 0,0 0 1 16,0 0 6-16,0 0-1 0,0 0 1 0,0 0-2 15,0 0 6-15,0 0-6 0,0 0 10 0,0 0-3 0,0 0-12 16,0 0-4-16,0 0-4 0,0 0-10 15,0 0 0-15,0 0-6 0,0 0-7 0,0 0 5 0,0 0-4 16,0 0-5-16,0 0 2 0,-2 11-7 0,2-11 0 16,0 5-1-16,0-1-3 0,0 1 7 0,0-1-6 15,1 3 0-15,-1-2-6 0,1 2 2 0,-1 0 0 16,0-2-1-16,-1 5 8 0,2-1-6 0,-2-1-3 16,1-3 5-16,-2 2 0 0,2 1 3 0,-2-2-6 15,1 2 5-15,-2-3 5 0,3-1-9 0,0 3 5 16,0 0-9-16,-1-1 7 0,1-1 2 0,-1 2 1 0,1-4-5 15,0 2 4-15,-2 0-8 0,1-1-1 16,2 1-1-16,-1 2 3 0,0-5 2 0,-1 3-3 16,1-5-2-16,-1 7 3 0,1-7-7 0,-1 5-11 0,1-2-6 15,0-3-6-15,-2 5-16 0,2-5-8 0,0 4-20 16,0-4-21-16,0 0-20 0,3 3-29 0,-3-3-83 16,0 0-237-16,0 0 105 0</inkml:trace>
  <inkml:trace contextRef="#ctx0" brushRef="#br0" timeOffset="110848.77">21137 10565 98 0,'0'0'107'0,"-1"-3"-19"0,1 3-4 0,0 0 6 16,0 0-24-16,0 0-5 0,0 0-6 0,0 0-4 15,0 0-5-15,0 0-4 0,-4-2-3 0,4 2-8 16,0 0 2-16,0 0-5 0,0 0-5 0,0 0 1 16,0 0 1-16,0 0-8 0,0 0 2 0,0 0-2 15,0 0 0-15,0 0-12 0,0 0 9 0,0 0-12 16,0 0 13-16,0 0 0 0,-10 1 9 0,10-1-6 0,0 0 1 16,0 0-6-16,0 0-3 0,0 0 4 0,0 0-2 15,-4 3-1-15,4-3-3 0,0 0 4 0,0 0 5 16,0 0-9-16,0 0-3 0,0 0 3 0,0 0-4 15,0 0 4-15,0 0 2 0,0 0 1 0,7 7-9 16,-7-7 5-16,0 0 0 0,7 1-2 0,-3 1 3 16,-4-2-1-16,10 1 4 0,-10-1-2 0,9 2-2 15,-2-2 0-15,-1 0-4 0,-6 0 3 0,17 0 4 16,-10 1 4-16,4-2 0 0,1 1 6 0,-3 0-2 16,5 0-2-16,-1-2 3 0,1 2 2 0,3-1-2 0,1-1-2 15,-2 1-1-15,-2 1 4 0,3-3-7 16,-3 3 1-16,0 0-3 0,1 2 0 0,1-2-3 0,4 1-1 15,-7-1-2-15,6-1-1 0,-2 3-1 0,1 0 2 16,1-1 3-16,-3 1-5 0,4-1 7 0,-4 0-10 16,2-1 6-16,-1 1-1 0,-3-1-5 0,1 5 2 15,-1-5 0-15,4 0-2 0,-7 0 1 0,1 2 1 16,3-2 5-16,-2 2-5 0,1-1-3 0,0 1 2 16,5 0 4-16,-2-2-4 0,2 0-1 0,-1 2 2 15,1-1 2-15,-1-1 2 0,0 0-5 0,1 0 1 0,3 3 2 16,-4-2-1-16,1-1-3 0,0 3 1 0,0-1 2 15,2 1 2-15,-3-2-3 0,0 1 1 16,-1 0-3-16,1 1 3 0,1-2-7 0,-2 2 5 0,-3-2 0 16,-1 0 1-16,1 2-2 0,-1 0 2 0,5-1 4 15,-6 0-5-15,1 0-3 0,0-1 1 0,1-1-1 16,0 2 3-16,0 0 0 0,5-2 0 0,0 3 1 16,2-2-1-16,-1 0 2 0,2-1-1 0,0 0 0 15,6 0-4-15,0 2 2 0,0-4 8 0,0 2-10 16,-6 0 0-16,3 0 4 0,5-1-4 0,-10 2 1 15,7 1 1-15,-6-1 7 0,2 1-5 0,-4-1 2 0,1-1 6 16,1 0-10-16,-1 0 5 0,2 2-5 0,-2 0-1 16,0-2-3-16,0 2 9 0,0-2-7 15,-4 3 2-15,4-3-2 0,0 0 4 0,-1 0 0 0,0 1-3 16,-3 0 2-16,2-1-2 0,0 2-1 0,3-2 3 16,-2 0 1-16,-6 0-1 0,7-2-1 0,-3 2-1 15,4-1-1-15,2 2 4 0,-4-3-2 0,3 3 0 16,0-1 1-16,6-1 0 0,-6 1 0 0,6 0-4 0,-8-3 1 15,7 1 1-15,-5 2 3 0,-2-2-1 16,3 0-2-16,-1-1 0 0,1 2 3 0,-4-2-3 16,3 2-1-16,-4-2 2 0,0 1 1 0,-1-2 2 0,2 1-1 15,-6 1-2-15,2 1 0 0,4-3 5 0,-6 2-2 16,4-1 0-16,1 1 3 0,0-1-2 0,-4 0 2 16,0 1-3-16,4-1-5 0,-4 1 2 0,5-2 7 15,-2 1-2-15,1 0 0 0,-7 3-2 0,5-2-1 16,0-1 2-16,2 2-1 0,-5 0 1 0,6-1-3 15,0 2-4-15,-1-3 4 0,0 1 0 0,0 1-1 16,0 1 0-16,-5-2-2 0,5 2 2 0,-1-2 1 0,-4 1 0 16,6-1-3-16,-6 2 4 0,5 0-4 15,-5-1 4-15,5 1-1 0,-7 0 3 0,2 0-5 0,4 0 0 16,0 0 2-16,-4 0 0 0,5 1-3 0,-1 1-1 16,-3-4 5-16,1 5-3 0,2-3 2 0,-4 2 0 15,4-4-5-15,0 4 5 0,2-2-7 0,-2 1 6 16,-2-1 3-16,2-1-5 0,2 1 4 0,-1 0-1 15,-5 0-1-15,1-2-2 0,-2 1 1 0,3 1 0 16,2-2-4-16,-4 2 7 0,1 0 0 0,-2-1-1 0,2 1 0 16,-3 0 1-16,-3-1-1 0,2 1 2 15,-1-2 1-15,1 1-3 0,-1 1-1 0,-1 0 1 0,1-3-1 16,-1 3 2-16,0-1-5 0,1 1 0 0,-1 0 0 16,1-1 1-16,1 0 0 0,-5 0 4 0,3 1 0 15,2 0 4-15,-3 0-6 0,-1 0-3 0,1-2 3 16,1 2-2-16,0 0 2 0,-2 0 2 0,2 0-4 15,2 2-1-15,-1-2 4 0,0 0-5 0,0 0-1 16,0-2 2-16,0 4 0 0,1-2-3 0,2 0-1 16,-5 1 2-16,3-1 3 0,-2 0 0 0,-1-1 1 15,-1 1-2-15,-6 0 1 0,10 0 0 0,-10 0 1 16,11 0 1-16,-8-2 0 0,-3 2 0 0,4-2-2 0,-4 2 3 16,3-5-5-16,-3 5 0 0,1-2 0 0,-1 2-3 15,0 0 0-15,1-5 1 0,-1 5-1 0,-1-4 4 16,1 4 0-16,0-5-3 0,0 5-1 0,0-4 2 15,0 4 0-15,0-7-5 0,0 7 4 0,-1-5 1 16,1 1-1-16,-1-1 2 0,-1 2 2 0,2 3 6 16,2-7-8-16,-2 7 0 0,1-6 1 0,-1 2 1 15,1 2-2-15,-1 2 1 0,1-5 0 0,-1 5 0 0,0-5 0 16,4 3 3-16,-4 2-2 0,2-3 4 0,-2 3-5 16,0 0 0-16,3-2 0 0,-3 2 0 15,0 0 9-15,5-3-6 0,-5 3 0 0,0 0-4 0,0 0 7 16,0 0-2-16,5-1-2 0,-5 1 2 0,0 0 2 15,4 7 2-15,-2-5 2 0,0 2-2 0,0 0 4 16,0 1-1-16,2-1-2 0,-3 1 7 0,1 2-8 16,2-2 0-16,0 1 3 0,0 0-1 0,-3-2 3 15,3 2-3-15,0-2-5 0,-3 2 4 0,3-2-1 16,-1 0-1-16,-2 2-5 0,4-2 5 0,-5-3-3 16,0-1 4-16,1 4 5 0,-1-4 9 0,4 5 6 0,-4-5 2 15,0 0-5-15,0 0-3 0,0 0-1 0,0 0-3 16,0 0-1-16,7-10-1 0,-7 6 2 0,0-1-6 15,1 2 2-15,-1-2-2 0,0 1-3 0,0-3 0 16,0 2-1-16,1 0 1 0,-1-1 0 0,0 6-2 16,-1-9-1-16,0 7 0 0,1-2 0 0,0 4-4 15,-3-6 4-15,3 6-5 0,0-5-3 0,0 5 5 16,0 0 0-16,-4-1-1 0,4 1-1 0,0 0 0 0,0 0 2 16,0 0-1-16,-14 5-1 0,10-2 0 15,2 0 0-15,2-3 1 0,-4 5-3 0,0-5 2 16,2 5 1-16,2-5 0 0,-2 4-2 0,2-4 4 0,-4 5 2 15,4-5-5-15,-1 3 0 0,-2 1-1 0,3-4-7 16,-2 5-18-16,-2-4-20 0,3 2-23 0,-5-2-61 16,-1-1-165-16,-3 4-322 0,-3-5 142 0</inkml:trace>
  <inkml:trace contextRef="#ctx0" brushRef="#br0" timeOffset="112183.77">21117 10451 91 0,'0'0'101'0,"-3"-4"-7"0,3 4-2 15,-2-3-7-15,2 3-4 0,-1-4-5 0,1 4-1 16,0 0-1-16,-2-5-8 0,2 5 3 0,-2-3 1 15,2 3-6-15,-3-3 1 0,3 3 0 0,0 0-4 16,0 0-3-16,-1-4-6 0,1 4-4 0,0 0-10 16,0 0-4-16,0 0-4 0,0 0-3 0,0 0-3 15,0 0-7-15,0 0 1 0,0 0-2 0,-1 12-1 0,1-7-4 16,0 0 0-16,0 0 4 0,0 0-3 0,-2 2 2 16,0 0-5-16,2-2 1 0,-3 7-2 0,1-3 3 15,-1 1 2-15,0-3-2 0,0 3 0 0,-1-3 1 16,0 4-2-16,-1-3 2 0,1 2-1 0,0-6 6 15,2 3-3-15,-1 1-2 0,-1-2 7 0,3-1-7 16,-4 1 1-16,1-2-2 0,4 0 3 0,-4-1-1 16,3 0 0-16,-3-1-5 0,4-2 4 0,-1 5-3 15,1-5-1-15,-3 2 3 0,3-2-4 0,0 0 0 16,0 4 2-16,0-4-4 0,0 0 1 0,0 0 0 0,0 0-1 16,0 0 0-16,0 0 1 0,0 0-1 0,0 0-4 15,0 0-15-15,0 0-16 0,0 0-19 0,0 0-32 16,0 0-30-16,0 0-45 0,0 0-110 0,0 0-288 15,0 0 127-15</inkml:trace>
  <inkml:trace contextRef="#ctx0" brushRef="#br0" timeOffset="113520.78">21071 10529 42 0,'0'0'81'0,"0"0"-7"0,5 0-4 0,-5 0-8 0,0 0-8 16,0 0-1-16,0 0-8 0,0 0 1 0,11 2-12 15,-11-2-1-15,0 0-2 0,0 0-7 0,6 2 8 16,-6-2 1-16,6 0 11 0,-6 0-11 0,0 0-2 16,8 0 12-16,-8 0-14 0,7-1 0 0,-7 1-2 15,11-1 0-15,-4 2-11 0,1-2 6 0,3 1-1 16,0 0-6-16,1 0-2 0,1 0-2 0,0 0 1 16,1 0 0-16,4 0-5 0,-4 1 4 0,-1 0 4 15,1-1-5-15,-1 0-5 0,1 2 4 0,-4-2-5 16,-1 1-1-16,2 2-4 0,0-3 6 0,0 3-2 0,0-3-3 15,0 0 4-15,-1 1-2 0,5-1-8 0,-4 1 17 16,1-1 0-16,2 2 1 0,0-3-9 0,-1 2-2 16,6 1 2-16,1 0-5 0,-1 3 1 0,0-4-2 15,3 1-3-15,-2 0-6 0,0-1 16 0,2 1-1 16,5-1-2-16,-4 0 2 0,5 2-2 0,-9 0 0 16,2 0-2-16,-1-2-2 0,3 1 4 0,-5 0 2 15,3-1-1-15,0 1-5 0,-1 1 0 0,1 0 3 0,-2-2 0 16,2 2 4-16,-2-1-1 0,1 0-4 0,1-1 6 15,1 2-4-15,-3-1 1 0,1 0-2 0,1-1-3 16,-8 1 2-16,8 1-3 0,1-1 2 0,-3 0 2 16,2 1 1-16,-2-3 3 0,-3 2-4 0,3-3 4 15,0 2-6-15,-2 2-1 0,-2-2-2 0,2 0 8 16,1 1 0-16,0-2-6 0,1 0 8 0,-6 2-7 16,6-4 2-16,-6 4 1 0,6-1-1 0,-5-1 4 15,3 2 0-15,-3-2-1 0,-2 0-3 0,3 0 4 16,1 2-4-16,-2-1-2 0,0 0 0 0,-1-1 3 15,2 1 0-15,-2 1 4 0,1-2 5 0,3 1-11 0,-3 0 2 16,0-1-4-16,0 0 5 0,4 0 0 0,0 3-4 16,1-3 7-16,-2 0-5 0,2 0 4 0,-3-3 0 15,6 3 1-15,-8 0-2 0,7-1 10 0,-4 0-15 16,1 1 9-16,-2-2-1 0,0 1 5 0,2 0 0 16,-1 0-5-16,-3-1 11 0,-1 2-8 0,3-1-6 15,-3 2 5-15,1-2-1 0,-1 1 0 0,1 0-4 16,-1 0 2-16,-3-2 7 0,1 2-7 0,1-2-4 0,-2 2 3 15,0 2-1-15,1-1 1 0,-1-1 1 16,3 0-6-16,-2 0 1 0,2 0-1 0,-4 0 3 0,4 0-2 16,1-1 0-16,-3-1-6 0,4 2 5 0,-2 0 2 15,5 0-3-15,-1 0 5 0,1 0 1 0,-4 0-3 16,4 0 3-16,1 0-3 0,-1 0-8 0,-2 2 11 16,4-1-7-16,-3-1 8 0,2 0-3 0,-2 2-4 15,1-3 5-15,-4 2 4 0,4 1-1 0,-1-2 2 16,0 0-5-16,1 0-1 0,0 1 7 0,1-1-3 15,-3 0 2-15,-2 1-2 0,2-1 0 0,2 0-3 0,0 0 3 16,1 1 1-16,-1-1-4 0,-4 2-1 0,4-2 4 16,0 0-3-16,0-3 2 0,-1 2 4 0,-3 0 6 15,0 1-3-15,-2 0-5 0,1 0-4 0,1 0 6 16,0 0-3-16,0-2 2 0,-2 2-8 0,2-1 9 16,-1 2-5-16,0-1 0 0,-1 3-2 0,-2-3 0 15,2 0-2-15,-1 0 1 0,0 1 7 0,-1-1-6 16,3 0 4-16,-2-1-1 0,1 1-4 0,-1 0 1 0,-2-1-5 15,3-1 2-15,-1 4 1 0,-2-2 4 0,4 1 3 16,-3-2-6-16,3-2 0 0,-2 3-3 0,0 1 4 16,1-1-4-16,0 0 4 0,0 2 1 0,0-1-7 15,1-2 6-15,6 2-3 0,-7-1 2 0,4 1 0 16,-4-1-3-16,4 1 6 0,-3 1-2 0,2-1-4 16,-2 0 2-16,1-1 0 0,-2 0 0 0,-2 0 0 15,4 0 1-15,-2 3 1 0,-1-6 0 0,2 6 1 16,-2-3-4-16,2 0-3 0,-3 1 6 0,3-1-3 15,-3 1 0-15,-1-1 1 0,2 2-4 0,1-2 1 0,-3 3 4 16,4-2 0-16,-7-1-2 0,6 0 1 0,-1 0-3 16,2 0 4-16,0 0 1 0,-3-1 0 0,3 2-1 15,-5 0-1-15,3-2-2 0,-2 0 4 0,1 1-1 16,2-3-2-16,-1 3-1 0,-2 0 3 0,0 0-6 16,1 0 2-16,1 0 6 0,-3 1-3 0,4-2-2 15,-3-1 1-15,1 2 5 0,0-1-7 0,2 1 3 16,-2 1 1-16,2-1-1 0,-6 2 2 0,6-2-3 0,-5-2 4 15,-7 2-5-15,14-1 4 0,-6 1-2 16,0 0 3-16,-2-1 3 0,-1 1 2 0,-5 0 0 0,10 0 2 16,-5 0 2-16,-5 0 1 0,0 0 0 0,9-3-4 15,-9 3 0-15,0 0-1 0,7 0-4 0,-7 0-1 16,0 0-19-16,0 0-19 0,0 0-37 0,0 0-43 16,0 0-135-16,0 0-269 0,-13 5 119 0</inkml:trace>
  <inkml:trace contextRef="#ctx0" brushRef="#br0" timeOffset="147527.98">16671 12525 163 0,'4'-7'164'0,"-1"0"-9"15,-1 0-18-15,2-1-1 0,-3 4 1 0,3 1-11 16,-4-2-12-16,3 0-7 0,-3 5-14 0,1-4-10 0,-1 4-9 16,0-3-12-16,0 3-6 0,1-2-2 15,-1 2-12-15,0 0-1 0,0 0-3 0,0 0-7 16,0 0-6-16,8 0 0 0,-8 0-5 0,0 0-1 0,0 0-3 16,0 0-6-16,10 2 0 0,-10-2-6 0,0 0 10 15,5 0 0-15,-5 0-2 0,0 0-4 16,0 0 0-16,0 0 4 0,0 0 0 0,8 0-6 0,-8 0 7 15,0 0 1-15,0 0 0 0,0 0-7 0,0 0-1 16,0 0 4-16,0 3-7 0,0-3-4 0,0 0 5 16,0 0 0-16,0 7-1 0,-4-2-1 0,4 0-2 15,-4 4-1-15,-1 0 2 0,0-1 2 0,0 4 1 16,1-4-3-16,0 4 1 0,3-1 2 0,0-3-3 16,-2 2-5-16,-1-3 2 0,4-2-2 0,0 2 4 15,0 0 1-15,3-2 1 0,-3 1-4 0,-3 0 5 0,7-3 1 16,-4 1 8-16,3-2 4 0,-1 1 4 0,-2-3 7 15,8 3 3-15,-8-3 1 0,14-7 1 0,-9 3-5 16,5 0 3-16,3-5-5 0,1 1-2 0,4-6-1 16,-2 2-3-16,9-3-4 0,-1-2-1 0,3 3-4 15,0 0-15-15,-4 1-17 0,3 0-6 16,-2 2-14-16,-5 1-19 0,0 2-12 0,0-1-15 0,-1 3-19 16,3-2-20-16,-4 1-31 0,0 3-136 0,1-2-318 15,-5 1 141-15</inkml:trace>
  <inkml:trace contextRef="#ctx0" brushRef="#br0" timeOffset="176740.21">22657 12511 54 0,'0'0'149'0,"0"-3"-16"16,0 3-16-16,0 0-13 0,0 0-11 16,0 0-9-16,0 0-6 0,0 0-10 0,0 0 0 15,0 0-12-15,0 0 2 0,0 0-3 0,-1-7-5 0,1 7 0 16,0 0-6-16,-4-2-2 0,4 2-11 0,0 0 1 15,-6-5-2-15,6 5-4 0,-3-2 0 0,3 2-3 16,0 0 1-16,-6-1 0 0,6 1-6 0,0 0 5 16,0 0-1-16,0 0-11 0,-5-2 0 0,5 2-1 15,0 0 3-15,0 0-5 0,-16 5 1 0,8 2 2 16,-3-3-3-16,-5 4-1 0,-3-3-2 0,1 3-2 16,-5-2-4-16,-5 4 5 0,-4-2 1 0,0-3 4 0,-1 4-4 15,-3-2-1-15,-2 0-2 0,-2-3-3 0,-12 2 2 16,12-3 2-16,1 2 1 0,-15 0 1 15,16-1 3-15,-13-1 8 0,12-2 0 0,0-1 0 0,0 3-1 16,4-2 6-16,1 1-3 0,0 0-1 0,3 2 2 16,3-3-8-16,5-1 0 0,1 3-1 0,4-1-5 15,1 0 0-15,6 0 4 0,1 0-1 0,2-1-1 16,3-1 1-16,-1 0-2 0,6 0-1 0,-8 3-3 16,8-3-5-16,-9 0 3 0,9 0 2 0,-5 0-1 15,5 0-1-15,-5 2 3 0,5-2-2 0,0 0 0 16,-5 0 2-16,5 0 1 0,0 0-2 0,0 0-2 0,0 0-14 15,0 0-2-15,0 0-3 0,-7 3-4 0,7-3-4 16,-6 2-12-16,4 0-6 0,2-2-9 0,-4 5-9 16,4-5-6-16,-4 3-12 0,4-3-15 0,0 0-27 15,-4 0-93-15,4 0-234 0,0 0 103 0</inkml:trace>
  <inkml:trace contextRef="#ctx0" brushRef="#br0" timeOffset="177360.21">21649 12489 21 0,'11'-2'111'0,"-11"2"-4"16,0 0-11-16,5-3-4 0,-5 3-10 0,0 0 3 16,0 0-4-16,0 0-2 0,0 0-5 0,0 0-1 15,0 0-7-15,0 0-4 0,0 0-7 0,0 0-8 16,0 0-2-16,0 0-4 0,0 0 0 0,-18 8-13 0,9-6-2 16,-5 5-2-16,0 0 0 0,-2 1-5 0,0 2-2 15,-2 0 4-15,2 1-1 0,-3 1-5 0,0-2 0 16,3 3 2-16,-2-2-1 0,4 1 4 0,-4 0 5 15,5-2-4-15,0 2 1 0,3-4 0 0,3 0-2 16,0-2-6-16,1 4 0 0,2-4-2 0,2-3-7 16,0 2 5-16,1 0 4 0,1-1-4 0,3-1 6 15,-1-2-1-15,-2-1-3 0,10 2 3 0,-3 0-5 0,2-2 4 16,2 0-3-16,-1 0-3 0,2 0 2 16,-2 2 0-16,-1 1-3 0,1-1 3 0,3 3-6 15,-3-2-1-15,-2 6 0 0,2-3 4 0,0 3-5 0,-1 0-2 16,3-1 3-16,-2 6 2 0,-1-6-1 0,1 1-4 15,-2 0 0-15,-3 1 4 0,1-4-3 0,-2 1 3 16,0-1-2-16,1-1 0 0,-2-2-3 0,-1 1 6 16,1 0 1-16,-3-4-1 0,0 0-2 0,-3 4 2 15,3-4-1-15,0 0-5 0,0 0 7 0,-18-4-1 16,13 0 1-16,-1 0-6 0,-1 1 11 0,1-2 5 16,-1-1-4-16,-2-1 3 0,2 1 5 0,-3-4 3 0,2 3 7 15,1-2-9-15,-1-1 10 0,-1 1 2 16,5-3-3-16,0 2-1 0,-1-2-2 0,5-3-3 15,-1-4-1-15,2 1-5 0,2 1-1 0,2-1 0 0,0-2-3 16,2 3-3-16,1 3-19 0,1 1-23 0,-1 1-26 16,-1 5-33-16,1-4-33 0,1 5-49 0,-4 1-141 15,1 3-339-15,-2-3 151 0</inkml:trace>
  <inkml:trace contextRef="#ctx0" brushRef="#br0" timeOffset="184734.21">21596 12567 65 0,'3'-3'84'0,"-3"3"-5"0,1-5 1 0,0 1-6 0,-1 4-1 15,1-3-5-15,-1 3-9 0,0-5-9 0,0 5-3 16,4-5 2-16,-4 0-9 0,0 5 8 0,2-2-11 15,-2 2 5-15,1-5 1 0,0 1 0 0,-1 4 1 16,0 0-1-16,0-5-7 0,0 5 2 0,0-5-4 16,0 5 0-16,0 0-1 0,0-6 5 0,0 6-9 15,0 0 3-15,-1-5-3 0,1 5 4 0,0 0-6 0,0 0-6 16,-3-4-1-16,3 4-3 0,0 0 2 16,0 0-5-16,0 0 3 0,0 0-9 0,-2-3 0 0,2 3 4 15,0 0-3-15,0 0-3 0,0 0-2 0,-3-5 3 16,3 5-3-16,0 0 0 0,-5-2-2 0,5 2 4 15,0 0-1-15,-4-4 0 0,4 4 0 0,-2-3-3 16,2 3 3-16,-3-4 2 0,3 4 0 0,-1-4-2 16,1 4 0-16,0 0 3 0,0 0-4 0,0 0-5 15,0 0 3-15,0 0 4 0,0 0-7 0,0 0 0 16,0 0 0-16,0 0 0 0,-5-1-3 0,5 1 1 16,0 0 0-16,0 0 1 0,0 0 1 0,0 0 1 0,0 0 0 15,0 0-2-15,1 14 3 0,0-9-3 0,-1 2 3 16,2 0-1-16,-1 3 0 0,0-1 8 15,2 1-2-15,-2 1-1 0,2 2 4 0,-1 2 14 0,1 2 2 16,-1-1 1-16,1 1-6 0,1 0-3 0,-2 0 2 16,1 0 1-16,-1 1 2 0,2-2-4 15,-1 2 3-15,-1-1-3 0,-2-1 1 0,2-2-3 0,0 1-1 16,0-2-1-16,1-2-2 0,-3 2 1 0,3-1-6 16,-3-2 3-16,2 2 0 0,-2-4 0 0,0 1-3 15,0-1 1-15,-2-2 1 0,2 0-3 0,0-1 4 16,-2-1-9-16,4 0 7 0,-2-4 0 0,-2 6 0 15,1-3 2-15,1-3-2 0,0 0-1 0,0 4 2 0,0-4-2 16,0 0-15-16,0 0-21 0,0 0-18 16,-7 1-22-16,7-1-31 0,0 0-45 0,0 0-146 0,-6-6-316 15,3 2 140-15</inkml:trace>
  <inkml:trace contextRef="#ctx0" brushRef="#br0" timeOffset="185790.21">21633 12547 99 0,'0'0'95'0,"3"-3"-16"0,-3 3-6 0,2-4-6 15,-2 4-7-15,0 0-13 0,2-4-1 0,-2 4-1 16,0 0-1-16,2-1-6 0,-2 1-2 0,0 0 7 16,0 0 4-16,0 0-2 0,0 0 0 0,0 0 1 0,4-3 4 15,-4 3-2-15,0 0 1 0,0 0-3 0,0 0 8 16,0 0-9-16,0 0 0 0,0 0-9 0,0 0-2 16,0 0-1-16,0 0-5 0,0 0-2 0,0 0-6 15,0 0-2-15,-10-2-4 0,10 2-3 0,0 0 1 16,0 0-9-16,0 0 7 0,0 0-3 0,-16 3 1 15,11-1 1-15,0 0 0 0,-1 4-2 0,-4-2-1 0,1 2-1 16,0 0 2-16,-3-1-3 0,3 2 1 16,-1 1 4-16,-1 0-6 0,0 1 0 0,1 0-4 15,-1-4 7-15,3 7 0 0,-4-5-3 0,-2 5 2 0,4-4-5 16,1 1 4-16,-4-1-4 0,4-1 3 0,-1 0-1 16,0 1-2-16,2-1 3 0,-1-2-4 0,1 2 4 15,1-2 1-15,2-2 2 0,1 1-7 0,0 1 3 16,-1-3 3-16,1 1-7 0,2 0 0 0,2-3-1 15,-5 4 2-15,2-2 2 0,3-2-1 0,-2 3 5 16,2-3-8-16,-4 3 6 0,4-3-2 0,0 0 1 16,0 0 1-16,-3 4-1 0,3-4-3 0,-4 1 3 15,4-1 3-15,0 0 4 0,-7 1 1 0,7-1 0 0,0 0 4 16,0 0-3-16,-7 1-1 0,7-1-3 16,0 0 4-16,0 0-11 0,0 0 8 0,0 0-5 0,0 0 2 15,0 0-2-15,0 0 1 0,0 0 0 0,-4 3-5 16,4-3 3-16,0 0-3 0,0 0 2 0,0 0-2 15,0 0 3-15,0 0 0 0,0 0 0 0,0 0 0 16,0 0 1-16,0 0 2 0,0 0-3 0,0 0 2 16,0 0-2-16,0 0 1 0,0 0 2 0,0 0 1 15,0 0 5-15,0 0-4 0,0 0 3 0,0 0-1 16,0 0-1-16,0 0 0 0,0 0 4 0,0 0-8 16,0 0 2-16,0 0-2 0,0 0-1 0,0 0-1 15,0 0 0-15,0 0 2 0,0 0 4 0,0 0-5 0,0 0 2 16,0 0-1-16,0 0 1 0,4 5-7 15,-4-5 4-15,0 0 1 0,4 4 1 0,-4-4 0 0,6 3-3 16,-3-1 4-16,-3-2-5 0,5 4 0 0,-1-1 4 16,0-1 0-16,0 1 3 0,1 0-2 0,2 1 1 15,0 0-4-15,2-3 1 0,1 3 4 0,1 0-5 16,1 0 3-16,3 1 2 0,-4-1-2 0,5 1-8 16,-2-1 6-16,-2 1 2 0,-1 0 1 0,2 0-1 15,-3-2-2-15,2 1-1 0,-2-1-3 0,-1-2 0 16,-3 3 3-16,-1-1-1 0,1-2 0 0,-3 0 1 0,-3-1 1 15,7 2-3-15,-2-2 1 0,-3 3-3 0,-2-3 8 16,0 0-1-16,7 2 1 0,-7-2-3 16,0 0 0-16,2 2-1 0,-2-2-4 0,0 0 4 0,0 0 0 15,0 0-2-15,0 0 5 0,0 0-1 0,0 0-1 16,0 0-6-16,0 0-7 0,0 0-4 0,0 0-17 16,0 0-5-16,0 0-15 0,0 0-18 0,0 0-19 15,0 0-26-15,0 0-164 0,0 0-301 0,0 0 133 16</inkml:trace>
  <inkml:trace contextRef="#ctx0" brushRef="#br0" timeOffset="186956.21">21390 12751 16 0,'0'0'107'16,"0"0"-11"-16,0 0-1 0,0 0-11 0,0 0-1 15,0 0-6-15,0 0-7 0,0 0-3 0,0 0-2 0,0 0 1 16,0 0-1-16,0 0-4 0,0 0-8 0,0 0 7 16,0 0-13-16,0 0-4 0,0 0-2 0,0 0-4 15,0 0 2-15,0 0-11 0,0 0 3 0,0 0-9 16,0 0-2-16,0 0 3 0,0 0 0 0,0 0-3 15,0 0-7-15,0 0 4 0,0 0-5 0,0 0 4 16,0 0-6-16,0 0-3 0,0 0 2 0,0 0-3 16,0 0 3-16,0 0-1 0,0 0 2 0,0 0-1 15,0 0 3-15,0 0 1 0,0 0-4 0,0 0 5 0,0 0-8 16,0 0-1-16,0 0 1 0,0 0-5 16,13-5 3-16,-13 5 0 0,0 0 0 0,5-3-2 0,-5 3 5 15,0 0-3-15,9-2-2 0,-4 2 4 0,-1-2-4 16,1 1 4-16,3 0-3 0,-3 0 3 0,5-2-1 15,-1 1-4-15,3 1 4 0,-2-1-6 0,0 0 5 16,1-2-5-16,1 3 2 0,-2-1 6 0,4-1-6 16,-2 2 2-16,0 0-3 0,0-2 3 0,0 1-3 15,2-3 2-15,-3 4 1 0,2-2-6 0,1 0 2 16,0-1 1-16,0 0 3 0,-1 1 4 0,0 0-6 16,0 0 1-16,3-1 0 0,-3 1 4 0,0 1-9 0,-1-1 5 15,0 0-4-15,2-1 5 0,-1 3-7 0,1-3 2 16,-1 2-1-16,1-1 4 0,2 1-1 0,2-3 3 15,-1 3-1-15,-3 1 1 0,0-1 1 0,0 2-7 16,3-2 2-16,2 2 4 0,-4-3-3 16,0 3 0-16,-3-1 2 0,3 1 2 0,-3 0-6 0,2 0 5 15,-3-2-7-15,0 2 2 0,1-1 1 0,1 0 5 16,-4-2-3-16,1 2 0 0,2 1 1 0,-6-3-2 16,7 3-2-16,-4-1 6 0,-1 1-5 0,3-4 0 15,-2 2 1-15,1 0 1 0,2-1 2 0,-3 2-1 16,2 0 2-16,1-2-2 0,-3 3-1 0,2-2-3 0,3 0 3 15,-4 0 2-15,3-1-3 0,-3 3-2 0,3-3 2 16,-3 1 0-16,2 2-4 0,-2-2 3 16,2 1 3-16,-3 0-2 0,1 0-1 0,1-1-1 0,1 0 1 15,-4 2 0-15,3-1-1 0,-3 1 1 0,2-1 1 16,1 1-3-16,-2-1 5 0,-2 0-4 0,3 1 0 16,0-2 4-16,-3 2-4 0,0 0 5 0,3-2-3 15,-2 2 3-15,1-2 0 0,0 2-6 0,-3-1 6 16,2 1-6-16,-3-1 7 0,5 0-5 0,-3-1 0 15,-7 2 0-15,10 0 2 0,-4 0-3 0,1-1 8 16,-7 1-6-16,6-1 0 0,-6 1-1 0,7-1 5 16,-7 1-1-16,0 0-3 0,0 0 9 0,0 0-2 0,7 1 5 15,-7-1 2-15,0 0 1 0,0 0-6 0,0 0 6 16,0 0-4-16,0 0-2 0,0 0 0 0,0 0-1 16,0 0-5-16,0 0 1 0,5 1-1 0,-5-1 1 15,0 0-3-15,0 0 4 0,0 0-6 0,0 0 1 16,0 0 1-16,0 0-2 0,0 0-7 0,0 0-17 15,0 0-14-15,-7 9-21 0,7-9-30 0,-5 4-42 16,-1-3-125-16,6-1-279 0,-11 2 124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46:59.5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17175 6790 20 0,'0'0'75'0,"1"-4"-4"0,-1 4-3 15,0 0-15-15,3-3 6 0,-3 3-5 0,1-4-1 16,-1 4-2-16,0 0-6 0,0 0 2 0,0-5-4 16,0 5-1-16,0 0 0 0,0-3 4 0,0 3-1 15,0 0-17-15,0 0 8 0,0 0 0 0,0-5-13 0,0 5-1 16,0 0 3-16,0 0-1 0,0-5-5 16,0 5 4-16,0 0-4 0,0 0 4 0,0 0-4 0,0 0-7 15,0 0 5-15,0 0-3 0,0 0 6 0,0 0-7 16,0 0 5-16,0 0-1 0,0 0-6 0,-4-4 3 15,4 4 0-15,0 0-1 0,0 0 2 0,0 0 0 16,0 0-5-16,0 0 2 0,0 0 8 0,0 0-2 16,0 0-2-16,0 0 3 0,0 0-4 0,0 0 5 15,0 0-7-15,-4-3 7 0,4 3-2 0,0 0 0 16,0 0 2-16,0 0 2 0,0 0-8 0,0 0 0 16,-2-2 1-16,2 2 1 0,0 0-1 0,0 0-2 0,0 0-1 15,0 0-3-15,0 0 7 0,0 0-7 16,0 0 2-16,0 0 0 0,0 0-4 0,0 0 5 0,0 0 0 15,0 0-2-15,-8-2-4 0,8 2-2 0,0 0 2 16,0 0 3-16,0 0-2 0,0 0 2 0,0 0 0 16,0 0 1-16,0 0 3 0,0 0-4 0,0 0 1 15,0 0-2-15,0 0 2 0,0 0-6 0,0 0 4 16,0 0 1-16,0 0-5 0,0 0 2 0,0 0 0 16,0 0 2-16,0 0 2 0,0 0-4 0,0 0 2 15,0 0 0-15,0 0 1 0,0 0-4 0,0 0-1 16,0 0 1-16,0 0 3 0,0 0-1 0,0 0 0 0,0 0-5 15,0 0 0-15,0 0 0 0,0 0 1 16,0 0 2-16,0 0-2 0,0 0 1 0,0 0 3 0,0 0 0 16,0 0 1-16,0 0-3 0,0 0 5 0,0 0 1 15,0 0-1-15,0 0-1 0,0 0 2 0,0 0-3 16,0 0-4-16,0 0 4 0,0 0-3 0,13-5 0 16,-12 0 2-16,5 4-1 0,1-1-2 0,-1-1 2 15,3 0-3-15,-2 0 1 0,0 3-1 0,0-4 1 16,4 2-3-16,-3 0 3 0,-2-1 0 0,2 2-1 15,-1 0-6-15,3 1 0 0,-3-4 8 0,1 3-4 16,-2 0-1-16,1 1 4 0,0-3 0 0,3 1-7 0,-3 1 4 16,-2 1-2-16,-5 0 4 0,8-3-2 0,-6 2 1 15,-2 1-2-15,0 0 0 0,9 0-1 0,-9 0-2 16,4-3-1-16,-4 3 0 0,0 0-6 0,0 0-6 16,0 0-6-16,0 0-6 0,0 0-7 0,5 4-3 15,-2 0-21-15,-3-4-2 0,0 6-11 0,2-3-20 16,-2 1-18-16,0 0-21 0,0 3-115 0,0-7-267 15,0 6 118-15</inkml:trace>
  <inkml:trace contextRef="#ctx0" brushRef="#br0" timeOffset="1000.99">17185 6936 42 0,'0'0'121'0,"0"0"-6"0,0 0-13 0,-1-4-6 15,1 4-10-15,0 0-4 0,0 0-12 0,0 0-2 16,0 0-9-16,0 0-5 0,-4-3-5 0,4 3-2 15,0 0-8-15,-1-5 3 0,-2 2-2 0,3 3-3 0,0 0 4 16,0 0-9-16,0-4-4 0,0 4 8 0,0 0-2 16,0 0 6-16,-3-3-3 0,3 3-4 0,0 0-4 15,0 0 2-15,0 0-4 0,0 0 0 0,0 0-3 16,0 0-4-16,0 0-1 0,0 0 1 0,0 0-4 16,0 0-3-16,0 0 2 0,0 0-3 0,2-7 1 15,-2 7-1-15,0 0-4 0,0 0-1 0,0 0-2 16,0 0 2-16,0 0-2 0,0 0 0 0,0 0 1 15,0 0-4-15,0 0 1 0,0 0 0 0,0 0 0 16,0 0 0-16,0 0 0 0,0 0-1 0,0 0 1 16,0 0 1-16,10 0-2 0,-10 0-2 0,8 0 1 0,-8 0 2 15,9 0-1-15,-9 0-5 0,9 0 2 0,-9 0 2 16,7-1 3-16,-2 1-5 0,-5 0 3 0,0 0-3 16,12 1 5-16,-12-1-8 0,6 0 1 0,-6 0 2 15,0 0 0-15,9 0 5 0,-9 0-5 0,5 0 3 16,-5 0-3-16,0 0 3 0,0 0 0 0,9 0 1 15,-9 0 1-15,0 0-3 0,0 0-1 0,0 0-1 16,0 0 9-16,0 0-5 0,7 0-3 0,-7 0 3 16,0 0-5-16,0 0 11 0,0 0-2 0,0 0 4 0,6-1-3 15,-6 1 2-15,0 0-1 0,0 0-3 16,0 0 1-16,0 0-2 0,0 0 1 0,0 0-2 0,0 0-2 16,0 0 1-16,3-3 0 0,-3 3-4 0,0 0 2 15,0 0 0-15,0 0 0 0,0 0-1 0,0 0 0 16,0 0 4-16,0 0-1 0,6-1 2 0,-6 1-5 15,0 0 1-15,0 0 1 0,0 0-1 0,0 0 3 16,0 0-4-16,0 0 6 0,0 0-7 0,0 0 3 16,0 0 0-16,0 0 0 0,4-1-1 0,-4 1 2 15,0 0 2-15,0 0-5 0,0 0 0 0,0 0 3 16,0 0-4-16,0 0 6 0,0 0-2 0,0 0-5 0,0 0-2 16,0 0 7-16,0 0-5 0,0 0 2 15,0 0 0-15,0 0 3 0,0 0-3 0,0 0 1 0,0 0-1 16,0 0 1-16,0 0 0 0,0 0 1 0,0 0 0 15,0 0-3-15,0 0 1 0,0 0 2 0,0 0 0 16,0 0-5-16,0 0 7 0,0 0-5 0,0 0 3 16,0 0-1-16,0 0-2 0,0 0-1 0,0 0 1 15,0 0 0-15,0 0-4 0,0 0 1 0,0 0-1 16,0 0 3-16,0 0-7 0,0 0-3 0,0 0-1 16,0 0-5-16,0 0-9 0,0 0-4 0,0 0-4 15,0 0-7-15,0 0-9 0,0 0-7 0,0 0-18 0,0 0-6 16,0 0-8-16,0 0-33 0,0 0-90 0,0 0-229 15,0 0 101-15</inkml:trace>
  <inkml:trace contextRef="#ctx0" brushRef="#br0" timeOffset="9386.96">16278 4388 50 0,'4'-2'95'0,"-4"2"-7"0,1-5-1 16,4 3-10-16,-5 2-5 0,4-4-3 0,-3 0 0 16,-1 4-4-16,4-4 9 0,-4 4 2 0,1-3 0 15,-1 3-2-15,1-3 0 0,-1 3-5 0,0 0-1 16,3-5-1-16,-3 5-1 0,0 0-5 0,0-6-5 0,0 6-8 15,0-4-3-15,0 4-7 0,-1-5 0 16,-1 1-5-16,1 0-3 0,1 4-2 0,-5-3-2 16,5-2 0-16,-4 1 8 0,4 4 2 0,-6-5-4 0,5 0 0 15,-2 2-7-15,-1-1 1 0,-1 1 0 0,1 1-6 16,2-4 0-16,-2 4-2 0,-4-3-2 0,3 3 1 16,0 0-3-16,1-1-3 0,-1 1-2 0,-1-1-3 15,-1 1 0-15,2 1 0 0,-4 0-2 0,3-1 1 16,-3 1-6-16,1 1 6 0,2 0-3 0,-1 1-1 15,7-1 3-15,-15 2 1 0,7-1-6 0,2 2 7 16,-4 1-6-16,1 0-2 0,2-1 3 0,1 2-3 16,-3-2 0-16,3 0 6 0,-3 5-7 0,1-1 1 15,2-2 3-15,-2 2-3 0,-1 0 2 0,5 0 1 16,-1 1 0-16,-1-2-2 0,2-1-2 0,0 2 3 16,-1 1-2-16,1-3-2 0,0 2 4 0,0-2-6 15,2 1 4-15,0 2-2 0,0-3 5 0,1 0-4 0,1 0 1 16,0 0 0-16,0 0 3 0,0-2-4 0,0 2 3 15,1-3 0-15,3 2 4 0,1 0-1 16,0 0-1-16,0-3-2 0,3 2 3 0,2-2 2 0,-2 2-3 16,2-4 1-16,4 1 1 0,-5-2-1 0,4 1 1 15,1 0-1-15,-3-2-2 0,1 0 1 0,1-1 4 16,-2-1-10-16,3 2 8 0,-5-2-4 0,2 0 4 16,1-1-2-16,-3 0 0 0,-1 0-3 0,-1 0 1 15,1-1 1-15,0 0 3 0,-3 2-1 0,1-2-1 16,-2 1 1-16,1 0-2 0,-2-1 1 0,1 1 0 15,-2 2-2-15,2-4 6 0,-4 3-6 0,4-2 2 16,-4 3 2-16,5-1-4 0,-4 0 0 0,-1 1-7 0,3-2 4 16,-3 4 4-16,0 2-2 0,1-7 1 0,-1 7-3 15,0-3 3-15,0 3-1 0,0 0-3 16,3-4 0-16,-3 4-4 0,0 0 5 0,0 0-3 0,0 0-4 16,0 0-6-16,0 0 8 0,0 0 2 0,0 0-11 15,0 0 17-15,0 0-2 0,-8 11-1 0,7-7-1 16,-4-1 1-16,2 2 1 0,2 0 0 0,-2-2 1 15,2 2-1-15,0-1 2 0,-2 1-3 0,3-1 0 16,-1 1 3-16,1 1-3 0,-3 0 0 0,3-2 3 16,0 2-1-16,0-1 3 0,0 0-3 0,0-1 1 15,0 1 6-15,3 0-7 0,-2-2-1 0,-1 2 1 16,0-3 0-16,3 3-5 0,-1 0 6 0,1-2 3 16,-2 0 0-16,3-1-1 0,0 3-7 0,-2-2 7 15,2-1 2-15,0 0-1 0,1 1-4 0,2-1-10 16,-1 0-12-16,3-2-6 0,2 2-29 0,2-2-27 15,-1 0-18-15,0-2-27 0,1 0-140 0,-1 1-292 0,2-1 130 16</inkml:trace>
  <inkml:trace contextRef="#ctx0" brushRef="#br0" timeOffset="9856.98">16685 4271 27 0,'0'0'133'15,"-6"-4"-12"-15,2 3-12 0,4 1-11 0,-4-4-5 16,4 4-1-16,-5-4-12 0,5 4-6 0,-7-1-5 15,7 1-8-15,-7-1-8 0,7 1-2 0,-13 0-5 0,13 0-2 16,-10 0-7-16,0 2-1 0,0 1 2 0,1-1 6 16,-3 2-3-16,1 0-1 0,-1-1-15 0,1 2 10 15,-2-2 0-15,0 3 0 0,0-2 5 0,-2 3 2 16,4-2 3-16,0 2-9 0,0-5-3 0,3 5-8 16,-1-2 2-16,2 2 7 0,-1-1-6 0,0 2-3 15,3-3-2-15,1 1-1 0,0 1-2 0,3 0-3 16,-3 0-3-16,4-1-2 0,-3-1 0 0,3 3-3 15,0-3 3-15,3-1 2 0,-3 2 2 0,0-1-5 16,4 0-1-16,-4 1-2 0,3-2 1 0,-1-1 1 16,2 1 0-16,1-1 1 0,0-2 0 0,3 2-2 15,-2-3 1-15,6 3 2 0,-1-3-4 0,1-3 1 16,-2 3 0-16,4-3-3 0,-1 1-8 0,2-2-11 0,-1 1-15 16,0-1-17-16,-1-1-17 0,4 0-20 15,-2-3-22-15,2 1-33 0,-2-1-146 0,0-3-305 16,-2-1 135-16</inkml:trace>
  <inkml:trace contextRef="#ctx0" brushRef="#br0" timeOffset="10237.98">16739 4050 121 0,'0'0'116'0,"0"0"-5"0,0 0-9 15,-2-3-18-15,2 3-6 0,0 0-8 0,0 0-12 16,0 0-10-16,0 0-3 0,0 0-4 0,0 0-2 0,0 0-18 16,-3 12 16-16,3-7-9 0,0-1 2 15,0 3 0-15,0 1-5 0,0-2 9 0,0 4-12 16,3 2 12-16,-2-1 2 0,0 1-2 0,-1 0-3 0,5 5 3 15,-5-2 8-15,4 2 0 0,-1-1-1 0,-1 0-6 16,-1-2 0-16,2 1-2 0,1 1-7 0,-3-4 3 16,2 0-14-16,-2-1 12 0,3 2-3 0,-3-1-1 15,3-2-2-15,-2 0-6 0,1 1 1 0,-1-3 0 16,0-1-1-16,-1 0-2 0,2-1 2 0,-2-2-11 16,2 1-11-16,-2 1-7 0,-1-2-13 0,1-2-20 15,0 3-18-15,-1-5-18 0,6 1-23 0,-6-1-136 16,0 0-261-16,0 0 116 0</inkml:trace>
  <inkml:trace contextRef="#ctx0" brushRef="#br0" timeOffset="10603.98">16769 4264 126 0,'-2'-4'153'0,"2"4"-19"0,0 0-9 0,4-5-12 16,1 2-7-16,-2 1-28 0,-3 2 6 0,9-6-10 16,-3 5-9-16,1 0-6 0,-1-2-7 0,-1 2-5 15,3 1 0-15,-1-3-4 0,1 3-9 0,-2 0 2 16,3 0-12-16,-9 0-1 0,9-1 4 0,0 2-8 16,-4-1-3-16,3 3-2 0,-3-3-1 0,5 3-16 15,-1 1 10-15,-4-1 0 0,-1 1 0 0,4-1 2 16,-2 2-4-16,-1-2 2 0,-1 1 1 0,1 1 4 15,-1 0-7-15,0 0 1 0,5-1 0 0,-8 1 0 16,4-1 1-16,-1 0-4 0,0-2-5 0,-1 3 9 16,0-3 0-16,0 1-11 0,1-1 7 0,-4-2 6 15,3 3-4-15,-1-1 0 0,-2-2 2 0,2 3-3 0,-2-3 3 16,3 4-3-16,-3-4-5 0,4 0-21 0,-4 0-22 16,2 5-15-16,-2-5-14 0,4 3-13 15,-4-3-29-15,4 1-95 0,-4-1-227 0,3 3 101 0</inkml:trace>
  <inkml:trace contextRef="#ctx0" brushRef="#br0" timeOffset="10849.98">17024 4197 145 0,'-3'-2'167'0,"3"2"-16"0,0 0-21 0,0 0-13 16,0 0-14-16,0 0-7 0,0 0-14 0,0 0-4 16,0 0-9-16,0 0-5 0,0 0-5 0,0 0-10 0,0 0 1 15,0 0-8-15,0 0 0 0,0 0-8 0,0 0-6 16,0 0 0-16,0 0-10 0,0 0-16 0,0 0-32 16,0 0-27-16,0 0-34 0,0 0-32 0,0 0-87 15,0 0-226-15,-5-6 101 0</inkml:trace>
  <inkml:trace contextRef="#ctx0" brushRef="#br0" timeOffset="11432.98">17221 4098 168 0,'-3'-4'167'15,"3"4"-18"-15,-1-3-24 0,1 3-2 0,0 0-8 16,1-6-14-16,-1 6-10 0,2-4-10 0,-2 4-7 0,2-4-11 15,-2 4-6-15,0 0-8 0,0 0-3 16,4-2-8-16,-4 2-5 0,0 0-5 0,0 0-10 16,6 9 1-16,-3-5 0 0,-2 0 1 0,3 2 2 0,0 2-4 15,0 0-2-15,-2 2 2 0,1 0 0 0,2-1-6 16,-1 2 2-16,-1 1 1 0,1 0 4 0,0-3-1 16,0 3 4-16,1-2-6 0,-1-1-1 0,0 1 2 15,0 1 1-15,-1-2-8 0,3 0 6 0,-4 1 0 16,2-2-1-16,0-1-10 0,-3 0 7 15,4-1 1-15,-4-2 0 0,2 3-5 0,-2-2 1 0,3 0 1 16,-4-3 6-16,1 4-8 0,2-5-19 0,-2 4-15 16,-1-5-14-16,4 3-8 0,-4-3-17 0,0 0-35 15,0 0-52-15,0 0-107 0,5-10-280 0,-1 3 124 16</inkml:trace>
  <inkml:trace contextRef="#ctx0" brushRef="#br0" timeOffset="12035.98">17346 4335 111 0,'0'0'120'16,"0"0"0"-16,0 0-3 0,0 0 0 0,0 0-5 15,0 0-4-15,0 0-5 0,0 0 3 0,0 0-8 16,0 0-8-16,10-10-3 0,-6 9-2 0,-4-3-2 15,5 1-4-15,-2-1-8 0,1-1-5 0,-2 1 1 16,2-1-5-16,0 2-8 0,-2-3-10 0,2 1-2 16,-1-2-4-16,1 1-5 0,1-3-1 0,-3 3-6 15,1 1 0-15,2-1 0 0,-3 1-10 0,2-1-2 16,-1 4 3-16,-1-5-7 0,2 2-5 0,-1 1-9 16,1-1-7-16,1 0-7 0,0-1-2 0,-1 2-15 15,0 2-1-15,1-4-7 0,0 2-4 0,1 2-11 0,-1-1-8 16,0-2 1-16,0 1-14 0,3 0 0 0,-4 0-1 15,1 4 0-15,0-1 1 0,-2-2-8 16,-3 3-3-16,6-2 1 0,-6 2-6 0,0 0-5 0,9-1-54 16,-9 1-168-16,0 0 75 0</inkml:trace>
  <inkml:trace contextRef="#ctx0" brushRef="#br0" timeOffset="12240.98">17532 4159 87 0,'0'4'39'0,"0"-4"-2"16,0 0 1-16,0 0 0 0,3 3-7 0,-3-3 7 15,0 5 6-15,0-5 8 0,4 4-3 0,-3 1-1 16,-1-1 14-16,0 1-4 0,3 2-4 0,-3-2 0 15,1 3 8-15,0-1-11 0,3 0 3 0,-4 3 1 16,4-2-8-16,-3-1 1 0,2 1-19 0,-2 0 16 16,4 0-2-16,-5-1 4 0,4 0-7 0,-4-1-2 0,1-2-3 15,2 1-4-15,-2 1 0 0,2 0-6 16,-3-3-11-16,1 1 9 0,-1 0-1 0,0-4 1 16,0 6-6-16,3-4 0 0,-3-2 3 0,1 2-15 0,-1-2-22 15,0 0-5-15,0 0-31 0,0 0-27 0,0 0-151 16,0 0-248-16,8-13 110 0</inkml:trace>
  <inkml:trace contextRef="#ctx0" brushRef="#br0" timeOffset="12446.99">17602 4013 170 0,'-2'-1'159'0,"2"1"-15"16,-2-7-13-16,2 7-20 0,1-6-12 0,2 3-5 0,-3 3-13 16,5-4-6-16,-1 2-19 0,-1-1-15 0,-3 3-23 15,12 0-19-15,-6-3-19 0,1 3-26 16,-1 0-29-16,2-2-99 0,-8 2-187 0,14-2 84 0</inkml:trace>
  <inkml:trace contextRef="#ctx0" brushRef="#br0" timeOffset="12718.98">17820 4013 53 0,'-1'5'120'0,"0"2"-6"0,-2 3-15 15,3 2-8-15,-1 0 3 0,2 0 2 0,-2 2-3 16,3 3-8-16,1-2-4 0,-2 0 2 0,4-1-6 15,0 3-9-15,-2-2-5 0,2-5-3 0,0 6-8 16,-4-4-5-16,2 0-1 0,0 1-7 0,-2-1-3 0,0-1-3 16,-1 2-3-16,3-2-3 0,-3 0-1 0,-2 1-1 15,2-3-2-15,-2 4 3 0,1-5-2 16,-1 2-12-16,0 0-16 0,0-4-18 0,1-2-20 0,-2 4-19 16,2-4-34-16,0-1-37 0,-4-1-97 0,5-2-246 15,-5 1 109-15</inkml:trace>
  <inkml:trace contextRef="#ctx0" brushRef="#br0" timeOffset="13041.98">17769 4233 56 0,'10'-2'127'0,"-2"-1"-12"0,-3 3-14 16,9 0-13-16,-1 2-2 0,-2-1-16 0,2 2-5 15,0 1-14-15,0 1-1 0,-2 2-1 0,1-2-19 0,-1 2 5 16,-2 2 1-16,0-2-7 0,1 1-1 0,-3 1-2 16,-1-1-3-16,1 0 6 0,0-2 1 0,-4 1-2 15,0-1 8-15,0-3-4 0,-2 2-1 0,3 2-1 16,-3-3 1-16,2-2 5 0,-3 2 5 0,0-4 0 16,5 6 0-16,-5-3 2 0,3 0-9 0,-3-3 0 15,1 4-3-15,-1-4-1 0,5 3-3 0,-5-3 0 16,1 2-7-16,-1-2 0 0,0 0 2 0,0 0-4 15,0 0 1-15,4 4-7 0,-4-4-16 0,0 0-13 16,0 0-14-16,0 0-11 0,0 0-13 0,0 0-25 16,0 0-21-16,0 0-146 0,5-9-267 0,-5 5 119 15</inkml:trace>
  <inkml:trace contextRef="#ctx0" brushRef="#br0" timeOffset="13233.98">18053 4066 159 0,'0'0'182'0,"3"-4"-19"0,-1 1-19 16,-2 3-19-16,0 0-8 0,11 0-14 0,-11 0-10 16,13 1-22-16,-5 1-32 0,-1 3-26 0,5-1-26 15,-3 1-39-15,0 2-25 0,-3-1-102 0,3 1-191 16,-3 3 84-16</inkml:trace>
  <inkml:trace contextRef="#ctx0" brushRef="#br0" timeOffset="13782.98">18203 4299 5 0,'0'0'166'15,"0"4"-4"-15,0-4-11 0,0 0-13 0,0 0-11 16,0 0-13-16,0 0 1 0,0 0-7 0,0 0-2 0,7 1-6 15,-7-1 1-15,0 0-5 0,10-1-8 0,-6-3-2 16,5 1-5-16,-3 2-6 0,1-4-2 0,2 1-8 16,-2 0-4-16,2-1-7 0,0-2-6 0,1-1-4 15,-1 1-5-15,0-3-1 0,2 3-2 0,-3-4-5 16,0 1-2-16,0 0-5 0,-2 0-1 0,0 1 0 16,0 1-9-16,-1-2 3 0,1 3 0 0,-2-3-3 15,-3 3-4-15,4 4-4 0,-5-1 0 0,4-1 0 16,-4 3-3-16,4-1-1 0,-4 3-7 0,1-4 3 0,-1 4-4 15,0 0 0-15,0 0 4 0,0 0-3 16,8 13 4-16,-7-8-4 0,2 1 1 0,-2 3-2 16,0 0 4-16,2 4-1 0,2-5 2 0,-4 4-1 0,-1 0-1 15,4-3 5-15,-4 4 1 0,4-3-4 0,-3 1 0 16,3-4-1-16,1 2-2 0,-2-3 2 16,-2-1 2-16,3-1-2 0,-2 1 3 0,2-1 0 0,0 0 0 15,0-3 4-15,0 2 0 0,2-3 0 0,-6 0-5 16,13-2 7-16,-5 0-6 0,-2-2 0 0,4-1 4 15,2-1-2-15,-2 0-5 0,1 0-1 0,-2-2 1 16,0 1 0-16,0 0-2 0,0 1 5 0,0 0-3 16,-2 3-3-16,1-2-2 0,-2 2 2 0,1-1 0 15,2 2-2-15,0-1 0 0,0 2-1 0,0 2 5 16,0-1 1-16,1 3-5 0,2 1-1 0,-6-1 1 16,3 4-1-16,-1-3 2 0,-1 2 4 0,1 4-4 15,0-4 4-15,-3 1-1 0,1 2-1 0,-1-1 1 0,-1-2 3 16,0 2 0-16,-2-1 0 0,1-2 2 0,-2 1 0 15,-1 1-8-15,-1-1-13 0,-2-1-17 16,0 2-22-16,-6 0-38 0,-2-1-33 0,-1 0-208 0,-4-1-364 16,-13-3 162-16</inkml:trace>
  <inkml:trace contextRef="#ctx0" brushRef="#br0" timeOffset="51113.15">20675 9220 36 0,'0'0'77'15,"0"0"-7"-15,0 0-9 0,0 0-7 0,0 0-5 16,0 0-1-16,0 0-6 0,0 0-4 0,0 0-3 0,0 0-2 16,0 0 1-16,0 0-13 0,0 0 3 15,0 0 0-15,0 0-3 0,0 0-1 0,0 0-3 0,0 0 4 16,-4-5 2-16,4 5-2 0,0 0 9 0,0 0-7 15,0 0 11-15,0 0 2 0,0 0 2 0,0 0-2 16,0 0 4-16,0 0-5 0,0 0 4 0,0 0-1 16,-7 5-1-16,7-5-1 0,0 0-2 0,0 0 2 15,0 0-7-15,0 0 4 0,0 0-5 0,0 0 0 16,0 0-2-16,0 0-3 0,0 0 1 0,0 0-4 16,0 0 4-16,0 0-3 0,0 0 4 0,0 0-1 0,0 0-1 15,0 0 7-15,0 0-5 0,0 0 0 0,0 0-1 16,0 0-4-16,0 0-1 0,0 0 0 0,0 0-7 15,0 0 1-15,0 0-4 0,0 0 0 0,0 0 4 16,0 0-9-16,0 0 3 0,0 0-4 0,0 0 0 16,0 0 1-16,0 0 1 0,0 0 1 0,0 0 1 15,0 0-7-15,0 0 1 0,13 5 4 0,-7-5-3 16,-6 0-1-16,16-3 5 0,-6 4 1 0,4-2 0 0,4 0-4 16,0 0 0-16,1-1 1 0,3-1 3 15,2 2-3-15,-2-2 2 0,6 1-5 0,1 2 2 0,1-3 0 16,-4 3-1-16,3 0 0 0,-9-2 1 0,10 2-7 15,-7 0 9-15,5 4-5 0,-8-3-2 0,2 0-4 16,-3 2-1-16,2-2-2 0,-1 0 2 0,-1 2 0 16,0-3 4-16,3 2 0 0,0-1-3 0,-3 1 0 15,1-2-2-15,1 2 3 0,-2 3 1 0,2-5-2 16,0 1 0-16,-3-2-2 0,3 2 1 0,-1-1 2 16,-2 1 2-16,0-2 0 0,1 1-3 0,-6-1 6 0,6-1 2 15,-2 1-5-15,0 0 3 0,-4 1-3 0,2 1 3 16,2 0-1-16,-3-1-3 0,-1-1 6 0,-3 0-7 15,4 1 5-15,-2-1-1 0,-1-1-1 0,1 2 3 16,-6 2 1-16,4-2 4 0,-3 0-7 0,-1-2 1 16,-6 2 0-16,10 0-3 0,-3-1 6 0,-7 1-4 15,9-1-3-15,-9 1 2 0,0 0 5 0,6 0-2 16,-6 0-2-16,0 0 0 0,5 1 1 0,-5-1-5 0,0 0-13 16,0 0-7-16,0 0-18 0,5 1-7 15,-5-1-18-15,0 0-14 0,0 0-7 0,0 0-36 0,-7 9-90 16,3-6-230-16,-3 0 101 0</inkml:trace>
  <inkml:trace contextRef="#ctx0" brushRef="#br0" timeOffset="52617.15">21128 9389 55 0,'0'0'113'0,"0"0"-10"16,-7-1-8-16,7 1-15 0,0 0-11 0,0 0-5 0,0 0 1 15,-7 1-14-15,7-1-10 0,0 0-1 16,-7 0-3-16,7 0-10 0,-5 3 1 0,5-3-4 15,-8 1-7-15,1 0 10 0,1-1 5 0,6 0-4 0,-9 3 3 16,4-3 9-16,5 0 1 0,-9 0 4 0,9 0 3 16,-10 0 1-16,10 0 1 0,-8 0-2 0,8 0 4 15,0 0-2-15,-9 0-1 0,9 0-3 0,0 0-6 16,-6-3-1-16,6 3-4 0,0 0-6 0,-8 0 3 16,8 0-4-16,0 0-3 0,-4-2-5 0,4 2 0 15,0 0-2-15,0 0-2 0,0 0-1 0,0 0 1 16,0 0-1-16,0 0 6 0,0 0-1 0,0 0 3 0,0 0-1 15,0 0-3-15,0 0 4 0,0 0-1 0,0 0-3 16,0 0 0-16,0 0 0 0,0 0-2 0,0 0-4 16,0 0 2-16,0 0-4 0,0 0-1 0,0 0-2 15,0 0 0-15,0 0-1 0,0 0-2 0,0 0 2 16,0 0-4-16,0 0 0 0,0 0 0 0,0 0 0 16,0 0 1-16,0 0-6 0,0 0 4 0,0 0 2 15,0 0-2-15,0 0-4 0,0 0 5 0,0 0 2 16,0 0-6-16,17-4 2 0,-12 3-3 0,3 1 3 0,0-2-2 15,3 2 1-15,1 0 2 0,3 0 1 0,-2-3-3 16,7 3-2-16,-3 0 4 0,1-1-2 0,1 2 1 16,-1-1 2-16,-1 0-1 0,-4 0-2 15,5 0-1-15,-4 3-2 0,-1-3 4 0,0 0-1 0,-3 2 0 16,5-2 0-16,-3 1 0 0,-1 0-2 0,-2 2-1 16,-1-5 1-16,-2 4 6 0,3 0-6 0,-1-2 2 15,-2 0 2-15,1 0-2 0,-7 0-3 0,9 3 4 16,-9-3-3-16,7 0 3 0,-7 0 0 0,7 0-4 0,-7 0 3 15,0 0 0-15,6 0-1 0,-6 0 1 16,0 0 5-16,0 0 0 0,5 2-5 0,-5-2-1 0,0 0 2 16,0 0-1-16,0 0 3 0,0 0-1 0,0 0 0 15,0 0-4-15,0 0 1 0,0 0 0 0,0 0 3 16,0 0-2-16,0 0 0 0,0 0 1 0,0 0-2 16,0 0 0-16,0 0-3 0,0 0 6 0,0 0-2 15,0 0-2-15,0 0 0 0,0 0 0 0,0 0 1 0,0 0 0 16,0 0-1-16,-18-5 1 0,18 5 0 0,0 0 2 15,0 0 1-15,0 0 0 0,0 0 1 16,0 0-5-16,0 0 0 0,0 0 0 0,0 0-1 0,0 0 1 16,0 0 0-16,0 0 2 0,0 0 0 15,0 0-1-15,0 0-1 0,0 0 2 0,0 0 0 0,0 0-1 16,0 0 2-16,0 0-2 0,0 0 2 0,0 0-3 16,0 0 0-16,0 0 3 0,0 0-3 0,0 0 2 15,0 0-2-15,0 0 0 0,0 0 3 0,0 0-1 16,0 0 0-16,0 0 0 0,0 0-3 0,0 0 2 15,0 0-1-15,0 0 2 0,0 0 0 0,0 0 0 0,0 0-2 16,0 0 2-16,0 0-1 0,0 0 6 16,0 0-4-16,0 0 2 0,0 0 0 0,0 0-1 0,0 0-4 15,0 0 2-15,0 0 2 0,0 0-1 0,0 0 0 16,0 0 2-16,0 0 1 0,0 0-1 0,0 0 2 16,0 0-2-16,0 0-2 0,0 0 3 0,0 0 0 15,0 0-1-15,0 0-1 0,0 0-2 0,0 0 0 16,0 0-3-16,0 0 3 0,0 0 0 0,0 0 0 15,-5 5 1-15,5-5 1 0,0 0 0 0,0 0 0 16,-4 0-3-16,4 0 2 0,0 0-1 0,0 0-1 0,0 0 0 16,0 0-1-16,0 0 5 0,0 0 0 15,0 0-1-15,0 0 2 0,0 0-4 0,0 0 4 16,0 0 0-16,0 0-4 0,0 0-2 0,0 0 1 0,0 0-1 16,0 0 2-16,0 0 1 0,0 0-1 0,0 0 1 15,0 0-2-15,0 0 1 0,0 0-1 0,0 0-4 16,0 0 10-16,0 0-6 0,0 0 0 0,0 0 0 15,0 0-2-15,0 0 2 0,0 0 0 0,0 0-3 0,0 0 1 16,0 0 4-16,0 0 0 0,0 0-2 16,0 0 2-16,0 0-3 0,0 0-2 0,0 0 5 15,0 0-1-15,0 0 0 0,0 0 1 0,0 0 1 0,0 0-2 16,0 0 0-16,0 0-1 0,0 0 2 0,0 0 2 16,0 0 2-16,0 0-5 0,0 0 2 0,0 0 0 15,0 0 0-15,0 0 2 0,0 0 0 0,0 0-6 16,0 0 2-16,0 0-2 0,0 0 4 0,0 0-3 15,0 0 0-15,0 0 0 0,0 0 2 0,0 0 1 16,0 0-2-16,0 0-1 0,0 0 0 0,0 0 0 16,0 0-2-16,0 0 5 0,0 0-2 0,0 0-5 15,0 0 4-15,0 0 2 0,0 0 0 0,0 0 1 16,0 0-1-16,0 0-1 0,0 0 0 0,0 0 3 0,0 0-4 16,0 0 4-16,0 0-1 0,0 0 0 0,0 0-2 15,0 0 3-15,0 0-4 0,0 0 1 0,0 0-1 16,0 0 1-16,0 0 0 0,0 0-1 0,0 0 3 15,0 0-2-15,0 0 0 0,0 0 2 0,0 0 0 16,0 0-3-16,0 0 0 0,0 0 1 0,0 0-2 16,0 0 2-16,0 0-4 0,0 0 2 0,0 0 0 15,0 0 1-15,0 0-2 0,0 0-1 0,0 0-7 0,0 0-2 16,0 0-9-16,0 0-9 0,0 0-4 0,0 0-9 16,0 0-8-16,0 0-12 0,0 0-8 15,0 0-9-15,0 0-19 0,0 0-5 0,0 0-11 0,0 0-30 16,0 0-83-16,0 0-246 0,-10-2 109 0</inkml:trace>
  <inkml:trace contextRef="#ctx0" brushRef="#br0" timeOffset="54410.15">6836 10542 104 0,'0'0'115'0,"0"0"-11"0,0 0-13 16,-5 0-5-16,5 0-12 0,0 0-6 0,0 0-7 15,0 0-4-15,0 0-9 0,0 0 2 0,0 0-2 16,0 0 0-16,0 0-7 0,0 0-3 0,0 0-7 0,0 0 5 16,0 0-5-16,0 0-7 0,0 0 8 0,18 0-2 15,-18 0-1-15,0 0-6 0,0 0-3 16,6-2 4-16,-6 2-4 0,0 0 8 0,5-1-9 0,-5 1 0 15,0 0 1-15,10-3-1 0,-10 3 3 0,9-1-4 16,-4 1 3-16,1-2-5 0,1 0 3 0,1 0 6 16,3 0-5-16,1 1 3 0,3-3-1 0,2 1-2 15,-1-1 8-15,2 0-4 0,3 0 3 0,2 0-1 16,6-4-1-16,-1 3-3 0,4-1 6 0,4-2-5 16,0 3 2-16,0-2-5 0,2-1-1 0,14-1-1 15,1 2-2-15,0-3 1 0,0 5-2 0,-14 2-1 0,15-5-5 16,-4 5-14-16,-8 2 6 0,8-5-6 0,1 3 5 15,0-3 2-15,-14 4-5 0,0-1 2 0,2 2-3 16,0-5 2-16,2 0 4 0,-4 1-2 0,0-2-2 16,3 2 1-16,-2 0 0 0,-1-3-3 0,16 4 11 15,-16-1-6-15,-1 0 3 0,-1 0-2 0,-3 3 0 16,0-1 3-16,-5 2-5 0,-8 0 0 0,1 2 3 16,-1 0-1-16,-2 0 0 0,-5-1 0 0,1 2-7 15,-4 0 8-15,-2-2 1 0,1 2-2 0,-2-1-5 16,-3 1 0-16,2-1 5 0,0 0-4 0,-2 2-16 15,-3-3 4-15,7 2-8 0,-3-2-12 0,-3 3-7 0,-1-3-16 16,8 2-17-16,-4 0-17 0,-2 0-23 16,-2-2-143-16,8 2-279 0,-3-1 124 0</inkml:trace>
  <inkml:trace contextRef="#ctx0" brushRef="#br0" timeOffset="55939.15">12555 10718 112 0,'-6'4'118'15,"6"-4"-10"-15,-9 0-4 0,9 0-10 0,-9-4-5 16,9 4-14-16,-5 0 4 0,5 0-3 0,-7-1-5 16,7 1-9-16,0 0 0 0,0 0-5 0,-10 0-4 15,10 0 0-15,0 0-5 0,0 0-3 0,-7 0-5 0,7 0 1 16,0 0-4-16,-7-2-3 0,7 2-5 0,0 0-4 15,0 0-3-15,0 0 2 0,0 0-5 0,0 0 0 16,0 0-11-16,0 0 7 0,0 0-1 0,0 0 2 16,0 0-4-16,0 0 4 0,26-3-1 0,-16 2-5 15,3 0 5-15,6-6-1 0,-1 4-3 0,5 1-5 16,6-3 7-16,2 1-2 0,1-3 2 0,0-1-6 16,4 1 5-16,1-3 2 0,1 3-24 0,12-4 2 0,-1 0 2 15,-14 9-1-15,6-6-2 0,-2 1 4 16,-1-3-4-16,-2 6-1 0,-1-3-7 0,-3 4-6 0,0-2-6 15,0 3-2-15,-2 0-6 0,-2-2-6 0,-8 1 0 16,3 2-2-16,-2-1 7 0,-1 2 2 0,2-3 3 16,-3 2 3-16,-2 0 4 0,2 0 1 0,-6 2 6 15,1-2 0-15,-4 1 4 0,1 0 0 0,-2 0 13 16,-1-1 12-16,0 1-2 0,0 0-4 0,0-1 6 16,1 1 3-16,-2 0-2 0,1-2 3 0,1 1 0 15,0 0 4-15,0 0-9 0,0 1 6 0,-1-4-8 0,-2 8-3 16,7-8-4-16,-5 4 5 0,1 0 1 0,1 0-1 15,-1 0-4-15,-1-1-1 0,-2 1 8 0,2-1-6 16,-2 1-2-16,-6 0 0 0,10 0 4 0,-10 0 2 16,8 1-6-16,-8-1 8 0,7 0 1 0,-7 0 7 15,0 0 2-15,0 0 5 0,7-1 6 0,-7 1-3 16,0 0 2-16,0 0-5 0,0 0 5 0,0 0-6 0,0 0 1 16,0 0 0-16,0 0-4 0,0 0-1 0,0 0-4 15,0 0 2-15,0 0-2 0,0 0 0 16,0 0-8-16,0 0 0 0,0 0 1 0,0 6-7 0,0-6-1 15,0 0 0-15,0 0-4 0,0 0 0 16,0 0-3-16,0 0 4 0,0 0-1 0,0 0-3 0,0 0-2 16,0 0-7-16,0 0-8 0,0 0-6 0,0 0-9 15,0 0-19-15,-4 6-15 0,1-4-21 0,0 0-139 16,-4 3-254-16,2-3 112 0</inkml:trace>
  <inkml:trace contextRef="#ctx0" brushRef="#br0" timeOffset="57332.16">18580 10677 50 0,'0'0'133'0,"-5"1"-9"0,5-1-8 0,0 0-9 16,-7 0-15-16,7 0-8 0,0 0 9 0,0 0-7 15,0 0-3-15,0 0-10 0,0 0 1 0,0 0 2 16,-8 1-8-16,8-1 2 0,0 0 0 0,0 0-8 15,0 0-5-15,0 0 0 0,0 0 0 0,0 0-10 0,0 0-4 16,0 0-3-16,0 0-5 0,0 0-3 16,0 0-6-16,0 0 1 0,0 0-6 0,0 0 1 0,0 0-1 15,0 0 1-15,0 0-5 0,0 0-1 0,0 0-1 16,0 0-1-16,0 0 2 0,0 0-3 0,0 0 1 16,0 0-2-16,0 0 0 0,0 0 4 0,0 0-1 15,-2 3-1-15,2-3 3 0,0 0-8 0,0 0 6 0,0 0 0 16,-10 3 1-16,10-3-2 0,0 0-1 0,0 0-2 15,0 0 3-15,-10-3-5 0,10 3 1 0,-7 3-1 16,7-3 1-16,0 0-5 0,-8 0 3 0,8 0-5 16,0 0 0-16,0 0 4 0,-6 1 0 15,6-1-5-15,0 0 1 0,-3 3 2 0,3-3-1 0,0 0-2 16,0 0 1-16,0 0-1 0,0 0 1 0,0 0-5 16,0 0 3-16,0 0-2 0,0 0 4 0,0 0 0 15,0 0 1-15,5 6 2 0,-5-6-1 0,9 3-3 16,0-3 2-16,1 1-1 0,2 0 1 0,2-1-1 0,5 0 3 15,4 0-1-15,0 0-1 0,5-1 0 16,1-4 1-16,2 3 4 0,1-4-5 0,3-1-19 0,0 2 4 16,1 0 8-16,5-2 3 0,-3 0 0 0,-1 3 5 15,4-2-3-15,-4 1 0 0,-1-1 0 0,1 1 1 16,-1 2-3-16,-2 1 2 0,-2-1 3 0,0-1-3 16,-5 1-3-16,0 1 3 0,-5 1-1 0,-1 0-1 15,-4 0 2-15,1 1 2 0,1-2-3 0,-5 1 0 16,-3 1-2-16,1-1 1 0,-2 1 0 0,-1-1 2 15,4 2-2-15,-5-2 0 0,-2 1 1 0,0 1-2 0,-6-1 4 16,12-1-4-16,-12 1-1 0,5-2 4 0,2 2 1 16,-7 0-4-16,0 0 1 0,10-1-2 15,-10 1 4-15,6 0-5 0,-6 0 4 0,7 1 2 0,-7-1-2 16,0 0-3-16,0 0 1 0,6 0 0 0,-6 0-1 16,0 0 2-16,9 0-1 0,-9 0 2 0,0 0-2 15,0 0 0-15,0 0 3 0,8 2-2 0,-8-2 2 16,0 0-1-16,0 0-1 0,6 0-2 0,-6 0 2 0,0 0-2 15,0 0 0-15,0 0 0 0,5 1 4 0,-5-1-3 16,0 0 4-16,0 0-3 0,0 0 2 0,0 0-3 16,0 0 1-16,0 0-3 0,3 4-10 0,-3-4-9 15,0 0-15-15,0 0-13 0,0 0-17 0,-2 5-14 16,2-5-21-16,0 4-22 0,0-4-21 0,-1 8-154 16,0-4-325-16,1-4 144 0</inkml:trace>
  <inkml:trace contextRef="#ctx0" brushRef="#br0" timeOffset="62260.17">4965 11747 46 0,'0'0'43'0,"-10"0"-3"15,10 0-3-15,-4 4-5 0,0-1-3 0,4-3 6 16,-5 5-13-16,3-1-5 0,0-2 2 0,1 2-3 16,-4-1-3-16,5-3 0 0,-3 8 7 0,2-5-7 15,-1 0-4-15,0 0 1 0,2-3-4 0,-1 7 4 16,1-5-6-16,0-2-1 0,-3 5 1 0,3-5 2 16,3 6-4-16,-3-6-1 0,0 3 0 0,0 1 1 15,0-4-3-15,0 4 3 0,0-4-2 0,3 3-1 16,-2 0 4-16,-1-3-2 0,5 5 9 0,-3-2-10 15,2-1 0-15,0 0 3 0,0 0 0 0,1 4-1 16,-1-5-2-16,1 2 1 0,1 1 1 0,2-3 1 16,-3 2 2-16,6 1-4 0,-4-2 1 0,2 1 4 15,3-2 0-15,-1 0-6 0,-1 2 7 0,2-3-4 16,0 3 4-16,1-2-2 0,0-1 1 0,0 1-7 16,2 1 5-16,1 0-2 0,-3-2-2 0,4 3 7 0,1-3-5 15,-4 1 6-15,7 1-5 0,-9 0-1 0,8 0-2 16,-4-1 3-16,2 1 1 0,0 2-4 0,-5-1 5 15,4-1-1-15,0 1-2 0,1 0-3 0,0-1 4 16,-4 2-2-16,-1-1 0 0,5-2-2 0,-2 2 5 16,-2-1-5-16,-2 2-1 0,3-2 4 0,2 1-1 15,-3-1 1-15,3-1-1 0,-2 0-1 0,2 0 6 16,-4 2-5-16,4-3 3 0,-2 0-3 0,5 0 2 16,-1 0 2-16,-1-1-1 0,1-1-4 0,1 1 3 15,-1 0 3-15,1 0-4 0,1-1 3 0,7-1 0 16,-6-1-4-16,-1 2-5 0,-1 1 10 0,-1 0-2 15,2 0-2-15,-1-2 0 0,2 3-2 0,-2-2 2 16,2 0 0-16,1 2-2 0,0-3 0 0,-5 5 4 0,5-4-2 16,-1 2 4-16,-4 0-2 0,2-1 0 15,0 2-4-15,-2 1 6 0,1-2-6 0,-2 1 1 16,2 0 0-16,0 0-3 0,-2-1 0 0,2 0 3 0,-1 2 0 16,3-2 0-16,-2 1-2 0,1 2 5 0,1 0-4 15,5 2 4-15,1-2-4 0,-5-1 0 0,1 0 4 16,5 1-3-16,2-2-1 0,1-1 5 0,0-1-3 15,-1 1 3-15,-4-3-7 0,-4 1 8 0,-3 2-4 16,2-2 1-16,-2 1-1 0,-2-1-4 0,-2 0 4 16,-2 0-2-16,1 0 3 0,-2 0 8 0,1-1-10 15,1 2 1-15,-1-3 4 0,6 0-9 0,-6 0 3 16,6 1 5-16,0-2-6 0,-2 1 3 0,5 1-1 0,-2-2-5 16,8-5 8-16,-7 6-5 0,0 0-4 15,1 0 4-15,6-2 2 0,-1 3 1 0,-5 2-2 16,7-3 2-16,-2 2-6 0,-5 2 0 0,0 0 4 0,0 2 3 15,0 0-10-15,1 1 11 0,5-3 1 0,-7 3-7 16,-1-1 6-16,2 1-4 0,-3-2 3 0,0-1 2 16,-1 1-4-16,-5-1 3 0,0-1-2 0,1 0-3 15,-1 0 2-15,0-3 2 0,3 1 0 0,-2 2 0 16,1-5 4-16,3-1-3 0,0 2 7 0,4-1 8 16,-2-2 0-16,7-4-1 0,0 3-3 0,1-1-1 15,0-1-5-15,-1 2 2 0,1 1 0 0,1-1-2 16,0 1 2-16,-1-1-3 0,-2-1 1 0,3 2-2 15,0-1-2-15,-5 2 2 0,-2 2 0 0,-3 0-5 0,3 1-1 16,-4 2 2-16,1 0-4 0,-6 2 6 16,-1-1-2-16,0 2-2 0,-2-1 0 0,2 3 0 15,-3 1 0-15,-2 0-2 0,2-3 1 0,-5 3-9 0,1-2 11 16,0 0-4-16,2 3 7 0,-5-2-1 0,3-1 7 16,2 2 0-16,-2-4-3 0,-1 3-3 15,1-3 8-15,-5 0 3 0,14 0 10 0,-6 0-6 0,3 0-3 16,0-3-3-16,6 1 8 0,2-2-3 0,2 1-11 15,-3 1 2-15,1-1 1 0,0 3-1 0,-1-2-2 16,1 4-1-16,-2-2-1 0,-1 0 2 0,4 3-2 16,0-3-3-16,-4 2 0 0,1 0 3 0,1-1-1 15,-5 1-5-15,-1 1 3 0,0-2 0 0,-2 2-6 16,3 0 6-16,-7-3 4 0,2 1-5 0,0-1 1 16,-2 1-1-16,-1 1 0 0,-5-2-4 0,8 0 2 15,-8 0 3-15,5 1-2 0,-5-1 0 0,0 0-12 16,5 1-13-16,-5-1-5 0,5 5-20 0,-5-5-13 0,-5 6-29 15,3-2-77-15,-5 1-181 0,2-2 81 16</inkml:trace>
  <inkml:trace contextRef="#ctx0" brushRef="#br0" timeOffset="-22304.94">15681 14555 24 0,'-9'0'191'16,"9"0"-10"-16,-8-2-12 0,6 0-2 0,2 2-9 16,-7-3-10-16,7 3-6 0,-5-3-5 0,2 1-10 0,3 2-15 15,-5-7 1-15,3 6 0 0,2 1-1 16,-2-6-5-16,2 6-8 0,0-8-9 0,1 5-12 16,0-3-7-16,3-1-5 0,2 2-6 0,1 0-5 0,0-2-6 15,2 2-3-15,0-2-6 0,2 2-5 0,0 0-3 16,2 1-4-16,-2 0 0 0,3 3-5 0,-1 1 0 15,-3 0-6-15,3 1 2 0,0 4-7 0,-3-2 2 16,-1 4-2-16,0 0-1 0,-1 1-3 0,-1 1 1 16,1-1-1-16,-3 1 0 0,-1 3-1 0,0-2-5 15,-3 4 7-15,-1-3-4 0,-1 1 4 0,-3 4-3 16,-1-1-2-16,0-3 0 0,-2-3 0 0,-3 4 0 16,1 0-1-16,0-2 3 0,-1-2-1 0,1-1-1 0,0 0-2 15,-1-2 3-15,0 3-1 0,1-3-4 16,-3-1 1-16,5 1 3 0,0-3 1 0,2-2-8 0,1 1-1 15,0 3 4-15,-1-4 1 0,5-1-1 0,-5 1 3 16,5-1 4-16,-5 4 0 0,5-4 7 16,0 0 1-16,-5 1 4 0,5-1 0 0,0 0 1 0,0 0 1 15,0 0 2-15,0 0-2 0,0 0 1 0,-5-6-3 16,5 6-4-16,0 0 1 0,1-8-4 0,-1 8 1 16,0 0-3-16,4-4-2 0,0 0-2 0,0 1-1 15,1-2 0-15,4 0 0 0,0-4 1 0,2 3 0 16,6 2-1-16,-2-3-6 0,3 0-4 0,-4 2-15 0,5 0-3 15,0 1-4-15,-2-1-7 0,2 2-2 0,-2 1-3 16,-5 0-5-16,3 0 3 0,1 1 2 16,1-2 3-16,-4-1 5 0,-2 1 1 0,-2 2 2 0,2-3 4 15,1 2 0-15,-3-2 5 0,-4 3 2 0,0-1 1 16,-1-1 4-16,1 1-1 0,-1-1 3 0,0-1 1 16,2 0 2-16,-3-2-2 0,-2-1 2 0,0 3 0 15,2-1 0-15,-2 0 4 0,2 2 0 0,-2 1 0 16,2-2 1-16,-2 1-1 0,-1 3 4 0,0 0-2 15,4-6 4-15,-4 6-2 0,0 0-1 0,0-2 1 16,0 2 0-16,0 0-1 0,-9-1 1 0,9 1-1 16,0 0 3-16,-12 3-2 0,6 0 2 0,1 2 3 0,1-3-1 15,-3 0 3-15,1 1 1 0,1 0 0 16,1 4 4-16,-1-4 0 0,3 1 0 0,-2 1 1 16,1-1-7-16,0 0-1 0,2 0 1 0,1 0-1 0,0 1-1 15,-2 0 4-15,2 1-5 0,2-1 1 0,-1 0-1 16,2-1 3-16,0 0-2 0,3 1 0 0,-1-2-1 15,4 1 0-15,0-1-1 0,1-2 1 0,4-1-1 16,-3-1 0-16,0-2 1 0,3 0 0 0,-1-1-1 16,-2 0 0-16,1-2-3 0,1 2 2 0,-3-1 1 15,-2 0-1-15,-2 0 2 0,1-2-3 0,-1 3 3 16,-2-1-1-16,-2 0 0 0,1 0 3 0,-1 0-3 16,-2 1-3-16,0-1 2 0,0 0-1 0,0 5-1 0,-7-5 2 15,1 2-4-15,-1-1 2 0,0 0 2 16,0 2-2-16,-2-1 3 0,0 2 2 0,-1 0-1 0,1 1-2 15,-4 0 2-15,0 0-1 0,-1 1 0 0,3 1-2 16,0-1-1-16,0 0-1 0,3-1-9 0,0 3-21 16,3 0-19-16,1 1-21 0,2 1-22 0,0-2-26 15,2 2-35-15,4-2-24 0,-1-1-48 0,3 1-118 16,5-3-372-16,0 0 165 0</inkml:trace>
  <inkml:trace contextRef="#ctx0" brushRef="#br0" timeOffset="-21972.94">16238 14538 52 0,'0'0'168'0,"0"0"-11"0,0 0-5 15,0 0 0-15,0 14-8 0,-4-5-12 0,3 0-11 0,-2-1-8 16,3 1-6-16,-1 1-9 0,1 0-13 0,0 1-2 16,4-1-6-16,-3 0-6 0,3-1-7 0,0-1-7 15,1-1-7-15,3-1-4 0,-2 1-3 0,3-3-1 16,0 0-7-16,5-1-2 0,-2-3-3 0,2 0-2 15,-2-1-1-15,0-4-4 0,5 1-6 0,-6-1 4 16,2-2-5-16,-4 2 0 0,0-3-2 0,0 0 1 16,-3-1-3-16,-1 1-1 0,-4-2-1 0,2 1 1 15,-7-1 0-15,2 2 3 0,-2 2 2 0,-1-4 9 16,-3 5-4-16,0 0-1 0,1 0 1 0,-1 4 2 16,-3-2-2-16,-1 1-4 0,-1 0 2 0,3 2-5 0,0 0-2 15,1 2 0-15,1-2-4 0,3 1-2 0,-1 1-18 16,-1-2-16-16,7 0-15 0,-6 3-13 0,1 2-14 15,2-1-22-15,2-2-24 0,0 2-28 0,1-4-37 16,0 0-128-16,0 0-334 0,9 0 147 0</inkml:trace>
  <inkml:trace contextRef="#ctx0" brushRef="#br0" timeOffset="-19255.76">17675 14247 43 0,'0'0'155'0,"-3"3"-7"16,3-3-5-16,0 0-7 0,0 0-10 0,0 0-8 15,0 0-8-15,0 0-3 0,0 0 1 0,-1 3-8 16,1-3-4-16,0 0 0 0,0 0-1 0,0 0-2 16,0 0-9-16,0 0-4 0,-11-1-9 0,11 1-8 0,0 0 1 15,-14-2-3-15,14 2-4 0,-7 0-4 16,7 0 2-16,-7-3-4 0,7 3-2 0,-6-3 2 16,1 0-1-16,5 3-10 0,-4-2 5 0,3-1-7 0,-2 1-3 15,3 2-3-15,0 0-2 0,0-8-4 0,0 8-1 16,8-5-4-16,-1 2-8 0,0 2 3 0,1-2-1 15,-1 1-1-15,3-1-3 0,2 1 2 0,-4 2-4 16,0-1 1-16,3 4-3 0,-4-3-2 0,4 3 0 16,-4 1-6-16,1-3 0 0,1 4-2 0,1-1-1 15,-1 3 0-15,-4-2-4 0,-1 1 2 0,-3 2 1 16,4-3 1-16,-1 3-2 0,-5-3 0 0,-2 3-1 16,-2 0 2-16,3-2 0 0,-6 3 1 0,4-1-2 15,-5 1-2-15,-1-2-2 0,2 1 3 0,-1-1-1 16,1-2 2-16,-1 1-2 0,0 1 4 0,0-3-2 0,2 1 4 15,0-4-3-15,1 3 6 0,1-2-4 16,0 0 2-16,0 1 0 0,1 0 0 0,2-1 0 0,2-2 0 16,0 0-1-16,-8 2-3 0,8-2 4 0,0 0 2 15,0 0-4-15,0 0 2 0,0 0-4 0,9-10 2 16,0 5 0-16,-1 0-5 0,-1-2-9 0,2 2-1 16,9-2-4-16,-6 2 0 0,0 0-1 0,1 1-5 15,5-1 0-15,-5 1 2 0,2-2 4 0,-2 4 1 16,0 0 0-16,-3 1 5 0,0 0-4 0,-2 1 6 0,1 1-1 15,-3-1 1-15,1 3 2 0,-2-1-1 16,0 1 5-16,0 2 2 0,-1-1 1 0,0 3-4 16,-2-1 4-16,2 1 1 0,-1-1-1 0,1 0 2 0,-3 3 5 15,1-1-6-15,1-1 6 0,-2-2-5 0,2 2 2 16,-1-1 1-16,-1-2 0 0,1 3 1 0,0-3 2 16,5-1-1-16,-3 0-2 0,-2 0 3 0,3-2-1 15,-5-1-6-15,10 1 5 0,-10-1-10 0,8-3-5 16,-3-1-1-16,0 1 3 0,0 0-9 0,-1-6 2 15,0 5 3-15,0-2-2 0,-3-2 8 0,0 2-4 16,2-4 3-16,-3 2-3 0,0 0 7 0,-3 0-2 0,2 3 2 16,-3-3 7-16,3 1 0 0,-3 1 0 0,-1 0 7 15,0 1 12-15,0 1-2 0,1-1-1 16,-4 2-6-16,3-1 3 0,-4 1-1 0,0-1-1 0,4 1-3 16,-4 3-2-16,4-1-3 0,5 1 0 0,-7-2-12 15,7 2-28-15,0 0-30 0,-12 3-37 0,12-3-77 16,-4 0-126-16,4 0-330 0,0 4 146 0</inkml:trace>
  <inkml:trace contextRef="#ctx0" brushRef="#br0" timeOffset="-18747.75">18071 14374 11 0,'-2'5'160'16,"2"-5"-8"-16,0 0-5 0,-2 4-9 0,2-4-3 16,0 0-5-16,0 0-1 0,0 0 3 0,0 0 3 15,0 0 1-15,-3 2-4 0,3-2-7 0,0 0-12 0,0 0-15 16,0 0-3-16,0 0-8 0,-4-11-6 0,4 11-10 15,0-6-6-15,0 6-9 0,4-6-8 16,0 2-2-16,1-2-6 0,1 4-3 0,1-3-5 0,1 2-3 16,-1 2-3-16,5-2-2 0,-1 3-4 0,-2 0 0 15,5 0-4-15,-5 2 1 0,2-1-7 0,1 3-2 16,-2-4-6-16,2 5-6 0,-2-3-1 0,-1 1-2 16,1 1 0-16,-3-1-3 0,-1 1 1 0,-1-2 1 15,-1 1 1-15,0-1 0 0,1 1-2 0,-3-3 6 16,2 3-1-16,-4-3-2 0,0 0-2 0,4 5 3 15,-4-5-1-15,4 1 2 0,-4-1 0 0,0 0 1 16,5 1 1-16,-5-1 1 0,0 0-4 0,13-3 7 16,-8-1-3-16,1 1 0 0,1 0 1 0,-1-1-14 0,3 1 0 15,0-4-7-15,-2 4-3 0,0-1-8 0,1-1-2 16,-2 1 5-16,3-2 0 0,-5 2 4 0,2 0 3 16,-2-1 0-16,1 1 3 0,-1 0 2 0,0 1-2 15,1-1-10-15,-4 2-16 0,3-1-22 0,1 1-20 16,-1 0-34-16,1-1-60 0,-1 0-107 0,1 0-312 15,5 2 138-15</inkml:trace>
  <inkml:trace contextRef="#ctx0" brushRef="#br0" timeOffset="-18152.75">18579 14239 178 0,'-8'-1'183'0,"8"1"-4"0,0 0-10 0,0 0-15 0,-7 0-7 16,7 0-9-16,0 0-8 0,-8-2-2 0,8 2-14 15,0 0 4-15,-4-2-6 0,4 2-7 16,0 0-9-16,-2-5-11 0,2 5-5 0,0 0-6 0,0 0-6 16,8-8-8-16,-7 5-8 0,6 2-2 0,-2-4-7 15,3 2-5-15,2 0-7 0,3 1-2 0,-3-1 0 16,4 3-4-16,-1 0-2 0,-4 1-3 0,4 1-4 16,-3 1-4-16,-1-1-6 0,3 3-3 0,-7-1-3 15,1 1-4-15,-2 1-1 0,0 1-2 0,-3-2 2 16,3 2 0-16,-4 0 1 0,-3 0-1 0,1 0 0 15,-1-3 2-15,-2 2-4 0,-1-1 4 0,-1 0-3 16,-3 0 1-16,0-2 2 0,1 2 2 0,0-3-4 16,4 1 4-16,-3-3 1 0,3 2-1 0,1 0-1 0,4-2-3 15,0 0-3-15,0 0-4 0,0 0-8 0,0 0-9 16,17 0-7-16,-6 0-2 0,1 1-6 0,-2 1-8 16,3 0 4-16,0-2 2 0,-1 2 2 0,-1 1 1 15,0 0 6-15,1 1 4 0,-5-2 2 0,0 1 6 16,-2-1 3-16,0 4 11 0,-1-2 10 0,-2 1 3 15,-2 0 14-15,-2-1 21 0,-1 3 6 0,-3-4-4 16,-3 4-1-16,0-1 4 0,-2-2 5 0,0 0 2 16,1-3-2-16,0 5-4 0,0-3-6 0,-2-1-6 15,6-1 1-15,1 0-8 0,1 0-14 0,4-1-15 0,0 0-10 16,0 0-22-16,0 0-24 0,0 0-26 0,0 0-23 16,20-2-32-16,-10 1-48 0,-3-3-131 15,4 2-347-15,0-3 153 0</inkml:trace>
  <inkml:trace contextRef="#ctx0" brushRef="#br0" timeOffset="-17865.76">18885 14321 86 0,'-2'4'220'0,"2"-4"-17"0,-1 5-18 0,0-2-22 0,1-3-10 16,0 9-4-16,1-4-9 0,2-1-15 0,-1 1-10 15,5-2-19-15,0 2-1 0,2-1-15 0,5-3-4 16,3 2-8-16,1-3-4 0,-2 0-9 0,3-1-9 16,-1-2-4-16,-4 1-10 0,3-5-1 0,-6 2-7 15,-2-2 0-15,-1 3-5 0,-3-2-1 0,0-1 3 16,-2 1-3-16,-3-2-2 0,-3 3 2 0,-3-2-1 16,-2 0-4-16,-1 0 8 0,-5 3 0 0,4-2-2 15,-10 1 2-15,4 3-6 0,2-1-1 0,3 5-19 16,-1-2-18-16,2 1-37 0,2 1-46 0,1 0-75 15,1 0-177-15,-2 3-389 0,3-5 172 0</inkml:trace>
  <inkml:trace contextRef="#ctx0" brushRef="#br0" timeOffset="-7354.74">18133 15575 110 0,'-6'1'132'0,"6"-1"-13"16,0 0-10-16,0 0-14 0,0 0-10 0,0 0-5 15,-7 1-4-15,7-1-12 0,0 0-2 0,0 0 2 16,0 0-2-16,0 0 9 0,0 0-9 0,0 0 8 16,0 0 3-16,0 0 3 0,0 0 2 0,0 0 2 15,0 0 2-15,-3 2-1 0,3-2-8 0,0 0-7 16,0 0-7-16,0 0-3 0,0 0-8 0,0 0-4 16,0 0-4-16,0 0-3 0,0 0-4 0,0 0-2 15,0 0-4-15,0 0-3 0,0 0-1 0,0 0-4 16,-7-4-2-16,7 4-3 0,0 0 1 0,0 0-2 0,0 0-1 15,0 0-1-15,0 0 3 0,0 0 1 16,0 0 2-16,0 0 3 0,0 0 2 0,0 0 3 16,0 0 0-16,0 0-5 0,0 0-1 0,-1-4-2 0,1 4 0 15,0 0-2-15,0 0-1 0,0 0-1 0,0 0-2 16,0 0-2-16,0 0-1 0,0 0 1 0,0 0-2 16,0 0-1-16,0 0-2 0,0 0-1 0,0 0 0 15,0 0-1-15,0 0 3 0,0 0-2 0,0 0-2 16,0 0 5-16,0 0-3 0,0 0 3 0,0 0 4 15,0 0-1-15,0 0 3 0,0 0-1 0,0 0-1 16,0 0 2-16,0 0-2 0,0 0-4 0,0 0-1 16,0 0 1-16,0 0 0 0,0 0 1 0,0 0-1 15,0 0-2-15,0 0-2 0,0 0 1 0,0 0 0 16,0 0-3-16,0 0 1 0,0 0 1 0,0 0 2 16,0 0-3-16,0 0 0 0,0 0 0 0,0 0 2 0,0 0 0 15,0 0-3-15,0 0 1 0,0 0-3 0,0 0 4 16,0 0 0-16,0 0 2 0,0 0-2 0,0 0-2 15,0 0 4-15,0 0-2 0,0 0-1 0,0 0 1 16,0 0 0-16,0 0-3 0,0 0 3 0,0 0-2 16,0 0 0-16,0 0 0 0,0 0 0 0,0 0 1 15,0 0 1-15,0 0-3 0,0 0 1 0,0 0 0 16,0 0-1-16,0 0 3 0,0 0-2 0,0-5 0 16,0 5-2-16,10-7 3 0,-3 5-2 0,0 0 1 15,2-3-1-15,0 3 0 0,0 2-1 0,1-3 4 16,-3 1-2-16,3 0-2 0,0-1 3 0,0 3-1 15,-1-2-2-15,-1 2 1 0,2 0 1 0,-2 0-3 16,-2-3-3-16,1 6 2 0,0-3-2 0,-3 2 1 16,1 1-5-16,0 1 5 0,-1-1 0 0,0-1-2 0,-1 2 4 15,0 1 0-15,-1 1-3 0,0 0 5 16,-1 0-1-16,1-1-2 0,-1 1 1 0,0 1 3 16,-1 1-5-16,0 1 3 0,0-1 2 0,-2 1-2 0,0-2 0 15,1 2-6-15,-3 2-7 0,1-4 1 0,-3 3-3 16,1-2 0-16,1 2 3 0,-2-1 1 0,0-1 0 15,-2 0-1-15,-1 1 3 0,3-1 0 0,-1 0 4 16,0 0 2-16,0-2 0 0,2-3-3 0,1 2 3 16,-1-1 0-16,0-1-5 0,4 2 4 0,-3-4 2 15,1 1 3-15,3-2-2 0,-1 3-2 0,1-3 1 16,0 0 4-16,0 0-3 0,0 0 2 0,0 0 1 16,0 0-5-16,0 0 3 0,19-5-4 0,-11 4 7 15,-3 1-4-15,3-2 4 0,1 1 0 0,-3 1-1 16,2 0 0-16,1 0-4 0,-2 1 0 0,1 1 1 15,-2-2-11-15,1 1 9 0,0 0 1 0,0 2 1 16,-1 0-3-16,1 1-4 0,-1-1 7 0,-1 0-3 16,0-1 3-16,-1 2-1 0,1-1 1 0,-2 4 1 0,-1-4 0 15,2 1-1-15,-4 3 2 0,3-3 0 16,-1 0 0-16,-2 1 0 0,0 4-1 0,0-4 0 0,-2 0 2 16,-1 2-2-16,3-2 2 0,-2 0 1 0,-1 2 0 15,1 2-4-15,0-3-1 0,-3 0 4 0,1 0 1 16,2 0 0-16,-2-1-2 0,1 0 1 0,0-2 3 15,0 0 1-15,0 1 3 0,0 1 0 0,-1-4-3 16,-3 3 0-16,2-2-2 0,-1-1 1 0,-1 1 4 16,0-2-4-16,-1 0 3 0,-1 0 1 0,2 0 2 15,-1-2 4-15,-1 0-2 0,0 0 4 0,0-2-4 16,1 1-4-16,-2 1 3 0,5 0-5 0,-3-2 1 16,3 3 2-16,0-2-3 0,-4 1 2 0,4-1-7 15,1 2-9-15,0-2-10 0,4 3-12 0,-5-4-15 16,3 3-13-16,2 1-19 0,-6-3-15 0,6 3-17 15,0 0-6-15,2-6-23 0,-2 6-14 0,6-5-145 16,-6 5-324-16,4-6 144 0</inkml:trace>
  <inkml:trace contextRef="#ctx0" brushRef="#br0" timeOffset="-6789.76">18487 15754 77 0,'0'0'128'0,"0"0"-8"0,0 0-12 0,0 0-12 0,-4-4-5 16,4 4-8-16,0 0-5 0,0 0-9 0,0 0-1 15,-9 6 3-15,9-6 5 0,-6 5-3 16,4-3-4-16,0 2-9 0,0 1 1 0,-1-1-1 16,-1 2 3-16,2 2-5 0,-1-1-2 0,-1 0-2 0,0 2-7 15,2 1 0-15,1 0-1 0,-2 0-5 0,2-3-2 16,-2 5-7-16,3-3 0 0,3-1-4 0,-2 1-3 15,-1 2 1-15,4-4-7 0,-2 3-1 0,2-1-2 16,0-4 3-16,1 2-3 0,-1-3-1 0,3 0-4 16,-2 0 1-16,1-1 0 0,0-1 0 0,2-2 1 15,0 0-8-15,3-2 0 0,-2-2 2 0,1-1-2 16,3-1-2-16,-3-3 6 0,-1 4-3 0,1-2 2 16,-1-1 0-16,-1 1-3 0,-2-3-2 0,-2 2-1 15,-2 1 2-15,0-3 2 0,-2 2-3 0,0-2-3 16,0 2 3-16,-2-1-2 0,0-2 4 0,-4 3-3 15,2 1 9-15,-2 2 4 0,1-1 4 0,-1 3-5 16,1-1 2-16,-5-1-6 0,2 4 1 0,2-3-1 0,0 3 2 16,-3 0-3-16,9 1 0 0,-13 2-4 0,8-1-2 15,0 2-11-15,-3-1-13 0,3 2-12 16,0 0-21-16,0-1-24 0,2 1-34 0,1 0-30 0,-3-1-181 16,2 1-347-16,3-4 153 0</inkml:trace>
  <inkml:trace contextRef="#ctx0" brushRef="#br0" timeOffset="-6377.76">18932 15605 115 0,'0'0'175'0,"0"0"-17"0,0-2-15 15,0 2-12-15,0 0-12 0,0 0-15 16,0 0-8-16,0 0-11 0,0 0 2 0,-8 11-4 16,7-9-5-16,-2 4-3 0,1-1-1 0,-1 1 4 0,1 1-4 15,-2 2-1-15,0 2-2 0,0-2 10 0,1 2 2 16,-1 3-6-16,0-3-4 0,0 5-5 0,0 0 3 15,0 0-3-15,0 1-4 0,3-6-8 0,0 2-2 16,-2 5-6-16,3-1-1 0,-5-1-3 0,5 1-3 16,0 0-2-16,0-1-5 0,4 0-4 0,-3-2-1 15,-1-2-6-15,3 3-1 0,-1 2 1 0,1-5-5 16,-2 0 2-16,-1-5-7 0,4 5-5 0,-3-3-12 16,1-1-8-16,-1-3-12 0,0-1-14 0,-1 3-13 15,3-4-15-15,-3 0-11 0,0-3-21 0,0 5-38 16,0-5-28-16,0 0-217 0,0 0-412 0,0 0 182 15</inkml:trace>
  <inkml:trace contextRef="#ctx0" brushRef="#br0" timeOffset="-6063.75">19021 15920 56 0,'0'0'172'0,"1"7"-24"0,-1-2-6 15,3-3-11-15,-2 4-11 0,3-1-16 0,0 0-6 16,-1-1-8-16,1-1-12 0,2 0-7 0,1-2-9 16,0 0-2-16,-2-1-7 0,3 0-7 0,-8 0-3 15,11-5-11-15,-6 2-2 0,-2-1-15 0,1-1 10 16,-3-2-4-16,0 1-1 0,-1 0-2 0,-1 0 3 15,-3-1-8-15,0-1 2 0,-2-1-4 0,-2 1 1 16,2 1 1-16,-2 3-7 0,3-1-4 0,-3 2-2 16,2 0-14-16,2-1-29 0,-1 4-23 0,5 0-48 0,-9 0-135 15,9 0-269-15,0 0 119 0</inkml:trace>
  <inkml:trace contextRef="#ctx0" brushRef="#br0" timeOffset="-5586.75">18662 15695 154 0,'0'0'152'0,"-6"0"-11"15,6 0-15-15,-12 5-18 0,7-2 0 0,1 2-2 0,-1 2-10 16,1-3-9-16,-1 2-7 0,4 1-7 0,1-1-9 15,0 0-5-15,-1 1-6 0,1 0-6 16,1-2-7-16,0 0 3 0,7-1-5 0,-3 0-4 0,0 0 1 16,3-2-9-16,-3-1 1 0,4-1-4 0,-9 0-2 15,14-2-2-15,-6-1 0 0,-2 1-2 0,-2-1-3 16,1-2 0-16,-1 1-14 0,-2-1 13 0,1 0 1 16,-2-2 5-16,-1 1 0 0,-1 1 8 0,-2-2-1 15,-3-1 8-15,0 2 1 0,-1-1-2 0,-3 1-6 16,5 2 1-16,-4 1-4 0,-1 0-2 0,2 1-2 15,3 0-17-15,-2 2 5 0,7 0-16 0,-10 3-26 16,9 1-39-16,1-4-54 0,0 10-196 0,0-6-349 16,5 2 154-16</inkml:trace>
  <inkml:trace contextRef="#ctx0" brushRef="#br0" timeOffset="-4776.75">19774 15359 56 0,'-1'-5'138'0,"-2"-1"-9"0,1 1-6 0,2 2-12 16,-3-4-1-16,2 3-2 0,-2 0-4 0,3 4 8 0,-2-6-6 15,2 3-4-15,0 3-3 0,0 0-7 0,-2-3-1 16,2 3-10-16,0 0-6 0,0 0-7 16,-2-4-11-16,2 4-6 0,0 0-3 0,0 0 8 0,0 0 3 15,-3 16 5-15,3-8-5 0,-4 2-2 0,7 4-5 16,-6-2-4-16,6 5-2 0,-6-3-11 0,6 3 6 16,-2 2-8-16,4 0 0 0,-2-1 0 0,1 7 1 15,0-7-1-15,-1 8-1 0,4-1 1 0,-2 1-4 16,0 1 1-16,-1-3-4 0,0 1-1 0,1 4-2 15,-1-3-3-15,-3-7 0 0,3 8-1 0,-2-9-4 16,2 3-2-16,-3-2-2 0,2 1 1 0,-1-1-6 16,0 0-7-16,-2-4-8 0,-2-3-6 0,2 0-7 15,-1 0-7-15,-1-2-11 0,0-2-4 0,-2 2-5 16,2-4-3-16,-1 0-19 0,-2-2-15 0,0-2-9 16,0 1-21-16,-1 1-26 0,6-4-45 0,-16-4-130 15,10 1-344-15,-2 1 153 0</inkml:trace>
  <inkml:trace contextRef="#ctx0" brushRef="#br0" timeOffset="-4505.75">19672 15823 146 0,'0'0'215'0,"0"0"-10"16,0 0-11-16,0 0-20 0,0 0-16 0,0 0-11 15,0 0-5-15,0 13-14 0,2-5-7 0,-4-2-12 16,0 3-10-16,2 2-13 0,2-2-4 0,0 3-8 16,2 0-9-16,1-2-5 0,0 2-8 0,-1-3-4 15,3 2-2-15,0-1-5 0,2-2-7 0,1 2-12 16,-2-2-10-16,1-3-5 0,-3 0-6 0,3-1-13 16,-1-1-17-16,-2-6-16 0,3 3-14 0,0-5-16 15,-1 1-20-15,0-4-12 0,0-1-23 0,0-5-13 0,-3 3-153 16,-2-5-320-16,1 1 142 0</inkml:trace>
  <inkml:trace contextRef="#ctx0" brushRef="#br0" timeOffset="-4314.75">19904 15770 126 0,'0'5'208'0,"0"-5"-4"16,-4 1-8-16,4-1-6 0,-6 5-6 0,4 1-9 15,0 0-10-15,-3 3-14 0,1 1-14 0,2-3-17 16,-3 5-9-16,1 0-13 0,-1-1-12 0,3 1-10 16,0 1-28-16,-1-1-34 0,1 0-41 0,-2-2-49 0,3 2-55 15,-3-3-212-15,1 0-371 0,-1-4 164 16</inkml:trace>
  <inkml:trace contextRef="#ctx0" brushRef="#br0" timeOffset="2294.26">22151 15448 22 0,'0'0'148'0,"0"0"-5"0,0 0-16 15,-3-4-9-15,3 4-12 0,-1-3-7 0,1 3-5 16,0 0-3-16,0 0-11 0,-5-3 7 0,5 3 0 15,-3-4 1-15,3 4 4 0,0 0 6 0,0 0-2 16,0 0 2-16,0 0-1 0,0 0-4 0,0 0-7 16,0 0-8-16,0 0-3 0,0 0-11 0,0 0 1 0,0 0-5 15,0 0-9-15,0-5-7 0,0 5-4 16,0 0-6-16,0 0-2 0,0 0-3 0,0 0-6 16,0 0 0-16,0 0-4 0,0 0-1 0,0 0-5 0,0 0 2 15,0 0-1-15,0 0-8 0,0 0 3 0,0 0 0 16,0 0 1-16,0 0-2 0,0 0-5 0,0 0 6 15,-5 12 1-15,5-12-4 0,-4 5 5 0,2 2 0 16,-1-2-1-16,2 1-2 0,-3 0-13 0,4 1 3 16,-4 2 0-16,3-2 3 0,-3 2-3 0,4 1 0 15,0-2 5-15,5 1 3 0,-5 0 0 0,5 1 0 16,-5-3 0-16,4 3-1 0,5-3-2 0,-4 3 2 16,5-4 0-16,-2 1 1 0,1 1-1 0,1-3 3 15,-1 1-4-15,0 0 2 0,1-1-1 0,-1 2-1 16,2-2-3-16,-1 1 1 0,-3-1 2 0,2 1-4 15,-2-1 1-15,-1-2 2 0,2 0 1 0,-2 1-3 0,-1 1 0 16,3 0 0-16,-5-1-1 0,2 1 0 0,-3 1-1 16,3-2 0-16,-3 1 3 0,0 1 1 0,-1 0-3 15,2-2 4-15,-2 1-2 0,-1 0 3 0,3 0-3 16,-6 2 0-16,3-3 0 0,-4 2 1 0,3-1-3 16,-3 0 1-16,-1 1 1 0,-5 0 3 0,2 1-2 15,-1 0-1-15,-1-1-4 0,-3-2 3 0,4 1-4 16,-2-1-6-16,-2 1-9 0,-1-3-9 0,3 1-10 15,-1 0-17-15,1-2-7 0,-1 2-9 0,-2-3-18 16,5 0-9-16,0-3-13 0,4 2-15 0,0-3-36 16,0-1-29-16,1-5-116 0,0 3-330 0,5-6 146 15</inkml:trace>
  <inkml:trace contextRef="#ctx0" brushRef="#br0" timeOffset="2766.24">22194 15536 12 0,'0'0'185'15,"4"-6"-30"-15,0 3-2 0,6-1-17 0,-1-3-10 16,1 3-16-16,2 2-9 0,1-4-9 0,-1 2-5 16,6 1-14-16,-6 0-5 0,0 1-6 0,0 0-9 15,-2-2-6-15,-1 2-7 0,-1 1 0 0,-3 0-5 16,-5 1-6-16,10 0-1 0,-10 0-5 0,5 2-3 15,-2 4 1-15,-2-3-2 0,0 2 4 0,-1 4-3 16,-1-4-1-16,0 4 1 0,1 0-4 0,0-1 4 16,-3 2-1-16,3 1-2 0,0 1 3 0,0-1-8 15,0 0 4-15,0 0 1 0,3-2-4 0,-1 1-1 16,2-1 0-16,-1 2 4 0,2-2-2 0,1 0-3 0,-1-1-2 16,2 2-7-16,-1-6 8 0,4 4 1 0,-2-4-3 15,-3 3 0-15,2-4-3 0,-2 0 1 16,2 1 2-16,-2-1 2 0,0-3-2 0,3 0-2 15,-8 0-1-15,13 0 4 0,-7-3-6 0,-1 0-3 0,1 1 5 16,1-2 3-16,-2-1-4 0,-1 1 7 0,-3-2-3 16,2 1 6-16,-2 0 1 0,-1-2-4 0,0-1 13 15,-4 4-3-15,3-7 0 0,-3 5-3 0,-2-3 0 16,-2 2-1-16,1 1 2 0,-1-2-1 0,-2 1 0 16,2 3-2-16,0 0 0 0,-6 1-2 0,4 2-3 15,0-1 0-15,-2 2-7 0,2 0 3 0,2 2-8 16,1-2-20-16,0 2-18 0,2 0-26 0,0 1-25 15,3 0-24-15,2-3-36 0,0 5-179 0,0-5-355 16,0 0 158-16</inkml:trace>
  <inkml:trace contextRef="#ctx0" brushRef="#br0" timeOffset="3105.25">22875 15343 150 0,'0'0'159'0,"0"0"-24"16,5 0-2-16,-5 0-4 0,0 0-13 0,-1 11 2 16,0-3-14-16,1 1 0 0,-4 3-2 0,-1 5-2 15,0-2 4-15,0 2-4 0,-2 2 1 0,1 0-2 16,0 2-6-16,-1-2-4 0,-2 7-1 0,5 0-3 15,0-2-8-15,2 1-1 0,-1-5-7 0,2-1-4 16,0 0-3-16,2-1-9 0,0-1-6 0,3 0-3 16,0 0 1-16,-2-1-6 0,1 0-3 0,4-4-5 15,-4 0-1-15,3-1-5 0,-2-1-1 0,2-1-1 0,-1-2-1 16,-3 2-13-16,1-4-15 0,1 0-24 0,-3-2-23 16,2-1-25-16,-2 1-32 0,-1-3-40 15,0 0-53-15,0 0-173 0,6-8-408 0,-5 2 181 0</inkml:trace>
  <inkml:trace contextRef="#ctx0" brushRef="#br0" timeOffset="3392.25">22965 15729 85 0,'0'4'219'0,"0"-4"-17"16,-3 5-12-16,3-5-7 0,0 6-3 0,0-1-15 15,3-1-16-15,-1 1-18 0,3-1-10 0,-1-1-12 16,5 2-9-16,-4-3-9 0,4 1-9 0,3-2-12 16,-3 0-12-16,3-2-11 0,-1 0-10 0,-4-1-8 0,2 1-4 15,-2-3-10-15,-4 0-9 0,3-2-6 0,-3-1 1 16,1 0-7-16,-2-3 2 0,-4 1 2 0,1-1-6 16,-4 0 6-16,0-1 1 0,-2-2-1 15,-4 1-3-15,-2 1 2 0,3-2-18 0,-4 2 7 0,0 2-12 16,5 4-5-16,-3-1-20 0,-1 0-17 0,2 2-20 15,-2 0-21-15,5 1-62 0,-3-1-110 0,3 2-304 16,3-1 135-16</inkml:trace>
  <inkml:trace contextRef="#ctx0" brushRef="#br0" timeOffset="3717.25">22700 15393 95 0,'-6'0'187'16,"6"0"-22"-16,0 0-10 0,0 0-19 0,0 0-7 0,-5 5-11 15,5-1-12-15,0 1-8 0,0 0-16 0,-2 0-5 16,2 2-11-16,2-5-3 0,-4 2-8 0,2-4-3 16,2 7-6-16,-2-7-10 0,0 4-2 0,0-4 4 15,3 3-5-15,-3-3-2 0,2 3-6 0,-2-3 5 16,0 0-7-16,0 0-1 0,6-6-2 0,-1 2-5 15,-5 0 0-15,4 0 1 0,-4 0-4 0,0-2-2 16,0 0-4-16,-2 2 2 0,0-3 2 0,-2 3-2 16,1-3-2-16,-1 2-2 0,-3 2 2 0,2-4-2 15,-2 6 4-15,-1-1-6 0,0 0-1 0,1 2-7 16,7 0 5-16,-12 5-18 0,7-1-21 0,1 2-30 16,0-4-42-16,3 5-190 0,0-2-325 0,2 2 145 15</inkml:trace>
  <inkml:trace contextRef="#ctx0" brushRef="#br0" timeOffset="7582.25">23889 15625 124 0,'-11'1'179'16,"0"0"-9"-16,3-1-4 0,0 2-3 0,3-1-9 0,5-1-7 15,-14-1-12-15,14 1-16 0,-5 0-10 0,5 0-9 16,0 0-11-16,0 0-7 0,-9 0-12 0,9 0-5 16,0 0 0-16,0 0-8 0,0 0 0 0,-5-3 0 15,5 3 0-15,0 0 0 0,0 0 6 0,0 0 2 16,0 0 0-16,-1-3 1 0,1 3-6 0,0 0-5 16,0 0-4-16,10-8-5 0,-5 4-5 0,0 1-3 15,3 0-6-15,2-2-1 0,4 1-3 0,-1 1-3 16,4 1-5-16,-3-1-8 0,0 2-11 0,4-3-12 0,-2 3-13 15,2-1-9-15,-1-1-9 0,-5 3-13 16,0 0-7-16,-3 0-10 0,1 2-7 0,-3-2-12 16,-1 1 5-16,-1 1 4 0,-1 0-3 0,-2 2 5 0,1-1-1 15,-3 1-2-15,-3 1-6 0,3-5-11 0,-7 5-7 16,3 1-8-16,-2-3-22 0,0 1-98 0,0 0-254 16,-3 0 112-16</inkml:trace>
  <inkml:trace contextRef="#ctx0" brushRef="#br0" timeOffset="8290.24">23808 15620 25 0,'0'0'152'15,"0"0"-11"-15,0 0-13 0,0 0-14 0,-9-6-12 16,9 6-7-16,0 0-16 0,0 0-3 0,0 0 3 16,0 0-3-16,0 0-5 0,0 0-3 0,0 0-5 15,0 0-2-15,0 0 1 0,0 0-2 0,0 0 5 0,0 0-3 16,0 0 4-16,0 0-3 0,0 0-3 0,0 0-2 15,0 0-6-15,0 0 0 0,10 8-3 16,-10-8-1-16,0 0 3 0,9 1-1 0,-9-1 4 0,9 0-6 16,-9 0-5-16,9 0-1 0,-1-1-2 0,3 1 1 15,1-2-4-15,2 4-4 0,-1-2-2 0,1 1-4 16,4-1-3-16,3-1-2 0,-3 1 0 0,5 0-6 16,-2-2 0-16,9 2 2 0,2-4 0 0,0 4-3 15,3-1-2-15,-3 0 1 0,0 0-3 0,0 0-2 16,1 0-3-16,-1-1 3 0,-3 2 0 0,-1-1 1 15,0-2-4-15,-5 3 2 0,-4-1-2 0,-2 0-1 16,-2 1-2-16,2-2 1 0,-6 1-2 0,-3 1-1 0,1-2 3 16,-4 2-1-16,-5 0 0 0,12 0 0 0,-12 0 1 15,6-1-1-15,-6 1-1 0,7 0-2 16,-7 0 0-16,0 0 2 0,6 1 0 0,-6-1-3 16,0 0 1-16,0 0 0 0,0 0 2 0,0 0 1 0,0 0-3 15,8-2 2-15,-8 2-4 0,0 0-9 0,0 0-6 16,0 0-9-16,0 0-11 0,0 0-7 0,0 0-14 15,0 0-15-15,0 0-19 0,0 0-19 0,0 0-9 16,0 0-9-16,0 0-18 0,-22 1-45 0,14-1-102 16,4-2-319-16,-2 1 141 0</inkml:trace>
  <inkml:trace contextRef="#ctx0" brushRef="#br0" timeOffset="8624.25">24393 15542 144 0,'0'0'179'0,"-3"-1"-1"0,3 1-6 16,-4-3-5-16,4 3-7 0,0 0-14 0,0 0-12 0,-5-2-9 16,5 2-8-16,0 0-6 0,0 0-8 0,0 0-9 15,0 0-5-15,0 0-4 0,0 0-7 16,7-6-6-16,-7 6-5 0,13-1-10 0,-5-1-5 0,3 1-4 16,-1-2-5-16,-3 1-6 0,4 1-3 0,3 1-4 15,-5 0 0-15,4 3 0 0,-3 0-7 0,-1-1-4 16,-4 0 1-16,4 4-6 0,0-1 2 0,-1 2-1 15,0-1 1-15,-2 2 2 0,-2 0 1 0,1 1-4 16,-3 3 7-16,1-2 0 0,0 1-2 0,-6 2 0 16,0-2-1-16,1 1 4 0,-1 1 0 0,-2 3-4 15,1-3 0-15,-1 1-2 0,0 1-2 0,-1 0-4 16,-1 0 5-16,2-3-5 0,1 3 1 0,-2-3-3 0,2 0 0 16,-1 0-1-16,1 5-8 0,3-5-15 15,-3 0-24-15,-1 0-22 0,0-2-25 0,1-2-34 16,0-3-36-16,4 2-30 0,-4-2-213 0,3-4-431 0,1-1 192 15</inkml:trace>
  <inkml:trace contextRef="#ctx0" brushRef="#br0" timeOffset="9293.25">25122 15395 105 0,'0'0'131'15,"0"0"-1"-15,0 0-7 0,-16 5-3 0,16-5-14 16,-5 7 6-16,1-5-6 0,-1 2-9 0,0 3-10 15,-2-1 6-15,-1 4 3 0,1-2-3 0,0 2-4 0,0 0-6 16,0 1-1-16,0 1-3 0,-3 1-8 16,5-1-11-16,0-1 2 0,1-1-8 0,-1-1-6 0,4 1-3 15,-1 0 0-15,2-1-5 0,3 0-1 0,-2 2-6 16,3-4 0-16,-3 0-3 0,4 1-4 0,1 1-2 16,0-5-1-16,2 1-1 0,-1 1-3 0,2 0-1 15,1-5-1-15,-3 0-3 0,3 2-1 0,0-3-6 16,-1 1 5-16,0-3 4 0,5-2-5 0,-5 1 1 15,5-5 3-15,0 2 6 0,-5 0 4 0,0-1 6 16,1-1 0-16,-3 1-3 0,-1-3-2 0,-2 1-5 16,0 0 1-16,1-2-1 0,-3 2 2 0,-2 0-2 15,-1-2 4-15,0 2 1 0,-2-1-5 0,0-1-2 16,-1 3 3-16,-1-3 0 0,-2 2 2 0,2 2-4 16,-4 0 1-16,0-2 1 0,0 5-6 0,0 0 1 15,-1 1 0-15,1 2-5 0,-2 0 1 0,-1-2-2 0,4 3 0 16,1 0-2-16,-1 0 0 0,8 0-4 0,-15 0-12 15,8 3-12-15,0-2-18 0,0 3-26 16,2-1-24-16,0 0-25 0,0 3-33 0,1-4-27 0,2 4-61 16,-2-3-147-16,3-1-412 0,-1 2 183 0</inkml:trace>
  <inkml:trace contextRef="#ctx0" brushRef="#br0" timeOffset="9506.24">25326 15586 92 0,'1'2'293'0,"-1"-2"-6"0,9 0-8 16,-9 0-16-16,8 0-22 0,-8 0-19 0,0 0-25 15,6-2-19-15,-6 2-24 0,0 0-33 0,7-2-46 0,-7 2-57 16,0 0-87-16,0 0-123 0,0 0-169 0,-21 3-389 15,2-3 173-15</inkml:trace>
  <inkml:trace contextRef="#ctx0" brushRef="#br0" timeOffset="18734.25">19152 17427 32 0,'0'0'122'0,"0"0"-15"16,0 0-8-16,0 0-6 0,0 0-12 0,0 0-12 15,0 0-4-15,0 0-13 0,0 0-1 0,0 0 0 16,0 0-13-16,-6 1-2 0,6-1-3 0,0 0-4 16,0 0 0-16,0 0 0 0,0 0 3 0,0 0 0 15,0 0-7-15,0 0 13 0,-2 6-4 0,1-3-3 16,-1 0 6-16,-1 1-1 0,0-3-8 0,1 3 1 15,-1-1-1-15,-1 3-4 0,3-3 7 0,-2 0-2 16,1 0-6-16,-1-1-4 0,-1 1 2 0,4-3 3 16,-6 6 3-16,6-6 1 0,-1 2 0 0,1-2-1 15,-3 3 4-15,3-3-6 0,0 0 9 0,0 0-9 16,0 0-2-16,0 0 4 0,0 0-9 0,0 0 1 16,-9-7 1-16,9 3-6 0,0-1 0 0,-1 0-2 15,2 0-3-15,-1-3 4 0,0-1-7 0,3-3-1 16,-3 4 7-16,1-6-4 0,3 3-2 0,1-5-2 0,0-1 1 15,0 0 6-15,4-2-6 0,0-6-3 16,2-1 2-16,1-4 0 0,1 3 5 0,1 0-10 16,0-1 0-16,1-3 6 0,4 2-6 0,-6-4-6 15,5 2-1-15,-4-1-4 0,1 0-2 0,1 3 8 0,-6-2-3 16,4 2 3-16,0 2 3 0,-1 5-1 0,-4 5 1 16,-1 1 0-16,-1 3 2 0,0 4-3 15,-2-3 1-15,-1 2 6 0,3 0-8 0,-4 4 7 0,2 0 1 16,-3 1-4-16,0-1-1 0,3 1 3 0,-4 2-2 15,0 0-3-15,3 0 11 0,-4 3-12 0,0 0 1 16,3-6 2-16,-2 4 2 0,-1 2 2 0,0 0-4 16,0 0 1-16,0-3 1 0,0 3 1 0,0 0 2 15,0 0-1-15,0 0-3 0,0 0 3 0,0-5 1 16,0 5-4-16,0 0-5 0,0 0 1 0,-4-2-3 16,4 2 2-16,0 0-3 0,-9-3-4 0,9 3 8 15,0 0-12-15,-10 1-5 0,10-1-6 0,-6-1-7 16,6 1-2-16,-8 3-8 0,8-3 4 0,-10 1 6 15,3 0 4-15,2 1-8 0,5-2 3 0,-7 0 13 16,7 0 0-16,-7 2-5 0,7-2 5 0,-6 3 3 16,6-3 10-16,-8 0-3 0,3 1-2 0,5-1 2 15,-4 1 12-15,4-1-6 0,0 0 4 0,-5 3 11 16,5-3 0-16,0 0 2 0,0 0 2 0,0 0 7 16,-4 2 3-16,4-2 2 0,0 0 4 0,0 0 2 15,0 0 3-15,0 0-7 0,0 0 4 0,0 0-7 16,0 0-4-16,0-7-6 0,0 7-1 0,4-8 3 15,-1 4-3-15,-1 0-3 0,1 0 1 0,-2 0-2 16,3-1 5-16,-1 2-3 0,1-2-6 0,0 0 1 0,0 1 6 16,-3 1-1-16,3-2 0 0,-1 1-5 0,1 2 2 15,-2-5 4-15,1 4 2 0,2 1-1 16,-3-1-4-16,2-2-2 0,0 4 2 0,-4 1 2 0,5-3-3 16,-1 2-3-16,-4 1 2 0,8 0 4 0,-8 0 2 15,12 1-5-15,-4-1 5 0,-4 3-1 0,1-2-1 16,1-1 0-16,0 3-1 0,-1-1-5 0,-1 0-2 15,-1-1 4-15,0 1-1 0,-3-2 6 0,6 3-6 16,-2-2-3-16,-4-1 2 0,5 2-1 0,-5-2 2 16,5 4 8-16,-5-4-6 0,0 0 4 0,4 0 6 15,-4 0-4-15,0 0 4 0,0 0 7 0,0 0-2 16,0 0-4-16,0 0 3 0,0 0-7 0,0 0 0 16,0 0-1-16,0 0 2 0,0 0-2 0,8 0-4 15,-8 0 0-15,0 0 1 0,0 0-1 0,0 0-1 16,0 0-1-16,0 0-1 0,0 0 0 0,0 0-3 15,0 0-1-15,0 0-1 0,0 0 3 0,0 0 1 16,-3 6-1-16,3-6 5 0,3 11 3 0,-3-6-4 16,1 6 0-16,3-1 3 0,-4 7 1 0,5-2-3 15,-4 4 1-15,2-2-1 0,-2 9-4 0,3-2 4 16,0 1-5-16,-3-1 4 0,3-4-1 0,0 6-4 16,2-2-12-16,-6 3-21 0,3-8-19 0,-3-2-29 15,2 0-32-15,2-2-31 0,-4-3-196 0,-1-2-363 16,-2 0 161-16</inkml:trace>
  <inkml:trace contextRef="#ctx0" brushRef="#br0" timeOffset="31478.24">22271 16393 81 0,'0'0'169'0,"0"0"-18"0,-6-1-16 16,6 1-7-16,-2-4-14 0,2 4-9 0,0 0-9 15,0 0-14-15,0 0-8 0,0 0-13 0,0 0-2 16,-6-1-2-16,6 1-3 0,0 0 0 0,0 0-5 16,0 0 1-16,0 0-1 0,0 0 0 0,0 0-7 15,0 0-2-15,-5-3-1 0,5 3-6 0,-6-1-6 16,6 1 0-16,-7 0-3 0,7 0 1 0,-14 0-5 15,7 0-3-15,0 0-3 0,-5 0 2 0,2 1-3 16,-2 0-5-16,0 1-9 0,-2 1 9 0,-4-3 0 16,-4 3 0-16,4-1 0 0,-1 0 1 0,0 1-4 15,-4-1-3-15,1 0-1 0,-5-2 5 0,-2 2 2 0,0-1 3 16,-1-1-11-16,-2 3 14 0,0-1-2 0,0 2 1 16,-2-1 2-16,1-1-3 0,-2-1-2 15,3 1 8-15,0 2-1 0,5-1 2 0,4 2-1 0,3-3 0 16,6-1-4-16,0 1-1 0,4 0-3 0,-1-1 1 15,3-1-1-15,1 4-3 0,3-4-2 0,4 0-1 16,-6 0 2-16,6 0-7 0,0 0 1 0,0 0-3 16,0 0-6-16,0 0-8 0,0 0-5 0,0 0-8 15,0 0-6-15,0 0-4 0,0 0-3 0,0 0 1 16,-7 0-10-16,7 0-7 0,0 0 1 0,0 0-9 16,0 0-4-16,0 0-4 0,0 0-12 0,0 0-24 15,0 0-132-15,-1-7-264 0,1 7 117 0</inkml:trace>
  <inkml:trace contextRef="#ctx0" brushRef="#br0" timeOffset="31878.24">21553 16305 123 0,'0'0'127'0,"0"0"-9"0,-3-5-25 0,3 5 8 0,0 0-16 15,0 0-5-15,0 0-4 0,0 0-7 0,0 0-1 16,0 0-15-16,0 0-7 0,0 0-1 0,0 0-5 16,0 0-5-16,0 0-8 0,0 0 0 0,0 0-2 15,0 0 1-15,0 0-4 0,0 0-5 0,0 0 2 16,-10 7 2-16,10-7-2 0,-6 5 7 0,2-2-2 16,-1-2 1-16,1 2-10 0,-1 0 15 0,-2 4 1 15,1-3-4-15,-2 2 1 0,2 1 6 0,-3 3-5 16,-4 1-2-16,3 1-2 0,-3-1-6 0,0 3 6 15,4-4 2-15,-1 3 2 0,5-4-5 0,-1 3-1 16,0-4 0-16,1 1-4 0,0 0-5 0,2 0-4 16,1-4 5-16,2 2-1 0,-4-1 2 0,4-1-3 15,-1 1-3-15,2 0 3 0,3-1 3 0,-2 1 0 0,1-1 2 16,6 3 2-16,-2 1 4 0,0-3-2 0,3 3-3 16,2-1-5-16,1 4-1 0,-2-3-1 15,3 3-1-15,0 0-3 0,-1 0-14 0,4-2-16 0,-4 2-31 16,-3 0-30-16,0-3-37 0,-2 1-195 0,-2-4-341 15,-2 1 152-15</inkml:trace>
  <inkml:trace contextRef="#ctx0" brushRef="#br0" timeOffset="33764.25">21541 16999 87 0,'0'0'87'0,"-3"-4"6"16,0 3-23-16,3 1-8 0,-5-6-2 0,2 5-1 16,3 1-8-16,-6-4-5 0,2 1-8 0,0-2-2 15,0 4 0-15,-1-1-7 0,0-2-9 0,1 3-2 16,0-3 9-16,-1-1-16 0,1 3 6 0,-2 0-1 16,2-2 1-16,-1 2-8 0,5 2 3 0,-10-4 2 15,3 4-9-15,1-3 7 0,1 3-8 0,-1-1 8 16,-1 0-6-16,1-1 2 0,6 2-1 0,-14 0 1 15,7 2-3-15,7-2-5 0,-14 2 7 0,9-2-8 16,-4 3 0-16,3-1 5 0,-2 0-2 0,1 0-6 16,0 1 8-16,2 0-7 0,-1-3 9 0,0 2-1 0,0 2-10 15,1-1 5-15,0 0 1 0,-2-1 3 16,1 2-7-16,0 1 7 0,1 0-6 0,-2 2 7 16,2-1-2-16,-3 1 6 0,2 2-7 0,2-1 9 0,-1 1-3 15,1-1 6-15,0 2-6 0,2-1-4 0,-1 1 13 16,-2 2-3-16,1 3 3 0,4-1-4 0,-1 3 5 15,-3-1-7-15,0-5-1 0,7 6 1 0,-2 0-2 16,-1-1 3-16,4 1-5 0,-3 0 3 0,2-7 5 16,3 2-3-16,2 3-1 0,-4-4 7 0,1-1-8 15,0 0-3-15,1-1 0 0,2-1-2 0,1 0 9 16,-2-1-6-16,0 2-1 0,2-3-11 0,1 1 1 16,2 0-4-16,-5-2-1 0,4-1-2 0,-4-1-3 15,5-3 5-15,-2 2-11 0,0-4-3 0,2 2 2 16,-2-3 0-16,1 1 4 0,1-3-4 0,-6-1 5 15,3 0-1-15,0-1-1 0,-1-2 6 0,-2 0-4 16,1-2 6-16,-2 0-3 0,-3 0 15 0,2-1-7 16,-1 0-1-16,-3-3 3 0,0 1-2 0,-3-3-2 0,-1 2 2 15,3 3 5-15,-4-4 0 0,1 4-1 16,-1-5 6-16,1 6-7 0,-1-6 7 0,0 7-4 16,-3-1 7-16,3 0 8 0,-4 3-5 0,2 0 1 15,0-1 1-15,-2 0 6 0,2 1-11 0,0 3 0 0,-3 2-7 16,2-2-15-16,2 3-14 0,-1 0-12 0,1-1-24 15,0 3-33-15,-2 0-58 0,8 0-166 16,-14 0 73-16</inkml:trace>
  <inkml:trace contextRef="#ctx0" brushRef="#br0" timeOffset="40543.25">20225 17740 42 0,'0'0'57'16,"0"0"1"-16,0 0-16 0,0 0 5 0,0 0-2 0,0 0-3 15,0 4 0-15,0-4-4 0,0 0-12 0,0 0 11 16,0 0-4-16,0 0-3 0,-1 3-1 16,1-3 2-16,0 0-5 0,0 0-7 0,0 0 6 15,0 0 0-15,-2 5 3 0,2-5-4 0,0 0 12 0,0 0-1 16,0 0 8-16,0 0 0 0,0 0 3 0,0 0 6 15,0 0-24-15,-3-15 3 0,4 6-1 16,-1-1-3-16,-1-7-4 0,1 0-3 0,1-2-6 16,-2 1-6-16,2-10-2 0,-1-1-12 0,0 0 9 0,0-2-9 15,1-1-5-15,-1-3-1 0,-1-1-6 0,9-10 9 16,-8 10 6-16,1 2-4 0,3-3 4 0,-2 0-5 16,-3-9 12-16,3 16-2 0,1-2-2 15,1-2 5-15,-3 6-4 0,3 1 5 0,-3 0-3 0,3 1-1 16,-1 9 1-16,-1 0-3 0,0 4 1 0,-1 2 5 15,0 1-7-15,1 2 1 0,1 2-4 0,-3 1 1 16,3-1-4-16,-3 6-11 0,4-6 3 0,-4 6-8 16,2-2 4-16,-2 2-5 0,0 0 5 0,0 0 3 15,0 0 3-15,0 0 1 0,0 0-9 0,0 0 5 16,0 0 3-16,-8 15 2 0,4-10-1 0,0 0-1 16,-2-1-1-16,3 0 0 0,-3 0 3 0,4-3-1 15,-3 2 4-15,2-1 5 0,3-2 4 0,-10 0-18 16,6 3 14-16,4-3-8 0,-8 0 5 0,8 0 6 15,-5-3-7-15,5 3-1 0,-5-5-3 0,5 5 1 16,-2-5 5-16,1 3-8 0,-1-3-1 0,0-1 1 16,2-2 6-16,-3 4-16 0,3-2 18 0,-1 1-1 15,1-2 1-15,-3 0 0 0,3-3 1 0,0 5 5 16,-1-3-2-16,1-1-2 0,-4 1 2 0,4 1-9 16,0 1 12-16,0-2-9 0,0 1 10 0,-1 1-6 15,-2-2 8-15,3 3 0 0,0-3-4 0,0 3 7 16,0-2-2-16,0 2 1 0,0-2 2 0,0 2-6 15,3 0-3-15,-2 1 5 0,-1 1 4 0,0-1-11 16,0 4 5-16,4-3-2 0,-4 3 8 0,0-7-3 0,0 7-14 16,1-3 9-16,-1 3 2 0,0-6 1 0,0 6-4 15,3-4 5-15,-3 4 0 0,1-2 7 16,-1 2-5-16,4-3 1 0,-4 3 1 0,6-2 13 16,-6 2-3-16,9 0-2 0,-9 0 0 0,8 2-4 0,-2 1 3 15,2-2-6-15,-3 3 7 0,4 1-3 0,0 2-3 16,0-1-1-16,0 1-5 0,-4 2-1 15,1-1 6-15,2 1-2 0,-3 0-10 0,0-1-2 16,-1 2-16-16,1-1 1 0,-5 1-11 0,2 2-15 0,-1-3-29 16,-1 2-51-16,-3 3-136 0,-2-2 61 0</inkml:trace>
  <inkml:trace contextRef="#ctx0" brushRef="#br0" timeOffset="41880.24">20244 16922 8 0,'0'0'95'0,"0"0"0"16,0 0-13-16,0 0 5 0,0 0-15 15,0 0-7-15,0 0-9 0,0 0 0 0,0 0-5 0,0 0 0 16,0 0-14-16,0 0 7 0,0 0-13 0,0 0 0 15,0 0 1-15,0 0-8 0,0 0-18 0,-2 5 25 16,2-5-11-16,1 5 7 0,-1-5-7 0,-1 5 6 16,1-5-5-16,0 0-6 0,0 4 4 0,0-4-10 15,0 0 0-15,0 0 2 0,0 5 2 0,0-5 6 16,0 0-6-16,5 2 2 0,-5-2-2 0,0 0-4 16,0 0 6-16,6-11 0 0,-5 6-5 0,2-3 5 15,0 3 1-15,-1-6 3 0,3 1-6 0,-1 0-6 16,-1-1 5-16,0 0-2 0,0 0 3 0,1 0-4 15,-2-1 2-15,4-3 5 0,0 3-8 0,0-4-5 16,-5 4 12-16,5-5-6 0,-2 5-5 0,1-3-1 16,0 3 0-16,0 1 3 0,1 2 1 0,-1-2 1 15,-1 5-1-15,0 0-6 0,2 1-2 0,-2 0-7 16,0 2 10-16,-3 0 1 0,3-1 0 0,0 2 1 0,-4 2 0 16,8 0-4-16,-8 0 7 0,0 0 2 15,7 6-3-15,-7-1-3 0,0 1 8 0,3 0-8 16,-6 3 1-16,3 2-7 0,-5-4 1 0,5 3 3 0,-1-2 5 15,-3 4-4-15,4-3-2 0,-1 1-2 0,-2 0 5 16,6-1-3-16,-6 1 3 0,3-4-2 0,-1 2 0 16,2-2-2-16,-2 1 2 0,2-5-4 0,-1 3 1 15,0-3 8-15,4 3-5 0,-4 0 1 0,5-1-3 16,-1-1 6-16,1 0-7 0,0-1-1 0,-1 1 3 16,4-1 3-16,-1 2 5 0,-3-1-9 0,4-1-1 15,-3 4-1-15,1-4-2 0,-2 2-13 16,4 0 2-16,-4 0 5 0,0 3-3 0,-3-1 8 0,0 0-10 15,-2 1 4-15,0-1-2 0,-2-2 7 0,0 3 4 16,-2 1-4-16,-4-2-1 0,3 1-1 0,-2 1 5 16,-1-2 2-16,-2-2-1 0,-3 5 1 0,1-4-3 15,0-2-2-15,-5 4 11 0,4-2-2 0,-1-1-4 16,2 1 2-16,-1-2-2 0,3 0 4 0,0 1-12 16,0 1-3-16,5-3-20 0,-2-1 11 0,1 1-7 15,0 0-8-15,3-1-2 0,4-1-21 0,-9 0 9 16,9 0-15-16,0 0 3 0,-6 0-6 0,6 0-78 15,0 0-158-15,-2-5 69 0</inkml:trace>
  <inkml:trace contextRef="#ctx0" brushRef="#br0" timeOffset="42163.24">20308 16962 18 0,'0'0'32'0,"0"0"-14"15,0 0-15-15,9-11 0 0,-8 4-7 0,3 0-3 16,1-3-4-16,-5 2-11 0,3-4 39 0,-1 0-26 16,2 3-8-16,1-3 5 0</inkml:trace>
  <inkml:trace contextRef="#ctx0" brushRef="#br0" timeOffset="42712.25">20359 16777 35 0,'4'-10'37'0,"-3"-1"3"16,-1 0-6-16,0 2 8 0,4 0-2 0,-4 0 2 15,4 2-3-15,-3 2-5 0,-1 0 8 0,3 1-8 16,-2 0-4-16,-1 1-6 0,3 0 7 0,-3 3-7 15,0 0-1-15,0 0 7 0,0 0 4 0,0 0 4 16,0 0 4-16,0 0 0 0,-7 12 0 0,7-6-1 16,-1 2 11-16,-3 1-4 0,3 2-6 0,-3-1 4 15,0 2-3-15,2 3 2 0,0-2-12 0,-3 0 5 16,4 4-5-16,1-5-7 0,-3 0 3 0,2-2-13 16,1 2-2-16,0-2 2 0,-2-2 1 0,2-1-4 15,2-1-4-15,-1-1 4 0,-1-5-2 0,3 5 5 16,-3-5-10-16,0 0 10 0,0 0-5 0,0 0-5 15,0 0-1-15,0 0-14 0,0 0 8 0,4-17 5 0,-2 11-1 16,-4-2-5-16,2-2-6 0,2 0 8 0,-4-2-5 16,2 0-4-16,-4 2 5 0,4-2 1 0,-4 0 1 15,4 2-1-15,0-2 4 0,-2 4-3 16,0 2 0-16,2 1-4 0,0-2 6 0,0 2-1 0,0 0 2 16,0 5-3-16,0-5-6 0,0 5 9 0,2-4-9 15,-2 4 6-15,0 0-1 0,0 0 0 0,0 0 3 16,14 10-4-16,-11-5 1 0,0 0 4 15,-2 1 2-15,3 0-4 0,-3 0-1 0,2 1-1 0,1-3 0 16,-3 2 3-16,2-1-2 0,-1-2-3 0,-2 1 0 16,5-1 6-16,-5-3 1 0,0 6-5 0,0-3 0 15,4-1 7-15,-4-2-6 0,1 6 1 0,2-6 6 16,-3 0-4-16,4 6-1 0,-3-5 0 0,-1-1 3 16,4 7-2-16,-3-3-1 0,2-3 2 0,-3-1 7 15,7 7-3-15,-5-6-3 0,-1 1-11 0,0 3 12 16,-1-5 3-16,3 4-10 0,-3-4 7 0,0 5 0 15,0-5 0-15,-5 10 6 0,0-5-7 0,-2-1-3 16,2 1 7-16,-4 0-10 0,-1 2 1 0,1-2 0 16,-3-2 3-16,1 1 2 0,3-3 0 0,-1 3 3 0,-3-1-9 15,3 2 2-15,-2-2-4 0,-1-1-11 16,5 0-14-16,0-1-15 0,0 0-26 0,-3 4-25 16,2 2-92-16,-2-4-204 0,1 2 91 0</inkml:trace>
  <inkml:trace contextRef="#ctx0" brushRef="#br0" timeOffset="43663.25">20298 16684 95 0,'0'6'93'0,"0"1"4"0,-2 0-11 15,2 2-19-15,-1 0 4 0,0 2-20 0,-1-3 11 16,0 1-8-16,2 2-9 0,0 0-7 0,-2 0 4 15,0-3-7-15,1 2-5 0,-1 0 7 0,0-1-9 0,1 0-3 16,0-1-2-16,-2-3-4 0,2 2 0 0,-2-2-3 16,1-2 2-16,0 3 0 0,0-3-6 0,0 0 7 15,-1 2-8-15,0-2 1 0,3-3-1 0,0 0 6 16,-4 2-3-16,4-2-2 0,0 0 2 0,0 0-9 16,-2-10 1-16,1 5 3 0,1-2-5 0,1 4 3 15,-1-2-1-15,1-2 4 0,2 2-7 0,-1 2 3 16,0-3-6-16,2 2 4 0,-1 0-4 0,-2 0 3 15,2 1 4-15,-3 3-3 0,5-2-3 0,-5 2 0 16,0 0-2-16,7 0 7 0,-7 0 5 0,3 5 9 16,-1-1-16-16,0 0 6 0,0 2-1 0,-2-2-1 15,0-1-6-15,0 2 10 0,2-1 1 0,-4 1-12 16,2-5 0-16,-2 8 0 0,2-1 1 0,0-5 5 0,-4-1 1 16,1 3-6-16,1 0 3 0,2-4 3 15,-2 6-9-15,0-5 3 0,2-1 8 0,0 0-15 0,-5 2 9 16,5-2-3-16,0 0 1 0,0 0-9 0,0 0 0 15,0 0-3-15,0 0-21 0,0 0-10 0,-2-8-11 16,2 8-16-16,0 0-16 0,6-5-102 0,-6 5-200 16,1-5 90-16</inkml:trace>
  <inkml:trace contextRef="#ctx0" brushRef="#br0" timeOffset="47424.25">19902 17773 59 0,'0'0'81'0,"-7"1"-19"0,7-1 0 15,0 0-15-15,0 0-9 0,-5 2-1 0,5-2-7 16,0 0 8-16,0 0-10 0,0 0-2 0,-4 3-4 16,4-3-3-16,0 0-2 0,0 0 9 0,0 0-2 15,0 0 5-15,0 0-2 0,0 0-4 0,0 0-2 16,0 0 0-16,0 0 7 0,0 0-5 0,0 0-1 15,0 0-6-15,0 0-6 0,0 0 8 0,-11-4-7 16,11 4 1-16,0 0 1 0,-3-2-2 0,3 2 3 16,0 0 3-16,0 0-11 0,0 0 2 0,0 0-6 15,-6-3 0-15,6 3 1 0,0 0-5 0,0 0 7 16,0 0 2-16,0 0-2 0,0 0-1 0,0 0-3 0,0 0 0 16,0 0-18-16,0 0 17 0,0 0-3 15,0 0 11-15,15 9-11 0,-11-8 4 0,-3 0-2 16,-1-1 0-16,8 2 6 0,-3 1 0 0,0-1-3 15,-1 1 4-15,2-1-1 0,2 0-6 0,2 0 8 16,3 1-3-16,0-1-3 0,6 1-3 0,1 0 5 16,10 0-2-16,-1-5-3 0,3 2 4 0,1-1-11 15,3-2 16-15,3-1 0 0,0-2 2 0,12-1-12 16,4 0 14-16,-5-4-9 0,1 4-6 0,-11 2 14 0,10-6-15 16,2 4 22-16,-1 0-3 0,-3-3-16 0,-10 0 9 15,0 3 8-15,-1-1-11 0,-1 4 7 16,-3-3-9-16,-2 4-1 0,0 3 2 0,-10-3-8 15,-2-1-6-15,-2 4-6 0,-2 0-8 0,-3 0 2 0,-1 0-3 16,-2 3-10-16,-2-3-2 0,-1 1-10 0,3 0-4 16,-8 2-7-16,3-1-67 0,-4-2-135 0,3 7 60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08:58.6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19088 4839 96 0,'-3'-3'96'0,"3"3"-5"0,0-3-6 16,0 3-11-16,0 0-4 0,0 0-2 0,0-7-7 15,0 7-10-15,0 0-6 0,0 0 0 0,0 0-10 16,0-5-1-16,0 5-7 0,0 0 4 0,0 0-9 16,0 0 1-16,0 0-6 0,0 0-9 0,-4-3 12 15,4 3-2-15,0 0-10 0,0 0 3 0,0 0-8 16,0 0 11-16,0 0 2 0,-10 1-7 0,10-1-18 15,0 0 19-15,-9 0 1 0,9 0 2 0,0 0-3 0,-9 2 3 16,5-2 1-16,4 0-2 0,-6 3-2 16,6-3 4-16,-8 1 6 0,4 0 0 0,4-1-7 15,-6 4 13-15,2-3-1 0,4-1-1 0,-10 0 10 0,10 0 0 16,-6 2 0-16,6-2 0 0,0 0-6 0,-7 1 1 16,7-1-3-16,0 0 0 0,0 0 1 0,0 0-16 15,-4 2 5-15,4-2-3 0,0 0 4 0,0 0-8 16,0 0 4-16,0 0-1 0,0 0-3 0,0 0 1 15,0 0 7-15,0 0 3 0,0 0 8 0,0 0-3 16,18 2 3-16,-5-1-4 0,-1-1 0 0,5 0-4 16,4 0-3-16,-2 2 0 0,4-2-5 0,-2 4 1 15,2-4 1-15,3 2-4 0,3-1 0 0,-8 1 1 16,1-2-4-16,-3 0 1 0,0 3-4 0,-1-3-6 16,0 2-2-16,-4-1 0 0,-2-1-2 0,-2 0 0 15,-1 0 4-15,-3 0-4 0,1 1-5 0,-7-1 11 16,9-1-1-16,-9 1-8 0,0 0-12 0,7 0-13 0,-7 0-21 15,3-3-27-15,-3 3-35 0,0 0-156 0,0-3-295 16,0 3 130-16</inkml:trace>
  <inkml:trace contextRef="#ctx0" brushRef="#br0" timeOffset="582.01">18922 4986 71 0,'-4'0'101'15,"4"0"-6"-15,0 0-9 0,0 0-9 0,-3 2-1 16,3-2-8-16,0 0-7 0,-2 3 3 0,2-3-6 15,0 0 4-15,0 0-11 0,0 0-4 0,0 0 1 0,0 0-12 16,0 0 1-16,-3 2-14 0,3-2 2 16,0 0-4-16,0 0 7 0,0 0-3 0,0 0-4 15,0 0-6-15,0 0-2 0,5 7 5 0,0-5-1 0,3-1-1 16,1 1 3-16,3-2-2 0,3 1-2 0,1 0-7 16,4 1-4-16,1 2 5 0,-3-2 0 0,4 0-10 15,-2-1 6-15,-2 1 6 0,0 1-8 0,0-2 6 16,1 2-6-16,-1-1 2 0,-4 1-1 0,-1-1 1 15,2-1-3-15,-4 0 1 0,1 0-2 0,-2 1 0 16,2-2-2-16,-2 1 6 0,-1-1-2 0,0 0 5 16,1-1 1-16,-1 1 10 0,3-2-4 0,-5 2 2 15,1 0-4-15,-2-1 2 0,2 1 2 0,-8 0 2 16,10 0-8-16,-10 0 6 0,5-1 0 0,-5 1-4 16,7 0-3-16,-7 0 2 0,0 0 2 0,0 0-1 15,6-1-2-15,-6 1 1 0,0 0 3 0,0 0 1 16,8 0-2-16,-8 0-5 0,0 0 7 0,0 0-2 0,0 0-3 15,0 0-1-15,0 0-6 0,0 0 2 0,0 0-13 16,0 0 10-16,0 0-2 0,0 0-5 16,2 2-6-16,-2-2-11 0,0 0 2 0,0 0-8 0,0 0 7 15,0 0-5-15,0 0-2 0,0 0-5 0,0 0 4 16,0 0 5-16,0 0-4 0,0 0-3 0,0 0 0 16,0 0-9-16,0 0-18 0,0 0-32 0,0 0-123 15,0 0-227-15,2-9 100 0</inkml:trace>
  <inkml:trace contextRef="#ctx0" brushRef="#br0" timeOffset="7339.99">22916 3785 106 0,'0'0'107'0,"1"-5"-8"0,-1 5-12 0,4-3 0 16,-4 3-8-16,4-6-21 0,-4 3 8 0,0 3-5 15,1-2 2-15,-1 2-4 0,2-4-4 0,-2 4-3 16,4-3-4-16,-1 0-2 0,-3 3-8 0,1-4 7 16,-1 4-5-16,0 0-3 0,4-2-4 0,-4 2-7 15,0 0 2-15,0 0-5 0,4-3-1 0,-4 3-1 16,0 0-6-16,0 0-9 0,0 0 6 0,0 0-4 0,0 0 1 15,0 0-4-15,0 0-1 0,0 0 0 0,0 0-5 16,0 0 6-16,0 0-6 0,0 0 1 16,0 0 1-16,0 0-2 0,0 12 3 0,0-9 1 0,0-3-4 15,-2 6 3-15,2-6 4 0,0 8-4 0,0-3-2 16,2-1 1-16,-2 2-2 0,-2-2 10 0,4 1-6 16,-4 2-1-16,0 3 10 0,2-2 3 0,-1 1-2 15,-3 2 4-15,1-3 3 0,-1 2 0 16,1 0-4-16,-1 0-2 0,2 0 3 0,-1 2 2 0,-1-3 3 15,0 2-8-15,3-1 5 0,-4-1-8 0,3 0 8 16,0 0 2-16,-2 2 3 0,3 0-8 0,-1 0-3 16,0-5 2-16,1 6 2 0,-2-5-5 0,0 3 4 15,-1-1-2-15,4 3-1 0,-3-1-2 0,0-2 2 16,0 1-7-16,0 0 3 0,2-2 2 0,-3 2 1 16,4-3-7-16,-4 1 1 0,3 0 1 0,0 0-3 15,-1-2 0-15,1-1-10 0,0 2 11 0,1 1 4 0,0-4-4 16,0 4 1-16,0-3-9 0,1 0 8 0,-1 2-1 15,1-2 2-15,1-1 1 0,0 1 4 0,2 0-2 16,0-1 3-16,0 1 0 0,2-1 3 0,1-1-3 16,2 1-1-16,1 0 1 0,1-1 3 0,0-2-5 15,-4 1-1-15,5 0-6 0,-1 2 2 0,1-4 5 16,-2 2-3-16,0 1 1 0,3-3 4 0,-7 0-10 16,5 1 1-16,-4-1 3 0,2 0 0 0,-3 1-6 15,5-3 8-15,-5 2 0 0,3 0-5 0,-3-2 3 16,1-1-1-16,1 3 3 0,-1-5-7 0,0 3 6 15,-2 1-1-15,0-2-2 0,1 2-3 0,0-2 2 16,0-1 4-16,-3 1-2 0,1 1-2 0,0 0 0 16,0-1 0-16,-1 0-3 0,0 2 4 0,-3 1-4 0,4-3 2 15,-4 3-1-15,5-2-9 0,-5 2 2 16,0 0 0-16,4-3 1 0,-4 3-4 0,0 0 3 16,0 0 3-16,0 0-1 0,0 0-4 0,0 0 8 0,0 0-4 15,5 8-1-15,-5-8-1 0,-1 4 4 0,1-4 1 16,0 5-4-16,0-5 3 0,-3 7 0 0,3-5 0 15,0-2-3-15,-1 7 2 0,2-4 3 0,-1 2-8 16,0-2 8-16,0 1 0 0,0 0-1 0,3 2 1 16,-3-2 0-16,0 0-5 0,1 0 8 0,-1-1-2 15,0 3 0-15,2-2 2 0,-2 0-4 0,2-1 3 16,-2 2 0-16,0-1-3 0,0-4 1 0,4 5-3 16,-4-2-9-16,0-3-19 0,0 0-20 0,5 2-22 15,-5-2-34-15,0 0-48 0,0 0-140 0,10-5-318 16,-5 3 141-16</inkml:trace>
  <inkml:trace contextRef="#ctx0" brushRef="#br0" timeOffset="7623.99">23218 3941 29 0,'0'0'108'15,"0"0"-17"-15,5-3-1 0,-5 3-17 16,5-3 1-16,-5 3-13 0,0 0-13 0,0 0-12 0,10 3-21 15,-7 0-21-15,-3-3-35 0,5 3-56 0,-3-1-104 16,3 2 47-16</inkml:trace>
  <inkml:trace contextRef="#ctx0" brushRef="#br0" timeOffset="8396.99">23301 4102 76 0,'0'0'115'16,"3"5"-10"-16,-4-1-11 0,2 1-4 0,-1 0-2 0,2-1-15 16,-1 3 18-16,0 1 0 0,-2-2-13 0,1 5 1 15,1-2-7-15,-2 3-10 0,1-2-1 0,-1 1-6 16,1-1-3-16,0 2-5 0,-2-2-2 0,2 0-3 15,-1-1-8-15,1 1-2 0,-1-2-2 0,1-2 0 16,0-1-4-16,0 1-4 0,0-2 4 0,0-1-2 16,0-3-3-16,0 4 4 0,0-4 6 0,1 4 12 15,-1-4 4-15,0 0-9 0,0 0-3 0,13-8-3 16,-5 2-1-16,1-1-6 0,-2 0 2 0,2-1-6 16,-1 0-2-16,2-2-5 0,-1 2 2 0,0 1-2 15,1-1-4-15,-2 1 0 0,-2 0-3 0,2-1 1 16,-2 6-2-16,2-2-1 0,0-3-5 0,-2 3 3 0,2 2 3 15,-2-2-6-15,-2 1-1 0,2 2 3 0,-2-2-1 16,1 0-1-16,0 1 2 0,-5 2-4 16,8 0 0-16,-8 0-1 0,5-3 0 0,-5 3-3 0,0 0 1 15,7 4 1-15,-6 0-3 0,-1 3 4 0,3-3 1 16,-5 1-2-16,2 3 2 0,0-2-2 0,-1 2 4 16,0-1-1-16,1 0 1 0,-2 3 1 0,1-4-2 15,1 1 3-15,-1 0-3 0,1-2 2 0,-1 0-2 16,1 0-1-16,0 0 2 0,0-1-3 0,0-4 5 15,1 5-2-15,-1-2 4 0,0-3 1 0,2 4-1 16,-2-4 2-16,7 0 0 0,-7 0-2 0,12-5-1 16,-5 3 2-16,1-2-2 0,2 0 0 0,-1 0-1 15,2 0 0-15,-2-1-3 0,0 0 2 0,0 1 0 16,-4-2 2-16,4 3 1 0,-4-1-4 0,0 3-3 16,-1-2 6-16,0 1 2 0,-4 2 0 0,5-3-2 15,-5 3 3-15,5-3-3 0,-5 3-12 0,0 0 4 16,0 0 4-16,4-2 0 0,-4 2-6 0,0 0 7 0,0 0-9 15,0 0 10-15,5 8-4 0,-5-8 0 0,0 5 3 16,0-1-2-16,0-1 3 0,3 2-2 16,-3-2-4-16,1 1 9 0,0 0-5 0,2 1 0 0,-2 0 1 15,3-1 1-15,-4 1 0 0,3 1-1 0,-2-1-2 16,0 0 0-16,3-1 4 0,-3 2-1 0,-1-1-2 16,4-3 1-16,-3 3 3 0,1-2-2 0,0 1 1 15,2 1 0-15,-1-2 1 0,-3-3 2 0,2 1 1 16,-2-1 1-16,7 1 2 0,-7-1-11 0,13-2 5 15,-7-1-16-15,0 1-19 0,-1-2-5 0,3-2-22 16,-4 1-23-16,5-2-28 0,-4-3-21 0,4 0-27 16,-4 1-99-16,0-1-279 0,1 0 124 0</inkml:trace>
  <inkml:trace contextRef="#ctx0" brushRef="#br0" timeOffset="8698.99">23643 4033 84 0,'0'0'263'0,"0"0"-2"16,0 0-10-16,0-5-12 0,0 5-10 0,0 0-16 0,0 0-22 16,0 0-14-16,0-6-19 0,0 6-14 0,0 0-19 15,0 0-11-15,0 0-11 0,0-5-20 0,0 5-38 16,0 0-45-16,0 0-57 0,0 0-54 0,0 0-32 16,0 0-33-16,0 0-190 0,8 11-396 0,-8-11 176 15</inkml:trace>
  <inkml:trace contextRef="#ctx0" brushRef="#br0" timeOffset="9003.99">23931 4039 197 0,'0'0'191'0,"0"-5"-16"15,0 5-10-15,0 0-22 0,0 0-15 0,0 0-18 16,0 0-10-16,0 0-14 0,0 0-8 0,0 0-7 16,0 0-15-16,0 0-1 0,2 16-7 0,0-7-4 15,-2 0-5-15,0 1 2 0,0 3-2 0,-2 2-3 16,4 2 4-16,-2 0-8 0,0-6 4 0,2 6-6 16,-2 0-2-16,-4 2-3 0,8 0 0 0,-3-3-5 15,-1 0 0-15,0-5-3 0,2 2 2 0,-1 3 1 16,-1-3-11-16,1-3-22 0,-1 2-20 0,-1-1-19 15,0-3-22-15,-1-2-27 0,2 0-17 0,-3-1-38 0,-1-3-107 16,0 1-285-16,0 0 127 0</inkml:trace>
  <inkml:trace contextRef="#ctx0" brushRef="#br0" timeOffset="9388.09">23855 4282 103 0,'0'0'185'0,"9"-4"-23"0,-1 3-5 0,2-2-13 16,2 1-10-16,0 1-11 0,2 0-10 0,-1-2-9 16,5 2-13-16,-5-1-12 0,2 0-5 0,-2 1 1 15,2 0-20-15,-2-1-4 0,1 1 3 0,-4-1-6 16,4 2-7-16,-1-3-1 0,0 1-11 0,0 0 1 16,-7 0-4-16,2 1 0 0,-3 1-4 0,4-2 2 15,-9 2-5-15,9 0-12 0,-9 0 13 0,6 0 0 16,-6 0-5-16,6-2 7 0,-6 2-3 0,0 0 5 15,6-2-1-15,-6 2-3 0,0 0-4 0,0 0 2 16,0 0-3-16,0 0-2 0,0 0-7 0,0 0 4 16,0 0-1-16,0 0-3 0,-9 11 0 0,9-11-4 15,-4 5 2-15,1-4-2 0,1 3-3 0,-1-1 0 16,1 2 0-16,0 0 1 0,0 2 2 0,1-1-2 0,1 0 0 16,-3 1 2-16,2-2-2 0,-3 2 2 0,4-1 0 15,-1 5-10-15,1-6 14 0,0 3-3 16,0-2 0-16,0-1 2 0,1 0-3 0,-1 2-8 15,0-3-17-15,4-1-16 0,-2 2-22 0,3-1-26 0,3 0-29 16,4-4-43-16,-1-1-144 0,8 1-326 0,2-4 144 16</inkml:trace>
  <inkml:trace contextRef="#ctx0" brushRef="#br0" timeOffset="9895.1">24439 4325 104 0,'0'0'183'0,"-5"-1"-15"0,5 1-32 16,0 0-4-16,0 0-15 0,0 0-11 0,-14 1-8 0,9 4-9 16,0-3-14-16,0 0-9 0,-2 1-6 0,2 1-5 15,-4 0-9-15,3-2 0 0,-2 2-5 16,2 0-2-16,0 0-4 0,-1 0-5 0,3 0 0 0,0-3-8 15,2 2 0-15,-2 1-2 0,4-4-4 16,-4 5 5-16,4-2-3 0,0-3-1 0,0 0-2 0,8 3-1 16,-2-3-1-16,6-1-3 0,1 0-2 0,1 0-11 15,5-3-3-15,1 0-2 0,5-4 5 0,-4 2-9 16,6-4 7-16,-3-2 0 0,3 3 1 0,-8-3 3 16,6 0 0-16,-4-3 7 0,-8 1 0 0,2 0 1 15,-4-3 1-15,-2 4 0 0,-2-4 3 0,-6 0 3 16,2 0-3-16,-7-2 8 0,0 2-2 0,-2 1 9 15,-3 2-3-15,-2-3 4 0,-2 2 1 0,0 2-4 16,0 1 1-16,1 0 8 0,1 3-4 0,0 3 1 16,1-1-2-16,3 3-2 0,2 0-7 0,-1 3-2 15,1-2-5-15,5 3-5 0,-12 3 4 0,4-2-3 16,1 4 2-16,-2 3 5 0,1 0-4 0,-1 3 0 0,0-3-1 16,2 3 3-16,-2 4-1 0,2-5 1 0,-2 6-1 15,2-1 0-15,-1 0 0 0,0 0-6 16,5 1 4-16,-3-1-1 0,2 1 0 0,1 1 4 0,0 0-4 15,2-4 4-15,1 2-3 0,1-3-27 16,0 2-26-16,3 3-33 0,-1-6-47 0,1 2-40 0,0-2-183 16,1-2-374-16,1-3 166 0</inkml:trace>
  <inkml:trace contextRef="#ctx0" brushRef="#br0" timeOffset="10703.1">23862 4651 160 0,'0'-2'212'0,"1"-2"-13"0,-1 4-17 0,0 0-15 0,1-7-18 16,-1 7-16-16,0 0-15 0,0 0-16 0,0 0-14 15,0 0-11-15,0 0-8 0,0 0-7 0,0 0-9 16,0 0 1-16,0 0-8 0,0 17-4 0,0-11-2 15,0 4-4-15,0 3-6 0,-2-1 1 0,-1-1-2 16,3 5-4-16,-4 0-1 0,3-1 2 0,-2 1-11 16,3 0 3-16,-5-1-2 0,3-5-2 0,-1 0 1 15,2 0 0-15,1-2-2 0,0 0 1 0,0 0-4 16,0-6 1-16,0 4 0 0,0-2 5 0,0-4 1 16,0 4 15-16,0-4-1 0,0 0-1 0,0 0-7 15,10-8-1-15,-5 2-2 0,3-1-3 0,-3-1-3 16,5 0 0-16,-3-2 0 0,-1 0 0 0,2 1-1 15,-1 1-3-15,0 2-5 0,-1-3 4 0,-1 2-6 16,1 2 2-16,-3 1-2 0,4-1-2 0,-4 1 3 0,1 0-6 16,1 2 2-16,-2-3 0 0,0 4-3 0,-1-2-5 15,-2 3 3-15,8-1 1 0,-8 1 1 16,5-1 1-16,-5 1-14 0,6 3 14 0,-6-3 0 0,5 3 2 16,1 2 0-16,-1-2-3 0,0 2 1 0,0-1-2 15,5 1-5-15,-1-2 4 0,6 1 0 0,-1 1 0 16,4-2 0-16,1-2-2 0,1 3-5 0,1-4-3 15,0 0 2-15,-1-2 6 0,2-2 0 0,2-3-1 16,-6 3 2-16,1-4-1 0,-1 3 4 0,-9-2 0 16,5-3 5-16,-4 3 1 0,-2 0 1 0,-3 2 3 15,-1 0 2-15,0-2 6 0,0 2 3 0,-4 0-6 16,-3 1-1-16,-2-1-2 0,0 2-3 0,-7 1 2 16,-3 2-6-16,-2 0 3 0,-3 0-1 0,-3 2 0 15,6 1 0-15,-4 3-1 0,2 0-1 0,2-1-1 16,0 2-4-16,2-1 3 0,1 0-2 0,5 1 1 15,-1-2-5-15,2 2 8 0,2 1-4 0,-1-1 2 16,2 3 0-16,1-1 1 0,4 2 1 0,0-1 1 0,3-2-1 16,-2 2 3-16,4-1-1 0,4 1 1 0,0 0 2 15,1-1 1-15,3 1 1 0,2-2-4 16,0 1 4-16,1-2-15 0,2 1-28 0,1-4-31 0,2 1-28 16,-3-2-34-16,3-3-34 0,-2 0-197 0,-2 0-386 15,5-4 171-15</inkml:trace>
  <inkml:trace contextRef="#ctx0" brushRef="#br0" timeOffset="11111.1">24590 4729 6 0,'-1'-5'177'0,"-2"2"-5"16,1-1-18-16,-2 1-1 0,1 0-7 0,-2-1-16 16,0 2-11-16,-1-1-12 0,-1-1-4 0,-3 2-7 0,-1-1-2 15,-1 1-9-15,-2 2-3 0,1 0-3 16,-5 4-10-16,6-2-6 0,1 1-13 0,-1 2-3 16,1 0 0-16,1 2-8 0,1-2-2 0,5 1-3 0,-2 2-4 15,2 2-3-15,3 1 3 0,1 0-5 0,1-1-6 16,4 3-6-16,2 1-5 0,2 0-6 0,3 1-13 15,-3-2-5-15,2-3 0 0,-3 3-2 0,4 1 1 16,-7-6 2-16,4 2-4 0,-4-3 3 0,-1 0 0 16,-3-2 3-16,3 2-2 0,-4-3 5 0,1 0 7 15,-2 0 12-15,1-4 8 0,-4 5 15 0,0-3 10 16,0 2 4-16,4-4-1 0,-7 0 0 0,3 2 3 16,4-2-1-16,-9 0-4 0,9 0-3 0,-6 1-4 15,6-1-10-15,-7 0-22 0,7 0-25 0,-10 0-33 16,10 0-36-16,-8 3-22 0,5-1-39 0,3-2-201 15,-8 0-381-15,8 0 169 0</inkml:trace>
  <inkml:trace contextRef="#ctx0" brushRef="#br0" timeOffset="11474.09">24723 4819 83 0,'0'0'178'0,"-18"2"-17"15,5 2-9-15,3 2-10 0,-7 1-13 0,1 2-7 16,2 0-16-16,-2 2-11 0,4 2-8 0,-4-1-9 16,9-2-9-16,-2 1-4 0,1 0-8 0,4 0-5 15,-1-1-9-15,4-1 5 0,0 0-5 0,3 2 0 16,-1-4 0-16,5 0-4 0,-1-4 1 0,5 3 2 15,3-3 0-15,-2 0-5 0,8-2-9 0,-3 0 7 16,-2-2 0-16,0-3-5 0,2 1-1 0,2-3-6 16,-8-1 1-16,1-3-1 0,-4 3-3 0,1-6-7 15,-3 4 0-15,-1-1-1 0,-3-1-3 0,1 0 1 16,-5 1-1-16,-1 1 0 0,0-1-3 0,-1 1-2 16,0 2-3-16,-5 2 1 0,2 2 3 0,-2-2-21 15,-3 3-20-15,4-1-31 0,4 3-27 0,-3 0-48 0,8 0-189 16,-10 2-357-16,10-2 158 0</inkml:trace>
  <inkml:trace contextRef="#ctx0" brushRef="#br0" timeOffset="12010.1">24862 4841 34 0,'0'0'193'16,"0"0"-7"-16,-7-2-18 0,7 2-11 0,0 0-18 15,0 0-11-15,0 0-13 0,0 0-11 0,0 0-6 16,0 0-8-16,0 0-7 0,0 0 0 0,0 0-5 16,0 0-3-16,0 0-5 0,0 0-10 0,0 0-7 15,-6 6-5-15,6-6-6 0,0 0-4 0,0 0-7 16,0 0-4-16,0 0-6 0,0 0-2 0,-2 3-5 0,2 1 1 15,-3-1 0-15,3-3-3 0,-3 9-1 16,1-5-1-16,1 2-3 0,0 2 0 0,-2-3-1 16,2 3 1-16,1-2 2 0,-1 4-4 0,-1-3-1 0,4 0 5 15,-4 0-3-15,4-1-3 0,-2-2 1 0,1 3 2 16,0-2 0-16,2 0 0 0,1-1 1 0,-1 1 7 16,4-2-3-16,-1-3 3 0,4 0-6 0,4 0 1 15,-3 0 2-15,5-4 0 0,-3-1-1 0,5 2-2 16,-3-2 2-16,-2 2-4 0,-3-3-1 0,1 3 1 15,0-2 15-15,-3 3 7 0,-3-1 7 0,1 1 1 16,-1 0-3-16,-2-1-2 0,-3 3-3 0,6 0-5 16,-6 0-7-16,0 0-7 0,0 0 0 0,0 0-6 15,0 0 5-15,7 5 0 0,-7-5-1 0,1 5 0 16,-1-2-1-16,0-3-1 0,-1 7 0 0,-1-5 0 16,1 2-1-16,0-1 2 0,1-3-3 0,0 5 4 15,2-3-4-15,-2-2 0 0,2 3 1 0,-2-3 0 16,2 7 1-16,1-7-2 0,-3 0-1 0,6 4-13 0,-3-3-17 15,2 1-18-15,-5-2-26 0,11 0-32 16,-4 0-35-16,0 0-48 0,-7 0-182 0,16-4-400 16,-7 1 177-16</inkml:trace>
  <inkml:trace contextRef="#ctx0" brushRef="#br0" timeOffset="12413.1">25223 4857 90 0,'-3'6'161'0,"3"-6"-15"0,-1 4-8 16,-1 0-10-16,2-4-9 0,0 9-10 0,0-5-9 15,-1 2-10-15,1 0-23 0,1 0 12 0,-1 0-1 16,0-1-7-16,0 2-6 0,0-2-5 0,-1 3-6 16,1-4 0-16,0 1-8 0,0-1-4 0,-1 1-5 15,1-2-4-15,-1 2-2 0,1-5-8 0,0 5 3 16,0 0-2-16,0-5-4 0,1 7 3 0,1-2-2 0,-2-1-8 15,2-1 5-15,-1 1-3 0,0 1-4 16,1-2 4-16,-1 2-3 0,0-3 1 0,2 4-3 16,-2-4 0-16,-1-2-1 0,3 5 2 0,-3-5 5 0,3 2 13 15,-3-2 21-15,0 0 14 0,0 0-9 0,0 0-1 16,0 0-2-16,14-5-5 0,-8 1-4 0,-3-4-6 16,4 0-3-16,0-1-3 0,-3-1-2 0,3 1-7 15,-2-1 1-15,1 2-4 0,1-1-1 0,0 0-2 16,0 1-3-16,0 2-1 0,-3 0-3 0,1 1-1 15,0 1-3-15,-1 1 0 0,1 1-1 0,0-1-5 16,2 3-9-16,-7 0-20 0,11 0-15 0,-6 0-22 16,3 3-25-16,-3-2-27 0,4 1-30 0,-4 2-56 15,4-2-137-15,1 1-370 0,3-3 164 0</inkml:trace>
  <inkml:trace contextRef="#ctx0" brushRef="#br0" timeOffset="12906.09">25607 4853 136 0,'-5'-1'204'0,"5"1"-12"0,0 0-14 0,-9-2-13 16,9 2-16-16,0 0-16 0,-10 3-12 0,3-1-10 16,1 0-15-16,-3 6-3 0,1-2-7 0,2 0-10 15,-3 2-10-15,2 1 0 0,1 0-1 0,-1 1-9 16,1 0-1-16,-2-1-6 0,3 0-9 0,-2 1 0 15,2-2-2-15,-1 4-5 0,5-4-2 16,-1-1-2-16,0-1-3 0,0 2-4 0,1-2-1 0,2-2 4 16,2 3 0-16,1-4-6 0,1 1-1 0,2-1 2 15,4-1-4-15,3 1-2 0,2-1-6 0,3-4-9 16,-6-1-1-16,5-2-4 0,-5 1-4 0,1-2-6 16,0-1 1-16,0 0 0 0,-5-1 4 0,3 4-1 15,-4-5 4-15,-1 1 3 0,-2 1-1 0,-1 2 1 16,0 0 8-16,-2 0 8 0,1 1 1 0,-2 0 7 15,2 0 3-15,-3 0 0 0,0 4-4 0,0 0-3 16,-4-8-1-16,4 8 1 0,-4-2-4 0,4 2-3 16,-5-3-1-16,5 3-1 0,0 0 0 0,-10 0-1 15,10 0-1-15,-9 4-4 0,4 0 3 0,1-2-1 0,0 3-1 16,-1 0 2-16,0 0 1 0,1 1-1 0,-1-3-3 16,0 4 5-16,1 0-5 0,1-4 4 0,1 5-1 15,-1-1 1-15,-1-2-1 0,3 2-4 0,0-2 2 16,2-1 5-16,-2 2 0 0,3-2 1 0,2 2-3 15,1 0-10-15,2-1-6 0,4-2-15 0,2 2-17 16,3-1-19-16,2 0-15 0,2-3-11 0,0 0-26 16,3 0-22-16,-3-2-33 0,2-1-152 0,0-3-347 15,6-1 154-15</inkml:trace>
  <inkml:trace contextRef="#ctx0" brushRef="#br0" timeOffset="13200.09">25971 4889 16 0,'-5'-4'207'16,"2"1"0"-16,1 1-2 0,-2-3-7 0,4 5-14 16,-2-3-21-16,2 3-16 0,-3-2-21 0,3 2-11 15,-6-2-11-15,6 2-12 0,0 0-7 0,-17 6-13 0,11 0-13 16,-2-2 5-16,-2 1-8 0,1 1-7 0,3 1-5 16,-3 2-7-16,1-2-4 0,2 0-4 0,2 3-1 15,-1-3-4-15,3 4 1 0,1-3-4 0,1 2-3 16,1-2-3-16,2 4 0 0,-1-5-3 0,1 2 0 15,1 1 1-15,1-3-3 0,-1 0-2 16,1 1-1-16,-1-1 1 0,0-2 0 0,-1 0-7 0,1 0 2 16,-2 0 2-16,0-3-1 0,-1 1-2 0,-1-3 8 15,2 4 2-15,-2-4 2 0,1 4-2 0,-1-4 2 16,0 0-6-16,-5 6 2 0,1-5-12 0,-4 0-48 16,1 0-53-16,-3-2-82 0,-1-1-194 0,-3-3-410 15,5 0 181-15</inkml:trace>
  <inkml:trace contextRef="#ctx0" brushRef="#br0" timeOffset="14547.21">26407 4963 109 0,'0'0'133'0,"0"0"7"0,0 0-5 16,0 0-8-16,0 0-14 0,0 0 0 0,0 0-12 16,0 0-8-16,0 0-13 0,0 0-1 0,0 0-6 15,0 0-7-15,0 0-4 0,0 0-9 0,0 0-4 16,0 0-4-16,0 0-4 0,0 0-3 0,0 0-3 0,0 0-6 16,0 0-1-16,0 0 1 0,0 0-7 15,0 0 4-15,0 0-2 0,0 0-1 0,0 0 4 16,0 0-2-16,0 0 2 0,0 0 1 0,0 0-3 0,0 0 4 15,0 0 4-15,14 8-4 0,-4-8 5 0,7 4-6 16,5-1-6-16,6 3-1 0,3-2-5 16,-1 0 2-16,3 2-2 0,-1 0-2 0,4-1-1 0,1 3-1 15,1-3 0-15,1 0-4 0,-3 2 0 0,-2-2-2 16,-2 0 5-16,-1 0-3 0,-11-3-2 0,-1 1 0 16,-2 1-2-16,1-1 1 0,-8-3 3 0,-2 2-5 15,1-2 3-15,-3 1-1 0,-6-1 4 0,9 0-2 16,-9 0-2-16,7 2-1 0,-7-2 4 0,6 2-2 0,-6-2 1 15,0 0-4-15,6 1 0 0,-6-1 1 16,0 0-4-16,0 0 1 0,5 0-2 0,-5 0-1 16,0 0-3-16,0 0-14 0,0 0-31 0,0 0-15 0,0 0-26 15,0 0-32-15,0 0-31 0,0 0-167 0,0 0-348 16,0 0 154-16</inkml:trace>
  <inkml:trace contextRef="#ctx0" brushRef="#br0" timeOffset="15507.19">26974 4981 52 0,'0'0'126'0,"0"0"-9"0,0 0-13 0,0 0-11 16,2-5-1-16,-2 5-6 0,0 0-10 0,0 0-1 16,0 0-2-16,0 0-1 0,0 0-1 15,0 0-5-15,0 0 3 0,0 0-3 0,0 0-2 0,0 0-6 16,-3-2-7-16,3 2-1 0,0 0-1 0,0 0-2 15,0 0-6-15,-5-3 2 0,5 3-1 0,0 0 3 16,0 0-3-16,0 0-2 0,0 0 1 0,0 0-1 16,0 0-2-16,0 0 1 0,0 0 0 0,0 0-2 15,0 0-3-15,0 0-1 0,0 0 1 0,0 0-2 16,0 0 1-16,0 0 1 0,0 0 2 0,0 0-5 16,-5-2 2-16,5 2 0 0,0 0 4 0,0 0 1 15,0 0 0-15,0 0 6 0,0 0-4 0,0 0 1 16,0 0-4-16,0 0 0 0,0 0-4 0,0 0 1 0,0 0-2 15,0 0-1-15,0 0-1 0,0 0-1 16,0 0-2-16,0 0 0 0,0 0-1 0,0 0-2 16,0 0 2-16,0 0 0 0,0 0-4 0,0 0-3 0,0 0-2 15,0 0 0-15,0 0-5 0,19 2 0 0,-9 1 0 16,2-2-4-16,1 3-1 0,-2 1-1 0,3-1 1 16,-1 0-2-16,0 4-4 0,-2-4 1 0,-2 1-5 15,4 3-3-15,-3-3-4 0,-1 2-4 0,-4-4-1 16,2 2-4-16,-2-1-1 0,-3 1 3 0,1-1 4 15,-4 0 1-15,-1 0 0 0,-3-1 3 0,1 0 1 16,-6-1 0-16,5-2-1 0,-4 3 3 0,-5-2 0 16,6 0-1-16,-2-1 2 0,1 2 2 0,-4-1-2 15,8 0 0-15,-4 2 2 0,1-2-1 0,1 2-2 16,1 0 3-16,-1-1 0 0,1 2 1 0,-2 0-2 16,3 0 3-16,1 0-1 0,-1 0-3 0,0 0 3 15,1-1 0-15,-2 4 0 0,2-4 4 0,1-1-1 0,1 3 0 16,-1-1 1-16,2-1 2 0,1-3-3 0,-3 4-18 15,5 0-33-15,-2-4-38 0,2 4-42 16,-2-4-44-16,9 0-240 0,0 0-448 0,0-3 198 16</inkml:trace>
  <inkml:trace contextRef="#ctx0" brushRef="#br0" timeOffset="16527.2">27557 4991 177 0,'0'0'177'16,"0"0"-23"-16,0 0-18 0,0 0-13 0,0 0-14 16,0 0-9-16,-4 12-9 0,3-8-4 0,-4 6-13 15,5-4-2-15,-4 5-4 0,0-3-4 0,-2 3-4 16,2 0-3-16,0-1-4 0,-1 1-3 0,0-1-13 15,1-1 6-15,-1 0-5 0,-1 2 3 0,4-6-7 16,-1 4 4-16,1-5-5 0,-2 1-2 0,4 2-2 16,-3-4-3-16,0-1-2 0,3 3 6 0,0-5 3 15,0 0 6-15,-4 3 8 0,4-3 8 0,0 0 7 16,0 0-9-16,0 0-2 0,0 0-7 0,0 0-6 16,2-14-2-16,0 7-7 0,-2-1-2 0,3-4 0 15,0 2-5-15,-1-2-2 0,0-1-7 0,-2-3 4 0,2-1-6 16,-2-1 1-16,0 1-7 0,3-1 2 0,-3 1 0 15,0 0 3-15,0 0-5 0,2 4 3 16,-2-3-3-16,2 4-2 0,0 2 3 0,-2 2-3 0,2-2 2 16,-2 3-3-16,4 0 0 0,-3 1-1 0,-1 1 0 15,2 0-3-15,0 0 1 0,-2 1 2 0,0 0 1 16,0 4-1-16,1-4 2 0,-1 4-3 0,4-3-4 16,-4 3 4-16,0 0-2 0,-5-5-2 0,5 5-2 15,0 0 3-15,5-4-8 0,-5 4-2 0,0 0 6 16,0 0-1-16,0 0 3 0,0 0-3 0,-5 16 0 15,5-5 6-15,0-2-2 0,0 1 2 0,0 2-1 16,0 0 1-16,-2 1-2 0,0 2 1 0,2 2 1 16,2-1 0-16,0 1 2 0,-2 0-5 0,1-2 8 0,3-3-3 15,-3 4 2-15,2-2 1 0,-2-3 0 16,3 1 0-16,-3 0 2 0,2 0-2 0,1-3 3 16,-2 1 0-16,-2-3 1 0,0 0-1 0,4 1-3 0,-4-3 3 15,0 0-2-15,3-1 4 0,-2 1-1 0,-1-2 4 16,2-1 4-16,-2-2 6 0,3 4 6 0,-3-4 12 15,1 3 4-15,-1-3 7 0,0 0-2 0,0 0-3 16,16-5-9-16,-10 1-7 0,3 0 5 0,1-3-3 16,-2 1-11-16,2 0 2 0,2-8-8 0,-2 2-8 15,1-1-3-15,2 2-4 0,-4-3-1 0,1 1-8 16,-1 0-3-16,-2-1 2 0,-1 3 2 0,0 0 0 16,-1 2 1-16,-1 0 0 0,0 4 2 0,-2-3-1 15,0 1-1-15,2 4 3 0,-3-3-2 0,4 3 3 16,-4-2-1-16,3 2-1 0,-4 1 0 0,0 2-1 15,4-4 3-15,-4 4 0 0,0-3 0 0,0 3-5 16,0 0 1-16,0 0-1 0,5-4 0 0,-5 4-3 16,0 0 8-16,0 0-6 0,0 0 5 0,5 8-2 0,-2-3 2 15,-2-2-2-15,-1 4-1 0,0 0 2 16,3 0-1-16,-3 4 4 0,0 0-2 0,0-1 2 16,0 3 1-16,0 1 2 0,0-3-2 0,0 5 1 0,1 1 4 15,-1-5-2-15,0 0 0 0,4 0 0 0,-2-1 2 16,1 0-2-16,2 0 1 0,-1 0 4 0,-3-4-2 15,-1 1 0-15,3 0 1 0,-2-4-7 0,2 1-17 16,-1-1-24-16,0 0-26 0,-1-1-30 0,1-1-45 16,5-1-34-16,-7-1-229 0,9-5-440 0,-3 2 195 15</inkml:trace>
  <inkml:trace contextRef="#ctx0" brushRef="#br0" timeOffset="16976.18">28110 5096 138 0,'0'0'210'16,"-1"-4"-8"-16,1 4-16 0,-2-4-16 0,2 4-17 0,-2-3-14 15,2 3-17-15,-10-2-10 0,10 2-13 0,-18 2-8 16,7 0-10-16,-3 1 0 0,-3 2-12 0,4-3-2 15,-1 3-7-15,3-3-8 0,-1 3-5 0,2 0-5 16,0 2-2-16,2-4-8 0,0 2-3 0,3 1 0 16,-1-3-8-16,0 1 2 0,3 0-2 0,-1 0 1 15,2-1-2-15,0 2 1 0,2-3-1 0,0-2-1 16,5 7-4-16,1-4 1 0,6 0 1 0,-1 1-6 16,0 1-5-16,7-2 3 0,-8 2-5 0,8 1 3 15,-2-1-2-15,-3 0-6 0,-1 0 0 0,1 2 0 16,-4 0 0-16,-2-1 0 0,0 3-1 0,2-3 1 15,-2 5-1-15,-4-2-2 0,1 1 2 0,-2 0 0 16,0-1-1-16,0 1 4 0,-4-2-3 0,2 1 3 16,0 0-2-16,-2-4 1 0,2 3-2 0,0-3 1 0,-2 2-1 15,0-4 1-15,1 4 1 0,0-3 1 16,0 1-1-16,-1-2 3 0,-4 1 1 0,0 0 3 16,2 0-3-16,-1-2 1 0,-2 1-2 0,1-2 1 0,2 1-12 15,-2 0-29-15,-1-2-35 0,7 0-55 0,-9-2-47 16,5-1-176-16,3-2-377 0,1 5 168 0</inkml:trace>
  <inkml:trace contextRef="#ctx0" brushRef="#br0" timeOffset="17218.2">28123 4867 41 0,'-3'-11'254'0,"-1"2"-3"15,0 1-1-15,1 3-11 0,2-1-20 0,0 2-21 16,-1 1-20-16,2 3-21 0,-2-3-20 0,2 3-17 16,0 0-12-16,0 0-10 0,0 0-11 0,0 0-9 0,-8 12-4 15,4-6-8-15,3 0-6 0,-4 4-10 16,4 1-20-16,-3-2-11 0,3 3-22 0,-2-1-26 16,0 2-23-16,0-2-19 0,-1 0-28 0,1 1-25 0,1 0-30 15,3-3-34-15,-4 2-145 0,5-2-360 0,4-1 160 16</inkml:trace>
  <inkml:trace contextRef="#ctx0" brushRef="#br0" timeOffset="17537.2">28387 4892 5 0,'2'-3'231'15,"-2"3"-3"-15,0-5-11 0,0 5-13 0,0 0-16 16,0 0-16-16,0 0-21 0,0-3-19 0,0 3-16 16,0 0-16-16,0 0-10 0,0 0-7 0,0 14-10 0,0-7-4 15,-2 4-6-15,0 1-5 0,1 4-6 16,-3 0-2-16,0 2-6 0,0 2 0 0,-2-1-3 16,2-1-3-16,-1 4-3 0,-1-3-3 0,3-1-3 0,-3-2-4 15,2 2 1-15,0-2-3 0,0-5 1 0,0-1-2 16,3 1-4-16,1 0 0 0,-1-4 1 0,1 0-3 15,0-2 0-15,0 0 2 0,0-2-1 0,1 0 2 16,-1-3-2-16,7 4-7 0,-1-3-19 0,0-2-32 16,-6 1-31-16,18-7-38 0,-6 2-47 0,-1-2-47 15,3-5-170-15,0 2-404 0,-1 0 179 0</inkml:trace>
  <inkml:trace contextRef="#ctx0" brushRef="#br0" timeOffset="17673.2">28458 5045 144 0,'0'0'144'16,"0"0"-10"-16,0 0-16 0,0 0-12 0,0 0-15 15,0 0-37-15,0 0-43 0,0 0-81 0,0 0-52 16,28 5-133-16,-16-4 59 0</inkml:trace>
  <inkml:trace contextRef="#ctx0" brushRef="#br0" timeOffset="17866.2">28574 5240 191 0,'0'0'325'0,"0"0"-10"0,-9 0-9 16,9 0-7-16,0 0-26 0,0 0-25 0,0 0-29 15,0 0-31-15,0 0-25 0,-5 1-32 0,5-1-36 16,0 0-45-16,0 0-75 0,0 0-93 0,11 6-110 15,-11-6-178-15,0 0-439 0,0 0 195 0</inkml:trace>
  <inkml:trace contextRef="#ctx0" brushRef="#br0" timeOffset="26703.2">21794 4906 75 0,'-1'-4'115'0,"1"4"-7"15,0 0-17-15,0 0-4 0,0 0-3 0,0 0-4 16,0 0 0-16,-3-3-6 0,3 3-2 0,0 0 0 15,-1-4-2-15,1 4 2 0,0 0-4 0,0 0-3 16,0 0-3-16,-1-5 2 0,1 5 2 0,0-4 0 16,0 4-1-16,0 0 1 0,0 0-8 0,-2-4-1 15,2 4-8-15,0 0-4 0,-1-5-2 0,1 5-2 16,0 0-3-16,3-4-6 0,-3 4-4 0,1-3 2 16,-1 3-7-16,0 0-2 0,4-3-6 0,-2 0 0 15,4 1-3-15,-6 2 0 0,9-5-2 0,-2 4-1 16,-2 0-1-16,4 1-3 0,-2-2 2 0,0 1-8 15,-7 1 3-15,14 1 4 0,-6 1-4 0,2-1-1 16,-2 0-3-16,-2 4 4 0,2-2-4 0,2 3 4 16,-5-3-5-16,3 4 2 0,-3-3 3 0,3 2-4 0,-6 1-2 15,2-2-15-15,-1 1 18 0,1 1-4 16,-2 1-4-16,-2-2 1 0,-1 2 3 0,1-1 1 0,-4 1 3 16,0-2-4-16,-2 4 5 0,-2-1-7 0,-1 1 3 15,4-3-4-15,-3 1 5 0,1-1 2 0,-1 1-1 16,0-1 1-16,1 0-3 0,0-2 3 0,2 0-2 15,0 1 1-15,-1-3 1 0,3 2 4 0,-1-2-7 16,-1 1 6-16,1-1 1 0,1 0-2 0,-1-1 1 16,-1 0-5-16,1 0 4 0,-1-2 5 0,5 0 11 15,-9 3 1-15,5-2 5 0,4-1 1 0,-8 1-1 16,8-1-3-16,-6 0 1 0,6 0-3 0,-9 0 0 16,9 0-1-16,0 0-1 0,-8 0-4 0,8 0-1 15,0 0-3-15,0 0 2 0,0 0-4 0,-6-1 1 16,6 1-2-16,0 0-2 0,0 0-5 0,0 0 3 15,0 0 3-15,0 0-2 0,0 0 2 0,0 0 0 16,0 0 2-16,0 0 5 0,18-4-2 0,-11 4-2 0,4-4 3 16,1 2-1-16,1-1-3 0,6-2-2 15,-2 2 0-15,-1 1-7 0,4-1-16 0,-6 1-15 0,4 1-15 16,1-1-11-16,0 0-23 0,-4 2-18 0,1-1-22 16,-5 0-10-16,4-1-28 0,-2 1-118 0,-4-1-301 15,3 0 134-15</inkml:trace>
  <inkml:trace contextRef="#ctx0" brushRef="#br0" timeOffset="27413.2">22117 4911 55 0,'0'0'130'16,"0"0"-14"-16,0 0-1 0,0 0-19 0,0 0-9 16,0 0-1-16,-1-4-5 0,1 4-4 0,0 0-3 0,0 0-4 15,0 0 1-15,0 0-5 0,0 0 3 16,0-4-2-16,0 4 2 0,0 0-6 0,0 0 0 0,0 0-5 16,0 0-3-16,0 0-7 0,0 0 0 0,0 0-3 15,0 0-6-15,0 0 0 0,0 0-7 0,0 0-2 16,0 0-2-16,0 0-3 0,0 0-1 0,0 0-3 15,0 0-6-15,0 0 1 0,0 0-2 0,0 0 1 16,0 0 2-16,0 0 0 0,-1-4-3 0,1 4-2 16,0 0-1-16,0 0 0 0,0 0-2 0,0 0-4 15,1-5-3-15,-1 5 3 0,0 0 4 0,0 0-3 16,0-7 1-16,0 7-5 0,0 0 2 0,0 0-3 16,0 0 4-16,0 0 0 0,0-3 5 0,0 3-7 15,0 0 0-15,0 0 2 0,0 0-2 0,0 0 3 16,0 0-4-16,0 0-1 0,0 0-1 0,0 0-1 15,0 0 1-15,0 0-2 0,0 0-1 0,0 0-1 0,0 0-2 16,0 0 0-16,0 0 0 0,0 0 3 0,0 0-2 16,4 12 3-16,-4-6-4 0,0-1 4 15,0 1 2-15,-3 2 0 0,6-1-3 0,-3 2 7 0,1-1 1 16,-2 4 0-16,-3-5 3 0,4 4-5 0,1 0 4 16,-1-4 0-16,-1 5 2 0,1-3-2 0,1-3-2 15,2 1 2-15,-6 0-2 0,6 0-1 0,-2-2 2 16,-1 0-2-16,0 0-5 0,0-2 6 0,0 1 1 15,0-4-1-15,0 5 5 0,0-5-5 0,0 3 2 16,0-3 2-16,0 4 6 0,0-4 9 0,0 0 9 16,0 0 6-16,0 0 2 0,0 0-2 0,0 0-2 15,0 0-1-15,4 3-2 0,-4-3-4 0,0 0-6 16,0 0 0-16,0 0-5 0,0 0-2 0,0 0-5 0,9-3 2 16,-9 3-3-16,9 0-2 0,0-1 2 15,-1 0-2-15,2 1-3 0,3-2-6 0,-1 2 0 16,2-1-10-16,-1 0-4 0,6 0-8 0,-2-1-4 0,2-1-5 15,-3 1-10-15,-2 0-6 0,2 0-5 0,-2 1-1 16,-2-3-10-16,-1 2-5 0,-2-2-4 16,-1 2-13-16,-3-2-9 0,4 0-16 0,-4 0-8 0,0 1-21 15,-1-3-145-15,-3 3-308 0,1-2 136 0</inkml:trace>
  <inkml:trace contextRef="#ctx0" brushRef="#br0" timeOffset="27754.19">22309 4925 88 0,'0'0'181'0,"0"0"-17"0,0 0-9 0,0 0-20 0,0 0-12 16,0 0-14-16,0 0-12 0,0 0-9 15,0 0-9-15,0 0-10 0,0 0-11 0,0 0-4 16,0 0-4-16,-8 0-4 0,8 0-5 0,0 0-6 0,0 0-2 15,0 0-3-15,0 0-4 0,0 0-4 16,-1 5 0-16,1-5 1 0,0 5-5 0,-2-3-7 0,2-2 4 16,-3 8 3-16,-1-2-5 0,3-3 3 0,-2 2 2 15,2 3-8-15,-1-1 4 0,0 3-2 0,0-2 2 16,0 4 1-16,1-3 0 0,-3 1 0 0,2 1-2 16,2 1-4-16,-2 0 1 0,1-1-1 0,1 0 0 15,0 1 0-15,-3-1 1 0,3-1-1 0,0-2-2 16,-2 2-14-16,2 0 18 0,2-5-8 0,-2 2-3 15,0-2-28-15,0 1-28 0,3-3-27 0,-2 0-64 16,-1-3-138-16,0 0-309 0,2 3 136 0</inkml:trace>
  <inkml:trace contextRef="#ctx0" brushRef="#br0" timeOffset="29474.19">22494 4983 68 0,'0'-5'115'0,"0"5"-8"0,0 0-18 0,0 0-2 16,0 0-10-16,0-4 2 0,0 4-6 0,0 0-3 16,0 0-6-16,0 0 2 0,-1-3-12 0,1 3 10 15,0 0 1-15,0 0-4 0,0 0-5 0,0-7-3 16,0 7-6-16,0 0 2 0,0 0-6 0,0 0 1 15,0 0-4-15,0 0-5 0,0 0-3 0,0 0 1 16,0 0-5-16,0 0-8 0,0 0 5 0,0 0-8 16,0 0 0-16,-4-2-4 0,4 2 0 0,0 0 3 15,0 0-7-15,0 0-1 0,0 0-4 0,0 0 0 16,0 0 2-16,0 0-5 0,0 0 6 0,0 0-6 0,0 0 1 16,0 0 1-16,0 0 4 0,0 0 2 15,14 9-5-15,-10-9 4 0,5 3-5 0,-4-2 6 16,4 2-3-16,4 2 1 0,-4-2 1 0,1 2 2 0,4-3-5 15,-2 5 1-15,-2-3-4 0,1 1-1 0,1 3 5 16,-1-3-12-16,0 0 10 0,-4 0 0 16,1-1-3-16,0 0-2 0,-3-2 4 0,0 4 0 0,1-3 2 15,-3-1-5-15,1 1 0 0,1-2 4 0,-3 1-2 16,-2-2-13-16,4 4 10 0,-4-4 1 0,5 1 1 16,-5-1 0-16,2 2-9 0,-2-2-5 0,0 0-11 15,0 0-14-15,0 0-16 0,7 0-14 0,-7 0-38 16,0 0-153-16,4-5-282 0,1 3 125 0</inkml:trace>
  <inkml:trace contextRef="#ctx0" brushRef="#br0" timeOffset="29855.2">22707 4945 91 0,'2'-3'122'0,"-2"3"-4"0,0 0-16 16,0 0 10-16,0 0-10 0,0 0 1 0,0 0-17 16,0 0-2-16,0 0-5 0,0 0-6 0,0 0-8 15,0 0-11-15,0 0-5 0,0 0 0 0,0 0-11 16,0 0-3-16,0 0-2 0,0 0-2 0,0 0-2 15,-11 7-6-15,7-3-5 0,-1 0 1 0,-2 0 0 16,0 3 1-16,0-1-3 0,1 3-6 0,-6-1 2 16,3-4 3-16,0 4 5 0,-1-2-1 0,1 3-5 15,-1-2 4-15,-3 2-3 0,4-3-1 0,0 0-2 0,-1-1 1 16,4-2-4-16,-1 2-2 0,2-1 6 16,1-1-3-16,-2 1-3 0,2-3 4 0,3 2-10 15,-3-2-14-15,0 2-19 0,4-3-20 0,0 0-23 0,0 0-23 16,0 0-51-16,0 0-85 0,0 0-253 0,13-7 113 15</inkml:trace>
  <inkml:trace contextRef="#ctx0" brushRef="#br0" timeOffset="30783.2">23066 4882 115 0,'0'0'111'0,"0"0"-12"16,2-4-11-16,-2 4-1 0,0 0-3 0,0 0-5 16,3-3 1-16,-3 3 0 0,1-3-12 0,-1 3 2 15,3-4-1-15,-3 4-7 0,0 0 3 0,2-1 5 0,-2 1-8 16,0 0-1-16,0 0-4 0,0 0-5 0,1-4-3 16,-1 4-6-16,0 0 0 0,0 0-5 15,0 0 0-15,0 0-8 0,0 0 3 0,0 0-9 0,0 0 1 16,0 0-5-16,-3-6-3 0,3 6-2 0,-6-1-2 15,6 1-4-15,-7 0 4 0,7 0-4 0,-12 0 2 16,12 0-6-16,-10 1 3 0,4-1-1 0,-1 3 0 16,0-1-1-16,-1 0 2 0,-1-1-2 0,-1 2 1 15,-2 1-4-15,2 1 0 0,-4 0-3 0,1-2 5 16,1 2-1-16,-1 0 2 0,1 0-1 0,1 1-5 16,2-1 0-16,-2 0 3 0,3 2-4 0,-1-2 2 15,0 2-2-15,3-1-1 0,-4-1 4 0,4 2-1 16,-1-1 2-16,2 2 3 0,-1-4-5 0,2 0 0 0,-1 2-11 15,0 1 13-15,1-4 0 0,3 4 2 16,-2-2-7-16,1 1 5 0,-1 0-6 0,3-1 4 0,0 0 4 16,0 2-3-16,3 0 2 0,-1-1-2 0,-2 0 2 15,4 1-6-15,4 1 6 0,-3-4 1 0,0 1-2 16,3 2 0-16,1-1 0 0,1-2-6 0,0 1 3 16,-1 0 5-16,3-3 0 0,-1 1-2 0,1-1 1 15,-2 0 1-15,3-1-3 0,-2-1 1 0,3 0-5 16,-4-1 10-16,-1-1-3 0,1 0-3 0,2-1 0 15,-4 1 4-15,-3-3-4 0,1 3-2 0,2-3 3 16,-3 0 1-16,-1 0-2 0,0 0 6 0,-2 1 6 16,3 2-2-16,-2-1-3 0,-1-2 10 0,0 3 6 15,-1-1 1-15,-1 3-4 0,0-5 1 0,0 5 0 16,-3-6-9-16,3 6 3 0,-2-3-7 0,2 3 6 16,-4-2-3-16,4 2 1 0,-6-3-3 0,6 3 3 0,-12-1-6 15,7 1 1-15,5 0-4 0,-13 0 1 0,7 1 1 16,-2 1-4-16,4-1 1 0,-6 0 1 0,1 0 1 15,0 2-6-15,0 0-4 0,-1-1-14 0,2 1-6 16,-1 1-20-16,-3 0-13 0,3-1-24 0,-2 1-9 16,0-2-17-16,-1 1-30 0,3-1-43 0,-2 1-100 15,2-3-301-15,5 1 134 0</inkml:trace>
  <inkml:trace contextRef="#ctx0" brushRef="#br0" timeOffset="31195.19">23181 5006 146 0,'0'0'152'0,"0"0"-14"0,0 0-14 0,-20 3-18 16,15 1-8-16,0-2-3 0,-2 3-14 0,2-2-5 16,-1 3-6-16,2-3-8 0,-1 2-11 0,1 2-1 15,2-2-8-15,-2-1-4 0,2 2-2 0,0 1 0 16,2-2-5-16,4-1 1 0,-4 3-4 0,6-1-2 16,2 1-1-16,1-3 0 0,5 1-8 0,0-2 3 15,0 1-1-15,3-2 0 0,2-1-2 0,-2-1-8 16,1-1 5-16,-6 0-5 0,1 0 1 0,-3-1 1 15,2-3 1-15,-2 4 5 0,-2-3 2 0,0 0-7 16,-2-1 3-16,-1 0 15 0,1-2-4 0,-4 0-1 16,0 0-4-16,-2 0 0 0,-2 0-6 0,-2-2 4 0,-1 2-7 15,-4-3 1-15,1 4-4 0,-4 1-3 16,0-1-15-16,-1 4-7 0,-5-3-27 0,0 2-25 0,2 1-47 16,3 0-174-16,-4 2-314 0,4 0 139 0</inkml:trace>
  <inkml:trace contextRef="#ctx0" brushRef="#br0" timeOffset="35415.19">21346 5003 86 0,'0'0'140'0,"0"0"-12"0,0 0-4 0,0 0-16 16,0 0-15-16,0 0-11 0,0 0-2 0,0 0-9 15,0 0-4-15,0 0-7 0,0 0-5 0,0 0-4 16,0 0 6-16,0 0-3 0,0 0 1 0,0 0-1 0,0 0 11 16,0 0-1-16,0 0-2 0,0 0 0 15,0 0-2-15,0 0 0 0,0 0-2 0,0 0-9 16,0 0 3-16,0 0-1 0,0 0-9 0,0 0-2 0,0 0-9 16,0 0 0-16,0 0-5 0,0 0-4 0,0 0-2 15,0 0-1-15,0 0-5 0,0 0-1 0,0 0-4 16,0 0 0-16,6 1-1 0,-6-1 1 0,10 1-2 15,-3-1-1-15,-1 1-2 0,2 0-2 0,3 2 1 16,-1 1 0-16,3-1-3 0,-4-2 2 0,1 1 0 16,3 2 0-16,-3 1 1 0,3-3-2 0,0 2 0 15,-4-2-5-15,1 3-3 0,-1-1 6 0,0 0 3 16,-3-1-6-16,1 1-1 0,0 0 6 0,-1 1 2 16,-1-2-2-16,0 1 0 0,0-2 0 0,-1 3 0 15,1 0 2-15,0 0-6 0,-1-3 7 0,0 3-6 16,-1 0 1-16,0-3 1 0,2 1 0 0,-1 1-1 15,0-2-7-15,-2 3 8 0,2-2-1 0,1-3-4 16,-1 3-5-16,1-1-6 0,1 0-11 0,-2-1-6 16,2 0-21-16,-6-1-14 0,7 4-9 0,-7-4-21 0,0 0-43 15,5-5-147-15,-5 5-312 0,3-5 138 16</inkml:trace>
  <inkml:trace contextRef="#ctx0" brushRef="#br0" timeOffset="35807.19">21638 4936 2 0,'0'0'138'0,"0"0"-5"0,0 0-7 16,-2-3-5-16,2 3-16 0,0 0-6 0,0 0-12 0,0 0-7 16,0 0-6-16,0 0-9 0,0 0-23 0,0 0 12 15,0 0-10-15,0 0-3 0,0 0-10 16,0 0-3-16,0 0 0 0,0 0-5 0,-8 12-1 0,4-8 5 16,-1 1 2-16,-1 3-1 0,-1 1-5 0,0-5-6 15,-2 6 10-15,1-3 7 0,-1 4 0 0,-1-4 5 16,0 3-6-16,-3 1 2 0,1-3-4 0,0 3 0 15,2-3-3-15,-1 0-4 0,2-1 1 0,-1-1-3 16,1 2 0-16,0-3-2 0,0 0-2 0,0 1 0 16,0-2-4-16,4 0-1 0,3-1 0 0,-4 1-2 15,6-4-11-15,-6 3-23 0,2-3-21 0,4 0-37 16,0 0-45-16,-5 3-156 0,5-3-304 0,0 0 136 16</inkml:trace>
  <inkml:trace contextRef="#ctx0" brushRef="#br0" timeOffset="37381.19">20469 4895 2 0,'0'0'114'0,"0"0"-8"16,0 0-10-16,0 0-3 0,0 0-4 0,0 0-1 15,0 0 4-15,0 0-4 0,0 0-4 0,0 0 7 16,0 0-27-16,0 0 26 0,0 0-5 0,0 0 2 15,0 0-5-15,0 0 0 0,0 0-6 0,0 0-3 0,0 0-2 16,0 0-10-16,0 0 2 0,0 0-5 0,0 0-6 16,0 0-3-16,0 0-4 0,0 0-5 0,0 0-4 15,0 0-4-15,0 0-2 0,0 0-5 0,0 0-5 16,0 0 2-16,0 0-6 0,0 0 0 0,0 0-2 16,0 0-1-16,0 0 0 0,0 0 2 0,0 0-2 15,0 0 0-15,-9-3 3 0,9 3-6 0,0 0 6 16,0 0-4-16,0 0 0 0,0 0 2 0,0 0-1 15,0 0 5-15,0 0-2 0,0 0 1 0,0 0-5 16,0 0 6-16,0 0 0 0,0 0-5 0,0 0 5 16,0 0-2-16,0 0 2 0,0 0 1 0,0 0-6 15,0 0 2-15,0 0-6 0,0 0 0 0,0 0 1 16,7-3-4-16,-7 3 1 0,0 0-1 0,0 0 0 0,3-3 0 16,-3 3-1-16,0 0 0 0,4-2-3 15,-4 2-2-15,0 0 1 0,0 0-4 0,6 0 1 16,-6 0 2-16,0 0-1 0,0 0-1 0,7-2-2 0,-7 2 1 15,0 0 3-15,8 3-3 0,-8-3-3 0,7 4-1 16,0-2-2-16,-2 1 0 0,0-1-2 0,1 2 0 16,-1-1-10-16,2 1-4 0,-1-2-3 0,-1 0 2 15,-1 3 2-15,0-2-1 0,-3-1 2 0,3 2 2 16,0-1 5-16,-4-3 0 0,5 5 2 0,-4-1-5 16,-1 0 8-16,0-4 2 0,-1 6-2 0,-2-2 3 15,1-1 0-15,-2 2 2 0,2-1-1 0,0 2 5 16,-2-4-1-16,1 2-2 0,-1 0 3 0,1 1-6 15,1-3 8-15,-2 3 4 0,-1-5 0 0,5 0 3 16,-5 6-7-16,2-3 5 0,3-3-2 0,-5 2 4 16,5-2 0-16,0 0-4 0,-5 2 3 0,5-2-3 15,-3 2 2-15,3-2-1 0,0 0-1 0,0 0-3 0,-4 1 4 16,4-1 2-16,0 0-3 0,0 0 0 0,0 0-1 16,0 0 0-16,0 0-1 0,0 0 2 15,0 0-6-15,0 0 0 0,0 0 2 0,0 0-1 16,0 0 1-16,13 0 4 0,-13 0-5 0,10 0 5 0,-10 0-3 15,13 0-4-15,-6 0-7 0,0 2-2 0,1-1 2 16,-1 2-4-16,1-2-2 0,-4-1-2 0,4 3-2 16,-1-3 4-16,-3 1 1 0,1 1 0 0,-1-2 4 15,-4 0-2-15,7 3 0 0,-7-3 2 0,2 2-2 16,-2-2 3-16,4 2 2 0,-4-2-2 0,0 4 1 16,0-4 3-16,0 5-1 0,0-5 0 0,-4 5 3 15,2-1-2-15,-1 0 6 0,-1 0-3 0,0 0 1 16,2 0 0-16,-1 1 2 0,-2-2 2 0,0 1-6 15,1-2 4-15,-1 1 5 0,1 1-6 0,-1-1 9 16,0-1 3-16,-4 1 3 0,5-1-3 0,-3-2 2 16,1 3 6-16,1-3 0 0,-2 1 1 0,0 0 0 15,1-1 8-15,6 0-3 0,-10 0 1 0,10 0-3 0,-10 0-3 16,10 0 7-16,-8 0 0 0,8 0-8 0,-8 0 0 16,8 0 2-16,-6-2-5 0,6 2 0 15,0 0-3-15,-8-3 2 0,8 3-11 0,-5 0-2 0,5 0-11 16,0 0-18-16,-5-2-7 0,5 2-17 0,0 0-27 15,0 0-22-15,-1-4-32 0,1 4-39 0,7-6-134 16,-2 4-330-16,5-2 147 0</inkml:trace>
  <inkml:trace contextRef="#ctx0" brushRef="#br0" timeOffset="38228.19">20967 4796 31 0,'0'0'89'0,"0"0"-1"0,0-4-9 0,0 4 1 0,0 0 5 16,0 0-1-16,0 0 3 0,0 0 4 0,0 0-1 15,0 0-3-15,0 0-2 0,0 0-17 0,0 0 2 16,0 0-6-16,0 0-4 0,0 0 1 0,0 0-3 16,0 0-7-16,0 0 0 0,-8-1-7 0,8 1-3 15,0 0-4-15,0 0-2 0,0 0-5 0,-6-3-2 16,6 3-2-16,0 0-6 0,0 0-6 0,0 0 6 15,0 0-5-15,-5-1-3 0,5 1 0 0,0 0-1 16,0 0 3-16,0 0 1 0,-9 0 1 0,9 0 1 16,0 0 6-16,0 0 7 0,-10 1-4 0,10-1-9 15,0 0 8-15,-6-1-5 0,6 1-1 0,0 0-1 0,-9 3-1 16,9-3-1-16,-5 2 1 0,1-2-8 0,4 0 0 16,-9 3-1-16,5-1 0 0,-1 2-5 15,-2-3 1-15,1 4 3 0,0-3 0 0,-2 1-1 0,4 2-2 16,-2-1 2-16,-2 1 2 0,1 3-3 0,-1-3 0 15,0 4 6-15,3-2-3 0,-4 0-1 0,2 1-3 16,0-1-2-16,-1 1 2 0,2-2 0 0,1 1-1 16,-3-1 1-16,3 3 1 0,-1-2-5 0,-2 1 3 15,2-4-1-15,2 2-3 0,-1-2 2 0,1 1-3 16,1-1 6-16,1 2-5 0,-3-1 7 0,2 1-5 16,2-3 1-16,1 2 3 0,0 3-1 0,0-1 3 15,1-1 1-15,1 1 2 0,2-2-1 0,0 4-2 16,0 0 1-16,1-2 1 0,0 0-3 0,3 2 1 15,-4-3 0-15,4-1-2 0,-1 3 4 0,2-2 2 16,0-3-3-16,1-1-2 0,2 3 4 0,-1-3 0 16,1-1-1-16,-2 1 1 0,3-2-2 0,-3-2-2 15,-2 1 4-15,2-1 2 0,-4-1-4 0,1-1 2 0,-3 1-3 16,2-1-2-16,-1-1 0 0,-1 0-1 0,0 0 0 16,0-1-1-16,-2 2 3 0,-1-1 1 15,1 0-7-15,-2 3 1 0,1-3 4 0,-1 0 0 0,1 1-2 16,-1 4-2-16,-1-7 0 0,1 7-1 0,-1-6-1 15,1 6-1-15,-3-4 2 0,1-1-1 0,-2 2 4 16,4 3-1-16,-5-3-5 0,5 3 1 0,-10-1 2 16,3 1 4-16,7 0-2 0,-12 0-2 0,12 0 2 15,-11 2-1-15,5 0-4 0,-2 0 6 0,0-1 0 16,2 1-2-16,-3 1-2 0,1-1 6 0,3 0-6 16,-3 1-2-16,1 2-7 0,1-3-11 0,-1 1-17 15,2 0-23-15,-3-1-20 0,7 4-22 0,-3-5-29 16,4-1-24-16,0 5-167 0,0-5-349 0,9 3 155 0</inkml:trace>
  <inkml:trace contextRef="#ctx0" brushRef="#br0" timeOffset="38879.19">21109 4913 118 0,'0'0'154'16,"0"0"-2"-16,0 0 1 0,0 0-10 0,0 0-1 15,0 0-5-15,0 0-6 0,-1-4-7 0,1 4-5 16,0 0-9-16,0 0-7 0,0 0-8 0,0 0-8 0,0 0-6 16,0 0-8-16,-5-1-10 0,5 1-4 15,0 0-2-15,0 0-1 0,0 0 0 0,0 0 0 16,0 0 1-16,0 0 1 0,0 0-3 0,0 0 0 0,0 0-1 15,0 0-2-15,0 0-9 0,0 0-1 0,0 0-7 16,0 0-5-16,0 0-7 0,0 0-3 0,0 0-8 16,0 0 1-16,0 0-1 0,-4 11-2 0,3-7-1 15,-1 1-1-15,1 0 1 0,-1 2-1 0,0-2-2 16,1 3-3-16,-2-2 1 0,3 3 1 0,2-3 0 16,-1 4-4-16,2-3 4 0,0 2-1 0,3-4-3 15,-2 3 7-15,2-1-2 0,0 2-2 0,1-4-2 16,0 1 2-16,1-1-2 0,1 0-2 0,-3-1 2 15,-1 0-2-15,2 1-2 0,0-2-3 0,-3 0 2 16,-1-1-2-16,-1 1 2 0,2-2 2 0,-4-1-3 16,4 4 2-16,-4-4 1 0,3 3-2 0,-3-3 1 15,0 0 0-15,2 4 2 0,-2-4-3 0,-5 4 3 0,5-4 5 16,-6 2-1-16,0 1-2 0,1-3 0 0,-2 2 2 16,2 1-2-16,0 0-2 0,-2-2 3 15,1-1 0-15,-2 5 0 0,3-5-5 0,-1 0-2 0,-1 2-6 16,1-1-11-16,6-1-14 0,-12 1-20 0,12-1-22 15,-7-2-30-15,3-2-47 0,2 1-19 0,2-4-209 16,0 1-413-16,4-5 182 0</inkml:trace>
  <inkml:trace contextRef="#ctx0" brushRef="#br0" timeOffset="39068.19">21149 4882 174 0,'0'0'192'0,"5"-8"-22"16,1 5-14-16,3-1-18 0,5-1-17 0,-1-1-8 15,5 3-26-15,-5 0 9 0,3 0-14 0,1 2-16 0,-4 1-34 16,0 0-31-16,-1-1-38 0,-1 1-35 0,-4 1-149 16,-7-1-237-16,10 1 106 0</inkml:trace>
  <inkml:trace contextRef="#ctx0" brushRef="#br0" timeOffset="43981.2">20458 5261 69 0,'0'-4'82'16,"0"4"-8"-16,0 0-1 0,0 0 6 0,0 0-13 16,0 0 9-16,2-5-3 0,-2 5 4 0,0 0-2 15,4-2 2-15,-4 2 2 0,0 0-4 0,0 0 1 16,1-4-6-16,-1 4-3 0,0 0-2 0,0 0-3 15,0 0-8-15,0 0 0 0,0 0-9 0,0 0 0 16,0 0-6-16,0 0-5 0,0 0-3 0,0 0-5 16,0 0-1-16,0 0-2 0,0 0-6 0,0 0-1 15,0 0-5-15,0 0 0 0,0 0-4 0,0 0 4 0,0 0-4 16,0 0-3-16,0 0-4 0,0 0-4 0,0 0 2 16,0 0 3-16,0 0-2 0,0 0 0 0,-1 13-1 15,1-9-1-15,0 0 3 0,0 0 1 0,0 3 1 16,0 0 0-16,-1-1 9 0,1 1-2 0,0 0 0 15,0-2-1-15,-2 5-4 0,1-3 10 0,-1 2 2 16,0-1 2-16,1-1-6 0,0-2 2 0,-1 2 0 16,2-2-3-16,0 0-1 0,-1 0 0 0,1 2 3 15,0-2-6-15,0 0-1 0,0-2 9 0,0-3-5 16,0 9 1-16,0-7-6 0,0-2 3 0,-1 8-2 16,2-5 3-16,-1-3-1 0,-1 5-4 0,1-1-5 15,0-4-17-15,2 5-16 0,-2-1-25 0,0-4-27 0,0 0-22 16,0 0-18-16,0 0-128 0,0 0-274 0,0 0 121 15</inkml:trace>
  <inkml:trace contextRef="#ctx0" brushRef="#br0" timeOffset="46361.2">20474 5327 51 0,'0'0'56'15,"0"0"-3"-15,0 0 1 0,0 0-1 0,0 0 10 16,-1 4-2-16,1-4 2 0,0 0 1 0,0 0 0 0,0 0 2 16,0 0-8-16,0 0-1 0,0 0-8 0,0 0-6 15,0 0-3-15,0 0-1 0,0 0-8 16,0 0 0-16,0 0 3 0,0 0-9 0,0 0-1 0,0 0 0 16,6 4 2-16,-6-4-7 0,3 2 3 0,-3-2-4 15,0 0-1-15,0 0 0 0,0 0-5 0,0 0 2 16,6 0 2-16,-6 0 1 0,0 0-3 0,4 3 5 15,-4-3 0-15,0 0 1 0,8 3-2 0,-8-3 0 16,7 3 4-16,-7-3-11 0,5 2 2 0,1-2-1 16,-3 1 2-16,3 1-4 0,-1-1 5 0,2 0-1 15,-2 0 0-15,3 1 1 0,-3-1-1 0,3 1 3 16,-1 2 5-16,1-4-3 0,1 0 3 0,1 0-1 0,2 1 3 16,-2-1-4-16,3 0 3 0,-3 0-3 15,-1-1-4-15,2 1 0 0,0 1-5 0,-1 1 1 16,1-2 2-16,0 0-6 0,1 0 3 0,-1 0-4 0,2 2 3 15,-1-2-3-15,-1 2-3 0,0 1 4 0,3-3-5 16,-1 1 3-16,-2 0-2 0,1 2-2 0,-2-3 3 16,2 0-2-16,-3 0-4 0,4 3 4 0,-2-2-1 15,-1 0 3-15,3-1 2 0,-2 2-3 0,0-4-2 16,1 2-1-16,-1 2 2 0,1-4-1 0,-2 4-1 16,3-2 1-16,1 0 0 0,-5 0-1 0,5 1 1 15,-1-1-1-15,-1 0-2 0,-1 0 1 0,3 1-2 16,-2-1 3-16,-1 0 0 0,1 1 0 0,-1 1-2 0,1 0 2 15,-1-2 1-15,1 0 4 0,-1 0-4 16,3 0-1-16,-1 0 2 0,2 0-1 0,-4 0 1 16,0 3-3-16,2-6 6 0,0 3-4 0,2 0 1 0,-2 0 3 15,1 0 0-15,-1 0-1 0,4 0 1 0,0 0-1 16,1 0 1-16,1 0 0 0,0 3 1 0,-1-3-6 16,0-3 1-16,-4 6 1 0,4-2-2 0,0 1 2 15,-1-1 2-15,-3 0-2 0,-2 2-3 0,6-2 2 16,-4-1 2-16,0 0 0 0,-1 0-2 0,1 0 3 15,-2 0-4-15,1 0 7 0,1 3-3 0,-2-3 1 16,6 0 1-16,-5 2 0 0,2-4-2 0,-2 4 2 16,1-2 0-16,4 2-3 0,-4-1 1 0,0 0 0 15,3 3-2-15,-4-2 0 0,6 0 2 0,-6 1-2 16,0-2 3-16,0 2-5 0,1-1 4 0,-2 1-1 16,-2-2-3-16,4 3-1 0,-2-1 3 0,-2-3 0 15,0 0-3-15,-2 0 3 0,2 1-1 0,3-1 0 0,-2 1 2 16,1-2-4-16,1 1 1 0,6 0 1 0,-1 0 0 15,-4 1-1-15,6-2 0 0,-2 4 0 0,1-2 1 16,-1 0-2-16,0 2 4 0,1-3-3 0,-1 3-1 16,-3-1-1-16,3 1 0 0,1-2 1 0,-6 0 3 15,1 1-3-15,-2-1-2 0,1 0 3 0,-1 0 2 16,1 1 0-16,0-1 0 0,-2 1-3 0,2-2 1 16,1 0-3-16,-1 0 4 0,0 2-6 0,0-2 5 15,0 2 0-15,2-1-1 0,-1 0-3 0,0 0 7 16,4 1 1-16,-6-2-1 0,6 2-3 0,0 1 3 15,0-3-4-15,-5 2 5 0,5-2-5 0,-7 4 0 16,2-2-1-16,1-1 4 0,0 0 0 0,-1 1 2 0,0-2-5 16,1 0 3-16,0 2-2 0,4-4 0 0,-5 2 1 15,0 0 2-15,0 0-5 0,4-2 8 16,-4 1-1-16,1 1 3 0,-1 0-4 0,2-1 6 0,-5 2-2 16,3-2-3-16,1 1 3 0,3-2-7 0,2 2 4 15,0 2-1-15,-2-2-1 0,2 0 0 0,0-2 0 16,0 4-2-16,-5-1 3 0,5 0-2 0,-5 1-1 15,-1-2-1-15,0 0 0 0,-2 0 1 0,0 0 0 16,-4 2 1-16,2-2 1 0,-2 1 1 0,-1-1 2 16,2 0 6-16,-1 0-8 0,-7 0 12 0,12 0 2 15,-6 0 5-15,1 0-4 0,1 0 2 0,4 0 0 16,-2 0-3-16,0 0 0 0,2 0-3 0,-2 0 0 0,-1 0-4 16,3 0 3-16,-6 0-4 0,4 0-1 15,-2 2-3-15,-2-1 1 0,-6-1-1 0,12-1 0 16,-7 1-1-16,-5 0 1 0,9 0-6 0,-9 0 5 0,8 0-2 15,-5 1-2-15,-3-1 0 0,8 1 3 0,-8-1-4 16,6 0 2-16,-6 0 2 0,0 0-5 0,11 0 4 16,-11 0-4-16,7 0 1 0,-7 0 1 0,9-1-1 15,-4 2 3-15,-5-1 1 0,7-1-5 16,-7 1 0-16,9 0 4 0,-9 0-2 0,7 0-5 0,-7 0 4 16,7-1 1-16,-7 1 0 0,0 0-2 0,0 0 3 15,0 0 0-15,7 0-1 0,-7 0 1 0,0 0 1 16,0 0-5-16,0 0 4 0,0 0-3 0,0 0-2 15,0 0-2-15,0 0-7 0,0 0-2 0,0 0-4 16,0 0 0-16,0 0-6 0,-21-2-7 0,21 2-6 16,0 0-10-16,0 0-1 0,0 0-7 0,0 0 0 15,-7-1-8-15,7 1-3 0,-2-2-3 0,2 2-3 0,0-6 12 16,0 6 1-16,0 0 8 0,0 0 15 0,1-6 4 16,-1 6 9-16,0-5 8 0,0 5 7 15,-1-3 9-15,1 3 3 0,0 0 6 0,0 0 4 0,0-6 1 16,0 6 7-16,0 0 1 0,-3-5 1 0,3 5-2 15,0 0 3-15,0 0 5 0,0 0 3 0,0 0 0 16,0-5 11-16,0 5-3 0,0 0 3 0,0 0 2 16,0 0-1-16,0 0 1 0,0-5-4 0,0 5-3 15,0-5-3-15,0 5-3 0,0-4-4 0,0 4-8 16,0-5 1-16,0 5-1 0,0-3-2 0,-4-2-4 16,4 5 4-16,0-4-7 0,0 4 1 0,-2-5-1 15,2 5-3-15,0 0-2 0,-2-5 2 0,2 5-1 16,0 0-3-16,-1-6-1 0,1 6 1 0,-1-2-6 0,1 2 8 15,0 0-3-15,0-4-3 0,0 4 3 16,0 0 0-16,1-4 1 0,-1 4-2 0,0 0 4 16,0 0-10-16,0 0 9 0,0 0-1 0,0 0-2 0,0 0 0 15,0 0 0-15,0 0-3 0,0 0 2 0,0 0-2 16,0 0 1-16,0 0-3 0,0 0 0 0,0 0-2 16,0 0-1-16,0 0-1 0,0 0-3 0,0 0 2 15,0 0-1-15,0 0-3 0,0 0 4 0,0 0 1 16,0 0-1-16,0 11 3 0,0-11 1 0,3 7-1 15,-1-2 2-15,-2 0-1 0,0 0-4 0,0 0 6 16,2-1-3-16,-4 1 0 0,2 0 2 0,0 0-2 16,0 2-1-16,0-2 1 0,0 0 3 0,0-5-2 15,0 8 2-15,-2-3-1 0,2 1-1 0,0-3 4 16,0 2-4-16,0 1 2 0,0-3-3 0,0-3 0 16,2 6 2-16,-2-6 0 0,0 6 0 0,0-3 1 15,0-3 0-15,0 4 0 0,0-4-1 0,4 6-1 0,-4-6-1 16,0 0 5-16,0 3-2 0,0-3-2 0,0 4 0 15,0-4 2-15,1 4 0 0,-1-4-2 16,2 4 1-16,-2-4 2 0,0 0-2 0,0 0 3 0,0 4-3 16,1-2 0-16,-1-2-5 0,0 0 4 0,0 0-1 15,1 6 4-15,-1-6-2 0,0 0-2 0,0 4 6 16,0-4-3-16,0 0 0 0,0 0-2 0,0 5 1 16,0-5 1-16,0 0 3 0,0 0-5 0,0 0 1 15,0 2 1-15,0-2 1 0,0 0 1 0,0 0 0 16,0 0-1-16,0 0 3 0,0 0 0 0,0 0-2 15,0 0 4-15,0 0-3 0,0 0 3 0,0 0-1 16,0 0 0-16,0 0-1 0,0 0 0 0,0 0 0 16,0 0-1-16,0 0-6 0,0 0 6 0,2 4 0 0,-2-4-6 15,0 0 6-15,0 0 0 0,0 0-1 16,0 0-3-16,0 0 4 0,0 0-4 0,0 0 5 16,0 0-1-16,0 0 0 0,0 0-2 0,0 0 0 0,0 0 2 15,0 0-2-15,0 0-1 0,0 0 1 0,0 0-2 16,0 0 1-16,0 0 2 0,0 0-1 0,0 0-2 15,0 0 0-15,0 0-1 0,0 0-4 0,0 0 4 16,0 0-6-16,0 0 2 0,0 0 1 0,0 0-3 16,0 0 4-16,2 4 0 0,-2-4 2 0,0 7-2 15,0-7 1-15,3 4 0 0,-2-3-3 0,-1-1 6 16,4 4-2-16,-4-4 4 0,2 5-2 0,-2-5-2 16,0 0 5-16,2 3 0 0,-2-3-4 0,0 0 4 15,0 0 0-15,2 4 1 0,-2-4-5 0,0 0-23 16,0 0-26-16,0 0-39 0,0 0-69 0,0 0-242 15,0 0-432-15,0-16 191 0</inkml:trace>
  <inkml:trace contextRef="#ctx0" brushRef="#br0" timeOffset="65592.74">13291 6661 101 0,'0'0'120'0,"0"0"0"0,0 0-3 15,0 0-7-15,0-6-6 0,0 6-6 0,0 0-1 16,0 0-7-16,0 0-7 0,0 0-6 0,0-2-5 16,0 2-10-16,0 0-5 0,0 0-8 0,0 0-8 15,0 0-6-15,0 0 1 0,0 0-8 0,0 0-4 16,0 0-2-16,0 0-6 0,0 0-1 0,0 0-1 16,0 0 0-16,0 0 0 0,0 0-4 0,0 0-1 15,-16 7 1-15,12-5-1 0,0 1-2 0,-2-1-4 16,-2 1 4-16,3-1-1 0,0 1-3 0,1-2 0 15,-1 2 3-15,1 0-3 0,4-3-4 0,-5 2 6 16,5-2-3-16,-6 3 0 0,6-3-1 0,-3 1-1 16,3-1 5-16,0 0 5 0,-5 3 6 0,5-3 6 0,0 0 6 15,0 0 3-15,0 0 5 0,0 0 2 0,0 0 0 16,0 0-1-16,0 0-1 0,0 0-4 0,0 0-2 16,0 0-7-16,0 0-2 0,0 0 0 15,0 0-5-15,-5 1-1 0,5-1 2 0,0 0-5 0,0 0 0 16,0 0-3-16,0 0 0 0,0 0-2 0,0 0 1 15,0 0 0-15,0 0-3 0,0 0 6 0,0 0 1 16,0 0-1-16,0 0 1 0,0 0 0 0,0 0 4 16,0 0-1-16,0 0 2 0,0 0-4 0,0 0 3 15,0 0-4-15,0 0-1 0,0 0-2 0,0 0 2 16,0 0-2-16,0 0-1 0,0 0 1 0,0 0 0 16,0 0-1-16,0 0 2 0,0 0 3 0,0 0 4 0,0 0 4 15,0 0 2-15,0 0 5 0,0 0-2 0,0 0 0 16,0 0-3-16,0 0-1 0,0 0-1 15,0 0-2-15,0 0-4 0,10-8 0 0,-5 6-1 0,0-1-2 16,3-2-2-16,5-2-1 0,1 1-1 0,0-2 1 16,8-2-2-16,2-1 2 0,3 0-5 0,-2 0-2 15,2 0 1-15,4 0 2 0,-3 1-1 0,1-3-3 16,1 6 2-16,-2-2-1 0,-7 2 2 0,1-1-3 16,-6 3 1-16,1-3 3 0,-4 4-2 0,0-1 2 15,-4 1 0-15,0 0-3 0,-4 0 2 0,3 3 0 16,-2-3 2-16,-1 0-1 0,-1 1 3 0,1-1-4 15,-1 2 2-15,2-2-1 0,-3 3-2 0,-3 1-3 0,5-3-2 16,-5 3 4-16,3-3-2 0,-1 1-1 16,-2 2-5-16,0 0-2 0,5-2-6 0,-5 2-8 15,0 0-1-15,0 0-5 0,0 0 0 0,0 0-6 0,0 0-2 16,7-1-2-16,-7 1-7 0,0 0-5 0,0 0-6 16,0 0-11-16,0 0-14 0,0 0-19 0,0 0-23 15,0 0-16-15,0 0-24 0,0 0-147 0,-17-1-334 16,17 1 148-16</inkml:trace>
  <inkml:trace contextRef="#ctx0" brushRef="#br0" timeOffset="66432.74">13534 6413 28 0,'-6'-2'129'0,"6"2"-3"0,-5-1-11 16,5 1-15-16,0 0-2 0,-5-2-9 0,5 2-11 16,0 0 0-16,0 0-6 0,0 0-8 0,0 0-10 15,0 0 1-15,-7-2-6 0,7 2-4 0,0 0-3 16,0 0 0-16,0 0-2 0,0 0-4 0,0 0-3 15,0 0 3-15,0 0 2 0,0 0 3 0,0 0 1 16,0 0 2-16,0 0 1 0,-5-1 0 0,5 1-2 16,0 0 2-16,0 0-3 0,0 0-1 0,0 0-3 15,0 0 0-15,0 0-4 0,0 0 0 0,0 0-2 16,0 0-6-16,0 0 4 0,0 0-3 0,0 0-5 16,0 0 5-16,0 0-6 0,0 0 0 0,0 0 1 15,0 0-2-15,0 0 4 0,0 0 0 0,0 0 4 16,0 0 7-16,0 0 0 0,0 0 4 0,16-4-5 0,-8 3-1 15,0-2-1-15,1 1-5 0,2-1-2 0,1 0-6 16,3 0-1-16,-4 1-5 0,5 0 3 16,2-4-2-16,-5 5-7 0,1 0 3 0,-1-3-1 0,1 4 3 15,0-3-2-15,0 2-4 0,-4 1 2 0,-2-1-2 16,1 1-1-16,-2-2 1 0,0 2 0 0,-3-1 0 16,-4 1-2-16,10-2 0 0,-10 2-4 0,0 0 5 15,7 0-4-15,-7 0-1 0,0 0 2 0,0 0-1 16,8 2-2-16,-8-2 0 0,0 0-3 0,4 1-1 15,-4-1 2-15,0 0-2 0,1 4 3 0,-1-4 0 16,0 4-1-16,0-4 3 0,0 5-1 0,0-5-2 16,2 6 1-16,-2-4 0 0,0-2 2 0,0 10-3 15,-2-7 3-15,4 5 0 0,-2 0-3 0,0 1 2 0,0 0-1 16,0 2 2-16,-3-1-1 0,2 3 1 16,1-2 2-16,-2 4-1 0,1-2 0 0,-1 0 0 15,-2-1 3-15,0 0-6 0,1 1 4 0,2-3-1 0,-3 3 2 16,1-2-1-16,0 0-3 0,0 0 2 15,2-1-8-15,-1-2 8 0,0 2 1 0,1 0 0 0,0-4 1 16,-1 5-1-16,2-4-2 0,0 3-2 0,0 0 1 16,0 0-1-16,2-4 2 0,-2 1-2 0,1-1 4 15,-1 1-2-15,1-1 1 0,1-1 0 0,-2-1 4 16,-2 2-3-16,2-3 3 0,2 2-4 0,-2-5 4 16,0 5-2-16,0-5-1 0,-2 5 3 0,2-5 4 15,0 0 3-15,2 4 11 0,-2-4 7 0,0 0 3 16,0 0 2-16,0 3-5 0,0-3 5 0,0 0-3 15,0 0-5-15,0 0-1 0,0 0-5 0,0 0 2 16,0 0-4-16,0 0-5 0,0 0-2 0,0 0-11 16,0 0-14-16,0 0-12 0,0 0-21 0,0 0-9 0,0 0-15 15,0 0-9-15,0 0-10 0,0 0-17 0,0 0-29 16,0 0-53-16,-3-15-200 0,3 10-420 16,-3 0 186-16</inkml:trace>
  <inkml:trace contextRef="#ctx0" brushRef="#br0" timeOffset="68747.75">17853 6874 81 0,'0'0'113'0,"0"0"-4"0,0 0-1 15,0 0-7-15,-1 3-2 0,1-3 2 0,0 0-3 0,0 0-2 16,-2 3-10-16,2-3 2 0,0 0-8 0,0 0-3 15,0 0-4-15,0 0-1 0,0 0-3 0,0 0-8 16,0 0 1-16,0 0-4 0,0 0-5 0,0 0 4 16,-7 3-8-16,7-3 1 0,0 0-6 0,0 0-1 15,0 0-3-15,0 0 1 0,0 0-4 0,0 0 1 16,0 0-3-16,0 0-9 0,0 0 1 0,0 0-1 16,0 0 0-16,0 0-4 0,0 0 1 0,0 0-4 15,0 0 1-15,0 0-7 0,0 0 3 0,0 0 1 0,0 0-2 16,0 0 1-16,0 0-2 0,0 0 0 15,0 0-2-15,0 0 1 0,0 0 1 0,0 0-5 0,0 0-3 16,0 0-1-16,0 0 3 0,0 0-3 0,0 0 6 16,0 0-1-16,0 0-2 0,0 0-1 0,0 0 0 15,0 0 1-15,0 0-8 0,0 0 3 0,0 0 2 16,0 0-1-16,0 0-1 0,0 0-1 0,0 0 1 16,0 0-3-16,0 0-3 0,0 0 4 0,0 0 0 15,0 0 1-15,0 0-6 0,0 0 8 0,0 0 3 0,0 0-3 16,-3 1 7-16,3-1 2 0,0 0 4 15,0 0 4-15,0 0 1 0,0 0 2 0,0 0-1 0,0 0-2 16,0 0-1-16,0 0-1 0,0 0-3 0,0 0-1 16,0 0-4-16,0 0 0 0,0 0-3 0,0 0-1 15,0 0-2-15,0 0 4 0,0 0-4 0,0 0 1 16,0 0 1-16,0 0-1 0,0 0-2 0,0 0-1 16,0 0 1-16,0 0-2 0,0 0 3 0,0 0-2 15,0 0-3-15,0 0 5 0,0 0-1 0,0 0 0 16,0 0 0-16,0 0 1 0,0 0-2 0,0 0 2 15,0 0 0-15,0 0-1 0,0 0-2 0,0 0 0 0,0 0 3 16,0 0-4-16,0 0 1 0,0 0 0 16,0 0 1-16,0 0-2 0,0 0-1 0,0 0 1 0,0 0-3 15,0 0 5-15,0 0-5 0,0 0 3 0,0 0 0 16,0 0 0-16,0 0 1 0,0 0 0 0,0 0-1 16,0 0-5-16,0 0 4 0,0 0 1 0,0 0 0 15,0 0 1-15,0 0-1 0,0 0-1 0,0 0 1 16,0 0 1-16,0 0 0 0,0 0 0 0,0 0 0 15,0 0-1-15,0 0 1 0,0 0-2 0,0 0-3 16,0 0 4-16,10-9 2 0,-5 7 1 0,5-4-4 16,-3 0 1-16,5 1 2 0,-2-1-1 0,7-2 0 0,-1 0 0 15,-5 2-1-15,0-1-2 0,4-2 2 16,-3 4-1-16,6-2 1 0,-8 1-1 0,7-2-12 16,-3 1 3-16,-3 2-2 0,3 1 1 0,1-5 3 0,-3 2 0 15,-2 2-1-15,2-1-1 0,-1 0 2 0,2 0 2 16,1 0-1-16,0-2 2 0,2 1 2 0,0 1-2 15,2-2-1-15,-1 3 4 0,2-2-1 0,-1-1-1 16,0 2 1-16,1-1-2 0,0-1 3 0,0 1-1 16,-1-1 0-16,0-1 0 0,1 2 1 0,0-2-1 15,-1 1 0-15,-1 0 0 0,1 2 1 0,-6 0 2 16,4 0-1-16,0-1 0 0,-4 3-2 0,1-2 3 16,-3 1-3-16,0 0 4 0,2 0-3 0,-1 0 0 0,6-1 0 15,-4 2-1-15,-1-3 1 0,1 2 1 0,4 0 1 16,-3 0-1-16,-4 0 3 0,4-2 3 15,-2 2-6-15,-1 0 4 0,0 1-2 0,-1-1 0 0,-1 1 1 16,-2 1-3-16,-1 0 4 0,1 1 1 16,-2-1-1-16,-1-1-1 0,1 3 1 0,-3-1 0 15,-2 2-2-15,6-2 0 0,-6 2-2 0,0 0 1 0,0 0-2 16,5-3 1-16,-5 3-1 0,2-2-1 0,-2 2 2 16,0 0-2-16,0 0 2 0,0 0-2 0,0 0-2 15,0 0-10-15,0 0-13 0,0 0-20 0,0 0-28 16,0 0-19-16,0 0-13 0,0 0-28 0,0 0-14 15,-13 5-14-15,9-2-26 0,-3-1-125 0,1 1-339 0,-1-2 150 16</inkml:trace>
  <inkml:trace contextRef="#ctx0" brushRef="#br0" timeOffset="69632.75">18564 6442 46 0,'-6'-1'117'15,"6"1"-7"-15,0 0-12 0,-6-3 2 0,6 3-14 16,-5-3-15-16,5 3-4 0,-6-2-5 0,6 2 4 16,-7 0 3-16,7 0 4 0,-11 0 7 0,11 0 3 15,-6-1 2-15,6 1-3 0,0 0-8 0,-8-1-4 16,8 1-9-16,0 0-6 0,-10 1-7 0,10-1-5 15,-8-1-4-15,8 1-4 0,-5 1-4 0,5-1-2 16,0 0-5-16,-7 1-1 0,7-1-2 0,0 0-3 16,0 0 0-16,-6 0 0 0,6 0 2 0,0 0 0 15,0 0 0-15,0 0 0 0,0 0-2 0,0 0 1 0,0 0 1 16,0 0-3-16,-5 3-2 0,5-3-1 0,0 0-2 16,0 0-3-16,0 0 5 0,0 0-3 0,0 0 2 15,0 0-3-15,0 0-3 0,0 0 0 0,0 0 4 16,0 0 9-16,0 0 4 0,13 5 1 0,-6-5 4 15,-7 0 1-15,20-1-2 0,-8 1-1 0,2-2-4 16,3 0 2-16,3 4-3 0,1-2-4 0,-2 0 1 16,1 0-2-16,-3-2-3 0,4 2-2 0,-8 0-1 15,0-1-3-15,-2 2-1 0,0-1 0 0,-5 0-2 16,1 0 1-16,-1 0 0 0,0 2 0 0,-6-2-2 16,8 0 0-16,-8 0 0 0,7 0-2 0,-7 0 2 15,0 0-3-15,6 0 2 0,-6 0 0 0,4 2-3 16,-4-2 2-16,0 0-4 0,0 0 4 0,0 0-2 15,0 0 0-15,0 0 1 0,0 0 0 0,0 0 1 16,0 0-1-16,0 0 1 0,0 0-2 0,0 0 4 0,0 0 1 16,0 0-2-16,0 0 2 0,0 0 3 0,0 0-3 15,0 0-1-15,0 0 3 0,0 0-2 0,10-4-1 16,-10 4 1-16,0 0-3 0,0 0 2 0,0 0-1 16,0 0-1-16,0 0 2 0,0 0 1 0,0 0-4 15,0 0 2-15,0 0-1 0,0 0 3 0,0 0 1 16,0 0-2-16,0 0 1 0,0 0 0 0,0 0-1 15,0 0-1-15,0 0-1 0,0 0-2 0,0 0 0 16,0 6-1-16,0-6 0 0,0 0 0 0,0 7 1 16,0-7 0-16,-1 7 2 0,1-7-1 0,0 5-4 0,0 0 5 15,0 0-1-15,-2 1 2 0,2-1 1 0,-2 1-1 16,1 1 1-16,1-2-2 0,-1 4 0 16,1-1 2-16,-3 1 3 0,2 1 0 0,-1 0-1 0,0 2 2 15,-1-2 1-15,-1 3 0 0,2-1 2 0,-1 2-3 16,-1-1 2-16,1-1 1 0,-2 2 2 15,-2 1 1-15,5-5 0 0,-4 3-3 0,3-5-2 0,0 2 2 16,-1-2-2-16,3-1 0 0,-1 0-2 0,0 1 2 16,1-1-1-16,0 1-2 0,-1-3 1 0,1 2 3 15,0-1-7-15,0-2 4 0,-1 1-2 0,1-2-2 16,1 2 1-16,0-1 2 0,-3-1 2 0,3-3 1 16,0 5-4-16,0-5 2 0,0 0-2 0,-1 4 3 15,1-4-2-15,0 0-1 0,0 0 1 0,0 5 1 0,0-5-2 16,0 0 2-16,0 0-4 0,0 0-16 15,0 0-24-15,0 0-28 0,0 0-36 0,0 0-36 0,0 0-64 16,0 0-219-16,-4-15-454 0,2 9 200 0</inkml:trace>
  <inkml:trace contextRef="#ctx0" brushRef="#br0" timeOffset="72783.74">22502 7100 26 0,'-2'3'63'16,"2"-3"8"-16,0 0-3 0,0 0 3 0,0 0 11 15,0 0-1-15,0 0 1 0,0 0-3 0,0 0 7 0,0 0-4 16,0 0-1-16,0 0-7 0,0 0-5 0,-7 0-6 15,7 0-4-15,0 0-5 0,0 0-8 0,0 0-5 16,0 0 1-16,0 0-5 0,0 0-6 0,-2 3 0 16,2-3-5-16,0 0-3 0,0 0-3 0,0 0 1 15,0 0-7-15,-4 2 6 0,4-2-6 0,0 0 1 16,0 0 0-16,0 0 2 0,0 0 3 0,0 0 3 16,0 0 0-16,0 0 0 0,0 0 4 0,0 0 1 15,0 0 2-15,0 0 2 0,0 0 5 0,0 0-7 0,0 0 2 16,0 0-3-16,0 0-2 0,0 0-3 15,0 0-3-15,0 0-1 0,0 0-3 0,0 0 1 16,0 0-7-16,0 0 2 0,0 0-4 0,0 0 4 0,0 0-2 16,0 0-4-16,0 0-2 0,0 0 3 0,0 0 1 15,0 0-1-15,0 0-2 0,0 0-3 0,0 0 1 16,0 0 1-16,0 0 2 0,0 0-4 0,0 0 0 16,0 0-3-16,19-5 1 0,-13 1 0 0,3 1 3 15,3-2-2-15,-1 0 0 0,7-2-1 0,0 0 2 16,0 0 0-16,10-5-3 0,-1 1 0 0,2 1 3 15,-1-4-2-15,3 2 0 0,-3-3-2 0,4 2 3 16,0-4-2-16,0 1 1 0,1-1 3 0,-5 3-1 16,0-3 1-16,-2 2 3 0,-2-1-7 0,-1 2 1 15,-2 4 4-15,3 0-3 0,-6-2 1 0,-3 4 0 16,4-1-2-16,-2 1-3 0,-4 3 3 0,2-1 1 16,-1 0-2-16,-4 5-2 0,3-5 0 0,-4 4 4 0,0-1-3 15,0 2-1-15,0-2 8 0,-5 2-6 0,1-1-1 16,-5 2-1-16,8-2 2 0,-5 1 0 0,-3 1 0 15,0 0 0-15,8-2 1 0,-8 2 2 0,0 0-1 16,0 0-1-16,0 0 4 0,8-2-3 0,-8 2-1 16,0 0-1-16,0 0 1 0,0 0 1 0,0 0 0 15,0 0-2-15,4 0 4 0,-4 0 0 0,0 0 3 16,0 0-3-16,0 0 2 0,0 0-2 0,0 0-4 16,0 0-1-16,0 0 4 0,0 0-1 0,0 0-1 15,-9-7 0-15,9 7 1 0,-2-5-3 0,2 5 3 16,0 0-2-16,-2-3 6 0,2 3-8 0,0 0 4 15,-5-3-4-15,5 3 0 0,0 0-9 0,-5-3-9 16,5 3-10-16,-6-3-13 0,4 0-15 0,2 3-17 16,-8-2-20-16,4 0-21 0,-3-1-23 0,-1 2-24 0,2-1-97 15,-6-2-280-15,2 1 124 0</inkml:trace>
  <inkml:trace contextRef="#ctx0" brushRef="#br0" timeOffset="73404.74">23036 6672 51 0,'0'0'172'0,"-4"-2"-2"0,4 2-7 16,0 0-8-16,0 0-13 0,0 0-4 0,0-5-14 15,0 5-7-15,0 0-14 0,0 0-11 0,0 0-12 0,0 0-7 16,0 0-9-16,8-2-5 0,-8 2-6 16,5-2-5-16,-5 2-7 0,5-3-4 0,-5 3-2 15,8-1-4-15,-4-1-6 0,-4 2 1 0,9-1-4 0,-5 0-2 16,2 1-2-16,-6 0 0 0,9-3-3 15,-3 3 1-15,1-1-5 0,-1 1-2 0,3-1 0 0,-1-1-1 16,-1 1-2-16,1 1 2 0,2 0 0 0,0-1 0 16,2 0-2-16,-2-1-4 0,-1 2 2 0,-1 0 1 15,-2-1-4-15,3 1 3 0,-1-2 0 0,-2 2 2 16,1 0 5-16,-7 0 1 0,10-2 4 0,-10 2 0 16,10 0 0-16,-6-2 0 0,-4 2-2 0,9 0-1 15,-9 0-2-15,5-1-1 0,-5 1-1 0,6-1-3 16,-6 1 1-16,8-1-1 0,-8 1-3 0,6 1 0 15,-6-1 0-15,7 1-2 0,-7-1 1 0,5 1-2 16,-5-1 0-16,0 0 0 0,0 0 1 0,5 2-5 16,-5-2 1-16,0 0 3 0,0 0-2 0,0 0-4 0,4 2 2 15,-4-2 2-15,0 0 1 0,2 2-1 0,-2-2-1 16,2 5 0-16,-2-1 3 0,0-4-2 0,2 6 1 16,-2 0 2-16,0-2-1 0,0 2 2 0,0 2-1 15,0-1-1-15,0-1 2 0,0 4 2 0,-1-1 1 16,-2 2 2-16,1 1-1 0,-2-1 0 0,1-2 3 15,-1 4-1-15,-1-2 3 0,0 0-1 0,0 4 0 16,0-2 2-16,1-1-2 0,0-2 7 0,-1 1 1 16,-1 0-1-16,1-1-3 0,2 1 3 0,-1-4-3 15,2 1 0-15,-1-3-6 0,-2 0 2 0,5 3-2 16,-1-3 1-16,0 2 0 0,-1-6 1 0,2-1 7 16,-3 8 3-16,0-8 7 0,3 0 9 0,0 0 10 0,0 4 8 15,0-4 4-15,0 0-1 0,0 0-1 0,0 0-3 16,0 0-5-16,0 0-6 0,0 0-1 15,0 0-6-15,0 0-4 0,0 0-11 0,0 0-16 0,0 0-18 16,0 0-26-16,0 0-28 0,0 0-34 0,0 0-38 16,0 0-46-16,0 0-62 0,0 0-163 0,5-11-446 15,-5 11 197-15</inkml:trace>
  <inkml:trace contextRef="#ctx0" brushRef="#br0" timeOffset="108525.97">19633 6838 87 0,'0'0'101'15,"-2"-6"-7"-15,2 6-14 0,0 0-17 0,0 0 10 16,0 0-10-16,0 0-2 0,0 0-11 0,0 0-1 16,0 0-3-16,0 0-4 0,0 0 3 0,0 0-3 0,0 0-4 15,0 0-4-15,0 0 2 0,0 0 2 16,0 0-4-16,0 0-4 0,0 0 1 0,0 0-5 16,0 0-3-16,0 0 6 0,0 0-3 0,0 0-5 0,0 0-3 15,0 0-4-15,0 0 1 0,0 0 1 0,0 0 1 16,0 0-1-16,0 0-7 0,0 0 0 0,0 0 4 15,0 0-2-15,0 0-4 0,0 0-1 0,0 0 1 16,0 0 0-16,-12 2-1 0,12-2-3 0,0 0-1 16,0 0 1-16,0 0 3 0,0 0 7 0,0 0-4 15,-6 0 3-15,6 0 0 0,0 0 1 0,0 0-2 16,0 0-4-16,0 0-1 0,0 0 4 0,0 0-7 0,0 0-1 16,0 0 1-16,0 0 4 0,0 0-5 0,0 0-1 15,0 0 4-15,0 0-3 0,0 0 5 16,0 0-10-16,0 0 0 0,0 0 9 0,0 0-1 0,0 0 1 15,0 0 8-15,0 0 3 0,20 0 2 0,-12 0 3 16,2-2-1-16,4 2-5 0,-3 0 2 0,1-3-2 16,1 3 3-16,1-1-5 0,0 1-4 0,5 0 1 15,-6-1 0-15,0-1-5 0,2 1-1 0,-2 1 0 16,1-2-1-16,-4 2 4 0,1 0 0 0,-4 0-8 16,0-1 3-16,-2 0 2 0,1 2 4 0,-6-1-4 15,10-1 6-15,-10 1 3 0,0 0-1 0,7 0-2 0,-7 0 0 16,0 0-6-16,0 0 5 0,6 1 1 0,-6-1-9 15,0 0 4-15,0 0-6 0,0 0-10 0,0 0-16 16,0 0-16-16,0 0-18 0,0 0-14 0,0 0-19 16,0 0-28-16,0 0-133 0,0 0-273 0,0 0 122 15</inkml:trace>
  <inkml:trace contextRef="#ctx0" brushRef="#br0" timeOffset="109507.97">19614 6740 53 0,'0'0'65'0,"0"0"-6"15,0 0-6-15,0 0 3 0,0 0-2 0,0 0-1 16,0 0-5-16,0 0 9 0,0 0-1 0,0 0 5 15,0 0 3-15,0 0-9 0,0 0 6 0,0 0 5 16,0 0-1-16,0 0-4 0,0 0-2 0,0 0 0 16,0 0-2-16,0 0-2 0,0 0-6 0,0 0-3 15,0 0 0-15,0 0-8 0,0 0-1 0,0 0-9 16,0 0-2-16,0 0-3 0,0 0 3 0,0 0 2 0,0 0-6 16,0 0 0-16,0 0-1 0,0 0 0 0,0 0-2 15,0 0 1-15,0 0-3 0,0 0 0 16,0 0 0-16,0 0-2 0,0 0 4 0,0 0-3 0,13-1 2 15,-13 1-4-15,9 0 5 0,-1 0-2 0,1-2-1 16,3 2-25-16,2-2 5 0,8 1 2 0,-3-1-4 16,-1 0 1-16,4 0 4 0,-1 2-3 0,-1-4 4 15,-1 3 0-15,-2 1 1 0,-3-1-3 0,-3-1 2 16,-1 2-1-16,-5-2 3 0,3 2 1 0,-3 2 0 16,-5-2 1-16,12-2 5 0,-12 2-4 0,6 0 3 15,-6 0 1-15,5-1 1 0,-5 1-4 0,0 0-3 16,0 0 4-16,5-1-6 0,-5 1 1 0,0 0-8 0,0 0-15 15,0 0-21-15,0 0-27 0,8-1-24 16,-8 1-35-16,0 0-131 0,0 0-282 0,0 0 125 16</inkml:trace>
  <inkml:trace contextRef="#ctx0" brushRef="#br0" timeOffset="140054.98">24051 6725 41 0,'0'0'52'0,"0"0"-2"0,0 0-3 0,0 0 7 16,0 0-4-16,0 0-5 0,0 0 10 0,0 0 3 15,0 0 2-15,0 0-4 0,0 0 3 0,0 0 3 16,0 0 0-16,0 0-1 0,0 0-3 0,0 0-2 16,0 0-5-16,0 0 0 0,0 0-6 0,0 0-4 0,0 0 5 15,0 0-8-15,0 0-1 0,0 0-5 16,0 0-3-16,0 0-6 0,0 0 1 0,0 0-6 15,0 0 2-15,0 0-5 0,0 0-2 0,0 0-1 0,0 0-2 16,0 0 4-16,0 0-4 0,0 0-2 0,0 0-3 16,0 0 2-16,0 0 2 0,0 0-4 0,0 0-1 15,0 0-5-15,0 0 1 0,0 0 5 0,0 0-5 16,-10 3 2-16,10-3-4 0,0 0 2 0,-3 3 0 16,3-3-2-16,0 0 4 0,0 0-4 0,0 0 3 15,0 0-4-15,0 0 1 0,0 0 1 0,0 0 3 16,-6 1 1-16,6-1-3 0,0 0 2 0,0 0-4 15,0 0 0-15,0 0 5 0,0 0-2 0,0 0 0 0,0 0 0 16,0 0-2-16,0 0 3 0,0 0 0 16,0 0 1-16,0 0 0 0,0 0-2 0,0 0 4 0,0 0 2 15,0 0 1-15,0 0 6 0,0 0 4 0,0 0-3 16,0 0 3-16,0 0-2 0,0 0 5 16,0 0-7-16,0 0-1 0,0 0-2 0,0 0-2 0,0 0-1 15,0 0 1-15,0 0-6 0,0 0 2 0,0 0 3 16,0 0-3-16,0 0-2 0,0 0 1 0,0 0 1 15,0 0 0-15,0 0 0 0,0 0 0 0,0 0-3 16,0 0-2-16,0 0 1 0,16 0-1 0,-16 0 2 16,18-1-2-16,-4 0-3 0,4 2 3 0,0 0 0 0,2-1 1 15,0 2 1-15,-4-4-2 0,3 2 1 16,0 0-1-16,-1 2 0 0,2-2 0 0,2-2 2 16,7 2-2-16,-2-1 1 0,-8 0 1 0,1-1-5 0,-3 2 1 15,-6 0 4-15,-1-3-1 0,1 3 1 0,-1 0 1 16,-4-1-3-16,1 1 3 0,-7 0 3 0,6-1 2 15,-6 1 2-15,7-1-1 0,-7 1 5 0,0 0 2 16,7-1-1-16,-7 1-5 0,0 0-1 0,0 0 0 16,0 0 0-16,0 0-6 0,0 0 0 0,5-1-9 15,-5 1-13-15,0 0-25 0,0 0-38 0,0 0-26 16,0 0-28-16,0 0-112 0,-21-5-269 0,13 5 120 16</inkml:trace>
  <inkml:trace contextRef="#ctx0" brushRef="#br0" timeOffset="140947.07">24034 6873 37 0,'0'0'61'16,"0"0"-5"-16,0 0-8 0,0 0-3 0,0 0 3 15,0 0-11-15,0 0-2 0,0 0-3 0,0 0-2 0,0 0-1 16,-14-2 0-16,14 2-2 0,0 0 7 0,0 0-8 15,0 0-1-15,0 0-2 0,0 0 1 0,0 0 0 16,0 0 3-16,-5-3 0 0,5 3-5 0,0 0 2 16,0 0-1-16,0 0 0 0,0 0 3 0,0 0-8 15,0 0 12-15,0 0-14 0,0 0 4 0,0 0 0 16,0 0 5-16,0 0-1 0,0 0-1 0,-4 4 1 16,4-4-2-16,0 0 0 0,0 0 6 0,0 0-5 15,0 0 1-15,0 0 8 0,0 0 5 0,0 0 1 16,0 0-6-16,0 0 3 0,0 0 5 0,0 0-1 15,0 0 0-15,0 0 2 0,0 0-1 0,0 0 3 16,0 0-1-16,0 0-7 0,0 0 2 0,0 0-4 0,0 0-3 16,0 0 1-16,0 0-6 0,0 0-1 0,0 0-2 15,0 0-1-15,0 0-4 0,0 0-5 16,0 0 2-16,0 0-3 0,0 0 3 0,0 0-3 0,0 0-5 16,0 0 1-16,0 0-5 0,0 0 3 0,0 0-5 15,0 0 1-15,0 0 3 0,0 0-3 0,0 0 3 16,0 0-4-16,0 0 1 0,0 0-3 0,0 0 3 15,0 0 4-15,0 0-2 0,0 0 2 0,0 0 0 16,0 0 3-16,0 0 6 0,27 0 3 0,-17 0 0 16,7-2-2-16,1 0-1 0,10 2-3 0,-1-1 2 15,-4 0 1-15,6 0-2 0,-1 1-4 0,-5 0-2 16,4-4 2-16,1 4-1 0,-6-1 4 0,0-3-7 16,-3 3 3-16,0 0-1 0,-1 0-2 0,-5 0 0 0,-2-1-1 15,-1 2 2-15,-3 0-3 0,-1-1 2 0,1 2-3 16,-7-1 0-16,12-1 2 0,-12 1-2 0,5 0 0 15,-5 0-1-15,0 0 1 0,8 0-2 0,-8 0 1 16,4 1 1-16,-4-1-2 0,0 0-5 0,0 0 0 16,0 0 3-16,0 0 1 0,0 0 2 0,7-4-2 15,-7 4 0-15,0 0-2 0,0 0-6 0,0 0-12 16,0 0-14-16,0 0-15 0,0 0-19 0,0 0-38 16,0 0-46-16,0 0-138 0,-13-7-316 0,4 4 140 15</inkml:trace>
  <inkml:trace contextRef="#ctx0" brushRef="#br0" timeOffset="145466.07">14955 6859 88 0,'0'0'103'15,"0"0"-7"-15,0-6 2 0,0 6-6 0,0 0-3 0,0 0-4 16,0-4-2-16,0 4-3 0,0 0-5 0,0 0-4 16,0 0-18-16,0 0 3 0,-1-3-6 0,1 3-4 15,0 0-8-15,0 0-4 0,0 0 0 0,0 0-5 16,0 0 0-16,0 0-10 0,0 0 5 0,0 0 0 16,0 0 1-16,0 0 2 0,0 0-1 0,0 0 0 15,0 0 7-15,0 0-2 0,0 0 1 0,0 0 2 16,0 0 0-16,0 0 1 0,0 0 0 0,0 0 5 0,0 0-4 15,0 0 0-15,0 0-4 0,0 0-6 16,0 0 1-16,0 0-4 0,0 0-1 0,0 0-5 16,0 0 1-16,1-4-4 0,-1 4 4 0,0 0-5 0,0 0-1 15,0 0-8-15,8-1 4 0,-8 1-8 0,5-2 7 16,-5 2-5-16,12-1 1 0,-5 1 1 16,0 0 0-16,-1-1-1 0,3 0 2 0,5-1-1 0,-2 2 1 15,0-2-5-15,0 2 3 0,2-3-3 0,-3 3 0 16,-2-1 3-16,5 0-3 0,-3-1 1 0,-2-1 0 15,-2 1 2-15,-1 2-3 0,2 0 0 0,-8 0 1 16,9 0 3-16,-4-3-3 0,3 6 2 0,-8-3-5 16,6-3 7-16,-2 1-4 0,-4 2 4 0,0 0-4 0,0 0-4 15,0 0-3-15,0 0-10 0,0 0-10 16,5 0-5-16,-5 0-11 0,0 0-3 0,7-3-8 0,-7 3-4 16,7-1 5-16,-7 1-16 0,8 0-14 0,-3-1-11 15,-5 1-30-15,9-2-119 0,-4-1-262 0,3 1 116 16</inkml:trace>
  <inkml:trace contextRef="#ctx0" brushRef="#br0" timeOffset="146314.07">15056 7034 25 0,'0'0'56'0,"-6"0"-5"15,6 0-2-15,0 0 2 0,-5 3-5 0,5-3 2 16,0 0-6-16,-7 1 1 0,7-1-4 0,0 0-1 0,0 0 0 15,-5 1 5-15,5-1-1 0,0 0-1 0,0 0 5 16,0 0-10-16,0 0 12 0,0 0-14 0,0 0 5 16,0 0-5-16,0 0 2 0,0 0-7 0,-9-1-4 15,9 1-1-15,0 0-1 0,0 0-10 0,-4 2 1 16,4-2-1-16,0 0-1 0,0 0-2 0,0 0 2 16,-5 0-1-16,5 0 4 0,0 0-1 0,0 0 15 15,0 0-5-15,0 0 0 0,0 0 0 0,0 0 3 16,-10 2 3-16,10-2 3 0,0 0 0 0,-5 0 0 0,5 0 5 15,0 0-5-15,0 0-6 0,-13-2-3 16,13 2-2-16,-4 2 9 0,4-2 4 0,0 0-1 16,0 0-5-16,-11-2 2 0,11 2-2 0,0 0 0 0,-8 0 1 15,8 0 1-15,0 0 1 0,-5 0 5 0,5 0 2 16,0 0 2-16,0 0 3 0,0 0-5 16,-8 0 3-16,8 0-2 0,0 0-4 0,0 0-1 0,0 0-2 15,0 0-5-15,0 0-5 0,-6-2 2 0,6 2-8 16,0 0 4-16,0 0-5 0,0 0-2 0,0 0-1 15,0 0-3-15,0 0-2 0,0 0-1 0,0 0 0 16,0 0-5-16,0 0 0 0,0 0-1 0,0 0 2 16,0 0-6-16,0 0-2 0,0 0 2 0,0 0 3 0,0 0-2 15,0 0-2-15,19 2 4 0,-10-2 0 16,1 0-1-16,6 0 2 0,1 0-1 0,3 0 0 16,1 0-3-16,8 0 1 0,-1 0-7 0,1 0-3 0,-1 0-1 15,-5 0-1-15,-2 0-5 0,-1 0 1 0,-2 0 4 16,-4 2-4-16,-4-2 1 0,2 0 0 0,-6 0 4 15,1 1 2-15,-7-1 5 0,9-1 1 0,-6-1 4 16,-3 2 0-16,9 0 0 0,-9 0 1 0,0 0 0 16,0 0 0-16,4-1 0 0,-4 1 1 0,0 0 0 15,5-2-16-15,-5 2-14 0,0 0-17 0,0 0-20 16,0 0-27-16,0 0-24 0,4-3-31 0,-4 3-138 16,0 0-309-16,0-6 137 0</inkml:trace>
  <inkml:trace contextRef="#ctx0" brushRef="#br0" timeOffset="170417.07">12406 5411 39 0,'0'0'126'0,"0"0"-18"15,0 0-8-15,0 0-17 0,0 0-6 0,0 0-6 16,0 0-11-16,0 0-8 0,0 0 0 0,0 0-4 16,0 0-5-16,0 0-4 0,0 0-8 0,0 0-3 15,0 0-1-15,0 0-6 0,0 0 1 0,0 0 8 0,0 0 0 16,0 0-7-16,0 0 4 0,0 0 4 0,0 0-1 15,0 0 2-15,0 0 4 0,0 0-13 16,0 0-4-16,0 0 3 0,0 0-7 0,0 0-3 0,0 0 2 16,0 0-7-16,0 0 0 0,0 0-4 0,0 0 4 15,0 0-1-15,0 0 3 0,0 0-3 0,0 0-8 16,0 0 7-16,0 0-5 0,0 0-3 0,-4 5 1 16,4-5-1-16,0 0-1 0,0 0 7 0,0 0 0 15,0 0-1-15,0 0-6 0,0 0 0 0,0 0 7 16,0 0-6-16,0 5 3 0,0-5-2 0,0 4-1 15,0-4 3-15,3 6 4 0,-2 1-3 0,-2-4 1 16,2 3-4-16,0 5 2 0,-1-4 0 0,0 4 0 0,1-2-2 16,1 2-2-16,-2 3 5 0,0-4-1 0,1 7-3 15,-2-1 12-15,2 0-7 0,0-2-5 16,-1 3 1-16,0-3 2 0,-1 1-1 0,0 2-2 0,-1-3 4 16,2 1 10-16,0-3-12 0,-1 4-2 0,-1-3 4 15,2 3 1-15,-3-1 2 0,2 1-4 0,-3-2 3 16,2 1-1-16,-2-3-1 0,1 0 5 0,-2 2-6 15,1-3-1-15,0 1 1 0,3-1 3 0,-4-1-2 16,4 2 3-16,-3-2-3 0,1-2-1 0,1 3 1 16,-2 0-4-16,0-3 6 0,0 4-1 0,3-2-6 15,-2-2 4-15,-2 1 1 0,4 0-6 0,1-1 1 16,0-1 7-16,0 3-3 0,0-2-3 0,-1 2 0 16,2 1 5-16,-1-1 0 0,0 1-2 0,0 2 3 0,1-1-2 15,-1 0 1-15,0 2-2 0,4 1 4 16,-8 2-3-16,3 0 4 0,1 0-1 0,-1-3-1 15,1 2-4-15,-4 0-1 0,1-4 3 0,2 2-1 0,-2-1 7 16,2-4-14-16,1 1 4 0,0 3 9 0,0-2-5 16,-1-1-3-16,-2-1-2 0,3 3 4 0,0-3 0 15,0 2 4-15,-1-4-5 0,1 3 0 0,0-1-3 16,0 3 3-16,0-3 0 0,0 1-1 0,-3-2 2 16,2 2 5-16,1-2-7 0,0 1 0 0,0 0 1 15,0-1 2-15,0 0-3 0,0 0 3 0,1 0-2 16,-1 0 1-16,3 1 2 0,-3-3 6 0,1 5-8 15,3-4 1-15,-4 0 0 0,4 3-1 0,-3-1-1 16,3-1 0-16,-1 2 0 0,-2-1 0 0,4-1 0 16,-4-1 1-16,-1 0 7 0,4 1-6 0,-4-1-1 15,4 0 9-15,-4-2-4 0,0 2 5 0,0-2 3 0,1 2-7 16,2-2 1-16,-2 0 5 0,-1-2 2 0,0 1-2 16,3-2 1-16,-3-2 0 0,0 7-6 0,0-7 5 15,1 4-4-15,-1-4 3 0,0 4 0 0,0-4 1 16,0 0-1-16,0 2-3 0,0-2 2 0,0 0 0 15,0 0-1-15,0 0-1 0,4 3-5 0,-4-3-4 16,0 0-7-16,1 2-11 0,-1-2-12 0,4 3-7 16,-4-3-8-16,0 0-9 0,6 2-12 0,-2-1-17 15,-4-1-14-15,4 1-109 0,-4-1-225 0,0 0 99 16</inkml:trace>
  <inkml:trace contextRef="#ctx0" brushRef="#br0" timeOffset="175387.07">12388 5477 28 0,'0'0'72'0,"-2"-2"-4"0,2 2-7 16,0 0-4-16,0 0-11 0,-7-3-4 0,7 3-3 0,0 0 0 15,-1-4-6-15,1 4 2 0,-3-3-7 0,3 3-2 16,0 0 2-16,0 0 6 0,0 0-4 0,0 0 5 15,-6-3-7-15,6 3 10 0,0 0-3 0,0 0 2 16,0 0 1-16,0 0-3 0,-4-3 3 0,4 3-5 16,0 0 0-16,0 0-2 0,0 0-1 0,0 0-2 15,0 0-3-15,-4-1 2 0,4 1-9 0,0 0-6 16,0 0 5-16,0 0-4 0,0 0 0 0,0 0-7 16,0 0 8-16,0 0 0 0,0 0 3 0,0 0-5 15,0 0 2-15,0 0 4 0,0 0-3 0,0 0 5 0,0 0 0 16,0 0-1-16,0 0-4 0,0 0 4 0,0 0-4 15,0 0-7-15,0 0 3 0,0 0 3 16,0 0-5-16,0 0 4 0,-1-4-8 0,1 4 4 0,0 0-1 16,0 0 1-16,0 0-4 0,0 0-1 0,0 0-4 15,0 0 5-15,0 0 3 0,0 0-6 0,0 0-4 16,0 0 6-16,0 0-3 0,0 0 3 0,0 0 1 16,0 0 1-16,0 0-3 0,0 0-4 0,0 0 3 15,0 0 1-15,0 0-10 0,0 0 9 0,0 0-4 16,0 0 5-16,0 0-5 0,0 0 2 0,0 0-6 15,0 0 3-15,0 0 4 0,0 0-2 0,0 0-3 16,0 0 5-16,0 0-1 0,0 0 0 0,0 0-8 16,18 4 10-16,-18-4 0 0,5 0 0 0,-5 0 3 0,8 0-6 15,-8 0 10-15,11 0-9 0,-5-1 3 16,1 1 1-16,1-2 1 0,2 1-3 0,-3 1 2 16,2-4 1-16,4 4-3 0,-1-3 1 0,-2 2 1 0,3 0 0 15,-1-1-16-15,2 2 16 0,-2-1 3 0,-2 0-4 16,3 1 4-16,-7 0-6 0,6 0 2 0,1 0 2 15,-2 0-4-15,-3-3-1 0,2 3-3 0,-1 0 10 16,-1 0-11-16,-2 0 0 0,3 0 3 0,-3 0 2 16,2 0-3-16,-1 3 10 0,3-6-3 0,0 6-8 15,2-3 3-15,0 0 2 0,-3 0-7 0,3 0 4 16,-1 0 3-16,2 0-1 0,-3 0 0 0,4 0 5 16,-5 0-9-16,5 1 5 0,-4-1-4 0,3 1 0 15,-3-1-1-15,-2 2 0 0,-1-1 3 0,1-1-5 16,-1 1 4-16,-7-1-6 0,11 1 0 0,-2 1 4 15,-1 1-4-15,-2-2 0 0,2 0 2 0,1 1-3 16,-1-1 6-16,-1-1 0 0,1 1 1 0,3 2-6 0,1-2 7 16,-3 0-2-16,1 0 1 0,0-1 0 0,3 0-4 15,-4 0 0-15,3 0 9 0,-1 0-11 16,1-1 1-16,-2 1 10 0,2-1-7 0,-1 1 0 0,-1-1 7 16,1 1-4-16,-2 0-2 0,-1 0-1 0,4 1 1 15,-6-1 2-15,2 0 1 0,-1 1-2 0,2-1 1 16,-2 1 0-16,0-1 2 0,1 0-2 0,1 2 4 15,-3-2-4-15,2 1-1 0,0-2-4 0,-8 1 5 16,16 1 0-16,-8 1-3 0,2-2-11 0,3 0 14 16,-4 0 4-16,2 0 1 0,0 0 0 0,-1 0-2 15,0 0-8-15,0 0 1 0,1 2 9 0,-3-2-7 16,3 2-1-16,-2-1-5 0,3 0-2 0,-4-1 3 16,1 0-1-16,2 1 2 0,1-1 5 0,-2 0 0 0,4 0 3 15,-2 0-6-15,-1 0-1 0,2 2 0 16,-1-2 6-16,3 0 1 0,-4 2-2 0,2-4-2 15,-1 4 4-15,3-4-2 0,-4 2 2 0,2-2 1 0,3 1 0 16,-5 1-8-16,3 0 0 0,-1-1-2 0,1 0 4 16,0-1 1-16,0 0 1 0,0 2 1 0,-2-3-2 15,-1 1 7-15,1 2-5 0,0-1 0 0,0 0 0 16,2 0 2-16,-3-1 0 0,0 0 3 0,-1 1-8 16,1 1-5-16,1-2 10 0,-2 1-5 0,-1 0 1 15,1-2 1-15,3 3 3 0,-4 0-4 0,3-3 6 16,0 4-4-16,0-2-5 0,2 0 7 0,-1 0-2 15,3 1-3-15,-2 0 2 0,5-2 5 0,-2 2-1 16,2-1-6-16,-6 0 5 0,1 1-2 0,4 0 6 16,-4 0-6-16,0-3 0 0,0 3 2 0,-1 0-3 15,3 0 6-15,-4 0-7 0,1-2 1 0,2 0 3 16,-3 1-1-16,7 1 3 0,-6 0-5 0,-1 1-2 0,5-2 0 16,-3 1 2-16,4 0 0 0,4 0 0 0,-2 0 2 15,-2 0-1-15,4 0 1 0,-1-2 1 16,-3 4-4-16,4-2 3 0,-2 0-4 0,1 1 3 0,-1-1 0 15,7 4 2-15,3-4-4 0,-10 3-12 0,2-3 15 16,7 0 4-16,-1 0 0 0,0 0-4 0,1 0 1 16,0 0-5-16,-1 0 3 0,0 0 2 0,0 0-2 15,0 0-3-15,-7 0 7 0,1 0-1 0,-1 0-1 16,-3 0 2-16,1 0 2 0,2 1-12 0,-3-1 4 16,-4 0 5-16,1 3 1 0,-1-3-3 0,0 1 6 15,-1 0-9-15,1-1 5 0,0 1 2 0,3 1-4 16,0-4 4-16,-4 4-5 0,3-2-3 0,4 0 3 15,2 0 3-15,-3 0 3 0,2 0-5 0,1 0 4 16,5-2 0-16,1 0-4 0,2 1 3 0,3-3 2 16,-5 1 2-16,4-2 1 0,0 1-1 0,-1 0 4 15,-1 0-8-15,-3 2 5 0,1-3 3 0,-6 2 0 0,5-1-11 16,-8 0 9-16,4 0-4 0,-1 1-7 0,-3-1 7 16,1 3-4-16,-3-3 2 0,2 3-3 0,-2-2 6 15,-1 2-7-15,2 1 0 0,0-1 0 0,-5 0-1 16,1-1 2-16,0 2-4 0,3-3 3 0,2 2 3 15,-1 1-3-15,3-1 3 0,1-2 1 0,7 2 3 16,2-2-3-16,1 0 3 0,0-2-2 0,1 3-7 16,1-2 10-16,0 0 2 0,-2-1 1 0,6 1 2 15,-2 1 1-15,1 1-1 0,0 0 1 0,2 1-3 16,-4-3-6-16,-3 6 4 0,0-2-4 0,-1 0 0 16,-3 2-1-16,0-1-1 0,-9-1 5 0,2 0-3 15,0 0-2-15,1 2-2 0,-4-2 2 0,4 1-1 16,-4 1 0-16,1-3 1 0,0 1 4 0,-1 1-2 0,1 1-3 15,0-2 1-15,4 1 2 0,-1 0-4 16,6-1-1-16,-7 2 0 0,2-2 1 0,6 0 0 16,-1 1 0-16,-1 1-1 0,2 0 3 0,-2-2-1 0,-3 1 1 15,2 3-8-15,2-1 4 0,0-1 1 0,-6 1 3 16,0-1-3-16,-3 1 6 0,3-1-4 0,-1-2-2 16,-3 2-1-16,-5-1 0 0,0 1-2 0,-2 0 2 15,3 1-1-15,-3-3-1 0,0 0 4 0,-1 0 1 16,1 0-2-16,0 2 3 0,-5-2-4 0,2 1-1 15,-1-1 5-15,1 0-17 0,0 1 17 0,0-1-1 16,3 1-3-16,-2-2 2 0,1 2-6 0,2-1 0 16,-6 2-2-16,3-2-8 0,-4 0 0 0,4 1-2 15,-4-1 0-15,-5 0 3 0,12 1-9 0,-7-1 6 16,1 1 4-16,-2 1-5 0,-4-2 7 0,9 1-3 16,-4-1 3-16,-5 0 2 0,0 0 2 0,9-1-4 15,-4 2 4-15,-5-1-2 0,5 1-3 0,-5-1 4 0,0 0 0 16,5 0-2-16,-5 0 4 0,0 0 3 0,0 0 3 15,0 0-3-15,0 0 7 0,0 0-4 16,0 0 1-16,6 3 0 0,-6-3-5 0,0 0 9 0,0 0 0 16,0 0-1-16,0 0-3 0,0 0-1 0,0 0 4 15,0 0-1-15,0 0-9 0,0 0 7 0,0 0 0 16,0 0 4-16,0 0-5 0,0 0 2 0,3 1-4 16,-3-1-2-16,0 0 3 0,0 0 1 0,0 0-5 15,0 0 4-15,0 0-3 0,0 0-3 0,0 0-10 16,0 0 20-16,0 0-6 0,0 0 5 0,0 0-4 15,2 4 5-15,-2-4-3 0,1 4 1 0,-2 1 0 16,1-5-3-16,1 5 2 0,-1 0-3 0,0-5 0 0,3 6 3 16,-2-2 2-16,-1 1-1 0,0 2-2 0,0-5-4 15,0 3-6-15,2 1 17 0,0-1-4 16,-2 1 1-16,1-1 0 0,-1 2-1 0,-1 0 2 0,2 1 1 16,-2-1-4-16,2 1 5 0,0 1-2 0,-2-2 1 15,1 0 5-15,1 4-3 0,-1-2 3 0,3 0 1 16,-2 2-5-16,-1-1-4 0,1 1 8 0,1 1-3 15,-2 0 1-15,1 0-1 0,-1 2-7 0,1-3 5 16,-1 5-3-16,0-4 3 0,-1 0-1 0,-2 0 2 16,2 3 0-16,-2-5-4 0,2 2 1 0,0 0 2 15,0-2-3-15,1 2 1 0,-2-3-4 0,0 3 5 16,1 0-2-16,1-4 5 0,-3 0-1 0,3 0-6 16,0 1 6-16,0-2-5 0,0 2 2 0,3 1 1 0,-6-1 1 15,3-1-4-15,-1 0-1 0,-1 3 2 16,1-2-1-16,-1-1 2 0,-2 1 4 0,0 3-7 15,-1-4 3-15,2 2-2 0,-2 0 1 0,0-1 4 0,1 1-7 16,3-1-2-16,-3 1-8 0,0 2 13 0,0-2 1 16,3 2 3-16,0 0-3 0,-2-1-1 0,3 1-3 15,0-2-2-15,-1 1 6 0,2 2-2 0,-1-1-2 16,0-2 4-16,0 1 1 0,0 0-2 0,0 1 0 16,3 0 2-16,-2-2-2 0,0 2-3 0,3-2 4 15,-4 0 1-15,0 1 0 0,4 1-3 0,-1-4-1 16,-1 2 5-16,-2-2-4 0,4 3 0 0,0-2-8 15,-3 0 7-15,3 0-2 0,-4-2 1 0,1 0 4 16,2 0 2-16,-1 1-4 0,1 2 2 0,-1-1-1 16,1 1 1-16,-3 0-4 0,4-1 3 0,-2 2 3 15,1-2-2-15,0 1-1 0,0 1-4 0,0-3 3 16,-2 4-5-16,2-3 7 0,-1 1-4 0,1-3 1 0,-2 4-1 16,0-3 1-16,1 2 5 0,-1-2-3 0,-1 1-2 15,0-1 2-15,3 1-5 0,-3 0 2 16,1 1-2-16,0-2 1 0,2 3 1 0,-3-2-1 0,5 2-5 15,-3-1 0-15,2 0-1 0,0 2-2 0,1 0 5 16,0-3-1-16,5 6-7 0,-5-5 3 0,2-1 3 16,-1 3 1-16,-1-3-2 0,4 1-1 0,-5-2 3 15,1 2-1-15,-1-4 0 0,1 5-5 0,-3-6-2 16,0 1 3-16,-1-1-6 0,-1 0 4 0,3-1 2 16,-3 0-1-16,0 1 5 0,0-1 7 0,0-4-6 15,-4 5 1-15,0-2 3 0,0 0 5 0,4-3-5 16,-9 4-1-16,6-3 0 0,3-1-3 0,-8 1 8 0,8-1-6 15,-6 3 3-15,6-3-2 0,-6 0 1 16,6 0 5-16,-5 1-3 0,5-1-1 0,0 0 2 16,0 0 10-16,0 0-3 0,0 0 6 0,0 0 3 0,-9-1 4 15,9 1-3-15,0 0-1 0,0 0 0 0,0 0 3 16,0 0-6-16,0 0 0 0,-7 0 0 0,7 0-3 16,-4-3 3-16,4 3-11 0,0 0 4 0,-9 0-1 15,9 0-4-15,-8-1 2 0,8 1 2 0,-10-1-1 16,10 1-1-16,-6-3 3 0,6 3-6 0,-7-2 2 15,7 2 3-15,-7 0-1 0,7 0 1 0,-8-3-5 16,8 3 4-16,0 0 2 0,-4-1-4 0,4 1 1 16,0 0 1-16,0 0-1 0,0 0 1 0,0 0-1 15,0 0 0-15,-6-1 0 0,6 1-2 0,-3-2 1 16,3 2-3-16,0 0 5 0,0 0-4 0,0 0 0 16,0 0-6-16,0 0 3 0,-4-3 2 0,4 3 0 15,0 0 1-15,0 0-1 0,-5-2 1 0,5 2 2 0,0 0-3 16,0 0 0-16,0 0-2 0,-6-2 1 0,6 2-1 15,0 0 2-15,-8 0-3 0,8 0 3 16,0 0 3-16,-9-1-3 0,9 1 2 0,-10-1-4 0,2 1 2 16,8 0-3-16,-11 0 2 0,3-3 4 0,-2 3-5 15,1-3 0-15,-3 3 2 0,1 0-1 0,-2-1-2 16,2 1 3-16,-1-1-4 0,-1-2 5 0,1 3-1 16,-5-2-5-16,2 2 5 0,3-2 0 0,-3 0 4 15,-2 1-8-15,-2-1 9 0,1 1 0 0,-1-1-4 16,1 0 1-16,0 0 1 0,-3 1 2 0,0-1 2 15,2 0 1-15,0-3 7 0,-3 4 3 0,3-1 0 16,-3-1 0-16,1-1 2 0,1 2 4 0,2 2-2 0,5-4 1 16,-2 4 0-16,4-1-4 0,-1 0-5 0,-1 1 3 15,6-1-3-15,-5 1-2 0,5-1-1 16,-2-1-2-16,-4 2 2 0,3 0-6 0,-2 0 3 0,2 0-2 16,0 2 2-16,2-2-3 0,-5 1 2 0,3-1-3 15,1 1 1-15,-1-1-2 0,2 1 2 0,-5 0-3 16,2-1 1-16,1 0-2 0,-1 1 2 0,1-1-1 15,-1 0 2-15,0 3-2 0,-1-3 4 0,2 2-4 16,-3-4 1-16,3 2-5 0,-2 0-1 0,1 2 6 16,-1-4-12-16,3 4 13 0,0-1-1 0,-1-2-2 15,-2 2 2-15,4 0-3 0,-3-1 1 0,0 2-1 16,-2-2 2-16,1-2-3 0,-1 2 4 0,-2 0-2 16,-1 0 3-16,-2-1-3 0,0 0-4 0,-1 1 6 0,-3-2-2 15,0 2-1-15,2-4 2 0,-6 3-4 16,3 1-2-16,-6-1 4 0,0-1-1 0,-3 0 2 15,1 2-2-15,0 0 2 0,1-1-1 0,3 0 0 0,-5 1-3 16,1-1 4-16,1 1-1 0,-1 1-2 0,4-1 0 16,4 1 3-16,0 0 1 0,4 1 1 0,0-1-6 15,-2 1 1-15,3-1-1 0,-2 0-2 0,3-1 0 16,1 3-2-16,-2-3 1 0,-3 3 2 0,2 0 1 16,1-3-9-16,-5 1 7 0,2 1-1 0,-1-1-3 15,-4 1 8-15,-2 3-4 0,0-5 5 0,9 0-2 16,-3 2 0-16,-5 0 1 0,-2-1-1 0,8 1 0 15,0-2-1-15,2 0 0 0,-3 0 1 0,0 2 2 16,-1-2-1-16,5 2-1 0,-1-2 3 0,1 4-3 16,4-3 1-16,0 0-2 0,0 1 2 0,5-1 1 15,-4 0-3-15,2 2 1 0,-2-2 3 0,0 0 4 16,0 2-10-16,1 0 5 0,-1-3-5 0,0 1 2 0,-1 2 7 16,-5-2-3-16,6 1-3 0,0 0 4 0,-2-2 0 15,2 3-1-15,-6-3 0 0,1 0 0 16,3 1-1-16,-5-1 1 0,3 1-7 0,-5 2 7 0,2-2 1 15,-1-1 0-15,-2 0 1 0,2 1 2 0,1 2-1 16,-1-3-2-16,2 0 0 0,-1 1 0 0,1-1 2 16,0 0-1-16,2 3-1 0,2-3 1 0,2 0-1 15,2 0 0-15,-2 1 0 0,0 0 2 0,-1 1-6 16,3 1 5-16,-1-2-4 0,-1 0 1 0,4 0 1 16,-1 1 2-16,0 0 1 0,-2-2 1 0,0 3-4 15,0-3 0-15,0 0 1 0,-1 1-2 0,0-1 8 16,-5-1-2-16,-1 1 0 0,1 0-1 0,-4 1 3 15,1 0-3-15,-9 1-5 0,1-2 5 0,-2 1 0 16,3-1 3-16,-4-1-2 0,6 1 0 0,-2 4 1 16,5-4-1-16,-5 0-2 0,5 1 3 0,3 2-3 15,-2-1 0-15,2 0 3 0,-1-1-2 0,3 1-2 0,0-2 2 16,5 2-5-16,-2 1 5 0,2 2-2 0,-1-5-1 16,3 4 0-16,-2-2-1 0,0 1 4 0,0-1-3 15,-2-1-2-15,0 3 3 0,0-3 0 0,-3 1-4 16,-3 2 0-16,-2-3 5 0,4 0-4 0,-12-2-8 15,3 3 11-15,-3 0 1 0,0-2-2 0,-4-3-2 16,2 6-2-16,-3-5 2 0,-2 2 3 0,2 0-1 16,-1-1-8-16,0 1 11 0,5 1-2 0,0-1-1 15,1 3 0-15,1-4 0 0,0 1 2 0,1 0-4 16,1 0 1-16,7 0-1 0,-7 1 3 0,5-2 0 16,-5 2-5-16,6-1 2 0,2 2 1 0,-2-4-1 15,2-1 1-15,1 3-2 0,-2 0-3 0,1 2 5 0,-1-1 1 16,0-1-5-16,0 0 1 0,2 2-1 0,-2-2 4 15,0-2-2-15,3 4 4 0,-3-4-2 16,0 6 0-16,0-2 1 0,1-1-6 0,-3-1 3 16,-4 2 3-16,-4-2-1 0,5 1-3 0,-4-2 2 0,1 3 1 15,-2-1 0-15,4-1-4 0,-1 0 4 0,-3 0-1 16,3 0 1-16,0 0-1 0,5 0 1 0,3 0 2 16,-1 0-5-16,2 0 8 0,6-2-4 0,2 2 6 15,2-1 8-15,1-1 1 0,-1 4 0 0,4-1 3 16,5-1-3-16,-9 0 0 0,9 0-3 0,-8-1-2 15,8 1-1-15,0 0 2 0,-7-2-4 0,7 2-1 16,0 0 3-16,0 0 1 0,0 0-1 0,0 0 3 16,-8 0 4-16,8 0 1 0,0 0-1 0,0 0 2 0,0 0 0 15,-5 3 1-15,5-3-1 0,0 0 0 16,0 0 2-16,0 0-2 0,0 0 1 0,0 0-5 16,0 0 3-16,0 0-4 0,0 0 1 0,0 0 0 0,0 0-1 15,0 0-1-15,0 0-3 0,0 0-2 0,0 0 3 16,0 0-5-16,0 0-1 0,0 0 2 0,0 0 1 15,0 0-4-15,0 0 1 0,0 0 0 0,0 0-1 16,0 0 0-16,0 0 0 0,0 0-1 0,0 0 1 16,-5-4 0-16,5 4-5 0,0 0 1 0,0 0 0 15,0 0 1-15,0 0 0 0,-4-2 2 0,4 2-2 16,0 0-3-16,0 0 1 0,0 0 2 0,0 0 0 16,0 0-3-16,0 0-2 0,0 0-1 0,0 0 1 15,0 0-2-15,-5-2 4 0,5 2-1 0,0 0 2 16,0 0-3-16,0 0-2 0,0 0 2 0,0 0 1 15,0 0-2-15,0 0 2 0,0 0-1 0,0 0-2 16,0 0 2-16,0 0 0 0,0 0 2 0,0 0-2 0,0 0 1 16,0 0 3-16,0 0-3 0,0 0 1 0,0 0 2 15,0 0-4-15,0 0-2 0,0 0 2 16,0 0 1-16,0 0 3 0,0 0-1 0,0 0-4 0,0 0 2 16,0 0 1-16,0 0-2 0,0 0-2 0,0 0 4 15,0 0-1-15,0 0 1 0,0 0 2 0,0 0-1 16,17 4 0-16,-17-4 0 0,0 0 0 0,0 0 1 15,0 0-3-15,0 0 2 0,0 0 0 0,0 0 0 16,0 0 0-16,0 0 0 0,0 0-2 0,0 0 5 16,0 0-3-16,0 0-1 0,0 0 1 0,0 0 0 15,6 0-1-15,-6 0 2 0,0 0 0 0,8-2-1 16,-8 2 4-16,0 0-3 0,6-4 2 0,-1 0-3 16,-1 0 3-16,1-1-2 0,4-4 0 0,-3 2 0 0,3-3-1 15,2 0 2-15,0-4-2 0,-2 2 2 16,0-7-9-16,5-6-7 0,-2 0-6 0,-1-6-26 15,-1-1-13-15,3-12-21 0,-3-3-30 0,2-1-32 0,-2-6-29 16,1 3-63-16,4-5-122 0,-1-1-385 0,-2 3 171 16</inkml:trace>
  <inkml:trace contextRef="#ctx0" brushRef="#br0" timeOffset="191891.07">12315 5320 11 0,'0'0'48'16,"0"0"-9"-16,0 0 0 0,0 0-1 0,0 0 1 0,0 0-10 15,0 0-2-15,0 0 2 0,0 0-2 16,0 0-8-16,0 0 2 0,0 0 0 0,0 0 5 15,0 0-4-15,0 0-2 0,-4-2 2 0,4 2-7 16,0 0 5-16,0 0 4 0,0 0-4 0,-6-1 2 16,6 1 3-16,0 0-6 0,0 0 2 0,-2-4 8 0,2 4-8 15,0 0 2-15,0 0 1 0,0 0 0 0,-2-5-6 16,2 5 3-16,0 0-5 0,0 0 1 0,0 0 5 16,-2-3-1-16,2 3-5 0,0 0 4 0,0 0 0 15,0 0 0-15,-3-3-1 0,3 3 6 0,0 0-2 16,0 0 2-16,0 0 0 0,0 0 3 0,0 0 1 15,0 0 2-15,0 0-2 0,0 0-2 0,0 0-2 16,0 0 1-16,0 0-7 0,0 0 2 0,0 0-10 16,0 0 6-16,0 0-12 0,0 0 0 0,0 0 2 15,0 0-5-15,0 0 4 0,0 0-8 0,0 0 4 16,0 0-2-16,0 0 5 0,-2 8 1 0,2-8-6 0,0 0-2 16,2 7 1-16,-2-7 9 0,3 8-5 0,-1-6-4 15,-2 5 2-15,0-4-1 0,2 1 3 0,0 1-3 16,-2 1 3-16,0 0-7 0,1 0-2 0,-1 1 5 15,4 0-1-15,-4 0 2 0,1 3 2 0,3-1-4 16,-3 0-1-16,2 2 0 0,-2 1 0 0,2-2 8 16,-2 2-2-16,0 0-2 0,2 2-3 0,-3-2 3 15,4 3 4-15,-3-2-1 0,-1 1-2 0,0 0-4 16,0 1 5-16,0 1-3 0,-4 1 5 0,3-2 7 16,-3-3-2-16,0 5-1 0,3 0 5 0,-3-1-11 15,2-2 4-15,0-2 2 0,1 0 1 0,-3 1-4 16,3 2 2-16,1 1 2 0,0-3-8 0,0 3 2 0,0-1-1 15,-2-4 4-15,0 6-3 0,2-5 2 16,0 2-2-16,0-4 0 0,0 4-3 0,-2-3 1 16,0 1 1-16,1-1 2 0,1 1-1 0,0-1 1 0,0-2-10 15,0 5 7-15,1-2 1 0,-1-2 0 0,-1 2 2 16,2-3-5-16,1 2 0 0,2-1-1 0,-2 3 8 16,-1-2-4-16,3-1 0 0,-3 1-1 0,3 0 0 15,-4 1-4-15,4-4-4 0,-3 4 8 0,3-2 0 16,-3-1 0-16,2 1 2 0,-2-2-4 0,3 3 3 15,-4-1-4-15,3 0 7 0,-2 0-6 0,0-1 0 16,3 0-3-16,-3 2 6 0,-2-4-4 0,1 4 0 16,0-3 3-16,0 4 4 0,-5-4-1 0,5 4-8 15,-4-3 2-15,0 1 2 0,0 0 2 0,2-1-3 16,-5 1 5-16,4 0-7 0,-4-1-3 0,4 0 4 16,1 0-2-16,-3-1 3 0,5 0-6 0,-4 1-4 15,4 0 15-15,0-1-6 0,0 1-3 0,-2 2 8 0,4-3 0 16,-2 4-3-16,2-5 3 0,-4 3 3 0,6-1-5 15,-4 2-1-15,3 0 2 0,-1-1 3 16,2 0-4-16,-4-2-2 0,1 3 1 0,-1 1 4 0,0-2-1 16,4 0-7-16,-4 3 3 0,0-3 0 0,-4 1 0 15,4-2 4-15,-1 1-2 0,1-3-1 0,0 1 3 16,0-2-1-16,0 0-1 0,0 0-5 0,0-2 4 16,0 0-2-16,0 1 4 0,0-1-9 0,0-4 8 15,0 7-3-15,0-7 2 0,0 5-1 0,1-2 2 16,-1-3-7-16,4 4 8 0,-4-4 0 0,0 5-3 15,0-5-3-15,3 2-10 0,-3-2-6 0,0 0-12 16,0 0-10-16,0 0-13 0,0 0-28 0,0 0-148 16,0 0-248-16,0 0 110 0</inkml:trace>
  <inkml:trace contextRef="#ctx0" brushRef="#br0" timeOffset="195507.07">12319 5470 83 0,'0'0'100'0,"0"0"-8"0,0 0-9 0,0 0-16 16,0-12 3-16,0 12-14 0,-3-3-7 0,3 3-1 16,0 0-12-16,0 0 4 0,0-7-6 0,0 7-1 15,3-5-5-15,-3 3-5 0,0-3-8 0,0 5 3 0,1-8-5 16,-1 4-9-16,3 1 7 0,-3-1-1 0,0-1 6 16,1 0-3-16,-1 2 10 0,0 3-3 0,0-5-3 15,0 5 6-15,0-4 1 0,0 4-3 0,0 0-2 16,0 0-3-16,0-5-4 0,0 5-2 0,0 0 0 15,0-4-7-15,0 4 0 0,0 0-13 16,0 0 15-16,0 0 3 0,0 0-4 0,0 0 7 0,0 0-12 16,0 0 2-16,0 0 0 0,0 0-2 0,0 0 2 15,0 0-3-15,0 0 4 0,0 0 6 0,0 0-4 16,0 0-6-16,0 0 7 0,0 0 3 0,0 0-10 16,0 0 4-16,0 0 1 0,0 0-4 0,0 0-4 15,0 0 10-15,0 0-10 0,0 0 6 0,0 0 2 16,0 0-13-16,0 0 9 0,0 0 2 0,0 0 3 0,0 0-10 15,0 0 6-15,0 0-3 0,0 0 9 16,0 0-5-16,0 0 3 0,0 0-2 0,0 0-1 16,0 0-1-16,0 0-5 0,0 0 10 0,0 0-4 0,0 0-1 15,0 0-10-15,0 0 18 0,0 0-11 0,0 0 5 16,0 0-1-16,0 0 2 0,0 0 7 0,0 0 5 16,0 0-2-16,0 0 10 0,0 0 0 0,0 0-4 15,0 0 5-15,0 0 1 0,0 0 0 0,0 0-2 16,0 0-3-16,0 0-5 0,0 0 2 0,0 0-1 15,0 0-9-15,0 0 3 0,0 0-13 0,0 0 6 16,8 0 7-16,-8 0-3 0,0 0 1 0,11-1 1 16,-7-1-3-16,-4 2 0 0,12 0 4 0,-6-1-4 15,2-1-2-15,-2 0 2 0,7 2 8 0,-3-3-4 16,0 1-5-16,1 2-1 0,-4-3 4 0,5 2-5 16,-1 0 1-16,1-1-1 0,-1 2 1 0,0 0 3 15,1 0-12-15,-3 0 7 0,2 0-2 0,1 0 3 0,-3 0 1 16,5 0 0-16,-5 0-3 0,5 0-1 0,0 0 3 15,-2 0 1-15,2 2-9 0,-4-1 6 16,3-1-9-16,1-1 10 0,-3 3 2 0,2-2-5 0,-3 1 1 16,3-2 4-16,1 1-5 0,-4 0 2 0,3-1 4 15,0 1-8-15,0-1 4 0,1-1-1 0,-4 2 4 16,4-2-2-16,-1 1 1 0,1 1-2 0,-1 0-1 16,2-4 0-16,-1 3 0 0,-1 1-5 0,1-1 5 15,3-3 0-15,0 4-2 0,-4-1 7 0,1 1-6 16,-3 0 0-16,2-1 1 0,-1-1-2 0,1 1 2 15,-3-1 3-15,2 2 2 0,-1-2-4 0,-1 2 2 16,3 2 1-16,0-2 0 0,-2 0-3 0,2-2 4 16,0 2 0-16,1 0 2 0,1 2-5 0,3-2-7 0,-4 0 8 15,-1 0-1-15,5 2 2 0,0-1-6 16,-7 1 3-16,2-1 1 0,1 0-5 0,4 0 2 16,-5 1 3-16,-2 0-5 0,2-2 6 0,-1 0 0 0,-2 1-1 15,1-2 2-15,2 2-1 0,-3-1 5 0,3 0-2 16,-4 0 3-16,2-1-4 0,-2 0 0 0,3 0 2 15,-1 1 0-15,2-2-6 0,1 2 3 0,3-2 0 16,-4 2 0-16,1 1 0 0,-3-1-7 0,5 0 6 16,0 0 0-16,3 0-3 0,-1 1 3 0,0-1 0 15,1 2 0-15,-1 0 0 0,0 1-2 0,4-3-3 16,-4 2 5-16,3-1-3 0,0 1-5 0,-2 0 3 16,3-2-2-16,-2 1-5 0,-1 0 4 0,3 0 2 0,-3-1-5 15,-1 0-4-15,3 0 2 0,-1 2-4 16,-1-1-1-16,0-1 1 0,-1 1 0 0,-1-1-6 15,1 3 7-15,-2-3-7 0,2 0 6 0,-5 2 0 16,1-2-2-16,-1 1 2 0,2 1-12 0,2-2 16 16,1 3 0-16,-3-3 1 0,4 1 3 0,0-1 1 0,-1 1-4 15,5-3 1-15,4 2 3 0,1-1 0 16,3-2 1-16,-4 2-2 0,2-2-1 0,-1 0 1 0,-6 3-1 16,-2-1 11-16,1-2-2 0,-2 2-3 0,0 0-5 15,-1-2 9-15,1 3-5 0,-6 0 3 0,1-2-4 16,-1 4 3-16,2-4 3 0,-2 1-1 0,2 1-3 15,3-2 0-15,-6 2 1 0,0 0-2 0,1-2 0 16,1 2-3-16,-1 0 2 0,6 2-4 0,-1-2 11 16,0 0-10-16,1 2 7 0,1-2-2 0,0 1 4 15,1-2-3-15,6 2 0 0,1-2-4 0,-7 2 6 16,2-1-3-16,5 0 6 0,3 0-1 0,-1 0 2 0,1-1 0 16,-2 1 4-16,2 0-3 0,-2 0-3 0,-7 0 1 15,6 0-1-15,-1 0-1 0,-6 0 2 16,-2 0 4-16,0 0-4 0,-2 0 3 0,0-2 3 0,-2 4-4 15,2-4-1-15,-4 2 7 0,1 0-10 0,0 0 3 16,-1 0-3-16,4 0 1 0,0-2 0 16,-4 4 2-16,5 0 2 0,-1-2-5 0,2 0 3 0,-2 0-1 15,0 1-3-15,-2 1 0 0,1-2-4 0,-2 0 5 16,4 0 4-16,1 0-1 0,-1-2-7 0,0 1 1 16,-1 1 4-16,2 0-1 0,-1-2 0 0,0 0-4 15,-1 1 2-15,0 0-10 0,2 2 7 0,0-1 9 16,-3 0-7-16,0-1 5 0,1 0 0 0,2 1-7 15,-6-2 9-15,0 2-13 0,0-1 4 0,-1 2 2 16,4-1 0-16,-5-1 0 0,3 1 0 0,-1 0 1 16,6 0-3-16,-1 0 3 0,1 0 3 0,0 0-6 15,1 0 1-15,-1 0 1 0,0 3-2 0,1-3 4 0,1 1 0 16,-1-1-3-16,2 0 1 0,6-1 0 0,0 1 2 16,-5-2-3-16,5 4 1 0,-5-2 1 0,4 0-4 15,-5 1 1-15,5 0-4 0,-6 0 4 0,2-1 4 16,-1 4-1-16,0-4-2 0,1 0-9 0,-3 0 14 15,2 3-1-15,1-3 1 0,-1 0-2 16,6 2 3-16,-9-1-4 0,0 0-4 0,-1 0 4 0,1-1 4 16,0 0-2-16,-3 2-4 0,2-1 0 0,-4-1 1 15,0 1-2-15,4-1 0 0,-1 0-1 0,0 3 2 16,2-3-3-16,-1 0 3 0,0 0-1 0,1 0 4 16,-2 2-3-16,2-4 2 0,-5 4 1 0,3-1 3 15,0 0-4-15,2-1 5 0,-3 0-5 0,-3 1 1 16,1 1 2-16,-1-1-2 0,-1-1-5 0,-1 1-6 0,0-1-1 15,2 0-6-15,-7 1-3 0,2 1 7 16,-3-2-1-16,5 0-5 0,-3 1 8 0,-1 0-2 16,2-1 3-16,-2 0-4 0,0 0-3 0,0 3 6 0,-6-3-4 15,7 1-3-15,-7-1 8 0,7 0 6 0,-7 0-8 16,9 2 5-16,-4-1 5 0,0 0-6 0,3-1 5 16,2 2-16-16,1-1 3 0,1 0 3 0,6-1-8 15,-2 3-5-15,3-3-5 0,2 2 0 0,-3 1 0 16,0-2-3-16,-3 2 16 0,4-2-7 0,-5 1 10 15,-2-1-9-15,-5 0 4 0,0-1 8 0,-1 0 19 16,-1 3 3-16,-5-3 22 0,8 0 0 0,-8 0-2 16,0 0-4-16,5-3 4 0,-5 3-5 0,3-2 7 15,-3 2 1-15,2-5-6 0,-2 5-1 0,0 0-2 16,2-3 2-16,-2 3-6 0,1-4-3 0,-1 4 0 16,7 0-9-16,-2-3 7 0,-1 2-4 0,-4 1-8 15,13-3 1-15,-7 3 0 0,2-1-7 0,-1 1 4 0,0-1-13 16,2-1 18-16,-4 1-5 0,4 1 2 0,-9 0-1 15,14 0-4-15,-6 0-4 0,0-3 4 16,-2 3 2-16,3-1 4 0,-3-2-3 0,5 2-6 0,-5 0 9 16,7 0-7-16,-3-1 0 0,-4 2-3 0,1-1 5 15,-7 1-20-15,11 0 16 0,-7-1-7 0,-4 1 5 16,9-1-4-16,-9 1 1 0,8 0 0 0,-8 0-2 16,0 0 3-16,0 0-3 0,7 1 4 0,-7-1 1 15,0 0 1-15,0 0 2 0,0 0-2 0,7 0-5 16,-7 0 4-16,0 0 3 0,0 0 3 0,0 0-1 15,0 0-5-15,0 0 2 0,0 0 0 0,0 0 1 16,0 0 4-16,0 0-7 0,0 0 0 0,0 0 9 16,0 0-9-16,0 0 4 0,0 0-3 0,0 0 7 0,0 0-8 15,0 0 1-15,0 0-1 0,0 0 1 16,0 0 7-16,0 0-16 0,0 0 16 0,0 0-1 16,0 0-6-16,0 0 10 0,0 0-10 0,0 0 6 0,0 0-6 15,0 0 5-15,0 0-3 0,0 0 1 0,0 0-2 16,0 0 3-16,0 0-1 0,0 0 2 0,-7 9 3 15,7-9-1-15,0 2-4 0,0-2-2 0,0 0-2 16,0 7 12-16,0-7-7 0,-2 4 3 0,0 0-3 16,2-4-8-16,-1 4 11 0,0-2-2 0,1-2 0 15,0 8 4-15,-1-4 2 0,1 0-12 0,-2 1 8 16,2-1-5-16,-3 0 9 0,3 1-6 0,-2 2 2 16,1-3-7-16,2 1 7 0,-2 0-2 0,1 2 4 0,-1-5 3 15,2 5-6-15,-2-1-2 0,1 0 5 16,0-1-4-16,-1 1 4 0,-1 0 6 0,1 0-7 15,0 0 1-15,-1 2 2 0,1 0-3 0,1-1 3 16,-1 2 4-16,-1 1-2 0,4-1-3 0,-1 1 0 0,-1 0 1 16,1 1-2-16,-1-1 1 0,0 0 3 0,2-1-7 15,-2 1 6-15,1 3 4 0,0-3-8 0,1 1 3 16,-1 0-7-16,-2 0 1 0,2-1 2 0,-1 2 3 16,-1-2 1-16,-2 1 2 0,2 1-2 0,-3-2 1 15,1 2-3-15,-1 0-7 0,2-2 9 0,-2 2-3 16,0-4-3-16,0 1 8 0,-1 1-4 0,3 0-2 15,-2-1 1-15,0 1 4 0,1-1-5 0,1-1 7 16,-1 2-5-16,0-1-2 0,0 1 2 0,2 2-1 16,-1-3 2-16,1 1-5 0,0 0 3 0,1-2-4 15,-1 5 2-15,-2-3 2 0,3 1 2 0,0 0-2 16,0 0-2-16,0 1-4 0,-1-2 2 0,1 2 1 0,0 1 3 16,0-1-7-16,-3 2 7 0,3-2-3 0,-1-3 6 15,1 5-6-15,-1-2 4 0,1 0 1 16,-3 1-7-16,2-3 4 0,-2 3-2 0,3-1-3 0,-1-2-2 15,-3 1 5-15,3 0 0 0,0-1 4 16,-2-1-2-16,2 1-8 0,-2-2 9 0,3 0-4 0,-1-2 5 16,0 1-5-16,2-2 5 0,-2 2 1 0,1-2-3 15,0 0 2-15,0 0 1 0,0 2-4 0,-3-3-1 16,6 0 2-16,-3 0-1 0,0-2 1 0,0 4-7 16,0-2 7-16,0-2 0 0,0 3-4 0,1 0 0 15,-2 2 1-15,2-3-3 0,-1 4 11 0,0-3-10 16,0 2 6-16,1-1-14 0,-1 1 14 0,3 0-1 0,-2-2 4 15,-1 1-6-15,3 0 5 0,-2-1-4 16,0 2 3-16,3-2-4 0,-3-1 6 0,2 3-4 16,-2-2 1-16,2 1 1 0,-2-2-3 0,1 4 0 0,1-1 6 15,0-2-20-15,-1 2 15 0,1-2 2 0,-2 3-4 16,2-2-1-16,0 1 1 0,-3 1 2 0,2-2-1 16,-1 1 1-16,0-1 1 0,-1 2 2 0,3-3-2 15,-3 2 0-15,0 0-3 0,0-2 4 0,0 1-2 16,0 0-2-16,-2-1 3 0,1 2-12 0,0-2 18 15,-4 2-2-15,1-2-5 0,4 3 0 0,-3-2-2 16,2 0 0-16,0 0-1 0,0-1 2 0,-2 3-2 16,3-1 2-16,0-1 2 0,0 2 4 0,3-3-4 15,-2 5-3-15,1-3-1 0,1 2 3 0,0 0-2 16,2 1 0-16,-4-4 0 0,1 2 0 0,2 0 2 16,0 1-4-16,-3-3 4 0,2 1-6 0,-2 1 8 15,1 1-16-15,-1 0 11 0,-1 2 0 0,-1-4 4 0,1 5-3 16,-2-4-1-16,2 0 4 0,-1 2 0 0,0-4-2 15,-1 1-1-15,1 2 0 0,1-4 1 16,-1 0-2-16,0 2-7 0,-1-3 12 0,1 0-2 0,1 3 0 16,0-4 0-16,0-3 1 0,0 4 0 0,-1 2 1 15,1-6 6-15,0 4-3 0,0-4 3 0,0 0 2 16,0 0 5-16,0 5 7 0,0-5 1 0,0 0-1 16,0 0 3-16,0 0-4 0,0 0-1 0,0 0 1 15,0 0 2-15,0 0-4 0,0 0 1 0,0 0-1 16,0 0-3-16,0 0-4 0,0 0 0 0,0 0 1 15,0 0-6-15,0 0 0 0,0 0 2 0,0 0-1 16,0 0 0-16,0 0-2 0,0 0 3 0,0 0-1 16,0 0-5-16,0 0 2 0,0 0 2 0,0 0 2 0,0 0-3 15,0 0 0-15,0 0 1 0,0 0 2 16,0 0-3-16,0 0 2 0,0 0-4 0,0 0 3 16,0 0-4-16,0 0 2 0,0 0-1 0,0 0-2 0,0 0 0 15,0 0-1-15,0 0 3 0,0 0-2 0,0 0-3 16,0 0 5-16,0 0-4 0,0 0-9 0,0 0-15 15,0 0-30-15,0 0-28 0,0 0-48 0,0 0-64 16,-7-9-104-16,7 9-320 0,-9-7 142 0</inkml:trace>
  <inkml:trace contextRef="#ctx0" brushRef="#br0" timeOffset="198454.07">12474 6873 45 0,'0'0'64'0,"0"0"-8"0,-11 0-6 0,11 0-4 16,-10-1-4-16,10 1-3 0,-11 1-3 0,6-2-14 15,-3 2 5-15,8-1-4 0,-13 2-5 0,5 0 5 16,1-2-7-16,-2 1-3 0,3 1-2 0,-2-2 2 16,-1 2 7-16,9-2 1 0,-10 1 19 0,3 0-4 15,7-1 1-15,-5 1 4 0,5-1 0 0,0 0 0 16,-10 2 0-16,10-2-4 0,-5 0-1 0,5 0-9 16,0 0 1-16,0 0-4 0,0 0 0 0,0 0-2 15,0 0-2-15,0 0-5 0,-8 0 6 0,8 0-1 0,0 0 4 16,0 0 9-16,0 0 2 0,0 0 2 0,0 0 3 15,0 0 5-15,0 0-2 0,0 0-3 16,0 0-4-16,0 0 1 0,0 0-5 0,0 0 4 0,-8-3-4 16,8 3 1-16,0 0-1 0,0 0 0 0,0 0-7 15,-1-2 2-15,1 2-4 0,0 0-2 0,0 0-4 16,0 0-3-16,0 0-1 0,0 0 0 0,0 0-1 16,0 0-2-16,0 0-2 0,0 0 0 0,0 0 6 15,0 0-7-15,0 0 1 0,0 0 0 0,0 0 3 16,0 0 3-16,0 0 0 0,0 0-1 0,0 0 3 15,0 0 3-15,0 0 1 0,0 0 0 0,0 0-2 16,-9-4 0-16,9 4 0 0,-1-3-2 0,1 3-4 0,0 0-3 16,0 0 0-16,-8-1-2 0,8 1 0 15,-5-1-3-15,5 1-2 0,-9-2 5 0,9 2-3 16,-10-1 2-16,4 1-2 0,6 0-1 0,-9 1 1 0,9-1-3 16,-10-1 2-16,10 1 0 0,0 0-6 0,-8 0 4 15,8 0-2-15,0 0 1 0,-7-2 5 0,7 2-7 16,0 0 4-16,0 0-4 0,0 0 1 0,0 0 2 15,-5-1 1-15,5 1 0 0,0 0-4 0,0 0 3 16,0 0-1-16,0 0-1 0,0 0 3 0,0 0-2 16,0 0 4-16,0 0 0 0,0 0-2 0,0 0 1 15,0 0-3-15,0 0-1 0,0 0 1 0,0 0 0 16,0 0 0-16,0 0-1 0,0 0-1 0,0 0-3 0,0 0 4 16,0 0-2-16,0 0-1 0,0 0 1 0,0 0 0 15,0 0 1-15,0 0-2 0,0 0 0 16,0 0 0-16,0 0 4 0,0 0-3 0,0 0 4 0,0 0-2 15,0 0-1-15,18 4 2 0,-11-3 2 0,-7-1-5 16,9 0 3-16,-4 0 1 0,1 1 1 0,-6-1-2 16,15-1 3-16,-7 1-1 0,2-1 0 0,3 0 0 15,-3 2-1-15,4-1 0 0,-2 0-2 0,1 0 2 16,1-1-1-16,-1-1 0 0,0 2-3 0,0 0 1 16,0-1-1-16,0-1 4 0,0 2 0 0,5-4-3 15,1 3 1-15,-8 0 2 0,2 0 1 0,2-1-1 16,3 0-1-16,0-2-2 0,0 3 1 0,0 1 1 0,1-3-1 15,1 3 1-15,-2-4 0 0,0 1-3 16,-1 1 2-16,3-1 0 0,2 1 5 0,-4-1-4 16,2 6-1-16,2-6 1 0,-1 3-1 0,-1-1 1 0,2 0 4 15,-2 1-5-15,3-2 1 0,0-1-2 0,-4 2 3 16,1 0-2-16,1 2 0 0,-2-1-1 0,-2 0 1 16,-3 0 0-16,3-1-2 0,-3-2 0 0,2 3 2 15,0 0 3-15,-1-2-2 0,4 4 2 0,-1-4-5 16,-1 2 3-16,-2 0-2 0,-4 2 1 0,6-4 0 15,2 2 2-15,3 0-1 0,-4 2-1 0,1-2 0 16,1-2 0-16,0 4 1 0,0-2-2 0,-1 3 0 16,3-3 0-16,1 0 2 0,5 0 2 0,-6 0-1 15,-3 1-1-15,-1 0-1 0,3-1 0 0,-2 2 1 16,-4-2-2-16,4 0 2 0,-5 0 2 0,0 0 0 16,0 1 0-16,-1-1-1 0,-3 0 0 0,4-1-2 0,-1 1 0 15,0 1 2-15,-3 1-3 0,5-1 4 0,-2-1-2 16,2 0-1-16,1 0 0 0,3 0-1 0,0 1 0 15,0-2 3-15,0 0-3 0,2 2 2 0,-1-1-1 16,3 0 1-16,-1 1 0 0,0-1-1 0,1 0 0 16,4 0 3-16,-7 0-2 0,3 3-2 0,4-1 1 15,-7 1 1-15,2-2 0 0,-1 2 0 0,0-1 0 16,0-1-3-16,-3-1-1 0,-4 2 2 0,2 1 1 16,-1-2 0-16,-3 2-2 0,1-1 0 0,0 1-1 0,-2-2 1 15,7 0 2-15,-4 4 2 0,4-5-2 16,-1 0 0-16,2 2-1 0,0-3-1 0,-1 0 4 15,2 2 1-15,1-1-8 0,-1 1 7 0,1-1 1 0,8 0-3 16,-2-1-2-16,0 3 4 0,-7-2-6 16,10-1 5-16,-2 4-3 0,-2-2 0 0,-3 0 0 0,4-1 5 15,-4 0-4-15,-1 1 0 0,0 0-1 0,-1-1 1 16,-1 3 1-16,0-2-2 0,2-1 4 0,-3 2-5 16,1-2 0-16,-1 0-3 0,2 0 6 0,-2 2-1 15,0 0-4-15,1-2 2 0,-1 3 0 0,2-2 0 16,-1 0 3-16,1-2-2 0,2 2 2 0,7 0 2 15,-1-2-2-15,-1 1 0 0,3 0 0 0,-4 0 2 16,1 0 0-16,-6-1-3 0,8-3 0 0,1 4 2 16,-2 0 0-16,1-1-1 0,-2 1 3 0,0 0-1 15,0 0-4-15,-6 1 5 0,-2-1-4 0,11 3 4 0,-11-2-1 16,3-1-1-16,-2 0 1 0,-1 1-2 0,2 0 2 16,-2-2-2-16,1 2 1 0,-2-1 2 0,1 0 1 15,0 0-3-15,2 0-1 0,-1 0-3 0,8-1 5 16,1 1-1-16,-2 1 1 0,4-1-3 0,-1-1 2 15,-1 1-2-15,2 1 3 0,0-1 1 16,-1 0-3-16,-2 0 1 0,2-1 1 0,-4 2 0 0,-4-2-1 16,-2 2 0-16,-3 1 1 0,4 1-1 0,-3-3-2 15,0 2 2-15,0-2 1 0,-2 0 2 0,0 1 0 16,0-1-3-16,2-1 2 0,-2-1 2 0,0 4-3 16,2-2-2-16,0 0-2 0,-1 1 3 0,5-4 0 15,-1 3-3-15,-3 0 3 0,3-5 0 0,-1 5-1 0,8-2-1 16,0 1 2-16,-10 1-1 0,4-2-1 0,-4 4-2 15,3-4 3-15,-1 1-1 0,0 1 0 16,6-1 0-16,-6 1 2 0,0 0 1 0,2-1 0 0,0 1-1 16,-2-2 4-16,6 0 1 0,-4 2-5 0,-3-1 3 15,-1-1-3-15,2 2 4 0,-2 0-2 0,-3-1 6 16,3 2-4-16,-2-1-2 0,2 0 4 0,-2 0-4 16,-2 0 0-16,-2 0 2 0,1-1 1 0,-2 1 0 15,2-1-1-15,-3 1 3 0,1 0 2 0,-1-1-1 16,1 0-1-16,-1 1 2 0,-1-1-1 0,1 1 1 15,1 1-2-15,-4-4 1 0,2 3 1 0,0-2-1 16,-2 2 2-16,1 0-5 0,-5-1 4 0,5 1-4 16,-9 0 1-16,9-4 4 0,-9 4-7 0,6 0 1 0,-6 0-1 15,7 4-3-15,-7-4 1 0,0 0 2 16,0 0-1-16,10-4 0 0,-10 4-2 0,0 0-2 0,5 4 4 16,-5-4-1-16,5 0-2 0,-5 0 2 0,6 1-1 15,-6-1 5-15,12-1-5 0,-6 2 3 0,-1-1-1 16,-5 0-1-16,13 1-1 0,-7 0 2 0,0-1-1 15,-6 0-2-15,9 0 2 0,-9 0 0 0,7 2 3 16,-7-2-7-16,6 0 2 0,-6 0 0 0,0 0 1 16,7 2-1-16,-7-2 0 0,0 0-2 0,0 0 2 15,0 0-3-15,5 1 0 0,-5-1 0 0,0 0 3 16,0 0-4-16,0 0 0 0,0 0 5 0,9 0-2 0,-9 0 0 16,0 0 0-16,4 0 0 0,-4 0 3 0,0 0-2 15,5 2 0-15,-5-2 3 0,0 0-2 16,0 0-1-16,0 0 4 0,10 2-1 0,-10-2 0 15,0 0-3-15,5-4-3 0,-5 4 6 0,0 0-3 16,0 0 0-16,0 0 1 0,0 0-4 0,0 0-8 16,0 0-12-16,0 0-14 0,0 0-6 0,0 0-13 0,0 0 0 15,-21 2-5-15,14-2-2 0,0-1 4 0,0 2 4 16,7-1-8-16,-11 2 1 0,6-2 3 0,5 0-15 16,0 0-3-16,-8 0-7 0,8 0-36 0,-9-4-83 15,5 1-221-15,-1-1 98 0</inkml:trace>
  <inkml:trace contextRef="#ctx0" brushRef="#br0" timeOffset="200746.08">15414 4951 15 0,'1'-4'103'0,"3"2"4"0,1-2 0 0,-1 0-14 16,0 0-9-16,-3-1-6 0,4 1-1 0,-2 0 7 15,-2 0-1-15,2-1-2 0,-1 2-9 0,-1-1-8 16,1 1-5-16,-2 3-11 0,1-6 2 0,-1 6-7 16,0-5-5-16,0 5-2 0,1-5 0 0,-1 5-4 0,0 0-3 15,0-4-7-15,0 4 0 0,0 0-7 16,0 0 4-16,0 0-12 0,0 0 4 0,-1-4 0 16,1 4-6-16,0 0 3 0,0 0-1 0,-1-4 1 0,1 4-2 15,0 0 4-15,0 0-2 0,0 0-1 0,-3-3-7 16,3 3 6-16,0 0-16 0,-5-3 10 0,5 3 6 15,0 0-5-15,-5-3 2 0,5 3-4 0,-6-1 1 16,6 1 1-16,0 0 4 0,-9-1-9 0,9 1 7 16,-7-5-1-16,7 5-4 0,-10 3 0 0,10-3 4 15,-6 2-1-15,6-2-13 0,-12 1 16 0,8 1-5 16,4-2 3-16,-10 2-4 0,5-1 4 0,1 2-5 16,-4-1-4-16,5-1 4 0,-4 3-2 0,0-1 2 0,0 1 0 15,2 0 0-15,-3 2-9 0,2 0 10 16,-4 1 6-16,2 3-7 0,0-3-1 0,-2 3 3 15,-3 0-3-15,2 4 1 0,3-2 3 0,-2 0-3 16,-3 0 7-16,1 0-3 0,0 4 1 0,2-2 4 16,-3 0-3-16,4-1-7 0,-4 1 10 0,7-4-7 0,-4 5 5 15,0-6 2-15,3 0 0 0,-1 4-1 0,1-5 2 16,-1 3 1-16,3-4-6 0,2 0-2 0,0-2 3 16,-1 0-2-16,1-1 4 0,1-1-1 0,-1 2-2 15,2-3 3-15,-3 3-4 0,3-2 2 0,1-3-12 16,-2 4-3-16,0 0-25 0,2-4-19 0,-1 4-21 15,1-4-25-15,0 0-118 0,0 0-239 0,0 0 106 16</inkml:trace>
  <inkml:trace contextRef="#ctx0" brushRef="#br0" timeOffset="201907.07">14983 4993 53 0,'0'0'60'0,"0"0"-5"0,0 0 0 16,0 0 0-16,0 0 0 0,0 0 2 0,0 0 0 16,0 0 0-16,0 0-1 0,4-2-3 0,-4 2-8 15,0 0 3-15,0 0-6 0,0 0-5 0,0 0-6 16,0 0 7-16,0 0-7 0,0 0-1 0,0 0-1 0,9 1-16 16,-9-1 12-16,0 0-3 0,0 0-6 0,7-1-3 15,-7 1 7-15,0 0-5 0,0 0 0 16,0 0-3-16,0 0-3 0,0 0 2 0,6 0 0 0,-6 0 4 15,0 0-4-15,0 0 2 0,7 1-2 0,-7-1-6 16,0 0-5-16,6 3 6 0,-5 0 2 0,-1-3-8 16,4 5 6-16,-2-3-5 0,0 0 4 0,0 4-5 15,-2-2 8-15,2 1-5 0,0 2 5 0,-2-2-1 16,0 1 4-16,1 0-5 0,-1 1 3 0,0 1-3 16,-1 1 5-16,1-1 0 0,-1 0 1 0,0-2 1 15,-2 4-2-15,2-3 2 0,-1 0-4 0,2-2-2 16,-1-1 1-16,1 0 0 0,-1 2 0 0,0-3-1 15,1-3 0-15,0 7 1 0,0-2 4 0,0-2-5 16,-2 1 6-16,2-4-5 0,2 3 1 0,-1 4 0 16,0-6-2-16,0 3-3 0,2-2 4 0,-2 1-5 15,1 2 5-15,0-2-2 0,-1-1 3 0,-1-2-4 0,4 5-2 16,-3-1 1-16,1-1-1 0,-2-3-3 0,2 4 3 16,-1-1 1-16,-1-3 0 0,0 0-5 0,-1 5 6 15,1-5 1-15,0 0-1 0,3 3-1 0,-3-3 6 16,0 0 3-16,0 0 1 0,0 0 6 0,0 0 1 15,0 0 0-15,0 0 3 0,0 0 2 0,0 0 0 16,0 0-2-16,0 0-1 0,0 0 2 0,0 0 4 16,0 0 1-16,0 0-2 0,0 0 9 0,0 0-4 15,0 0-3-15,0 0 6 0,0 0-1 0,0 0 4 16,0 0-6-16,0 0-5 0,0 0-1 0,0 0-1 16,0 0-4-16,0 0-2 0,0 0-1 0,0 0-4 15,0 0-1-15,0 0-3 0,0 0-5 0,0 0 3 0,0 0-4 16,0 0-4-16,4 2 5 0,-4-2-4 0,0 0-4 15,0 0 2-15,0 0 2 0,0 0-7 16,0 0 7-16,10 0 0 0,-4 0-1 0,1 0-3 0,-7 0-3 16,12 0-2-16,-4 2-2 0,0-2-2 0,3-2-5 15,0 2 0-15,-1 0-3 0,1 0 2 0,-2 0-2 16,4 0-1-16,-3 0 0 0,4 0 3 0,-9 0 0 16,4 0 1-16,-1 0-1 0,-3 0-8 0,-5 0 12 15,10 0 5-15,-10 0 3 0,8 0-2 0,-8 0 3 16,0 0-3-16,6 0-3 0,-6 0 5 0,0 0 0 15,6 0-1-15,-6 0 1 0,0 0-8 0,0 0 10 16,0 0-2-16,0 0 2 0,0 0-7 0,0 0 6 16,0 0 4-16,0 0-5 0,0 0 4 0,0 0 4 0,0 0-4 15,0 0 1-15,0 0 3 0,7-2-2 16,-7 2 0-16,0 0 4 0,0 0-6 0,0 0 14 16,0 0 8-16,0 0-7 0,0 0 0 0,0 0-2 0,0 0-2 15,-3-7-1-15,3 7-1 0,-4-5-2 0,4 5 0 16,-4-6-1-16,2 2-4 0,-2 1 1 0,-1-2 1 15,-1 0-2-15,-4-2-2 0,1 2-2 0,0-3-1 16,-4 2 5-16,3-2 1 0,-7 1-4 0,7-2 2 16,-2 1 1-16,-3 0-1 0,4 2 0 0,-2-2-2 15,1 1 4-15,2 1-2 0,0-2 1 0,1 4 6 16,1-2 0-16,-1-1-2 0,2 3-1 0,2 0 0 16,0 2 1-16,1-1-2 0,0 0 4 0,0 0 1 15,-1 1 3-15,5 2-3 0,-6-4 1 0,6 4 2 16,-3-2-3-16,3 2 2 0,-4-3-3 0,4 3-1 15,0 0-1-15,-4-2-10 0,4 2 12 0,0 0-7 16,-2-4-8-16,2 4-14 0,0 0-19 0,0 0-20 0,0 0-21 16,0 0-20-16,-13 6-26 0,9-3-168 15,-1-1-321-15,-3 2 141 0</inkml:trace>
  <inkml:trace contextRef="#ctx0" brushRef="#br0" timeOffset="-206926.66">18730 6820 28 0,'0'0'115'0,"19"4"-6"16,-19-4-10-16,6 0-11 0,-6 0-1 0,0 0 0 15,8 0-13-15,-4 1-1 0,-4-1 4 0,0 0-6 0,9 0 2 16,-9 0 1-16,0 0-3 0,0 0-1 0,6 2 1 16,-6-2-9-16,0 0-6 0,0 0 3 0,0 0-2 15,0 0-8-15,0 0-3 0,0 0-9 0,0 0 1 16,0 0-7-16,0 0-1 0,0 0 3 0,0 0-5 16,0 0 3-16,9-2-3 0,-9 2 7 0,5-3-8 15,5-2-1-15,2 1-4 0,4-4-2 0,9-3-1 16,3-2-4-16,0 1-4 0,-1-1 0 0,1-3 1 0,2 4-17 15,0-6-4-15,-2 1-6 0,2 0 2 16,-1 3-7-16,-1-4 3 0,0 2 1 0,-6 0 2 0,-3 6 7 16,-6 1 4-16,-2 3-4 0,-2 1-1 0,-3 1 6 15,0 0-6-15,0 1 6 0,-2 0-6 0,0 2 0 16,-4 1 0-16,5-3 3 0,-5 3-8 0,4-3-2 16,-4 3 3-16,0 0-1 0,0 0 4 0,0 0 0 15,0 0-1-15,-13 10 3 0,8-7-1 0,-4 1 2 16,4-1-2-16,-3-1 6 0,4 0-4 0,-1 1 1 15,-1-1 3-15,6-2-3 0,-4 2 5 0,4-2-1 16,-7 1 2-16,7-1-3 0,0 0 3 0,-8-1 0 16,8 1 3-16,-5-5-2 0,1 1 1 0,1 1-6 0,0 0 2 15,1-3 4-15,0-1-4 0,-1 1 0 16,2-1-2-16,0-2-1 0,-1 1-6 0,1 3 4 0,0-3-2 16,1 2 0-16,1-1 0 0,-1 2-7 0,1-2-1 15,2 2-5-15,-2 0 4 0,3 1 1 0,-1-1 1 16,-1-1-2-16,4 5 4 0,-2-2-4 0,1 1 4 15,-1 1 3-15,1-1-4 0,-5 2 3 0,0 0 5 16,14 4-4-16,-10-1 0 0,-1-1-2 0,1 4 2 16,-2-2-1-16,-1 1 5 0,2 0-6 0,2 2 7 15,-5-2-3-15,2 0 10 0,-2 0-4 0,2 2 1 16,-2-3-4-16,1 1 2 0,3 0 6 0,-4-2-41 0,1 1-33 16,-1-4-147-16,0 5-235 0,4-2 104 0</inkml:trace>
  <inkml:trace contextRef="#ctx0" brushRef="#br0" timeOffset="-205667.66">22506 6927 76 0,'0'0'85'0,"-4"-5"-8"16,4 3 3-16,-2-2-4 0,0-1-6 0,0 1 3 15,0 0 0-15,1 0-5 0,-1-3-6 0,0 2 1 16,2 0-4-16,-2-2 0 0,-1 2-7 0,3 0-6 15,-1-1-4-15,0 1 5 0,2-3-4 0,-1 4-6 0,2-4-6 16,2 2 3-16,0-2-9 0,3 0 1 16,0-1-6-16,2 0-1 0,1-3 3 0,4 0 0 0,-1-1-10 15,0 4-1-15,6-4 5 0,-6 1-9 0,10-3 4 16,-5 3-1-16,-1 0-6 0,0-1-3 0,6-1 4 16,-9 2 0-16,12-1 2 0,-11 1-1 0,7-4-2 15,-3 5-3-15,4-2 6 0,-6 1-1 0,-1 2-8 16,0-3 4-16,-1 4 5 0,-1-2-4 0,0 1-2 15,-5 0 4-15,0 5-1 0,1-2-3 0,-1 0 2 16,-4 2 3-16,-1 0-2 0,0 0-7 0,0 0 0 16,-3 1 10-16,2 1-8 0,-1-2-1 0,-2 5 1 15,-2-5-4-15,2 5 1 0,-4-4 1 0,4 4 0 0,-4-3-4 16,4 3 2-16,-4-1-2 0,4 1 11 0,0 0-7 16,-4-3 1-16,4 3 0 0,0 0 0 0,0 0 2 15,0 0-1-15,0 0-2 0,0 0 7 0,0 0-4 16,0 0 3-16,-4-3 2 0,4 3 7 0,0 0-2 15,0 0-7-15,0-5 4 0,0 5 0 0,0-5 1 16,0 5-3-16,0-7 0 0,0 3 6 0,-1 1 3 16,1 3 3-16,4-6-4 0,-3 1-2 0,-1 5 5 15,0-5-1-15,2 4-3 0,-2 1-3 0,3-3 5 16,-3 3-8-16,0 0 0 0,3-5-3 0,-3 5 2 16,0 0-2-16,0 0-4 0,0 0 1 0,0 0 0 0,0 0 0 15,0 0-2-15,0 0-5 0,0 0 4 0,0 0-2 16,5 9 3-16,-5-7 2 0,0-2 0 0,3 7-3 15,-1-3-4-15,-4 1 5 0,4-2 4 0,-2 1 3 16,4 1-3-16,-3-2-2 0,-1 0 1 0,3 1-1 16,-1 2 4-16,1-2-1 0,1 0-3 0,-3 1 3 15,3 0 0-15,-3-2-5 0,2 1 1 0,-2 1-4 16,3-2 7-16,-4 1-4 0,-4 1-13 0,0 0-18 16,2 0-28-16,-5-2-30 0,-2 4-47 0,-2-2-89 15,-1 2-245-15,3-2 109 0</inkml:trace>
  <inkml:trace contextRef="#ctx0" brushRef="#br0" timeOffset="-168194.45">10123 9449 40 0,'0'0'48'0,"0"0"-9"0,0 0 0 16,0 0-5-16,0 0-3 0,0 0-1 0,0 0-7 15,0 0 3-15,0 0-7 0,0 0-2 0,0 0 2 16,0 0-1-16,0 0 1 0,0 0-2 0,0 0-12 16,0 0 7-16,0 0 4 0,0 0-3 0,0 0 3 15,0 0-1-15,0 0-2 0,0 0 1 0,0 0-3 16,0 0 11-16,0 0-2 0,0 0 1 0,0 0 5 16,0 0 5-16,12 6-2 0,-12-6-2 0,0 0 1 15,5 0 7-15,-5 0-10 0,0 0-4 0,8 0 4 16,-8 0 3-16,0 0-1 0,10-1-11 0,-10 1-2 15,8 0-3-15,-8 0 0 0,6 0-1 0,-6 0 0 0,8 1-7 16,-8-1 6-16,10 0-1 0,-6 2-1 0,1-2 0 16,-1 4 4-16,1-4-5 0,4 3 2 0,-1-2 1 15,-1 1-1-15,0 0 4 0,3-2-13 0,0 2 6 16,1-1-4-16,-1-1 7 0,4 0-2 0,-3 0-3 16,3 0-2-16,4 0 4 0,-4 0 1 0,5 0 0 15,-1 0-3-15,3-1 0 0,-2-1 5 0,-2 2-19 16,-1 0 12-16,1-2 11 0,-2 2-10 0,-3 0 2 15,0 0-1-15,2-1 2 0,-3 0-4 0,3 1 6 16,-3-1-7-16,0-1 0 0,1 4 0 0,-3-4 3 16,4 4 0-16,-3-2 0 0,-1-2 2 0,4 2-5 15,-3 0-6-15,2-1 7 0,2 1 5 0,-3-3-4 0,4 2 6 16,2-1-3-16,2 1 2 0,2 0-3 0,-1-2 6 16,-1 1-1-16,4 1-10 0,-5-3 6 15,5 1-1-15,-4 3 4 0,2-2 1 0,-3 2-3 0,0-1-5 16,1 0 3-16,-1 1-1 0,-3 0 1 0,-2 0-4 15,6 0 1-15,-4 0-3 0,2 0 0 0,-3 0 11 16,0 0-11-16,0 1 4 0,-1-1 1 0,2 0-12 16,-2 1 12-16,1-1 3 0,0 0-3 0,4 0-2 15,-1 0 0-15,0 0 6 0,0 0-7 0,2-1-2 16,-6 1 1-16,2 0 4 0,5-1-5 0,-1 1 3 16,1 0 0-16,-3 0-7 0,2 0 10 0,-6 0-5 15,4 0 1-15,-4 0 3 0,6 0-3 0,-6 0-1 16,4 0-1-16,-2 0 0 0,-1-1-1 0,2 1 1 15,-2 0 4-15,-1 0-2 0,-1 0 0 0,-2 0-12 0,3-2 18 16,0 2-4-16,-1 0-2 0,0-1 5 0,1 0 4 16,0-2 0-16,0 3-6 0,-1 0 0 0,1 0-1 15,0-2 0-15,1 2-12 0,-1 0 11 0,1 0-5 16,-1 0 4-16,-1 0 3 0,1-2 2 0,1 2-7 16,-1 0 0-16,0 0 4 0,-2-1-1 0,1 1 2 15,-1 1 1-15,1-1-2 0,-2 0-4 0,0 0 0 0,3 2 5 16,-3-2-4-16,-2 0-1 0,3 0 4 15,-3 0-2-15,1 2 2 0,1-2-1 0,2 0 2 0,-2 0 1 16,3 0 1-16,-2 0-10 0,0 0 5 0,1 0-3 16,0-2 3-16,-1 2 2 0,1 0 3 0,-5 0-10 15,6-2 7-15,-4 2-1 0,4 0-1 0,-2 0-1 16,-2 0 6-16,4 0-9 0,0 2 1 0,-3-2 1 16,3 0 1-16,-3-2 4 0,3 4-11 0,1-4 8 15,-1 2 3-15,1 0 0 0,-1 0-1 0,1-3-5 16,-2 3 3-16,6 0 2 0,-5-2 4 0,1 1-5 15,4-1-1-15,-4 1 2 0,-1 1 0 0,0 0-1 16,1 0 2-16,0-1-6 0,0 1 3 0,-3 0 4 16,3-3-2-16,-2 3-2 0,-2 3 3 0,1-6-3 15,-1 3 1-15,-3 3-3 0,1-3-2 0,-1 0 3 0,1 0 4 16,1 0 2-16,0 1-7 0,0-2-1 0,0 1 3 16,1 0 5-16,0 0-5 0,2 0-2 15,-3-3 2-15,1 3 1 0,-1 0 0 0,2 0 1 0,0-1-6 16,-1 1 1-16,-1 0 6 0,1-1-5 0,2-1 2 15,-1 2 5-15,-1-1-3 0,1 1-2 0,-4-1 3 16,6 1-3-16,-1-2 6 0,0 2-4 0,0-1-9 16,0 0 9-16,0 1-2 0,1 0 2 0,1 0-4 15,-3 0 2-15,1 0-1 0,-1 0-4 0,-3 0 2 16,-1 0 6-16,1 0-4 0,0 0-3 0,0 0 6 16,-2 0 0-16,3 1-5 0,-1-2 4 0,0 2 1 15,0 0-1-15,0-1 0 0,0 0-10 0,2 0 9 0,1 0 4 16,-3 0-7-16,2 0 5 0,3 2-3 0,-3-2-1 15,3 0 8-15,-1 1-7 0,-2-1-3 16,1 1 0-16,0-1-1 0,-2 0 4 0,2 2 2 0,-3-1 3 16,2-1-1-16,1 0-12 0,-3 0 14 0,-2 0-2 15,2 1 4-15,2-1-10 0,-5 0 4 0,3 3-6 16,-1-2 12-16,5-1-10 0,-5 0 6 0,0 0-2 16,1 1-4-16,2-1 3 0,2 2 1 0,-6-2-5 15,4 1 4-15,2-1-1 0,-3 0 1 0,2 1 6 16,-2 0-7-16,-1-1 2 0,1 2-8 0,2-1 11 15,0-1-1-15,-1 2-3 0,0-2-1 0,0 0 4 16,2-2-2-16,-1 2-9 0,3 2 6 0,-4-4 2 0,2 2 6 16,-1 0-3-16,1-1-7 0,3 1 4 0,-3 0-2 15,-2 0 4-15,3 0-4 0,-3 0 4 0,2-2-2 16,-1 4 1-16,1-4-7 0,-2 4 10 0,1-1-3 16,-3-1-9-16,-2 0 7 0,4 2-3 15,-1-2 4-15,2 0 1 0,-2 0 0 0,-3 0 3 0,4 0-2 16,-2 0-7-16,2 0 5 0,0 2 0 0,-1-2 0 15,4-2 4-15,-4 2 2 0,3 0 0 0,-1 0 1 16,-2 0-1-16,5 2-1 0,-2-4-7 0,-2 4 6 16,4-2-3-16,-3 0-3 0,2 0 8 0,0 3 0 15,-3-2-6-15,4 0 5 0,-5 1-10 0,5-1 9 0,-5 1-4 16,-2 0 3-16,3 1 3 0,-3-1-7 0,1 1 5 16,1-2-2-16,-4-1-2 0,5 3-5 15,-2-3 4-15,-3 1 5 0,3-1-1 0,-8 0-2 0,15 0-1 16,-7 0 2-16,2 0-2 0,3 1 5 0,-3-1-2 15,0 0 4-15,3 0-8 0,-3 1 0 0,4-1 0 16,-5 2 6-16,-1-2-1 0,3 0 0 0,-3 1-2 16,-1-1 5-16,0 3-5 0,2-2-3 0,-4 1-8 15,-1-1 8-15,-4-1 3 0,9 1 1 0,-9-1-6 16,5 1 12-16,-5-1-11 0,0 0 7 0,0 0-5 16,0 0 0-16,0 0 6 0,0 0-9 0,0 0 7 15,0 0 1-15,0 0 5 0,0 0-1 0,-23-3-12 0,18 1 15 16,5 2-12-16,-9-1 4 0,5-2-3 15,4 3 5-15,-9-1-1 0,9 1-1 0,-10 0 0 16,10 0-6-16,-9 0 5 0,9 0 0 0,0 0-9 0,-6-2 1 16,6 2-1-16,0 0 2 0,-7-1-12 0,7 1 4 15,0 0-15-15,-6-1-11 0,6 1-16 0,-9-1-21 16,9 1-132-16,-10-2-222 0,5 2 98 0</inkml:trace>
  <inkml:trace contextRef="#ctx0" brushRef="#br0" timeOffset="-165888.45">7868 9488 70 0,'0'0'70'0,"0"0"-14"16,0 0-5-16,0 0-3 0,0 0-3 0,0 0-5 0,0 0 2 16,0 0-12-16,0 0 2 0,0 0-7 0,0 0-1 15,0 0 5-15,0 0-14 0,0 0 2 16,0 0-6-16,0 0 5 0,0 0-7 0,0 0 0 0,0 0-8 16,0 0 7-16,0 0 4 0,0 0-7 15,0 0 5-15,0 0 2 0,0 0-5 0,0 0 0 0,0 0 8 16,0 0-6-16,0 0 0 0,0 0 0 0,0 0 0 15,0 0 3-15,0 0-5 0,0 0 0 0,0 0-2 16,0 0-4-16,0 0-2 0,0 0 5 0,0 0-1 16,0 0 0-16,0 0-7 0,0 0 5 0,0 0-3 15,0 0 8-15,0 0-4 0,0 0 1 0,0 8 6 16,0-8-1-16,0 0 6 0,0 0 2 0,0 0 2 0,7 4-1 16,-7-4 7-16,7 1-2 0,-7-1 2 15,8 2-6-15,-3-2 5 0,2 1-6 0,0 1 2 16,3 0 6-16,-1 0-14 0,4-1 4 0,-3 2 0 0,3-2 1 15,1-1-3-15,3 2 4 0,2-2-1 0,3 0-2 16,-3 1-2-16,1-1 2 0,2 0-3 0,-1 0 2 16,2-1-5-16,3 1 0 0,-4 0-2 0,1-2 5 15,-5 2-6-15,4 0 1 0,1 0-1 0,-4 0-2 16,1 0-1-16,-2 0 1 0,1 2 3 0,-1-2-5 16,-1-2-4-16,-2 2 8 0,-2 2-5 0,1-2 2 15,0 1-1-15,-1-1 7 0,0 0-3 0,-3 2-2 16,3-1-2-16,-2-1 3 0,-3 0 6 0,2 1-10 0,-2-2 7 15,-1 2-4-15,2 0 1 0,-1-1-1 16,-2 0-5-16,1 2 1 0,-3-1 1 0,1 0 6 0,1 0-11 16,-6-1 5-16,9 2-1 0,-4-1 0 0,-5-1-1 15,9 1 2-15,-9-1-3 0,9 0 2 0,-9 0 2 16,5 0-3-16,-5 0-1 0,0 0 0 0,0 0 4 16,8 0 4-16,-8 0-10 0,0 0-4 0,0 0 0 15,0 0-9-15,0 0-11 0,0 0-3 0,0 0-14 16,0 0-13-16,0 0-16 0,0 0-99 0,-17 6-189 15,8-6 83-15</inkml:trace>
  <inkml:trace contextRef="#ctx0" brushRef="#br0" timeOffset="-161565.45">4458 9566 56 0,'0'0'56'0,"0"0"-5"0,0 0 5 0,-5-1-6 0,5 1-7 16,0 0 4-16,0 0-7 0,0 0 0 15,0 0-1-15,0 0 4 0,-12 0-9 0,12 0-2 16,0 0 5-16,0 0-6 0,-5-1-5 0,5 1-2 0,0 0 3 15,-5-3-7-15,5 3-4 0,0 0 10 0,0 0-7 16,0 0-2-16,-6 0 4 0,6 0 11 0,0 0-12 16,-4-2 9-16,4 2-10 0,0 0 0 0,-3-4 4 15,3 4 3-15,0 0-2 0,0 0 4 0,0-6 1 16,0 6-2-16,5-5-3 0,-2 3-2 0,-3 2-4 16,6-5 2-16,-1 0 1 0,2 4-9 0,0-4-1 15,2 1 6-15,0 0-8 0,4 1 2 0,-4-1 0 16,1 2-2-16,3-1 2 0,-4 3-2 0,0-2-7 15,1 2 8-15,-1-1-11 0,3 4 5 0,-2-3 0 16,-1 4-1-16,-4-1 5 0,3 1-8 0,0 1 6 16,-2 0-5-16,-1 0-3 0,-1 1-11 0,-3 0 13 15,1 5-3-15,0-5 6 0,-2 5-3 0,-2-1 0 16,1-2 3-16,0 4 0 0,-2-4-3 0,-2 3 5 0,1-3-2 16,-1 2 4-16,-1 0-6 0,0-3-5 15,0 2 5-15,-1-3 0 0,-2 1 0 0,1 0 0 16,3-2 3-16,-4 2-5 0,4-3 1 0,-4 2-13 0,1-2 15 15,3-1 1-15,0 1-3 0,0-1 2 0,-3 0-1 16,3-1 2-16,1 0 2 0,-1 1 3 0,5-3-2 16,-8 4-12-16,8-4 15 0,-7 0 3 0,7 0 3 15,-6 0 0-15,6 0-5 0,0 0 3 0,-6 2-2 16,6-2 1-16,0 0 7 0,0 0 1 0,0 0-3 16,0 0-3-16,-7 0 3 0,7 0-2 0,0 0 4 15,0 0-4-15,0 0-1 0,-7-2 3 0,7 2-7 16,0 0 0-16,0 0-1 0,-3-4-1 0,3 4-2 15,0 0-1-15,-7 0 0 0,7 0 3 0,0 0-3 16,-5-3 0-16,5 3-1 0,0 0-2 0,0 0 3 16,0 0-5-16,-6 0-1 0,6 0 0 0,0 0-8 15,0 0 10-15,0 0 3 0,0 0-3 0,0 0-1 0,0 0-3 16,0 0-1-16,0 0 2 0,0 0 3 0,0 0-2 16,0 0 1-16,0 0-3 0,-2 7 2 15,2-7 4-15,0 0-1 0,8 5-1 0,-4-2-3 0,1-2 4 16,-1 3 0-16,3 0 0 0,2-2 4 0,2 1 0 15,0 0-1-15,-1 2-11 0,2-3 9 0,2 0 0 16,-4 1 4-16,4-3-5 0,-2 2-11 0,-2 1 14 16,3-2-10-16,-3-1-5 0,3 3-11 0,-4-6-10 15,-2 3-11-15,1-1-10 0,2-2-13 0,-3 1-17 16,-1 1-16-16,-1-3-126 0,-2 2-243 0,1-3 107 16</inkml:trace>
  <inkml:trace contextRef="#ctx0" brushRef="#br0" timeOffset="-160805.45">4703 9526 101 0,'0'0'96'0,"1"-4"-6"0,-1 4-11 0,3-4-16 16,1 3-3-16,-4 1-1 0,5-4-9 0,-5 4 2 15,5-4 1-15,-4 1-6 0,3 1 3 0,-4 2-9 0,4-3 1 16,-4 3-5-16,5-2-1 0,-5 2-1 0,0 0-2 16,4-3-5-16,-4 3-9 0,0 0 0 0,0 0 0 15,0 0 1-15,0 0-4 0,0 0 5 16,0 0-5-16,8 7-2 0,-8-7-1 0,1 3-5 0,-1-3 11 16,0 8 1-16,0-4 6 0,0 0-2 0,0 1-7 15,0 0 0-15,1 0 10 0,-1 1-3 0,0 0-5 16,0 0 2-16,4-1 0 0,-4 1-4 0,0 0 4 15,1 0 6-15,2 1-7 0,-2-2 3 0,2 3 2 16,-1-4-6-16,5 1 3 0,-1 2-5 0,4-2-1 16,-2-2 0-16,1 4 3 0,5-2-4 0,-3-2-10 15,7 3 7-15,-6 0 0 0,1-2-5 0,-2-1 2 16,-1 1-3-16,-2 1-12 0,2-2 14 0,-6 1-8 16,1 0 6-16,-1 0 0 0,-1-1 3 0,-3 2-1 15,-3 0 4-15,3 1 0 0,-4-1-1 0,-5 0 0 16,-1 0 1-16,1 0 3 0,-1 0 0 0,-2 2 1 15,1-3-2-15,1 1 1 0,-2-1-1 0,3 0-1 0,-1 2 0 16,1-5-2-16,0 4-3 0,3-3 0 0,-1 3 0 16,1-3-1-16,1 1-2 0,0-3-5 0,1 2-9 15,4-2-7-15,-8 4-17 0,4 0-6 0,4-4-20 16,0 0-28-16,0 0-19 0,0 0-21 0,0 0-130 16,0 0-276-16,16 0 123 0</inkml:trace>
  <inkml:trace contextRef="#ctx0" brushRef="#br0" timeOffset="-160549.45">4770 9581 103 0,'14'-5'88'0,"1"-2"1"0,7 2-14 0,5-2-1 16,-8 1-16-16,0 2-1 0,1-1-5 0,-7 3-6 0,5-3-4 16,-4 2-7-16,-5 2-3 0,1 0 0 0,-2-2-2 15,-3 1 3-15,2 0-4 0,-1 1-6 16,-6 1-3-16,6-1-19 0,-6 1-14 0,0 0-13 0,9 4-43 16,-6-3-67-16,-3-1-146 0,4 4 65 0</inkml:trace>
  <inkml:trace contextRef="#ctx0" brushRef="#br0" timeOffset="-160223.45">5052 9755 42 0,'-1'5'131'0,"1"-5"-12"0,0 0-3 0,0 0-12 0,12 1-11 16,-8 0-6-16,-4-1-3 0,8 3-5 0,-8-3-4 15,5 1-6-15,-5-1 4 0,6 1 6 16,-6-1 0-16,0 0-2 0,0 0 3 0,9-1-9 0,-9 1-6 16,7-5-7-16,-5 4-8 0,4-2-2 0,1 0-4 15,-2 2-5-15,4-4-8 0,-1 2 1 0,2 2-4 16,-3 0-2-16,3-2-11 0,1 2-7 0,-2-1-15 15,0 2-18-15,4 0-4 0,-5 0-16 0,-2 2-22 16,2-1-3-16,3-1-18 0,-3 0-12 0,-2 0-41 16,-6 0-81-16,18 0-240 0,-10-1 106 0</inkml:trace>
  <inkml:trace contextRef="#ctx0" brushRef="#br0" timeOffset="-159692.45">5378 9598 117 0,'-4'-4'120'0,"4"4"-8"16,0 0-8-16,0-4-4 0,0 4-9 0,0 0-2 16,1-5-12-16,3 2-6 0,0-1-1 0,0 0-2 15,2 2-6-15,3-2-6 0,-1 0-8 0,2 1-4 0,-2 1-7 16,2 0-14-16,-2 1 8 0,2 2-1 0,-2-1-6 16,2 3-6-16,-1-2 4 0,-3 3-7 15,2 3-3-15,-1-1-6 0,2 3 10 0,-4 2-3 0,1-2 5 16,-1 3-8-16,-4-2-3 0,2 2 1 0,-5 0-13 15,0 0 17-15,-3 0-5 0,-3 1 1 0,-1-2-14 16,3-1 14-16,-3 1-7 0,0-2 3 0,-1-1 5 16,-2-2 1-16,3 2-7 0,-1-4-1 0,2 1-1 15,3 2 2-15,-3-5-5 0,5-1 7 0,-1 4-8 16,0-1 10-16,0-3 5 0,4-1 3 0,-5 2-18 16,5-2 16-16,-4 2 8 0,4-2-4 0,0 0 3 15,0 0 8-15,0 0-5 0,23-2-5 0,-15 1-2 16,2-1 6-16,5-1-7 0,-2 2-2 0,2 1 1 0,-2-1-3 15,1-1-2-15,4 0-8 0,-5 2-7 16,2 0-6-16,-1 0-15 0,4 2-18 0,-6 0-6 16,-1-2-9-16,2 0-13 0,1 1-9 0,0-1 3 0,-1 1-5 15,-3 2 0-15,3-6-1 0,0 2-4 0,-1 0-14 16,1-3-59-16,-4 3-175 0,3-3 78 0</inkml:trace>
  <inkml:trace contextRef="#ctx0" brushRef="#br0" timeOffset="-159272.45">5781 9747 399 0,'7'-4'17'15,"-4"0"-2"-15,0-3 7 0,1 1 5 0,0 1 1 16,0-2 18-16,-4-1-4 0,1 1-4 0,2 1-4 15,3-4 16-15,-6 2 0 0,4-2-7 0,-4 1 4 16,4 1-7-16,-3-1 2 0,3-2-1 0,0 2 2 16,-3-3-9-16,3 4 0 0,-4-3 11 0,4 1-7 0,-2 0 5 15,-4-1-4-15,-2 3-4 0,4-2 13 16,-1 3-5-16,-2 1-6 0,2-2-7 0,-3 5-11 16,-1-2 3-16,-3 1 2 0,2 2 0 0,-6 1-9 0,3 1 5 15,-2 1-4-15,-2 1 1 0,1 1-5 16,0 1 0-16,2 1-1 0,2-1-4 0,-2 2 2 0,5 1 0 15,-1-2-2-15,3 2-8 0,1 0 1 0,1 0 5 16,1 0-1-16,3 1 0 0,0 1-1 0,5-1-3 16,-1 2 6-16,1-2 1 0,5 3-4 0,0-1 2 15,1-1-4-15,0 3 2 0,0-2-1 0,-4-3-1 16,3 1 2-16,0 3-4 0,-5-3 3 0,-1 0 0 16,1 1-2-16,-3-2 0 0,-1-2-4 0,0 1 2 15,-3 1-2-15,2-2 5 0,-3 1-1 0,-3 1 4 16,3-3-2-16,-5 2-2 0,1-1 7 0,0 0-4 15,-5 1 4-15,-1 0-6 0,1-4 1 0,-5 2 3 16,5 0 9-16,0-3 7 0,-3 0 7 0,5-1 6 0,-1 0-4 16,8 0 3-16,-11-2-1 0,5-2-2 0,2 0 5 15,2-1-4-15,0-3-3 0,2 2-4 0,1-6-1 16,3 0-3-16,5 1-3 0,0 0-1 0,1-4-3 16,4 3-3-16,1 3-20 0,2 0-15 0,0-1-25 15,-1 4-30-15,1-3-36 0,2 4-62 0,-1 0-110 16,0 0-311-16,-2 1 137 0</inkml:trace>
  <inkml:trace contextRef="#ctx0" brushRef="#br0" timeOffset="-156684.45">6243 9528 28 0,'0'0'92'0,"0"-6"-7"0,0 2-1 15,0 4-13-15,-3-5 4 0,2 1-6 0,1-1-8 0,-4 1-1 16,4 0-1-16,-1-1-3 0,-1 0-4 0,0 0-5 16,1-4-5-16,-3 4 3 0,2-1-6 0,-2-1 1 15,-1 0-4-15,1-2 0 0,-4 2-10 0,3-1 2 16,-3 1-3-16,2 0 1 0,-4-1-4 0,1-1-2 16,0 2-3-16,-3-2-3 0,3 1 0 0,-2 1-2 15,-1 2-3-15,1-3 2 0,-2 2-2 0,2 0 1 16,-5-3 3-16,5 4 1 0,-2 0-4 0,-5 0 0 15,4-2 3-15,0 5 0 0,-4-4-1 0,-2 1 4 16,1 0-4-16,2 3 4 0,-11-2-3 0,0-1-5 16,-2-1 8-16,7 4-5 0,4-1-2 0,-4-1 7 15,-4-3 1-15,4 5 2 0,3-3-2 0,-11 1-2 0,4 1 3 16,0-1-2-16,-1 0-2 0,7 4 0 0,-6-2-2 16,5 0 2-16,-7 0 0 0,-2 3 0 15,3-3-4-15,0 3 1 0,-2 0-3 0,2-1-3 0,0 1 3 16,-3-1-2-16,2 3 4 0,-3-2-4 0,4 2 0 15,0 1-1-15,-1-3 1 0,7 2-1 0,-6 1-2 16,2-2-1-16,4 0 2 0,1 1-2 0,-6-1 2 16,5-1-2-16,-6 1 5 0,6-1-1 0,1 0-2 15,0 2 0-15,-7-2 3 0,5 0-3 0,-5 3-1 16,0-1 1-16,-2 0-1 0,5 2-2 0,2-3 2 16,-6 0 1-16,2 3 6 0,0 2-10 0,-4-2 0 15,4-2 1-15,-1 2 0 0,1 2 0 0,6-3 0 16,1-1 2-16,-5 2-4 0,6 0 4 0,2-1-1 0,4-1-2 15,2-1 3-15,-3 3-3 0,5 0 1 16,-3-2 0-16,2 1-1 0,0 0-2 0,5 0 1 0,-7-1 5 16,3 1-4-16,3-1 3 0,-1 0 0 0,2 1-1 15,-5-2-2-15,3 1 0 0,-4 0-2 0,1 3 4 16,0-3-2-16,1 2 0 0,-2-1 0 0,0 0-1 16,2 1 3-16,-2 1 0 0,1 0-4 0,1-1-1 15,-2 1 7-15,1 0-4 0,1-1-1 0,-1 2-1 16,5-2 2-16,-4 1-2 0,5-1 3 0,-1 0-5 15,0 1 0-15,1-2 5 0,0 3-3 0,0-3-1 16,3 1 1-16,-3 1 2 0,3-2-4 0,1 3 4 0,0-2 1 16,-4 0-3-16,4 0 1 0,0 2 2 0,0 0-3 15,0 0 2-15,-2 0 1 0,0-1-1 16,2 2 1-16,0-2-4 0,-3 0 0 0,3 3 8 0,0-5-4 16,-2 4-2-16,1-2 0 0,1-2 2 0,-3 4-1 15,3-2 0-15,-1-1-2 0,1 1 0 0,0-2 0 16,-1 2 0-16,1 1 3 0,1-2-4 0,3 0 2 15,-4 3 0-15,0-3 2 0,1 2-1 0,1 0 0 16,1 3-1-16,1-2 0 0,0 1-1 0,-1 3 4 16,0-2-2-16,0-2 0 0,-2 3 2 0,4 3 1 15,-1-5 0-15,4 2-1 0,-3 0-2 0,-1-2 0 16,1 0 3-16,3 3-2 0,-2-4 3 0,-1 1-2 0,0-1-1 16,3-2-1-16,-3 2 0 0,4-1 2 15,0 2-2-15,-3-4 2 0,2 2 1 0,2-2-2 0,-3-2 2 16,0 3-2-16,2 2 0 0,0-3 6 0,0 2-4 15,0-4-2-15,1 5-4 0,0-2 2 0,-2-3-1 16,2 5 2-16,-2-2 7 0,2-1-9 0,-1 1 2 16,0 1 0-16,0-2-1 0,-1 1 0 0,-1 1-1 15,1 1 3-15,4-3-3 0,-2 3 1 0,-1-2 2 16,0 4 1-16,2-5-3 0,-1 4 2 0,1-4-1 16,1 0 0-16,0 3 4 0,-1-2-5 0,5 2 3 15,0-1-1-15,1-3 2 0,-1 2-3 0,1-2 2 16,1 1 3-16,0 0-7 0,1-2 3 0,-1 1 0 15,0 0 2-15,-2 0-4 0,-3-1 2 0,2-1 2 16,-3 0 2-16,2 1-3 0,4 1-1 0,-4-1 0 16,-1 1-4-16,6-1 3 0,-10 0 2 0,4 1-1 0,-1-1 1 15,-1 0-1-15,-2-1-3 0,2 2 3 0,-1 0 2 16,1-1-3-16,3-1 4 0,-1 1-2 0,4 0 0 16,1-2-4-16,4 0 2 0,-3 2 3 0,4-3 0 15,-2 0-1-15,2 0 1 0,5 0-3 0,-7 0 0 16,7 0 3-16,-7 0-5 0,1-3 2 0,-1 3 0 15,9 0 6-15,-12 0-4 0,2 0-1 0,0 0-5 16,0 0 1-16,-2 0-2 0,0 0 2 0,-4 0-2 16,-2 3 1-16,2-3 1 0,1 0 0 0,-2 0 1 0,3 0-1 15,-1-3-2-15,2 3 3 0,2 0-2 16,-1 0 1-16,1-2 0 0,3 0-1 0,-2-1 3 16,8-2-2-16,-1 3 3 0,4-1 1 0,-3-1-1 0,3-1-1 15,-2 2 1-15,0-1-3 0,-2 2 2 16,1-1 0-16,-6-2 2 0,0 2-3 0,-2 2 2 0,2-2-3 15,-4 1 3-15,1 1 1 0,0-2-2 0,-2 3-1 16,-3-2 0-16,0 0-1 0,-1 2-1 0,-1-3 1 16,1 2 3-16,1-2-3 0,3 1 1 0,1-1-1 15,-3 0 0-15,7 0 2 0,-3-5 0 0,10 2-1 16,-1-1 0-16,2 0 0 0,3-1 4 0,-1-3-5 16,0 1 2-16,0-1 0 0,0-1 3 0,0 2-1 15,-1-1-4-15,-5 2 4 0,1 1 1 0,-10 1-2 16,2-3 3-16,0 3-3 0,-3 0-2 0,-1-3 4 15,-5 5 1-15,0-2 2 0,-1-1-3 0,-1-1-2 0,-3 2 3 16,3-1 0-16,-3 1-5 0,0-2 2 0,0-2 0 16,-2 1 4-16,2-1-3 0,-3-1-1 0,5-2 1 15,0 0 1-15,-3-1-2 0,1 0 2 0,0-2-1 16,3 2 4-16,-4-1 5 0,2-1-1 0,-2 2-1 16,1-2 5-16,-4 5-2 0,2-2 3 0,-2-1 2 15,2 3-2-15,-3-5-2 0,0 1 0 0,-4 1-2 16,4 5 4-16,-4-3 1 0,-1-2-1 0,1 2 2 15,-2-2 0-15,0 1-1 0,0-2 1 0,1 2-1 16,-4-3-3-16,0 3-1 0,-1-3-1 0,-2 0 2 16,-3-4-1-16,2 4-3 0,-7 0-1 0,-4-3-2 0,-3 3-12 15,-1 0-16-15,-4 1-14 0,-3 0-26 0,-16-2-24 16,-1 3-27-16,-7 3-48 0,-7 7-127 0,-24-1-311 16,25 3 138-16</inkml:trace>
  <inkml:trace contextRef="#ctx0" brushRef="#br0" timeOffset="-132434.03">9293 9559 17 0,'-1'-4'50'0,"-2"0"-7"0,3 4-17 16,-1-7-13-16,1 7-26 0,0-2-10 0,0 2-25 16,-3-4 12-16</inkml:trace>
  <inkml:trace contextRef="#ctx0" brushRef="#br0" timeOffset="-125272.03">4674 10472 30 0,'0'0'102'0,"-5"-3"-6"0,5 3-3 16,0 0-4-16,0 0-9 0,0 0-6 0,0 0-10 15,0 0-1-15,0 0-3 0,0 0-3 0,0 0-7 16,0 0-8-16,-3-2 1 0,3 2-3 0,0 0-2 15,0 0 0-15,0 0 1 0,0 0-2 0,0 0-3 16,0 0 6-16,-1-6-2 0,1 6 1 0,0 0 5 16,0 0 5-16,0 0 0 0,1-6 8 0,-1 6-5 15,0 0 1-15,-1-4 1 0,1 4-1 0,0 0-4 16,0 0-8-16,0 0-2 0,0 0-5 0,1-4 2 16,-1 4-8-16,0 0 0 0,0 0-2 0,0 0-3 15,0 0-5-15,0-3-3 0,0 3 0 0,0 0 0 16,0 0 0-16,0 0-2 0,0 0 0 0,0-6 4 15,0 6 0-15,0 0 0 0,0 0 1 0,0 0 2 0,-1-5-1 16,1 5-2-16,0 0-1 0,0 0-1 16,2-3-1-16,-2 3 1 0,0 0-5 0,0 0 3 0,0 0-1 15,0 0-3-15,0 0-1 0,0 0-6 0,0 0 1 16,0 0 1-16,0 0-1 0,0 0-1 0,0 0 3 16,0 0-6-16,0 0 0 0,0 0-1 0,0 0 0 15,0 0-1-15,0 0 4 0,0 0-3 0,0 0 4 16,-2 14-2-16,0-11-2 0,2 2-1 0,0 0 5 15,0 2-6-15,0 0 5 0,-1-2-12 0,1 4 12 16,0-1-1-16,-1 2-2 0,1 1 3 0,0-1 0 16,-2 1-4-16,4 0 4 0,-4 1 1 0,2-2-1 15,0 1 0-15,-2 0-10 0,4 0 9 0,-4 0-2 0,1-4 3 16,1 3-2-16,-1-3 0 0,1 1 0 16,-2-1 3-16,1-1 0 0,1 2-2 0,0-1 2 15,-1-5-1-15,1 3 3 0,0-1-6 0,0-4 6 0,0 9-1 16,-1-7-3-16,1 2 0 0,0-1 4 0,0 4-9 15,0-4 8-15,0-3-3 0,1 7 1 0,-2-2-1 16,2-1-2-16,-1-1-2 0,0 0 6 16,1 3 0-16,-1-2 2 0,0-4-3 0,1 4-2 0,-1 0 2 15,2 0 0-15,-2-4-2 0,1 5 4 0,-1-5-2 16,0 4 3-16,0-4-6 0,1 3 3 0,-1-3-2 16,0 0 6-16,0 0-2 0,0 0 1 0,2 4-2 15,-2-4-1-15,0 0 0 0,0 0 2 0,0 0 1 16,0 0 2-16,0 0-2 0,0 0 0 0,0 0-2 15,0 0 3-15,0 0-2 0,0 0-2 0,0 0 4 16,0 0-1-16,0 0-2 0,0 0 3 0,0 0 1 16,0 0-1-16,0 0-4 0,0 0 3 0,0 0-4 0,0 0 5 15,-11 0-3-15,11 0-2 0,0 0 3 0,0 0-1 16,-7 0 0-16,7 0-1 0,0 0 0 16,0 0 1-16,0 0-2 0,0 0 0 0,-6-4 4 0,6 4-4 15,0 0 2-15,0 0-1 0,0 0 0 0,0 0-3 16,0 0 4-16,0 0-2 0,0 0 0 0,0 0-1 15,0 0 1-15,0 0-1 0,0 0 1 0,0 0-1 16,0 0 2-16,0 0-2 0,0 0 5 0,0 0-7 16,0 0 3-16,0 0 1 0,0 0 2 0,0 0 2 15,0 0 0-15,0 0-3 0,0 0 4 0,0 0 6 16,0 0 2-16,0 0-1 0,0 0 2 0,0 0 0 16,0 0-6-16,2-5 1 0,-2 5-3 0,10-2 0 15,-5-1-4-15,5 1 3 0,-2-1-1 0,0-2 0 0,2 4 3 16,3-1-2-16,-3 1-4 0,4-3 1 15,-4 3-2-15,-2 0 3 0,-2-3 0 0,3 3 2 16,-4-1-3-16,3 0 0 0,-3 1-1 0,3-1 1 0,-5 1 1 16,3 0 0-16,-6 1-4 0,0 0 4 0,6-1-4 15,-6 1 0-15,0 0 4 0,0 0-3 0,0 0-1 16,7 0-3-16,-7 0-12 0,0 0-3 0,0 0-12 16,0 0-11-16,3-4-13 0,-3 4-16 0,0 0-12 15,0 0-19-15,0 0-22 0,0 0-23 0,0 0-21 16,0 0-136-16,4-3-327 0,-4 3 146 0</inkml:trace>
  <inkml:trace contextRef="#ctx0" brushRef="#br0" timeOffset="-124650.03">4762 10617 52 0,'0'0'122'0,"0"0"-12"16,0 0-10-16,0 0-3 0,1-5-6 0,-1 5-4 15,0 0-4-15,3-5-1 0,-3 5-4 0,0 0-9 16,0 0 2-16,1-5-4 0,-1 5-3 0,0 0-4 15,0 0-2-15,0 0-6 0,-1-5-5 0,1 5-4 16,0 0-3-16,0 0-5 0,0 0-1 0,0 0-5 16,0 0-3-16,0 0-2 0,0 0-7 0,0 0-3 15,0 0 6-15,0 0-3 0,0 0-2 0,0 0-1 16,0 0-6-16,0 0 7 0,0 0 5 0,0 0-2 16,0 0 3-16,0 0 2 0,0 0-4 0,0 0 3 0,0 0 0 15,0 0-2-15,0 0-5 0,0 0 1 0,0 0-5 16,0 0-3-16,0 0-2 0,0 0-4 15,0 0 0-15,0 0 0 0,0 0-1 0,0 0-3 0,0 0 3 16,4 15 1-16,-4-10-4 0,1 0 5 0,-1 2-6 16,0 0 6-16,3 0 1 0,-2 2 0 0,-1 0-1 15,0 2 0-15,1 2 3 0,-1-2-5 0,0 3 11 16,0-2-5-16,-1-2 1 0,0 4 1 0,1-3 0 16,0-4 6-16,0 5-4 0,0 0 4 0,0-3 3 15,0 1 3-15,1 0 2 0,0-3 1 0,-1 4 2 16,3-2 2-16,-2-3-3 0,3 2 0 0,-3-3-4 15,0 0-8-15,2 2 6 0,-2-3-2 0,-1 2 1 16,4 0-1-16,-4-1 0 0,4-2 0 0,-3 3-4 16,2-1-4-16,-3-1 6 0,1-1-1 0,2 1-5 15,-3-1 3-15,1 1-7 0,1-2 7 0,-2-2-4 16,4 5 1-16,-4-2-2 0,4-1 4 0,-4-2-5 16,0 0-7-16,2 3-7 0,-2-3-12 0,0 0-17 0,0 0-27 15,0 0-28-15,9-10-38 0,-5 5-31 0,-2-1-177 16,0-2-365-16,1 0 161 0</inkml:trace>
  <inkml:trace contextRef="#ctx0" brushRef="#br0" timeOffset="-123892.03">4914 10481 110 0,'0'0'100'0,"0"0"-9"0,0 0-7 0,0 0 1 16,0-5-13-16,0 5-3 0,0 0-8 0,0 0-3 15,0 0 4-15,0 0-11 0,0 0 0 0,0 0 3 16,0 0 3-16,0 0-12 0,0 0 10 0,0 0-2 16,0 0-1-16,0 0-6 0,0 0 8 0,0 0-11 15,0 0 12-15,-4-2-3 0,4 2-6 0,0 0 7 16,0 0-9-16,0 0 3 0,0 0-2 0,0 0-1 15,0 0-5-15,0 0-1 0,0 0-2 0,0 0-7 0,0 0 3 16,0 0-7-16,0 0-1 0,0 0-5 16,0 0-5-16,0 0-2 0,0 0-1 0,0 0-3 15,0 0 2-15,0 0-6 0,0 12 2 0,0-12 0 0,0 7 0 16,-2-3-4-16,2-4 2 0,-2 8 0 0,2-3 3 16,2 1 8-16,-2 0 1 0,2 0-2 0,-2 2-3 15,0 0 1-15,1-1 4 0,2 5 1 0,0-1-2 16,-1-3-2-16,2 4 1 0,-3-5-4 0,7 4 7 15,-2-4-1-15,2 3 0 0,-2-3-1 0,2 0 2 16,2 1 1-16,-2-4 2 0,4 2-5 0,0-2 2 16,0 0-3-16,0 1-5 0,-1-2 5 0,2-1-4 15,-2 2-1-15,-1-1 0 0,1 0 0 0,0 2-4 16,-3-4 1-16,1 4-3 0,-2-2 0 0,-2 2 2 16,0-3-4-16,-1 0 6 0,0 0-4 0,0 1-1 15,-4-3 0-15,3 5 1 0,-3-5 0 0,2 3-2 16,-2-3 2-16,0 4-1 0,0-4 4 0,-2 4 3 0,-1 0 2 15,-1 1-2-15,-1-1 2 0,-1-3-2 0,-1 4-3 16,-3 0 1-16,1 0 1 0,-3 2-2 16,1-2 3-16,-2 1-3 0,3-1 0 0,0 0-1 15,0 1 0-15,-1-1-3 0,4-1-1 0,-2 1 3 0,1-3 1 16,2 1-4-16,-2 0 0 0,4-2 1 16,2 2 0-16,2-3-8 0,-7 2-17 0,3 0-13 0,4-2-10 15,0 0-27-15,0 0-17 0,0 0-24 0,0 0-32 16,8-12-39-16,-4 5-134 0,1 0-347 0,-1 0 154 15</inkml:trace>
  <inkml:trace contextRef="#ctx0" brushRef="#br0" timeOffset="-123648.03">4940 10579 56 0,'0'-5'174'0,"0"5"-14"0,0-7-16 0,2 3-17 16,-1 1-12-16,6 0-10 0,-1-3-10 0,4 1-9 0,2 1-5 15,0 1-8-15,0-3-13 0,1 2-5 0,4 1-7 16,-1-1-7-16,-3 4-18 0,-1-3-11 16,-2 3-17-16,2 0-15 0,-1 0-9 0,0 0-9 0,-2 0-12 15,-2 0-13-15,-1 0 1 0,-1 0-18 0,-5 0-105 16,9 3-201-16,-9-3 90 0</inkml:trace>
  <inkml:trace contextRef="#ctx0" brushRef="#br0" timeOffset="-123174.03">5393 10456 11 0,'0'0'167'0,"0"0"-5"0,-4-6-10 16,4 6-6-16,0-3-10 0,0 3-5 16,0 0-11-16,0 0-8 0,0 0-13 0,3-5-9 0,-3 5-7 15,0 0-9-15,0 0-6 0,0 0-13 0,0 0-6 16,0 0-4-16,0 0-5 0,0 0-1 0,0 0-5 15,0 0 5-15,0 0 3 0,-5 10 1 0,2-5-1 16,2 2-1-16,0-2-3 0,-3 2 1 0,1 0-2 16,-2 3 1-16,4-1 0 0,-3 3-1 0,0 0 0 15,-1 4-3-15,0 2 3 0,3 1-1 0,-4-1 2 0,3 2-2 16,-1 3-3-16,0-3 1 0,1 1 0 16,-2-2-2-16,1-2 1 0,1 4-4 0,0-3-4 15,0-1-1-15,0-1-2 0,-3 0-3 0,4-6 1 0,-3 1-4 16,2 5 5-16,0-5-5 0,1-2 0 0,0 0-2 15,-2-1-1-15,2-2-3 0,2 1 0 0,-1-2-2 16,0-1 2-16,0 3-2 0,1-4 1 16,0 3 0-16,0-4-5 0,-2 2-2 0,2-4-13 0,0 6-10 15,-1-4-12-15,1-2-16 0,-1 4-15 0,1-4-19 16,0 5-12-16,0-5-16 0,0 0-16 16,0 0-15-16,0 0-44 0,0 0-150 0,0 0-364 0,0 0 161 15</inkml:trace>
  <inkml:trace contextRef="#ctx0" brushRef="#br0" timeOffset="-122228.02">5507 10660 10 0,'0'0'110'0,"0"0"9"0,0 0-8 15,0-5-6-15,0 5 1 0,0 0-8 0,1-4-3 16,-1 4-2-16,0 0-17 0,0 0 15 0,0 0-5 16,0 0 2-16,0 0-7 0,0-7-3 0,0 7-2 15,0 0-4-15,0 0-2 0,0 0-9 0,0 0-3 16,0 0-3-16,0 0-7 0,0 0-5 0,0 0-4 0,0 0-5 15,0 0-5-15,0 0-2 0,0 0-4 0,0 0 2 16,0 0-8-16,0 0-5 0,0 0 3 16,0 0-5-16,0 0 1 0,0 0-2 0,-1 16 1 0,1-14 3 15,0-2-6-15,0 7 5 0,0-7-3 0,4 7-3 16,-7-4 3-16,3 4 2 0,3-1 4 16,-3-2 1-16,0 1 2 0,-3 4 1 0,3-4-6 0,0 5 0 15,-1-2-1-15,0 5 1 0,1-5 2 0,0 0-2 16,0 1-2-16,1 0-3 0,3-3 2 0,-3 1-5 15,0 0 0-15,2 0 4 0,-2 0-2 0,2-2 1 16,-1-2 1-16,0 1-1 0,-1-1 2 0,1 2 3 16,-2-5 9-16,2 2 6 0,-2-2 0 0,0 0-1 0,0 0 1 15,12-8-8-15,-9 4-2 0,2-1 0 0,-1 1-4 16,1-1 2-16,0 0-2 0,4-3-6 16,-4 1-4-16,-1 5 5 0,5-6-1 0,-5 4-5 15,1 1 4-15,1 1-2 0,-1-1 0 0,2 2-3 0,-2 1 3 16,-1-3 0-16,-4 3-2 0,10 0-8 15,-10 0 3-15,9 0 2 0,-9 0-1 0,5 3-4 0,-1-1-1 16,1 1 0-16,-5-3-2 0,5 4-1 0,0-2-5 16,-4 0 4-16,-1-2-3 0,3 5 2 0,-3-5 2 15,4 4-3-15,-4-4 5 0,0 0-6 0,2 1 4 16,-2-1 4-16,3 3 0 0,-3-3 1 0,0 0 3 16,0 0-1-16,0 0 2 0,0 0 1 0,0 0 0 15,0 0 5-15,0 0 5 0,4-10-2 0,-4 5 2 0,0 1 1 16,3-1 0-16,-1-2-1 0,2-1 1 15,-3 1-3-15,0 1 0 0,1-2-3 0,0 2 0 16,1-3-1-16,-1 4 3 0,1 0-3 0,-1-2-6 0,2 2 5 16,0 1-5-16,0-2 3 0,-2 3 1 0,2-1-2 15,1 2-2-15,2-1 1 0,-2 1-2 0,0 2 4 16,1-3-5-16,-2 2 2 0,-4 1 2 16,8-3-5-16,-3 3-4 0,-5 0-10 0,5-3 2 0,-5 3-8 15,6-1-5-15,-6 1-8 0,8 0-7 0,-8 0-6 16,9 0-7-16,-9 0-6 0,10 0-11 0,-2 1-6 15,-2-1-4-15,2 2-15 0,-3-2-8 0,4 0-6 16,-9 0-2-16,9 0-6 0,-1 1-30 0,-3-1-81 16,-5 0-252-16,10-3 112 0</inkml:trace>
  <inkml:trace contextRef="#ctx0" brushRef="#br0" timeOffset="-121413.02">5911 10640 112 0,'0'0'109'0,"9"0"-12"15,-9 0-2-15,9-1-7 0,-9 1-13 0,8-3 8 16,-2 2-5-16,-1 0-5 0,-5 1 1 0,9-3-11 16,-7 1 0-16,2 1-8 0,2-3-3 15,-6 4-5-15,6-3-1 0,-4 0-1 0,-2 3-5 0,4-4-4 16,-3 0-6-16,-1 4-3 0,3-5-1 0,-3 5 2 16,1-5-1-16,-1 5-4 0,0-3 0 0,0 3 0 15,-4-3-4-15,4 3-2 0,0 0-1 0,-4-4-1 0,4 4 1 16,0 0 1-16,0 0 0 0,-15 4-3 15,10-2 3-15,-1 2-3 0,-1 0 3 0,1 1 3 16,-4 0 3-16,2 0 2 0,0 0 2 0,1 1-4 0,-2 0 2 16,4-2-8-16,-2 4 9 0,1-1 6 0,2 2-4 15,-1-4 2-15,-1 4-2 0,2-1 3 0,1-1 3 16,3 1 3-16,-1 1 2 0,1-4-3 0,0 4-5 16,1-3 1-16,2 1-1 0,1 2-1 0,1-1-1 15,2-2-4-15,0-2 0 0,-1 1-2 0,4 0-1 16,0 1-4-16,2-2 1 0,1 0 1 0,1-2-7 15,1 1 3-15,-1-2-3 0,5-1 1 0,-5-1-3 16,4 1-2-16,-1-3 3 0,1 1-4 0,-3-3 0 16,3 1 0-16,-5-1 0 0,3-1-5 0,0-1 0 15,-5 0 2-15,-1 0-1 0,1 2-5 0,-1-4 0 16,-2 3 0-16,-1-4-5 0,-2 5 3 0,3-4-2 16,-3 5-2-16,-4-2 6 0,2 2-3 0,0-2 2 15,-1 2-1-15,-2-1 0 0,0 5-1 0,-4-6 0 0,2 3 1 16,2 3 0-16,-3-5-4 0,-3 2 5 15,2 3 0-15,4 0 2 0,-10-2-3 0,10 2-2 16,-9 0 2-16,9 0 3 0,-8 0-3 0,8 0 1 0,0 0 2 16,-9 0-1-16,9 0-2 0,0 0-3 0,-6 0 3 15,6 0 1-15,-5 2-3 0,5-2 6 0,-7 3-4 16,3-3-1-16,-1 2 2 0,2 1 0 0,-1 0 2 16,0 1 1-16,-1-2-4 0,1 2-7 0,0 1 10 15,-1 1 3-15,1-2 1 0,-1 4-1 0,2-1 2 16,1 2-2-16,-2-2 0 0,4-1 2 0,0 5 0 15,4-3 1-15,-2-2 3 0,1 1-6 0,5 0 3 16,2 2 3-16,-1-3-1 0,0 0 0 0,5-2-2 16,1 3 0-16,-1-5 2 0,5 2-2 0,-1-4-2 15,1 0 5-15,-2 0-5 0,2-2-10 0,-1 2-11 16,0-4-17-16,-4 3-7 0,-1-3-20 0,-3-2-8 16,3 1-33-16,-2 0-24 0,0-2-10 0,-1 1-30 0,-5-4-149 15,0 0-339-15,0 0 150 0</inkml:trace>
  <inkml:trace contextRef="#ctx0" brushRef="#br0" timeOffset="-120858.03">6394 10533 78 0,'-7'-2'159'15,"7"2"-11"-15,0 0-9 0,0 0-13 0,-5-3-14 16,5 3-17-16,0 0 2 0,-4-2-11 0,4 2-3 16,0 0-12-16,0 0-1 0,0 0-2 0,0 0-3 15,0 0-4-15,0 0-5 0,0 0 4 0,0 0 4 16,0 0 3-16,0 0 1 0,0 10 1 0,0-4-4 16,0-6 1-16,3 8 2 0,-3-1-4 0,0-1 1 0,1 5-2 15,1 0-3-15,0 0-3 0,-2 0-2 0,0 1-8 16,3 3 1-16,-3 1-3 0,0-1-6 15,2-2-2-15,-1 1-6 0,1-5-3 0,-1 8-3 0,2-5 1 16,-1 0-1-16,1-3-3 0,-1 1 0 0,2-2-5 16,-1-1-3-16,1 1 3 0,2-3-1 0,0-4-1 15,-1 2-4-15,3-3-10 0,-1 0-9 0,1 0-8 16,1-4-16-16,-1 1-9 0,2-3-15 0,-2-1-12 16,1 2 1-16,-4-2 6 0,5 0 2 0,-6 0-3 15,1 3 9-15,2-1 5 0,-4-1 8 0,0 2 1 16,3 0 10-16,-3-2 7 0,1 3 3 0,-4 3 4 15,1-3 2-15,-1 3 8 0,4-2 1 0,-4 2 3 16,0 0 5-16,0 0 3 0,0 0 9 0,0 0 8 16,0 0 4-16,-18 14 2 0,12-10 3 0,-2 1-1 15,0 4 0-15,1-4-1 0,0 3-5 0,1-1 4 16,-1-2-2-16,3 1-5 0,3 0 2 0,-4 0-2 0,4-1 2 16,-2-2-2-16,3 2 1 0,3 0-1 0,-2-1 1 15,5-1 1-15,2-1-5 0,-4 1 3 0,5-1-3 16,1 0-5-16,2-2-3 0,-2 0 7 0,4 0-6 15,-3 0-6-15,3 0-23 0,-2 0-32 0,-6 3-36 16,3-3-38-16,-1 0-54 0,-3 0-216 0,-5 0-425 16,1 4 187-16</inkml:trace>
  <inkml:trace contextRef="#ctx0" brushRef="#br0" timeOffset="-119598.03">4199 10746 60 0,'-6'-3'152'15,"4"1"-12"-15,2 2-6 0,-4-3-10 0,4 3-9 16,-3-6-14-16,1 4-4 0,2 2-6 0,-2-3-5 15,2 3-12-15,0 0-4 0,0 0-3 0,-7-2-7 0,7 2-4 16,0 0-1-16,0 0-4 0,0 0-15 16,0 0-1-16,0 0 0 0,-12 4-5 0,10-3 0 15,-3-1-9-15,0 5-2 0,1-2 1 0,-5-2 3 16,5 1 2-16,4-2 1 0,-9 2 7 0,4 1-2 0,-4-3 4 16,4 1 0-16,1-1 2 0,-4 4 2 0,6-3-1 15,-7 1 2-15,4-1 3 0,5-1 1 0,-8 1-3 16,4 0-1-16,4-1 2 0,0 0 1 0,0 0-3 15,0 0-2-15,-9 0 0 0,9 0-6 0,0 0-1 16,0 0 1-16,0 0-10 0,0 0 2 0,0 0-4 16,-5 2 3-16,5-2-5 0,0 0-1 0,0 0-5 15,0 0-5-15,0 0 6 0,0 0-4 0,0 0 0 0,0 0-1 16,0 0 3-16,14 3 0 0,-9-1-7 16,3-2 2-16,6 0-1 0,-2 0 3 0,2 0-4 15,4 0-12-15,2 0 2 0,8 0 3 0,-6-2 0 0,-2 1 5 16,8 1-7-16,3-2 2 0,-3 0 0 0,2-3 4 15,-10 2-2-15,1 1 1 0,-1 2 0 0,-1-3-3 16,-5 2 0-16,-4 1 1 0,2-2-2 0,-6 0 2 16,2 2-4-16,-2 0 4 0,-6 0-1 0,8-2 2 15,-8 2 0-15,6 0-3 0,-6 0-1 0,0 0 4 16,8 0-3-16,-8 0 0 0,0 0 2 0,0 0 1 16,0 0-2-16,9-2-4 0,-9 2-7 0,0 0-4 15,0 0-7-15,0 0-6 0,0 0 0 0,0 0-3 0,0 0-3 16,5-3-2-16,-5 3-3 0,0 0-11 15,0-3-11-15,0 3-22 0,0 0-15 0,0 0-5 16,-4-6-12-16,4 6-6 0,-6-5-11 0,3 4 3 0,3 1-8 16,-6-5-94-16,2 4-252 0,4 1 111 0</inkml:trace>
  <inkml:trace contextRef="#ctx0" brushRef="#br0" timeOffset="-118950.03">4446 10693 2 0,'-5'-1'57'0,"5"1"6"0,-2-3-6 15,2 3 5-15,-5-3-7 0,5 3 5 0,-6-4 0 16,5 0-3-16,1 4 4 0,-4-4 10 0,4 4-8 15,-2-5 6-15,2 5-5 0,-3-4-1 0,1 1 4 16,2 3 1-16,-4-5-3 0,4 5 2 0,-4-2-9 16,4 2 6-16,0 0-7 0,-5-4 4 0,5 4-5 15,-4-3 3-15,4 3-3 0,-5-3-4 0,5 3 3 16,-4-2-4-16,4 2 2 0,-6 0-5 0,6 0 0 0,0 0-1 16,-4-4 0-16,4 4-2 0,0 0-6 0,0 0-1 15,0 0 0-15,-5-1-3 0,5 1-4 0,0 0 1 16,0 0-4-16,0 0 0 0,0 0-4 0,0 0 0 15,0 0-4-15,-4-3 1 0,4 3-2 0,0 0-2 16,0 0 0-16,0 0 3 0,0 0-1 0,0 0 1 16,0 0-1-16,0 0-1 0,0 0-4 0,0 0 1 15,0 0-3-15,0 0 3 0,0 0-2 0,-6-1-1 16,6 1 1-16,0 0 3 0,0 0-4 0,0 0-1 16,0 0 1-16,0 0-4 0,0 0-1 0,0 0-3 15,0 0 0-15,0 0-2 0,0 0 1 0,0 0-3 16,0 0-1-16,0 0 3 0,0 0-2 0,0 0 1 15,0 0 0-15,11 9 0 0,-8-8 0 0,1 3 1 0,-2-1 0 16,-2-3-1-16,10 4-1 0,-5-2 2 16,2 1-2-16,-1-1 0 0,3 3 5 0,0-3-4 15,1 3 2-15,0 0-1 0,-1-1-2 0,0-1 1 0,0 0 0 16,-4 0 1-16,3-1 0 0,-3 0-2 0,3 1 1 16,-2-2 1-16,-2 0 1 0,0 5-2 15,0-5 3-15,-4-1-4 0,5 2 5 0,-5-2-3 0,5 1 5 16,-5-1-2-16,0 0-1 0,0 0-1 0,4 1 0 15,-4-1-1-15,0 0 1 0,0 0-2 0,0 0-2 16,1 3 2-16,-1-3-4 0,0 0-1 0,0 0 2 16,-1 8-1-16,1-8 1 0,-3 6 0 0,2-3 1 15,-3 3 0-15,-2 2-2 0,-1 1 0 0,2 0 3 0,-4 0-5 16,-1 3 6-16,1 3-2 0,-4-3-2 16,3 4 1-16,-4-1 4 0,4 0-2 0,1-1 0 15,-1-1 3-15,2-2-2 0,2-2 0 0,-1 0 3 0,1 0-4 16,1-3 2-16,1 0 1 0,1-1-2 0,1-2 1 15,1 1 1-15,-2 0 2 0,3-4-2 0,-3 4 3 16,2-2-1-16,1-2 0 0,0 0 3 0,0 0-8 16,-2 3-7-16,2-3-26 0,0 0-24 0,0 0-48 15,0 0-48-15,0 0-58 0,0 0-156 0,0 0-396 16,0 0 175-16</inkml:trace>
  <inkml:trace contextRef="#ctx0" brushRef="#br0" timeOffset="-115433.03">3893 11596 73 0,'0'0'95'0,"0"0"-11"0,0 0 1 16,0-6 2-16,0 6-7 0,0 0 7 0,0-4-11 0,0 4-1 15,0 0 3-15,-4-4-2 0,4 4 5 0,0-6-6 16,0 6 8-16,-1-4-8 0,1 1-7 0,-1-2-5 16,-2 3-5-16,3 2-10 0,-1-7-2 0,-2 4 4 15,3 3-10-15,-4-6-1 0,3 3-5 0,1-1-1 16,-6 0-5-16,2 2-3 0,0-2-2 0,3-2-3 16,-3 0 3-16,0 3-4 0,2-4 0 0,-1 2-2 15,-1 0-3-15,2-3 3 0,-2 4-8 0,0-3 1 16,-1 2 0-16,2 0 0 0,-1 1 1 0,1 0 2 15,-1-1 1-15,-2 1-3 0,0 1 0 0,3 1-4 16,-3-2 0-16,3 1 0 0,-3 0-3 0,-1 2 2 16,2 0-3-16,0-1 2 0,5 2-1 0,-12 0-3 0,3 0-3 15,3 3 6-15,-1-2-6 0,0 2 3 0,-1 1-4 16,0-1 5-16,2-1-2 0,-3 1 0 0,4 0 1 16,-1-1-6-16,2 0 1 0,0 1 2 0,0 1-1 15,0 0-2-15,3 0 4 0,-2-1-4 0,2 1 4 16,1 1 0-16,1-1-2 0,2 0 4 0,1 3-4 15,-2-2 4-15,6 2 0 0,1-2-1 0,1 1 3 16,0 1-4-16,3-1 3 0,-3 1 0 0,5 2-3 16,-3-1 4-16,2 0-3 0,-1-3 0 0,-1 2 1 15,0-1-2-15,-3 2 1 0,0-1 1 0,-1-1-1 16,-1 2 1-16,1-1-1 0,-3 1 1 0,0-1-1 16,-1 0-1-16,-1 0-1 0,3 0-1 0,-2-1 6 0,-3 0-5 15,-1 0 2-15,3-1 0 0,-2 1 4 0,-1-1-3 16,3 1 1-16,-3 1 1 0,0-2-6 15,-3-1 3-15,3 1 0 0,-4 1-4 0,3-1 5 0,-3 2-2 16,0-1 2-16,-1-1 1 0,0 2 1 0,0 1 1 16,1-3-3-16,-5 3-1 0,0-1 4 0,3 0 3 15,-2-1-1-15,-1-1 3 0,-1-1 3 0,1 0-3 16,1-1 8-16,0 1 8 0,1-2 3 0,1 0 0 16,-2-2 3-16,-1-1 0 0,3 0 2 0,-3-5 2 15,-2 2-5-15,3-1 1 0,0-1 7 0,3-2 1 16,0-1-5-16,-3-3-3 0,7 0-3 0,-3 2-1 15,3-1 2-15,-2-2-4 0,6 1-2 0,-3 0-6 16,1 1-1-16,2 0-1 0,-1 2-5 0,7-3-1 16,-4 4-11-16,5 1-7 0,-2-1-13 0,5 1-18 15,-2 3-18-15,6-3-21 0,0 1-7 0,-3 3-18 16,4-1-27-16,2-3-22 0,-1 3-35 0,-6 3-118 16,3 1-331-16,0-3 147 0</inkml:trace>
  <inkml:trace contextRef="#ctx0" brushRef="#br0" timeOffset="-115037.03">4008 11628 90 0,'0'0'195'0,"0"0"-1"16,0 0-4-16,0 0-15 0,0 0-13 0,0 0-15 15,0 0-17-15,0 0-17 0,0 0-9 0,0 0-15 16,0 0-5-16,0 0-9 0,0 0-10 0,0 0-7 16,0 0-6-16,0 0-3 0,0 0-7 0,12-2-4 0,-9 5-5 15,-3-3 0-15,9 3-4 0,-4 0-4 16,1-2-6-16,0 2 5 0,2-1-7 0,-2 0-2 15,0 2 3-15,6 0-6 0,-2 2-2 0,-1 1 3 0,5-2-2 16,-1-1 0-16,1 4-8 0,0 1 6 0,-2-1-4 16,3 4 3-16,-2-4-12 0,-2-1-12 0,-3-1 3 15,1 2-4-15,0-3-2 0,-3-1-11 0,-1 1 0 16,0-2-1-16,-1-1-2 0,-1 1 4 0,1 0-3 16,-4-3-24-16,0 0-33 0,0 0-24 0,0 0-34 15,0 0-135-15,0 0-305 0,-7-16 135 0</inkml:trace>
  <inkml:trace contextRef="#ctx0" brushRef="#br0" timeOffset="-114722.03">4215 11560 82 0,'0'0'158'0,"0"0"-17"0,0 0-7 15,0 0-12-15,0 0-21 0,-3-2-1 0,3 2-21 0,0 0-3 16,0 0-7-16,0 0-8 0,0 0-7 0,0 0-7 16,0 0 2-16,-7 6 4 0,3-2 6 0,-1 0-1 15,1 1 1-15,-1 0-1 0,0 2-1 0,-2 1 1 16,0 0 0-16,-2 2-1 0,1-2-6 0,-2 1-3 16,1-1-1-16,3 3-4 0,-1-2-5 0,0 1-1 15,-1 1-6-15,3 1-5 0,-2-2 3 0,2 2-2 16,0-2-4-16,1-4-4 0,2 2 0 0,-1 0-6 15,-1-4 4-15,3 1-18 0,1 0-18 0,-2-1-15 16,2-4-18-16,-2 6-19 0,2-4-20 0,0-2-21 16,0 0-31-16,0 0-147 0,0 0-313 0,0 0 139 15</inkml:trace>
  <inkml:trace contextRef="#ctx0" brushRef="#br0" timeOffset="-114160.03">4464 11520 184 0,'0'0'185'0,"0"0"-20"0,0 0-17 0,0-3-18 16,0 3-13-16,0 0-11 0,0 0-12 0,0 0-9 15,0 0-10-15,0 0-4 0,0 0-10 0,0 0-7 16,14 4-7-16,-14-4-1 0,4 1-4 0,-4-1-9 16,4 4 2-16,-4-4-4 0,2 3-1 0,-2-3-1 15,3 2-3-15,-3-2-2 0,0 0-1 0,1 4 0 0,-1-4 10 16,0 7 4-16,0-3 2 0,-1 1-2 15,1 2 1-15,0-2-7 0,-3 4 2 0,1-1-2 16,2 2-4-16,1 1 3 0,0-1-8 0,2 2 2 0,1 0-1 16,1-3-2-16,-1 1 0 0,3 0-6 0,4-2 4 15,-1 1-2-15,3-2-3 0,0 2 0 0,-1-3 0 16,0-1-1-16,1 1 0 0,1-1-4 0,-3 1-2 16,1-4 1-16,-2 3-2 0,-4-1-3 0,1-1 0 15,0 0 0-15,-2-1-1 0,1 1 1 0,-3 1-5 16,0-1 5-16,-2-1 1 0,1 1-3 0,-2-3 2 15,-4 9-2-15,1-5 4 0,-1-1-2 0,-2 2 1 16,0 0 0-16,-3 0-1 0,2-2 1 16,-3 2 3-16,0 1-6 0,-3 0 1 0,3 0-2 0,-3-3 2 15,4 1-1-15,-2-1-1 0,2 2-9 0,-2-2-11 16,1 0-4-16,1-1-11 0,0 0-10 0,0 0-6 16,3 1-13-16,-2-3-20 0,8 0-9 0,-11-7-20 15,8 4-36-15,-4-3-157 0,4-2-331 0,3-4 147 0</inkml:trace>
  <inkml:trace contextRef="#ctx0" brushRef="#br0" timeOffset="-113955.03">4587 11529 24 0,'0'-7'244'0,"3"-1"-25"16,2-2-22-16,3 2-14 0,3-2-21 0,5-2-17 15,0 0-16-15,0 4-11 0,2 0-17 0,0-2-18 16,0 4-27-16,0-1-19 0,-5 3-26 0,-2 3-23 16,-2 1-28-16,4 0-15 0,-4 1-22 0,-4-1-17 15,0 6-48-15,-1-2-74 0,-4 1-232 0,0 1 104 16</inkml:trace>
  <inkml:trace contextRef="#ctx0" brushRef="#br0" timeOffset="-113677.03">4858 11650 104 0,'13'-6'189'0,"-6"3"-16"0,1-2-14 0,1 2-18 16,2-1-15-16,0 1-13 0,1 1-10 0,2-1-10 16,-1 0-10-16,5 0-10 0,0 2-20 0,1-2-19 15,-9 0-16-15,4 2-13 0,-1 0-17 0,0 1-9 16,-4-1-14-16,-1 1-23 0,-2 0-18 0,-6 0-23 16,10 1-96-16,-10-1-211 0,4 3 95 0</inkml:trace>
  <inkml:trace contextRef="#ctx0" brushRef="#br0" timeOffset="-113506.03">4956 11726 71 0,'0'0'142'0,"0"0"-4"0,0 0 2 0,0 0 3 16,0 0-10-16,18-1-14 0,-6-2-9 16,2-1-9-16,1-2-8 0,5-1-8 0,-2 2-10 0,4-3-4 15,-2 3-9-15,2 1-20 0,-4 0-27 0,1-2-24 16,-6 4-20-16,2-1-30 0,-2 2-39 0,1-4-127 15,-2 3-242-15,-2-1 107 0</inkml:trace>
  <inkml:trace contextRef="#ctx0" brushRef="#br0" timeOffset="-113113.03">5338 11461 141 0,'0'0'116'0,"-4"3"6"0,4-3-12 16,0 0-5-16,2 4-1 0,0 1-1 0,2-3-13 0,0 3-2 15,-1 0-6-15,0-1-5 0,1 3-3 0,1-2 2 16,-4 1-2-16,2 1-6 0,-2-3-3 0,2 4-3 15,-3-3-3-15,1 0 0 0,-1 5-8 0,1-3-6 16,-2 0 2-16,2 2-6 0,-1 2-1 0,0-2-7 16,-1-2-4-16,2 1-3 0,2-3 0 0,-3 4-1 15,1-4-5-15,2 1 5 0,1 0-1 0,-3 0 2 16,3 0 1-16,6 1 2 0,-5-3 0 0,4 0-1 16,1-2-5-16,2 1-1 0,1-3-2 0,-1 0 2 15,3 0-4-15,-2 0-1 0,0-3-3 0,0-1 0 16,-1 1-17-16,-2-1-14 0,0 1-18 0,-1-1-15 15,-1 0-21-15,-2 2-18 0,2-2-16 0,-2 0-27 16,-1 0-28-16,-4-1-129 0,2 0-314 0,-2 1 139 0</inkml:trace>
  <inkml:trace contextRef="#ctx0" brushRef="#br0" timeOffset="-112859.03">5520 11553 146 0,'-8'-1'200'0,"8"1"-9"0,0 0-18 16,0 0-20-16,0 0-19 0,0 0-14 0,-8 3-13 16,8-3-14-16,0 7-8 0,0-4-5 0,0-3-7 15,0 11-1-15,0-2 2 0,0 0-10 0,2 1 6 16,-2 1-5-16,1-3-2 0,-1 4 1 0,1-3-4 16,-2 4-5-16,2-3-4 0,-2 2-5 0,2-1-5 15,-2 1-1-15,0-2-5 0,1 0-5 0,-2-1 0 0,1 0-1 16,-1 2-3-16,2-3-8 0,0 1-20 15,0-4-28-15,0 2-25 0,0-2-34 0,0-1-18 16,1-2-28-16,0 1-49 0,-1-3-131 0,0 0-341 0,0 0 152 16</inkml:trace>
  <inkml:trace contextRef="#ctx0" brushRef="#br0" timeOffset="-112525.03">5632 11703 61 0,'3'2'157'0,"-3"3"-9"16,1 2-5-16,4-5-10 0,-1 5-7 0,1-2-13 16,3 1-7-16,1 0-9 0,0-2-12 0,1 0-7 0,1-2-3 15,2-1-8-15,1 0-6 0,-1-2-8 0,-1-2-6 16,0-2-1-16,-1-2-9 0,1 0 0 15,-5 0-3-15,-1-1-3 0,-1-4-3 0,-1 3-4 0,-3-4-4 16,-1 1 2-16,-1 1-1 0,-3 1 9 0,0-1 1 16,-1 0 9-16,-3 2-6 0,-2 3 5 0,1-1 5 15,0 2-1-15,-2 1-6 0,-1-3-3 0,2 6 1 16,-1 1-6-16,-2 0-5 0,-1 1 1 0,4 2-3 16,-2 2-4-16,-3 4-5 0,3-1-22 0,1 0-35 15,2 2-34-15,1-2-42 0,-2 2-64 0,2-1-136 16,2 1-344-16,-2-1 152 0</inkml:trace>
  <inkml:trace contextRef="#ctx0" brushRef="#br0" timeOffset="-109768.03">5658 12088 84 0,'0'0'120'0,"0"0"-13"16,-4-3-12-16,4 3 0 0,0 0-11 0,0 0-5 16,0-5-9-16,0 5 3 0,0 0 1 0,0 0-12 0,0 0 7 15,-4-3-2-15,4 3 0 0,-1-4 2 0,1 4-3 16,-4-4 4-16,4 4 1 0,0-3 5 0,0 3-3 15,-4-7 3-15,4 4-5 0,0-2-3 0,-1 1-5 16,1 4-3-16,-3-6-15 0,2 2-3 0,1 1-5 16,0 3-2-16,-1-5-2 0,1 5-2 0,0-7-7 0,0 7 0 15,-3-3-1-15,3 3-3 0,0 0-6 0,0 0 0 16,0-4-1-16,0 4-1 0,0 0-6 16,0 0 2-16,0 0-4 0,0 0-1 0,-2-3-3 0,2 3 3 15,0 0-3-15,0 0 0 0,0 0-4 0,0 0 2 16,0 0 0-16,0 0 2 0,0 0-1 0,0 0 0 15,-3 10-1-15,3-5 3 0,0 0 2 0,-4 0-1 16,4 2 2-16,-1 0 1 0,1 1-4 0,0 1 1 16,-1-3 1-16,1 5-1 0,-3-4-2 0,3 1 3 15,0 1-3-15,3-3 0 0,-2 1 1 0,0 0 3 16,3 0-3-16,1-2 2 0,-2 4 1 0,2-4-1 16,0 0-2-16,3 2 2 0,2-2 2 0,-1 4-2 0,0-1 2 15,0-3-4-15,1 2 1 0,-2 1-10 0,-1-2 5 16,2 0 2-16,-4-1-3 0,0-1 4 15,1 1-5-15,-4-3 1 0,2 4 1 0,-1-2 4 0,-2-1-4 16,2-1 1-16,-3 3-1 0,0-5 4 0,2 5 4 16,-2-5-2-16,-5 3-1 0,1-1 1 0,-1 1-2 15,0-1-3-15,0 1 4 0,-3-2 1 0,-1 2-2 16,-1-1-1-16,-1 0 0 0,0 1 0 0,-2-2 2 16,3 3-2-16,-4-2-2 0,4 1-7 0,-3 2-20 15,1-2-18-15,1-2-22 0,-2-1-21 0,8 0-24 16,-4 0-30-16,0 0-162 0,0-6-331 0,1 0 147 15</inkml:trace>
  <inkml:trace contextRef="#ctx0" brushRef="#br0" timeOffset="-109573.03">5604 12082 34 0,'4'-4'178'0,"5"-2"-19"15,0 0-16-15,9-2-17 0,-3 1-15 0,3 2-7 16,2 0-10-16,-2 0-11 0,1 3-15 0,0-1-20 16,-6 2-16-16,5 0-21 0,-5-1-17 0,0 2-13 15,-3 2-18-15,-1-1-19 0,-4 1-19 0,-5 1-92 0,0 1-180 16,0-4 80-16</inkml:trace>
  <inkml:trace contextRef="#ctx0" brushRef="#br0" timeOffset="-103004.03">5897 11217 54 0,'0'0'126'0,"-4"-5"-10"15,4 5-1-15,0 0-10 0,0 0-8 0,0 0-9 16,0 0-5-16,0 0-11 0,2-6-7 0,-2 6 0 16,0 0-10-16,0 0-7 0,0 0-5 0,0 0-7 15,0 0-1-15,0 0-3 0,0 0-8 0,0 0 0 16,0 0-8-16,0 0 0 0,0 0-2 0,0 0 4 15,0 0-5-15,0 0 2 0,0 0-4 0,0 0-4 16,0 0-4-16,-2 13 0 0,1-6 9 0,-2-4-7 16,3 2-2-16,-1 0-1 0,-2-1 6 0,3 3-3 15,-2-2 0-15,-1 2-3 0,3 0-4 0,-1 0 4 16,-2-1 1-16,3 1-3 0,0-3 1 0,0 1 0 16,-1 1 0-16,1 0 2 0,0-2 4 0,1 1-3 15,-1-1 1-15,0 2 1 0,3-5 0 0,-3 4 7 16,0-5-4-16,1 5 0 0,-1-3 1 0,3 2 5 0,-3-4 7 15,3 1-1-15,-3-1 1 0,3 3 0 0,-3-3-4 16,9 1-2-16,-5-1 3 0,5 0-7 0,-2-1 7 16,1 1-8-16,3-3 4 0,1 3-5 0,0 0-2 15,0 0 0-15,-1 0-3 0,-1 0-1 0,3-3-12 16,-4 3-7-16,3 0-5 0,-4-2-10 0,-2 2-4 16,-6 0-2-16,13 0-10 0,-4 0-4 0,-4-1-4 15,2 1-10-15,-7 0 3 0,9-1 0 0,-9 1-8 16,0 0 2-16,7 0-3 0,-7 0-2 0,0 0-6 15,0 0-15-15,0 0-47 0,0 0-152 0,0 0 68 0</inkml:trace>
  <inkml:trace contextRef="#ctx0" brushRef="#br0" timeOffset="-102756.03">6023 11272 96 0,'0'0'123'0,"0"0"-13"0,0 0-10 0,0 0-6 15,0 0-13-15,0 0-12 0,0 0-2 0,-1 13-9 16,1-12 0-16,0 5-4 0,0-6-4 0,0 9 0 16,0-5 2-16,1 2-7 0,-1-2-2 0,4 4-3 15,-4-2-2-15,1 0 1 0,-1 0-5 0,0 0-1 0,1 1 1 16,2-1-5-16,-3 1-3 0,0-3 3 16,0 4-9-16,1-2 1 0,-1 1-2 0,0-2-5 15,3 1 2-15,-3 1 2 0,0 0-4 0,0-1-7 0,0 2-26 16,1-3-18-16,-1 1-30 0,3-1-29 0,-2-1-131 15,-1 1-247-15,4-1 110 0</inkml:trace>
  <inkml:trace contextRef="#ctx0" brushRef="#br0" timeOffset="-102350.03">6153 11275 5 0,'7'-3'166'15,"2"-1"-17"-15,1 0-13 0,0 0-13 0,-1 1-17 0,3 3-6 16,-3 0-13-16,2 0-11 0,-1 3-8 16,-2-1-5-16,1 3-8 0,-1 0-8 0,-1 0-1 0,0 4-11 15,-5-3 0-15,2 0-1 0,-1 3-6 0,-2 2-6 16,-2-3 2-16,-2 2 0 0,-2 1 1 0,4-4-2 15,-2 1 2-15,-2-1 1 0,0 3 5 0,0-5-2 16,1 0 3-16,-1-1-1 0,1 1-1 0,1-1-2 16,2-1 2-16,-3 0 2 0,4-3 4 0,-5 4 3 15,5-4-1-15,-1 3 1 0,1-3-2 0,-2 3-1 16,2-3-2-16,0 0-5 0,-2 4-2 0,2-4 1 16,0 0-1-16,4 3-3 0,-4-3 4 0,6 2 0 15,-1-2-6-15,-5 0 3 0,12 3-1 0,-7-3-5 0,4 0-1 16,4 0 2-16,-3 0-4 0,3-1-2 15,-2 1-3-15,2-2-11 0,-3 2-14 0,1-1-23 0,-4 0-17 16,2 1-25-16,-1-2-23 0,-2 1-29 0,1-2-30 16,0 2-141-16,-2-3-328 0,-2 0 146 0</inkml:trace>
  <inkml:trace contextRef="#ctx0" brushRef="#br0" timeOffset="-102161.03">6541 11403 242 0,'3'-10'250'0,"-3"10"-22"16,0 0-24-16,-3-8-19 0,3 8-25 16,-4-2-44-16,4 2-63 0,0 0-57 0,0 0-66 0,0 0-158 15,0 0-246-15,0 0 109 0</inkml:trace>
  <inkml:trace contextRef="#ctx0" brushRef="#br0" timeOffset="-100630.02">6023 12419 67 0,'-5'-3'143'0,"5"3"-13"0,0 0-9 15,-5-2-7-15,5 2-13 0,0 0 0 0,-4-2-6 16,4 2-5-16,0 0 1 0,-4-2-4 0,4 2-5 0,0 0-2 15,0 0 0-15,-7-3 1 0,7 3-1 0,-4-3 4 16,4 3-3-16,0 0-4 0,-1-4-7 16,1 4-2-16,1-5-9 0,-1 5-10 0,6-7-5 0,-2 4-3 15,-1 1-7-15,0-1-4 0,1 0 0 0,1 1-9 16,5-2 0-16,-2 1-1 0,0 1-6 16,0 1 0-16,-1 1-4 0,5-1-2 0,-3 2-7 0,0 0-6 15,-3 1-8-15,-1 1 4 0,2 1 1 0,-4-1-2 16,0 1-1-16,1-1 7 0,-3 2-4 0,-1 2-1 15,-1-3 2-15,-3 3 2 0,0 0 2 0,-1 0 0 16,-1 1 3-16,-1-4-3 0,0 1 0 0,-1-1 0 16,3 3 3-16,-3-2-2 0,3 0 1 0,-1-2 1 0,-1 2 1 15,6-1-1-15,-3-4-3 0,-1 3 2 0,5-3-3 16,-3 2 3-16,2 1 2 0,1-3-2 16,0 0 1-16,0 0 0 0,5 9-1 0,-1-7 1 0,1-1 1 15,-1 1 0-15,5 0 1 0,-4 3-3 0,3-2 0 16,-3 1-3-16,3-1 1 0,-1 2 2 0,1 0-3 15,0 0 1-15,-3-1-5 0,1 1 2 0,-1 0 1 16,-2 0 0-16,1 0 1 0,-2-1 2 0,1 2-4 16,-2-2 2-16,-1-1-1 0,0 2 5 0,-3 1 4 15,2-2-3-15,-3 1 4 0,-1-1 5 0,0 1 5 16,0 0 4-16,-1-1 4 0,0-1 4 0,0 1-1 16,-3 0-2-16,-1 1-1 0,2-4-2 0,2 3 1 15,-3-3-3-15,0 2 1 0,4-3-4 0,-3 3-9 16,4-3-27-16,-5 1-36 0,9-1-40 0,-10-3-41 15,5 2-41-15,5 1-146 0,-11-5-350 0,8 2 155 0</inkml:trace>
  <inkml:trace contextRef="#ctx0" brushRef="#br0" timeOffset="-97157.03">5710 11497 100 0,'0'0'144'0,"-2"3"-10"0,2-3-19 16,0 0-8-16,0 0-16 0,0 0-5 0,0 0-7 16,0 0-3-16,0 0 0 0,0 0-7 0,0 0 9 15,0 0 1-15,0 0 1 0,0 0-11 0,0 0 4 16,0 0 1-16,0 0-3 0,0 0-2 0,0 0-2 16,0 0-5-16,0 0-4 0,0 0-1 0,0 0-5 15,0 0 0-15,0 0-7 0,0 0-8 0,0 0-3 16,0 0-2-16,0 0-3 0,-6 1-3 0,6-1-1 0,0 0-5 15,0 0-3-15,0 0-1 0,0 0-1 0,0 0 1 16,0 0-5-16,0 0 1 0,0 0-4 0,0 0-6 16,0 0 5-16,0 0-3 0,0 0 3 0,0 0-1 15,0 0-4-15,0 0 1 0,-11-4 1 0,11 4 0 16,0 0-2-16,-8 0 1 0,8 0 1 0,0 0-3 16,-6-1 4-16,6 1 0 0,0 0-4 0,-8 0 1 15,8 0-1-15,-5-3-1 0,5 3 1 0,0 0 2 0,-6-2-1 16,6 2 0-16,0 0-2 0,0 0-2 15,0 0 3-15,0 0 1 0,0 0-3 0,-8-1-4 16,8 1 3-16,0 0-5 0,0 0 2 0,0 0 1 0,0 0 7 16,0 0-2-16,0 0-1 0,0 0-1 0,0 0 4 15,-5 3-2-15,5-3 0 0,0 0 2 0,0 0-1 16,-5 4-1-16,5-4-8 0,0 0 8 0,-4 0-3 16,4 0 1-16,0 0 1 0,0 0-1 0,0 0 1 15,0 0 2-15,0 0-2 0,-1 5 2 0,1-5-4 16,0 0 2-16,0 0 0 0,0 0 0 0,0 0-9 15,0 0 9-15,0 0 1 0,0 0 2 0,0 0 0 0,0 0 2 16,0 0-3-16,0 0 0 0,0 0 3 16,0 0-2-16,0 0 1 0,0 0-1 0,0 0-1 0,6-10-2 15,-3 7-1-15,-2-1 1 0,3 2 1 0,1-2 0 16,0-1-1-16,3 0-6 0,-2-2-4 16,4 2-1-16,0-1-2 0,-1-1 0 0,0-1-1 0,3 2-11 15,-3-2 11-15,0 0 0 0,0 2 0 0,2 0-2 16,-4 0-2-16,-1 0 6 0,-1 1 4 0,1 0-1 15,-2 1 2-15,0 3-8 0,1-5 12 0,-1 4-2 16,0 2 2-16,-4 0-3 0,4-5-1 0,-4 5 3 16,1-2-3-16,-1 2-1 0,0 0 3 0,5-5-6 0,-5 5 5 15,0 0 0-15,4-1-7 0,-4 1 5 0,0 0-1 16,0 0-5-16,0 0 4 0,0 0 3 16,4-4-1-16,-4 4 2 0,0 0 0 0,0 0 4 0,0 0-3 15,0 0 3-15,0 0-6 0,0 0 10 0,0 0-9 16,0 0 8-16,0 0 0 0,0 0-4 0,0 0 3 15,0 0-5-15,0 0-6 0,0 0-1 0,0 0-9 16,0 0-11-16,0 0 2 0,0 0-1 0,0 0-6 16,0 0-2-16,0 0-3 0,0 0 3 0,0 0-9 15,0 0 7-15,0 0 2 0,0 0 1 0,0 0 4 16,0 0 8-16,0 0 1 0,0 0 1 0,0 0 1 16,0 0 5-16,0 0 6 0,0 0-14 0,0 0-13 15,0 0-21-15,0 0-31 0,0 0-110 0,0 0-217 16,-18 5 96-16</inkml:trace>
  <inkml:trace contextRef="#ctx0" brushRef="#br0" timeOffset="-96378.03">5686 11346 89 0,'0'0'111'0,"0"0"-14"0,0 0-9 15,0 0-14-15,0 0-1 0,0 0-6 0,0 0-8 0,0 0-7 16,0 0-2-16,0 0-4 0,-7-5-11 0,7 5-3 15,0 0 0-15,0 0-12 0,0 0 4 0,0 0 1 16,0 0-5-16,0 0-2 0,0 0 9 0,0 0-10 16,0 0 5-16,0 0-8 0,0 0 0 0,0 0 4 15,0 0 4-15,0 0 6 0,0 0-3 0,0 0-7 16,0 0 3-16,0 0-3 0,0 0 2 0,0 0-2 16,-6 0-4-16,6 0 2 0,0 0-1 0,0 0-3 15,0 0 2-15,0 0 3 0,0 0 2 0,0 0-1 16,0 0-3-16,0 0-1 0,0 0-6 0,0 0 5 15,13-5-4-15,-10 4 2 0,-3 1 1 0,8-5-4 0,-4 4-3 16,3-2 4-16,-1 0-5 0,0 1 3 0,5-1-1 16,0-2-2-16,-2 2-6 0,-1 1 3 0,-1-1 7 15,1 1-1-15,-1 0-5 0,0-1 1 0,-2 3-4 16,3-1-2-16,-3-1 8 0,-5 2-8 0,10 0 1 16,-10 0-3-16,9 0 2 0,-9 0 3 0,5 3 0 15,-1 0-6-15,-1 1 1 0,-2 1 1 0,-1-1 2 16,1 0-3-16,-1 2 0 0,3-1 2 0,-3 1 1 0,0 0 1 15,0 0 2-15,-3-2-5 0,2 5 6 0,1-5 1 16,0 0-1-16,1 4-7 0,-1-3 5 16,0-1 9-16,3 4-3 0,-3-4 3 0,0 1 1 0,0 1 3 15,0-1 4-15,0 0 3 0,2-1-5 0,-7-1 1 16,8 2-6-16,-3-1 0 0,2 1 2 16,-2-1 1-16,0 0-3 0,0-4 3 0,0 4-5 0,0 1-3 15,0-5 4-15,0 6 0 0,0-3-6 0,0-3 2 16,0 6-2-16,0-6-20 0,0 5-22 0,0-1-25 15,0 2-55-15,-5-3-132 0,3-1-271 0,-1 0 120 16</inkml:trace>
  <inkml:trace contextRef="#ctx0" brushRef="#br0" timeOffset="-91973.03">6082 12279 40 0,'0'0'71'16,"-5"-4"-5"-16,1 2-6 0,4 2 0 0,-9-2-12 15,0 2-3-15,9 0-7 0,-10 0 4 0,2 1-6 0,0 0-1 16,1 1 1-16,-1-1-6 0,1 3 14 0,-2-2-6 16,-3 3 2-16,3-1 5 0,-1 1 1 0,1 0 0 15,1-2-3-15,-1 1-2 0,-1 1-1 0,3 3-5 16,-2-4-2-16,0 6 8 0,0-2-11 0,1 3-3 15,2 0-1-15,-1-1-3 0,1 0 4 0,1 2-6 16,-3 3-7-16,2-1 8 0,-1 3-2 0,0 2 0 16,0-2-4-16,2-2 0 0,0 2 0 0,1-1 10 0,-2 0-2 15,2-5 1-15,1 5-7 0,2-4 1 0,1 2 3 16,-1-5-2-16,1 6-2 0,1-4 7 16,0 1-10-16,3 4 2 0,1-4 1 0,4 1-1 0,3 0-3 15,-3-3-1-15,5 2-3 0,0-1-3 0,2 0 5 16,0-3-20-16,-1 1 4 0,2-4-2 0,2 2 2 15,-1-2-2-15,-2 0 1 0,4-1 2 0,-4-1-2 16,3 1-1-16,-6-4-3 0,5 1 12 0,1-1-3 16,0 0-2-16,2-1 0 0,-1-1 0 0,8-3 5 15,-2 1-1-15,-6-1-2 0,7-2-1 0,-5 1-3 16,5-1 3-16,-8 0 1 0,1 0-1 0,-3-2 3 16,0 1 1-16,-3-2-5 0,-3 1 0 0,2-2-7 15,-4-3-4-15,-3 0 0 0,1-1-1 0,-3-2-6 16,-4-1-3-16,0 0-5 0,-3-9-2 0,-1 3 1 0,-5-1-4 15,-1-3 10-15,0 2 1 0,-2 1-2 0,-2-1 4 16,0 4 1-16,-1-2 14 0,2 8 15 0,-5-2 4 16,-2-1 4-16,-1 2 3 0,3 5 6 0,0 2 4 15,-6-4 0-15,1 2 2 0,3 6-2 0,0-1-2 16,0 2-2-16,1 0-1 0,0 3 7 0,-3-3-6 16,4 3-4-16,0 2-5 0,0 0 2 0,4 0-3 15,-4 1 2-15,4 0-4 0,0 1-4 0,-2 1 1 16,2-1-2-16,1 3 2 0,-1-2-6 0,1 2 3 0,4-1-2 15,-2 0 2-15,-2 0-4 0,4 3-4 0,-4-3-24 16,-4 2-23-16,6 1-28 0,2 0-31 16,-3-2-55-16,1 0-83 0,2 0-263 0,-1-1 116 0</inkml:trace>
  <inkml:trace contextRef="#ctx0" brushRef="#br0" timeOffset="-87362.02">4558 11130 46 0,'0'0'93'16,"0"0"-4"-16,0 0-9 0,-3-4-10 0,3 4-11 15,-1-4-1-15,1 4-2 0,0 0 0 0,0 0-15 16,0 0 8-16,-3-3-9 0,3 3 2 0,0 0-7 0,0 0 1 15,0 0-3-15,0 0 1 0,0 0-3 16,0 0 3-16,-1-4 0 0,1 4-6 0,0 0 0 16,0 0-2-16,0 0-3 0,0 0-1 0,0 0 0 0,0 0-1 15,-4-2 3-15,4 2-5 0,0 0-4 0,0 0 3 16,0 0 2-16,0 0-5 0,0 0 1 0,0 0-1 16,0 0 2-16,0 0-2 0,0 0-1 0,0 0 1 15,0 0-6-15,0 0-2 0,0 0 1 0,0 0 0 16,0 0 5-16,0 0 0 0,0 0-5 0,0 0-2 15,0 0 5-15,0 0 0 0,0 0 1 0,0-6 2 16,0 6-3-16,0 0-6 0,0 0-1 0,0 0 2 16,0 0 4-16,0 0-5 0,0 0 8 0,0 0-6 15,9 0-1-15,-9 0-3 0,8 0 6 0,-8 0-4 0,11 0 1 16,-5-2-6-16,1 2 6 0,2 0-4 16,4 0 3-16,-2 0-5 0,3 0-1 0,0 0-3 15,4 0 6-15,0 0 1 0,-1 0-4 0,-5 0 5 0,9 2-3 16,-2-2-1-16,-2 3 5 0,0-3-1 0,-5 0 1 15,8 3-8-15,0-2 7 0,-1 2-2 0,1-3 0 16,2 2-6-16,-3-2 3 0,-1 3-2 0,0-3 5 16,1 1-4-16,-1 1-2 0,-4-2-3 0,-1 1 4 15,1 0-8-15,-3 0 6 0,1-1 1 0,-2 2 2 16,-2-2 1-16,-2 0-5 0,2 0 3 0,-2 0 0 16,-1 1 0-16,-5-1 2 0,8 0-1 0,-8 0-1 15,0 0 2-15,10 0 2 0,-10 0-8 0,0 0 2 16,0 0-4-16,0 0-5 0,0 0-9 0,0 0-9 15,0 0-8-15,0 0-9 0,0 0-17 0,0 0-8 16,-20 3-25-16,15-1-94 0,-4-2-207 0,1 3 92 16</inkml:trace>
  <inkml:trace contextRef="#ctx0" brushRef="#br0" timeOffset="-86874.03">4684 11248 104 0,'0'0'113'0,"0"0"1"0,0 0-13 0,0 0-10 16,0 0-1-16,0 0-14 0,-6-1 5 0,6 1-10 15,0 0-6-15,0 0-9 0,-4-1-4 0,4 1 1 16,0 0-3-16,0 0-9 0,0 0 3 0,0 0-4 16,0 0 0-16,-7-3-2 0,7 3-1 0,0 0-6 0,0 0-3 15,0 0-6-15,0 0 3 0,0 0-7 0,0 0-4 16,0 0 4-16,0 0-6 0,0 0 3 16,0 0-5-16,0 0-5 0,0 0 7 0,0 0-4 0,0 0-4 15,0 0 12-15,-4-1-4 0,4 1-1 0,0 0-2 16,0 0 3-16,0 0-1 0,0 0-3 0,15-3-3 15,-9 2 1-15,5-2-1 0,2 2 0 0,5-2 0 16,0 2 1-16,4 0-4 0,-1 1 4 0,0 0-2 16,8-3-3-16,2 3-2 0,-4 0 2 0,-7 3 1 15,2-6-4-15,-4 6 2 0,0-6-2 0,-5 3 5 16,-2 0-3-16,1 0-4 0,-2 0 0 0,-4 0 3 16,1 0 2-16,-7 0-1 0,7 0 7 0,-7 0-1 15,7 0 1-15,-7 0-3 0,0 0-1 0,0 0-3 0,0 0 0 16,0 0-17-16,0 0-17 0,0 0-25 15,5 3-25-15,-5-3-49 0,0 0-100 0,0 0-253 16,-12 5 113-16</inkml:trace>
  <inkml:trace contextRef="#ctx0" brushRef="#br0" timeOffset="-82828.03">4123 10486 16 0,'0'0'107'0,"0"0"-12"16,0 0-11-16,0 0-4 0,0 0-9 0,0 0-6 16,0 0-15-16,0 0 3 0,0 0-5 0,0 0-6 0,0 0-2 15,0 0-1-15,0 0-2 0,0 0-3 0,0 0 5 16,0 0-2-16,0 0-1 0,0 0 5 16,0 0-3-16,-4-10-8 0,4 10-4 0,0-9 0 0,3 4 5 15,-2-1-11-15,-1-1-3 0,0 0 0 0,0-2-2 16,3-1-2-16,-2 0 2 0,0-2-6 0,2 2 1 15,-2-3 10-15,3 1-17 0,-4-1 5 0,4 0 0 16,1 1-5-16,-4-2 7 0,5-3-6 0,1 3-2 16,-1-1-7-16,-1 3-1 0,4-3 0 0,-1 0 1 15,1 1-3-15,1 0-8 0,0 2 4 0,1-1 7 16,-4 4-6-16,6-4 4 0,-3 0 0 0,-1 4 3 16,-3 0 1-16,1 0-1 0,-2 1 1 0,4 0-9 15,-3 2 2-15,2-2 6 0,-3 1-5 0,2 2 3 16,-2 0-2-16,0 1 2 0,-4 1 4 0,4-2-10 15,2 1 4-15,-5-1-1 0,6-3-2 0,2 1 2 0,-5 5 1 16,3-5 2-16,-3 3 1 0,0 0 0 0,0 2 1 16,-1-2 3-16,1 1-8 0,-2 0 7 0,1-2-4 15,-2 4 0-15,-2 1-2 0,7-4 4 0,-7 4-3 16,4-4 10-16,-4 4-3 0,3-2-5 0,-3 2-2 16,0 0 9-16,0 0-5 0,4-2 7 0,-4 2-5 15,0 0-2-15,0 0 0 0,0 0 5 0,1-4-5 16,-1 4 7-16,0 0-13 0,0 0 9 0,0 0 1 15,-1-5 1-15,1 5-5 0,0 0 1 0,-1-4-2 0,1 4 2 16,0 0 6-16,1-6 0 0,-1 6-6 16,0 0 5-16,0 0-4 0,-3-6 1 0,3 6-1 15,0 0 0-15,-4-2 0 0,4 2-3 0,-3-4 9 0,3 4-9 16,-3-2 5-16,3 2 2 0,-5-4-7 0,5 4 5 16,-5-3-3-16,1 1 5 0,4 2-6 0,-6-3 5 15,3 0-7-15,3 3 9 0,-7-6-7 0,3 3 1 16,0 1-3-16,0-1 2 0,0 1 5 0,4 2-2 15,-6-6 3-15,2 5-6 0,-1-2 1 0,1 0 3 16,4 3 2-16,-5-1 4 0,1-3-8 0,4 4-2 16,-5-1 3-16,5 1-1 0,0 0-1 0,0 0 3 15,-4-4 5-15,4 4-9 0,0 0-3 0,-5-1 7 16,5 1 1-16,0 0 0 0,0 0-1 0,0 0 0 16,0 0-1-16,0 0 0 0,9-8-2 0,-9 8 5 15,4-4-1-15,0 1-4 0,-4 3 4 0,5-2-3 16,-1-1 6-16,-4 3-2 0,7-4 0 0,-4 3-3 0,-3 1-2 15,4-4-4-15,-4 4 6 0,5 0-5 0,-5 0 6 16,5-3 0-16,-5 3-2 0,6 0-5 16,-6 0 4-16,0 0 0 0,13 0 6 0,-9 3-9 0,-4-3 8 15,6 2 0-15,-2 0-2 0,0 2-7 0,0-2 3 16,1 2 3-16,-3-1-3 0,2 1 3 16,0 0-5-16,0 0 2 0,0 2 1 0,0-1-2 0,-1 2 2 15,1 1-3-15,3-3 0 0,-4 7 2 0,3-5 1 16,-3 3 1-16,1 0 1 0,1 0 1 0,-1-1-1 15,-1 1 1-15,0 0 0 0,0-1 0 0,-2 3-4 16,2-2-1-16,-2 0 0 0,1 2 12 0,0-5-8 16,-2 3-3-16,0 0 7 0,-2-1-13 0,2 4-22 15,0-2-18-15,-2 1-21 0,1 0-69 0,-3-1-148 0,0-1 66 16</inkml:trace>
  <inkml:trace contextRef="#ctx0" brushRef="#br0" timeOffset="-70130.39">5653 9406 9 0,'0'0'84'0,"0"0"-6"15,0 0-13-15,0 0-1 0,0 0-10 0,0 0-7 16,0 0-8-16,0 0-16 0,0 0-4 0,0 0-21 15,0 0-78-15,0 0-87 0,0 0 38 0</inkml:trace>
  <inkml:trace contextRef="#ctx0" brushRef="#br0" timeOffset="-67118.39">3254 7904 90 0,'0'0'104'15,"0"-5"-8"-15,0 5-9 0,-1-3-7 0,1 3-2 16,0 0-13-16,0-6-1 0,0 6-13 0,-1-5-3 0,1 5-1 16,-3-3-6-16,3 3-8 0,0 0 0 15,0 0-5-15,0 0 6 0,-1-4-9 0,1 4 7 16,0 0-4-16,0 0-6 0,-3-4-5 0,3 4 0 0,0 0-3 16,0 0-2-16,0 0-4 0,0 0-1 0,0 0-2 15,0 0 0-15,0 0 3 0,-4 11-3 0,3-5 4 16,1 0-4-16,0 3 7 0,-1 1-6 0,-2 2-1 15,6-4 10-15,-6 6-8 0,3 1 3 0,0 1 1 16,-5 2 2-16,4 1 1 0,1-1 5 0,0-1-2 16,-1 1-10-16,1 1 10 0,0-2-1 0,0 0-1 15,0-1 3-15,0 2-3 0,1-1 5 0,-1-1 5 16,0-3 3-16,1 2-6 0,3-2-1 0,-3 0 1 16,2-1-6-16,-2-1 5 0,-1 1 1 0,4-2-7 15,-3 1 6-15,-1-1 0 0,3 2-1 0,-2-3-3 0,-1 3-1 16,3-3 4-16,-3-1-4 0,1 0 4 15,-1 1 7-15,0-2 5 0,-4 0-6 0,4-3 0 0,-1 2 3 16,-2-1-2-16,2 0 2 0,1-2-5 0,0-3 3 16,0 5 3-16,-4-1 6 0,4-4 1 15,0 0 9-15,0 0 4 0,0 0-3 0,-4 1-4 0,4-1-7 16,0 0-2-16,0 0-3 0,-6-12-5 0,6 9-1 16,-4-2-7-16,3-2-3 0,-2 2-8 0,2-2-11 15,-3-1-8-15,3-1-9 0,-3-2-8 0,0 2 3 16,-2-1-13-16,-4-5 1 0,7 2 1 0,-3-2 0 15,0 0-5-15,3 3 0 0,0 0 3 0,-1-3 3 16,3-2-1-16,-4 0 2 0,2 3 7 0,1-2-1 16,-1-1 8-16,1 5-5 0,0-1 7 0,2 3 1 15,-1-2-6-15,0 0 6 0,-1 0 7 0,2 1 4 16,-1 1-3-16,1-1 2 0,0 0-3 0,1 1 3 0,-1 1 2 16,-1-4 3-16,0 6-17 0,-1-1 21 15,2-2 0-15,0 5 3 0,0-2 4 0,-2 1-11 16,2-1 1-16,0 0 1 0,0 0-1 0,4 1 2 0,-3 1 0 15,3-2 0-15,-1 2 0 0,0-2-2 0,3 2-2 16,0 2 7-16,-3-2-2 0,-1 3-2 0,3-1 1 16,-2 0-3-16,-3 3-5 0,6-1 6 0,-2-1-1 15,-4 2-4-15,0 0 7 0,0 0-2 0,0 0-6 16,10 2 4-16,-7 1-4 0,3-1 4 0,-5 2 2 16,2 2 2-16,1-1-3 0,-3 1 1 0,3 4-4 15,4 0 6-15,-2-2-3 0,-1 2 3 0,0-1 2 16,3 2-2-16,-3 0 3 0,5 3 1 0,-2 1 1 15,0-2 3-15,-2 0 0 0,3 1 0 0,0 1 5 16,-1-1-2-16,-2 1 3 0,1-2-2 0,0 3-2 16,-1-1 1-16,-1-3-1 0,4 3 3 0,-1-1-1 15,-3 1-3-15,2 1 5 0,-2-6-4 0,2 4 2 0,0 1-4 16,-1-3-1-16,-1-1 2 0,3 3-2 0,-2-5-2 16,-2 3 1-16,0-1 4 0,-3-1-1 15,3 0-3-15,0-3 1 0,-4 0 1 0,1 2-2 16,-1-5-1-16,0 4 6 0,0-2-3 0,-1-1-14 0,-2 2-21 15,-2-4-34-15,1 0-33 0,-1 1-50 0,-4-3-135 16,3 1-302-16,-2-4 134 0</inkml:trace>
  <inkml:trace contextRef="#ctx0" brushRef="#br0" timeOffset="-66840.39">3181 8294 77 0,'2'-5'184'0,"-2"1"-8"15,2 0-16-15,-2 4-11 0,0-6-13 0,0 3-19 16,4-1-9-16,-4 0-8 0,3 1-12 0,0-1-9 0,4-1-9 15,-1 1-9-15,-1 1-26 0,0 1-10 0,3-1-16 16,1 1-18-16,1-1-18 0,-1 2-16 0,4 0-19 16,-3 1-13-16,0-1-13 0,2 1-124 15,-2 0-230-15,-2 0 103 0</inkml:trace>
  <inkml:trace contextRef="#ctx0" brushRef="#br0" timeOffset="-66348.39">3525 8181 41 0,'0'0'123'0,"0"0"-17"0,0 0 3 15,0 0-10-15,0 0 3 0,0 0-5 0,0 0 3 16,0 0-6-16,0 0 5 0,0 0-9 0,0 0-2 15,-5-3-9-15,5 3-12 0,0 0-5 0,0 0-8 0,-8 0-4 16,8 0-10-16,-9 0 0 0,9 0-6 0,-7 0-5 16,2 3-2-16,-2-2-1 0,2 3-4 15,-1-1 2-15,1 0-9 0,-6 2 3 0,6-1 1 0,0 1 3 16,-1-3-7-16,2 3 0 0,-1-2-3 0,1 1-1 16,0 1 0-16,1-1 0 0,2 1-1 0,2 1 0 15,-1-1-1-15,3-2 2 0,1 2-2 0,1 0-1 16,0 0 2-16,8 0-2 0,-3-1-3 0,2 1-8 15,2-2 9-15,4 3-7 0,-3-3 2 0,5 0-1 16,-3 2 0-16,-4-3 2 0,1 0-7 0,2 4 2 16,-4-2-2-16,0 0-2 0,-4 3 3 0,0-4 0 15,-3 0-2-15,0 1 2 0,-1 3 0 0,1-4-4 16,-4 2 3-16,-1-1 14 0,-1 3 4 0,-4-1 3 16,1 0-1-16,-2 2 5 0,-1 0 8 0,-3-2 7 15,1 0-5-15,0 1 1 0,3-4-1 0,1 1 0 16,-3 1-2-16,4-2-5 0,-1 1-3 0,1-4 1 15,1 2-1-15,3-2-2 0,-8 3-8 0,8-3-14 0,-4 2-24 16,4-2-17-16,-4 1-47 0,4-1-24 0,0 0-43 16,0 0-147-16,2-8-331 0,0 1 146 15</inkml:trace>
  <inkml:trace contextRef="#ctx0" brushRef="#br0" timeOffset="-66105.39">3694 8296 132 0,'0'-4'151'0,"0"4"-15"0,0 0-15 0,0 0-16 15,0 0-7-15,0 0-8 0,9 6-12 0,-9-6-11 16,6 5-6-16,-2 0-1 0,0-2-4 0,-3 0-9 16,4 1-2-16,-2 3-6 0,-1-4 3 0,1 1-6 0,-1 3-5 15,-2-4 1-15,3 2-1 0,-3-3-9 16,0 3 2-16,0-5-5 0,2 4 3 0,1-1-4 15,-3-3 2-15,-1 4 0 0,1-4-8 0,-2 6-20 0,2-6-22 16,-2 4-23-16,2-4-32 0,-7 3-156 0,1-3-259 16,6 0 115-16</inkml:trace>
  <inkml:trace contextRef="#ctx0" brushRef="#br0" timeOffset="-65962.39">3602 8151 84 0,'-4'-4'68'0,"4"4"-41"0,0 0-58 15,0 0-31-15,7-6 14 0</inkml:trace>
  <inkml:trace contextRef="#ctx0" brushRef="#br0" timeOffset="-65424.39">3784 8199 47 0,'-2'-2'144'15,"2"2"-12"-15,-4-3-15 0,4 3-7 0,-2-4-13 16,2 4-10-16,-3-4-6 0,3 4-7 0,-1-4-5 16,1 4-7-16,-4-1-5 0,4 1 0 0,0 0-10 15,-7-2-12-15,7 2-3 0,0 0 3 0,-11 2-4 16,5-1-7-16,-2 2 4 0,3-1-2 0,-3 1 0 16,-2 1-3-16,5-2 0 0,-3 3-6 0,3 0-1 15,0 0 1-15,-1-1 1 0,2 0-8 0,0 0 1 16,0 1 1-16,4-1-3 0,0 1 7 0,1 0-2 0,3-1 1 15,0 1-12-15,5-2 9 0,0 1-7 16,1 0 7-16,4-1-2 0,-1 1 1 0,1-1-2 0,-1 0-3 16,0-1 2-16,1 2-6 0,0 0 4 15,-3-3-6-15,-1 5 3 0,2-1-1 0,-2-1-3 16,-4 1-1-16,-2-1 3 0,4 1 2 0,-7-2-1 0,2 3-6 16,-3-2 11-16,0 3 2 0,0-1 10 0,-4 0 0 15,0 0 11-15,-1 2 0 0,-1 0 1 0,-1-1 3 16,1-1-6-16,-3 2 3 0,1-3-8 0,2-2 1 15,-2 1-4-15,3 1 0 0,-1-1-1 0,2-2-4 16,0 0 1-16,4-2-1 0,-9 3-6 0,8-1-11 16,1-2-1-16,0 0-15 0,-5 2-5 0,5-2-8 15,0 0-11-15,0 0-9 0,0 0-5 0,0 0-9 16,10-9-10-16,-4 4 1 0,-1-1-22 0,4 1-9 16,0-2-15-16,0-1-105 0,0 0-242 0,0-1 107 15</inkml:trace>
  <inkml:trace contextRef="#ctx0" brushRef="#br0" timeOffset="-65185.39">3939 8280 46 0,'0'0'113'0,"8"-1"-13"0,-8 1-5 16,0 0 2-16,0 0-2 0,9 3 4 15,-9-3-8-15,7 4-4 0,-4-1-7 0,2 0-3 0,-1 1-18 16,0-1-9-16,1 4 5 0,-3-5-1 0,2 3-5 16,0 0-1-16,-2 0-3 0,2 0-2 0,-1-1-8 15,-2 1 2-15,0 0 0 0,1 0-3 0,-1-1-3 16,0 2 2-16,1 0-5 0,-2 0-11 0,0-2 6 15,1 1-5-15,-2 2 3 0,1-2-5 0,-3 0-1 16,0 0 4-16,2 2-7 0,-1-3 2 0,-1 2-4 16,2 1-8-16,-1-5 8 0,1 3-22 0,-1-1 7 15,2-4-12-15,-4 4-10 0,3-1-4 0,1-3-30 16,0 0-25-16,0 0-34 0,0 0-120 0,-8-9-259 16,8 5 115-16</inkml:trace>
  <inkml:trace contextRef="#ctx0" brushRef="#br0" timeOffset="-65036.39">3953 8129 52 0,'0'0'218'0,"-2"-5"-23"0,2 5-19 16,2-4-21-16,-2 4-14 0,7-2-17 0,-7 2-17 16,12 2-31-16,-1 0-36 0,-1 2-46 0,0-1-34 0,3 0-55 15,-1 1-96-15,3-1-206 0,2-1 91 0</inkml:trace>
  <inkml:trace contextRef="#ctx0" brushRef="#br0" timeOffset="-64636.39">4224 8254 145 0,'3'4'164'0,"-3"-4"-15"0,0 0-5 0,0 0-3 16,0 0-10-16,0 0-6 0,0 0-10 0,-4 5-5 16,2-1-1-16,0-1-2 0,-3 2-4 0,1 0-2 15,0 1-7-15,-3 2-7 0,4-1-9 0,-2 2-10 0,1 1-2 16,-1-2-9-16,2 1-4 0,1-2-4 0,-2-2-8 16,3 4-2-16,2 2-4 0,3-2-3 0,-2-1-4 15,-1 1 2-15,3-6-4 0,2 3-1 0,1-2-2 16,3 2-3-16,1-1-13 0,0 0-9 0,3-3-8 15,-4 2-8-15,4-1-6 0,-2 0-10 0,2 0-1 16,-1 2 5-16,-3-1-4 0,-1-1 4 0,4 5 3 16,-4-3 2-16,-2 1-1 0,-3 2 4 0,0-4 4 15,1 1 0-15,-5 5 2 0,0-3 4 0,-1 2 2 16,-3-4 2-16,0 5 5 0,-2-2 2 0,-2-1 2 16,3-2 0-16,0 4 4 0,-4-4 1 0,3 0-5 15,-2 2 1-15,3-1-5 0,-2-2-12 0,1 1-14 16,1-3-25-16,-3 1-35 0,3-3-40 0,-3 2-171 15,8-2-324-15,-12-4 144 0</inkml:trace>
  <inkml:trace contextRef="#ctx0" brushRef="#br0" timeOffset="-64412.39">4108 8056 208 0,'-3'-3'193'0,"2"-1"-14"15,1 4-20-15,-4-4-20 0,4 4-15 0,0-4-14 16,0 4-9-16,0 0-15 0,0 0-22 0,0 0-26 16,19 6-23-16,-10-1-29 0,-1 0-32 0,5 1-42 15,-4 2-124-15,-3 0-228 0,3 1 101 0</inkml:trace>
  <inkml:trace contextRef="#ctx0" brushRef="#br0" timeOffset="-63981.39">4367 8223 53 0,'0'0'201'0,"-2"2"-25"0,2-2-20 0,0 0-21 0,0 0-6 15,3 6-14-15,0-2-10 0,1 1-4 0,1 1-10 16,0 1-3-16,3 2-10 0,-2-1-3 0,-2-2-7 16,2 4-6-16,1 0 0 0,-1-3-6 0,-1 3-2 15,-1-5-7-15,-1 2-2 0,-1-1-2 0,1 0-8 16,-1 1 3-16,1-4-4 0,-1 3-3 0,2-3-5 16,-3 2-2-16,1-3 2 0,-2-2 1 0,2 2-1 15,-2-2-7-15,0 0 1 0,0 0-8 0,11-11-4 16,-8 4-8-16,3 0-11 0,1-2 10 0,-3 1-4 15,1 0-4-15,-1 4 4 0,1-1-1 0,-1 0-3 16,2 2-1-16,-1 1-2 0,2-1 7 0,-1 2 2 0,-1-1-7 16,4 5 4-16,-5-2 0 0,4 2 0 15,-3 1 0-15,4 2-2 0,-3-3 0 0,0 1 3 16,1 2 4-16,2 1 1 0,1-2 3 0,-4 0-1 0,0 0 2 16,3 0-4-16,-2-1 3 0,-2-1-2 0,0 0 5 15,3-2 0-15,-1 2 0 0,4-3 0 0,-5 0-7 16,2-3-15-16,0 2-10 0,-1-3-17 0,2-2-18 15,0 1-4-15,0 0-15 0,0-2 0 0,-1-1-24 16,-4 1-7-16,2-1-19 0,-1 2-113 0,-1-1-263 16,1-1 118-16</inkml:trace>
  <inkml:trace contextRef="#ctx0" brushRef="#br0" timeOffset="-63212.39">4775 8157 102 0,'0'0'138'0,"0"7"-7"0,1-3-12 16,-1 1-7-16,4 0-15 0,1 3-9 0,-3-2-8 15,1 4-8-15,1-1-4 0,-2-1 2 0,1 1-2 16,0 1-4-16,1-1-1 0,-2 2-5 0,2-1-5 15,-3-2-1-15,2 2-7 0,-3 0 0 0,1-3-10 16,-1 4 1-16,-1-3-1 0,1-2-6 0,0 1-2 16,0-1-3-16,0-1 0 0,-3-2-1 0,3 2 0 15,0-5 3-15,3 7 0 0,-3-7 2 0,0 0-3 16,1 2 6-16,-1-2-5 0,0 0 1 0,8-12-7 16,-5 8 1-16,1-2-5 0,0 0-1 0,1 2 0 15,0-2-4-15,2 1 2 0,-2 0-5 0,0 0-2 16,-1 2-2-16,2-1-3 0,-2 2 1 0,1 2 1 15,0-2-4-15,-5 2 0 0,13 2-1 0,-8 0 4 0,1 2 1 16,2-1-6-16,-1 2 2 0,-1 0 2 0,-1-1-1 16,1 0-1-16,2 0 4 0,-3-1-2 15,4 2 1-15,-4-1 1 0,3-1 2 0,-3-1 1 0,3-2-1 16,-2 2 0-16,-6-2 4 0,13-2 1 0,-8 0-5 16,1 0 2-16,1-3 1 0,-1 0-5 0,1-2 3 15,-2 3 1-15,0-2-7 0,2 2 0 0,-2-2 4 16,1 4-5-16,0-3 1 0,-1 3-6 0,4-1 5 15,-1 1 3-15,-2 0-5 0,2 2 2 0,-1 0-1 16,1-2 2-16,2 4-3 0,3-2-1 0,-3-2 1 16,2 2 18-16,3-1 2 0,-2-2 6 0,1 2-2 15,4-4 5-15,0 1-4 0,-1 0-2 0,0-1 1 16,1-1-5-16,-5 2 0 0,-1-1 1 0,0-1-4 0,1 0 3 16,-3-1-3-16,-2 2-3 0,-2-2 2 15,1 2-4-15,-5 0-2 0,1-2-1 0,2 2 1 16,-5 1-1-16,-3-1-3 0,1 1 5 0,2 0-1 0,0 4-1 15,-8-4-2-15,4 3-3 0,4 1 7 16,-10 0 3-16,10 0 4 0,-16 2 7 0,9 1 0 0,-2 1 4 16,0 1 1-16,2 1 11 0,-4 3 5 0,1-2-5 15,3 0 2-15,-1 1-9 0,1-1 0 0,2 3-4 16,0-3-2-16,3 1-1 0,0-1-1 0,2 0 2 16,0-1-1-16,4 3-6 0,1-4 3 0,2 4-2 15,2-4 0-15,0 2-7 0,2 1 3 0,-1-3-3 16,4-1 3-16,-1 3-2 0,4 0 1 0,-2-2-1 15,-2 0-5-15,2-4-7 0,3 3-15 0,-1-4-19 16,-3 0-18-16,-1 2-18 0,-1-4-32 0,1-1-21 16,0 3-21-16,0-5-15 0,-4 1-26 0,-2 2-11 15,3-4-149-15,-6 0-374 0,1 1 166 0</inkml:trace>
  <inkml:trace contextRef="#ctx0" brushRef="#br0" timeOffset="-62724.39">5563 8269 63 0,'-1'-4'111'15,"1"4"1"-15,-3-4 1 0,2 1 1 0,1 3-2 0,-5-4 6 16,5 4-7-16,-4-2-1 0,4 2-5 0,0 0-6 15,0 0-5-15,-8 8-13 0,8-5-4 0,0 2-5 16,0-5-6-16,2 9-2 0,-1-4-4 0,3 2-2 16,0-2-5-16,-2 0-4 0,3-1-1 0,-1 1-4 15,5-2-5-15,-4 1 6 0,3-1-1 0,-2-1-3 16,2-2 4-16,2 0-7 0,-1-2-4 0,0-1-2 16,4 1-4-16,-3-4 0 0,4 0-5 0,-5 1-1 15,0-2-2-15,4 0-3 0,-2 0 0 0,0 1-3 16,0 0 0-16,-2 0-3 0,0 1 0 0,-2 1-8 0,1 1 6 15,-4 1-1-15,0-3 1 0,1 1-6 16,-4 2 2-16,3-2-1 0,1 2 1 0,0-1-6 16,-1-2 3-16,1 0-1 0,-1 0 2 0,1-2 0 0,-1 2 0 15,1-2-1-15,3-1 0 0,-6 0 0 0,6-2 1 16,-4-2 2-16,0 1-4 0,2 0 1 0,-6-1 1 16,3-1-2-16,-2 2 2 0,-5-4-4 0,3 2 2 15,-2 1 0-15,-2 1 1 0,4-2 1 0,-3 6 0 16,0-1 5-16,3 2 2 0,1 4-3 0,-4-5-1 15,4 7-2-15,-1-1-3 0,1 1 3 0,-8 8 0 16,8-3 1-16,-5 2 2 0,4 2 3 0,1 0 0 16,-3 2 5-16,2 0-6 0,1 2 6 0,0 2-3 15,1-3 0-15,2 4-1 0,-2-1 9 0,5 0 0 16,-3 2 2-16,2 0 6 0,-1 0 11 0,4-1-3 16,-1-2 6-16,0 1 0 0,-1 2-4 0,2-2-1 15,0-1-5-15,-1 3-4 0,1-2 1 0,-1 2-3 0,0-3-3 16,0 2-1-16,0 0 0 0,-2-4-5 0,0-1-8 15,-1-1-14-15,2 0-20 0,-3-1-24 16,-2-3-25-16,0 1-15 0,1-2-21 0,-1-3-25 0,-1-2-51 16,0 0-240-16,0 0-462 0,6-11 204 0</inkml:trace>
  <inkml:trace contextRef="#ctx0" brushRef="#br0" timeOffset="-62294.39">5930 8234 114 0,'0'0'239'0,"-1"-6"-18"0,2 2-15 0,3-1-16 0,1-1-16 15,4 0-13-15,1 0-15 0,5-3-16 16,2 2-15-16,2-1-9 0,0 1-14 0,-2 1-20 0,2 0-24 16,-1 1-33-16,2 0-31 0,-1 3-21 0,-7-1-25 15,1 0-14-15,0 3-22 0,-2-1-1 0,1 1-3 16,-6-3-7-16,0 6 5 0,2-3 3 0,-4 1 10 15,-4-1 7-15,10 1 22 0,-10 2 25 16,0-3 11-16,3 4 16 0,-3-4 7 0,2 3 18 0,-2-3 9 16,0 5 6-16,0-5 2 0,0 0 18 0,-1 5 5 15,1-5 6-15,-3 4 6 0,3-4 0 0,-1 5 6 16,-1-2 0-16,2-3 5 0,-8 5-2 0,5-2-1 16,0 1-6-16,-1 0 4 0,1 2-5 0,-2 1-4 15,1 2-2-15,0 0-4 0,-1-1-7 0,4 2-3 16,0-2-5-16,0 3-2 0,2-3-4 0,0 2-2 15,3-2-3-15,0 3-2 0,1-2-2 0,1 2-4 16,1-2 0-16,-1 0-2 0,2 0-4 0,-2-3-2 0,-1 1 0 16,2-3-3-16,-4 3-2 0,2-1-2 15,-1-1 1-15,-3 1 1 0,2-1 1 0,-3 1-4 16,0-2-1-16,-4 3-3 0,-1-3-15 0,-4 3-30 0,0 2-31 16,-1-2-47-16,-3-2-49 0,-3 3-203 0,0-1-401 15,-2 1 178-15</inkml:trace>
  <inkml:trace contextRef="#ctx0" brushRef="#br0" timeOffset="-60858.39">3369 8698 58 0,'0'-2'171'0,"-2"-1"-4"15,2 3-11-15,-3-8-12 0,2 5-9 0,-1-1-8 16,1-1-4-16,1 0-3 0,-2 1-13 0,0 1 4 15,1-4-10-15,-1 2-2 0,0 3-12 0,2 2 0 16,-1-10-2-16,-2 8-7 0,1-3-10 0,-1 2-9 16,-1-1-4-16,-1 1-4 0,-1 1-9 0,0-1-3 15,-2 3-6-15,-2 3-2 0,-2-1-6 0,2 1-4 0,-3 4-2 16,-1-2-2-16,0 7-3 0,-4-2 2 0,4 2 1 16,-2 4-2-16,0 3-1 0,-3 1-3 15,3-2-2-15,4-2 1 0,2 1-3 0,1 2 3 0,1-2-5 16,0 0 3-16,3-1-1 0,1 0 1 0,2 0-2 15,2-3 0-15,0-3 2 0,2 2 1 0,2-1-2 16,0-2 6-16,4-1 0 0,0 0-2 0,2-4 2 16,0 1 3-16,5-3 1 0,-2 1 1 0,0-6-3 15,6-1 2-15,0 1-3 0,-2-1-4 0,-2-4 1 16,-2 1-1-16,2 1-2 0,-3-1 5 0,-2-1-5 16,0 0 3-16,-2-1-4 0,-2 1-3 0,1-1 0 15,0 3 3-15,-3-1-3 0,0 3-2 0,0 1 3 16,0-1-4-16,-2 0-2 0,1 1-3 0,1 1 0 0,-4 2-1 15,10-1 2-15,-4 2-3 0,-1 3 2 16,2 0-2-16,1 2 3 0,0 0-1 0,1 4 1 16,-1-2-2-16,-1 2 2 0,0 1 0 0,2 0 0 0,-3 3 3 15,3-3 0-15,-5-1 3 0,0 2-3 0,1-4 2 16,-1 4-1-16,-3-5-1 0,3 2 4 0,0-3-2 16,-3-1 0-16,-1 1-2 0,4-1 0 0,-3 0 0 15,-1-2 5-15,0 0 1 0,0-3 0 0,3 6 2 16,-3-6 5-16,1 2-2 0,-1-2 0 0,0 0-1 15,0 0-14-15,0 0-21 0,0 0-31 16,-9-11-41-16,4 8-37 0,0-2-39 0,-3-2-227 0,-1-2-431 16,-1 1 191-16</inkml:trace>
  <inkml:trace contextRef="#ctx0" brushRef="#br0" timeOffset="-60365.38">3177 8901 70 0,'0'0'214'0,"-1"-5"-21"16,1 0-18-16,1 0-18 0,5-1-18 0,1 0-7 16,2-3-18-16,5 1-6 0,2-4-9 0,-1 2-14 0,-1 1-7 15,4-1-6-15,-4 3-5 0,4-1-12 0,-4 1-4 16,-1 2-4-16,-2 1-4 0,2 1-6 0,-2-1-14 16,-2-1 8-16,4 2 1 0,-4-2-6 15,-2 4-2-15,-1-2-4 0,1 2-2 0,0-1-3 0,-2 2-7 16,-5 0-1-16,8-2 0 0,-8 2-4 0,0 0 1 15,11 0-2-15,-7 3-2 0,0-1 0 16,-3 1-2-16,3 1 1 0,0 3 2 0,1 0-3 0,0 1-10 16,-1 1 11-16,0 1 2 0,1 1 0 0,0 0-3 15,3 0 2-15,-1-1 2 0,1 0 0 0,-2-3-2 16,1 1 2-16,2 1 3 0,-4-2-4 0,2-1 2 16,-3-1 0-16,1 0-1 0,-2-1 4 0,1-2 6 15,-2 1 5-15,1-1 12 0,-2 1 9 0,-1-3 12 16,3 4 9-16,-3-4 9 0,1 3-6 0,-1-3-3 0,0 0-8 15,0 0-4-15,0 0-6 0,-6-12-3 16,6 8-2-16,-2 0-2 0,2 4 3 0,-1-7 0 16,0 5 0-16,1 2 2 0,0-8 0 0,0 8-3 0,0-4-4 15,1 1-1-15,2-3-6 0,0 1-2 0,1 2-2 16,3-2-3-16,-1-2 1 0,4 2-5 0,-1 0-1 16,2-2-3-16,0 2-1 0,-2-2-3 0,0 2-12 15,2-1-10-15,1 2-10 0,-2 2-12 0,3-4-15 16,-3 1-20-16,-2 1-18 0,1 2-22 0,0-4-13 15,-3 4-17-15,1-1-18 0,0 2-20 0,-2-3-14 16,-1 3-144-16,-4 1-367 0,6-2 164 0</inkml:trace>
  <inkml:trace contextRef="#ctx0" brushRef="#br0" timeOffset="-59996.39">3790 8820 123 0,'0'5'167'0,"0"-5"3"0,0 0-3 15,0 0-15-15,0 0 2 0,-2 6-6 0,2-6-11 16,0 0-11-16,0 0-15 0,0 0-12 0,0 0-10 0,5 1-9 15,-5-1-10-15,3 3-10 0,-2 0-4 0,1 1-9 16,0 0-4-16,-2 3 0 0,3-2-7 16,-2 1 1-16,0 2-5 0,-1-3-3 0,2 4-4 0,1-4 1 15,-3 2-4-15,0-1 1 0,0-1-3 0,1 0-1 16,1-1 1-16,-2 0-2 0,1 1-1 0,-1-1-2 16,3-3 1-16,-3-1-2 0,0 0 0 0,3 4 2 15,-3-4 1-15,0 0 0 0,16-4-4 0,-10-1-1 16,3 0-4-16,0-2 1 0,1 2-2 0,-1-1 1 15,-1 0-8-15,1 0 10 0,-4 2 1 0,-1-2-2 16,1 1-1-16,-3 2 2 0,1-2-2 0,4-1 0 16,-6 3-4-16,0-3 2 0,-1 1 2 0,0 1-1 15,-1-1 0-15,-3 1 2 0,0 0-2 0,1 0 7 16,-3 1-3-16,1-1-2 0,-4 1-5 0,4 1 2 16,-3 2 2-16,3-1-4 0,-4 1 1 0,9 0-2 15,-13 0-1-15,10 1-4 0,-3 2-9 0,6-3-16 16,-7 2-16-16,3 2-16 0,4-4-18 0,0 6-27 0,0-6-12 15,0 0-22-15,10 2-21 0,-3-3-170 16,3-3-357-16,-1 2 157 0</inkml:trace>
  <inkml:trace contextRef="#ctx0" brushRef="#br0" timeOffset="-59461.39">4072 8741 80 0,'0'-5'229'0,"0"5"-3"16,0 0-9-16,0 0-17 0,0 0-17 0,0 0-22 15,0 0-16-15,0 0-17 0,0 0-14 0,0 0-8 16,0 0-12-16,4 13-9 0,-2-6-4 0,6 5-10 16,-3 2 0-16,0 1 0 0,3 3-6 0,-3-1-5 15,5 0-3-15,-3-1-4 0,-1 1-5 0,2 0-8 16,2-1 1-16,-2 1-4 0,-1-2-5 0,0-6 1 16,0 1-4-16,-2 0-4 0,2-1-1 0,-2-2 2 15,-1-1-6-15,1-1-2 0,-3 0 3 0,1-1-3 16,-2 1 0-16,2-3-3 0,-1 3-1 0,0-4 0 0,-2-1-3 15,0 0 1-15,0 0-8 0,0 0 0 16,0 0 1-16,0 0-7 0,-18-6-5 0,14 0-2 16,-2-2-7-16,0 0 1 0,1-3-2 0,1 1 0 0,1-1 4 15,0 0 1-15,1 0 2 0,0 0-1 0,4-1 0 16,0 2-1-16,1-1 3 0,3 2 1 0,0-1 0 16,-2 2-1-16,3 0 1 0,-1 1 0 0,0 0 1 15,-1 2 0-15,1 0-1 0,-3 0 1 0,3 2-2 16,-1-1 2-16,0 2-1 0,-1 0-1 0,-2-1 6 15,-2 3-2-15,4-2 0 0,-4 2-3 0,5-4 6 16,-5 4-2-16,0 0-1 0,0 0-2 0,0 0 1 16,0 0-1-16,0 0 0 0,0 0 1 0,0 0 1 15,0 0-2-15,5 9 0 0,-3-5 3 0,0 1 1 16,3 0 0-16,-4 2 2 0,3 2 0 0,0 0 1 16,-3 2-2-16,3-1 3 0,0 0-2 0,1 0 3 15,0 0 1-15,0-2-1 0,3 1 4 0,-4-4-5 0,1 6 5 16,-1-9-4-16,1 5 9 0,-1-2-2 0,1-2 1 15,-1-1-1-15,1 1-2 0,-1-3 3 16,3 0-2-16,-7 0-14 0,14-4-16 0,-5 0-22 0,1 0-47 16,-1-2-14-16,1 2-37 0,-4-7-69 0,0 3-141 15,1-2-381-15,-4 2 169 0</inkml:trace>
  <inkml:trace contextRef="#ctx0" brushRef="#br0" timeOffset="-58785.37">4492 8756 67 0,'0'0'180'0,"0"0"-9"0,0 0-8 15,0 0-9-15,0 0-11 0,-1-5-8 16,1 5-7-16,0 0-14 0,0 0-11 0,0 0-9 0,0 0-11 16,0 0-12-16,0 0-5 0,0 0-8 0,0 0-12 15,0 0 4-15,0 0-7 0,0 0-1 0,0 0-7 16,9 10-1-16,-8-7-2 0,-1-3-7 0,4 4 1 16,1-4-9-16,-5 0 9 0,1 4 1 0,-1-4 4 15,3 3 5-15,-3-3 4 0,0 0 2 0,5 3 2 16,-5-3-2-16,3 2 0 0,-3-2-1 0,0 0 0 15,0 0-2-15,0 0-2 0,0 0-6 0,0 0-1 16,2 2-4-16,-2-2-1 0,0 0-2 0,0 0-4 16,0 0-4-16,4 3-2 0,-4-3-3 0,3 1 2 15,-3-1-1-15,2 8 4 0,1-3 3 0,3 0 1 0,-2 6 1 16,1 0-1-16,-1-1 10 0,4 6 7 16,-3-1-1-16,1 4 1 0,2-2-3 0,-3 0-3 15,4 10 0-15,0-5 1 0,-4-4-4 0,3 7-1 0,-3-5 2 16,0 4-6-16,0-5-1 0,0-1-2 0,-1 0-3 15,0-1 1-15,-2-2 4 0,2 0-7 0,-4-4 0 16,3-4 0-16,-3 3-2 0,-2-4 3 16,0-1-7-16,-1 1 4 0,1-3 1 0,-2-1-3 0,-3-1-13 15,7-1 1-15,-12-3-2 0,1-2-3 0,2-5-5 16,-4-1-3-16,1-2 1 0,1-4-5 0,-1 0-1 16,3-10-4-16,-1-3-5 0,2 0-1 0,7 1-2 15,1-2 0-15,1 3 4 0,3 2 1 0,5 2 4 16,1 0 3-16,2 3 3 0,-1 4-2 0,2 3 2 15,1 1 0-15,1 3 5 0,-4 2-2 0,3 4 1 16,-3-2 0-16,2 4-1 0,-7 3 1 0,3-1 2 16,-2 4 0-16,1-1 1 0,-2 1 2 0,-3 3 2 15,1-1-1-15,-1 4 0 0,-3-1 2 0,-4 3 0 16,0 0 2-16,-5 2 1 0,-1-1 1 0,-4 1-15 16,1-1-22-16,-1-2-28 0,-1-1-39 0,3-2-33 15,1-1-36-15,-2-3-216 0,3-1-423 0,-1-1 187 0</inkml:trace>
  <inkml:trace contextRef="#ctx0" brushRef="#br0" timeOffset="-53660.39">3036 7274 53 0,'0'0'87'0,"0"0"-10"0,-7-1-7 15,7 1 6-15,0 0-10 0,0 0-11 0,0 0 7 16,0 0-1-16,0 0-1 0,-5-3-9 0,5 3 1 16,0 0-1-16,0 0-5 0,0 0 5 0,0 0-3 15,0 0 0-15,0-5 3 0,0 5-4 0,0 0-2 16,0-5 3-16,0 5-7 0,3-4 2 0,-1 1-10 0,2 0-1 16,-4 3-7-16,9-4-2 0,-2 3-10 0,0-3 12 15,2 3-3-15,1 1-4 0,8-2 2 0,-1 0-1 16,3 1-2-16,-1-1-7 0,1 1-2 0,0 0 5 15,0 1-1-15,0-2-1 0,-4 1 0 0,5 1-11 16,-9 0 2-16,0-1-7 0,2-2 2 0,-4 3-6 16,-1 0-6-16,0 0 4 0,-3 0 0 0,1 0-6 15,-7 0 2-15,10 0 3 0,-10 0-8 0,6 0 5 16,-6 0-5-16,8 0 0 0,-8 0-3 0,0 0-2 16,0 0-10-16,0 0-6 0,5-2-7 0,-5 2-15 15,0 0-18-15,4-2-105 0,-4-1-201 0,0 3 89 16</inkml:trace>
  <inkml:trace contextRef="#ctx0" brushRef="#br0" timeOffset="-53308.39">3291 7187 53 0,'0'0'74'16,"0"0"-2"-16,-2 3-12 0,2-3 4 0,-3 5-9 0,3 0 4 16,0-5-1-16,-2 7-1 0,-1-3-1 0,0 3 3 15,1-3-3-15,1 5-7 0,-3-1 1 0,0 1-14 16,-1 0 10-16,1 1 1 0,3 2-4 0,-2-1-1 16,3 2 5-16,3 0-4 0,-7 3 14 0,4-1-5 15,0 4-4-15,1-3-2 0,-1 4-6 0,3-5-2 16,-2 3-4-16,-1 0-5 0,0 0-2 0,0-3-2 15,0 1-1-15,3-2-5 0,-2-3 6 16,-1 1-7-16,4-2-3 0,-3-2 4 0,-1-2-3 0,1 1 4 16,2-2-3-16,-2-1-1 0,-1 0 0 0,0-1-3 15,0-3-1-15,0 5-1 0,0-5 4 0,0 4-21 16,0-4-35-16,0 0-32 0,0 0-40 0,0 0-145 16,5-20-279-16,-4 10 124 0</inkml:trace>
  <inkml:trace contextRef="#ctx0" brushRef="#br0" timeOffset="-52842.39">3392 7539 28 0,'0'0'180'16,"0"0"-9"-16,0 0-17 0,0 0-20 0,0 0-5 16,7-8-14-16,-4 5-12 0,1-1-11 0,4 1-7 15,-2-2-10-15,2-1-12 0,-2-1-3 0,3 0-2 16,0 1-5-16,0-2-8 0,-1 0-8 0,2 0 0 0,-5 0 1 16,4 0-9-16,-2 0 1 0,-2 1-3 15,1 0-6-15,-4 1-6 0,2-1-4 0,-2 0-2 0,-1 5 0 16,-1-4-1-16,0 0-3 0,0 6-5 0,-1-5-1 15,1 5-1-15,-6-3 0 0,6 3-1 0,-11 3-1 16,5-1 2-16,-2 3-1 0,-1 2-1 16,-1-2 0-16,2 2-2 0,3-2 5 0,0 3-8 0,-3-1 5 15,3 0-4-15,0 1 5 0,4 0 0 0,-2-2 0 16,2 1-5-16,-2 0 5 0,3 0 4 0,-1-2 2 16,2 7 2-16,-1-7-2 0,3 7 2 0,1-3 1 15,-3 2 5-15,3-2 1 0,0-1-1 0,-2-4-3 16,6 3 3-16,-4-1 3 0,1-1-3 0,0-1 0 15,0 0 2-15,4 0-3 0,0-2 4 0,-1 1-2 16,4-2-2-16,-1 2-17 0,-1-6-19 0,1 2-25 16,2-2-27-16,-1 0-35 0,0-1-161 0,0-2-298 15,3-3 132-15</inkml:trace>
  <inkml:trace contextRef="#ctx0" brushRef="#br0" timeOffset="-52177.39">3717 7423 10 0,'-4'-3'165'16,"4"3"-13"-16,-4-3-18 0,4 3-7 0,-5-4-14 16,5 4-12-16,0 0-10 0,-1-2-7 0,1 2-6 15,0 0-12-15,-3-3-8 0,3 3-5 0,0 0-8 16,0 0-4-16,0 0-8 0,0 0-1 0,0 0 3 15,0 0-9-15,-5-2-1 0,5 2-3 16,0 0-1-16,0 0 4 0,0 0-8 0,0 0 1 0,0 0 4 16,0 0 5-16,0 0-5 0,0 0-4 0,0 0-7 15,0 0 0-15,0 0 6 0,0 0 0 0,0 0-5 16,0 0 1-16,0 0 0 0,0 0 2 0,0 0-6 0,0 0-5 16,0 0-1-16,0 0-1 0,0 0-3 15,0 0-10-15,0 0 8 0,0 0-4 0,0 0 5 16,0 0-5-16,0 0 8 0,0 9-2 0,0-9-1 0,0 0-5 15,0 5 7-15,0-5 0 0,0 5 5 0,0-1-2 16,0-4-4-16,0 4 2 0,0-4-1 16,0 6 3-16,-1-3 6 0,1-3-1 0,-3 7-13 0,3-3 10 15,-1-1 1-15,-3 2-3 0,4 0 4 0,-1 0-4 16,0-1 1-16,-2 4 1 0,2-1 2 0,-2-1 2 16,3 1-6-16,0 0 4 0,0-3 1 0,0 2-2 15,0-2-3-15,3 3 1 0,-2-2 1 0,2-1-3 16,-1-1 7-16,3-1 4 0,-1 2 4 0,0-3 1 15,-4-1-1-15,11-1 0 0,-4-4 2 0,2 1-8 16,0 3 6-16,0-7-3 0,1 1-2 0,-3 1 1 16,0-5-1-16,1 4 3 0,-1-3 0 0,-2 2-4 15,0-1-1-15,-2 2-6 0,0 2 3 0,0-2 6 16,0 2 5-16,-2 1 5 0,4 0-5 0,-5 2-6 16,0 2-6-16,3-4-3 0,-3 4-2 0,0 0-3 15,0 0 4-15,0 0-1 0,4 10 0 0,-2-6 3 0,-2 2 0 16,4 2-7-16,-4-3 4 0,3 1 3 0,-1 1-3 15,2 0 3-15,-3 0 1 0,3-2-4 16,1-1 0-16,-1 2 2 0,1-2-2 0,-4 2 0 0,3-2 3 16,0-1-1-16,-3 1 3 0,3 0-2 0,-1 0-1 15,-1-3 3-15,2 0 0 0,0 2-12 0,-3 1-24 16,3-2-26-16,-4-2-36 0,8 3-34 0,-8-3-35 16,0 0-139-16,11-3-323 0,-7 1 144 0</inkml:trace>
  <inkml:trace contextRef="#ctx0" brushRef="#br0" timeOffset="-51616.39">3967 7464 123 0,'0'0'124'0,"0"0"-15"0,0 0-3 15,0 0-19-15,0 0-3 0,0 0 1 0,8 14-11 16,-7-13-5-16,2 3-5 0,-2-1-14 0,2 1-6 0,-2 1 6 15,-1-1 2-15,2-1-5 0,-2-3-3 0,2 5 1 16,-1-2-8-16,-1-3-8 0,4 3 2 0,-4-3 1 16,0 0 6-16,3 5-10 0,-3-5 2 0,2 2 11 15,-2-2 3-15,0 0 8 0,0 0-4 0,0 0-4 16,5-10-15-16,-1 6 4 0,0 0-2 0,1-2-4 16,0 0-8-16,4 0 6 0,-2 0-3 0,0 2-5 15,-1 0-5-15,3 0-1 0,0 1-3 0,-4 1 1 16,3-1-5-16,-2 3 5 0,2-2-11 0,1 4 5 15,-1 1-3-15,2 0 2 0,-4 0-4 0,1 0 2 16,-1 0 2-16,-1 2-3 0,1-1 1 0,-3 0-1 16,2 2-7-16,-1-2 7 0,-1 2 5 0,-1-4-1 15,1 1-3-15,0 1 2 0,-3-4 1 0,5 5 1 16,-3-2 2-16,-2-3 4 0,0 0 12 0,2 2 2 16,-2-2 0-16,0 0-2 0,0 0 0 0,0 0-4 15,0 0-2-15,2-14-2 0,0 9-4 0,1 0-2 0,1 0 4 16,-2 2-5-16,1-2 1 0,2 2-5 0,-1 0 5 15,-1-1-7-15,3 2 1 0,0 2-2 0,1-1-2 16,-7 1 2-16,12 1-2 0,-5 1 4 0,0-1-3 16,2 3-3-16,-4 0-1 0,6-2 7 0,-5 2-4 15,-1-1-1-15,1 0-2 0,1 1 6 0,-2-1-2 16,0-2 2-16,-1 0-1 0,0 2 0 0,1 0 0 16,-5-3 5-16,6 3 1 0,-3 0-3 0,-3-3-6 15,1 2 9-15,-1-2 0 0,0 0 1 0,5 3-2 16,-5-3-5-16,0 0-5 0,0 0-15 0,0 0-17 15,0 0-23-15,0 0-33 0,0 0-22 0,0 0-24 16,0 0-155-16,8-7-317 0,-8 7 140 0</inkml:trace>
  <inkml:trace contextRef="#ctx0" brushRef="#br0" timeOffset="-50535.37">4578 7439 78 0,'-4'0'169'0,"4"0"-10"0,0 0-14 0,-10 0-18 16,10 0-9-16,0 0-14 0,0 0-10 0,-6 0-19 16,6 0-3-16,0 0-8 0,0 0-7 0,-3 2-3 15,3-2-16-15,0 0 6 0,-1 4-3 0,1-4-3 16,0 5 1-16,0-1 6 0,0-4 2 0,0 7-1 15,-3-2 0-15,6-1-3 0,-3-1-1 0,1 2-3 16,-1-1 1-16,0 0-1 0,0-4-8 0,4 6 1 16,-4-2-2-16,0-4-4 0,4 6 1 0,-3-6-3 15,-1 0 6-15,6 1-3 0,-6-1-1 0,0 0-5 16,13-1 2-16,-9-2-1 0,2-1-3 0,-3 1-2 16,3 0-2-16,-1 0-5 0,-2 1 3 0,-1-1-1 15,-2 3 0-15,6-3-6 0,-6 3-3 0,0 0-5 0,5 0 3 16,-5 0 0-16,9 0 1 0,-9 0-3 0,7 3 0 15,-2-1 6-15,2 0-5 0,3 3 3 0,-1 0-2 16,1-3-1-16,-1 3-1 0,3-4 3 0,-2 3 0 16,1-1 0-16,2-3 1 0,-1 1-1 0,-1-1 1 15,1 2-2-15,-2-4 5 0,0-2 3 0,2 1-4 16,-2 1-1-16,-4-4-1 0,2 0 2 0,-2 2-2 16,-2-1-3-16,0-3 4 0,0 2 1 0,-3 0-5 15,2-2-1-15,-3 1 4 0,0 1-2 0,-2-2 1 16,2 4-1-16,0-2-7 0,-1 4 5 0,1-3-1 15,1 1-7-15,-1 4-8 0,3-5-2 0,-3 5-2 16,2-3 2-16,-2 3 1 0,12 0 1 0,-6 0 3 16,6 0 1-16,-3 0 0 0,1 0 2 0,0 0-7 15,-3 0 0-15,0 3 0 0,1-3-2 0,0 0-3 16,-2 0 3-16,-1 1-7 0,-1 0 6 0,-4-1 4 16,10 0 2-16,-10 0-2 0,5 3 3 0,-5-3 0 15,3 4 2-15,-3-4 6 0,-3 5-6 0,3-2 5 0,0-3 1 16,-4 6-3-16,3-3 4 0,1-3-1 0,0 4 3 15,0-4-4-15,-5 5 1 0,5-5 2 16,0 4 1-16,0-4 2 0,0 0 1 0,-1 4 8 0,1-4 10 16,0 0 8-16,0 0 8 0,0 0 3 0,0 0 0 15,0 0-7-15,0 0 1 0,0 0-3 0,0 0 3 16,-4-12 0-16,4 8-1 0,0 4-1 0,-3-6-2 16,2 1-6-16,-3 0 6 0,0 1 0 0,3-1-3 15,-4 3-1-15,0-4-8 0,0 2 4 0,1-2 4 16,-2 5-4-16,-1-5 0 0,3 4-4 0,-1-2 1 15,2 1-3-15,-1 1-4 0,4 2 2 0,-8-2-3 16,7 0 0-16,1 2-4 0,0 0 1 0,-7-1-3 16,7 1 1-16,0 0-4 0,-2-6 2 0,2 6-3 15,0 0-1-15,0 0 5 0,0 0-3 0,0 0 0 16,0 0 1-16,0 0-4 0,0 0-1 0,0 0 1 16,11 8 2-16,-11-8-3 0,8 2 4 0,-5-1 0 0,0 1-2 15,-3-2 1-15,9 4 0 0,-8-1-2 0,3-1 0 16,-4-2-1-16,4 6 0 0,-3-5-2 0,2 3 3 15,-3 2 2-15,1-3-2 0,1 2 4 0,-2 2-4 16,1-2-1-16,-1 0 4 0,1 2-3 0,-1 1 3 16,0-2 1-16,1 1-3 0,2-2 0 0,-3 3 2 15,2-3 3-15,1 2-5 0,-2-4 5 0,1 1 0 16,1 0 2-16,0-3 1 0,1 4 0 0,-4-5-1 16,5 5 5-16,-5-5-1 0,5 0-2 0,-5 0 1 15,10 0 1-15,-10 0-2 0,9-4 0 0,-2 3-1 16,-3-4-1-16,3 4 2 0,-3-2-1 0,1 0 0 15,0-2-1-15,-1 1 1 0,0 0-1 0,0-1 0 16,-1 1 1-16,0-3-2 0,-3 2-2 0,0 0 2 0,0-2 0 16,0 2-1-16,0-2-1 0,-3 2-4 15,0 0 5-15,-1-2-2 0,3 5-4 0,-2-4-2 16,2 4-7-16,-2-5-16 0,1 5-12 0,2 2-23 0,-3-6-29 16,3 6-21-16,0 0-19 0,3-5-23 0,-3 5-41 15,0 0-102-15,0 0-323 0,0 0 143 0</inkml:trace>
  <inkml:trace contextRef="#ctx0" brushRef="#br0" timeOffset="-50097.39">5144 7439 154 0,'-5'2'186'0,"5"-2"-27"0,0 0-17 16,0 0-21-16,0 0-7 0,0 0-11 0,-4 3-10 15,4-3-14-15,-2 5-6 0,2-5-6 0,0 4-5 16,0-4-4-16,2 5-4 0,-2-5-10 0,1 3-6 16,-1-3-5-16,0 3 6 0,0-3 0 0,0 0 4 15,0 0 10-15,3 3 9 0,-3-3 11 0,0 0 1 16,0 0-8-16,0 0-6 0,10-9-6 0,-6 5-6 0,1-1-4 16,0 1-5-16,0 0-5 0,4-1-11 0,-1 2 4 15,-3 2-3-15,3-2-6 0,-3 2 0 0,5 2-6 16,-1 2 3-16,0-3-7 0,4 4-1 0,-4 2 2 15,0 1-3-15,1-1 0 0,-1 2-1 0,-1 0-1 16,-1 0-3-16,2-1 2 0,-3 2 0 0,2-2 0 16,-5-2-3-16,3 1 2 0,-1 0-6 0,-2-4 9 15,-2 1 0-15,2 0 12 0,-3-3 21 0,3 4 9 16,-3-4-4-16,0 0 1 0,0 0-1 0,8-10-2 16,-8 2-4-16,0 2 0 0,1-4 1 0,-1 1-6 15,-1-4 0-15,1 2-3 0,0 0-5 0,0-2 0 16,1 2-7-16,2-1 1 0,3 1-5 0,-1-1-3 15,3 4-2-15,1-1-18 0,1 3-16 0,3-3-25 16,-1 7-22-16,2-4-29 0,-2 4-22 0,2 1-45 16,4-1-34-16,-5 4-188 0,0-4-423 0,0 0 188 15</inkml:trace>
  <inkml:trace contextRef="#ctx0" brushRef="#br0" timeOffset="-49182.39">5657 7541 163 0,'-4'2'203'0,"4"-2"-13"0,0 0-17 0,0 0-19 15,0 0-15-15,0 0-15 0,0 0-12 16,0 0-11-16,0 0-9 0,0 0-8 0,0 0-9 0,0 0-7 16,15-7-6-16,-15 7-4 0,5-5-9 0,-1 3-2 15,-4 2-4-15,5-2-9 0,-5 2-1 0,4-3-2 16,-4 3-5-16,3-3-4 0,-3 3 1 0,4-1-6 16,-4 1-2-16,0 0-5 0,0 0-7 0,4-2 7 15,-4 2 2-15,0 0-7 0,0 0 2 0,0 0 0 16,0 0-7-16,0 0 5 0,0 0 3 0,0 0-3 15,0 0 3-15,0 0-2 0,0 0-3 0,0 0 2 16,0 0-1-16,0 0-4 0,0 0 5 0,0 0-3 16,0 0 1-16,0 0 0 0,0 0-6 0,0 0 1 15,0 0 1-15,0 0 2 0,0 0 1 0,0 0-2 16,0 0-1-16,0 0 0 0,0 0-5 0,-11 6 5 16,11-6-11-16,0 0 10 0,0 0 1 0,0 0 1 0,0 0 1 15,0 0-2-15,0 0 3 0,0 0-3 0,0 0 5 16,0 0 0-16,0 0 2 0,0 0 5 0,0 0 2 15,0 0 1-15,0 0-5 0,0 0 2 0,0 0 0 16,0 0-3-16,19-3 2 0,-13 2-1 0,8 0-3 16,-2-2-2-16,1 1 1 0,5-2 2 0,3 4-1 15,-3-3-1-15,4 3-3 0,-3 0 1 0,-1-1-6 16,2 1 6-16,1 0 3 0,-8 1-3 0,0-1 1 16,0 0-4-16,-2 0-2 0,-1 3 0 0,-2-3 0 15,-1 0 0-15,-3 0 3 0,-4 0-4 0,12 0 4 16,-12 0 0-16,6 1-1 0,-6-1-4 0,0 0-5 15,9-1-6-15,-9 1-9 0,0 0-18 0,0 0-7 16,0 0-5-16,0 0-6 0,0 0-7 0,-12-8 2 0,7 8 3 16,0-3 6-16,0-1 3 0,0 1 6 15,1 0-2-15,-2-2 9 0,2 0 9 0,0 0 9 16,2 3 14-16,-2-2 6 0,1 2 12 0,1-1 6 16,2 3-4-16,-4-5-6 0,2 2 5 0,2 3-7 0,0 0 3 15,0 0-3-15,12-1-4 0,-12 1 5 0,11 4-3 16,-5-1-4-16,0 1 5 0,0-2-6 0,1 2 3 15,-1-1 7-15,1 2 0 0,-1 0-6 0,-1 0 0 16,0 1-1-16,0-2 4 0,-1 1 3 0,0 2-2 16,-4 0-13-16,4-3 20 0,-4 1-4 0,0 3-7 15,0-4 11-15,0 0 0 0,0 3-9 0,0-1-1 16,-3-2-31-16,2 1-28 0,1 0-44 0,0-2-163 16,0-3-285-16,0 0 127 0</inkml:trace>
  <inkml:trace contextRef="#ctx0" brushRef="#br0" timeOffset="-48564.39">6275 7390 87 0,'0'0'166'0,"0"0"-17"16,-4-1-5-16,4 1-14 0,0 0-16 0,1-6-10 16,-1 6-10-16,-1-5-11 0,1 5-8 0,0 0-5 15,0 0-3-15,0 0-13 0,0 0-6 0,4-4 0 16,-4 4-4-16,0 0-3 0,0 0-1 0,0 0-7 0,0 0-3 15,0 0-7-15,0 0-1 0,0 0-2 16,0 0 8-16,0 0-4 0,0 0 2 0,0 0 2 16,0 0-1-16,0 0 3 0,0 0 8 0,0 0-2 15,0 0 3-15,0 0-4 0,0 0 0 0,0 0 2 16,0 0-2-16,0 0-1 0,0 0 0 0,0 0-1 0,0 0-5 16,0 0-1-16,-3-4-4 0,3 4-1 0,0 0-3 15,0 0-3-15,0 0 3 0,0 0-5 0,0 0-4 16,0 0 0-16,0 0-2 0,0 0 2 0,0 0-4 15,0 0 1-15,0 0 1 0,0 0-4 0,0 0 1 16,0 0-1-16,0 0 0 0,0 0-2 0,0 0 2 16,0 0-3-16,0 0 3 0,0 0-6 0,0 0-2 15,0 0 1-15,0 0-6 0,0 0 6 0,0 0 5 16,3 13-4-16,-3-7 1 0,1-1-2 0,-1 7 3 16,4-3 2-16,-3 1 3 0,3 1-1 0,-4 2 2 15,4 3-1-15,-1-2-2 0,-2-1 2 0,0 2-2 16,3 2 4-16,-4-5 0 0,0 5-6 0,4-5 2 15,-3 0 0-15,-1 1 1 0,3-3 1 0,-2 1 0 16,0-1 2-16,-1-2-1 0,0-1-1 0,0-3-3 16,3 5 6-16,-3-4-1 0,0 1-3 0,1-2-2 15,-1 0-20-15,3-1-19 0,-2 0-24 0,-1-3-33 16,1 4-30-16,-1-4-49 0,0 0-167 0,0 0-368 0,0 0 163 16</inkml:trace>
  <inkml:trace contextRef="#ctx0" brushRef="#br0" timeOffset="-47544.39">6441 7433 164 0,'0'0'157'0,"0"0"-11"0,0 0-13 16,0 0-7-16,-4-1-14 0,4 1-7 0,0 0-7 15,0 0-6-15,0 0-6 0,0 0-8 16,0 0-3-16,0 0-4 0,0 0-1 0,0 0 0 0,0 0 0 16,0 0-2-16,0 0-4 0,0 0-2 0,0 0 0 15,0 0 2-15,0 0 1 0,0 0 1 0,0 0 0 16,0 0-2-16,0 0-1 0,0 0-1 0,0 0-6 16,0 0-3-16,0 0-5 0,0 0-8 0,0 0-3 15,0 0-3-15,0 0-3 0,18-3-5 0,-9 2-5 0,4-2 1 16,1 1-5-16,3-1 1 0,-1 3-4 15,4-3 0-15,0 1-14 0,-1 2-8 0,-1-3-7 16,0 2-10-16,-7-2-4 0,3 3-7 0,-1 0-3 16,-3 0-3-16,-2 0-5 0,-3 0-3 0,-5 0-3 15,10 0 7-15,-10 0-1 0,9 0 0 0,-9 0-4 16,0 0-8-16,0 0-9 0,0 0-14 0,0 0-9 0,0 0-19 16,0 0-26-16,0 0-33 0,-24 3-88 0,16-6-279 15,8 3 124-15</inkml:trace>
  <inkml:trace contextRef="#ctx0" brushRef="#br0" timeOffset="-47277.39">6510 7470 34 0,'0'0'180'0,"0"0"-17"0,0 0-17 0,-1 2-19 0,1-2-15 15,0 0-7-15,0 6-13 0,0-6-9 16,5 4-8-16,-4-1-7 0,3 2-4 0,0 0-11 15,0 0 0-15,-3 1-7 0,4-1 0 0,-2 4-2 16,1-5-1-16,-3 5 2 0,4-2-5 0,-1 2-2 0,-4-2 0 16,2 2-5-16,-2-2 0 0,1 3-4 15,-2-5-3-15,1 4 1 0,0-2-2 0,0-2-3 0,1 0-5 16,-1-1 2-16,0 1-3 0,2 1-2 0,-2-3-16 16,0 1-21-16,0-4-22 0,0 5-11 0,0-5-23 15,1 5-19-15,-1-5-16 0,0 0-143 0,0 0-278 16,0 0 123-16</inkml:trace>
  <inkml:trace contextRef="#ctx0" brushRef="#br0" timeOffset="-46840.38">6757 7390 116 0,'0'0'176'15,"0"0"-15"-15,0 0-13 0,0 0-19 0,0 0-11 16,0 0-21-16,0 0-9 0,0 0-10 0,0 0-9 0,0 0-6 15,-5 13 2-15,5-9-6 0,1 2-2 16,-1 1-6-16,4 2 4 0,-3 1 5 0,0 0 0 16,0-1-1-16,1 7-2 0,-1 0 1 0,2 0-3 0,-2 0-5 15,-1 2 0-15,1-2-5 0,0 1-2 0,-1 1-6 16,0-1-2-16,3 0-3 0,-2 1-3 0,2-7-1 16,-1 6-4-16,1-6-3 0,0-2 0 0,-3 3-3 15,3-3-1-15,-1-1-3 0,0-3 2 0,-2 2-2 16,0-3 0-16,1 0 0 0,-1 0-2 0,0-4 2 15,2 5-10-15,-2-5-8 0,2 3-18 0,-2-3-15 16,0 0-20-16,0 0-19 0,0 0-11 0,0 0-18 16,0 0-21-16,0 0-18 0,0 0-27 0,0 0-96 15,-6-13-290-15,3 7 128 0</inkml:trace>
  <inkml:trace contextRef="#ctx0" brushRef="#br0" timeOffset="-46580.39">6735 7473 174 0,'4'-5'160'0,"1"1"-11"0,4-2-20 16,0 2-9-16,0 0-14 0,2 0-15 0,1 3-1 16,-2 0-15-16,0 1-9 0,2 1-5 0,-2 0-7 15,0 5-9-15,-2-2-3 0,-1 3-3 0,1 0-2 16,-4 1-5-16,1 2-3 0,-5-1 0 0,0 4 1 0,0-2-4 15,-5-1-1-15,-1 0 4 0,-1 2-1 16,-2-2 2-16,-2 1-4 0,-2 1-2 0,-1-2 3 0,0 2-9 16,2-6-6-16,1 0-29 0,-2-1-44 15,2-1-58-15,-6-1-149 0,3-2-290 0,4-2 129 16</inkml:trace>
  <inkml:trace contextRef="#ctx0" brushRef="#br0" timeOffset="-38744.39">4727 6991 14 0,'-2'-3'76'0,"2"3"0"16,-4-2-6-16,4 2-8 0,-5-4-2 0,5 4 6 15,-3-3-9-15,3 3-5 0,-5-5-11 0,4 2 8 16,1 3 5-16,-6-4 2 0,6 4-2 0,-6-2 0 16,3-2-13-16,-2 1 4 0,2 1-1 0,-1-1-10 15,-1-1 4-15,1 0-4 0,0 0 1 0,0 2 2 16,-2-1-2-16,1 0-3 0,0-1-7 0,0 2 0 16,0-3-1-16,1 4-4 0,-4-3 1 0,3 1 1 0,1-1-2 15,-1 0-3-15,0 1 0 0,-1 1-1 0,-2-2-3 16,3 2-2-16,-2-4 1 0,1 2-4 0,-1 3-1 15,0-3 2-15,-2-1-1 0,4 2-3 0,-5-3-4 16,1 1 7-16,1 3-6 0,-1-4 3 0,0 2 1 16,3 1-4-16,-2-2 1 0,-1 1-2 0,2 1 2 15,0 1 0-15,0-1 0 0,0 1-3 0,0-1 0 16,-1-1 1-16,0 4-2 0,2-3 5 0,-4 1 0 16,2-1-5-16,0 2 1 0,-3-2 0 0,1 2-3 15,2 1 8-15,0-2-7 0,-2 0 5 0,0 2-7 16,1-3 5-16,-4 2-7 0,5 0 6 0,-2-2 3 15,0 2-1-15,1 0-1 0,-3-1 3 0,0 2-7 0,3-1-1 16,-4 0 1-16,3-2 5 0,-1 3-3 16,0-2-3-16,1 1 7 0,-2 0-5 0,0 0 5 15,0-1-4-15,3 1 0 0,-1 0-1 0,0 1 5 0,1 0-3 16,-4-3 1-16,1 6 0 0,1-3 0 0,-1-3 2 16,2 6-3-16,-4-3-5 0,3 0 6 0,-2 0 0 15,3 0 0-15,-1 1-1 0,-1-1-5 0,3 0 3 16,1 0-1-16,-5 0-2 0,0 1 0 0,2-1 1 15,0 0-1-15,-2 2 2 0,0-2-3 0,3-2-1 16,-3 2 0-16,0 2-1 0,4-1-1 0,-2 0 0 16,-1-1 4-16,3 1-4 0,0-1 6 0,-3 0-7 15,0 2 3-15,2-2 5 0,-2 0-5 0,3 2 0 0,-5-2-5 16,3 1 3-16,-2-1 0 0,-1 1-2 0,5 0 4 16,-2-2 2-16,-1 1 3 0,-1 0-5 15,3 1 1-15,-3-1-2 0,3 0 0 0,1-1 4 0,0 2 1 16,-4 1-3-16,4-2 5 0,-1 1-3 0,-1 0-4 15,3 0 1-15,0-1 0 0,-2 3-1 0,-1-2 2 16,0 2 1-16,-1-3-1 0,3 1 4 0,1 2-2 16,-6 0 4-16,5-2-8 0,0 1 5 0,-4 0 0 15,4 0 1-15,-1-2-3 0,2 3 0 0,-3-2 3 16,5 2 2-16,-1 0-5 0,-2-1 3 0,2-2-1 16,0 0 3-16,1 3-5 0,-1-1-1 0,1 0 3 15,1-1-2-15,-2 0 8 0,1 2-3 0,-3-1 1 16,0 1-1-16,-1 1 0 0,1 1 0 0,-5 0 2 0,5 0 0 15,3-2-6-15,-7 2 4 0,4 0 0 16,0 1-1-16,-4-3-2 0,3 0-3 0,-4 4 9 0,-1-2-2 16,1 0 2-16,2 2-3 0,2-2 7 0,0 0-12 15,-1 0 2-15,2 0 1 0,-2-1-3 0,2 1 7 16,1 0-2-16,-3-3 0 0,3 4 3 0,2-2-6 16,-2-1 4-16,2 1-4 0,-2-1 3 0,-1 2 0 15,3-1 2-15,-3 3 11 0,0-1-6 0,-3 1-2 16,3-1 6-16,-1 2-4 0,-1-1 1 0,1 0-3 15,-2 1 5-15,4-1-5 0,-4 2-8 0,1-3 0 16,1 5 6-16,-1-5-9 0,0 3 5 0,2-3 4 16,-2 1-6-16,4 0 6 0,-2-2-3 0,-2 2 6 15,6-1 0-15,-1-2-4 0,-1 0-6 0,3-1 6 16,-2 1-1-16,2-1-1 0,-1 2-1 0,1 0 0 16,0-2-1-16,0 1 2 0,-1 3-3 0,-1-3 9 15,1 4-3-15,1 1 0 0,-4-1-5 0,3 2-2 0,-5-2 1 16,2 1 6-16,2-1-8 0,-2 1-1 0,-1 0 14 15,2 2-6-15,-2-4-6 0,0 2 7 16,-1-2-3-16,2 2 2 0,0-1 1 0,1 0-1 0,2-1-6 16,-1-2 4-16,2 1 2 0,1 0-4 0,-1 0 4 15,0 0-3-15,-1-1 4 0,4 2-2 0,-2-3-4 16,1 0 7-16,-1 3-2 0,2-3 0 0,-2 2-6 16,3 2 7-16,-1-3-10 0,-3 5 7 0,3-3 0 15,-2 1-1-15,-1 2-3 0,1 0-1 0,0 1 5 16,-2-1-11-16,-3 5 13 0,3-4 2 0,-5 3 2 15,5 0-7-15,-3-3 0 0,3 1 1 0,1-2-3 16,-3 3 3-16,1-4 1 0,3 3 4 0,-1-4-1 16,1 2-5-16,1-2 2 0,0-3-3 0,-2 4 3 15,3-3 2-15,0 2 2 0,1 0-8 0,-2 2 1 16,2-3-3-16,-1 1 3 0,-1 2 3 0,1 2 4 0,1-4-3 16,-2 4 1-16,2 0 4 0,-2-1-6 0,-1 4 5 15,1-1-2-15,0 2 9 0,1 0-3 0,-3 1-3 16,2 0-4-16,-1 3 3 0,-1-1-1 0,-1 7-1 15,0-2 0-15,1-5-3 0,-1 6-2 16,2-1 2-16,-2 2 2 0,3-4 0 0,0 0-3 0,-2-2 4 16,2-1-2-16,0-1 5 0,0-1-1 0,0 1 2 15,3-3 1-15,-1 1-1 0,0-3 0 0,-1-1 2 16,2 0 0-16,0 1 2 0,1-2-7 0,2 5 7 16,-3-4 0-16,4 0-1 0,-1 2-2 0,-2 3-1 15,2 1-3-15,1-1-1 0,-1 0-1 0,0-2 5 16,1 0-3-16,0 4 3 0,-1-2-4 0,-2-2 3 15,4-3-3-15,-3 2 0 0,1 3-1 0,1-5-5 16,-1 0 6-16,0-3 1 0,1 5-2 0,0 2 3 16,0-4-3-16,1 2 2 0,-2-3-2 0,3 6 1 15,-2-2 5-15,-1 1-4 0,0 1-7 0,1-3 2 16,0 3 2-16,-3-2-1 0,2 0 1 0,0 1 0 16,-1-4 0-16,-1-1 1 0,1 2 0 0,1-3-1 0,-3 2 0 15,4-3-1-15,-1 1 0 0,0 0 1 0,-3-6 4 16,3 2-6-16,-3 4 0 0,3-6 8 0,1 1-5 15,-2 1-2-15,2 1-1 0,-2-2-1 16,3 0 1-16,-3 1 0 0,3 0 1 0,-2-1 1 0,1 1 0 16,1-1 1-16,2 3-6 0,-2-1 3 0,-2 0 2 15,2-1-3-15,1 2 6 0,-1-3-4 0,-2 2-2 16,1 1 0-16,-1-6 2 0,0 5-1 0,1-2 1 16,-2-1 3-16,0 0-4 0,1 2-2 0,1 0 3 15,-2-2 1-15,-1-3 0 0,3 3-1 0,0 0-1 16,0 0 3-16,2 1-8 0,-2-1 9 0,-1-1-2 15,1 3-4-15,5 2 2 0,-6-5 3 0,4 6-2 16,-2-3 5-16,3 3-4 0,0-2-3 0,-4 3 5 16,4-1 2-16,-1-1-3 0,-2 1 0 0,4 3-4 15,-1-3 5-15,0 1-4 0,-1 0-4 0,1 0 5 16,1-2 0-16,-1 3-1 0,4-1-3 0,-2-4 4 16,-2 0 1-16,0 1 4 0,3-1-11 0,-3 1 10 15,1-2-3-15,0 2-1 0,-1-2-7 0,0 3 0 0,1-3-5 16,2 3 5-16,-3-3 1 0,1 2-2 0,-1 2 3 15,2-4-7-15,2 6 8 0,-1-7-5 16,-2 3-12-16,1 0 17 0,1-3 0 0,0 3 5 0,5-1-4 16,-3-3-2-16,0 3 4 0,4-4 2 0,-5 2-2 15,6-1 3-15,-1-1-1 0,1-2-5 0,1 2 4 16,-3-2-1-16,4 0 2 0,-1 1-2 0,-2-1 9 16,2 3-7-16,-3-1-1 0,1 0 3 0,1 2 0 15,-2-1-4-15,2 0 1 0,-1-1 0 0,1 1-4 16,-4 1 2-16,4-1-3 0,-1 1 6 0,-1-1-3 15,2-2 6-15,-1 3-2 0,1-3-4 0,3-2 2 16,-4-1 7-16,4 1-12 0,-1-1 4 0,2-1 2 16,4-1-1-16,-5 1 4 0,-2-1 0 0,3 3-7 15,-1-3 0-15,6 2-3 0,-8 1-1 0,1-1-1 16,-2 1-5-16,-6 1 4 0,5 0-2 0,0 0 5 16,-5 0 0-16,2 1 1 0,0 1 0 0,0-2-3 15,2 1 3-15,1 1 3 0,-5-2-2 0,5 0 3 0,1 0-2 16,0 0-1-16,1-3 0 0,2 0 4 0,-1-3 0 15,8 1 0-15,-1-2 1 0,4-1-10 16,-1-2 8-16,-1-1 2 0,2-2 1 0,-1 4-3 0,1-1 0 16,-3 0 0-16,2 2 9 0,-12 2-12 0,1 2-6 15,-4 1-2-15,-1 1-1 0,-2-1-8 0,0 0 6 16,-2 2-1-16,-3-2 2 0,1 3 5 0,0-1-4 16,0-1 7-16,-1 2-5 0,-2-3 7 0,4 3 4 15,-4-1 0-15,6-2 2 0,-3-1 3 0,1 3-2 16,-1-4 4-16,1 0-5 0,2-1 1 0,-2 0 3 15,4 1-8-15,-2-4 6 0,5 3 7 0,1 0-13 16,-1-4-1-16,0 5-1 0,0-2 0 0,1-1 2 16,2 1-1-16,-3-1 0 0,0 2 2 0,1-2-2 15,0 1 3-15,-2 2-6 0,1 0 5 0,-3 1-5 16,0 1 2-16,-2-1 1 0,-1-1 9 0,2 1 0 16,-2 0-3-16,2 0 0 0,-4-1 4 0,4 0 4 15,1 0 2-15,-4 0-1 0,8-2-2 0,-1 2 1 0,1 0 5 16,-3-2 0-16,5 2-3 0,-1 0-2 0,1 1-2 15,-1 0 4-15,-2 0-8 0,-1 2 7 16,1-1-20-16,-5 3 12 0,6-2 6 0,-5 1-3 16,3 1-6-16,-2-2 8 0,-2 2-10 0,5-3 6 0,-3 2 2 15,0 1-2-15,3-5-2 0,-3 2 1 0,-3-1 1 16,7 0-3-16,0 3-1 0,-3-5 1 0,-2 1-4 16,6 1 1-16,-1 2 5 0,0-3-2 0,2-1-4 15,-1 2-3-15,-4 3 5 0,1-2 1 0,-2 2-2 16,1-3 2-16,-3 1-10 0,1 2-2 0,1 0 4 15,-4-2 2-15,3 3 2 0,1-1-1 0,-5-2 2 16,5 2-5-16,-5-1-4 0,4 0 8 0,1-3-4 16,3 2-3-16,0-2 7 0,-4 3-1 0,8-5-1 15,-1 2-4-15,-2 0 9 0,10-4-13 0,-9 4 9 16,11-1 1-16,-12 0 0 0,2 2-4 0,2 0 6 16,-4-1-8-16,-1 1 4 0,-4 1-1 0,5-4 1 15,-5 4 4-15,-2 0-5 0,-3 2 0 0,-1-2 4 0,1 1-5 16,0-1 7-16,0 0-2 0,-3 2-1 0,4-2-1 15,-3 1-1-15,-1 2 2 0,3-3 0 16,0-2 1-16,2 1 4 0,-1 0-3 0,0-2-3 16,1 1 1-16,-1-2 2 0,5-5 1 0,0 2-5 0,-4 1 1 15,3-2 2-15,-3 2 0 0,-1 0 8 0,1-1-6 16,1 0-7-16,-1 2 9 0,0-2 1 0,-1 2 0 16,-4-2-3-16,3 2-1 0,-1 0 5 0,0-1 1 15,-2 1-1-15,0 0-2 0,-1 0 4 0,1 0 2 16,0 0 0-16,-1 2 0 0,0-2 0 0,1 0-4 15,-1 2 2-15,1-3 4 0,1-1-4 0,-2 0-1 16,2 0-1-16,1-1 0 0,1 1 1 0,0-2 2 16,0 2-5-16,4-3-1 0,-2-2 5 0,1 2-4 15,0-1 0-15,1 2 0 0,-1-1-1 0,-1 4 1 16,0-4 0-16,-4 4 3 0,2-3-8 0,1 4 5 16,-3-2 2-16,2 2-8 0,-4-2 6 0,1 0-1 15,3 1 5-15,-6 1-5 0,2-3 5 0,0 1-6 16,0 2 5-16,0-3-6 0,-3 0 5 0,3 2 0 0,-3-2-6 15,3 0 3-15,2 1-7 0,-3-2 7 16,1 2-2-16,1-4 3 0,0 5 2 0,-1-1-4 16,2-1-10-16,-1 1 13 0,0 0-4 0,-1 0 3 0,0 2-1 15,0-1 1-15,0-2 7 0,-3 2 1 0,0 1-3 16,2-3 5-16,-2 4-7 0,0-4 5 0,0 1 2 16,-1 2-1-16,0-5 2 0,-1 3-8 0,1 1 7 15,0-1-3-15,1-1 3 0,-2 3-4 0,0-5-2 16,2 2-2-16,0 1 0 0,2-2 0 0,-2-1 2 15,1 0-3-15,0 0-1 0,1 1-1 0,-1 0 0 16,2 0 2-16,0 1-1 0,-1 0-2 0,0 2 0 16,-1-2 0-16,0 2 1 0,1-3 0 0,-3 3 3 15,1 1-1-15,-1-4-2 0,0 4-4 0,0-4 4 16,0 3 3-16,-3-3-1 0,2 3 3 0,-3-2 2 16,1-3-1-16,-1 4 3 0,3-2-2 0,-3-3 2 15,1 3-6-15,1-1 2 0,0 0 2 0,1 1-4 16,-2-2 0-16,3 1-2 0,-1-1 3 0,0-1-4 0,-1 4 2 15,1-2-2-15,1 1 4 0,-1 0-6 16,0 1 0-16,-3 0 0 0,3-1-1 0,-3 0 0 16,0 0 1-16,1 0 1 0,0 1-6 0,-3-5 5 0,1 3 3 15,-4-3-1-15,2 4-3 0,-2-3 0 0,-1 1-3 16,-2-2 1-16,3 3 2 0,-2 0 3 0,-1-3-2 16,3 4-1-16,-5-2 2 0,5 1-2 0,1 0-1 15,-3-1 3-15,-1 2-1 0,5 2 3 0,-2 1 2 16,1-1-2-16,1 0 6 0,0 1-3 0,-2 0-1 15,2 1-3-15,1 0 10 0,-1 1-10 0,-1-2 4 16,2 3 0-16,1 0-6 0,-2-2 5 0,1 5-8 16,-3-6 4-16,5 4 0 0,-1 2 1 0,1-3-2 15,-2 2 3-15,-2-3-4 0,3 3 4 0,0-1-1 16,0 0-4-16,-3-2 1 0,-1 2 2 0,4-2 1 16,-4 2-1-16,1-3 2 0,-2 2-5 0,1-2 0 15,0 1-2-15,-3 2 5 0,0-1-4 0,0-1 5 16,-3-3-6-16,1 4 2 0,1 1 2 0,0-2-3 0,-6 1 3 15,-1-2-3-15,3 2 3 0,-3-1-6 16,-1 2 8-16,1-1-3 0,0 1 4 0,0 0-1 16,2-1-2-16,-1 0 0 0,4 3 2 0,-2-4-2 0,2 0-1 15,4 1 6-15,-1 0-7 0,-1 1 0 0,-2-5 1 16,3 8 3-16,1-5-2 0,-2 2 2 0,0 0-1 16,-1 1 0-16,-1-2-2 0,-2 1 1 0,0 0 1 15,1 0 0-15,-2 1-1 0,5 1-5 0,-4-1 3 16,0-1 2-16,3 3-1 0,-4-4 1 0,0 2-1 15,0 0-1-15,0 0 0 0,1-1 1 0,-1 3-2 16,-2-2 0-16,9 1 1 0,-7 0 2 0,0 0-2 16,-1-1 1-16,1 1 0 0,5-1 1 0,-3 2-2 15,3 1 1-15,0-1 2 0,-1 0 2 0,1-1-2 16,-2 3 0-16,3-1-1 0,0-1 0 0,-1 0 2 16,1 0-4-16,0 1-1 0,-1 0 1 0,-1 1 1 15,-3-3-1-15,3 3-3 0,-4 3 5 0,-4-3 0 16,2 0 2-16,-2 0-1 0,-5 1 0 0,-1-1-2 0,-1 4-1 15,2-3-2-15,4 1 4 0,-5-1 3 16,0 4-5-16,6-3-3 0,-6 0 7 0,8-1 0 0,-1 1-6 16,2-1 2-16,1-1-1 0,4 0 5 0,0 0-1 15,1 0 1-15,3 1-2 0,-4-1-1 0,5 0-3 16,-2 0 4-16,4 0-1 0,7 0 4 0,-14 1-6 16,5-1 2-16,3 1 0 0,-3 3 0 15,-3-1 1-15,1 0-2 0,-1 1 1 0,-4 2-1 0,-1-1 7 16,3-1-5-16,-5 3 2 0,1-1-3 0,3-3-2 15,-5 5 1-15,4-4-3 0,-1 1 9 0,-2-1-3 16,-1 1 1-16,2-1-3 0,-3 0 0 0,1-1 2 16,2 1 0-16,0-1-1 0,0-1 0 0,0 2-5 15,3 0 2-15,1-2 5 0,1 0-2 0,0 0 1 16,2-2-1-16,-2 3 1 0,4-2-2 0,1 0 4 16,2 2-3-16,-4-1-3 0,4 0 0 0,-1-1-5 15,1 1-9-15,-2 0 0 0,3 1-5 0,0-2-5 16,1 3 0-16,-1 0-9 0,1-1-14 0,0 3 0 0,-2 0-15 15,5 4-12-15,1 1-25 0,-3-5-164 16,6 1-289-16,0-1 128 0</inkml:trace>
  <inkml:trace contextRef="#ctx0" brushRef="#br0" timeOffset="-36592.39">1832 8982 32 0,'-4'4'77'0,"2"2"-5"0,-1-1-2 16,-1-2 14-16,0 4-6 0,0-4-6 0,2 0 4 16,-2 1-1-16,2 0 0 0,-2-1-1 0,1-1 2 15,3-2-4-15,-2 5 0 0,2-5 4 0,-4 3-8 16,4-3-7-16,-3 4-2 0,3-4-5 0,-2 1-7 16,2-1 2-16,0 0-7 0,0 0-3 0,0 0-5 15,-2 4 2-15,2-4-7 0,0 0-6 0,0 0 2 16,0 0-2-16,0 0-2 0,0 0 1 0,0 0-1 15,0 0 6-15,0 0 5 0,0 0 7 0,0 0-2 16,0 0-1-16,0 0-7 0,0 0-2 0,9-13-3 16,-5 8-4-16,0-1 3 0,4-3-4 0,2 2-3 15,0-6-1-15,4 1-4 0,2-1 0 0,5-5-2 16,2 1 3-16,-1-2-2 0,4 0 0 0,-1 1-3 16,2-1-1-16,-3-1-1 0,3 0 1 0,-3-1-3 15,1 5 1-15,0-1-2 0,-2 3-1 0,0-1 3 16,-5 5-1-16,-1 0 0 0,-3 2-2 0,-3 0-1 0,-2 4 4 15,-2 0 0-15,-1-1-2 0,-2 1-2 16,1 3 1-16,-1-1-1 0,-1 0 1 0,1-1-1 16,-4 3 0-16,4-3-5 0,-4 3 2 0,4-3-2 0,-4 3-4 15,4 0 0-15,-4 0-5 0,0 0 0 0,0 0-1 16,0 0 0-16,0 0 6 0,7-1-2 0,-7 1 3 16,0 0-1-16,0 0 0 0,0 0-2 15,8 0-6-15,-8 0 4 0,0 0 1 0,0 0-3 0,0 0 1 16,0 0-3-16,0 0 7 0,0 0-2 0,0 0-2 15,0 0-2-15,0 0-7 0,0 0-17 0,0 0-11 16,0 0-2-16,0 0 0 0,0 0-14 0,-23 1-13 16,19 0-14-16,4-1-17 0,-11 3-113 0,2-1-241 15,1-2 106-15</inkml:trace>
  <inkml:trace contextRef="#ctx0" brushRef="#br0" timeOffset="-36042.39">2135 8674 122 0,'0'0'147'0,"0"0"-10"0,0 0-3 15,0 0-4-15,0 0-8 0,0 0-10 0,0-10-7 16,0 10-12-16,0 0-7 0,1-7-10 0,-1 7-7 16,0 0-9-16,0 0-3 0,0-5-12 0,0 5-4 15,3-5-3-15,0 5-5 0,4-5 1 0,-2 0-6 16,4 0-2-16,5 0-5 0,-5-2 0 0,7-2-2 16,0-1-2-16,0 1-1 0,2 1-3 0,1-2 0 0,-2 3-6 15,-2-2 3-15,2 1 0 0,-3 3-4 0,-5 0 1 16,4 1-4-16,-3-1 0 0,-5 2-3 0,3 0 5 15,-2 2-4-15,2 0-2 0,-3 1 1 0,3 0 0 16,-8 0 2-16,12 2-5 0,-5 2 1 0,-5 2 2 16,4-1-1-16,-1 2-3 0,0 3 1 0,-2 1 3 15,-1 0 2-15,-2 1-1 0,0 0 0 0,1 0 0 16,-2 1 1-16,-2 6-1 0,0-8 1 0,0 0-3 16,-1 2-1-16,2-2 1 0,-1 1 1 0,-3 3-3 15,2-4 4-15,1 0-2 0,-3 0 4 0,2-1-1 16,-1-1-4-16,1 1 5 0,0 2-4 0,4-4 3 15,-1 4-2-15,2-6 2 0,-2 5 3 0,2-2 10 16,-1 0 4-16,0-1 1 0,0-3-1 0,0 2 1 16,0 0-5-16,0-1 4 0,0 1 0 0,0-2-1 15,0 2-3-15,0-2 0 0,0 3 2 0,0-2-2 16,0 1 1-16,-1 1-2 0,0-3-15 0,-2 2-30 16,-1-2-31-16,3 0-28 0,-4 2-37 0,1-5-177 15,-1 0-327-15,1 0 145 0</inkml:trace>
  <inkml:trace contextRef="#ctx0" brushRef="#br0" timeOffset="-24995.39">1337 9251 26 0,'2'-4'91'16,"0"0"-14"-16,1 0-3 0,-2 0-5 0,0 0-1 16,1-1-11-16,-2 5-4 0,2-6-1 0,-2 1 0 0,0 3 1 15,3-3-1-15,-3 5-2 0,-3-7-8 0,3 7-2 16,-2-7 2-16,-1 5 0 0,3 2-6 0,-5-4-2 15,5 4 3-15,-3-4 4 0,1 1-9 16,2 3 8-16,-4-5-7 0,4 5 4 0,-4-2-2 0,4 2-6 16,-5-2 0-16,5 2-7 0,-5-3 1 0,5 3-1 15,-5-3-8-15,1 1 3 0,4 2-2 0,-5-2-4 16,5 2 3-16,-5-2-1 0,5 2 7 0,-9-2-2 16,9 2-1-16,-4-4 0 0,4 4-9 0,-5-1 1 15,5 1-4-15,-9 0 3 0,9 0 1 0,-9 0-1 16,1 2-2-16,8-2-7 0,-10 5 5 0,5-3 1 15,-2 2-6-15,0-1 0 0,1 0 9 0,0 0-3 16,1 1 1-16,0 3-4 0,-2-4 2 0,2 1 4 16,-1 0-5-16,2 2-3 0,-1-1 11 0,0 2-2 15,-1-2 10-15,2 0-7 0,-1 1 4 0,1-1-4 16,2 3-6-16,-4-3 8 0,2 3-2 0,0 0-1 16,1 1 2-16,-2 2 2 0,4-6 7 0,-3 3-2 15,0 2 2-15,0 1-3 0,3-3-1 0,-1 3-2 0,1-2 1 16,0 2-2-16,1-1 3 0,-1 0-5 0,-3 1 1 15,8-1 2-15,-4 0-1 0,0-1 2 16,2-1 0-16,1 3 4 0,-2-1 2 0,4-3 3 0,-1 4-1 16,0-4-5-16,4 2-2 0,0-2 6 0,1-1-4 15,0 0 3-15,1-2-3 0,1 1-1 0,0 0-1 16,2-1-1-16,0-2 0 0,-2-1-2 0,2-1-1 16,5-1 0-16,-4-1-2 0,-1-2 1 0,2-1-5 15,-2-1 2-15,5-1-2 0,-4-1 3 0,-3 1-2 16,0-2 1-16,1-5-2 0,-5 6 0 0,2-4 1 15,-3 2-5-15,2-2 2 0,-4 1-4 0,-1 0 2 16,-1-1 1-16,-2 0-3 0,0 1 2 0,0-2-1 16,-4 3-2-16,1-4 2 0,-2 2 2 0,-1 2 4 15,1-3-1-15,0 2 2 0,-1 0 6 0,-2 0 2 16,1 1-2-16,-2-2-1 0,-1 3 0 0,2 0 3 16,1 1-4-16,-2 0-2 0,0 1-1 0,0 2-1 15,0-1 0-15,1 1-2 0,2 4-2 0,-3-2-9 16,4 1-21-16,-3 2-19 0,8 0-27 0,-13 5-33 15,7-2-28-15,2 4-24 0,0-2-37 0,-1 4-142 0,0-1-363 16,0-1 161-16</inkml:trace>
  <inkml:trace contextRef="#ctx0" brushRef="#br0" timeOffset="-23930.39">1431 9378 105 0,'-3'-2'190'0,"3"2"-17"15,-5-6-13-15,5 1-12 0,0 5-12 0,-1-4-12 16,-1 1-11-16,2 3-11 0,2-5-8 0,-2 5-12 16,0 0-7-16,1-6-9 0,-1 6-4 0,0 0-7 15,0 0-5-15,-4-4-9 0,4 4-2 0,0 0-4 16,0 0-5-16,0 0-2 0,0 0-6 0,0 0-1 16,0 0-4-16,0 0 1 0,0 0-3 0,0 0 1 15,0 0 1-15,0 0-1 0,0 0 0 0,0 0 7 16,9 13-2-16,-8-6 2 0,3-2 0 0,-1 0 0 15,-1 3 1-15,1 0 3 0,1 0-7 0,-1 2 2 16,1 1 0-16,2-1-4 0,-3 0-2 0,1 1 2 16,-1-3-2-16,-1 4-4 0,2-5-1 0,0 1-1 15,-3-3 1-15,3 2 0 0,-3-4-1 0,3 1 1 16,-1-1-3-16,-2 0 2 0,-1-3 6 0,4 5-4 16,-4-5 4-16,0 0-5 0,0 0-1 0,15-8 1 15,-11 3-1-15,5-2-1 0,-1 1-1 0,0-3-2 0,-1 2-2 16,1-1-2-16,-3-2-6 0,2 1 2 0,-4 1-1 15,2 2-1-15,-1-1 3 0,0 1 1 16,-2-1 2-16,1 3-4 0,-2-1 1 0,2 2-1 0,-2-2 1 16,3 4 1-16,-3-3 1 0,2 0-2 0,-3 4 0 15,1-4-1-15,-1 4 1 0,1-4 1 0,-1 4 2 16,1-4-4-16,-1 4 2 0,2-5 4 0,-2 5-4 16,0 0-1-16,0 0 2 0,1-3-1 0,-1 3 2 15,0 0 3-15,0 0-4 0,0 0 3 0,0 0-4 16,0 0-2-16,0 0 0 0,0 0 0 0,0 0 2 15,0 0 1-15,0 0-4 0,-10 10 2 0,8-5 4 16,0 0-5-16,1 2 0 0,0 0 3 0,-1 0-2 16,1 1-1-16,-2-1-2 0,2 4 5 0,1-6 0 15,0 3-4-15,1-1 1 0,1-2 4 0,0 3-2 16,1-4 5-16,0-1-5 0,1 6 3 0,0-7-1 16,3 1 2-16,-1 0 1 0,0-3 0 0,3 0-4 15,2-1 3-15,0-1 8 0,0 2-9 0,1-5-2 16,-2 0 2-16,0 1-3 0,2-3-5 0,2-1-5 0,0 0 0 15,-1-3 0-15,0 1-1 0,-6-2-5 16,3 3 4-16,-2-5-3 0,-3 3-1 0,0 0 4 16,-1 0-3-16,-2-1-2 0,-1-3 0 0,-1 1 4 15,-1-1-1-15,-2 1 1 0,0 0 0 0,1 3 3 0,-1-7 1 16,-2 9-1-16,0-3 1 0,1 1 0 0,-2 0 7 16,2 3 7-16,2 1-1 0,-2 1 4 15,0-2 1-15,0 2 0 0,0 3 4 0,3-3-1 0,-4 3 4 16,4 0-2-16,-2 1-4 0,3-2-5 0,0 4-4 15,0 0 2-15,-4-4 0 0,4 4-1 0,0 0-1 16,0 0 1-16,-9 11-1 0,9-6-1 0,-1 4 0 16,-3-3 0-16,4 2 2 0,0 2 5 0,0 1 3 15,0 0-2-15,-1 1 2 0,2 1 7 0,-1 4 2 16,5-1-2-16,-2-1 3 0,-2 0 0 0,3 1 5 16,-3-2-5-16,3 0 0 0,0-2-3 0,1 0 1 15,0-1 1-15,0 4-1 0,2-5-3 0,-2-1 1 16,3 1-3-16,-1 1 1 0,-2-1-3 0,4-3-1 15,-4 1 1-15,3-1-1 0,-4-2 1 0,2 4-3 16,0-3-2-16,-2-2-3 0,2 3-13 0,0-3-18 16,-3 1-16-16,1-1-14 0,-1 1-7 0,0-1-6 15,-1 2-9-15,-1 1-17 0,-1-3-9 0,0 1-21 16,-1 0 1-16,1 2-9 0,-4-2-7 0,3-2-20 0,-4 2-103 16,0-2-288-16,-1-1 128 0</inkml:trace>
  <inkml:trace contextRef="#ctx0" brushRef="#br0" timeOffset="-23738.37">1722 9399 129 0,'5'-2'183'15,"-1"-3"-11"-15,5 1-17 0,1-2-12 0,3 2-12 16,3-2-15-16,2 2-11 0,-1 0-13 0,0-2-26 15,0 4-35-15,0-1-32 0,1 0-37 0,-5 0-41 16,1-1-123-16,-4 3-217 0,4-2 97 0</inkml:trace>
  <inkml:trace contextRef="#ctx0" brushRef="#br0" timeOffset="-23357.39">2033 9327 47 0,'0'0'189'0,"-7"-2"-20"0,7 2-12 0,-6-1-21 15,6 1-12-15,0 0-12 0,-12 3-10 0,8-1-8 16,1 2-9-16,-1-1-8 0,-1 0 0 0,-2 1-3 16,3 0-1-16,1 2-6 0,-1-3-8 0,0 1 0 15,0 1 6-15,3 2 0 0,-2-1-4 0,2 1-7 16,1 0 0-16,0 0-1 0,1 1-4 0,3 0-3 0,0 1-5 15,5-1-3-15,-1-2-3 0,3 3-3 0,-1-3-4 16,2-1 1-16,-1 4-4 0,5-4-5 16,-5 2-4-16,1 0-3 0,-2-1-3 0,0 0-3 15,-5-3-1-15,0 2-2 0,0-3-5 0,-1 1 1 0,1 0 7 16,-3 1-4-16,-2-4 1 0,-3 4 0 0,-2-1 2 16,0-1 7-16,1 1 2 0,-5-1 5 15,0 1 0-15,0-3-2 0,1 2-2 0,1-1-2 0,0 0 2 16,0 0-2-16,2 1-3 0,5-2-7 0,-7 1-15 15,7-1-25-15,-6 0-28 0,6 0-15 0,0 0-25 16,0 0-31-16,0 0-41 0,0 0-163 0,15-8-366 16,-7 4 161-16</inkml:trace>
  <inkml:trace contextRef="#ctx0" brushRef="#br0" timeOffset="-23130.39">2208 9437 61 0,'0'0'220'16,"0"0"-18"-16,0 0-26 0,0 0-13 0,0 0-15 16,0 6-10-16,0-6-15 0,3 7-12 0,0-4-9 15,-2-2-6-15,2 3-9 0,-1 2-10 0,1-1-4 16,-2-3-9-16,1 1-8 0,-1 2-5 0,1-1-4 16,2-1-3-16,-4-3-4 0,-1 5 0 0,1-5-5 0,0 5-2 15,0-5-7-15,-8 3-24 0,4-1-24 0,4-2-32 16,-10-1-30-16,4-1-30 0,-1-3-40 15,0 1-145-15,-1-4-321 0,-6-4 142 0</inkml:trace>
  <inkml:trace contextRef="#ctx0" brushRef="#br0" timeOffset="-23001.39">2099 9244 143 0,'0'-5'202'0,"4"1"-13"0,1 0-15 0,0 1-18 15,0 1-15-15,0-1-16 0,3 2-9 0,2 2-16 16,2 2-39-16,-2-1-44 0,5 2-61 0,2 4-74 15,1-1-93-15,-5-3-228 0,6-1 102 16</inkml:trace>
  <inkml:trace contextRef="#ctx0" brushRef="#br0" timeOffset="-22258.39">2366 9339 132 0,'-4'3'147'0,"-1"2"-7"0,-4 2-14 15,4 0-8-15,0 0-10 0,-3 3-6 0,3 0-8 16,0-1-10-16,0 1 0 0,2 1-12 0,2-1-5 16,-1 0-3-16,0 0-9 0,4-1-2 0,-4 1-4 15,4-5-6-15,0 5-5 0,-1-4-3 0,3-1 2 0,0 2-6 16,1-4-1-16,0 0-3 0,-1 0 0 0,4-1-3 15,-2 0-4-15,3-2-2 0,0-3-7 16,3-1-2-16,-1 1-7 0,-2-1-5 0,3-2-3 0,-1-1-7 16,-2 0 8-16,0 0-2 0,2-1 1 0,-4-3 1 15,0 1-1-15,0-2 6 0,2-4-6 0,-5 6 5 16,-2-2 2-16,2-4-1 0,-3 4 3 0,1 1-3 16,0-4 5-16,-2 3 0 0,0 1 1 0,0-2 3 15,0 4 4-15,0-2 2 0,0 1 3 0,0 1-6 16,0 1 1-16,0-1 14 0,0 2 5 0,0 2 2 15,0 0 2-15,0 0 4 0,0 0 4 0,0-1 3 16,0 6 1-16,0-6-2 0,-2 2-6 0,2 4-4 16,0-3-7-16,0 3-1 0,0 0 0 0,-3-4-5 15,3 4 0-15,0 0-7 0,0 0-2 0,-10 7-5 16,8-5 3-16,1 3-1 0,0-1-2 0,-4 2 2 16,2-1-1-16,2 1 0 0,0 1 2 0,1 1 2 15,0 1-3-15,-3 1 2 0,2 0 1 0,0 1-1 0,-1 1-3 16,4-3 3-16,-1 2-3 0,-1 1 2 0,2-2-1 15,1 2-1-15,0-4 0 0,-1 3 1 16,3-2-2-16,-1 0-1 0,2 0 1 0,0-1 1 0,-1-1-3 16,2-5 2-16,2 2 3 0,4-1-2 0,-3 0 0 15,3-3 0-15,0 0-3 0,6 0 0 0,-5-3 0 16,4-2-3-16,1 1-5 0,-2-3-12 0,-5 2-4 16,1 0-1-16,-1-2-11 0,-3-1-3 0,0 2 1 15,-2 0 3-15,-3 0-1 0,0-2 2 0,0 5 7 16,-3-3-3-16,-1 1 4 0,0 5 2 0,-1-6 6 15,-2 4-2-15,3 2 6 0,-9-1 2 0,9 1 3 16,0 0 4-16,-16 5 5 0,7-2 2 0,0 2 1 16,0 2 1-16,2-1 0 0,0 3-1 0,-2-1 0 15,4 3 1-15,-3-1-1 0,5 0-1 0,0 1 0 16,-1 3 0-16,4-3 1 0,0 1-2 0,4 2 2 16,-1-4 0-16,3 2-1 0,0 0-1 0,3 0-2 15,1-2 2-15,0 2 1 0,-1-2-14 0,0-3-19 0,0 0-26 16,0 1-30-16,0-3-37 0,0-1-52 0,0 0-205 15,-4-3-406-15,4-2 180 0</inkml:trace>
  <inkml:trace contextRef="#ctx0" brushRef="#br0" timeOffset="-21719.39">2906 9491 153 0,'0'0'234'0,"0"0"-13"0,0 0-21 16,-6-5-18-16,6 5-19 0,0 0-17 0,0 0-18 16,0 0-12-16,0 0-13 0,0 0-9 0,0 0-13 15,0 0-8-15,0 0-10 0,0 0-6 0,0 0-5 16,0 0-7-16,6 13-1 0,-3-9-6 0,-2-1-7 0,1 2 0 15,0 2-3-15,0-3-4 0,-1 4 0 0,-1-1-3 16,1-1-3-16,0 2 2 0,1-2-3 16,-1 1-2-16,2-2 0 0,-2 0-3 0,0-1-7 0,3 1-1 15,-3-2-7-15,2-1 0 0,0 0 2 0,-3-2 1 16,0 0-2-16,7 0 4 0,-7 0-4 0,0 0 4 16,8-5-3-16,-4 3 0 0,-2 0 0 15,-2 2 0-15,5-5 1 0,-5 5-1 0,1-4-1 0,-1 4 0 16,4-4-4-16,-4 4-1 0,4-2-1 0,-4 2 4 15,0 0 1-15,13 4 2 0,-7-1-2 0,2 0 6 16,-3-1-5-16,5 1-1 0,-1-2 2 0,-1 0-2 16,-2 1 4-16,2-1-3 0,2 0 3 0,-1-2-1 15,-3 1 3-15,1-1 0 0,2-1 0 0,-4-3 5 16,0 3 3-16,0-5 6 0,0-1 0 0,0-1 0 16,-2 1 15-16,-2-4 1 0,-1 2-2 0,0-2-3 15,-3 2 8-15,2-1 1 0,-2-1-3 0,0 4 0 16,0 3-9-16,1-2 0 0,1 2-1 0,-1 0-10 0,1 1-11 15,1-1-10-15,0 5-16 0,0 0-19 16,0 0-20-16,0 0-23 0,16 5-32 0,-9 0-23 16,3-1-30-16,3-2-40 0,-3 1-121 0,3-2-358 0,0 2 158 15</inkml:trace>
  <inkml:trace contextRef="#ctx0" brushRef="#br0" timeOffset="-21161.39">3229 9499 97 0,'-3'1'190'16,"-2"2"-10"-16,1 2-12 0,-1-2-11 0,-2 3-15 16,1-2-15-16,5 2-10 0,-2-1-9 0,2 1-8 15,-1 0-3-15,-1-1-6 0,4 3-11 0,1-1-4 16,1-3-2-16,4 2-3 0,-4-2-1 0,5 1-12 16,0-2 0-16,6-1-10 0,-4 0-1 0,2 1-6 15,-1-3-3-15,2-3-3 0,1 1-4 0,-1 0-6 16,-3-1-9-16,0-2 0 0,-1 0-7 0,-2-2-3 15,-2 2 0-15,-1-1-5 0,-2-2 2 0,-1-1-2 16,-2 1-1-16,-5-1 4 0,1-1-5 0,-2 2 0 0,-3-1 0 16,-5 1 0-16,2-2 3 0,-1 5 5 15,-3-1 4-15,1-1-1 0,0 6-3 0,-3-3 4 0,4 4-2 16,2 0-1-16,3-1 1 0,-3-1-3 0,7 2 0 16,0 2-3-16,1-1 4 0,5-1-2 15,-4 1 2-15,4-1-2 0,0 0-2 0,0 0 5 0,16 3-3 16,-3-3 3-16,3-2-4 0,2 1 0 0,0 0-8 15,-4 0-4-15,-1 1-3 0,2-3-6 0,-2 3 0 16,1 1-2-16,-2-1 1 0,-1 2-4 0,2 0 3 16,-3 2 0-16,0 0 0 0,0 3 5 0,-1-4 3 15,-1 8-3-15,0-3 6 0,-2 1-1 0,1 0 0 16,-1 0 1-16,-1-2-2 0,-1 0 5 0,2-1-2 16,-2 0 4-16,0-1-3 0,0 0 3 0,-3-3-2 15,3 2 4-15,-4-3 2 0,4 2 6 0,-4-3 9 16,1 2 6-16,-1-2-1 0,0 0 3 0,0 0 1 15,10-6 6-15,-10 2 6 0,4-1 2 0,-3-2 4 16,-1 1 0-16,0-2-1 0,0-1 5 0,-1-2-2 16,0 1-3-16,-2-1 0 0,-1 1 6 0,3-2-7 15,-4 0 0-15,4 2 1 0,1 0-7 0,-3 1-5 0,3-2-5 16,3 2-3-16,-2 0-15 0,4-1-27 0,4 1-34 16,0 2-34-16,0 1-46 0,5 1-30 0,3-2-56 15,-2 0-178-15,3 0-429 0,0 1 191 0</inkml:trace>
  <inkml:trace contextRef="#ctx0" brushRef="#br0" timeOffset="-20908.39">3598 9303 137 0,'-6'2'181'0,"2"3"-17"0,0-1-14 0,3 1-12 16,-1 1-2-16,2 3-6 0,3 0-12 0,-1 2-10 15,2 0-13-15,0 2 3 0,1 2-4 0,1 1-8 0,1-1-5 16,-2 1-5-16,2-1 1 0,4 2 5 16,-6 0-1-16,-1-3-9 0,1 1-8 0,0-2-5 15,0-2-8-15,-1 1-4 0,-3-1-4 0,3 0-2 16,-4 0-4-16,4 0-4 0,-4-2-4 0,4 0-18 0,-3-3-36 16,-1 1-40-16,3-2-46 0,-2-2-37 0,2 1-37 15,-3-4-147-15,0 0-357 0,10-2 158 0</inkml:trace>
  <inkml:trace contextRef="#ctx0" brushRef="#br0" timeOffset="-20694.39">3782 9482 36 0,'0'0'227'0,"0"0"-17"16,0 0-20-16,0 0-18 0,0 0-21 0,0 0-18 15,0 0-11-15,0 0-10 0,-9 10-11 0,5-3-10 16,0 0-4-16,-2 0-13 0,1 0-6 0,-1 1-7 15,0 2-4-15,0-1-7 0,3-1-5 0,-1-2-6 16,2-1-2-16,1 2-1 0,1-2-4 0,-3 0-3 16,6-2-1-16,-1 1-1 0,1-1-2 0,2-1-6 15,4 1-18-15,-2-3-37 0,4 0-42 0,-1-4-55 16,3 3-203-16,-4-5-363 0,0 4 160 0</inkml:trace>
  <inkml:trace contextRef="#ctx0" brushRef="#br0" timeOffset="-19733.38">1415 9971 19 0,'-1'-6'259'0,"1"6"-6"0,0-6-16 0,0 6-26 16,0 0-22-16,0-3-24 0,0 3-16 0,0 0-12 16,0 0-15-16,6 12-13 0,-2-5-14 0,0 3-5 15,3 2-8-15,-1-2-6 0,4 7-12 0,-5-1-6 0,0 1-5 16,3-2-2-16,-3 2-6 0,0 0-7 15,-1-5-3-15,0-1-2 0,0-2-3 0,-3 0-4 16,0-4 0-16,2 2-1 0,-3-2 1 0,4-1 6 0,-4 0 3 16,0-2 5-16,0-2 2 0,0 0-4 0,0 0-3 15,0 0-4-15,0 0-1 0,-9-13-2 16,6 7-1-16,2-5-3 0,-3 2-3 0,4 1-4 0,-1-2-3 16,-2 1 0-16,2 0 0 0,2 1-5 0,-1 1 2 15,4 0-6-15,-3 2 3 0,3-1-6 0,0 1 1 16,1 1 1-16,5 2 3 0,1-3-8 0,-5 3 3 15,8 2 0-15,-5-3 2 0,6 3-4 0,3-2 2 16,0 3 1-16,-1-2-2 0,1-2-3 0,-2 3 4 16,2-2 3-16,1-1-4 0,-6 1 5 0,0 0-2 15,2-1 0-15,-3-1-2 0,-1 2 4 0,-2-2-4 16,-2 0 0-16,-2-1-1 0,-1 0-3 0,0-2 4 16,-2 0-1-16,-4 2-1 0,1-3-3 0,-2 2 1 15,0 0 1-15,-1-1 0 0,-1 0-3 0,1 4 2 16,-1-4-3-16,1 2 2 0,-2 3-2 0,1 0 0 15,0 2 0-15,5 0-1 0,-13 4 0 0,4-1 3 16,0 3-3-16,1 3 3 0,3 0 3 0,-5 1 2 0,2 5 1 16,0-2-1-16,2 1 3 0,-1-1 0 15,1 2-2-15,3-2 3 0,1-3 5 0,1 1-3 16,1-1-1-16,3-1 3 0,-1 1-1 0,-1-1-1 0,5-1-3 16,-2-1 6-16,0-2-4 0,0 3 3 0,4-4-1 15,-2 1 0-15,4-2-3 0,2-1-1 0,1 1-8 16,-2-4-17-16,2-1-19 0,5 0-23 0,-1-2-25 15,3 2-26-15,-2-3-22 0,-1 0-35 0,3 1-15 16,-2-2-20-16,1-2-180 0,-2 2-415 0,-2 1 184 16</inkml:trace>
  <inkml:trace contextRef="#ctx0" brushRef="#br0" timeOffset="-19466.39">1930 9815 86 0,'0'0'201'0,"0"0"-15"0,-5-2-22 0,5 2-17 15,0 0-16-15,0 0-9 0,0 0-16 0,0 0-1 16,0 0 4-16,-1 13-7 0,6-4 4 0,-5 0-7 16,1 1-3-16,2 0-8 0,-2 2 11 0,3 5 0 0,0-3-5 15,1 5-4-15,0-2-6 0,-1-1-5 0,2 2-6 16,-2-1-5-16,4 0-9 0,-3 0-5 0,0-2-4 15,3 2-5-15,-3-3-2 0,0 3-8 0,-1-5-23 16,1 0-27-16,-1-2-30 0,1 0-25 0,1-2-36 16,-1-1-32-16,2-1-34 0,-2-2-209 0,2-4-413 15,1-1 182-15</inkml:trace>
  <inkml:trace contextRef="#ctx0" brushRef="#br0" timeOffset="-18539.39">2186 10011 152 0,'0'0'183'0,"-10"7"-16"0,2-3-2 0,2 0-6 16,-2 1-9-16,0 4-6 0,1-2-6 0,-4 3-8 16,5-1-8-16,-2 1-11 0,2 0-14 0,0-3-7 15,3 1-6-15,0-3-10 0,2 0-4 0,-3 2-7 0,4-2-3 16,0 1-9-16,0-3-3 0,4 0-6 0,-3 0 0 15,-1-3-13-15,12 1-15 0,-4-2-17 16,3-2-17-16,-2-1-17 0,4-1-17 0,-3 0-9 0,-1-1-5 16,4 1-4-16,-4 1 12 0,0 1 3 0,-3 0 3 15,0-1 6-15,0 2 7 0,0-1 4 0,-1 3 3 16,1-2 5-16,-6 2 2 0,9 2 0 0,-9-2 3 16,8 2 8-16,-1-1 0 0,-4 1 3 0,4 1 5 15,0-2-1-15,1 0 13 0,3-1 2 0,2-1 2 16,5-4 2-16,-1 1 3 0,-2 0-3 0,2-6-2 15,-2 4 2-15,2-5-5 0,-2 0 0 0,-1-2 3 16,-4 3-2-16,-1-2-1 0,-1-5 0 0,-4 7 7 16,-2-2 1-16,-2 2 7 0,-1-4 6 0,-2 4 11 15,-3-3 4-15,-2-1 1 0,-3 3 4 0,2 1 11 16,0-1 13-16,-1 3 0 0,0 2-3 0,-2-1-6 16,2 5-6-16,1-3-5 0,4 3-5 0,-3 1-3 15,-1 2-5-15,3 1-5 0,-1 1 0 0,2 1 1 0,1 0 1 16,-2 5-3-16,1-1-3 0,5 3 4 0,-4 0 1 15,4-1 0-15,-4-2 2 0,4 7 1 16,-1-1 4-16,4 0 2 0,0-3-5 0,1 0-1 0,0 1-3 16,5 3-2-16,-7-3-2 0,5 2-3 0,-1 2-1 15,2-1 0-15,1 0-4 0,-4 0-3 0,3 2-1 16,-4-3-1-16,2 3-9 0,-5-5-14 0,3 1-20 16,0-1-20-16,-3 1-22 0,-1-2-24 0,3-2-17 15,-6-2-22-15,3 0-5 0,0-1-7 0,-1-4-12 16,-3 2-6-16,4-4 15 0,0 0 8 0,0 0 11 15,-14-8 17-15,13 2 12 0,-6-3 21 0,2-2 13 16,-1-1 12-16,-3-2 13 0,5 2 23 0,0 0 15 16,-1 1 16-16,0 0 8 0,1 3 14 0,4-3 15 15,-6 3 14-15,5 2 10 0,-1 1-2 0,1-3-6 16,4 4-6-16,-1-1-4 0,3-2-9 0,-1 2 5 16,1 2-1-16,5-4 4 0,3 5 3 0,-3-2-3 15,3 0 0-15,5 0-1 0,0-1 1 0,2 2-4 0,-1 1-4 16,2-4-3-16,-2 2-7 0,2 0-3 0,-3 1-4 15,-2 0 0-15,-2 0-2 0,0-1-5 16,-1 3 1-16,-3-2-4 0,-1 2-3 0,-1 0-2 0,-3 1 2 16,4-3-1-16,-9 3-2 0,7-1-2 0,-3-1-3 15,-1 0-1-15,-3 2 1 0,4-4-4 0,-4 4-3 16,2-3 3-16,-2 3-2 0,0 0-1 0,-2-5 0 16,2 5-3-16,0 0 2 0,0 0-3 0,0 0 1 15,0 0 1-15,-18 7-1 0,13-5 2 0,-2 3 2 16,1 0 5-16,0 2-2 0,-5 1-3 0,4 1 4 15,0-1 3-15,1 0 0 0,-2 3 5 0,3-4 3 16,1 3 1-16,3-1-5 0,-3-1 4 0,3-1-2 16,1 3 1-16,0-1-1 0,1-2 3 0,3 2-1 15,0-3-3-15,2 1 0 0,3 0-1 0,-1-1-3 16,2 1-3-16,-1-3-14 0,4 1-23 0,-1-2-29 16,0-1-37-16,0-2-37 0,7 0-48 0,-1-2-81 15,-3-3-133-15,3 0-425 0,-1-2 188 0</inkml:trace>
  <inkml:trace contextRef="#ctx0" brushRef="#br0" timeOffset="-18124.39">2843 10076 116 0,'-17'8'215'15,"7"-3"-15"-15,-3 1-17 0,4 0-13 0,1 1-17 16,3 0-14-16,-1-4-12 0,3 4-9 0,1-2-14 15,2 0-13-15,1-1-5 0,0 0-6 0,7-3-8 16,-3 2-4-16,3 0-12 0,2-3-4 0,0 0-1 16,2-3-6-16,-2-1-3 0,4 0-7 0,-2 0-4 15,2-2 0-15,-3-3-1 0,4-1-5 0,0-1-3 16,-4-2-5-16,2-1 0 0,-3-1 0 0,-1-2-3 16,-3 3 2-16,-1-5-4 0,-1 5-9 0,-4-3-3 15,-1 0-1-15,-3 1 0 0,2 0 0 0,-1 6-3 16,-6-1 0-16,4-2 4 0,-4 2-4 0,0 3 2 0,-1 0-3 15,0 2 9-15,-1-2 3 0,-3 3 4 16,2 0 14-16,-2 1 9 0,1 1 8 0,-1 0 4 0,1 3 1 16,4 0-4-16,-4 0 1 0,4 1-7 15,4 4-2-15,-5 1 2 0,5 2-2 0,1 1 7 0,1 2-1 16,1 2-5-16,2 5 0 0,5 1-4 0,0 0-5 16,5-1 5-16,3 6-6 0,0 0 0 15,4 0 0-15,-2 0-4 0,-1-3-3 0,1 3-4 0,-1-3 2 16,-2-5-22-16,-3 1-36 0,1 0-26 0,-4-2-43 15,1-3-53-15,0-3-42 0,-2 1-241 0,-1-3-481 16,-1-3 214-16</inkml:trace>
  <inkml:trace contextRef="#ctx0" brushRef="#br0" timeOffset="-17460.39">3307 9815 140 0,'0'0'196'0,"-6"2"-11"15,6-2 7-15,3 5 3 0,1 0-9 0,0 0-1 16,3 2-4-16,5 5-11 0,1 1-13 0,-1-1-13 16,2 2-15-16,-2 0-12 0,2 1-13 0,-4 0-7 0,3 2-12 15,-4 0-4-15,-3-3-7 0,1 4-8 0,-1-1-7 16,-2-2-6-16,-3 1-6 0,-1 1-3 0,0-1-7 15,-5-4-11-15,0 5-7 0,0-4-15 0,0-1-17 16,-3-3-11-16,-2 1-4 0,1-4-9 0,0-2-10 16,2 0-4-16,-4-3-10 0,2-1 3 0,-1-3-2 15,-2-2 0-15,2-2 10 0,1 0 11 0,0-2 1 16,3 1 1-16,1 0 5 0,2-2 4 0,1 2 11 16,0-2 5-16,1 0 7 0,4 2 8 0,1 3 8 15,1-4-4-15,1 3 2 0,4-1 5 0,0 2-5 0,3 1-1 16,0 2 1-16,1 0-2 0,3 1 5 0,-1-1-4 15,5 4 1-15,-6-1-5 0,-1 3-2 16,-1-1 3-16,1-2 1 0,-5 3 2 0,5 0-1 0,-5 0 3 16,1 0-1-16,-1-3 3 0,-4 0 0 15,0 1 7-15,0-1 13 0,-1 0 5 0,-4-1 5 16,10-4 2-16,-4 2-3 0,0-1-2 0,2-5-5 0,-2-1-3 16,0 2 8-16,2-2-1 0,-4-4-2 0,-1 4 2 15,0-1-3-15,0-4-3 0,-3 4-5 0,0-2 7 16,0 0-2-16,-3 4 2 0,0-2 4 0,0 1-1 15,-1-1-1-15,-1 7-5 0,1-6-6 0,-1 4-2 16,1 1-1-16,2 1-9 0,-1 1-25 0,1-1-24 16,2 3-26-16,0 0-42 0,0 0-53 0,0 0-67 15,-7 11-235-15,7-10-496 0,0 4 219 0</inkml:trace>
  <inkml:trace contextRef="#ctx0" brushRef="#br0" timeOffset="-16778.39">1884 10624 43 0,'-1'-3'219'0,"-2"-1"-8"15,2 1-13-15,1 3-6 0,0-8 2 0,-1 3-10 16,1 1-12-16,0-1-17 0,-1-2-9 0,2 2-5 16,-1 2-9-16,1-3-16 0,-1 2-7 0,0 4-8 15,0-6-10-15,0 6-9 0,0 0-7 0,0-3-12 16,0 3-9-16,0 0-4 0,0 0 2 0,-9 10-3 15,4-3-5-15,0 0 0 0,-3 5-2 0,2-2-2 16,-2 0 1-16,-1 5-4 0,3-4-2 0,2 1-2 16,-1-3 1-16,2 7-8 0,2-7 1 0,0 0-4 15,3-1-2-15,2 3 2 0,1-1-3 0,3-4 5 16,2 1-6-16,0-2-4 0,6 0-1 0,3-6-13 16,1 2-22-16,1-1-21 0,1 0-33 0,-2-4-30 15,8-1-34-15,-9-3-31 0,8 0-36 0,-6-1-234 16,-2-1-476-16,0 0 211 0</inkml:trace>
  <inkml:trace contextRef="#ctx0" brushRef="#br0" timeOffset="-16334.39">2205 10522 53 0,'0'-3'158'16,"0"3"1"-16,-1-8-15 0,2 4-5 0,-2 2-10 15,1 2-11-15,0-8-8 0,0 4-10 0,0 4-10 16,0-7-4-16,-2 4-10 0,2 3-6 0,0-7-4 16,0 3-2-16,0 4-1 0,0-5 1 0,0 0-2 15,0 5 2-15,-3-3-6 0,3 3 0 0,0-5 1 16,0 5 6-16,-2-7 4 0,0 6 4 0,2 1-1 0,-4-6 2 15,3 4-1-15,1 2-4 0,-4-3 4 0,4-2 2 16,0 5 0-16,0 0 2 0,-8-1-2 16,8 1-5-16,-1-2-2 0,1 2-14 0,-4-4-4 0,4 4-7 15,0 0-8-15,0 0-3 0,0 0-7 0,0 0-3 16,0 0 0-16,5 14 1 0,-5-7-3 0,4 1 1 16,0 2 1-16,0 1-7 0,-3 1 2 15,3 0-1-15,3 3-3 0,-1-3 0 0,-1 4-4 0,-4 0 1 16,3-5 1-16,-2 1-2 0,2 3 1 0,-1-3-3 15,2 3 1-15,-3-2 1 0,1-2 0 0,-2 1-2 16,0-1 5-16,1 0-14 0,-1-1-27 0,3 0-34 16,-4 1-39-16,4-6-44 0,-3 3-41 0,3-2-39 15,-1-5-239-15,4-1-503 0,-7 0 222 0</inkml:trace>
  <inkml:trace contextRef="#ctx0" brushRef="#br0" timeOffset="-15577.39">2445 10558 8 0,'3'-7'241'0,"-3"2"0"0,0 1-1 16,0-2-11-16,1 2-7 0,-1 4-14 15,-1-6-20-15,-1 2-11 0,2 4-17 0,0 0-20 0,-1-3-18 16,1 3-15-16,0 0-10 0,0 0-8 0,-15 8-10 15,11-1-4-15,-4 1-9 0,1 0-9 0,0 2-2 16,1 1-6-16,2-2-3 0,-1 5-4 0,1-2-5 16,3 0-6-16,-3-1-1 0,3 0-4 0,-3-1-2 15,4-3 0-15,0 1-4 0,3-4 2 0,-2 4-4 16,-1-4 0-16,5 1-1 0,-1 1-4 0,0-3-2 16,2-2-5-16,-6-1-5 0,13-2-13 0,-3 0-8 15,-1-1-6-15,1-1-12 0,2-4-5 0,-1 3-2 16,1 0 5-16,-1-2 5 0,1 0-1 0,-1 1 4 0,-1 2-3 15,-1 1 11-15,1-1 3 0,-3 2-1 16,-1 1 1-16,2-1 3 0,-3 1 3 0,-5 1 5 16,13 0 1-16,-13 0 4 0,9 4 0 0,-4-3 3 0,0 3 0 15,0 0 2-15,-1-2 2 0,1 3-1 0,-2-2 1 16,2 1 2-16,-1 0 0 0,1 0 1 0,0 0-1 16,-1 1 1-16,1-3-3 0,-1-1-5 0,1 0-12 15,0 0-10-15,-5-1-11 0,13-1-6 0,-7-3-11 16,2 2-6-16,1-3-9 0,-2-2-7 0,1-1-8 15,-3-1-3-15,0 1-9 0,3-1-18 0,-2 0 3 16,1-2 1-16,-1 2 0 0,-1 1 7 0,-2-1 4 16,-1 4 17-16,2-2 8 0,0 2 10 0,-3 0 15 15,3-2 21-15,-3 2 12 0,2 2 14 0,-3-1 14 16,1-2 11-16,0 2 12 0,2-1 12 0,-3 3 13 16,0 2 8-16,0-7 9 0,0 3 15 0,0 4 8 15,0-4 7-15,0 4 6 0,-4-4-3 0,4 4 1 16,-5-3-1-16,0 1 0 0,5 2-2 0,-8 0-7 0,-2 3-1 15,4-1-7-15,-3 0-9 0,-3 3-7 16,3-3-8-16,0 5-8 0,4-2-2 0,0 0-6 16,0 1-7-16,1 2-6 0,0 0 0 0,4 1-2 0,0 2-7 15,3-3-2-15,2 2-3 0,4-2-4 0,0 2-2 16,1-3-4-16,5 3-6 0,2-1-7 0,-3-2-10 16,-1-2-3-16,-2 3 0 0,1-1-2 0,-3-3-2 15,1 1-2-15,-2 0-3 0,-2-2 1 0,-2 1-1 16,1-2 4-16,0 1 4 0,-2 3-3 0,-1-5 2 15,-1 1 5-15,-1-2 1 0,0 0 2 0,-6 6 0 16,1-4 0-16,0 1 0 0,-1-1 0 0,-1 0 0 16,2-2 0-16,-4 1-29 0,3 0-34 0,-2 0-47 15,3-1-49-15,5 0-49 0,-13-2-242 0,8 1-491 16,2-2 217-16</inkml:trace>
  <inkml:trace contextRef="#ctx0" brushRef="#br0" timeOffset="-15250.39">2953 10493 73 0,'-2'-3'208'0,"1"-1"-10"0,1 4-8 0,-6-5-13 16,6 5-20-16,-7-3-5 0,7 3-12 0,-12 6-10 15,6-1-7-15,0-1-1 0,-2 4-5 0,3 1-3 16,-2 0-5-16,1 0-6 0,3 3-7 0,0-2-3 15,-2 0-5-15,5 2-5 0,-1-4-2 0,3 6-8 16,1 2-6-16,-2-4-6 0,3-1-9 0,4 3 3 16,0-4-7-16,1 2-3 0,0-3-4 0,4 5-5 15,1-5-5-15,-1 3-16 0,2 0-13 0,-2-2-15 16,0-1-7-16,-4-1-7 0,0 2-6 0,0-1-5 16,-3-1 6-16,-1-2 4 0,-1-1 3 0,-4 3 3 15,0-3 0-15,-5 2 6 0,0-3 1 0,-3 1 0 16,-6 0 3-16,1-2 1 0,-1 2-15 0,0-1-37 0,-5 2-42 15,6-6-51-15,-2 3-245 0,2-2-433 0,-1 1 192 16</inkml:trace>
  <inkml:trace contextRef="#ctx0" brushRef="#br0" timeOffset="30509.27">27588 6838 37 0,'0'0'117'0,"-7"3"3"0,7-3-22 0,0 0 10 0,-6-4-14 15,6 4-17-15,-6-3 4 0,6 3-12 0,-7 0 0 16,7 0-6-16,-5-2 0 0,5 2-2 15,0 0 3-15,0 0-2 0,-10 2 2 0,10-2 1 0,0 0-5 16,0 0 2-16,0 0-3 0,-8 2-5 0,8-2-2 16,0 0 0-16,0 0-2 0,0 0 2 0,0 0-2 15,0 0 5-15,0 0-5 0,0 0-2 0,-5 1-2 16,5-1 4-16,0 0-2 0,0 0-3 0,0 0 3 0,0 0-8 16,0 0-1-16,0 0-5 0,0 0-1 0,0 0-4 15,0 0-10-15,0 0-2 0,0 0 3 16,0 0-3-16,0 0-8 0,0 0 7 0,0 0 1 0,0 0-4 15,22-3-2-15,-13 3-1 0,0 0 0 0,4 0-3 16,-2 0-1-16,3-2-1 0,-1 2 3 0,0 0 0 16,1 0-4-16,0-3 2 0,-1 3-7 0,-2-1 4 15,-2 1-3-15,1-1 4 0,-3 1 0 0,0 0-3 16,2 0 0-16,-9 0 3 0,13 0-1 0,-8-3-8 16,0 3 6-16,-5 0 1 0,10 0 1 0,-10 0-7 15,7-2 3-15,-7 2 3 0,4-1 0 0,-4 1 1 0,0 0-6 16,0 0 0-16,0 0 3 0,6-1 0 0,-6 1 1 15,0 0 0-15,0 0-3 0,0 0 2 16,0 0-1-16,0 0 4 0,0 0-2 0,8 1-1 0,-8-1-4 16,0 0 2-16,0 0 0 0,0 0 2 0,0 0-2 15,0 0 2-15,5 3-3 0,-5-3 2 0,0 0-7 16,0 0 6-16,0 0-2 0,0 0 4 0,0 0-1 16,-3 5-1-16,3-5 2 0,0 0-3 0,0 5 3 15,-2 2 0-15,1-2-1 0,-1 2 2 0,0 0 1 16,-1 0-2-16,-1 3 4 0,3 0 3 0,0 1-2 15,-3-2 2-15,1 5 2 0,-3 1-3 0,-2 2-1 0,2-3-11 16,-2 3 0-16,0-2 4 0,1 1 1 0,-1 1 3 16,4-2 1-16,-1 0 3 0,-1 1 0 0,0-1-2 15,2-2 2-15,0-2-1 0,-1-1 0 0,1-1 0 16,0 1 0-16,1-2 2 0,1 1 0 0,-2-1 0 16,2-2 1-16,0 1-1 0,0-2-2 0,-1-1 1 15,2 3-1-15,-2-4-1 0,3 1 0 0,-1-1-2 16,1-3-3-16,-1 7-17 0,1-7-12 0,-2 3-18 15,2-3-18-15,0 0-31 0,0 0-45 0,0 0-37 16,0 0-174-16,7-13-381 0,1 8 168 0</inkml:trace>
  <inkml:trace contextRef="#ctx0" brushRef="#br0" timeOffset="31076.27">27962 6945 109 0,'-9'0'138'0,"5"1"-16"0,1 2-11 0,-1-2-8 0,-2 2-12 15,2 0-5-15,-2 2-6 0,5-1-4 0,-3 1-7 16,-1-1-1-16,0 0-1 0,1 2-7 0,2 1 2 16,-1-2-7-16,-1 1-3 0,1 1-1 0,-1 1-2 15,0 0-1-15,1 0-3 0,-3-1-2 0,3 4 6 16,0-3-8-16,-1 2-3 0,1-5-2 0,1 4-7 15,-1 1-5-15,2-3 2 0,1 0-5 0,0-1 3 16,-2 2-4-16,2-2 2 0,2 1-2 0,2-2-1 0,-1 2 1 16,1-1 2-16,4-2-2 0,3 1-1 0,-2-1-2 15,4-1 0-15,-1 0 0 0,1-2-5 0,0-1 1 16,0-1-1-16,1 0 2 0,4-1-3 0,-5-1 0 16,-3 1 3-16,2-2-4 0,-2-1 0 0,-2 0 0 15,1-2-2-15,-2 2 2 0,1-3 10 0,-4 3 9 16,0-2 3-16,-3 1-1 0,1-5-2 0,-3 6 3 15,1-4 9-15,-1 1 2 0,0-1 6 0,-1-1 0 16,-2 3 9-16,1-3-1 0,-1 2 1 0,-1-2 7 16,1 4-3-16,-1-1-9 0,-2-1-1 0,3 4-9 15,-1-1-2-15,2 0-4 0,-2 2-20 0,2-1-23 0,-2 1-31 16,-2 3-32-16,1-2-33 0,-3 2-46 0,9 0-28 16,-13 0-57-16,3 0-159 0,2 1-423 0,2 0 187 15</inkml:trace>
  <inkml:trace contextRef="#ctx0" brushRef="#br0" timeOffset="33371.27">29149 6799 42 0,'0'0'136'0,"-5"4"-10"16,5-4-9-16,0 0-6 0,-4 0-10 16,4 0-2-16,0 0-7 0,0 0-7 0,-7 0 2 0,7 0-5 15,0 0-4-15,0 0-12 0,0 0-5 0,-5 1-4 16,5-1-3-16,0 0-2 0,0 0-9 0,0 0 2 16,0 0-4-16,0 0 0 0,0 0 4 0,0 0 0 15,0 0-2-15,0 0 4 0,-8 1-2 0,8-1 3 16,0 0-3-16,0 0 4 0,0 0 0 0,0 0-1 15,0 0 3-15,0 0-3 0,0 0 2 0,0 0-4 16,0 0 1-16,0 0-3 0,0 0-3 0,0 0-3 16,0 0-3-16,0 0-2 0,0 0-4 0,0 0-2 0,-1-5-6 15,1 5-10-15,0 0 6 0,11-5-3 16,-4 3-14-16,-1 0 0 0,0 1-3 0,6-3 1 0,-2 4-1 16,0-2 2-16,2 1 0 0,-1 1 1 0,-2 1-2 15,5-1 0-15,-5 2-2 0,2-2 1 0,1 2-1 16,-3-1 2-16,0 3-2 0,0-2 1 0,-1 1 0 15,-2-1 0-15,-1 1 0 0,0 4 1 0,2 0-1 16,-2 0-1-16,-1 3 1 0,-2-2 0 0,-2 3 2 16,-1-3-1-16,1 4 4 0,-4-1-6 0,4 2 2 15,-2-3 2-15,-1 4 1 0,-1-3-4 0,0 1 5 16,1-3-2-16,-4 3-2 0,1-2 4 0,-1-1 0 0,1 2 0 16,-3-2 0-16,1-2-1 0,2 2 1 0,-2-4 1 15,-1 4 0-15,4-5 0 0,-4 1 0 16,0 2 1-16,-1-5-2 0,2 2 0 0,1-3 2 0,-3 4-4 15,2-2 4-15,2 0-3 0,-1-2 1 0,1 0 4 16,-1 0-4-16,4-1 1 0,-3 1-3 0,1 1 0 16,5-2 2-16,-10 0 3 0,10 0-4 0,-8 0 0 15,8 0 1-15,-10 0 1 0,6-2-3 0,4 2 2 16,-10 0-1-16,10 0 3 0,-6-1-1 0,6 1 4 16,-8 0 6-16,8 0 2 0,-5-2 3 0,5 2 3 15,-4-3 2-15,4 3-2 0,0 0 0 0,0 0 2 16,0 0-7-16,-6-1 4 0,6 1-5 0,0 0-4 0,0 0-2 15,0 0 0-15,0 0-2 0,0 0 2 16,0 0 0-16,19 0-3 0,-19 0-2 0,10 1 2 16,-1-1 0-16,0 2-3 0,1-2 0 0,0 1 3 0,2 0-4 15,1 0 3-15,0 0 0 0,2 1-3 0,5-2 0 16,-1 4-1-16,-1-1-1 0,0-2-9 0,0 1-8 16,0 0-14-16,-5 0-9 0,1-1-6 0,-1-1-15 15,-3 2-12-15,-2 0-9 0,-1-1-8 0,0 0-1 16,0 0-13-16,-2-1-7 0,2 2-13 0,-7-2-15 15,11 0-19-15,-6 0-140 0,-5 0-322 0,12-2 143 16</inkml:trace>
  <inkml:trace contextRef="#ctx0" brushRef="#br0" timeOffset="34359.27">29450 6844 115 0,'0'0'109'0,"0"0"-8"16,0 0-3-16,0 0-9 0,-3-2 0 0,3 2-11 16,0 0 3-16,0 0-14 0,0 0 2 0,0 0 2 0,0 0 6 15,0 0-2-15,0 0 2 0,0 0 3 16,0 0 2-16,0 0-5 0,0 0 2 0,0 0-2 16,0 0 4-16,0 0-5 0,0 0-6 0,0 0-3 0,-4-3-7 15,4 3-2-15,0 0-3 0,0 0-2 0,0 0-5 16,0 0-1-16,0 0-6 0,4-5-6 0,-3 0-3 15,3 4-7-15,-4 1-3 0,10-4-3 0,-5 2 0 16,3 0-3-16,0 2-1 0,-3-3-4 0,5 3 0 16,-1 0-2-16,0-2-1 0,4 4-2 0,-4-2-4 15,1 3 4-15,0-1-3 0,-1 0 0 0,0 2-3 16,0-3-1-16,-3 4 4 0,1-2 0 0,-1 1 0 16,1 1-6-16,2 1-1 0,-4-2-3 0,0 1 1 0,1 0 0 15,-6-1-2-15,4 1 2 0,0 4-5 16,-2-4 3-16,0 1-1 0,-2 1 2 0,0 2 1 15,-2-1-1-15,0 0-1 0,-3 1 5 0,2 1-1 0,-2-2 1 16,1 3-2-16,0-2 3 0,-1 1-3 0,-2-2 1 16,3 0 2-16,-3 1-2 0,4-3 1 0,-3 2 2 15,3-3 1-15,-5 4-3 0,4-4 0 0,-1 1 5 16,3-2 0-16,-4 1 0 0,2-1-2 0,1 0 1 16,-1 0-2-16,-2-2 2 0,3-1 2 0,-1 1 4 15,4-2 4-15,-4 5 0 0,4-5 4 0,-4 2 1 16,4-2 4-16,0 0 3 0,-6 2 1 0,6-2 2 15,0 0-3-15,-3 3-2 0,3-3 3 0,0 0-1 16,0 0-4-16,0 0 2 0,0 0 0 0,0 0-1 16,0 0 3-16,0 0 2 0,0 0 0 0,0 0 1 15,0 0 3-15,0 0 1 0,0 0-1 0,0 0 1 16,0 0-3-16,0 0-5 0,0 0 2 0,-6-8-2 0,6 8 0 16,0-6-7-16,0 6-2 0,0-3-1 0,0-2-2 15,0 5 0-15,-1-5 0 0,1 5-3 0,0 0 0 16,-4-3-4-16,4 3 1 0,0 0-3 0,-8-3 0 15,7 2-3-15,1 1 0 0,0 0-7 0,0 0-2 16,-8-1 0-16,8 1-5 0,0 0-1 0,0 0 1 16,0 0 3-16,0 0 3 0,-10 2-2 0,10-2 2 15,-1 4 1-15,1-4 2 0,0 0 1 0,0 0-3 16,0 0 1-16,0 0 3 0,0 0-1 0,0 0 3 16,0 0-2-16,5 7 2 0,-5-7 0 0,0 0 4 15,0 0-3-15,1 2 0 0,-1-2 0 0,9 2 4 16,-4-1 0-16,2-1-2 0,-7 0-2 0,19 0 1 0,-9 0-1 15,3 0 3-15,-3 0-4 0,3 1 3 16,0 0-1-16,-2-1-1 0,1 1 1 0,0 1 0 16,-3-2 2-16,5 3-3 0,-5-2-2 0,-1-1 4 0,-3 1-2 15,1-1 3-15,-6 0 1 0,8 2-3 0,-8-2 2 16,5 1 2-16,-5-1-5 0,0 0 1 0,5 1-7 16,-5-1-4-16,0 0-14 0,8 0-18 0,-8 0-16 15,0 0-27-15,0 0-32 0,5 3-8 0,-5-3-27 16,0 0-15-16,4 0-27 0,-4 0-123 0,0 0-344 15,10 2 152-15</inkml:trace>
  <inkml:trace contextRef="#ctx0" brushRef="#br0" timeOffset="34961.27">29894 6824 50 0,'0'0'125'0,"0"0"7"16,0 0-9-16,0 0 1 0,0 0-3 0,0-4-7 15,0 4 0-15,0 0-6 0,0 0 4 0,0 0-6 16,0 0-5-16,0 0-6 0,0 0-3 0,0 0-7 0,-1-5-5 16,1 5-5-16,0 0-4 0,0 0-6 0,0 0-4 15,0 0 0-15,0 0-9 0,0 0-5 16,0 0-4-16,0 0-2 0,0 0-9 0,0 0-1 0,0 0-6 16,0 0-2-16,0 0-4 0,0 0-2 0,0 0-7 15,0 0 3-15,0 0-5 0,0 0-3 0,0 0-2 16,0 0 0-16,0 0 9 0,0 14 7 0,-3-9 1 15,2-1 0-15,1 1-4 0,0-2 1 0,-2 4-1 16,-1-1 2-16,3 0-4 0,-2 1 1 0,0-1 3 16,1 0-4-16,1 5 1 0,-2-3-3 0,2 4 0 15,2-3 0-15,-1 3-1 0,1 0-1 0,0 0 0 16,3-1-1-16,2 2-1 0,2 2 0 0,-2-1-1 16,2-4 1-16,0 4-2 0,-4-4-3 0,2 0 2 0,0 2-1 15,-2-3-2-15,-1-1-3 0,-1-1 2 16,1-1-1-16,-3-2 0 0,0 0 4 0,2 1 0 15,-1-2 3-15,-2-3 8 0,2 5 11 0,-2-2 11 0,0-3 13 16,-7 5 6-16,2-4 4 0,-1 2 2 0,-2-3-1 16,-1 0-4-16,1 0 2 0,3 0-8 0,5 0-3 15,-19 0-9-15,11 0-2 0,-1 0-6 0,-1 0-18 16,1-3-17-16,0 2-23 0,-3 1-33 0,1 0-34 16,0 0-30-16,-1 0-25 0,1 0-36 0,3 0-30 15,-3-1-217-15,2 1-467 0,2-2 208 0</inkml:trace>
  <inkml:trace contextRef="#ctx0" brushRef="#br0" timeOffset="35213.27">29931 6849 48 0,'8'-5'292'0,"2"0"-17"0,2 2-10 16,-1 1-23-16,2 0-24 0,0-2-21 0,7 3-21 16,-3-2-16-16,3 0-19 0,1 2-14 0,-2 2-12 15,0 2-12-15,0-2-16 0,-1 1-22 0,1 0-25 16,-6 1-29-16,0-1-36 0,-2 1-24 0,0 1-25 16,-1-2-32-16,-4 1-17 0,1-3-33 0,-3 4-24 15,-2-1-129-15,-2-3-333 0,0 5 147 0</inkml:trace>
  <inkml:trace contextRef="#ctx0" brushRef="#br0" timeOffset="37892.27">29497 6503 90 0,'0'0'104'0,"0"0"-12"15,0 0-5-15,0 0 3 0,0 0-7 16,1-3-3-16,-1 3-2 0,0 0-3 0,0 0-3 0,0 0-3 15,-4-4-4-15,4 4-3 0,0 0-2 0,0 0-5 16,0 0-7-16,-1-5-4 0,1 5-5 0,0 0-1 16,-4-3-7-16,4 3-5 0,0 0-6 0,-5-4 8 15,5 4-11-15,-4-1-6 0,4 1 3 0,-5-2-3 16,5 2 1-16,-8-2-1 0,3 1 0 0,5 1 4 16,-12 0-2-16,5 1-7 0,0-2 2 0,-2 1-4 15,2-1-2-15,0 1 0 0,-1 0 1 0,8 0-3 16,-17-1 4-16,11 1 4 0,-2 1-5 0,1-1 4 15,0 1-2-15,7-1-7 0,-13-1 8 0,8 1-4 16,-2 1 1-16,7-1 1 0,-12 1 1 0,6-1-3 16,-1 2 1-16,0-1 0 0,0 0-1 0,-2 0 2 15,4 1-15-15,-4 0 14 0,4 1 1 0,-4 0-1 0,1 1-1 16,-2-2-1-16,0 2 5 0,2 0-2 0,-2 1 0 16,-1-1 1-16,2-1 2 0,1 1-8 0,2-1-1 15,-2 2 8-15,-1-1-5 0,0-2 1 0,0 1 2 16,0 0-2-16,3-1 0 0,-2 2 0 0,3 0 1 15,0-2-4-15,0 3 3 0,0-3-5 0,-3-1 3 16,4 2 6-16,-1 1-4 0,3-1-2 0,-5 1 1 16,3-1-3-16,-2-1-1 0,2 2 6 0,0-1 2 15,-1 2-2-15,0-2 1 0,1 1 0 0,-5 3 8 16,3-1 4-16,-2-1-8 0,1-1 6 0,1 3-3 16,-4-4-1-16,1 1 2 0,0 3-4 0,-1-2 4 15,-1-1 1-15,2 2 0 0,1-3-3 0,0 4 2 16,1-2-5-16,0-2 4 0,1 1-4 0,0 0-2 0,0-1 0 15,3 1 0-15,-4-1-5 0,5 1 3 16,-1 0 2-16,-2 1-4 0,4 1 5 0,0-1 2 16,-3-1 0-16,0 3-1 0,1-1-3 0,2 0 4 0,-3-1-1 15,0 1-2-15,4 2-2 0,-1 0 5 0,-2-1 1 16,2-2 0-16,-1 1-3 0,-1 0-1 0,3 0 0 16,0 4 0-16,0 0 3 0,-1-3-2 0,-2 2 3 15,3-2 2-15,0 0-3 0,0 1 2 0,0 1-3 16,-1-3 3-16,2 1-5 0,-2-2 1 0,2 2-1 15,-1-1-2-15,0-1 0 0,0 3 3 0,0 0-4 16,0-3 1-16,0 2-11 0,3-2 11 0,-3 2 1 16,1-1 0-16,-1-1 7 0,0 2-2 0,3-1 1 0,-1-1-1 15,-1 2-4-15,3-2-4 0,-4 2 5 16,3-2 2-16,1 3-7 0,-3-1 7 0,0 0 0 16,-1-1-2-16,4 2-2 0,-1-3 1 0,-2 0-2 0,0 3-1 15,1-4 4-15,-2 4-2 0,2-1-1 0,-2-2-2 16,4 0 1-16,-2 0 1 0,1 1 0 15,-2-1 1-15,2 0 1 0,-1 1-2 0,1 0 5 0,-2-1-1 16,2 2 1-16,1-2 0 0,0 2-3 0,2 1 4 16,0-2-1-16,-1-1 2 0,0 1-4 0,-1-1 1 15,4 0-2-15,-4 1 3 0,3 1-3 0,-1-2 0 16,-1-1-2-16,-3 2-3 0,3-3-2 0,0 2 5 16,-1-2-4-16,-1 1 3 0,3 1 3 0,-3-3-2 15,1 1-4-15,3 1 4 0,-4 1-2 0,1-2 2 16,2 1 0-16,-1 2-3 0,0-2-4 0,0 2 8 15,3-2-2-15,-3 1-2 0,0 0 2 0,3-2 0 16,-4 1-2-16,3 1 0 0,0 0 0 0,-2-1 0 0,1 1 0 16,-2-2 3-16,5 3-3 0,-4-3 3 0,0 2-1 15,2 0 1-15,-1 0 0 0,0 0-3 16,0 0 1-16,0-2 0 0,0 1-1 0,1 1 0 0,-1-1 2 16,-1 0-2-16,2 0 2 0,-2-1 1 0,0 4-1 15,4-4-4-15,-4-1 4 0,1 0-1 0,-1 5 1 16,4-3 6-16,-4-3-7 0,1 3 4 0,1-3-5 15,-2 4 1-15,4-1-1 0,-1-1 3 0,-2-3-6 16,2 3 5-16,1-2-4 0,-3 0 6 0,2 2-4 16,2 1 0-16,2-2 4 0,-2 1-5 0,3-1 2 15,-2 0-2-15,0 1 3 0,2-3-1 0,-1 2-1 16,0 1 3-16,3-3-3 0,-4 1-6 0,3 2 6 0,-1-2-1 16,1 2 2-16,-1-2 1 0,-3 0-1 0,3 1 2 15,-4-1-3-15,2-1 0 0,0 0 1 16,-1 0-7-16,0 1 9 0,-2-1-4 0,2 0-2 0,-1 3 6 15,2-3-1-15,-2 0 2 0,-1 0-2 0,2 0 0 16,-1 0 2-16,2 3-1 0,-1-3 0 0,1 1-2 16,2-1-2-16,1 0 3 0,-4 1-4 0,4-1 2 15,-1 0 3-15,6 0-5 0,-6-1 4 0,1 2-1 16,4 0 0-16,-5-1-3 0,0 1 3 0,0-1-1 16,-2-1-1-16,-1 1-2 0,1 0 3 0,2 1 0 15,-4-2 0-15,0 1 3 0,1-1-3 0,2 0 0 16,-2 1 2-16,-1-1 1 0,3-1-3 0,-5 1 2 15,2 1 0-15,-1 0 0 0,3-3 1 0,0 3-3 16,-1-2 1-16,0-1 2 0,2 1-4 0,0-1 3 16,0 0 1-16,1 2-2 0,-1-3-2 0,1 1 0 15,-3-2 1-15,3 2 1 0,-4-1 0 0,1 2 2 0,3-3 0 16,-3 1-1-16,1 0-3 0,-1-3 3 0,-1 5-1 16,0-1-3-16,1-2 2 0,-1-2 0 0,-1 4-1 15,2 1 1-15,-1-5 0 0,0 5-8 0,-2-1 11 16,3-1-1-16,-1 0-3 0,-2 0 0 0,4-1 5 15,-2-1-2-15,0 1 0 0,-5 1 4 0,6-1 3 16,-5-2 2-16,1 0 0 0,1 3-3 0,-2-6 8 16,4 3 4-16,-4-1 5 0,2-2-1 0,-2 4-5 15,1-2-2-15,-1 3 6 0,-1-4-2 0,1 1 1 16,-1 1-1-16,1 0 1 0,-1 0-1 0,2 1-4 16,-3 2-3-16,1-4-1 0,0 3 0 0,0-3-5 15,1 0 3-15,0 0-1 0,0 1 3 0,0 0-1 16,-1-5-2-16,1 4-4 0,0-1 5 0,-1-4-2 0,3 2 1 15,-1-1-1-15,-1-1 0 0,-1 3-2 0,-1 0 2 16,3-1-1-16,-1 3-3 0,-2-3 2 16,1 3 2-16,-1 0-6 0,3-1 6 0,-6 5 2 0,4-6 5 15,-3 5-2-15,1-2-3 0,0 2 1 0,-2 0-2 16,0-2-1-16,2 0 1 0,-2 2 3 0,0 0-2 16,0 0 1-16,0-4-4 0,-2 4 3 0,2-2-2 15,-2 0 0-15,-1 1 1 0,1-4-4 0,0 0-1 16,0 3 4-16,0-3-2 0,-1 0-5 0,1 2 3 15,-2 2 0-15,2-3-1 0,-2-3-4 0,0 7 2 16,0-5 2-16,-1 1-3 0,1 4 1 0,1-4-1 16,-1 2 0-16,0-2-1 0,-2 4-3 0,2-1 4 0,-1 1-2 15,1-1 1-15,-1 1 1 0,-1 1 1 16,2-3 0-16,1 5 0 0,-1-2-2 0,2 0 1 16,-1 0-3-16,-2 1 0 0,2 0 1 0,-2 0 2 0,0 2-1 15,1-4 0-15,-1 2 3 0,1-1-4 0,-1-1-1 16,1 1 3-16,-1 0-6 0,-4-3 4 15,4 3 4-15,-4-1-3 0,-1 0-2 0,-1 1 2 0,-2-2-2 16,-4-1 1-16,2-1 1 0,-3 0-3 0,1 0 2 16,2 3-1-16,-3-2 1 0,3 2 0 0,-2-5 1 15,-1 3 3-15,0 1-6 0,0-2 2 0,-3 5-1 16,0-4-1-16,-4-1-1 0,-5 0 3 0,6-1 5 16,-4 2-5-16,-3 0 0 0,3-1 1 0,1 1 1 15,-3 2-1-15,2 0 2 0,6 3-2 0,0-2-1 16,3 3-1-16,-9-1-4 0,6 2-7 0,1 0-19 15,1 2-20-15,-3 3-25 0,-5 3-22 0,-1 3-22 16,1 2-33-16,-3-1-34 0,0 2-224 0,-5 1-446 0,3 2 198 16</inkml:trace>
  <inkml:trace contextRef="#ctx0" brushRef="#br0" timeOffset="40968.27">28390 6982 45 0,'0'0'83'0,"-1"-5"-4"15,1 5-13-15,0 0-2 0,0-5 2 0,0 5 1 16,-2-2-5-16,2 2-9 0,-2-5-2 0,2 5 7 16,-4-4-6-16,4 4 4 0,0 0 0 0,0 0 3 0,-3-4-10 15,3 4 9-15,-2-3 3 0,2 3-3 16,-2-4-3-16,2 4-3 0,-2-4-2 0,2 4-6 15,-5-2 5-15,5 2-1 0,-1-5-2 0,1 5 1 0,-2-5-2 16,2 5 0-16,-2-6-1 0,2 2-2 0,0 1 2 16,0 3-3-16,-4-5 2 0,3 1 1 0,1 4-3 15,-4-8-8-15,2 5-1 0,0 0-1 0,1-3-1 16,-1 2-7-16,0 0-1 0,0 0-4 0,0-2-1 16,-2 2-3-16,0-1-1 0,2 0 2 0,-2-1 1 15,1 2-2-15,1 0-4 0,-3-1 2 0,3 0-1 16,-4 1-2-16,3-3-2 0,-2 2 4 0,1 0 2 15,-1-3-4-15,1 4 2 0,-1-3-1 0,-2 2 2 0,2-2-6 16,0 1 6-16,-1-1-2 0,-1 2 2 16,2-2-4-16,-1 2 0 0,-2 0-1 0,-1-1 2 15,4 1-1-15,-4-1-4 0,0 2 0 0,0-3 5 0,-1 1-2 16,1 2-2-16,-2-1 1 0,0 1-2 0,2-2 4 16,0 2 1-16,-1-1-1 0,-1 2 4 0,2-2 3 15,1 4 5-15,-1-3-3 0,0 0-3 0,0-1-1 16,0 5-3-16,3-4 2 0,0 0 2 0,0 0-2 15,1 1 4-15,-2 2-2 0,2-2-4 0,-2 1-2 16,-2-1 3-16,5 0-1 0,-3 1 0 0,2 0 1 16,-2 0-4-16,2 1 5 0,0-2-7 0,-4 2-2 15,1-2-1-15,2 1 1 0,-7 1-1 0,3-1 0 16,-3 2-2-16,1-2 3 0,1 1 0 0,-3 0-1 16,1 0 0-16,3-1 1 0,-4 1-2 0,3-1 2 15,-3 0-1-15,3 2 1 0,-3-4 0 0,4 3-3 0,-3-1 3 16,-1 1-2-16,5-1 2 0,-1 2 2 0,-3-2 0 15,6 2 1-15,0-2-3 0,-3 1 1 16,4 1 0-16,6 0-1 0,-13-2 2 0,9 2-3 0,4 0 0 16,-13 0-1-16,8-1 0 0,-1 1-1 0,-2 1-1 15,-1 1 2-15,-1 1-2 0,0-1 1 0,-3 0 1 16,3 1 1-16,-1-2-3 0,-1 3 1 0,0-2 0 16,-2 0 5-16,4 1-3 0,-3-1-2 0,-1 2 1 15,1 0 2-15,-1-4-3 0,1 3 2 0,1-1-4 16,1 1 3-16,-1-1-1 0,0 2 0 0,2-1-3 15,0 0 2-15,-2 1 0 0,2-2-1 0,4 2 0 16,-6-1 1-16,6 0 1 0,-1-1-3 0,2 1-1 0,-2 2 3 16,0 0 0-16,1-1 0 0,-1 1 0 0,-3 0 0 15,5-1 0-15,-4 2 5 0,5-2-1 16,-5 1-1-16,-1 2-5 0,-1-2 5 0,2 0-5 0,0 2 2 16,0-2 2-16,2-2-1 0,1 2-2 0,0-1 2 15,-2 1-1-15,3 1 1 0,-2 1 0 0,4 0-3 16,-2 2 0-16,1-3 3 0,0 3-3 0,0 0 0 15,1 1 1-15,1 1 1 0,-2-1-1 0,3-2 3 16,-2 5-2-16,2-4-1 0,0 3 0 0,-2-2 1 16,1 2 1-16,2 1-2 0,-3-7 3 0,3 7-3 15,0-1-1-15,0-1 2 0,-1-1 2 0,1 2 0 16,0 1-2-16,1-2 3 0,-1 1-2 0,0 0 0 16,4 0 2-16,-3 0 2 0,4-1-2 0,-1 5-1 0,1-5 1 15,-1 0 1-15,2 1 0 0,5 4-1 16,-4 0 6-16,2-4-5 0,3 3-3 0,-1-2 4 15,0 4-2-15,1-4 0 0,-3 0 3 0,1 0-1 0,3-4-2 16,-6 0 3-16,4 3-3 0,-1 0-1 0,-1-4 2 16,0 1-2-16,5 0 3 0,0 0 8 0,2 2-5 15,-2-4 0-15,3 0 0 0,-1 3-1 0,3-5 3 16,-2 4 0-16,1-5-3 0,3 0 0 0,-3 5 0 16,5-3 0-16,-4-2-1 0,2 3-1 0,-1 0 0 15,2-2 3-15,-3 0-4 0,3 1 0 0,-2-1 3 16,-2-1-3-16,9 0 0 0,-7-1-2 0,3 0 2 15,4-1 0-15,-7 0 1 0,1-2-1 0,1 3-2 16,6-6 2-16,0 3-2 0,-1 0 2 0,0-2 0 16,0-2-2-16,1-3-1 0,0 3 2 0,-3-2 2 15,-7-2 0-15,5 1-1 0,2-2 0 0,-4-1-1 0,1-5-1 16,-4 3 0-16,5-4-4 0,-9 3-1 0,6-7-4 16,-3 1-7-16,-2-3-1 0,-4 6-4 0,-1-4 0 15,1-2 4-15,-4 1-2 0,-1 3 3 0,0 0-3 16,-2 0 4-16,-2-1 3 0,0 2 3 0,-1-2-1 15,-1 1 0-15,2 2 4 0,-4-2 1 0,1-3 7 16,-1 4 0-16,0-3 0 0,0 3-3 0,0-1 3 16,-2 0-1-16,2 0-1 0,-2 0 4 0,-1 0 1 15,1 3-4-15,-1-3 1 0,1 4-3 0,-2-1 4 16,2 4-2-16,2 0 1 0,-2-1-4 0,1 2 0 16,-1-1-11-16,0-1-19 0,1 4-19 0,-1 0-23 15,-1 2-39-15,1 0-59 0,0 1-224 0,-1 2-429 16,0 0 190-16</inkml:trace>
  <inkml:trace contextRef="#ctx0" brushRef="#br0" timeOffset="41899.27">27502 7645 143 0,'0'0'144'15,"-4"-5"-12"-15,3 3-12 0,1 2-8 0,-4-3 2 16,4 3-3-16,0 0-4 0,0 0-6 0,-4-2 1 16,4 2-7-16,0 0-1 0,0 0-5 0,0 0-4 15,0 0-10-15,0 0-5 0,0 0-6 0,0 0-8 16,-3-4-6-16,3 4-15 0,0 0-8 0,0 0 12 0,0 0-9 16,0 0-1-16,0 0-8 0,0 0-2 0,0 0 0 15,0 0-2-15,0 0-11 0,0 0 7 16,0 0-1-16,0 0 3 0,0 0 7 0,14-1 3 0,-3-2 0 15,2 1-1-15,2 0-2 0,6-2-4 0,-6 1 0 16,-1 2-5-16,4-1 0 0,1 2-1 0,0 2 1 16,-1-2-5-16,-6 0 2 0,-1 0-3 0,0 0-1 15,-3 0-4-15,0 0 3 0,-3 0 2 0,3 0 1 16,-8 0 0-16,10 0-3 0,-10 0-4 0,5-2 5 16,-5 2-1-16,0 0 0 0,5 3-1 0,-5-3-4 15,4 1-1-15,-4-1 0 0,0 0-8 0,0 5 9 0,0-5 2 16,-1 9 1-16,-3-3 5 0,0 2-2 0,0 1 1 15,0 1-2-15,0-1 1 0,2 2 2 0,-3 0-1 16,3 2 7-16,-2-1 4 0,1-2 2 0,-1 3 0 16,2-2-6-16,0 1 4 0,-2-1-1 0,-2 6 2 15,2-6-14-15,-1 4 1 0,-1-4-2 0,1 0 0 16,-2 1-1-16,2-4-1 0,0 2 1 0,-1-2 1 16,-1 1 0-16,3-4 2 0,0 2-1 0,1-4 1 15,0 1-2-15,2-2 0 0,-1 3-2 0,0-3 0 16,2-2 2-16,-2 3-3 0,2-3-1 0,-2 5-8 15,2-5-15-15,0 0-16 0,0 0-14 0,0 0-27 16,0 0-12-16,0 0-25 0,0 0-32 0,0 0-54 0,15-7-118 16,-7 4-348-16,-3-2 154 0</inkml:trace>
  <inkml:trace contextRef="#ctx0" brushRef="#br0" timeOffset="42425.27">27861 7596 73 0,'0'-2'200'0,"0"2"-13"0,0 0-17 15,0 0-9-15,0 0-17 0,0 0-15 16,0 0-12-16,0 0-15 0,0 0-10 0,0 0-6 0,0 0-12 15,0 0-5-15,0 0-7 0,0 0-4 0,0 0-6 16,0 0-6-16,8 9-2 0,-8-9-7 0,1 3 1 16,-1-3-3-16,3 5-2 0,-3-1 2 0,0-1-4 15,0-3 0-15,0 7-5 0,0-4 4 0,0 1 1 16,0 0 6-16,1 0-3 0,-1 1 2 0,0 0-1 16,-1-1 1-16,1 3-8 0,0-3-3 0,-1 2 3 15,1 0 1-15,-2 3-4 0,4-4-2 0,-2 7-1 16,1-7-3-16,0 5 3 0,2-4-4 0,-1 3-2 0,2 0 1 15,2-1-2-15,-2 0-2 0,3 1-4 16,0-1 4-16,2 0-6 0,0-2 2 0,-2 1 1 16,3 0-2-16,-3 0-4 0,1-2-4 0,1 1 0 0,-4 0-6 15,3-1 3-15,-3 2 1 0,0-6-4 0,-1 4 5 16,-3-2-5-16,3 2 0 0,-1-2 5 0,0-1-2 16,-3-2 2-16,3 3 2 0,-3-3 0 0,0 0 1 15,-1 7 1-15,1-7 1 0,-9 2 0 0,5-2-1 16,4 0 2-16,-12 3-4 0,6-2 1 0,-3 0-2 15,1 2 0-15,3-2 0 0,-6 2-4 0,1 0-6 16,-1 2-7-16,1-1-11 0,3-1-15 0,-2 2-15 16,1 0-15-16,-2-1-16 0,3 0-19 0,2-3-24 0,0 2-26 15,2-1-29-15,-2 1-116 0,5-3-327 16,0 0 144-16</inkml:trace>
  <inkml:trace contextRef="#ctx0" brushRef="#br0" timeOffset="42679.27">27872 7670 168 0,'5'0'158'0,"7"-2"-13"15,-1 1-14-15,0-2-11 0,8 0-14 16,-7 2-6-16,3-2-13 0,3 3-8 0,-1-3-5 15,2 3-15-15,-5-1-7 0,0 2-11 0,-1-2-6 0,-2 1-7 16,-2 0-19-16,-1 3-4 0,-2-3-9 0,1 1-10 16,-1-1 1-16,0 4-4 0,-6-4-3 0,0 6-25 15,0-3-24-15,0-3-29 0,-4 7-89 0,1-3-201 16,-2 0 89-16</inkml:trace>
  <inkml:trace contextRef="#ctx0" brushRef="#br0" timeOffset="44576.27">29353 7353 50 0,'0'0'114'0,"0"0"-3"0,0 0-8 15,0 0 0-15,0 0 3 0,-4-1-5 0,4 1 2 0,0 0-5 16,0 0 1-16,0 0-3 0,0 0-6 16,0 0-1-16,0 0-7 0,0 0-4 0,0 0-7 0,0 0-3 15,0 0-8-15,0 0-7 0,0 0-4 0,0 0-2 16,0 0-9-16,0 0-4 0,0 0-4 0,0 0-1 16,0 0-8-16,0 0-1 0,0 0-2 0,0 0-3 15,0 0-2-15,0 0-1 0,0 0-1 0,0 0-4 16,0 0 3-16,0 0-4 0,0 0-3 0,0 0 4 15,-4 5 1-15,4-5-1 0,0 0-2 0,-4 5-4 16,3 1 4-16,-2-3 1 0,1 0-3 0,-1 0-3 16,2 3 4-16,-2-3-2 0,1 1 1 0,-1 5-3 0,-1-1 0 15,2-2 0-15,-2 3 3 0,-1-2-3 16,2-1 3-16,-2 3-3 0,1 0 4 0,-1 1-1 16,1-2-2-16,2-1 2 0,-6 0 2 0,3 4-2 0,0-1-1 15,-3 0-1-15,4 1 4 0,-1 1-2 0,-5 2 7 16,4 1 0-16,1-4-2 0,-1 1 1 0,1 1 3 15,-4-1 0-15,0 1-2 0,4-2 0 0,-5 0-1 16,4 0 3-16,-2-1 1 0,0 0-4 0,-2-1 0 16,0 2 0-16,1-3-4 0,-4 4 2 0,3-6-3 15,1 1 2-15,-1 0 3 0,0 0 4 0,-1-2-2 16,0-1 0-16,-1 2 3 0,3-2-5 0,-5 1 1 16,5-3-1-16,-1 1 3 0,-2 0-2 0,0-1-1 0,1 1-1 15,0 1 1-15,2 1-3 0,-2-4 0 16,3 2 0-16,-1-1-3 0,-2 3 1 0,4-5 0 15,-2 1 0-15,2 2 0 0,-2 0-2 0,0-2 2 0,1 2 5 16,-1-1 1-16,0 0 7 0,0 1 1 0,-1 0 1 16,1-3 7-16,0 2-3 0,-2-1-2 0,1 0 0 15,-1 0-2-15,2 0-3 0,-2-1-4 0,1 3 2 16,-1 0 0-16,2-3-2 0,3 0-2 0,-2 1 2 16,1-1-3-16,-2 0-2 0,0 3 0 0,2-2-1 15,1-1 2-15,-3 0 1 0,9 0-4 0,-13 0 3 16,8 1-2-16,-4-1-2 0,9 0-1 0,-10 0 2 15,2 2-3-15,8-2 4 0,-15-2-3 0,11 4-1 16,-4-4 0-16,8 2-1 0,-9 2 0 0,9-2 2 16,-10 0-1-16,10 0-1 0,-5 0 0 0,5 0 1 15,0 0 1-15,-7-2-2 0,7 2 0 0,0 0 4 0,-6-1 0 16,6 1 5-16,0 0-8 0,-10-3 2 0,10 3-3 16,-5-1 0-16,5 1-1 0,-9-1 3 0,5 1-1 15,4 0-2-15,-10-6 0 0,5 6 0 0,1-2 2 16,4 2-1-16,-9 0 0 0,9 0 0 0,0 0 0 15,-6-1 2-15,6 1 1 0,-8-3 0 0,8 3-5 16,-7 0 5-16,7 0-2 0,-7-3-1 0,7 3-2 16,-6-2 2-16,6 2-1 0,-8-1 4 0,8 1-3 15,0 0 0-15,-9 0 4 0,9 0 2 0,-9 0 3 16,9 0 1-16,-4-2 2 0,4 2 2 0,0 0-1 16,-6-1 3-16,6 1-1 0,0 0 2 0,0 0-2 15,-9 0 2-15,9 0-1 0,-5-3 2 0,5 3-3 0,0 0 2 16,0 0-1-16,-8-2 1 0,8 2-3 0,0 0-4 15,0 0-2-15,0 0 1 0,0 0-1 0,0 0-1 16,0 0-1-16,0 0-4 0,-4-1-1 0,4 1 0 16,0 0 0-16,0 0 1 0,0 0-7 0,0 0-4 15,0 0-6-15,0 0-12 0,0 0-11 0,0 0-15 16,0 0-16-16,0-5-24 0,0 5-36 0,8-4-47 16,-3 1-30-16,3-2-203 0,-2 0-442 0,6-1 196 15</inkml:trace>
  <inkml:trace contextRef="#ctx0" brushRef="#br0" timeOffset="45459.27">28581 7640 42 0,'-3'-4'140'0,"3"4"-17"15,0 0 0-15,0 0-17 0,0 0-1 0,0 0-7 16,0 0 1-16,0 0 0 0,0 0-4 0,0 0 3 16,0 0-2-16,0 0-4 0,0 0 3 0,0 0-12 15,0 0-3-15,0 0-9 0,0 0-2 0,0 0-9 16,0 0-6-16,0 0-8 0,0 0-4 0,0 0-4 16,0 0-4-16,0 0-5 0,0 0-5 0,0 0-1 0,0 0 0 15,-7 11-3-15,5-8-2 0,-2 0-3 16,2 1 2-16,-1-1-1 0,-1 1 4 0,-1 2 0 15,-2-2 1-15,0 3 0 0,0 2 1 0,-5-1 2 0,2 1-2 16,1 2-4-16,-5-1 0 0,4-3-1 0,-5 4 1 16,2 1-2-16,2-4 0 0,0 0-1 0,-1 1-1 15,3-2 0-15,-1 2 0 0,1-2-3 0,2-1 3 16,0 1-2-16,0-2 1 0,1 0-2 0,1-2 0 16,0 0 1-16,3 1 0 0,0-3-1 0,2-1 4 15,-4 4 6-15,2-1 3 0,2-3 5 0,-6 1 0 16,6-1 2-16,0 0 2 0,0 0-2 0,0 0-2 15,0 0-1-15,-4 4 0 0,4-4-5 0,0 0 0 0,0 0-4 16,0 0 1-16,0 0-4 0,0 0-1 16,0 0-5-16,0 0 2 0,0 0 0 0,0 0-3 15,-4 1 3-15,4-1-5 0,0 0 3 0,0 0 0 0,0 0-4 16,0 0 1-16,0 0-2 0,0 0 2 0,0 0-1 16,0 0-1-16,0 0 0 0,0 0 3 0,0 0-4 15,0 0 1-15,0 0-1 0,0 0 2 0,0 0 0 16,0 0 1-16,0 0 2 0,0 0-1 0,0 0-2 15,0 0-3-15,0 0 1 0,0 0-2 0,0 0 0 16,0 5-2-16,0-5 1 0,0 0-3 0,0 0 0 16,0 0 2-16,0 0 2 0,4 3-1 0,-4-3 3 15,2 4-1-15,4-1 0 0,2-1-1 0,-1 1 8 16,-1 1-8-16,4 1-1 0,1-2 0 0,-2 2 1 16,1 0 1-16,0-1-2 0,-4 3 1 0,3-5-2 15,-1 3 1-15,-2-2 0 0,1 2-3 0,-1-1 1 0,-1-1 0 16,-1 0-1-16,2-1 3 0,-2-1-3 0,-1 1 1 15,-1 2 1-15,-2-4 2 0,4 2-2 16,-4-2 3-16,3 3-6 0,-3-3 1 0,4 0 2 0,-4 0 0 16,4 2 0-16,-4-2 2 0,0 0-2 0,7 3-2 15,-7-3 4-15,0 0-2 0,0 0-1 0,4 1 0 16,-4-1 2-16,0 0 4 0,0 0-2 0,0 0 2 16,0 0 0-16,0 0 1 0,0 0 1 0,0 0-3 15,0 0-3-15,0 0 2 0,0 0 8 0,4-6-2 16,-4 6-1-16,0-7-2 0,0 2 2 0,0 0 6 15,0 0 7-15,0-2 2 0,1-3 9 0,0-2-11 16,1 0 3-16,-2-5 0 0,0-1-4 0,1 0-2 0,-1 0-3 16,0-1-3-16,-1-7-2 0,1 1-6 0,-2 6-3 15,2 0-7-15,-1 2-7 0,0-2-13 16,1 6-11-16,0 4-13 0,-2-1-19 0,2 3-21 0,2 0-33 16,-2 3-30-16,2 0-39 0,2-1-39 0,-4 5-196 15,4-1-462-15,-4 1 204 0</inkml:trace>
  <inkml:trace contextRef="#ctx0" brushRef="#br0" timeOffset="47472.27">28642 8426 27 0,'0'0'127'0,"0"0"-14"0,0 0-7 0,0 0-5 16,0 0-9-16,0 0-1 0,0 0-8 0,0 0-1 15,0 0 5-15,0 0-4 0,0 0 3 0,0 0-3 16,0 0-13-16,0 0 14 0,0 0 2 0,0 0-4 16,0 0-1-16,0 0-1 0,0 0-4 0,0 0-3 15,0 0-8-15,0 0-4 0,0 0-9 0,0 0-7 16,1 9-3-16,-1-9-3 0,-1 4 4 0,1 0 7 0,-4 1-6 16,4 0-3-16,0 3 4 0,-1-1 0 0,0 2-8 15,-3-1-2-15,0 4-5 0,0 2 4 16,0 0 1-16,0 1 3 0,3 2-7 0,-3-2 1 0,4-1 4 15,-2 3-18-15,-1-6 1 0,2 3-1 0,1-3-1 16,0 2 3-16,0 0 0 0,0-2-4 0,-2 0 0 16,2-1 0-16,2 1 0 0,-4-4 2 0,0 0-5 15,2 0-2-15,0-1-2 0,0-1 0 0,0-5 4 16,0 7-7-16,-1-3 3 0,1-4-3 0,0 2-12 16,0-2-10-16,0 0-23 0,0 0-20 0,0 0-33 15,5 3-32-15,-5-3-44 0,10-8-56 0,-5 3-146 16,0 1-399-16,2-1 177 0</inkml:trace>
  <inkml:trace contextRef="#ctx0" brushRef="#br0" timeOffset="48067.27">28790 8456 12 0,'0'0'156'0,"-1"-5"-13"0,1 5-10 0,0 0-12 15,0 0-10-15,0 0-8 0,0 0-12 0,0 0-9 16,0 0 2-16,0 0-4 0,0 0-6 0,0 0 3 15,0 0-6-15,0 0 1 0,0 0-3 0,0 0-4 16,0 0 1-16,0 0-5 0,0 0 1 0,0 0-6 16,0 0-1-16,0 0-2 0,6 12-2 0,-6-12 0 15,0 5-3-15,0-5-5 0,0 4-5 0,0 1-1 16,0-5 0-16,0 8 6 0,0-1-4 0,2-2-1 16,-2-1-4-16,2 6 1 0,-2-3-2 0,0 1-1 0,0-3 0 15,0 2-6-15,0 0-1 0,0 3 3 16,0-3-2-16,0 0 2 0,0 0 0 0,0-1-4 15,0 2-2-15,0 0-2 0,0 0 1 0,1-1-4 0,2 0 1 16,-2 3-4-16,1-1 0 0,1-1-1 0,1 2 2 16,2-3-4-16,2 0 0 0,-3 0-2 0,3 2 0 15,-3-1-2-15,4-1 2 0,-4-2-1 0,0 0-1 16,-1 0-1-16,0-1 2 0,0-1-5 0,-1 0-1 16,-2 0 3-16,0-1-1 0,3 1 0 0,-4-3 3 15,0 0 6-15,1 5 10 0,-1-5 1 0,0 0 0 16,0 0 4-16,-9 3 0 0,4-3 5 0,5 0 2 0,-8 0-3 15,8 0-2-15,-9 1-6 0,9-1 0 0,-10 2-3 16,10-2-3-16,-5 1 3 0,5-1-11 16,-9 0-7-16,9 0-10 0,-9 1-19 0,6 0-15 0,3-1-18 15,-10 4-21-15,7-1-23 0,-3-1-23 0,1 0-21 16,-1 1-13-16,2-1-22 0,0-2-28 0,4 0-155 16,-9 3-395-16,9-3 175 0</inkml:trace>
  <inkml:trace contextRef="#ctx0" brushRef="#br0" timeOffset="48276.27">28787 8480 163 0,'0'0'217'0,"8"-5"-23"0,3 2-20 0,0 3-19 15,8-2-13-15,3 4-22 0,6-4-35 0,3 7-34 16,-3-2-38-16,-8-3-38 0,3 0-42 0,0 3-29 16,-5 1-92-16,-4-2-204 0,-1 1 91 0</inkml:trace>
  <inkml:trace contextRef="#ctx0" brushRef="#br0" timeOffset="48613.27">29142 8535 105 0,'0'0'217'0,"0"0"-4"0,0 0-13 16,-17-2-14-16,17 2-17 0,-9 3-13 0,4-1-8 15,-1 3 1-15,-2 2-9 0,0 0-16 0,-1 0-4 16,0 3-12-16,-1-3-6 0,4 4-12 0,-2 0-9 16,3 0-7-16,-4 3-7 0,5-5-6 0,-1 3-2 15,1 0-10-15,4 0-2 0,0-2-7 0,0-1-1 16,2 1-2-16,0-1-3 0,3-3-6 0,-1 1-4 15,6-4-7-15,-1 1-7 0,0 0-7 0,4-1-7 0,-3-2 0 16,3-1-4-16,-3-1-1 0,0-1 1 16,-3 0 1-16,3-3 3 0,-5 1 0 0,0-1-1 15,0-3 4-15,-1 0-1 0,-2-1 2 0,-2-3 5 0,-2 0 2 16,1 2 4-16,-3-6 1 0,-2 1 0 0,1 3 2 16,-2 0-5-16,-4-1-1 0,2-1 2 0,0 7-8 15,1-1-1-15,3 4-11 0,0 1-26 0,-3 0-34 16,4 3-31-16,4 0-35 0,-14 1-54 0,9 2-209 15,5 1-431-15,0-4 192 0</inkml:trace>
  <inkml:trace contextRef="#ctx0" brushRef="#br0" timeOffset="49313.27">29554 8497 92 0,'0'0'146'16,"4"-2"-9"-16,-4 2-6 0,5-3-7 0,-5 3-4 15,6-1-3-15,-1-3-3 0,-5 4-2 0,4-2 1 16,-4 2-5-16,1-3-4 0,-1 3-5 0,2-4-7 16,-2 4-6-16,3-3-6 0,-3 3-6 0,0 0-7 15,0-7-6-15,0 7-10 0,0 0-4 0,1-3-2 16,-1 3-6-16,0 0-4 0,0 0-2 0,0 0-5 15,0 0-5-15,0 0 0 0,0 0-4 0,0 0-3 0,0 0 3 16,0 0-1-16,0 0-2 0,0 0-2 16,0 0-3-16,0 0 0 0,0 0-2 0,-5-4 3 15,5 4-3-15,0 0-1 0,0 0 0 0,0 0-4 0,-9 0 3 16,9 0-2-16,0 0 1 0,0 0-2 0,-9 3 2 16,9-3-6-16,0 0 2 0,-5 1-1 0,5-1 1 15,-5 3 2-15,5-3-2 0,-8 2 1 0,3 2 1 16,1-1 4-16,2-2-6 0,2-1-1 0,-7 3 2 15,3-2-2-15,-2 3-3 0,5 0 3 0,-2 0 4 16,2-1-2-16,-3 2 3 0,4 0-2 0,0 1 0 16,0-1 0-16,0 2-2 0,0 3 4 0,4-2-2 0,0 2 1 15,3-1-1-15,-3 3-3 0,5-4 4 16,0 6-3-16,3-1-2 0,-5-4 2 0,5 4-2 16,-6-2-1-16,3-2-2 0,-2 1-1 0,-1-2 4 0,-3 1-2 15,-2-2-1-15,-1-2 3 0,0 1 0 0,0 2 7 16,-4-4 5-16,-1 0 14 0,-4 3 8 0,-2-5 8 15,-2 1 2-15,0-2 19 0,-4 1-6 0,-2-4 6 16,6 2-3-16,-3-1-6 0,4 1-4 0,1-2-1 16,3 0-8-16,-1 1-2 0,3 1-5 0,-1-2-14 15,7 2-19-15,-9-3-33 0,9 3-37 0,-5-1-38 16,5 1-52-16,0 0-48 0,0 0-244 0,14-9-487 16,-5 5 216-16</inkml:trace>
  <inkml:trace contextRef="#ctx0" brushRef="#br0" timeOffset="49625.27">29765 8383 263 0,'0'0'263'0,"0"0"-15"0,0 0-28 16,0 0-22-16,0 0-18 0,-10 7-17 0,8-2-12 16,-2 1-13-16,1 1-6 0,-1 4-11 0,2 1-6 15,-1 4-10-15,2 2-6 0,-3-1-9 0,4 2-7 16,4 0-5-16,-4-1-8 0,2 1-7 0,-2-2-8 0,0 0-4 16,0 0-4-16,3 3-4 0,-4-3-9 0,2-1-14 15,0 1-18-15,-2-7-13 0,0 2-31 0,2-2-24 16,-2 0-21-16,2-3-26 0,-1 0-24 0,-1-3-28 15,1-1-38-15,-3-1-165 0,3-2-399 0,0 0 176 16</inkml:trace>
  <inkml:trace contextRef="#ctx0" brushRef="#br0" timeOffset="49811.27">29732 8582 45 0,'6'-6'221'0,"1"4"-17"0,2 2-4 16,6-3-17-16,2 0-17 0,3 2-17 0,0-1-17 0,1 1-25 15,1 0-37-15,-2 0-43 0,-1 0-49 0,3 0-42 16,-3 1-62-16,-5-2-90 0,0 2-233 0,0-1 103 16</inkml:trace>
  <inkml:trace contextRef="#ctx0" brushRef="#br0" timeOffset="50209.27">30021 8563 117 0,'0'0'217'16,"0"0"-8"-16,0 0-12 0,0 0-14 0,0 0-17 16,-5 1-11-16,5-1-9 0,-3 5-4 0,2-2-10 0,-2 2-8 15,2-1-3-15,-3 1-4 0,0 1-7 0,-1-1-1 16,1 4-10-16,-1-1-5 0,0-2-13 0,3 4-7 15,-2-5-7-15,-1 5-5 0,2-4-5 0,1 4-7 16,0-6-5-16,1 5-2 0,1-4-4 0,0 1-1 16,1-1-6-16,2 0-6 0,1-3 0 0,0 3-12 15,2-3-7-15,0 1-13 0,2-3-12 0,0 0-9 16,2-2-8-16,-2 1-8 0,-1 1 3 0,1-2-2 16,1 0 3-16,-3 0 0 0,-1 0 8 0,-1 1 0 0,0-2 4 15,-4 3 1-15,9-2 11 0,-7-1 7 16,2 1 6-16,-4 2 7 0,4-3 8 0,-4 3 7 15,3-3 6-15,-3 3-2 0,0 0 2 0,0 0-6 0,0 0 0 16,0 0-3-16,6 0 1 0,-6 0-7 0,0 0 2 16,0 0-1-16,5 6 0 0,-5-6-5 0,5 3 0 15,-5-3 1-15,4 5-3 0,-3-3-8 0,3 0-13 16,-4-2-13-16,8 3-22 0,-5-1-19 0,3-1-28 16,-6-1-32-16,11-1-32 0,-2-1-40 0,-2-1-161 15,3 1-392-15,0-3 174 0</inkml:trace>
  <inkml:trace contextRef="#ctx0" brushRef="#br0" timeOffset="50874.27">30358 8557 112 0,'0'0'239'0,"0"0"-9"0,-19 4-9 0,15-2-19 0,-1-1-21 15,1 3-14-15,0 0-13 0,-1-1-14 0,1 3-16 16,-1-1-9-16,2 2-13 0,1-1-5 0,0 1-8 15,0 1-9-15,1-2-8 0,1 2-1 0,0-4-9 16,1 3-3-16,3 1-5 0,-2-6-3 0,1 3-4 16,4 2-3-16,0-4-5 0,1-2-1 0,1 2-4 15,2 0-5-15,2-1-2 0,-3-2-7 0,3-2-12 16,-4-1-8-16,5 0-13 0,-2-1-8 0,-4 0-4 16,2-4-9-16,-3 3-1 0,1-7-2 0,1 3-1 15,-3-1-4-15,-1-2-1 0,-1-3-4 0,-1 0-2 0,-1-2 8 16,-2 0 3-16,-1 0 6 0,-1-2-1 0,-4 3 10 15,3 1 3-15,-4 1 8 0,0 2-2 0,0-2 12 16,-2 6 4-16,-1-1 5 0,4 0 0 0,-2 1 10 16,2 2 9-16,0 1 3 0,0-1-3 15,1 5-4-15,1-2-2 0,0 1-4 0,2-2-3 16,2 4 0-16,0 0-1 0,-14 2-2 0,11 2 3 0,-1 0 4 16,3 3 0-16,-3-1 6 0,3 4-6 0,-2 1 2 15,2 5 7-15,-2-1 1 0,2 2-2 0,1 0-1 16,-1 2 2-16,1-1 4 0,-3-2-2 0,3 0-3 15,0 0 3-15,0-4-2 0,3-1-6 0,-1 1 2 16,5-1 0-16,-2 0-2 0,3 0 0 0,3 2 0 0,5-6-6 16,-1 1-1-16,3-3-3 0,1-3-11 0,1 1-18 15,0-1-10-15,-1-2-13 0,2 0-15 16,1-3-3-16,0 0-9 0,-2-3 3 0,-4 0 2 0,0 0 2 16,0 0 5-16,-6 0 11 0,-1 1 7 0,-3 2 13 15,-1-2 11-15,0-2 5 0,-1 6 4 0,-1-3 12 16,-1 2 15-16,0-3 7 0,-2 5 4 0,2-4-1 15,-2 4 0-15,0 0-3 0,-8-6 0 0,3 6 3 16,5 0 0-16,-10-1-4 0,10 1 0 0,-13 2-4 16,8 0-1-16,-1 0 0 0,6-2-2 0,-10 1-1 15,5 3 1-15,2-1-3 0,-1 1 0 0,3-1-3 16,-2-1-1-16,2 3 0 0,1 2 0 0,-2-3-1 0,2 0-5 16,3 2 1-16,0 0 1 0,-2-2 2 0,2-1-9 15,-2 4-7-15,3-4-13 0,-2 2-18 16,4 0-24-16,-1-1-19 0,2-1-30 0,-2 1-22 0,3-2-34 15,-1 1-32-15,-1-3-166 0,3 0-393 0,-3 0 174 16</inkml:trace>
  <inkml:trace contextRef="#ctx0" brushRef="#br0" timeOffset="51501.27">30803 8577 188 0,'0'0'180'15,"0"0"-5"-15,0 0-4 0,0 0-11 0,0 0-11 0,0 0-12 16,-8 13-11-16,8-13-5 0,-4 3-9 16,4-3-9-16,-1 4-10 0,1-4-2 0,0 0-4 0,0 0-9 15,-4 4-7-15,4-4-7 0,0 0-2 0,0 0-6 16,0 0-4-16,0 0-8 0,0 2-2 0,0-2-6 16,0 0-2-16,0 0-4 0,0 0 1 0,0 0-7 15,0 0-2-15,0 0-1 0,0 0 0 0,0 0-4 16,0 0 1-16,0 0 0 0,0 0 2 0,0 0-2 15,0 0-1-15,0 0-3 0,0 0-2 0,0 0-2 16,0 0 1-16,0 5-1 0,-1-2 0 0,1 1 4 16,-3 1 7-16,2 3-2 0,1-4-2 0,-2 3-1 15,2 1 1-15,0-2-4 0,0 2 1 0,0-1-2 16,0 1 0-16,2-1 0 0,-1 0 2 0,3-2-4 16,0 0 0-16,0 2 0 0,2-3-2 0,-1-1 4 0,3 0-6 15,1 0-2-15,4-3-7 0,-2-3-3 0,2 1-4 16,0 0-4-16,0 0-2 0,1-2 4 0,-3 0-7 15,4-4 2-15,-4 0-2 0,-1 0 4 0,1 2 4 16,-2-3-2-16,4-1 2 0,-6 3 4 0,2-4 1 16,-2 3 3-16,2-2-2 0,-4 1 14 0,0-1 12 15,-1 1 0-15,0-4-2 0,0 3 0 0,-3 0 1 16,2-1 1-16,-2 2 15 0,-1 0 14 0,4-3 4 16,-8 4-1-16,8 4-6 0,-4-3-5 0,1 4 0 15,-1-1-1-15,-1-1-7 0,1 5-8 0,0 0-4 16,0-8-5-16,0 8 0 0,0 0-3 0,0 0 0 15,0 0-2-15,0 0 1 0,2 20-4 0,-2-13 0 16,0 2-1-16,0 3 0 0,-1 0 0 0,0-1 0 0,-3 5-6 16,3-1 2-16,-2 3 3 0,3-2 2 0,-2 1 0 15,-1 0 2-15,2 0-2 0,-2 1 4 16,3-5-5-16,-1 2 2 0,1-3 2 0,0 1-3 0,0-1-2 16,0-1 2-16,1-1-6 0,-1 0 0 0,3-3-12 15,-2-1-19-15,-1 0-13 0,1-2-18 0,1-1-14 16,-2 2-11-16,0-5-25 0,0 0-32 0,0 0-28 15,0 0-28-15,12-10-21 0,-9 5-203 0,2-4-454 16,-1 0 201-16</inkml:trace>
  <inkml:trace contextRef="#ctx0" brushRef="#br0" timeOffset="51675.27">31088 8636 42 0,'-3'-4'229'0,"3"4"-7"0,0 0-15 0,0 0-22 15,0 0-14-15,0 0-11 0,12 0-18 0,-3 0-14 0,2 0-12 16,1 0-8-16,2 3-11 0,4-3-12 0,-2 1-12 16,3 0-37-16,-6 1-44 0,0-4-69 0,0 1-28 15,-3 1-65-15,-5-1-104 0,8-2-297 0,-7 3 133 16</inkml:trace>
  <inkml:trace contextRef="#ctx0" brushRef="#br0" timeOffset="51943.27">31296 8615 204 0,'0'0'218'0,"0"0"-4"0,0 0-17 15,0 0-8-15,0 0-20 0,0 0-18 0,0 0-16 16,0 0-11-16,0 0-10 0,-5 13-8 0,5-9-8 16,-1 1-8-16,-1 5-2 0,2 0-6 0,-1-2-6 0,1 3-4 15,1-4-6-15,-1 5-12 0,2-2-3 16,-1 0-7-16,2 1-2 0,-2-1-5 0,-1 0-1 15,1 0-3-15,0-1-5 0,-1 1-3 0,0-3-3 0,0-2-2 16,0 5-1-16,0-6 1 0,-2 4-1 0,1-2 1 16,-2-1 2-16,0 1-7 0,1-1 0 0,1 0 1 15,-3-1-2-15,1 1-8 0,2-2-25 0,-3 1-29 16,4-2-38-16,0-2-46 0,0 0-45 0,0 4-239 16,0-4-448-16,0 0 198 0</inkml:trace>
  <inkml:trace contextRef="#ctx0" brushRef="#br0" timeOffset="52127.28">31480 8849 28 0,'0'0'301'0,"-1"5"-11"0,1-5-10 0,0 0-17 15,0 0-26-15,0 0-21 0,0 0-25 16,0 4-17-16,0-4-17 0,0 6-50 0,-3-1-76 0,3 0-113 15,0-5-126-15,-2 5-124 0,-1-4-357 0,3-1 158 16</inkml:trace>
  <inkml:trace contextRef="#ctx0" brushRef="#br0" timeOffset="59641.28">27733 9424 47 0,'-1'-4'127'0,"1"4"-4"0,-5-2-8 0,5 2-12 0,-1-4-3 15,1 4-4-15,0-5-8 0,0 5-8 16,-3-4-5-16,3 4-1 0,0 0-6 0,-1-8 2 0,1 8 0 15,-2-3-5-15,2 3-4 0,0 0 1 0,0 0-6 16,0 0 0-16,-2-4 1 0,2 4 0 0,0 0-7 16,0 0 1-16,0 0 2 0,0 0 9 0,0 0-3 15,0 0 0-15,0 0 11 0,-2-2-3 0,2 2 3 16,0 0-1-16,0 0-2 0,0 0-2 0,0 0-9 16,0 0-6-16,0 0-6 0,0 0-4 0,0 0-4 15,-7 6-5-15,7-1-6 0,-2 2 1 0,0 2-4 16,-2 4-10-16,0 2 1 0,2 3-3 0,-2 2 2 0,1-1 5 15,-3 4 4-15,4-2-1 0,-1-1 2 0,2-1-1 16,0 1 9-16,-1-1 1 0,2-2-3 0,0 0 3 16,0-1 3-16,-2 2 2 0,4-1 1 0,-2 0-2 15,0-5-2-15,2 6-5 0,-2-6-3 0,0-2-1 16,1 3-3-16,-1-3-3 0,1-1 3 0,-1-2-5 16,0 0 2-16,2 1-5 0,-2-3 2 0,1 3-4 15,-1-2 1-15,0-1-4 0,0 0-11 0,1-3-11 16,0 3-13-16,-1-5-14 0,2 6-20 0,-2-4-12 15,0-2-15-15,0 0-14 0,0 4-25 0,0-4-24 16,0 0-35-16,0 0-50 0,0 0-145 0,0 0-413 16,0 0 182-16</inkml:trace>
  <inkml:trace contextRef="#ctx0" brushRef="#br0" timeOffset="60149.27">27654 9428 118 0,'-2'-2'138'0,"0"-1"-20"0,0-1-6 16,2 4-8-16,0-4-7 0,-3 0-5 0,3 4-13 16,0 0-11-16,7-6-3 0,-3 3-5 0,1 2 2 15,1-3 1-15,3 4-6 0,1-4 2 0,3 1 0 16,-3 2-5-16,3-1-6 0,-2 0-4 0,2 2-6 16,-1-3-5-16,-1 3-2 0,1 0-3 0,2 0-3 15,-3 0-3-15,1 3 2 0,2-3-5 0,-3 3 0 16,1-1 2-16,-2 2-5 0,-1 1-3 0,1-1 0 15,-1 2-3-15,-2 0-1 0,-1 0-3 0,-1 4 8 0,0-3-2 16,-4 5 2-16,1-1-2 0,-2 0 3 16,-3 6 3-16,-4-3-6 0,3 3 1 0,-1-6-2 15,-3 5 3-15,-1-2-3 0,1-3 2 0,-1 2 1 0,0-5 4 16,-1 3-3-16,3-4 3 0,-1 1 1 0,0-2 4 16,-2 1 4-16,1-2-5 0,-1-1 2 0,0-1-2 15,-2 1 0-15,2-2-2 0,-3-1-3 0,3-1 2 16,-3 2-7-16,4-2-1 0,1 0 1 0,1 0-4 15,7 0-3-15,-13 0-5 0,9 0-14 0,4 0-25 16,-9 1-20-16,9-1-28 0,-2 2-24 0,2-2-27 16,0 4-173-16,0-4-336 0,6 5 149 0</inkml:trace>
  <inkml:trace contextRef="#ctx0" brushRef="#br0" timeOffset="60583.27">27914 9675 158 0,'0'0'179'0,"0"0"-14"0,0 0-11 15,0 0-12-15,3 2-11 0,-3-2-12 0,4 3-7 16,-2-1-1-16,0 1-1 0,3 0-3 0,-3-1-9 15,2 2-7-15,-2 1-7 0,2 0-7 0,-2 1 2 16,0 0-6-16,0 1-9 0,-2 1-7 0,0 1-2 0,0-1-8 16,0 1-4-16,-2 3 0 0,0-9-5 0,0 6-5 15,-1-4-3-15,2 0-2 0,-3 2 0 0,4-4-2 16,-4-1-5-16,3 1-1 0,1-3 1 0,-4 5-2 16,0-1 0-16,4-4-3 0,0 0 3 0,0 0-3 15,0 0 0-15,-2 2 0 0,2-2-4 0,0 0-3 16,0 0 3-16,0 0 3 0,6-16-2 0,-1 10-2 15,1-3 3-15,2 0 2 0,0-1 0 0,1 0-1 16,0-4-1-16,2 2-2 0,0-1-2 0,1 4-1 16,0-3 0-16,2 0-1 0,-3 5 0 0,2-3-9 15,0 3-7-15,-3 2-8 0,1-1-15 0,0 2-13 16,-2-1-15-16,3 3-9 0,-2-1-20 0,-3 3-22 0,4-2-25 16,-3 2-24-16,0 0-30 0,-3 2-138 0,-5-2-354 15,13 0 157-15</inkml:trace>
  <inkml:trace contextRef="#ctx0" brushRef="#br0" timeOffset="60822.28">28210 9761 53 0,'0'5'186'0,"0"-2"0"0,0 2-6 16,0-1-5-16,0 4-9 0,0-5-10 0,0 3-9 0,0 0-12 15,0-3-10-15,0 1-10 0,0-4-10 0,3 7-5 16,-3-4-9-16,0-3-11 0,-3 3-2 0,3-3-11 16,-1 4-6-16,1-4-6 0,-3 2-3 0,3-2-6 15,0 0-13-15,0 0-31 0,0 0-28 16,-6-9-35-16,6 2-34 0,0 0-42 0,1-2-59 0,-1-3-118 16,5-4-339-16,-2 1 151 0</inkml:trace>
  <inkml:trace contextRef="#ctx0" brushRef="#br0" timeOffset="60972.27">28214 9569 194 0,'0'0'245'16,"0"0"-23"-16,0 0-22 0,9-4-21 0,-4 3-18 16,3 1-18-16,0 0-19 0,2-3-42 0,0 3-45 0,1 3-53 15,2-3-49-15,-1 0-61 0,-1 0-104 0,-1 0-250 16,1 0 111-16</inkml:trace>
  <inkml:trace contextRef="#ctx0" brushRef="#br0" timeOffset="61391.27">28477 9716 149 0,'0'0'202'16,"-9"0"-14"-16,9 0-18 0,0 0-18 0,0 0-17 15,0 0-13-15,0 0-13 0,-2 3-10 0,2-3-4 16,-3 5 7-16,0-1-1 0,0-1-1 0,-2 2-3 16,1-1-7-16,-4 4-5 0,2 1-4 0,-6 0-5 15,3-3-6-15,4 3-10 0,-3-3-4 0,2 2-8 16,2-2-3-16,-1-1-4 0,4 0-4 0,-2 1-2 15,2-2-5-15,-1 1-1 0,5-1-4 0,-3-1 1 0,6-1-7 16,1 1-3-16,2-2-13 0,1-1-3 16,3 1-10-16,5-3-5 0,-6-1-2 0,0 1-2 15,0 1-2-15,0-4-1 0,0 0 6 0,-3 0-3 16,1-2 7-16,-3 0-1 0,-2 2 4 0,-3-4 2 0,0 4 11 16,-2-3 10-16,-2 1 1 0,0-2-1 0,-2 1 10 15,-1-1-1-15,-3 2 2 0,1-1-3 0,-4 2-2 16,1-2-2-16,0 4-2 0,0-2-3 0,-3 1-5 15,4 0-11-15,-3 4-26 0,6 0-25 0,-2-1-34 16,2 1-43-16,6 1-38 0,-9-1-208 0,9 1-406 16,-7-1 180-16</inkml:trace>
  <inkml:trace contextRef="#ctx0" brushRef="#br0" timeOffset="61909.27">28583 9670 48 0,'-5'-2'140'0,"5"2"-12"16,0 0-12-16,0 0-2 0,0 0-4 0,0 0-1 16,0 0 1-16,0 0-5 0,0 0-7 0,0 0-11 15,0 0-3-15,0 0-10 0,0 0-1 0,14 8-11 16,-14-8-7-16,4 2-3 0,-4-2-7 0,0 0-1 15,4 3-7-15,-4-3-4 0,0 0 2 0,0 0-7 0,3 2 3 16,-3-2-3-16,0 0-7 0,0 0-2 0,2 2 0 16,-2-2-1-16,0 0 0 0,0 0-5 0,0 0 0 15,0 0 1-15,1 4-9 0,-1-4 1 0,3 3 4 16,-1-1 0-16,-2-2 1 0,0 5 1 0,4-3-1 16,-4 2 2-16,0-4 4 0,5 6 4 0,-5-2 7 15,3 0 7-15,-2 1 2 0,3-1-4 0,-3 0-2 16,-1 0-3-16,3 0 3 0,-2 0-4 0,-1 0 0 15,3 2-3-15,-2-3-1 0,0 2 0 0,-1 2-4 0,4-4 0 16,-4 2-3-16,0 0 2 0,1-1-3 16,-1-4-3-16,0 5 2 0,0-5 2 0,3 5 6 15,-3-5 9-15,0 3 15 0,0-3 10 0,0 0 8 0,0 0 8 16,0 0 0-16,0 0 1 0,5 1-7 0,-5-1 0 16,0 0-6-16,5-9-5 0,0 5-8 0,-1-1-6 15,0-1 0-15,1 2-4 0,1-3-5 0,0-3-6 16,-1 7-1-16,0-5-5 0,2 4-11 0,0-4-10 15,-2 4-11-15,1-1-20 0,-1 0-15 0,3 1-17 16,-2 1-18-16,3-1-21 0,-2 1-27 0,0 0-23 16,-2 1-23-16,1 0-29 0,-1 2-37 0,-1-3-140 15,2 2-412-15,-6 1 182 0</inkml:trace>
  <inkml:trace contextRef="#ctx0" brushRef="#br0" timeOffset="62162.27">28836 9731 8 0,'0'4'210'0,"0"-4"-1"0,3 5-22 16,-2-2-8-16,-1 2-4 0,0 1-14 0,0-3-15 15,4 5-16-15,-3-4-15 0,-1 1-8 0,3-1-8 16,-2 2-11-16,-1-3-7 0,5 1-4 0,-4 1-11 15,2-2-5-15,-2-1-4 0,-1-2-6 0,3 5-2 0,-3-5-12 16,0 0-27-16,0 0-33 0,0 0-47 0,0 0-48 16,0 0-34-16,-4-17-172 0,1 11-350 0,3-5 155 15</inkml:trace>
  <inkml:trace contextRef="#ctx0" brushRef="#br0" timeOffset="62334.27">28831 9517 159 0,'4'-4'163'15,"1"1"-13"-15,0 2-9 0,4-2-20 0,-1 1-12 16,2 1-10-16,-1-1-13 0,1 1-17 0,3 0-18 16,0 0-37-16,-3-1-18 0,2-1-31 0,0 1-38 0,-1-1-102 15,-5 1-191-15,0-2 85 0</inkml:trace>
  <inkml:trace contextRef="#ctx0" brushRef="#br0" timeOffset="63033.27">29093 9397 25 0,'0'4'180'16,"0"4"-7"-16,-1 1 1 0,6 1-3 0,-4 7 3 0,3-1-16 15,1 0-11-15,0 5-9 0,-1-2-12 0,1-1-7 16,-1 3-12-16,1-3-11 0,0 1-8 0,-1-2-6 16,-3 1-6-16,1 0-5 0,-2-1-2 0,-2-5-8 15,0 3-3-15,-1-3-6 0,-1 0-4 0,1 0-5 16,-4-1-2-16,2 5-1 0,-1-8-1 0,-1 3-8 16,1-2-1-16,-4-1-3 0,3 1-1 0,1-3-2 15,1-2-5-15,0 1 1 0,-2 0-5 0,5-2-1 16,-5-1-10-16,6 0-13 0,1-2-9 0,-8 1-7 15,8-1-4-15,0 0-8 0,-10-5-3 0,10 5-1 16,-4-6 2-16,3 1 2 0,-1-1 2 0,0 2 6 0,1-4 2 16,-2 5 4-16,2-3 2 0,1-3 4 0,0 6 3 15,0-6 1-15,4 2 1 0,-3 0 6 16,-1-2 4-16,2 1-2 0,0 1 1 0,2 1 3 0,-3-3 4 16,3-1 0-16,5 4-3 0,-3-2 5 0,2 1-4 15,5 0 2-15,-2 1 0 0,2 0 6 0,1 3 1 16,3 0-5-16,-3 1 3 0,3 1 0 0,-3 0-4 15,-2 2 0-15,2 2-2 0,-3-2-1 0,1 3-1 16,-1 1 1-16,-4 0 1 0,-3 2 0 0,1 0-3 16,-3 1 1-16,1 1 5 0,-6 2 3 0,1-5 3 15,2 4-6-15,-5-1-1 0,1-4 5 0,0 5 1 16,1-6-1-16,1 2-1 0,-2-1-1 0,1-1-2 16,1-1-1-16,-1 1 4 0,3-4-1 0,-2 5-2 0,2-5 2 15,0 0 1-15,0 0-4 0,0 0-1 16,0 0 0-16,25-9-8 0,-13 9-2 0,1-3-3 0,5 0 0 15,-5-1-4-15,1 3 2 0,4 2 1 0,-4-1-3 16,2 5 4-16,-2-3-2 0,-2 1 2 0,-2 3-1 16,4 2 1-16,-4-3 4 0,-1 4-2 0,0-1 2 15,-2 2 3-15,2 2 3 0,-3-2-3 0,0 0 8 16,-2 0-3-16,-3 2 3 0,3-2 0 0,0 2 2 16,-3 0-1-16,3-1-1 0,-1-2 1 0,-2-1 0 15,2-1 1-15,-2 1-4 0,0-4 4 0,4 2-2 16,-5 0-1-16,4-3-2 0,-4 2 0 0,1-1-4 0,2 2-1 15,-3-4 1-15,0 3-1 0,-3-1 0 0,2-1 0 16,1-3-2-16,-4 9-10 0,-2-5-31 16,2 0-34-16,-5-3-45 0,4 2-72 0,-4 0-139 0,-2-3-363 15,4-2 161-15</inkml:trace>
  <inkml:trace contextRef="#ctx0" brushRef="#br0" timeOffset="63210.27">29672 9922 177 0,'0'0'346'0,"-8"-1"-32"16,8 1-28-16,0 0-30 0,0 0-35 0,0 0-56 0,0 0-75 16,0 0-93-16,0 0-118 0,0 0-168 0,0 0-313 15,8-15 140-15</inkml:trace>
  <inkml:trace contextRef="#ctx0" brushRef="#br0" timeOffset="78280.27">28611 8909 11 0,'0'0'77'0,"0"0"-5"0,0 0-4 16,3-3-2-16,-3 3-2 0,0 0-6 0,0 0-7 0,0 0-8 16,0 0 2-16,0 0-4 0,0 0 1 0,0 0-1 15,0 0-8-15,0 0 0 0,1-5-5 16,-1 5 0-16,0 0-2 0,0 0-6 0,0 0 0 0,0 0-3 16,0 0 0-16,0 0 0 0,0 0-8 0,0 0 1 15,0 0 5-15,0 0 0 0,0 0 1 0,0 0 6 16,0 0 3-16,0 0-4 0,0 0 0 0,0 0 2 15,0 0 0-15,0 0-1 0,0 0 4 0,0 0-5 16,0 0-5-16,0 0 3 0,0 0-5 0,0 0 0 16,0 0-5-16,0 0 2 0,0 0-3 0,0 0 3 15,-12 0-1-15,12 0 2 0,0 0-5 0,0 0 0 16,0 0 7-16,0 0-5 0,0 0 7 0,0 0 2 0,0 0 1 16,0 0 3-16,0 0 2 0,0 0-2 0,0 0-1 15,0 0 0-15,0 0-6 0,0 0 7 0,0 0-7 16,0 0 3-16,0 0 0 0,0 0 0 0,0 0-3 15,0 0-2-15,0 0 1 0,0 0-3 0,0 0-4 16,0 0 5-16,0 0-4 0,0 0 1 0,0 0-4 16,0 0 6-16,0 0-2 0,0 0-1 0,0 0-5 15,0 0-1-15,0 0 3 0,0 0 3 0,0 0-4 16,0 0-1-16,0 0 4 0,0 0-4 0,0 0 1 16,0 0 3-16,0 0-2 0,0 0-3 0,0 0 4 15,21 2 2-15,-21-2-5 0,13 0 1 0,-7 0 1 0,3-2-6 16,0 4 6-16,0-4 0 0,0 4 1 0,0-2-6 15,-1 0 2-15,2 1-1 0,-2 1 1 0,-2-2 2 16,0 0-2-16,2 0-2 0,-2 0 1 0,2 2-1 16,-3-2 0-16,-5 0 2 0,15 0 0 0,-7 1 1 15,1-1 0-15,1 1-5 0,1-1 2 0,-4 1 2 16,6-1-1-16,-8 2 1 0,5-4-1 0,4 2-3 16,-7 0 0-16,-1 0 3 0,3 0 2 0,0 0-1 15,-1 0 1-15,-8 0-2 0,13 0 2 0,-7 2-4 16,2-2 5-16,-8 0-6 0,10 1 5 0,-5-1 1 15,0-1-2-15,-5 1 4 0,0 0-1 0,12 0 6 0,-12 0-3 16,5-2-2-16,-5 2 0 0,0 0-1 0,0 0 3 16,0 0-3-16,7 0-4 0,-7 0 2 0,0 0 0 15,0 0-1-15,6 2-1 0,-6-2 2 0,0 0 2 16,0 0-1-16,8 0-5 0,-8 0 5 0,0 0-5 16,0 0 7-16,9 0-1 0,-9 0-3 0,0 0 1 15,0 0-4-15,0 0 4 0,7-2-2 0,-7 2-1 16,0 0 0-16,0 0-2 0,0 0-4 0,0 0-3 15,6-1-13-15,-6 1-3 0,0 0-6 0,0 0-3 0,0 0-19 16,0 0-2-16,0 0-11 0,8 1-13 16,-8-1-17-16,0 0-19 0,0 0-117 0,0 0-250 15,0 0 110-15</inkml:trace>
  <inkml:trace contextRef="#ctx0" brushRef="#br0" timeOffset="78975.27">28603 8961 41 0,'0'0'77'0,"0"0"-4"16,0 0-5-16,0 0-5 0,0 0-7 0,0 0 0 16,0 0-9-16,0 0-5 0,0 0 3 0,0 0-7 15,0 0 3-15,0 0-7 0,0 0 2 0,0 0-5 16,0 0 1-16,0 0 10 0,0 0-7 0,0 0-2 15,0 0 7-15,0 0 7 0,0 0 0 0,0 0-4 16,0 0 5-16,0 0-9 0,0 0-5 0,0 0-3 0,0 0 0 16,0 0-4-16,0 0-4 0,0 0-3 0,0 0-1 15,0 0 2-15,0 0-6 0,0 0-1 16,0 0 2-16,0 0-2 0,0 0 0 0,0 0 0 0,0 0 0 16,0 0 0-16,0 0-1 0,0 0 3 0,12 5-3 15,-12-5 2-15,5 2 1 0,-5-2 6 0,4 1 1 16,-4-1-3-16,12 0 0 0,-5 0-4 0,1 0 4 15,0 0-9-15,1 1 1 0,3 0-4 0,0 1 6 16,-1 0-4-16,0-2 2 0,0 1 1 0,1 1-5 16,-2-2-3-16,1 3 1 0,-1-3 0 0,1 0-5 15,-1 2 2-15,0 0 3 0,-1-2-3 0,-1 0 0 16,-2 0 3-16,4 1-3 0,3 0 0 0,-3 2-3 16,-2-3-2-16,1 0 4 0,4 0-3 0,-3 0 4 0,-2 0 0 15,4 0 0-15,-1 0 0 0,-1 2-4 0,1-2 2 16,0 0-3-16,-5 1-3 0,1-1 9 0,-7 0-2 15,10 0 3-15,-5 0-3 0,-5 0 1 0,0 0-1 16,8 0 4-16,-8 0 0 0,3 1 0 0,-3-1 4 16,0 0 4-16,0 0-8 0,0 0 4 0,0 0 0 15,0 0-5-15,0 0 2 0,0 0-1 0,9 0-4 16,-9 0-1-16,0 0 3 0,0 0-7 0,5 1-2 16,-5-1-4-16,0 0-11 0,0 0-10 0,0 0-11 15,0 0-12-15,0 0-18 0,0 0-18 0,0 0-22 0,0 0-137 16,0 0-268-16,0 0 119 0</inkml:trace>
  <inkml:trace contextRef="#ctx0" brushRef="#br0" timeOffset="151940.08">18800 14543 11 0,'0'0'126'0,"0"0"-13"0,0 0-11 0,-5 0-12 0,5 0-8 15,0 0 2-15,0 0-14 0,0 0-16 0,0 0 7 16,0 0-15-16,0 0 2 0,0 0-2 0,0 0 1 16,0 0 3-16,0 0-9 0,0 0 1 0,0 0 1 15,-4-4-2-15,4 4 3 0,0 0 0 0,0 0-6 16,0 0 2-16,0 0-3 0,0 0-6 0,0 0 3 16,0 0-4-16,0 0 8 0,0 0-12 0,0 0 8 0,0 0 1 15,0 0-4-15,0 0-1 0,0 0 6 16,0 0-4-16,0 0 7 0,0 0-2 0,0 0-2 15,-6-3-3-15,6 3-1 0,0 0 0 0,-5-2-2 0,2-3-4 16,3 5-4-16,-6-3 1 0,3 0-6 0,3 3 2 16,0 0 1-16,-6-4-4 0,6 4 0 0,0 0 0 15,-3-1-2-15,3 1-1 0,0 0-4 0,0 0-2 16,0 0-1-16,-1-4 1 0,1 4-5 0,0 0 1 16,0 0-2-16,0 0-3 0,0 0 3 0,0 0 0 15,0 0-1-15,0 0 2 0,0 0-3 0,0 0 5 16,0 0-1-16,1 15 2 0,-2-9 3 0,2 2 5 15,-2 4 3-15,1 1-5 0,0-1 1 0,-3-1 0 0,2 2-2 16,-1-1 1-16,0 2-2 0,1-3 4 16,1 0-14-16,0 1 2 0,-1-1-2 0,-1-1 4 0,2-2 3 15,0 1 1-15,0-3-4 0,2 4 1 0,0-5 1 16,1 2 2-16,-1 0-1 0,1-3 0 0,-2 3 3 16,2-3-4-16,-1 1 1 0,0 0 2 0,2-1 1 15,-2-1-1-15,2-1-1 0,2 2 0 0,-3-1 2 16,3-2-2-16,-1 0 1 0,-5-1 0 0,10 0-3 15,-10 0-1-15,10-2 0 0,-4-2 1 0,0-2-3 16,0 0 3-16,2-2 0 0,0 1-4 0,-3 0 3 16,0 1-2-16,4-3 3 0,-4 4-4 0,-1 0 0 15,-1-2 1-15,1 3 1 0,-2 0 0 0,1-1-1 16,-2 1-2-16,2 0 1 0,-2 2-3 0,-1 2-2 16,5-3 1-16,-5 3 3 0,5-3-2 0,-5 3 1 15,0 0-1-15,5 7 2 0,-5-7 0 0,5 3-2 0,-2 1 0 16,-2 0 0-16,2 2 1 0,-1-1 0 0,2 2-1 15,-2-2 3-15,1 0 0 0,1 3 1 0,0-1 0 16,0 0 0-16,0-3 2 0,2 2-3 0,0-1 1 16,1-1-2-16,-1-1 4 0,0 1-3 0,1-3 0 15,4 0 2-15,-2-1-1 0,-4-1 2 0,5-3-2 16,-2 0 0-16,-1 1 0 0,-1 1 1 0,0-2-2 16,-1-3 2-16,-1-1-2 0,0 3-2 0,0-2 1 15,-4-1-3-15,0 1 2 0,1-3-1 0,-1 0-4 16,-1 2 1-16,1 1 0 0,0-2 5 0,0 2-3 15,-3 2 3-15,3-4-3 0,-1 0 3 0,1-2-1 16,0 5-1-16,-1 1 2 0,-2-2 1 0,3 2 4 16,0-2-4-16,0 1-1 0,0-1 1 0,-1 3 1 0,1 1 2 15,0-4-6-15,0 7-21 0,1-4-23 0,-1-1-31 16,0 5-33-16,8-6-40 0,-4 3-182 0,0 2-361 16,2-1 160-16</inkml:trace>
  <inkml:trace contextRef="#ctx0" brushRef="#br0" timeOffset="152538.08">19277 14583 32 0,'0'0'157'16,"0"0"-11"-16,0 0-8 0,0 0-5 15,0 0-7-15,0 0-10 0,-20 3-7 0,14-2-10 0,1 2-7 16,-3 2-10-16,1 0 3 0,-1-1-8 0,-1 4 1 16,3-1-3-16,-3 2-2 0,1 0-5 0,2 1-9 15,-2 0 1-15,4-1-7 0,-2 1-6 0,2 0-4 16,2-1-3-16,-1 1-5 0,0 0-2 0,2-2-3 15,0-1-2-15,1 0-6 0,0-2 0 0,-1 1-3 16,-1-3-4-16,2 0 2 0,2 1-2 0,-2-4 0 16,3 3-2-16,-3-3 2 0,7 0-3 0,-7 0-6 15,13-4-6-15,-6 1-11 0,1-1-8 0,1-4 0 16,1 3-2-16,0 0-3 0,-1-2 6 0,4 1 2 0,-4-2-1 16,0 0 6-16,-1 1 0 0,-1 1 0 15,1 1-2-15,-3-1 3 0,1 3 2 0,1-2 3 0,-2 0 1 16,-4 1 1-16,3-1-3 0,-1 0 3 0,-1 3 2 15,-2-3-1-15,4 2 3 0,-4 3 4 0,0-5 1 16,0 5 2-16,0 0 0 0,0 0 13 0,0 0-2 16,0 0 3-16,0 0 6 0,-13 6 3 0,11-2 3 15,-1 1 0-15,-1 2-1 0,4 0-1 0,-1 3 0 16,-2 0 1-16,2-3-3 0,1 3-1 0,0-1-4 16,1 1-1-16,3-1-3 0,0-1 2 0,1 1-3 15,-1-5-1-15,1 3-1 0,-1-2 2 0,4 0 1 16,-2-1 1-16,3-3-1 0,-1 0 1 0,1-1-5 0,-3-1-3 15,2 0 1-15,2-3-3 0,-4 1-8 0,2-1-14 16,-2 0-28-16,2-3-23 0,0 1-24 16,-1-2-21-16,-1 4-21 0,1-6-23 0,3 5-28 0,-3-5-160 15,-3 5-364-15,3-3 162 0</inkml:trace>
  <inkml:trace contextRef="#ctx0" brushRef="#br0" timeOffset="152880.09">19572 14522 6 0,'-6'-1'216'0,"-2"-2"-20"0,-1 1-14 15,3 0-20-15,-1 2-14 0,0-2-13 0,0 2-14 0,7 0-13 16,-9 0-11-16,9 0-7 0,-8 0-9 16,8 0-11-16,-3 6-6 0,0-6-9 0,-1 3 1 15,4-3-5-15,-1 8-1 0,0-4-5 0,2 1-4 0,-1 0-5 16,1 3 1-16,3-2-6 0,0 2 0 0,5 0-4 15,-3 1-3-15,1 0-2 0,3 1-5 0,-2-2-1 16,-2 3-7-16,2-1-7 0,1 1-3 0,-4 0-1 16,0-1-2-16,-1 3-2 0,-2-6 6 0,0 0-3 15,-1 0 0-15,-1 2 4 0,-1-3 1 0,-1 1 6 16,0-3 7-16,-3 1 7 0,-1 2 12 0,-2-4 4 16,1 1 2-16,-2-3-6 0,0 5-2 0,-1-5 0 15,0 0-3-15,2 1-3 0,-5 0-4 0,8-2 1 16,0 0-13-16,1 3-24 0,4-3-33 0,-9 1-33 15,6 0-29-15,3-1-31 0,0 0-31 0,0 0-165 16,0 0-364-16,0 0 161 0</inkml:trace>
  <inkml:trace contextRef="#ctx0" brushRef="#br0" timeOffset="153187.08">19699 14379 128 0,'0'0'191'16,"0"0"-8"-16,7 10-7 0,-3-6-4 0,5 4-10 16,-3-2-3-16,1 4-7 0,-1 0-6 0,4 3-8 15,1 1-4-15,-1 2-4 0,-1-2-8 0,-3 3-4 16,-1 1-3-16,-1 1-7 0,0 0-10 0,-1-1-8 15,-3 2-8-15,-2-2-9 0,1-1-4 0,-3 0-8 16,3 0-6-16,-2-1-4 0,1-1-9 0,-1-2-4 16,0-1-8-16,2 0-16 0,0-3-18 0,-4 0-25 15,5-2-27-15,-1 0-21 0,-1-2-24 0,1 0-24 16,0-1-26-16,0-2-37 0,1-2-197 0,-7 0-416 16,7 0 185-16</inkml:trace>
  <inkml:trace contextRef="#ctx0" brushRef="#br0" timeOffset="153624.08">19658 14624 52 0,'0'0'215'16,"7"-5"-15"-16,-2 2-19 0,4 0-7 0,4 1-14 16,0 2-25-16,3-2-7 0,1 4-8 0,2-4-13 15,-2 2-15-15,-2 2-8 0,2-1-9 0,1-1-8 16,-3 2-8-16,-2-3 1 0,-2 0-10 0,0 1-11 15,0 1 2-15,-4-1-2 0,5-2-6 0,-5-1-5 16,-1 2 1-16,4-4-2 0,0-1-4 0,2 2 0 0,-3-1-4 16,1-1-4-16,2 0-3 0,-2 3-1 0,0-1-1 15,-1-1-1-15,-1 0-4 0,-1 4 2 16,1-1 1-16,-3 0-4 0,2 1 0 0,-2 0 2 0,-5 1-4 16,10-3 4-16,-10 3-5 0,4 0 3 0,-4 0 0 15,5-2 6-15,-5 2 5 0,0 0 6 0,0 0 11 16,0 0 4-16,0 0 4 0,0 0 4 0,0 0 3 15,-14 9 5-15,8-6-3 0,-1 2 1 0,1 0-3 16,-2-1-3-16,-1 2-5 0,3 2-6 0,-1-2-1 16,2 2-2-16,-1 1-2 0,-2 2 2 0,7-1-6 15,-2 0-1-15,3 0-1 0,2-1-5 0,-2 3-2 16,2 0-1-16,2 0 2 0,0-2-1 0,1 0-4 16,1-2 0-16,-1 3 0 0,2-4-1 0,0 2-3 0,1-2-4 15,-2-3-6-15,5-1-13 0,-1 1-13 16,3-3-18-16,1 0-30 0,-1 0-35 0,-2-2-23 15,3 0-34-15,0-2-32 0,0 0-209 0,4-2-444 0,-1 1 197 16</inkml:trace>
  <inkml:trace contextRef="#ctx0" brushRef="#br0" timeOffset="154107.08">20373 14640 63 0,'0'0'207'0,"-13"0"-13"0,3 1-17 16,5 1-8-16,-3 0-5 0,-1 3-11 0,-1 2-18 16,1-2-8-16,2 1-7 0,0 1-12 0,-2 0-4 15,0 0-8-15,4 1-11 0,0 2-2 0,-1-2-6 16,2-3-7-16,0 0-7 0,0 2-7 0,2-2-4 0,0-1-2 16,1 0 0-16,1 0-6 0,0-4-5 0,3 5-2 15,-1-2-1-15,-2-3-5 0,9 0-1 16,-9 0-3-16,21-5-8 0,-10 2 3 0,6-4-16 0,1 2-7 15,-2-1-14-15,2-2-14 0,0 2-7 0,8-8-5 16,-10 4-1-16,7-7-1 0,-7 3 2 16,-2-1 0-16,0 1 4 0,-4 0-6 0,1-3 10 0,-4 2 8 15,-3-2-1-15,-3 1-1 0,0-2 9 0,-3 4 11 16,-2 1-2-16,-3 4 15 0,-3-7 11 0,0 8 8 16,-4-4 1-16,4 5 16 0,-7-1 5 0,0 0 3 15,0 1 4-15,4 3 0 0,1 1 4 0,-2-1 0 16,8 3-2-16,-2-1-7 0,-1 0-5 0,4 1-3 15,0 1 0-15,-3 3 5 0,3 0 4 0,0 3-7 0,1 2 5 16,2 0 5-16,1 4-5 0,-1-1 3 16,2 4 8-16,0 2-11 0,0 1 2 0,0 0 1 15,2 9-12-15,1-3 1 0,-3 1-3 0,4-7-2 0,1 9-1 16,0-8-2-16,-3-2-7 0,4 2-1 0,-1-1-1 16,-1 0-9-16,2-3-23 0,2 0-16 0,-3-3-22 15,4-2-28-15,-4-1-27 0,5 0-39 0,2-2-44 16,-3-3-52-16,0-3-243 0,1-2-519 0,2-3 229 15</inkml:trace>
  <inkml:trace contextRef="#ctx0" brushRef="#br0" timeOffset="154615.08">21277 14309 71 0,'0'0'217'15,"0"0"-7"-15,2 7-1 0,-2-7-7 0,4 8-8 16,-1-2-14-16,-1-1-8 0,1 5-2 0,-2 1-5 16,3 1 0-16,0 6-8 0,-2-2-11 0,-1 1-11 15,1 3-9-15,-1-1-7 0,-2 1-14 0,-1 6-3 16,2-1-10-16,-2 1-9 0,1-6-10 0,-2 0-4 16,-2 5-7-16,3-5-9 0,-1-1 1 0,-1 1-14 0,0-4-26 15,-1-3-18-15,1 4-30 0,0-5-34 16,-6-1-43-16,5-2-52 0,-4-2-51 0,-5 0-252 15,1-3-503-15,-1-4 223 0</inkml:trace>
  <inkml:trace contextRef="#ctx0" brushRef="#br0" timeOffset="154889.08">21080 14570 176 0,'13'-3'232'0,"6"3"-7"0,8-3-19 0,2 2-12 15,4 1-17-15,-1 1-5 0,1 0-15 0,-1 2-14 0,-2-1-14 16,-10 1-9-16,1 4-15 0,0-3-12 16,-8-1-10-16,4 4-11 0,-7-1-7 0,-1-2-4 15,-5 3-8-15,-2-2-4 0,2 2-5 0,-4 0-6 0,-4-3-2 16,3 3-1-16,0-3 0 0,-2 1 1 0,-1-4-1 16,3 3 1-16,-3 0-3 0,3-1-1 0,-3-1-1 15,4-2-5-15,-4 3-1 0,0-1-3 0,4-2-3 16,0 0-2-16,0 0-13 0,-4 3-16 0,4-3-24 15,0 0-29-15,0 0-29 0,0 0-30 0,0 0-50 16,0 0-68-16,0 0-137 0,0 0-409 0,0-10 181 16</inkml:trace>
  <inkml:trace contextRef="#ctx0" brushRef="#br0" timeOffset="155069.08">21316 14355 92 0,'-2'-4'308'0,"2"4"-27"0,0-4-28 0,0 4-27 0,9-4-24 15,-2 1-21-15,0 0-18 0,3 0-35 0,1 2-53 16,1 1-70-16,-2-3-67 0,4 3-70 0,-7 0-155 16,4-2-311-16,-1 3 138 0</inkml:trace>
  <inkml:trace contextRef="#ctx0" brushRef="#br0" timeOffset="155798.08">21560 14405 174 0,'0'0'239'0,"0"0"-13"0,10 3-12 0,-6 4-14 0,0-2-17 16,1-2-16-16,0 4-16 0,-1 2-13 0,3-1-11 15,-4 2-6-15,1-1-11 0,0 3-8 0,-3-2-7 16,1 2-7-16,-4 0-7 0,1 1-1 0,-1-2-4 16,0-1-8-16,-3 1-2 0,0 1-7 0,-1-6-6 15,-1 5-5-15,3-6-6 0,-1 4 3 0,-2-2-11 16,3-2-2-16,0-1-1 0,0-1-4 0,3-2-7 16,1-1-9-16,-4 3-6 0,4-3-14 0,0 0-16 0,0 0-16 15,13-10-6-15,-4 4-8 0,0-1-2 16,1-2 5-16,5 0 3 0,-2-1 5 0,-2 3 1 15,1-1 7-15,-3 1 5 0,1 2 4 0,-5 3 1 0,3-3 3 16,0 3 9-16,-3 2 0 0,1 0 10 0,-1-1 3 16,-5 1 3-16,12 1 5 0,-7 1 2 15,1 3 6-15,-2 0-4 0,0 1 1 0,1-2 0 0,0 3 0 16,-1-2 3-16,1 3-5 0,0 0 1 0,0-4-1 16,2 5-2-16,-2-4 1 0,1-1-1 0,2 0 0 15,0 2-2-15,-1-1 0 0,2-2 0 0,3 0-1 16,-1-3 1-16,1-1-2 0,-1-2 0 0,2 1-1 15,-2-1-5-15,5-1 2 0,-5 0-1 0,2-1 0 0,-1 0 1 16,-1 0 0-16,-2-1 3 0,-1 4-5 16,-1 0 1-16,0-2-1 0,-3 2 0 0,2 2-3 15,-6 0 1-15,8 0 1 0,-8 0-2 0,6 5 2 0,-2-4 1 16,-2 2 2-16,1 1 1 0,1 1 1 0,1-2 0 16,0 2 0-16,5 0 0 0,1 1 3 0,0-1-3 15,3 0 0-15,-4-3-2 0,4 1 4 0,4-2 1 16,3-1-2-16,-6-1 0 0,7-2 0 0,-1 1 2 15,-3-1-3-15,3-2-1 0,-3 1 1 0,-2-5 0 16,0 3 0-16,-5 1 0 0,-2-1 4 0,0 3-5 16,-4-1 2-16,-4 1 4 0,3-4 2 0,-1 6 5 15,-3 1 2-15,-3-4-1 0,3 4 4 0,0 0 5 0,-14 1 10 16,5 2-1-16,0 0 6 0,0 3 3 16,-3 0-1-16,3-2 1 0,1 2 2 0,-3 4-3 15,3-3 6-15,-1 0-5 0,0 1-2 0,0 0 8 0,1 0-9 16,3 2-1-16,0-3-4 0,-1 3-2 0,5-2-2 15,-1 2 0-15,1 0-2 0,4-2-1 0,1 4-2 16,-1-5-6-16,2 3 4 0,4 1-4 0,-1-2-1 16,1-2-18-16,0 0-31 0,0 2-34 0,3-2-55 15,-5 1-74-15,2-3-72 0,-3-4-240 0,0 2-546 16,0-2 242-16</inkml:trace>
  <inkml:trace contextRef="#ctx0" brushRef="#br0" timeOffset="157714.08">22157 15458 107 0,'0'0'156'0,"0"0"-14"0,0 0-1 16,0 0-13-16,0 0-1 0,0 0-4 0,0 0-5 15,0 0-5-15,0 0-8 0,0 0-7 0,0 0-6 16,0 0-8-16,0 0-7 0,0 0-8 0,-5-12-5 16,5 12-3-16,-3-5-3 0,2 2-7 0,1 3-2 0,-6-5-6 15,3 1-2-15,2 1-9 0,0 1 0 16,-2-3-5-16,2-2-3 0,-3-5-1 0,0 4-4 0,-1-4-1 15,-4 2-4-15,0-3 0 0,0-3-3 0,-3 0 0 16,-3-7-1-16,0 1 0 0,0 1-3 16,-4-2-2-16,-2-1 3 0,1 2-1 0,1 2 3 0,-1 1 1 15,6 5 2-15,0 1 4 0,3 1-2 0,-2 2-1 16,3 3 4-16,0-1 0 0,1 3-7 0,-1-1 3 16,4 3-1-16,-1-1-4 0,0 1-1 0,3 2-1 15,-1-2-2-15,1 2-2 0,4 1-5 0,-7-3-4 16,7 3-7-16,-4-1 1 0,4 1 0 0,0 0-2 15,0 0 1-15,-5-3 1 0,5 3 1 0,0 0 5 0,-2-5 1 16,2 5-1-16,0 0-2 0,-1-7 2 16,0 5 1-16,1 2 0 0,-1-8-2 0,-1 6-1 15,2 2 2-15,-1-7 3 0,1 7 0 0,1-3 0 0,-1 3-2 16,0 0 1-16,0 0-8 0,-1-5 8 0,1 5 0 16,0 0-3-16,0 0 4 0,0 0-3 0,0 0 4 15,0 0 1-15,0 0-3 0,0 0-1 0,0 0 3 16,0 0-1-16,-1-4 3 0,1 4-5 0,0 0 2 15,0 0 3-15,0 0-2 0,0 0 1 0,-9 9-1 16,5-6 0-16,0 0 2 0,0 2 1 0,-1 1-2 16,0-1 0-16,0 0 0 0,-1 2-12 0,1 1 13 15,2-1-1-15,-2-1-1 0,1 1 0 0,0-2 1 16,-2-1 1-16,2 0 0 0,4 1 0 0,-4-2-3 16,4 1 4-16,0-4 1 0,-2 5-2 0,0-4 2 15,2-1-1-15,0 0 10 0,0 0 0 0,0 0-1 0,0 0 0 16,0 0-3-16,0 0 1 0,7-9-2 0,-6 2-2 15,3 2 2-15,1-4-6 0,-4-3 3 0,2 0-5 16,1 0 2-16,-4-5-4 0,2 1 4 0,-2 5 0 16,-1-7 3-16,0 8-4 0,-1 0 0 0,1 0-3 15,0 2 4-15,-2 2-1 0,3-2 3 0,-1 4-3 16,1-1-1-16,-3 1 5 0,1 0-4 0,2 4 1 16,-1-5-5-16,1 5 2 0,0-4 0 0,0 4-3 15,0 0-8-15,0 0 14 0,0 0-3 0,3-3 2 16,-3 3 0-16,0 0-1 0,0 0 3 0,0 0 0 15,0 0 1-15,0 0 0 0,11 7 1 0,-6-6-3 16,1 2 0-16,2-2 1 0,-1 1 2 0,2-1-2 16,-1 1-3-16,3 2 3 0,2-1-1 0,-4-1 1 15,3 1-16-15,-1 1 15 0,1-1 3 0,-3 2-1 16,2-3-3-16,-2 4-3 0,0-1 5 0,-4-1-1 16,-1-1-13-16,1 2-14 0,-1 0-33 0,2 0-21 0,-2-1-45 15,-1 0-202-15,-3 3-355 0,-3-5 157 0</inkml:trace>
  <inkml:trace contextRef="#ctx0" brushRef="#br0" timeOffset="171398.62">22874 13851 31 0,'0'0'100'15,"0"0"-6"-15,0 0-11 0,0 0 11 0,0 0-10 16,0 0-10-16,0 0-11 0,-9-7-1 0,9 7-4 16,0 0 1-16,0 0-8 0,0 0-6 0,0 0-6 15,-3-3-1-15,3 3-4 0,0 0-2 0,0 0-4 16,0 0-3-16,0 0-2 0,0 0 4 0,0 0-2 15,0 0 9-15,0 0 0 0,0 0-1 0,0 0 1 0,0 0-7 16,0 0 7-16,0 0-6 0,0 0-2 0,0 0-3 16,0 0-3-16,0 0-3 0,0 0 0 0,0 0-3 15,0 0-1-15,0 0-2 0,0 0 3 0,0 0-5 16,0 0 2-16,0 0-3 0,0 0 2 0,0 0-8 16,0 0-2-16,0 0 9 0,18 4-5 0,-18-4 2 15,11 0 0-15,-4 0-3 0,1 0 2 0,-2 2 1 16,3-2 0-16,-4 3-5 0,4-3-2 0,0 1 7 15,0 2-1-15,0-3-4 0,5 0 4 0,-5 1-3 0,0-1-2 16,4 0 2-16,0 2-1 0,2-1 1 16,-2-1 2-16,5 0-9 0,-4 1 4 0,4-3 1 15,1 2-2-15,-4-2 0 0,4 1 3 0,-3 1-6 0,1-3 5 16,0 2-2-16,2 0 4 0,0 1 3 0,-6 1-8 16,0-2 1-16,6 1-2 0,-2 0 9 0,-3-2-5 15,0 2-3-15,1-2 1 0,-3 1-3 0,6 2 2 16,-6-1 1-16,2-1 1 0,-1-1-1 0,1 1 0 15,-2 0-2-15,-2-2 2 0,4 3 1 0,-2 0-2 16,0-3 3-16,-1 2 1 0,0 0 1 0,2 1-4 16,-2-3 0-16,3 2 6 0,-2 1-6 0,2-1 3 0,-1-1-3 15,0 2 3-15,4-2-2 0,1 1 3 0,-4 1-4 16,4-1 1-16,-4 0 0 0,0 2-3 16,3-1 2-16,2 1 7 0,-2-2-1 0,1 0-2 0,0-1-2 15,1 4 4-15,-2-1-3 0,2-2-3 0,-2 1 2 16,4-3 3-16,-6 2 3 0,0-2-4 0,-2 2 0 15,5 0 0-15,-4-2-1 0,-1 3-3 0,1 0 0 16,6-3-4-16,-3 3 13 0,-2 0-7 0,-2 0 3 16,6 0-2-16,-2 2-4 0,1-1-5 0,-1-4 10 15,2 3 0-15,1 0 2 0,-2 0 1 0,4 0 7 16,-1 0-6-16,-1 0 3 0,1 2 1 0,2-1 1 0,4-1 3 16,-6 4-4-16,-1-3 3 0,0 2-4 15,0-3 1-15,-1 0 1 0,0-1-1 0,0-1 1 16,2 2-3-16,-1 2 3 0,-1-4 1 0,3 2-3 0,-2-2-1 15,-3 2 0-15,3 0 0 0,-2-3-2 0,-1 3 2 16,2 0-1-16,-5 0 1 0,5 0-1 0,-2 0-1 16,-1-1 1-16,4 1-5 0,-4 0 3 0,6 0-5 15,-4 0 1-15,4 0 5 0,-1 0-3 0,7-2 0 0,-2 2 1 16,2 0 4-16,0-2-5 0,4 1-2 16,-5 1 0-16,2-1 0 0,0 1 1 0,1 0-5 15,-2-2 5-15,-6 2-1 0,1-1-1 0,3 1 0 0,-5 0-3 16,2 1 2-16,-1 1 1 0,-3-2 3 0,2 0 0 15,2 0-3-15,-3-2-2 0,1 2-1 0,0 3 2 16,0-2 2-16,2-2 0 0,-4 0-1 0,1-2-5 16,7 3 4-16,-5 0 3 0,0-2 0 0,-2 2 3 15,3-2-4-15,-4 2 1 0,12-1 1 0,-3 1-14 16,0 0 11-16,-7-2 5 0,7 2-2 0,-5 0-2 16,6 0 3-16,-1 0-4 0,0 0 1 0,-1 0-1 15,2 0-3-15,0 0 5 0,-1 0-4 0,-6-1 4 16,6 1-4-16,-7 0-3 0,1 1 8 0,-3-1 2 15,3-1-5-15,-3 1 1 0,2-1-2 0,-1-3-3 0,0 4 4 16,6-4 2-16,-7 2-1 0,4 2 0 0,-1 0 2 16,-3-3-3-16,12 1 0 0,-3 0 0 15,-1-1 4-15,-4 2 3 0,5 0-1 0,-8 1-6 0,8 0 0 16,2-1 4-16,-2 1-2 0,0 0 1 0,-6 0-3 16,8-2 1-16,-2 2 0 0,-1 0-3 0,1 0 7 15,-2-2-3-15,-3 2 1 0,4 0-4 0,-6 0 1 16,-1-3 0-16,0 5-1 0,-1-2 1 0,-1 1 3 0,-4-1-5 15,0 2 2-15,0-2 2 0,-1 0 2 0,0 0-3 16,-2 0 0-16,1-2-4 0,-1 2 6 16,-3 2-4-16,-2-2 3 0,2 0-2 0,1 0 1 0,-1 0-1 15,-2 0-2-15,2-2 4 0,2 4 0 0,-4-2-7 16,5 0 3-16,-3 0 3 0,1-2-2 0,3 4 0 16,-2-4-1-16,-1 4 2 0,4-2 0 0,-6 0 0 15,5 2 0-15,-7-2-6 0,3 0 3 0,-2 0-2 16,1 1 2-16,-7-1-3 0,0 0-2 0,11 0 5 15,-11 0-3-15,7 0 6 0,-7 0-2 0,6 0-3 16,-6 0 0-16,0 0 1 0,6-1 2 0,-6 1-1 0,0 0 2 16,0 0-3-16,5-4 5 0,-5 4-4 15,6-1-4-15,-6 1 8 0,0 0-1 0,5-2 2 16,-5 2 3-16,2-3-5 0,-2 3 2 0,0 0 1 0,0 0-6 16,7-1 1-16,-7 1 4 0,0 0-2 15,0 0 0-15,0 0-2 0,0 0-2 0,0 0 4 0,0 0-1 16,0 0 0-16,0 0-4 0,0 0 8 0,0 0 8 15,0 0-2-15,0 0 6 0,0 0-3 0,0 0 0 0,0 0 0 16,0 0 7-16,0 0-3 0,0 0 1 16,0 0-4-16,0 0-4 0,0 0 4 0,-16 4 0 15,16-4 1-15,-2 8 3 0,2-6 0 0,-2 5-2 0,4-4 3 16,-1 4 2-16,-1 0-1 0,1-1-5 0,1 2 0 16,-1-3 1-16,3 3-3 0,-3-3-2 15,2 0 0-15,-2 2-2 0,3-3 1 0,-2 0-1 0,-1-2 0 16,1 1-5-16,0-2 4 0,-2-1-1 0,0 0 0 15,3 4 2-15,-3-4 1 0,2 3-2 0,-2-3 0 16,0 0-11-16,0 0-29 0,0 0-43 0,-9 3-49 16,9-3-229-16,-14-4-383 0,4 1 170 0</inkml:trace>
  <inkml:trace contextRef="#ctx0" brushRef="#br0" timeOffset="172866.62">22806 13822 3 0,'5'1'68'0,"-5"-1"-13"0,0 0-4 0,5 2 0 16,-5-2-7-16,0 0-2 0,0 0 4 0,0 0 1 0,0 0-1 15,0 0 7-15,0 0-6 0,0 0 6 0,8 0-1 16,-8 0 0-16,0 0 2 0,0 0 3 0,0 0-8 16,0 0 1-16,0 0 2 0,0 0 0 0,0 0-7 15,0 0-2-15,0 0-1 0,3-4-5 0,-3 4-7 16,0 0 4-16,0 0-4 0,-3-5-3 0,3 5 1 0,0 0-2 15,0 0 1-15,0 0-5 0,0 0 4 16,0 0-1-16,0 0-2 0,0 0 9 0,0 0 0 16,0 0 4-16,0 0 4 0,0 0 3 0,0 0 2 15,0 0-3-15,0 0-3 0,0 0-2 0,0 0-9 0,0 0-4 16,3 9 3-16,-3-9-10 0,0 0 6 0,-3 8-5 16,3-4-2-16,0 0-3 0,0 2 2 0,-1 1-4 15,-1 2 0-15,1-1-7 0,-1 4-2 0,0-3 1 16,1 1 4-16,-3 2 2 0,3-4-3 0,1-1 3 15,-2 0 5-15,0-2-2 0,1 2 4 0,0 0 1 16,-2-4 11-16,1 1-3 0,-1 2 2 0,-1-4-4 16,3 1 0-16,-2 1-3 0,3-4 0 0,-5 1-3 15,5-1-1-15,-2 4-1 0,2-4-4 0,0 0 0 16,0 0-1-16,0 0-3 0,-4 2 2 0,4-2-2 0,0 0 0 16,0 0 1-16,0 0-4 0,0 0-2 15,-4 0-12-15,4 0-8 0,0 0-16 0,0 0-17 16,0 0-28-16,0 0-26 0,0 0-28 0,0 0-65 0,0 0-103 15,0 0-324-15,0 0 144 0</inkml:trace>
  <inkml:trace contextRef="#ctx0" brushRef="#br0" timeOffset="174113.62">24147 14001 127 0,'0'0'134'0,"-7"-2"-12"0,7 2-7 0,-4-2-8 16,4 2-15-16,0 0-7 0,-5-1-4 0,5 1-13 0,0 0-1 16,0 0-10-16,0 0-3 0,0 0-5 15,0 0 3-15,0 0 2 0,0 0 2 0,-1-5-1 16,1 5-3-16,0 0-4 0,0 0-3 0,0 0 0 0,0 0 6 16,0 0 1-16,1 10 3 0,2-4 4 0,-1-1-7 15,0 1-5-15,0 5 0 0,1 2 1 0,1 2 0 16,1 2 0-16,-3 3-9 0,1-3-2 0,-1 2-6 15,0 1-1-15,-1-2 0 0,0-2-3 0,1 2-4 16,-1-3-3-16,-1-1 2 0,1-4-6 0,-1 1 1 16,0-5-2-16,0 3-1 0,0-4 0 0,0 1 5 15,0-2-1-15,1 1 2 0,-1-5 1 0,0 4-1 16,2-1 0-16,-2-3 0 0,0 0-4 0,12-7-2 16,-5 6-2-16,2-6 0 0,3 1-4 0,1 1 0 15,-2 0 1-15,1 0-2 0,1 2-3 0,1 1 2 16,-1 1-2-16,-3 0-3 0,4 2 2 0,-5-1-3 0,4 2 0 15,-3-1 0-15,-1 2 0 0,0 1 2 0,1 3-1 16,-3-4 1-16,-1 0-3 0,3 1 3 0,-4 1-1 16,0-2-1-16,2 0 2 0,-3-2-1 0,-1 2 2 15,1 0-1-15,-4-3-1 0,6 3 1 0,-6-3 2 16,4 1-2-16,-4-1 2 0,0 0 2 0,4 3-4 16,-4-3-1-16,0 0 0 0,0 0-7 0,0 0-20 15,0 0-19-15,0 0-18 0,0 0-25 0,0 0-18 16,-11-9-16-16,11 9-20 0,-5-5-20 0,5 5-160 0,-8-4-347 15,5-2 154-15</inkml:trace>
  <inkml:trace contextRef="#ctx0" brushRef="#br0" timeOffset="174256.62">24274 14035 175 0,'3'-2'167'0,"-3"2"-14"16,10 0-12-16,-2 0-13 0,2 4-14 0,2-1-27 15,-1 2-33-15,6 1-51 0,0 0-46 0,-4 4-121 16,-1-6-177-16,1 0 79 0</inkml:trace>
  <inkml:trace contextRef="#ctx0" brushRef="#br0" timeOffset="174929.62">24544 14008 61 0,'-6'-1'190'0,"6"1"-8"0,0 0-21 0,-4-3-18 16,4 3-14-16,0 0-5 0,0 0 1 0,-8 12-4 0,7-6-8 16,-2 2-8-16,1 4-6 0,-2 3-2 0,1 2-4 15,1 0-6-15,-1 2-3 0,2 7-7 0,1-8-7 16,0 2-4-16,1-2 3 0,4 2-4 0,-1-1-5 15,0 1-7-15,-3-2-5 0,2 0-6 0,-2-1-4 16,4-1-2-16,-3-3-4 0,-1-1-3 0,0 1-2 0,-1-2-1 16,0-1-6-16,3-1 0 0,-3 0-2 15,-3-2-6-15,3-3-10 0,-1 5-5 0,0-7-9 16,-2-1-12-16,3-1-15 0,0 0-5 0,-8 0-16 0,8 0-3 16,-6-6-2-16,3-3-11 0,-2 2-7 15,3-3-7-15,-1-4 3 0,-6 2 13 0,5 0 5 0,0-5 3 16,2 5 10-16,-3 0 12 0,2 3 12 0,2-1 8 15,-1-1 16-15,0 2 10 0,2 4 8 0,-4 0 5 16,3 0 3-16,1 1-3 0,0 0-1 0,0 4 2 16,-2-7-6-16,2 7 7 0,2-4-1 0,-2 4 1 15,0 0-2-15,4-2 0 0,-4 2-1 0,0 0 0 16,9 0 10-16,-9 0 3 0,11 1 4 0,-11-1 6 16,13 0 0-16,0-1-3 0,0-2 0 0,5 1-6 15,-2-4-1-15,6 1-1 0,3 1-5 0,-4-3-3 16,1 2 0-16,-2-2-6 0,-2 1-5 0,1 0-5 0,-6 1-1 15,0-2-3-15,-4 4 5 0,-3-1 2 16,2 1-4-16,-3 0 1 0,-1-1-2 0,1 4 2 16,-4-3 0-16,-1 3-1 0,7-2-2 0,-7 2-1 0,0 0 1 15,0 0 2-15,6 5-1 0,-6-5 0 0,-5 8 0 16,1-2 1-16,0-1 4 0,0 2-5 0,-2 1 1 16,1-1-2-16,0 3 3 0,-2-1-4 0,2-2 6 15,0 2 1-15,1-3 0 0,3-1-1 0,-2 5-2 16,-2-4 1-16,4 0 4 0,1 1-1 0,1-2-1 15,3 2 4-15,-3-2-4 0,3 2 2 0,0-4 0 16,1 2 0-16,0 0 2 0,2-3-4 0,2 1 4 16,0 1-1-16,1-4-18 0,2 0-15 0,-1 0-24 0,-1 0-22 15,3 0-22-15,-2-2-34 0,2-1-35 16,-3-1-152-16,3-1-341 0,-3 0 151 0</inkml:trace>
  <inkml:trace contextRef="#ctx0" brushRef="#br0" timeOffset="175522.62">25061 13997 53 0,'0'0'189'0,"0"0"-15"0,0 0-12 15,0 0-9-15,7 10-4 0,-6-5-6 0,3 1-1 16,-1 4-7-16,-1 0-8 0,0 3-8 0,1 3-3 0,1 2-5 16,1-1-6-16,-2 0-7 0,1 1-8 0,-2-1-8 15,2 3-9-15,-3-3-5 0,3-1-5 0,-4 1-6 16,0-1-8-16,0-3-2 0,0 3-5 0,1-6-5 15,-1 2-5-15,-1-2 1 0,1 0-8 0,0-1 3 16,-2 0-5-16,0-3-2 0,2 2-8 0,-1-1-10 16,-2-3-14-16,2 1-9 0,1 0-8 0,-4-1-7 15,4-4-3-15,0 4-2 0,0-4-8 0,0 0-12 16,-2 2-5-16,2-2-2 0,0 0-2 0,0 0 2 0,-3-12 7 16,1 8-1-16,-1-3 2 0,-1 1 6 0,3-2 2 15,0 1 4-15,0 1 10 0,-1-2 1 16,2 0 7-16,0 2 12 0,0 0 8 0,0 0 8 0,2 2 4 15,0-2 7-15,3 1 10 0,0 2 11 0,0 0 12 16,0 2 4-16,3-2 3 0,-1 0-1 0,5 2-1 16,0 1 5-16,-1 0 0 0,2 1-1 0,-1 2-2 15,2 0-4-15,-1-1-2 0,0 1-7 0,-2-1 0 16,-1 1-4-16,1-1-7 0,-3 2-1 0,-1-4-4 16,-1 3-1-16,0 0-1 0,-1-2 0 0,-5 3-1 15,0-4 1-15,4 4 3 0,-4-4-5 0,0 3 0 16,0-3-1-16,0 0-3 0,-6 5 0 0,6-5-1 0,-5 1-2 15,0 0-4-15,5-1-22 0,-9 0-18 0,9 0-34 16,-9-1-33-16,9 1-38 0,-8-4-36 0,3 0-195 16,1-1-402-16,0-3 178 0</inkml:trace>
  <inkml:trace contextRef="#ctx0" brushRef="#br0" timeOffset="175677.62">25217 14110 172 0,'0'0'185'0,"4"-2"-19"0,-4 2-10 16,8-3-16-16,-8 3-15 0,9 3-11 0,-2-3-13 16,0 3-10-16,-2-1-21 0,2-2-31 0,-2 5-22 15,2-3-29-15,0 0-32 0,-2-1-46 0,1 1-115 0,-2-2-223 16,-4 0 99-16</inkml:trace>
  <inkml:trace contextRef="#ctx0" brushRef="#br0" timeOffset="176251.62">25371 14117 152 0,'0'0'140'0,"0"0"-7"0,0 0-2 16,0 0-3-16,0 8-6 0,0-5-2 0,1 2-4 15,-1 1-1-15,0 0 3 0,0 0-3 0,-1 1-8 16,-2 1-4-16,3 1-4 0,0-1-6 0,0 2-7 16,-1-2-6-16,-2 3-3 0,3-2-4 0,-1-4-7 15,-3 4-7-15,4-4-2 0,4 1-9 0,-8 0 0 16,8-3-7-16,-3 0-2 0,-1-3-2 0,0 5-9 15,0-5-10-15,8 2-8 0,-8-2-19 0,9-4-8 16,-4 1-14-16,3-1-7 0,-2-2-4 0,2-1 2 0,-3 4 4 16,0-1 1-16,3-1 4 0,-3 0 4 15,-1 2 1-15,-2 0 8 0,1 2-4 0,-1-2 5 16,-2 3 0-16,6-2 1 0,-6 2 3 0,0 0 6 0,0 0 7 16,0 0 1-16,3 7-1 0,1-4 6 0,-3 1 5 15,2 1-4-15,-1 0 2 0,1-1 2 0,0 3 2 16,2-3 4-16,1-1-3 0,2 0 3 0,-2 1 0 15,4-2-1-15,1 2-1 0,1-3-3 0,-1-1 0 16,3 0-1-16,1-3-1 0,-1 1-6 0,-1 0-4 0,-3-2-9 16,4 0-6-16,-2-1-5 0,3-4-3 15,-3 4 5-15,0-3-2 0,-3 0 6 0,0 2 3 16,0-2 0-16,0 4-3 0,-3-5 5 0,0 3 3 0,-3 4-4 16,1-2 11-16,-2-1 5 0,0 1 5 0,0 2 5 15,2-2 0-15,-4 4-3 0,0-3 5 0,0 3-1 16,0 0 3-16,0 0 2 0,0 0-1 0,0 0 3 15,0 0 2-15,0 0-3 0,0 0 2 0,-17 5 6 16,13-3-1-16,0 3-1 0,0-2 2 0,0 1 2 16,-2 0 4-16,2 3 5 0,0-1 1 0,2 3 2 15,-1-3-3-15,0 4-2 0,2 1 1 0,0-3 5 16,0 4 1-16,1 0-4 0,1-2-5 0,0 2-1 16,3-3-4-16,1 2 2 0,0-4-6 0,3 2-2 15,0-2-1-15,2 0-5 0,-1-1 0 0,4 1-4 0,-1-5-20 16,2 2-27-16,-1-1-28 0,-1 0-38 0,-1-3-38 15,2 2-44-15,0-4-60 0,-8-2-183 16,0 0-457-16,-1 0 202 0</inkml:trace>
  <inkml:trace contextRef="#ctx0" brushRef="#br0" timeOffset="190022.62">26247 12954 85 0,'0'0'100'0,"0"0"-10"0,0 0-5 0,0 0-14 16,0 0-4-16,0 0-11 0,0 0-2 15,0 0-8-15,0 0 4 0,0-7-11 0,0 7 1 0,0 0 2 16,0 0-1-16,0 0-2 0,0 0 6 0,-2-3 4 16,2 3 1-16,0 0-2 0,-4-3 4 0,4 3 1 15,-4-2 6-15,4 2-2 0,0 0-6 0,-1-5-5 16,1 5-1-16,0 0-8 0,-3-4 1 0,3 4-3 16,0 0-6-16,0 0-4 0,-1-4 1 0,1 4 2 15,0 0-8-15,0 0-4 0,0 0 1 0,0 0-2 16,0 0-2-16,0 0 1 0,-4-4-2 0,4 4-2 0,0 0 1 15,-4-1-3-15,4 1 1 0,-5-3 2 16,5 3-4-16,-4-2 1 0,4 2-1 0,-8 0 1 0,8 0-2 16,0 0 3-16,-9-3-1 0,9 3-3 0,0 0-1 15,-7-1 1-15,7 1 1 0,0 0 1 0,-10 0-4 16,10 0 5-16,-6 0-1 0,6 0-2 0,-7 1-1 16,7-1-1-16,-9 2-1 0,9-2 6 0,-9 0-6 15,9 0 2-15,-9 1 0 0,3 0-3 0,1 0 6 16,0 1-3-16,-3-1-1 0,0 0 3 0,1-1-6 0,-1 3 1 15,-1-3 6-15,-1 1-6 0,1 2 1 16,0-2 3-16,0 1-3 0,0-2 3 0,-1 1 0 16,2 0 4-16,2 2-5 0,-2-1 2 0,3-2 1 15,-3 2-5-15,3-1 7 0,-2 1-1 0,4 0-5 16,-1 1 2-16,4-3-3 0,-10 5 2 0,6-1 1 0,-1-2 1 16,1 1-2-16,0 2 3 0,-3-1 2 0,0 1-8 15,1 0 3-15,-2 2-1 0,-1-2 0 0,-2-2 5 16,2 4 0-16,-1 0 1 0,-2-2 4 0,2 2-9 15,0-1 1-15,-2 1 1 0,3 0 1 0,4-2-2 16,-4 0 0-16,3 0 2 0,-2 2-2 0,3 0 3 0,-4 0-2 16,2 1 0-16,0-1-2 0,1 0 6 15,-1 1-8-15,0-1 10 0,0 2-1 0,0-2-1 16,1 3-6-16,-2-2 10 0,1 1 2 0,1-2-2 0,-1 3-7 16,1-2 7-16,-3 1 1 0,1 1 0 0,2 0 0 15,-4-1-1-15,2 1 0 0,3 0 3 0,-1-2-1 16,0 2 4-16,-1-2-2 0,2 2 1 0,1 1 6 15,-1-2 0-15,1 4 0 0,0-3-6 0,0 0 3 16,-1 2-1-16,1-2-1 0,3 0-1 0,-3 2 3 16,3 0 0-16,-2 0-5 0,3-1-3 0,0 0-4 15,0-2 5-15,-1 3-3 0,-2-3-1 0,2 2-1 16,0-1 0-16,-2-3-1 0,-1 2-3 0,7-4-5 0,-8 2 5 16,4 1-1-16,1-4 4 0,-3 1-1 15,2 0-2-15,1-2-1 0,0 2 0 0,-3-1-1 0,3-4 2 16,0 5-3-16,0-5-1 0,0 0 2 0,-1 5-2 15,1-5-8-15,0 0-13 0,0 3-22 16,0-3-22-16,0 0-33 0,0 0-39 0,0 0-42 0,0 0-217 16,5-13-426-16,-5 7 189 0</inkml:trace>
  <inkml:trace contextRef="#ctx0" brushRef="#br0" timeOffset="190598.62">25440 13317 51 0,'0'0'88'0,"0"0"8"0,0 0-10 16,0 0 4-16,0 0-3 0,0 0-5 0,8-5-7 0,-8 5-7 16,3-3-2-16,-3 3-6 0,5-2-5 15,-5 2-7-15,0 0 2 0,0 0-4 0,0 0-9 0,4-2-5 16,-4 2-7-16,0 0 5 0,0 0-4 0,0 0-2 15,0 0-3-15,0 0 0 0,0 0-3 0,0 0 1 16,0 0 6-16,0 0 5 0,5 7-5 0,-3-3 7 16,-2 1 1-16,2 0 2 0,0-2 5 0,-1 4-4 15,0 0 4-15,2-2-4 0,-1 4-1 0,3 0-1 16,-1 0-1-16,1-1-3 0,0 1-7 0,-1 0 5 16,-1 2-3-16,1-1 2 0,0 1 3 0,-1 0-2 15,2 0-2-15,-5-2-1 0,3 3-5 0,-2-5 3 16,0 1 4-16,3 0-2 0,-2 1-3 0,0-4 4 15,1 2-3-15,-1-2 0 0,2 0 1 0,-4-1-10 16,5 1 6-16,-2-2-5 0,-1 1 0 0,-1-1 2 0,-1-3 0 16,3 5-2-16,-2-4-3 0,-1-1-1 0,4 3-3 15,-4-3 0-15,0 0-2 0,2 4 2 0,0-3-1 16,-2-1-1-16,5 3-8 0,-5-3 3 0,0 0-9 16,3 2-13-16,-3-2-9 0,0 0-18 0,7 0-26 15,-7 0-20-15,0 0-32 0,0 0-54 0,0 0-119 16,0 0-321-16,4-6 142 0</inkml:trace>
  <inkml:trace contextRef="#ctx0" brushRef="#br0" timeOffset="191019.62">25697 13414 78 0,'0'0'103'0,"0"0"-9"0,0 0-8 0,0 0-17 16,0 0-2-16,0 0 1 0,0 0-14 0,0 0 2 15,0 0 1-15,0 0-9 0,0 0 4 0,0 0 2 0,0 0-3 16,0 0-3-16,0 0 0 0,0 0 2 0,0 0 6 16,-7 8-9-16,6-4 9 0,1-4 5 0,-6 4-4 15,2-1-2-15,-1 1 2 0,-1 1-6 0,-1 0-3 16,-1-2-3-16,-1 4-2 0,1-2-5 0,0 0-1 16,0 2 0-16,-2-2-3 0,2-1-3 0,-1 3 2 15,4-3-7-15,0 0 0 0,-2-1-5 0,4 3-3 16,-4-3 0-16,4 0 0 0,1 1-2 0,-2 0-3 15,3 0-4-15,-3-1-18 0,2 1-26 0,2-4-27 0,-2 2-32 16,2-2-54-16,0 0-133 0,0 0-305 16,0 0 134-16</inkml:trace>
  <inkml:trace contextRef="#ctx0" brushRef="#br0" timeOffset="192728.62">26439 12850 90 0,'0'0'107'0,"0"0"-12"0,0 0-3 0,-2-3-8 0,2 3-12 16,0 0-4-16,0 0-2 0,2-5 0 15,-2 5-5-15,1-4-1 0,-1 4 5 0,0 0-1 16,3-5-1-16,-3 5 2 0,1-3-3 0,-1 3-4 0,0 0-3 16,0-4-3-16,0 4 1 0,0-4-4 0,0 4-1 15,0 0-2-15,0 0-3 0,0 0-1 0,0 0-5 16,3-4-3-16,-3 4-1 0,0 0-6 0,0 0-2 16,0 0 3-16,0 0-13 0,0 0 7 0,0 0-3 15,0 0-7-15,0 0-1 0,0 0 1 0,0 0-2 16,0 0-1-16,0 0-1 0,0 0 4 0,0 0 3 15,-4 14 5-15,1-11 2 0,3 2 1 0,-1 0-5 16,1 0 5-16,0 2-4 0,-4 0 1 0,4-2 0 16,-1 2 1-16,2 1-4 0,-1 1-3 0,-1-1 4 15,2 0-5-15,1 1 5 0,0 0-6 0,-2 1 2 0,1-1 0 16,-1 1-4-16,3-2 5 0,-3 0-6 0,1-2-1 16,-1 0 2-16,0 0-1 0,0 1 3 0,0 0-5 15,3-4 2-15,-6 1-1 0,3-1-1 0,0 2 1 16,0-5-2-16,0 4 2 0,0-4 2 0,0 0 7 15,0 5 2-15,0-5 0 0,0 0 2 0,0 0-3 16,0 0 1-16,0 0-4 0,0 0 1 0,8-16-1 16,-3 10-5-16,-3 0-1 0,5-5 3 0,-2 0-2 15,0 1-2-15,3-2-1 0,-2 0-1 0,1 1-3 16,-1 0 0-16,0 4 1 0,0 0-3 0,0-2-1 0,-2 3 2 16,1 0-3-16,-1 0-2 0,1 1 3 0,-1 1 0 15,2 1-3-15,-4-1 1 0,4 1-2 16,-5 0 1-16,3 1 2 0,-4 2 0 0,5-4-4 0,-5 4 3 15,0 0 0-15,4-3-1 0,-4 3 1 0,0 0-1 16,0 0 1-16,0 0 0 0,0 0-2 0,10 5 0 16,-10-5 2-16,0 4-1 0,0 1 0 0,1-3 1 15,0 3 2-15,1 2-1 0,-2-3-2 0,2 2 3 16,-2 2-1-16,0-1-1 0,2-1 2 0,-2 2 0 16,0-3-2-16,1 6 1 0,-1-2 2 0,1-1 1 15,-1 0-4-15,0-3 2 0,1 3 0 0,-2-2-3 0,2-3 2 16,1 4 5-16,0-2-7 0,-2-2 5 0,0 0-4 15,0-3 2-15,0 7 2 0,0-7-1 0,0 4 1 16,0-4 0-16,0 0 4 0,0 0-2 0,0 0 0 16,0 0 3-16,0 0-4 0,0 0 0 0,0 0-9 15,7-14 8-15,-5 8-1 0,3-1-5 0,-2-2-14 16,-1 1 9-16,4-1 3 0,-4-1-2 0,1 3-1 16,1-2-1-16,-1 1 1 0,2-1 5 0,-1 4-2 15,-3-2 0-15,3 2 3 0,-1 2 0 0,-2-2-19 16,0 1 4-16,2-1 2 0,-2 2 1 0,3 1 1 0,-2-2 2 15,-2 4 1-15,3-5 0 0,-3 5 2 16,5-3 4-16,-5 3-4 0,0-3 4 0,0 3 0 0,4-3-2 16,-4 3 3-16,0 0 1 0,1-6 1 0,-1 6 0 15,0 0 2-15,4-2-4 0,-4 2 2 0,0 0-1 16,0 0-1-16,0 0 0 0,0 0-3 0,0 0 0 16,0 0 3-16,0 0-3 0,0 0 4 0,0 0-3 15,4 13 1-15,-4-9 2 0,-1 2 3 0,1 1-5 16,0-1 4-16,0 1 1 0,0 0-1 0,1 0 8 15,-1 3-7-15,0-4 3 0,3 0-2 0,-2 0 1 16,0 0 2-16,-1-1-3 0,4 2 2 0,-4-2 2 16,4 0-5-16,-4 0 6 0,4 1 0 0,-4-1-3 15,2-2 2-15,-2 2-2 0,0-2 1 0,0-3-1 0,3 6-1 16,-3-6 3-16,0 3 0 0,0-3-1 16,1 3 1-16,-1-3-1 0,0 0 1 0,0 0-2 0,4 2-13 15,-4-2-21-15,0 0-35 0,0 0-40 0,0 0-39 16,9-5-188-16,-4 1-359 0,1 0 159 15</inkml:trace>
  <inkml:trace contextRef="#ctx0" brushRef="#br0" timeOffset="193222.62">26871 12955 25 0,'10'-1'135'16,"-6"-2"-11"-16,1 2-10 0,0-2-6 0,-1-1-19 0,1 2 1 16,-1-2-10-16,2 0-4 0,-2-2-3 0,3 4-15 15,-2-3-3-15,-4-2-8 0,6 2-8 0,-5 0 2 16,2 0-3-16,-2 0-3 0,0 0-6 0,-2 0-4 15,0 1-5-15,0 1 2 0,-2-2 7 0,0 1-10 16,2 4-5-16,-8-5 6 0,3 2 0 0,0 1-2 16,1 1 6-16,-1-2-2 0,5 3 3 0,-13-3-2 15,7 3-1-15,6 0-2 0,-12 2-5 0,7-1 1 16,-1 1-1-16,-1 0-1 0,4 0 2 0,0 1-5 0,-1 0-1 16,0 1-2-16,-1-1 6 0,2 3 7 0,1-2-9 15,-2 1 5-15,3 1 0 0,-3 0 4 0,0 0 4 16,0 1-2-16,3-1 3 0,-1 1 8 0,-2 0 6 15,1 2-1-15,1-1-2 0,1 1-1 0,-1-2-6 16,2 0 0-16,0-1-2 0,2 1-5 0,0 0 4 16,2-2-6-16,0 0-1 0,3 2-1 0,-3-2-2 15,1 0-3-15,3 0 0 0,0 0 2 0,1-2-2 16,-2-1-5-16,2 1-9 0,-1-1-13 0,2 0-16 16,-1-2-18-16,1-2-16 0,1 2-10 0,-4-1-21 15,5-5-19-15,-2 3-15 0,-1-2-13 0,0-2-131 16,-2 2-294-16,4-2 131 0</inkml:trace>
  <inkml:trace contextRef="#ctx0" brushRef="#br0" timeOffset="193757.62">27147 12905 101 0,'0'0'130'15,"3"-5"-9"-15,-3 5-12 0,0 0-2 0,-3-6-5 16,3 6-4-16,0 0-14 0,-4-1 1 0,4 1-11 16,0 0-8-16,-5-4-5 0,5 4-3 0,-8 0-2 15,8 0-10-15,-10 4-1 0,5-4 0 0,0 1 4 16,-3 1-6-16,8-2-1 0,-10 4 0 0,6-1-4 0,-1-1 0 16,0 4 1-16,-1-1-2 0,0 0 1 0,3 0-6 15,-4 2-2-15,3-1-2 0,1 2-5 0,-1 1-1 16,1 0 3-16,3-2-4 0,0 1 0 15,-2-3-4-15,0 0-2 0,2 2 0 0,0-4-1 0,0 3 1 16,0-3-4-16,0 2 1 0,0-5-1 0,4 1 1 16,-4-1 1-16,9 1-4 0,-9-1 2 0,14-2-5 15,-9-1-2-15,4-1-5 0,0 1-18 0,1-3 2 16,-1 0-2-16,2-1-7 0,-1 2 1 0,-4-4-3 16,2 1 4-16,-3 0 2 0,3 3-3 0,-3-3 4 0,-1 3 2 15,-1 0 2-15,0-1 8 0,0 2-2 16,-2 0 8-16,1 2-2 0,-2 2-1 0,4-4 3 15,-1 1-3-15,-3 3-4 0,0 0 8 0,0 0-2 0,0 0 1 16,0 0 0-16,11 7 3 0,-11-7 0 0,2 5 6 16,-2-1 0-16,1 0-3 0,-1 0 7 15,1 2-6-15,-1-3 4 0,1 2 0 0,2 2 1 0,-3-3 2 16,0 2 3-16,1 1 1 0,1-1-2 0,-1-1 2 16,-1 2-1-16,0-2-1 0,1-2 4 0,0 2-8 15,-1-1 0-15,2-1 3 0,-1 2-2 0,-1-3 1 16,0-2-4-16,1 7 5 0,2-4-7 0,-1 0-17 15,-1 0-20-15,-1-3-31 0,6 1-40 0,-6-1-42 16,9-5-136-16,-4 0-302 0,2-2 134 0</inkml:trace>
  <inkml:trace contextRef="#ctx0" brushRef="#br0" timeOffset="194353.62">27349 12879 72 0,'0'0'127'0,"0"0"-14"15,0 0-2-15,0 0-15 0,0 0-5 0,0 0-12 16,0 0-5-16,0 0-1 0,0 0-3 0,0 0 3 0,0 0-4 16,1 10-5-16,-1-6 0 0,-1-1 4 15,-2 4-2-15,3-2-8 0,-1 3-5 0,0-3-3 0,1 1-1 16,-3 1-6-16,3 0 4 0,-1-1-7 15,-2 1-4-15,3-1 1 0,0-2-1 0,-1 0-2 16,-1 3-8-16,-1-4-2 0,3-3-1 0,-1 4 0 0,1-4-3 16,0 6 0-16,-3-4 5 0,3-2-4 0,0 0 5 15,0 0 3-15,0 0-3 0,0 0-2 0,0 0-6 16,0 0-1-16,0 0-2 0,0 0 0 0,14-10 2 16,-9 5-5-16,4-2 1 0,-5 2-1 0,5 0-7 15,-1-3 4-15,-2 2-4 0,-1 3 1 0,0-4-3 0,5 3-3 16,-3-1 5-16,-2 2-2 0,2 1-2 0,-2-1 4 15,2 1-4-15,-2 0-1 0,2 2 2 16,-7 0 2-16,10 2-6 0,-4 0 5 0,-2 2-3 0,1-3 1 16,-2 3-1-16,1-1-1 0,-2 2 3 15,2 0-4-15,2-2 3 0,-4 1-1 0,0 0-1 16,-2 0 3-16,0 0-1 0,4-2 0 0,-3-1-1 0,-1-1 2 16,4 7 2-16,-2-4 2 0,-2-3-4 0,0 0 2 15,9 0-2-15,-9 0 2 0,11-3-4 16,-11 3 3-16,10-3-3 0,-5 2 0 0,3 1 0 0,1-1-1 15,-3-1 2-15,3 2 1 0,0 0-1 0,-2 0-4 16,-7 0 1-16,11 2 0 0,-4-2 1 0,-1 0 1 0,-6 0 0 16,7 1-1-16,-7-1 2 0,6 1 1 15,-6-1-2-15,5 1 1 0,-5-1 2 0,0 0-2 16,5 2-1-16,-5-2 1 0,4 3-1 0,-4-3 4 0,0 0-2 16,0 0-3-16,0 0-8 0,0 0-24 15,0 0-14-15,0 0-33 0,5-8-24 0,-5 5-36 0,0-2-30 16,-3-1-115-16,-3-2-307 0,1-1 136 0</inkml:trace>
  <inkml:trace contextRef="#ctx0" brushRef="#br0" timeOffset="194501.61">27481 12779 101 0,'3'-4'147'0,"2"1"-5"0,-3 1-6 16,4 0-9-16,-1 0-4 0,-1 1-12 0,-4 1-11 15,10-2-9-15,-5 1-13 0,-5 1-7 0,0 0-3 16,13 3-12-16,-8-2-15 0,-1 1-30 0,0 2-26 0,-2-4-32 15,2 4-43-15,-1 0-119 0,-2-1-226 16,2 1 100-16</inkml:trace>
  <inkml:trace contextRef="#ctx0" brushRef="#br0" timeOffset="195004.62">27703 12845 78 0,'0'0'113'16,"7"2"-6"-16,-3-1 0 0,0 1-4 0,-4-2-10 16,8 6 1-16,-7-3 5 0,1 0 6 0,1 0 1 15,-2 1-5-15,2-1-8 0,-3 3-1 0,0-2 1 16,0 1-4-16,-3 1-3 0,2 1-2 0,-2-2-10 16,1 3-6-16,2-1-5 0,-1-2-9 0,-2 2-5 15,2 0-2-15,1-3-7 0,0 2-3 0,0-4-3 0,0 6 0 16,0-8 1-16,1 4-9 0,3-3 1 0,-4-1-3 15,5 2-2-15,-5-2-3 0,10-2-1 0,-2-1-5 16,-3 2-6-16,8-4-9 0,-4 0-2 0,1 1 0 16,0 0 0-16,-1 1-2 0,2-2 3 0,-4 4-3 15,3-2 1-15,-3 2-3 0,1 1 2 0,-1 0 1 16,1 1 2-16,-3 1 2 0,1 0-4 0,2 3-1 16,-2-3 1-16,-3 1 1 0,1 0-1 0,0 1 1 15,0 1 1-15,-2 0-1 0,-1-1 2 0,3 2 1 0,-1-2-2 16,-1 1-1-16,-1-3 4 0,3 4 1 15,-2-2 2-15,0-1 0 0,-1 2-2 0,3-1-2 0,0-2 0 16,1 1 0-16,0 0 4 0,-1 0-5 0,0 1 1 16,-1 0-1-16,0 1-1 0,1 0 2 15,0 1-2-15,-3 1 3 0,3 0-3 0,0-2 0 0,0 7 1 16,-2-4-1-16,-2 1 2 0,4 0 1 0,0 0-4 16,-1 0 5-16,-1 0-2 0,-2-2 3 0,4 1 0 15,0-1 1-15,1-2 3 0,0 1-5 0,0-1 1 16,0-2 3-16,1-1-3 0,-1 1-17 0,2 0-19 15,-3-3-32-15,2 0-41 0,-6 0-53 0,9-6-149 16,-1 4-335-16,-4-3 148 0</inkml:trace>
  <inkml:trace contextRef="#ctx0" brushRef="#br0" timeOffset="195213.62">27962 12813 35 0,'0'0'210'16,"-1"-4"-11"-16,1 4-18 0,-3-4-21 0,3 4-13 16,0 0-19-16,-3-1-14 0,3 1-8 0,0 0-15 15,0 0-8-15,-16 7-6 0,11-4-7 0,1 4-7 16,-1-3-9-16,-1 1-3 0,-2 3-16 0,3-3-23 0,1 0-18 16,0 2-32-16,-2 0-30 0,1-2-47 15,1 0-151-15,-1 1-286 0,4-3 127 0</inkml:trace>
  <inkml:trace contextRef="#ctx0" brushRef="#br0" timeOffset="195594.64">28288 12808 156 0,'1'-4'166'0,"-1"0"-10"16,0 4-2-16,2-7-1 0,-2 7-9 0,1-2-3 15,-1 2-7-15,0 0-7 0,0-4-8 0,0 4-13 0,0 0-9 16,-3-5-10-16,3 5-11 0,0 0-6 0,0 0-6 16,0 0-2-16,-9 9-2 0,7-7-6 0,-4 5-3 15,4-3-2-15,0 3 1 0,-1 3 2 0,2-1-1 16,-2 1-3-16,3 0-3 0,2 4 1 15,-2 1-5-15,2 0-2 0,2 3-3 0,-1-1-1 0,3-2-3 16,-1 2-1-16,0 2-3 0,2 1-1 0,-4-3-4 16,7 7-3-16,-7-10-1 0,1 3-1 0,0-5-1 15,-2 0-4-15,0 2 0 0,-1-2-2 0,1-4 1 16,0 2-1-16,-2-2-4 0,2 0-14 0,-2 0-17 16,0-3-19-16,0 2-25 0,0-1-30 0,0 1-31 15,-2-3-32-15,0-1-32 0,0 1-179 0,-1-1-402 0,-2-2 178 16</inkml:trace>
  <inkml:trace contextRef="#ctx0" brushRef="#br0" timeOffset="196411.62">28200 13015 59 0,'6'-1'177'0,"1"-4"5"15,3 1-11-15,0 1-7 0,-1 1-14 0,4 0-7 16,-2 1-13-16,1-3-11 0,-1 4-13 0,0-3-11 15,1 2-8-15,0-1-9 0,-2 2-9 0,0-2-6 16,-1 1-7-16,0-3-5 0,1 4-5 0,-1 0-4 16,-3-2-6-16,0 1-5 0,1 1-14 0,0-1-2 15,-7 1-5-15,10-1-5 0,-6-1-1 0,-4 2-3 0,9 0-2 16,-9 0-1-16,0 0-2 0,0 0 2 0,0 0-4 16,6 0-1-16,-6 0 1 0,0 0 5 15,0 0 0-15,0 0-4 0,0 0 5 0,0 0 0 0,0 0-2 16,0 0 3-16,4 3 0 0,-4-3-4 0,0 0 3 15,0 0-2-15,0 0 1 0,0 0 1 0,0 0 1 16,0 0 1-16,0 0-1 0,0 0 4 0,0 0-2 16,0 0 0-16,0 0-3 0,0 0 1 0,0 0-3 15,0 0 5-15,-6 8-2 0,3-5 7 0,2 0 0 0,1-3 2 16,-4 7-4-16,4-4 2 0,-1 2-4 16,-2-1 4-16,3-1 1 0,0-3 0 0,3 8 2 15,-2-4-3-15,4-2 0 0,-1 1 1 0,1 0 0 16,0-1 1-16,2 2-3 0,-1-1 2 0,3-3-3 0,-1 0 1 15,1-3-4-15,2-1 5 0,-1 1-3 16,-1 0 2-16,1-2-3 0,1-1-1 0,0 3 1 0,-1-2 1 16,-3 0-2-16,-1 1-3 0,1 1 3 0,-2 0-1 15,-2 1-1-15,1-2 2 0,0 3-3 0,-4 1 0 16,5-2-3-16,-5 2-1 0,0 0 2 0,8 4 0 16,-4-1 2-16,1-1-3 0,-4 1-1 0,3 0 3 15,-3 2 1-15,3-1-3 0,0 1 2 0,0-2 3 16,1 4-1-16,1-2 2 0,1-2 0 0,-2 2 2 0,1-1 0 15,1-2-5-15,3-1 4 0,-4-1 2 16,2 0-1-16,2-1-2 0,2 1-4 0,-3-5 2 0,1 0 2 16,-1 1 0-16,0-2-7 0,0-1-1 0,-1 0 1 15,0-2-8-15,1 3 2 0,-4-6 2 16,4 1 0-16,-8 0-1 0,2 0 2 0,-2-5 1 0,-1 0 1 16,0-1-2-16,-4 0 6 0,3 3-1 0,-3-3 5 15,1 3 0-15,0 1 5 0,1-1 5 0,0 4-3 16,-2 0 11-16,2-1 8 0,1 3 3 0,1-2 3 15,-2 3 1-15,2 2-1 0,0 1-4 0,-2-1-2 16,2 1-3-16,0 4-3 0,-2-6-7 0,2 6 1 16,0 0-4-16,0 0-1 0,0 0-1 0,0 0-1 15,0 0 0-15,0 13-2 0,0-7-2 0,0 2 2 16,0 0 3-16,-2 2-4 0,2 1 0 0,-2 0 3 0,2 1-1 16,0 4 0-16,-1 0 3 0,1-3-1 15,0 1 3-15,-1-1 1 0,0 3 2 0,2-5-4 0,-1 5 3 16,1-2-2-16,2 1-1 0,-3-5-2 0,0 3 0 15,2-2 1-15,0-1-2 0,0-1-1 0,0 1-3 16,-1 2-21-16,1-3-25 0,2 2-33 0,0-2-27 16,-3-4-39-16,4 0-40 0,-1-1-55 0,3 0-121 15,0-2-382-15,-1-1 169 0</inkml:trace>
  <inkml:trace contextRef="#ctx0" brushRef="#br0" timeOffset="197435.62">29039 12976 45 0,'0'0'135'16,"0"0"-3"-16,0 0-11 0,0 0-5 0,0 0-6 15,-5 2-2-15,5-2 5 0,0 0-4 0,0 0 2 16,0 0 3-16,0 0-2 0,0 0-6 0,0 0-9 16,0 0-11-16,0 0-9 0,0 0-7 0,0 0-8 15,0 0-5-15,0 0-6 0,0 4-6 0,0-4-1 0,0 5-8 16,0-5-2-16,5 6-2 0,-2-4-4 16,0 3-2-16,0-3-2 0,4 2-1 0,-2-1-2 0,4-1-5 15,-3-1-4-15,1-1 4 0,0 0-3 0,5 0-1 16,-3-3-1-16,1 3-2 0,-2-3-1 15,-1 1 2-15,0-4-3 0,0 5-2 0,2-6 1 0,-2 4-4 16,-1-2 3-16,1 3 0 0,-2 0 0 0,0-1-4 16,0 1 3-16,-5 2-3 0,7-2-3 0,-1 2 1 15,-6 0 4-15,9 1 1 0,-9-1-6 0,8 3 3 16,-4-1-1-16,0 1 0 0,1-1-1 0,0 1 1 16,-1 0-2-16,2 1 0 0,-2-3 3 0,2 1 0 0,0-2-1 15,-6 0 3-15,9 0 0 0,-3 0 1 16,-1-2 0-16,3-1-1 0,2 0-2 0,-2 0-2 0,-2-1 4 15,3-1-1-15,3-2-2 0,-2 0 0 0,0 1 0 16,3-2-2-16,-3 3 1 0,1-3-7 0,0 1-10 16,-2 2-7-16,2 0-9 0,1 1-7 0,-2 0 3 15,-1 3-3-15,1-2-4 0,-1 3 1 0,0-1 3 16,0 2-2-16,-3-1 8 0,2 0 2 0,0 0 4 16,1 0 3-16,-9 0 0 0,11 0 5 0,-7 3 6 15,-4-3-2-15,8 0 9 0,-3 0 17 0,-5 0 8 16,0 0 5-16,6-3 0 0,-6 3 4 0,4-2-1 15,-4 2 1-15,0 0 1 0,0 0-4 0,-1-5 0 16,1 5-4-16,0 0 1 0,-8-4-2 0,2 3-3 16,6 1 3-16,0 0 1 0,-16 3-5 0,11 0-1 15,-1-1 2-15,1 1-3 0,1 1 1 0,-1 0 0 0,1 0 0 16,-1 0 5-16,2 1-2 0,-2-3-3 0,4 4 1 16,1 0 1-16,0-3-3 0,0 2 3 0,5-1-5 15,-4 1 2-15,7-1-1 0,-3-1 1 0,0 2-2 16,7-1-1-16,-2-3 2 0,-1 2-3 0,2-1-2 15,0-3 1-15,-1 1-3 0,0 0-2 0,-2-2 2 16,-1-1 0-16,0 2-1 0,0-6-1 0,-1 4 1 16,-3-2-3-16,1-1 0 0,-2 0 0 0,-2 1-1 15,-2-5 1-15,2 3-1 0,-4 0 1 0,1-3 0 0,-3 3 0 16,0-3 3-16,0 3 3 0,3 2 5 16,1-1 2-16,-1 1 2 0,0-1 0 0,2 3 1 0,1-1-5 15,0-1 1-15,3 1-3 0,-1 1-1 16,2 1-1-16,1-1 1 0,5 3-6 0,-2-1 2 0,0 2-2 15,1 1 1-15,2 0-3 0,2 2 2 0,-2 0-1 16,1 1 0-16,-2 2-2 0,0-2-1 0,3 3-4 16,-4 1-8-16,3 1-2 0,-7-5-3 0,0 4 2 15,0 1 0-15,0-3 3 0,-3 0 0 0,-1-2 3 16,1 2 1-16,-2-6-3 0,-2 4 6 0,2-5 1 16,-1 4 1-16,-1 0 2 0,2-4 5 0,0 0 6 0,-7 1 4 15,7-1 1-15,0 0 2 0,-7-5 0 16,7 5 3-16,0-7-1 0,-1 5-3 0,1 2-1 15,1-5-2-15,2 0-1 0,-1 0 2 0,1 0-4 0,1 3 0 16,1-5-1-16,0 3 0 0,5-1-4 0,-1-1 3 16,4 1-3-16,-2 0-1 0,1-1-7 15,-1 0-26-15,1 0-23 0,4 0-25 0,-3 1-23 0,5-4-38 16,-4 3-39-16,4-1-164 0,-1-2-370 0,2-1 164 16</inkml:trace>
  <inkml:trace contextRef="#ctx0" brushRef="#br0" timeOffset="197911.62">30106 12672 45 0,'0'0'140'0,"-10"0"-10"16,10 0-9-16,-5 4-11 0,5-4-6 0,-4 6-6 0,2-2-2 16,0 3 0-16,4 0-14 0,-4 4 3 0,1 0-7 15,1 0 0-15,0 2-3 0,1-1-4 0,-2-2-5 16,2 2-4-16,-1 4-3 0,0-3-8 0,2-1 2 15,-2 0-6-15,2-1-3 0,-2 1 0 0,0-2-9 16,0 2 4-16,2-1-3 0,0 0-4 0,-2-2-5 16,1 3-3-16,2-4 0 0,-2 2-1 0,-1-3-4 15,3 2-1-15,-1-3 1 0,0-1-8 0,0 2-8 16,-1-3-14-16,3-1-10 0,0 1-16 0,0 0-17 16,1-3-12-16,4 0-10 0,1-3-12 0,-5-1-10 15,8 2 0-15,-3-3-4 0,1 0 5 0,-1-1-3 16,-1-3 11-16,0 1 9 0,0 0 4 0,0 0 13 15,0-1 11-15,-4 4 25 0,1-4 22 0,-1 6 14 16,1-3 14-16,-3 1 9 0,1 1 0 0,-2 3-2 16,-2 0-1-16,4-5-9 0,-4 5 2 0,0 0-3 15,0 0 4-15,0 0 2 0,0 0 0 0,0 0 0 0,0 10 7 16,-2-5 1-16,-2 2 3 0,0-2-2 0,0-1-4 16,-1 4 7-16,0-1 9 0,1 0-4 0,-1 0 2 15,0 1-5-15,2-3-3 0,0-1-1 0,-1 4-3 16,2-2 1-16,-3 0-4 0,5-1-2 0,-2-1 0 15,2 2-3-15,1 1-1 0,2-1-3 0,3-2-2 16,-1 1-11-16,5 1-19 0,2 0-19 0,1-1-26 16,4-4-24-16,1-1-34 0,4 3-43 0,-6-3-84 15,5 0-262-15,-2-3 116 0</inkml:trace>
  <inkml:trace contextRef="#ctx0" brushRef="#br0" timeOffset="198054.62">30497 13028 3 0,'0'0'172'0,"0"0"-5"15,0 0-5-15,0 0-13 0,0 0-8 16,-12-4-19-16,12 4-8 0,0 0-5 0,0 0-10 16,0 0-10-16,0 0-4 0,0 0-8 0,-4 7-7 0,4-7-9 15,-3 8-21-15,2-3-66 0,-2 1-102 0,-3-3-123 16,-1-1-273-16,7-2 121 0</inkml:trace>
  <inkml:trace contextRef="#ctx0" brushRef="#br0" timeOffset="203129.62">27098 14168 80 0,'0'0'77'0,"4"-2"8"16,-1 0-11-16,-3 2-5 0,1-6 4 0,-1 6-2 16,0-7-1-16,1 5 11 0,2-2-10 0,-3 4 0 15,-3-8-10-15,2 3-4 0,1-2-1 0,-4 4-5 16,4 0-12-16,0 3-7 0,0-7 2 0,0 7-4 0,-1-7-1 16,1 7-6-16,0-3-10 0,0 3-11 15,0-6-14-15,0 6 5 0,4-5 0 0,-3 3 1 0,-1 2-2 16,4-5 4-16,-3 2 1 0,3-1-3 0,-4 0 6 15,4 0 6-15,-3 2 1 0,-1-1 0 0,5-2 17 16,-5 1-3-16,3 0 0 0,-3 4 0 0,4-4-3 16,-3 2 4-16,-1 2 0 0,1-6-5 0,-1 6-2 15,0 0-3-15,3-4 0 0,-3 4-1 0,5-1-11 16,-5 1 7-16,0 0-3 0,5-1 0 0,-5 1 3 16,0 0-2-16,0 0 2 0,13 1 4 0,-13-1-7 0,5 1-3 15,-5-1-5-15,0 0-7 0,5 3-12 16,-5-3-7-16,0 0-2 0,0 0-15 0,4 2-10 0,-4-2-17 15,0 0-10-15,4 3-17 0,-4-3-70 0,1 4-183 16,-1-4 81-16</inkml:trace>
  <inkml:trace contextRef="#ctx0" brushRef="#br0" timeOffset="203649.62">27205 14077 114 0,'0'0'110'15,"0"0"-8"-15,0 0-3 0,0 0-18 0,0 0 5 16,5 2-3-16,-5-2-12 0,0 0-1 0,0 0-7 0,0 0-5 16,0 0-4-16,0 0-9 0,0 0 2 0,0 0-2 15,1 4-1-15,-1-4 1 0,0 0-6 0,0 0-3 16,5 2 1-16,-5-2-7 0,0 0-2 0,4 1-3 15,-4-1 4-15,0 0-1 0,0 0-2 0,0 0-7 16,0 0 0-16,0 0 2 0,-2 5 2 0,2-5-1 16,0 0 0-16,2 5 4 0,-2-5-5 0,0 4-6 15,0-4 4-15,0 0-1 0,1 5 4 0,2-5-4 16,-3 0 5-16,1 5 1 0,0-3 3 0,-1-2-2 16,-2 6 4-16,2-6 2 0,1 5-1 0,-1 1 0 15,1-2-3-15,-2 3 2 0,-2 0 3 0,2 2 6 16,-2 1-4-16,2 2 2 0,1-1 2 0,-2 1-1 15,-1 1-3-15,2 4-1 0,0 0-1 0,1-4-2 16,-2 3-1-16,2-4-2 0,2 1-1 0,-2-1-1 0,0-1-2 16,0-2-4-16,0 2 2 0,-2-2 0 0,2-1 3 15,-1-2 0-15,0 0 1 0,-2 3-3 0,1-3-1 16,0 1 0-16,1 0-2 0,-1-2-1 0,0 2 3 16,0-2-6-16,-1 2-2 0,2 0 0 0,1-4-2 15,0 2 1-15,-1-1 0 0,-1 1-2 0,2-2 2 16,0-3-1-16,0 7-2 0,0-7 2 0,-2 3-2 15,2-3-3-15,0 0-7 0,0 0-9 0,0 0-22 16,0 0-33-16,0 0-39 0,0 0-44 0,0 0-53 0,0 0-191 16,0-17-423-16,2 7 187 0</inkml:trace>
  <inkml:trace contextRef="#ctx0" brushRef="#br0" timeOffset="204466.62">27141 14268 34 0,'0'0'101'0,"6"1"0"0,-2 0-11 16,-4-1-5-16,0 0-10 0,5 3-2 0,-5-3-8 15,5 2-3-15,-5-2-6 0,5 2-6 0,-2 0-3 16,-3-2 0-16,0 0-5 0,5 3-4 0,-5-3 1 15,0 0-3-15,0 0 1 0,4 2-7 0,-4-2 1 16,0 0 2-16,4 2-9 0,-4-2 2 0,0 0-6 16,0 0-1-16,0 0-5 0,0 0 4 0,0 0-3 15,3 1 2-15,-3-1-5 0,0 0 1 0,0 0 2 16,0 0-1-16,0 0 9 0,0 0 9 0,0 0 1 0,0 0-3 16,0 0 2-16,0 0-2 0,0 0-3 15,0 0-3-15,0 0 2 0,-24 0-3 0,19 0-3 0,-4 0-2 16,-4 0 0-16,4-1 1 0,-2 2-1 0,-1-1 0 15,-2 0 2-15,0 0 1 0,3 0 0 16,-3 2-3-16,1-1 0 0,-1-1 6 0,-3 1-1 0,-1-1-1 16,5 0-1-16,1 1-3 0,-2-1-3 0,1 2 6 15,0-4-3-15,-1 4 4 0,1-2-2 0,3-2 2 16,-3 2 4-16,0 2 7 0,2-2 1 0,0 0 2 16,0 0-4-16,2 1 2 0,2-2 2 0,-1 1 4 15,8 0 3-15,-12-2 1 0,5 2 5 0,7 0 3 0,-10 0 0 16,10 0 0-16,-7-2-3 0,2 2-1 15,5 0-4-15,0 0-8 0,-7-1 1 0,7 1-5 16,0 0-2-16,-6-2-3 0,6 2-3 0,0 0-4 0,0 0 0 16,0 0-2-16,0 0-8 0,-4-1-16 15,4 1-8-15,0 0-11 0,0 0-10 0,0 0-3 16,0 0-8-16,0 0 2 0,0 0-6 0,0 0-10 0,0 0-12 16,-3-2-8-16,3 2-20 0,0 0-17 0,-3-5-28 15,3 5-23-15,0 0-174 0,1-7-371 0,-1 7 164 16</inkml:trace>
  <inkml:trace contextRef="#ctx0" brushRef="#br0" timeOffset="205469.61">26833 14212 56 0,'0'0'132'15,"0"0"-9"-15,0 0-7 0,11-3-8 0,-11 3-4 0,0 0 0 16,5-2-5-16,-5 2-7 0,0 0-8 0,9-1-2 16,-9 1-11-16,5-2-9 0,-5 2-3 15,2-4 1-15,-2 4 5 0,2 0 4 0,-2 0-4 0,0 0 11 16,5-5-3-16,-5 5-1 0,0 0-3 0,0-4-4 16,0 4-9-16,0 0-2 0,0-6-7 0,0 6-4 15,0 0-4-15,0 0-5 0,0 0-2 0,0 0-4 16,0 0-2-16,0 0-2 0,3-2-3 0,-3 2-2 15,0 0-3-15,0 0-1 0,0 0-3 0,0 0 1 16,0 0 3-16,0 0-6 0,0 0 3 0,0 0 1 16,0 0-4-16,-7-3-3 0,7 3 0 0,0 0-1 15,0 0-5-15,0 0 5 0,-14 3-4 0,8-1 0 0,-2 1 3 16,3 0-3-16,-3 1-2 0,3 1 5 0,-5-4-2 16,-1 4-3-16,2 1 3 0,-1-1 0 0,1 1-2 15,-2 1 3-15,0-2-3 0,1-1 4 0,-1 3-2 16,1-2 3-16,0-2 3 0,1 1-2 0,0-1 0 15,0 1 1-15,1 0-3 0,3-3 3 0,-3 1-4 16,-2 1 2-16,5-3 0 0,-2 2 1 0,-1-1-1 16,4 0 5-16,4-1 0 0,-9 1-1 0,5 1 0 15,4-2-7-15,-5 2 5 0,5-2 2 0,0 0-3 16,-5 2-1-16,5-2 2 0,0 0-2 0,0 0 2 16,0 0 1-16,0 0 3 0,5 6-1 0,-5-6-3 15,5 3-2-15,-5-3 2 0,4 2 0 0,-4-2-3 16,0 0-1-16,0 0 0 0,4 4 0 0,-4-4 2 0,0 0 1 15,0 0-2-15,0 0 3 0,5 1-3 16,-5-1 0-16,0 0-1 0,0 0-3 0,0 0-1 16,12-2 2-16,-12 2 0 0,6-1 0 0,-6 1 1 0,5-2-2 15,-5 2 0-15,8-1-2 0,-8 1 0 0,0 0 0 16,11 1-1-16,-8 1 3 0,-1 0-1 0,6-1 1 16,-3 1-2-16,2 2 2 0,0-1 1 0,0-1 1 15,-2 1-3-15,4 1-1 0,1 0 1 0,-1 0-3 16,0 1 4-16,-3-3-1 0,2 3 1 0,0-2-1 0,-2 1 2 15,5 0-3-15,-5 0 2 0,-1 0-1 16,1 1 0-16,-1-1-1 0,0-1 0 0,2 0 0 16,-2 2 1-16,-1-2 2 0,-2-2-2 0,2 1 1 15,-4-2 4-15,5 1 0 0,-5-1-1 0,0 0 1 16,4 4-3-16,-4-4 2 0,0 0 2 0,5 1-3 16,-5-1 2-16,0 0-2 0,0 0-2 0,0 0 1 0,0 0 0 15,0 0-2-15,0 0 0 0,0 0-2 16,0 0-4-16,1 5 3 0,-1-5 6 0,0 0-3 0,0 0-3 15,0 0 3-15,0 0 0 0,0 0 0 0,0 0-2 16,0 0 2-16,0 0 0 0,0 0 4 0,0 0-3 16,0 0 5-16,0 0 2 0,0 0-1 0,0 0 4 15,0 0 2-15,0 0 1 0,0 0-7 0,-6-12 7 16,6 4-4-16,-2 3-1 0,2 1-1 0,-2-4 1 16,4-1-1-16,-4-3-1 0,0 2-2 0,0-2 0 15,1 0 0-15,-1-1-4 0,0 0 4 0,-2 2-1 16,4-3-3-16,-4 2 3 0,3 4-2 0,-1-3-1 0,0 1 1 15,2 3-2-15,-2 2 4 0,-1-3-5 0,2 3 3 16,1 1-1-16,0 0-1 0,-1-1 2 0,0 1-2 16,1 4 1-16,0-6-4 0,0 6-1 15,-2-3 1-15,2 3 0 0,0 0 3 0,0 0-4 0,0 0-5 16,0 0-13-16,0 0-9 0,0 0-13 0,0 0-15 16,5 9-15-16,-5-9-13 0,3 6-26 0,-1-2-9 15,-2-1-24-15,0-3-30 0,4 4-181 0,-4-4-386 16,0 0 171-16</inkml:trace>
  <inkml:trace contextRef="#ctx0" brushRef="#br0" timeOffset="-211047.11">25533 13660 16 0,'0'0'69'0,"0"0"2"0,0 0 0 0,0 0-9 0,0 0-8 15,0 0-7-15,0 0 2 0,0 0 1 0,0 0 0 16,0 0 0-16,0 0 2 0,0 0 2 0,0 0-3 16,0 0 5-16,0 0-1 0,0 0 0 0,0 0 2 15,0 0-4-15,0 0 3 0,0 0-11 0,0 0 6 16,0 0-13-16,0 0-1 0,0 0-2 0,0 0-1 0,0 0-4 15,0 0-10-15,0 0-2 0,0 0 4 16,0 0-2-16,0 0-4 0,0 0 1 0,0 0-2 0,0 0-5 16,0 0 1-16,0 0-5 0,0 0 2 0,5 7-2 15,-5-7-3-15,0 0 6 0,-2 5-7 0,2-5 1 16,0 6 1-16,2-4-2 0,-2-2 5 0,0 4-7 16,0-4 2-16,0 6 4 0,0-6 1 0,-2 5-1 15,2-5 0-15,0 4-4 0,0-4 4 0,0 0 1 16,0 5-3-16,0-5 1 0,0 5-10 0,0-5 4 15,0 0 6-15,-2 5 0 0,2-1-2 0,0 0 2 16,-1 0 4-16,1 3-4 0,-2-1 1 0,0 5 5 16,2-2-3-16,0 0 8 0,-2 2-2 0,2 1-1 15,-2 0 4-15,1 0-8 0,1 0 9 0,0 0-2 16,0-1-1-16,3 1-3 0,-5-2 4 0,2 1-2 0,2-4 1 16,-2 0-4-16,2-2 2 0,-2 2 5 15,0-2-3-15,-2-1 3 0,2 0 0 0,0-4 2 0,0 7 2 16,0-7-1-16,-2 4 0 0,2-4-1 0,-1 3-1 15,1-3-7-15,0 5 2 0,0-5 0 0,0 0-5 16,-1 3 3-16,1-3-5 0,0 0 2 0,0 6-2 16,0-6 0-16,-3 3 1 0,3-3-4 0,0 0 4 15,-2 4-3-15,2-4 0 0,0 0 2 0,0 0-13 16,-3 3-13-16,3-3-17 0,0 0-20 0,0 0-27 16,-2 2-36-16,2-2-190 0,0 0-333 0,0 0 147 15</inkml:trace>
  <inkml:trace contextRef="#ctx0" brushRef="#br0" timeOffset="-208849.11">25432 13537 70 0,'0'0'80'0,"0"0"0"0,0 0-4 0,0 0-11 16,0 0 3-16,0 0-2 0,0 0-6 0,0 0-5 15,0 0 0-15,0 0-1 0,0 0-3 0,0 0 1 16,0 0-6-16,0 0-4 0,0 0-7 0,-1-7 1 0,1 7 0 16,0 0-7-16,0 0 1 0,0 0-7 15,0 0 0-15,0 0 0 0,0 0-8 0,0 0-2 0,0-3 11 16,0 3-15-16,0 0 8 0,0 0-1 0,0 0 0 16,0 0 6-16,-1-5-3 0,1 5-5 0,0 0-1 15,-3-4 2-15,3 4 4 0,0 0-7 0,-3-5-2 16,3 5 0-16,-3-2-4 0,3 2 7 0,0 0 3 15,-3-3-6-15,3 3-4 0,0 0 2 0,0 0-2 16,-4-3 3-16,4 3 1 0,0 0 3 0,-2-4-3 16,2 4 3-16,0 0-4 0,0 0 1 0,-3-3 0 15,3 3 1-15,0 0-4 0,0 0 9 0,-2-4-4 0,2 4-7 16,-3-3 2-16,3 3 1 0,-5-3-5 0,5 3 2 16,-5-2 1-16,5 2-6 0,-9-2 4 0,4 1-3 15,5 1 4-15,-12-1-2 0,8 0 0 0,-2-1 0 16,-2 2-4-16,3-2-1 0,5 2 1 0,-11-1-1 15,3-1 3-15,2 2-1 0,-1-1 5 0,7 1-4 16,-12-2 1-16,5 0 0 0,7 2-4 0,-9-2 4 16,5 2 1-16,-1-2-6 0,5 2 6 0,-11-1-1 15,4 1 3-15,0 0-11 0,-1-2 7 0,-1 2-7 0,-1 0 5 16,0 0-2-16,-2 0 6 0,2 0-1 16,-3 0-2-16,4 0 3 0,-1 0-3 0,-3-1 1 0,4-1-5 15,0 2 7-15,0 0-1 0,3 0-4 0,-2-2 2 16,-1 1 1-16,4 0-3 0,-5-2 3 0,4 2-2 15,-1 1 2-15,7 0 3 0,-14-1-2 0,8 1-6 16,-1 0 6-16,1 0 0 0,6 0-1 0,-11 0-5 16,3-3 3-16,8 3-6 0,-12 0 9 0,4 0-1 15,1 0 0-15,-1 0-2 0,8 0 7 0,-15 0-7 16,9 0 3-16,-1 0-1 0,-2 0-1 0,-1 0 4 16,5 0-7-16,5 0 5 0,-13 0 0 0,13 0-2 0,-12 0 0 15,6 0 3-15,1 0-6 0,-3 3 2 0,8-3-3 16,-11 0 3-16,7 0-5 0,4 0 4 0,-9 0 0 15,9 0 4-15,-11 0-2 0,4 0-2 0,7 0 6 16,-9 0-3-16,6 0-1 0,3 0 2 0,-8 0-1 16,8 0-4-16,-11 0 4 0,4 1 1 0,2 3-5 15,-2-3 2-15,1-1-1 0,-1 1 2 0,0 1 1 16,2 1-4-16,-1-3 2 0,-1 2-2 0,-3 1 3 16,2 1 1-16,2-2-4 0,-3-1 5 0,1 1 2 15,3 1-7-15,-4-3-9 0,-1 2 7 0,5-1 9 16,-1 0-2-16,0 2-8 0,2-1 6 0,4-2-3 0,0 0-3 15,-10 1 8-15,10-1-4 0,-5 2 3 16,1-2 1-16,4 0-4 0,-3 3 2 0,3-3-4 0,-6 2-1 16,6-2 10-16,0 0-4 0,-5 2 1 0,5-2-2 15,0 0 0-15,-2 2 3 0,2-2-3 0,0 0 3 16,0 0-3-16,-7 3 2 0,7-3 2 0,0 0-4 16,0 0 5-16,0 0-5 0,0 0 2 0,0 0-1 15,0 0-2-15,0 0 3 0,0 0-4 0,-5 2-2 16,5-2-7-16,0 0-5 0,0 0 1 0,0 0-11 15,0 0-6-15,0 0-3 0,0 0-12 0,0 0 0 16,0 0-7-16,0 0-10 0,0 0-18 0,0 0-27 0,0 0-74 16,0 0-199-16,0 0 88 0</inkml:trace>
  <inkml:trace contextRef="#ctx0" brushRef="#br0" timeOffset="-207069.11">24751 13340 62 0,'0'0'81'0,"0"0"1"0,0 0-9 0,0 0 2 16,0 0 2-16,0 0-15 0,0 0 7 0,0-6-1 0,0 6-7 15,0 0-12-15,0 0 1 0,0 0-1 16,-6-2-7-16,6 2-10 0,0 0 4 0,0 0-10 0,0 0-6 16,-12 4-5-16,12-4 6 0,-5 3 0 0,5-3-3 15,-6 4-1-15,6-4-2 0,-7 3 4 0,2-1-4 16,1 0 2-16,0 3 6 0,-1-2-3 0,0 1-2 16,-1 2 2-16,-4-2 10 0,4 2-2 0,1-1-8 15,-5-1 2-15,4 4-3 0,-1-3-1 0,0 0 5 0,-1 3-2 16,2-3-4-16,-1 3 4 0,0-4-2 0,-1 3-4 15,3 0 4-15,0-1 1 0,-2-5-8 16,1 5 5-16,1-2 4 0,-1 0-3 0,0 0 0 0,4-1-8 16,-3 1 8-16,1-3-4 0,-2 1-4 0,-1 1-1 15,3-1 4-15,-1 3-1 0,1-3 6 0,2 0 6 16,2-2 0-16,-7 3 1 0,7-3 2 0,-5 2-5 16,5-2-4-16,0 0 0 0,0 0 5 0,-5 0-5 15,5 0-2-15,-4 2 2 0,4-2-8 0,0 0 5 16,0 0-2-16,0 0-6 0,0 0 0 0,0 0-2 15,0 0 0-15,0 0 3 0,0 0-6 0,-1 5 0 16,1-5 1-16,0 0 2 0,0 0 0 0,0 0-5 16,0 0 6-16,0 3-3 0,0-3-1 0,0 0-2 15,0 0 0-15,0 0 2 0,0 0 1 0,0 0 2 0,0 0-2 16,0 0-2-16,-1 4-2 0,1-4 3 0,0 0 0 16,0 0-7-16,0 0 3 0,0 0 3 15,0 0 0-15,0 0 1 0,0 0 1 0,0 0-2 0,0 0 2 16,0 0 1-16,0 0-4 0,0 0 0 0,9 0 1 15,-9 0-1-15,0 0 3 0,10 1-1 0,-10-1 0 16,5 0-1-16,-5 0-3 0,0 0 7 0,9 0-5 16,-9 0-1-16,9 2 2 0,-4-2-2 0,-5 0-1 15,0 0 2-15,10 1 3 0,-5-2-3 0,-5 1 0 16,8 1 0-16,-8-1 3 0,13 1-5 0,-7 2 3 0,1-2-4 16,4 1 3-16,-2 0 2 0,4 0-2 0,0 0 3 15,-1 1 1-15,2-1-6 0,1 1 4 0,-4-1-3 16,4 1 1-16,-2 1 1 0,0-1-1 0,-3-1-5 15,-1-2 5-15,4 3-1 0,-5 1-3 0,-2-3 3 16,0 2-2-16,2-1 5 0,-4 0-2 0,1 0 4 16,0 1-6-16,-1-2 4 0,-4-1-8 0,4 5 7 15,1-3-2-15,-3-1 5 0,-2-1-4 0,7 3-1 16,-7-3-3-16,4 2 4 0,-4-2-1 0,2 2 4 16,-2-2-2-16,0 0 0 0,0 0 7 0,0 0-8 0,0 0 8 15,0 0-4-15,0 0 2 0,0 0-2 16,0 0 3-16,0 0-2 0,0 0 2 0,0 0-2 0,0 0 0 15,0 0-2-15,0 0 3 0,0 0-2 0,-2-11-5 16,2 11 6-16,0 0 0 0,-3-5-3 0,0 2-1 16,3 3 0-16,-2-5 3 0,-2 1-2 0,4 4 2 15,-3-5 0-15,0 2-4 0,3 3-1 0,-4-5 1 16,1 3 2-16,3 2 0 0,-2-7 2 0,0 4-2 16,2 3 3-16,-3-4 0 0,3 1-2 0,0 3 3 15,-4-6-3-15,2 2 1 0,2 4 1 0,-2-5-3 16,1 1 3-16,-1 1 3 0,1-2-9 0,1 5 3 0,-4-7 5 15,3 3 3-15,0-1-1 0,0 2-3 16,-2-2 4-16,2 0-3 0,-2-2-3 0,3 2 4 16,-1-2-5-16,-2 2 0 0,3-3 3 0,0-1-2 0,0 5-3 15,0-4 5-15,-1 2-3 0,1-2 3 0,0 0-4 16,-1 1 3-16,-2 2-5 0,6 0 1 0,-6 1-1 16,3 0 3-16,0-2-1 0,-1 1-3 0,1 5 6 15,0-6-5-15,-1 2 0 0,1 4-3 0,-2-4 2 16,2 4-1-16,-4-3 2 0,4 3 0 0,-6-4-3 0,6 4 3 15,-2-3-2-15,2 3 3 0,0 0 0 16,-7-4-5-16,7 4 5 0,-4-1 2 0,4 1-8 0,0 0 5 16,0 0 1-16,0 0-3 0,0-3 1 15,0 3 2-15,0 0-1 0,0 0 0 0,0 0 1 16,0 0 0-16,0 0 0 0,0 0 2 0,0 0 0 0,0 0-1 16,-5-2-5-16,5 2 2 0,0 0-2 0,0 0 3 15,0 0 2-15,0 0-2 0,0 0 1 0,-1-4 2 16,1 4-4-16,0 0 1 0,0 0-2 0,0 0 0 15,0 0-3-15,0 0 3 0,0 0 5 0,0 0-2 16,0 0-7-16,0 0 0 0,0 0 5 0,0 0-3 16,0 0 4-16,0 0-4 0,0 0 5 0,0 0-3 15,0 0-2-15,0 0 2 0,0 0 0 0,0 0 1 0,0 0 1 16,0 0 0-16,0 0 2 0,0 0-2 0,0 0-1 16,0 0 0-16,0 0 1 0,0 0-1 15,0 0 0-15,0 0 2 0,0 0-4 0,0 0 5 0,0 0-4 16,0 0 1-16,0 0-1 0,0 0 2 0,0 0-2 15,0 0 3-15,9 7 0 0,-9-7-1 0,1 4 0 16,-1-4 0-16,0 0-1 0,0 0 1 0,0 5-2 16,0-5-1-16,0 3 2 0,0-3-2 0,0 0 4 15,0 0-1-15,0 0 0 0,0 5-1 0,0-5 4 16,0 0-3-16,0 4-4 0,0-4 7 0,0 0-6 16,-1 4 4-16,1-4-2 0,0 0 0 0,0 0-4 0,0 4 5 15,0-4 0-15,0 0 0 0,0 0 3 0,-3 4-6 16,3-4 3-16,0 0 1 0,0 4 0 0,0-4-1 15,0 0-1-15,0 0 0 0,0 0 6 0,0 0-13 16,0 0 14-16,0 0-3 0,0 0 2 0,0 0-2 16,0 0-1-16,0 0-1 0,0 0 4 0,0 0-2 15,0 0-5-15,0 0 5 0,0 0 2 0,0 0 1 16,0 0-6-16,0 0 3 0,0 0 0 0,0 0-1 16,0 0 4-16,0 0-3 0,0 0-1 0,0 0 0 0,0 0 2 15,0 0-2-15,0 0-1 0,0 0 2 0,0-12-3 16,0 12 1-16,0 0-1 0,-1-5 0 0,1 5 3 15,0 0-7-15,0 0 5 0,0-5-2 0,0 5 3 16,0 0-1-16,0 0-4 0,0 0 1 0,0 0 1 16,0 0-6-16,0 0-6 0,0 0-19 0,0 0-12 15,0 0-19-15,-5 13-25 0,2-9-45 0,-3 1-198 16,5 0-358-16,-2-1 159 0</inkml:trace>
  <inkml:trace contextRef="#ctx0" brushRef="#br0" timeOffset="-194459.1">25552 13759 33 0,'0'0'68'0,"0"0"4"0,0 0-9 0,0 0-3 0,0 0-8 16,0 0 0-16,0 0 4 0,0 0-4 0,0 0 2 15,0 0-6-15,0 0-2 0,0 0-9 0,0 0 9 16,0 0 2-16,0 0-4 0,0 0-8 0,0 0 4 15,0 0-7-15,0 0-1 0,0 0-2 0,0 0-2 16,0 0 1-16,0 0 6 0,0 0-15 0,0 0 0 16,0-7 9-16,0 7-4 0,0 0-3 0,0 0-1 15,0 0-8-15,0 0 9 0,0 0-2 0,0 0 1 0,0 0 3 16,0 0-4-16,0 0-3 0,0 0 0 0,0 0 1 16,0-5-2-16,0 5-2 0,0 0 0 15,-4-8-6-15,4 8 6 0,-1-4-8 0,1 4 3 0,-4-2-4 16,4 2-3-16,-1-4 1 0,1 4-2 0,0 0 7 15,-4-4 0-15,4 4 1 0,0 0 5 0,-2-4-5 16,2 4 3-16,0 0-8 0,0 0 8 0,0 0-9 16,0 0 8-16,0 0-8 0,0 0 5 0,0 0-4 15,-2-3 5-15,2 3 0 0,0 0-4 0,0 0 3 16,0 0 1-16,0 0 3 0,0 0-1 0,0 0 5 16,-1-4-1-16,1 4-1 0,0 0 0 0,0 0-2 0,0 0 0 15,0 0 1-15,0 0 2 0,0 0 0 0,0 0 2 16,0 0-4-16,0 0 3 0,0 0-4 0,0 0-2 15,0 0 1-15,0 0-1 0,-4-3 0 0,4 3-6 16,0 0 1-16,0 0 1 0,0 0 0 0,0 0-4 16,0 0 2-16,0 0-2 0,0 0 2 0,0 0-3 15,0 0-3-15,0 0 2 0,0 0-2 0,0 0 3 16,0 0-3-16,0 0 5 0,0 0-4 0,0 0 2 16,0 0-4-16,2 11 4 0,-2-11-4 0,2 4 0 15,-1 0 1-15,1-1 1 0,-2 2 0 0,0 0 3 16,2 2-2-16,-2-5 3 0,4 5-3 0,-3-2-4 0,4 0 4 15,-3 2 2-15,1 2-2 0,1 0 3 0,0-2 0 16,-4 0 1-16,4 0-6 0,-3 3 7 0,-1-5-4 16,3 2 1-16,-2 1-1 0,-1-2-1 0,3 0-1 15,-2 0-2-15,-1-1 7 0,2 3-1 0,1-1-1 16,-2-2 0-16,2 3 3 0,-2-4-6 0,0 1 4 16,2 2-3-16,-2-2 3 0,3-1 1 0,-4 1-3 15,3-2 0-15,-2 1 1 0,0-1-6 0,-1-3 5 16,0 5 1-16,0-5-1 0,0 5 1 0,0-5-3 15,3 2 1-15,-3-2 2 0,0 0 1 0,0 0-3 0,0 0 2 16,0 0 2-16,0 0-3 0,0 5-2 0,0-5 0 16,0 0 4-16,0 0 0 0,0 0-2 15,0 0 3-15,0 0-6 0,0 0 2 0,0 0 0 0,0 0 0 16,1 4-2-16,-1-4 1 0,0 0 4 0,0 3-5 16,0-3-7-16,0 0 9 0,0 5-1 0,0-5 2 15,5 4-1-15,-5-4 2 0,0 3-3 0,0-3 2 16,3 3-6-16,-3-3 6 0,1 3 0 0,-1-3 0 15,0 0 3-15,0 0 3 0,0 0-2 0,0 0 3 16,0 0-4-16,0 0-1 0,0 0 0 0,0 0 4 16,0 0-4-16,0 0-1 0,0 0 3 0,-14-8-1 15,10 6 0-15,4 2-1 0,-4-6 2 0,3 2-4 0,-3 1 4 16,3 0-4-16,1 3-1 0,-3-6 3 0,3 6 2 16,-1-5 0-16,-4 3-4 0,5 2 1 0,-1-6-1 15,-2 2 0-15,3 4-2 0,-1-7 2 0,1 3 1 16,0 4 0-16,-3-7-1 0,3 0 1 0,-1 3-3 15,1-4 0-15,-2 1 4 0,2 2-4 0,-2-7 3 16,2 6-1-16,0-2 0 0,-1 0-1 0,-2-1 1 16,3 2-4-16,0 0 4 0,-1 1 4 0,1 0-5 15,1 0 3-15,2 0-1 0,-6 0-5 0,2 2 3 16,1 0 3-16,0 4-2 0,0-6-4 0,0 3 4 16,0 3-2-16,0-7 2 0,0 7 1 0,0 0-4 0,0-5 4 15,0 5 0-15,0-3-4 0,0 3-1 0,-3-5-2 16,3 5 4-16,0 0 3 0,3-5-3 0,-3 5 4 15,0 0-4-15,0-4 0 0,0 4-1 0,0-4 3 16,0 4 2-16,-3-5-6 0,3 5 2 0,0 0-1 16,0 0 1-16,0 0 0 0,0 0 0 0,0 0 1 15,0 0-1-15,0 0-4 0,0 0-10 0,0 0 10 16,0 0-2-16,0 0 3 0,0 0-6 0,0 0 8 0,0 0-4 16,0 0 4-16,0 0-4 0,0 0 0 15,3 13 5-15,-6-8 1 0,3 0-1 0,-1-2-9 16,2 1 6-16,2 4-1 0,-6-5 4 0,2 3 3 0,1 0-5 15,0 2 0-15,0 0 5 0,0-2-6 0,-2 1 4 16,2-2-2-16,0 2 2 0,2 0 1 0,-2-1-5 16,0 0 5-16,0-2-2 0,0 2 3 0,1 1-1 15,2-4-3-15,-3 2 4 0,0-1-2 0,0-4 1 16,1 4-2-16,-1-4 1 0,-1 4 1 0,1-4 4 16,1 5-5-16,-1-5 3 0,0 0 0 0,-1 7 2 15,1-7-5-15,0 0 6 0,0 0-5 0,0 0 0 0,0 0 4 16,0 0-3-16,0 0-6 0,0 0 7 0,0 0 1 15,-4-16 1-15,2 12-6 0,0-1 2 16,-3-2 1-16,5 2-2 0,0 0 0 0,0-4-4 0,-1 0-4 16,1-1 3-16,0 1-5 0,-2 3-6 15,2-4-8-15,-2 3 3 0,0 0 5 0,0 0 3 0,1 0-1 16,1 1 2-16,-2 1 2 0,2 1 0 0,0-2 0 16,-2 1 0-16,2 1 4 0,0 4-3 0,0-4 2 15,0 4 2-15,0-6-3 0,0 6 4 0,0-4-2 0,0 4-4 16,0 0 8-16,-2-3-3 0,2 3 2 15,0 0 3-15,0 0 1 0,0 0-2 0,2-5 0 16,-2 5 3-16,0 0-2 0,0 0 4 0,0 0 2 0,0 0-4 16,0 0 0-16,-2-4 4 0,2 4-4 0,0 0 4 15,0 0-4-15,0 0 4 0,0 0-7 0,0 0 6 16,0 0-1-16,0 0-1 0,0 0-6 0,0 0 1 16,0 0-1-16,0 0 0 0,0 0-1 0,0 0 3 15,0 0-2-15,0 0 5 0,0 0-1 0,6 9 0 16,-6-4-1-16,0 0 1 0,0 1 3 0,0-2-9 15,3-2 1-15,-3 5 3 0,0-2 7 0,2 0-5 16,-2 3 10-16,0-1-9 0,0 0 7 0,2-2-4 16,-2 6 4-16,0-2 1 0,0 0 5 0,0 0-5 15,0-2-1-15,0 1 1 0,2 1 2 0,-2-1 1 0,0-1-4 16,1 0 3-16,3-2 0 0,-4 2-3 0,1-2-3 16,-1-1-1-16,0 1-2 0,2 0 5 0,-2 0-5 15,0-3 6-15,0-2-5 0,0 8 0 0,0-8 4 16,2 3-2-16,-2-3 3 0,-2 5 2 0,2-5-2 15,0 0-3-15,0 0 6 0,2 2-5 0,-2-2 2 16,0 0 1-16,0 0 2 0,0 0-2 0,0 0-2 16,0 0 0-16,0 0 0 0,0 0-5 0,0 0 1 0,0 0 4 15,4-9-3-15,-4 9-1 0,0 0 0 16,0-8-2-16,0 8 4 0,0-2-9 0,0 2 6 16,1-3-3-16,-1 3 3 0,0 0 2 0,0 0-4 0,0 0 1 15,0-7-4-15,0 7-2 0,0 0 4 0,0 0 1 16,0 0-6-16,0 0 6 0,0 0-3 0,0 0-3 15,0 0 7-15,0 0-2 0,0 0 2 0,0 0-2 16,0 0 1-16,0 0 2 0,-1-5 0 0,1 5 1 16,0 0-2-16,1-2 0 0,-1 2 1 0,3-4-2 15,-3 4 2-15,1-8-1 0,-2 4 0 0,1 4 0 16,1-8 1-16,-1 4-3 0,0 0 3 0,0-2-2 16,0-2-3-16,2 3 0 0,0-2 5 0,-2-1-5 0,0 2 2 15,4 0 1-15,-3 0-5 0,-1-2 6 0,3 2-1 16,-2 0-4-16,-1 0 3 0,0 0-1 0,2-1 0 15,1 2-1-15,-3 0 2 0,1 2-2 0,-1-2 1 16,0 0-2-16,3 1 4 0,-2 1-1 0,-1 3 0 16,-1-4-3-16,1 4 0 0,0 0 4 0,1-5 0 15,-1 5-3-15,0 0 2 0,1-4-3 0,-1 4-1 16,0 0-2-16,0 0 1 0,0 0-3 0,0 0 1 0,0 0 1 16,3-4 0-16,-3 4-1 0,0 0 4 15,0 0-2-15,0 0-1 0,0 0 4 0,0 0-2 16,0 0 1-16,0 0 0 0,0 0 0 0,0 0-2 0,0 0-3 15,0 0 5-15,0 0 3 0,0 0-5 0,0 0 5 16,0 0 1-16,0 0-5 0,0 0 2 0,0 0 1 16,0 0-1-16,-3 16 1 0,3-16-4 0,0 4 4 15,0-4 1-15,-1 4 3 0,1-4-6 0,0 8 0 16,0-4 3-16,0-4 3 0,-1 5-7 0,1-2 4 16,0-3-1-16,0 5 0 0,0 1 1 0,0-6-4 15,0 5 7-15,0-5-3 0,1 4-3 0,-1-4 5 0,0 5-2 16,0-5 0-16,0 0 0 0,1 3 1 0,-1-3 4 15,0 0-3-15,3 3 1 0,-3-3 0 16,0 0-3-16,0 0-2 0,0 0 4 0,0 3 0 0,0-3-7 16,1 4 4-16,2-1-4 0,-3-3 8 15,0 6-3-15,1-4 2 0,-1 3-1 0,0-1 6 0,0 1 0 16,0 0 1-16,0 2-5 0,3-2 2 0,-3 2 0 16,1-2-1-16,-5 0-1 0,7 0-4 0,-3-1 3 15,1 0 1-15,-1 0 0 0,0-4 4 0,0 8-4 16,0-8 0-16,-4 4 2 0,4-4 4 0,0 0 5 15,0 0 0-15,0 0-2 0,0 0 0 0,0 0-3 16,0 0 0-16,0 0-2 0,0 0 0 0,0 0-4 16,0 0 3-16,0 0-5 0,0 0 4 0,0 0-6 15,0 0 2-15,0 0-1 0,0 0 0 0,5 0 2 0,-5 0-4 16,4 5 5-16,-4-3-4 0,5 3 1 0,-5-5 0 16,0 5 0-16,0-5 1 0,3 2-2 15,-3-2 4-15,0 0-4 0,1 4-4 0,-1-4 10 0,1 3-4 16,-1-3 0-16,0 0 1 0,0 0 1 0,0 0-2 15,0 0 1-15,0 0 1 0,0 0 2 0,0 0-3 16,0 0-2-16,0 0 0 0,0 0-2 0,0 0-1 16,0 0 0-16,0 0 0 0,0 0 3 0,0 0-1 15,0 0 0-15,0 0-2 0,0 0 4 0,0 0-1 0,0 0-1 16,0 0 2-16,0 0-4 0,0 0 7 16,0 0-1-16,0 0-3 0,0 0 1 0,0 0 4 0,0 0 1 15,0 0 2-15,0 0-3 0,0 0 0 0,0 0-1 16,0 0 5-16,0 0-11 0,0 0 9 0,-1-12-4 15,1 12 3-15,0 0-4 0,-1-9 2 0,1 4 1 16,0 2-4-16,0-5-1 0,0 2-3 0,0-2-6 16,0 1 0-16,-3 1-6 0,3-5 0 0,0 2-2 15,-1 0-3-15,1-1 1 0,-4 2-4 0,4-2-3 16,0 1 1-16,0 2 5 0,4-5-3 0,-3 2-1 0,-1 4-1 16,0-5 6-16,0 7 1 0,0-4 3 0,0 3 3 15,0-2-5-15,0 2 0 0,-1 0 4 16,2 0-1-16,-1 5-3 0,0-6 1 0,0 2 4 0,0 4-8 15,0-2 6-15,0 2 4 0,0 0-4 0,0 0 2 16,0-7 6-16,0 7 0 0,3-2-2 0,-3 2-6 16,0 0 6-16,-8-6 2 0,8 6 0 0,0 0-3 15,0 0 2-15,0-2 1 0,0 2 1 0,0 0 3 16,0 0-4-16,0 0-7 0,0 0-1 0,0 0 5 16,0 0-6-16,0 0-2 0,0 0 1 0,0 0 4 15,0 0 2-15,0 0-1 0,0 0 3 0,0 0-3 16,0 0-2-16,0 0-1 0,0 12 5 0,0-12-1 0,0 0 2 15,0 5-9-15,0-5-2 0,0 0 7 0,0 0-15 16,0 0 1-16,-1 2-7 0,1-2-2 0,0 0-10 16,-3 5-6-16,3-5-19 0,0 0-35 0,-5 3-76 15,5-3-196-15,0 0 88 0</inkml:trace>
  <inkml:trace contextRef="#ctx0" brushRef="#br0" timeOffset="-190092.11">23376 13718 51 0,'0'0'72'0,"14"-7"-1"0,-14 7 1 0,0 0-6 16,0 0 8-16,4-3-15 0,-4 3 6 0,0 0-7 16,0 0 7-16,0 0-19 0,1-3 1 0,-1 3 1 15,0 0-9-15,0 0 0 0,0 0-5 0,0 0 3 16,0 0-8-16,0 0-2 0,0 0-4 0,0 0-6 16,0 0 5-16,0 0-3 0,0 0 4 0,0 0 5 15,0 0 3-15,0 0-4 0,0 0 5 0,0 0 0 0,0 0 4 16,0 0-1-16,0 0 3 0,0 0-4 0,0 0 0 15,0 0-6-15,0 0 6 0,0 0-9 16,0 0-2-16,0 0-4 0,0 0 1 0,0 0-6 0,0 0-3 16,0 0 3-16,0 0 0 0,0 0-4 0,0 0-2 15,9 0 0-15,-9 0 3 0,0 0-1 0,0 0-4 16,4-1 6-16,-4 1-1 0,0 0 3 0,0 0-1 16,5-3 0-16,-5 3 3 0,9 0-2 0,-9 0 0 15,0 0-8-15,0 0 0 0,5 0 3 0,-5 0 2 16,9 0-4-16,-2 0 1 0,-2 0 0 0,-5 0-1 15,15 0 0-15,-9 3-1 0,1-3-4 0,4 1 6 0,0-1-4 16,-1 0 1-16,2 0 0 0,0 1 0 16,3-1-5-16,-4 2 3 0,4-2-5 0,-4 1 8 15,4-1-5-15,-2-1 1 0,3-1-2 0,2 2 3 0,-5 2-3 16,1-4 2-16,-2 2-2 0,2 2 4 0,-1-4-5 16,5 4-2-16,-6-1 3 0,2-2 4 0,-2 2 1 15,1-1-6-15,3 0-2 0,-4 2 4 0,2-2-4 16,-1 1 1-16,6 0 0 0,-6-1 4 0,-3 0 1 0,3 0-6 15,-4 1 6-15,5-1-4 0,-4 2-2 16,3-2-2-16,-3 0-1 0,1 0-2 0,-4 2-2 16,5-2 3-16,-1-2-9 0,-1 2 5 0,-3 0 4 0,0-2 0 15,1 2 2-15,-8 0-5 0,12 0 4 0,-5 0 6 16,-3-1-8-16,-4 1 2 0,10 0 3 0,-10 0-1 16,12 0 2-16,-10-1 1 0,-2 1-8 0,8 0 5 15,-8 0-4-15,0 0 1 0,9 1 0 0,-9-1 0 16,9 0 4-16,-5 1-1 0,-4-1-3 0,6 2 1 15,-6-2 2-15,4 0 3 0,-4 0-1 0,0 0-1 16,9 0-3-16,-9 0 6 0,0 0 0 0,0 0 0 16,0 0 0-16,6 2 0 0,-6-2 0 0,0 0 0 15,0 0 0-15,4 3 3 0,-4-3-3 0,0 0 3 16,0 0-9-16,0 0 1 0,0 0 2 0,0 0 1 0,0 0 3 16,0 0-3-16,0 0 3 0,0 0-5 0,0 0 4 15,0 0-3-15,0 0-1 0,0 0-3 16,0 0 0-16,0 0 0 0,0 0 1 0,0 0-10 0,0 0 3 15,0 0-6-15,0 0-2 0,0 0-8 0,0 0-16 16,0 0-15-16,0 0-8 0,0 0-9 0,0 0-12 16,0 0-23-16,0 0-74 0,0 0-201 0,0 0 89 15</inkml:trace>
  <inkml:trace contextRef="#ctx0" brushRef="#br0" timeOffset="-189623.11">24116 13691 106 0,'0'0'99'0,"0"-4"-8"0,0 4-11 15,5-3-4-15,-5 3-13 0,0 0-4 16,0 0 8-16,0 0-4 0,8 0-5 0,-8 0 5 0,0 0-5 16,0 0 1-16,0 0 0 0,0 0-4 0,4-2-2 15,-4 2-5-15,0 0-3 0,0 0-6 0,0 0 2 16,0 0-1-16,-4-7-8 0,4 7-7 0,0 0 3 16,0 0 2-16,-4-5-1 0,4 5-11 0,0 0 0 15,0 0 7-15,-3-4-4 0,3 4 3 0,0 0 4 0,-2-3 1 16,2 3 1-16,0 0 1 0,0 0-6 15,0 0 2-15,0 0 2 0,-4-5-2 0,4 5 0 0,0 0 0 16,0 0-4-16,0 0 2 0,-2-3-5 0,2 3-3 16,-3-4-6-16,3 4 4 0,0 0 6 0,-4-2-5 15,4 2 1-15,0 0-2 0,-4-5 6 0,4 5 1 16,0-3-2-16,0 3 3 0,0 0-1 0,0 0 1 16,-1-3 2-16,1 3-6 0,0 0 1 0,0 0-3 15,0 0-2-15,-3-3-2 0,3 3 1 0,0 0-4 16,0 0-6-16,0 0 2 0,0 0 2 0,0 0 0 15,0 0-2-15,0 0-2 0,0 0 2 0,0 0-2 16,4 13-7-16,-4-13 5 0,0 7 0 0,3-4 1 16,-2 0-7-16,-1 1 7 0,3-1 1 0,-3 1-1 15,0-4-2-15,2 6 0 0,-2-6 1 0,-1 4 1 0,1-4 0 16,0 0 0-16,0 0 1 0,3 2-1 0,-3-2 3 16,0 0 1-16,0 0-2 0,0 0-2 0,0 0-6 15,2 3 8-15,-2-3-8 0,0 0-13 0,0 0-21 16,0 0-25-16,0 0-24 0,0 0-19 0,0 0-19 15,0 0-25-15,0 0-154 0,-5 5-327 0,5-5 146 16</inkml:trace>
  <inkml:trace contextRef="#ctx0" brushRef="#br0" timeOffset="-188237.11">23455 13666 6 0,'-10'0'57'0,"10"0"-2"0,0 0-7 0,0 0-3 15,0 0-5-15,0 0-4 0,0 0-7 0,0 0 5 0,0 4-1 16,0-4-1-16,0 0-1 0,0 0 8 0,0 0-1 16,0 0 1-16,0 0 4 0,0 0 7 0,0 0-12 15,0 0 8-15,0 0-8 0,0 0-1 0,0 0-3 16,0 0 2-16,0 0-4 0,0 0-5 0,0 0-5 16,0 0 1-16,0 0-8 0,0 0 9 0,0 0-8 15,0 0 2-15,0 0-3 0,0 0-4 0,0 0-14 16,0 0 14-16,0 0-6 0,0 0 9 0,0 0-1 15,0 0 0-15,0 0 4 0,0 0 3 0,0 0-2 0,0 0 4 16,0 0-3-16,0 0 9 0,0 0 0 16,0 0-4-16,0 0 3 0,0 0-6 0,0 0 3 15,0 0-8-15,0 0 1 0,0 0-4 0,0 0-2 0,0 0-2 16,0 0 4-16,0 0-4 0,0 0 0 0,0 0-1 16,0 0 4-16,14 2-12 0,-14-2 6 15,0 0 2-15,3 1 4 0,-3-1 2 0,0 0 0 0,0 0 2 16,0 0 4-16,0 0-8 0,4 4 6 0,-4-4 0 15,1 3 2-15,-1-3 4 0,0 4-2 0,1-1 0 16,-1 1-6-16,0-4 2 0,1 6 0 0,-1-2-2 16,2 1 0-16,-1 1-3 0,-1-2-2 0,1 1 0 15,1-3-4-15,-1 4 0 0,-1-5 3 0,0-1 0 16,0 7-5-16,1-5 5 0,-1-2-2 0,0 0-1 16,1 5 3-16,-1-5 0 0,0 0-2 0,0 0-2 0,0 0-1 15,3 3 2-15,-3-3-1 0,0 0-1 0,0 0-2 16,0 0 0-16,0 3 1 0,0-3-9 0,0 0-25 15,0 0-15-15,2 4-30 0,-2-4-25 0,3 2-188 16,-3-2-312-16,0 0 138 0</inkml:trace>
  <inkml:trace contextRef="#ctx0" brushRef="#br0" timeOffset="-187033.11">23492 13730 33 0,'0'0'72'0,"0"0"-9"16,0 0 5-16,0 0-10 0,0 0 2 0,0 0-6 16,0 0-4-16,0 0-1 0,0 0-3 0,0 0-3 15,0 0 5-15,0 0-17 0,0 0 2 0,0 0-4 16,0 0-1-16,0 0-4 0,0 0-4 0,0 0 1 16,0 0 2-16,-5 7-4 0,5-7-1 0,0 0 3 15,0 0-7-15,0 0-2 0,0 0-1 0,0 0 1 0,0 0 2 16,0 0 3-16,0 0 2 0,0 0 0 15,0 0 5-15,0 0-5 0,0 0 2 0,0 0 4 0,0 0-2 16,0 0 1-16,0 0 0 0,0 0-8 0,0 0 1 16,0 0 5-16,0 0-1 0,0 0 1 0,0 0-1 15,0 0 0-15,0 0-7 0,0 0-2 0,0 0 1 16,0 0-1-16,0 0-2 0,0 0-4 0,0 0 2 16,0 0 6-16,0 0-4 0,0 0-4 0,0 0 5 15,0 0-4-15,0 0 8 0,0 0-3 0,0 0-7 16,0 0 3-16,0 0 3 0,0 0 0 0,0 0-2 15,0 0 2-15,0 0 3 0,0 0-7 0,16-7 3 0,-16 7-2 16,2 0-2-16,-2 0 0 0,0 0-1 0,0 0 1 16,8-1 0-16,-8 1-3 0,5-4 5 0,-5 4-6 15,6 0-7-15,0-2 9 0,-6 2 3 0,10 0-4 16,-3 0-3-16,-7 0 4 0,11 0 0 0,-11 0-5 16,11 0-1-16,-3 0 3 0,-2 2-1 0,1-2 0 15,0-2 3-15,-7 2-1 0,14 0-7 0,-9 0 8 16,3 0-1-16,-8 0-1 0,14-1 1 0,-9 1-6 0,3-1 8 15,-3 1-4-15,-5 0 2 0,14 0 2 16,-14 0 2-16,9 0-8 0,-5 0-4 0,-4 0 9 16,6-3-4-16,-6 3-1 0,10-2-2 0,-3 2 7 0,-1 0-3 15,-6 0-2-15,13 0 5 0,-7 0 2 0,1 0-3 16,-7 0-4-16,13 0 4 0,-5 0 4 0,-1 0-4 16,2 0-2-16,-1 0-2 0,-1 0 2 0,-7 0-3 15,14-2 7-15,-5 2 1 0,-3 0-4 0,2-1-8 16,-3 0 9-16,3 1 1 0,-8 0-4 0,11-1 1 15,-7-1-7-15,4 2 5 0,-8 0 2 0,13 0 0 16,-13 0-2-16,9 0 8 0,-4-1-8 0,-5 1-1 0,10 0 4 16,0 0 1-16,-10 0 1 0,12 3-10 15,-6-3 11-15,1 0-4 0,0 1-1 0,1-1-2 0,2-1-1 16,2 2 1-16,-6-1 3 0,4 0 6 0,0 0-9 16,-3 1 5-16,0-2 2 0,1 0 1 15,4-1-3-15,-5 1-4 0,2-1 2 0,-4 1 0 0,4 0 0 16,-4 1 1-16,3-3-2 0,-4 2 3 0,-4 1 3 15,9-3-4-15,-5 2-2 0,-4 1 7 0,5-1-6 16,-5 1 0-16,0 0-5 0,0 0 1 0,9 0 2 16,-9 0-3-16,0 0 5 0,0 0-2 0,4-1 2 15,-4 1-3-15,0 0-1 0,0 0-5 0,0 0-5 0,0 0 2 16,5 3 2-16,-5-3-19 0,0 0 9 0,0 0-5 16,0 0-16-16,1 3-8 0,-1-3-17 15,0 0-18-15,0 0-130 0,0 0-233 0,0 0 103 0</inkml:trace>
  <inkml:trace contextRef="#ctx0" brushRef="#br0" timeOffset="-134238.13">24136 14501 13 0,'0'0'116'0,"0"0"-16"0,0 0 1 16,0 0-1-16,0 0-18 0,0 0 0 0,0 0-6 16,0 0-5-16,0 0-3 0,0 0-5 0,0 0-4 15,0 0-5-15,0 0 0 0,0 0-6 0,0 0-2 16,0 0-3-16,0 0-3 0,0 0-1 0,0 0-1 15,0 0-6-15,0 0 1 0,0 0-3 0,0 0-8 16,0 0-1-16,0 0-2 0,0 0 4 0,0 0-6 16,0 0-3-16,0 0 4 0,0 0-7 0,0 0-1 15,0 0-3-15,0 0 2 0,0 0 0 0,0 0-2 16,0 0 2-16,17-1 4 0,-11 1 3 0,1 2-5 0,3 1 3 16,3-1 0-16,0-1-2 0,4 0-4 0,-2-1 3 15,2 0 1-15,0 3-8 0,2-1 4 0,0 0 2 16,3 0-5-16,0-2 2 0,5 1-2 0,-6 2-1 15,7 0 2-15,3 1-1 0,1-4-2 0,-1 0 0 16,-2 0 7-16,4 1 0 0,-5-1-3 0,4 3-2 16,-5-3 7-16,4 2-3 0,-12-2-5 0,4 0 0 15,-2 1 0-15,0-1-2 0,0 3 1 0,0-3-1 16,0 1 1-16,-2-1 3 0,4 0 3 0,-3-1-1 16,2 2 2-16,0-1 5 0,6 1-7 0,1 1 3 0,0-4 1 15,-1 4-1-15,0-2 1 0,-1 0-1 16,2-2-1-16,-3 4 2 0,2 0 0 0,-1-4-2 0,-6 2 2 15,1 0 0-15,-1 0-2 0,0 0 1 0,0 0-2 16,-5 0-3-16,-2 0 0 0,-1 0 0 0,0 2 0 16,-2-2-1-16,-3 0 0 0,0 0 0 0,-1 0-1 15,-2 0-1-15,1 1-1 0,-6-1-1 0,10 2 3 16,-10-2-6-16,5 0 2 0,-5 0-3 0,4 3 5 0,-4-3-3 16,0 0 0-16,0 0-2 0,0 0-1 15,-9 7-8-15,6-7-1 0,3 0-12 0,-5 6-4 16,5-6-11-16,-6 4 0 0,2-2-11 0,-1 1 0 0,-2-1-19 15,1 1-17-15,0-3-24 0,-2 3-17 0,-1 0-110 16,-1-4-258-16,-2 1 115 0</inkml:trace>
  <inkml:trace contextRef="#ctx0" brushRef="#br0" timeOffset="-133751.13">24296 14633 52 0,'0'5'69'0,"0"-5"-5"15,-1 5-6-15,1-5-7 0,0 0 1 0,0 7-6 16,0-7-5-16,0 0 1 0,1 2-1 0,-1-2-1 16,0 0 2-16,0 5-7 0,0-5 2 0,0 0 3 15,0 2 2-15,0-2 2 0,9 3 4 0,-4-3-10 16,4 0-2-16,3 2 2 0,2-4-5 0,5 2-1 16,1 0-3-16,12 0-2 0,-4 0-5 0,4 2 8 0,5-2 4 15,-1 2 1-15,3 0 9 0,-2-2 3 16,-2 3-2-16,6-2 6 0,-4 1 0 0,-2 0-3 15,-1 1 1-15,0-3 3 0,-2 3-7 0,-2 0 2 0,-8-3 3 16,-2 1-1-16,0-1-4 0,-8 1-7 0,1 1-3 16,0-2 0-16,-6 0-5 0,2-2-2 0,-2 4-3 15,0-1-5-15,0-1 0 0,-7 0-6 0,8 1 4 16,-8-1-5-16,3 2-2 0,-3-2-2 0,6 3 2 16,-6-3-3-16,4 1 1 0,-4-1 0 0,6 4-1 15,-6-4-2-15,3 2 3 0,-3-2-10 0,3 2-12 16,-3-2-16-16,3 3-23 0,-3-3-26 0,0 0-37 15,2 4-29-15,-2-4-148 0,0 0-314 0,-10 6 139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24:43.0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12268 6057 20 0,'-1'-3'115'0,"1"3"-7"0,-3-4-22 0,3 4 4 0,0 0-2 16,0 0-1-16,-5-1-14 0,5 1 2 0,0 0 6 15,0 0-6-15,0 0-4 0,-3-4-4 0,3 4-5 16,0 0-3-16,0 0 0 0,0 0-4 0,-2-3-3 15,2 3-1-15,0 0-1 0,0 0 0 0,0 0-3 16,0 0 3-16,0 0-5 0,0 0 3 0,0 0-2 16,0 0-2-16,0 0 0 0,0 0-7 0,-4-1 3 15,4 1-1-15,0 0-3 0,0 0 1 0,0 0-8 16,0 0 4-16,0 0-3 0,0 0-1 0,0 0-3 0,0 0 2 16,0 0-5-16,0 0-2 0,0 0 2 0,0 0-3 15,0 0 3-15,0 0 0 0,0 0 1 0,0 0-4 16,0 0 2-16,0 0-3 0,0 0-1 0,0 0-3 15,0 0 0-15,0 0-2 0,0 0 1 0,0 0 0 16,0 0-3-16,0 0-7 0,0 0 6 0,0 0-2 16,0 0-1-16,0 0-2 0,0 0 1 0,0 0-2 15,15 2 3-15,-15-2-2 0,9-1-3 0,0 0 1 16,-2 1 1-16,4-3-3 0,-2 3 4 0,5 0-4 16,-2-2 0-16,2-1-1 0,4 2 4 0,0 0-5 15,1-2 4-15,-3 1-4 0,3 0 1 0,-1 2 3 0,0-3-2 16,1 6 0-16,-6-6-5 0,0 3 1 0,1 0 3 15,-4 0-4-15,7 0 6 0,-7 0 0 0,4-1-1 16,-5 1 1-16,3 0-3 0,-4 1 1 0,0-1-1 16,0-1-3-16,-3 2 2 0,-5-1-4 0,13 0 6 15,-8 0 1-15,-5 0 0 0,10 3-1 0,-2-3-2 16,-1 0 3-16,1 0 1 0,0 0-2 0,-2 0 3 16,6 0-2-16,-6 0-1 0,6 0 1 0,-4 0-4 15,0 0-1-15,0 0-1 0,-2-3 3 0,3 6-3 16,-9-3 0-16,9 0-2 0,-9 0-12 0,9 0 13 15,-9 0-2-15,4-3-4 0,-4 3-1 0,0 0-5 0,0 0-13 16,0 0-19-16,6-1-17 0,-6 1-7 0,0 0-8 16,0 0-15-16,0 0-10 0,-14-4-33 0,9 3-160 15,-3-2-325-15,3 1 144 0</inkml:trace>
  <inkml:trace contextRef="#ctx0" brushRef="#br0" timeOffset="1246.97">12544 5921 42 0,'0'0'116'16,"0"0"-7"-16,-4-4-8 0,4 4-9 0,0 0-11 15,0 0-4-15,0 0-6 0,0 0-5 0,0 0 3 0,0 0-2 16,0 0-2-16,0 0-2 0,0 0-1 0,0 0 2 15,0 0 1-15,0 0-4 0,0 0-6 0,0 0-1 16,0 0-1-16,-4-3-9 0,4 3-3 0,0 0-1 16,-1-4-2-16,1 4-10 0,0 0 0 0,-4-2 1 15,4 2 1-15,0 0-5 0,-5-3-2 0,5 3 2 16,-5-2-8-16,5 2 3 0,0 0-4 0,-8-3 2 16,8 3-3-16,-5 0 2 0,5 0-2 0,0 0 2 15,-8 0-2-15,8 0-1 0,0 0 0 0,-5-1 1 16,5 1-2-16,0 0 3 0,0 0-6 0,0 0 1 15,0 0 0-15,0 0-1 0,0 0 3 0,0 0-1 16,-8 1 1-16,8-1-1 0,0 0 4 0,0 0-1 0,-7 3 1 16,7-3-6-16,-6 0-2 0,6 0-1 0,-8 1 0 15,8-1 4-15,-10 4-2 0,5-4-2 16,0 0-1-16,1 2 3 0,0 1-21 0,4-3 5 0,-9 4-1 16,4 0 3-16,-2 1 1 0,1-2 3 0,1 4 1 15,-4-1-2-15,0-2 2 0,4 3-2 0,-3-1 1 16,-2-1-1-16,4-1 4 0,-1 1 0 0,2-1 1 15,1 0 0-15,-2 1-1 0,1 0 4 0,-2-3-3 16,6 2 0-16,-4-1 1 0,1 1 0 0,2-1 2 16,-1 1-2-16,-2 0-3 0,5 0 2 0,-4-2 3 15,0 2-3-15,3-1-1 0,1 1 0 0,0-4 2 16,-4 4-4-16,0-2 4 0,4-2 0 0,-2 4 5 0,2-4-1 16,-3 4 6-16,3-4-2 0,0 0 2 0,0 0 3 15,0 4 0-15,0-4 2 0,0 0-2 0,0 0 2 16,-2 3 1-16,2-3 1 0,0 0-2 0,0 0-2 15,0 0 2-15,0 0-6 0,0 0 0 0,0 0 0 16,0 0-2-16,0 0-2 0,0 0-2 0,0 0 3 16,-3 4-4-16,3-4 0 0,0 0-2 0,0 0 0 15,0 0 2-15,0 0-2 0,0 0-1 0,0 0-3 16,0 0 6-16,0 0-5 0,0 0 2 0,0 0-1 16,0 0 1-16,0 0-5 0,0 0 2 0,0 0 0 15,0 0-1-15,0 0 5 0,0 0-4 0,0 0-4 0,0 0 2 16,0 0-1-16,0 0 0 0,0 0 0 0,0 0 2 15,0 0 0-15,0 0-2 0,5 2 2 0,-5-2-4 16,4 5 5-16,-1-2 0 0,-1 2-2 0,2 0 2 16,1-1 2-16,0 3 0 0,2 1-1 0,-1-5-1 15,0 6 1-15,1-3 3 0,3 0-3 0,-5 1 2 16,3-2 1-16,-2 3-3 0,2-3-1 0,1 2 0 16,-3 0 5-16,-2-2-4 0,0-3 0 0,2 3 2 15,-2-2-3-15,2 1 0 0,-2-1 1 0,-1-1-1 16,1 1 0-16,-2-1 2 0,1 1-2 0,-3-3 1 15,5 5 0-15,-1-3-1 0,-3 0 1 0,-1-2-2 16,5 3 3-16,-5-3-3 0,3 2 2 0,-3-2 1 16,0 0 2-16,2 3 2 0,-2-3 1 0,0 0-1 15,0 0 1-15,0 0 1 0,0 0 7 0,0 0 0 16,0 0 2-16,0 0 1 0,0 0 1 0,0 0-5 0,0 0-1 16,0 0-4-16,0 0 0 0,0 0 0 0,0 0 0 15,0 0 1-15,0 0-4 0,0 0 2 0,0 0-3 16,-5-12 3-16,5 12-2 0,-2-5-2 0,-1 2 0 15,3 3 3-15,-5-5-1 0,3 3-1 0,0-2 4 16,-2 1-2-16,2-1-2 0,2 4 3 0,-3-6 4 16,2 2 4-16,1 4 3 0,-4-6 1 0,4 6-2 15,-3-1 0-15,3 1-1 0,0 0-2 0,0 0-3 16,-1-5 1-16,1 5-5 0,0 0 1 0,0 0-1 0,-2-3 1 16,2 3-2-16,0 0 0 0,0 0-4 0,0 0 2 15,-3-4-2-15,3 4 1 0,0 0 3 0,0 0-3 16,0 0 2-16,0 0 1 0,0 0 2 0,0 0-6 15,-1-5-1-15,1 5 0 0,0 0-1 0,-3-3-7 16,3 3-13-16,0 0-13 0,0 0-26 0,-3-3-30 16,3 3-33-16,0 0-45 0,-3-3-41 0,3 3-206 15,0 0-446-15,0 0 198 0</inkml:trace>
  <inkml:trace contextRef="#ctx0" brushRef="#br0" timeOffset="4405.97">16227 5013 28 0,'0'0'79'0,"2"-6"5"0,-2 6-2 0,0 0-2 15,0-3-2-15,0 3 3 0,0-4-2 0,0 4 5 16,0-7-4-16,0 7-2 0,0-2-9 0,0 2-5 16,0 0-6-16,0-5 0 0,0 5-9 0,-2-3-3 0,2 3-7 15,0 0-5-15,0 0-1 0,0 0-2 16,0 0-6-16,2-7-1 0,-2 7-9 0,0 0-2 16,0 0 1-16,0 0-1 0,0 0-3 0,0 0-9 0,0 0 2 15,0 0 6-15,0 0-6 0,0 0 3 0,0 0-5 16,0 0 2-16,0 0 4 0,0 0-6 0,0 15 3 15,0-9-5-15,0-1 4 0,0-1-1 0,1 4 2 16,-1 2-1-16,0 0 3 0,0 1 2 0,0 1 0 16,0 1 1-16,3 4-4 0,-2-1 0 0,-2 1-3 15,-2-2 3-15,6 2 0 0,-3-2 2 0,-3 2-6 16,3 0 4-16,3 1-2 0,-6 0 3 0,6 2 1 16,-6-2-4-16,2 3 6 0,1 0 0 0,-5 3-2 0,4-6-6 15,-3 3 4-15,4 3 0 0,-2-4 0 16,2-2 0-16,-2 0 4 0,2 1-4 0,0 1 6 15,0 0-4-15,4 6 0 0,-4-1 1 0,0-4-2 0,0-5 0 16,4 4-1-16,0-1 0 0,-2-1 1 0,2 8 2 16,0-7-2-16,-2 0 0 0,2 0 1 15,0-1-1-15,0-1-3 0,-3 0 0 0,2 0 1 0,2 0-1 16,-4 2 5-16,2-1-5 0,-3 0 4 0,1-2 1 16,0 1-4-16,-1-6 2 0,0 6-2 0,3-5 0 15,-3 2-1-15,0-2-1 0,1 4 0 0,-1 2-2 16,0-6 3-16,0 1-2 0,0-1 0 0,-1 0 0 15,1-1-1-15,0 2 2 0,-3-2 6 0,2-5-8 0,0 3 3 16,-2-1-2-16,3-3-1 0,0 3 1 16,0-1-3-16,-1-2-4 0,1-1-3 0,0 0-7 15,0 1-10-15,-3 0-5 0,3-5-9 0,3 4-10 0,-3-4-17 16,0 4-9-16,0-4-12 0,-3 5-12 0,3-5-115 16,0 0-234-16,3 4 104 0</inkml:trace>
  <inkml:trace contextRef="#ctx0" brushRef="#br0" timeOffset="6823.97">16239 4986 12 0,'0'0'92'0,"0"0"-1"16,0 0-3-16,0 0-3 0,0 0-9 0,0 0-4 15,0 0 0-15,0 0-6 0,0 0 1 0,0 0-7 16,0 0 1-16,0 0-5 0,0 0-7 0,0 0-7 0,0 0 5 15,0 0-8-15,0 0-2 0,0 0-6 0,0 0-5 16,0 0 4-16,0 0-4 0,0 0 0 16,-1 5-7-16,1-5-3 0,0 0 3 0,0 0 1 0,0 0-6 15,0 0 1-15,0 0-5 0,0 0 2 0,0 0-3 16,0 0-1-16,0 0 1 0,0 0 0 0,0 0-10 16,0 0 7-16,0 0-1 0,0 0 3 0,0 0-7 15,0 0 1-15,0 0 2 0,0 0-1 0,14 0 3 16,-6 1-3-16,-2-1 1 0,2 0 0 0,0 1-10 15,2-1 8-15,0 2-2 0,2-2 2 0,2 0 4 16,-2 0-1-16,2 0 0 0,6 0-3 0,-2 2 1 16,1-2-1-16,-3-2-2 0,2 2 1 0,0 0 3 15,1 0-6-15,-1 0 0 0,-1 0 3 0,1 0 3 16,-2-2-1-16,-2 2-5 0,-2-1 0 0,-2 0 1 16,3 1 2-16,-4 0 0 0,-3 0 2 0,4 0 0 15,-5-3 5-15,3 3-2 0,-8 0-6 0,10 0-2 0,-1-2 9 16,-5 2-3-16,-4 0-5 0,14 0 4 0,-5-1-2 15,-1 1 2-15,-2 1-4 0,6-1 0 0,-1 0 2 16,2 0 2-16,0 0 1 0,-2 2-1 0,2-2 1 16,1 0-2-16,-1 3-3 0,0-3 2 0,-1 1-3 15,0-1 5-15,1 0-8 0,0 1 11 0,3-1-4 16,-3 2 2-16,1-2 0 0,-4 0-5 0,0 0 0 16,2 0 4-16,-4 0-1 0,-2 2-2 0,1-1 3 15,0-1-5-15,-1 0 4 0,2 0-2 0,0 2-6 16,-1-2 2-16,2 0 5 0,-2 2 2 0,4-2-6 15,-2 0 6-15,1 0 0 0,2 1-1 0,-2-1-3 16,0 0-3-16,0 2 0 0,2-2 1 0,-3 0-4 16,1 0 8-16,-2 1 2 0,-2-1-7 0,2 0 7 0,-2 1-3 15,-6-1-1-15,9 0-2 0,-5 0-7 16,-4 0 13-16,8 0-3 0,-8 0 0 0,6 2-4 16,-6-2 8-16,0 0-1 0,0 0 0 0,5 1-4 0,-5-1 3 15,0 0-4-15,0 0 5 0,4 3-14 0,-4-3 13 16,0 0-3-16,0 0 1 0,0 0-1 0,0 0 1 15,0 0 6-15,0 0-7 0,0 0 1 0,0 0-1 16,5 1 0-16,-5-1 4 0,0 0-8 0,0 0 5 16,0 0 1-16,0 0-9 0,0 0 6 0,0 0 1 15,0 0-1-15,0 0-5 0,0 0 9 0,0 0 0 16,0 0-4-16,0 0-2 0,0 0-1 0,0 0 5 16,0 0 0-16,0 0-5 0,0 0 4 0,0 0 1 15,-8 6 0-15,8-6 4 0,0 0 0 0,-1 4-9 16,1-4-3-16,-1 5 10 0,0-2-5 0,1-3 3 15,0 7 0-15,-3-2-1 0,3 0 2 0,-2-1 4 16,-1 1-4-16,3 1 0 0,0-1 2 0,0 0-6 0,0 1 4 16,0 0-3-16,0 0 5 0,0 2 0 0,0 1 0 15,5 3 1-15,-5-4 4 0,0 4-3 16,0-3 2-16,0 0 4 0,0 4-5 0,3-1 0 0,-3 0 0 16,1 0 0-16,0 5 1 0,-1 0-4 0,0-2 1 15,1 2 4-15,-1 0-3 0,0 1-1 0,0 0-1 16,-1 1-1-16,0-1 1 0,-3 0-3 0,4 2 2 15,-2-3 1-15,-1 2-5 0,1 0 5 0,0 0 0 16,0 4 0-16,-2 3-1 0,1 1 6 0,1-8-7 16,-1 6 1-16,2-6 0 0,-2 1 2 0,3-1 3 15,-2 1-4-15,2-2-4 0,-4 2 3 0,4 0 1 16,-1-5-2-16,-2 2 5 0,6-2-7 0,-3-1 3 0,1-1 4 16,-1-1-6-16,0 0 3 0,4-1-2 0,-3 2 2 15,0 0-4-15,-1-2 6 0,4 2-2 16,-4-1-3-16,4-1 1 0,-3 2-1 0,2-2 4 15,1-2-6-15,-2 3 4 0,0-1 4 0,0 2-3 0,3-1-1 16,-2 3-3-16,0 0 4 0,0-2-2 16,0-1 3-16,-1 3-3 0,1-3-2 0,-1 2 3 0,-2-6-3 15,2 4 6-15,0-3-12 0,1 3 9 0,-3-1 3 16,1 0-5-16,3-3-3 0,-2 1 6 0,-2 1-6 16,3-5 4-16,-3 4 0 0,0-4-7 0,1 2 7 15,0-1-3-15,-1 1 1 0,3-2-2 0,-3 2 6 16,0-1-6-16,0 2 0 0,0-3 6 0,1 3-6 15,-1-3-1-15,2 6 11 0,-2-4-1 0,1 1-3 0,-1-1 2 16,1 0-4-16,-1-1 7 0,1 0-8 16,1 2 0-16,-1-3 5 0,0 2 0 0,1-2-4 15,-1 2-2-15,0-2-1 0,-1 0 2 0,1-1 6 16,-1 1-5-16,2-1-2 0,-2 1 1 0,1 1 0 0,-1-2 1 16,0 1 7-16,2 0-7 0,-2 2 4 0,0-2-6 15,-2 1 1-15,2-2-2 0,-1 3 5 16,1-1 2-16,1 1-3 0,-1 2-1 0,4 1 5 0,-4-1-10 15,0 1 1-15,1-3 5 0,-1 1 2 0,1 1-3 16,1 0 2-16,-2-3-1 0,1 1-2 0,-2-2 1 16,2 2 0-16,-1-2-1 0,0 0-1 0,1 1 0 15,-2-1 5-15,1 1-3 0,0-3-1 0,0 4-1 16,-1-1 5-16,1-1-2 0,-2 1-1 0,2 1-2 16,0 0 2-16,-1 0 4 0,1 3-5 0,-3 0 2 15,1-1-4-15,2 1 3 0,-1-1 1 0,-1-1-1 16,4-2 3-16,-2 2-3 0,0-3-1 0,1 2 3 0,1-2-6 15,0 2 3-15,-1-2 2 0,0 2-3 0,1-4 4 16,0 3-2-16,-1 0-1 0,1-2-2 16,0 0-4-16,0-2-6 0,-1 3-3 0,0 0-7 15,-1-1-3-15,1 3 6 0,-2-1-2 0,0 1-5 0,-2-2 5 16,2 0-2-16,-2 1 7 0,2-1 5 0,-1 0 0 16,0-1-3-16,1 0 8 0,-2-1-8 0,3-3 2 15,-5 4 4-15,5-4 1 0,-2 5-3 0,2-5 0 16,-4 2 1-16,3 4 6 0,-1-5 0 0,2-1-14 15,-1 8 13-15,0-6 2 0,1-2-3 0,0 0 8 16,-1 5-6-16,1-5 1 0,0 0 1 0,0 5 3 16,0-5-1-16,0 0 1 0,0 0-5 0,0 0 9 15,0 0 6-15,0 0-1 0,0 0-3 0,0 0 6 16,0 0-8-16,0 0 12 0,0 0 3 0,0 0-3 16,0 0-3-16,0 0-1 0,0 0-1 0,0 0-1 15,0 0-5-15,0 0 4 0,0 0-3 0,0 0-3 16,0 0-1-16,0 0 0 0,0 0 3 0,0 0-5 0,0 0 0 15,-17-6 0-15,17 6 1 0,-8 0 3 0,8 0-12 16,-10 1 9-16,5-1 4 0,-4 2-6 16,0 1 4-16,0-3-2 0,-1 1 5 0,1-1-6 0,-3 3 4 15,1-2 7-15,2 0-2 0,-4 2-5 0,-1-1 2 16,1-1 0-16,-2 3-16 0,0-3 18 0,-4 1-2 16,2 1 4-16,-3-1 1 0,-1 0 2 0,2 0-2 15,0-2 4-15,1 0 1 0,1 0 0 0,-4-2 4 16,4 4-1-16,-1-1 7 0,0-1-3 0,0 0 0 15,0 0-2-15,-1 2-3 0,0-2 1 0,-1 0-2 16,0 0-3-16,1-2 1 0,-2 2 2 0,1 0-5 16,1-1 1-16,0 1-1 0,1 0-6 0,-1 0 3 0,2 3-2 15,5-3-3-15,0 0 4 0,-2 2-8 16,5-2 1-16,-1 1 1 0,1 0 0 0,5-1-2 16,-4 0 3-16,8 0-2 0,-5 1 0 0,5-1-2 15,-7 0-3-15,7 0-8 0,0 0-11 0,-8 2-23 0,8-2-26 16,0 0-23-16,0 0-40 0,6-13-176 0,-4 9-333 15,0-5 147-15</inkml:trace>
  <inkml:trace contextRef="#ctx0" brushRef="#br0" timeOffset="8726.96">16242 5975 16 0,'0'0'59'0,"0"0"-16"0,0 0-9 0,0 0-6 16,0 0-3-16,0 0-6 0,0 0-1 0,0 0-1 15,0 0-6-15,0 0 3 0,0 0 6 0,0 0 8 16,0 0 8-16,0 0 9 0,0 0 8 0,0 0 4 0,0 0 11 16,0 0-1-16,0 0 7 0,0 0 2 0,0 0 2 15,0 0-5-15,0 0-3 0,0 0-4 16,0 0-4-16,0 0-9 0,0 0-6 0,0 0-6 0,0 0-4 16,0 0-12-16,0 0 0 0,0 0 0 0,0 8-6 15,0-8-1-15,0 0 3 0,0 0-7 0,0 0 0 16,0 5-1-16,0-5-1 0,1 4-3 0,-1-4-4 15,0 0 5-15,3 3 1 0,-3-3-7 0,0 4 1 16,0-4 1-16,0 0 0 0,0 0-1 0,-3 5 5 16,3-5-10-16,0 5 4 0,0-5 1 0,0 6-3 15,0-6 2-15,0 6 4 0,0-2-7 0,-1 3 2 0,1-1 6 16,0-1-3-16,0 2 0 0,0 3-4 0,0 0 7 16,-3-1 1-16,3 3-5 0,-1-4-2 0,1 3-1 15,0-1 0-15,0 1 5 0,-1-1 1 0,-2 2-4 16,2-1 2-16,-2-1-4 0,2 2 3 0,-1-3-1 15,2-1 0-15,0 4 3 0,-3-3 1 0,-1 1 2 16,4 0-1-16,-1-1-2 0,1 1 3 0,-4-2-4 16,2 2 2-16,0-1-3 0,1 0-1 0,1-1-2 15,0 2 4-15,-3 0-5 0,2-1 0 0,1 0 1 16,0 0 6-16,0-1-7 0,0 1 4 0,0-1-4 16,0 0 1-16,0 0 0 0,0 1 1 0,0 0 3 0,0-2-6 15,0 0 0-15,0-1 6 0,0 1-4 0,0 0 4 16,0-2-9-16,0 3 3 0,0-1 3 0,0 0-4 15,0 0 2-15,1-2 2 0,-2 3-6 0,2-2 8 16,2-2 0-16,-3 4-4 0,0-3 1 0,0 2 2 16,1 1-1-16,1-4-3 0,0 2 2 0,0 1-1 15,-2-2 1-15,2 2-1 0,-2-4-2 0,0 4 1 16,0-1-1-16,0-2 5 0,0 2-4 0,4-1 3 16,-4 0-3-16,0 0 2 0,0 2-4 0,1-1 5 0,-2 0 0 15,1 0-1-15,0-1 1 0,0 1-3 16,1-1 1-16,-1 0 3 0,0 1-6 0,0 0 2 15,0-1 0-15,0 0 0 0,0 0-2 0,3-1 4 0,-3 3 0 16,0-2-4-16,0 0 1 0,0-1 5 0,2 1-7 16,-2-1 1-16,0 2 3 0,1-3-3 0,-1 1 0 15,3-1 4-15,-7 2-1 0,4-5 2 0,1 5-5 16,2-1 1-16,-2-3 0 0,-1 4 6 0,0-1-4 16,0-4-1-16,3 7-3 0,-2-2 1 0,-1 0 1 15,1 0 2-15,-1-2 1 0,3 2-2 0,-3-5 3 16,0 7-4-16,0-5 4 0,0-2-1 0,0 5-2 0,0-5-1 15,1 3 1-15,-1-3-1 0,0 0 4 0,-1 4-5 16,1-4 2-16,0 4-2 0,0-4 6 16,0 6 0-16,0-6-4 0,0 7-1 0,0-4-3 0,0 2 4 15,0-1 1-15,0 1 0 0,-3 0 1 0,3-1-1 16,-1 2 1-16,1-3 1 0,0 0-2 0,0-3 2 16,-1 5-4-16,1-5 3 0,0 5-1 0,0-5-3 15,0 0 4-15,0 0-3 0,-3 3 0 0,3-3 0 16,0 0 4-16,0 4-7 0,0-4 1 0,0 0 2 15,0 0 0-15,0 0 2 0,0 0 0 0,3 3 4 16,-3-3-3-16,0 0-1 0,1 7 3 0,-1-7-4 16,0 0-2-16,0 0 2 0,0 0 4 0,0 0-2 0,0 0 6 15,0 0 1-15,0 0 0 0,0 2 2 16,0-2 0-16,0 0 1 0,0 0 0 0,0 0-5 0,0 0 0 16,0 0 0-16,0 0-2 0,0 0 0 0,1 5 1 15,-1-5 1-15,0 0-2 0,3 1 1 0,-3-1-2 16,0 0-1-16,0 5 3 0,0-5 0 0,0 0-1 15,0 0 1-15,4 4-6 0,-4-4 1 0,0 0 3 16,0 0 0-16,0 0-1 0,1 3 4 0,-1-3 0 16,0 0 3-16,0 0 2 0,0 0 2 0,0 0-5 15,0 0 3-15,0 0-3 0,0 0 3 0,0 0-1 16,0 0-3-16,0 0-5 0,0 0 1 0,0 2 2 0,0-2 1 16,0 0-4-16,3 3 3 0,-3-3-3 0,0 0 2 15,5 4-2-15,-5-4 3 0,0 0-2 0,10 0-1 16,-10 0-2-16,10-1 2 0,-2 1-2 0,5-3-9 15,-2-1-12-15,3 2-25 0,4-1-30 0,8-8-30 16,1-1-54-16,-2 2-149 0,3 0-332 0,0 1 147 16</inkml:trace>
  <inkml:trace contextRef="#ctx0" brushRef="#br0" timeOffset="10243.96">16344 5275 3 0,'0'0'88'0,"0"0"-8"0,0 0-7 16,0 0-5-16,-4-4-8 0,4 4-11 0,0 0-7 0,-2 0 4 15,2 0-8-15,-3-5-3 0,3 5 0 0,0 0 6 16,0 0 8-16,0 0-1 0,-6-2 4 16,6 2 2-16,0 0 2 0,-5-2-8 0,5 2-7 0,0 0 6 15,0 0-5-15,0 0 2 0,-7-3-5 0,7 3-2 16,0 0-8-16,0 0-6 0,0 0-3 0,-6-5 9 16,6 5-4-16,0 0-1 0,-2-1-6 0,2 1 2 15,0 0-3-15,0 0-1 0,0 0-5 0,0 0 2 16,0 0-1-16,0 0-12 0,-7-3 19 0,7 3 2 15,0 0 1-15,0 0-1 0,-3-4-3 0,3 4 5 16,0 0 2-16,0 0-13 0,0 0 5 0,0 0-4 16,0 0 2-16,0 0-1 0,0 0-5 0,0 0 2 0,0 0 0 15,0 0-4-15,0 0 0 0,0 0 2 16,0 0-4-16,0 0-3 0,0 0 4 0,0 0-2 0,15-1-1 16,-15 1 1-16,14 1 1 0,-7-2-2 0,1 2 1 15,5-1-2-15,1 1-1 0,6 1 1 0,-1-4 0 16,3 4 2-16,5-1-7 0,-4-1 8 0,5 2-3 15,3 0 0-15,-3-2-3 0,0 3 0 0,1-1 0 16,-9 0-8-16,9-2 7 0,-2 1 4 0,-7 0 0 16,2-1 2-16,-2 0-4 0,1 0-3 0,0 0 3 15,0 1 6-15,-2-2-7 0,-6 1 1 0,-2-1 6 16,1 1-8-16,-2-1 3 0,0-1-1 0,-2 2 5 0,-3-2 0 16,3 2-6-16,-2 0 3 0,-6 0-1 0,9 0 5 15,-9 0-6-15,7-3 3 0,-7 3 0 16,5-1-6-16,-5 1 7 0,6-3-2 0,-6 3-10 0,0 0-7 15,10 2-6-15,-10-2 1 0,7 1-5 0,-7-1-7 16,5 1-3-16,-5-1-11 0,9 0-11 0,-6 3-12 16,-3-3-20-16,0 0-25 0,0 0-102 0,0 0-234 15,0 0 103-15</inkml:trace>
  <inkml:trace contextRef="#ctx0" brushRef="#br0" timeOffset="10900.98">16298 5412 28 0,'0'0'48'0,"0"0"0"16,0 0 7-16,8 4-8 0,-8-4 11 0,5 3-4 16,-5-3-7-16,8 0 9 0,-5 1-1 0,1 0-4 15,-4-1 1-15,11 0-4 0,-5 0-9 0,0 3-1 16,1-3-7-16,-7 0 5 0,11 0-7 0,-6 0 5 16,3 0-7-16,-2 0 9 0,1 1-6 0,1-1 2 15,0 1-7-15,0 1 0 0,4-2-6 0,0 0-1 16,1 1-2-16,-1-1 11 0,3 0-10 0,3 0 2 15,-2 0-2-15,5 0-4 0,-2 0-3 0,4 1 4 16,4 2-7-16,1 0-1 0,-5-1 0 0,-1-2-2 0,-2 3 5 16,2-3-4-16,-3 1 1 0,2 3-5 0,-2-3 4 15,-3 2 3-15,2-3-6 0,-5 4-2 16,6-3 3-16,0 1 2 0,-2-2-2 0,-3 0 6 0,1 1 4 16,6-1 0-16,-8 0 5 0,6 0 2 0,-6-1-6 15,4-1 6-15,-5 2-3 0,1-2 1 0,-3-1-2 16,-2 3-1-16,-2 0 1 0,3 0-3 0,-3-2-1 15,-6 2 2-15,9 0-2 0,-5 2-7 0,-4-2 0 16,6 0 4-16,-6 0-9 0,4 3 2 0,-4-3-1 16,0 0 0-16,0 0 4 0,4 2-2 0,-4-2-7 15,0 0-8-15,0 0-15 0,0 0-10 0,0 0-11 16,0 0-18-16,0 0-16 0,-6 5-20 0,6-5-92 0,0 0-210 16,-8 3 93-16</inkml:trace>
  <inkml:trace contextRef="#ctx0" brushRef="#br0" timeOffset="11628.98">16289 5702 93 0,'0'0'90'0,"7"5"-4"16,-7-5-11-16,0 0-1 0,9-3-11 0,-9 3-4 16,0 0-3-16,7 0-19 0,-7 0 5 0,0 0 3 15,9 0-6-15,-9 0 1 0,0 0 5 0,8 0-3 16,-8 0 1-16,6 0 2 0,-6 0-3 0,9 0 1 0,-2 0 3 15,-7 0 1-15,18 0-4 0,-6 0 6 0,1-1-1 16,6-2-2-16,-1 2 2 0,10-1 2 16,2 0-2-16,-2-1-1 0,1 1 7 0,2 0-4 0,-1 0-2 15,1-1-3-15,-3 1-5 0,3-1-3 0,-3 3-5 16,-6 0-4-16,-2 0-1 0,-2-1-3 0,2-1-1 16,-3 2-5-16,-4 0-1 0,0-1-2 0,0 1-1 15,0 0 0-15,-1-1-1 0,-2 1-2 0,-1 0-1 16,-4 0 2-16,3 0-3 0,1 0-3 0,-9 0 2 15,10 0-2-15,-2 0 1 0,-3-2 0 0,-5 2-4 16,13 2 2-16,-8-4 2 0,-5 2 0 0,11 0 0 16,-3 0-2-16,0-1 2 0,-2 1 0 0,2 1-1 0,-1-1-4 15,-2 2 1-15,-5-2-1 0,11-2-1 16,-6 4 1-16,-5-2 1 0,6 1 0 0,-6-1-2 16,5 1 1-16,-5-1-2 0,0 0 2 0,0 0 3 0,0 0-4 15,9-1 2-15,-9 1 0 0,0 0-1 0,0 0-1 16,0 0-1-16,5 1 3 0,-5-1-4 0,0 0 2 15,0 0-1-15,0 0 0 0,0 0 0 0,8-1 0 16,-8 1-5-16,0 0-13 0,0 0-17 0,0 0-20 16,0 0-24-16,0 0-9 0,0 0-15 0,0 0-23 15,0 0-28-15,0 0-102 0,0 0-278 0,-19 4 123 16</inkml:trace>
  <inkml:trace contextRef="#ctx0" brushRef="#br0" timeOffset="12202.99">16335 5926 108 0,'0'0'118'0,"0"0"-6"0,0 0-6 16,0 0-15-16,0 0-11 0,0 0-6 0,0 0-7 15,3 3-12-15,-3-3-2 0,0 0-8 0,0 0-3 0,0 0-2 16,5 0-1-16,-5 0-11 0,0 0 6 0,14 0-8 16,-6 0 4-16,1-2-7 0,2 2 0 0,3-1 8 15,4 0-6-15,0 1 6 0,2-1-4 0,10-2 12 16,-2 3-1-16,1-1 4 0,-2 1-4 0,2-3 4 16,2 1 8-16,-1 0-4 0,0 1 2 0,0 1-2 15,2-2-3-15,-6 1-7 0,4 0-1 0,-2 1-4 16,-8 0-2-16,-1 0-3 0,2 0-5 0,-11 0 1 15,2 0-8-15,-1 0-1 0,-4 0 0 0,-1 1-1 0,-1-1-3 16,-5 0 0-16,11 0 1 0,-11 0-1 16,8 1 0-16,-8-1 1 0,5 0-3 0,-5 0-1 15,0 0-1-15,0 0 3 0,0 0-3 0,9 0-1 0,-9 0 2 16,0 0-2-16,0 0-3 0,4 2 0 0,-4-2-6 16,0 0-12-16,0 0-7 0,0 0-9 0,0 0-15 15,0 0-12-15,0 0-10 0,0 0-17 0,0 0-20 16,0 0-8-16,0 0-2 0,0 0-19 0,0 0-77 15,0 0-231-15,-14 2 102 0</inkml:trace>
  <inkml:trace contextRef="#ctx0" brushRef="#br0" timeOffset="12835.97">16234 6114 43 0,'0'0'92'0,"0"0"-2"0,5 0-2 15,-5 0-3-15,0 0-2 0,0 0-5 16,0 0-6-16,0 0-2 0,0 0-9 0,0 0-4 16,0 0-3-16,0 0-9 0,0 0-4 0,0 0-1 0,3 2-6 15,-3-2-7-15,0 0-5 0,0 0 1 0,8 0 1 16,-8 0 6-16,7 0-7 0,-7 0 7 0,9-2-11 15,3 2 5-15,-2 2 3 0,3-4 5 0,-2 2 5 16,7 0-3-16,3-1 3 0,-1-1 2 0,8 2 4 16,2-1 1-16,-1 0 5 0,3 0-2 0,0 1 5 15,0-2-2-15,1 1 1 0,1-5-4 0,2 3-3 16,-4 0-3-16,3 3-5 0,-3-2-4 0,-4 2 1 16,2 0-7-16,-1-5 1 0,1 6-4 0,1 0-4 15,-11 2 2-15,1-2-5 0,-2-1-2 0,-5 0-1 16,-1 0-3-16,-3 1 1 0,-1-1 0 0,0-1-5 15,-3 1 2-15,-2 1-5 0,1 0 0 0,-5-1 0 0,9 2 0 16,-9-2 1-16,9 0-2 0,-9 0 3 0,5 0-4 16,-1 1 0-16,-4-1 2 0,7 2 0 0,-7-2 0 15,6 2-3-15,-6-2 1 0,0 0 6 0,6 2-5 16,-6-2 2-16,4 2 3 0,-4-2-6 0,5 1 2 16,-5-1 0-16,0 0 3 0,5 2-4 0,-5-2-1 15,0 0-7-15,0 0-11 0,0 0-11 0,0 0-9 16,0 0-11-16,0 0-14 0,0 0-24 0,0 0-18 15,0 0-31-15,0 0-24 0,0 0-112 0,0 0-293 16,0 0 129-16</inkml:trace>
  <inkml:trace contextRef="#ctx0" brushRef="#br0" timeOffset="16913.98">17032 5190 54 0,'0'0'84'0,"-2"-5"-7"0,2 5-7 15,0-4-9-15,0 4 1 0,-2-4-11 0,2 4 0 0,-1-5-6 16,1 5 2-16,0-5-7 0,0 5 2 0,0 0 3 15,-6-5-6-15,5 2 1 0,-3 2-9 0,4 1 0 16,-7-4-6-16,4 2-4 0,3 2 2 0,-9-5-6 16,5 3 0-16,-1-1-4 0,-2 2 5 0,7 1-8 15,-9-3 3-15,2 1-4 0,2 1 4 0,-2 0-3 16,0-3-2-16,-3 3 3 0,1 0-3 0,0-2-5 16,-1 2 7-16,2-2 1 0,-5 3-6 0,3-1 6 15,1-5 0-15,-1 5-1 0,-3-3 1 0,3 2 2 16,-2-1-2-16,3 2-2 0,-2 0-3 0,-2-1 2 15,3 1-3-15,-3-1 3 0,0 0-1 0,3 2 0 16,-1-3 0-16,-1 3-2 0,3-2 0 0,-1 0-1 0,1 1 3 16,0 1-6-16,-1-1 2 0,2 0-1 0,1 1 1 15,0 0 0-15,-3-2-2 0,4 2 1 16,-1-1-4-16,-1 1 2 0,0 1 4 0,8-1 2 0,-15 2-7 16,8-2-4-16,-2 1 3 0,3 0 1 0,-5 2-4 15,2-3 8-15,2 1-3 0,-1 0 3 0,2-1-3 16,-4 3 3-16,2-3 4 0,-4 0-10 0,6 1 2 15,-3 0-4-15,1 1 4 0,3-1-1 0,-5 1 8 16,5-1-4-16,-3-1 0 0,3 1 3 0,-3-1-1 16,-1 0-1-16,3 3-9 0,0-3 8 0,0 2-4 15,6-2 4-15,-10 0-4 0,7 2 8 0,3-2-12 16,-7 1 6-16,3 3 1 0,-2-2-2 0,1 1-2 0,-3 1 4 16,3-3-2-16,-1 3 1 0,-1 0-2 0,0 0-1 15,0-1 1-15,1-2 1 0,-5 3 1 16,4 0 8-16,2-1-6 0,0-1 2 0,-1 0 1 0,4-1-2 15,-6 1 4-15,8-2-2 0,-7 4-6 0,3-3-4 16,-1 1 5-16,1-1 6 0,0 1-9 0,0 1 6 16,4-3-2-16,-10 4-1 0,6 0-3 0,0-1-3 15,-1-1 6-15,1 1 2 0,-1 0-6 0,0 1 7 16,0-2-5-16,1 1-1 0,-1 0 5 0,-1 1-4 16,2 1 5-16,1 0-3 0,-4-2 0 0,4 1-3 15,-1-1 0-15,0 2 3 0,-1 0-2 0,1-1-3 16,0 0 10-16,-2 2-5 0,2-1 4 0,2 1-5 0,-3 2 5 15,1-3-6-15,0 0 4 0,1 2 1 0,1-3-2 16,-2 1-2-16,0 2 2 0,2-3-4 16,-2 2-1-16,1 0 3 0,-2 3 1 0,1-1 10 0,-3 1 1 15,4-4-6-15,-2 3 3 0,0 1 2 0,1-2-10 16,0 1 6-16,-6 1-3 0,4-2 6 0,1 1-4 16,-2-1 1-16,2 3 1 0,0-3-4 0,-3 0 1 15,7-3 0-15,-4 2-3 0,1 0-5 0,0 0 7 16,3-1-2-16,-3 0-1 0,1 2-1 0,1 0 0 15,-2-2 2-15,3 2 7 0,-3-1-7 0,2 0 1 16,0 0 2-16,0-1-7 0,-1 1 1 0,3 1 3 16,-3-1 1-16,2 1 1 0,1 1-3 0,0-2-3 0,-2 5 8 15,-1-3-7-15,3 2 4 0,0-1 6 16,0 2-7-16,0-5-4 0,0 4 6 0,0-2-1 16,0 4-1-16,1-3 4 0,-2 2-2 0,2-1 0 0,-1-1-3 15,2 3 3-15,0-4-1 0,-2 1-1 0,0 0-1 16,1 2 2-16,2-5 1 0,-2 4 3 0,1 0-7 15,0-1 0-15,0 0-2 0,0-1 6 0,-1 4-1 16,3-4 3-16,-2 1-2 0,0-2-3 0,0 1 1 16,1 2 1-16,2 0-2 0,-1-1 0 0,-3 0 0 15,3 0 7-15,4 4-3 0,-3-4-1 0,1 2 0 16,-2-2 0-16,-1 1-6 0,2 1 5 0,-1-3 2 16,0 1 1-16,-2-1-5 0,6 0 4 0,-4 2 1 0,1-1 1 15,0-4 0-15,0 3 1 0,1-1-2 16,-2-2-2-16,0 0 0 0,1 0 3 0,-1 2 3 15,2-1-1-15,2 1 2 0,-2 1-1 0,2-2 0 0,1 2-1 16,-2-3 1-16,3 2-7 0,-1-2 4 0,0 3-2 16,1-4-2-16,-1 1 2 0,2 3 3 0,-1-4-2 15,-2-1-1-15,0 3-1 0,-1-1 4 16,1-1-3-16,-3-2-1 0,3 2 0 0,-3 0 0 0,4-2-1 16,-3 0-1-16,2 0 4 0,-3-1-1 0,4 0-5 15,-3 2 9-15,2-1-7 0,-2 1 3 0,6-1-2 16,-4-1-1-16,-2 0-2 0,4 2-2 0,2-2 2 15,-1-1 1-15,3 1 1 0,-4-1 3 0,3 0-3 16,1 0-2-16,3 0 7 0,-2 1-6 0,-3-1-1 16,3-1 4-16,-2-1 1 0,1 0-4 0,-3 0 1 15,2 2 0-15,-1-1 0 0,-2-1 0 0,0 2 0 0,-1 0 5 16,1-3-3-16,0 3 3 0,-2-2 4 0,1 0 5 16,1 0-1-16,1 1-3 0,-4-1 2 0,5 2 4 15,-5-2-4-15,2-1 1 0,3 0 0 0,-2-2-2 16,-1 1 1-16,4 1-3 0,-2 0 0 0,0-5-1 15,-1 5 0-15,0-2-2 0,2-2 5 0,-3 2-4 16,2 3-5-16,0-4 5 0,0-1-1 0,-2 4 4 16,0-2 2-16,0-2-4 0,3 2 1 0,-3-1 0 15,4 1 1-15,-3-1 3 0,-2 0-2 0,3 2 2 16,-3-2 0-16,0 1-3 0,-2 0 0 0,4-1 0 16,-2-1 3-16,-2 2 3 0,1-1-4 0,2 0 0 15,-3-2 3-15,2 0 1 0,-3 2-1 0,1 2 4 0,2-3-2 16,-2 0 2-16,2-1 0 0,-3-1-2 0,3 0 0 15,-2-1 0-15,3 3 1 0,-4-1 2 0,0-1-1 16,4 1 0-16,-4 1-1 0,0-2 4 0,3 1-2 16,-3 1 0-16,4 0-6 0,-1-1 0 0,1 0-2 15,-4 0-2-15,4 2-1 0,-4-3-2 0,0 2 1 16,2-3 1-16,0 3-1 0,-1-3-3 0,0 1 2 16,-1-1-1-16,0 0 0 0,0 0-3 0,1-1 1 15,-1 1-1-15,-1-2 9 0,-1 0-1 0,-2 2 5 16,0 0-4-16,2-2 0 0,0 0 1 0,-3 2 4 15,1 1-6-15,-1-3 1 0,0 1 5 0,-3 0-5 16,3 0 6-16,-2 2 0 0,-1-3 0 0,1 3-1 16,-1-3 2-16,2-1-6 0,-2 4 4 0,1-3-2 0,-5 2-5 15,2-2 0-15,1 2 0 0,-1 1-1 16,0-4-3-16,0 1-1 0,-1 0 1 0,1 0-1 16,-2-2 1-16,3 2-5 0,-5-1 1 0,3 2 0 0,-2 1 0 15,3 0-1-15,0 2 0 0,-3-3-1 0,2 1 2 16,-3 3 0-16,0-4-3 0,1 4 3 0,-2-2-3 15,1 2 0-15,0-1 1 0,-5-1-2 0,5-1 0 16,-1 3 1-16,-1 0-2 0,-1-2 2 0,2 1-1 16,-4 0 0-16,-4 1-1 0,5 0 1 0,0 2-4 15,-2-2-7-15,2 2-14 0,1 1-14 0,1 0-22 16,-8-1-28-16,8 4-11 0,-3 0-25 0,3-1-15 16,1 0-25-16,-1 1-26 0,0 1-153 0,4 0-372 0,-2 0 166 15</inkml:trace>
  <inkml:trace contextRef="#ctx0" brushRef="#br0" timeOffset="18543.97">17516 5850 27 0,'0'0'85'0,"0"0"-2"0,0 0-7 16,0 0-5-16,0 0-5 0,0 0-1 0,0 0-11 15,0 0 0-15,0 0-9 0,0 0 4 0,0 0-6 16,0 0 13-16,0 0 0 0,10 9-8 0,-6-7-6 16,2 2-1-16,1 0-7 0,-1 1 7 0,-1 0-13 15,4 2-2-15,-4 0 1 0,3 3 7 0,0 1-18 16,-2 2 12-16,-1 1 4 0,3 1-1 0,-4 2 5 15,1 1-11-15,-3-2 1 0,1 1 1 0,0 0-4 0,-6 0-8 16,6 2 8-16,-6 0 2 0,3-4 2 0,-4 2-4 16,2 0 0-16,-4-1 8 0,3 1-7 0,-4-2-3 15,-3 1 7-15,1 2 3 0,0-3-5 0,-1-2 0 16,2 3 1-16,-5-2-4 0,2 4-1 0,-4 0-5 16,1-1 5-16,-2 3-4 0,2-4 3 0,3-2-3 15,-4 1 2-15,2-2-1 0,0 2 5 0,-1-4-1 16,3 1 1-16,0-2-3 0,-2 3-5 0,3 0-1 15,-4 0-2-15,6-5 1 0,-2 1-5 0,0-2-1 16,2 2 0-16,-1-2-1 0,-1 1 3 0,1-1-2 16,1-1 1-16,1 0-3 0,-2-3 5 0,1 2-4 15,2-1 0-15,-3 1-1 0,-1-2-1 0,2 2-1 0,3-3 0 16,-3 0 2-16,1 1 0 0,0-3 1 0,1 1 1 16,-1-1-4-16,7 0 2 0,-10 1 3 0,10-1 0 15,-9-1-3-15,9 1-1 0,-5-1 3 0,5 1 0 16,-4-3-11-16,0 1-11 0,4 2-2 0,0-8-4 15,3 2-8-15,-3 1-9 0,0-2-5 0,1 0-1 16,-1-1-2-16,3 1-4 0,-3 0 4 0,0-3 8 16,0 3-1-16,0-3-4 0,1 4 8 0,-1 0 3 15,0 1 1-15,-1-2 9 0,1 2 2 0,1 0 4 16,-1 1-1-16,0-2 5 0,1 0 0 0,-1 2-2 16,3 0 3-16,-2-1 0 0,4 2 2 0,-1-1-1 15,1 0 2-15,1-1 0 0,0 2 1 0,-1 0 2 16,-1 1-6-16,0-1 7 0,-1-1 1 0,4 1-1 0,-5 1 9 15,-2 2 7-15,8-3 3 0,-8 3 6 0,4-2 4 16,-4 2 1-16,2-1 6 0,-2 1 3 0,0 0-3 16,0 0-1-16,0 0-3 0,0 0-1 0,0 0-4 15,0 0-4-15,0 0-3 0,0 0 0 0,0 0 0 16,0 0-7-16,0 0 2 0,-6 12-1 0,2-6 0 16,-1-1-2-16,0 2 1 0,-3-2-3 0,3 2 3 15,0 1-2-15,-2-1 0 0,1 0 8 0,0 1 1 16,-2-2-4-16,4 2 2 0,-1-1 0 0,0 1 7 15,0-2 0-15,1 1-4 0,3-2-5 0,-3 2 4 16,3-1-2-16,-2 1-2 0,-1-2 2 0,3 0-4 16,-2 0 3-16,3 1-3 0,-1-2 0 0,1 3 3 0,1-3 2 15,2 1-1-15,1 0 0 0,0 0-4 16,1-1 3-16,0 1-2 0,5-2 2 0,2 1-5 0,-1-1 1 16,4-1-2-16,-2 1-1 0,6-3 6 0,-1 3-8 15,-6-1 1-15,-1 0-3 0,1-1 0 0,-4 0 0 16,-1 0-3-16,1 1 1 0,-4-2 3 0,2 0-4 15,-6 0 1-15,5 2 3 0,-5-2-2 0,5 0 0 16,-5 0-2-16,0 0 0 0,6 2-2 0,-6-2 4 16,0 0-1-16,0 0 0 0,0 0-2 0,3 3-2 15,-3-3 4-15,0 0-2 0,0 0 3 0,0 0-4 16,0 0-1-16,0 0 2 0,0 0 2 0,1 3-2 16,-1-3-1-16,0 0 3 0,0 0 0 0,0 0 1 0,0 0 0 15,0 0 0-15,0 0 1 0,0 0 0 16,0 0 1-16,0 0 6 0,0 0 9 0,0 0 7 0,0 0 6 15,0 0 4-15,0 0 0 0,0 0-3 0,0 0 1 16,-4-13-5-16,2 8 0 0,-3-2 1 0,2-3-5 16,0-2-1-16,0-4-4 0,-3-2 0 0,-2 2-4 15,2-4-2-15,-1-5-1 0,-1 3-3 0,-2-3-14 16,5 6-5-16,0 2-13 0,1 6-15 0,0-2-28 16,2 2-37-16,-1 2-48 0,2 2-53 0,0 0-188 15,1 2-423-15,1 1 187 0</inkml:trace>
  <inkml:trace contextRef="#ctx0" brushRef="#br0" timeOffset="30597.4">21196 6271 35 0,'0'0'102'0,"0"0"-13"0,0 0-7 16,0 0-11-16,0 0-4 0,0 0-8 0,0 0-7 16,0 0-6-16,-9-3-2 0,9 3-4 0,0 0 1 0,0 0 2 15,0 0-1-15,0 0 2 0,-9-2-7 0,9 2-2 16,0 0 7-16,0 0-3 0,0 0 1 0,0 0-4 15,-4-2-11-15,4 2 4 0,0 0-7 0,0 0-1 16,0 0-1-16,0 0-1 0,-10 0-5 0,10 0 3 16,0 0-3-16,0 0 1 0,-4-1-2 0,4 1-5 15,0 0 6-15,0 0-2 0,0 0 2 0,0 0 2 16,0 0 0-16,0 0 2 0,0 0 5 0,0 0 5 0,0 0-4 16,0 0 0-16,0 0-4 0,0 0-2 15,0 0 3-15,0 0-2 0,-7 0-2 0,7 0 6 16,0 0-6-16,0 0-3 0,0 0-2 0,0 0 4 0,0 0 1 15,0 0 2-15,0 0-1 0,0 0-4 0,0 0 5 16,0 0-4-16,0 0-3 0,11-4 4 0,-4-1-11 16,1 2 6-16,4-2 3 0,3-2-5 0,3 0-2 15,9 0 2-15,0-2 1 0,5-2 0 0,5-1 1 16,13-2-7-16,2-1 7 0,3 0-5 0,1-1 5 16,3 1-3-16,-4 3 3 0,4-6 2 0,-2 2-1 15,2 6 0-15,0-3 7 0,0 2-3 0,-6-1 0 16,2 3-4-16,-2-1-1 0,-16 5-2 0,0-2 4 15,-2 0-14-15,-1 1 1 0,-4 1 7 0,1-2 10 16,2 1 5-16,-6 1 1 0,-6 1-1 0,7-4 1 0,-8 7-1 16,-1-2-2-16,-1 1-3 0,0-1-3 15,-9-1 1-15,4 2-4 0,-2 2 2 0,1-1-4 0,-1 1 0 16,-2 0-2-16,2 1 0 0,-1-2 0 0,0 2-2 16,0-1 2-16,-1 0 0 0,-3 0-3 0,1 2-1 15,-7-2-3-15,10 0-7 0,-5 0-8 0,-5 0-6 16,0 0-6-16,9 2-6 0,-9-2-12 0,3 2-15 15,-3-2-11-15,0 0-30 0,0 0-20 0,-12 5-42 16,2-2-120-16,-2-3-306 0,-1 1 135 0</inkml:trace>
  <inkml:trace contextRef="#ctx0" brushRef="#br0" timeOffset="31721.4">21201 6273 40 0,'0'0'105'0,"0"0"-15"0,0 0-3 16,0 0-10-16,0 0-3 0,0 0-6 0,0 0-5 16,0 0-4-16,0 0-4 0,0 0 6 0,0 0 1 15,-3 2-6-15,3-2-2 0,0 0-3 0,0 0 5 16,0 0-2-16,0 0 8 0,0 0-3 0,0 0 0 16,0 0-4-16,0 0 0 0,0 0-7 0,0 0-1 15,0 0-2-15,0 0-6 0,0 0 0 0,0 0-6 16,0 0-3-16,0 0-7 0,0 0-1 0,0 0-4 15,0 0-2-15,0 0-3 0,-4 3-3 0,4-3 5 0,0 0-5 16,0 0-2-16,0 0 2 0,6 4-4 0,-6-4 0 16,3 1-1-16,-3-1-1 0,0 0 2 0,7 6 2 15,-7-6 5-15,7 2-6 0,-4 0 4 0,5 0-2 16,1 0 1-16,0 1 0 0,0 1 3 0,2-1-9 16,2 0 5-16,-1 2 1 0,4 1-4 0,-4 0-20 15,6 0 5-15,-5-1-1 0,3 5 5 0,0-4-5 16,1 5 1-16,-4-4 4 0,5 3-2 0,-4 0 3 15,1 1-1-15,1-1-1 0,0 2 4 0,-1-4-1 16,2 6-2-16,1-4 3 0,-2 2 5 0,1-2-6 16,8 5 6-16,-7-6-3 0,1 1 1 0,6 3-5 15,1-1 5-15,-2-1 1 0,-1 3-3 0,5-3 1 0,-5 2 2 16,2 0-4-16,-6-4-1 0,10 3 1 16,-6 0 5-16,1 0-3 0,-2 1 0 0,1-1-2 15,-3 0 4-15,2 1-3 0,4 1 3 0,-2-1 0 0,-5-1-2 16,-3-6 1-16,4 6-1 0,-2-2 3 0,-3-1-3 15,3-1 4-15,-1 2-1 0,1-1-1 0,0-3 1 16,-1 1 3-16,2-1-6 0,0 1-2 0,-2 1 1 16,1-2 2-16,0 0 1 0,1-1-2 0,-2 0 3 15,1 2-3-15,-3-1 0 0,3 1 1 0,-6 1 1 16,3-2-2-16,-4 1-2 0,1-1 1 0,-1 0 2 16,2 2-2-16,-3-2 3 0,1 0-4 0,-2 0 0 0,-2 0 1 15,2-1 3-15,-2 0-2 0,-1-1-4 0,-1 0 4 16,1 0 2-16,-2 0 1 0,-3-2-14 15,3 1-11-15,-1-3-12 0,-3 0-16 0,5 1-33 0,-5-1-70 16,4-8-105-16,0-1-279 0,-3 0 124 0</inkml:trace>
  <inkml:trace contextRef="#ctx0" brushRef="#br0" timeOffset="34250.41">22644 5978 78 0,'0'0'90'0,"0"0"-13"0,0 0 0 0,0 0-8 0,0 0 1 16,0 0-11-16,0 0-10 0,0 0-5 16,0 0-8-16,0 0 4 0,0 0-4 0,0 0-7 0,0 0-8 15,-4-3 0-15,4 3 1 0,0 0-8 0,0 0 5 16,0 0-3-16,0 0-2 0,0 0 1 15,0 0 4-15,0 0 1 0,0 0 6 0,0 0-2 0,0 0-1 16,0 0 2-16,0 0-4 0,0 0-1 0,0 0 0 16,0 0-3-16,0 0-1 0,0 0 0 0,0 0 0 15,0 0-4-15,9 8-6 0,-6-5 5 0,-1-1-3 16,2 1-2-16,1-1 8 0,0 2-3 0,2-1 3 16,0 0 1-16,-3-2-3 0,6 2 3 0,-1 1 4 0,-2-1 0 15,5 2-1-15,-4-3-5 0,2 3 0 0,-1 3-2 16,4-4 7-16,-3 3-7 0,3-2 0 15,-3 2-3-15,7 3-1 0,-4-1 0 0,2-3 10 0,2 6-10 16,2-1 3-16,-1-2-9 0,1 2 3 0,6 4 1 16,-3-2-4-16,1 0 2 0,-4-4-2 0,7 7 4 15,-8-7-2-15,1 0 4 0,4 4-4 0,-5-1 1 16,6 0-1-16,-5 0 0 0,-1-4 2 0,6 6-2 16,-3-3 0-16,-6-2-1 0,4 1-1 0,-2 1-2 15,1-1 1-15,-4 0 1 0,1-2-6 0,-1 1 6 16,4 0 3-16,-6 3-2 0,4-3 1 0,-3 2 0 15,2 0 7-15,-2-1-9 0,4 0 2 0,-3 1 0 0,4-2-2 16,-3 1-2-16,3-1 0 0,-3 0-1 0,2 1 6 16,1 0-1-16,-4-3-2 0,2 3 7 15,-1-1-4-15,2 1-4 0,-1-2 4 0,-1 0 0 0,-1 1 1 16,0-1-1-16,2 2-4 0,-6-5-3 0,2 2 8 16,1-1-3-16,3 1 2 0,0 0-1 15,-2-4 5-15,-2 4 1 0,2-4-1 0,1 1 2 0,-3-1-5 16,4 2 8-16,-2-1-1 0,-1 1-1 0,1-3 3 15,0 1-3-15,-1-1 2 0,0 2-2 0,-3-1-4 16,4 1 3-16,-4-2 0 0,-1 2-4 0,3-1 2 16,-2-2 0-16,0 3-3 0,0-1-3 0,-3-2 4 15,0 2-1-15,-1-1-3 0,1 0-1 0,2 0 1 0,-4-1-1 16,0 1 2-16,2 0 0 0,-2 0-3 0,1 2 1 16,-1-1 5-16,2-2-3 0,-1 1-3 15,-2-1-3-15,4 1 5 0,-2 1-1 0,-1-1 1 0,-1 0-4 16,3-1 4-16,-1 3-4 0,-2-3 5 0,1 1-4 15,-5-2-1-15,5 1 3 0,-5-1-1 0,4 4 2 16,-4-4-1-16,4 2-2 0,-4-2 3 0,0 0 1 16,4 1 0-16,-4-1 0 0,0 0-2 0,0 0 1 15,0 0 2-15,0 0-5 0,0 0-1 0,4 3 1 16,-4-3 0-16,0 0-3 0,0 0-4 0,0 0-7 16,0 0 1-16,4 0 1 0,-4 0-5 0,0 0 6 15,0 0-5-15,0 0 0 0,0 0 8 0,4 3 0 16,-4-3 2-16,0 0-3 0,0 0 0 0,0 0 8 15,0 0-4-15,3 2 0 0,-3-2 6 0,0 0-6 0,0 0 0 16,0 0 3-16,0 0-1 0,0 0 3 0,0 0 7 16,0 0-5-16,0 0-3 0,0 0 0 0,0 0-2 15,0 0 0-15,0 0 1 0,0 0-7 0,0 0 7 16,0 0 3-16,0 0-4 0,0 0 0 0,0 0 6 16,0 0-6-16,0 0 3 0,0 0 2 0,0 0-2 15,0 0 1-15,0 0-1 0,0 0-4 0,0 0 4 16,0 0-2-16,0 0 3 0,-8 4-2 0,8-4-1 15,0 0 6-15,0 0-4 0,-10 0 0 0,10 0 3 0,0 0 6 16,-9 2-5-16,5-2-8 0,4 0 1 0,-9 0 7 16,9 0-2-16,-7 2 2 0,7-2-7 15,-8 1 0-15,8-1 3 0,-7 0 2 0,7 0-4 0,-7 1 2 16,3 0-2-16,4-1 4 0,-10 2 1 0,3-2-5 16,2 2 3-16,0-2 2 0,-3 2-1 0,2-1-2 15,-2 1-1-15,-1 0 5 0,-3-1 1 0,1 3-3 16,-1-3 0-16,1 2-3 0,-1-2 0 0,0 2 2 15,2 0 3-15,-2-3-6 0,1 1 6 0,1 2 0 16,-1-3-1-16,-1 1-4 0,0 0 1 0,-2 2-1 16,4-3 3-16,-4 3 6 0,-3-1-6 0,3 0-2 15,0 0 0-15,2 1 1 0,-1-1 2 0,1 1-3 16,-1 1 2-16,2-3-1 0,-2 2-2 0,-1 1 1 0,2-2-2 16,-2 1 5-16,2 1-5 0,-6 1 4 15,-2-2 1-15,4 2-3 0,-2 0 0 0,0 2 4 0,0-3 0 16,0-1 0-16,-2 2-3 0,1 0 5 15,1-1-5-15,-1-1 0 0,1 1 5 0,0 2-1 0,-1-2-5 16,6-1 2-16,-5 2 4 0,5-2-2 0,2 0 0 16,-3-2 0-16,2 3-1 0,-2 0 1 0,3-2 3 15,-2 2-4-15,1-1 0 0,1-1 0 0,-2-1-2 16,2 4 6-16,-1-3-4 0,-2 2 1 0,4-1-1 16,-4 0 8-16,2 1-7 0,-2 1-3 0,1-3 1 15,1 1 0-15,0-2 2 0,-1 5 4 0,-1-3-5 0,3-1 2 16,-1 3 4-16,0-3-6 0,0 1-3 15,2-1 4-15,0 0-1 0,1 1-4 0,1-1 5 16,-1 0 0-16,3 0-2 0,-2 1 1 0,-2 0-1 0,-2-1-1 16,3 1 1-16,-1-3-2 0,1 1 5 15,1 1 2-15,-1 0-6 0,-2 0 5 0,1-2 4 0,-3 3-2 16,3 1 0-16,-2-4-3 0,0 2 7 0,3 0 1 16,-2 1 1-16,0-2 0 0,1 0 6 15,-1 0-3-15,0-1-1 0,5 1-3 0,-2-1 3 0,0 1-2 16,-2-1-1-16,2 2-4 0,3-2 2 0,-4 0-2 15,9 0-2-15,-12 0 3 0,5 1-7 0,1-1 2 16,-1 0 3-16,7 0-2 0,-12 4 1 0,5-4 1 0,3 1 4 16,4-1 5-16,-11 1-1 0,8 0 0 15,3-1-4-15,-7 3 2 0,7-3-5 0,-6 0 3 16,6 0-2-16,0 0 2 0,-6 2-3 0,6-2-2 0,0 0 5 16,0 0-6-16,0 0 0 0,0 0 1 0,-7 0-3 15,7 0 0-15,0 0 1 0,0 0-2 0,0 0 0 16,0 0-1-16,0 0-2 0,-6 0 0 0,6 0 0 15,-4 5 6-15,2-2-2 0,2-3-1 0,-8 3-1 16,8-3-1-16,-4 1 5 0,4-1-3 0,-6 1 2 16,6-1-2-16,-5 1-1 0,5-1-2 0,0 0 4 15,-3 3-1-15,3-3 0 0,0 0-5 0,0 0 3 16,0 0-3-16,-5 4 4 0,5-4 2 0,0 0-2 16,-5 1 1-16,5-1-3 0,-4 3 4 0,4-3 0 15,0 0 2-15,-6 1-2 0,6-1 1 0,0 0 0 16,0 0-1-16,0 0 3 0,-5 3 2 0,5-3-1 15,0 0-3-15,0 0 5 0,0 0 2 0,0 0 0 0,0 0-2 16,-5 1-2-16,5-1 2 0,0 0 1 16,0 0-2-16,0 0 3 0,0 0-3 0,0 0-2 0,0 0 3 15,0 0-3-15,0 0 1 0,0 0-3 0,0 0 2 16,0 0 3-16,0 0 1 0,0 0 2 0,0 0-1 16,0 0 5-16,0 0-5 0,0 0-2 0,-8 0 2 15,8 0-3-15,0 0 1 0,-8 0-3 0,8 0-1 16,0 0 2-16,-10 0-3 0,10 0 3 0,0 0-2 15,-6 1-3-15,6-1 2 0,-7 0-2 0,7 0 1 16,0 0 0-16,0 0-3 0,-9-1-6 0,9 1-18 16,0 0-28-16,-6 1-28 0,6-1-40 0,0 0-39 0,-8 0-187 15,8 0-376-15,0 0 167 0</inkml:trace>
  <inkml:trace contextRef="#ctx0" brushRef="#br0" timeOffset="36412.4">21160 6346 41 0,'0'0'111'0,"0"0"-4"15,0 0-8-15,0 0-10 0,0 0-7 0,0 0-9 16,0 0-1-16,0 0-10 0,0 0-4 0,0 0-10 15,0 0-4-15,0 0-8 0,18 0 2 0,-18 0-5 16,0 0 0-16,0 0-6 0,0 0 1 0,0 0-3 16,0 0-5-16,0-5 8 0,0 5-8 0,0 0 2 15,0 0-2-15,0-5 2 0,0 5-2 0,0 0 3 16,0 0 2-16,0-4-8 0,0 4 5 0,0 0-2 0,0 0-4 16,0 0 1-16,0-4 4 0,0 4-4 0,0 0-3 15,0 0 6-15,0 0-7 0,0 0 1 0,0 0-1 16,0 0 3-16,0 0-2 0,0 0 2 0,0 0 4 15,0 0-3-15,0 0 1 0,0 0-3 0,0 0 2 16,0 0-2-16,0 0 4 0,0 0-4 0,-9-1-4 16,9 1 0-16,0 0 1 0,0 0-7 0,0 0 4 15,0 0-9-15,0 0 1 0,0 0 0 0,0 0-1 16,0 0-1-16,-1 9 2 0,0-7 2 0,-2 5-3 0,1-2 3 16,-2 4 2-16,-1 2-6 0,-1-4-3 15,0 5-3-15,4 0 11 0,-5 3-2 0,2 2 0 16,-1 0 0-16,2 0 1 0,-4 2 0 0,3-2-1 15,1 0-4-15,-1 0 3 0,-1-1 2 0,2 1 4 16,-2 0-2-16,1 0 5 0,1 1 5 0,-3-2 2 0,2 1 2 16,1 2 4-16,-2-2 0 0,2 1 4 0,0-2-5 15,2 4-3-15,-1-6-2 0,-1 1-3 0,4 2-1 16,-4 0-2-16,4-1-1 0,0 1 1 0,0 1-5 16,-1-6 5-16,1 1-3 0,0 0-2 0,0-3 0 15,0 4-1-15,-1-3 7 0,1 0-6 0,0 0-1 16,-3 0-1-16,3-1-3 0,0-3 2 0,0 2 3 15,0 0-3-15,-2 0 2 0,-1-2 1 0,2-1 0 16,1 0-2-16,-3 0-3 0,2 0-1 0,1-3 4 0,-1 4-3 16,1-3 0-16,0-1 3 0,-3 4-3 15,2-3 3-15,1-4 1 0,0 4-5 0,0-4 2 0,0 7-4 16,0-7 2-16,-3 7 4 0,3-5-2 0,0-2 2 16,-1 5-4-16,1-5-1 0,0 0 2 0,0 5-3 15,0-5 2-15,0 0 1 0,0 5 2 0,0-5 1 16,0 0-3-16,0 0 2 0,0 0-1 0,0 4 1 15,0-4-4-15,0 0 5 0,0 0-2 0,0 0 1 16,0 0 3-16,0 0 0 0,0 0-2 0,4 3-3 0,-4-3 2 16,0 0-1-16,0 0 2 0,0 0-2 15,0 0 0-15,0 0 2 0,0 0-3 0,0 0 3 16,0 0 0-16,0 0 1 0,0 0-4 0,0 0 3 0,0 0 0 16,0 0-1-16,0 0-6 0,0 0 4 15,0 0-3-15,0 0 5 0,0 0 2 0,0 0-1 0,0 0-1 16,0 0 0-16,0 0-1 0,0 0-1 0,0 0-1 15,0 0 5-15,0 0-4 0,0 0 4 0,0 0 1 16,0 0-3-16,0 0 2 0,0 0-4 0,0 0 1 16,0 0 2-16,0 0-4 0,0 0 1 0,0 0-1 15,0 0-2-15,0 0 6 0,0 0-5 0,0 0 2 16,0 0-1-16,0 0-4 0,0 0 2 0,0 0 3 16,0 0-3-16,0 0 0 0,0 0 6 0,0 0-2 15,0 0-4-15,9-2 1 0,0 4 0 0,-3-2-2 0,3 1 0 16,0 0 5-16,3-1-4 0,-2 1 0 15,3-1 2-15,-1 2-3 0,-1-2 2 0,4 2 4 16,-3-2-2-16,5 3-2 0,-1-2 4 0,4-1-2 0,-1 3 1 16,-2-2-2-16,1 1 3 0,-3-1-3 0,3 0-1 15,0 2 0-15,5-1 3 0,-3 0-4 0,2 1 1 16,-3 0 1-16,4 0-2 0,-2 1 2 0,-1 0 1 16,7 0-2-16,-4 2 3 0,-4-2-1 0,2 1 0 15,-1 0-1-15,0 0 0 0,-2 0-1 0,2-2 0 0,-2 2-5 16,-1 1 7-16,1-1 1 0,0-1-2 15,0 3 0-15,-1-3-1 0,-1 2 3 0,1-2 1 16,-1 1-2-16,-3-1 1 0,4 2-7 0,-4-2 6 0,3 2 1 16,2-1-4-16,-4-1 6 0,-1 1-5 15,-2-2-1-15,6 1 2 0,-3-2 1 0,-1 2 0 0,1-1 0 16,-1 1-8-16,-3 1 11 0,3-4-1 0,-2 3-1 16,2-1 1-16,-4 1-4 0,1 0 0 0,3 0 3 15,0-1-3-15,-3 2 0 0,0-3 3 16,0 4-1-16,2-3-4 0,-2 2-2 0,-1-2 6 0,0 1-1 15,1 2 2-15,2-2-2 0,-2 0 1 0,3 3 0 16,-3-4 1-16,3 1-2 0,-4-1-1 0,0 3 4 0,1-3-4 16,-1 0 4-16,-1-2-2 0,-1 2 1 15,1 2-4-15,-2-3 2 0,1 1-2 0,-2 1 0 16,1-3-2-16,-1 3-2 0,0-1-6 0,-1-1 14 0,1 1-3 16,-1 0 1-16,0 1 2 0,1-2-3 0,0-2 0 15,0 3 1-15,-1 0 0 0,0-1 1 0,0 1 3 16,-3 1-1-16,3-2-4 0,2 1 3 0,-2 0 0 15,1 0-1-15,-1 0 2 0,0 0-3 0,1 1 3 16,0-2-2-16,0 1-1 0,2-1 2 0,-5-1-1 16,5 1-6-16,-5 1 7 0,2 0-3 0,-1-1 3 15,-3-2-8-15,6 2 2 0,-4 1 2 0,-2-3 3 16,4 2-4-16,0 3 4 0,-1-1-3 0,-1-1 2 0,2-1-2 16,1 1 2-16,1 3 4 0,0 0 0 15,1-1-9-15,-1-1 7 0,1 4 1 0,1-4 4 16,-2 0-9-16,-1 1 3 0,1-1 2 0,-1-1-3 15,0-1 0-15,-2 0 0 0,1-1-3 0,0 1 3 0,-4-2-1 16,5 2 3-16,-5-2-1 0,2 3-2 0,-2-3-3 16,2 2 2-16,-2-2-2 0,0 0 1 0,5 3 0 15,-5-3-1-15,0 0 2 0,0 0-3 0,3 5-1 16,-3-5-12-16,2 1-16 0,-2-1-20 0,0 0-39 16,0 0-37-16,0 4-192 0,0-4-348 0,0 0 155 15</inkml:trace>
  <inkml:trace contextRef="#ctx0" brushRef="#br0" timeOffset="37064.4">22517 7008 53 0,'0'0'96'0,"0"0"-16"0,9-3-8 0,-9 3-8 16,4-2 3-16,-4 2-7 0,10-3-11 0,-7 2-2 16,-3 1-5-16,2-4-2 0,-2 4 4 0,4-4 15 15,-4 4-10-15,4-3 18 0,-4 3-5 0,0-4 7 16,0 4-7-16,0 0 0 0,4-2 0 0,-4 2-4 0,0 0-1 16,0 0-9-16,0 0-3 0,1-4-9 15,-1 4-4-15,0 0 0 0,0 0-9 0,0 0-6 16,0 0 0-16,0 0-4 0,0 0-4 0,4 9 2 15,-4-2 6-15,3-2-2 0,-2 2 1 0,-1 2 5 16,3 1 6-16,-3 4-1 0,2-1 2 0,-1 3 2 0,-1 0 7 16,0 3 2-16,0-2 0 0,-3 4 10 0,-1-1 0 15,1 4-3-15,-1-5 2 0,2 8 3 0,-2-8-15 16,1 5 2-16,-1-3 2 0,3-3-2 0,1 1-6 16,-4 6 1-16,4-5-3 0,-2 1-1 0,-2-2-3 15,4-1-4-15,-1 0-1 0,-2-3-2 0,3 2 2 16,-4 1-5-16,3-1 1 0,1-6-1 0,-4 3-4 15,3-1 0-15,-3-1-2 0,1 0 1 0,2-3-3 16,-4 2 0-16,4-5-3 0,-3 2 2 0,2-2-1 0,0 4 0 16,0-2-1-16,0-1 0 0,1-1-2 0,1 2 3 15,0-1-2-15,-4-1-1 0,4 1-1 16,0 1-2-16,-2-1-6 0,2 0-5 0,-2 0-6 0,4 1-3 16,-2-3-2-16,-2 0-14 0,4-1-8 0,0-1-12 15,-2 1-14-15,0-4-23 0,0 0-28 16,0 0-71-16,0 0-142 0,9-10-362 0,-5 4 161 0</inkml:trace>
  <inkml:trace contextRef="#ctx0" brushRef="#br0" timeOffset="37958.4">22602 7602 15 0,'0'0'159'0,"-8"2"-21"15,8-2-14-15,0 0-11 0,-2 3-7 0,2-3-13 0,-4 1-17 16,4-1-7-16,-3 5-4 0,3-5-5 0,0 3-3 16,0-3-7-16,0 0-1 0,0 0-5 0,-2 4-1 15,2-4 6-15,0 0 2 0,-3 3 7 0,3-3-2 16,0 0 3-16,0 0 3 0,0 0 0 0,0 0-6 16,0 0 1-16,0 0-6 0,0 0-4 0,0 5-6 15,0-5 0-15,0 0-5 0,0 0-4 0,0 0 2 0,4 3-3 16,-4-3 4-16,13-3-5 0,-3 0 3 15,1 3-3-15,2 0-6 0,4-4 5 0,2-2 0 16,-1 2-1-16,4 0-4 0,7-1 4 0,-9-1 2 0,-2 1-5 16,5-1-3-16,4-1-1 0,-5 1-4 15,-3-1 1-15,1 2-5 0,1 2 1 0,-4-2 1 0,0 1-2 16,0-3-2-16,1 5-2 0,-5-2 0 0,-2-2 0 16,3 4-3-16,3-1 3 0,-4 0-5 0,1 1 1 15,2-3 1-15,3 1 1 0,-2 1-5 0,3 0 0 16,0 1 1-16,-4-1 1 0,3 0 0 0,2 2-3 15,-2-4 3-15,3 4 0 0,-3-3-2 0,0 1-8 0,9-4 9 16,-7 5 0-16,-1-3 3 0,1 1 6 16,0 1 4-16,-3-2-5 0,1 1-2 0,-2 1 1 0,0-4 0 15,0 4 0-15,-4 0-1 0,5-1 0 0,-6 1 2 16,1-1-2-16,2 2-3 0,-4 1-1 0,7-1 2 16,-4-1-3-16,0 1 2 0,4 2-2 0,0-4-3 15,1 4 0-15,-1-3 4 0,2 2 0 0,-3 1 1 16,4-1-1-16,-1-2-2 0,1 2 4 0,0-2-3 15,1 0-3-15,-2-2 4 0,-2 4-2 0,3 0 1 16,-2-3 1-16,0 0-3 0,-1 0-1 0,-1-2-3 16,-3 4 1-16,-3-1-2 0,4-3-2 0,-4 0 3 0,0 3 2 15,-1-2-2-15,1-1 1 0,-1 1-2 0,1 1-1 16,-3-2 4-16,-3 3-2 0,3-2-1 16,1 1 2-16,-2-2 1 0,4 3-4 0,-1-1 4 15,0-1-4-15,2 0 0 0,2 1-9 0,1 0 7 0,0 1-4 16,-2 1-2-16,2-2 0 0,-2 1 2 0,1 0-1 15,-4 1 2-15,3 0 0 0,-3 0-2 0,3-1 4 16,-5 2-4-16,1 1 7 0,-3-1 0 0,1 1 1 16,-2-3 1-16,1 3-1 0,-6 0 0 0,9-3 2 15,-9 3-1-15,6 0 2 0,-6 0-2 0,6-1 4 16,-6 1-1-16,3-1 0 0,-3 1-3 0,0 0 2 0,0 0 2 16,0 0 1-16,0 0-2 0,0 0-2 0,7-2-1 15,-7 2 1-15,0 0-3 0,0 0-15 0,0 0-13 16,0 0-13-16,0 0-25 0,0 0-29 0,0 0-48 15,0 0-37-15,-18-1-166 0,8-4-377 0,1 4 168 16</inkml:trace>
  <inkml:trace contextRef="#ctx0" brushRef="#br0" timeOffset="38615.39">24075 6796 93 0,'3'-5'115'0,"-3"5"-9"15,2-3-18-15,-2 3-12 0,4-2 2 0,-4 2-2 16,0 0-5-16,4-5 3 0,-4 5-6 0,1-3-1 16,-1 3-2-16,0 0-7 0,0 0 5 0,-1-7-1 0,1 7-4 15,-4-4 0-15,4 4-5 0,0-5 1 0,0 5-4 16,0 0-2-16,0-5-6 0,0 5 0 0,0 0-5 16,-1-3 1-16,1 3-6 0,0 0 0 0,0 0 0 15,0 0 0-15,0 0-7 0,0 0 3 0,-3-4 0 16,3 4 0-16,0 0-4 0,0 0 6 0,0 0-5 15,0 0-2-15,0 0 3 0,0 0-1 0,0 0 1 16,0 0-4-16,0 0 0 0,0 0-1 0,0 0 1 16,0 0-4-16,0 0-1 0,0 0-4 0,0 0-3 15,0 0-5-15,0 0-1 0,0 0 2 0,0 0-3 16,0 0-1-16,0 0-1 0,0 0-4 0,0 0 2 0,0 0-3 16,0 0 1-16,0 0 2 0,0 12-2 0,0-12 2 15,4 7-3-15,-4-5 2 0,0 4 3 0,4-2 1 16,-3 1-4-16,2 2 2 0,-2 0-2 0,0 3 2 15,2 1 8-15,-2 0 5 0,0 3 3 0,1 1-2 16,-1 6 4-16,0-4 4 0,3 8 0 0,-1-5 3 16,-3-1-1-16,4 6-5 0,-3-5 1 0,0-1-3 15,3 6 4-15,-8-5-7 0,4 1 3 0,-2-2-2 0,-1 1 0 16,-1 0-2-16,4-2 1 0,-5 0-3 0,2-2 1 16,-2 1-1-16,1 0-1 0,-2-2 3 15,2-3 2-15,-1 0-5 0,4-2 2 0,-2-1-4 0,-1 0 3 16,3-1-5-16,1-1 1 0,0-3 1 15,-1 1-2-15,-2-1 3 0,3 1-1 0,-1-3-3 0,1-2-3 16,-3 6-14-16,3-6-16 0,0 0-40 0,0 0-70 16,0 0-95-16,4-13-136 0,-1 2-399 0,-2-6 176 15</inkml:trace>
  <inkml:trace contextRef="#ctx0" brushRef="#br0" timeOffset="40129.43">21775 4497 43 0,'0'0'49'0,"-4"-5"-1"0,4 5-4 15,0 0 0-15,0 0 1 0,0 0 2 0,0 0 4 16,0 0-5-16,0 0-2 0,0 0 2 0,0 0-4 15,0 0 7-15,0 0-5 0,0 0 3 0,-1-3-4 16,1 3-4-16,0 0 3 0,0 0-4 0,0 0-2 16,0 0-1-16,-3-4 0 0,3 4-4 0,0 0 1 15,0 0-7-15,0 0 3 0,0 0-6 0,0 0 0 16,0 0-4-16,0 0-4 0,0 0 0 0,0 0-11 16,0 0 3-16,0 0 3 0,0 0-5 0,-5 10-2 0,3-4 3 15,0-1 2-15,1 3-1 0,0 1-7 0,-1-1 4 16,2-1 2-16,-2 5-5 0,2-1 6 15,0 0-5-15,-4-1 4 0,4 0-2 0,0 1 0 0,-1-1 9 16,1 2 1-16,0-3-5 0,0 2-4 0,1-1 2 16,2 2 3-16,-3-4-1 0,2 2-1 0,-1 1 2 15,-1-2 8-15,2 3 10 0,-1-2-2 0,0 0-2 16,1 2-5-16,0 5 7 0,-1-8 6 0,2 4-7 16,-2 0 0-16,3 3 7 0,-2-3-6 0,0-2 4 15,1 3 1-15,-2-2-4 0,3-1-2 0,-2 1 1 16,1-2 1-16,-2-3 4 0,2-1-2 0,-2 1-1 15,0-2-4-15,0 0-1 0,1 0-2 0,0-3-1 16,0 2-1-16,-2-4 0 0,1 4 0 0,-1-4-16 0,1 4-12 16,-1-4-28-16,0 0-21 0,0 0-40 15,0 0-67-15,0 0-100 0,14-9-286 0,-9 1 127 16</inkml:trace>
  <inkml:trace contextRef="#ctx0" brushRef="#br0" timeOffset="41620.4">21815 4521 18 0,'0'0'83'0,"0"0"2"0,0 0 3 15,0 0-13-15,-5-3-3 0,5 3 0 0,0 0-7 16,0 0-1-16,0 0-8 0,0 0-3 0,0 0 4 16,0 0-1-16,0-5-2 0,0 5-6 0,0 0-3 15,0 0-7-15,0 0-6 0,0 0-1 0,0 0-3 16,0 0-5-16,0 0-9 0,0 0-9 0,0 0 5 0,0 0-3 16,0 0 4-16,0 0-2 0,3 11-8 15,-1-5 5-15,0-1 6 0,-1-2-3 0,3 4-7 16,-4-2 2-16,2 0-4 0,0-2 11 0,1 3-9 15,-1 0 1-15,2-1 6 0,1 0 4 0,-2 0 2 16,3 3-8-16,-1 1 3 0,-1 0 6 0,3-1 5 0,1 1-2 16,1-2 14-16,3 5 5 0,-1-2-4 0,2 4 0 15,2-4-1-15,0 0-5 0,-3 2 6 0,4-1-7 16,-2-1 0-16,2 2-1 0,0-2 1 0,0 1-4 16,1 1-3-16,-4-3 3 0,-2-1 1 0,3 1-5 15,-4 0-4-15,3-1-1 0,-4 1 1 0,0 4 2 16,0-5-1-16,8 5 2 0,-7-1 2 0,3 1 8 15,-2-2 0-15,-2-1-2 0,5 2-2 0,2 0-3 16,-4 3 1-16,1-4-4 0,2 5-1 0,-2-5 0 16,1 2-1-16,-1 0-1 0,0 0 0 0,-2-1-4 15,2 1 3-15,2-2-7 0,-3 2 3 0,2-4-1 0,-4 3 0 16,0-3-3-16,3 4-5 0,-1-1 8 0,3-2 2 16,-2 4-3-16,3-1 1 0,-3-1-1 15,4 2-1-15,-2-2 2 0,3 1 2 0,-4-2-2 0,4 1 4 16,-3 1-5-16,7 1 0 0,-8 1-2 15,3-3 4-15,-3-1-5 0,2 1-1 0,-3 1 3 16,-3-3-1-16,1-2 1 0,-2 1-1 0,3 0-3 0,-3 1 2 16,-1-3-2-16,3 6-1 0,-2-2-1 0,-1-3-1 15,0 1 2-15,2 1 2 0,-2 0-2 0,-1-3 3 16,6 7-2-16,-4-7 2 0,4 5 2 0,-3-4-2 16,-1 2 1-16,6-1-4 0,-5 1-1 0,1-3 2 15,0 1-1-15,-2 2 1 0,1-1-1 0,0-2 3 0,2 2-11 16,-3-1 10-16,1 0 0 0,-1 1-1 15,-1-1-2-15,-2 1 0 0,3 0 0 0,0 1-1 16,0-2 2-16,1 2 2 0,-2-1-2 0,1 1 0 0,0-1 3 16,1-1-4-16,0 4 5 0,-1-3-3 0,5 1-1 15,-2 1 1-15,2-1-3 0,-1 1 3 0,-1-4 0 16,-1 2 0-16,0-3-2 0,3 5 1 0,-4-6 0 16,2 4-2-16,-2-1 0 0,3-2 1 0,-3 2-1 15,0-2-1-15,-1 1 0 0,0 1 2 16,0-2-1-16,-1 0 0 0,0 0-3 0,-2-1 4 0,1 5-2 15,1-4 1-15,-3-2-1 0,2 4 1 0,2-2-2 16,-2 1 3-16,0-2-1 0,1 3 5 0,2-3-7 16,-1 2 4-16,0 0 4 0,-1 0-4 0,5 2-4 15,-4-3 6-15,1 1-3 0,-1-2 0 0,-1 2-1 16,0 0 4-16,1-1-5 0,-2 0 5 0,-2 0-2 16,2 0-5-16,0 2 2 0,1-1 4 0,-1-1-6 0,-2-2 3 15,0 3 1-15,0-2-4 0,0 0 7 0,0 2-3 16,-1-2-1-16,1 0 0 0,-1 1 0 15,-1 0 0-15,3 1-2 0,-2-3 4 0,-1 2 1 0,1 0-3 16,0-3 2-16,1 6-1 0,-1-3-1 0,2-1 3 16,-2 2-5-16,1 0 1 0,1-1 2 15,0 1-4-15,-3 2 5 0,1-4 0 0,4 3-3 0,-4-3 0 16,0 3-1-16,-3-2-3 0,3 1 0 0,1-2-4 16,0 2 4-16,-1-2-2 0,0 0 3 0,-3 2-1 15,3-2 1-15,-3 1-1 0,6 0-6 0,-3 3 7 16,2-1-1-16,-1-1 5 0,0 3-3 0,2-1-2 15,-2 0 2-15,0-1 3 0,2-1 0 0,-3 3 1 16,1-3-2-16,1 4-1 0,-1-5 1 0,1 2-1 0,-2-1-1 16,0 0 4-16,-1 0-1 0,0 0 1 15,1-2-1-15,2 3-2 0,1-1 2 0,-2-1-9 16,2 2 9-16,0-2-3 0,-3 1 3 0,3 0 3 0,0 1-4 16,-1 3-3-16,-1-2-1 0,-1 0-4 15,1 2-2-15,0-1-7 0,-1 0 3 0,-3-1 1 0,2 3-4 16,-1-2 4-16,-2 1 2 0,0 0-2 0,4-2 2 15,-1-3 1-15,-2 3 0 0,3 0 0 0,2 1 8 16,-2-2-2-16,5-1-4 0,-1 1 8 0,2-1-4 16,0 0 1-16,3 2 0 0,-2-1 4 0,0-1-6 15,-1 1 4-15,1-2 1 0,-2 2-1 0,2-1 2 16,-2-1-1-16,-2 1 3 0,-2-2-9 0,3 3 7 16,-2-1 0-16,-2-4 0 0,1 3 0 0,0 0-4 15,-1-1 0-15,0-1 2 0,-2 2 0 0,0-2 1 16,4-1 2-16,-6-1 1 0,4 0-3 0,-4-2 5 15,4 5-3-15,-4-5 3 0,1 4-2 0,-1-4 1 16,4 1-2-16,-4-1-3 0,0 0-5 0,0 0-10 16,0 0-33-16,0 0-47 0,0 0-52 0,0 0-169 0,-8-16-343 15,3 6 152-15</inkml:trace>
  <inkml:trace contextRef="#ctx0" brushRef="#br0" timeOffset="43962.43">21711 4698 57 0,'0'0'97'0,"-9"-1"-6"0,4 0-16 16,0-2-5-16,-4 1-2 0,5 0-4 0,-5 1-10 16,0-1-14-16,0 2 9 0,3-2-3 0,-6 1-3 15,0-1-9-15,1 0 4 0,0 3-4 0,-3-1-2 16,1-1-4-16,-1 2 1 0,-3 0-4 0,0-1-2 0,0 3-2 16,-2-2 0-16,2 2 2 0,-2-2 2 15,-1 3-4-15,-7 1 1 0,5-1 7 0,1-1-11 0,1-1 7 16,-3 1 0-16,-5 0 0 0,9 1 0 15,-3-4-5-15,-1 4 2 0,3-2-3 0,-1 0 0 16,0 1 3-16,1 1-5 0,-1-2 0 0,0 0 1 0,2 2-2 16,-3-2 3-16,6 1-7 0,-5-2-7 0,2 3 4 15,1-4 2-15,0 2-6 0,-1-1 6 0,1 2-1 16,-2-2-1-16,2 0 1 0,0 0-4 0,-1 1 4 16,2 0 0-16,3 1-6 0,1-3 3 0,2 0 1 15,-1 0-4-15,2 2 5 0,1-2-5 0,4 0 4 16,-3 0 1-16,3 1-2 0,-1-1 12 0,6 0 0 15,-12 0-3-15,7-1 2 0,-1-1-1 0,-3 2-5 16,3-3-2-16,-5 3 2 0,1-2-7 0,-1 2 3 16,-1 0-2-16,-2 0-2 0,1-2 3 0,-6 2-6 0,4 0 5 15,-6 2-6-15,1-2 5 0,3 2-2 0,-4-2-3 16,1 0-5-16,1 3-10 0,0-3 16 0,2-3 1 16,5 3-3-16,0 0 2 0,-1 0-2 0,2-2-1 15,-1 2 2-15,6-2 3 0,-3 0 3 0,4 1 4 16,0-2-1-16,-3 1 2 0,4 1 0 15,-2-3-5-15,2 3-3 0,4 1 4 0,-9-4-3 0,5 3-1 16,0-2 2-16,4 3-4 0,-6-2 2 0,2 1-1 16,4 1-6-16,-9-3 6 0,4 1-1 0,-1 0 0 15,-2-1 0-15,2 1 2 0,1 0-2 0,-2 0-11 16,1 1 11-16,0-1-4 0,2 0 4 0,4 2 5 16,-9-5 0-16,5 4 10 0,4 1-5 0,-5-1 3 15,2 0-5-15,3 1 2 0,0 0-8 0,0 0 5 0,-7-2-4 16,7 2-4-16,0 0-3 0,0 0-2 15,0 0 2-15,0 0-1 0,0 0 0 0,0 0 1 16,0 0 0-16,-6 4 2 0,6-4-4 0,0 0 2 0,0 6 1 16,0-6 1-16,0 0 0 0,0 5 0 15,0-5 0-15,0 4 0 0,0-4-3 0,0 6-1 0,0-2 4 16,0-4-3-16,3 5 4 0,-2-1-3 0,1 0 4 16,0 1-4-16,2-2 0 0,-3 2 0 0,2 0 0 15,1 0 2-15,-1 1 1 0,1-2-1 16,0 1 3-16,0 0-3 0,0-1 0 0,2 1 2 0,-2 0-3 15,1 0 1-15,2-1 1 0,-2 2 0 0,3-2 0 16,3 1 5-16,-1 3-4 0,1-3-2 0,2 3 5 16,3 1-4-16,-1 0 4 0,0 1 0 0,1-1-2 15,-1 1 1-15,2-2 1 0,0 1 1 0,-1-1-1 16,2 1 0-16,-2 0-1 0,3-1 5 0,3 0-8 16,-4-2 5-16,1 4-1 0,-1-4 2 0,0 3-1 0,1-2 4 15,-3 0-7-15,1 0 1 0,-2 2 0 0,-3-3-1 16,4 3-1-16,-4-4 2 0,0 2-8 15,-1 1 10-15,2-1-3 0,1 3-4 0,0-1 4 0,0 2 1 16,3-1-8-16,-3 1 10 0,5 0 2 0,-3-3-2 16,1 4 1-16,1-3-1 0,4 8 3 0,-4-5-6 15,6-1-1-15,-1 5 7 0,-5-3-5 0,0-1 0 16,-3 1-3-16,6 3-5 0,-7-2 7 0,0 1 4 16,1-4-1-16,0 1-1 0,-3-1 2 0,3 3 1 15,1-4-7-15,-2 2 1 0,-2-2 5 0,-2-2-4 16,2-1 4-16,1 4-1 0,-4-4-3 0,2 1-3 15,1-1 1-15,-2 0 2 0,-1 1 1 0,4 1 0 16,-2-4 0-16,0 5 0 0,3-3 1 0,-3 3-3 16,2-3-3-16,2 3 1 0,-4-1 4 0,4 1-1 15,-4-3-4-15,-2 0 6 0,3 1-1 0,-1-1-1 0,1 0 6 16,-1 0-5-16,-2 1-1 0,0-3-2 0,1 2-5 16,1-1 5-16,-2 0 4 0,2 1-3 0,-2-2 0 15,0 2 4-15,4 0-2 0,-2-1 0 0,1-2-3 16,2 3 3-16,1-4 0 0,2 5 0 0,0 0 0 15,0-3 0-15,-2 1 0 0,2 1 0 0,1-2 0 16,-4 2-4-16,0-2 1 0,-2-1 4 0,-1 1-2 16,2-1-1-16,-4 0 2 0,0 1-2 0,1-1-2 15,0-1 2-15,-3-1 1 0,2 1 0 0,-2 0-3 16,-3 1 1-16,1-2 3 0,-1 1-2 0,1-3 0 0,1 2 2 16,2 1-2-16,-4 0-2 0,5-1 1 15,1 2 3-15,-1-1-3 0,0-1 0 0,5 1-1 16,-2 1-3-16,0-1 5 0,5 3 0 0,1-2 2 15,-5 0-9-15,1 0 5 0,-1 0 4 0,6-2 3 0,-3 3-6 16,-2 1-1-16,-3-2-3 0,0 0 3 16,1-3 5-16,-1 4 0 0,-2-1-2 0,1 0 0 0,-2-1 2 15,1-2-2-15,1 4-2 0,-1-1 2 0,-2-2-4 16,2 3 2-16,1-2 3 0,1 1-4 0,-2 1-1 16,0-2 5-16,1 1-1 0,-1 0 1 0,3 0-2 15,-3-2 0-15,2 4-2 0,-1-1 3 0,1-1 1 16,-2 0 0-16,2 2-5 0,-2-2 2 0,0 0 2 15,1 3-8-15,-2-3 3 0,-2 1 0 0,1 0 5 16,0-1-4-16,-2-1 4 0,2 3-3 0,-2-3 2 16,0 0-6-16,3 1 8 0,-3 1 0 0,1-2-4 15,-2-1 1-15,1-1 2 0,-1 1-2 0,1 0 0 0,-1 0 3 16,0 1-1-16,0 0-2 0,-4-3 0 16,5 2 3-16,-1-2-3 0,-2 3 0 0,-2-3 0 0,8 4 2 15,-5-2-7-15,1 1 6 0,1-1 3 16,1 1-5-16,0-3-3 0,2 3 7 0,-1-1-3 15,2 2 2-15,-1-3 1 0,-2-1 0 0,2 3 1 0,-3-2-4 16,0-1 1-16,-1 3 0 0,-4-3 4 0,9 0 1 16,-9 0 4-16,5 2 2 0,-5-2 1 0,5 1-5 15,-5-1 4-15,3 1-2 0,-3-1-4 0,0 0-1 16,5 1-2-16,-5-1 1 0,0 0-3 0,0 0 4 16,0 0-1-16,4 3-1 0,-4-3 2 0,0 0 3 15,0 0-5-15,0 0 3 0,0 0 0 0,0 0 1 0,0 0 2 16,0 0 0-16,0 0-13 0,0 0-23 15,0 0-46-15,0 0-70 0,-8-10-212 0,0 7-384 16,-1-5 171-16</inkml:trace>
  <inkml:trace contextRef="#ctx0" brushRef="#br0" timeOffset="45569.4">20225 4599 59 0,'0'0'68'0,"0"0"-1"0,0 0-12 15,0 0 5-15,0 0-3 0,0 0-5 0,0 0-2 0,0 0-11 16,0 0 5-16,0 0 1 0,0 0-4 0,0 0-6 15,0 0 4-15,0 0-9 0,0 0 7 0,0 0-5 16,0 0-6-16,0 0-6 0,0 0 2 0,0 0-2 16,0 0-6-16,0 0 6 0,0 0-4 0,0 0-3 15,0 0 1-15,17 2-6 0,-17-2 2 0,2 2-3 16,-2-2 0-16,3 4 4 0,-3-4-6 0,1 4-2 16,0-2 7-16,1 2-5 0,-2-4 2 0,2 7 1 0,-1-3 0 15,1 1 0-15,0 2 4 0,-2 0-4 0,2-2-2 16,-2 6 9-16,0-3-1 0,0 5-5 15,-2-2 2-15,1 0 6 0,0 3 4 0,-1-2 7 0,1 1-6 16,0-1-6-16,0 0 4 0,1-1 1 0,0 1 1 16,-2-3-2-16,4 1-2 0,-2-2 1 15,0-3-2-15,1 1 4 0,-1-1 0 0,1-1 4 0,-1-1 17 16,0-3 4-16,0 6 7 0,0-6 9 0,1 4 6 16,-1-4-4-16,0 0 0 0,0 0-9 0,0 0-4 15,0 0-4-15,0 0-5 0,0 0-5 0,0 0-9 16,0 0 3-16,7-11-5 0,-6 8 0 0,-1 3-2 15,5-5-4-15,-2 2 0 0,-2-2-13 0,0 1-3 16,1 1-8-16,-1-3-3 0,0 3-3 0,0-2-9 0,1 1-14 16,-1-1 1-16,2-2-3 0,-2 2 0 15,-1 0 1-15,0 0-9 0,1 0 10 0,-2-2-5 16,2 3 0-16,-2-2-4 0,1 0 1 0,-1 1-11 0,1-1 13 16,-2 0 3-16,1-1-9 0,1-3-1 15,-3 2 3-15,2 1 1 0,0-1 2 0,-2 1 8 0,-1-3 4 16,2 5 1-16,0-2 7 0,-1-1-1 0,2 2 9 15,-2-4-3-15,2 3 1 0,-2 2 11 0,2-2 5 16,-2 4 3-16,2-2 5 0,0 1-3 0,1 1 5 16,0 3-4-16,-2-6 2 0,2 6 1 0,-1-5-6 15,1 5 0-15,-1-5-2 0,1 5-12 0,0 0 9 16,0-3-2-16,0 3 4 0,0 0 1 0,0 0-6 16,0 0 1-16,0 0-2 0,0 0 6 0,9 10 0 15,-9-10-3-15,5 4 4 0,-2-1-1 0,1 0-4 16,2 1-2-16,-2-3 2 0,1 3 5 0,1-4-6 15,1 2 11-15,0 1-6 0,5-3 5 0,4 3 4 16,0-2-1-16,4-1 5 0,-1 0-6 0,11-3 3 0,-1 2-4 16,2-2 3-16,1 1-8 0,3-1 0 15,-2 2-3-15,2-2 3 0,3 3-1 0,0-2 2 0,-2 1-2 16,0 1-1-16,0 2 2 0,-3 2-3 0,1-4-1 16,-2 2 4-16,-2 0-6 0,-2 0-2 0,-5 2 1 15,-2 0 5-15,4 0-1 0,-3 1 4 0,0-2-5 16,-2 2 6-16,2-1-4 0,-3-1-5 0,0 3 7 15,-1-3-3-15,1 0-5 0,-1-3 3 0,-4 2 1 16,-5 0 0-16,0 1 2 0,-4-1-1 0,3-1 4 16,-6 0-3-16,6-1-2 0,-3 0 3 0,-5 0 2 15,10-1-3-15,-3-2-2 0,-3 0-1 0,2 1 2 16,-1 0 5-16,-1-3-7 0,4 3 6 0,-3-3-3 16,-1 2-2-16,-1-1-11 0,3 1-3 0,-6 3-1 15,3-5-7-15,-1 5-10 0,-2 0-13 0,1-5-8 16,-1 5-13-16,0 0-21 0,-12-2-103 0,5 0-206 15,-2 1 91-15</inkml:trace>
  <inkml:trace contextRef="#ctx0" brushRef="#br0" timeOffset="47929.4">20279 4761 81 0,'0'0'114'0,"0"0"-10"0,0 0 12 16,0 0-10-16,0 0-10 0,0 0-3 0,0 0-12 0,0 0-9 16,0 0-6-16,0 0-10 0,0 0 0 15,0 0-8-15,0 0-3 0,0 0-4 0,0 0-5 0,0 0-10 16,0 0 1-16,0 0-4 0,0 0-7 0,0 0-2 16,0 0 0-16,0 0-1 0,20-7-14 0,-6 7 9 15,5 2 10-15,4-2-6 0,4 0 1 0,9-3-2 16,0 2-8-16,-2-1 3 0,5-2-1 0,13 3 0 15,-1-2-1-15,0-2 5 0,-11 4 1 0,12-1-7 16,-11-1 2-16,-4 0-7 0,3 0 6 0,1 2-5 16,9-2 6-16,-15 0-5 0,5 2-1 0,-7-1-4 15,0 0-4-15,-2-1 4 0,-2 0 2 0,-6 1 1 16,-5 0 3-16,5-1-5 0,-4 3 1 0,-2-3 2 0,-4 1 2 16,3-4-9-16,-4 5 7 0,1-1 1 15,0 0 6-15,-2 1-5 0,-1-1 4 0,2 0-2 16,-1 2-4-16,-4 0 1 0,2-1-5 0,3-3 8 15,-4 5-3-15,-3-1-5 0,3 0 5 0,-8 0-2 16,11 0 0-16,-6 0 7 0,3 3-1 0,-3-3-5 16,-5 0-2-16,10 1 4 0,-10-1 1 0,8 0-7 0,-8 0 7 15,9 0 1-15,0 0-2 0,-1-1 3 0,2-2-5 16,-1 3 1-16,2-1 2 0,-2 1-9 0,-2 0-14 16,-7 0 25-16,12 0 0 0,-12 0-6 0,7-1 6 15,-3-1 5-15,-4 2 9 0,0 0 3 0,0 0-2 16,9 0 3-16,-9 0 0 0,0 0-2 0,0 0-4 15,7 0-3-15,-7 0 1 0,0 0-6 0,7-4-2 16,-5 3 5-16,-2 1-1 0,9-2-5 0,-9 2-9 16,5-1 9-16,-5 1-2 0,4-4 6 0,1 4-4 15,-5 0-3-15,0 0 5 0,5-2-5 0,-5 2-4 0,0 0 7 16,0 0 3-16,0 0-4 0,0 0-3 16,0 0 0-16,5-2 2 0,-5 2-1 0,0 0 1 15,0 0-1-15,8-1 1 0,-8 1-3 0,10 0-4 16,-5-2 9-16,0 1-10 0,3 1 5 0,1 0-1 15,1-2 1-15,-2 0 1 0,0 0-4 0,-1 2 1 16,-7 0-1-16,11-3-17 0,-11 3 27 0,6 0 1 16,-6 0-4-16,0 0 2 0,6 0 4 0,-6 0-3 0,4-2-4 15,-4 2 0-15,0 0 2 0,-1-7-6 0,1 7-6 16,0 0 4-16,-3-5 6 0,3 5-1 0,0 0-1 16,-5-3-8-16,5 3-1 0,0 0-4 0,-5-2 0 15,5 2 2-15,0 0-2 0,0 0-3 0,0 0 1 16,0 0-9-16,-4-2 3 0,4 2-2 0,0 0 5 15,0 0 3-15,0 0 2 0,0 0 1 0,0 0-4 16,2-5 6-16,-2 5-4 0,1-5 0 0,-1 5 8 16,1-5-2-16,-1 5-3 0,4-5 5 0,-3 3 6 15,1-2-7-15,-2 4 1 0,1-5 2 0,-1 5 4 0,1-5-6 16,-1 5-5-16,1-1 2 0,-1 1-4 0,0 0 7 16,0 0-21-16,0 0 23 0,0 0 1 15,9 0-3-15,-9 0 3 0,0 0 1 0,0 0 4 0,10 1-8 16,-10-1 7-16,4 1-3 0,-4-1 1 0,7 1 0 15,-7-1-2-15,0 0 7 0,10-1 0 16,-6 0 1-16,0 0-7 0,-1-3 3 0,3 3 6 0,-6 1-2 16,6-5 2-16,-1 3 10 0,-5 2 1 0,6-2-2 15,-6 2 5-15,4-2-4 0,-4 2-5 0,5-1-5 16,-5 1 0-16,0 0-3 0,0 0 5 0,8 0-3 16,-8 0-3-16,8 3 2 0,-2-1 2 0,-1 3-1 15,4 2 0-15,-4-5-19 0,5 4 12 0,2-2 5 16,-2 2-12-16,3-1 17 0,-1 1-7 0,0 0 4 15,0-1-7-15,-2-1 0 0,3 1 0 0,-3-3 8 16,-2 4-20-16,1-5 15 0,-3 2 3 0,0 1-3 16,-2-3-1-16,1 0 2 0,-1 0-4 0,-4-1 3 15,5 3 0-15,-5-3-3 0,4 2-6 0,-4-2 4 0,5 2 6 16,-5-2-4-16,2 7-2 0,0-5 3 16,-2-2-2-16,0 5-2 0,1 0 1 0,1-2 1 0,0 4 6 15,-2-4-4-15,4 6 3 0,-4-4-7 0,6 3 3 16,-2-1-1-16,0-2-2 0,-1 2 3 15,3 0 4-15,-5 0-3 0,7 1 1 0,-3 1-6 0,0-1 7 16,-5 3 0-16,5-2-2 0,0 0-5 0,-1 0 1 16,4 1 4-16,-3-3 3 0,-1 5 1 0,2-5-1 15,-2 1 2-15,1 1-4 0,4-1 5 0,-4-1 6 16,6 0-2-16,-4 1 1 0,5 1 0 0,-1-2 1 16,-1 1 2-16,6 0-2 0,-1 0-2 0,4 0-5 15,-2-1 2-15,-1 3-3 0,2-4 2 0,0 5-3 0,0-2-8 16,1-1 7-16,-2 3 3 0,1-3 2 15,-3 4-5-15,4 0-3 0,-1-2 5 0,5 5 4 16,-4-3-7-16,4 3 3 0,-5-4 0 0,5 3 1 0,-4-1 2 16,6 1 1-16,0 0 0 0,-1-1-5 0,-1-1-2 15,-5 0 2-15,2-2 4 0,2 4-6 0,-5-2-1 16,2-4 4-16,-1 5-2 0,-1-2 0 0,-1-1-2 16,0 2 3-16,-1 0-3 0,-1-1 1 0,4-1 1 15,-6 2-3-15,3 0 4 0,0 1-2 16,3 1-2-16,-6-3 4 0,4 1-3 0,-2 1 5 0,4 0 2 15,4 4 1-15,2-1-1 0,0-2 3 0,-1 2-3 16,-1-4 4-16,5 2-3 0,-3-2-1 0,3-2 1 16,-8-2-1-16,8 3-8 0,-4 1 7 0,0 3 0 15,-4-6-2-15,-2 4 2 0,1-4 0 0,-3 3-1 16,0 3-2-16,-2-3 4 0,3 1-11 0,-5 1 7 16,3-2-3-16,-4 2 4 0,-2-2-1 0,1 3 0 15,4-4-5-15,-8 0 3 0,1 1 0 0,3-2 5 0,-2 2-7 16,-1-5 6-16,2 5-2 0,-2-3 0 15,3 1 2-15,0-2-3 0,1 1 1 0,0-1-3 0,1 1-1 16,-4-2 1-16,3 1 4 0,1 1-13 0,-1-1 10 16,1 1-2-16,-3 0 0 0,1-2 0 0,0 2 4 15,0-1-3-15,-3 0-6 0,2 2 5 0,-3-3-1 16,5 3 0-16,-3-3 4 0,-2 0-2 0,0 3 2 16,2 0-8-16,-1-3 10 0,1 0 1 0,0 3-2 15,2 0 0-15,-3-1-3 0,0 0 0 0,3 6-2 16,3-2 2-16,-3-1 1 0,0 2 0 0,-3-5-3 15,4 2 2-15,1 5-1 0,0-1 2 0,-1-1 1 16,2-1 3-16,-1 1-7 0,-2 1-3 0,0-1 0 0,4-2-5 16,-4 3 2-16,0-1-6 0,-1-6-2 15,-1 4 0-15,0-3 9 0,-2 1-4 0,0-3 2 16,-1 0 3-16,0-1-4 0,-1 1 3 0,1-3 0 0,-1 1 0 16,-2-2-1-16,2-1 5 0,-2 2 1 0,-1-4-8 15,1 6 6-15,0-4-3 0,-1-2 1 0,3 5 2 16,0-2 2-16,-2 2-6 0,3-1 7 0,-2 1 0 15,2 2 0-15,-1 1 2 0,0 0-5 0,1 2-1 16,-1-1 3-16,-1 2-1 0,2-4 0 0,-2 3-2 16,-1 0 1-16,-1-2 0 0,0-1 0 0,0 0-5 15,0 0 4-15,0-2 3 0,0-3-6 0,0 3 3 16,1-2 2-16,-1-3-5 0,0 4 4 0,0-4 0 16,1 5 1-16,-1-5-2 0,5 6 4 0,-5-6-12 15,0 6 14-15,4-3-3 0,-1 1-6 0,-1-1 6 16,0 2 1-16,0-3 0 0,2 3 2 0,-3 0-5 15,1 0 5-15,0-3-3 0,0 2-1 0,-2-4 0 16,0 6 4-16,2-4 4 0,-2-2 1 0,0 0 13 16,0 0-4-16,0 0-4 0,0 0 7 0,0 0 0 15,0 0 0-15,0 0 7 0,-13-7-2 0,13 7-2 0,-6-3-5 16,3 0 0-16,3 3-4 0,-4-4 2 0,4 4 2 16,-3-2-5-16,3 2 0 0,0 0-1 15,0 0-2-15,0 0 1 0,-3-3-4 0,3 3 2 0,0 0-2 16,-1-4 2-16,1 4-3 0,-1-5 2 0,-1 2-5 15,2 3 2-15,-2-9 0 0,-1 4-4 0,1 1 4 16,-1-2-5-16,0 4 16 0,0-3 4 0,-1 1 6 16,0 0 2-16,1 2-4 0,1-2-4 0,2 4-2 15,-4-3-5-15,4 3-2 0,-1-4-10 0,1 4-6 16,0 0-8-16,0 0-6 0,0 0 0 0,0 0-1 16,0 0-2-16,0 0 10 0,0 0 0 0,0 0-3 15,0 0 3-15,0 0 1 0,-5-3 5 0,5 3 1 16,0 0-12-16,0 0 15 0,0 0 7 0,0 0-1 15,0 0 14-15,0 0 0 0,0 0 3 0,-3-3 0 0,3 3-4 16,-5-4-2-16,1 2-2 0,-1-2-2 0,0 0 2 16,-2-1-4-16,0 0 1 0,-8-6-2 15,-1 3-1-15,2-4 2 0,-4 2-4 0,-6-5-1 0,0-4 1 16,-6 1-13-16,0-3-3 0,0-2-10 0,-11-7-15 16,-2-4-8-16,-2-4-17 0,-2 4-33 0,-2-7-21 15,-17-13-44-15,-10-1-142 0,28 16-325 0,-29-20 145 16</inkml:trace>
  <inkml:trace contextRef="#ctx0" brushRef="#br0" timeOffset="50785.4">21159 6297 48 0,'0'0'73'0,"0"0"-3"0,0 0 4 15,0 0-6-15,0 0-2 0,0 0 2 0,0 0 2 16,0 0-1-16,0 0-5 0,0 0-1 0,0 0-5 16,-5-2-6-16,5 2-7 0,0 0-5 0,0 0 2 0,0 0-11 15,0 0-6-15,0 0-2 0,0 0 2 0,0 0-7 16,0 0 0-16,0 0-2 0,0 0-2 15,0 0 4-15,0 0-7 0,0 0 5 0,0 0 1 0,0 0 4 16,0 0 7-16,0 0 2 0,0 0-2 0,0 0 8 16,0 0 1-16,0 0-9 0,0 0 4 0,0 0-6 15,0 0-6-15,0 0-3 0,0 0-2 0,0 0-3 16,0 0-3-16,0 0-2 0,0 0 1 0,0 0-3 16,0 9-3-16,-1-4 6 0,1 1-2 0,-2 0 5 15,2 2-3-15,-1 1 6 0,-2 3-4 0,0 0-4 16,-1 1 1-16,1-1-1 0,0 4 5 0,-1 1 0 15,1-1-3-15,1 0 1 0,-4 1-2 0,5 0-1 16,-3-3-3-16,1 3 0 0,-1-2 4 0,3 2-2 16,2-2 3-16,-2-1-3 0,-1-2 0 0,4 0-1 0,-2 2 0 15,1-2 1-15,-1 1 3 0,0-1-6 0,0 0 5 16,0-2-2-16,0-1 4 0,0 2-1 0,-1-1 7 16,-2-4 0-16,3 3-4 0,0-1-1 0,-1-4 1 15,2-1-3-15,-4 2 1 0,3 2 10 0,0-2 4 16,-1-1-2-16,0 2-2 0,-1 1-1 0,1-2-1 15,-3 0-2-15,3 2-2 0,0-2-1 0,-2 2 0 16,1-2-2-16,-1 3 0 0,1 3 3 0,-1-1-5 16,1 2-1-16,-1-1 3 0,-1 1-5 0,3 1 2 0,-3-4 2 15,3 4 0-15,-6-3-4 0,7 0 1 0,-1 2-3 16,-1-1 1-16,0-2-1 0,2 0 1 16,-2 0 2-16,-1 1 0 0,2 2-1 0,-2-4-3 0,1 0 3 15,-2 3-1-15,0 0-2 0,-1-3 1 0,0 4 0 16,-2-2 1-16,2 2 0 0,0-2-3 0,1 0-1 15,-1 2 3-15,0-3-4 0,1 1 1 0,1 1-2 16,1-5 2-16,2 4 0 0,0-3 2 0,-2 0-2 16,2 0 0-16,0 2 2 0,-2-3 3 0,2-1-5 15,0 2-1-15,-1-3 6 0,1-1-7 0,0 4 2 16,0-3 2-16,0-4 1 0,0 6 0 0,-3-3-5 16,3-3-1-16,-1 6 6 0,1-6-2 0,0 6 0 0,0-4-1 15,0-2-3-15,0 8 1 0,0-7 3 0,0-1-3 16,0 6 1-16,0-6 1 0,1 6-1 0,-1-3 1 15,0-3 1-15,0 5-2 0,3-3 1 0,-3 1 1 16,1 1 1-16,-1-4-3 0,2 4 2 0,-2 0 2 16,2 0-4-16,0 0 4 0,-2 0-1 0,0-4-1 15,2 4 1-15,2-2-2 0,-3 0 1 0,-1-2 2 16,3 4-4-16,-3-4 2 0,2 2 1 0,-2-2 2 16,0 0-1-16,0 0 4 0,1 5 1 0,-1-5 2 15,0 0-2-15,0 0 2 0,0 0 1 0,0 0-1 16,13-7-2-16,-8 3-4 0,-1 1 0 0,4-2-2 15,-3 2-3-15,-1-1 1 0,0 0-6 0,1 2-5 0,-1-2-8 16,0 1-4-16,-1 1-2 0,1-2-6 16,1 1 5-16,-2-2 1 0,-3 5 0 0,4-3 3 0,-4 3 4 15,5-2 1-15,-4-1 4 0,-1 3 0 0,3-4 4 16,-3 4 1-16,0 0-1 0,0-7-2 0,0 7 4 16,1-2-5-16,-1 2 2 0,0-6-3 0,0 6-4 15,0-3 1-15,0 3-1 0,0 0 6 0,-1-6-7 16,1 6-2-16,0 0-6 0,0 0-3 0,1-5 3 15,-1 5-7-15,0 0 5 0,0 0 2 0,-4-4 1 16,4 4-2-16,-2-2 8 0,2 2-8 0,-7-3 7 16,7 3-2-16,-5-5-2 0,1 5 8 0,0-4-1 0,4 4 14 15,-6-4 7-15,6 4 6 0,-4-1 1 0,4 1-2 16,-5-2 4-16,5 2 0 0,0 0-6 16,-4-4 0-16,4 4-4 0,0 0-1 0,0 0-1 0,0 0-2 15,0 0-2-15,0 0-3 0,0 0 7 16,0 0-4-16,0 0-4 0,-4 7 3 0,4-7 1 0,0 0 1 15,0 0 0-15,-1 2 2 0,1-2-1 0,0 0 1 16,0 0-5-16,0 0 7 0,0 0 0 0,5 6-2 16,-2-5 0-16,-1 3 10 0,6-1 6 0,-2-1-3 15,2 0-1-15,2 4-3 0,-1-1 7 0,1 0-2 16,1 1-3-16,1-1 1 0,0 2-1 0,-2 0-3 16,7 2-1-16,-6-3-2 0,3 2 4 0,-4 0 4 0,2-3-4 15,-2 2-3-15,-1 0 0 0,1-3 2 0,2 0 0 16,-6 3 3-16,7-4 1 0,0 0 6 0,-3 2 2 15,3-1-5-15,0-1 2 0,2 3-2 0,-1-2 0 16,5 0-3-16,-2 4-2 0,3-4-5 0,-4 2 3 16,1 2 2-16,0-1-4 0,1 3 0 0,-5-6 3 15,2 6-4-15,-1-3-4 0,1 2 4 0,-3-1-5 16,-2 0 3-16,-1-1-1 0,1 0-2 0,0-2 0 0,-1 2 2 16,-1 0-2-16,1-1 1 0,1-2 2 15,1 1 1-15,-2 1-3 0,3-2 3 0,-3 2-5 16,4 0 4-16,-3-3 0 0,2 2-2 0,-1 3 1 0,3-3 1 15,2 5 1-15,-5 1-4 0,3 1 2 16,1-2 2-16,-2 3 1 0,0-2 0 0,-3-3-5 16,-1 2 5-16,0-2-3 0,-1-1-2 0,2 3-2 0,0 0 3 15,-3-3-1-15,-1-3 5 0,-1 2-5 0,5 2 4 16,-1-4-1-16,-1-2-3 0,0 2 1 0,3-1 4 16,-2 1-3-16,3-3 0 0,2 2 2 0,0-2-3 15,0 0-3-15,3 6 6 0,0-4-4 0,1-1 1 16,-8 1 2-16,3-1-2 0,-1 1-2 0,-1 1 1 15,-2-4 0-15,3 4-3 0,-1-1 3 0,-2 0-3 16,-3 1 2-16,2-4-4 0,-4 3 3 0,0-3 3 16,-4 0 0-16,6 4-3 0,-2-3 1 0,-4-1 2 15,6 3-2-15,-6-3-1 0,0 0 4 0,0 0 0 16,7 1 9-16,-3-1 1 0,-4 0 2 0,4 3 1 0,-4-3 2 16,9 0-3-16,-3 2-1 0,-6-2 0 0,11 1-2 15,-4 1 0-15,-1-3-5 0,0 2 0 0,-6-1 3 16,9 1-1-16,-3 0-4 0,-3 0 0 0,-3-1-1 15,6 2 0-15,-6-2 3 0,0 0-4 0,0 0 1 16,0 0-4-16,10-2 2 0,-10 2 1 0,5 2 1 16,-5-2-3-16,8 4 0 0,-6-4 0 0,3 3 1 15,0-2 2-15,0 2 0 0,2-1-1 0,0 0-4 16,1 1 1-16,-3 0 4 0,0-2-1 0,-1 1-1 0,1 0-3 16,-1 0 1-16,1 1-2 0,0-1 2 0,-2 1-1 15,-2 1 2-15,-1-4 1 0,4 6 0 0,-3-2 4 16,2-1-3-16,-2 0 1 0,-1 2 4 0,1-1-4 15,2 0 1-15,-3-4-3 0,1 7 3 0,3-5 5 16,-1 1-5-16,-1-2 0 0,-2-1 0 0,10 3 3 16,-6-3-5-16,-4 0 3 0,8 0 3 0,-8 0-3 15,0 0-1-15,9 0-3 0,-9 0-12 0,5-7-8 16,-3 6-11-16,1-3-7 0,-3 0-29 0,0-1-43 16,0-1-34-16,-1-1-170 0,-1-2-337 0,2-1 149 15</inkml:trace>
  <inkml:trace contextRef="#ctx0" brushRef="#br0" timeOffset="51399.4">22772 6987 121 0,'0'0'135'16,"1"5"-14"-16,-1-5-12 0,0 7-4 0,-1-1-6 16,-3 2-9-16,0 2-7 0,0 1-6 0,-1-2-5 15,-4 4-8-15,4 2-2 0,0 2 2 0,-3-2-9 16,3 2-5-16,-2 2 3 0,0 1-9 0,-1-1 5 15,3 6 2-15,-2-6 4 0,0 0-6 0,2 7 1 16,1-2-1-16,-3-4-4 0,-3 2 2 0,4-3-5 16,0 0-3-16,-2 0-1 0,-1-1-2 0,3 2-6 15,-2-3 1-15,-2 5-2 0,1-4-1 0,3-1-6 16,-2 2 1-16,0-1 0 0,2 1 4 0,2 0-1 0,-2-1 0 16,2-2 1-16,0 2-4 0,-1-1 0 0,-3 0-3 15,3 0-1-15,0-2-1 0,1-2-2 0,0-1-2 16,-1 0 3-16,0 5-5 0,0-2-2 15,1-4-1-15,-1-1 3 0,1 0-2 0,-1-1 1 0,1-2-4 16,4-1-2-16,-5-1-2 0,4 0-4 0,0-2-1 16,0 0-4-16,1-3-21 0,0 0-25 0,0 0-8 15,0 0-9-15,0 0-16 0,-10-12-10 0,10 6-18 16,-1 2-19-16,-1 0-12 0,0-2-138 0,-3 2-305 16,0 0 136-16</inkml:trace>
  <inkml:trace contextRef="#ctx0" brushRef="#br0" timeOffset="52183.4">22331 7782 39 0,'0'0'145'0,"0"0"-3"0,0 0-6 15,0 0 0-15,0 0-5 0,10 3 5 0,-10-3-5 16,9-1-7-16,0 1-4 0,-3 1-1 0,1-1-7 16,-7 0-9-16,13-2-11 0,-6 1-5 0,0 1-11 15,0-1-8-15,-2-1-6 0,3 1-7 0,0 1-8 16,-8 0-2-16,11 0-3 0,-4 0-6 0,0 0-5 15,0 0-4-15,-1 1-3 0,-6-1 1 0,12 2-4 0,-5-2-2 16,-2 1-2-16,0 0-1 0,-5-1-4 16,9 0 1-16,-2 1-3 0,-4 0 1 0,-3-1 1 0,12-1-3 15,-12 1 0-15,10-1-1 0,-1 0-2 0,0 0-1 16,0-2 0-16,4 0-3 0,-3 2 5 0,3-2-5 16,6-1 1-16,0 0-1 0,-1 2-3 0,3-2 2 15,0-1 2-15,7-1-3 0,-1 2 1 0,0 2 1 16,3-3-3-16,-4 2 2 0,1-2 5 0,-5 2 2 15,9-1 9-15,-3 2-1 0,-2-4 7 0,4 4 3 16,-11 0 1-16,1 0 5 0,0 2 2 0,-8 0-1 16,3 0-6-16,-1-3-1 0,-2 0-3 0,4 1-2 0,-3 0-2 15,-1 1-2-15,2-1 0 0,0-1-1 0,-2 2-2 16,2-2 0-16,-1-1-4 0,2 2 0 16,0-1 2-16,-2 0-3 0,0 0-2 0,0 0 2 0,2 0-9 15,-2 1 5-15,1 0 2 0,-1-2-3 0,6 1 1 16,-6 1-1-16,-1-1 0 0,9-1 0 0,-5 4-2 15,1-6-1-15,-2 3 2 0,-3 0-1 0,2 1 0 16,-1-4 1-16,-2 3 2 0,3-1-2 0,-2 2-1 16,-1-3-1-16,-1 2 3 0,3 2-2 0,-4-3 0 15,1 0-2-15,-1 0 2 0,4-1-2 0,-3 1 0 16,3 0 1-16,-3 0-1 0,3-1-6 0,0 0 6 0,0 2-3 16,7-4 3-16,-2 2 0 0,4 0 2 15,-2-2 0-15,-1 2 0 0,3 4-8 0,1-5 7 0,-4 1 0 16,4 3-2-16,-1 0 2 0,-2-4 0 0,-3 2-2 15,1 1-4-15,-4-1 6 0,-1 1-1 0,-2-1 0 16,0 3 3-16,-3-4 4 0,-1 4-2 0,-1 0 5 16,3-1-4-16,-5 0 0 0,2 1-2 0,2-1 1 15,-2 0-1-15,2 1-2 0,-2 1-1 0,1-3 0 16,-1 2 0-16,1 0-5 0,-1 0 3 0,2 0 6 0,-8 1-5 16,11 0 3-16,-7-1 0 0,1-1 0 15,-5 2 4-15,8 0 6 0,-8 0 1 0,0 0 6 0,6-1 4 16,-6 1 3-16,0 0 0 0,5-1-1 15,-5 1-2-15,0 0-8 0,4-2 2 0,-4 2 2 16,0 0-3-16,0 0-1 0,0 0-2 0,0 0-4 0,0 0 1 16,0 0-5-16,0 0 2 0,0 0 1 0,0 0-1 15,0 0-2-15,0 0 2 0,0 0-2 0,0 0-4 16,0 0-1-16,0 0-8 0,0 0-17 0,0 0-14 16,-11-9-11-16,3 8-19 0,4-1-23 0,-2-1-27 15,-1-1-34-15,1 0-44 0,2-2-70 0,-5-2-140 0,4-4-438 16,1 3 194-16</inkml:trace>
  <inkml:trace contextRef="#ctx0" brushRef="#br0" timeOffset="53053.4">24207 6737 3 0,'0'0'165'0,"0"0"-17"0,0 0-18 16,0 0-13-16,5-5-8 0,-5 5-4 0,0 0-9 0,0 0 2 15,0 0-4-15,0 0 1 0,-8-7-13 0,8 7-1 16,0 0-6-16,0 0-9 0,0 0-2 0,0 0-9 16,0 0-5-16,-6-2-10 0,6 2-2 0,0 0-4 15,0 0-5-15,0 0-4 0,0 0 0 0,0 0-8 16,0 0-6-16,0 0 3 0,0 0-6 0,-11 5 4 15,11-5 0-15,0 0-3 0,-3 2 0 0,3-2-2 16,0 0-2-16,0 0 6 0,-13 1-5 0,13-1 1 0,-12 0 0 16,5 1-3-16,-2-1 0 0,-1 0-9 15,1 2-4-15,-4-4-1 0,5 4-9 0,-1-2-2 0,4 0-3 16,-4 0 1-16,4 1 8 0,5-1-10 0,-9 0 3 16,9 0 3-16,-8 4 5 0,8-4-4 0,-2 1 0 15,2-1 4-15,-4 3 6 0,4-3-2 0,0 0 12 16,0 0-2-16,-4 2 0 0,4-2 7 0,0 0 3 15,0 0 4-15,-1 4 1 0,1-4-3 0,0 0 0 16,0 0 2-16,0 0-2 0,1 5-4 0,-1-5 3 16,0 6-2-16,0-6-3 0,0 6 1 0,4-2 1 15,-4 0-1-15,1 0 7 0,2 2-6 0,-1-1 0 0,2 1 1 16,-1-1-3-16,-1 2 2 0,2 1 13 0,0-1 5 16,0 0 3-16,0 2-2 0,-3-1 0 0,4 0-2 15,-2-1-4-15,-1 4-2 0,3-1 9 0,-1-2 5 16,-4 4-1-16,4-3-5 0,1 2 2 0,-2 1-7 15,-2 4 1-15,3-1-1 0,0 4 4 0,-2-3-3 16,1 2-4-16,-2 1-9 0,2-2 11 0,-3 3-4 16,-2 6-1-16,1-1 1 0,-2-5-1 0,2-2-4 15,0 3 0-15,-2-3 1 0,1 1-2 0,-2-1-4 0,4-1 4 16,-1-1-1-16,-2-1 3 0,3 3-2 16,0-2 0-16,-2-2 2 0,2 3-9 0,-3-3 2 15,2 1 5-15,1-3-3 0,0 1 1 0,-3-2-1 0,3 1 1 16</inkml:trace>
  <inkml:trace contextRef="#ctx0" brushRef="#br0" timeOffset="66053.39">19194 6254 36 0,'0'0'71'15,"-4"-7"-4"-15,4 7-11 0,-3-1-1 0,3 1-6 16,0 0-3-16,-2-3-4 0,2 3-2 0,0 0-4 16,-1-5-5-16,1 5 0 0,-3-2-4 0,3 2-1 0,0 0 3 15,-1-5-10-15,1 5 8 0,0 0-6 0,0 0-1 16,0-4-3-16,0 4-3 0,2-5-2 15,-2 5 1-15,2-5-1 0,-2 5-3 0,2-2-5 0,-2 2 2 16,4-7-3-16,-3 4 5 0,-1 3-5 0,3-2 4 16,-2-1 0-16,-1 3 2 0,0 0-12 0,4-4 5 15,-2 1-3-15,-2 3 0 0,4-2 3 0,0-1 1 16,1 1-5-16,-2-1 1 0,3 1-3 0,-1-2 8 16,2 1-5-16,0 0 1 0,1 2-2 0,1-2 4 15,1 0-4-15,-1 0-2 0,-4 1 5 0,5 0-4 16,-2-1 2-16,1 2 0 0,-1-2-1 0,3 1 0 15,-1-1 2-15,2 0-4 0,2-1 1 0,1-1 0 16,3 2-2-16,-5 1 1 0,6-6-4 0,4 2 4 16,-5 2-4-16,1-1 1 0,4-1-2 0,-5 3-3 15,3-1 12-15,-2-2-11 0,-3 2 2 0,3 1 10 16,-2 1-6-16,-3 2-3 0,5-5 6 0,-6 5-5 0,6-1 0 16,-1 1 6-16,1-1-3 0,1 1-2 0,0-3 2 15,2 3 3-15,6-3 1 0,0 1-1 0,1 2 1 16,-1-4-5-16,4 0 5 0,0 0 6 0,-1 0-10 15,1 1 4-15,1 1 1 0,-2 2 2 0,2-5-2 16,0 5-2-16,-2-5 1 0,1 2 0 0,4 0 5 16,-2 2 2-16,4-2-2 0,-2 3 1 0,0-1 5 15,-1 0-2-15,-1-2 2 0,4 3 2 0,-4 1-3 16,0-1-2-16,2 2-8 0,-4-1 6 0,0 0 0 0,0-1-6 16,-2 3 8-16,1 2-1 0,-3-1-1 15,3 1 2-15,-3-2-4 0,-1 4 0 0,-6-5-1 16,9 6 4-16,-1-2 1 0,-2 0-5 0,6 1-6 0,-1 2 8 15,-1-1-3-15,1 1-2 0,0-1 2 16,4-1 1-16,-2 3-1 0,-2 0-12 0,0-1 11 16,1 1 0-16,-3-2-1 0,-2 1-5 0,1 3 1 15,-5-5 2-15,-2 3-4 0,-4-4 6 0,4 2-5 0,-3 2-1 16,-1-3 3-16,0 2 1 0,-2-3-3 0,3 4-1 16,-2-3 6-16,2 2 0 0,-1-1 0 0,0 1 0 15,1-2-1-15,7 5 2 0,-1-2 1 0,0 3 1 16,-1-2 2-16,3 1 0 0,-2-2-5 0,-1 2-4 15,2 0 6-15,-8-3 2 0,6 4-5 0,2 1 0 16,-8-8 3-16,1 6-3 0,-1-5 5 0,-3 2-3 16,0 0 3-16,-2-3 0 0,-2 0-4 0,-1 0-2 15,-3-1 2-15,-2-2 3 0,3 1-4 0,-4-1-2 0,2-2 4 16,-2 2-7-16,0-2 10 0,-4-1 0 16,5 3-3-16,-5-3 3 0,5 4-8 0,-5-4-8 15,4 0-16-15,-4 0-21 0,6 2-79 0,-6-2-136 16,8 0 60-16</inkml:trace>
  <inkml:trace contextRef="#ctx0" brushRef="#br0" timeOffset="66497.39">21865 6221 42 0,'0'0'99'15,"0"0"-14"-15,-3-1-2 0,3 1-7 0,0 0-11 16,0 0-3-16,0 0-7 0,-4-3-7 0,4 3-5 0,0 0-3 16,0 0-11-16,0 0-4 0,0 0 0 0,0 0 0 15,0 0-5-15,0 12 3 0,4-7-7 0,-1 4 5 16,0-3 0-16,6 6-1 0,-4-5-6 0,4 8 0 16,0 0 0-16,3-1-2 0,-6 1-2 0,6 0 0 15,-5 1-1-15,2 1 4 0,-2-1-5 0,-2-1 0 16,2 4-4-16,-4-4 8 0,-2-3-5 0,-1 0-8 15,-1 1 6-15,-3-2 5 0,-3 4 1 0,-2-1-1 16,-3 1-6-16,-2-2 5 0,-3 1 1 0,-7 1-6 0,-1 0-22 16,0-1-15-16,-4-1-37 0,0 0-97 0,-1-4-180 15,2-1 80-15</inkml:trace>
  <inkml:trace contextRef="#ctx0" brushRef="#br0" timeOffset="67755.39">19554 7958 10 0,'0'0'126'0,"-1"4"-13"0,1-4-19 16,0 0-5-16,0 0-6 0,0 0-12 0,0 0-4 15,0 0-3-15,0 0-15 0,0 5 4 0,0-5-9 16,0 0 6-16,0 0-2 0,0 0 4 0,0 0-4 16,0 0 11-16,0 0 0 0,0 0-3 0,0 0 3 15,18-9 1-15,-11 3-3 0,6-4-1 0,4-3 4 16,1 1 2-16,3-6-10 0,4-6 4 0,14-8-1 0,2 0 1 16,5-8-3-16,21-13-6 0,4-5 1 0,0 5-6 15,1 2-3-15,6 2-2 0,5 3-3 0,7 2 0 16,4-1-6-16,-4 6-5 0,4 2 0 0,1 4-16 15,-2-1-3-15,-5 7 4 0,-26 9-5 0,3-3-1 16,-1 4-2-16,0 0 0 0,-2 3-2 0,0-1 3 16,-5 3-1-16,-3 2-1 0,-16 2 3 0,0 0-4 15,14-2-1-15,-14 3 1 0,1-1 1 0,1 3-1 16,1-4-1-16,9-1 4 0,-13 3-2 0,13 0-4 16,2-1 1-16,-15 3 1 0,14-3 2 0,-1 0 3 15,4 5-5-15,-16 3 3 0,4-4 1 0,-6 6 0 16,0-2-1-16,-4 2-6 0,-3 2-12 0,-10 2-14 15,-1-4-18-15,-4 3-16 0,-2-2 0 0,-3 2 4 16,-3-1-1-16,-1 2 7 0,-1-2 3 0,-4 3-1 0,0-3 3 16,-1 2 0-16,-2-1 0 0,2 0 9 0,-2-4 4 15,3-1 2-15,-1 6 5 0,1-6 3 0,-1 5 0 16,1-5 9-16,-3 5-4 0,3-5 10 0,0 0 9 16,0 0-1-16,0 0-3 0,0 0 5 0,0 0 0 15,0 0-10-15,0 0-7 0,0 0-11 0,0 0 5 16,0 0-11-16,0-16-7 0,0 16-1 0,0-6-3 15,-2 3-3-15,2 3 0 0,-4-5 1 0,1 2 1 16,3 3-4-16,-1-6-4 0,0 3 0 0,-2-1-3 16,3 4 10-16,-4-5 7 0,3 0 7 0,-1-1 6 0,0 2 20 15,2-2 7-15,-1-1 3 0,1 1-2 0,0 1 18 16,0-2 7-16,1 0 2 0,-1 1-8 0,0-1-3 16,4 1 6-16,1 0-4 0,-1 0-1 0,4-5 2 15,-2 5 5-15,3-2 2 0,-1 3 3 0,-2 0-1 16,7-2-2-16,-4 1 10 0,2 4-3 0,0-5 6 15,0 3-9-15,-1-1 2 0,1 0 0 0,-1 3 0 16,1-2-5-16,-2 0-2 0,0 2-3 0,3 2 4 16,-5-3-6-16,2 2 1 0,-4 2-7 0,4-1-2 15,-4-1 5-15,3 1 1 0,0 0-4 0,-3 1 2 16,1-1 6-16,-1 3-8 0,-5-3 2 0,12 0-9 16,-8 2 8-16,-4-2-4 0,7 0 1 0,-7 0-2 0,0 0 3 15,4 0 2-15,-4 0 0 0,0 0-2 0,0 0 2 16,0 0 4-16,0 0-12 0,0 0 2 0,0 0 7 15,0 0-9-15,8 0 2 0,-8 0-15 0,0 0 1 16,0 0-16-16,4 3 4 0,-4-3 4 0,0 0 1 16,7 0-5-16,-7 0 5 0,0 0-10 0,11-3-16 15,-11 3-33-15,0 0-103 0,2 4-191 0,-2-4 85 16</inkml:trace>
  <inkml:trace contextRef="#ctx0" brushRef="#br0" timeOffset="69147.39">23656 8269 14 0,'3'-29'103'0,"-3"0"-11"0,-3-3 21 0,2-1-14 16,-2-15-9-16,-1 13 4 0,-1-17-8 0,1 2-8 0,-6-3-2 15,1 2-7-15,-4-4-12 0,-6 2 9 16,-2-3-7-16,-1-1-12 0,-3 3 4 0,-12-22-5 0,7 25-3 16,-16-18-5-16,13 17-4 0,1 1 1 0,-2 1 5 15,1-2-3-15,4 3-7 0,-2 3 3 0,7 3-3 16,2 15 3-16,5-1-1 0,2 4-2 0,2 0-5 16,-1-1-5-16,3 0-4 0,2 8 5 0,0 1-6 15,4 2-2-15,-2-2-3 0,4 5-6 0,0 2-10 0,2 1-2 16,-3 0-10-16,4-1-1 0,-1 0-3 15,-4 1 4-15,5 1-1 0,0 3 1 0,-2 1 2 16,2-2 2-16,-1 1 2 0,0 0-1 0,0-1 0 0,-1 2 18 16,2 4-2-16,2-6 9 0,-2 1 7 0,-3 2 0 15,3 3-7-15,-4-7-4 0,4 5 4 0,-1-2-4 16,1 4 3-16,-2-8-6 0,0 3-2 0,-1 2-2 16,-2-2-7-16,4 1 2 0,-5 0-2 0,1-1 1 15,-3-1-5-15,0 2 4 0,3-1-2 0,1 0-3 16,-1 1 7-16,0 0-2 0,0-1 2 0,2 1-1 15,-7 0 0-15,6 1 1 0,0 1 5 0,3-1-7 0,-3 1 4 16,4 2-2-16,0 0 0 0,-5-4-3 16,5 4 0-16,0 0-7 0,0-4-1 0,0 4-6 0,0 0 0 15,-4-2 1-15,4 2-6 0,0 0 6 0,0 0-8 16,0 0 7-16,0 0 4 0,0 0-6 0,0 0 9 16,-15 4 9-16,9-2-14 0,-1-1 8 0,-4 1-13 15,1-1 13-15,-1 1 4 0,-1 0-6 0,-1-2 9 16,-5 1-2-16,5-1-1 0,-1 0 5 0,1-1 2 15,-1 1 8-15,3-2-6 0,-1 0 9 0,0-1 4 16,5 2 10-16,-1 1 9 0,3-2 0 0,1 0-4 16,4 2-1-16,-10-2-3 0,10 2 2 0,-2-2-7 0,2 2-11 15,0 0-8-15,12-9-11 0,-3 5-4 0,4 0-15 16,6 1-7-16,-6-2 11 0,6 2-10 0,-1-1-4 16,-6 4 1-16,1-3 5 0,2 1 4 0,-4 2-3 15,-2 1 3-15,-1-2 5 0,0 2-3 0,-3-1 10 16,0 1-2-16,1 2-7 0,-1-2 15 0,-5-1 7 15,3 5-3-15,-2-1 6 0,0 0 8 0,1-2 8 16,-5 4-7-16,1 1 6 0,-2-2-10 0,1 2 15 16,-2-2-14-16,3 2 5 0,-4 1-3 0,4 1 3 15,-1-1-5-15,2 1 0 0,0 3-9 0,-1-2-12 16,2 2-25-16,2 2-26 0,-4 4-109 0,6-3-189 0,-2 2 84 16</inkml:trace>
  <inkml:trace contextRef="#ctx0" brushRef="#br0" timeOffset="70732.39">25381 7628 111 0,'-4'-5'115'0,"0"-1"-17"16,-1 0-4-16,1 2-8 0,3-3-7 0,-5 2-6 0,-1-1 1 16,2-4-1-16,0 3-5 0,1-5-5 15,-1 5 10-15,0-6-6 0,1-3-7 0,-1 2-2 0,-3-6-9 16,0 4 0-16,-3-8-4 0,-3 1-9 15,0-1 3-15,-3-2-5 0,-2 1-5 0,-3 1-3 16,-4-5-1-16,-10-5 5 0,9 9 0 0,-10-8 7 0,-2 3 3 16,0 2 5-16,6 4-6 0,-8-2 2 0,-9-3-5 15,7 2-2-15,-6 2-10 0,2 1 4 0,-7 0-2 16,3 4-6-16,-3-2-2 0,-2 0 0 0,0 1-3 16,-3 1 1-16,-1 1-5 0,0 0 3 0,4 2-5 0,0 1 1 15,5 0 3-15,2 4-2 0,13 3-1 0,-1 0 0 16,5 0-3-16,4 4 0 0,1-5 1 15,7 6 1-15,-2-1-2 0,4 1 0 0,-1 1-2 0,1-2-4 16,4 1 1-16,-3 1 1 0,5 1 2 0,-1 1-7 16,0-1 3-16,0-1-2 0,3 2 2 0,0 0 1 15,0-1-1-15,2 0-1 0,-1 2 1 0,3-3-1 16,1 2-2-16,5 1 3 0,-9-4 1 0,1 2-1 16,8 2-8-16,-5-1-2 0,5 1-5 0,0 0-14 15,-5-1-3-15,5 1 3 0,0 0 5 0,-5-3-4 16,5 3 1-16,0 0 3 0,0 0 3 0,0 0-1 0,0 0-3 15,0 0 8-15,0 0-1 0,0 0 3 16,0 0 3-16,0 0 2 0,0 0-5 0,0 0 0 16,-8 0 0-16,8 0 3 0,0 0 2 0,0 0 3 0,0 0-1 15,0 0-1-15,0 0-1 0,0 0 5 0,0 0-6 16,0 0 7-16,0 0-5 0,0 0 8 0,0 0-8 16,0 0 3-16,0 0 0 0,0 0 2 0,0 0 0 15,0 0 3-15,-4-2-6 0,4 2 3 0,-9 0-5 0,9 0 4 16,-10 0-11-16,5-3 9 0,-2 3 0 15,1-2-1-15,-1 2 11 0,0-2-4 0,-1 1-5 16,0-1 5-16,-1 1-9 0,0 0 12 0,-3-2-3 0,5 2 1 16,-4 0-4-16,1-1 1 0,0 1 2 0,2 0-3 15,-2-2 7-15,0 0 1 0,2 3-1 0,-6-2-1 16,5-1 2-16,0 1-1 0,1 0 6 0,1 0 2 16,0 1 10-16,2-1-2 0,1 0 1 0,4 2 1 15,-6-1-2-15,6 1 1 0,-9-2-4 0,9 2 0 16,-4-3-3-16,4 3 0 0,0 0-5 0,0 0-5 15,-4-2 4-15,4 2-2 0,0 0-3 0,0 0-3 16,0 0 4-16,0 0-3 0,0 0-4 0,0 0 2 16,-3-3 3-16,3 3-5 0,0 0 0 0,0 0 6 15,0 0-5-15,0 0 4 0,0 0 0 0,0 0-1 0,0 0-3 16,0 0 2-16,0 0 3 0,0 0-3 0,0 0 3 16,0 0-6-16,0 0 0 0,0 0 1 0,0 0-1 15,7-7 0-15,-3 6 0 0,2 0-3 0,2-1 4 16,-3 0 3-16,-1-1-2 0,4 3-1 0,-2-3 2 15,-2 1 0-15,-4 2 0 0,6-3-2 0,-2 1 7 16,-4 2 0-16,4-2 5 0,-4 2-4 0,0-3 0 16,0 3-1-16,0 0-2 0,0 0 2 0,-4-8-21 0,4 8 3 15,-9-1 0-15,4 1 3 0,5 0 0 0,-15 0-3 16,7 2 3-16,0 2 2 0,-2-1 3 16,3 0-3-16,-4 2-4 0,1 0 4 0,1 0 1 0,0-1 5 15,0 1-6-15,4 0 3 0,-2 0 2 0,1 0 0 16,2-1 2-16,-1 1-3 0,0-3 1 15,2 1-1-15,-1-1 4 0,1 1 1 0,3-3-4 0,-8 4 5 16,5-1-4-16,-4-2 2 0,5 0-1 0,2-1 5 16,0 0-3-16,-4 3-2 0,4-3 1 0,0 0 2 15,-4 2-5-15,4-2-2 0,0 0 2 0,0 0 3 16,0 0-3-16,9 6 0 0,-5-4-2 0,0 2 1 16,1-1-1-16,-1-1 2 0,-1 2-2 0,1 2 1 0,-1-2 0 15,1 1 6-15,-1 0-10 0,-1 3 5 0,-1-1-1 16,0 0 0-16,-1-1 1 0,-1 4-1 0,0-4 4 15,-1 6-2-15,-1-2 2 0,3-1-4 0,1 2-8 16,1-2-16-16,2 3-24 0,4-3-48 0,2-1-146 16,9-1-266-16,2-6 118 0</inkml:trace>
  <inkml:trace contextRef="#ctx0" brushRef="#br0" timeOffset="75465.39">18559 6488 48 0,'0'0'71'0,"0"0"-8"15,0 0-11-15,0 0-2 0,0 0-9 0,0 0-6 0,0 0-1 16,0 0-9-16,0 0-6 0,0 0-15 15,0 0-8-15,0 0-10 0,0 0-24 0,0 0-27 16,0 0-69-16,-3-4 30 0</inkml:trace>
  <inkml:trace contextRef="#ctx0" brushRef="#br0" timeOffset="75997.39">18566 6461 8 0,'0'0'54'0,"0"0"-12"16,0 0-13-16,0 0-2 0,0 0 4 0,0 0-13 15,0 0-5-15,0 0 3 0,0 0-6 0,0 0 6 0,0 0-5 16,0 0-1-16,0 0 2 0,0 0-3 0,0 0 6 16,0 0 4-16,0 0 2 0,0 0-1 0,0 0 2 15,0 0-6-15,0 0 0 0,0 0-1 0,0 0-2 16,0 0-4-16,0 0-1 0,0 0-7 0,0 0-1 16,0 0-4-16,9 0 1 0,-9 0 6 0,9 1-11 15,3 1 3-15,-1-4-6 0,1 2-2 0,7 0 1 16,1-2-3-16,2 2 4 0,8-3 0 0,2-2 3 15,3 2 1-15,0-1 4 0,3-3-3 0,13-1 8 0,2 0-2 16,-2 0 8-16,-2 0-4 0,-9 2 2 16,0 1 1-16,11 1-4 0,-13 0-3 0,-2 1-3 15,2-2 0-15,-2 5-3 0,-1-4 0 0,-1 3-2 0,3-2-6 16,-5 2 2-16,-1 1-1 0,-3 0 1 0,0 0 6 16,-6 0-4-16,-3 0 2 0,-1 0 0 15,-4 0 1-15,-4 0 4 0,0 0 2 0,2 1 6 0,-6-1 7 16,1 1 3-16,-7-1 6 0,7 0 6 0,-7 0 6 15,9 2-3-15,-9-2 3 0,5 0-8 0,-5 0 2 16,0 0-7-16,0 0-2 0,0 0-7 0,8 1-4 16,-8-1-15-16,1 2-8 0,-1-2-10 0,0 5-60 15,0-5-92-15,0 0 41 0</inkml:trace>
  <inkml:trace contextRef="#ctx0" brushRef="#br0" timeOffset="81477.44">19441 8186 61 0,'0'0'136'0,"-6"-4"-12"15,4 1-11-15,-1 2-14 0,3 1-5 0,-8-6-10 0,7 2-7 16,1 4-12-16,-6-3-9 0,6 3-2 0,-5-1-2 16,5 1-7-16,0 0-5 0,-5-3-9 0,5 3 3 0,0 0-6 15,-9 0 0-15,9 0-4 0,0 0-8 0,-11 3 2 16,11-3-2-16,-6 0 10 0,6 0 2 15,0 0 5-15,-6 1 3 0,6-1 1 0,0 0 1 0,-5 0 0 16,5 0 6-16,0 0-3 0,0 0-4 0,0 0 2 16,0 0-4-16,0 0-4 0,0 0-2 0,0 0-3 15,0 0-1-15,0 0-8 0,0 0-2 0,0 0-1 16,0 0 1-16,0 0-6 0,17 3 6 0,-17-3 1 16,18 0 1-16,-4 0 0 0,-1 0 4 0,6 0 1 15,1 0 1-15,1 0 1 0,6-3 4 0,4 2 4 16,1-2 4-16,1 0-4 0,1 1 1 0,7-3 5 15,9 0-13-15,3 0-4 0,-2 3-2 0,-12-2-1 0,1 4-6 16,-3 0 4-16,2-2-5 0,-4 5-2 16,-6-3-8-16,-1 4-8 0,-11-4-4 0,-3 3-2 0,-1-2-4 15,-3-1-3-15,-5 2 2 0,0-2 5 0,3 1 0 16,-3-1 0-16,-5 0 5 0,8 0 2 0,-8 0 4 16,0 0-1-16,0 0 2 0,6 1 1 0,-6-1-3 15,0 0 3-15,7 0 1 0,-7 0-1 0,0 0-1 16,0 0-1-16,0 0-1 0,0 0-16 0,0 0-16 15,0 0-18-15,0 0-17 0,0 0-21 0,0 0-21 16,0 0-13-16,0 0-23 0,0 0-117 0,0 0-287 16,0 0 127-16</inkml:trace>
  <inkml:trace contextRef="#ctx0" brushRef="#br0" timeOffset="84626.43">23092 8576 121 0,'-7'1'152'0,"-1"-2"-3"0,3 2-4 15,5-1-9-15,-9-1-9 0,9 1-3 0,-6 1-10 16,6-1-13-16,-8 0-6 0,8 0-11 0,0 0-4 15,0 0-10-15,0 0-6 0,-9 0-8 0,9 0-3 0,0 0-8 16,0 0-4-16,0 0-8 0,-4 2 0 16,4-2-4-16,0 0-6 0,0 0 0 0,0 0-2 0,0 0-1 15,0 0-2-15,0 0-1 0,0 0 4 0,22-4-4 16,-13 3 1-16,2-1 0 0,3-1 0 0,4 1-4 16,1-2 3-16,3 1-3 0,8-3 3 0,0 4 3 15,6-3 1-15,-1 1 0 0,3-1-1 0,0 0-1 16,16 1-4-16,-13 1-1 0,10-5-1 0,-12 5-1 15,15-1 2-15,-3 0-4 0,-11 1 2 0,14-2-4 16,-3 3 1-16,-13 2-3 0,-1 0 0 0,3 0-1 16,-5 2-2-16,1-2 2 0,0 0-1 0,-3 5-3 0,-2-2 3 15,-3-2-1-15,-8-1 0 0,0 3-1 16,-2-3-1-16,-3 2 2 0,-4-2-3 0,2 0 1 0,-3 0 0 16,-1 0 0-16,-2 0 1 0,-1 1-3 0,0-1 2 15,2 0-2-15,-8 0 3 0,10 1 1 0,-2-2-2 16,-8 1 3-16,10 0-6 0,-2 0-5 0,-3-1-5 15,-5 1-10-15,10 0-12 0,-5 1-8 0,-5-1-8 16,8 1-8-16,-8-1-3 0,8 0-12 0,-8 0 1 16,0 0-15-16,5-2-6 0,-5 2-14 0,0 0-20 15,0 0-132-15,0 0-279 0,0 0 124 0</inkml:trace>
  <inkml:trace contextRef="#ctx0" brushRef="#br0" timeOffset="85541.45">24807 7858 16 0,'-5'0'119'0,"0"-1"-7"0,-1 0-16 0,-1-2-4 15,1 2-11-15,-2-3-11 0,3 3 0 0,0-2 0 16,5 3-1-16,-9-3-3 0,9 3-7 0,-5-1-8 0,1 0 0 16,4 1-2-16,0 0-11 0,0 0-8 15,-5 0 11-15,5 0 2 0,0 0-3 0,0 0-8 16,0 0 4-16,0 0-1 0,0 0-11 0,0 0-1 0,0 0-6 15,0 0 3-15,0 0-3 0,0 0-3 0,24 1 0 16,-7-1-3-16,5 1 1 0,10 2-3 0,3-2 1 16,3 2 1-16,2-2-5 0,19 2-3 0,-6 1-3 15,4-3 5-15,-3 0-2 0,1-1 3 0,1 2 0 16,1-1 2-16,1 1 0 0,-2-2-4 0,0 5 1 16,3-8 0-16,-1 0-2 0,0 4-3 0,-3-1 2 15,0 5-1-15,-2-3-2 0,-13-2 0 0,-1 2 3 0,-1 0-7 16,-1 1 12-16,0-2-5 0,-5-1 0 15,-4 0 6-15,-7 0 0 0,1 0 3 0,-5 0 0 16,-4 0 1-16,-4 0 2 0,-1 0 0 0,-2 0-1 0,-1 0 8 16,-5 0 1-16,8 0-4 0,-8 0 1 0,0 0-2 15,0 0-5-15,0 0-12 0,0 0-7 0,-17-4-17 16,9 4-10-16,8 0-6 0,-15-1-12 0,9 0-14 16,-3 1-13-16,9 0-20 0,-11-2-138 0,5 0-256 15,3-1 114-15</inkml:trace>
  <inkml:trace contextRef="#ctx0" brushRef="#br0" timeOffset="87771.43">19661 5450 24 0,'0'0'80'16,"0"0"0"-16,0 0-8 0,0 0-2 0,0 0-3 16,0 0-4-16,0 0 0 0,0 0-15 0,0 0-7 15,0 0-2-15,0 0 6 0,0 0-21 0,0 0 4 16,0 0-5-16,0 0-5 0,0 0 3 0,0 0 0 15,0 0-14-15,0 0 3 0,0 0 1 0,0 0-1 0,0 0 3 16,0 0-4-16,-5 5 2 0,5-5-4 0,0 0-1 16,0 0-2-16,0 0-3 0,0 0 2 15,0 0 3-15,0 0 5 0,0 4-8 0,0-4-4 0,0 0 9 16,0 0-8-16,0 0-3 0,0 0 8 0,0 0 1 16,0 0 2-16,0 0-9 0,0 0 8 0,0 0 4 15,0 0-4-15,0 0 0 0,0 0 19 0,0 0-8 16,0 0-10-16,0 0-5 0,0 0-1 0,0 0 2 15,0 0 6-15,0 0-5 0,0 0 0 0,0 0-3 16,0 0 1-16,0 0 1 0,0 0-1 0,0 0 0 16,0 0 2-16,0 0-1 0,0 0 1 0,0 0-5 15,0 0 6-15,0 0-3 0,0 0 0 0,0 0 1 0,0 0 6 16,0 0-8-16,0 0-4 0,0 0-1 0,0 0 7 16,5 4-3-16,-5-4 1 0,6 1-3 15,-6-1 0-15,7 3 5 0,-2-2 0 0,4-1 4 0,-4 0-5 16,4 2 3-16,4-2 6 0,0 0 0 0,-3 0-9 15,11 2 7-15,-1-2 0 0,6 0 0 0,2 2-1 16,4-1-2-16,3 0-4 0,2 0 7 0,3-1 4 16,12 0-8-16,1 2-4 0,-5 3 2 15,5-4 3-15,-14 1-4 0,15 3-2 0,-2-1 3 0,2-1 5 16,-4 1-3-16,2 3-3 0,-15-4-4 0,3 2 8 16,2-2-2-16,-5 4-7 0,2-3 1 0,-3 2 1 15,0-2 5-15,0 3 0 0,-4-2 1 0,-2 0-6 0,-10 1 6 16,1-2-5-16,-2-2 6 0,-1 1 13 15,-4-2 3-15,-4 0-7 0,-2 1 6 0,-2 0 3 0,0-2 5 16,-2 1 1-16,-4-1 5 0,10 0-11 0,-10 0-1 16,9 2-1-16,-9-2-4 0,0 0-15 0,4 1-20 15,-4-1-17-15,0 0-15 0,0 0-22 0,0 0-15 16,1 4-19-16,-1-4-110 0,-7 5-232 0,0-2 104 16</inkml:trace>
  <inkml:trace contextRef="#ctx0" brushRef="#br0" timeOffset="93748.44">19287 5635 61 0,'5'-3'63'0,"-4"-2"-2"0,2 4-5 15,-3 1-7-15,4-9-6 0,0 7-10 0,-2-3-7 16,2 3-13-16,1-2-3 0,-1 0-6 0,6-1 2 15,0 1-9-15,0-4 0 0,1 4-4 0,0-1-3 16,6-3 7-16,0 1-11 0,0 2-5 0,5 0 2 16,5-2-5-16,5 0-5 0,-4 2 0 0,7-2-19 15,0 2-50-15,2 0 23 0</inkml:trace>
  <inkml:trace contextRef="#ctx0" brushRef="#br0" timeOffset="94035.43">20689 5580 18 0,'50'18'47'0,"-16"-1"-3"16,3 0-3-16,-1-1 5 0,9 9-6 0,-11-8 2 0,16 4-2 16,-3 0-2-16,3-6 5 0,4 2-3 15,-4-2-3-15,-2-1-4 0,2-4 1 0,-1 1-6 0,-10-2 2 16,11 1-13-16,-13-1 4 0,0-3 3 0,2 0-9 16,-2 1 2-16,-3 1 1 0,0-3 0 0,-2 2-10 15,-1 0 2-15,-13 1 1 0,4-1-1 0,-2 0-2 16,-2 0-3-16,-1 2-2 0,-3-1 1 0,0 4 0 15,-3 1 1-15,-3-4 1 0,2 1 5 0,1 2-10 16,-4-2 1-16,2 5 0 0,-3 2 0 0,2-1 6 16,1-1-10-16,-4 1 4 0,4-1 3 0,-1-4-5 15,-2 0 5-15,-2 1-8 0,5-3 6 0,-4-1-7 16,3 1 0-16,-2-1-5 0,3-1-4 0,-1-2-9 0,-1 2-15 16,0-5-89-16,3-2-136 0,3 3 61 15</inkml:trace>
  <inkml:trace contextRef="#ctx0" brushRef="#br0" timeOffset="94371.44">21986 5914 109 0,'0'0'124'0,"-1"-4"-13"0,1 4-14 0,0 0-12 0,0 0-12 16,0 0-4-16,0 0-9 0,6 10-4 15,-1-3-4-15,3 4-3 0,-1 0-5 0,1 6 1 0,4-1-13 16,4 6 1-16,-4 2-6 0,0 1-1 0,-2-1-1 15,-2-2-8-15,-4 4 8 0,0-6-18 16,-8-1-3-16,2 0-9 0,-6-2-11 0,-4 5-5 0,2-5-11 16,-4-3-13-16,-11-1-27 0,0 2-92 15,-3-7-177-15,-1-2 79 0</inkml:trace>
  <inkml:trace contextRef="#ctx0" brushRef="#br0" timeOffset="94919.43">20016 6884 97 0,'-6'0'133'0,"6"0"-9"0,-7-2-13 0,4-2-13 16,3 4-10-16,-4-1-8 0,4 1-12 0,0 0-5 16,-6-2-7-16,6 2-2 0,0 0-10 0,0 0-2 15,-4-3-2-15,4 3-7 0,0 0-10 0,0 0-12 16,11-5-5-16,-1 3-7 0,0-4-13 0,6-3-8 16,2 2-8-16,8-2-17 0,-2-3-32 0,4 3-84 0,4-1-178 15,0 0 79-15</inkml:trace>
  <inkml:trace contextRef="#ctx0" brushRef="#br0" timeOffset="95352.43">20892 6648 61 0,'61'-10'85'0,"2"3"-9"0,5-2-6 16,-5-1-10-16,4 2-2 0,-7 2-7 0,4 0-8 15,-3 1 4-15,-2 1-11 0,-3 3 0 0,-4 0-4 16,-14 1 0-16,0 1-1 0,-1 0-6 0,-5-1-2 16,-1 5 9-16,-4-4-5 0,-6 3 2 0,-1-2 3 15,1 3-12-15,0-3 6 0,-5 3 2 0,2-1 8 16,4 1-13-16,-4-1 8 0,0 2-7 0,-5-3 4 0,4 1-10 15,-1 1 10-15,-2 0-9 0,-3-2 0 0,3 1-3 16,-3-1-2-16,-2-2 0 0,-1 2-9 16,1 0-16-16,-4-2 7 0,-1 0-5 0,-4-1-9 0,0 0-10 15,0 0-16-15,0 0 4 0,0 0 3 16,-23-4 1-16,13 1 7 0,-1 1 4 0,-1-2-3 0,-3-1 8 16,2-1-4-16,3 2 12 0,-1-2 1 0,0-1 3 15,2 0 4-15,3 0 1 0,-2 0-5 0,2-1 5 16,2 1-11-16,3 3 9 0,-1-3 7 0,1 3-6 15,1-2 5-15,1 3 4 0,1-3-9 0,0 2 9 16,6 2-4-16,-3-2 3 0,3 2 0 0,-2 0 9 16,3 0 2-16,-2 1 2 0,4 0 5 0,-1 0 0 0,1-1-5 15,2 4 0-15,3-1 0 0,-4-1 2 0,6 2 1 16,2 0-12-16,-3 0 11 0,1 1-6 16,0 1-3-16,-4 0 4 0,-1 0-1 0,0 1-4 0,-1-1-1 15,-1 1-9-15,-1 1 7 0,-2-2 1 0,-1 2-9 16,-2 1 0-16,-2-3 3 0,-2 4 6 0,-2-1 2 15,-3 0-9-15,-4 3-13 0,-3-3-7 0,-7 4-15 16,-1 0-16-16,2-4-22 0,-3 2-83 0,-2-1-169 16,8-4 75-16</inkml:trace>
  <inkml:trace contextRef="#ctx0" brushRef="#br0" timeOffset="96629.43">21514 8206 21 0,'0'0'168'0,"0"0"-10"15,0 0-7-15,0 0-20 0,-5-9-8 0,5 4 0 16,0-1-4-16,3 1-14 0,-3-2-5 0,0 1-4 16,0-5-9-16,1 1-10 0,-1-1-7 0,0-1-10 15,1 0-8-15,1 0-7 0,0-4 5 0,2 1-8 16,0-2-6-16,1 0-8 0,8-8 4 0,1 1-4 16,4 1-7-16,0 0-5 0,3-4-1 0,4 1-1 15,1-3-9-15,13-8 6 0,-3-1-2 0,6 4-4 16,0-7-3-16,1 1 5 0,25-17 2 0,-26 16 1 15,4-2 0-15,0 0-2 0,14-18 0 0,-19 19 4 16,4-5 7-16,16-13 1 0,-24 17-3 0,-1 0 5 0,-1 1 5 16,0 2-6-16,-2 3 4 0,-11 8-3 0,-1 4 2 15,-1 5-8-15,-2-3 1 0,1 1-3 0,-6 8-5 16,2 2 3-16,-3 0-4 0,-2 3 1 0,-1 5-1 16,-1-5-6-16,1 6-1 0,-1 0 0 0,-1 3 0 15,1 0-3-15,-1 0-7 0,1 3-5 0,-2-1-9 16,3 1-4-16,-5 0-12 0,0 1 0 0,0 0-1 15,-2-1-1-15,0 2-1 0,0 0 4 0,-3-1 4 16,1-4 2-16,-1 7 6 0,1-7-4 0,-2 2 5 0,2-2-3 16,0 0 4-16,-7 3 11 0,7-3 1 15,0 0 1-15,-9-5 3 0,5-1 1 0,1 4 2 16,-1-5-1-16,2-1-2 0,-3 1 6 0,1 0-5 0,2 1 1 16,-4-4-4-16,4 3-4 0,-3-1-8 0,1-2-7 15,-1 2-3-15,-3 1 4 0,0-2 0 0,2 1-1 16,-3 2 2-16,0-1 2 0,0 1 5 0,0-2-1 15,-1 2 0-15,1 0 2 0,1-1 4 0,2 2 12 16,-3-1-5-16,4 0 9 0,1 1 7 0,0-1 11 16,0 1 4-16,3 1-2 0,1 0 1 0,0-2-9 15,1 2 2-15,3 0-6 0,1 1-1 0,3-2 2 0,3 1-2 16,1 2-4-16,-3-1 0 0,6 0 3 0,-3 2-4 16,1 1 0-16,-3 0-1 0,1 0 1 0,-1 4-2 15,-2-4-3-15,1 3 4 0,-1-1-4 0,-3 0 2 16,1 1 1-16,-1-1 2 0,-1 2-1 0,0-2-5 15,0 1 1-15,0-1 1 0,-4-2-1 0,4 2 6 16,-2 2-2-16,-2-4-3 0,1 3 0 0,-1-3-5 16,0 0 3-16,0 0-14 0,0 0-20 0,0 4-28 15,0-4-53-15,-7 2-107 0,7-2-244 0,-12 0 108 16</inkml:trace>
  <inkml:trace contextRef="#ctx0" brushRef="#br0" timeOffset="97995.43">24627 6324 88 0,'1'-5'104'0,"-1"1"-6"0,0-1-11 0,-1-1-11 15,-3 2-1-15,0-1-12 0,1-1-7 0,-5-1 3 16,-3 0-11-16,0-2 0 0,-5 2-6 0,-1-3-9 0,-3 4 1 16,0-3 0-16,-8 2-7 0,-2 0-3 0,0 2 4 15,1-2-5-15,-2 2-3 0,-1 2-2 0,-2 3 1 16,-1 0-3-16,-2 3-6 0,0 1 2 0,-17-2-3 16,2 5 5-16,2-1-3 0,-3 1-5 0,-6 3 3 15,-4 0 2-15,1-1-9 0,-4-1 1 0,-23 6 3 16,24-7-1-16,-26 4-3 0,28-5-9 0,-2 2-1 15,4 0 10-15,6-4 0 0,0 1-4 0,17-2 4 16,1 1-4-16,3-2 0 0,6 4 6 0,8-2-6 0,-2 1 1 16,3-3 4-16,1 2-4 0,0 2-1 15,0-1 1-15,8 0-7 0,-3-1 7 0,-1 3-2 16,3 1 3-16,-2-3 0 0,0 2 0 0,2 0-1 0,-2-2 0 16,3 4 6-16,-1-4-2 0,-1 3 0 0,3-3-4 15,-3 0-7-15,3 1 3 0,4-3 12 0,0 2-7 16,0-3-1-16,1 2 3 0,-3 0 0 0,5-2-1 15,-2 0 5-15,1 2-10 0,3-4 5 0,-3 2-5 16,0 0 6-16,3-2-5 0,0 0 6 0,-4 4-5 16,4-4-14-16,0 0-7 0,-1 3-5 0,1-3-1 15,0 0 0-15,0 0-10 0,0 0 7 0,0 0-1 0,0 0-27 16,0 0 6-16,8-16 8 0,-5 8 8 0,3-2 1 16,-1-1 15-16,1-1 2 0,3-2 5 15,-5 3 11-15,5-4 3 0,-1 1-1 0,1-1 2 0,-3 5 19 16,2-1 1-16,-2 3 1 0,-1-2 6 15,2 3-5-15,-3-2 1 0,1 4 14 0,-1 0 2 0,-2 0-1 16,3 1-9-16,0 1 6 0,-4 0-11 0,1-1-4 16,-2 4-6-16,2-2-2 0,-2 2-3 0,0 0-7 15,0 0 7-15,0 0 1 0,-16 6-3 0,8-1-2 16,-1 0 1-16,-4 1-12 0,3 0 9 0,0 0-5 16,0-1 9-16,-2 1-2 0,4-1 5 0,-2 0-6 15,5 0 0-15,0-2-4 0,0 1-2 0,-2-2-2 0,2 2 2 16,4-1 2-16,-4 2-7 0,1 0 2 15,2-2 5-15,0 1 5 0,2 1-6 0,0 0 4 16,4 0 4-16,0 0-7 0,2 1 0 0,6 2 3 0,-2-2-1 16,5 1-20-16,2 0-33 0,4-2-125 15,-1-2-190-15,1 2 84 0</inkml:trace>
  <inkml:trace contextRef="#ctx0" brushRef="#br0" timeOffset="122554.45">25013 4635 95 0,'0'0'99'0,"0"0"-18"0,0-5 3 15,0 5-7-15,0 0 2 0,0 0-15 0,0 0 2 16,0 0-10-16,0-5-2 0,0 5-3 0,0 0-5 0,1-5-7 15,-1 5-1-15,0 0 0 0,0-4-9 0,0 4-6 16,0 0 1-16,0 0-6 0,0 0 5 0,2-3-9 16,-2 3-3-16,0 0-7 0,0 0 1 0,0 0-1 15,0 0 3-15,0 0-5 0,0 0-2 0,0 0 3 16,0 0 0-16,0 0-3 0,0 0 6 0,0 0-3 0,0 0 6 16,0 0-9-16,0 0 2 0,0 0-1 15,0 0 1-15,0 0-5 0,0 0 3 0,0 0-1 16,-15 6-2-16,9-5-2 0,1 0 6 0,5-1 6 0,-13 3-7 15,9-2-2-15,-2-1 1 0,6 0-2 0,0 0 0 16,-9 0 8-16,9 0-5 0,0 0-1 0,-5 3-2 16,5-3 1-16,0 0 7 0,0 0-2 0,-5 2 3 15,5-2-6-15,0 0-8 0,0 0 10 0,0 0 1 16,0 0 0-16,0 0 1 0,0 0-2 0,0 0 0 16,0 0 1-16,0 0 4 0,0 0-3 0,0 0 7 15,0 0 0-15,0 0-6 0,0 0 8 0,0 0-8 16,17 3 13-16,-5-3-10 0,6 0-1 0,4 0 2 15,9 1-2-15,-1 2 7 0,0-2-6 0,4 1-5 16,1-1 4-16,-2 0 6 0,4 2-11 0,-5 2-1 16,-2-4 4-16,1 0 0 0,-12 2-2 0,3-1-6 0,-3-2-5 15,-6 2-1-15,0 0-2 0,-4 0-5 0,-3-2-2 16,1 0-2-16,-1 1-3 0,-6-1-9 0,11 0 0 16,-11 0-7-16,0 0-3 0,0 0-15 0,0 0-14 15,0 0-23-15,-17 7-50 0,9-7-156 0,-1 0 69 16</inkml:trace>
  <inkml:trace contextRef="#ctx0" brushRef="#br0" timeOffset="123155.43">24867 5141 70 0,'0'0'79'0,"0"0"0"0,0 0-8 0,0 0-6 15,0 0-3-15,0 0-10 0,0 0-7 0,0 0 4 0,0 0-2 16,0 0 2-16,0 0-5 0,0 0-4 0,0 0-4 16,19 2 3-16,-19-2-1 0,6 2 6 0,-6-2 2 15,10 0-2-15,-10 0-3 0,13 1 5 0,-3-2-6 16,0 2-6-16,7 0 2 0,2 2-5 0,0-3-1 16,10 3-1-16,1-1-3 0,1 1-4 0,3-2-8 15,-1 2 3-15,-1 2-3 0,3-2 1 0,-2-1-4 16,-1 3 0-16,-3-3 3 0,-11 3-4 0,5-5 1 15,-5 2-2-15,-8 1-4 0,2-2-3 0,-5 1 3 16,0-2-1-16,-2 0 4 0,-5 0 5 0,10 0 7 0,-6 2 3 16,-4-2-1-16,6 2 2 0,-6-2-3 15,5 0 0-15,-5 0-6 0,0 0-6 0,0 0-19 16,0 0-23-16,0 0-24 0,0 0-41 0,0 0-27 0,3 3-97 16,-3-3-240-16,0 0 107 0</inkml:trace>
  <inkml:trace contextRef="#ctx0" brushRef="#br0" timeOffset="123729.43">24779 5669 28 0,'0'0'109'0,"0"0"-3"0,0 0 4 16,0 0-6-16,0 0-10 0,0 0 4 0,0 0-6 15,0 0-6-15,0 0-7 0,0 0-5 0,0 0-10 0,0 0-4 16,0 0-7-16,0 0-4 0,0 0-7 0,0 0-4 15,0 0-6-15,0 0 3 0,13-6-6 0,-7 6-1 16,2-2-5-16,5 2-6 0,3-1 1 0,2 0-1 16,4 1-3-16,6-2-4 0,4 4 1 0,5-1 2 15,-1-1-11-15,1 1 6 0,0 1-1 0,1-1 0 16,-2 1-5-16,-4 1-1 0,1-1 1 0,-2 2-5 16,-11-1 2-16,-4 0-6 0,2-1-4 0,-7 0-3 15,-4-1 8-15,0 0-7 0,0 0 1 0,-1 1-5 16,-3-1 4-16,-3-1 3 0,0 0-1 0,0 0-2 15,0 0-8-15,0 0 5 0,0 0-2 0,0 0-12 0,-21 1-13 16,12-1-19-16,0 0-23 0,-3 0-108 0,0 0-209 16,0 3 93-16</inkml:trace>
  <inkml:trace contextRef="#ctx0" brushRef="#br0" timeOffset="124215.43">24715 6053 73 0,'0'0'112'0,"0"0"4"0,0 0-15 15,0 0-2-15,0 0-9 0,0 0-6 0,0 0 1 16,23-3-13-16,-16 3-5 0,-2-1-8 0,4 0-5 15,2 1-8-15,1-2-4 0,6 2-3 0,2-1-9 0,9 2 1 16,1-1-4-16,4 0-3 0,2 4-3 0,4-4-2 16,11 4 5-16,-13-1-8 0,13-1 10 15,-11 4 0-15,-3-1-2 0,1 1-2 0,-1-5-1 0,-3 4-7 16,-4 1-1-16,-8-1 1 0,-3-2 0 0,0 0-3 16,-2 1-2-16,-4 1-1 0,-3-3-7 15,-1-2-2-15,-2 1-2 0,0-1-1 0,-3 2 1 0,-4-2-16 16,0 0-11-16,0 0-11 0,0 0 8 0,0 0-19 15,-23-3-11-15,13 2-18 0,1 1-22 0,-5-1-81 16,2-1-199-16,2-1 88 0</inkml:trace>
  <inkml:trace contextRef="#ctx0" brushRef="#br0" timeOffset="124711.43">24833 6399 64 0,'0'0'97'0,"5"1"-14"0,-5-1-6 0,0 0-5 16,9 1-7-16,-9-1-1 0,5 2-8 15,-5-2 1-15,5 1-5 0,0 0-1 0,-5-1 6 0,4 1 4 16,-4-1-7-16,0 0 1 0,5 2-4 0,-5-2-5 15,10 2-1-15,-6-2-6 0,5 1-7 0,2-1 1 16,2 2-3-16,9-1-2 0,0 1-4 0,11 3-2 16,2 1-4-16,0-1-2 0,1-1 0 0,4 5-1 15,-2-4 1-15,2 2-9 0,-3 1 3 0,-1-2-12 16,3 2-5-16,-6-1-4 0,-1-2-7 0,0 2-2 16,-4-2 5-16,-10-1-5 0,-2-2 0 0,-5 2 1 15,1-2-3-15,-1 0 4 0,-6-2-1 0,2 0 2 16,-7 0-1-16,6 0 3 0,-6 0-11 0,0 0-11 15,0 0-14-15,0 0-20 0,-22-5-94 0,8 4-178 16,0-1 78-16</inkml:trace>
  <inkml:trace contextRef="#ctx0" brushRef="#br0" timeOffset="125198.43">24851 6912 49 0,'0'0'116'15,"11"-1"-8"-15,-4 1-1 0,5-1-12 0,-1 2 1 16,9 0-6-16,-1 2-9 0,8 2-7 0,1-3 0 15,0 3-2-15,4-3-4 0,0 2-2 0,0-1 5 16,0-1-5-16,-1 3-7 0,-2-3-4 0,2 2-6 0,-8-3-2 16,-2 2-7-16,-2-2-6 0,2 3-6 15,-8-1 1-15,1-2-4 0,-4 2-2 0,0-3-6 0,-3 2-5 16,-1-2-4-16,-6 0-4 0,9 0-3 0,-5 0 1 16,2 3-5-16,-6-3-2 0,4 0 3 15,-4 0-4-15,7 0 0 0,-7 0-13 0,0 0-7 0,5 2-29 16,-5-2-18-16,0 0-27 0,0 0-129 0,0 0-248 15,9-2 111-15</inkml:trace>
  <inkml:trace contextRef="#ctx0" brushRef="#br0" timeOffset="144649.43">24982 5138 10 0,'0'0'-2'0,"0"0"-2"0,0 0 1 16</inkml:trace>
  <inkml:trace contextRef="#ctx0" brushRef="#br0" timeOffset="149075.43">22971 5964 43 0,'-29'-18'134'16,"4"1"-19"-16,6 5-11 0,5 3-14 0,2 1-17 15,4 3-38-15,1 2-19 0,2 4-14 0,5-1-17 16,-8 10-14-16,5-3-66 0,0 3-103 0,3-1 46 15</inkml:trace>
  <inkml:trace contextRef="#ctx0" brushRef="#br0" timeOffset="155283.45">15127 5593 74 0,'0'0'69'0,"0"0"3"0,0 0-18 0,0 0 1 15,0 0 3-15,0 0-7 0,0 0 2 0,0 0 0 16,0 0-1-16,0 0 2 0,0 0 7 0,0 0-7 15,-7-2-4-15,7 2-11 0,0 0 0 0,-9 0-4 0,9 0 2 16,-4-5-13-16,4 5 0 0,-9 0 4 0,9 0-11 16,-6-3-2-16,2 1 1 0,4 2-2 15,-4-5-2-15,4 5 1 0,-7-1 0 0,7 1-1 0,-4-1-3 16,4 1 2-16,-5-3-1 0,5 3-3 0,0 0 1 16,-7 0-4-16,7 0-4 0,0 0 4 0,0 0 1 15,-4-2 0-15,4 2 5 0,0 0-5 0,-5-3-1 16,5 3-4-16,-4-3 3 0,4 3-3 0,0 0 0 15,0 0 5-15,-2-4-1 0,2 4 3 0,0 0-2 16,-1-2-5-16,1 2 5 0,0 0-4 0,0 0-4 16,0 0 1-16,0 0 2 0,-2-7 0 0,2 7 0 15,0 0 0-15,0-5 1 0,0 5 0 0,3-5 2 0,-2 1-4 16,3-1-2-16,0 2-1 0,4-4 8 0,-1-1-5 16,5 1-4-16,-3 0-4 0,7-5 6 15,2 2 2-15,5-7 0 0,4 4-2 0,1 0-3 0,3-1 11 16,2-2-6-16,14-5-2 0,-10 8-7 0,12-5 5 15,5 5-5-15,-2 0 0 0,0-1-4 0,-2 2-3 16,0 3 3-16,-13 6-8 0,-1-4-2 0,-2 4-8 16,2 3 1-16,-4 1-2 0,-1 5-7 0,-3 0 3 15,-8-2 0-15,7 9 3 0,-1-1 5 0,-1 2 0 16,-3 0 1-16,-3-3-3 0,-1 1 8 0,-4 3 0 16,3-3 10-16,-3-1-5 0,2 4 2 0,-5-8 0 15,-1 3 3-15,1-4 2 0,-2 2 0 0,-1-1-1 0,1-2 2 16,-3 2 1-16,-1-4 0 0,-1-1-4 15,0 3 1-15,0-3 4 0,-1 1-1 0,0 0 0 16,0-1 6-16,-3-2-2 0,0 0-1 0,0 0 2 0,0 0-2 16,0 0 1-16,0 0-1 0,0 0 0 15,-3-15 2-15,-2 10 1 0,3-1-1 0,-1-2-1 0,-1 1 3 16,0-4-4-16,-1 3-1 0,1-2-5 0,0-1-11 16,-3 0-44-16,1 1-72 0,-5-4 32 0</inkml:trace>
  <inkml:trace contextRef="#ctx0" brushRef="#br0" timeOffset="155497.43">15971 5184 59 0,'5'0'70'0,"5"0"-5"0,1 2-14 0,4 4-8 16,-1 0-12-16,0 2-7 0,3 4-13 0,-3 1-13 0,4 8 0 15,-4 1 0-15,-2 4 1 0,0 0 0 0,-3 2-1 16,0-2 1-16,-1 1 0 0,-5-9-1 15,1 2 2-15,-2-2-5 0,-2 3 5 0,-2-3 2 0,0 1 1 16,-3 0-3-16,-3 0 5 0,-2 5-6 0,-4 0 3 16,-5-4 1-16,-1 2-2 0,0-2-6 15,-2-1-53-15,-1 0-63 0,-3-5 29 0</inkml:trace>
  <inkml:trace contextRef="#ctx0" brushRef="#br0" timeOffset="156333.45">17985 4864 81 0,'0'-2'83'16,"0"2"9"-16,5-7-7 0,-5 5-8 0,1-1-11 15,-1 3-2-15,0-5-4 0,0 5-5 0,-1-7-3 16,-4 4-9-16,1-1-3 0,-1-1-5 0,1 4-4 15,-5 0-11-15,-1-2 7 0,-7 3-4 0,-3 0 2 16,-2 3-7-16,2 3-7 0,-10 2 8 0,2-1-16 16,0 3 4-16,-4 2 5 0,4 3 3 0,-3 1-4 15,3-1-2-15,-1 2-1 0,1 2 0 0,-3-1-7 0,3-1-1 16,0 1 6-16,4-3-8 0,-1 0 5 0,8-2 1 16,-2-2-5-16,7-6-4 0,0 4 5 15,1-4 3-15,2 3 4 0,0-1-3 0,0-2 0 0,3-1-2 16,-1-1-8-16,2-1-2 0,1 1-1 0,-1 1 1 15,-1-2 3-15,2 1-4 0,0-1-7 0,4-2 7 16,-4 3-1-16,4-3 6 0,0 0 0 0,0 0-1 16,0 0 2-16,-13-5-6 0,12 2 5 0,1 3-6 15,-6-6 4-15,3 3 5 0,2-2-4 0,-3 1 0 16,4 0 6-16,-2-1-7 0,-1 1 10 0,3 0-3 16,-4 1 7-16,4 3-4 0,0-5-3 0,0 5 7 15,-4-4-8-15,4 4 3 0,-2-3-1 0,2 3 1 16,0 0-6-16,0 0 6 0,0 0-9 0,-13 6 8 15,7 0-4-15,-1 2-2 0,-5 1 8 0,0 3-2 16,2 0-5-16,-3-2 3 0,1 5-2 0,5-6 5 16,-5-1-6-16,5 1 0 0,0 0 2 0,2-4 4 15,-1-1-5-15,1 1-3 0,2-1 5 0,-1-2 1 0,3 1 2 16,1-3-9-16,-4 3 11 0,4-3-2 0,0 0 4 16,0 0 4-16,16-3-2 0,-3 0-8 0,6-2 5 15,0 3-1-15,2-2-12 0,7 3-6 0,-8 1-9 16,0 1-9-16,-4 4-8 0,-3 1-5 0,-1 6-9 15,-3 1-28-15,-4 3-43 0,-5 1-132 0,-3 3 59 16</inkml:trace>
  <inkml:trace contextRef="#ctx0" brushRef="#br0" timeOffset="157143.44">15635 6359 98 0,'0'0'110'0,"0"0"-10"0,0 0-4 16,0 0-9-16,0 0-9 0,0 0-6 15,0 0-6-15,0-14-13 0,3 5-6 0,-2-3-5 16,3 2-4-16,5-7 3 0,-2-2-13 0,5-6-9 0,3-4 5 15,2 1-5-15,8-14-4 0,5 2 2 0,-1 1-9 16,4-2-2-16,7 2-3 0,5-5-2 0,4 3 0 16,0 5 4-16,24-15-2 0,-25 24 0 0,0 1-4 15,-13 9-3-15,1 5 3 0,0 1 3 0,-5 5-17 16,-2 3-2-16,-10 3-13 0,-1 3-4 0,-4-2-5 16,-2 4 11-16,-1 1-3 0,-4 3-1 0,-1-4 4 15,-1 3-1-15,-4-3 1 0,2 2 3 0,-2-2 7 16,3-1 1-16,-8-1 3 0,3 3-2 15,-3-2 5-15,0 0 5 0,-1-3 7 0,-3 3-7 0,-2-3 2 16,0 0-1-16,-2 0 5 0,1-1 4 0,0 0-6 16,0-1 1-16,-3 1 4 0,3-2-7 0,-1-2 7 15,2 3-5-15,1-3 4 0,-1-2 3 0,6 2-1 16,-1 1 1-16,4-1-1 0,-2-4 5 0,3 3-5 0,5-4 10 16,3-1-6-16,7 1 2 0,1-1-2 15,7-5 0-15,-3 9 2 0,5-2-4 0,-4 4 0 16,2 4-11-16,-4 0 9 0,2 4-4 0,-2 0 2 0,-4 1 4 15,2 3-3-15,-7 0 5 0,0 1-9 0,-2 0 3 16,-2 3 0-16,-1-2 0 0,0 4 1 0,-3-6-3 16,0 6 3-16,-3-2-1 0,-2-2-3 15,0 0-1-15,-2 0-6 0,-1 1-5 0,0-3-10 0,-2 1-27 16,-2-1-64-16,-1-1-123 0,-1 0 54 0</inkml:trace>
  <inkml:trace contextRef="#ctx0" brushRef="#br0" timeOffset="158045.43">18031 5992 8 0,'-4'-2'70'15,"0"-3"3"-15,-1 0-13 0,0 2-3 0,-4-4-5 16,4-2-12-16,-4 3 2 0,-4-3-5 0,-1-1-5 0,-1 1 2 16,-6-1-7-16,-8 1 8 0,0 1-14 15,-8 0 6-15,-12 2-3 0,12-1 2 0,-4 3 10 16,1 3-8-16,-11-3 8 0,0 1 4 0,9 1-8 0,2 2-2 15,-9-1 4-15,9 2-4 0,3 1-1 16,1 0-1-16,1 3-1 0,1-4-7 0,6 5-1 0,1-4-6 16,8 1 0-16,1-1 12 0,7 1-16 0,2-2 5 15,0 0-3-15,1 1-4 0,0-2 4 0,3 1-6 16,-1 0-9-16,6-1-4 0,0 0 5 0,-8 2 4 16,8-2-5-16,0 0 0 0,-7-3-16 0,7 3 3 15,-6-5 8-15,1 2-13 0,-1 1-3 0,-2-2 0 16,1-2 0-16,-2 1-7 0,-5 3 1 0,2-3 3 15,-2 0 4-15,1 3 3 0,-6-3 3 0,4-2-2 16,-4 3 2-16,3-2 2 0,1 2 6 0,3 1-2 16,-1-2 6-16,2 1 5 0,2-1 8 0,3 1 5 15,-2 0 13-15,4 0 1 0,-1 1-2 0,1 0-11 0,3-1-3 16,1 4-6-16,3-11-13 0,3 5-4 0,1-2-8 16,2 1-9-16,3 1-3 0,-1 2-18 15,1-1-70-15,-4 1-131 0,1 1 58 0</inkml:trace>
  <inkml:trace contextRef="#ctx0" brushRef="#br0" timeOffset="158193.43">16775 5796 14 0,'-2'5'70'0,"2"3"-9"0,2-3-9 16,0 2-5-16,5 3-1 0,1-1-4 0,1 0-5 15,1-1-6-15,4 4-13 0,-3-6-20 0,3 5-5 16,1-2-13-16,1-1-46 0,-7-1-70 0,-3-2 32 15</inkml:trace>
  <inkml:trace contextRef="#ctx0" brushRef="#br0" timeOffset="160207.43">18160 5438 15 0,'-4'-2'49'0,"4"2"-1"0,-8-5-6 0,5 3 0 0,-3 1-4 16,0-3 6-16,0 1-7 0,-1 1 7 15,1 0 3-15,-2-1 0 0,2 1 1 0,-2-1 3 16,3 3 0-16,-1-5-10 0,-2 5-1 0,4-2-6 0,4 2-2 15,-9-4-3-15,5 2 1 0,2 1-12 0,2 1-3 16,-5-3-8-16,5 3-20 0,-5-2 2 0,5 2-6 16,0 0-9-16,-8-3 1 0,8 3-1 0,-9 1-2 15,9-1 3-15,-14-1 3 0,1 1 5 0,3-1 3 16,-8 0-10-16,-1-2 5 0,-2 1 7 0,-7-3 2 16,-1 5 3-16,0-2 3 0,-6-2 6 0,3 1-4 15,-5 0 2-15,1-1 7 0,1 3 1 0,-2-1-1 16,-2 0 8-16,2 1-5 0,0-3-2 0,0 3 1 15,0 1 1-15,-2 0 0 0,3 1 2 0,0-1-1 16,0 2-6-16,0 0 2 0,4 3-5 0,2 0 3 16,0-2-2-16,2 4 1 0,8-5 1 0,-2 1-5 15,4 0 1-15,2 1-2 0,5-1 2 0,0 0 1 0,3-2-2 16,0 2 3-16,2 0-4 0,0 1-4 0,-1-2 3 16,1 3-4-16,1 0 0 0,0 1-3 0,-1-2 9 15,0 1-11-15,2 2 6 0,-1-2-7 0,3 0 3 16,-1 3-2-16,-1-4 1 0,3 2-2 0,-3-2 3 15,4 2 1-15,-3-3 4 0,1-1-1 0,-3 3 2 16,4-3-1-16,1-2 0 0,-5 4 4 0,5-4 4 16,-3 3 12-16,3-3 2 0,0 0 12 0,-4 3 0 15,4-3-1-15,0 0-7 0,0 0 4 0,0 0 10 16,0 0-19-16,0 0 0 0,-9-9-6 0,9 9-1 16,-4-1 3-16,4 1 1 0,-3-2-9 0,3 2 4 15,0 0-13-15,0 0 2 0,-3-5-13 0,3 5 5 0,0 0-20 16,0 0-8-16,0 0-8 0,0 0 2 15,-5-2-13-15,5 2-46 0,0 0-113 0,0 0 50 16</inkml:trace>
  <inkml:trace contextRef="#ctx0" brushRef="#br0" timeOffset="160871.43">17024 5298 32 0,'0'0'53'0,"0"0"-10"15,0 0-7-15,0 0 1 0,-3-3-1 0,3 3 1 16,0 0 10-16,0 0-15 0,0 0 0 0,0 0 1 16,0 0 2-16,0 0-9 0,-2-4-1 0,2 4-5 0,0 0 3 15,0 0-6-15,0 0 7 0,-6 0-10 0,6 0 0 16,0 0-2-16,0 0-4 0,-11 1-3 15,6 2 0-15,0 4-1 0,-1 0 2 0,-3 4-5 0,0 0 3 16,-2 4-4-16,-6 2 8 0,1 5-7 0,6-4 4 16,-4 3-3-16,4-4 2 0,2 1-3 0,-1 7 3 15,4-10-3-15,1 4 1 0,-1-2-2 0,4 0 0 16,1-2 3-16,0 1 0 0,3-6-1 0,1 2 0 16,0-4 3-16,4 1 1 0,-1-2-4 0,0-2 5 15,6 0-2-15,-3-1 0 0,4-1-5 0,2-3 6 16,4 0 2-16,-2-3-3 0,2 2-2 0,1-2 3 15,-2 0-4-15,3 3 0 0,-2-2 0 0,-1 0 3 16,2 2-5-16,-5 2-4 0,1-1-6 0,-3 0-10 0,-4 2-13 16,2 0-11-16,-2-1-4 0,-4 0-54 15,1 0-110-15,-2 1 49 0</inkml:trace>
  <inkml:trace contextRef="#ctx0" brushRef="#br0" timeOffset="161700.45">16738 4507 51 0,'1'-6'47'0,"-1"6"-5"16,1-5-5-16,-1 1 4 0,0 4-7 0,-1-4 4 15,1 4-3-15,0-5-4 0,0 5 4 0,0 0 1 0,-1-5 6 16,1 5 4-16,-4-4-3 0,4 4 2 0,-1-4 8 16,1 4-6-16,-3-4 6 0,3 4-16 0,-2-3 6 15,2 3-15-15,-7-2 1 0,7 2-6 0,0 0-5 16,0 0-9-16,-14 7 6 0,12-1-3 0,-2 4-4 15,-4 6 4-15,0 8 3 0,2 2-4 0,-2-1 0 16,3 6 1-16,-2-3-5 0,1 5 0 0,0-2-2 16,1 0-3-16,2-1 10 0,2 1-19 0,-3-2 9 15,4-1 2-15,-1-2 0 0,4-1 7 0,-3-7-10 16,2 1 8-16,-2 0-4 0,1-2-4 0,2 0-2 16,-3-1 3-16,0-3 2 0,1-1-5 0,-1-2-7 15,0-1 4-15,0 0-5 0,-1-2-4 0,1-1-14 0,0 2-20 16,0-3-5-16,-3 0-9 0,3-1-87 15,0 0-160-15,0-4 71 0</inkml:trace>
  <inkml:trace contextRef="#ctx0" brushRef="#br0" timeOffset="162119.43">16357 4916 65 0,'0'0'65'0,"0"0"-1"0,0 0-8 15,0 0-8-15,0 0-5 0,0 0-2 0,6 14-2 16,-4-9-4-16,0 2-14 0,2-2 6 0,1 5 0 16,1 0-9-16,2-3 3 0,1 2 0 0,1-1-7 15,-1-1 3-15,0 1 1 0,4-1-21 0,-4-3 16 16,1 1-10-16,3 0 7 0,-3-3 2 0,-1 1-3 0,0-1 4 16,3-2 2-16,-6-2 2 0,7 1 7 15,-4-3 2-15,0-1 4 0,-2 0 1 0,3-3-1 0,-2 2-6 16,0 0-1-16,2-3 4 0,-4-3-3 0,2 4-2 15,1-6-2-15,1 2-3 0,-5 0-7 0,3 3 8 16,1-5-6-16,1 1-5 0,-1-1-11 0,-1 2-18 16,-2 1-38-16,3 6-31 0,0-6-59 0,0 4-162 15,1-1 72-15</inkml:trace>
  <inkml:trace contextRef="#ctx0" brushRef="#br0" timeOffset="167156.43">18059 4807 15 0,'0'0'84'0,"0"0"-7"0,0 0-6 0,0 0-17 16,-4-3 6-16,4 3-3 0,0 0-11 0,0 0 3 15,0 0-13-15,0 0 2 0,0 0-12 0,0 0 0 16,0 0-2-16,0 0-10 0,0 0 1 0,0 0 4 15,-2-3 2-15,2 3-7 0,0 0 0 0,0 0-4 16,0 0 1-16,0 0-1 0,0 0 1 0,0 0-7 16,0 0 1-16,0 0 9 0,0 0-8 0,0 0 6 15,0 0-5-15,0 0-1 0,0 0-1 0,0 0 1 16,0 0-1-16,0 0-1 0,0 0 1 0,0 0-5 0,0 0 10 16,0 0-12-16,0 0 1 0,0 0-1 15,0 0 2-15,0 0 6 0,0 0 3 0,0 0 5 16,0 0-12-16,0 0 2 0,0 0-6 0,0 0 0 0,0 0 5 15,0 0 6-15,0 0-13 0,0 0 1 0,0 0 4 16,0 0-1-16,0 0 5 0,11-4-4 0,-6 2-4 16,4 2-3-16,-2-3 9 0,3 2-12 0,0 0 1 15,2-1-12-15,-2 0 0 0,0 0-6 0,0 1-12 16,-1 0-4-16,0 1-9 0,0 0-18 0,-3-2-38 16,2 2-116-16,-3-2 52 0</inkml:trace>
  <inkml:trace contextRef="#ctx0" brushRef="#br0" timeOffset="168761.43">18265 4640 77 0,'0'0'84'16,"0"0"-9"-16,0-5-5 0,0 5-14 0,0 0-5 15,-4-2-3-15,3-3-3 0,1 5-2 0,-3-5-4 16,3 5-8-16,0 0 10 0,-5-3-14 0,5 3 11 16,-5-4-1-16,1 4-14 0,4 0 3 0,-4-7 1 15,-1 5-11-15,1-2 1 0,4 4 4 0,-6-2-13 16,2 0 8-16,4 2-2 0,-5-3-4 0,5 3 1 16,-8 0-2-16,3-1 5 0,5 1-2 0,-10-2-5 15,10 2 2-15,-8-2-14 0,8 2 12 0,-9 0-1 16,9 0 3-16,-12 0-13 0,7 0 5 0,5 0 0 15,-11 4 4-15,1-4-7 0,6 1 1 0,-3-1-4 16,1 3 4-16,0-3 7 0,6 0-6 0,-13 2 1 16,13-2-2-16,-9 1 1 0,5 0 3 0,1 0-1 15,-3 3-4-15,2-1 2 0,-2-1-3 0,3 1 10 16,-3 1-11-16,0 0 3 0,2 0 0 0,-2 1 2 0,1-1 1 16,0 0 0-16,1 0-4 0,0 1 2 15,-1-1 2-15,2-1 0 0,-2 3-12 0,3-2 7 0,-2 0 4 16,0-1 7-16,1 4-7 0,-2-3-8 0,4-1 4 15,-2 4-2-15,-1-4 6 0,2 2-4 16,-2-1 1-16,3 0-1 0,-2 2 4 0,2-1-1 0,1 0 2 16,-3 2-2-16,2-2-1 0,1-1 1 0,-1 3 1 15,-2-1 4-15,3-1-6 0,0 0 2 0,0-1-1 16,-1 1 3-16,2 0-1 0,-2 1-5 0,1-1 1 16,0-1 5-16,0 1 0 0,0-1-5 0,0 1 10 15,0-2-7-15,0 3 0 0,0-3-9 0,0 2 4 16,1 0 4-16,-1 0-4 0,3-2 10 0,-2 0-7 15,-1 3-2-15,1-1-3 0,2-2 6 0,-2 3-2 16,2-1 8-16,-2-2-1 0,3 1-2 0,1 2-4 16,-4-2-2-16,3-1-4 0,1 4 11 0,-1-2-3 15,3-2 0-15,-5 2-3 0,6-1 5 0,-3 1 1 16,0-1 4-16,0 0 0 0,0-3-5 0,-1 2 2 16,4-1-2-16,-3 1-3 0,3-1-3 0,-1 0 8 15,3-3 0-15,1 2 0 0,-1 0 4 0,1-1-4 16,0-1-10-16,0 0 13 0,-1-2-7 0,1 2 3 0,1-1 0 15,-3 0-4-15,-1-1 9 0,-2 3-5 0,3-1 5 16,-4-2 11-16,4 1-3 0,-2-1 4 0,0-2-3 16,1-2 0-16,0 2 1 0,-2-3-8 0,-1 1 6 15,3 0-4-15,-3-2 2 0,-1 1-6 0,1 0 7 16,-3-2-9-16,1 2 4 0,1-2-1 0,0 0 1 16,-2-2-5-16,-1 2-13 0,-1 0 12 0,2 1 0 15,-1-3 1-15,-1 2-1 0,0-1 1 0,-1 0 3 16,1 0-6-16,-3 0-1 0,2 1-9 0,-4 1 9 15,2-1 3-15,-1 0-12 0,2 1 8 0,-3 2-15 16,1 0 9-16,-3-1-5 0,-1 1-9 0,-1 1-6 16,0 1-8-16,-3 2-3 0,3-2-6 0,-4 2-6 15,-1 1-5-15,0 3-17 0,-1-2-28 0,-3 3-56 16,0 1-165-16,-1-1 74 0</inkml:trace>
  <inkml:trace contextRef="#ctx0" brushRef="#br0" timeOffset="170039.43">18179 5344 18 0,'0'0'53'0,"0"-5"2"16,0 5-2-16,0 0 0 0,0-4 1 0,0 4-3 15,0 0-3-15,0 0-2 0,0-4 1 0,0 4-6 16,0 0-6-16,0-5-5 0,0 5 2 0,-4-6-4 16,4 6-5-16,0-3 1 0,0 3-1 0,-1-4-5 15,1 4-2-15,-4-5 7 0,4 5-11 0,-3-1 4 16,3 1 2-16,0 0-6 0,-2-4-1 0,2 4 4 16,0 0-9-16,-5-3 1 0,5 3-3 0,-6-2 2 0,6 2-3 15,0 0 2-15,0 0-2 0,0 0 0 0,-12 0-2 16,12 0 0-16,0 0-2 0,-9 4 3 15,7-2-8-15,-2 1 5 0,-1-2-4 0,2 1 5 0,-2 1-1 16,1 1-2-16,-2-1 3 0,1 1 2 0,1-2 0 16,-3 1-4-16,4 2 2 0,-4-3 0 15,1 2-5-15,-2 2 7 0,3-3-4 0,0 1 1 0,0 1 4 16,-3 1-3-16,2-1 1 0,-2 1-2 0,4 1 1 16,-1-1-6-16,0 1 5 0,0 1-2 0,1 0 2 15,3 2-1-15,-3 0-1 0,0 0 2 0,4-1-5 16,0 0 4-16,-1 2-2 0,1-2 4 0,0 2 3 15,0 0 0-15,1-1 0 0,-1-3-9 0,3 0 9 0,-1-1-5 16,1 1-1-16,1 0 3 0,0-2 1 0,-2-1 0 16,3-1 1-16,3-1 0 0,-2 1 0 15,2 0 2-15,2-5-8 0,0 0 7 0,3 0 1 0,1-4-1 16,-2 1-6-16,6-3 10 0,-4 0-14 0,2-1 10 16,-3 0 4-16,1-2-1 0,-5 4-6 0,1-5 3 15,-1 0-2-15,3-1-3 0,-6-1 10 0,2 5-1 16,-3-2 10-16,-4 0-3 0,4 1-9 0,-2-2-1 15,-2 3-2-15,2-3-1 0,-3 0 4 0,1 1 1 16,-1-1-1-16,-1 3 2 0,-2-1-6 0,3 1-1 16,-1-2 1-16,-2 5-2 0,2 0 1 0,-3-3 4 15,0 4-5-15,2-4 0 0,-3 4 1 0,2 0-6 16,-1-1 6-16,2 2-20 0,-2 0-14 0,-3 1-3 0,1 1-14 16,-2 2-10-16,2-1-66 0,-2 2-137 15,-6 1 61-15</inkml:trace>
  <inkml:trace contextRef="#ctx0" brushRef="#br0" timeOffset="170957.43">17919 5793 39 0,'0'0'53'0,"-8"4"-18"0,7 1 3 0,-1 1-4 16,-2-1-4-16,1 1-7 0,0 2 3 0,-2 0-3 15,3 2-4-15,-2-1-1 0,2 3 9 0,0 0 1 16,-1 1 4-16,2-1-5 0,0 5 1 0,1-3 2 16,1-1-10-16,1 0 3 0,2 2 0 0,0 0-3 15,1-3 3-15,0-2-9 0,0 2 6 0,2-3-4 0,-2-1 2 16,0-1-4-16,5-2-2 0,-5 1-2 0,3-2 7 15,-1-3 3-15,5-1 4 0,-2-4 1 0,2 1 7 16,1-4 9-16,2-2-6 0,-5 4-6 0,2-5 1 16,-1-1-2-16,-2 0-6 0,-2 2-3 0,-1-3 4 15,1 2-6-15,-3-2-1 0,0 0 5 0,-1 2-1 16,-1-2-4-16,0 2 5 0,-4 1 3 0,2-2-2 16,-2 2 1-16,1 2-7 0,-3-3-2 0,-1 4-2 15,1 0-5-15,-4-1-3 0,0 0-5 0,1 3-12 0,-3 0-12 16,-2 0-20-16,3 2-9 0,-6 3-17 15,2-2-16-15,-6 2-81 0,1-1-181 0,-3 0 80 16</inkml:trace>
  <inkml:trace contextRef="#ctx0" brushRef="#br0" timeOffset="172136.43">15328 5313 77 0,'-2'-4'77'0,"-1"2"-13"0,1-2-7 0,-1-1-4 0,2 2-4 16,-3-1-10-16,4 1-3 0,-4-2-1 0,2 2-5 16,2 3-2-16,-4-6-2 0,1 1 1 0,1 0 5 15,0 0-2-15,0 3-2 0,-1-3-9 0,1-1 7 16,-2 2 9-16,0 2-3 0,0-2-7 0,0-1 3 15,1 2-14-15,-3-1 7 0,1 1-6 0,1 1-2 16,-2-1-2-16,6 3 3 0,-9-2-9 0,4 1-3 0,5 1-2 16,-14 6 2-16,5 0 3 0,0 1-7 15,-2 2 5-15,-1 3-7 0,2 2 9 0,-3 0-6 16,4 1-7-16,0 2 11 0,-1-3-2 0,2 3 5 0,-1-3-8 16,4 1 1-16,-2-6-1 0,2 1 0 0,1 0-1 15,0-1 1-15,1-3-2 0,1 1-1 0,-1-2 2 16,1 2 1-16,0-2 4 0,2-3-5 0,-1 3-1 15,2 0 6-15,-1-5 1 0,3 5-1 0,1-4-4 16,0 2 3-16,2-2-2 0,0-1 1 16,3 1 0-16,2-1-1 0,-2 0 2 0,3-1 3 0,1 1-14 15,1-1 0-15,-1-2 4 0,0 2 1 0,-2 1-4 16,1-3 0-16,-1 2 3 0,-2 0 0 0,1-4 1 16,0 3 0-16,-1-2 3 0,-2 3-6 0,1-2 8 15,-2-1 5-15,-2 0 6 0,0 0-4 0,-1-1 4 16,1 1-2-16,-2-2 6 0,-1 2 4 0,0-1-3 0,-1 1 6 15,0-2-4-15,0 0-7 0,-1 0 0 0,0 0 0 16,-3 1 2-16,1-5-9 0,1 5-3 0,-1 0-1 16,-1 2-2-16,-1-4-17 0,0 2-18 0,1 3-12 15,-1-1-13-15,-1 3-15 0,6 0-56 0,-18 5-142 16,9-2 63-16</inkml:trace>
  <inkml:trace contextRef="#ctx0" brushRef="#br0" timeOffset="173045.43">15683 6161 47 0,'-6'4'45'0,"0"0"-5"16,-1 1-4-16,0 2 3 0,-1 0-8 0,-1 1 2 16,3 3 0-16,-2 2-5 0,-1 1 3 0,4-1-5 15,1 1-2-15,-1 2 0 0,4-3-8 0,-2-3 5 16,3 2-6-16,0 0-3 0,4-2 6 0,-4 0-1 16,4-4 0-16,-3 1-3 0,6-1 4 0,-1-2 2 15,-1-1-3-15,3-2 11 0,2-2-7 0,3 1 6 0,-3-5 2 16,0-1-5-16,3 0 4 0,-3-1-4 15,0-1-4-15,-1 1 4 0,-1 0-6 0,0-1 3 16,-1 1-5-16,-3 1-6 0,0 0 4 0,-1 0-4 0,-1-2 0 16,-1 3-3-16,-1-2 2 0,2-3-2 15,-2 2-4-15,-2 1 1 0,1-2 3 0,-1-1-4 16,-1 0-3-16,-2 1 2 0,0-1-4 0,0 0-15 0,-3 1 5 16,2 1-18-16,-3 2-16 0,-1 0-19 0,-1 0-71 15,-5-2-148-15,-1 5 66 0</inkml:trace>
  <inkml:trace contextRef="#ctx0" brushRef="#br0" timeOffset="176651.45">16517 4988 35 0,'0'0'51'16,"0"0"-7"-16,0 0-7 0,0 0-1 0,0 0-4 16,0 0-8-16,0 0-8 0,0 0 4 0,0 0-11 15,0 0 10-15,0 0-2 0,0 0-6 0,0 0-2 16,0 0 6-16,0 0-5 0,0 0 3 0,0 0-3 0,0 0 7 16,0 0-4-16,0 0 1 0,0 0-15 0,0 0 16 15,0 0-7-15,0 0 2 0,0 0 1 0,0 0-1 16,0 0-3-16,0 0-6 0,0 0 5 15,0 0-5-15,0 0-1 0,0 0-1 0,0 12 4 0,-2-8 0 16,2 1-2-16,0 3-1 0,-1 0 1 0,0 2 1 16,0 0-2-16,1 1-2 0,-3-1 7 15,3 2-6-15,0 0 3 0,-1 0-3 0,2-3 4 0,-1 1 2 16,0 0-5-16,0 0 0 0,0-1 1 0,0-1 0 16,0 2-3-16,0-2 3 0,3 0 2 0,-3-3-4 15,1 2 1-15,-1-2 3 0,0 0 8 0,-1 0-3 16,2 0-2-16,-2-1 3 0,1 0-1 0,0-4-5 15,-3 7 6-15,3-3 2 0,0-4-11 0,0 0 5 16,0 6 5-16,0-6-3 0,-1 4 3 0,1-4-8 16,0 0-1-16,0 4 5 0,0-4-2 0,0 0 0 15,0 0 1-15,0 0-1 0,0 0-3 0,0 0-13 16,0 0-10-16,0 0-20 0,0 0-57 0,0 0-108 16,0 0 48-16</inkml:trace>
  <inkml:trace contextRef="#ctx0" brushRef="#br0" timeOffset="177038.43">16459 5228 39 0,'3'4'51'0,"-2"4"-6"0,-1-3-3 15,4 4-7-15,-2-2 0 0,2 3-1 0,0-5-3 0,-3 0-3 16,3 2 4-16,0-2-7 0,0 0 11 15,0 1-4-15,1-2-5 0,-1 0-1 0,-2-2-2 16,1 1 4-16,-3-3 6 0,4 5 7 0,-4-5-1 16,1 4 4-16,-1-4-6 0,0 0 1 0,0 0-1 15,9-8-15-15,-5 3 0 0,1 0 6 0,2-5-12 16,-1 3-2-16,-1-5-5 0,1 4-19 0,2-2-12 16,-3-1-13-16,0 2-20 0,-1-4-87 0,-3 3-152 0,4-2 67 15</inkml:trace>
  <inkml:trace contextRef="#ctx0" brushRef="#br0" timeOffset="177397.44">16522 5057 16 0,'0'0'62'0,"0"0"-8"0,0 0-3 0,0 0-12 15,0 6 0-15,0-6-3 0,-1 7-2 0,-2-3-5 0,2 0-1 16,-1 0-3-16,1 2 1 0,0-2-12 0,0-1 3 15,-2 1 0-15,2 0-4 0,1-4 2 0,-3 4-4 16,3 0 3-16,0-4-2 0,-1 3-1 0,1-3-3 16,-1 6-5-16,1-6 2 0,0 0-1 0,-3 4 0 15,3-4 1-15,0 6-1 0,0-2-15 0,-1 0-6 16,1-4-28-16,1 4-43 0,-1 0-94 0,0-4 42 16</inkml:trace>
  <inkml:trace contextRef="#ctx0" brushRef="#br0" timeOffset="180918.44">15379 6465 33 0,'0'0'90'0,"0"0"-7"15,0 0-13-15,0 0-5 0,-7 0-5 0,7 0-6 0,0 0-5 16,0 0-10-16,0 0-2 0,0 0-3 0,0 0-4 16,0 0-2-16,0 0 4 0,0 0-9 0,0 0-2 15,0 0-8-15,0 0-2 0,0 0-4 0,0 0 2 16,0 0 0-16,0 0-4 0,0 0 3 0,0 0-2 16,0 0 2-16,0 0-2 0,0 0 1 0,0 0-8 15,0 0 5-15,0 0-3 0,0 0 1 0,19 0-2 0,-15 1 1 16,-4-1-1-16,9 3 11 0,-3-3-13 15,2 2 7-15,0-2-3 0,4 3-1 0,-2-1-1 16,7-1 3-16,1 1-4 0,0 2 2 0,0-1 4 16,2-3-2-16,3 2-3 0,-1 1 3 0,6 0-3 15,-1-2 3-15,-4 0-4 0,-2-1 5 0,-1 0-4 16,0 2 8-16,-1-2-6 0,-1-2 5 0,0 2-5 0,-4 0-2 16,0-1 2-16,-2-1 3 0,-2-1-6 0,4 1 7 15,-1-2 6-15,0-1-3 0,-2 2 5 0,2-2-2 16,-3 0 0-16,2 0-1 0,-1 0 2 0,-1-1-1 15,-1 1-1-15,1 1-3 0,-3 1 1 0,-3 0-3 16,2 1 0-16,-2 0 5 0,-4 2-4 0,6-3 0 16,-1 3-7-16,-5 0-1 0,0 0-5 0,8-3-9 15,-8 3-2-15,0 0-1 0,0 0-3 0,0 0-4 16,0 0-7-16,5 0 4 0,-5 0-3 0,0 0 1 16,0 0-8-16,0 0-4 0,0 0-11 0,-13 8-67 0,8-8-129 15,0 2 58-15</inkml:trace>
  <inkml:trace contextRef="#ctx0" brushRef="#br0" timeOffset="181875.43">15896 6311 13 0,'0'0'90'0,"0"0"-14"15,0 0-3-15,-8-1-10 0,8 1-2 0,0 0-15 16,0 0-1-16,0 0-5 0,0 0-3 0,0 0 0 16,0 0-8-16,0 0 1 0,0 0-7 0,0 0 7 0,0 0-11 15,0 0 3-15,0 0-3 0,0 0-5 0,0 0 0 16,0 0 4-16,0 0-1 0,0 0-3 15,0 0 10-15,0 0-11 0,0 0-5 0,0 0 3 0,0 0 1 16,0 0-5-16,0 0 4 0,-9 2-5 0,9-2-1 16,-6 2 4-16,6-2-6 0,-7 2 10 15,1-1-11-15,6-1-3 0,0 0 9 0,-6 2 8 0,6-2-5 16,-7 1 5-16,7-1-1 0,0 0 8 0,0 0-7 16,-5 1 0-16,5-1-2 0,0 0-1 0,0 0-4 15,0 0-2-15,0 0 2 0,0 0-1 0,0 0-5 16,-4 0-2-16,4 0 14 0,0 0-10 0,0 0-6 15,0 0 1-15,0 0-3 0,0 0 9 0,0 0-9 0,0 0-1 16,0 0-1-16,0 0 0 0,0 0 0 0,0 0 4 16,13 7 4-16,-9-6-6 0,1 2-1 15,0-1 2-15,0 0 1 0,2 0 6 0,-1 1 0 0,3-3-4 16,1 3 0-16,-2-2 0 0,0 0 0 0,2 1-1 16,1 0-2-16,0-2-2 0,0 0 2 0,-3 0 1 15,3 0 4-15,3 0-3 0,2 3 0 0,-3-2 4 16,-1-1-1-16,2 1-4 0,-5-1 5 0,0 2-1 15,-4-1 3-15,8 0-12 0,-7 0 4 0,1 2 5 16,0-1-5-16,0-1 0 0,-4 0 2 0,3-1 1 16,-3 3-4-16,3-3 3 0,-6 0 2 0,8 2-4 15,-5 0 0-15,-3-2-2 0,5 2 7 0,-2-1 0 16,-1 1-1-16,-2-2-6 0,5 3 6 0,-2-1 1 16,-3-2-7-16,7 4 4 0,-7-4 3 0,2 3-6 15,-2-3 4-15,2 3-3 0,-2-3-1 0,0 0 8 0,0 0-5 16,4 1 0-16,-4-1 0 0,0 0 0 0,0 0-1 15,2 4 4-15,-2-4-6 0,0 0 1 0,0 0 10 16,0 0-7-16,0 0-5 0,0 0 4 0,0 0-5 16,0 0 1-16,0 0 1 0,0 0 12 0,0 0-9 15,-2 6 2-15,2-6-2 0,0 6 0 0,-2-3-6 16,0 3 11-16,0-1 2 0,-3 0-12 0,2 1 6 16,1 1 0-16,-2 0 2 0,-1 2 4 0,0-1-9 15,1 1-1-15,-1-1 5 0,-2 1 6 0,3-2-5 0,1 2-3 16,-3-1-2-16,1 0-5 0,1 1 5 15,0-1 1-15,0 1 2 0,-1 1 0 0,2-4 1 16,-1 0 2-16,3 1-4 0,0 0 3 0,-3-2-2 16,1 0 2-16,-2-2-4 0,0 1 3 0,4-1 2 15,-2 0 5-15,3-3 8 0,-5 4 8 0,5-4 4 16,-4 3 2-16,4-3-1 0,-1 3-3 0,1-3-1 0,-3 2 4 16,3-2-8-16,0 0-3 0,0 0-4 0,0 0 1 15,-10 2-1-15,10-2 0 0,-5 2-1 0,5-2-2 16,-4 1 0-16,4-1-2 0,0 0-3 0,-9 0-2 15,9 0-7-15,0 0-1 0,-10-1 4 0,10 1-3 16,0 0-6-16,-8-4-7 0,7 2-7 0,-3-1-14 16,4 3-18-16,-4-10-16 0,3 5-4 0,-2-5-18 15,2 0-106-15,-1-1-214 0,-1-5 95 0</inkml:trace>
  <inkml:trace contextRef="#ctx0" brushRef="#br0" timeOffset="182679.43">15931 6266 92 0,'0'0'87'0,"0"0"-15"0,0 0-1 0,0 0-8 0,0 0-6 16,0 0-10-16,0 0-1 0,0 0-10 0,4 12-1 15,-2-8-1-15,-1 1-8 0,1 1-2 0,-2 0-1 16,2-1-1-16,-1 3-3 0,0 1-2 0,2 2-2 15,-3-2-2-15,0 3 4 0,1 0 1 0,-1 2-1 16,0 2 5-16,2 2 1 0,-2-3-4 0,0 0-4 16,0 2-3-16,-2-1 6 0,4-1 1 0,-2 1-1 15,1-3-5-15,2 1 1 0,-1 3 14 0,0-4-8 16,-2 0-2-16,3-3 3 0,-2 1-4 0,0 0 3 16,1-1-6-16,0-1 1 0,-2-1 0 0,0-3-2 15,4 2-5-15,-4-2-1 0,0-1 9 0,0 0-7 16,0-4-2-16,1 4 3 0,-1-4 4 0,0 6-3 15,0-6 1-15,2 4 14 0,-2-4-9 0,0 0-2 16,0 0-2-16,0 0-4 0,0 0 2 0,0 0-3 0,0 0 1 16,0 0-4-16,7-12 4 0,-3 10-7 15,-4 2 4-15,5-6-2 0,-4 4 6 0,-1 2-6 0,3-3-3 16,-3 3 2-16,0 0-6 0,3-2 5 0,-3 2 0 16,0 0 2-16,0 0-1 0,2-4-2 15,-2 4-2-15,0 0 6 0,0 0 4 0,0 0-8 0,0 0-3 16,0 0 4-16,0 0-3 0,0 0 8 0,0 0-9 15,0 0 2-15,0 0-3 0,0 0 1 0,0 0-4 16,0 0 2-16,0 0-2 0,0 0 6 0,0 0-2 16,0 0-2-16,0 0 5 0,0 0-4 0,0 0-2 15,4-3-1-15,-4 3 6 0,0 0 3 0,9-1 0 16,-4-1-2-16,-5 2 2 0,9-2-4 0,0-2-2 16,1 1 6-16,-2-2 0 0,2-2 5 0,-1 1-13 15,1-2 4-15,2 0 3 0,0-2 2 0,1-2-5 0,-1 0 2 16,-2 2-4-16,2-3 3 0,1 0 0 0,-2 0-2 15,0 0 1-15,-1 0-1 0,-2 5 4 16,1 0-8-16,-4 2 6 0,-1 1-7 0,5 0 2 0,-8 1 3 16,3 2-17-16,-3-1-4 0,3 1 5 0,-4 2-9 15,7-2 3-15,-7 2-2 0,0 0 12 0,0 0-10 16,7-1-9-16,-7 1 5 0,0 0-4 0,0 0-4 16,0 0-4-16,0 0-4 0,0 0-1 0,0 0-4 15,0 0-6-15,0 0-18 0,0 0-64 0,0 0-149 0,0 0 65 16</inkml:trace>
  <inkml:trace contextRef="#ctx0" brushRef="#br0" timeOffset="183189.43">15947 6404 42 0,'0'0'82'0,"0"0"-3"0,0 0 2 16,0 0 0-16,0 0-3 0,0 0-6 0,0 0 1 15,0 0-3-15,0 0-5 0,0 0 3 0,0 0-12 0,0 0-3 16,0 0-5-16,0 0-5 0,0 0-7 15,-4-12-3-15,4 12-6 0,0 0-5 0,0 0 1 0,0 0-2 16,0 0-2-16,1-5-2 0,-1 5-3 16,0 0-4-16,4-3 7 0,-4 3-4 0,8-2-3 15,-6-1-3-15,2 0 2 0,-4 3 2 0,7-1-9 0,-5-2-3 16,-2 3 5-16,9-2 0 0,-4 2-4 0,-5 0 1 16,9 0 4-16,-2 0-6 0,4 0 2 0,0 1 3 15,1 3-8-15,3 0 5 0,-2 1 2 0,6 2 2 16,-7-2-9-16,2 2 0 0,0 1 6 0,1-3-1 15,-1 6-5-15,-3-6 5 0,1 1 6 0,-3-1-7 16,-4-1 3-16,1 1-9 0,0-3 6 0,-2 1-1 0,-2 0 2 16,2-2 15-16,-4-1 9 0,5 3 8 15,-5-3-3-15,0 0-1 0,0 0-4 0,0 0 1 16,0 0-4-16,0 0 0 0,-11 3-11 0,4 0 1 0,-3 1 2 16,-3 4 0-16,-2 1-7 0,0 3-9 0,-7 2-19 15,-5 5-12-15,3 1-15 0,1 2-31 0,-2-2-32 16,-1 2-105-16,1-1-233 0,3-1 103 0</inkml:trace>
  <inkml:trace contextRef="#ctx0" brushRef="#br0" timeOffset="188523.43">11041 5063 98 0,'0'-5'143'15,"0"-1"-9"-15,-1 0-5 0,1 0-3 0,-3 0-9 0,3 1-5 16,-1-2-9-16,1 2-8 0,0-3-1 0,-4 3-4 16,3-1 0-16,1 1-2 0,0 3-4 0,-4-4-11 15,3 0-4-15,-3 2-8 0,0 0-8 0,3 2-5 16,-3 0-8-16,-2-2-3 0,-1 3-5 0,7 1-6 15,-10 0 0-15,4 1-7 0,-1 4-1 0,-3-2-3 16,0 4-3-16,-2 1 3 0,-2-1-6 0,0 4 1 16,0 2-1-16,1-3 2 0,1 0-5 0,4 2-1 15,-2 0-4-15,0 2 2 0,3-3-1 0,-2 3-1 16,4-2 1-16,1 0-3 0,-2 0 1 0,2-1-1 16,3 2 2-16,-3 0 3 0,4 3-4 0,0-6 2 15,0 2-3-15,1 0 2 0,3-2-1 0,0-1 1 16,1 1 0-16,-1-3 0 0,2 1 1 0,1 0 0 0,2 0 3 15,1-3-3-15,3-2 0 0,4-1 3 0,-2 0-4 16,2-4 3-16,1 0 0 0,3-1 1 0,-1-2-2 16,-2 1 2-16,1-1 0 0,-1-3 2 0,-1 1-3 15,-2-2 0-15,-2 4 1 0,-4-3-3 0,2 0-1 16,-2-1 4-16,-2 0-2 0,-1-3 2 0,-1 3 2 16,-1-4-4-16,-2 3 0 0,-2-3-1 0,2 0 3 15,-4 0-4-15,0 1 0 0,-2-1-3 0,-5-2 5 16,2 1-2-16,-5 1 1 0,1 0-1 0,-1 1-1 15,3 3 9-15,-2 0-1 0,0 1-2 0,1 2 1 16,-8 0-1-16,5 0-6 0,-4 5-1 0,4-2 2 16,1 0-8-16,1 3-9 0,-2 0-15 0,3 1-17 15,-2 1-5-15,2 1-29 0,0-2-10 0,2 4-12 16,3-2-23-16,-3 0-21 0,2 0-111 0,5-2-280 16,-2 2 125-16</inkml:trace>
  <inkml:trace contextRef="#ctx0" brushRef="#br0" timeOffset="188989.43">11170 5092 8 0,'3'3'115'0,"-1"4"-18"0,0-2-8 0,0 1-10 16,0 2 1-16,0-1-9 0,2 3-10 0,-3-1 0 16,2 2-15-16,-1-1 6 0,0 1-15 0,0 1 16 15,1-2-21-15,-1 0 11 0,2 0-8 0,-3 0-12 16,2-4 6-16,-2 2 1 0,1 0-5 0,0-2-4 0,0 1 7 15,1-2-6-15,-3-2-2 0,0-3 1 0,1 5 14 16,-1-5 6-16,2 4 14 0,-2-4 13 0,2 2 16 16,-2-2-5-16,0 0-6 0,0 0-8 0,5-11-12 15,-1 4 0-15,-4-1-8 0,4 1-5 0,0-3-6 16,-3 1-13-16,4 1 7 0,-1-1-1 0,1 0-2 16,-1 1 0-16,4-1-6 0,-2 3-5 0,-1-4-4 15,4 3 0-15,0-2 3 0,2 3-4 0,0-1 1 16,-1 3-4-16,1-1-3 0,0-1-10 0,-1 2-9 15,1 2-9-15,-2-1-9 0,-1 3-14 0,2 0-11 16,-5 0-11-16,2 0-17 0,-1 0-7 0,-1 0-10 16,4 3-23-16,-5-2-115 0,-1 2-263 0,0 0 117 15</inkml:trace>
  <inkml:trace contextRef="#ctx0" brushRef="#br0" timeOffset="189600.44">11505 5128 112 0,'0'0'138'15,"0"0"-11"-15,0 0-12 0,-4-2-17 0,4 2-6 16,0 0-10-16,0 0-15 0,0 0-13 0,0 0 1 16,0 0-7-16,-6 8 2 0,3-6-7 0,-3 3-9 15,2 1-3-15,-1 4 5 0,-3-3-5 0,2 2-1 16,-3 0-1-16,0 0-2 0,-3 4-3 0,4-1-12 15,1-3 7-15,1 1-2 0,-1 0-3 0,2-1 3 16,-1 1 0-16,2 0-5 0,0-1-3 0,4-1-3 16,-1-6 6-16,2 2 4 0,1 2-5 0,1-4-1 15,1 0-2-15,4-2 6 0,-8 0 1 0,17-5 1 16,-5-2-1-16,-2 0-2 0,2-2-5 0,-1 1 4 0,1-4-2 16,-3 2-7-16,0 1 1 0,-4-2-4 15,0 2 4-15,-1 0-2 0,0 2 0 0,0-1 3 0,-3 2-1 16,3 1 1-16,-4 1 0 0,1-1-1 0,-1 1-5 15,1 0 6-15,-1 4-4 0,1-4 3 0,-1 4-8 16,0-6-1-16,0 6 5 0,0 0 1 0,0 0-6 16,0 0 0-16,0 0 0 0,0 0-3 0,0 0 1 15,0 0 3-15,6 10-3 0,-5-6 5 0,1 0 1 16,1 1-6-16,0 0 3 0,1 1 4 0,-2 1-2 16,3 2 2-16,-1 1 2 0,0 0-10 0,0-1 5 15,-2 1 5-15,5 5 1 0,-6-2-7 0,1 0 6 16,1 4-1-16,1-2 3 0,-3 2 5 0,-1-5-5 15,0 2 5-15,1 1 1 0,-1-2-3 0,-1 3 14 16,-3 1-2-16,2-5 1 0,-1-1-6 0,-1 1 0 16,0-1 3-16,1 0 2 0,-3 1-10 0,1-3 11 15,-3 0 5-15,1-1-1 0,-2 1 3 0,-1-4 3 16,0 2-4-16,-2-2 0 0,-2-2 5 0,4 1 1 16,-2-2 9-16,-3-3-2 0,3 1 3 0,-1 0-5 15,2-3-3-15,-3 2-3 0,4-1-3 0,0-3-3 0,-2 3 1 16,6-1-6-16,-1-1-6 0,1 1-14 0,-3 1-15 15,4-2-21-15,-1 0-23 0,2 0-22 0,0 1-35 16,3-4-53-16,2 0-142 0,0 1-336 0,3-3 149 16</inkml:trace>
  <inkml:trace contextRef="#ctx0" brushRef="#br0" timeOffset="190377.43">11717 5162 87 0,'0'0'124'0,"0"0"-21"0,0 0-9 0,0 0-10 15,0 0-9-15,-9 0-7 0,9 0-11 0,0 0 2 0,-10 0-8 16,10 0-3-16,-8 3-6 0,6-1-6 0,-6 1-1 15,-1-1 4-15,3 2-10 0,-4-1 10 0,1 2-9 16,-1-3 5-16,-1 6 4 0,1-3-2 0,0 0-15 16,1 0 6-16,0 2 1 0,0-2-2 0,0 2-10 15,4-2 0-15,-2 2-3 0,4-1 1 0,-4 1-2 16,6-1-1-16,0-2 0 0,0 2-1 0,1-4 2 16,1 3-3-16,3-1 0 0,2 1 3 0,-1-2-4 15,3-3-2-15,2-3-4 0,1-1 5 0,0 2 3 0,4-2-6 16,2 0-5-16,-5-3-3 0,1 2 2 15,-4 0 1-15,3 0 0 0,-1-2 1 0,1 3-9 16,-2 1 2-16,-1-4 1 0,-4 4-1 0,4 1 6 0,-4 0-6 16,0-1 3-16,0 1-1 0,-4-1 1 0,2 1 5 15,-3 2-10-15,6-3 7 0,-6 3-3 16,5-1-3-16,-5 1 3 0,0 0 1 0,0 0-1 0,0 0 1 16,0 0-1-16,11 2-5 0,-11-2 5 0,4 2 2 15,-4-2-3-15,2 3 5 0,-2-3 9 0,7 4-2 16,-4-3 7-16,2 3-5 0,-2-2-4 0,1 2 2 15,-3 2-6-15,3-4 5 0,-1 2-3 0,-1 0 2 16,1-2 1-16,1 1-1 0,-1 0 1 0,1 1-1 0,-1-2 7 16,-3-2-7-16,2 3 0 0,-2-3-1 15,5 4 15-15,-5-4 12 0,0 0 13 0,8-2 0 16,-8 2 4-16,10-3 3 0,-5-1-10 0,0 0 5 0,3 0-7 16,-1-3-5-16,0 1 2 0,2-1-6 0,-4 2-3 15,4 1-5-15,1 0-7 0,-3-1 0 0,-1 5-6 16,-2-2-1-16,5 1-6 0,-9 1 3 0,10 1 2 15,-3 3-3-15,-2-1-6 0,1 1 4 0,3 1 4 16,-3 2-3-16,2 1 0 0,-3-2 0 0,4 2-1 16,-3 0 2-16,1 1-1 0,-2-4-7 0,3-1 4 15,-5 1 3-15,1-2 3 0,0 0-3 0,-1 1 2 16,-1-2 11-16,2 1 12 0,-4-3 0 0,0 0-8 16,10-8 0-16,-9 4-2 0,3-5-4 0,0 1 1 15,-4 3 0-15,4-4 0 0,-3-1-5 0,1 5 2 16,-1-5-6-16,0 3-1 0,-1-2 0 0,0 4-4 15,0-2-5-15,0 2-7 0,-1-2-3 0,2 2-5 0,-2 2-14 16,1-4-13-16,0 7-12 0,-1-7-19 0,-2 2-11 16,3-1-9-16,0 1-19 0,-4-2-12 15,2 1-39-15,-1 1-86 0,-4-6-274 0,1 2 122 0</inkml:trace>
  <inkml:trace contextRef="#ctx0" brushRef="#br0" timeOffset="190567.43">11888 4974 24 0,'0'0'220'0,"0"0"-17"0,0 0-23 0,0 0-17 16,0 0-16-16,0 0-21 0,0 0-11 0,0 0-22 15,0 0-21-15,0 0-33 0,17 2-31 0,-8 0-38 16,1 3-41-16,-1-2-145 0,2 2-232 0,0-3 104 0</inkml:trace>
  <inkml:trace contextRef="#ctx0" brushRef="#br0" timeOffset="191375.43">12104 5184 64 0,'0'0'179'0,"0"0"-20"0,0 0-16 0,0 0-9 0,0 0-19 16,8 0-12-16,-8 0-7 0,0 0-11 0,0 0-14 16,13-3-7-16,-13 3-4 0,0 0-6 0,10-2-5 15,-10 2-9-15,0 0 1 0,4-2-3 0,-4 2-5 0,0 0-4 16,0 0-8-16,0 0 5 0,0 0 2 16,5 4-10-16,-5-4 2 0,0 0-6 0,0 0 4 15,0 0-6-15,0 0-1 0,5 1-5 0,-5-1 7 0,0 0-6 16,0 0 1-16,0 0-3 0,7 2-1 15,-7-2 3-15,0 0-3 0,0 0 3 0,0 0 0 0,0 0 4 16,0 0 3-16,0 0 5 0,7-3 7 0,-7 3 0 16,0 0-6-16,0 0-1 0,0 0-3 0,0 0-5 15,0 0-1-15,0 0 2 0,7 0-2 0,-7 0-3 16,6 3 0-16,-1-3-2 0,-1 2-1 0,3 1-5 16,0 0 2-16,-1 1 4 0,0 1-4 0,0 0-4 15,0-2 2-15,-1 4 0 0,0-3-3 0,-1 0-2 16,-1 0 4-16,1 0 4 0,-2 2 2 0,0-3-8 15,0 1 7-15,1-2-2 0,-3-2-3 0,2 6-2 16,-2-6 3-16,0 4-2 0,0-4 0 0,1 4 2 16,-1-4 0-16,2 5 0 0,-2 0-3 0,1-2 1 0,-1 2-11 15,3 1 1-15,-1 0 4 0,1-2 0 16,3 3 0-16,-2-1-2 0,3 3 4 0,1-2-6 16,-1-2 3-16,-1 0 4 0,0 0 0 0,2 0 5 0,-4 0-7 15,1 2 6-15,0-2 1 0,-1 0-4 0,1-1 2 16,-4 1 4-16,3 0-8 0,-1-2 5 15,-2 1 1-15,-1 0-1 0,1 0-2 0,-1 0 2 0,0-4 2 16,-1 8 0-16,-3-4-1 0,4 1 2 0,-1-2-1 16,-2-1 3-16,3-2 3 0,-1 5-1 0,-4-3-1 15,5-2-2-15,0 0 1 0,0 0-2 0,-12-7 7 16,10 3 1-16,-2-4 4 0,0-1 0 0,2-1 12 16,0-6 2-16,1 0-6 0,1-1 0 0,1-4-7 15,3 4 1-15,4-8-5 0,-6 8-2 0,6 1 1 0,-4-1-3 16,5 7-6-16,-3 0-2 0,2 1 5 15,1 1-2-15,1 1-1 0,-1 2-3 0,-2 2 4 16,0 0-6-16,1 0 1 0,-1 3 4 0,-7 0-8 0,11 0 4 16,-5 2-6-16,-1-1 3 0,-5-1-2 0,7 4 1 15,-4 0 1-15,-1-1 1 0,-1-1 0 16,2 2-2-16,-3 0 7 0,-2 1 12 0,1 0-1 0,-2 0-3 16,3 2 0-16,-1-3 1 0,0 1-4 0,0 3 1 15,-1 0-1-15,2 0 5 0,2 2-4 0,-1 0 2 16,-1 0-4-16,2-1 8 0,2 0-3 0,0 1 0 15,4-3 0-15,-2 3 2 0,3-3-2 0,-1-1 3 16,6-2-2-16,-1-1-1 0,1-1 4 0,2 0-5 16,3-4-14-16,2 2-31 0,-8-2-34 0,-2-3-64 15,1 0-182-15,-3-3-344 0,-2-1 153 0</inkml:trace>
  <inkml:trace contextRef="#ctx0" brushRef="#br0" timeOffset="192397.45">13042 4700 53 0,'0'0'147'16,"-1"-5"-16"-16,0 1-12 0,1 4-8 0,-4-3-7 16,4 3-15-16,0 0 1 0,0-4-14 0,0 4-8 0,0 0-6 15,0 0-12-15,0 0-8 0,0 0-6 0,0 0-1 16,0 0-6-16,0 0-2 0,0 0-7 15,0 13-15-15,0-5 14 0,0 0-2 0,0 1 2 0,-1 3-2 16,-3 4 5-16,0 0 0 0,-1 2-2 0,-3 7-3 16,-2 1 3-16,5 1 4 0,-3 1 2 15,-1 1 4-15,-1 1 5 0,2 4-4 0,-1-3 1 0,2 0-2 16,-3 2 2-16,3 1-8 0,-2 1 5 0,2 2 3 16,2-2-1-16,-1 0-2 0,1-1-3 0,1-2-2 15,-1-3-1-15,0 2 1 0,0-2-2 0,0 3-1 16,0-8 1-16,1 3 2 0,-1-3-5 0,-1 1 4 15,0-7-1-15,0-1-3 0,2-1-1 0,-1 0-1 16,1-7-3-16,2 3-5 0,-3-4 0 0,2 1 0 0,2-4 2 16,-2 1 3-16,2-2-6 0,0-1 4 15,-2 1-17-15,3-4-5 0,0 3-18 0,0-3-12 16,0 0-27-16,0 0-55 0,0 0-207 0,8-14-355 0,-1 3 157 16</inkml:trace>
  <inkml:trace contextRef="#ctx0" brushRef="#br0" timeOffset="193002.44">13180 4986 106 0,'-1'6'102'16,"1"5"-4"-16,0 0-9 0,0 4-17 0,0-3 9 0,0 6-15 16,0-2 4-16,0 4 6 0,0 1-5 0,0-1-5 15,0-2-11-15,0 0-1 0,0 0-5 0,1 0-1 16,2-2-5-16,-3 2-4 0,0-6-1 0,0 1-3 15,0-1-4-15,1 0-2 0,-1-3-7 0,0 0 1 16,0 0-6-16,0-1 4 0,0-2-6 0,0-2 2 16,0 0 2-16,0 0 1 0,0-4 8 0,0 5 4 15,0-5 1-15,0 0-4 0,0 0 1 0,0 0-12 16,0 0-6-16,-1-18-5 0,-2 7 0 0,3-1-11 16,0-1 4-16,-1-3 2 0,1-1 5 0,0-3-6 15,-4 3-3-15,2-1-7 0,-1-3 2 0,-1 2-1 16,2-1 0-16,-1 2 3 0,-2 0 2 0,3 2 2 15,2-1-2-15,-2 5 10 0,1 0 4 0,2 3 5 16,1 1-1-16,0 0 0 0,4-3-8 0,2 3 3 0,1 1-4 16,0-1 1-16,2 4-2 0,1 1 2 15,1 0-4-15,-3 1-6 0,-1 3 9 0,4 0-6 16,-7 2 2-16,2 0-6 0,0 1 6 0,0 4-2 0,-4-4-2 16,1 6-6-16,-2-2 7 0,-2 3 3 0,0-1 4 15,-2 1-1-15,0 0 8 0,-4-1 2 0,1 0 4 16,1-2 1-16,1 0 1 0,-2-3 1 0,-1 2-2 15,1-2-3-15,0-1-1 0,2 1-1 0,-2 1-1 16,0-1 1-16,0-1-1 0,-1 1-21 0,0 2-25 16,1-5-17-16,3 6-30 0,-3-5-28 0,0 3-48 15,-1-1-101-15,1 0-277 0,-2 0 123 0</inkml:trace>
  <inkml:trace contextRef="#ctx0" brushRef="#br0" timeOffset="193471.43">13423 5015 64 0,'0'0'166'0,"0"0"-12"0,0 0-13 15,0 0-10-15,4-5-10 0,-4 5-19 0,0 0 1 0,0 0-9 16,0 0-9-16,0 0-3 0,0 0-11 0,0 0 0 16,0 0-1-16,0 0-6 0,0 0-7 0,0 0-2 15,0 0-6-15,0 0-3 0,0 0-2 0,0 0-4 16,0 0-6-16,0 0-1 0,0 0-7 0,0 0 2 16,0 0-10-16,0 0 2 0,0 0-8 0,0 0-3 15,0 0 1-15,0 0-6 0,0 0 3 0,0 0-1 16,0 0 0-16,-4 14 1 0,4-14-7 0,4 7 4 15,-4-3 0-15,0 0-1 0,4 2 1 0,-2 0 0 16,1 2-2-16,-2-1-1 0,-1 5 2 0,4-2-1 16,0 2 4-16,0 0 6 0,-3 0-6 0,3 5-4 15,0 0 6-15,0-2-2 0,-2 1 0 0,2-1-1 16,0 1 1-16,-2-5-5 0,1 3 5 0,-2-5-1 0,2 1 0 16,-2 0 0-16,-1-3 0 0,1 3 1 0,-1-8-2 15,2 7 0-15,-2-3 0 0,0-4 3 0,0 2 1 16,-2 0-9-16,2-4-13 0,2 6-10 0,-2-6-25 15,1 3-22-15,-1-3-25 0,0 0-32 0,1 4-33 16,-1-4-111-16,1 3-295 0,-1-3 131 0</inkml:trace>
  <inkml:trace contextRef="#ctx0" brushRef="#br0" timeOffset="194351.43">13752 5174 126 0,'0'0'172'0,"-3"-4"-9"0,0 1-12 15,3 3-12-15,-5-5-9 0,5 5-13 0,-7-3-15 0,3 2-16 16,4 1-8-16,-13 0-11 0,13 0-6 15,-8 1-3-15,2 2-8 0,1 2-2 0,0-2-8 0,-3 3-6 16,-1 0-6-16,3-2-1 0,1 4-4 0,-3-1-3 16,3 1 2-16,-4-1-5 0,5 2 0 15,-1-1-6-15,1 0 2 0,0-2 2 0,0 1-3 0,1 0-5 16,1-2 2-16,-3 0-2 0,4-2-9 0,1 1 8 16,-3-1-2-16,3 2 4 0,0-5 0 0,3 5-3 15,-3-5 1-15,0 0 1 0,6 0-2 0,-6 0 7 16,0 0-7-16,13-8-2 0,-5 4 4 0,-2-1-15 15,4 0 9-15,1-1 2 0,-5 2-4 0,2 2 0 16,-2-2-4-16,0 3 0 0,1-4 8 0,-2 3-4 0,3 2 1 16,-2-4-4-16,0 3 3 0,1-1 0 15,-2 1 0-15,2 1-5 0,0-1 6 0,-7 1-1 16,9-1-3-16,-3 2 4 0,-6-1-4 0,10 0 1 0,-4 0 3 16,-6 0 1-16,9 1-1 0,-4-1-2 0,-5 0 4 15,9 1-8-15,-4 1 4 0,-5-2-2 0,7 0 5 16,-4 1-5-16,-3-1-6 0,6 1-4 0,-6-1 14 15,5 3-2-15,-5-3-2 0,4 2 3 0,-3 3-4 16,2-3 6-16,-3-2-6 0,1 5 5 0,-1-5-1 16,0 4 3-16,3 0-4 0,-3-4 2 0,1 4-1 15,-1-4 2-15,0 0-2 0,0 3 10 0,0-3 5 16,0 0 17-16,0 0 3 0,0 0-3 0,0 0 9 16,0 0-8-16,0 0-5 0,9-11-5 0,-5 7 2 15,1-1-3-15,4-2 0 0,-4 1-5 0,4 0-4 16,4-1 1-16,-4 2-5 0,-4-2-4 0,4 5 5 15,0-3 0-15,-3 2-5 0,1 0-1 0,-1 2-1 16,2 0-1-16,-2 1-2 0,1 0 1 0,-7 0 0 0,12 3-4 16,-7 0 1-16,2 1 2 0,-2 1-2 15,0 0 2-15,0 2-1 0,1 2 2 0,-2-1-11 16,1 1 0-16,-1 1-4 0,1 0 2 0,-2-5-2 0,0 2 2 16,-1-2 0-16,0-4-1 0,1 4-2 0,0 0 2 15,-3-2 7-15,0-3 1 0,2 3 4 0,-2-3 3 16,4 1 8-16,-4-1 2 0,0 0 2 0,0 0-1 15,0 0 0-15,0 0-2 0,7-6-2 0,-5 1 1 16,3-1-4-16,0 2-2 0,0-3-2 0,3 0 4 16,1 2-4-16,0-1-2 0,0 2-2 0,0-1 4 15,0 0-3-15,1 2 1 0,-2 2-2 0,1-2 0 16,-1 2 1-16,1 1 0 0,0 0-2 0,2-1 0 16,-5 2 1-16,0 0 0 0,1-1 4 0,-2 3-4 15,2-1-3-15,-1 1 1 0,-2 1-2 0,-1-1-2 16,1 1 6-16,0-1-5 0,-3 2-4 0,2-3-10 15,-3-2 1-15,6 4-9 0,-6 1-10 0,0 0-14 0,0-5-46 16,-2 6-22-16,-2-4-158 0,4-2-304 0,0 0 135 16</inkml:trace>
  <inkml:trace contextRef="#ctx0" brushRef="#br0" timeOffset="203486.43">14771 5982 105 0,'-2'-4'160'16,"2"4"-14"-16,-4-3-5 0,3-2-10 0,1 5-2 0,-3-6-10 16,3 6-7-16,-1-3-3 0,1 3-6 15,-3-3-8-15,3 3-7 0,0-7-2 0,0 7-6 0,-5-4-9 16,5 4-3-16,-1-1-10 0,-2-3-10 0,-1 1-4 15,2-2-13-15,-7 3-18 0,-3-3-14 0,2 2 2 16,-13-4-10-16,-5 3-5 0,-1-1-8 0,-5 0-2 16,2-3-1-16,-6 4 3 0,-17-3 4 0,-2-1 0 15,3 1 4-15,-1 0 5 0,3 2 2 0,-2-2-14 16,0 2-1-16,2 1 15 0,2 0 5 0,-1-2-2 16,11 3 4-16,1 0 7 0,-1-1-3 0,4 2 2 15,3-1 4-15,4 1-2 0,7 1-4 0,8 1 1 16,3 0-3-16,3 0 4 0,0-2-4 0,8 2 2 15,-5 0-3-15,5 0-5 0,0 0-10 0,0 0-9 16,26 2-12-16,-12-1-15 0,6 1-23 0,1 1-17 0,-2-2-23 16,-3 2-113-16,-3 1-246 0,-3-3 109 0</inkml:trace>
  <inkml:trace contextRef="#ctx0" brushRef="#br0" timeOffset="203807.43">13522 5695 96 0,'-9'2'134'0,"1"-2"6"0,0 0-4 0,1 0 0 0,7 0-1 16,-12-2-6-16,12 2-11 0,-6-3-9 15,6 3-12-15,-3-1-10 0,3 1-11 0,3-6-4 0,2 2-11 16,1 3-7-16,1-1-15 0,1 1-18 0,0 1-19 16,1 1-20-16,2 3-18 0,-3 2-22 0,-3 4-19 15,-1 1-14-15,-4 5-16 0,-4 1-103 0,-2 0-226 16,-8 6 100-16</inkml:trace>
  <inkml:trace contextRef="#ctx0" brushRef="#br0" timeOffset="208003.43">15553 6452 99 0,'0'0'98'0,"0"0"-8"16,0 0-9-16,0 0-7 0,0 0-1 0,0 0-13 0,0 0-4 16,0 0 4-16,0 0-15 0,0 0-4 0,0 0-2 15,0 0-2-15,0 0-5 0,-10 2-11 0,10-2 2 16,-8 2-1-16,6-1-1 0,2-1-3 0,-8 0 2 15,8 0-17-15,-6 2 6 0,6-2 1 0,-7 2 2 16,7-2-11-16,-4 3 4 0,4-3 3 0,-3 1 1 16,3-1-6-16,0 0-1 0,0 0-1 0,0 0-2 15,0 0 4-15,-4 2 1 0,4-2-3 0,0 0 3 16,0 0 1-16,0 0-3 0,0 0-4 0,17 2 4 16,-10-1 6-16,7-1-5 0,-4-1-2 0,4-1-1 15,7 1 2-15,-3-1 1 0,2 0 4 0,2 2-3 16,-2-1 3-16,9 1 1 0,1-2 1 0,-2 2-1 15,0-2 4-15,3 2 4 0,0 0 1 0,1 0 1 0,0 0-1 16,1-1 4-16,1-1-5 0,1 2 14 0,-2 0-15 16,-1 0 1-16,-1 2-2 0,1-2-3 0,-5 0-7 15,-6 0 5-15,0 1-2 0,-1-1-1 0,-2 0-1 16,0 2 0-16,-5-2 6 0,1 0-6 0,-3 1 2 16,0-2-4-16,-1 1-1 0,-4 1 0 0,-1-1-1 15,-5 0 2-15,9 0 3 0,-9 0-1 0,7 0 4 16,-7 0-1-16,0 0 9 0,7-1-2 0,-7 1 1 15,0 0-6-15,3-5 0 0,-3 5-4 0,0 0 0 16,1-4-1-16,-1 4-8 0,0 0-11 0,1-5-14 16,-1 5-19-16,-1-5-17 0,1 0-13 0,0 5-17 15,0-7-14-15,0 0-76 0,-1 0-199 0,1 3 88 0</inkml:trace>
  <inkml:trace contextRef="#ctx0" brushRef="#br0" timeOffset="208248.43">16337 6333 46 0,'0'0'80'0,"0"0"-1"0,2-5-14 0,-2 5-5 16,0 0-11-16,9-1-3 0,-9 1 4 0,13 1-12 16,-7-1-2-16,6 0-5 0,-5 3-7 0,4-2-1 15,1 1 0-15,-4 0-3 0,1 3-1 0,0-4-5 16,1 5 1-16,-1-1-2 0,0 0 1 0,0 2 4 16,-3-1 2-16,2 0 2 0,1 1-2 0,-4 3-1 15,3-3 8-15,-7 0 1 0,5 1 6 0,-3-2-7 16,1 0-4-16,0 1 0 0,-2-1-1 0,1 0-5 15,-1-1-2-15,-2 2-2 0,0-2 2 0,2 1 0 16,-2-2-2-16,-2 1-4 0,1 0-16 0,1-1-13 16,-4 2-14-16,2-2-22 0,-2-2-37 0,-1 3-60 15,0-1-165-15,-2-1 73 0</inkml:trace>
  <inkml:trace contextRef="#ctx0" brushRef="#br0" timeOffset="-194364.63">17432 9273 90 0,'0'0'115'0,"0"0"-9"0,0 0-12 16,0 0-6-16,0 0-6 0,0 0-18 0,0 0 0 16,0 0 0-16,0 0-6 0,0 0-4 0,0 0-2 15,0 0 1-15,0 0 3 0,0 0-12 0,0 0 3 0,0 0 3 16,0 0-5-16,0 0-5 0,0 0-5 0,0 0 3 15,0 0-3-15,0 0-6 0,0 0-2 0,0 0-2 16,0 0-6-16,0 0-2 0,0 0 1 0,0 0-6 16,0 0 1-16,15-5-6 0,-15 5 3 0,0 0 3 15,0 0-6-15,0 0 5 0,0 0-5 0,0 0-3 16,0 0 0-16,0 0 3 0,0 0 4 0,0 0 2 16,0 0-7-16,0 0 0 0,0 0 5 0,0 0-3 0,0 0 4 15,6 0-5-15,-6 0 3 0,0 0-4 16,0 0-3-16,7-2-1 0,-7 2 1 0,12 0-1 0,-4 2 3 15,4-2 3-15,2 0-6 0,5 1 2 0,0-1-1 16,0 1-2-16,3 0-1 0,0-2 4 0,-1 2-1 16,7-1-3-16,2 2 2 0,-11-1 3 0,9 1 0 15,-1-4-4-15,1 4 5 0,-6-2-6 0,0 0-3 16,-3 0 3-16,0 2 0 0,-5-2-5 0,3-2-1 16,-5 2 3-16,1 0-1 0,-3 0 2 0,-1 0 2 15,-1 0-3-15,-2 0 6 0,-1-2-5 0,2 1 4 16,-5-2-7-16,-2 3 1 0,8-4 0 0,-5 3 0 0,-3 1 4 15,1-5 2-15,1 1 1 0,-2 4-5 16,3-5 5-16,-3 5-3 0,1-4 7 0,-1 4-6 16,0 0-6-16,0-3-10 0,0 3-22 0,0 0-12 0,0-5-22 15,0 5-33-15,0 0-138 0,0 0-261 0,0 0 116 16</inkml:trace>
  <inkml:trace contextRef="#ctx0" brushRef="#br0" timeOffset="-193145.64">17539 9481 7 0,'0'0'82'0,"0"0"-11"16,0 0-3-16,0 0-12 0,0 0 0 0,0 0-2 16,0 0-12-16,-7 1-4 0,7-1 2 0,0 0-5 15,0 0-4-15,0 0 1 0,-6 1-1 0,6-1 1 16,0 0-10-16,0 0-4 0,0 0 6 0,-7 1-9 0,7-1-3 16,0 0 3-16,-7 0 3 0,7 0 1 0,0 0-4 15,0 0 10-15,-9-1-2 0,9 1 9 0,0 0-2 16,0 0-2-16,0 0-1 0,0 0-20 0,0 0 12 15,0 0 1-15,-2 3-1 0,2-3-1 0,0 0 1 16,0 0-3-16,0 0-2 0,0 0 3 0,0 0-7 16,15 2 2-16,-15-2-1 0,0 0 4 0,6 0 0 15,-6 0-5-15,0 0-1 0,8 0 0 0,-8 0 1 0,5 1 0 16,-5-1-5-16,0 0-4 0,0 0 4 16,0 0 1-16,8 0-4 0,-8 0 5 0,5 0-3 15,-1 2 2-15,-4-2 4 0,11 0-2 0,-2 0-5 0,3 2 4 16,-1-2 0-16,2 1-2 0,2 1-13 0,2 0 11 15,2-1-3-15,-1 0 3 0,1 2 2 16,0-2 2-16,3 1 0 0,-4 0-7 0,-3-1 0 0,3 0 0 16,1 2 3-16,-3-2 0 0,-2 0-7 0,-3 1 7 15,-3-2-2-15,1 0 0 0,-2-2 3 0,-1 4 2 16,0-4-7-16,-6 2 5 0,9-1-4 0,-9 1 6 16,9-1 2-16,-5-1-4 0,-4 2-2 0,6-2 7 15,-6 2-7-15,5-3 7 0,-1 1-9 0,-4 2 4 16,8-1 0-16,-8 1 0 0,7-2-4 0,-7 2 4 15,8 0-5-15,-3-1 3 0,4 1 1 0,-4 1-5 0,3-1 7 16,-2-1-11-16,2 2 9 0,-8-1-1 0,13-1-9 16,-8 2 10-16,-5-1-3 0,8 0-2 0,-8 0 2 15,0 0 5-15,7-1 0 0,-7 1-7 0,0 0 3 16,0 0 2-16,0 0-5 0,0 0 3 0,0-6 1 16,0 6-1-16,0 0-5 0,0 0 3 0,0 0-7 15,-7-5 17-15,7 5-10 0,0 0 1 0,0 0 1 16,-7 0-2-16,7 0 1 0,0 0 1 0,0 0-4 15,-9 0-10-15,9 0-14 0,-8 2-7 0,8-2-18 16,0 0-15-16,-10 1-41 0,6 0-82 0,4-1-204 16,-6 3 91-16</inkml:trace>
  <inkml:trace contextRef="#ctx0" brushRef="#br0" timeOffset="-191234.64">17860 9171 4 0,'0'0'80'0,"0"0"-7"0,-1-5-7 0,1 5 1 16,0 0-10-16,-2-6-5 0,2 6-8 0,-4-5-1 15,4 5-9-15,-2-2-11 0,2 2 10 0,-3-4-2 16,3 4 0-16,-4-2 1 0,4 2 1 0,-2-4 4 15,2 4-12-15,0 0 5 0,-3-5-6 0,3 5 4 16,0 0 0-16,-2-3-2 0,2 3-1 0,0 0-4 0,0 0 6 16,0 0 2-16,0 0-4 0,0 0-7 0,-4-4 4 15,4 4-4-15,0 0-1 0,0 0 0 16,0 0-3-16,0 0-1 0,0 0 0 0,0 0-4 0,0 0 0 16,0 0-1-16,0 0-4 0,0 0-1 0,0 0-1 15,0 0 3-15,0 0 0 0,0 0-5 0,0 0 5 16,0 0-3-16,0 0-1 0,0 0 5 0,0 0-4 15,0 0-3-15,0 0 1 0,0 0-6 0,0 0 4 16,13 7 5-16,-13-7 4 0,0 0-6 0,5 4-2 16,-3-3 4-16,-2-1 2 0,4 2-3 0,-4-2 2 15,0 0 3-15,0 0-15 0,5 3 6 0,-5-3 7 0,5 4-8 16,-5-4 11-16,5 1-14 0,2-1 9 0,-3 1 5 16,-4-1-15-16,8 4 14 0,-2-2 3 0,-1 2-4 15,1-2 4-15,1 1-1 0,0 0-3 0,2 0-5 16,-4 2 2-16,3-1 0 0,-1 1 1 0,1 0-6 15,-3 2 12-15,3-2-16 0,-3 0 10 0,2 2 5 16,0-4-5-16,-3 2 3 0,4-3-13 0,-4 2 9 16,1-1 1-16,0 1-6 0,-1-1 1 0,-2-2 1 0,1 0 2 15,-2 2 1-15,-1-3-3 0,5 4 4 16,-5-4-9-16,3 1 7 0,-3-1-2 0,0 0 0 16,0 0 4-16,1 4-7 0,-1-4 3 0,0 0 3 0,0 0 0 15,0 0 0-15,0 0-5 0,0 0 7 16,0 0-11-16,0 0 9 0,0 0-6 0,0 0 1 0,0 0 0 15,0 0 0-15,0 0-11 0,0 0 15 0,0 0 1 16,-13 0 3-16,13 0-9 0,-2 4 3 0,2-4-1 16,0 0-1-16,-3 5 0 0,3-5 3 0,0 4 0 15,0-4-1-15,-5 7 0 0,4-2 1 0,-3-3 0 16,3 0-4-16,-3 3 0 0,1 2 4 0,-2-1 5 0,1-1-1 16,-2 3-5-16,-2 0 3 0,-1 1 3 0,2 1-1 15,-5 3 1-15,5-4 0 0,-4 4 0 16,1-3 2-16,4-1-8 0,-1-3 7 0,1 2 0 0,2-3-2 15,-1 2 1-15,3-2-5 0,-1 0 9 0,0-2-7 16,2-1 5-16,-2 3-2 0,3-5-4 0,-3 4 0 16,1-2 8-16,2-2-7 0,-2 4 1 0,2-4-11 15,0 0-29-15,0 4-15 0,0-4-33 0,-2 5-128 16,2-5-229-16,-1 4 102 0</inkml:trace>
  <inkml:trace contextRef="#ctx0" brushRef="#br0" timeOffset="-190122.64">17866 9428 45 0,'0'0'87'0,"0"0"-13"0,0 0 7 15,0 0-7-15,0 0-7 0,0 0-7 16,0 0 6-16,0 0-8 0,-5-2-10 0,5 2 5 15,0 0-5-15,0 0-3 0,0 0-4 0,0 0-3 0,0 0-6 16,0 0-8-16,0 0 5 0,-6-2-10 0,6 2 3 16,0 0-2-16,0 0-6 0,0 0 0 0,-7-1 2 15,7 1-7-15,0 0 2 0,0 0-1 0,0 0-4 16,0 0 6-16,0 0 2 0,0 0-3 0,0 0 1 16,0 0-2-16,0 0-2 0,0 0 4 0,0 0 5 15,0 0 9-15,-6-2-4 0,6 2 3 0,0 0-7 16,0 0 7-16,0 0-4 0,0 0 0 0,0 0 2 0,0 0-1 15,0 0 3-15,0 0-3 0,0 0-7 16,0 0 5-16,0 0-5 0,0 0-3 0,0 0 0 16,0 0 0-16,0 0-1 0,0 0-1 0,0 0-3 0,0 0-1 15,0 0-5-15,0 0 4 0,0 0 0 0,0 0-3 16,0 0 1-16,0 0 1 0,0 0 4 0,8 11-3 16,-8-11 1-16,3 3-6 0,1-2 7 0,0 1 0 15,1 0-2-15,1 1 1 0,1 1-3 0,-2-2 0 16,5 1 2-16,-1-2-1 0,1 1-5 0,-1 0 4 15,4 5 3-15,-4-2-4 0,1-3 0 0,0-1-3 16,-1 6 5-16,2-3 0 0,-4-1-4 0,-3-1-3 16,1-1 0-16,2 3 5 0,-3-1 2 0,-2-1 2 0,3 0-4 15,-5-2-2-15,5 3 2 0,-1-2 0 16,-4-1 1-16,4 2-2 0,-4-2-2 0,4 3 2 0,-4-3 0 16,0 0-1-16,0 0 0 0,0 0 5 0,0 0-5 15,4 1 3-15,-4-1-3 0,0 0 1 0,0 0 0 16,0 0-2-16,0 0 1 0,0 0 2 0,0 0-5 15,0 0 4-15,4 3 0 0,-4-3 3 0,0 0-4 16,0 0 2-16,0 0-4 0,0 0-7 0,0 0 12 16,0 0-3-16,0 0 1 0,0 0 1 0,0 0-4 15,0 0 7-15,0 0-10 0,0 0 6 0,0 0 0 16,0 0-1-16,0 0-1 0,0 0 0 0,0 0 1 0,0 0-2 16,0 0 5-16,0 0-3 0,0 0 0 0,0 0 1 15,0 0 1-15,0 0 4 0,0 0-10 16,0 0 6-16,0 0-5 0,0 0 4 0,0 0 1 0,0 0-2 15,0 0 0-15,0 0 1 0,0 0 0 0,0 0 3 16,-13 1-5-16,13-1 1 0,0 0 0 0,-7 1 4 16,7-1-5-16,-10 3 0 0,5-1-1 0,0 0 3 15,-3 2 2-15,3-2 2 0,-5 5 3 0,1-3-2 16,-4 4-3-16,3-3 7 0,0 4-1 0,-1-2 3 0,0 3-1 16,3-2-1-16,-2 1 2 0,1 0-5 15,1 2-2-15,3-4-2 0,-1 3 5 0,-2-3 3 0,3 0 0 16,1 0-5-16,2-4 2 0,-2 4-4 0,1-3 0 15,1 0 0-15,-1 0 6 0,2-2-1 16,1-2 0-16,-5 5-3 0,5-5-4 0,-3 3-1 0,3-3-24 16,-1 3-25-16,1-3-34 0,0 0-53 0,-6 1-136 15,6-1-293-15,0 0 129 0</inkml:trace>
  <inkml:trace contextRef="#ctx0" brushRef="#br0" timeOffset="-188033.64">11820 9753 91 0,'0'0'103'16,"0"0"-10"-16,0 0-22 0,0-6 6 0,0 6-12 16,0 0-6-16,0 0-7 0,0 0-13 0,0 0-2 15,0 0-12-15,0 0 9 0,0 0-3 0,0 0-7 16,0 0-3-16,0 0-2 0,0 0 6 0,-7 13-5 16,7-11-4-16,-1 3 0 0,0 0 0 0,1 0 7 15,0 4 1-15,-2-4 1 0,2 5 0 0,-1 0-3 16,1-1 2-16,0 1 11 0,-1 2-6 0,1-2 4 0,-2-1-14 15,1 8 12-15,0-7-8 0,-1 0 3 16,1-1-1-16,-1 3-3 0,3 1 3 0,-2-4 1 0,1 1-2 16,-2-2 2-16,2 3-5 0,-2-1 1 0,-1-5 0 15,3 3-5-15,-2-2-2 0,1 1-2 0,-1-2 0 16,2 1 2-16,-1-1-1 0,-2-1 0 0,2-2-5 16,-1 2 1-16,-2 2 4 0,2-4-2 0,0 1-6 15,-1-1 3-15,3-2 1 0,-1 5 0 0,1-5-1 16,0 0-2-16,0 0-14 0,0 0-23 0,0 0-15 15,0 0-21-15,0 0-18 0,0 0-30 0,0 0-110 16,-1-15-240-16,5 8 106 0</inkml:trace>
  <inkml:trace contextRef="#ctx0" brushRef="#br0" timeOffset="-186402.63">11837 9911 8 0,'0'0'70'0,"0"0"9"15,0 0-3-15,0 0-5 0,0 0-2 16,0 0-7-16,0 0 2 0,0 0-3 0,0 0 1 0,0 0-4 15,0 0-6-15,0 0-2 0,0 0-2 0,0 0-9 16,0 0 4-16,0 0-7 0,0 0-3 0,0 0-6 16,0 0-3-16,0 0 2 0,0 0-6 0,-5 1-8 15,5-1 10-15,0 0-7 0,0 0-2 0,0 0 1 16,0 0-6-16,0 0 0 0,0 0 0 0,0 0 2 16,0 0 7-16,0 0-3 0,0 0 8 0,0 0 1 15,13 5 8-15,-7-3-1 0,-6-2 2 0,14-2 0 16,-1 0-5-16,1 2-2 0,-1 0 1 0,5-1 0 0,0 1-10 15,1 1 1-15,0 1-3 0,0-2-1 16,2 2 0-16,0-2 1 0,6 3-6 0,-5-3 3 16,-2 0 0-16,2 2 2 0,0-2-3 0,0 0-2 0,-2 2 3 15,1-1-11-15,-4-2 3 0,1 2 8 0,-1-2-7 16,-2 1 1-16,1 2 2 0,-4-4 0 0,2 3-8 16,3-2 3-16,0 2 3 0,-1-1-5 0,4 1 2 15,0-1 1-15,0-1-3 0,0 1 2 0,1 0 2 16,0-1-1-16,-1 1-3 0,3 0 0 0,-1-2 2 15,-3 2-3-15,3 0 4 0,-2 2-1 0,-2-2 0 16,0-2-2-16,0 5-3 0,-5-2 0 0,0 0 2 0,2 3-1 16,3-4 3-16,-6 1-3 0,7 1 4 0,1-2-6 15,0 0 2-15,2 0-2 0,0 0-3 0,-1 3 6 16,10-5-5-16,-3 4-2 0,0-2-3 0,-1 0-9 16,-4 2 2-16,-1-2-6 0,5 0 1 0,-7 2 3 15,2-2 1-15,-2 1 1 0,1 0 3 0,-1 2-1 16,-2-6-1-16,2 6-5 0,2-6 12 0,0 3-3 15,-3-1 3-15,1 0 6 0,1-1 0 0,-1 0 0 16,-3 2-4-16,2-2 5 0,0 4-2 0,-5-4 6 16,4 2-7-16,-2 2 1 0,0-2 1 0,1 2-1 15,2 1 7-15,-1-2-10 0,-1 3-3 0,-2-3 14 16,-2 0-6-16,6 2 0 0,-2-1 0 0,2-2-2 0,2 0 4 16,-3 3-9-16,5-4 2 0,0 1 7 0,4-2-10 15,-5 2 5-15,0 0 2 0,-1-3-4 0,1 1 3 16,-2 4-4-16,2-4-9 0,1 5-3 0,-5-3 2 15,1 2 9-15,0-2 4 0,-3 0-2 0,-1 3 0 16,3-3 8-16,-5-1-6 0,-1 2 6 0,6-1-8 16,-4-3 3-16,3 5-4 0,2-4 4 0,-1 0 5 15,0 1-3-15,1-2 2 0,3 1 0 0,-5-3 5 0,2 1-3 16,0 1 9-16,0 0-3 0,1-3-8 16,-2 1 7-16,1 2-6 0,2 1 4 0,-3-1-5 15,1-1 1-15,-2 1 3 0,0 3-3 0,-4-1 5 0,1-1 0 16,-2 2-6-16,2 0-3 0,-3 2 7 0,0-4-6 15,-3 4 4-15,-2-1 0 0,0-1-3 16,1 0-12-16,-7 0 14 0,8 0-1 0,-8 0 4 0,5 3 1 16,-5-3 7-16,6 0 3 0,-6 0 6 0,0 0-2 15,0 0 1-15,0 0-2 0,0 0-8 0,0 0 6 16,0 0-7-16,0 0 4 0,0 0-2 0,0 0 1 16,0 0-1-16,0 0 2 0,0 0-4 0,0 0 4 15,0 0-10-15,0 0 0 0,0 0 12 0,0 0-4 16,0 0-8-16,0 0 1 0,0 0 1 0,0 0-5 15,0 0 1-15,0 0 3 0,0 0-2 0,0 0 4 0,0 0-3 16,0 0-3-16,0 0 3 0,0 0-1 0,0 0-7 16,0 0 6-16,0 0 5 0,0 0 0 0,0 0 4 15,0 0 5-15,-19-4-3 0,19 4 9 0,-4-4-4 16,2 0-6-16,2 4-9 0,0 0 8 0,0 0 0 16,0 0-7-16,6-5 4 0,-6 5 2 0,0 0-1 15,2-5-2-15,-2 5 3 0,0 0-1 0,0 0-2 16,0-3-5-16,0 3 2 0,0 0 2 0,0 0 3 15,0-4 5-15,0 4-1 0,0 0 11 0,0 0-3 16,0-7 4-16,0 7 1 0,-4-5-6 0,2 1 7 16,-1 3-1-16,0-3 7 0,2 0 5 0,1 4-4 15,-6-6 0-15,3 3-4 0,3-1 0 0,-5 0-1 0,3 0-8 16,-1 1 0-16,2-3 1 0,0 0-1 0,-1 1-6 16,1-1-1-16,0 0 0 0,-1 2-2 0,1-4 0 15,-1 4-1-15,0-1 0 0,0-1-3 0,0 2 2 16,1 1-3-16,1 3-4 0,-1-8 4 0,1 4 0 15,0 4-4-15,-3-3 2 0,3 3 0 0,0 0-4 16,-2-2-1-16,2 2-4 0,0 0 7 0,0 0-2 16,0 0 0-16,0 0 3 0,5 13-3 0,-3-9 1 0,0-1 0 15,2 3-2-15,-2 2 4 0,2-3-2 16,0 2 0-16,-2-2-3 0,3 3-1 0,-1-1 0 16,-3-2 0-16,2 4-5 0,0-4 2 0,-1 1 1 0,-1 0-2 15,2 0-2-15,-2-1 0 0,1 0 4 0,0 1-4 16,-2-1 4-16,2-3 2 0,-2 2 2 0,2 0-7 15,-2 0 4-15,0-4 5 0,6 4-5 0,-6-4 2 16,4 3 3-16,-4-3-5 0,4 2 1 0,-1 1 4 16,-3-3 0-16,0 0-1 0,0 0-2 0,0 0 5 15,0 0 0-15,6-7-4 0,-6 7 3 0,0-5-2 16,0 5-1-16,0 0 3 0,-4-8 2 0,0 4-6 16,3 2 6-16,1-2-4 0,-3-2 2 0,2 4-4 0,-1-3 1 15,0 1 2-15,2 4-4 0,-2-6 2 16,2 1 2-16,0 5 0 0,-3-2-9 0,3 2 3 0,0 0 4 15,5-4-1-15,-5 4-1 0,0 0 0 0,0 0-2 16,0 0 3-16,5 9 0 0,-5-5 5 0,0 0-4 16,0 1-2-16,3-1-1 0,-2 1 6 0,1 2-1 15,0-2 0-15,-2-1 0 0,1 1 1 0,2-2-4 16,-3 2-6-16,0 0 8 0,0-5 2 0,1 3 0 16,-1-3-2-16,0 0 2 0,3 4 2 0,-3-4 3 15,0 0-6-15,0 0 4 0,0 0-1 0,0 0-2 16,0 0-10-16,0 0-17 0,0 0-11 0,-12 0-10 15,12 0-16-15,0 0-4 0,-14-3-14 0,9 3-34 16,-3-3-145-16,-1 1-281 0,3-3 125 0</inkml:trace>
  <inkml:trace contextRef="#ctx0" brushRef="#br0" timeOffset="-184911.64">11775 9886 50 0,'0'0'81'0,"0"0"-4"0,0 0-6 15,0 0-8-15,0 0 2 0,0 0-12 0,0 0-1 16,0 0-1-16,0 0-3 0,16 7 2 0,-16-7-4 16,0 0 3-16,10-3-10 0,-10 3 9 0,4 3-7 15,-4-3-5-15,0 0 1 0,0 0-1 0,0 0 5 16,0 0-4-16,11 0 7 0,-11 0-8 0,5 0-12 0,-5 0 8 15,6 0-8-15,-6 0-3 0,8 4 0 16,-2-4 5-16,-2 2-5 0,2 2 0 0,3-3 0 0,0-1-9 16,0 3 5-16,4 0 2 0,-3-2-5 0,3 2 3 15,1-2 1-15,0-1 4 0,4 2-10 0,2-2 8 16,0 0-3-16,1 0 1 0,7 0 5 0,-6 0 1 16,10-2-4-16,-4-1-2 0,3 2 1 0,-2 0-2 15,1 2 0-15,-1-2-5 0,-1 1-2 0,0 2-2 16,-6 1 1-16,1-1 6 0,5 0-3 0,-6 1-1 15,5-1-3-15,-6 2-8 0,6 0 5 0,-6-2-1 16,-1 0-2-16,3 1 6 0,4 2-4 0,1-1-2 0,3-1 1 16,-3-1 0-16,0 1-2 0,0-3 3 0,0 3-4 15,1-3-3-15,1 0 0 0,-1 0-2 16,-3-3 3-16,-3 3 1 0,4-2 0 0,-4-1 2 0,-3 2-9 16,3-1 8-16,0 2-4 0,4-4-1 0,-4 3 4 15,-5-1-1-15,5 0-1 0,0 2-4 16,-3 0 1-16,3 0 1 0,4-3 1 0,-4 3 0 0,5-3-8 15,-6-1 7-15,0 2 4 0,5-3-4 0,2 2-2 16,-2-2 2-16,2-2-5 0,-6 4 8 0,0-2 0 16,0 1-1-16,-1 2 6 0,-3-2-11 0,2 0 5 15,-2 0 1-15,-3 1-2 0,2 3 1 0,1-2 3 16,-6-1-1-16,0 1 6 0,1 0-5 0,-4-1 3 0,7 3-4 16,-4-1-1-16,-2 1 3 0,4-1-3 0,-3 1-4 15,2 0 8-15,-1 0-2 0,1 0-1 0,3-3 0 16,-1 1 2-16,-2 0-5 0,4 0 5 0,1-1 0 15,-1 1 3-15,1-1-4 0,-1 0-4 0,0 2 5 16,-3-2-6-16,1 1 6 0,-3 1 1 0,0-1-6 16,0-1 0-16,3 3 6 0,-5 0-2 0,2-2-1 15,-2 0 0-15,1 0-9 0,-2 1 10 0,3-1-1 16,-3 0-1-16,0 1 8 0,-1-1-6 0,3 1 1 16,-2-1-4-16,-1 0 1 0,0 2 3 0,1-2 1 15,-4 1-1-15,0 0 0 0,0 1-2 0,-1-3-2 0,-5 3 1 16,9 0-5-16,-9 0 5 0,8 0 3 0,-8 0 0 15,0 0 1-15,7 0-1 0,-7 0-4 16,4 2 1-16,-4-2-4 0,7 1 5 0,-5 1-3 0,-2-2 4 16,7 4 3-16,-6-2-9 0,-1-2 6 0,8 3 3 15,-3-1-5-15,-1-1 4 0,3 3-1 0,0-1-2 16,0-1 1-16,5-1-3 0,-1 3 6 0,-2-3-6 16,1 0 0-16,-1 2 9 0,-1-2 1 0,1 0-5 15,-3 2-4-15,2-1-2 0,0-1 7 0,-3 0-1 16,4 2-5-16,-3-2 0 0,-1 1 1 0,2 1 2 15,-1-2-5-15,2 2 5 0,-2-3 2 0,-1 1-5 16,2-1 4-16,0 1 1 0,2 1-5 0,-1-1 6 0,1-2-1 16,2 1-4-16,-2-2 1 0,2 2 2 0,1 0 1 15,-3 0 0-15,0 0-4 0,-3-1 3 0,2 1-4 16,-3-1 2-16,-5 1 5 0,9 0-2 0,-9 0-4 16,9 0 8-16,-9 0-7 0,0 0 4 0,0 0-2 15,0 0-1-15,0 0 2 0,0 0 4 0,0 0-10 16,0 0-9-16,-27 0-6 0,16 1-18 0,-2 0-17 15,-5 1-22-15,0-2-41 0,-2 1-105 0,-3-2-239 16,-4 1 106-16</inkml:trace>
  <inkml:trace contextRef="#ctx0" brushRef="#br0" timeOffset="-184207.64">12301 9915 75 0,'-9'0'85'0,"9"0"-1"0,-9 2-2 0,9-2 0 0,-9-2-9 15,9 2-5-15,0 0-5 0,-6-1 3 16,6 1-14-16,-1-4 3 0,1 4-18 0,0 0 2 0,0 0 2 16,0 0-9-16,0 0-4 0,0 0-10 0,0 0 10 15,6-6-11-15,-6 6 3 0,0 0-4 0,0 0 0 16,0 0 2-16,0 0-9 0,0 0 4 0,0 0-7 15,0 0 5-15,13 6 1 0,-13-6-4 0,0 0-5 16,0 0 5-16,2 1-3 0,-2-1-3 0,0 0 8 16,0 0 1-16,0 0 8 0,0 0-3 0,0 0 6 15,0 0-4-15,0 0 0 0,0 0-4 0,0 0 0 16,0 0 1-16,0 0-7 0,0 0 0 0,0 0 7 0,0 0-8 16,0 0-3-16,0 0 6 0,-1 6-1 0,1-6-5 15,1 5-4-15,1-1-2 0,0-1 5 16,-2 2-4-16,2 0 6 0,0-3 1 0,-1 1 0 0,-1-3-4 15,4 5 4-15,-2-3-6 0,-2-2 2 0,3 2 3 16,-3-2 0-16,9 0-2 0,-9 0 5 0,10-2-3 16,2 1 3-16,2-4 0 0,4 1-3 0,4 2-4 15,-1 2 5-15,9-2-3 0,0 1-3 0,0 2-20 16,-1 3-5-16,2 0-5 0,-2 2-17 0,2-1-16 16,-2 2-7-16,-2 2-49 0,0-3-65 0,1 1-200 15,0 0 89-15</inkml:trace>
  <inkml:trace contextRef="#ctx0" brushRef="#br0" timeOffset="-177813.64">18606 9269 22 0,'0'0'106'0,"1"-4"-3"15,-1 4-2-15,2-6-9 0,0 1 1 16,-1 2-15-16,3-1-3 0,0 1 6 0,-4 3 1 0,1-5-12 16,3 4 9-16,-4 1-5 0,0 0-7 0,5-6-5 15,-5 5-6-15,0 1-7 0,0 0-2 0,5-4-5 16,-5 4-5-16,0 0-1 0,3-2-7 0,-3 2-4 16,0 0-2-16,0 0-1 0,0 0-8 0,0 0 3 15,0 0-2-15,0 0-3 0,0 0-2 0,0 0 4 0,1 10-6 16,2-7 0-16,-2 1 0 0,-1 1 1 15,0 0-3-15,4 2-3 0,-3-1 3 0,-1 0 1 0,4 4-3 16,-4-3 4-16,0 4-1 0,0-2-4 0,6 2 1 16,-6-5 2-16,3 5-2 0,-2-3 2 0,2 1-4 15,-3 1 3-15,1-3 7 0,2 0-4 0,-2 1-4 16,0-1 3-16,-1-2 3 0,3 1-1 0,-2 1 0 16,2-2 2-16,-2-1-5 0,-1 1 0 0,0-1 2 15,0-4 2-15,1 5 2 0,-1-5 2 0,0 4 3 16,0-4 6-16,2 3 3 0,-2-3 4 0,0 0-4 15,0 0 0-15,0 0 1 0,0 0-2 0,0 0 2 16,0 0-4-16,0 0 2 0,7-9-5 0,-4 4-3 16,0-1-2-16,1 1-1 0,-1-1-3 0,3-2-1 15,-1 0 1-15,2 0-2 0,-5 1 1 0,5-3-2 0,-2 3-3 16,0 0-1-16,-1 0 0 0,2-1-1 0,-2 1 0 16,0-1-1-16,-2 1 3 0,2 0 0 0,0 2-5 15,-1 2 4-15,-1-4-5 0,3 2-4 0,0 0 6 16,-2 2-2-16,3-3-1 0,-4 3 1 0,1 0 2 15,1-1-3-15,0 3 3 0,-4 1-3 0,10-4 4 16,-6 3-2-16,-4 1 0 0,4-3-2 0,-4 3-2 16,5-1 4-16,-5 1-3 0,0 0-2 0,0 0 3 0,11 3-1 15,-7-1 1-15,-1 2 1 0,-2 0 0 16,0 1-4-16,2 2 4 0,-2-3-3 0,-1 1 1 16,4 3-1-16,-4-3 4 0,3 2-3 0,-2 2 1 0,-1-3 1 15,4 1-6-15,-4 0 6 0,1-2 1 0,-1 2-3 16,0-2 1-16,4 2 2 0,-8-2-3 0,8-2 3 15,-4 2 1-15,0-1-1 0,0-4 1 16,-4 5 2-16,4-5-5 0,0 3 6 0,0-3-2 0,0 5 1 16,0-5 0-16,0 0-1 0,0 0 1 0,0 0-1 15,0 0 2-15,0 0 1 0,0 0-2 0,14-8 0 16,-11 5-2-16,1 1 1 0,-2-3-3 0,2-2 1 16,0 3 0-16,-1-2 0 0,3 1 0 0,-2-2 0 0,-2 0 0 15,3 1-3-15,2-1 4 0,-1 2-3 16,-1 0-2-16,-1-1 5 0,2 1 1 0,0 2-4 0,0-1-1 15,1 0 3-15,0-2-7 0,-1 4 7 0,2 1-5 16,0-1 1-16,-1 0-1 0,0-1-4 0,-1 1 2 16,-1 2 2-16,1-2 0 0,-6 2 1 0,9-1-9 15,-5-1 4-15,-4 2 5 0,8-1 1 0,-8 1-4 16,0 0 3-16,10 0 1 0,-10 0-1 0,5 3-3 16,-5-3 5-16,4 3 1 0,-3-1-8 0,2 1 9 15,1-1-4-15,-3 1 0 0,3 1 1 0,-3 1 0 16,3 0 1-16,-3-1 2 0,3 2-1 0,-4 1-1 0,4-2-1 15,-3 0-6-15,2 2 7 0,-2-2 2 16,-1 0 0-16,4 1 0 0,-4-2 2 0,0 1 0 16,1-1-3-16,-1-4-2 0,0 5 3 0,2-2 0 0,-2-3-3 15,0 5 2-15,0-5 0 0,0 4 3 0,0-4 1 16,0 0-3-16,0 5-9 0,0-5-19 0,1 3-1 16,-1-3-4-16,0 0-13 0,0 0-7 0,1 4-17 15,-1-4-6-15,0 0-32 0,9 0-23 0,-9 0-124 16,0 0-274-16,0 0 121 0</inkml:trace>
  <inkml:trace contextRef="#ctx0" brushRef="#br0" timeOffset="-177508.64">19329 9299 105 0,'4'5'106'0,"1"1"-2"0,2 1-12 16,-3-2-18-16,0 0 2 0,-1 4-11 0,0-4-6 16,0 1 0-16,-1 0-6 0,-1-1-4 0,0 1-7 0,2-2-1 15,-2 1-1-15,-1-1-3 0,0 0 0 16,0 0-4-16,0-4-2 0,-2 7-2 0,2-7-1 0,-3 5-9 15,-1-3 8-15,2 1-14 0,2-3-3 0,-9 3-6 16,5-2-22-16,4-1-9 0,-13-3-30 0,9 1-50 16,-2-2-64-16,-2-1-185 0,3-2 82 0</inkml:trace>
  <inkml:trace contextRef="#ctx0" brushRef="#br0" timeOffset="-177314.64">19286 9075 115 0,'0'0'120'0,"0"0"-8"16,0 0-15-16,0 0-9 0,0 0-8 0,0 0-8 16,0 0-6-16,20 6-22 0,-16-5-14 0,1 3-14 15,4-1-21-15,-4-2-31 0,3 2-98 0,-3-2-144 16,2-1 64-16</inkml:trace>
  <inkml:trace contextRef="#ctx0" brushRef="#br0" timeOffset="-176850.63">19477 9171 42 0,'0'0'115'0,"4"5"-9"0,-4-2-11 0,2 2-8 15,0 0-10-15,-2-1-7 0,1 2 0 0,-1 1-12 16,4 0-9-16,0 1 12 0,-3-1 1 0,2 1-14 16,-2 0 3-16,-1 2-5 0,3 1 1 0,-3-2-2 15,0 2-6-15,1-4 3 0,-2 4-15 0,1-4 6 16,0 2-6-16,1-4-1 0,-1 2-6 0,2-2 5 16,-2 0-2-16,4-2 2 0,-1 0-1 0,-2 1 3 0,-1-4 12 15,0 3 3-15,3-1-2 0,-3-2 2 16,0 0-5-16,0 0-1 0,13-5-2 0,-7 2-2 15,-1-2-5-15,0 1 1 0,4-2-5 0,-2-3-2 0,1 1-2 16,0 2 0-16,1-2-11 0,-1 0 5 0,2 1-6 16,-2 2 4-16,-2-3-2 0,2 4-6 0,-1 0 2 15,-3 3 1-15,3 0 0 0,-1-2-7 0,2 3-1 16,-8 0 4-16,14 4-2 0,-4-1-4 0,-4 0-1 16,-2 2 6-16,5 4-1 0,-4-4 3 0,3 3-20 15,-2-3 18-15,-2 2-3 0,1 2 3 0,-1-4 1 16,1 2-2-16,-1-2 1 0,-1 0 1 0,0 0-2 0,1 0 4 15,-1-2-4-15,-1 1 3 0,-2-4-4 16,3 5 4-16,-3-5 1 0,4 2-2 0,-4-2-2 16,0 3 1-16,0-3-8 0,0 0-2 0,1 4-5 0,-1-4-12 15,0 0-16-15,-4 5-23 0,4-5-12 0,0 5-14 16,0-5-31-16,-1 3-132 0,1-3-274 0,4 5 122 16</inkml:trace>
  <inkml:trace contextRef="#ctx0" brushRef="#br0" timeOffset="-176182.64">20072 9261 32 0,'0'0'148'0,"0"0"-10"0,-4-4-9 0,4 4-17 16,-7-4-15-16,7 4-5 0,-6-1-7 0,-3 0-9 15,1 1-5-15,-3 1 4 0,-2 1-8 0,-1 1 2 16,0 1-7-16,1 0-4 0,-2-1-1 0,2 2-4 16,3 0-2-16,-3 2-6 0,2-2-4 0,2 3-4 0,1-2-4 15,-1 2 0-15,3-1-12 0,1 1 5 0,1 1 0 16,-3-2-8-16,4 0 2 0,3-1-5 15,-2 2 1-15,1-2 1 0,2-1-4 0,2 0 1 0,-2-3 4 16,3 3-1-16,2-2 0 0,5 0-2 0,0-3-7 16,-1 1 6-16,3-2-2 0,2-2-1 0,1-2 1 15,0 0-1-15,2-3-4 0,0 1 3 0,-2 0-5 16,-1-5 3-16,-1 2-2 0,0-1-3 0,-5 2-9 16,0-4 1-16,2-3-5 0,-4 2 3 0,-1-2-7 0,-5 3-3 15,3-1 0-15,-2-5 2 0,-4 1 2 16,0 2 3-16,-1 1-3 0,-1 1 0 0,0 1 4 0,0 1 3 15,1 0 4-15,-1 0 2 0,-1 0 10 16,0 2-1-16,1 1-1 0,-1-1 1 0,0 1 2 16,2 3 4-16,-1 1 2 0,1-1-1 0,0 3 1 0,-1-1-2 15,3 3-2-15,1 1-4 0,-5-5-4 0,5 5 0 16,-8 0-1-16,8 0 0 0,0 0 0 0,-13 5-3 16,9-4-2-16,1 3-2 0,0 1 3 0,-1 0 4 15,-1 4 0-15,1-1 3 0,-2 0-4 0,2 1-1 16,-1 3 7-16,1-3-1 0,-1 3-1 0,1 0 5 15,-1 5 3-15,4-5 6 0,-3-1-3 0,0 2 2 16,4-1-3-16,-1-1 1 0,1 4-2 0,0-2-5 16,1 0-1-16,-1-1 6 0,4 1-2 0,0-2 3 0,-3 3-3 15,5-1-1-15,-2-1 0 0,1 3-6 16,-1-2 7-16,3-3-5 0,0 1 2 0,1 0 2 0,0 0-4 16,-2 0 5-16,4-2-13 0,-4 0-21 0,3-1-21 15,-1 0-18-15,1 1-31 0,0-4-29 0,1 0-37 16,-1-2-163-16,0 1-347 0,0-4 154 0</inkml:trace>
  <inkml:trace contextRef="#ctx0" brushRef="#br0" timeOffset="-175663.64">20359 9149 51 0,'-4'-6'159'0,"2"3"-10"0,2 3-9 0,-4-4-6 15,0 3-10-15,4 1-7 0,-2-3-8 0,2 3-9 16,0 0-11-16,0 0-11 0,0 0-4 0,-3-4-11 16,3 4-6-16,0 0-6 0,0 0-9 0,0 0-5 0,0 0-2 15,0 0 0-15,0 0-11 0,-13 7 0 0,8-7-2 16,5 0 1-16,-4 7 8 0,1-5 3 0,-3 2-6 16,2-2 8-16,3 1-1 0,-5 1-2 0,2 1 4 15,-2 0-8-15,2 0-3 0,0 3 2 0,0 1-4 16,0-1 1-16,2 1 0 0,0 0-2 0,0 8 12 15,0 0 3-15,-1-1-4 0,0 4-2 0,2-2-1 16,1 6-2-16,0-4 0 0,0-2-6 0,4 9 3 16,-3-8 1-16,1 1-2 0,1-1-5 0,5 3-3 0,-6-2 3 15,2-2-4-15,1-1 0 0,-1 0-1 16,-2-1-2-16,4 0 0 0,-4-4 0 0,2 4-3 0,-4-4 2 16,3 0-2-16,-2-1 1 0,0 1-1 0,3-2 0 15,-4-1-2-15,2 1-13 0,-1-3-20 0,0 0-17 16,-1-2-27-16,0 1-21 0,0-1-31 0,1-1-30 15,-1-4-57-15,2 4-123 0,-2-4-358 0,0 0 158 16</inkml:trace>
  <inkml:trace contextRef="#ctx0" brushRef="#br0" timeOffset="-174713.64">20170 9382 32 0,'0'-5'170'15,"5"0"-16"-15,-1-2-12 0,4 2-10 0,-2-2-11 16,7 1-15-16,2-2-10 0,-2 3-11 0,4-3-8 16,2 4-4-16,1 1-2 0,-1-1-16 0,0-1 0 15,-1 3-11-15,3-1-3 0,-8 2-12 0,-2 1-12 16,3-1-14-16,-2 1-10 0,-3 0-14 0,1 1-5 0,-2 0-19 15,-1 2 2-15,0-1-6 0,-2-2 4 16,0 0-5-16,0 2 4 0,2 0 3 0,-7-2 1 16,6 1 8-16,-6-1 4 0,5 1 6 0,-5-1 11 0,0 0-1 15,5-4 0-15,-5 4 14 0,4-4 5 0,-4 4 4 16,1-5 5-16,-1 5 0 0,3-3 7 0,0 1 5 16,-3 2 17-16,0-8 4 0,0 8 5 0,2-3-2 15,-2 3 4-15,1-2-2 0,-1 2 6 0,1-4-3 16,-1 4 1-16,0 0-4 0,0 0-4 0,0-5-3 0,0 5-6 15,0 0-7-15,0 0-4 0,0 0-1 16,0 0-9-16,0 0-2 0,0 0-3 0,0 0-2 16,0 0-2-16,0 0-1 0,-4 14 0 0,1-7-6 0,3-1 2 15,-2-1 3-15,1 3-1 0,0-2 0 16,1 3-1-16,0-1 1 0,-1-1-3 0,-1 1 2 0,2-1 0 16,0 0-2-16,2 1 1 0,-1-2 1 0,0 0-7 15,-1-1 9-15,1-1 0 0,1 1 0 0,1-2 0 16,0 1 9-16,1-2-2 0,0 1 3 0,1-2-1 15,1-1-1-15,2-4-3 0,-1 4-2 0,1-4 0 16,-1 0 4-16,5 0-5 0,-4-1 0 0,-3 3 3 16,3-3-3-16,-2 0-3 0,-1 0 0 0,0 0-1 15,-1 1-2-15,3 1-1 0,-5-1 0 0,2 1-2 16,0 1 1-16,-4 2-1 0,4-3-3 0,-4 3-5 0,0 0 5 16,0 0 3-16,6 0-5 0,-6 0 1 0,0 0 3 15,6 5-3-15,-6-5 0 0,4 3 0 16,-2 0 2-16,-2-3 4 0,2 4-5 0,-1-2 3 0,-1-2 3 15,4 5-3-15,0-4-1 0,-4-1 3 0,4 2-1 16,0 1-1-16,0-2 3 0,1-1-3 0,-5 0 3 16,11 0 3-16,-5 0-4 0,2 0 2 0,0 0-2 15,2-2 2-15,0 0-8 0,1-1 3 0,1-2-1 16,-1 0 3-16,0-1-2 0,0 0 2 0,1-3 0 16,2 1-2-16,-5-3 1 0,0 0 0 0,4-3-2 15,-7 0-1-15,3-2 2 0,-2 2-5 0,-1-2 3 16,-2-1 2-16,-2 0 3 0,-1 2 0 0,1 3 4 0,0 0 1 15,-2-1-3-15,0 3 4 0,0 1 1 16,-1-2-1-16,2 3 1 0,-2 3 0 0,1-2 3 16,0 2-4-16,1 0 0 0,-2 3 0 0,1 2-3 0,0-7 1 15,0 7-6-15,0-4 0 0,0 4 0 0,0 0-3 16,0 0-4-16,0 0 6 0,0 0-1 0,0 0 3 16,-9 12-6-16,8-8 3 0,-1 2-2 0,-1 1 0 15,2-1 3-15,-1 3-1 0,0 2 6 0,-1 2 0 16,3-2 1-16,-1 3 6 0,-2 1 6 0,3-1 1 15,2 1 0-15,-1-3 2 0,0 2-3 0,3 2-1 16,-1 0 5-16,1-2 5 0,-1 3-4 0,2-5-4 0,-1 0 3 16,-1-1-6-16,1 1-1 0,-1-1 3 0,1 1 0 15,1-2-2-15,-2 0-15 0,1-1 2 16,-2 0-17-16,1-3-25 0,-2 1-44 0,2 1-40 0,-2-1-35 16,-2-1-190-16,-2-2-376 0,2-2 167 0</inkml:trace>
  <inkml:trace contextRef="#ctx0" brushRef="#br0" timeOffset="-173597.64">21770 9228 1 0,'-3'-10'158'0,"-1"1"-4"15,1-2-14-15,-3 2-11 0,0 1-13 16,1 1-6-16,0 2-11 0,1-2-10 0,-1 2-10 0,0 1-8 16,-1 0-8-16,-1 2 3 0,1-2-12 0,-1 3-9 15,1-1-8-15,-3 0 2 0,0 4 3 0,1 0-2 16,-3 1-4-16,-1 4-3 0,2-2 1 0,1 2-3 15,0 3-8-15,0-3 6 0,2 1-6 0,-2 4 4 16,2-3-4-16,1 3-4 0,2-2 0 0,0 0 0 16,-1-1 1-16,3 1-1 0,2-2 2 0,0-1-1 15,0 0 3-15,1-2 0 0,2-1 3 0,3 3 6 0,-2-3 8 16,3-2-1-16,2 1-1 0,3-1 0 0,-1-2-3 16,2-2-5-16,1-1 1 0,0 0-5 0,1-5-1 15,2 2-3-15,0-1-3 0,-4-4-1 0,-2 5-2 16,-1-4-3-16,-1 3 0 0,0 0 1 0,0-1 0 15,-2 3-5-15,-2 0 0 0,2 1-3 0,-3 0-1 16,-1-1-6-16,2 0 8 0,-3 4-9 0,1-3 0 16,-3 4-1-16,2-5 1 0,-2 5-4 0,0 0 3 15,0 0 1-15,0 0 0 0,0 0-3 0,0 0 3 16,12 5 1-16,-12-5-6 0,2 4 6 0,-2-4-1 16,2 5-3-16,0 0 3 0,0-3-2 0,0 3 1 0,-1 1 0 15,3-1 2-15,-2-1-2 0,0 3 2 0,1-2-1 16,-1 2 1-16,1-1 1 0,0-1 0 0,0 1-1 15,0 1-2-15,-1-2 3 0,0-2 3 0,0 1-1 16,2 0 3-16,-3 0 0 0,1-2 1 0,-2-2 1 16,8 2-6-16,-8-2-8 0,5 0-9 0,-5 0-15 15,12-3-13-15,-7-1-32 0,0-1-9 0,4 1-25 16,-4-1-31-16,3-3-25 0,-3 0-131 0,4-4-322 16,-4 3 142-16</inkml:trace>
  <inkml:trace contextRef="#ctx0" brushRef="#br0" timeOffset="-173113.64">21979 9007 73 0,'2'-4'185'16,"-2"0"-12"-16,0 4-14 0,1-7-12 0,-1 2-11 16,3 3-10-16,-3-2-18 0,0 4-5 0,2-5-15 15,0 2-7-15,-2 3-12 0,0 0-9 0,0 0-10 16,3-4-1-16,-3 4-9 0,0 0-7 0,0 0-4 15,5 12-1-15,-2-7-5 0,-3 2 3 0,1 3-2 16,0 3-3-16,2 2-3 0,-3 1 1 0,0 2 5 16,-1-1-2-16,1 0-1 0,1 9-5 0,-1-7-3 0,1-3-1 15,2 3 4-15,-1-5-4 0,1-1-1 0,0-1-1 16,-1-2 4-16,1-3-3 0,-1 0-3 0,-1-2 2 16,2 0-6-16,-2-1 10 0,1 0 14 0,-2 0 12 15,1-2 3-15,-1-2-6 0,0 0-1 0,0 0-2 16,0 0-5-16,11-12-6 0,-7 7-2 0,1-1-2 15,4-2-1-15,-4 1-3 0,3 0 1 0,-3 1-12 16,1 2 2-16,3-1 2 0,3 0-2 0,-2 1-2 16,-1 1-3-16,0 2 2 0,4 2-3 0,-3 2 3 0,-1 1-6 15,4 1 3-15,-6-1-2 0,1 1-1 16,-1 3-3-16,-1-1 1 0,-2-2 1 0,0 0 2 16,-1 4 2-16,0-4-3 0,-2 2-3 0,1-2 7 0,-2 2-5 15,0-2 0-15,-4-1 0 0,1 0 2 0,1 0 2 16,-2 1 1-16,-4-2 0 0,3 1 2 0,-3-3 3 15,2 1-6-15,-1 0 2 0,0-1 3 0,-1 1-1 16,2-2-3-16,-1 0 2 0,7 0-2 0,-15 2-4 16,10-4-17-16,5 2-19 0,-12 0-19 0,12 0-16 15,-10 0-23-15,10 0-48 0,0 0-193 0,0 0-365 16,14-8 161-16</inkml:trace>
  <inkml:trace contextRef="#ctx0" brushRef="#br0" timeOffset="-172768.61">22382 9242 106 0,'0'0'161'0,"0"0"-12"0,-10 1-14 16,10-1-14-16,-9 4-10 0,1 1-13 0,3 0-13 16,1-1-8-16,-1 5-3 0,1 2-8 0,0-2-3 15,3 0-9-15,0-1-7 0,1 1-2 0,1-1-4 16,-1-1-5-16,4 1-2 0,-3-1-3 0,3 0-4 15,4-2 0-15,-2 0-2 0,6-3-1 0,-3 3-3 16,3-3 4-16,0-1-3 0,1-1-6 0,-2-1 4 16,2-1-2-16,-3 0-1 0,2-3-1 0,-3-2-2 0,0 1 0 15,-1-3-6-15,0 1 3 0,-5-3-2 0,1 1 1 16,-2 0-1-16,-2-4 2 0,-4 4 0 0,2-3-3 16,-1 2 4-16,-3 1-4 0,-1-2 5 0,-5 1-5 15,3 3-4-15,0 1 1 0,-1 4-2 0,-3-3 3 16,6 2-1-16,0 2-3 0,0 2-6 0,7 0 4 15,-10 2-12-15,5 1-20 0,0 2-14 0,1-2-23 16,1 1-20-16,3 2-36 0,-1-2-140 0,1 1-286 16,4 0 127-16</inkml:trace>
  <inkml:trace contextRef="#ctx0" brushRef="#br0" timeOffset="-171857.64">22588 9257 51 0,'0'0'182'0,"0"0"-17"16,0 0-12-16,0 0-3 0,4-3-15 0,-4 3-11 0,0 0-6 15,0 0-11-15,0 0-11 0,0 0-15 16,3-2-2-16,-3 2-8 0,3-3-11 0,-3 3-7 15,9-2 1-15,-9 2 7 0,4-3 1 0,-4 3-3 0,0 0-1 16,4-1-1-16,-4 1 1 0,0 0-7 0,0 0-3 16,3-4-1-16,-3 4-5 0,0 0-3 0,0 0-5 15,0 0-4-15,0 0-7 0,0 0-1 0,6-1-4 16,-6 1-2-16,0 0-2 0,0 0 0 0,0 0-2 16,0 0 2-16,0 0-4 0,0 0-1 0,0 0 1 15,0 0 0-15,0 0-1 0,0 0 1 0,0 0-9 16,0 0 3-16,0 0 3 0,0 0-5 0,0 0 2 15,0 0-2-15,0 0-3 0,0 0 0 0,0 0 1 16,0 0-2-16,2 9 2 0,-1-4-2 0,1 2 0 16,0-1 2-16,-1 2 3 0,3 1-2 0,0 1 1 15,0 1-2-15,0-2 2 0,0 1 1 0,1-3 0 16,1 3 1-16,-1-3-2 0,0-2-1 0,-1 0-4 0,1-1 7 16,0 1 3-16,0-2-2 0,1 1 2 0,-1-1 3 15,1-3 4-15,1 0-4 0,1-3 4 0,0 1-4 16,-1 0-2-16,2-5 3 0,3 2-2 0,-3-3 2 15,0-1-5-15,1 2 1 0,-2-1 1 0,-3 1 0 16,2 0 2-16,-1 0-4 0,-2 1 0 0,-1-1-2 16,0 2-2-16,1 2 1 0,0-1 0 0,-3 2-4 15,2-3 0-15,-3 5-12 0,0 0 7 0,2-3 1 16,-2 3-4-16,0 0 4 0,0 0-1 0,0 0-2 16,0 0 0-16,-1 13 1 0,1-13 2 0,-1 6 2 0,1-3-1 15,0-3 0-15,1 8 3 0,0-6-1 0,2 1 2 16,0 2-2-16,1-3 1 0,1 2 1 0,2-2-2 15,1-1 3-15,3 1 1 0,-1-2-1 0,2 0-3 16,1 0 0-16,-1-2-4 0,2 0-4 0,-1-3-2 16,5 0-3-16,-8 3 7 0,8-7 0 0,-4 0-2 15,0 0 2-15,-1-2 1 0,-1-1 1 0,-1-1-1 16,-1-2-1-16,-2-2 2 0,3 1-5 0,-5 0 7 16,-3-2-5-16,1 0 4 0,-1 2 0 0,-4-1-1 0,1 2 4 15,-2-1-3-15,0 3 2 0,0 1 1 16,0 0 4-16,-1 2 0 0,2 0 1 0,0 3 2 15,-2 2-1-15,2 0-2 0,0 0-4 0,-1 2 0 0,0-1 2 16,2 4-7-16,0 0 5 0,0 0 1 0,0 0-10 16,0 0 11-16,-10 12-1 0,6-7-1 0,2 0-1 15,0 2 1-15,-1 0 3 0,1 3 0 0,0 1-3 16,0 1-1-16,-2-2 1 0,3 6 1 0,0 1 0 16,-1-1 1-16,-1 2 1 0,4 0-1 0,-1 2 1 15,0-5 0-15,0 2 3 0,0-3-1 0,2 2 2 16,0 0 1-16,-1-3-3 0,3 0 3 0,-2-3-1 15,-1 2-1-15,1-2 0 0,0-1-2 0,0 1 0 16,0-1 6-16,-1-3-5 0,2 3 4 0,-2-6-3 16,3 2 1-16,-3-1-18 0,1 2-16 0,-1-1-22 0,0-3-19 15,-1-2-25-15,2 4-20 0,-2-4-53 0,0 0-163 16,0 0-358-16,0 0 158 0</inkml:trace>
  <inkml:trace contextRef="#ctx0" brushRef="#br0" timeOffset="-171675.64">23068 9183 148 0,'7'-4'153'0,"3"1"-11"0,1 1-17 15,0-1-13-15,2 3-12 0,-2-2-26 0,2 4-36 16,-1-2-41-16,-3 3-146 0,5-2-160 0,-5 3 71 15</inkml:trace>
  <inkml:trace contextRef="#ctx0" brushRef="#br0" timeOffset="-170339.64">21146 9971 58 0,'0'0'129'0,"0"0"-10"0,0 0-6 16,-1-6-12-16,2 0-5 0,-1 6 4 0,-2-6 4 0,-1 3 0 16,2-3-6-16,0 1-6 0,-1 2-11 0,1-4-7 15,-1 0-4-15,-2 6 1 0,2-6 16 16,-3 0-13-16,4 3-7 0,-4-5-8 0,0 3-2 0,2 0-7 16,-2 0-9-16,-1 1 1 0,-2-2-6 0,-2 3-3 15,1-1-4-15,0 0-4 0,-2 2-1 0,-1 0-5 16,0 3 0-16,1-1 0 0,-1 2-6 0,2-1-1 15,0 3 1-15,-2 0 0 0,2 1-4 0,-2-1-4 16,1 1 7-16,1 4-6 0,4-1-1 0,-2 0 3 16,2 3 1-16,2-6-6 0,-2 5 2 0,0-1 0 15,3 2-4-15,3 0 4 0,-3-1 0 0,3 2-3 0,0 0 5 16,1-4-4-16,1 3 5 0,0-2-7 0,-2-1 2 16,4-3 4-16,-1 2 1 0,1-2 2 0,3 0-3 15,-1-2 2-15,3-2-4 0,5-3 3 0,4 0 0 16,0-3-2-16,1-2-1 0,-1 1-2 0,1-2 1 15,1-1 0-15,-4 2 2 0,1-2-3 0,-7 2 1 16,4 0-6-16,-3 3 6 0,-3-1-1 0,-1-1-1 16,-1 3 0-16,0-1-1 0,-2 1 1 0,-1 2-6 15,1-3 0-15,-3 3-1 0,1-1 2 0,-2 3 1 16,0 0-3-16,0 0 2 0,0 0 1 0,-6 10-4 16,2-7 1-16,0 1 1 0,-2 2 4 0,2-1-2 15,-4 2 0-15,2 3-1 0,1-4 2 0,-1 2-2 0,3-3 0 16,-1 2 0-16,2 0-2 0,-1-2 3 0,2 0 2 15,-1 1-3-15,2 0 2 0,0-3 0 0,3 4 3 16,-3-4 1-16,3 1-3 0,-1 2 6 0,2-1-3 16,-1-1 1-16,2-2-5 0,2 1 9 0,2 1-7 15,3 0 2-15,-3-3-5 0,2 2-12 0,4-2-26 16,-3 0-16-16,7-3-23 0,-1-1-25 0,0-1-32 16,-1-1-178-16,-3 0-339 0,5-3 151 0</inkml:trace>
  <inkml:trace contextRef="#ctx0" brushRef="#br0" timeOffset="-170038.64">21523 9800 17 0,'0'0'167'0,"-9"1"-18"15,9-1-9-15,-11 3-19 0,3-1-5 0,3 0-4 16,-3 3-2-16,1 0-7 0,-2 0-6 0,0 2-9 15,1 0-5-15,-5 0-12 0,7 1-7 0,-2 0-2 16,-2 0-11-16,5 0 2 0,-1 2 4 0,0-2-1 16,1 4-5-16,-1-4-7 0,2 2-4 0,0 0-3 15,1-1-1-15,1-1-1 0,1 0-5 0,0-2-4 0,1 0 2 16,0-1-2-16,0 0-2 0,2-1 3 0,1 0 2 16,1-1 3-16,3-1 0 0,7-2-3 0,4 3-3 15,0-3-3-15,1 0 0 0,9-3-7 0,-4 2-5 16,-3-3-24-16,9-4-23 0,-9 3-39 0,7-3-30 15,-1-1-21-15,-8 3-206 0,0-6-359 0,-2 0 160 16</inkml:trace>
  <inkml:trace contextRef="#ctx0" brushRef="#br0" timeOffset="-169513.64">21738 9694 176 0,'0'0'172'0,"-4"-2"-18"0,4 2-15 0,0 0-21 16,0 0-15-16,0 0-9 0,0 0-14 0,0 0-7 15,-1 9 0-15,2-4-5 0,-1 0 1 0,3 3-5 16,-1 1-4-16,2 0 1 0,-1 1-8 0,2 0 0 16,-2 0-1-16,1 0-6 0,0 2 2 0,1 0 2 0,1 5-3 15,-4-5-3-15,4-2-3 0,-2 4-3 16,0 0-4-16,-1-1-7 0,-1-1 5 0,3-1-6 15,-5 2-6-15,3-3 4 0,-1 6-6 0,0-6-1 0,-1 2 1 16,2-4 0-16,-3 2-4 0,0-4-5 0,0 2-14 16,3-3-15-16,-3 0-10 0,0-1-9 0,-1 0-10 15,1-4-11-15,-5 4-18 0,5-4-22 0,0 0-18 16,-13-4-2-16,8 0-16 0,0 0-12 0,-1-1-74 16,1 0-240-16,-2-3 760 0,2 1-326 0,1-2 27 15,1 4 4-15,2-4 8 0,1 3 20 0,0-2 8 16,1 2 0-16,3 0 1 0,-1 0-1 0,3 0 5 15,2-1-9-15,2 0 1 0,0 4 1 0,2 1-8 16,1-1-3-16,0 2-5 0,6-2 3 0,-4 2-3 16,-1 2-1-16,4 2 3 0,-4 1 0 0,-2-2-1 15,0 1-5-15,6 1 8 0,-5 2-4 0,-2-1-5 0,-3-3 3 16,1 7-2-16,-4-3 0 0,0-1 1 0,-2 2 4 16,-2-2 4-16,0 2 8 0,1-2 7 0,-2-1 2 15,-2 0 5-15,0 1-1 0,-3-1-3 0,1 0-4 16,0 0-3-16,-2-3-5 0,2 2-5 0,-1 0 3 15,-2-2-5-15,1 0-12 0,6-1-14 0,-11 0-25 16,4-1-19-16,1 0-28 0,-1-5-25 0,3 4-54 16,-3-7-139-16,2 1-315 0,1-2 141 0</inkml:trace>
  <inkml:trace contextRef="#ctx0" brushRef="#br0" timeOffset="-169333.63">22043 9772 195 0,'4'-3'251'16,"-4"3"-12"-16,4 0-5 0,-4 0-24 0,0 0-19 16,4-3-22-16,-4 3-21 0,0 0-16 0,0 0-11 15,0 0-14-15,10 1-7 0,-10-1-28 0,5 4-37 16,0-3-33-16,1 4-40 0,1 0-38 0,-2-1-43 16,0 1-68-16,3-1-111 0,2 1-322 0,3-2 142 15</inkml:trace>
  <inkml:trace contextRef="#ctx0" brushRef="#br0" timeOffset="-168817.64">22211 9889 28 0,'-3'1'160'16,"2"3"-16"-16,-2 1-4 0,2 2 8 0,1-2-5 16,4 5-13-16,-2-2-7 0,2 2-10 0,-1 0-2 15,3-1-10-15,2 1-8 0,3-1-6 0,-2-1-4 16,2 1-9-16,1-2-9 0,2 3-4 0,-1-6-4 15,1 0-7-15,4 0-1 0,-8-3-5 0,8 1-6 16,-2-2-2-16,0-2-7 0,-2 0 2 0,-1-1-4 0,-1-2-5 16,-2 1-3-16,0-4 0 0,-1 0-3 15,-3 2 2-15,1-4-3 0,-5 0 0 0,0 1-2 16,1 0-3-16,-6-2 1 0,3 6-3 0,-3-3 2 0,2 3 1 16,-2-2-2-16,1 3-2 0,-1-2 1 0,2 1-4 15,-2 1 4-15,2 2 0 0,1 2-5 0,-3-7 3 16,3 7-2-16,0-3-3 0,0 3-1 0,0 0-1 15,0 0-1-15,0 0 2 0,0 0 0 0,0 0 2 16,0 0 0-16,0 0 0 0,16 5-5 0,-9-4-4 16,0 0-5-16,0 2-3 0,1-1-9 0,0 1-10 15,-1 1 2-15,1-2 4 0,0 0-1 0,-1 2-4 16,1-2 3-16,-3 1 5 0,0 1 2 0,2-1-3 16,-3-3 7-16,2 4-3 0,-5-2 5 0,4-1 0 15,-1 3 4-15,-1-1 2 0,1 0 3 0,-3-1 0 0,1 1 4 16,1 2 9-16,1-3 1 0,-4-2 6 0,6 5 5 15,-3-2 0-15,-1 1-3 0,1-2 1 16,1 1-1-16,-2-1-1 0,1 0 1 0,-1 1 0 0,2-1-5 16,-1 1-2-16,-3-3-3 0,5 5 3 0,-4-1-1 15,0-1 1-15,1-1 0 0,-2-2-3 0,0 7-6 16,1-3 7-16,-1-4 2 0,0 5-1 0,0-5 1 16,1 1-4-16,-1-1-11 0,0 0-11 0,0 0-23 15,0 0-46-15,0 0-43 0,0 0-187 0,0 0-343 16,-1-14 152-16</inkml:trace>
  <inkml:trace contextRef="#ctx0" brushRef="#br0" timeOffset="-168634.64">22631 9716 132 0,'0'-5'245'0,"0"5"-24"16,3-5-26-16,-1 3-18 0,2 0-21 0,1 1-15 15,0-1-14-15,2 2-17 0,0 0-16 0,2 0-36 16,-2 2-37-16,-1-1-40 0,4 1-42 0,-3-1-44 16,-1 0-144-16,1 0-270 0,1-1 120 0</inkml:trace>
  <inkml:trace contextRef="#ctx0" brushRef="#br0" timeOffset="-168175.64">22821 9697 19 0,'-1'7'163'0,"4"-1"-14"0,-2 0-10 0,3 4-8 0,-1 4-11 15,0-2-7-15,3-2-8 0,2 6-8 0,0 2-4 16,-2-1-3-16,4 0-9 0,-3-3-7 0,-1 3-6 16,-2-5-4-16,5 4-6 0,-7-2-12 0,0-5 5 15,2 3-3-15,-4 0-6 0,0-4-5 0,0-1-4 16,0 1 3-16,-4-2-6 0,2-1-3 0,-2 0-1 15,1-2 0-15,-3 1-11 0,1-1-6 0,-2 0-4 16,-2-3-5-16,9 0-6 0,-14-1-7 0,6-1 0 16,-2 0-2-16,0-3 4 0,4 0-3 0,-4 0 5 15,3 0 1-15,2 0-1 0,-3-2 1 0,7 0-6 0,-3 2 7 16,4 0 0-16,0-1 2 0,3 0-4 0,2 3 8 16,5-5-12-16,-3 7 7 0,4-2 5 0,1 0-2 15,5 1 4-15,0-1 1 0,3 3 5 0,2 0 5 16,-1 3 5-16,5-2 7 0,1 2 3 0,-6 1-6 15,-1-2 4-15,-2 5-2 0,0-2 0 0,-5-1-4 16,-3 4 0-16,1-3-6 0,-2 4-1 0,-2-3 3 16,-1 3-1-16,-1-2 4 0,-2 2-6 0,-3-1 8 15,2 2-2-15,-6 0-4 0,3-2-2 0,0-1 1 16,0 0-1-16,-2 0 1 0,3-1-7 0,-2 0 5 16,2-1-2-16,-2 0 2 0,2-3 2 0,-1 2-3 0,1-4 6 15,0 0-4-15,0 0-9 0,0 0-23 0,0 0-38 16,0 0-49-16,0 0-62 0,5-19-159 0,-2 7-355 15,-2 1 157-15</inkml:trace>
  <inkml:trace contextRef="#ctx0" brushRef="#br0" timeOffset="-168002.64">23107 9748 106 0,'0'-4'229'0,"0"4"-27"15,2-4-21-15,-2 4-14 0,5 0-14 0,-5 0-20 0,10 0-12 16,-10 0-32-16,13 3-37 0,-6-2-40 0,0 2-41 16,0 0-48-16,0 0-147 0,-2-2-242 0,4 2 108 15</inkml:trace>
  <inkml:trace contextRef="#ctx0" brushRef="#br0" timeOffset="-167488.62">23270 9950 82 0,'0'0'202'0,"3"1"-3"0,-3-1-15 0,9 3-6 15,-4-1-4-15,2-2-8 0,6 0-8 0,-1-3-12 16,3 1-15-16,4 1-10 0,0-5-15 0,0 3-6 0,-1-2-5 16,0-2-7-16,-1 0-11 0,-3 2-4 0,-4-2-8 15,0 0-6-15,1-2-7 0,-5 4-5 0,2-3-5 16,-3 5-2-16,0-2-7 0,-1 1-3 0,-3 3-7 15,3-3-4-15,-4 4-4 0,0 0-1 0,0 0 1 16,0 0-6-16,0 0 0 0,-8 10-2 0,3-3 1 16,1-3 0-16,0 5-4 0,2 1 4 0,-2-2-2 15,1 2-1-15,2 2-1 0,0-3 3 0,-2 1-9 16,3-1 7-16,0 0 1 0,2-2-2 0,0 0 0 16,-1-2 1-16,2-1 2 0,2 1-2 0,2-3-1 15,3 2 1-15,0-2 0 0,2-2-2 0,1 0-6 0,4-3 1 16,2-1-6-16,-1-2 2 0,-8 2 0 0,3-1-2 15,1-5 4-15,-2 3 2 0,-2-2-1 16,-2 1-1-16,-1 2 2 0,-2 2 0 0,-2-1 2 0,3-2 3 16,-2 4 3-16,-1-1-4 0,-1 4-1 0,1-3-3 15,-3 3 0-15,0 0-1 0,6-2 2 0,-6 2-5 16,0 0 3-16,12 5 2 0,-9 0 2 0,1 2 0 16,3-2 2-16,-2 1-5 0,-1 0 2 0,1 2 0 15,2 1 2-15,0 1-7 0,-1 0 3 0,-3-1 1 16,1 1 0-16,0-2-1 0,-1 3 2 0,0-1-4 15,-3-1 4-15,0 1-1 0,-3-3 3 0,0 2-3 16,-3-3 5-16,1 1-3 0,-4-2 2 0,3 0 3 0,-4 0-9 16,1-1-25-16,0 1-16 0,0-3-31 0,3-1-32 15,-1-1-50-15,2 0-242 0,5 0-433 16,-7-5 191-16</inkml:trace>
  <inkml:trace contextRef="#ctx0" brushRef="#br0" timeOffset="-166883.64">24333 9907 191 0,'0'0'216'16,"0"0"-32"-16,0 0-14 0,0 0-16 0,0 0-13 16,0 0-12-16,0 15-11 0,0-10-13 0,0 5-14 0,0 1-8 15,0-3-10-15,0 4-2 0,3-4-8 0,-3 1-4 16,-3-2-4-16,3 0-11 0,0 0 2 0,0-2-7 15,0-1-4-15,-1 2-2 0,1-1-23 0,0-3-25 16,0-2-28-16,-4 4-31 0,4-4-47 0,0 0-189 16,-11-6-336-16,4 2 150 0</inkml:trace>
  <inkml:trace contextRef="#ctx0" brushRef="#br0" timeOffset="-166714.64">24322 9702 171 0,'6'0'181'0,"2"0"-18"0,-1 0-17 0,1 2-17 15,1 0-13-15,-1 2-14 0,2 0-10 0,0 1-17 16,2 2-29-16,-2 2-42 0,0-4-37 0,2 5-73 16,-1-5-75-16,-1 2-197 0,3 2 87 0</inkml:trace>
  <inkml:trace contextRef="#ctx0" brushRef="#br0" timeOffset="-166391.64">24568 9861 68 0,'-3'3'185'0,"0"4"-7"0,-1-2-5 16,2 5-11-16,-2-1-4 0,1 3-8 0,3 0-19 16,0-2-6-16,3 6-11 0,-1-2-8 0,2-2-11 15,1-1-9-15,0-3-4 0,3 3-10 0,2-2-3 16,-1-1-7-16,3 0-3 0,-1-3-9 0,2 0-1 15,5-1-6-15,0-4-3 0,-5 0-5 0,4 0-5 16,1-4 1-16,-1-4-4 0,-4 4-2 0,-1-2-1 16,3-5-6-16,-6 5-1 0,1-1 0 0,-3 1-5 15,1 0 2-15,-1-1-1 0,-1 2-4 0,-1 0-1 16,-1 2-5-16,-2 0 1 0,-2 3-2 0,0 0 0 16,0 0-3-16,0 0-1 0,0 0 5 0,-5 14 0 0,3-6-6 15,-1-1 3-15,-3 2-3 0,5 1 4 0,-2 0 0 16,0 1 1-16,3 0-1 0,-1-2 3 0,1-1-16 15,3 0-15-15,-2 0-18 0,2-3-26 0,1 4-29 16,4-4-35-16,0-2-63 0,1-1-130 0,2 1-355 16,1-2 157-16</inkml:trace>
  <inkml:trace contextRef="#ctx0" brushRef="#br0" timeOffset="-165841.64">25454 9864 19 0,'0'0'167'0,"0"0"-12"16,-3-4-15-16,3 4-18 0,-3-3-7 0,3 3-11 16,-7 0-9-16,7 0-7 0,-13 2-3 0,4 0-1 15,-1 1 2-15,-3 2-4 0,2-1-5 0,-2 1-4 16,-1 5-7-16,1-4-8 0,4 3-2 0,-3-5-1 15,3 6-12-15,0-5 0 0,1 6-4 0,4-5-8 16,0 0 5-16,2 0-4 0,4 1-1 0,-4 0-6 16,4-4 0-16,0 0 1 0,3 1-4 0,2-2-3 15,0 1 1-15,4-2-2 0,3-1-2 0,-1 1-4 16,1-2-2-16,4-2-6 0,-4 1-5 0,4-1 2 16,0 1-1-16,-5-1 0 0,-1 0 4 0,-1 0 2 0,-4 0-3 15,0 0 7-15,-1 3 1 0,2-3 11 0,-4 1-2 16,1 2 4-16,-5 0-4 0,8-2 1 0,-8 2-6 15,0 0 3-15,0 0-5 0,8 2-3 0,-8-2 1 16,2 5-8-16,-2-5 8 0,1 6-1 0,0-3 0 16,0 0-1-16,3-1-1 0,0 1 2 0,1 1 2 15,-1 0-5-15,2 0 3 0,-2-2-10 0,1 3-24 16,3-3-26-16,-3 1-34 0,4 0-31 0,-4-3-28 16,3 0-201-16,-2 0-372 0,3-3 165 0</inkml:trace>
  <inkml:trace contextRef="#ctx0" brushRef="#br0" timeOffset="-165297.64">25836 9943 23 0,'-1'-2'179'0,"-2"-2"-9"0,-1 3-14 0,-1-2-18 16,1-1-8-16,-2 3-9 0,6 1-12 0,-13-1-10 15,13 1-11-15,-11 1-6 0,3 0-7 0,4 3-11 16,-5-3-7-16,5 4-3 0,-1-5-8 0,0 5-2 16,0 1-7-16,3 0-4 0,-2 0-1 0,2 0-7 15,0-3-1-15,-1 3 1 0,3-1-3 0,-4 0-3 0,4 0 4 16,0-5-4-16,2 5 1 0,0-1-3 0,1 0-3 16,-3-4 3-16,8 4-3 0,-1-4 0 0,3 1-4 15,-1-2-3-15,4 1-1 0,1-2 1 0,3-1-5 16,-2-1-3-16,4-2-4 0,-3 0 3 0,1-2 1 15,0-2-4-15,1-1-1 0,-3 0 1 0,1-3 2 16,-1 1 0-16,-4-4-3 0,2 2 0 0,-4-1 3 16,4-7 3-16,-8 5-3 0,3-8-2 0,-7 7 0 15,-1-1 1-15,0 0 3 0,-1-5-17 0,-3 7 0 16,-4-1 2-16,3 2 7 0,-4 0 8 0,4 2 6 16,-4 1 0-16,4 3 5 0,-1 3 4 0,1-2 0 15,2 5-4-15,-1 2-3 0,2-1 0 0,-1 1-6 0,1 1 1 16,2 2 0-16,0 0-3 0,0 0 4 0,-10 9-2 15,8-4 3-15,-2 0-5 0,0 5 1 0,1 1 2 16,0 1 2-16,-1 1 2 0,2 2 4 0,-2 2-2 16,2 2 0-16,0 0 4 0,2 1 0 0,0-3-2 15,0 4 0-15,1 2-2 0,2-4 0 0,1 2 1 16,-1-3 1-16,6 6 2 0,-1 1-3 0,0-7 0 16,3-1 0-16,-1 0 1 0,-1-1-7 0,0-3-8 15,4-1-15-15,-4-3-14 0,0-1-23 0,2-2-11 16,0 0-22-16,0-1-22 0,3 0-47 0,4-4-109 15,1 2-289-15,0-3 128 0</inkml:trace>
  <inkml:trace contextRef="#ctx0" brushRef="#br0" timeOffset="-164697.64">26319 9919 140 0,'-5'0'150'0,"0"-5"-7"15,-2 3-15-15,2 1-11 0,-1 0-10 0,6 1-10 16,-9 0-10-16,9 0-4 0,-13 2-8 0,4 3 1 16,3-3-8-16,-1 1-10 0,1-1-3 0,-2 3-6 15,2 3-5-15,-2-2-8 0,4 0-1 0,-2-2-1 16,4 2-3-16,-1 0-2 0,0 0-1 0,2 0-3 16,5 0-3-16,-3 0-2 0,1-1-1 0,5-2 1 0,-2 1-4 15,0-1 2-15,8-1-3 0,0-1-1 16,-3 1-3-16,4-5 2 0,0 2-1 0,4-5-9 0,-1 1 2 15,-7 0-1-15,3 1 4 0,-3 0-5 0,1-1 4 16,-3 0 4-16,-1 2 3 0,-2 0-2 0,1-3 2 16,-1 5-1-16,-2-1-7 0,-3 2 1 0,0 0-3 15,0 0-1-15,0 0-2 0,6 9 5 0,-5-6-3 16,1 2 2-16,0 2 1 0,-2-2-2 0,4 3 1 16,-3-4-1-16,3 3 0 0,-2-1-1 0,5 1 2 15,-2-1 1-15,0-1-2 0,-1-2 0 0,4 1 2 16,-1-1-3-16,5-1 1 0,-4 1 4 0,-1-3-6 15,5-3 1-15,-2 3-1 0,0-2 3 0,-2-1-1 16,1-1-4-16,0 1 3 0,-2-1 1 0,0 2-1 16,-2-1-2-16,0 2 1 0,-2-2-7 0,-3 3 3 15,7-1-1-15,-7 1 1 0,0 0 0 0,9 3-7 0,-9-3 7 16,0 7-6-16,2-3 6 0,-2 3-1 0,2 1-1 16,-1 4 2-16,1-2 2 0,2-1 4 0,-2 3-1 15,3 1 4-15,1-2-1 0,2-3 0 0,-3 4 0 16,3-2 5-16,2 0 2 0,-1 0 1 0,0-2-2 15,1 0-1-15,-2 0-3 0,0-2 2 0,-3-2-3 16,0 1 4-16,1-2-3 0,-2 2-1 0,-1-2-1 16,-1 2-4-16,1-1 6 0,-3 1-6 0,0 0 2 15,-1 2-2-15,-1-2-2 0,1 3-5 0,-3 3 0 16,0-4-6-16,3 1-4 0,-3 0-4 0,2 1-6 0,-1 0-8 16,2-4-14-16,-2 0-30 0,2 1-32 15,1-2-45-15,0-4-134 0,0 5-311 0,0-5 139 0</inkml:trace>
  <inkml:trace contextRef="#ctx0" brushRef="#br0" timeOffset="-164525.64">27008 10131 271 0,'0'0'265'0,"4"-2"-25"0,-4 2-26 0,0 0-23 0,0 0-27 15,0 0-60-15,3 6-75 0,-3-6-95 16,-3 7-170-16,-3-5-254 0,2 1 112 0</inkml:trace>
  <inkml:trace contextRef="#ctx0" brushRef="#br0" timeOffset="-162231.64">17456 10239 62 0,'0'0'167'0,"-5"-4"-11"0,2 1-10 16,3 3-12-16,-5-3-9 0,5 3-7 0,-5-3-10 0,5 3-8 15,-4-4-8-15,2 4-4 0,2 0-9 16,0 0-3-16,0 0-8 0,-5-5-7 0,5 5-6 16,0 0-1-16,0 0-3 0,0 0-3 0,-6-2 2 0,6 2-2 15,0 0-4-15,-2-4-3 0,2 4-4 0,-3-1 0 16,3 1-4-16,-4-4-4 0,4 4-2 0,-4-3-1 16,1 0-1-16,3 3-3 0,-3-3-2 0,3 3 4 15,-4-3-6-15,4 3 10 0,0 0-7 0,0-5 3 16,0 5-4-16,0 0 2 0,0 0-7 0,0 0-1 0,0 0 0 15,6-5-3-15,-6 5-1 0,11 0 0 16,-3 0-5-16,3-2 1 0,2 2 0 0,0 0-1 0,5 0-2 16,0-1 0-16,2 1 1 0,-1 0 0 0,9-3-1 15,-6 3-1-15,6-2 0 0,-1 0-1 16,4 0 0-16,-1-1 2 0,2 0-3 0,3-3 0 0,-2 2 3 16,4-2-1-16,-1 3 1 0,-2 0-10 0,2-2 8 15,-4 1 2-15,0 4-6 0,0 0 3 0,-1 0 2 16,-3 3-4-16,1-1 5 0,-6 1-3 0,-3 1-3 15,1 0-6-15,-2 2 2 0,3 1 0 0,-3 1-7 16,0-2-1-16,2 2-5 0,-3 1 7 0,5 6 0 16,-4-6-2-16,-1 1-3 0,2 0-6 0,4 0 5 15,2 1-1-15,-7-3 0 0,1-1 6 0,1-1-5 0,1 0 7 16,4 1-1-16,-5-4-5 0,-2 1 7 0,2 0 0 16,0-3 0-16,-4 0 2 0,-3-1-1 0,-4 2 2 15,2-1 6-15,-3-1 0 0,-3 1-1 0,0-1 6 16,-6 0 7-16,7-1-1 0,-7 1 1 0,2-3-1 15,-2 3 1-15,0 0-2 0,-15-6-3 0,5 2-3 16,-3 4 4-16,0-4-2 0,2 3 3 0,-1-1-3 16,3 0-3-16,-1 1-2 0,5-1-12 0,-1 2-20 0,0-3-20 15,6 3-30-15,0 0-39 0,-3-3-65 16,3 3-105-16,11-7-315 0,-2 3 140 0</inkml:trace>
  <inkml:trace contextRef="#ctx0" brushRef="#br0" timeOffset="-161827.64">18526 10086 4 0,'-2'-4'171'0,"1"0"-12"16,1 4-12-16,-3-4-15 0,3 4-7 0,-1-5-14 16,1 5-12-16,-1-4-11 0,1 4-6 0,0 0-16 15,0 0-3-15,0 0-12 0,0-5-2 0,0 5-4 16,0 0-3-16,0 0-1 0,11 2-9 0,-11-2 0 16,9 7-6-16,-2-4-7 0,-2 3 4 0,5 2-8 15,-1-1 4-15,1 1-5 0,5 6 0 0,2 0 4 16,2 1-8-16,-7 2 4 0,4 3-5 0,-5-3-1 0,0 1 1 15,2 5-1-15,-4-6-2 0,-1 0 0 16,-2 0-2-16,-1 0 1 0,-1-1 0 0,-4-4 3 16,0 0-2-16,-3-2 4 0,-1 2 1 0,-2-3 1 0,-2-2 1 15,-6 2 0-15,-2 1 0 0,-6-3-1 0,-4 2-4 16,-2-1-15-16,0-1-21 0,-1 0-11 0,1-2-16 16,-2 2-28-16,1-4-14 0,1 4-58 0,-3-4-81 15,3-1-255-15,-3 1 113 0</inkml:trace>
  <inkml:trace contextRef="#ctx0" brushRef="#br0" timeOffset="-155799.64">18920 10751 3 0,'0'0'125'15,"0"0"-17"-15,0 0-1 0,3 3-8 0,-3-3-6 16,0 0 2-16,0 0-7 0,0 0-2 0,0 3-2 16,0-3-7-16,0 0-5 0,0 0-6 0,0 0-9 15,0 0-8-15,0 0-8 0,3 3 3 0,-3-3-4 0,0 7 3 16,3-3 4-16,-2 1 2 0,2 5-9 0,1 0 1 15,-2 1-5-15,2 1-3 0,0 0 1 0,0 3-1 16,0 2-4-16,1-1-3 0,-3 1-5 0,1-1-1 16,1 0 2-16,-2-4-3 0,0 1-1 0,-1-1-3 15,2 0-3-15,-2-3 2 0,-1 1-6 0,0 0 5 16,0-3-5-16,1 1-1 0,-1-2 2 0,0-3-3 16,1 2 5-16,-1 2-1 0,0-3-1 0,-2 0-6 0,2-2-24 15,0-2-1-15,-3 8-17 0,3-8-23 16,-2 4-19-16,-1-1-21 0,3-3-47 0,-5 0-100 15,5 0-270-15,0 0 119 0</inkml:trace>
  <inkml:trace contextRef="#ctx0" brushRef="#br0" timeOffset="-154568.64">18913 10943 54 0,'0'0'112'0,"0"0"-14"0,0 0-11 0,0 0-5 16,0 0-14-16,0 0-4 0,0 0-4 16,0 0-7-16,0 0-7 0,0 0 5 0,0 0-5 0,0 0 0 15,0 0 2-15,0 0 8 0,0 0-16 0,0 0 17 16,-7-3-1-16,7 3-1 0,0 0 7 0,0 0-1 15,0 0-4-15,0 0-4 0,0 0-5 0,0 0-1 16,0 0-6-16,0 0-6 0,0 0 2 0,0 0-10 16,23 3-3-16,-13-3-4 0,2 0 0 0,2 0-3 15,4-3 3-15,1 3-6 0,4 3 1 0,5-3-2 16,0 0-2-16,2-3-2 0,-3 3 2 0,2 0-2 0,2 0 0 16,-2-2-1-16,3 2 6 0,-4-3-6 0,0 1 1 15,3-1-3-15,-3 2 1 0,-8-2 3 16,3 3-1-16,7-2-1 0,-11 2-2 0,9 2-7 0,-6-2 5 15,-2 2 0-15,-2-1-5 0,3 1 5 0,-3 0 0 16,2 1 1-16,2 0-3 0,-1 1 6 0,1-1-7 16,1-1-1-16,4 3 4 0,1-1-4 0,-1-1 1 15,1 1 4-15,-7-1-4 0,5-1 2 0,4 3-2 16,-4-4 1-16,4-2-2 0,-2 2 5 0,0 0-5 16,5-1 0-16,-3 0-3 0,0-1-1 0,-2 0 6 0,3 1-10 15,-3-2 8-15,3 2 2 0,-2 0-6 0,1 0 5 16,-1-3-3-16,-1 3 5 0,0 3 0 0,-2-3 0 15,2 2-1-15,-5-1-2 0,4 2 1 16,4 0 0-16,-2 1 1 0,2 0 1 0,-1 0-5 0,2 0 0 16,4 2 4-16,-3-3-4 0,1 1 1 0,2 0 0 15,-1 0 0-15,-2-1 0 0,3-1-7 0,-3 2 8 16,2-3 5-16,-3 0-3 0,-3-1-3 0,3 1-1 16,-4 1 3-16,4-2 0 0,-2 0-5 0,-4-2 5 15,2 2-2-15,-5 0 0 0,-5 0 3 0,5-1 1 16,-1 1-6-16,-2 1 5 0,-3-1-5 0,6 0 7 15,-5 0-1-15,4 2-1 0,-2-1 1 0,-1 1-2 0,3 0 4 16,1 2-4-16,0-2 1 0,5 1 0 0,-1-2 1 16,-5 2-3-16,-2-2 2 0,8 5 2 0,0-4-4 15,-8 0 0-15,1 1-2 0,1-3 6 0,-3 0-1 16,4 3-2-16,-2-6-2 0,0 6-1 0,-3-6 4 16,1 3-4-16,-1 0 1 0,-4 0-2 0,7-2 0 15,-8 1 6-15,3 0-2 0,-6 0-1 0,6 1 1 16,-5-1-1-16,5 2-1 0,0-2 0 0,2 2-1 15,2-2 3-15,-2 3-1 0,0-1 5 0,0 2-4 16,0-3-5-16,1 3 1 0,-1 1-3 0,0-2 1 16,-3 1-2-16,-2-1 3 0,2 0 0 0,0-1 1 15,-2 1-2-15,0-1 0 0,0-1 5 0,1 0-7 0,-2 0 5 16,2-1-1-16,-3 1-1 0,3-4 0 0,-5 1 4 16,0 3-3-16,3-3 1 0,-5 1-3 0,1-1 5 15,-3 2 1-15,3 1-2 0,-1-3 1 0,1 3 0 16,1-3-3-16,1 2 1 0,-2 1 3 0,0-1-6 15,-2 1 4-15,4 0 3 0,-2 0-9 0,0 0 2 16,-8 0-8-16,15 0 2 0,-7 0 1 0,-2 0 4 16,-6 0-4-16,10 0-2 0,-4 0 3 0,-6 0 6 0,8 0-4 15,-8 0-2-15,9-1 5 0,-7-1 0 16,-2 2-4-16,3-5 5 0,-3 5-2 0,5-4 0 16,-5 4-1-16,3-1 3 0,-2-2 0 0,-1 3 1 0,0 0-4 15,5-4 3-15,-5 4 3 0,0 0 2 0,0-4-2 16,0 4-4-16,0 0 2 0,0 0 0 0,0 0-4 15,0 0-2-15,13 4 8 0,-13-1-3 0,5-1-8 16,-5 1 10-16,5 1-2 0,-4 3 4 0,2-1-4 16,-2-3 7-16,2 5-4 0,-2-3-6 0,1 1 6 15,0 1-2-15,-2 0 4 0,1-2-4 0,2 0 6 16,-3 2-5-16,0-2 0 0,1 0 4 0,-1-1-3 0,0 1 3 16,0-1 0-16,-1 1-2 0,1-2-16 0,-4 2-28 15,2-3-44-15,-5-1-178 0,1 0-285 0,6-1 126 16</inkml:trace>
  <inkml:trace contextRef="#ctx0" brushRef="#br0" timeOffset="-151710.64">20234 10924 20 0,'0'0'113'0,"0"0"-14"0,2-2 3 16,-2 2-9-16,0 0 1 0,0 0 1 0,0 0-5 16,4-3 2-16,-4 3-6 0,0 0 0 0,0 0-3 15,0 0-3-15,0 0-6 0,2-2-2 0,-2 2-6 16,0 0-16-16,0 0 2 0,0 0-7 0,0 0-4 0,0 0-15 16,0 0-1-16,0 0-2 0,0 0 0 0,0 0-3 15,2 9-1-15,-2-9-4 0,-1 9-1 0,1-4-1 16,0 2 2-16,1 1-2 0,-2 1-2 0,1-1 1 15,0 2 0-15,1 0-1 0,0-1 3 0,-1 1-2 16,0 0 1-16,0-2-6 0,0-2 4 0,2 3-2 16,-2-3-1-16,1 3-2 0,-1-1 1 0,1-3 2 15,-1 1-1-15,0-1-2 0,0 0-4 0,0-3 4 16,2 4-15-16,-2-2-15 0,0-1-27 0,2 1-20 16,-2-4-39-16,0 3-163 0,0-3-296 0,0 0 131 15</inkml:trace>
  <inkml:trace contextRef="#ctx0" brushRef="#br0" timeOffset="-151351.64">20745 10933 51 0,'0'0'140'0,"0"0"-13"0,0 0-10 0,10 2-12 15,-10-2-9-15,4 4-2 0,-3-3-12 0,3 5-6 16,-2-4-6-16,0 5-7 0,-1-2-8 0,3 0-2 15,0 4-5-15,1-2-2 0,-1 1-5 0,-3 2-9 16,3-2-1-16,0-2 2 0,-1 2-5 0,0 1-3 16,0-2-1-16,-2 2-6 0,2-4-4 0,-3 3-15 15,0 0-16-15,-3-3-18 0,3-1-9 0,-5 1-31 16,3-1-47-16,-4-1-75 0,2-2-211 0,4-1 94 0</inkml:trace>
  <inkml:trace contextRef="#ctx0" brushRef="#br0" timeOffset="-150503.64">19085 10643 42 0,'0'0'120'15,"0"-3"-15"-15,0 3-7 0,0 0-10 0,0 0-4 16,5-6-8-16,-1 3-10 0,-1 1-2 0,-1-1-8 0,-2 3-4 16,4-5 3-16,-1 2-5 0,-2 2-3 0,4-5-6 15,-1 4-4-15,-3-2-5 0,3-1-3 0,-1 2-4 16,-1 0-4-16,3-4 0 0,0 2-3 0,3 2-1 15,0-1-7-15,1-1 1 0,3-1-4 0,4 2 4 16,-2 1-4-16,6-3 1 0,1 5-6 0,0-1 3 16,11 0 2-16,-1 0-5 0,1 3-5 0,2-1-1 15,2 3 0-15,0-2 1 0,1 0 6 0,4 0-4 16,-1 4 1-16,12-1-7 0,0-2 1 0,2 0 5 16,1 2 1-16,2 2 0 0,2-2-5 0,-4-2 0 15,-4 5-1-15,2-2 14 0,-15 0-5 0,18 4 9 0,-16-1-3 16,-2-1-1-16,-2 2-3 0,-1 1 4 0,-4 1-5 15,0 2-9-15,-4 1 6 0,-4 2 7 0,-8-3 1 16,-1 2-3-16,-1 0 6 0,0 2-3 0,-7 1 3 16,1 0-2-16,-3-1-5 0,-4 3 5 0,2-3-4 15,-3 0 5-15,0 1-1 0,-1-1 0 0,2-5-3 16,0 3 2-16,-1-3 0 0,0-1-3 0,1-2-3 16,-2 1 0-16,2-3 5 0,0-2-1 0,0 0-6 0,0-1 5 15,-1 0 9-15,1-4 11 0,0 5-2 16,0-5 6-16,0 0-1 0,0 0-5 0,0 0 0 0,0 0-7 15,0 0 4-15,-2-17-8 0,0 8-10 0,1 0-4 16,-2-1-18-16,1-4-27 0,-3-1-10 0,-3-1-25 16,-1-4-6-16,0 6-32 0,-1-4-101 0,-4-7-239 15,0 2 106-15</inkml:trace>
  <inkml:trace contextRef="#ctx0" brushRef="#br0" timeOffset="-150316.64">20286 10679 105 0,'-2'-2'151'0,"2"2"-5"16,-3-5-6-16,3 5-10 0,0 0-9 0,-1-3-11 0,1 3-11 15,0 0-13-15,0 0-6 0,14 0-9 0,-6 0-8 16,3 3-19-16,4 1 8 0,-2-1-12 16,-1 3-1-16,-1 1-3 0,2 2-4 0,-3 3-11 0,2 3 3 15,-6-5-2-15,6 4-4 0,-5 1-4 16,-3-3 4-16,0-1-2 0,0 1 1 0,-3 1-5 0,-1 1 4 16,-1 0-5-16,-4 1 0 0,-7-2 1 0,-2 1-19 15,-5 0-29-15,-7 1-54 0,0-1-181 0,-4-4-293 16,-3-5 129-16</inkml:trace>
  <inkml:trace contextRef="#ctx0" brushRef="#br0" timeOffset="-149234.64">20520 10647 156 0,'-1'-4'151'0,"1"4"-13"0,0-4-14 16,0 4-8-16,2-5-9 0,-2 5-7 0,3-5-6 16,0 4-5-16,-1-3-4 0,-2 4-8 0,4-5-5 15,2 3 3-15,-6-1 1 0,4 0 5 0,-4-1 5 16,0 4-4-16,5-5-1 0,-5 5-1 0,2-5-3 16,0 4-2-16,-2 1 0 0,0-4-5 0,0 4-13 15,0 0-1-15,4-5-7 0,-4 5-5 0,0 0-9 16,0 0-3-16,0 0-4 0,0 0-8 0,0 0-5 15,0 0 2-15,0 0-3 0,0 0-2 0,0 0-2 16,-3 15 3-16,2-7-4 0,1 1-1 0,-2-2-3 16,2 2 2-16,-2 0-1 0,2 2-2 0,0-1-2 0,-2 4 5 15,2 0 0-15,0-4 0 0,2 2-2 0,-2 3-1 16,0-1-2-16,0 2 0 0,4-5-3 0,-4-1 6 16,1 2 0-16,3 0 0 0,-4-3-3 0,2-1 0 15,0-1-1-15,-2 0 2 0,0 1-1 0,1-3-2 16,-1-1-1-16,0 1 0 0,-1-2 1 0,1-3 3 15,-2 6-4-15,0-5 5 0,-3 2-4 0,-4-2 4 16,-2 1-3-16,-1-2-1 0,-1 1 0 0,-4-1-3 16,-5 0-7-16,1 3-11 0,-7-3-13 0,-4 1-24 0,2 3-22 15,-5 3-32-15,-2-1-42 0,4 2-214 16,1-2-398-16,5 1 176 0</inkml:trace>
  <inkml:trace contextRef="#ctx0" brushRef="#br0" timeOffset="-125455.64">16071 11119 56 0,'0'0'110'0,"-4"-6"-15"15,4 3-10-15,0 3-4 0,-1-7-13 0,1 7-5 16,-3-5-9-16,3 3 3 0,0 2-9 0,-2-6-5 15,2 6-1-15,-3-4-4 0,3 4-9 0,0 0-1 0,-1-2 0 16,1 2-7-16,0 0 1 0,0 0-3 0,-4-3 0 16,4 3-3-16,0 0-1 0,0 0-2 0,-3-3 1 15,3 3-1-15,0 0-4 0,0 0 0 0,0 0 3 16,0 0 4-16,0 0-2 0,0 0 6 0,0 0 0 16,0 0 2-16,0 0 0 0,0 0-2 0,0 0 5 15,0-5-4-15,0 5 2 0,0 0-7 0,0 0-1 16,0 0 6-16,0 0-9 0,0 0 0 0,0 0-4 15,0-6 0-15,0 6-1 0,0 0-3 0,0 0 1 0,0 0-3 16,0 0 5-16,12 8-7 0,-7-5 0 16,4-1 5-16,0 3-4 0,4 0 6 0,3 1-1 0,5-2-2 15,-5-1-1-15,7 4 2 0,3-2-2 0,-6-1 0 16,10 2-3-16,-10-3-3 0,3 1 1 0,-2-1 7 16,-1 1-5-16,0-4 3 0,-2 3 2 0,0-1 1 15,-5-1-9-15,0 0 2 0,-3 0 4 0,0-1-7 16,-1 0 0-16,-4-1 2 0,3 2 4 0,-8-1-2 15,9-1 3-15,-9 1-1 0,9 1-7 0,-9-1 8 16,6 0-6-16,-6 0 6 0,8 0-2 0,-8 0-2 16,10 1 3-16,-10-1-5 0,9 0 0 0,-9 0-4 0,8 0 2 15,-8 0-1-15,5 3-4 0,-5-3 3 16,0 0 1-16,6 0-8 0,-6 0-4 0,0 0-12 16,0 0-21-16,5 2-19 0,-5-2-23 0,0 0-100 0,0 0-207 15,0 0 92-15</inkml:trace>
  <inkml:trace contextRef="#ctx0" brushRef="#br0" timeOffset="-125097.64">16423 11078 40 0,'-1'-3'131'0,"1"3"-11"0,0 0-9 15,0-8-2-15,0 8-13 0,0 0-5 0,0-3 0 0,0 3-6 16,1-5-5-16,-1 5-6 0,3-2-4 0,-3 2-6 16,3-5-5-16,-3 5-7 0,0 0-2 0,3-2-7 15,-3 2-4-15,9 0-4 0,-9 0-5 0,0 0-5 16,12 1 0-16,-7 4-2 0,0-2-9 0,4-1 5 16,-3 4-3-16,2-1-2 0,1 2 1 0,1 0-8 15,-2 3-1-15,-3-3 4 0,4 0-5 0,-1 2 1 16,-3-2 0-16,-1 2-4 0,1-1 2 0,-3-3 1 0,1 2-4 15,1-1 2-15,-2-2-1 0,-1 2 3 16,-1-2-2-16,-1 1 0 0,-3-3-1 0,-2 2 4 16,0 2 0-16,-3-2 0 0,-3-3-1 0,-2 3 1 0,0 3-4 15,0-1-2-15,-5-2-19 0,0 4-20 0,-1 0-26 16,3 0-22-16,1 0-49 0,-2-1-94 0,8 1-248 16,-1-1 110-16</inkml:trace>
  <inkml:trace contextRef="#ctx0" brushRef="#br0" timeOffset="-123613.64">16014 11117 28 0,'0'0'93'0,"7"-3"-9"15,-7 3-10-15,0 0-13 0,5-2-3 16,-5 2-3-16,0 0-1 0,0 0-7 0,1-2 3 16,-1 2-4-16,0 0-6 0,0 0 2 0,0 0 0 0,0 0-5 15,4-3 1-15,-4 3-4 0,0 0 0 0,0 0-5 16,0-5 2-16,0 5-4 0,0 0 1 0,0-4-2 15,0 4-7-15,0 0-1 0,0 0 6 0,0 0-1 16,0 0-8-16,0 0-8 0,0 0 8 0,0 0 0 16,0 0-5-16,0 0 5 0,0 0-10 0,0 0 2 15,0-5 2-15,0 5-6 0,0 0 2 0,0 0-6 16,0 0 4-16,0 0-6 0,0 0 8 0,0 0-1 0,0 0-1 16,0 0-3-16,0 0-1 0,0 0-1 0,14 4 4 15,-9-3 1-15,3 1 0 0,1-1-2 16,4 3-1-16,0-4 4 0,2 2-3 0,-2 1-2 0,7 1 1 15,-2-1 1-15,6-1-3 0,3 1 2 0,1-3-2 16,-6 1-11-16,0 1 18 0,5-1-1 0,-7 1-1 16,0-2-7-16,-2 0 7 0,-3 0 2 0,-2 0-5 15,-2 2-2-15,1-2 2 0,-3 1 3 0,-1-1-1 16,2 0-5-16,-5 0 5 0,-5 0-2 0,9 0-2 16,-5 1-1-16,-4-1 3 0,13 0-8 0,-8 0 8 15,-5 0-6-15,5 2 4 0,0-1-13 0,-5-1 1 0,9 1 1 16,-5-1 0-16,-4 0-5 0,5 3 0 0,-5-3 2 15,8 1 2-15,-8-1 1 0,6 2 0 16,-3 0-1-16,-3-2-1 0,5 1 3 0,-5-1 3 0,0 0 5 16,0 0-4-16,7 0-6 0,-7 0-1 0,0 0-12 15,0 0-15-15,0 0-20 0,0 0-86 0,0 0-158 16,0 0 70-16</inkml:trace>
  <inkml:trace contextRef="#ctx0" brushRef="#br0" timeOffset="-123041.64">16445 11096 33 0,'-10'-6'88'0,"10"6"-7"0,-4-1-8 0,4 1-3 0,0 0-16 16,-2-4 12-16,2 4-16 0,0 0 0 0,0 0 0 15,-3-4-22-15,3 4 13 0,0 0-8 16,0 0-2-16,0-5-5 0,0 5 5 0,0 0-1 0,0-4-11 15,0 4 13-15,0 0 2 0,0 0 3 0,0-5 7 16,0 5 0-16,0 0 0 0,0-3-2 0,0 3 4 16,0 0-5-16,0 0-1 0,0 0 1 0,0-6-13 15,0 6 7-15,0 0-6 0,0 0-8 0,0 0-6 16,0 0 7-16,0 0-4 0,0 0-3 0,0 0-5 0,0 0-1 16,0 0 7-16,15 3-13 0,-11 0 6 15,1 0 1-15,0-2-8 0,2 4 6 0,-2-2 0 0,5 2-3 16,-5-1 5-16,3 0-7 0,1 0 0 0,-4-1 1 15,3 1-4-15,-2-1 2 0,-1 1 2 16,3-1-6-16,-4 1-3 0,-1-1 7 0,3-1 4 0,-4 1-5 16,1 0 3-16,-1 0-6 0,-2-3 2 0,3 6-2 15,-1-4-3-15,-2-2 2 0,0 6 5 0,2-2-4 16,-4 1 5-16,1 0-4 0,0 1-5 0,-2 0 10 16,1-1-3-16,0 2 2 0,0 2-2 0,1-2-1 15,-3-2 0-15,0 5-4 0,0-4 3 0,-1 3-19 16,-1 0-1-16,-2 2-13 0,0-2-21 0,-2 0-40 15,-7 3-132-15,2-2-245 0,-3-1 109 0</inkml:trace>
  <inkml:trace contextRef="#ctx0" brushRef="#br0" timeOffset="-101023.99">11260 11422 50 0,'0'0'93'0,"0"0"-14"16,0 0-10-16,0 0 0 0,9-3-13 0,-9 3-2 15,5-1-7-15,-5 1-4 0,6 0-4 0,-6 0 0 16,9-1-10-16,-9 1 5 0,0 0-6 0,7 0-12 16,-7 0 3-16,0 0 0 0,0 0 0 0,0 0 2 15,6 0-11-15,-6 0 11 0,0 0-8 0,0 0 6 0,0 0-4 16,0 0 3-16,0 0 0 0,9-2 2 16,-9 2-2-16,0 0-3 0,5-1 0 0,-5 1-6 15,9 0-1-15,-1 1 1 0,4-2 4 0,1 0-3 0,5 0 1 16,-1 1-8-16,2 1-8 0,1-2 11 0,2 1 3 15,1 1-6-15,5-2 0 0,1 1-3 0,2 0-1 16,1-2 6-16,5 2 6 0,-5-2-4 0,5 4-5 16,-2-2-1-16,-2-2 0 0,1 2-2 0,0 0 7 15,-2-1-5-15,2 2-4 0,-2 1 7 0,-1-2-6 16,-3 2 6-16,1 0-3 0,1-1 2 0,-4 2-6 16,-3-2 4-16,4-1 7 0,-5 0-14 0,1 0 12 15,4 0-9-15,1 0 3 0,0-1 0 0,0 0 9 16,0-1-1-16,0-1-2 0,3-2 3 0,-3 3 16 15,3 0-6-15,-1-1-4 0,2 0 6 0,-1 2-5 16,1 1 2-16,-1-3 0 0,-2 2-5 0,0 1 0 0,1 0-6 16,-2 0 4-16,-2 1-2 0,-5-1 2 0,2 3-3 15,-5-2-2-15,3 2 1 0,-2-1-6 0,-4-1 8 16,0 1-2-16,-2-2-5 0,1 2-3 0,-2-2 4 16,-4 1 5-16,3-1-10 0,-1 0 4 0,-1 2-1 15,-1-2-2-15,-2 2 9 0,-1-2 4 0,-5 0-5 16,8 1 6-16,-8-1-4 0,9-1 3 0,-9 1 1 15,0 0-5-15,10-2 3 0,-10 2 3 0,5 0-4 0,-5 0 0 16,8 2-4-16,-8-2-4 0,0 0 4 16,9 1-2-16,-9-1-1 0,0 0-4 0,0 0 6 15,6 0-6-15,-6 0 11 0,0 0-8 0,7-1 3 0,-7 1-6 16,0 0 1-16,0 0-2 0,6-2-1 0,-6 2 3 16,5-3 3-16,-1 1 0 0,-4 2 0 0,6-2 4 15,-6 2-1-15,3-2-3 0,-3 2-1 0,4-5-3 16,-4 5-6-16,5 0-8 0,-5 0-1 0,2-3-6 15,-2 3-13-15,0 0-18 0,0 0-12 0,0 0-11 16,0 0-48-16,0 0-73 0,0 0-213 0,0 0 95 16</inkml:trace>
  <inkml:trace contextRef="#ctx0" brushRef="#br0" timeOffset="-51775.42">8474 13145 38 0,'0'0'69'0,"0"0"-3"0,0 0-11 0,0 0 1 16,0 0-8-16,0 0-2 0,0 0-5 0,-1-3-7 0,1 3 2 16,0 0-5-16,0 0-3 0,0 0 0 0,0 0-1 15,0 0-5-15,0 0-6 0,0 0 5 0,0 0 3 16,0 0-4-16,0 0-3 0,0 0 8 0,0 0-4 15,0 0 6-15,0 0 0 0,0 0 1 0,0 0-2 16,0 0-6-16,0 0-6 0,0 0 5 0,0 0-2 0,0 0-4 16,0 0-8-16,0 0 6 0,0 0 1 15,0 0-4-15,0 0-3 0,0 0 10 0,0 0-7 16,0 0-1-16,0 0 2 0,0 0 3 0,10 6-3 0,-6-4-5 16,-4-2-7-16,5 2 13 0,-3 1-3 0,-2-3 1 15,7 2-1-15,-7-2 0 0,6 2 0 0,-6-2 0 16,10 2 1-16,-4-2-5 0,-1 1 3 0,0 1-7 15,1-1 8-15,2 0 1 0,-2 0-11 0,1 1 8 16,0 0-11-16,0-2 6 0,-1 1 3 0,0 0 1 16,1 2 1-16,-2-3 0 0,-5 0-2 0,15 0-1 15,-7 0-3-15,-3 0 11 0,3 0-3 0,-2 0 8 16,3 2 0-16,-1-1-3 0,1-1 7 0,0 0-4 16,1 0-16-16,-1 0 15 0,5-1-11 0,-3-1 6 15,3 2-4-15,-1 0-1 0,1 0 9 0,3-2-7 0,-2 1 3 16,3 1-5-16,-4 0 3 0,-1-1 0 0,6 0-2 15,-5 1-4-15,7 0 8 0,-6 0-6 0,2-2-6 16,2 2 4-16,-3 0 0 0,2 0 0 0,-1 2-1 16,2-1 0-16,1 0 4 0,-3 0 0 0,3-2-12 15,1 1 8-15,2 0-3 0,-4 0 6 0,4 1 5 16,3-1-6-16,2 0 0 0,-6 2 3 0,6-2-2 16,1 0-1-16,-2 0-2 0,1 0-2 0,1 2 5 15,-1-1 2-15,2-1-3 0,0 0 1 0,1 0-3 16,1 2 2-16,-1-1 0 0,1 0 1 0,0 0-8 0,-2 1 5 15,2-2-3-15,-1 1 8 0,1 2-5 0,0 0 5 16,-4-3-5-16,4 1 3 0,-1-1 0 0,-1 2 1 16,2-2-10-16,0 0 7 0,-1 2-4 0,0-2 6 15,-1 2-3-15,2-3 4 0,0 1-6 0,-2 0 4 16,3 0-2-16,-1 0 5 0,1 0 1 0,1 0-2 16,1-1 4-16,-1 1 2 0,2 0-5 0,-1-2-3 15,1 2 2-15,-1 0-1 0,0 2 3 0,-1-2-6 16,2 0 0-16,0-2 5 0,0 2-1 0,2 0-1 0,-4 2 1 15,2-1-4-15,0-1 0 0,4 0-1 0,-3 1 3 16,1-1 4-16,2 0-3 0,-2 1-9 0,16 1 4 16,-15-2 1-16,1 2 1 0,-2 1 0 0,13-3 4 15,-1 0 0-15,-8 2-4 0,8 1-1 0,-10 0 0 16,13-2 4-16,-4 0-3 0,-9 1 1 0,13 0 0 16,0 1 1-16,0 1 4 0,1-1-3 0,-2-3 1 15,-1 2-1-15,3 1-4 0,0-3 3 0,-2 2-3 16,3 1 0-16,-4 0 2 0,-1-2 1 0,1 0-2 0,-14-1 5 15,14 0-10-15,-11 0 4 0,12 2 5 16,-1 0-7-16,-1-2 1 0,-10 0 4 0,-2 3-7 0,17-3 6 16,-5-3 0-16,2 3 2 0,-12 3-2 15,15-6 1-15,0 3 1 0,-3 0-3 0,2-1-1 16,1 0 3-16,-1-1-1 0,-1 0 2 0,0 0-3 0,0 2 0 16,0-1-2-16,0 2 0 0,-3-1 5 0,-9 2 1 15,-1-2-3-15,-2-2 0 0,14 4-2 0,-13-1 4 16,-1 0 0-16,13-1-2 0,-11 2 0 0,-2-2-7 15,1 1 1-15,0 0 7 0,-2-1-4 0,3 0-2 16,-4 0 10-16,2 3-3 0,-5-6-4 0,3 3-4 0,-3-1 10 16,2 1 0-16,-2-1-1 0,0-2-1 15,-1 2-5-15,0-1 5 0,0 2-3 0,-4-1 3 0,4 1-1 16,-10-3 3-16,6 1-2 0,-8 2-3 0,2 0 0 16,-2 0-1-16,1 0 5 0,-3-3-1 0,0 3-4 15,-3-1-2-15,0 1 7 0,-2-1-8 0,2 1 2 16,2-2-4-16,-3 2-1 0,0-1 5 0,3 0-5 15,-1 1 2-15,-2 1 9 0,2-2-1 0,-2 0 1 16,1 2-2-16,-1 0-2 0,4-1-4 0,-5 0 2 16,0 0 5-16,0 0-4 0,0 0 2 0,-2 0 2 0,1 0-1 15,0 0 2-15,-2 1-1 0,2-1-5 16,-2 2 1-16,-1-2 4 0,2 1-4 0,1 0-4 16,-1-1 6-16,-2 3-2 0,4-1 1 0,1 1 7 0,4-3-6 15,0 3 2-15,4-2-5 0,-3 2-1 0,3-2 3 16,8 0-6-16,-2 2 10 0,2 1-1 0,-5-2-3 15,5-1 7-15,-2 1-6 0,-8-2-4 0,3 1 2 16,5 1 2-16,-5 0-2 0,-5-2 1 0,5 0-2 16,-2 3-1-16,-1-2 5 0,1-1 3 0,0 1-2 15,-1-1-5-15,1 0 5 0,-2 2-3 0,1-2 0 16,0 0-3-16,-1 1 3 0,-1-1 1 0,1 0-3 0,0-1 3 16,-6 1-4-16,5-2 3 0,-1 1 1 0,0 2-3 15,0-2 5-15,2 1-2 0,-1-4 0 0,4 4 0 16,-3-2-3-16,-1 2 2 0,4 0-3 0,-3 0-3 15,-2 0 7-15,2-2-4 0,-3 2 5 0,-2 0-4 16,4 2 1-16,-4-2 1 0,-5-2 0 0,5 1 4 16,-5 1-4-16,0-2 1 0,-3 2-2 0,2 0 5 15,0 0-4-15,-3-1 2 0,-5 1-1 0,10 0 3 16,-5-1-4-16,-5 1 2 0,8 0-2 0,-8 0-2 16,8-1 5-16,-8 1-3 0,4-3 4 0,-4 3-5 15,0 0 1-15,0 0 2 0,6-1 9 0,-6 1 8 0,0 0-7 16,0 0 3-16,0 0 10 0,0 0-2 0,0 0 0 15,0 0-3-15,0 0-4 0,0 0-2 0,0 0 2 16,0 0-9-16,0 0 2 0,1-3-7 0,-1 3 2 16,0 0 5-16,0 0-1 0,0 0-10 0,0 0 5 15,0 0 0-15,0 0 3 0,0 0-6 0,0 0 1 16,0 0 0-16,0 0-6 0,0 0 3 0,0 0 8 16,0 0-11-16,0 0 7 0,0 0 0 0,0 0 0 0,0 0 0 15,0 0 5-15,0 0-4 0,0 0 0 0,0 0-7 16,0 0 6-16,0 0 4 0,0 0-6 0,0 0 0 15,0 0-2-15,0 0 6 0,0 0-5 0,0 0 0 16,0 0-1-16,0 0 5 0,0 0-12 0,3 9 9 16,-3-9-2-16,1 6 1 0,-2-1 1 0,1-1-4 15,1 1 1-15,-1-2 2 0,1 4-4 0,1-2 2 16,-2-2-1-16,0 5 5 0,0-3-7 0,0-1 9 16,-2 0-7-16,2-4 8 0,0 7-2 0,0-7 1 15,-1 5-2-15,1-5-1 0,0 3 3 0,0-3 3 16,0 0 7-16,0 0 5 0,1 5-2 0,-1-5 5 0,2 2 13 15,-2-2 3-15,0 0-9 0,0 0-7 16,0 0 7-16,0 0-7 0,0-15 0 0,1 12-3 0,-2-3-2 16,-1 1-3-16,1-1-2 0,-3-2 3 0,3 2-4 15,-3-3-1-15,3 3 1 0,-4-3-3 0,2 2-2 16,1 4 1-16,-1-4-4 0,-1 5 1 0,0-1-3 16,4 3 0-16,-5-3-4 0,5 3 3 0,0 0 1 15,0 0-3-15,-14 6 3 0,10-4 0 0,3 5 3 16,-3-4-1-16,3 2-3 0,-3 4 0 0,-1-4 1 15,3 0-6-15,0 3-11 0,-2-3-19 0,3 6-31 16,-3-5-38-16,0 3-221 0,0-4-353 0,1 0 156 0</inkml:trace>
  <inkml:trace contextRef="#ctx0" brushRef="#br0" timeOffset="-49531.42">8429 13097 120 0,'0'0'118'0,"0"0"-4"0,0 0-8 16,0 0-10-16,0 0-11 0,0 0-2 0,0 0-7 16,0 0-9-16,0 0-9 0,0 0 1 0,0 0 1 15,0 0-10-15,0 0-2 0,0 0-7 0,0 0 0 0,0 0-2 16,0 0-11-16,0 0-1 0,-7-5 1 0,7 5-4 15,0 0-4-15,0 0-6 0,0 0 1 16,0 0 0-16,0 0 0 0,-3 12-4 0,2-7-5 0,1-1-1 16,1-1-7-16,-1-3 8 0,-1 10-3 15,1-6 5-15,0 1-3 0,0 0-1 0,0 0 2 0,-4-2-1 16,4 3-4-16,0-1 1 0,0-5 0 0,-3 6 5 16,2-4 0-16,1-2-5 0,0 6-1 0,0-6 4 15,0 0 2-15,0 3 3 0,0-3-1 0,0 0-4 16,0 0 2-16,0 0 4 0,0 0 4 0,0 0 0 15,0 0 5-15,-18-7-1 0,17 3 3 0,-3 1-5 0,2-2-2 16,0 0 0-16,1 0-4 0,-1 2 2 0,-1-2 0 16,0 1 3-16,3 4 3 0,-2-5-2 15,2 5-4-15,-3-3-1 0,3 3-7 0,0 0-3 0,0 0 4 16,0 0-3-16,0 0 3 0,0 0-3 0,0 12-2 16,1-7 7-16,1-1-8 0,0 3 2 0,1-3 0 15,0 2 1-15,0 1-3 0,0-1 5 0,2-1-3 16,-4 2-1-16,4-1-4 0,-1-1-13 0,-3 2-22 15,3-3-26-15,0 0-36 0,0 1-65 0,0-4-85 16,-4-1-269-16,0 0 119 0</inkml:trace>
  <inkml:trace contextRef="#ctx0" brushRef="#br0" timeOffset="-38823.42">9748 14926 15 0,'0'0'71'15,"-8"0"-9"-15,8 0-5 0,0 0-12 0,0 0 6 16,-6-1-8-16,6 1 0 0,0 0 0 0,0 0-10 16,0 0-5-16,0 0-4 0,0 0 1 0,0 0-5 15,0 0 6-15,-4-2-10 0,4 2 1 0,0 0 0 16,0 0-11-16,0 0 13 0,0 0 3 0,0 0-3 0,0 0 1 16,0 0 9-16,0 0-5 0,0 0 3 15,0 0 0-15,0 0 6 0,0 0-3 0,0 0-7 16,0 0 2-16,0 0-5 0,0 0 2 0,0 0-6 0,-9-2 2 15,9 2 5-15,0 0-3 0,-1-3-4 0,1 3 0 16,0 0 1-16,0 0 7 0,0 0-5 0,0 0 2 16,0 0 3-16,0-5-8 0,0 5-1 0,0 0 8 15,0 0-13-15,0 0-1 0,0 0-1 0,0 0-1 16,0 0 0-16,0 0 4 0,0 0-6 0,0 0-3 16,0 0 9-16,0 0-4 0,0 0-5 0,-4-2 7 15,4 2-9-15,0 0 6 0,0 0-4 0,0 0 1 16,0 0-1-16,0 0 3 0,0 0 3 0,0 0-10 15,0 0 6-15,0 0-2 0,0 0-6 0,0 0 8 16,0 0-7-16,0 0 5 0,0 0-3 0,0 0 3 16,0 0 4-16,0 0-9 0,0 0 6 0,0 0 4 15,0 0-6-15,0 0-2 0,0 0 6 0,0 0 1 0,0 0-2 16,0 0 6-16,0 0-1 0,14 0-1 0,-14 0 6 16,9-3-1-16,-9 3-5 0,8-1-2 15,-4 1 1-15,1-3-4 0,1 1 1 0,-1 1-4 0,-1-1 8 16,2-1-5-16,5 1-3 0,-2 0 3 0,1 1-3 15,1 0 6-15,2-2-3 0,0 2 5 0,0-2-7 16,0 0 6-16,-1 2-5 0,-2-1 1 0,2 0-1 16,-2 0 2-16,-1 2-4 0,-2 0 3 0,4 0-6 15,-1-3 5-15,-2 3-4 0,0 0 6 0,-1-1-6 16,6 1 7-16,-5-1-4 0,3 0 1 0,-4-2-2 16,3 3 5-16,4-2 0 0,-4 2 3 0,2-1-8 15,0 2 3-15,-1-2-2 0,1 2 0 0,-1 0-2 16,0-2 0-16,0 2 0 0,2 0 8 0,0-1-4 0,5 0 3 15,-4 0-3-15,3 3-3 0,3-3 0 16,-1 0 2-16,2 0-1 0,7-3-2 0,-8 6 1 16,2-2 0-16,1-1-1 0,5 0 4 0,-1 1 1 15,-3-1-3-15,3-1-2 0,1 1 1 0,-1 1-4 0,0 0 3 16,-5-2 6-16,-2 2-4 0,2-1-3 16,6 0 2-16,-6 0 7 0,1-1-16 0,7 1 14 0,-3 1-2 15,4-1 2-15,-2 0 0 0,3 0-1 0,0-1 0 16,0 0 4-16,0 1-7 0,0 0 4 0,-3-1 0 15,2-2-3-15,-3 3 1 0,4 0-1 0,-1-1 4 16,-2 1-2-16,0-1 0 0,2 1-2 0,-3-1 3 16,0 1-5-16,2 1-1 0,-2-2 1 0,-8 1 4 15,2 0-2-15,7-2-1 0,-7 2 2 0,7 0-1 16,1 2-2-16,-6-2 2 0,-2 1-4 0,1 0 6 16,-1-1-4-16,-2-1 5 0,1 2-7 0,9-1 5 15,-9 0-2-15,-1 0-9 0,8 0 11 0,3 0 0 0,-12 0-4 16,4 1 2-16,5-2-1 0,-9 1 0 15,4 0 0-15,0 0-1 0,-3 0 2 0,9 0-2 16,-7 0 0-16,3-2-5 0,6 3 7 0,-4-2 3 0,1 2-2 16,1-1-1-16,-1 0 0 0,-1 0-6 0,0 1 6 15,-4 0 2-15,6-2-5 0,-2 0-2 0,-4 0 1 16,5 2-2-16,-1-1 5 0,-4-1 0 0,-4 1-1 16,4-2-6-16,4 0 10 0,-6 0-4 0,0 2 4 15,0-1 0-15,-2 0-3 0,3 0 0 0,-1-3-3 16,1 3 4-16,1 0 1 0,-4 0-4 0,11 1 8 15,-10-2-5-15,1 2-2 0,-1-2-1 0,3 2 4 16,-3-2-13-16,2 0 7 0,-2 1 2 0,1 1-8 16,2 0 9-16,-4 0 2 0,2 0-3 0,-3 0 1 15,1 0 1-15,-1-2 1 0,-1 2-4 0,-2-1 3 16,2 2-1-16,0-1 3 0,-3 0-3 0,4 0 2 16,-4 0-5-16,0 0 5 0,5 0 3 0,-6 0-7 15,2 0 4-15,-2-1 0 0,5 0-2 0,-1 1 5 0,-5 0-5 16,1 0 0-16,1 1 0 0,-3-2 0 0,0-1-1 15,3 2 2-15,-5-1 3 0,4 1-5 0,-3-3 4 16,2 3-1-16,-2 0-1 0,0 0-2 0,-1-1 4 16,5 0-2-16,-5-1-6 0,1 2 8 0,3 0-6 15,-5 0 6-15,-1 0-2 0,5-1 2 0,-3 1-5 16,-2 1 2-16,2-1-4 0,-2 2-2 0,-1-2 4 16,3 2-3-16,-4-2 1 0,0 0-4 0,0 3 5 15,-5-3 1-15,8 3-3 0,-3-2 3 0,-5-1 1 16,4 3-5-16,0-3 1 0,-4 0 2 0,2 5 4 15,-2-5 2-15,0 0-4 0,4 2-1 0,-4-2-2 0,0 3-4 16,0-3 7-16,0 4 2 0,0-4-6 0,0 5 3 16,0-5 2-16,0 3 4 0,0-3 0 15,-4 5-8-15,4-5 7 0,0 6-2 0,0-6 8 0,-2 4-10 16,2-4-1-16,-4 2 3 0,4-2 2 0,0 0 2 16,0 5-3-16,0-5-2 0,0 0 1 15,-4 6 2-15,4-6-4 0,0 0 5 0,-4 1-5 0,4-1 1 16,0 0 1-16,0 0 1 0,-5 3-9 0,5-3 6 15,0 0 0-15,0 0 1 0,-9 0 1 0,9 0 2 16,0 0-2-16,-5 1 0 0,5-1 1 0,0 0 1 16,0 0 0-16,0 0 1 0,0 0-1 0,0 0-4 15,-9-1 2-15,9 1 3 0,0 0-1 0,0 0 3 16,0 0-4-16,-4-4-1 0,4 4 2 0,-1-4-1 16,1 4-1-16,0 0-3 0,0 0 3 0,0 0 4 15,0-7-4-15,0 7 1 0,0 0 1 0,-4-2-7 16,4 2 5-16,0-3 2 0,0 3 0 0,0 0-3 0,-2-3-2 15,2 3 6-15,-2-5-5 0,2 5 0 0,0 0 5 16,0 0-4-16,-1-5 0 0,1 5-13 0,0 0 8 16,0 0-4-16,0 0-2 0,-1-3 0 0,1 3-10 15,0 0 1-15,0 0-3 0,0 0-1 0,0 0-1 16,0 0-5-16,-3-4 1 0,3 4-7 0,0 0-4 16,0 0-6-16,0 0-5 0,0 0-13 0,0 0-14 15,0 0-88-15,0 0-180 0,0 0 80 0</inkml:trace>
  <inkml:trace contextRef="#ctx0" brushRef="#br0" timeOffset="-2782.52">16091 14368 53 0,'0'0'58'0,"0"0"-6"15,0 0-6-15,0 0-4 0,0 0-3 0,0 0-7 16,0 0 4-16,0 0-11 0,0 0 0 0,0 0-3 15,0 0-2-15,0 0-1 0,0 0-5 0,0 0 0 16,0 0-3-16,0 0 2 0,0 0-5 0,0 0 6 16,0 0-4-16,0 0 14 0,0 0-16 0,0 0 7 15,0 0-1-15,0 0-1 0,0 0 5 0,0 0-2 16,0 0 4-16,0 0-1 0,0 0-1 0,0 0 3 16,0 0 5-16,0 0-10 0,0 0 4 0,0 0-2 0,0 0 2 15,0 0-12-15,0 0 2 0,0 0 0 0,0 0-5 16,0 0 9-16,0 0-7 0,0 0 6 0,0 0-7 15,0 0-2-15,0 0 2 0,0 0-2 0,0 0-1 16,0 0 5-16,0 0-5 0,0 0-6 0,0 0 9 16,0 0-3-16,0 0 3 0,0 0 0 0,0 0 0 15,0 0-1-15,0 0 5 0,0 0-1 0,0 0 2 16,0 0 0-16,0 0 3 0,0 0-3 0,0 0-2 16,0 0 0-16,0 0-3 0,0 0 0 0,0 0 1 15,0 0-3-15,0 0 4 0,0 0-2 0,0 0-4 16,0 0 1-16,0 0-1 0,0 0 0 0,0 0 6 15,0 0-11-15,0 0 2 0,0 0 3 0,0 0 1 16,0 0 4-16,0 0-3 0,0 0-3 0,0 0-2 16,23-4 3-16,-19 4-1 0,2-2 1 0,2 4-3 15,1-4 1-15,-1 2 0 0,5 0 0 0,-1 0 2 0,1 0-10 16,-2-3 10-16,2 3-1 0,0 3-1 0,1-6 1 16,-1 6 6-16,1-6-9 0,-1 3 4 15,1-1-2-15,0 1 1 0,2-2 3 0,-1 2-2 0,2-1-2 16,0 0 6-16,2-1-1 0,0 1 3 0,-1 1 5 15,4-1-2-15,-4 1-4 0,4 0 1 0,-2 0 0 16,-1 0 3-16,2 0-10 0,-1 2 4 0,-2 0-2 16,2 0 0-16,2 1 3 0,-6-3-1 0,5 3-2 15,-2-1 0-15,-2 1 3 0,-2-2-6 0,2-1 4 16,-3 0-3-16,-2 0 0 0,3 0 3 0,-2 0 0 0,-4 0 7 16,3 0 5-16,-1 0-2 0,0 0 4 15,-1 0 0-15,1-1-1 0,1 1-4 0,1 0-1 0,-4-3 5 16,5 3-6-16,-4-2 0 0,4 2-3 0,-2 0-1 15,-2 0 1-15,1 0 2 0,0 0-4 16,-1 0 0-16,1 2 1 0,0 0-6 0,-1-2 2 0,1 0 0 16,0 0 0-16,-1 1 8 0,-1-1-9 0,-3 0-1 15,1 0 1-15,-1-1 1 0,-6 1-5 0,14 1 4 16,-14-1-2-16,6 1 6 0,-2-1 4 0,-4 0 8 16,6 1 6-16,-6-1 1 0,0 0 2 0,0 0-2 15,7 0-8-15,-7 0-3 0,0 0 2 0,0 0-2 0,0 0-2 16,0 0-11-16,0 0-19 0,0 0-21 0,5 2-25 15,-5-2-32-15,0 0-27 0,0 0-106 16,0 0-246-16,0 0 109 0</inkml:trace>
  <inkml:trace contextRef="#ctx0" brushRef="#br0" timeOffset="-1261.52">16977 14291 14 0,'1'-4'80'16,"-1"4"-4"-16,0 0-4 0,0 0-9 0,0 0-4 15,0 0-11-15,0 0 4 0,0-5-10 16,0 5 1-16,0 0-6 0,0 0-1 0,0 0-11 0,3-4 3 16,-3 4-2-16,0 0-2 0,0 0-3 0,0 0-3 15,0-5 0-15,0 5-4 0,0 0 0 0,0 0-2 16,-2-4 1-16,2 4-5 0,0 0 4 0,0 0 3 15,-1-6-7-15,1 6-1 0,0-5 6 0,0 5 1 16,-1-3-6-16,1 3-2 0,0 0 3 0,-5-3 8 16,5 3 9-16,-3-4-2 0,3 4-10 0,-4-2 4 15,2-3-8-15,2 5 6 0,-6-2 0 0,6 2-4 16,-4-3-4-16,4 3 5 0,-7-1-2 0,7 1-2 16,0 0 7-16,-4-2-4 0,4 2-4 0,0 0-2 0,-2-4 2 15,2 4-7-15,0 0 3 0,0 0-2 0,0 0 0 16,0 0-3-16,0 0 3 0,0 0 2 0,0 0 0 15,0 0-2-15,0 0 6 0,6 9 1 0,-2-7 4 16,-4-2-9-16,7 6 2 0,-4-4-1 0,0 0 4 16,1 0-4-16,-1 1 5 0,3-3-3 0,0 5 1 15,1-3-2-15,2 1 3 0,-1 0 2 0,-1-1-3 16,4 0-3-16,-2-1 1 0,-1 1 3 0,2 2-3 16,0-3-1-16,-3 3 1 0,-1-2-8 0,0-1 1 15,1-1 4-15,-1 3-3 0,-2-2 3 0,-4-1 0 16,5 4-6-16,1-3 3 0,-6-1 4 0,4 3-4 15,-3-1-1-15,-1-2 4 0,4 6 6 0,-4-5-7 16,3 3 0-16,-2 0-1 0,-1 0-2 0,3 1 3 16,-3 0-2-16,-3 2 3 0,3-1 1 0,-1 1 3 15,-2-1 5-15,-1 2-6 0,3-1 6 0,-3 1 2 0,-2-1-6 16,4 0-1-16,-1 1 3 0,-4-1 0 0,4 0 0 16,1-2 3-16,1 2-2 0,1 0 0 0,-4-2-1 15,2 0-8-15,-2 0 6 0,1 0 2 0,2-2-6 16,1-1 0-16,0-2 1 0,-4 7 4 0,4-5-3 15,0-2 5-15,-2 3-5 0,2-3 1 0,-2 5-12 16,2-5-15-16,0 0-37 0,4 4-29 0,-4-4-32 16,8 0-101-16,-8 0-237 0,16-6 105 0</inkml:trace>
  <inkml:trace contextRef="#ctx0" brushRef="#br0" timeOffset="-703.5">17870 13979 41 0,'0'0'113'0,"0"0"-1"0,4-4-7 16,-4 4-5-16,0 0-6 0,0 0-6 0,1-2-9 0,-1 2-6 16,0 0-11-16,0 0-6 0,0 0 0 0,0 0-8 15,0 0-8-15,3 9-1 0,-3-7-7 0,0 5-4 16,0-1 4-16,0 3 3 0,-2 1 4 0,1 0-7 16,-2 1 1-16,1 2-2 0,-3 3-6 0,2-1-1 15,0 0 3-15,0 2 6 0,-1-1-8 0,0 1 0 16,2-1-5-16,-1 0 1 0,0-5 7 0,3 2-5 0,-1 1 0 15,1-4-1-15,1 3-5 0,-2-1 3 16,2-3-4-16,2 1 4 0,-2-1-3 0,2 1-2 0,0-3-2 16,-2 1 5-16,1-3-6 0,0 0 0 0,-1-1-1 15,0 2-2-15,1-1 2 0,-1-1-2 0,1-2 0 16,-2 1 0-16,0-3-5 0,5 5-14 0,-5-5-9 16,0 0-27-16,0 0-36 0,0 0-44 0,0 0-142 15,9-8-289-15,-6 3 128 0</inkml:trace>
  <inkml:trace contextRef="#ctx0" brushRef="#br0" timeOffset="-235.52">18063 13876 16 0,'0'0'110'0,"0"0"-9"0,0 0-3 16,0 0-6-16,0 0-10 0,0 0-4 0,0 0-5 15,0 0-8-15,0 0-3 0,0 0-4 0,0 0-1 16,0 0-9-16,0 0-3 0,0 0 1 0,0 0-5 15,0 0-12-15,0 0 3 0,0 0 1 0,0 0-11 16,0 0 3-16,0 0-2 0,4 9-1 0,-4-9 6 16,1 8 3-16,-1-1 0 0,0-3 0 0,1 4 1 15,-1-1 3-15,2 3 1 0,-1 2-3 0,0 0-3 0,-1 1-4 16,-1-1 0-16,4 4 6 0,-2-1-4 0,1 2-5 16,-2 2 2-16,1 0 2 0,1-2-2 0,-1 2-1 15,0-1 2-15,-2 1-6 0,2-2 3 0,1-3-7 16,-4 3-2-16,4-2 2 0,-2-1-3 0,0-3 1 15,0 2-3-15,0-1 0 0,-2-4 2 0,2 3-4 16,2-2 1-16,-2-1-1 0,-2-2 0 0,2 2-3 16,-1-1 0-16,1-2-13 0,-1-1-16 0,-2 1-23 15,1 0-23-15,1-1-23 0,1-4-31 0,-4 4-152 0,0-1-297 16,4-3 132-16</inkml:trace>
  <inkml:trace contextRef="#ctx0" brushRef="#br0" timeOffset="49.48">17737 14253 73 0,'9'-6'125'0,"1"-1"-13"15,-1 2-9-15,5 0-12 0,-2-2-8 0,8 1-9 16,-3 1-8-16,1 0-9 0,-2 0-8 0,2 3-1 16,1 2-9-16,-2-3-2 0,-1 1-5 0,3 2-2 0,-2 0-7 15,0-2-4-15,1 1-4 0,-3 2-2 0,-2-3-7 16,1 0-4-16,3 1-7 0,-3-2-16 0,4 2-15 16,-3 1-20-16,-2 0-25 0,-2 0-69 0,3 0-162 15,-3 1 72-15</inkml:trace>
  <inkml:trace contextRef="#ctx0" brushRef="#br0" timeOffset="508.48">18234 14226 146 0,'0'0'138'0,"9"-3"-8"0,-9 3-14 0,12-1-13 16,-4 0-10-16,0-1-9 0,2 1-6 0,2 0-9 15,-3 0-4-15,4-1-6 0,-2 0-6 0,-1-1-8 16,1 1-4-16,0-1 1 0,-1 0-8 0,4 2-5 0,-5-4-2 16,0 1-6-16,0-3 0 0,1 2 4 0,-2-1-3 15,0 1-5-15,-1-2 1 0,-3 2 1 16,3 0 4-16,-5-1 1 0,2 0 0 0,-1 1 4 0,-1 0 2 16,-2 1 7-16,2-1-2 0,-2 2-3 0,0 3-3 15,-7-7-4-15,6 5-6 0,-4-1-1 0,-2 1-1 16,0 2 0-16,-1-1-1 0,-4 1-5 0,1 0 1 15,2 3 0-15,0-3-6 0,1 0 2 0,-4 3 4 16,3 1-4-16,-3-1-3 0,5 1 0 0,-1-3 1 16,1 2 4-16,1 1-6 0,-2-1 1 0,2 1 1 15,0 1-2-15,-2 0 2 0,2 1 0 0,0-2-2 16,0 4-2-16,2 1 10 0,-1-1 1 0,1 1 2 0,3-2-8 16,0 3 3-16,-3-1-1 0,3 0 2 0,-2-1 3 15,6-1-6-15,-2 3 1 0,3-3 2 0,1 3-5 16,-1-5 5-16,1 4-4 0,0-2-2 0,1-4 2 15,1 0 3-15,2 1-4 0,1 0 2 0,0-2 0 16,2 0 0-16,-1-2-10 0,2 3-16 0,-3-6-19 16,5 3-16-16,-4-2-20 0,9-1-23 0,-10-1-22 15,3 0-21-15,1 0-138 0,-1 1-300 0,3-6 133 16</inkml:trace>
  <inkml:trace contextRef="#ctx0" brushRef="#br0" timeOffset="1366.48">18729 14137 87 0,'0'0'137'0,"0"0"-2"15,1-4-7-15,-1 4-5 0,0 0-4 0,-1-5-12 16,1 5-10-16,0 0-4 0,-3-3-11 0,3 3-8 0,0 0-10 15,-8-3-8-15,8 3-2 0,-8 0-5 0,8 0-4 16,-13 3-3-16,5-1-6 0,-3 1-3 0,-1 3-5 16,2-1-1-16,-3 3-1 0,4-3-2 0,0 3-1 15,-7 0 5-15,5 0-4 0,1-2-2 0,1 2 0 16,1 0-3-16,3-2-2 0,-3 2-2 0,2-3-2 16,4 0-1-16,-2 1-3 0,0-1 5 0,1-1-3 15,1 1-4-15,1-1 2 0,-1 0 1 0,1-1 0 16,1-3-1-16,-2 3-1 0,2-3-3 0,0 0 4 0,5 5-3 15,-5-5 2-15,9-1-3 0,-2 0-1 16,2-3-2-16,0 2-6 0,3 0-2 0,2-1-3 16,-1-1 5-16,-1-1-4 0,2 3 3 0,3-1-1 0,-3 2-5 15,-1-1 4-15,-2-1 0 0,1 2 7 0,-4-2-3 16,0 2-2-16,-1 0 2 0,-2 1 0 0,0-1-5 16,-5 1 2-16,8-1-2 0,-8 1 1 0,10 0 1 15,-10 0 0-15,0 0 2 0,5 1-1 0,-5-1 2 16,0 0 3-16,3 6-1 0,-3-6 1 0,0 0-1 15,0 6-1-15,0-5 0 0,0-1-1 0,-2 5 3 16,1 1-2-16,2-2 5 0,-1-4-6 0,3 6 2 16,-1-2 1-16,1 0 5 0,1 0-3 0,2-3 3 15,-1 2-3-15,2-1 2 0,0 0 1 0,1-1 0 16,4-2-2-16,0-1 2 0,2 0-4 0,-1 1 3 0,0-2 0 16,0-3 2-16,0 1-1 0,3-2-5 15,-2-3 3-15,1 3 3 0,-4-3-3 0,1 0-1 0,-3 0 1 16,-2-1 0-16,2-2 1 0,-2 1 0 0,-3 0-1 15,0-3-1-15,-4-1 0 0,0 3-2 16,-1 2 2-16,-2-4 0 0,1 3 1 0,-2-3 2 0,-1 3-3 16,2-1 0-16,-1 1 2 0,2 2-2 0,-1-1 6 15,1 1 1-15,-1 3 4 0,2 1 4 0,0-1 4 16,-2 2 5-16,2 1 3 0,-2-1-1 0,2 1 1 16,1-1-4-16,0 5-2 0,-1-5-4 0,1 5 1 15,-3-4-3-15,3 4-2 0,0 0-4 0,-2-3-3 0,2 3 1 16,0 0-1-16,0 0-5 0,0 0-1 0,0 0 0 15,0 0 1-15,0 0 0 0,0 0-1 16,0 0-1-16,-7 12 2 0,6-7-3 0,1 0 4 0,-1 3-2 16,1 1 3-16,-2 0 3 0,1 1 2 0,1 0 1 15,1 2 2-15,-1 1-1 0,2-3 2 0,-1 2-1 16,-1 3-3-16,1 0 1 0,1-3-2 0,-1 0-2 16,1 1 2-16,0-2 2 0,-1 1-2 0,0-2-1 15,3 2-2-15,-3-1 0 0,2-2 2 0,-3-3-2 16,2 5 0-16,1-6 0 0,-1 2-1 0,2-1 3 15,-1 0-2-15,1 1-2 0,0-2-17 0,-1-1-23 16,1 2-21-16,1-2-33 0,2-2-33 0,-1 0-25 16,-1-1-34-16,4 1-133 0,-4-2-341 0,-5 0 152 15</inkml:trace>
  <inkml:trace contextRef="#ctx0" brushRef="#br0" timeOffset="1850.48">19176 13900 107 0,'0'0'119'0,"8"0"-14"16,-8 0-1-16,0 0-9 0,9 1-6 0,-6 2-10 0,0-1 5 15,-1 3-2-15,1 0-5 0,-2 0 4 0,-1 3 0 16,0-1-1-16,-2 5-2 0,0 0-2 0,-3 0-1 16,2 5-7-16,0 0 5 0,-1-1-6 0,2 0-6 15,-2 2-5-15,2-1 0 0,0 1-4 0,1 1-6 16,2-2-4-16,0-2-2 0,2 0-2 0,-1-2-3 0,1-3-4 16,-1 3-2-16,0-1-4 0,-1 0-3 15,2-4 2-15,-1 3-4 0,1-3 0 0,-2 0 1 16,3-3-3-16,-3 0-2 0,0 1-8 0,0-2-22 0,1-1-19 15,0 0-32-15,0 1-25 0,-2-4-37 16,2 4-52-16,-2-4-117 0,0 0-319 0,0 0 141 16</inkml:trace>
  <inkml:trace contextRef="#ctx0" brushRef="#br0" timeOffset="2532.48">19129 14123 78 0,'5'-3'124'0,"2"2"-11"0,0-1-8 0,0-2-8 16,4 1-17-16,1 1-8 0,-1-1 0 16,1 0-9-16,1 1-9 0,0-2 0 0,-2 1-4 15,1 0-2-15,-2-1-7 0,3 3-6 0,-3-1-5 0,-3-2-4 16,4-1-3-16,-6 2 1 0,2-1 0 0,-2-1-10 15,-4-1 3-15,8 0 3 0,-8-1-6 0,2-1-2 16,-2 3-1-16,3-3-2 0,-3 2 4 0,0 2-8 16,1-2 5-16,-1 1-1 0,-1 0 1 0,0 0-5 15,0 1 4-15,0-1 5 0,0 1 3 0,0-1 1 16,0 5-2-16,0-5 0 0,0 5 4 0,0-6 0 16,0 6-4-16,0 0 3 0,0-5 1 0,0 5 4 15,0-4 2-15,0 4 2 0,0-5-1 0,0 5-1 16,0-7 3-16,0 5 2 0,0 2-1 0,3-3 1 0,-3 3 0 15,0-5 0-15,0 5 0 0,0 0-2 16,0 0-5-16,0 0-5 0,-3-4-1 0,3 4-4 16,0 0-1-16,0 0-4 0,0 0 4 0,0 0 1 0,0 0 2 15,0 14 1-15,0-9-3 0,0 1 4 0,-1 0-3 16,1 5 3-16,-2-2 1 0,0 2 4 0,2 1-7 16,-4-1 3-16,3 5 2 0,-2-1-2 0,2-4-2 15,-2 2 1-15,2 0-2 0,-4-3 2 0,9 3-3 16,-3-1 0-16,0-2 2 0,1-1-2 0,-1-1-1 15,0 1-1-15,2-3 0 0,1-1 0 0,-3-1-1 16,3 0 0-16,0 0 0 0,0-2-1 0,2 0 0 16,0-2-2-16,3-2 2 0,0 1-5 0,3-3 1 15,-1 1-2-15,2-2 0 0,-2 0 1 0,8 1-1 16,-2-1-1-16,1 0-2 0,0 2 3 0,-4-1-4 16,-4 4-3-16,4-1 3 0,-2 2-3 0,-3-1-2 0,2 3-1 15,-4 1-2-15,-2-1 2 0,0 4 2 0,0 0 1 16,-2-2 2-16,0 4 2 0,0 0 0 0,-2 2-3 15,0-2 3-15,-1 1 1 0,0-2-2 0,0 0 3 16,0-2 2-16,2 2-2 0,-2 0-1 0,0-3 2 16,0 0-1-16,0 1 0 0,1-4 0 0,-1 3 1 15,1-1-1-15,0-1-10 0,-1-3-15 0,3 4-37 16,-3-4-36-16,0 0-55 0,0 0-73 0,12-9-119 16,-7 5-368-16,-3-2 163 0</inkml:trace>
  <inkml:trace contextRef="#ctx0" brushRef="#br0" timeOffset="2717.48">19819 14246 37 0,'-2'4'255'0,"2"-4"-27"0,0 0-22 16,0 0-22-16,0 0-23 0,0 0-39 0,0 5-43 15,0-5-68-15,2 3-91 0,-2-3-121 0,0 0-217 16,0 0 96-16</inkml:trace>
  <inkml:trace contextRef="#ctx0" brushRef="#br1" timeOffset="17016.43">17775 14038 4 0,'0'-3'106'0,"4"1"-11"0,0-1 8 16,-4 3-3-16,4-4-13 0,-3 2 0 0,-1 2-3 16,0 0-8-16,-1-8-7 0,1 8-8 0,0-4-2 15,0 4-7-15,-3-5-4 0,3 5-4 0,-1-6-4 0,1 6-2 16,0-2-5-16,0 2 1 0,0-7-6 16,0 7-6-16,0-5 4 0,0 5-5 0,4-3-1 15,-4 3-2-15,0 0 0 0,0 0 5 0,0-5-7 0,0 5-2 16,0 0 4-16,0 0-9 0,0 0-11 0,0 0 14 15,0 0-6-15,0 0 5 0,0 0-5 16,0 0 12-16,10 8-2 0,-10-4 1 0,4 4 6 0,-4-3-1 16,0 3 5-16,5 1-8 0,-4 0 3 0,1 4 1 15,-1 3 3-15,0 2-5 0,-1 1 8 0,0-2-1 16,0 3-1-16,4-2 0 0,-4 2 0 0,1-2 3 16,-1 0-2-16,0-1-7 0,2 3-2 0,-5-4 4 15,2-3-4-15,2 0 1 0,-1-3 1 0,0 1-2 0,0-2 1 16,0 1-2-16,-1-3-2 0,1 0-3 15,-3-2-4-15,3 0 2 0,0-1 0 0,0 0-6 0,0-4 7 16,0 6-3-16,0-3-4 0,0-3-1 0,-1 4-5 16,1-4-11-16,1 5-16 0,-1-5-16 0,3 3-18 15,-1 1-28-15,-2-4-20 0,3 2-71 0,-3-2-97 16,0 0-300-16,0 0 133 0</inkml:trace>
  <inkml:trace contextRef="#ctx0" brushRef="#br1" timeOffset="17449.43">18056 13914 56 0,'-3'-5'142'0,"-1"1"-17"0,0 3-2 15,0-3-9-15,4 4-10 0,-5-3-11 0,5 3-11 16,-4-1-7-16,4 1-8 0,-5-4-13 0,5 4 1 0,0 0-4 16,0 0-8-16,0 0 3 0,0 10-1 15,0-6 4-15,0 4-2 0,0-4 5 0,3 5 0 0,-3 2 4 16,1 1 0-16,0-2 1 0,-2 2-8 0,1 6-2 15,0-2 3-15,1 2 1 0,-1 1-2 0,0 0-3 16,0 0-2-16,2 1-2 0,0-1-1 16,2-2-4-16,-1 4-4 0,0-1-1 0,4-1-6 0,-4 1 1 15,3-2-2-15,-1-2-5 0,-1 1 4 0,-2-1-6 16,1-5-3-16,-1 1-2 0,-2-1 0 0,0 1-3 16,-2-1 1-16,1-1-1 0,-2 1 2 0,-1-5-16 15,2 2-15-15,-2-2-13 0,-2-2-21 0,0-1-21 0,1-1-26 16,1-2-36-16,4 0-193 0,0 0-356 0,-14-5 158 15</inkml:trace>
  <inkml:trace contextRef="#ctx0" brushRef="#br1" timeOffset="18166.43">17769 14257 34 0,'13'-2'110'0,"0"0"-14"16,3-1-7-16,-2 1-5 0,5 0-6 0,2-4-2 16,-5 2 2-16,2 2-5 0,-1-1-4 0,2-3-6 15,-6 5-1-15,-3-2 0 0,3 0-3 0,0 2-2 0,-2-2-7 16,-3 1-6-16,0-1-1 0,-1 3-4 0,-2-2-4 15,3 0-2-15,-3 1-7 0,2-2-4 16,-1 2 4-16,0 1-5 0,2 0-2 0,-2-5-2 0,1 5-2 16,2 0-10-16,1-3-1 0,0 2-2 0,-1-1-4 15,1 0-2-15,-1 0 2 0,1 0 0 0,1 2-4 16,-4-3-5-16,2 3 2 0,0-1 9 0,-4 0-14 16,3-2 6-16,-3 2-1 0,4 1-5 0,-4-1 8 15,0-1-2-15,3 1 2 0,-8 1 4 0,13-2-3 16,-7 4 5-16,1-4-4 0,0 2-1 0,2 2 4 15,1-2-1-15,1 0-1 0,0 0 3 0,-1 0-1 16,1 1-2-16,0 1 1 0,-1-4 0 0,-3 4 2 16,1-2 4-16,0-2-5 0,-8 2 0 0,11-1 10 15,-6-1 3-15,-2 0 2 0,2-1 5 0,-1 1-2 16,-4-2 13-16,4 1-5 0,-3-1 1 0,-1 0-6 16,3 0 1-16,-3 1-1 0,0-2-2 0,0 5-4 15,1-6 3-15,-1 6-3 0,0-5-5 0,0 5 1 0,0-3-1 16,0 3-1-16,0 0-1 0,-5-7-2 0,3 6 2 15,2 1 2-15,-7-1 9 0,7 1 3 0,-4-3 4 16,4 3 5-16,0 0 1 0,-10-3 1 0,8 3 3 16,2 0-5-16,-7-2 4 0,7 2-7 0,-5-1-5 15,5 1 0-15,-4-2-4 0,4 2-2 0,0 0-3 16,-14 2 2-16,8 1-4 0,-2-3-2 0,1 3 3 16,-2 1-5-16,1 2 0 0,-2-1 5 0,-1 2-2 15,4 0-2-15,-1 2 1 0,-1-1 0 0,2 0-2 16,0 1 1-16,3 0 0 0,-1 0 2 0,1 2-3 15,2-6 3-15,2 4 4 0,0 1 0 0,0 1-1 16,2-5 3-16,2 5-2 0,0-3 1 0,0 2-3 0,-3-5 2 16,7 4-2-16,-2-2 2 0,2 2-3 15,-3-5 0-15,4 3 1 0,0-2-6 0,1-1 2 0,-1-1-16 16,3-2-29-16,3-1-25 0,-2 0-31 0,3-3-41 16,3 0-32-16,-2-2-155 0,1 0-346 0,-3-1 153 15</inkml:trace>
  <inkml:trace contextRef="#ctx0" brushRef="#br1" timeOffset="18802.43">18762 14096 25 0,'0'0'147'16,"0"0"-9"-16,0 0-10 0,0 0-5 0,0 0-8 15,0 0-9-15,-10 0-11 0,10 0-6 0,-9 0-8 16,9 0-5-16,-16 4-2 0,7-2-4 0,-1 1 2 15,0 0-2-15,0 1-2 0,-3 1-5 0,3-2-4 16,-7 4-3-16,0 0-4 0,6-2-8 0,0 2 3 16,2 1-4-16,-3-1-4 0,3 0-4 0,1 3-2 15,3-3-2-15,-3 1-6 0,4 0-4 0,-2 3 3 16,3-4-4-16,0 3-4 0,0-3-2 0,2-2 1 16,1 2-2-16,-1-1 1 0,0-2-1 0,2 1-2 15,0 0 1-15,3-3 1 0,1 0-5 0,0-1 1 16,3-1 0-16,3-1-3 0,4-1 4 0,1-1-10 0,-2-2-2 15,-1 1 2-15,-3-1-9 0,3 2 1 16,1-6 0-16,-1 4 2 0,-2 2-1 0,-2-4 0 16,-2 4 2-16,-1-1-2 0,2 1 3 0,-3-1 0 0,0-1 1 15,-1 3 3-15,0-1 1 0,0 1-1 0,-2 2-4 16,-2 0-1-16,5-5 4 0,-5 5-8 0,0 0 5 16,0 0 2-16,6 0-5 0,-6 0 1 0,4 5 4 15,-4-5 2-15,3 2 0 0,-1 1-1 0,0 1-1 16,-1-1 1-16,0 2 2 0,2-3 2 0,0 3 0 15,0 0 2-15,2-1 0 0,-3-2 4 0,1 1 4 16,5-1-1-16,-4-1 0 0,7 2-1 0,-2-1-1 16,0-2-2-16,5 0 4 0,-2-2-1 0,-2-1-2 0,4 3 0 15,-2-1-7-15,-1-1-8 0,3 0-13 16,0 0-2-16,-1 1-13 0,0-3-14 0,5-2-9 16,-5 1-16-16,-1-1-11 0,1-4-11 0,-2 3-30 0,1-1-27 15,-7 0-105-15,3-3-279 0,-2 0 124 0</inkml:trace>
  <inkml:trace contextRef="#ctx0" brushRef="#br1" timeOffset="19129.43">18929 13914 6 0,'0'0'174'15,"0"0"-11"-15,0 0-9 0,-7-3-15 0,7 3-9 0,0 0-14 16,0 0-11-16,0 0-8 0,0 0-9 15,0 0-5-15,0 0-3 0,0 0-5 0,0 0-3 16,0 0-5-16,0 0 5 0,0 0-1 0,0 0 11 0,8 8 0 16,-8-8-6-16,3 8-4 0,-2-4-2 0,1 1 1 15,-1 2-1-15,0 2-5 0,-1-3-4 16,3 5-5-16,-3 0-3 0,1 0-7 0,2 5-1 0,-1-2-7 16,1 3-1-16,-1 0-1 0,0 1-4 15,0 0-2-15,2-1-3 0,-2 2-1 0,2-1-2 0,-2-1-5 16,0 0-1-16,2-1-3 0,0-2 2 0,-3-1-6 15,2-1 2-15,-1-2 0 0,1 0 4 0,-1-3-7 16,0 0-12-16,-1-2-20 0,0 1-19 0,0-1-19 16,1-2-17-16,0 0-24 0,-2-3-37 0,3 2-53 15,-3-2-191-15,0 0-415 0,11-8 184 0</inkml:trace>
  <inkml:trace contextRef="#ctx0" brushRef="#br1" timeOffset="19535.43">19203 13926 67 0,'-9'-3'124'0,"9"3"-10"0,0 0-13 16,0 0-3-16,0 0-4 0,0 0-3 0,-4 6 8 15,4-6 3-15,0 0-4 0,3 6 5 0,-3-6-7 16,2 6 3-16,-1-1 7 0,-1 2-6 0,2 2 4 0,-2 1-1 16,-2 2-3-16,2 1-9 0,0 2-7 0,-1 2-2 15,1 1-10-15,1-1-8 0,-1 0-4 0,0 0-4 16,-1 0-8-16,2 0-1 0,1 0-5 0,-1 0-7 15,3 0 0-15,-1 0-5 0,1-5-1 0,0 2-2 16,-1-1-5-16,-1 0 1 0,2-2-3 0,0-2-3 16,-3-1-3-16,2-1-9 0,-1 0-10 0,-2-1-13 15,0-2-12-15,2 1-13 0,-2-1-18 0,0-4-25 16,-4 7-25-16,0-4-24 0,0-2-31 0,-3-1-36 16,7 0-106-16,-13-1-333 0,5-1 148 0</inkml:trace>
  <inkml:trace contextRef="#ctx0" brushRef="#br1" timeOffset="20152.43">19058 14142 146 0,'8'-5'141'0,"0"-3"-13"0,2 1-10 15,4-3-5-15,1 1-10 0,1-1-13 0,0 2-9 0,1-3-3 16,-1 4-13-16,2-1-5 0,7-4-1 0,-8 3-5 15,2 1-11-15,-2-1-3 0,2 2-8 0,-2 0 2 16,0 1-6-16,-8 1-3 0,2-1 1 0,-1 3-1 16,-5-1 3-16,2 0 3 0,-2 2 8 0,0-2 4 15,0 3 1-15,-2-1 1 0,-3 2 4 0,5-4 1 16,-3 3-2-16,-2 1-3 0,4-3-2 0,-4 3-4 0,0 0-6 16,0 0-5-16,4-4-4 0,-4 4 0 15,0 0-7-15,0 0-3 0,0 0-2 0,0 0 1 16,0 0-5-16,0 0 2 0,0 0-3 0,0 0 0 0,0 0 3 15,0 0 0-15,3 11 2 0,-3-11 1 16,-4 4 1-16,4-4-1 0,-3 7 0 0,1-3 3 16,0 1 0-16,1-2 1 0,-1 2 1 0,-1-1-5 0,0 3 2 15,1 3 5-15,2 0 2 0,-3 0-3 0,2 2-4 16,0 0 3-16,0 0-6 0,-1 5 2 0,1 0-1 16,0 0 1-16,-2-1-1 0,1 1-4 0,-1-5 1 15,2 1 1-15,-2 4-4 0,1-8 2 0,-1 1-2 16,0 0-1-16,1-3 1 0,1-2 0 0,0 2 0 15,1-4 1-15,0 1 5 0,0-4-1 0,0 3-3 16,0-3 1-16,0 0-5 0,0 0 1 0,12-14 4 16,-3 6-5-16,-1-3-1 0,6-2 0 0,-3 1-4 15,2 0-5-15,1 0-3 0,-2 2-1 0,0 2 0 16,5 0-2-16,-3 2 3 0,-5 2-3 0,5 1 3 16,-5 2-1-16,4 1 0 0,-3 1-1 0,-1-1 2 15,0 3 1-15,1-1 0 0,-3 2 1 0,2 1 1 0,-4 1 3 16,2 0-3-16,-2-1 0 0,3 3 0 0,-1-1 1 15,-1-1-1-15,-1 0 0 0,-1-1 1 16,-2-3-2-16,0 3 9 0,0 0-6 0,1-3 2 0,-1 1 2 16,-2-3-3-16,4 2 3 0,-4-2 0 0,3 4-1 15,-3-4-5-15,2 2-20 0,-2-2-24 0,0 0-32 16,7 1-48-16,-7-1-60 0,0 0-153 0,11-2-369 16,-6 1 163-16</inkml:trace>
  <inkml:trace contextRef="#ctx0" brushRef="#br1" timeOffset="20327.43">19802 14250 111 0,'0'0'266'0,"-6"1"-18"0,6-1-23 0,0 0-22 15,0 0-21-15,0 0-26 0,0 0-43 0,0 0-52 16,0 0-73-16,0 0-97 0,0 0-132 0,0 0-261 15,0 0 116-15</inkml:trace>
  <inkml:trace contextRef="#ctx0" brushRef="#br1" timeOffset="21995.46">16233 14441 80 0,'0'0'91'0,"0"0"-6"0,0 0-4 0,0 0-1 15,0 0-3-15,0 0-5 0,0 0-2 0,0 0 3 16,0 0-5-16,0 0-5 0,0 0-2 0,0 0 0 0,0 0-2 16,0 0-4-16,0 0 2 0,0 0-7 0,0 0 3 15,0 0-2-15,0 0-4 0,0 0 1 0,0 0 2 16,0 0-10-16,0 0-3 0,0 0 2 0,0 0-7 15,0 0 2-15,0 0-4 0,0 0-6 0,13-2-1 16,-13 2 4-16,0 0-2 0,9-2 0 0,-3 2 2 16,-1-1-6-16,2-1 6 0,-1 2-9 0,7 0 6 15,-3 0-1-15,5-2-3 0,-2 2 3 0,8-2-6 16,7 4 1-16,-1 0-2 0,2-2-1 0,3 0-2 16,1 0-1-16,2 2 1 0,0-2-4 0,1 0-1 15,0-2-1-15,-3 2-2 0,7-2 3 0,-4 0-3 0,1 0 0 16,-2 1 2-16,3-4-1 0,-2 3-3 0,-1 0 4 15,-2-2-1-15,-2 1-4 0,-3-1 1 16,-6 2 0-16,-2 1 1 0,3-1-1 0,-1 0 2 0,-3-1-1 16,3-1-3-16,-2 2-1 0,1 1 2 0,-1-1-4 15,1 0 5-15,-3 0-5 0,1 0 3 0,-3-1 1 16,2 0-1-16,-4 3 0 0,-1 0-1 0,-3-2 2 16,0 1 1-16,-2 0-1 0,1 1-3 0,-2-3 2 15,-7 3 0-15,10 0-3 0,-10 0 6 0,5 0 0 16,-5 0-2-16,0 0-1 0,0 0 2 0,5-1-3 15,-5 1-4-15,0 0-7 0,0 0-11 0,0 0-14 16,0 0-12-16,-20-2-20 0,13 0-11 0,7 2-13 0,-13-2-26 16,8 4-16-16,5-2-128 0,-15 0-283 0,7-2 124 15</inkml:trace>
  <inkml:trace contextRef="#ctx0" brushRef="#br1" timeOffset="22592.43">17149 14294 81 0,'-5'-2'122'0,"5"2"-8"0,0 0-16 0,-4-2-9 16,4 2-5-16,0 0 0 0,0 0-13 0,0 0-3 15,0 0 1-15,-6-3-7 0,6 3 1 0,0 0 2 16,0 0-5-16,0 0 0 0,0 0 3 0,0 0 0 15,0 0 0-15,0 0 1 0,0 0-7 0,0 0-5 16,-8 0-3-16,8 0-6 0,0 0-4 0,-6 0-2 0,6 0 0 16,-7-1-4-16,7 1-3 0,-5-2 2 0,5 2-1 15,0 0 0-15,-6 0 0 0,6 0-4 16,0 0 1-16,0 0-6 0,0 0-5 0,0 0 2 0,-8-2-4 16,8 2 1-16,0 0-2 0,0 0-3 0,0 0-2 15,0 0 0-15,0 0-4 0,0 0 0 0,0 0 1 16,0 0 1-16,0 0 6 0,0 0-5 0,0 0 5 15,0 0-4-15,0 0 0 0,0 0-2 0,14 5 3 16,-5-2-2-16,3-1-1 0,3 1 0 0,3-1 0 16,2 2 0-16,2-1-2 0,8 1 1 0,-10 0 0 15,8 0-2-15,-5 0-1 0,-4 2-1 0,2-2 1 16,-2 1-2-16,-5 1-2 0,0-2 2 0,-2-2-1 0,-2 1-2 16,-4-2 2-16,-1 0 1 0,0 2 1 15,-1-2-1-15,-4-1 3 0,8 2-1 0,-8-2 0 16,0 0-2-16,0 0 4 0,0 0 1 0,0 0 3 0,0 0 4 15,0 0-5-15,0 0 3 0,-15 4-1 0,15-4-4 16,0 0 0-16,-8 2-4 0,5 1 1 0,-2-1 4 16,-1 5-4-16,-1 0 2 0,0 1 1 0,0 2-2 15,-3-3 1-15,1 4-2 0,-5 0 1 0,3 3-2 16,-5-1 1-16,2 0-1 0,1-3 0 0,0 5 0 16,-2-6 3-16,4 1-2 0,-3 1-3 0,2-6 3 15,3 1 1-15,2-1 0 0,-1-1-5 0,2 1 5 16,-1-3-4-16,4 1 2 0,-1-1-12 0,0-1-30 15,4-1-40-15,-5 5-40 0,5-5-57 0,0 0-162 16,0 0-365-16,0 0 162 0</inkml:trace>
  <inkml:trace contextRef="#ctx0" brushRef="#br1" timeOffset="56722.43">6109 5716 94 0,'0'0'85'0,"0"0"-15"0,0 0 4 16,0-4-11-16,0 4-5 0,0 0-4 0,0 0-4 15,0 0 4-15,0 0-11 0,0 0 2 0,0 0-10 16,0 0-1-16,0 0-9 0,0 0-1 0,0 0-2 15,0 0 0-15,0 0 0 0,0 0-7 0,0 0-1 16,0 0 0-16,0 0 3 0,0 0-3 0,-13 8 0 0,8-4-5 16,-1 0-9-16,-2-2 7 0,4 4 2 0,-2-4 1 15,-1 2-5-15,0 0 3 0,0 0 0 0,1 0-3 16,-2 0-1-16,3-2 2 0,-3 1-3 0,2 1 8 16,-2 0-9-16,1 1-2 0,-1 0 1 0,-2 0 2 15,2 1 2-15,-2-2 0 0,4-1 1 0,-1 1-2 16,1 1-1-16,-1-2-1 0,0 0 1 0,2 1-1 15,1-1-3-15,-1 0 1 0,1 0 0 0,4-3 9 16,-9 3-11-16,9-2 3 0,0-1 4 0,0 0-3 16,-5 4 1-16,5-4-5 0,-2 2-2 0,2-2 6 15,0 0-6-15,-2 4-2 0,2-4 13 0,-4 4-4 16,4-4-7-16,0 3 4 0,0-3 4 0,0 0-4 16,-1 5-1-16,1-5-5 0,-2 6 6 0,1-4 6 15,1-2-2-15,-1 6-5 0,1-6-2 0,0 7 1 16,0-7-4-16,0 4 1 0,1 0 4 0,-1 0 1 15,-1 1-1-15,1-1 7 0,1 0-7 0,2 0 4 0,-2 2 1 16,-1 0-1-16,3 3-8 0,-2-4 6 0,1 5-5 16,1 0 5-16,0 2 0 0,-2 0 2 0,4 0-3 15,-1 5 5-15,0 1-2 0,-3 0 3 0,0 3 3 16,0 4 0-16,3 2-7 0,-4-7 6 0,2 6 6 16,-2 0-5-16,0 0-1 0,0 3 2 0,1-3-6 15,-1 5 3-15,1-5 3 0,2 3-7 0,-1 0 2 16,3 0 0-16,-1 1 2 0,1 1-4 0,0-1 3 15,-1 0 5-15,0 4 5 0,0-2-3 0,1 1 1 16,-3-1 1-16,1 0-7 0,2 1 7 0,-1-1 2 16,-1 0 0-16,0-1-6 0,1 1 5 0,-1-2 2 0,-1-5 6 15,2 4 3-15,-3-3 2 0,2-6-4 16,-2 0 0-16,1 3 1 0,0 4 4 0,-2-5-2 0,1 4-9 16,2-1 4-16,-3-5-3 0,3 5 1 15,-1-6 0-15,-2 2 1 0,4-2-10 0,2 8 6 16,-2-5-3-16,4-4 0 0,-3 2-1 0,3-1-4 0,-1 3 3 15,5 3-2-15,-3-1 2 0,-3-5-8 0,2 0 8 16,-1 5-5-16,0-7 0 0,-3 1-5 0,2 0 6 16,-2 0-2-16,-2-1 3 0,1 0-6 0,1-1-1 15,-2 1 4-15,0-7-4 0,-1-1 4 0,-1 1-5 16,0 0 4-16,1-3-3 0,1 2-1 0,-2-3 1 16,0-2-1-16,0 2 1 0,0-1 0 0,-2 2-5 15,2-5 4-15,0 3-1 0,0 2 1 0,-1-2-1 16,0 2 3-16,-1 0-3 0,0 3 1 0,-2-1-2 15,0 0-2-15,-1 4 2 0,-1-2 5 0,2-1-6 0,-1 1 2 16,-3 0 1-16,2 4 2 0,-2-6-2 16,3 1 1-16,1 2-5 0,-1-6 1 0,1 6 6 0,0-5-4 15,-2 1-4-15,2-2 6 0,0 2-6 0,0-1 5 16,3-2-4-16,0 0 6 0,-3 2-2 0,0-5 1 16,4 4-4-16,-3-2 4 0,2 1 0 15,0 0-3-15,-3 0-1 0,3-1 4 0,-2 3-4 0,2-3 3 16,-1 1 0-16,-1 2-1 0,0-3-1 0,2 0-1 15,-3 1-10-15,3 2 11 0,-3-1 3 0,2-1-3 16,-3-1-2-16,2 4 0 0,-1-4 6 0,2 1-3 16,-1 1 2-16,-1-2-2 0,2-1-2 0,-1 1 3 15,-1-1-3-15,3 0 2 0,0 1 2 0,-3-2-5 16,1 3 1-16,1-3 1 0,2-2-12 0,-3 6 10 0,1-2-10 16,-1-1 8-16,0 2 1 0,0 0-3 15,0 0 1-15,-3-1 2 0,2 2-1 0,-2 2 2 16,-1-1 4-16,1-3-3 0,1 2 1 0,-3-2-1 0,-1 4-1 15,4-4 1-15,-3 3 4 0,-3 0-7 0,3 0 2 16,-1 1 6-16,-1-3-5 0,5 2-1 16,-4 2 2-16,1-2-4 0,-2 0 7 0,1 3-4 0,-3 1 2 15,1 3-1-15,2 0 0 0,3-4 3 0,-4 5-6 16,3 0 1-16,2 1 1 0,2 3 0 0,1 6-1 16,1-1 7-16,1 2-1 0,1 0-1 0,4 2 3 15,1 2-3-15,0-1 1 0,0 1-1 0,-4 0-3 16,2 5 1-16,-3-1 1 0,1 2 2 0,-1 0-2 15,-2 8-2-15,-2-8 0 0,3-2 3 0,-4 2-3 16,0-1-3-16,-3-2 6 0,2 1-4 0,0 1 1 16,-2-1 3-16,1 1 0 0,-2-1-3 0,3 0 2 15,0-2-1-15,-3 4-1 0,2-5 2 0,1 1 0 0,-4 2-2 16,0-2 1-16,-1 2 0 0,0 1-3 16,-2-3 0-16,-2 1 1 0,1-1 3 0,-1-2-1 15,0 0 2-15,-4 0-6 0,4-3 5 0,-4 2-4 0,0 0 0 16,-1-3 1-16,0 0 0 0,0-4-1 0,1 2 3 15,0-4 0-15,-1-1 1 0,5-4 1 16,2 1-4-16,-1-3 2 0,2 1 2 0,2-6 0 0,1 0-2 16,0 2 4-16,1-4-2 0,-1 3-3 0,3-1 3 15,-1-1-3-15,1 0 3 0,1 0-18 0,0-4 18 16,2 2-2-16,-1-2 2 0,2 1-1 0,1-4-3 16,-3 4 2-16,3-4 1 0,-1 3-4 0,1-3 3 15,0 3-4-15,0-3 3 0,0 0 1 0,0 0 3 16,0 0-6-16,22-8 4 0,-12 1 5 0,0 0-5 15,8-3 1-15,-4 1-1 0,4-1-1 0,0-1-1 16,0 3-3-16,1-2-2 0,-5 0 0 0,2 1 0 16,-1 0 4-16,-4 3-1 0,1-2-3 0,-2 4 3 0,0-3 0 15,-2 2 0-15,-2 3-1 0,1 1 0 0,-2-3-1 16,1 2 2-16,-6 2-3 0,9-1 1 16,-4 1 5-16,2-2-4 0,-7 2 1 0,10 0 1 0,-4 2-11 15,-6-2 13-15,10 1-1 0,-3 0-5 0,-1 0 6 16,-1 1 0-16,-1 0-2 0,-4-2 0 0,8 1 1 15,-3 1-6-15,-1 0 0 0,1 0 6 0,-3-1 4 16,2 2-4-16,0 1 5 0,1-4-7 0,-1 4 4 16,0-1-2-16,-3 0 0 0,3 1-2 0,-3 0-5 15,3 2 8-15,-3-1 3 0,2 0-3 0,-2 2 2 16,3 2-1-16,-4-3-2 0,2 1 2 0,0-2-1 16,-2 2-2-16,1-5 2 0,0 6-4 0,1-4 6 15,-1 1-3-15,-1 3 1 0,3-6-3 0,-1 5 1 16,2-6 0-16,-2 5 1 0,1-3 2 0,-1 1-4 15,4 1 5-15,-3 0 0 0,-1-2-5 0,2 4-2 16,-2-2 7-16,-1-1 1 0,4 1-3 0,-2 0 0 0,0 2-1 16,-2-1 1-16,0 1-15 0,-1 0 18 0,1-1-1 15,-2 0-2-15,2 1 3 0,-2 0-2 0,2 0 2 16,-2 0-3-16,1 1 1 0,0-3 1 0,0 3 2 16,0-3-4-16,1 2 4 0,1 0-1 0,2 2-1 15,1 1-1-15,0 0 3 0,2-2-2 0,-2 1-2 16,3 0-4-16,0-1 4 0,2 4-1 0,-1 1 4 15,0 0-1-15,2 4 1 0,1 0-1 0,-2 5 4 16,-1-4 3-16,0 0 1 0,3 6 0 0,-2-6 2 16,-1 6-4-16,-4-5-1 0,3 6 2 0,-2-6-3 15,3 5-3-15,-1-2 4 0,-2-3 5 0,3 0-2 16,0 5-5-16,0-8 3 0,1 0-2 0,0 4 7 16,3-3 7-16,1 4 1 0,0-2 1 0,4 3-4 15,-4 0-2-15,-1-6 2 0,1 4-1 0,0-3-3 16,0 3 0-16,2 2-2 0,-3 1-3 0,3-2 0 15,-7-3 2-15,-2 2-9 0,2 2 4 0,-1-3 2 0,-2 0-5 16,-1 4 5-16,-1-5-3 0,0 0 2 0,-3 0-2 16,2 2-3-16,-2-3-1 0,2 3 4 0,1-4 2 15,-2-1-4-15,-2 1 0 0,3-3 3 0,-1-1-6 16,0-1 3-16,0-1-4 0,-1 0 2 0,2 0-1 16,2 2 1-16,-4-3-2 0,3 2 2 0,1-2-1 15,-4 3-3-15,3-3 2 0,-1 1 4 0,1 0-10 16,-3-1 10-16,0 1-3 0,2 1 4 0,-2-2-1 15,2 3 0-15,-3-5-2 0,1 3 1 0,-1-3-2 16,4 2 6-16,-4 0-3 0,0-2-2 0,0 2 2 16,1-4-1-16,0 3 0 0,2 0 2 0,-3-2-2 0,0 4 2 15,0-1-1-15,1 0-1 0,-1-1 1 16,0-1-2-16,-1 1 1 0,1 2 0 0,0-1 3 0,-4 3-5 16,4-1 7-16,-1-2-5 0,-3 3 0 15,0 1-2-15,3 0 0 0,-2-1 0 0,2 0 3 16,-3-2-2-16,3 2 2 0,1 0-3 0,0-2 2 0,0 2-2 15,0 0 1-15,1-1 4 0,3 0-3 0,-4 0-1 16,1 0 0-16,2-1-1 0,-2 3 0 0,3-3 3 16,0 3-4-16,-3-3 1 0,3 1 3 0,-3 0-1 15,3 0 3-15,0 6-2 0,-3-6-1 0,3 5 3 16,0 1 1-16,-3 0 2 0,3-1 4 0,0 1 4 16,-3 0 0-16,2 0-5 0,-2-2 0 0,-1 1-1 15,1 2-1-15,-1-1-1 0,0 1-3 0,0-7 2 16,0 3-2-16,0 3 2 0,0-2 0 0,3 2 1 15,-2-2 0-15,2-4 2 0,-1 6 0 0,-1-6-2 16,2 5-1-16,2 1 2 0,0 0-1 0,0 0 1 16,-1 2 1-16,0-2-1 0,4 2-2 0,-3-2 0 15,2 0-1-15,-2 1-2 0,1 1-3 0,-1-2 4 0,-1-1 1 16,-1 1-2-16,4-2-1 0,-2 2 1 0,-3-2-2 16,2 3 2-16,0-1-3 0,-1 1 0 15,3-1 3-15,-2 2-3 0,-3-4 0 0,0 3 5 0,4 0-4 16,-2 1 0-16,0-2 2 0,1 0 0 0,-2 0-4 15,-1 0 5-15,3 2-3 0,0-2 0 0,1 0 0 16,-4 2-1-16,2-3 2 0,-2 2 1 0,0 0-5 16,2 3 1-16,1-4 2 0,-3 0 1 0,-1 1-4 15,0-1 3-15,0 3-3 0,0-3 0 0,0-2 1 16,0 2 2-16,3-3-3 0,-6 3 2 0,6-1 0 16,-6-3-2-16,3 2 3 0,0 4-3 0,0-2 0 15,4 1-1-15,-4-1 2 0,1 1-3 0,2 2 1 16,-3-3 3-16,5 1 2 0,-4 2-3 0,3 5-1 0,-4-6 2 15,1 1-3-15,3-1 0 0,-4 0-2 0,0-1 2 16,4 0 1-16,-4-1 2 0,1-2-1 16,2-3 0-16,-2 4-2 0,-1-3-1 0,4 3 2 0,-1 2 2 15,-2-2 1-15,0-6-2 0,-1 6 1 0,4-3-2 16,-3 2 2-16,3-1-2 0,-4-2 1 0,5 0 1 16,-2 4-1-16,-2 0 0 0,2-1 0 0,-1 1-3 15,2-1-2-15,0 2 5 0,1-5-1 0,-1-1-2 16,1 4-2-16,-1-2 3 0,-1-1 1 0,3 2 0 15,1 1-1-15,-2-5 3 0,0 2-2 0,1-3 0 16,-3 6-3-16,1-9 1 0,2 5-2 0,-2-1-4 16,0-1 5-16,0 1 0 0,-1-1-1 0,2-2 3 15,-3 1-2-15,2 0 1 0,-2-2-4 0,2 2 3 0,0 1 3 16,4 2-4-16,-1-2 1 0,0 0 1 16,3-2 1-16,-1 3-3 0,4 2 1 0,-3-2 6 15,2 0-6-15,-1-1 0 0,-2-1 2 0,4 4-6 0,4-1-5 16,-7-5 0-16,5 3 1 0,-5-2-2 0,1 1-1 15,-3-3-8-15,3-2 4 0,-2 2 4 16,2-1 1-16,-6-2 0 0,3 1 2 0,1 0 2 0,1-2 1 16,-1-1 3-16,0 0-2 0,1-1 0 0,2 1 2 15,-2-3 1-15,3 3 1 0,-3-3 1 0,3 1-6 16,-3 2 6-16,2-2 0 0,-1 4-1 0,-1-2 0 16,-2 0 1-16,3 2-1 0,-4 1 0 0,-7-3 1 15,11 0-4-15,-5 0-2 0,0 1-5 0,-6-1 0 16,6 3-3-16,-6-3-2 0,0 0-2 0,5 0-14 15,-5 0-24-15,0 0-23 0,0 0-55 0,0 0-63 16,-19-7-162-16,8 2-391 0,-6-7 174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35:39.0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19177 4705 84 0,'0'0'110'16,"-1"2"14"-16,1-2 13 0,0 0 4 0,0 0 7 0,-4 3 4 15,4-3 5-15,0 0-2 0,0 0-4 0,0 0-4 16,0 0-2-16,0 0-7 0,0 0-9 0,0 0-5 16,0 0-5-16,-8-8-10 0,8 8-8 0,0 0-6 15,0 0-10-15,0-5-9 0,0 5-8 0,0 0-6 16,0 0-7-16,0 0 2 0,-2-4-12 0,2 4-3 15,0 0-8-15,0 0-3 0,0 0 0 0,-3-5-5 16,3 5 0-16,-4 0-2 0,4 0-1 0,0 0-1 16,-3-3 3-16,3 3-4 0,-6-5 6 0,4 4-2 0,2 1 3 15,-4-4-6-15,4 4 7 0,-5-4-1 16,5 4-4-16,-5 0 3 0,5 0-1 0,-5-3-3 16,5 3-1-16,-4-1-5 0,4 1-2 0,-8-3 0 15,8 3-1-15,-6-3 4 0,6 3 8 0,-5-2-7 16,1 0 0-16,4 2 0 0,-9-2-10 0,1-1 3 0,1 2-3 15,-4 0 3-15,5 0-6 0,-7-1 0 16,6 0 3-16,-2-1-2 0,0 3 1 0,-1-1-3 0,-1 1 3 16,0-3 0-16,1 3-4 0,1-1-2 0,1 1 6 15,0-3 1-15,2 3-2 0,6 0-2 16,-10 0 1-16,10 0-4 0,-10 0 2 0,10 0-5 0,-7-1-1 16,2 3 0-16,5-2 0 0,-8 5 3 0,3-3 3 15,-1 5-6-15,-2-5 2 0,3 4 1 0,-3 1-8 16,3 0 5-16,-4 1 4 0,4-2-7 0,-3 0 5 15,3 3 0-15,-3-3 0 0,2 3 2 0,0 0 2 16,0-1-4-16,-1 0-2 0,0-2 7 0,1 4-8 16,1-3 5-16,1 3-1 0,1-5-2 0,-1 3 1 15,1-2 0-15,0 3 1 0,-1-1-1 0,2 0-3 16,0-4 5-16,0 5-2 0,1 0 0 0,1-1-4 0,-1-2 5 16,2 1 1-16,0 0 0 0,1 0-4 15,-1 1 2-15,0-1 2 0,2 2 1 0,0-4 1 16,0 3-2-16,0-1 2 0,-1-1-8 0,0 0 4 0,0 1 5 15,1-2-1-15,1 0 1 0,-1 2-1 0,3-2 0 16,-2 0-1-16,4 2 0 0,-3-4 1 0,3 2-2 16,-1 1 0-16,0 0 0 0,2-4 2 0,-1 5-4 15,-2-3 4-15,4-1-2 0,-2 0 6 0,-3 2-7 16,3-2 0-16,-2-1-3 0,2 2 6 0,-2-1-2 16,1-1 13-16,1 0-14 0,-1-1 1 0,1 1 1 15,2-2 1-15,1 0-4 0,0 0 4 0,1 0-2 16,0-2-3-16,-1 1 8 0,2-1-6 0,1 0-3 15,-4-1 4-15,3 1-1 0,-1-2 11 0,-2 1-14 16,-1-2 6-16,1 2-5 0,-2 0 3 0,-2-1-2 0,1 1 3 16,-2-3-3-16,0 3 3 0,-1 1-1 15,2-1 5-15,-4-4-4 0,2 5-1 0,-1-1-2 0,-1-1 1 16,1 0-2-16,-2 0 3 0,-1 4-2 16,5-5 1-16,-3 2 5 0,-2 3-1 0,0-5-4 15,0 5 1-15,0-4-5 0,0 4 3 0,-2-5 0 0,2 5 2 16,-2-4-6-16,2 4 5 0,-4-5 0 0,1 2-4 15,0 1 3-15,-3-1-2 0,0 1 7 0,-3 0-8 16,3-1 0-16,-2 1-1 0,-2 0 3 0,4 1-2 16,-2 0 0-16,-4 0 0 0,5 1-4 0,-5 1 5 15,3-1-3-15,-1 0 0 0,2 0-2 0,3 1 3 16,5-1 3-16,-14 1-5 0,9-1 4 0,-3 2-2 16,3 0-2-16,-2 1 3 0,-5 1-1 0,4-3 0 15,2 3 2-15,-3-1-2 0,3 1-1 0,1 1 2 16,-4 0-1-16,1 0 4 0,0 2 1 0,1-2-1 0,0 3-2 15,2-4-6-15,0 1 8 0,0 2-2 0,1-2 4 16,-1-2-2-16,1 3-3 0,0-1-2 16,2-2 5-16,-2 1 1 0,0 1 0 0,0-2 1 0,2 0-3 15,-1 1 5-15,2-1-2 0,-3-1-2 0,4-2 5 16,-3 5-6-16,3-5-1 0,-2 2 5 0,2-2-3 16,-3 4 0-16,3-4-1 0,0 0-1 0,-1 4 0 15,1-4 4-15,0 0-2 0,-4 4-1 0,4-4 2 16,0 0 1-16,0 0-2 0,0 0 0 0,0 3 1 0,0-3-3 15,0 0-15-15,0 0-12 0,0 0-14 16,0 0-15-16,0 0-13 0,0 0-20 0,0 0-25 16,0 0-26-16,8 1-45 0,-8-1-82 0,0 0-204 0,2-10-512 15,-2 4 227-15</inkml:trace>
  <inkml:trace contextRef="#ctx0" brushRef="#br0" timeOffset="3595">21585 4759 66 0,'0'0'136'0,"0"0"-3"15,0 0-15-15,-2-6-8 0,2 6-5 0,0 0-5 16,0 0-10-16,2-4-2 0,-2 4-8 0,1-4-2 16,-1 4-2-16,1-4-4 0,-1 4-2 0,0-4-6 0,0 4-3 15,0 0-2-15,1-5 1 0,-1 5-2 0,0 0 5 16,0-5-5-16,0 5-1 0,3-3 0 0,-3 3-6 16,0 0-4-16,0 0-4 0,-1-4-1 0,1 4-6 15,0 0 2-15,0 0-9 0,0 0-2 0,0 0 0 16,1-3-6-16,-1 3-2 0,0 0-2 0,0 0-3 15,0 0-1-15,0 0-1 0,0 0 1 0,0 0-5 16,0 0-3-16,0 0 2 0,0 0-1 0,0 0-2 16,0 0 0-16,0 0-1 0,0 0-2 0,0 0 0 15,0 0-3-15,0 0-1 0,0 0 2 0,0 0-1 16,0 0-3-16,0 0 7 0,0 0-4 0,-3 11-3 16,3-5 0-16,0-3 2 0,0 3 2 0,-1 2 3 15,0 0 0-15,-2 2-3 0,1 1 0 0,-1 0 5 16,-2 0-6-16,1 1 3 0,-1-2-2 0,1 4-9 15,3-2 6-15,-1 0 1 0,-2-2 4 0,0 0 0 16,3 2 1-16,-2-3 0 0,2 1 2 0,-1 1-2 0,0-2 1 16,0 0-3-16,2 2 0 0,-2-3 3 0,2 0-2 15,0-2-1-15,-1 2 3 0,1-3-3 0,0-1 4 16,1 4-2-16,-1-4 2 0,0-1 1 0,0 3-7 16,2-2 2-16,-2-1 0 0,2 1 0 0,-2-4 0 15,0 7 0-15,1-4 1 0,-1-3 1 0,0 3-1 16,0-3 0-16,0 4 0 0,0-4-1 0,0 4 0 15,0-4 3-15,1 5-1 0,-1-5-3 0,2 3 3 16,-2-3 0-16,0 0 3 0,2 4-4 0,-2-4 2 16,0 0-1-16,2 2 1 0,-2-2-2 0,0 0 2 0,0 0 1 15,1 4 0-15,-1-4 1 0,0 0 3 16,0 0 3-16,0 0-4 0,0 0 7 0,0 0-3 0,2 3 3 16,-2-3-2-16,0 0 1 0,9-2-2 15,-9 2-1-15,13-1-1 0,-4-1-4 0,1 0 3 0,4 1-4 16,-1 0 3-16,1 1-2 0,-1-3-1 0,3 2 0 15,0 1-2-15,-2 0 3 0,-1-1-2 0,0 2-1 16,1-1 1-16,-3 0 0 0,0-1-1 0,-2 0-2 16,-1 1-2-16,0-1 5 0,-2 1-1 0,-1-1 1 15,-5 1 0-15,9 0 1 0,-9 0 1 0,0 0-3 16,11 0 3-16,-11 0 1 0,5-1-3 0,-5 1 0 16,0 0-2-16,5-2 3 0,-5 2-3 0,0 0 2 15,0 0-10-15,4-2-10 0,-4 2 2 0,1-4-5 16,-1 4-8-16,0 0-8 0,2-4-16 0,-2 4-19 15,0 0-23-15,2-7-30 0,0 5-37 0,-2-2-171 16,0-1-357-16,0 2 158 0</inkml:trace>
  <inkml:trace contextRef="#ctx0" brushRef="#br0" timeOffset="4133">21698 4878 77 0,'0'0'134'0,"0"0"-14"0,0 0-16 15,0 0-7-15,0 0-7 0,0 0-5 0,0 0-9 16,0 0-5-16,0 0-2 0,0 0-11 0,0 0-8 15,0 0 5-15,0 0-4 0,0 0-5 0,0 0-8 0,0 0-2 16,0 0-1-16,0 0-7 0,0 0-5 16,0 0 1-16,0 0-4 0,0 0-5 0,0 0-5 0,0 0 2 15,0 0 7-15,0 0-10 0,0 0 1 0,0 0-3 16,0 0-1-16,0 0 0 0,0 0 0 0,0 0-1 16,0 0-2-16,0 0-4 0,0 0 5 0,0 0 2 15,0 0-1-15,0 0 4 0,0 0 1 0,0 0-1 16,0 0 6-16,3 12 1 0,-2-8 4 0,-1-4-1 15,0 6-10-15,0 0 13 0,0-1 3 0,0 2-1 16,0 3-5-16,0-3 12 0,-1 3 0 0,1-1-3 16,-3 0-2-16,3 3-2 0,-1 1 0 0,0-1-4 15,-2-3-11-15,3 2 9 0,-5 1-1 0,4-3-13 0,-3 1 16 16,3 0 0-16,-2-2-3 0,3-2 4 16,-4 5 2-16,3-2 2 0,1-1 6 0,-3-2-3 15,2-1 1-15,0 2 0 0,-2-4-5 0,3 2 2 0,-1 1-6 16,-2-3 0-16,2 0-2 0,1-3-4 0,1 5 3 15,-1-5-3-15,0 4 0 0,0-4 1 0,0 0-2 16,0 0 2-16,0 5-5 0,0-5-7 0,0 0-22 16,0 0-27-16,0 0-46 0,0 0-26 0,17-10-35 15,-13 6-177-15,5-1-357 0,-3-3 158 0</inkml:trace>
  <inkml:trace contextRef="#ctx0" brushRef="#br0" timeOffset="5116">21953 4786 57 0,'0'0'114'16,"0"0"-13"-16,0 0-10 0,0 0-16 0,0 0 1 16,0 0-13-16,0 0-2 0,0 0-5 0,0 0-13 15,0 0 2-15,0 0-8 0,0 0-3 0,0 0 2 16,0 0 2-16,0 0 3 0,0 0-7 0,0 11 0 15,0-11 3-15,0 0-3 0,-4 4 8 0,4-4 0 16,-4 3-7-16,4-3-6 0,-4 3-1 0,4-3 1 0,-4 2-2 16,4-2-7-16,-1 7-3 0,1-7-3 0,-5 2-1 15,5-2 0-15,0 0-1 0,-4 1 7 0,4-1-5 16,0 0 6-16,0 0 7 0,0 0 9 0,-5 2 8 16,5-2 5-16,0 0 4 0,0 0-1 0,0 0-4 15,0 0-2-15,-9-4-4 0,9 4 0 0,-4-3-8 16,4 3 0-16,0-5-4 0,-1 1-1 0,1 4-1 15,0 0 2-15,1-8-11 0,-1 8 5 0,3-5-5 16,-3 5-4-16,2-2-3 0,2-1-1 0,-1 0-1 16,-3 3-1-16,6-2 1 0,2 0-3 0,-3 2-3 15,1-2 0-15,-6 2 0 0,11 0 1 0,-3 0-1 16,-1 0 2-16,-1 2-5 0,1-2 2 0,-7 0-3 16,12 2-3-16,-8 0 3 0,3 1-1 0,0 0-4 15,-2-1 3-15,3 3 1 0,-4-1 2 0,2 2-2 16,1-1 0-16,5 2 0 0,-4 0 1 0,-2 2 1 15,2-2-7-15,1 3 6 0,-4-2-4 0,0 0 2 0,-1 2-4 16,0-2 4-16,0 4-1 0,-4-2 2 0,1 1 0 16,-1-2-2-16,-4 3 0 0,3-1 2 0,-3-3 2 15,-1 4-2-15,-3-4 5 0,-2 4-7 0,5-3 5 16,-3-2-2-16,-1 3 0 0,1-2 0 0,0 1 1 16,0-3 2-16,3-2-5 0,-1 1 3 0,-2-2 1 15,2 3-2-15,-2-3 3 0,0 0 3 0,1-1-6 16,-2 1 0-16,-2 1 2 0,1-2 1 0,3 1 0 15,-1-2 0-15,1-1-1 0,-1 1-2 0,0 1 4 0,0 1-4 16,3-2 0-16,5-1-2 0,-13 1 5 16,9-1-1-16,4 0 3 0,-5 1 1 0,5-1 5 0,-5 2 6 15,5-2 2-15,0 0 10 0,0 0 2 0,0 0 6 16,0 0-3-16,0 0-1 0,0 0-5 0,0-8-3 16,0 8-5-16,5-7 3 0,-2 5-3 15,-2-1-1-15,-1 3-5 0,4-4 3 0,0-1-5 0,-3 3 1 16,-1 2-1-16,5-3-4 0,0 0 0 0,-5 3 1 15,3-3-5-15,-3 3 0 0,1-4 1 0,-1 4-1 16,4-2-1-16,-4 2-4 0,0 0 2 0,0 0-4 16,5-4 4-16,-5 4-2 0,0 0-3 0,8 0 0 15,-8 0 1-15,9 4-7 0,-4-2 8 0,1 1 0 16,1 0-4-16,0-1 6 0,2 5 1 0,-1-4-3 16,2 4-1-16,2-3 3 0,-2 3-2 0,0-1 4 15,3-2-4-15,2 6-1 0,-1-5-3 0,-5-1 1 16,0-1 2-16,0 4-2 0,-3-7 0 0,1 4 3 0,-2 0-3 15,-1-3 5-15,1 3 1 0,-4-2-4 16,-1-2-7-16,5 2-17 0,-1 1-21 0,-4-3-31 0,0 0-55 16,0 0-260-16,0 0-426 0,0 0 189 0</inkml:trace>
  <inkml:trace contextRef="#ctx0" brushRef="#br0" timeOffset="40830">17850 5507 94 0,'0'0'90'0,"0"0"-4"0,2-4 3 0,-2 4-5 15,0 0-9-15,1-4-6 0,-1 4-9 0,0-3 2 16,0 3-8-16,0 0-6 0,-1-4 2 0,1 4 1 16,0 0-11-16,0 0 7 0,-1-6-7 0,1 6 4 15,0 0-4-15,0-7-6 0,0 7 0 0,0 0-3 0,0-3-2 16,0 3-5-16,-1-4-1 0,1 4-4 0,2-5 0 15,-2 5-2-15,0 0 1 0,-1-7-4 16,1 7 0-16,0 0 1 0,0-3-10 0,0 3 12 0,0 0-6 16,0 0-1-16,0 0 0 0,0 0-1 0,-1-4-1 15,1 4-2-15,0 0 1 0,0 0-9 0,0 0-1 16,0 0 5-16,0 0 0 0,0 0 1 0,0 0-1 16,0 0-4-16,0 0-6 0,0 0 7 0,0 0-3 15,0 0-1-15,-2 12 5 0,2-7-1 0,-1 0-1 16,0-1-1-16,1 1 6 0,0 0 0 0,-2 0-12 15,1 0 9-15,-3 0 2 0,3 2-6 0,0-2 8 0,-3 0-7 16,1 2 6-16,1-3-1 0,2 1-2 0,-3 0 4 16,-2 1 4-16,4-1-9 0,-2-1 5 15,2 1-2-15,-3 0-6 0,4-1 6 0,-2 1-4 0,-1-1 0 16,2 0 4-16,-3 3-2 0,0-6 0 0,3 4-9 16,0-2 11-16,1-3-4 0,-3 7 5 0,3-5-3 15,-1 2 2-15,-2-2-5 0,3-2 4 0,-1 6-1 16,1-6-2-16,0 0 2 0,1 6 5 0,-1-6-9 15,4 2 8-15,-4-2 2 0,5 2-8 0,-2-1 7 16,-3-1-3-16,10 0 0 0,-10 0-5 0,9 0 4 16,-9 0-1-16,11-3 6 0,-3 3 0 0,-2 0-7 0,1 0-1 15,1 0 3-15,0-2-4 0,0 2-1 0,-2 0 1 16,2 0-2-16,1-1-11 0,-3 1-1 16,-6 0 5-16,13 1-11 0,-8-1-4 0,-5 0-5 0,13 0-7 15,-8-1-1-15,-1 2-30 0,-4-1-1 0,0 0 0 16,10-1 7-16,-10 1-14 0,7-1-13 0,-7 1-50 15,0 0-151-15,10-1 67 0</inkml:trace>
  <inkml:trace contextRef="#ctx0" brushRef="#br0" timeOffset="41277">17951 5536 28 0,'0'0'53'0,"0"0"-8"16,-2 2 0-16,2-2-3 0,0 0-2 0,-4 4-2 15,3 1 0-15,1-5-2 0,-4 6-2 0,4-5-3 16,-2 4-2-16,0-1-4 0,1 2 4 0,-2-4-5 16,2 5-3-16,-3-4 5 0,3 2-5 0,-3 0 0 0,3-1-6 15,-1 1 3-15,0 0 1 0,0-1 1 0,-1 2-2 16,-1 0 1-16,2 0 0 0,-2-2-5 0,-1 4 7 15,0-1-3-15,-2-1-1 0,3 1-2 0,1-2-10 16,-3 1 7-16,3-1-2 0,-1 1-2 0,-2-2 3 16,2 1 0-16,0-3-6 0,0 4 4 0,1-1-4 15,2-4-10-15,1-1-11 0,-3 5-8 0,3-5-19 16,2 6-20-16,-2-6-65 0,5 1-137 0,-5-1 60 16</inkml:trace>
  <inkml:trace contextRef="#ctx0" brushRef="#br0" timeOffset="42224">17999 5523 34 0,'0'0'56'0,"0"0"-6"15,0 0 4-15,0 0-1 0,0 0-1 0,0 0-5 16,0 0 1-16,0 0 1 0,0 0 1 0,0 0 0 0,0 0-5 15,0 0 3-15,0 0-4 0,0 0-7 0,0 0-6 16,0 0 6-16,0 0-5 0,0-5-3 0,0 5 0 16,0 0 6-16,0 0-5 0,0 0 6 0,0 0-8 15,0 0-5-15,0 0-3 0,-4-4 1 0,4 4-3 16,0 0-1-16,0 0-1 0,0 0-1 0,0 0-2 16,0 0-5-16,0 0 2 0,0 0-12 0,0 0 4 15,0 0-4-15,0 0 3 0,0 0 2 0,0 0 4 16,0 0-7-16,8 11 3 0,-7-8 2 0,2 0-2 0,-2 1 11 15,-1-4-20-15,0 7 7 0,3-4 3 16,-1 2-1-16,-2-1 3 0,4 1-8 0,-3-1-2 16,2 2 6-16,-1-4-3 0,-2 3-1 0,3 0 1 0,-2 0 0 15,3 0 1-15,-1-3-4 0,-2 2 3 0,0-1 0 16,3 2 4-16,-1-2-2 0,-1-1 2 16,2 3 0-16,0 0 0 0,-1-1-1 0,3-1-2 0,-2-1 3 15,2 4-6-15,0-2 9 0,2 1-6 0,-2-3 0 16,1 4-8-16,-1-2 12 0,0 1-3 0,-2-2-3 15,3 1 7-15,-2-2-3 0,1 2 1 0,-2 0-7 16,-2-1 3-16,0-1-1 0,0 1 1 0,-2-3-6 16,2 6 3-16,-2-6 4 0,2 3-7 0,-2-3 10 0,-4 5-1 15,4-5 3-15,-6 4 0 0,2-1 1 16,0-1-6-16,1 0 10 0,-3 1-4 0,3-2-4 16,-3 1 1-16,0 1 2 0,0-2 13 0,1-1-17 0,-1 3 6 15,0-2-3-15,6-1-4 0,-10 3 2 16,4-2 3-16,6-1-8 0,-10 0 4 0,4 0-14 15,6 0-10-15,0 0-21 0,-11-3-28 0,8 1-28 16,3 2-71-16,-6-3-185 0,3-2 83 0</inkml:trace>
  <inkml:trace contextRef="#ctx0" brushRef="#br0" timeOffset="42487">18091 5545 7 0,'0'0'83'16,"9"-3"-16"-16,-4 2-6 0,1 0-4 15,-6 1-9-15,11-2-5 0,-7 1-3 0,-4 1-6 0,7 0-1 16,-1-1-2-16,-6 1-8 0,0 0-10 0,8 1 1 15,-8-1-9-15,0 0-1 0,0 0-2 0,9 1-10 16,-9-1-2-16,4 2-5 0,-4-2-11 0,5 2-59 16,0-2-91-16,-5 0 41 0</inkml:trace>
  <inkml:trace contextRef="#ctx0" brushRef="#br0" timeOffset="44891.02">18276 5639 14 0,'0'0'58'16,"0"0"-7"-16,0 0-7 0,0 0-1 0,0 0-3 15,0 0-3-15,0 0 5 0,0 0-3 0,0 0 4 16,0 0-7-16,0 0 1 0,0 0-7 0,0 0 0 0,0 0-9 15,0 0 6-15,0 0-5 0,0 0-4 0,0 0-1 16,0 0-2-16,0 0-3 0,0 0-1 0,0 0-4 16,0 0 8-16,0 0-4 0,0 0-4 0,0 0-1 15,0 0 9-15,0 0-12 0,-10-4-2 0,10 4-3 16,0 0-6-16,0 0-6 0,0 0-2 0,0 0 2 16,0 0 0-16,0 0 4 0,0 0 2 0,0 0-5 15,0 0 2-15,0 0 0 0,0 0 5 0,4 8-6 16,-4-8 8-16,0 0-2 0,0 0-1 0,0 0 2 15,0 0 2-15,0 0 0 0,0 0 3 0,0 0-7 16,0 0 8-16,0 0 3 0,0 0-4 0,0 0 3 16,0 0-1-16,0 0 4 0,0 0-7 0,0 0 2 0,0 0 4 15,0 0 5-15,4 3-9 0,-4-3 3 16,0 0-1-16,0 0 0 0,0 0 7 0,0 0-7 0,0 0 5 16,0 0-3-16,0 0 0 0,0 0 0 0,0 0 3 15,0 0 0-15,0 0-5 0,0 0 3 0,0 0 1 16,0 0-3-16,0 0 5 0,0 0-1 0,0 0-1 15,0 0 5-15,0 0-7 0,0 0 5 0,0 0-3 16,0 0 5-16,0 0-6 0,0 0 1 0,0 0-3 16,0 0 0-16,0 0 1 0,0 0 1 0,0 0-4 15,0 0 5-15,0 0-8 0,0 0 4 0,0 0 1 16,0 0-6-16,0 0 4 0,0 0-5 0,0 0 7 16,0 0-4-16,0 0 0 0,0 0 3 0,0 0-2 15,0 0 2-15,13-2-3 0,-13 2 7 0,10 0-4 16,-10 0-3-16,9-1-5 0,-3 0 5 0,1 2 4 15,-7-1-3-15,12-1-6 0,-5 1-3 0,-7 0 2 0,11-1-1 16,-6 1-3-16,-5 0-4 0,9 0 0 0,-5-2-5 16,1 0 1-16,-5 2 1 0,0 0-6 15,10 0-3-15,-10 0-7 0,5-1 0 0,-5 1-66 0,0 0-108 16,0 0 48-16</inkml:trace>
  <inkml:trace contextRef="#ctx0" brushRef="#br0" timeOffset="45243.02">18293 5591 23 0,'0'0'44'0,"0"0"-2"0,0 0 1 0,0 0-11 15,2 13 3-15,-2-9-3 0,0 0-2 0,2 1-2 0,-4-1-1 16,4 2-1-16,-2-1 5 0,0 0-4 0,1 1-5 16,-1-3 0-16,1 3-2 0,1-1-1 15,-2 1-4-15,0-3 2 0,1 1-1 0,0 1 0 0,2 0-1 16,-3-2-4-16,1 2-2 0,0-1 3 0,1 1-3 15,-1-2 2-15,0 1-3 0,-1-1-1 16,1 2-4-16,-1-1 1 0,0-4-12 0,3 5-9 0,-2-2-15 16,3-1-69-16,-4-2-107 0,0 0 48 0</inkml:trace>
  <inkml:trace contextRef="#ctx0" brushRef="#br0" timeOffset="45704">18428 5511 33 0,'0'0'49'0,"3"10"-2"0,-6-6-10 15,3-4 2-15,-1 6-5 0,1-1-5 16,0-5 4-16,-1 6-8 0,-2 1 4 0,3-2-2 0,0 3 1 16,-1-1-8-16,-3-1 0 0,4 2-2 0,-4 0-2 15,4-1 0-15,-5 3-4 0,4-1 8 0,-3 0-8 16,4-3 0-16,-1 1 0 0,1 0-1 0,-3-1 4 16,3-1-6-16,-1 1 1 0,1 0 3 0,0 0-2 15,1-3-5-15,2 2 2 0,-2 0-12 0,-1-1-7 16,1-1-9-16,2 0-21 0,-3-3-56 0,0 6-103 15,6-6 46-15</inkml:trace>
  <inkml:trace contextRef="#ctx0" brushRef="#br0" timeOffset="46209">18522 5561 20 0,'0'0'64'0,"0"0"-8"0,-4 13-7 15,4-9-4-15,1-1-1 0,0 2-6 0,1 0-7 16,-1-1 2-16,0 1-5 0,2 0 1 0,-1 0-5 0,2 2 6 16,-1-2-5-16,-2 0-1 0,4 4-3 15,-1-2 9-15,-3-2-14 0,3-1-1 0,-1 3-2 16,-1-3-1-16,1 1 1 0,2 0-5 0,-3 0 5 0,1 0-1 15,-2 0 1-15,4-1-1 0,-5 1 1 0,4-2-4 16,-3 1 1-16,1-1-2 0,0 1-1 16,-2-4-2-16,2 5 4 0,0-2-5 0,-2-3 4 0,0 0-3 15,1 2 3-15,-1-2-7 0,0 0 0 0,0 0 5 16,0 0 6-16,-1 5 4 0,-3-2-3 0,4-3 4 16,-4 3-4-16,4-3-6 0,0 0 10 0,-9 2-12 15,7 0 1-15,2-2-1 0,-11 2-4 0,5-2-5 16,6 0 1-16,-9 3-17 0,9-3-18 0,-7 0-16 15,7 0-81-15,-13-3-145 0,13 3 65 0</inkml:trace>
  <inkml:trace contextRef="#ctx0" brushRef="#br0" timeOffset="46448">18588 5501 107 0,'6'-2'111'16,"2"-1"-14"-16,-3 3-11 0,-1-3-14 0,1 2-8 16,-5 1 1-16,10-3-11 0,-5 3-4 0,-5 0-8 15,12-2-8-15,-7 2-15 0,3-1-24 0,-3 0-21 16,-5 1-13-16,8-1-84 0,-8 1-131 0,9 0 58 0</inkml:trace>
  <inkml:trace contextRef="#ctx0" brushRef="#br0" timeOffset="47932">17985 5352 23 0,'-9'2'59'0,"-4"1"-2"0,-1-1-3 0,3 2-8 0,0-1-6 15,-1 4 2-15,1-5-6 0,-1 5-8 0,1-1 6 16,-3 2-9-16,3 0 2 0,-1 4-5 0,0-2-2 15,0-2 1-15,-2 1-6 0,0 3 2 0,5-5-4 16,0 1-1-16,-1-1 1 0,2 2-6 0,-1-1 6 16,3-3 14-16,-2 4-14 0,3-1-1 0,-1 0 13 15,1 0-13-15,-2 0-2 0,3 0 1 0,1 1-3 16,-1-1 1-16,1 1 5 0,1 1 0 0,0-1-4 16,2-2 0-16,0 3 1 0,-2 1 1 0,2-3 4 15,2 4-4-15,1-2 13 0,1 2-3 0,-3-2 1 0,4 0-3 16,5 5-2-16,-3-4-8 0,-1 0 8 0,3-2-6 15,2 3-1-15,-1-3 3 0,0 1-2 16,1-3-3-16,-3 3 2 0,0-3-4 0,2 2 3 0,-4-5 4 16,2 5-13-16,0-2 7 0,-2-2 3 0,4 1-6 15,-5-2 2-15,4 3-4 0,0-2 5 16,-4 0-6-16,2-1 4 0,3 1-1 0,-1 0 7 0,0 0-7 16,1 0 5-16,1 0-3 0,2-1-1 0,-2 0-3 15,6 0 4-15,-4 1-3 0,6-4 2 0,-1 3 1 16,0 0-3-16,4-4 2 0,-2 4-3 0,1 0 2 15,0-4-5-15,1 2 2 0,-3-2-1 0,4 2 7 16,0-4-5-16,-6 4-2 0,6-4 1 0,-4 1 2 16,-1 0 0-16,0-2 9 0,-1 2-12 0,-5 0 4 15,0-3-4-15,0 1-1 0,0-1 2 0,-2 0-1 16,3 2-1-16,-4-2 0 0,1-2-2 0,3 1 4 0,-4 0-5 16,2 0 5-16,0-2-3 0,4 0 6 0,-4 0-2 15,0-1 1-15,-1 1 0 0,1-2-10 16,0 2 7-16,0-3-4 0,-3 3 3 0,1-3 2 0,0 4-2 15,0-3 2-15,-2 0 2 0,0 1-7 0,-1 0 7 16,-2 0 4-16,2 2-1 0,-2-1 3 0,0 1 4 16,-3-2 2-16,-1 0-4 0,2 1-3 0,0 1 11 15,-2-2-4-15,-2-1-2 0,2 0-1 0,-2 1-5 16,-2-1-1-16,3-2 12 0,-5 1-3 0,2-2 2 16,-2 2-3-16,0-2-10 0,-1 0 2 0,-2-2 0 15,-1 1-1-15,2 0-1 0,-2 0 3 0,-3 1-3 16,4 3 2-16,-4-3-7 0,0 1 6 0,-1 2-7 15,-1-2-1-15,5 2-2 0,-7 1 2 0,3 2 3 16,-4-1-5-16,0-1 5 0,0 4-4 0,-1-1 1 0,0 0 2 16,-1 2-4-16,-1 2 4 0,-1 0-12 0,-2-1 3 15,-4 4-4-15,0-2-1 0,-3 1 5 0,1-1-2 16,3 1-8-16,4-1 5 0,4 3-9 0,-2-1-5 16,2 0-7-16,1 0-11 0,4 1-14 15,0 0-7-15,1 2-23 0,3-3-93 0,-3 3-199 0,3 2 88 16</inkml:trace>
  <inkml:trace contextRef="#ctx0" brushRef="#br0" timeOffset="49292">19071 5632 45 0,'0'0'81'0,"-1"-3"-4"0,1 3-1 15,-3-4 2-15,3 4-2 0,-4-1 0 0,4 1-3 16,0 0 2-16,0 0-6 0,-1-4 2 0,1 4-10 16,0 0 1-16,0 0-13 0,0 0-2 0,0 0-9 15,0 0-3-15,0 0-4 0,0 0-7 0,0 0-4 16,0 0-1-16,0 0-1 0,0 0-2 0,0 0-11 0,0 0 3 15,0 0 2-15,0 0-6 0,0 0 2 16,0 0-1-16,0 0-2 0,-4 9-2 0,4-9-5 16,0 6 5-16,0 1 4 0,0-3-2 0,0 2 1 0,3 2-2 15,-2 1 5-15,0 0-4 0,2 0-1 0,-2 2 1 16,3 0-2-16,-1 0 3 0,-2 1 4 0,-1-1-3 16,0 3-1-16,1-4 1 0,3 2 3 0,-4 1 1 15,0-4-7-15,1 3 5 0,-1-4 1 0,4 2-5 16,-4 0-5-16,0-2 8 0,3 0 1 0,-2 1 1 0,0-1-3 15,-1 0 7-15,3-2-4 0,-2 2 5 16,-1-1-4-16,3-1 3 0,-2-1-1 0,0-2-5 16,1 4 0-16,-2-4 5 0,0 1-3 0,0-4 0 0,1 7-3 15,0-4 1-15,-1 2 3 0,4-5-1 0,-4 3-1 16,4 1-6-16,-3 1 3 0,-1-5-26 16,4 3-35-16,-4-3-44 0,1 3-123 0,-1-3-240 0,0 0 106 15</inkml:trace>
  <inkml:trace contextRef="#ctx0" brushRef="#br0" timeOffset="55378">17741 5978 18 0,'0'0'75'16,"0"0"-14"-16,0 0-2 0,0 0-5 0,0 0-3 0,0 0-8 16,0 0-2-16,0 0-4 0,0 0-4 0,0 0-2 15,-4 0-6-15,4 0 1 0,0 0-1 0,0 0-8 16,0 0 3-16,-4 3-7 0,4-3-1 0,0 0 3 16,0 0-4-16,0 0 9 0,0 0-4 0,-5 2-3 15,5-2-5-15,0 0 15 0,0 0 1 0,-6 0-3 16,6 0-9-16,0 0 14 0,0 0-1 0,0 0 4 15,0 0-1-15,0 0 2 0,0 0-7 0,0 0 3 16,0 0 3-16,0 0-14 0,0 0 6 0,0 0-10 16,6-8 3-16,-2 4 2 0,-1 1-9 0,4-1 4 15,2 1 3-15,0-2-2 0,0-2-5 0,5 4-2 0,-2-4-1 16,3-3-15-16,-1 2 8 0,1-1 6 16,-1 0-9-16,2-1-3 0,-2 1-8 0,0 0 4 0,0 0 1 15,-4 0 0-15,5 1-1 0,-3 1-10 0,-2 2 12 16,-1-1 2-16,0 0 0 0,-1 0 5 0,-1 3-5 15,-3 1 1-15,4 1 2 0,-3-2-3 0,-1 1 7 16,-3-2-11-16,4 2 4 0,-5 2-29 0,0 0 7 16,0 0-2-16,8 0 7 0,-8 0-1 0,0 0 5 15,0 0 4-15,0 0-2 0,0 0 4 0,0 0 1 16,-13 11 3-16,13-11 11 0,0 0-9 0,-2 1 5 16,2-1-4-16,-3 4 1 0,3-4 3 0,0 0 3 15,0 0 0-15,0 0-1 0,0 0 6 0,0 0-10 16,0 0 6-16,0 0-4 0,-14-4-2 0,14 4 8 15,0 0-6-15,-4-3 1 0,-1 1 2 0,5 2 3 0,0 0-1 16,-4-7-1-16,4 4 1 0,0 3 5 0,-5-5-1 16,5 2 6-16,0 3 4 0,0-7 3 0,-3 4 6 15,3 3-6-15,0 0 9 0,3-5-18 0,-3 1 6 16,0 4-2-16,5-5 3 0,-1 3-6 0,-4 2 3 16,9-3-5-16,-4 3-3 0,-5 0 4 0,9-2 0 15,-9 2-4-15,10 3-5 0,-5-2 6 0,-1 0-5 16,3 4 0-16,-5-3 0 0,3 2 4 0,-2-3 1 15,2 4-5-15,-4-1-1 0,3 1 0 0,-2-2 0 16,1-1 4-16,0 3-4 0,-2 0-4 0,0-1 4 0,1-1-11 16,-2 0-9-16,1 1-20 0,-1-4-26 15,-3 8-51-15,-1-4-127 0,-1-1 57 0</inkml:trace>
  <inkml:trace contextRef="#ctx0" brushRef="#br0" timeOffset="62465">21661 5695 63 0,'0'0'86'0,"0"0"-5"16,0 0-5-16,0 0-4 0,0 0-6 0,0 0-8 16,0 0-5-16,0 0-4 0,0 0 3 0,0 0-4 15,0 0-1-15,0 0-4 0,-5-3-3 0,5 3 4 16,0 0-6-16,0 0 1 0,0 0-4 0,0 0-3 0,0 0-2 15,0 0-2-15,0 0-3 0,0 0 7 16,0 0-9-16,0 0-1 0,0 0-6 0,0 0-3 0,0 0-2 16,0 0 4-16,0 0-2 0,0 0-4 0,0 0 7 15,0 0-8-15,0 0-4 0,0 0 7 16,0 0-1-16,0 0-1 0,0 0 4 0,0 0 2 0,-7 0-1 16,7 0 0-16,0 0 5 0,0 0-4 0,0 0-5 15,0 0 1-15,0 0 4 0,0 0 0 0,0 0 0 16,0 0 1-16,0 0-1 0,0 0-2 0,0 0-2 15,0 0 4-15,0 0-4 0,0 0-1 0,0 0-1 16,0 0 3-16,0 0-4 0,0 0 2 0,0 0-5 16,0 0 3-16,0 0 0 0,0 0-2 0,0 0 5 0,0 0-4 15,21 0-5-15,-21 0 0 0,9-2 4 16,-4 2-6-16,4-2 8 0,-1 1-7 0,0 1-1 0,-8 0 6 16,16 0-5-16,-7 1 0 0,4-2-1 15,-3 2 1-15,0-1 0 0,-1 0-1 0,0 0 1 16,-1 0 1-16,-2 2-2 0,2-2 2 0,0 0-2 0,-3 1-1 15,1-1 0-15,-6 0-1 0,10 0 2 0,-6 1 2 16,-4-1 1-16,9 0-3 0,-9 0-3 16,0 0 0-16,7 0 4 0,-7 0 1 0,0 0-3 0,7 0 2 15,-7 0-4-15,0 0 0 0,0 0 12 0,4-1-6 16,-4 1-1-16,0 0 0 0,0 0 2 0,0 0-6 16,0 0 5-16,0 0-1 0,10 0-7 0,-10 0 2 15,0 0 0-15,0 0 2 0,9 1-5 0,-9-1 3 16,8 0-1-16,-8 0-2 0,5 0 4 0,-5 0-4 15,0 0-3-15,10 0 7 0,-10 0-6 0,0 0-1 0,0 0 3 16,8 0 3-16,-8 0-2 0,0 0 0 16,0 0 3-16,0 0 0 0,0 0-2 0,5 0 5 0,-5 0 5 15,0 0-4-15,0 0-2 0,0 0 7 0,0 0-3 16,0 0 0-16,0 0 4 0,0 0-1 0,0 0 1 16,0 0-7-16,0 0 2 0,0 0-1 0,0 0-2 15,0 0-1-15,0 0 3 0,0 0 4 0,0 0-3 16,0 0-1-16,0 0 0 0,0 0-3 0,0 0 1 15,0 0 0-15,0 0 3 0,0 0 8 0,0 0-9 16,0 0 5-16,0 0 1 0,0 0-4 0,0 0-1 16,0 0 1-16,0 0-1 0,0 0 2 0,0 0 2 15,0 0-10-15,0 0 6 0,0 0-4 0,0 0-1 16,0 0 4-16,0 0 0 0,0 0-7 0,0 0 7 16,0 0-2-16,0 0-3 0,0 0-1 0,0 0 1 0,0 0-2 15,0 0 4-15,0 0-2 0,0 0-1 0,0 0-2 16,0 0 9-16,0 0-5 0,0 0-1 0,-8 11-2 15,8-11 1-15,0 0 3 0,-2 4 1 0,-1-2-4 16,3-2 4-16,-1 3-1 0,-2 0 1 0,3-3-3 16,-6 5 0-16,6-5-3 0,-4 4 1 0,4-2 7 15,-4 1-4-15,4-3-1 0,-1 7 0 0,-2-5 0 16,1 2 0-16,-1 1-2 0,2 1 2 0,-3-1 4 16,2-3 0-16,0 3-3 0,-4 1-1 0,6 0 9 15,-4-1-4-15,0 4-1 0,3-4 0 0,-1 0 2 16,0 3 1-16,-2-3-9 0,3 1 3 0,-2 1 3 15,2 1 0-15,-4-1 0 0,5-1 0 0,-2 0-1 16,0 2 5-16,1-1 2 0,1-1-6 0,0 2 0 0,-2-3 3 16,0 3 0-16,0-1 2 0,-1-2-2 0,1 1 0 15,0 0 0-15,2 0 0 0,-4-3-8 0,2 2 7 16,2 2-3-16,-1-4 0 0,-1-1 4 0,2-2-4 16,-3 9 1-16,3-5 2 0,0-4 0 0,0 5 1 15,0-5-6-15,-2 5 4 0,2-5-7 0,0 6 5 16,-1-3 1-16,1-3-1 0,0 5 0 0,0-5-1 15,0 7 2-15,0-7 2 0,0 5 4 0,-1-2-10 16,1-3 2-16,0 4 1 0,0-4 5 0,0 5-2 0,0-5-1 16,0 0 2-16,0 0-3 0,0 0-2 15,0 0 5-15,-2 3 0 0,2-3-1 0,0 0-1 16,0 0-4-16,0 0 3 0,0 0 4 0,-1 4 2 0,1-4-3 16,0 0-4-16,0 0 0 0,0 0-1 15,0 0 2-15,0 0 1 0,0 0 1 0,0 0 0 0,0 0-3 16,0 0-12-16,0 0-24 0,0 0-20 0,0 0-35 15,0 0-40-15,0 0-109 0,0 0-259 0,-11-10 115 16</inkml:trace>
  <inkml:trace contextRef="#ctx0" brushRef="#br0" timeOffset="82680">17741 7156 20 0,'0'0'69'0,"0"0"-18"0,0 0 10 15,0 0-10-15,0 0-6 0,0 0-5 0,0 0-6 16,0 0-5-16,0 0 8 0,0 0-12 0,0 0 2 16,0 0-7-16,0 0-9 0,0 0-5 0,0 0-27 15,15 3-64-15,-15-3-90 0,0 0 40 0</inkml:trace>
  <inkml:trace contextRef="#ctx0" brushRef="#br0" timeOffset="84096">17768 7168 32 0,'0'0'81'0,"0"0"-6"0,0 0-1 15,0 0-7-15,0 0 3 0,0 0-13 0,0 0 2 16,0 0 4-16,0 0 2 0,0 0-2 0,0 0-4 15,0 0 1-15,0 0-4 0,0 0 3 0,0 0 6 16,0 0-6-16,0 0 1 0,0 0 4 0,0 0 1 0,0 0-11 16,0 0-4-16,0 0 0 0,0 0-6 0,0 0 0 15,-3-3-6-15,3 3 3 0,-1-4-5 0,1 4-2 16,0 0-1-16,-4-5-4 0,4 5-3 0,0-3 0 16,0 3-2-16,0 0-1 0,-2-7 2 0,2 7 2 15,-2-1-3-15,2 1 3 0,-1-6-9 0,1 6 4 16,-4-3 0-16,4 3-5 0,0 0 5 0,0 0-5 0,0-4 1 15,0 4 4-15,0 0-3 0,0 0-2 16,0 0 1-16,-3-4 1 0,3 4 2 0,0 0 0 16,0 0-1-16,0 0 5 0,0 0 0 0,0 0 1 0,0 0 0 15,3-5-6-15,-3 5 2 0,0 0-2 0,0 0-1 16,0 0 0-16,0-3-2 0,0 3 2 16,0 0-1-16,0 0-4 0,0 0-1 0,0 0-2 0,0 0 0 15,0 0 0-15,0 0-1 0,0 0-6 0,0 0 4 16,0 0-6-16,0 0 5 0,0 0-1 0,0 0-4 15,0 0 0-15,0 0 1 0,0 0 3 0,0 0-3 16,0 0 3-16,0 0 0 0,0 0-3 0,0 0 1 0,0 0 0 16,0 0 0-16,0 0 0 0,0 0-1 0,0 0-4 15,0 0-2-15,0 0-1 0,0 0-1 16,0 0-7-16,0 0 5 0,0 0 1 0,0 0 2 0,-4 14 1 16,4-10 0-16,0 3 1 0,0 0-1 0,-1 0 0 15,2 2 1-15,-1 1-2 0,0 1 1 16,0 2 1-16,0 0 1 0,0 0-1 0,0-1-4 0,0 1 6 15,0-1 0-15,0 5 1 0,0-3-1 0,0-2 2 16,0 1-2-16,1-1 0 0,-2-2 0 0,1 3 2 16,0 0 1-16,0-5 1 0,0 4-2 0,-1-5 1 15,-3 3-7-15,4-8 3 0,-1 5 0 0,1 0 1 0,0-2 4 16,-3 0-3-16,3-2 0 0,0-3-10 16,0 5 14-16,-1-1-2 0,1-4 1 0,0 2-1 15,0-2 4-15,0 0-3 0,0 0 3 0,0 0-2 0,0 0-6 16,0 0-10-16,0 0-23 0,0 0-24 0,0 0-28 15,0 0-14-15,0 0-36 0,4-14-53 0,-3 9-138 16,4-5-353-16,-1 1 156 0</inkml:trace>
  <inkml:trace contextRef="#ctx0" brushRef="#br0" timeOffset="84639">18004 7009 63 0,'0'-4'118'0,"0"4"-18"0,0 0-5 0,0 0-3 0,0 0-8 15,0 0-7-15,0-5-5 0,0 5-3 0,0 0 1 16,0 0-2-16,4-1 0 0,-4 1-1 0,0 0 1 16,0 0-13-16,5-3 6 0,-5 3 3 0,4-1-3 15,-4 1-2-15,0 0 1 0,0 0-1 0,0 0-7 16,0 0-4-16,0 0-4 0,0 0-2 0,0 0 0 15,0 0-10-15,0 0 2 0,0 0-6 0,0 0-6 16,0 0-3-16,0 0 0 0,0 0-2 0,0 0-5 16,0 0-1-16,0 0-2 0,0 0-2 0,0 0-3 15,0 0-2-15,0 0 0 0,0 0 2 0,0 0 1 0,1 8-6 16,-1-5 2-16,-1 2 2 0,1 1-4 16,0 0 5-16,0-1-3 0,-4 4-2 0,4-1 0 0,0 3 4 15,0 1 0-15,-1-2 2 0,1 1-4 0,-4 0 5 16,4 0-4-16,-1-1 0 0,-2 1 0 0,3-2 1 15,0-1 1-15,-1 0-4 0,1-2 3 0,0 2-3 16,0-1 0-16,0-1 1 0,0 0-5 0,1-1-11 16,-1 1-17-16,0-4-11 0,0 2-24 0,4 0-18 0,-1 0-29 15,-3-4-49-15,6 3-88 0,-6-3-271 16,0 0 120-16</inkml:trace>
  <inkml:trace contextRef="#ctx0" brushRef="#br0" timeOffset="84992">18298 7033 6 0,'0'0'117'15,"0"0"-10"-15,0 0-17 0,0 0-8 0,0 0-4 16,-6 7-4-16,6-7 2 0,-5 8-3 16,1-4-5-16,1 0-3 0,-1 2 9 0,-2 2 4 0,-1 0-4 15,-1 2-2-15,-1-2-3 0,-3 4-5 0,-2 1 1 16,1 0 0-16,-1 2-5 0,-4 2-2 0,4-2-10 16,0-4 2-16,2 4-8 0,-1 0 0 0,1 1-6 15,-3-4-4-15,3 3-8 0,0-1 5 0,0 1-2 16,2-4-5-16,1-1-2 0,3-1-2 0,-1 0 0 0,1 0-3 15,-2 0 1-15,7-3-5 0,-3-1-8 16,4 2-15-16,-1-2-16 0,-2-1-20 0,3 1-33 0,3-2-38 16,-3-3-161-16,6 0-304 0,3 0 135 0</inkml:trace>
  <inkml:trace contextRef="#ctx0" brushRef="#br0" timeOffset="85658">18211 7261 18 0,'0'0'108'0,"-1"4"0"15,1-4-14-15,0 0 10 0,0 0-6 0,0 0 2 0,0 0-7 16,0 0 0-16,0 0 1 0,0 0 3 0,0 0-1 15,0 0-1-15,0 0-2 0,0 0-8 0,0 0 3 16,0 0-6-16,0 0-7 0,0 0-6 0,10-7-6 16,-10 7-9-16,4-2-7 0,-4 2-4 0,1-3-8 15,-1 3-2-15,9-3 0 0,-4 3-6 0,-5 0-3 16,12-1-4-16,-6 2-2 0,2-1-3 0,2 3 0 16,-4 0-2-16,3-1-4 0,-1 3-2 0,0-1 1 15,1 1-8-15,-1 1-4 0,-1-2-4 0,-3 2-3 0,2 1 1 16,-1-3 0-16,-1 3-1 0,1-2 1 0,-4 2 2 15,-1-1 3-15,3 1 3 0,-3 0-2 16,-1-2 1-16,-1 4-2 0,1-4 0 0,-4 4 2 0,0-3-4 16,1 0 4-16,-1 1 0 0,1-2-1 0,-4 1 7 15,1 1 0-15,1-3 2 0,-1 0 1 0,2 0-3 16,0-2 2-16,0 3-8 0,2-2-1 0,-1 0 6 16,-1-2 0-16,1 2 0 0,1-2 2 0,3-1 2 15,-8 4 1-15,3-2 3 0,5-2-5 0,0 0 9 16,-6 1-2-16,6-1-1 0,0 0 5 0,-11 0-9 0,11 0 7 15,0 0 0-15,-2 1-7 0,2-1 5 0,0 0 5 16,0 0 0-16,0 0-3 0,0 0 5 0,-7 0-4 16,7 0 1-16,0 0-1 0,0 0-1 0,0 0-4 15,0 0 3-15,0 0-1 0,0 0 1 0,0 0-8 16,0 0 6-16,0 0-1 0,0 0-2 0,0 0-11 16,0 0 11-16,0 0-2 0,0 0 0 0,0 0-1 15,0 0 0-15,0 0-2 0,0 0-1 0,0 0-2 16,0 0 2-16,0 0-2 0,9-9 0 0,-9 9-4 15,8 0 2-15,-3-3 3 0,4 3-4 0,1 0 2 0,0 0 0 16,4-1-2-16,-1 1 0 0,1 1-4 0,4-1-9 16,-1 3-5-16,-6-2-10 0,3 1-9 0,-1 0-9 15,0 0-9-15,-3 0-16 0,-1-1-10 0,-1 1-19 16,-1 0-5-16,-3-2-19 0,3 0-12 0,-7 0-124 16,0 0-282-16,0 0 124 0</inkml:trace>
  <inkml:trace contextRef="#ctx0" brushRef="#br0" timeOffset="89300">21651 7094 56 0,'0'0'139'0,"0"0"-16"0,0 0-11 16,0 0-9-16,0 0-13 0,0-5-2 0,0 5-15 15,0 0-2-15,0 0 0 0,0 0-10 0,0 0 1 16,0 0 2-16,0 0-11 0,0-5-2 0,0 5-1 15,0 0-3-15,0 0-4 0,0 0-2 0,0 0 8 16,0-5-8-16,0 5 1 0,0 0-4 0,0 0 4 0,0 0 3 16,0 0-7-16,0 0 4 0,0 0-5 0,0 0 0 15,0 0-7-15,0 0-4 0,0 0-2 0,0 0-2 16,0 0-5-16,0 0-6 0,0 0-1 0,0 0-4 16,0 0 1-16,0 0-1 0,-11 12 1 15,9-7 0-15,0 2-1 0,-1-2-4 0,3 2 6 0,-3-2-5 16,1 3 2-16,-2 0-3 0,2 2 3 0,0-1-8 15,1 1 7-15,-3-1-2 0,4 1 0 0,-4-2 0 16,4 3-1-16,-2-4-1 0,2 4 1 0,-1-3 1 16,1 2-5-16,-2 0 3 0,4-3 6 0,-4 2-3 0,2 0 0 15,0 0-13-15,0-1-3 0,0-3-6 16,0 2-8-16,2-3-11 0,-1 2-8 0,-1-1-3 16,0 0-22-16,1 0-19 0,0-4-15 0,-1-1-32 0,4 4-101 15,-4-4-259-15,4 1 115 0</inkml:trace>
  <inkml:trace contextRef="#ctx0" brushRef="#br0" timeOffset="89859.99">21779 7100 107 0,'0'0'114'16,"-5"6"-15"-16,1-5-7 0,0 2-11 0,1 0 1 0,0 1-18 15,-1 0 0-15,1 2-7 0,1-1-4 0,-2 2 1 16,3 0-6-16,-2 0-8 0,1 3 1 0,-1 0-9 16,-1-1 3-16,4-2 1 0,0 4-16 0,0-5 3 15,0 3 6-15,0 0-2 0,0-1 2 0,0-1-2 16,0-1-5-16,3 2 2 0,-3-1 2 0,2-2-15 16,1 2 10-16,1-2-7 0,1 0 6 0,0-1-2 15,0 1-1-15,0-2-1 0,2-2-3 0,1 0 5 0,0-1 4 16,2 0-4-16,3-1 2 0,-3 0-2 0,1-3 6 15,-1 1 2-15,-1-1-9 0,1 0 2 16,-5-1-9-16,1 1 11 0,2-1-5 0,-3 0 5 0,-1 1 0 16,1-7-5-16,0 4 0 0,0-2 7 0,-1 1 3 15,0 1 4-15,-3-3 0 0,-1 1-5 0,0 3-2 16,-1-1 6-16,-3-1 0 0,0 1 0 0,3 1 0 16,-4 0-2-16,0-3-1 0,-2 5 0 0,2-1-1 15,0 0-7-15,0 1 3 0,-2 0-1 0,0 1-4 16,3-1-9-16,-1 2 5 0,-1 2-3 0,6 0 1 15,-12 0-9-15,5 0-15 0,7 0-19 0,-12 0-15 16,4 2-34-16,3 1-18 0,0-2-29 0,1 3-179 0,-1-2-332 16,1 0 147-16</inkml:trace>
  <inkml:trace contextRef="#ctx0" brushRef="#br0" timeOffset="90364">22074 7246 100 0,'0'0'135'0,"-3"3"-7"0,3-3-13 16,0 0-2-16,0 0-7 0,-1 4 0 0,1-4-6 16,0 0 0-16,0 0-3 0,0 0 5 0,0 0 2 0,0 0 4 15,0 0 1-15,0 0-7 0,0 0 1 16,0 0-5-16,0 0-8 0,0 0-10 0,0 0-6 16,0 0-12-16,0 0-12 0,0 0-2 0,0 0-9 15,0 4-2-15,-2-1-4 0,2-3-3 0,-2 7-1 0,1-2-3 16,-3-2-3-16,2 4-4 0,2-4-1 0,-2 2-4 15,2 0-3-15,-5-1-3 0,5 0 2 0,-1 0-6 16,1 0 1-16,0-4 0 0,-4 4-3 0,4-4 6 16,0 5-1-16,0-5-3 0,0 0 7 0,0 0 6 15,0 0 9-15,0 0-3 0,0 0-2 0,0 0-3 16,0 0 0-16,0 0 0 0,0 0-1 0,0-17 2 16,0 13 2-16,0-1-5 0,0 5 1 0,0-8-5 15,0 4-1-15,0 4-1 0,0-5-1 0,0 1-3 0,0 4-16 16,0-6-10-16,0 6-17 0,0 0-17 0,0-2-22 15,0 2-16-15,0 0-8 0,2-4-11 0,-2 4-8 16,8-1-11-16,-8 1-27 0,4-2-35 0,-4 2-101 16,5-1-316-16,-5 1 140 0</inkml:trace>
  <inkml:trace contextRef="#ctx0" brushRef="#br0" timeOffset="91028">22201 7079 33 0,'0'0'172'0,"0"0"-11"0,-4-2-15 16,4 2-18-16,0 0-13 0,0 0-10 0,0 0-11 15,0 0-14-15,0 0-4 0,0 0-4 0,0 0-9 0,0 0 1 16,0 0-7-16,0 0-1 0,0 0 0 0,-4-3-1 16,4 3-2-16,0 0 2 0,0 0-6 0,0 0-5 15,0 0 1-15,0 0-3 0,0 0-7 0,0 0-7 16,0 0-3-16,0 0-4 0,0 0-4 0,0 0-2 16,0 0 0-16,0 0 0 0,0 0-3 0,-4 9-1 15,4-9-1-15,0 0 2 0,0 0-1 0,-3 3-1 16,3-3-2-16,0 0 2 0,-1 7-7 0,1-5 6 15,0-2-5-15,-1 5-1 0,1-5 3 0,0 6-4 16,0-4 1-16,0-2 1 0,1 4-4 0,-1-4 1 16,0 0-1-16,0 5 5 0,0-5-3 0,1 3 0 0,-1-3 1 15,0 0-1-15,0 4-1 0,0-4-3 16,0 0 1-16,0 5-2 0,0-5 5 0,-2 5 0 16,2-1 5-16,-1 0-6 0,-1 3 1 0,1-3 1 0,1 2 1 15,-1 1-1-15,2 0 1 0,-1 1 2 0,3 0-2 16,0 2-1-16,3-2 4 0,1 4-4 0,5 1 5 15,-1-1-2-15,0 0-1 0,4-1-5 0,0 1-3 16,-1 0-8-16,-1-3 1 0,-3 2 2 0,-1-4-9 0,-4 0 7 16,3 1-1-16,-2-2 3 0,-2-2-1 15,0 2-1-15,-3-3 0 0,3 2 6 0,-4-2 4 16,0-1 7-16,0-2 4 0,0 0 4 0,-4 7 11 0,0-5 0 16,-1-1 9-16,0 1 3 0,5-2 1 15,-13 0-4-15,7 0 0 0,6 0-2 0,-13 0-5 0,8 0-7 16,5 0 4-16,-8 0-4 0,8 0-7 0,-9 3 2 15,3-3-3-15,6 0-5 0,-9 4 1 0,5-4-7 16,0 2-6-16,-1 0-3 0,-2-1-6 0,2-1-10 16,-2 3-7-16,1-2-7 0,1-1-3 0,-3 1-10 15,2 1-13-15,-2-2-7 0,3 1-7 0,5-1-9 16,-14-3-27-16,8 2-32 0,-1-3-152 0,3 1-321 16,0-2 142-16</inkml:trace>
  <inkml:trace contextRef="#ctx0" brushRef="#br0" timeOffset="91308">22195 7095 25 0,'-7'-1'222'16,"7"1"-20"-16,-4-3-18 0,4 3-21 0,-4-1-19 0,4 1-12 15,0 0-13-15,0 0-13 0,0 0-10 0,0 0-8 16,23 4-10-16,-10-3-9 0,0 0-7 0,2 1-8 16,2-2-5-16,0 2-2 0,-5-2-2 0,3 3-9 15,-3-3-3-15,-1 0-2 0,-2 3-3 0,0-3-3 16,-1 0-1-16,-2 0-4 0,-6 0 3 0,8-3-12 16,-8 3-13-16,0 0-23 0,0 0-29 0,4-3-57 15,-4 3-79-15,0 0-99 0,-12-6-314 0,6 5 139 16</inkml:trace>
  <inkml:trace contextRef="#ctx0" brushRef="#br0" timeOffset="112948">19009 7908 41 0,'0'0'115'15,"0"0"-14"-15,0 0-11 0,0 0-8 0,0 0-7 16,0 0-14-16,0 0 3 0,0 0-15 0,0 0-4 15,0 0 2-15,0 0-10 0,0 0 1 0,0 0-9 16,0 0-7-16,0 0 12 0,0 0-4 0,0 0 6 16,-2 3-9-16,2-3 5 0,0 0-2 0,0 0-3 15,0 0 4-15,0 0-6 0,0 0 2 0,0 0 2 16,0 0 0-16,0 0-1 0,0 0-4 0,0 0-2 0,0 0 2 16,0 0 1-16,0 0 1 0,0 0 5 0,0 0-3 15,-13-3 0-15,13 3 1 0,0 0 2 0,0 0 2 16,0 0-4-16,0 0 2 0,-5-1-4 0,5 1 2 15,0 0 1-15,0 0-2 0,0 0-5 0,-5-3 0 16,5 3 3-16,0 0 5 0,0 0-6 0,-4-2 5 16,4 2-4-16,0 0 2 0,0 0-3 0,0 0 0 15,0 0 1-15,0 0-4 0,0 0-2 0,0 0 2 16,0 0-2-16,0 0 0 0,0 0-3 0,0 0 0 16,0 0-1-16,0 0 1 0,0 0-2 0,0 0-1 15,0 0-4-15,0 0-3 0,0 0-2 0,0 0 3 0,0 0-5 16,0 0 3-16,0 0-3 0,0 0 3 0,0 0-4 15,0 0-2-15,18 0 1 0,-18 0-4 0,11 2 1 16,-4-2-3-16,-1 3 4 0,2-2 1 0,-1 2-3 16,0-1 3-16,2 1 0 0,1 0-2 0,1 3-5 15,0-3-1-15,-2 1-1 0,0-1-4 0,1 4-1 16,-2-3 0-16,-3 1-2 0,3-2-1 0,-1 3-1 16,-2-2-8-16,1 1 11 0,-3 0 1 0,3-1-2 15,-4 0-1-15,1 0 3 0,-1 0-3 0,1 0 2 16,-3 2 4-16,-3 0 0 0,2-2 1 0,-2 1-1 0,2 0 1 15,-1 0 6-15,-2-2-3 0,0 4 2 0,0-5-2 16,0 3 2-16,-1-1 2 0,0 1 1 0,-1-2-1 16,2 1 3-16,-1-1-3 0,-2 1 3 0,1 0-7 15,2 0 4-15,-1-2 1 0,-3 1-2 0,3 2 5 16,-4-2 0-16,4 1 0 0,-3-1-1 0,3-1 5 16,-2 0-1-16,-3 1-5 0,3-1 1 0,-2-1 4 15,0 3 1-15,0-3-6 0,3 1 2 0,-1-1-7 16,0-1 7-16,0 1 5 0,0 0-7 0,7-1 8 15,-12 0-2-15,6-1 0 0,6 1-1 0,-10 0-1 16,3 0 5-16,7 0 2 0,-10-1-4 0,2 0 1 0,8 1 1 16,-7-2 1-16,7 2 4 0,-7 0-2 0,7 0 4 15,-5-1-5-15,5 1 7 0,0 0-2 0,0 0-1 16,-7-3 2-16,7 3-1 0,0 0 0 0,0 0 2 16,0 0-1-16,0 0-2 0,0 0-1 0,0 0 3 15,0 0-6-15,-7-1-1 0,7 1-4 0,0 0 4 16,0 0-2-16,0 0-8 0,0 0 6 0,0 0-1 15,0 0 0-15,0 0-2 0,0 0-1 0,0 0 3 16,0 0-1-16,0 0-1 0,0 0-2 0,0 0-2 16,0 0 4-16,0 0-2 0,21 4 0 0,-16-1 0 0,2-2 1 15,2 0-2-15,1 2 2 0,2 0-4 0,-1-1-4 16,2 0-1-16,-1 1-8 0,1 1-1 0,-2 0 5 16,0-1 0-16,1 1-2 0,-3 0 1 0,2 1 2 15,1 2-1-15,-3-5-4 0,1 3 2 0,-5-3 5 16,3 1 1-16,0 1-1 0,-2-2 3 0,-1 1-2 15,0-2 1-15,-1 0 3 0,1 2-2 0,0-3 3 16,0 4 0-16,-5-4 3 0,5 3-2 0,-5-3 1 16,6 1 2-16,-6-1 0 0,0 0 6 0,3 1 6 15,-3-1 1-15,0 0 1 0,0 0 2 0,0 0 3 16,0 0-1-16,0 0-3 0,0 0 0 0,0 0 1 0,7 1-3 16,-7-1-6-16,0 0-2 0,0 0-12 15,0 0-13-15,0 0-19 0,0 0-22 0,1 3-20 0,-1-3-38 16,0 0-70-16,0 0-104 0,0 0-316 0,-1-13 140 15</inkml:trace>
  <inkml:trace contextRef="#ctx0" brushRef="#br0" timeOffset="114904">21652 7835 27 0,'3'-3'87'15,"-3"3"-1"-15,5-5-13 0,-5 5 0 16,2-3-11-16,1 0-3 0,-2 1 0 0,-1 2-14 0,4-5 0 15,0 3-5-15,-3 0 4 0,-1 2-4 0,4-4 1 16,0 1 3-16,-4 3-2 0,5-3 6 0,-5 3 0 16,5-4 1-16,-2 3-13 0,-3 1 7 0,2-5 5 0,2 3 0 15,-4 2 1-15,3-4-7 0,-1 2-6 16,-2 2 3-16,3-4-4 0,-3 4 4 0,0 0-5 16,1-4 2-16,-1 4 3 0,4-3-1 0,-4 3 0 0,0 0-9 15,3-3 8-15,-3 3-1 0,0 0-5 0,0 0 0 16,0-4-2-16,0 4-5 0,0 0-6 0,0 0 2 15,0 0-7-15,0 0 1 0,0 0-8 0,0 0-5 16,0 0 8-16,0 0-2 0,0 0-4 0,0 0-1 16,-3 14 3-16,3-9-1 0,3-2-5 0,-3 4-1 15,0-3 4-15,-3 3-2 0,6 1-3 0,-6-2 3 16,3 3 3-16,3 3-2 0,-6-4 4 0,3 2-1 16,0 1-2-16,-1-5-1 0,1 5 0 0,-3-2 6 15,3-3 1-15,-1 2-2 0,1 1 0 0,-1-1-4 16,-1-1 4-16,1 1 1 0,-3-2-3 0,3 0-2 0,-2 3 2 15,2-2-1-15,0-3-1 0,-2 4 1 16,3-2-1-16,-1-1 3 0,-3 1-3 0,4 0 3 0,0-1-1 16,0-2-3-16,0-3-2 0,-1 9-18 0,1-6-12 15,-3 1-10-15,3-4-15 0,-1 2-7 0,1-2-24 16,0 0-17-16,0 6-23 0,0-6-122 0,0 0-270 16,0 0 119-16</inkml:trace>
  <inkml:trace contextRef="#ctx0" brushRef="#br0" timeOffset="115538">21959 7882 40 0,'0'0'124'16,"0"0"-3"-16,4-3-12 0,-4 3-2 0,0 0 1 16,1-2-5-16,-1 2-7 0,0 0-7 0,0 0-1 0,3-5-12 15,-3 5-8-15,0 0-1 0,0 0-5 0,0 0-3 16,0 0-6-16,-2-7-8 0,2 7-2 0,0 0 0 15,0 0-9-15,0 0-3 0,-5-4-4 0,5 4-1 16,0 0-2-16,0 0-11 0,0 0 3 0,-6-1-1 16,6 1-7-16,0 0 5 0,-13 2-1 0,9-1-4 15,-3 1 4-15,2 1-4 0,-2 1 3 0,1-1-3 16,-1 0-1-16,0 1 5 0,-1 1-1 0,4-1-4 0,-5 2 4 16,0-3 1-16,4 4-2 0,-4-1 0 15,4-2-2-15,-1 3-2 0,-1-2 2 0,4 1 1 16,-1-1-1-16,0 1-2 0,1 0 2 0,-2 0-2 0,1 3 2 15,3-4-3-15,1 3-1 0,0 1 3 16,0-4 2-16,0 3 0 0,0-2 2 0,3 1 2 0,-1 3-6 16,3-6 2-16,-2 4 2 0,3-1-6 0,-1-2 1 15,4 0-4-15,-2-1 1 0,0 2 6 0,1-3-1 16,2 1 0-16,-1-1 1 0,0-2 5 0,1 2-2 16,-1-3 4-16,-1 0 1 0,1 0-3 0,1-3 8 15,-2 2 4-15,-2 0 0 0,3-2 0 0,-1-1 1 16,1 1-1-16,0-3 3 0,0 0-1 0,-2 0 0 0,-2-2-2 15,1-1-4-15,-1 1 0 0,-3-2-2 16,1-1 4-16,-1 1-5 0,-3-1 2 0,0-2-4 0,-4 0-5 16,2-3 2-16,-1 5-3 0,-1 0 2 0,0-1-5 15,-3 2-1-15,2 0 0 0,-2 1-3 0,-1 1 2 16,2 1-26-16,0 5-37 0,0-1-39 0,-1 3-45 16,-1 3-243-16,3-1-415 0,1 0 185 0</inkml:trace>
  <inkml:trace contextRef="#ctx0" brushRef="#br0" timeOffset="149736">18906 8630 65 0,'0'0'94'0,"0"0"-10"0,-1-3-1 0,1 3-9 16,0 0 5-16,0 0-12 0,0 0-8 0,3-4 3 15,-3 4 2-15,0 0-3 0,0 0-6 0,0 0 3 16,0 0-2-16,0 0 1 0,0 0-8 0,0-5 5 16,0 5 3-16,0 0-5 0,0 0-1 0,0 0-3 0,0 0 2 15,0 0 2-15,0 0 1 0,0 0-3 0,0 0 1 16,0 0-2-16,0 0-1 0,0 0-7 0,0 0 1 15,0-4-2-15,0 4 0 0,0 0-2 0,0 0-2 16,0 0-2-16,0 0 3 0,-2-5-4 0,2 5 0 16,0 0-2-16,0 0 2 0,0 0-5 0,0 0 1 15,0 0-2-15,2-3-1 0,-2 3-3 0,0 0 4 16,0 0-9-16,0 0-1 0,1-5 3 0,-1 5-4 16,0 0-2-16,0 0 0 0,0 0-1 0,0 0-4 15,0 0 0-15,0 0 1 0,0 0-6 0,0 0-3 16,0 0-2-16,0 0 1 0,0 0 0 0,0 0 1 0,0 0-5 15,0 0 4-15,0 0-2 0,-1 14-2 16,1-9 3-16,0 3 2 0,-3 0 0 0,2 3-4 16,-2-1 2-16,3-2-1 0,-3 2 2 0,1 0 1 0,2 0-5 15,-1 0 3-15,0-1 1 0,-2 1 0 0,3 0 4 16,0-3-1-16,-1 1-1 0,1-1-2 0,0 0 2 16,0-2-2-16,1 2-2 0,-1-2 4 0,0 0-2 15,0-3 1-15,0 2 1 0,0 2 2 0,0-6-3 16,0 4 3-16,0-4-1 0,3 3 0 0,-3-3 3 0,0 0-1 15,1 4 0-15,-1-4-3 0,0 0 1 16,3 3 3-16,-3-3-2 0,0 0-1 0,8 0-2 0,-1 0 4 16,0 0-6-16,2 0 2 0,1 0 0 0,2 0-2 15,-1 3 1-15,1-3 0 0,0 1-7 0,0 0-1 16,1 1-3-16,-2 0-6 0,1 3 6 0,-3-2-8 16,1 0 6-16,-5-1 0 0,3 1-2 0,0 1 5 15,-2-1 0-15,-1-1 0 0,-1 1-5 0,-3-1 0 16,3 2 5-16,0-1 1 0,-3 0 0 0,2-1 2 15,-3-2 0-15,0 7 2 0,0-2 0 0,0-5-6 16,-1 3 8-16,-2 2 0 0,-1-1 2 0,0 0 0 16,2-1 3-16,-2 1-2 0,-4 0 2 0,3-1-2 15,0-1 2-15,-3 2 0 0,3 0 0 0,-1 0-7 0,-2-3 8 16,3 3 0-16,-4-1-2 0,5-1 3 0,-3 0-3 16,4 0 0-16,-3-2 0 0,-1 3 5 0,2-2-4 15,-2-1 0-15,0 1 2 0,1-1-1 0,6 0 1 16,-13-1-6-16,4 1-3 0,3-1-12 0,-2 1-5 15,-1-3-14-15,-1 3-7 0,2-1-13 0,2-2-9 16,-2 1-22-16,2-2-28 0,-1 0-50 0,1 1-112 16,2-2-298-16,0 1 132 0</inkml:trace>
  <inkml:trace contextRef="#ctx0" brushRef="#br0" timeOffset="150399">18955 8682 105 0,'0'0'128'15,"0"0"-9"-15,0 0-5 0,0 0-15 0,0 0 2 0,0 0-14 16,0 0-4-16,0 0-5 0,0 0-10 0,0 0-4 16,0 0-4-16,0 0-2 0,0 0-9 0,0 0 2 15,0 0-2-15,0 0-6 0,0 0-13 0,0 0 8 16,0 0-10-16,0 0 2 0,0 0 0 0,0 0-3 16,0 0-1-16,0 0-3 0,0 0-4 0,0 0-4 15,0 0 1-15,0 0 0 0,0 0-4 0,0 0 0 16,0 0-2-16,0 0-1 0,0 0-2 0,0 0-2 0,0 0 0 15,0 0 1-15,0 0 1 0,0 0-3 16,0 0-2-16,0 0-1 0,0 0 1 0,0 0 1 16,0 0-2-16,0 0 5 0,0 0-3 0,-12 5 2 0,12-5-1 15,0 0-3-15,0 0-3 0,-5 0 1 0,5 0 2 16,0 0 1-16,0 0-4 0,0 0 3 0,0 0-2 16,0 0 5-16,0 0 0 0,0 0 4 0,0 0-2 15,-6 1 2-15,6-1 4 0,0 0-2 0,0 0 8 16,0 0 7-16,0 0 6 0,0 0 1 0,0 0 4 0,0 0 3 15,0 0 1-15,0 0-1 0,0 0-5 16,0 0-1-16,0 0-3 0,0 0 0 0,0 0-4 0,0 0-7 16,0 0 1-16,0 0-5 0,0 0 1 0,0 0-5 15,0 0 0-15,27-3 0 0,-17 3-1 0,1 2-2 16,7-2 0-16,0 1 3 0,1 1-5 0,0-2 4 16,-2 0-8-16,5 0 1 0,-8 0 4 0,0 0-1 15,-1 0-1-15,1 0 1 0,-4 0-2 0,0 0 0 16,2 0-1-16,-6-2 0 0,1 2 3 0,-1-1-3 15,-6 1 0-15,10 0-1 0,-5-2 5 0,-5 2 3 16,5 2-2-16,-5-2 3 0,0 0 1 0,0 0-8 16,8-2 1-16,-8 2-5 0,0 0-9 0,0 0-25 15,0 0-26-15,0 0-23 0,0 0-22 0,0 0-28 16,0 0-57-16,0 0-123 0,0 0-340 0,-21 3 151 0</inkml:trace>
  <inkml:trace contextRef="#ctx0" brushRef="#br0" timeOffset="154560">18910 8741 132 0,'0'0'140'0,"0"0"3"16,0 0-6-16,0 0-5 0,0 0-6 0,0 0-2 16,5-5-7-16,-5 5-14 0,0 0-5 0,4-5-4 15,-1 1-7-15,1 1-6 0,2-1-7 0,0-1-7 16,-1 0-5-16,6 0-5 0,-1 0-10 0,0 0 1 15,-1 0-9-15,2 0-2 0,-2 2-4 0,2-1-6 16,-4 1-5-16,2 1 0 0,-4-2-1 0,3 4-6 16,-2-1-3-16,-2-1-1 0,-4 2-1 0,9 2-2 15,-9-2-6-15,4 6 4 0,-3-4-3 0,2 1-6 0,-2 3 8 16,-2-1-2-16,-3 0 1 0,-4 4-2 0,1 0 1 16,-3 0 0-16,-1 1-3 0,0 2 0 0,-1 0 3 15,1-4-1-15,-1 0 0 0,5 2-5 0,-2-2 2 16,2 1 0-16,1-2 3 0,0 1-1 0,2-4-1 15,-2 4 0-15,4-3 3 0,-1 0-6 0,1 1 1 16,-1-2 1-16,3 2 1 0,-3-1-1 0,1-2-1 16,2-3 2-16,-1 4 4 0,1-4-3 0,-1 7 1 15,1-4 2-15,0-3-2 0,0 0 6 0,-3 2-4 16,3-2-3-16,0 0 10 0,0 0 0 0,0 0-5 16,0 0 0-16,13-7 3 0,-8 3-2 0,3-1-4 0,2-1 0 15,0-2 4-15,0 2-5 0,2-3 2 16,2-2-1-16,1 2-2 0,-3-3-4 0,-5 2-2 0,7-1 0 15,-2 3 0-15,-3 2-1 0,-4-2 3 0,1 3-4 16,1 2 4-16,-2-1-1 0,-4 1-1 0,4 0-1 16,-2 0-1-16,-3 3-3 0,5-3 2 0,-5 3 1 15,0 0-2-15,0 0-1 0,0 0 3 0,6 6 4 16,-6-6-4-16,3 5 4 0,-3 0 0 0,-3 0 1 0,1 2-1 16,-2 1-1-16,0-3 4 0,-1 2-2 15,1 0-3-15,0 0 3 0,-1-2 2 0,1 5 0 16,-1-4-3-16,3-1 1 0,-2 1-1 0,0 0 2 0,0-2 2 15,0 2-4-15,4-2 2 0,-1 0 2 16,-3-1-1-16,4-3 3 0,-2 4 5 0,2-4 4 0,0 0 7 16,0 0 7-16,-2 1 3 0,2-1-2 0,0 0-2 15,0 0 0-15,0 0-6 0,0 0-3 0,5-13 0 16,-1 8 1-16,1-4-4 0,3 2 1 0,-3-3-6 16,4-1 4-16,-4-1-6 0,4 3 3 0,-1-1-5 15,2-3 1-15,-2 5-2 0,-2-1 4 0,-3 5-4 16,1 0-2-16,1-1-4 0,-4 2 1 0,1 1-3 15,-2 2 0-15,0 0-2 0,9 5 4 0,-7 1 0 16,-1 3 1-16,-1 3-3 0,1 2 5 0,1 2-3 0,-5 1 6 16,2 4-2-16,-1-3-1 0,-1 2 1 0,-1-2 1 15,0 1-2-15,0-3 3 0,2 1-1 0,-2-5 0 16,3-3 3-16,-2 2-4 0,2-2 1 0,-2-1-4 16,3-4-6-16,-1 1-6 0,0-1-10 0,-1 0-25 15,2-4-35-15,0 0-49 0,0 0-216 0,-10-10-379 16,9 5 168-16</inkml:trace>
  <inkml:trace contextRef="#ctx0" brushRef="#br0" timeOffset="154986">19283 8675 14 0,'0'-7'146'0,"0"7"-14"16,3-4-7-16,-2 1-7 0,4 1-10 0,-5 2-8 0,5-6-5 16,-1 5-6-16,-1-2-8 0,-3 3-5 15,5-2-6-15,-5 2-2 0,6 0-5 0,-6 0 6 0,0 0-5 16,4 0-7-16,-4 0-11 0,0 0 7 0,0 0-10 15,0 0-2-15,0 0-4 0,0 0-8 0,0 0-8 16,0 0 2-16,0 0-1 0,0 5 0 0,0-5 3 16,-4 12-3-16,3-8 0 0,1 3-6 0,-4 0-3 15,3 3 10-15,-2 1 7 0,2-2-5 0,1 3-3 16,-4-1-2-16,4 1 0 0,-1-1-1 0,1 1 0 16,0 0 1-16,-3 0-5 0,3-3-2 0,-1 2-1 0,1 0 2 15,-3-1-3-15,3-2-1 0,-1-1-1 0,1 0 0 16,0-1 0-16,-2 0-1 0,-1-1-8 0,3-2-5 15,0 1-15-15,0 1-11 0,0-5-11 0,0 4-12 16,0-4-13-16,0 0-18 0,0 0-51 0,0 0-161 16,0 0-321-16,0 0 142 0</inkml:trace>
  <inkml:trace contextRef="#ctx0" brushRef="#br0" timeOffset="155483">19508 8688 58 0,'0'0'130'0,"0"0"-10"0,0 0-13 15,0 0-10-15,0 0-11 0,0 0-8 0,0 0-11 16,0 0-8-16,0 0-3 0,0 0-2 0,0 0-4 0,-5 10-8 15,5-10 6-15,2 7-2 0,-2-7 2 16,0 6 2-16,-2-2 6 0,-2 2-2 0,4-1-5 0,-4 3 15 16,-1 0-4-16,0 1-4 0,0-1-5 0,-4 1 5 15,1 3-6-15,3-3-2 0,-2 1-4 0,0 0-7 16,0-1-3-16,2 1-3 0,-1 2-2 0,4-3-3 16,-1 0-6-16,1 0 5 0,2 0 1 0,0 1-3 15,2-2-3-15,2 1 5 0,1-2-4 0,-1 1 0 16,3-1-1-16,1-1 5 0,1-2-2 0,4 1 1 15,-1 2-3-15,4-5 1 0,3-2-3 0,-1 2-3 16,1-2 3-16,1-2-2 0,-2 2 0 0,1-5 2 16,2 1-4-16,-5-1 1 0,2-2 0 0,-6 1 0 0,2-3 2 15,-2 0-3-15,-2-3 0 0,0 2 0 0,-3 0 1 16,-1-5-4-16,-2 4 8 0,-1-2 1 0,-2 0-1 16,-2 2 3-16,1-1 4 0,-4 1 4 15,0 1-2-15,-1-1 0 0,-2 2-2 0,-3 2-5 0,1 0-10 16,-4 1 5-16,2 1-5 0,-2 1-1 0,-3 1-1 15,0 3-21-15,1 0-23 0,2 0-32 0,-5 5-37 16,5-2-41-16,3 3-46 0,-3-2-191 0,7-2-411 16,1 1 182-16</inkml:trace>
  <inkml:trace contextRef="#ctx0" brushRef="#br0" timeOffset="161976">19306 8729 15 0,'0'0'124'0,"0"0"-8"0,0 0-12 0,0 0-3 0,0 0-4 16,0 0-12-16,0 0 5 0,0 0-16 0,0 0 1 15,0 0-8-15,0 0 0 0,9-12-7 0,-9 12-8 16,0 0-3-16,0 0 0 0,0 0-3 0,0 0-3 15,0 0-3-15,0-3-2 0,0 3 0 0,0 0-1 16,0 0-4-16,0 0 0 0,0 0-1 0,0 0 0 16,0 0-5-16,0 0 5 0,0 0 1 0,0 0 1 15,0 0-3-15,0 0 0 0,0 0 3 0,0 0 3 0,0 0-7 16,0-4 0-16,0 4-6 0,0 0 2 0,0 0-2 16,3-3-3-16,-3 3 0 0,0 0 3 0,0 0-3 15,-3-7-3-15,3 7-2 0,0 0 1 0,0 0 0 16,4-3 0-16,-4 3-2 0,0 0 0 0,0 0-1 15,0 0 1-15,0 0-10 0,-6-2 10 0,6 2-4 16,0 0-1-16,0 0 0 0,0 0-2 0,0 0 3 16,0 0 0-16,0 0-13 0,0 0 13 0,0 0 0 15,0 0-2-15,0 0-6 0,0 0 4 0,0 0 2 16,0 0-2-16,0 0 4 0,0 0 0 0,0 0 0 16,0 0 1-16,0 0-1 0,0 0 1 0,0 0 0 0,0 0-1 15,0 0-3-15,0 0-3 0,0 0 2 0,0 0 2 16,0 0-3-16,0 0 2 0,0 0-4 0,0 0-1 15,0 0 2-15,0 0-2 0,0 0-2 0,0 0 0 16,0 0-7-16,0 0 4 0,0 0 4 0,0 0-7 16,0 0 4-16,0 0-2 0,0 0 2 0,0 0-3 15,0 0 0-15,0 0-3 0,0 0-1 0,0 0 3 16,0 0 5-16,-4 9-1 0,4-9 1 0,0 4-4 0,0-4 2 16,0 6-3-16,-3-3 4 0,3-3-1 15,0 8 3-15,0-4 0 0,0-1 0 0,0 3-3 0,0-1 1 16,0-1-2-16,0 2 4 0,0-1 0 0,-1 1-3 15,0 0 1-15,1 0-2 0,0 0 3 16,0-1-1-16,1 5-2 0,-1-6 3 0,-1 4-3 0,1-2 2 16,1 0-1-16,-1 1-1 0,1 0 3 0,-1-2 0 15,0 1 2-15,0 1-1 0,0-2-2 0,0 0 2 16,0-1-1-16,0 3 3 0,0-5-2 0,0-2-1 16,0 8 2-16,0-4-2 0,0-4-1 0,0 5 3 15,-1-2-3-15,1-3 4 0,0 0-2 0,-1 7 3 16,1-7-2-16,0 0 0 0,1 3 0 0,-1-3 1 0,0 0 0 15,0 0-1-15,-4 4-2 0,4-4-1 0,0 0 1 16,0 0 4-16,0 0-2 0,0 0-1 0,0 0-1 16,3 4-1-16,-3-4 2 0,0 0 2 0,0 0-4 15,0 0 4-15,0 0-6 0,0 0 4 0,0 0 1 16,0 0-1-16,0 0 0 0,0 0 2 0,0 0-2 16,0 0-4-16,0 0-2 0,0 0-4 0,0 0 1 15,0 0 1-15,0 0-4 0,0 0-2 0,0 0 1 16,0 0 4-16,-3 4-4 0,3-4 3 0,0 0-2 0,0 0 1 15,0 4 1-15,0-4 5 0,0 0-3 0,0 0-1 16,0 0-1-16,-4 5 6 0,4-5-3 16,0 0 4-16,0 0 1 0,0 0 1 0,0 0-2 0,0 0 0 15,3 4 2-15,-3-4-3 0,0 0 3 0,0 0 0 16,0 0 2-16,0 0-1 0,0 0-3 0,0 0-2 16,0 0-6-16,0 0-5 0,4 1-3 0,-4-1-2 15,0 0 0-15,0 0 1 0,0 0-1 0,0 0-4 16,0 0-2-16,0 0 3 0,0 0-5 0,0 0-10 15,0 0-11-15,0 0-8 0,0 0-21 0,0 0-32 16,0 0-38-16,0 0-119 0,0 0-288 0,0 0 128 0</inkml:trace>
  <inkml:trace contextRef="#ctx0" brushRef="#br0" timeOffset="162984">19609 8747 20 0,'-1'-3'101'0,"1"3"-10"0,0 0 1 0,-4-2-8 15,4 2-8-15,0 0-10 0,0 0-8 0,0 0-5 16,0 0-2-16,0 0-6 0,0 0-7 0,-1-4-5 0,1 4 5 15,0 0-4-15,0 0-1 0,0 0-9 16,0 0-3-16,0 0 5 0,-6-2-5 0,6 2-2 0,0 0-6 16,0 0 2-16,0 0-5 0,0 0-3 0,0 0 8 15,-11 2-4-15,11-2-7 0,0 0 4 0,0 0 4 16,-6 4-1-16,6-4-10 0,-5 1 7 0,1 2 2 16,4-3-1-16,-8 3 1 0,3-1 1 0,1 0-4 15,-1 1-5-15,1 0 3 0,2-1 3 0,-2 1-2 16,-4 1 0-16,3-2 3 0,1 1-1 0,-1 0 4 15,1 1-5-15,-1-2-3 0,0 3-2 0,1-1 2 0,3 2 6 16,-3-4-4-16,0 2-3 0,-1 2 3 0,1-1-7 16,0-3 1-16,3 2 3 0,-4 1-6 15,3-2 9-15,0 1 0 0,1-1 1 0,1 2-3 0,0-5 2 16,-3 5-1-16,2-1 3 0,2 1 1 0,-1-5 2 16,3 4 0-16,-3 0 1 0,3-1 0 0,-1 1 2 15,-1-1-2-15,3 0 3 0,1 2-6 0,-1-1 2 16,0 1 0-16,1-2-6 0,-1 1-3 0,1-1 1 15,-5-1 9-15,5 1-9 0,-4 1 2 0,3-2 2 16,0-1-4-16,-4-1-5 0,5 4 4 0,-2-4 2 16,-3 0-3-16,0 0 6 0,5 3-3 0,-5-3 3 0,0 0 7 15,5 2 5-15,-5-2-7 0,8 2 10 0,-8-2-2 16,5 0-4-16,-5 0 4 0,9-3 1 16,-4 2 2-16,2 1-8 0,-1-3 3 0,0 2-6 0,-1-2 5 15,0 2-3-15,1 0 2 0,2-2-1 0,-3 0 1 16,2 1-1-16,-1-2-1 0,0 0 2 0,0 1-2 15,-1-1 0-15,-1 0-2 0,-1-1-5 0,3 0 1 16,0 0-4-16,-2 0 7 0,-2 0-2 0,3 0 3 16,-1-2-12-16,0 2 7 0,0-3 1 0,-3 2 0 15,4-1-4-15,-4 2-1 0,2 0 2 0,1-2 0 16,-3 4-8-16,1-2 7 0,0 0 3 0,-2 1 3 0,0 0 5 16,0 4-3-16,0-11-2 0,1 9 4 15,-2-3-3-15,1 0 3 0,-2 0-1 0,0 0-6 0,-2 1 3 16,3 0-2-16,-3-1-6 0,-2 1 0 0,2 0 0 15,-2 1-15-15,-3 0-11 0,-4 2-22 0,1 1-14 16,0 0-22-16,-2 0-32 0,-4 4-183 0,0-3-322 16,-1 3 143-16</inkml:trace>
  <inkml:trace contextRef="#ctx0" brushRef="#br0" timeOffset="179328.57">19014 10026 28 0,'0'0'133'0,"0"0"-14"0,5-2-3 15,-5 2-6-15,2-3-11 0,-2 3-2 0,0 0-17 16,0-4 5-16,0 4-13 0,0 0-4 0,0-6-4 16,0 6-6-16,0 0-4 0,0-5-1 0,0 5 1 15,0-4-1-15,0 4-4 0,0 0-5 0,1-5-5 16,-1 5 1-16,4 0-1 0,-4 0-1 0,0 0-5 16,4-4 2-16,-4 4-3 0,0 0-6 0,0 0-2 15,0 0-1-15,0 0 4 0,0 0-6 0,0 0 1 0,0 0 1 16,5-1-8-16,-5 1 6 0,0 0-6 15,0 0 5-15,0 0-11 0,0 0-2 0,0 0-2 0,0 0 3 16,0 0-4-16,0 0 6 0,-1 9-3 0,1-5-3 16,-3 0 3-16,3 1-2 0,0 2 0 0,0 0 1 15,0-2-3-15,0 2-2 0,0 1 0 0,0 0 3 16,0-2-5-16,3 4 6 0,-3-1 2 0,-3 1-3 16,2-5 1-16,1 5 0 0,0-5-1 0,-2 4 1 15,4-2-4-15,-2-1 5 0,-2 0 1 0,4 2-3 16,-2-4-2-16,0 2 2 0,1-2 5 0,-1 2 0 15,3-2 2-15,-3-1 1 0,0-3 1 0,1 4-1 0,3-1 5 16,-2-2 3-16,1 2-3 0,2-2-1 16,4 1-4-16,0-1 0 0,4-1-1 0,-3 1-1 0,2-1-1 15,-1 3 0-15,2-3-1 0,1 1-2 0,-2 2 0 16,-1-1-1-16,2 2-1 0,-4-1 1 0,1 1-7 16,-2-2 0-16,-2 1-5 0,1 1-4 0,0-1 2 15,-3-1-1-15,0 2 0 0,0 0 1 0,-2 0 4 16,-2 0 1-16,1-1 1 0,-2 2 1 0,1-5 0 15,-4 6-4-15,2-2 0 0,-2-2 3 0,-2 1 1 16,-1 2-1-16,2-3 1 0,-1 1 2 0,-3 2 2 0,0-1 1 16,1 2-3-16,-1-1 5 0,0-1 2 0,3 1 1 15,1-1-1-15,-2 0-3 0,0 0 3 0,2 0-1 16,1-1-2-16,-1-1 1 0,1 1 0 0,0-1-1 16,-1 0 0-16,5-2-1 0,-4 3 1 0,4-3-3 15,0 0-9-15,-5 2-16 0,5-2-15 0,0 0-32 16,0 0-42-16,0 0-53 0,-8-7-145 0,8 2-338 15,0-2 150-15</inkml:trace>
  <inkml:trace contextRef="#ctx0" brushRef="#br0" timeOffset="179980.58">19076 10032 132 0,'0'0'132'0,"-1"-4"-16"0,1 4-7 16,0 0-6-16,0 0-11 0,0 0-2 0,0 0-1 15,0 0-9-15,0 0-4 0,0 0-6 0,0 0-7 0,0 0 3 16,0 0-6-16,0 0-7 0,0 0 3 0,0 0 1 15,0 0-5-15,0 0-3 0,0 0 3 0,0 0-5 16,0 0-2-16,0 0 0 0,0 0-3 0,0 0-3 16,0 0-8-16,0 0 2 0,0 0-1 0,0 0-1 15,0 0-4-15,0 0-3 0,0 0-4 0,0 0-1 16,0 0 0-16,0 0-2 0,0 0-2 0,0 0-1 16,0 0-4-16,0 0 3 0,0 0-2 0,0 0 0 15,0 0 1-15,0 0-4 0,0 0 6 0,0 0-3 0,0 0 9 16,0 0 1-16,0 0 3 0,0 0 1 15,0 0 1-15,0 0 4 0,0 0 2 0,0 0 0 0,0 0 0 16,0 0 0-16,0 0-5 0,0 0 1 0,0 0-7 16,0 0 0-16,10-4-3 0,-2 3 1 0,2-3-7 15,3 4 2-15,0-2-1 0,4 2-4 0,-4-3 0 16,3 3-6-16,0-3 7 0,1 2-3 0,0 0 2 16,-4 1-4-16,-1 0 3 0,-2-3-4 0,-1 3 1 15,-1-1 2-15,-2 0-5 0,1 1 3 0,-7 0 0 16,11-2-2-16,-6 2 0 0,-5 0 5 0,8-3 1 15,-8 3-3-15,5 1 6 0,-5-1-5 0,0 0 6 0,0 0 0 16,6-3 1-16,-6 3-4 0,0 0 0 16,4-3-2-16,-4 3-2 0,0 0 3 0,0 0-5 0,4-1 4 15,-4 1-4-15,0 0-2 0,0 0-1 0,0 0 2 16,0 0-3-16,0 0 2 0,0 0-2 16,0 0 1-16,0 0-1 0,0 0-1 0,0 0-4 0,0 0 4 15,0 0 2-15,0 0-9 0,0 0 7 0,0 0-7 16,0 0-1-16,0 0-9 0,0 0-12 0,0 0-17 15,0 0-20-15,0 0-24 0,0 0-23 0,0 0-22 16,0 0-48-16,0 0-177 0,0 0-389 0,-14 6 173 16</inkml:trace>
  <inkml:trace contextRef="#ctx0" brushRef="#br0" timeOffset="196150.7">19011 11323 19 0,'0'0'117'0,"0"0"-16"0,0 0-8 0,0 0-4 16,5-2-16-16,-5 2-2 0,0 0-10 0,0 0-5 15,5-3-2-15,-5 3 1 0,0 0-5 0,4-5-1 0,-4 5 0 16,0 0 1-16,1-2-5 0,-1 2-3 0,0 0 1 15,0 0-3-15,0 0 2 0,4-3-2 0,-4 3-9 16,0 0 2-16,0 0 1 0,0 0-18 0,0 0 9 16,0 0-2-16,0 0-4 0,0 0-4 0,0 0-1 15,0 0-8-15,0 0 1 0,0 0 0 0,0 0 4 16,0 0-5-16,0 0 3 0,0 0 0 0,0 11 3 16,0-7-2-16,0 2 2 0,1 0 2 0,-1 5 5 15,3-3 3-15,-3 5 7 0,0-4-6 0,0 0 3 16,1 4 6-16,1 1-4 0,0-3 1 0,-2 5 7 15,0 1-1-15,0 0-5 0,0-5-8 0,2 0 6 0,-2 2-1 16,2-4-5-16,-2 2 0 0,0-2-3 0,0-1 1 16,1-1-2-16,-1-4 0 0,0 1-1 0,3 2-3 15,-3-2-2-15,0 0 1 0,0-2-3 0,0-3 1 16,2 5-5-16,-2-1 4 0,0-4-2 0,0 3-2 16,0-3 0-16,0 0-3 0,0 5 3 0,0-5-9 15,-2 3 7-15,2-3 1 0,0 0-1 0,0 6-3 16,0-6 0-16,0 0 1 0,0 3 0 0,0-3 2 0,-4 4-2 15,4-4-1-15,0 0 4 0,0 0-5 0,0 6 6 16,0-6-5-16,0 0 0 0,0 0 4 16,0 0-1-16,0 0-1 0,0 4-4 0,0-4-2 0,0 0-7 15,0 0-18-15,0 0-12 0,0 0-21 0,0 0-30 16,0 0-53-16,-4-13-165 0,0 9-333 0,3-3 147 16</inkml:trace>
  <inkml:trace contextRef="#ctx0" brushRef="#br0" timeOffset="198339.7">21679 11357 36 0,'0'0'96'0,"0"0"-9"15,0 0-4-15,0 0-5 0,0 0-8 0,14-4 5 16,-14 4 0-16,0 0-3 0,0 0 6 0,5-2-6 16,-5 2-2-16,0 0-5 0,0 0 8 0,4-1 0 15,-4 1-5-15,0 0 2 0,0 0-5 0,0 0-3 16,0 0-5-16,0 0-4 0,0 0-4 0,0 0-3 15,0 0-4-15,0 0-7 0,0 0-4 0,0 0-1 16,0 0-6-16,0 0 0 0,0 0 1 0,0 0-6 0,0 0-8 16,0 0 7-16,0 0-3 0,-9-3-4 0,9 3 0 15,0 0-4-15,0 0 3 0,0 0-3 0,0 0 0 16,0 0 4-16,-6-3-1 0,6 3-6 0,0 0-1 16,0 0 0-16,-5-3 3 0,5 3 1 0,0 0 1 15,-4-2-3-15,4 2 5 0,0 0-2 0,-8-2 3 16,8 2 0-16,0 0-1 0,0-2-1 0,0 2-1 15,0 0 7-15,0 0-2 0,0 0 1 0,0 0 4 0,0 0-5 16,0 0 0-16,0 0 0 0,0 0-2 16,0 0-1-16,9-6-3 0,-1 2 1 0,-2 3-5 0,3-1 0 15,0-1-3-15,4-1 6 0,-4 3-2 0,1-1 0 16,3 1-1-16,-2-2 0 0,0 1 2 0,1 1 1 16,-1 0-6-16,0 0 4 0,-1 1-5 0,3 0 3 15,-3-2-4-15,-3 2 1 0,0 2 2 0,1-2 0 16,0 2-1-16,-1-2 0 0,1 1 1 0,-3 1 0 15,-1 0-1-15,2-1 2 0,1 1 1 0,-5-1-1 16,5 0-8-16,-3 2 6 0,-4-3-2 0,6 0 1 16,-1 1 1-16,-5-1-1 0,4 3 1 0,-4-3-3 0,4 1 7 15,-4-1-2-15,0 0 4 0,5 1-1 0,-5-1-3 16,0 0 2-16,0 0 3 0,0 0 2 0,0 0-3 16,0 0-1-16,0 0 1 0,0 0-1 0,0 0-3 15,0 0 2-15,0 0 5 0,0 0-6 0,0 0 2 16,0 0-2-16,0 0-9 0,0 0 6 0,0 0-3 15,0 0 4-15,0 0-2 0,0 0-7 0,0 0 10 16,0 0-1-16,0 0-5 0,0 0 1 0,0 0 4 16,-12-9-3-16,12 9 2 0,0 0-3 0,0 0-1 15,0 0 0-15,0 0 3 0,-10 7-3 0,10-7-2 0,-2 2 5 16,-1 0 0-16,3-2 2 0,-4 4-6 0,3 1 1 16,-3-3 1-16,0 3 4 0,0 0-4 15,3 2 0-15,-4 3 4 0,0-2-2 0,1 3 1 0,-1 4 4 16,-3 0-3-16,-1 1 0 0,3 6 2 0,-2-2 1 15,0-2-1-15,-2 7 0 0,3-8 2 0,0 3-3 16,1-2 2-16,-3 2 3 0,3-3-1 0,-1-1-3 16,3-1 2-16,-1-2 1 0,1-1-7 0,-2-3 10 15,2 1-2-15,0-2-1 0,2-1 1 0,-1-1-3 0,1-3 0 16,0 2 4-16,0-2 9 0,-1 1 11 16,3-4 5-16,-2 2 11 0,2-2-3 0,0 0-4 0,-5 3 0 15,5-3-3-15,0 0-3 0,0 0-6 0,0 0-13 16,0 0-28-16,-4-9-42 0,4 9-37 0,0 0-47 15,10-8-74-15,-5 4-140 0,1 0-386 0,0 0 172 16</inkml:trace>
  <inkml:trace contextRef="#ctx0" brushRef="#br0" timeOffset="212128.33">18774 12160 84 0,'0'0'73'0,"0"0"-9"0,3-2-4 0,-3 2-9 15,0 0-9-15,5-3 3 0,-5 3-7 0,0 0 1 16,4 0-3-16,-4 0 1 0,0 0-2 0,5-4-1 16,-5 4-2-16,0 0 1 0,4-5 2 0,-4 5-8 15,3-3-3-15,-3 3 0 0,0 0 1 0,4-2-6 0,-4 2-1 16,2-2-1-16,-2 2 6 0,0 0-3 15,6-1-2-15,-6 1 1 0,0 0-9 0,0 0 7 16,0 0 1-16,0 0-5 0,0 0 1 0,0 0-3 0,6-1-3 16,-6 1 5-16,0 0 0 0,0 0-7 0,0 0 2 15,0 0-2-15,0 0 8 0,0 0-15 0,0 0 5 16,0 0 7-16,0 0-4 0,0 0 3 0,0 0 10 16,0 0-8-16,0 0 4 0,0 0 5 0,0 0 1 15,0 0 1-15,0 0-2 0,0 0 3 0,0 0-4 16,0 0 2-16,0 0-1 0,0 0-2 0,0 0-3 15,0 0 0-15,0 0-2 0,0 0-5 0,0 0 1 0,0 0-2 16,0 0-1-16,0 0 1 0,0 0 0 0,0 0-2 16,0 0 3-16,0 0 0 0,0 0-2 15,0 0 2-15,0 0 7 0,0 0 0 0,0 0 3 0,0 0 1 16,0 0-1-16,0 0 1 0,0 0 0 0,0 0-4 16,0 0-7-16,0 0 6 0,0 0-1 0,0 0-7 15,0 0 6-15,0 0-2 0,0 0 4 0,0 0-2 16,0 0 0-16,0 0-3 0,0 0-4 0,0 0 1 15,0 0 3-15,0 0 1 0,0 0-7 0,0 0 8 16,0 0-1-16,0 0 2 0,0 0-8 0,0 0 5 16,0 0 0-16,0 0 0 0,0 0-2 0,0 0 1 0,0 0 2 15,0 0-1-15,0 0-3 0,0 0 0 0,0 0 1 16,0 0 1-16,0 0 0 0,0 0 0 0,0 0 0 16,0 0 0-16,0 0-1 0,0 0 2 0,0 0-6 15,0 0 2-15,0 0 2 0,0 0-3 0,0 0 1 16,0 0 2-16,0 0-4 0,0 0 0 0,0 0 0 15,0 0 1-15,0 0 0 0,0 0-4 0,0 0 1 16,0 0 1-16,0 0-1 0,0 0-2 0,0 0-1 16,0 0 2-16,0 0 0 0,0 0-10 0,0 0 10 15,0 0 1-15,0 0-1 0,0 0-3 0,0 0 2 16,0 0 2-16,0 0-4 0,0 0-1 0,0 0 3 0,0 0-1 16,-4 9-3-16,4-9 5 0,0 0-3 0,-3 8-4 15,4-7 4-15,-2 4 3 0,1 2-1 0,0-2-3 16,0 3-2-16,-3 3 11 0,1-1-6 0,2-1 0 15,2 2 5-15,-4 3 1 0,2-2 2 0,0 5-6 16,0-8 11-16,-2 5-5 0,-1-4-2 0,2 3 5 16,1-1-2-16,-2-3-1 0,2 1-2 0,-1-3 0 15,1 1 2-15,0 0-9 0,0-3 7 0,0 2-5 16,-4-1 6-16,2-2-2 0,2 2 2 0,-2-3-1 0,1 0 1 16,1-3-3-16,-2 5 3 0,0-1-3 15,2-4 5-15,0 5-4 0,0-5 1 0,-4 2-3 0,4-2 2 16,0 0-1-16,0 0-4 0,0 5 0 0,0-5 3 15,0 0-1-15,0 0-1 0,0 0-1 0,-2 2-1 16,2-2-3-16,0 0 2 0,0 0 3 0,0 0 0 16,0 0 1-16,0 0-1 0,0 0 2 0,0 0-1 15,0 5 0-15,0-5 2 0,0 0-9 0,0 0 6 16,0 0 3-16,0 0 2 0,0 0 2 0,0 0-2 16,0 0 2-16,0 0 1 0,0 0-5 0,0 0 1 15,10-6 1-15,-7 2-1 0,-1 0 2 0,0 0-4 0,3 0-1 16,-1 1 0-16,0-1 2 0,2 1-4 15,0-1 2-15,-1 0 0 0,3 1-9 0,-2 0 7 16,3 1 2-16,0-1-3 0,4-1 0 0,-3 2 3 0,3-1-2 16,0 0-1-16,0 1 3 0,-2 1-3 0,2-1 1 15,-2 0 1-15,2 1-4 0,-1-1 2 0,-2 0 2 16,1-1 1-16,-2 3 0 0,-2-2 2 0,0-1-5 16,-2 2 1-16,3 0 3 0,-3 1-3 0,-5 0 2 15,10-2-2-15,-6 0 2 0,-4 2 1 0,5-2-5 16,-5 2 0-16,5-1-1 0,-5 1 2 0,7-3 0 15,-7 3-6-15,0 0-3 0,0 0-8 0,0 0-6 0,0 0-10 16,0 0-17-16,0 0-3 0,5 0-17 0,-5 0-9 16,0 0-17-16,0 0-13 0,0 0-24 15,0 0-143-15,0 0-299 0,0 0 133 0</inkml:trace>
  <inkml:trace contextRef="#ctx0" brushRef="#br0" timeOffset="212592.36">18968 12192 50 0,'0'0'124'0,"0"0"5"0,0 0-11 16,-4-1-11-16,4 1-5 0,0 0-6 0,0 0-5 16,0 0-12-16,0 0-1 0,0 0-11 0,0 0-5 15,0 0-7-15,0 0-5 0,0 0-11 0,0 0-3 16,0 0 5-16,0 10-3 0,0-10-1 0,1 7-6 16,-1-4-2-16,1 2 1 0,-1 0-2 0,-1 1-1 0,1 2 3 15,0 1 3-15,0 1-3 0,-3 2-3 0,3-2 4 16,-1 2 4-16,-1 1 3 0,-2-1-4 0,3 0 6 15,-2 2-2-15,2-5-5 0,0 6-2 16,-1-5 0-16,1 3-2 0,0-2-2 0,-1 0 5 0,1 1-1 16,0-1 0-16,1-1-3 0,0-1-1 0,1-1-3 15,-2 0-1-15,1-2-3 0,0 1-2 0,1 1-3 16,-1-3-1-16,1-1-4 0,-2 4 4 0,1-6-4 0,0 3 1 16,0-5 0-16,1 5-3 0,-1-5 1 15,-1 3-3-15,1-3-5 0,1 4-14 0,-1-4-8 16,0 0-20-16,0 0-20 0,0 0-23 0,0 0-27 0,0 0-18 15,0 0-56-15,0 0-104 0,3-15-311 0,0 11 138 16</inkml:trace>
  <inkml:trace contextRef="#ctx0" brushRef="#br0" timeOffset="213321.33">19122 12197 67 0,'0'0'97'16,"3"-3"-3"-16,-3 3-1 0,1-3-9 0,-1 3-11 15,0 0 7-15,3-4-5 0,-3 4-9 0,0 0 4 16,0 0-4-16,4-3 0 0,-4 3-1 0,0 0-9 16,0 0-2-16,0-4-3 0,0 4 3 0,0 0-6 0,0 0-1 15,0 0-7-15,0 0-4 0,0 0-2 0,0 0-4 16,0 0-1-16,0 0-7 0,0 0-4 15,0 0-2-15,0 0-4 0,0 0 4 0,0 0-2 0,0 0 1 16,0 0-6-16,-8 9 3 0,5-4-2 0,-2-1-1 16,4-1 2-16,-3 2 2 0,-1 2-4 0,1-2 0 15,0 4 0-15,-1-1-2 0,1 1 2 0,-1-3 2 16,5 2-3-16,-4 0 4 0,4 1-2 0,0-3-1 16,-5 4 0-16,5-4 3 0,4 2 1 0,-3-3-3 15,3 3 7-15,0-4 3 0,1 0-4 0,0 2 1 16,3-1-1-16,1 0-2 0,0 0 1 0,0-1-3 15,1 1-2-15,0 0-3 0,0-1-2 0,1-1 0 0,-1 2 3 16,-1 0-5-16,1 2 1 0,0-2 0 0,-3 0 0 16,0 0 0-16,2-2-1 0,-5 2 3 0,1 1-5 15,0-5 5-15,-1 4-5 0,0-1 1 0,-3 1-4 16,3-2 0-16,-3 2 1 0,1-1 6 0,-2 1-5 16,0-1-1-16,0 1 7 0,0-5 1 0,-3 7 5 15,-2-3 3-15,1 1 1 0,-1-1 0 0,1 0 1 16,-1 2 3-16,-1-2 3 0,-1-2 3 0,2 1 0 15,-2 2-3-15,0-3-3 0,2 2-1 0,-3 0-7 16,2-2 11-16,-2 2-7 0,2-1-4 0,-2-2 1 16,3 2 3-16,-1-2-3 0,1 2 0 0,-1-2 0 0,1 2-3 15,5-3-6-15,-11 0 5 0,6 2-1 0,-3-2 1 16,4 1 1-16,4-1-2 0,0 0 0 0,-15-3-2 16,15 3 1-16,-8 0-1 0,6-3-10 0,2 3-15 15,-7-2-21-15,7 2-16 0,-5-7-20 0,4 4-31 16,1-1-35-16,0-2-193 0,1-1-362 0,4 1 160 15</inkml:trace>
  <inkml:trace contextRef="#ctx0" brushRef="#br0" timeOffset="213590.35">19157 12273 61 0,'0'0'175'0,"4"-4"-18"0,-1 0-9 16,4 3-11-16,-2-4-8 0,4 1-7 0,0 2-10 16,3-1-7-16,-1 0-10 0,3 3-10 0,-1-3-11 15,0 2-6-15,3-2-2 0,-3 1-9 0,1 4-7 16,-4-2-5-16,5 0-4 0,-4 3-10 0,-2-2-6 16,-1-1-7-16,0 3-15 0,-1-3-10 0,-5 1 3 15,3 3-10-15,-2-3-10 0,-3-1-11 0,5 4 4 16,-5-4 0-16,-3 3-17 0,3-3-13 0,0 0-16 15,0 0-26-15,0 0-126 0,-12-1-246 0,12 1 109 0</inkml:trace>
  <inkml:trace contextRef="#ctx0" brushRef="#br0" timeOffset="-206677.4">18949 14464 6 0,'0'0'85'0,"0"0"-6"0,0 0-2 16,0 0-3-16,0 0-4 0,0 0-11 15,0 0 0-15,0 0 0 0,0 0-5 0,0 0 0 0,0 0 3 16,0 0-5-16,0 0 2 0,0 0 2 0,-6 2-7 15,6-2-3-15,0 0-6 0,0 0-3 0,0 0 2 16,0 0-10-16,0 0 5 0,0 0-4 0,0 0-8 16,0 0 0-16,0 0-1 0,-10-5-1 0,10 5-1 15,-4-2-5-15,4 2 9 0,-5-2-12 0,5 2-3 16,0 0 4-16,-6 0-1 0,6 0 1 0,0 0 4 16,-4-3-1-16,4 3 1 0,0 0-2 0,0 0 3 15,0 0-3-15,0 0 3 0,0 0-6 0,0 0 2 0,0 0 1 16,0 0 1-16,0 0 2 0,0 0-3 15,0 0 2-15,0 0-3 0,0 0-2 0,0 0-3 16,0 0 2-16,0 0-3 0,0 0 1 0,0 0-4 0,0 0 4 16,9-5-5-16,-9 5-1 0,7-2 4 0,-7 2-4 15,9-1 3-15,-9 1 0 0,11 0-3 0,-6-1 3 16,2 0-4-16,-7 1-3 0,13 1 2 0,-6-1 0 16,2-1-1-16,-2 1 3 0,0 1-3 0,-1 0 1 15,4-1 1-15,-1 1-1 0,0 1 0 0,1-1-4 16,2 1 5-16,-6 0-4 0,7 1 4 0,-4-1-1 15,0 3 3-15,0 1-4 0,0 0 0 0,-1 1 0 16,-2 0-1-16,-1 0 2 0,1-2-4 0,-2 5 1 0,-1-3-2 16,1 3 5-16,-3 1 2 0,1-3-1 15,0-1-1-15,-4 3 0 0,2-2-1 0,-2 2 2 0,-1-2 1 16,-1 0-1-16,1-3 3 0,-4-1 6 0,0 4-8 16,-2-4 0-16,0 1 5 0,0 0-1 0,-4-2 1 15,0-2-3-15,3 3 0 0,-3-1 0 0,1-1 0 16,1 0 4-16,-3 0-1 0,5-2-2 0,-4 3 0 15,2-2 0-15,1-2 7 0,-1 3-11 0,0 0-1 16,5-2 3-16,-2 1 0 0,3-1 0 0,-3 2-3 16,8-2 7-16,-9 0-2 0,4 1-2 0,5-1 5 15,-9 1 4-15,9-1 4 0,0 0 2 0,-6 0-2 0,6 0 4 16,0 0 2-16,0 0 1 0,0 0-4 0,0 0 2 16,0 0-2-16,0 0-2 0,-8-2 0 15,8 2-1-15,0 0-4 0,-2-5-2 0,2 5-1 0,0 0 0 16,0 0 0-16,0 0-4 0,0 0 4 0,1-5-1 15,-1 5-3-15,0 0-4 0,0 0 2 0,0-5 2 16,0 5-2-16,0 0 1 0,0 0 3 0,1-5-4 16,-1 5-1-16,0 0 1 0,0 0 2 0,0 0-6 15,-1-7 6-15,1 7-5 0,0-4 2 0,0 4-3 16,0 0 2-16,1-3-4 0,2-1 3 0,-3 4 0 16,4-3-2-16,-4 3 0 0,0 0-1 0,10 0 0 15,-4-2 3-15,1 2-2 0,-7 0-1 0,16 0 3 0,-4 0-3 16,-1 2 1-16,3-2 3 0,-1 3-3 15,2-1 2-15,3 2 0 0,-4-1-3 0,-1-1 3 16,6 2 2-16,-6 0-3 0,0 0-3 0,-3-1 4 0,3-1 0 16,-3 2 1-16,0 0-5 0,2-1 3 0,-6 1-6 15,2-2 0-15,-2 1 5 0,-1-2-3 0,2 2 0 16,-2 0-3-16,-1-1-4 0,-2-2-3 0,3 3-7 16,-5-3-8-16,7 1-9 0,-1 1-15 0,-1-1-14 15,0 1-1-15,2-1-26 0,-1-1-20 0,0 1-20 16,1 1-107-16,-1 0-262 0,-2 0 116 0</inkml:trace>
  <inkml:trace contextRef="#ctx0" brushRef="#br0" timeOffset="-197484.4">15489 14892 57 0,'-1'-2'126'0,"-3"-1"-7"0,3 0-10 15,-2-2-5-15,2 1-8 0,0 1-5 0,1 3-14 16,-4-8-6-16,1 3-4 0,2 1-2 0,-1 1-4 16,-2-2-3-16,1 1-4 0,2 0 2 0,-2-1-5 15,2 1-4-15,-1 0-5 0,-1 0 0 0,2 1-3 16,-2 0-5-16,3 3 3 0,-5-4 3 0,4 1-4 15,1 3-2-15,0 0-6 0,-3-4 0 0,3 4-9 0,0 0-4 16,-5-2 2-16,5 2-7 0,0 0 2 0,0 0-6 16,0 0 4-16,0 13-5 0,0-7-1 0,0 1 5 15,-1 0 0-15,1 2-4 0,-1 1 10 0,-2 3-8 16,3-2 3-16,-1 2 1 0,0-1-1 0,-2 2 2 16,3 1-1-16,-4-3 0 0,3 2 4 0,-2 1-2 15,3-3 2-15,-1 0-3 0,0 1 0 0,-2-1-2 16,3-1-1-16,0-1-1 0,0 0 1 0,0 1-1 15,0-5 3-15,3 3-2 0,-2-3-2 0,-1 1 2 16,0-3-2-16,1 4 1 0,2-4-5 0,-2 3-15 16,-1-3-16-16,0 1-17 0,0-1-18 0,3-3-22 15,-3-1-13-15,1 4-21 0,-1-4-147 0,0 0-287 16,0 0 127-16</inkml:trace>
  <inkml:trace contextRef="#ctx0" brushRef="#br0" timeOffset="-197115.4">15378 14754 1 0,'4'-3'112'0,"0"0"-12"15,1-3-7-15,0 4-8 0,0-1-9 0,8-2-6 0,-4 0-4 16,1 1-5-16,3 1-7 0,0 1-1 0,2-3-10 16,-3 0-4-16,3 5-5 0,-2-1-1 15,-2-1-7-15,3 1 2 0,-5 1-7 0,1-1-1 0,-2 1-1 16,-2 1-7-16,2-1-1 0,-3 0 4 0,1 1-11 15,-6-1-4-15,8 0 3 0,-8 0-1 0,0 0-2 16,9 0-6-16,-9 0-4 0,0 0-5 0,7-1-13 16,-7 1-4-16,1 3-8 0,-1-3-6 0,0 0-14 15,0 0-81-15,-9 8-153 0,1-6 68 0</inkml:trace>
  <inkml:trace contextRef="#ctx0" brushRef="#br0" timeOffset="-196820.88">15396 14899 71 0,'0'0'137'16,"0"0"-5"-16,4 2-5 0,-4-2-9 0,0 0-5 16,0 0-8-16,0 0-1 0,5 1 0 0,-5-1-5 15,0 0-10-15,0 0-7 0,0 0-11 0,0 0-9 16,0 0-4-16,0 0-7 0,0 0-3 0,0 0-3 15,0 0-5-15,-10-8-7 0,10 8-2 0,0 0-6 16,0 0 2-16,0 0-3 0,0 0-3 0,0 0-2 16,0 0-3-16,0 0 0 0,18 6-1 0,-12-5-1 15,7 2-2-15,1-3-4 0,-1 3-5 0,5-2-2 16,0 2-16-16,-1-2-16 0,-4 0-14 0,2 2-17 16,-2-4-11-16,1 2-20 0,-1-1-14 0,-2 0-3 15,1 0-122-15,-7 0-249 0,2 0 111 0</inkml:trace>
  <inkml:trace contextRef="#ctx0" brushRef="#br0" timeOffset="-196158.86">15823 14965 146 0,'0'0'149'0,"0"0"-2"0,0 0-4 0,10-3-13 15,-10 3-5-15,1-4-6 0,-1 4-4 0,0-5-9 16,0 5-7-16,3-6-5 0,-6 2-11 0,3 1-7 16,0 3-9-16,-2-10-7 0,-2 8-5 0,0-2-2 15,-1 0-5-15,1 0-9 0,0 1-1 0,-1-1-3 16,1 2-6-16,-2-1-3 0,-2 3-1 0,8 0-10 15,-10 0 4-15,1 3-2 0,4-2-2 0,-6 3-1 16,0 2-5-16,0 0-1 0,3 0-3 0,-2 5 4 0,1-2-2 16,1-2 2-16,-1 1-4 0,3 2-2 0,-3-2-2 15,4 2 0-15,-1-2 1 0,0-1-3 16,3 0 4-16,0 1-2 0,-2-4-8 0,4 3 10 0,-2-1 3 16,3-4 0-16,0 3-1 0,0-1 1 0,0-4-2 15,2 6 2-15,-2-6-2 0,7 2 1 0,-3-2-1 16,-4 0 1-16,9-1-2 0,-9 1 0 0,13-1 1 15,-7-2 0-15,0 0-1 0,2-1-1 0,-1-1-1 16,1 3-2-16,1-4 6 0,-4 2-6 0,2-1 2 16,-3 2 3-16,3 0-3 0,-4-2-2 0,2 2 4 15,-2 0-2-15,0-1-6 0,3 0 3 0,-4 1 3 16,2 1-2-16,-3-2 2 0,-1 4-3 0,5-3 3 16,-1 1 1-16,-4 2-2 0,0 0-2 0,4-2 2 0,-4 2-2 15,0 0-4-15,0 0 1 0,0 0 1 16,0 0-3-16,0 0 1 0,0 0 3 0,0 0 3 15,0 0-4-15,0 0 4 0,1 10-2 0,-1-7 5 0,0 3-3 16,0-6-2-16,-1 9-5 0,2-5 8 16,-1 3 0-16,2-3 2 0,0 1-1 0,-2 3 0 0,1-6-2 15,3 6 3-15,-2-4-6 0,1 1 7 0,2 2-1 16,-1-4-2-16,-3 1 2 0,3-1 1 0,0 0 1 16,1 0-1-16,2-2-2 0,0-1 2 0,-7 0-6 15,12 3-14-15,-7-3-3 0,-5 0-23 0,14-3-13 16,-9 0-6-16,3-1-14 0,1 1-13 0,2-1-32 15,-2 0-36-15,0-3-108 0,1 3-285 0,1 0 126 16</inkml:trace>
  <inkml:trace contextRef="#ctx0" brushRef="#br0" timeOffset="-195551.87">16128 14875 78 0,'-4'-2'142'16,"4"2"-8"-16,-3-4-10 0,3 4-8 0,-3-5-12 16,3 5-3-16,-3-2-6 0,3 2-10 0,0 0-14 15,-5-4-6-15,5 4-6 0,0 0-8 0,0 0 2 16,0 0-7-16,-14 5-2 0,9-1 4 0,-4-1 0 16,-1 2 0-16,1 3 3 0,0-1-8 0,4 2 4 15,-4-1-5-15,0 1 9 0,1 3-3 0,2-3-3 16,-3 1-4-16,4 1-8 0,-4-1-2 0,5 1 1 15,-1 1-1-15,1-3-8 0,3 2 2 0,-3-2-6 0,3 0 0 16,0-1-1-16,2 2-5 0,0-3 2 16,-1-2-2-16,4 2 1 0,-3-3 2 0,3 1-2 15,1 0-2-15,-1-2-3 0,1 0 0 0,0-1 1 0,3 0 0 16,3-2-3-16,5 0 4 0,2 0-2 0,-3-3-2 16,3 2-1-16,-3-2-2 0,2-2 0 0,-1 0 2 15,-3 1-2-15,-1 0 0 0,2-2 0 0,-4 1-3 16,1 0 3-16,1-3-3 0,-3 3 0 0,1-4 2 15,-1 2-1-15,-4-1-1 0,2 1 2 16,-2-2-2-16,1 1 1 0,-3-1 0 0,-2 2 1 0,0 0-6 16,-1-3 3-16,0 2-2 0,0 2 7 0,-1 1-4 15,-3-2 1-15,4 3 3 0,-4-1-1 0,-2 1 2 16,2 1 0-16,0-1 1 0,-1 2 1 0,0 2 3 16,-4 0 0-16,0-3 2 0,9 3 1 0,-17 4-2 15,7-1-1-15,5-1 4 0,-2 3-5 0,-1 0-4 16,-2 1 3-16,3 1-1 0,1 0-1 0,2 0-2 0,0 2-1 15,-1 0 4-15,4 2 2 0,0-2 0 0,1 1 0 16,1 1 0-16,3 0-4 0,-1-1 0 16,0 0 1-16,1-1 2 0,1-1 0 0,0 1-4 0,3-1-1 15,-1 0 1-15,1-3 1 0,-1 0-1 0,-1 0-2 16,4-2 1-16,-4 1-3 0,2-3-11 0,1 2-13 16,1-2-9-16,-1-2-13 0,3 1-18 0,-1-3-19 15,-2 1-22-15,3-1-24 0,-2-2-10 0,0-2-33 16,2 2-135-16,-3-4-331 0,0 1 147 0</inkml:trace>
  <inkml:trace contextRef="#ctx0" brushRef="#br0" timeOffset="-195012.88">16382 14759 4 0,'-3'-2'141'0,"3"2"-13"0,0 0-13 0,0 0-12 16,0 0-13-16,0 0-1 0,0 0-3 16,0 0 5-16,-9 9-3 0,9-5 1 0,-1 2-1 0,-1 4 1 15,1-1-1-15,1 5-8 0,-3 2-4 0,2-2-1 16,-1 2-1-16,-2 2-6 0,1-1-7 0,1 0-8 16,-3-5 1-16,3 5-1 0,1-6-9 0,-2 1-9 15,2 0 1-15,1-1-2 0,-1-2 0 0,1 1-6 16,0-3-1-16,0-2-1 0,-1 2-3 0,1-4-1 15,0 1-2-15,0 0-2 0,0-4 0 0,0 6 1 16,0-6-3-16,0 0-2 0,0 0 0 0,0 0-1 16,0 0-1-16,0 0 2 0,0 0-5 0,0 0-1 15,5-14 0-15,-3 11-1 0,3-2-5 0,0 1 2 16,2 1-1-16,-1-1-3 0,1 0 1 0,4-1-4 16,-2 1-3-16,1 4 2 0,-1-3-2 0,1 3 0 15,-1 0-2-15,0 0 3 0,0 0-6 0,-1 3 3 0,0-3-4 16,-2 3 6-16,-1-1-1 0,-1 0-3 0,-3 3 3 15,3-3 0-15,-5 2 1 0,-2 1 1 0,-1 1-1 16,2-3 3-16,-7 3 0 0,4-3 3 0,-3 2-3 16,-3 0 0-16,0 0 3 0,5 0 0 0,-4 0 0 15,3-4 1-15,-1 2-4 0,1-2 4 0,1 2 0 16,-1-3 0-16,1 1 7 0,1-1-1 0,5 0-9 16,-8 3 6-16,8-3 0 0,0 0 2 0,-9-3-9 15,9 3-7-15,-1-5-4 0,1 5-9 0,2-7-8 16,2 2-8-16,-1 0-7 0,3 1-16 0,-1 0-9 15,4-3-8-15,3 0-5 0,-1 0-7 0,2 1-5 16,-1 2-3-16,2 0-11 0,1 1-10 0,-1 0-99 16,-4 1-235-16,3 0 104 0</inkml:trace>
  <inkml:trace contextRef="#ctx0" brushRef="#br0" timeOffset="-194712.87">16578 14993 43 0,'4'2'97'0,"-4"-2"3"0,3 3-5 16,-3-3 5-16,-2 5 5 0,2-5 5 0,-6 5-2 15,2-1 5-15,-1-1 4 0,-2 2-7 0,1-2-2 16,0 1-7-16,-3 1 0 0,1 3-12 0,2-6-7 15,1 5-8-15,1-2-6 0,-1-1-9 0,2 0-4 16,2 3-8-16,-2-3-4 0,3 1-3 0,3-1 2 16,1 0-5-16,-1 0-3 0,3-2-6 0,0 1-2 15,3-1 0-15,0-2-5 0,1 3-3 0,3-3-2 16,-4 0-2-16,2-3-7 0,1 1-1 0,-1-1-2 16,1-2-2-16,-2 1-2 0,-1-1 1 0,1-2-2 0,-1 2-3 15,-4-3 5-15,0 2-2 0,2-4 1 16,-6 4-1-16,0-4 2 0,-1 4 1 0,0-2-2 15,-1 1-2-15,0 0 6 0,-3 2 1 0,0-2 4 0,-1 3 0 16,-1-2 2-16,-1 1-2 0,-3 0 0 16,0 2-2-16,3 2 0 0,-5-2-5 0,5 2 3 0,-2 2-1 15,3-1-7-15,-3 0-17 0,4 3-25 0,-2-2-25 16,3 3-34-16,2-3-36 0,2 3-49 0,0-4-103 16,0 0-317-16,10 4 140 0</inkml:trace>
  <inkml:trace contextRef="#ctx0" brushRef="#br0" timeOffset="-194320.86">16767 14957 106 0,'0'0'130'0,"-1"6"-10"0,0-1 2 16,1 1-9-16,-2-1-12 0,2 2 3 0,-1 1-12 15,0-1-8-15,1 1-8 0,-1-1-3 0,1 0-6 0,0 0-8 16,0 0-5-16,0-2-1 0,0 4 0 0,0-3-10 16,0-1-3-16,1 2-2 0,0-3-9 0,3-1 0 15,-1 1-3-15,1-1-10 0,-1 0 8 0,2-1 3 16,2 0-2-16,-7-2-8 0,11-2-1 0,-2 1-21 16,-3 0 10-16,0-2-7 0,0 0 4 0,-1-1 2 15,0 1-3-15,-2-4-1 0,-3 3 4 0,2-1-5 16,-2-1-2-16,-2 1 3 0,2 0 4 0,-3 1 5 15,-2-1-2-15,1 2 7 0,-1-1 0 0,-1-1 0 0,-2 4 7 16,3-3-5-16,-4 2 5 0,1 1-3 16,2 0 0-16,1-1-5 0,-3 1-3 0,8 1 2 15,-9 0-5-15,9 0-1 0,-6 0-10 0,6 0-1 0,0 0-5 16,0 0-9-16,0 0-20 0,0 0-17 0,0 0-16 16,17-7-25-16,-6 3-26 0,-1 0-131 0,5-7-275 15,1 1 122-15</inkml:trace>
  <inkml:trace contextRef="#ctx0" brushRef="#br0" timeOffset="-193864.87">16924 14807 16 0,'-14'0'147'0,"9"1"-11"0,0 0-10 16,-4 2-11-16,4 0-8 0,1 0-6 0,-1 4-12 15,1-2-1-15,3 2-3 0,-3 1-2 0,4 2-10 16,-3 3 2-16,6-6-4 0,-3 8-7 0,1-3 2 0,2 1 0 15,-1-3 2-15,2 2-4 0,0-2-1 0,-2 1-6 16,0-2-5-16,3 0-3 0,-5 0-6 16,4-1-2-16,-3-1-6 0,-1-2-2 0,0 2-5 0,1-3-4 15,2 2 1-15,-3-3-9 0,1 1 6 0,3-1-3 16,0 1-1-16,-4 0-4 0,0-4-2 0,5 1-2 16,-5-1-11-16,0 0-12 0,7 0-15 0,-7 0-11 15,7-5-2-15,-2 0-9 0,2 1-2 0,-2-1-7 16,-1-1 7-16,2 2 4 0,-1 0 4 0,-1-1 12 15,0 0 1-15,0 3 6 0,-2-1 9 0,1 1 12 16,-1-3-2-16,-2 5-4 0,4-1 7 0,-4 1 8 16,0 0 13-16,0 0 11 0,0 0 2 0,0 0 7 15,0 9-2-15,0-9 1 0,-2 7-5 0,-1-3-3 16,2 2 1-16,-2-1-1 0,-1 2-1 0,1-1 0 16,0-1-2-16,-1 2-2 0,1-1 0 0,2-1-7 15,0 1 1-15,-1-2-5 0,-1 3 3 0,3-3-3 0,0-4-6 16,3 6 9-16,-1-3-1 0,2-2-5 0,0 2 2 15,2-2-3-15,1 0 0 0,-2 1-6 0,-5-2-14 16,14 0-14-16,-8 0-12 0,1 0-12 0,0-2-16 16,-1 1-15-16,2 0-16 0,-3-2-17 0,3 0-23 15,-2 2-138-15,-1-3-295 0,-1 2 131 0</inkml:trace>
  <inkml:trace contextRef="#ctx0" brushRef="#br0" timeOffset="-191382.87">18702 14833 64 0,'0'0'127'0,"-4"-4"-1"0,4 4-2 0,-5-4 0 16,2 1-3-16,1 0-8 0,-1 0-5 0,3 3-6 0,-3-4-3 15,3 4-8-15,-4-4-2 0,4 4-2 0,0-4-10 16,0 4-3-16,0 0-7 0,-3-4-8 16,3 4-2-16,0 0-7 0,0 0-2 0,0 0-3 0,0 0-8 15,0 0-5-15,0 0-4 0,-4-3-1 0,4 3-2 16,0 0-2-16,0 0-6 0,0 0-1 0,0 0-2 16,0 0-4-16,0 0 1 0,0 0-2 0,0 0 1 15,0 0 1-15,0 0 1 0,0 0-1 0,4 12-2 16,-4-12-3-16,0 7-1 0,0-2 3 0,0 0 0 15,0 3-3-15,-1-1 4 0,-2 4-2 0,3-1 1 0,0 1-3 16,0 7 3-16,-1-2 6 0,0 0 1 16,-2 1-1-16,-1 0-2 0,0 0 1 0,3 0 0 0,-4-3-1 15,5 0 2-15,-4 1 3 0,7-3 1 16,-3-1-3-16,0 1-4 0,5-2 0 0,-9-1 2 0,4 0-4 16,4-1 2-16,-3-1-3 0,-1-3-2 0,1 1 3 15,-1 0-4-15,0-2 4 0,0-3 0 0,0 8 1 16,0-8-2-16,0 1 3 0,0-1-2 0,3 5-5 15,-3-5-15-15,0 0-21 0,0 0-18 0,0 0-21 16,0 0-17-16,4-10-21 0,-4 6-28 0,4-3-30 16,-3 1-143-16,0-2-335 0,3-3 147 0</inkml:trace>
  <inkml:trace contextRef="#ctx0" brushRef="#br0" timeOffset="-190746.87">18922 14817 22 0,'0'-2'134'0,"0"2"-7"0,2-6-4 0,-2 6-2 16,4-2-6-16,-4 2-6 0,1-4-7 0,-1 4-7 16,3-6-12-16,-3 6 1 0,0 0-9 0,2-2-1 15,-2 2-12-15,0 0 2 0,2-4-5 0,-2 4 0 16,0 0-7-16,0 0-1 0,1-4 3 0,-1 4-8 0,0 0-3 16,0 0-1-16,0 0-7 0,0 0-1 0,0 0-5 15,0 0 0-15,0 0-7 0,0 0-2 0,0 0-6 16,0 0 0-16,0 0 1 0,0 0-2 0,0 0-2 15,0 0 3-15,-8 8 1 0,8-8-1 0,-3 6 5 16,1 0 0-16,1-1-3 0,0-1-3 0,1 2 1 16,-2 1 0-16,2 0 5 0,-2 3 4 0,1 1 6 15,-1 1-8-15,0-2 0 0,-1 1-2 0,3 0 1 16,-2 0-1-16,2 0-1 0,-2-1 2 0,2 2-3 16,-1-2 1-16,0 0-1 0,-2 0-1 0,3-3 0 15,0 2-2-15,-1-3 0 0,1 1 1 0,-2 0-4 16,4-3 0-16,-2 1-3 0,1 0 1 0,-1 0-1 0,0-1 1 15,0-1 0-15,0-3-1 0,4 5 0 0,-3-3 3 16,2 1 0-16,2-1-1 0,-5-2-2 16,10 0-5-16,-1 0 4 0,1-2-1 0,3 1 0 0,-1-1 0 15,0 0-2-15,8 0 0 0,-4-1 0 0,3 3-2 16,0-3 3-16,-2 0-2 0,2 2-4 0,-6 0 3 16,0-1-1-16,-3 1 2 0,4 0-7 0,-6-1 8 15,-1 2-1-15,0 0-3 0,-1-1 1 0,-6 1-2 16,9-2-6-16,-9 2 0 0,7 0-3 0,-7 0-4 15,5 0-5-15,-5 0-8 0,0 0-8 0,6 0-8 16,-6 0-10-16,0 0-13 0,0 0-16 0,0 0-10 16,0 0-28-16,0 0-16 0,0 0-7 0,9-1-163 15,-9 1-330-15,0 0 146 0</inkml:trace>
  <inkml:trace contextRef="#ctx0" brushRef="#br0" timeOffset="-190446.87">19094 14877 61 0,'0'0'158'0,"-4"-2"-11"16,4 2-15-16,0 0-14 0,0 0-10 0,0 0-16 16,0 0-4-16,0 0-8 0,0 0-6 0,0 0-3 15,0 0-1-15,0 0 5 0,3 12 5 0,-2-8-5 16,-2 1 0-16,1 0-6 0,0 2 4 0,-3 1 10 15,3 1-6-15,-2 2-5 0,2-2-8 0,-3 1 0 16,3 1-7-16,-1 2-1 0,-2-4-5 0,2 3-3 16,-4-1-6-16,5 0-3 0,-4 1-5 0,4-2 1 15,-4 4-7-15,3-2-3 0,-2 1-1 0,2-1-6 16,1-2 3-16,-1 1-9 0,-2-1-22 0,3-1-22 16,0 1-29-16,0-3-32 0,3-1-34 0,-2 0-78 0,-1-1-123 15,4 1-356-15,-3-5 158 0</inkml:trace>
  <inkml:trace contextRef="#ctx0" brushRef="#br0" timeOffset="-180209.87">15413 15230 62 0,'0'0'113'16,"0"0"-5"-16,0 0-9 0,0 0-8 0,0 0-3 16,0 0-16-16,0 0-11 0,0 0-3 0,0 0-8 15,0 0 5-15,-3 15-9 0,3-10 3 0,0 2 1 16,0-1-9-16,0 6-2 0,0-1 4 0,0 1-8 15,0 1 1-15,3 1-4 0,-2 4-5 0,3-7-3 16,-3 0-3-16,4 2 1 0,-2-1-4 0,1 0 0 16,0-5-4-16,-2 1 2 0,3 1-1 0,-1-5-7 0,0 2 3 15,2-4 3-15,-1 1 1 0,3-1-8 16,-2-1 3-16,1-1 2 0,-1-3-2 0,-1 0-4 16,3 1 10-16,-3-2-11 0,1-2-2 0,-2 1 0 0,3 0 2 15,-1-2-2-15,-1 1 6 0,0 1-6 0,-2-1 2 16,1 1-2-16,-1 1 2 0,0 0-5 0,0-1 0 15,2 0-3-15,-3 5 6 0,2-6-6 0,-1 5 4 16,0-1-4-16,4 1 2 0,-7 1 2 0,12-2-1 16,0 2-2-16,-3 0-2 0,1 3 2 0,-1-1 1 15,3-2 0-15,0 3 0 0,0-5 4 0,1 2-2 16,-3 2-2-16,0-1 3 0,2-2-5 0,-3-2 6 16,1 2-5-16,-1 0 3 0,-4-2 3 0,0-2 0 0,0 2-3 15,-1-1 0-15,-3 1 2 0,3-5 1 16,-4 1 0-16,0 0 1 0,-2 1 10 0,0-3 1 15,0 2 1-15,-1-3 5 0,-2 2 3 0,0 0 2 0,2-1 1 16,-4 0 0-16,2 0 0 0,-2 1-2 0,2 0-7 16,-1-2-1-16,1 2 1 0,1-1-2 0,0 2-1 15,1 2-3-15,2-2-14 0,0 4-13 0,1-2-26 16,1 2-22-16,3-1-16 0,0 2-20 0,3 1-13 16,0-1-139-16,-1 1-272 0,2 0 121 0</inkml:trace>
  <inkml:trace contextRef="#ctx0" brushRef="#br0" timeOffset="-179378.88">15834 15125 72 0,'0'0'127'0,"-6"5"-11"16,2 0-7-16,3 1-12 0,-3 0-5 0,3 2-11 15,-2 2-9-15,3 1-5 0,-1 3-8 16,-2-5-3-16,6 8-2 0,-3-1-2 0,1-5-4 0,-1 3-10 15,3-2 1-15,-3 1 1 0,1-2-14 0,0-2 1 16,2 3-4-16,-2-1-1 0,-1-4 2 0,3 3-3 16,-3-5-1-16,1 2 1 0,-1-4 9 0,0 1 3 15,0-4-1-15,0 0-6 0,0 0 1 0,0 0-5 16,0 0-1-16,10-12-2 0,-7 6 1 0,1-3-5 16,-2 5 1-16,2-1-5 0,1-2-2 0,-2 1-1 15,2 2 1-15,0 1-4 0,-4 0 0 0,6 1-2 16,-4 0-1-16,-3 2-1 0,0 0-1 0,12 4 2 0,-7-1-1 15,-3 1 1-15,4 1-1 0,-4-1-3 0,3 3 2 16,-2-3 2-16,0 0-2 0,0 4 0 0,2-1 0 16,-1-1 2-16,3 2-1 0,-2-1 10 0,-1-5-8 15,1 2-3-15,2 0 0 0,-3-3 0 0,5 2-8 16,-4-3 2-16,4 0-7 0,-3-3-6 0,2-1-17 16,3 1-9-16,1-1-8 0,-3-3 4 0,4 5 7 15,-3-4-6-15,-1 1 3 0,-2 1 6 0,0 2 5 16,0-4 10-16,-1 3 6 0,-2 1 1 0,1 0 11 15,-1-1 5-15,-4 3 8 0,5-2 2 0,-5 2 5 16,2 0 0-16,-2 0 3 0,0 0 5 0,4-6-5 16,-4 6 3-16,0 0-4 0,0 0 1 0,0 0 4 15,0 0-5-15,0 0-6 0,7 6 5 0,-5-4 5 16,-2-2-11-16,5 5 1 0,-1-3-2 0,1 1 9 16,0 2-9-16,2-3 2 0,-1 2-1 0,1 0-1 0,3 1-3 15,-4-2 2-15,3 2-2 0,-2-1 3 0,1 0-7 16,0-1 1-16,-1 1 3 0,0 2 1 0,-1-5-2 15,2 2-2-15,-3-2 0 0,3 1-3 0,-2-3 7 16,3 2-1-16,-5-1-2 0,4-1-1 0,-8 1 0 16,11-4 0-16,-3 2-3 0,-3-4 5 0,5 1 5 15,-2-1 3-15,-3-2 5 0,1-1 0 0,0 0-1 16,0 0 1-16,0 1-5 0,-3-2 2 0,1 2-3 16,-2-3 1-16,1 0-6 0,-1 0 0 0,-2-1 2 15,0 1-3-15,-1 0 1 0,0-1-4 0,1 2 1 16,-3-2 1-16,2 6 2 0,0-2-2 0,1 2-3 15,-2 2 2-15,1 0-6 0,1 4 3 0,-1-4 0 16,1 4-4-16,0 0 3 0,0 0-3 0,0 0 4 16,0 0-3-16,-8 12 1 0,7-6 1 0,0 0 1 0,1 6 4 15,1-2 3-15,-1 2 1 0,3 5 1 0,-1-2 3 16,-1-4-1-16,1 6 1 0,0 1-2 0,-1-3 1 16,2 2-2-16,0-1 2 0,-2-5-5 0,1 2 0 15,2-1 2-15,-2 0-2 0,0-3-1 0,1 1 2 16,-2-2-1-16,3-1-1 0,-3 0-7 0,0 0-11 15,-1-1-12-15,1-3-3 0,-1 1-9 0,3 0-11 16,-3-4-17-16,0 0-5 0,0 0-25 0,0 0-7 16,0 0-14-16,0 0-109 0,0 0-242 0,-6-17 107 15</inkml:trace>
  <inkml:trace contextRef="#ctx0" brushRef="#br0" timeOffset="-178895.87">16333 15291 61 0,'2'-3'122'0,"3"3"-16"0,3-1-2 15,-8 1-16-15,18 1-2 0,-4-1-9 0,3 3-9 16,2 0 1-16,0 0-14 0,1 1-7 0,7 3-2 16,-5-2-1-16,5 0-9 0,-7 2 0 0,1-5-11 15,-1 2-8-15,-2-2-7 0,-1 1-9 0,-5 2-9 16,2-4-3-16,-2 0-8 0,-7 0 1 0,4-1 5 16,-4 1 2-16,0 1 3 0,-5-2-1 0,0 0-1 15,9-2-5-15,-9 2 10 0,0 0 6 0,-1-4 6 16,1 4 8-16,-5-8 7 0,2 6 1 0,-2 0-3 15,5 2-1-15,-9-4 0 0,4 4 3 0,5 0-6 0,-9 0 1 16,9 0 14-16,-9 0-11 0,2 4 3 16,1-2-1-16,3 3-1 0,0 2-9 0,0-2-1 0,2 4 1 15,-1-4 5-15,0 2-4 0,2 3-4 0,0-2 1 16,2 0-3-16,0-1 1 0,-2-1 1 0,1-2 2 16,2 1-6-16,2-1 4 0,-1-1 0 0,1-1 2 15,1 1-3-15,0-2-4 0,1 1 1 0,-2-2 0 16,-5 0 3-16,14-3-5 0,-7 0 3 0,-2 2 0 15,0-3-3-15,0 2-2 0,0-1-2 0,-1 2 9 16,-4 1 9-16,5-3 0 0,-5 3 0 0,4 0 2 16,-4 0-2-16,0 0-2 0,0 0 1 0,0 0-4 15,0 0 4-15,0 0-9 0,-13 9 1 0,11-4-4 16,-1-1 3-16,1 2-1 0,-1 1 1 0,-1-2 2 16,4 2-6-16,-1-1 2 0,1-1 3 0,1 1-2 15,-1-1-1-15,0-1-5 0,3 1-6 0,-2 0-3 0,3-3-4 16,0-1-6-16,1 0-10 0,-5-1-3 0,9 2-5 15,-9-2-10-15,9-4 1 0,-5 4-35 0,-4 0-18 16,6-3-116-16,-5-1-230 0,2 0 101 0</inkml:trace>
  <inkml:trace contextRef="#ctx0" brushRef="#br0" timeOffset="-177893.86">16877 15362 42 0,'4'3'124'0,"-1"2"-20"16,0-1-8-16,1 2-6 0,5 1-11 0,-5 1-7 15,0-3-8-15,-3 4-6 0,0-2 1 0,3-1-14 16,-4 1 0-16,4 0-4 0,-4-2-3 0,3 1-5 16,0 0-7-16,0-1-2 0,-3-1 4 0,0-1-4 15,0-3-5-15,1 5-2 0,-1-5-6 0,5 2 1 16,-5-2 2-16,0 0 0 0,13-8-9 0,-9 3 6 16,2 1 4-16,1-4-8 0,-2 4-4 0,1-2 7 15,2-1-1-15,-1 3-2 0,-1-1-4 0,0 1 0 0,-1 0 3 16,2 3-7-16,-1-2 4 0,0 2 1 15,-1 0-4-15,-5 1 1 0,9 1 3 0,-2 0-4 16,-4 2 2-16,0 1-2 0,2 0 4 0,-1 1-4 0,-1-1 6 16,-1-1-2-16,2 2-3 0,-3-1-1 0,2-1 3 15,1 0 2-15,-2 1 7 0,2-1-1 16,-1 1 1-16,0-4 6 0,4 3-6 0,-7-3 2 0,10 0-3 16,-5 0-2-16,-5 0 0 0,12-3-3 0,-7 0 4 15,0 2-1-15,0-4-6 0,-1 1 4 0,1 2-3 16,-1-3 1-16,0 1 4 0,-2-1-3 0,1 2-6 15,-2 2 4-15,4-2 2 0,-5 3-3 0,3-6 1 16,-3 6 0-16,0-4-1 0,0 4-2 0,3-4-1 16,-3 4 0-16,2-4-1 0,-2 4 3 0,0 0 0 15,0 0-4-15,0 0 4 0,4-2 0 0,-4 2-1 16,3-2-3-16,0 0 2 0,-3 2-1 0,8-3-2 16,-3 0 5-16,0 2-4 0,0-3 3 0,0 0-2 0,0 1 1 15,0-2 3-15,2 0-2 0,-2 0 4 16,-1 1-5-16,0 0 2 0,-1-1-3 0,1 1 2 0,-2 0-1 15,0 2 0-15,-2 2 1 0,5-5-2 0,-4 2-3 16,-1 3 4-16,0 0 2 0,0 0-6 0,0 0 5 16,0 0-3-16,0 0-4 0,-1 16 6 0,0-7 1 15,-2-2-2-15,3 3 5 0,3 1 5 0,-2 0 0 16,-1 3-1-16,1 0-3 0,3-2 3 0,-3 3 3 16,2 0-4-16,-3 0 2 0,1 1 7 0,1-3-2 15,0 1-2-15,-2 1-4 0,2-3 14 0,-2 1-4 16,0 3 1-16,0-1-3 0,-2 0-3 0,2-2-2 15,-4-4-1-15,2 2 0 0,-1 2-2 0,1-5 1 0,-1 5-7 16,-2-4 6-16,3 1-6 0,0-3 3 0,-2 0 2 16,2 0-3-16,1-2 6 0,-2-2-5 15,2 1 0-15,-2-2 3 0,3-2-2 0,0 0 0 0,0 0-4 16,-10-6 2-16,9 0-8 0,-1 0 8 0,1-5-2 16,0-1 0-16,2-4 1 0,-3-2 0 0,3-3 0 15,0-4-10-15,2-1 5 0,0-1 3 0,1 10-7 16,-1-1 1-16,-1 1 4 0,2-3-2 0,1 6 1 15,1 3-1-15,1 2 0 0,1 0 4 0,3 3-2 16,1 1-3-16,-1 2-1 0,2 3 4 0,1 0-3 16,-1 0 3-16,-2 4 1 0,2 0 4 0,0 3-4 15,-3-1-1-15,-1 1 0 0,-1 3 1 0,-2-2 3 16,-1 2 2-16,-2-1-3 0,-3 3-2 0,-1-4 5 16,-2 3-5-16,-6-1 1 0,3-4-9 0,-3 0 10 15,-4 0-1-15,3-1 1 0,-2 1 0 0,-3-5 0 16,2 2-1-16,-1-3-8 0,3 0 7 0,0-2-5 0,-3 0-20 15,4 2-20-15,4-3-20 0,-1-1-24 0,2-2-17 16,3-1-138-16,0 2-263 0,6-2 117 16</inkml:trace>
  <inkml:trace contextRef="#ctx0" brushRef="#br0" timeOffset="-177752.87">17456 15526 176 0,'0'0'167'0,"0"0"-13"0,0 0-6 15,0 4-11-15,0-4-18 0,0 3-8 0,0-3-12 16,-3 4-7-16,3-4-34 0,-3 4-37 0,3-4-60 16,-6 2-169-16,6-2-224 0,-7 0 99 0</inkml:trace>
  <inkml:trace contextRef="#ctx0" brushRef="#br0" timeOffset="-176048.87">15549 15494 30 0,'26'18'53'0,"1"-2"-10"0,0-2-9 0,-1 3-6 15,1-2 2-15,3-1 4 0,-2 1-11 0,0-2 0 16,5 2-5-16,-6-3-4 0,5 1-1 0,2-3 3 0,0 3-9 16,3-1 0-16,-1-3-11 0,3-2-6 15,1 1 6-15,-3-3 0 0,1 0 2 0,4-3-1 16,8 0 5-16,-9-2-4 0,10-2 13 0,-10-1 1 0,11-4-1 16,1-1 5-16,-1-1 1 0,-3-1-3 0,-10 0 3 15,11-5-4-15,-13 2-2 0,14-5-3 16,-1-1-11-16,-18 1-38 0,-4 0-31 0,3-3-78 15,-7-1 34-15</inkml:trace>
  <inkml:trace contextRef="#ctx0" brushRef="#br0" timeOffset="-134724.87">19765 14912 16 0,'1'-4'86'16,"-1"4"-3"-16,3-4-13 0,-2 1 1 0,-1 3 0 16,3-3-6-16,-3 3-4 0,1-6 0 0,-1 6-5 15,0 0 0-15,5-1-6 0,-5 1-1 0,0 0-2 16,2-1-7-16,-2 1 9 0,0 0-3 0,0 0 1 15,0 0-4-15,0 0 3 0,3-4-2 0,-3 4-3 16,0 0 1-16,0 0 1 0,0 0 0 0,0-4-4 0,0 4-2 16,0 0-2-16,0 0-1 0,0 0 0 0,0 0-2 15,3-5-1-15,-3 5-3 0,0 0-1 0,0 0 0 16,0 0-3-16,2-4-7 0,-2 4-1 0,3-3 0 16,-3 3 3-16,0 0 3 0,1-2 4 0,-1 2 2 15,0 0-4-15,3-5-2 0,-3 5 4 0,0 0-9 16,0 0 1-16,0 0-6 0,0 0-5 0,0 0 3 15,0 0-2-15,0 0 5 0,2 10-1 0,0-4 2 16,-2 1 1-16,1-2-1 0,-1 4 3 0,1 2 2 16,-1-1 1-16,1 5-1 0,-2-4-2 0,1 1 1 15,-1 5-1-15,0-5-1 0,1 5 0 0,-2-6 0 16,1 2-1-16,0-1 4 0,-2 4 7 0,1-4-5 0,-1 1-1 16,2-3 2-16,-2 2-2 0,2-3-4 0,-2 0 0 15,3-2 0-15,-2 2-4 0,-2-1 6 16,3-2-5-16,-1 0-1 0,1-1-2 0,1-3 0 0,-2 3 1 15,2 0 1-15,0-5-4 0,-3 2 2 0,3-2 0 16,0 0 1-16,1 5-4 0,-1-5 3 0,0 0-6 16,0 5-5-16,0-5-13 0,0 0-26 0,0 0-24 15,0 0-22-15,0 0-24 0,0 0-10 0,12-11-39 16,-7 7-168-16,0-2-354 0,1-1 157 0</inkml:trace>
  <inkml:trace contextRef="#ctx0" brushRef="#br0" timeOffset="-133885.87">20010 14867 41 0,'2'-4'120'16,"-2"4"-7"-16,0-5-10 0,0 5-9 0,0 0-5 15,1-3-7-15,-1 3-6 0,0 0-5 0,0-5-3 16,0 5-8-16,0 0 2 0,0 0-12 0,0 0-3 0,0 0-6 16,0-5-2-16,0 5-4 0,0 0-2 0,0 0-10 15,0 0 5-15,0 0-7 0,0 0 0 16,0 0 4-16,0 0-10 0,0 0 2 0,0 0 2 0,0 0-1 15,0 0 1-15,0 0-2 0,0 0-1 0,0 0-4 16,0 0 2-16,0 0-5 0,0 0 0 16,0 0 0-16,0 0 3 0,0 0 1 0,0 0 4 0,0 0-10 15,0 0 4-15,0 0-4 0,0 0 2 0,0 0-2 16,0 0-1-16,0 0 0 0,0 0 4 0,0 0 0 16,0 0 3-16,0 0 13 0,0 0-4 0,0 0 3 15,0 0 1-15,0 0 2 0,0 0 3 0,0 0-4 16,0 0-7-16,0 0 0 0,0 0-3 0,0 0 3 15,0 0-6-15,0 0 0 0,0 0 0 0,0 0-5 16,0 0 2-16,0 0 1 0,0 0-2 0,0 0-2 16,0 0-1-16,0 0-2 0,0 0 1 0,0 0-3 0,0 0 1 15,0 0-5-15,0 0 3 0,0 0 1 0,-6 10-2 16,6-10 3-16,-3 6 2 0,3-6 0 0,-4 6-1 16,4-3 2-16,-3 0 1 0,2 6 4 0,-1-1 1 15,-1 0 2-15,-2 1 4 0,3 2-2 0,-1 1 7 16,-1-1 2-16,0 1-6 0,2-2 2 0,-2 3-1 15,1-4-2-15,2 1 1 0,0 0-1 0,-3-1 2 16,4 0-8-16,0-1 6 0,0-2 5 0,5-1 2 16,-4 3-1-16,3-4-2 0,0 0-5 0,1 0 2 15,3 0 0-15,3-1-2 0,0-2-3 0,0 2-3 16,3-1 1-16,-1 1-2 0,1-1-3 0,1 1 0 16,-1 0-2-16,-3-3 3 0,0 4-1 0,3-2-2 0,-5 1 1 15,1 2-4-15,-1-3 0 0,0 0 0 0,-4 2-2 16,4-3 0-16,-4 3 0 0,2-1 0 15,-5-2 0-15,2 2-4 0,-1-1 6 0,-3-2-4 0,1 4 2 16,-1-4 2-16,-1 7-2 0,-2-3 3 0,-1 0 0 16,-1-1-1-16,1 0 3 0,2 1 1 0,-7 0 0 15,1-1 5-15,0 1-1 0,2-2 2 0,-3 3-2 16,1-2 2-16,2 0-1 0,-2 1-2 0,4-2-3 16,-2 0 1-16,1 2 1 0,1-1-1 0,-2-1-8 15,1-1 8-15,-2 1-2 0,4 1 0 0,-3-2-1 16,1 2 1-16,1-1-4 0,1 1-10 0,3-3-11 15,-6 1-14-15,2 2-13 0,4-3-24 0,-6 1-8 16,6-1-25-16,0 0-30 0,0 0-46 0,-2-8-183 16,2 8-391-16,0-9 173 0</inkml:trace>
  <inkml:trace contextRef="#ctx0" brushRef="#br0" timeOffset="-133568.87">20074 14947 4 0,'0'0'155'0,"5"-4"-22"0,-5 4-2 16,9-3-10-16,-8 1-26 0,-1 2 7 0,0 0-2 15,8-2-6-15,-4-1-10 0,-4 3-2 0,5-4-1 16,-3 1 4-16,-2 3-1 0,4-3-3 0,0 0-10 15,-4 3-3-15,4-4-1 0,-4 4-2 0,4-5-5 0,-3 2-7 16,3 2-5-16,0-2-7 0,1 0-9 16,0 1 4-16,3 1-8 0,-2-3-2 0,6 4-1 0,-1 2-11 15,2-2-11-15,-3 0-11 0,3 3-12 0,-1-3-19 16,-1 2-9-16,-1-1-13 0,2 1-8 0,-1 1-12 16,0-2-11-16,-4 2 0 0,3-1-14 0,-2 1-16 15,-1-1-101-15,0 1-239 0,-2 0 106 0</inkml:trace>
  <inkml:trace contextRef="#ctx0" brushRef="#br0" timeOffset="-132919.87">20275 14959 72 0,'-9'-1'147'0,"9"1"-4"0,0 0-11 0,0 0-6 15,-5-3-7-15,5 3-7 0,0 0-9 0,0 0-6 0,0 0-6 16,0 0-8-16,0-5 0 0,0 5-6 0,0 0-9 15,0 0 4-15,1-7-7 0,-1 7-7 16,0 0 0-16,4-3-4 0,-4 3-1 0,0-4-5 0,0 4-1 16,1-6-6-16,-1 6-4 0,5-4-5 0,-5 4-1 15,5-3-6-15,-1 0-5 0,-4 3 3 0,13-1-6 16,-7 0 2-16,2-1-4 0,-1 2-1 0,0 0-2 16,7 2 0-16,-5 0-1 0,3-1-4 0,-2 1 2 15,0 1-3-15,0 0-2 0,2 1 0 0,-6-1-2 16,-2 2-1-16,4-1 1 0,-3-2-3 0,0 4 4 0,-1-1 2 15,-3-1-4-15,-1 0 0 0,3 1 0 16,-2 0 0-16,-1 1-1 0,-1-2 4 0,-3 1-8 16,1 0 5-16,-2 0-1 0,-1-1-1 0,-3 3 3 0,-3-4 2 15,3 2-1-15,-2-2 2 0,-1 1 3 16,3 0-1-16,-1-1-1 0,5 0-4 0,1-3 1 16,-2 3 1-16,1-2 0 0,5-1 0 0,-9 1 0 0,9-1 0 15,0 0 0-15,-7 0 1 0,7 0 0 16,0 0-4-16,0 0 3 0,0 0-5 0,0 0 0 0,13 5 3 15,-13-5 4-15,10 2-5 0,-1-1-2 0,-4 0 1 16,4 0 3-16,0 1-3 0,-5 1-4 0,8-1-1 16,-5 1 6-16,1-3-2 0,1 4-2 0,-4-1 1 15,5 1 7-15,-1-1-2 0,1 1-6 0,-1 2 3 16,0-2-1-16,-2-1 0 0,-2 1 2 0,1 1-3 16,0-2-6-16,-2 1 6 0,0 0 4 0,0 0-3 0,0 0 1 15,-1 0-2-15,-2 0-1 0,0 0 2 0,-1 0 2 16,1 0-1-16,-2 0 2 0,0 1 3 15,-2 0 2-15,-1-2 2 0,-1 2 0 0,0 0 3 0,-1 2 0 16,-1-5 1-16,0 2 0 0,-2 2-2 0,-1-3 2 16,-2 0 2-16,2 2 2 0,-3 1 6 0,0-3 1 15,-1 1 1-15,1-3 2 0,3 3 0 0,-3-1-6 16,3-3 2-16,1 1-1 0,-1-1 0 0,4 1 0 16,6-1-6-16,-12-1 3 0,7 1-5 0,5 0 1 15,-10-1-12-15,6-2-20 0,4 3-30 0,-8-4-29 16,6 3-43-16,-1-3-53 0,3 4-218 0,-5-9-421 15,4 4 186-15</inkml:trace>
  <inkml:trace contextRef="#ctx0" brushRef="#br0" timeOffset="-131438.87">20727 14778 98 0,'-2'-7'142'0,"0"0"-12"16,1 0-8-16,-2 0-3 0,0-1-11 0,0-1 1 15,-2-1-5-15,1-1-12 0,-2 2-7 0,1-1-6 16,-4-1-9-16,1 0-5 0,-4-1-11 0,2 4-2 15,-4-1-6-15,-1 0 1 0,-2-1-3 0,-2 3-3 0,1-2-7 16,-1 1 1-16,-1 1-3 0,-5-1 0 16,4 2 1-16,-7 0-4 0,-1 1 1 0,8-1-4 15,0 2 2-15,1 1 0 0,-2 1-3 0,4-2-2 16,-4 2-3-16,2-1 2 0,1 3-5 0,-3 0 4 16,4 0-3-16,-1 0-2 0,0 2 0 0,1-1-4 0,0 1 0 15,-1 2-3-15,0-1 0 0,2 0 1 16,-4 2 0-16,3 0-4 0,0 0 0 0,0 2-2 0,-1-3 2 15,1 2 0-15,0 0-2 0,-1 0 0 16,-2 0-1-16,3 0-1 0,3 1 4 0,-3 1 0 0,0-1 9 16,2 0 0-16,-1 1 1 0,0 0-2 0,2 0 1 15,-4 0 0-15,4 0 0 0,-2 0-1 0,4 2-1 16,-1-3-2-16,-2 4 0 0,0-5-1 0,7 5 3 16,0-5-7-16,0 2 2 0,-3 0-2 0,1 0 0 15,1 0 2-15,1 1-3 0,-1 3 4 0,0-3 0 16,2-1-1-16,0 1-1 0,1 0 0 0,-2 2 4 15,2-2-4-15,-3 0 3 0,-4 4 1 0,5-5 0 0,0 3 1 16,-1-2 1-16,2 2 2 0,2-3-2 0,-2 3-1 16,3-1 2-16,-4 0-1 0,5-1-3 0,-1 0-1 15,0 2 0-15,-1-2-1 0,0 1-1 0,2 1-2 16,1-1 2-16,-1-3 2 0,-1 4-4 0,1-4 0 16,2 1-2-16,-2 2 2 0,1-3 0 0,0-1-2 15,0 2 2-15,0 0-1 0,2-2-5 0,0 2 2 16,0-1 2-16,1 1-2 0,0-2 3 0,0 3 5 15,1 1 1-15,0-3 1 0,2 3-3 0,1-2 5 16,-1 1-7-16,2 2 4 0,2-3-3 0,1 2 0 16,-1 1-2-16,1-2 0 0,1 0-1 0,1 1-1 15,4 1 1-15,0-2 0 0,-5 0-1 0,4-1 2 0,0 2-2 16,3-3 0-16,-3 0-2 0,1-1 2 0,0 5-2 16,3-6 2-16,-1 5 0 0,1-5 1 0,-2 2 0 15,3 2-1-15,-2-1-2 0,0-1-1 0,2 3 0 16,-4-4 0-16,4 0 0 0,-1 1 0 0,-1 0 0 15,0-2 2-15,1 2-1 0,-4-2-1 0,5-2 2 16,1-1-2-16,2 2 3 0,-1-1-2 0,3-3 0 16,4 0 0-16,1-3 4 0,3 3-2 0,0-2-2 15,-1-1-2-15,2-1 4 0,-2 0-1 0,0 0 1 16,-8 0 0-16,6 2-2 0,-8-1-1 0,2 0 1 16,4-2 3-16,-3 1-4 0,-2-1 1 0,0 2 1 15,-1-1-2-15,-1 2 2 0,1-4 2 0,-1 5-2 16,-1-4-2-16,-2 0-2 0,-2-1 2 0,2 4 1 15,-2-2 4-15,1-3-5 0,4 1 4 0,-5 3-5 16,5-5 1-16,-2 2-1 0,1-1 1 0,-4 0-2 0,6-1 3 16,-2 0-3-16,-2-1 1 0,1 3 1 0,-1-2 0 15,-1-3 1-15,-5 3-1 0,6-2 0 0,-3-2-1 16,-2 5 5-16,-1 0 2 0,-1-3-5 0,0 0 1 16,1 1 0-16,-2-1-2 0,0-1 2 0,-2 0 2 15,3-2-3-15,-4 2 1 0,0-6 3 0,-1 2 0 16,0-1 2-16,-3 1 4 0,-1-2-5 0,2-1 2 0,-4-3 1 15,2-3-3-15,-2 3 0 0,-2-6 1 16,-1 3 2-16,0-3-4 0,-3 5 2 0,-5-5 3 16,0 3-3-16,-2 2 1 0,-2 0-4 0,-4 1 4 0,-5-3-4 15,-1 1 1-15,-1 1-1 0,-4 1 3 16,-11-3 0-16,-2 0-4 0,0 5 1 0,-6 2-7 16,-5 1-10-16,2 7-20 0,-5 5-31 0,-3-2-33 0,-6 7-38 15,-26 8-56-15,-1 1-235 0,31 3-461 0,-30 8 204 16</inkml:trace>
  <inkml:trace contextRef="#ctx0" brushRef="#br0" timeOffset="-127018.87">20490 17356 1573 0,'-11'2'66'0,"10"-2"-61"0,1 0-6 15,17 3-63-15,-3-2-21 0,-3 4-47 0,-2 0-20 16,-9 0-50-16,-8-3-218 0,-3 3 96 0</inkml:trace>
  <inkml:trace contextRef="#ctx0" brushRef="#br0" timeOffset="-122840.87">20539 15820 38 0,'0'0'79'0,"0"0"-3"0,0-7-5 0,0 7-12 16,-2-3-2-16,2-2-5 0,0 5 4 0,-4-6-6 15,1 4 2-15,3 2-1 0,-1-4 3 0,-3-1 0 16,4 5 3-16,-1-5 0 0,-2 3 0 0,3 2 0 16,-2-4-12-16,2 4-2 0,0 0-2 0,0 0 2 15,-3-2-1-15,3 2-7 0,0 0-7 0,0 0 1 16,0 0 3-16,0 0-15 0,0 0 8 0,0 0-7 0,0 0-2 16,0 0 0-16,0 0-3 0,0 0 0 0,4-7 0 15,-4 7 3-15,0 0 0 0,0 0 1 0,0 0-2 16,0 0 2-16,0 0-10 0,0 0 9 0,0 0-10 15,0 0-4-15,0 0 8 0,0 0-4 0,0 0 5 16,0 0-5-16,-2 16-7 0,0-9 15 0,2 0-5 16,0 0 2-16,0 3 2 0,0 2 2 0,-4-1 4 15,4 4-2-15,0-2 0 0,-3 2 0 0,1 0-8 16,2-2 11-16,0 3 1 0,0-1-2 0,-5 0 10 16,5 1-1-16,-1-1 0 0,1-1-2 0,0-2 0 15,-1 0-1-15,2-3-5 0,0 4 4 0,1-1-3 16,1-3-3-16,-3 1-2 0,2 0-2 0,-2 1-5 15,2-3 8-15,-2-1-4 0,1 0-1 0,3 0 2 16,-4-3-7-16,0 1 0 0,0-1 1 0,0 1-2 16,0-2 2-16,0-3-5 0,2 2-1 0,-2-2-7 15,-2 5-6-15,2-5-19 0,0 0-16 0,-4 5-7 0,4-5-21 16,0 0-30-16,0 0-32 0,0 0-150 0,0 0-310 16,-2-12 138-16</inkml:trace>
  <inkml:trace contextRef="#ctx0" brushRef="#br0" timeOffset="-121940.87">20743 15855 25 0,'0'0'103'0,"0"0"-10"0,-2-5-4 0,2 5-5 15,0 0 2-15,0 0-5 0,0 0-2 0,-2-5-4 16,2 5-4-16,-2-2 7 0,2 2-15 0,0 0 5 15,-1-5-5-15,1 5-3 0,-1-5-2 0,1 5-5 16,0 0-3-16,0 0 3 0,-3-2-8 0,3 2-1 16,0 0-4-16,0 0-4 0,0 0-2 0,0 0 2 15,0-4-4-15,0 4-6 0,0 0 9 0,0 0 0 16,0 0-3-16,0 0 0 0,0 0 0 0,0 0-1 0,0 0 2 16,0 0-2-16,0 0 0 0,0 0-6 0,0 0 2 15,0 0-3-15,0 0-1 0,0 0-2 0,0 0-3 16,0 0-1-16,0 0-4 0,0 0 0 0,0 0-3 15,0 0-1-15,0 0-11 0,0 0 6 0,0 0 3 16,0 0 1-16,0 0-4 0,0 0 6 0,-6 9-1 16,5-5 4-16,-1 0-5 0,0 0 6 0,-2 2 1 15,4 1 2-15,-2-2-3 0,0 3 2 0,1-1-5 16,1 0 4-16,0 3-5 0,1-2 0 0,2 2 2 16,2-1 0-16,0 0-8 0,1 1 6 0,-2 0-3 15,3-2 1-15,-4-1 0 0,6 1-1 0,-4-2 0 16,1 2-3-16,0-1 4 0,-1 0-5 0,1-1 3 15,-2-2-3-15,1 0 2 0,1 1-2 0,0 0-2 16,0-1 3-16,-1 1 1 0,-1 0-5 0,1-2-2 16,2 4 3-16,-3-2-7 0,3-2 11 0,-2 2 0 15,-1-1-7-15,4 1 5 0,-4 0-5 0,1-1 1 0,0-1 0 16,-1 1 1-16,1-1 1 0,-4 1 1 0,3-2-7 16,-3 2 4-16,2-2 4 0,-3-2 2 0,0 7 4 15,0-7 2-15,-3 7 0 0,1-5 2 0,-1 3-4 16,-1-3 2-16,2 0-2 0,-2 3 0 0,-2-1 0 15,-1 1 3-15,3-2-3 0,-1-1 2 0,0 2-5 16,0 0 2-16,0 0 0 0,0-4-4 0,-2 3 3 16,2-2 0-16,1 2 0 0,-1-3-1 0,5 0-4 15,-10 3 2-15,5 0 2 0,-3-3-4 0,3 2-8 16,-4-2-10-16,2 0-13 0,0 0-14 0,-1 0-11 16,8 0-16-16,-12 0-21 0,7-2-22 0,5 2-18 15,-11-5-28-15,4 4-158 0,2 1-344 0,1-3 153 16</inkml:trace>
  <inkml:trace contextRef="#ctx0" brushRef="#br0" timeOffset="-121659.87">20702 15941 136 0,'1'-7'128'0,"0"4"-10"0,-1 3-11 15,5-6-14-15,1 3-3 0,0-1-5 0,0 0-8 16,3-1-2-16,4 2-7 0,-2 0-9 0,2 0-4 16,6-1-3-16,0-1-7 0,1 2-2 0,-1 1-5 15,-2 0-9-15,3 1-5 0,-2 1-10 0,-4 0-14 16,-1 3-24-16,-1-2-17 0,1 0-12 0,-1 2-11 15,-3 0-16-15,-2-2-99 0,2 2-195 0,-4-1 87 0</inkml:trace>
  <inkml:trace contextRef="#ctx0" brushRef="#br0" timeOffset="-120907.87">21044 15916 94 0,'0'0'117'16,"0"0"-12"-16,0 0-5 0,0 0-12 0,0 0-9 15,0 0-13-15,0 0-1 0,0 0-2 0,0 0-20 16,0 0 7-16,0 0-3 0,0 0 5 0,0 0 2 15,0 0 2-15,0 0 3 0,-4-2-3 0,4 2 1 16,0 0-2-16,0 0-4 0,0 0-1 0,-5-2 0 16,5 2 2-16,0 0 2 0,0 0-1 0,0 0-10 0,0 0 11 15,-4-3-2-15,4 3-10 0,0 0 1 0,0 0-7 16,0 0-9-16,12-5 2 0,-7 4-5 0,1-1-2 16,1 1-6-16,-1 0 4 0,3 1-4 0,-1 0-7 15,-1 1 8-15,1 2-7 0,2-2-1 0,-2 1-2 16,0 0-1-16,2-1 3 0,-4 3-2 0,0 0-1 15,2 2-3-15,-3-2-7 0,1 0 4 0,-4 2 1 16,1-2-1-16,0 2 3 0,-3 1 2 0,0-4-4 16,-5 3 0-16,4 2-1 0,-3-1 1 0,2-2 1 15,-3 2 2-15,-2-2-4 0,2 0-1 0,-4 2 7 16,4-2-4-16,-3 2-1 0,3-4-1 0,-4 4 1 16,3-4 0-16,-1 1-1 0,1-2 3 0,1 1-2 15,-1 0 2-15,2-1-3 0,4-2 2 0,-8 3 0 16,8-3-2-16,-4 1 1 0,4-1-1 0,0 0-2 0,-5 1 1 15,5-1 1-15,0 0-3 0,0 0-3 16,0 0 0-16,0 0 1 0,0 0 3 0,0 0-7 16,0 0 3-16,0 0 0 0,18-2-6 0,-18 2 6 0,13-1-2 15,-8-1 3-15,1 2-2 0,-6 0 1 0,16 2-1 16,-9-2-1-16,0 0 6 0,-1 0-3 0,3 1 4 16,-3 1-5-16,5 1-5 0,-2 1 5 0,-2 0-1 15,0 1-5-15,-1-2 9 0,-1 2-1 0,2 1 5 16,0 0-3-16,-2 1-3 0,-1-1 1 0,-3 0 1 15,6 3 0-15,-6-2 1 0,3 2 3 0,-4-4 1 16,1 2-4-16,3-2 2 0,-8 0-1 0,3 4 3 16,-2-4 2-16,2 2 1 0,-3-2 4 0,-3-2 5 15,0-1 1-15,-3 2 5 0,4 1 1 0,-3-3 6 16,0 1 2-16,-3-1 0 0,2-1-4 0,0 2 2 16,0-4-1-16,-1 2-2 0,4-2-2 0,-2 2-2 15,2-2-3-15,7 1 0 0,-11-2-3 0,3 1-4 0,2 0-11 16,1 0-17-16,5 1-28 0,-9-4-31 0,5 1-38 15,1-2-47-15,-2-2-162 0,3-3-349 16,2 2 156-16</inkml:trace>
  <inkml:trace contextRef="#ctx0" brushRef="#br0" timeOffset="-118783.87">22857 15793 53 0,'0'0'138'16,"0"0"-4"-16,0 0-9 0,0 0-5 0,0 0-14 15,0 0-8-15,0 0-6 0,0 0-13 0,0 0-5 0,0 0-4 16,0 0-11-16,0 0-2 0,9 1-7 16,-9-1-2-16,0 0-4 0,6 4-1 0,-6-4-6 15,0 0 3-15,4 4-6 0,-2-2 4 0,-2-2-9 16,2 5 3-16,0-2 5 0,-2-3-6 0,0 7-1 16,1-2-1-16,-1 2-7 0,-1-2 14 0,1 4 4 15,-3 3-4-15,2-2-3 0,2 2-4 0,-1 0 4 0,-1 2-1 16,1-3 2-16,-2 1-6 0,4 1-1 15,-2 2-12-15,0-2 12 0,1-1 4 0,-2 0-5 0,1 0 1 16,-2-1-3-16,4 2 2 0,-1-4-1 0,-1 3-1 16,1-3-6-16,-1 0 6 0,0-2-3 0,3-1-4 15,-3 4 0-15,-1-4-1 0,1-1-4 0,1-1 1 16,-1-4-5-16,0 6 3 0,0-5 2 0,0-1-4 16,-1 8-1-16,1-5 0 0,0-3-2 0,-2 7-4 15,2-7-13-15,2 2-13 0,-2-2-12 0,0 6-14 16,1-2-16-16,-1-4-18 0,0 0-27 0,0 0-13 15,0 0-35-15,0 5-148 0,0-5-332 0,0 0 146 16</inkml:trace>
  <inkml:trace contextRef="#ctx0" brushRef="#br0" timeOffset="-118089.87">23064 15843 82 0,'2'-3'107'15,"-2"3"-9"-15,0 0-7 0,0-7-7 0,0 7-7 0,1-2-3 16,-1 2-4-16,0 0-2 0,0 0 2 0,0 0-7 16,-1-5 4-16,1 5-8 0,0 0 4 0,1-6-6 15,-1 6-2-15,0 0-2 0,0 0-3 16,1-4-2-16,-1 4 1 0,0 0-3 0,0 0-1 0,0 0-4 16,0 0 0-16,0 0-4 0,0 0-2 0,0 0-6 15,0 0-1-15,0 0-4 0,0 0-1 0,0 0-6 16,0 0-3-16,0 0 3 0,0 0-3 0,0 0 1 15,0 0-6-15,0 0-1 0,0 0-4 0,0 0 1 16,0 0-1-16,0 0-1 0,-14 10-4 0,13-8 3 16,1-2 3-16,-4 3 0 0,4-3-3 0,-4 7-1 15,3-2 6-15,0 0 1 0,-2 1 3 0,3 1 2 16,-3-2-7-16,2 3 3 0,-1-1 2 0,-1 0 3 0,-1 1-4 16,4 0 6-16,0 0 7 0,0 2-4 0,0-4-2 15,0 3 3-15,0-1-5 0,3 1 3 16,-1-1-1-16,3-1 2 0,2 3-2 0,1-3-5 0,3 2 4 15,3 3-3-15,3-3 1 0,-2 1-5 0,4-2-2 16,-5 1 4-16,4-1-3 0,1 0-3 0,-1 3 0 16,-1-4 0-16,-7 1 0 0,2-2-3 0,-1 0 2 15,-2 1-2-15,-1-2 2 0,-2-2 1 0,-1 1-2 16,0 0 0-16,-2 0-1 0,-2 3 4 0,-1-7 3 16,-2 2 3-16,-4 1-2 0,0-1 8 0,-7 0 4 15,3 2 4-15,-4-3-2 0,1 2 4 0,-7-3 3 16,1 2-1-16,-2-2-3 0,2 0-2 0,0-2-1 15,1 4-2-15,-1-2-2 0,6 0-3 0,0 0-2 16,-1 0-1-16,3 3-5 0,1-4 6 0,-1 2-3 16,5-1 0-16,6 0-3 0,-13 0-15 0,9 1-13 15,4-1-13-15,-10-2-19 0,10 2-22 0,-4-2-29 0,4 2-27 16,5-7-30-16,-1 0-36 0,1-1-128 0,4-4-349 16,0 5 154-16</inkml:trace>
  <inkml:trace contextRef="#ctx0" brushRef="#br0" timeOffset="-117841.87">23044 15909 52 0,'0'0'159'15,"5"-5"-6"-15,-2 2-13 0,3 1-8 0,-1-2-7 16,3 0-11-16,5 1-8 0,3-2-3 0,3 1-11 15,1 1-6-15,1-1-7 0,0 2-10 0,-1-1-8 16,2 2-1-16,-2 0-10 0,-2 1-4 0,-4 0-4 16,-1 0-5-16,-2 0-18 0,-3 1-21 0,-1-1-23 15,-1 1-5-15,-1-1-16 0,1 3-6 0,-6-3-20 0,4 1-8 16,-4-1-22-16,0 0-118 0,0 0-237 0,0 0 104 16</inkml:trace>
  <inkml:trace contextRef="#ctx0" brushRef="#br0" timeOffset="-112252.87">23311 15436 16 0,'0'0'87'0,"-10"0"-8"0,2 1-4 0,3 0-1 15,5-1-8-15,-13-1 1 0,8 2-3 0,-3-1-5 16,2 3-5-16,6-3-2 0,-10 0-2 0,10 0-8 15,-13 0 0-15,9 2 1 0,4-2-6 0,-9 0 0 16,4 1-4-16,1 0 0 0,-1 0-6 0,0 0-1 16,0 1-3-16,-3 2 1 0,3-2-3 0,-4 1 2 15,4 0-3-15,-6 0-3 0,4-1-4 0,-3 2 3 16,4 1-3-16,-3-4 6 0,-3 3-8 0,2-2-5 16,0 2 2-16,1 0 5 0,-1-2-3 0,-1 0-2 15,-1 2 4-15,0 0-7 0,-1-2 8 0,2 2 0 16,-2-1 10-16,-1-2-12 0,1 2 0 0,-2 1 8 15,2-2-5-15,0 3 1 0,-1-3-1 0,0 0 0 16,1 4-3-16,-2-4 0 0,1 2-1 0,1-1-4 0,1 2 4 16,-1 0-3-16,-4 5-3 0,4-6 3 0,-1 3 0 15,-4 0 5-15,3 1 0 0,-2-1-2 0,2 0 2 16,4 0 1-16,0 1-1 0,-1-1-1 0,1-1-3 16,-4 5-2-16,5-3 0 0,-1 2-12 0,1-3 11 15,0 4 1-15,-1 0-1 0,-1-2 1 0,3-1 7 16,-4 3-13-16,2-3 8 0,-1 1-11 0,3-1 11 15,2 1 1-15,-5 0-5 0,3-1 3 0,0 0-5 16,2 1 4-16,-2-2-3 0,2 3 0 0,0-2 0 16,-1 3 2-16,0-3-5 0,2 2 1 0,0-1 6 15,-1 0-1-15,1 1 5 0,1-2 0 0,-1 1 1 16,0-1 3-16,0 2-6 0,-1-2 3 0,2 2 1 0,-1 0-10 16,0-1 9-16,2 2-1 0,-1-1 7 0,-2 1-1 15,3-3-3-15,-1 6 3 0,0-6-1 16,0 4-4-16,1-1-1 0,-1 1 3 0,1 0-2 0,0 3-1 15,2-4-1-15,-1 0-2 0,-2 1 0 0,1-1 3 16,2-1-3-16,-1 1 2 0,2-3-3 0,-2 3-1 16,3 0-4-16,-1-5 3 0,1 4 0 0,0 0-1 15,0-3 8-15,-2-1 0 0,2 2-2 0,-2 1-2 16,2-1-4-16,0 1 9 0,0-2-7 0,2 2 0 16,-2-3 2-16,2 2 1 0,-2 1 2 0,4-1-3 15,-4 2-2-15,1-1 2 0,-1-4 0 0,0 2-7 16,4 2 7-16,-4 1-3 0,1-4-2 0,2 2 1 15,-2-2-2-15,-1 1 3 0,3 2-2 0,-1 0 0 16,1-1 0-16,-2 0-1 0,3 0 0 0,-3-3 0 16,3 2 1-16,-3 0-2 0,3 0 3 0,0-2-2 15,1 3 3-15,4 1-3 0,-4-7 3 0,0 5-5 0,0 1 2 16,1-4-1-16,1 1 2 0,0 0 0 0,-2-1-3 16,4 1 3-16,-3 1 0 0,0-1-1 0,2 1-4 15,-1-3 7-15,-1 2-8 0,0-1 5 0,1 1-3 16,-2-1 2-16,3 3 0 0,0-2-1 0,-1-1 3 15,0 1 2-15,1 0-4 0,3-1 0 0,-1 1 2 16,0 0-2-16,0 0 2 0,0-2-3 0,-1 1 0 16,1 1 2-16,-1-2-3 0,2 2 1 0,-1-1-1 15,-4 0 1-15,3-3 0 0,0 4 2 0,1-2 2 16,-3 1-3-16,2 0 0 0,-2-1-1 0,0-2 1 16,0 2 0-16,-2 1-2 0,3-2 2 0,0 0 3 15,-1 0 2-15,1 1 2 0,1-2-5 0,1 2 1 16,-1 1 1-16,-1-4 0 0,3 2-1 0,-2 1 1 15,4-1-2-15,0 1 2 0,-3-1-2 0,3 3 3 16,-3-4-6-16,-1 0 2 0,4 1-2 0,-4-1 5 16,1 1-2-16,1 0-3 0,1 0 2 0,-2-1 1 15,2-1-1-15,-1 1-1 0,0-1 1 0,-3 0-1 16,0-1 0-16,1 2-1 0,-1-1 1 0,3-2 1 16,-2 0 8-16,5 0-9 0,-2 1 3 0,-1 0-1 0,2-2 3 15,0 1-2-15,2 2-2 0,-2-3-1 16,1 1 0-16,-3 2-2 0,2-1 4 0,1 0-3 15,-5 0 0-15,5-1 0 0,-4 1 1 0,2-1-1 0,-1 2-1 16,1-2 1-16,-2 2-1 0,-1-1 2 0,0 0-1 16,-1 1 4-16,1-3-2 0,0 2-2 0,1-1 2 15,0 1 2-15,-2 0 1 0,1-1 2 0,-3 2 1 16,3-2-1-16,-1 1-3 0,2-1 2 0,1 0 0 16,-2-1 4-16,4 1-1 0,-3-1 1 0,1 0 1 15,0 2-3-15,1-4 1 0,-1 2 2 0,-2-1 1 16,4 1 2-16,-3 2-2 0,-1-3 1 0,1-1-4 15,-1 1 5-15,1 1 0 0,-1 1 4 0,-1-1 3 16,-3-1-1-16,2 2-2 0,0-2 1 0,1 0 0 16,0-1-2-16,-1 0 0 0,1 0-5 0,-3-1 2 15,1 0-1-15,-1-1-1 0,3-3-1 0,-2 5-2 16,0-2 2-16,-1-2-5 0,1-2 2 0,1 5 0 16,0-3-5-16,-2 2 2 0,0-2-1 0,2 1 2 15,-2-1-1-15,1 2-5 0,-1 0 2 0,2-1 0 16,-5 1 4-16,6 0-1 0,-3 2 5 0,0-1 9 15,-2 0 2-15,1 1 0 0,-2-2-5 0,5 0-3 0,-4 0-1 16,3-3-1-16,-2 0 2 0,0 5-3 16,0-2 3-16,-1-2 3 0,-1 1-6 0,2-4 1 0,-1 3-2 15,1-1 2-15,1-7-1 0,-4 7-3 16,1-2-2-16,0 0 3 0,2-5-2 0,-4 2 3 16,2-1-6-16,-2 0-1 0,1 3 4 0,1 4 1 0,-1-4-3 15,-1 2-1-15,1 1 0 0,1 0 2 0,-1 2-2 16,-1 1 4-16,1-1-3 0,0 4 0 15,-1-3 0-15,3 0 1 0,-3 1 5 0,0-1 4 16,1 2-1-16,-1-2 0 0,-1 0-5 0,0-1 2 0,1 1 3 16,-2 0-2-16,2-3 1 0,-3 1-1 0,0 0-4 15,-1-2 2-15,-1 0 0 0,1 0-1 0,-5-2-2 16,2-2 0-16,-2 0 2 0,-3-2-5 0,-2 2 2 16,-1-6 1-16,-3-1-3 0,-4-2 2 0,3 2-3 15,-5 0 0-15,-1-2 0 0,1 2-2 0,-3 2 3 16,1 1-3-16,-5-2-1 0,-4 3-5 0,3 4-8 15,-3-1-8-15,0 4-9 0,-3 1-11 0,1 3-17 16,-3 2-20-16,0 5-28 0,-14 5-30 0,0 5-36 16,0 1-50-16,-6 5-206 0,0 2-463 0,-2 0 205 15</inkml:trace>
  <inkml:trace contextRef="#ctx0" brushRef="#br0" timeOffset="-91832.31">18662 12308 28 0,'0'0'96'16,"0"0"-7"-16,0 0-1 0,0 0-6 0,0 0-8 15,0 0-5-15,0 0-5 0,0 0-2 0,0 0-5 0,0 0-5 16,0 0-5-16,-1-3-8 0,1 3 2 15,0 0-6-15,0 0 3 0,0 0-6 0,0 0-1 16,0 0 2-16,0 0-4 0,0 0 6 0,0 0-3 0,0 0 0 16,0 0 2-16,0 0 2 0,0 0 1 0,0 0 0 15,0 0-4-15,0 0 3 0,0 0-2 0,0 0 1 16,0 0-5-16,0 0-1 0,-4-1-4 0,4 1 1 16,0 0-4-16,0 0 3 0,0 0-8 0,0 0-3 15,0 0 0-15,0 0 2 0,0 0-3 0,0 0-2 16,0 0-3-16,0 0-2 0,0 0-1 0,0 0 2 15,0 0-1-15,-13 1-2 0,13-1 5 0,0 0-3 0,-9 0-1 16,9 0 2-16,0 0-3 0,0 0 5 0,0 0 1 16,0 0-6-16,-6 0 1 0,6 0 1 0,0 0 0 15,0 0 1-15,0 0 2 0,0 0-3 0,0 0 2 16,0 0 1-16,0 0-4 0,0 0 3 0,0 0-1 16,0 0 1-16,0 0 3 0,0 0 2 0,0 0-2 15,0 0 7-15,0 0-1 0,0 0 2 0,0 0 0 16,23 0-3-16,-9 0-5 0,0 0 2 0,4 3-1 15,2-3-2-15,0 0 2 0,6 0-2 0,5 2 16 16,-1-2-2-16,0 2-3 0,2-2-4 0,1 0-2 16,-1-2 2-16,-1 2-5 0,0 0 0 0,-2 0 0 0,-6 0-3 15,-1-2-2-15,-3 2 3 0,0 0-3 0,-1 0 3 16,-7 0-6-16,2-3 5 0,-1 3-4 0,-2 0-1 16,-2 0 1-16,-1 0-3 0,2 0 1 0,-9 0 1 15,11 0-6-15,-5 0 4 0,0 0 0 0,1 0 0 16,-1 0-1-16,1 0 1 0,1 3-2 0,0-3 3 15,-3 2-3-15,4-2 0 0,1 2 1 0,-3 1 0 16,-1-1-4-16,2-1 6 0,-1-1-3 0,0 0-2 0,-1 3 3 16,-2-2-5-16,4-1-2 0,-8 0-9 15,9 0-2-15,-9 0-12 0,6 0-9 0,-6 0-4 16,0 0-13-16,5 3-16 0,-5-3-22 0,0 0-19 0,0 0-49 16,0 0-119-16,-15 4-303 0,7-2 134 0</inkml:trace>
  <inkml:trace contextRef="#ctx0" brushRef="#br0" timeOffset="-91261.8">18671 12416 59 0,'0'0'93'0,"-6"1"-13"0,2 1 4 16,4-2-6-16,-13 1-6 0,8 0-4 0,0-1-1 15,-2 1-4-15,7-1-2 0,-10 3 3 0,8-2-2 0,-5-1 0 16,7 0 0-16,0 0-3 0,-9 0-1 0,9 0-2 15,-5 3-2-15,5-3 2 0,0 0-2 0,0 0-5 16,-6 2-5-16,6-2 3 0,0 0-3 0,0 0 3 16,0 0 2-16,0 0-8 0,0 0-2 0,0 0 1 15,0 0-4-15,0 0-2 0,0 0-1 0,0 0-3 16,27-1-4-16,-16 0 0 0,2 2 1 0,1-1-8 16,3 0-3-16,2 1 2 0,4-1-2 0,-3 1-2 0,8 1-2 15,3 0 3-15,-3-1-11 0,0-1 1 16,-1 1 1-16,1 2-2 0,2-3 4 0,-11 2 0 15,3-2-5-15,-3 3 0 0,1-3 3 0,-2 0-4 16,-1 2 4-16,-5-2-3 0,0 1 0 0,2-1-1 16,-2 1 3-16,-1-1 5 0,-3-1 0 0,-2 2-2 0,3-1 1 15,-3 0 3-15,1 0-7 0,-7 0 4 0,9-1-3 16,-4 2 2-16,-5-1-5 0,13 3 0 0,-8-3-1 16,-5 0 4-16,9 0-6 0,-9 0 3 0,9 1-2 15,-4-1-4-15,-5 0 5 0,7 0-1 0,-7 0 1 16,0 0-4-16,8 1 5 0,-8-1-4 0,5 0 0 15,-5 0-8-15,4 0-17 0,-4 0-14 0,0 0-13 16,6 5-15-16,-6-5-25 0,2 3-56 0,-2-3-145 16,0 5-318-16,0-5 141 0</inkml:trace>
  <inkml:trace contextRef="#ctx0" brushRef="#br0" timeOffset="-90365.79">19466 12327 76 0,'0'0'95'0,"0"0"-11"15,-10-1-4-15,10 1-4 0,0 0-6 0,0 0-1 16,-7-1-3-16,7 1 1 0,0 0 1 0,-5-3-7 16,5 3-1-16,0 0-1 0,0 0-6 0,0 0 1 0,0 0-11 15,-5 0 6-15,5 0-5 0,0 0-3 16,0 0-1-16,-4-4 2 0,4 4-1 0,-3-3-5 15,3 3-1-15,0 0-7 0,0 0 2 0,-2-5-8 0,2 5-4 16,0 0 6-16,0 0-4 0,4-5 0 0,-4 5-1 16,5-2-6-16,-5 2-1 0,8-6 1 0,-6 5 0 15,-2 1-4-15,13-3-4 0,-8 3 4 0,4-2-3 16,-4 2 6-16,4 0 0 0,-1-2-6 0,2 2-1 16,-1 0-1-16,0 0 4 0,0 2-5 0,1 0 3 15,-2-2-6-15,0 3 3 0,0-2-1 0,-1 5 2 16,3-5 2-16,-3 0-12 0,3 2 9 0,-3-1 3 0,0 5-8 15,-2-3 4-15,4 0-4 0,-4 0 2 16,-1 4-1-16,0-6 5 0,-1 5-2 0,0-2-1 16,0 2 2-16,-3 0-3 0,3-1 3 0,-3 1-1 0,0 0-2 15,-5 1 2-15,3 1 6 0,-2-1-6 0,0-1 2 16,-2 2 0-16,-1-2 1 0,0 1 2 0,-2 0 0 16,0 1-1-16,0-3 2 0,-1 2-6 0,-1-1 6 15,0 1 4-15,1-3 1 0,-2 1 0 0,-2 0-4 16,1 0 0-16,-1-1 0 0,4-2 3 0,-2 2-2 15,1-1-2-15,1 1 1 0,3-2-1 0,-1-2-8 16,2 3 8-16,1-1-4 0,0-1 3 0,0 0 2 16,1-1-3-16,-2 1-1 0,6-2-2 0,-5 3 2 15,1-2-1-15,4-1 1 0,0 0-1 0,0 0-2 16,0 0 4-16,-7 1 2 0,7-1 2 0,-1 4 6 0,1-4 3 16,0 0-3-16,0 0 5 0,0 0-2 0,0 0-2 15,0 0 0-15,0 0-2 0,0 0-2 16,0 0-1-16,0 0-1 0,0 0-1 0,0 0 1 0,9-9-7 15,-9 9 3-15,8-3-2 0,-2 1-2 0,-1 1-1 16,2 0 0-16,0 0-1 0,5-1 1 0,-3 0 0 16,2 1-2-16,2 4 2 0,-3-1 0 0,-1 0-2 15,5 1 2-15,-5-2-1 0,5 3 0 0,-5-1 0 0,1 4-3 16,-2-3 2-16,2 1-2 0,-2 0 3 16,0 1 0-16,-1-1-3 0,-2-1 1 0,0 1-2 15,1 0 6-15,-2-1-5 0,1 0-1 0,0-1 3 0,-2 1 1 16,1 0-3-16,-4-2 0 0,4 1-1 0,-3-2 3 15,-1-1 0-15,4 4 3 0,-4-4 0 16,0 0 0-16,3 3-1 0,-3-3 0 0,0 0 0 0,1 4-6 16,-1-4-15-16,0 0-23 0,0 0-37 0,0 0-44 15,0 0-208-15,0 0-358 0,0 0 158 0</inkml:trace>
  <inkml:trace contextRef="#ctx0" brushRef="#br0" timeOffset="-88546.8">19755 12293 57 0,'0'0'143'0,"1"-5"-14"0,-1 5-18 16,0 0-3-16,3-2-9 0,-3 2-14 0,2-4-3 16,-2 4-4-16,0 0 0 0,4-2-6 0,-4 2-5 0,0 0 3 15,0 0-10-15,0 0 1 0,3-5-6 16,-3 5 2-16,0 0-5 0,0-4-1 0,0 4-5 15,0 0-8-15,0 0 4 0,0 0-4 0,1-4-2 0,-1 4 0 16,0 0-6-16,0 0 1 0,0 0-2 0,0 0-1 16,0 0-3-16,0 0-2 0,0 0-5 0,0 0 1 15,0 0-5-15,0 0 0 0,0 0 0 0,0 0-6 16,0 0-2-16,0 0-3 0,0 0 2 0,0 0 4 0,-1 13-4 16,1-13-2-16,-3 3 4 0,3 2-2 0,0-5-3 15,-4 8 3-15,4-3-4 0,-2-1-1 16,-1 1 10-16,-1 5-3 0,0-5 1 0,1 5 0 0,-4-2-4 15,2 2 1-15,1-3 1 0,-1 4 4 16,1-2-6-16,-1-2 0 0,0 1 2 0,1 0 4 0,-1 0-2 16,1-2-3-16,-1 2 4 0,1-2 2 0,-1 2-2 15,0-1 4-15,1 1-1 0,0-4-1 0,1 1-2 16,-1 0-1-16,1-1 1 0,1 0-4 0,0-1 2 16,-3 2 0-16,5-5 0 0,-1 5-2 0,1-5 7 15,1 4-1-15,4-1 0 0,-2-1-1 0,3 1 2 16,3 0-2-16,0-3-2 0,1 2-1 0,3 1 1 0,0-1-1 15,0 0-2-15,0 0 0 0,-1 1 1 16,-3-3 0-16,3 3-1 0,-2-1 1 0,-2 0-1 0,-2 0-2 16,2-1-5-16,-2 1 3 0,-1 0 0 0,-1-1 0 15,-4-1-4-15,8 3 2 0,-4-1 2 0,-1 2-1 16,0-1-2-16,1 0 2 0,-3-1-1 0,-1-2 0 16,4 9-1-16,-3-4-3 0,2-3-1 0,-2 3 6 15,-1 0 1-15,0 1 1 0,0-1-2 0,-3 1 3 16,1 0-3-16,-2 0 2 0,0-3-1 0,-1 2 3 15,-1 2-3-15,2-2 8 0,-3-3 1 0,1 4 1 16,0-2 1-16,-3 0 2 0,0-1-2 0,0 2-2 16,-4-3 5-16,7 1-9 0,-2-2 7 0,0 3-5 15,-2-4-1-15,4 1 1 0,-2 0 2 0,-1-1-1 0,4 0 1 16,5 0-3-16,-9-1-1 0,1 1-2 0,3-2 4 16,-1 0-2-16,0 0-1 0,2-1-1 0,-1-1-6 15,1 0-19-15,0 2-8 0,1-2-20 0,-2 0-29 16,1-2-29-16,3 4-49 0,-1-2-205 0,2-2-392 15,0 1 174-15</inkml:trace>
  <inkml:trace contextRef="#ctx0" brushRef="#br0" timeOffset="-88084.8">19787 12364 43 0,'0'0'165'0,"0"0"-3"0,0 0-15 16,0 0-6-16,0 0-11 0,0 0-12 0,0 0-7 0,0 0-13 15,0 0-8-15,0 0-7 0,0 0-8 0,0 0-4 16,0 0-12-16,0 0-7 0,0 0-5 0,0 0-6 16,5-1-7-16,-5 1 2 0,0 0-1 0,0 0-8 15,0 0 1-15,0 0-4 0,9 2 2 0,-9-2-2 16,0 0 3-16,7 1 1 0,-7-1-3 0,0 0 4 16,7 2 2-16,-3-2 6 0,-4 0-1 0,10 3 1 0,-5-3-5 15,3 4-5-15,-2-2 1 0,2 1-5 16,1 2-1-16,2-2 0 0,-2 2-4 0,0-1-1 0,1-1 0 15,-5-1-1-15,3 1-3 0,-3 0-3 16,0 1-2-16,3-2-1 0,-6-2 3 0,-2 0-2 16,8 3 2-16,-8 0-8 0,4-2 5 0,-4-1 0 0,0 0-1 15,5 1-1-15,-5-1-6 0,0 0-14 0,0 0-19 16,0 0-28-16,0 0-24 0,0 0-29 0,-13 3-45 16,13-3-167-16,0 0-353 0,-9-1 156 0</inkml:trace>
  <inkml:trace contextRef="#ctx0" brushRef="#br0" timeOffset="-85610.8">19633 15107 33 0,'0'0'71'15,"0"0"-8"-15,0 0-4 0,0 0-2 0,0 0 3 16,0 0-1-16,0 0-5 0,0 0 2 16,0 0-4-16,0 0 6 0,0 0-8 0,0 0-1 0,0 0-1 15,0 0 8-15,0 0-11 0,0 0-2 0,0 0 1 16,0 0 1-16,0 0 0 0,0 0 1 0,0 0-6 15,0 0-1-15,7-4-3 0,-7 4-2 0,0 0 2 16,7-3 0-16,-1 3-5 0,0-3 1 0,-6 3 4 16,11 0-8-16,-3-2-1 0,2 2 1 0,1-2-5 15,0 2 1-15,4-1-3 0,2-1 4 0,2 0-4 16,1 2-1-16,1 0 2 0,1 0-2 0,6-1 2 16,1 0 1-16,-1 1-3 0,0 0-2 0,2 0 3 0,-11 0-3 15,11 0-3-15,-10 0 3 0,0 0-1 16,0 0 0-16,1-3-1 0,-4 3-2 0,-1 0-2 15,5 0 1-15,-11 0 1 0,4 0 0 0,-1-1-4 0,-3 1 1 16,2 0 2-16,-1-2-2 0,2 4-3 0,0-2 2 16,-3-2-2-16,8 4 4 0,-5-2-5 0,4 0-2 15,5 1 0-15,-9-1 5 0,4 3-6 0,2-3-1 16,-3 2 0-16,4 0 3 0,-3-1-7 0,-4 1 4 16,1 0-2-16,-5-2 3 0,-1 0-1 0,1 2-3 15,-4-2 3-15,-5 0 1 0,10 0 0 0,-10 0-2 16,10 0 4-16,-10 0-4 0,5 3 0 0,-5-3-1 15,0 0-1-15,0 0-1 0,6 0 2 0,-6 0-3 0,0 0-8 16,0 0-9-16,0 0-10 0,0 0-14 16,0 0-15-16,-14 4-11 0,14-4-20 0,-7 3-20 15,7-3-15-15,-7 2-13 0,3-2-100 0,4 0-255 0,-13 0 114 16</inkml:trace>
  <inkml:trace contextRef="#ctx0" brushRef="#br0" timeOffset="-85058.8">19773 15177 14 0,'-4'3'107'0,"4"-3"-4"0,0 0-4 0,0 0 0 16,0 0-3-16,0 0-7 0,0 0-7 0,0 0-7 16,0 0-6-16,0 0-7 0,0 0 2 0,0 0-2 15,-5 1-8-15,5-1 0 0,0 0 4 0,0 0-2 16,0 0 1-16,0 0 3 0,0 0-2 0,0 0-2 15,0 0-4-15,0 0 1 0,0 0-4 0,0 0-3 16,0 0 0-16,0 0-7 0,0 0 0 0,0 0-6 16,0 0-9-16,0 0-2 0,0 0-1 0,0 0 0 15,0 0-3-15,16-6-4 0,-8 6 0 0,2 0-1 0,2 0-2 16,2 0-2-16,5 0 0 0,0 0 0 0,4 0-2 16,5 0 0-16,0 0-3 0,-1 1 1 0,5 2-1 15,-4-3 0-15,2 2 0 0,-2-1-1 0,2 0 5 16,-3 3 2-16,0-1 5 0,-5-3-3 0,-2 2 1 15,1-2-2-15,-5 1 0 0,2-1 3 0,0 0 2 16,-5 1 4-16,-3-1 3 0,-2 1 0 0,-2-1 3 16,2 2 3-16,-2-2 5 0,-6 0-2 0,9 1-2 15,-9-1 0-15,5 0-1 0,-5 0-6 0,0 0-3 16,9 0-3-16,-9 0-4 0,0 0 2 0,9 1-5 16,-8 1-15-16,-1-2-16 0,12 3-25 0,-6-3-23 15,-2 3-17-15,4-2-35 0,-3 2-40 0,0-2-178 0,-2 0-366 16,-3-1 163-16</inkml:trace>
  <inkml:trace contextRef="#ctx0" brushRef="#br0" timeOffset="-83396.79">20165 14619 42 0,'0'0'109'15,"0"0"-6"-15,0 0-6 0,0 0-12 0,0 0-6 16,4-5-4-16,-4 5-4 0,0 0-6 0,0 0-13 16,0-3 14-16,0 3 0 0,0 0 3 0,0 0-3 15,0 0-8-15,0 0-5 0,0 0 7 0,0 0-7 16,0-7-5-16,0 7-1 0,0 0-10 0,-3-4 3 0,3 4 2 15,0 0-6-15,0 0-1 0,0 0-6 0,0 0 0 16,0 0 0-16,0 0-2 0,0 0-3 0,0 0-1 16,0 0-1-16,0 0-1 0,0 0-6 0,0 0 0 15,0 0-4-15,0 0 3 0,0 0-4 0,0 0 2 16,0 0-1-16,0 0-2 0,0 13-6 0,0-10-1 16,0-3 5-16,-1 9 6 0,1-4-1 0,0-1-1 15,0 0 3-15,-1 1 0 0,1-1 3 0,-3 1 6 16,3 1-1-16,0 0 0 0,0 1-1 0,0-2 2 0,-1 4-2 15,1-4 5-15,0 2-3 0,0 1-18 16,-3 0 5-16,3-1-4 0,0 3 0 0,0-3 2 0,-1 1-2 16,-2-2-2-16,3 5 3 0,-1-4-1 0,1 0 0 15,-1 0-3-15,1 0 3 0,-3-2-1 16,3 1 3-16,-4 0-5 0,4-1-2 0,-1-2 1 0,1 0-2 16,0 1 3-16,0-4 0 0,-3 7-2 0,3-7 2 15,-2 3 1-15,2-3 1 0,0 0-1 0,0 4-6 16,0-4-8-16,0 0-13 0,0 0-16 0,0 0-20 15,0 0-18-15,5 3-21 0,-5-3-20 0,0 0-33 16,0 0-128-16,0 0-300 0,13-3 133 0</inkml:trace>
  <inkml:trace contextRef="#ctx0" brushRef="#br0" timeOffset="-81720.8">20315 14650 90 0,'0'0'123'0,"0"0"-7"0,0 0-5 0,0 0-5 16,0 0-6-16,0 0 0 0,0 0-9 0,0 0 0 15,0 0-9-15,0 0-5 0,0 0-6 0,0 0-10 0,0 0-2 16,0 0-9-16,0 0-1 0,0 0-3 0,0 0-5 16,0 0-2-16,0 0-11 0,-8 1 0 0,8-1-2 15,0 0-4-15,0 0-3 0,0 0 1 0,0 0-1 16,0 0 2-16,0 0-9 0,0 0 4 0,-7-1 0 15,7 1-3-15,0 0 3 0,0 0-5 0,0 0 6 16,0 0-5-16,0 0 2 0,0 0-1 0,0 0 2 16,0 0 0-16,0 0 10 0,0 0 4 0,0 0 1 0,0 0 1 15,0-5 3-15,0 5-7 0,0 0-3 0,0 0-3 16,0-7-1-16,0 7 0 0,0 0 0 16,5-5-4-16,-2 2-4 0,2 3-2 0,-5 0 4 0,9-2-10 15,-4 2 6-15,2-2-6 0,0 1 4 0,-7 1-4 16,14 3 1-16,-10-2 3 0,1 0-5 0,-1 2 3 15,1 0-1-15,-1-1-5 0,0 1 0 0,1 1-5 16,-4-2 3-16,3 3-1 0,-3 0 0 0,2-3-3 0,-2 3 3 16,-1 0-1-16,0-5 1 0,-4 7 1 15,3-4-4-15,-3 1 2 0,-1-1 3 0,0 1-2 16,1-1 0-16,-1 0-1 0,0 1 1 0,-1-2 2 0,-1 0-1 16,2-1 1-16,3 2-3 0,-4 0 1 0,1 1 4 15,-2-1-5-15,0-1 3 0,7-2 1 0,-7 2-1 16,4-1-1-16,-1 1 3 0,0 0-2 0,4-2-2 15,-8 4 6-15,6-3-4 0,-2 1-6 0,4-2 0 16,0 0 7-16,-6 2-2 0,6-2-2 0,0 0 6 16,0 0-1-16,0 0 4 0,0 0-3 0,0 0 4 15,0 0 0-15,0 0-4 0,0 0-2 0,0 0 6 16,0 0-6-16,0 0 3 0,0 0-1 0,0 0-2 16,20-3-2-16,-20 3 4 0,8 3-5 0,-8-3 3 0,7 0 1 15,0 1 1-15,-2 1 1 0,0-1-4 0,-1 1 2 16,1 1-3-16,-1 1 0 0,0-2-1 0,2 1 2 15,-2 0-2-15,1-1-5 0,-1 1 1 0,1-1-2 16,-1 0 0-16,1 1-1 0,-5-3 4 0,5 4-4 16,-1-3 3-16,-4-1 0 0,1 4 0 0,-1-4 4 15,3 2-1-15,-3-2 0 0,1 6 3 0,-1-6-7 16,-5 4 5-16,4-1 5 0,-2-1-2 0,3-2 4 16,-5 6-2-16,3-2 3 0,-1-1 2 0,-2-2 0 0,1 2 1 15,4-3 4-15,-9 4-1 0,5-2 4 16,-2 1-2-16,-2-2 1 0,3 1-3 0,-4-2 5 0,4 1 0 15,5-1-3-15,-15 0 1 0,8 0-3 0,1 0-2 16,-3-1-14-16,9 1 1 0,-9-2 2 0,4 1-1 16,5 1 3-16,-9 0-4 0,9 0-2 0,-5-2-9 15,5 2-17-15,0 0-18 0,-6-1-35 0,6 1-30 16,0 0-33-16,0 0-152 0,10-9-324 0,3 7 143 16</inkml:trace>
  <inkml:trace contextRef="#ctx0" brushRef="#br0" timeOffset="-80900.79">20512 14679 71 0,'0'0'87'0,"0"0"0"0,0 0 9 0,0 0-10 16,0 0 2-16,0 0 1 0,0 0-1 15,-1-4-8-15,1 4-10 0,0 0-1 0,0 0-3 0,0 0-7 16,-2-4-2-16,2 4-3 0,0 0-4 0,0 0-6 15,0 0-3-15,-7-3-4 0,7 3 1 0,0 0-14 16,0 0 0-16,0 0-3 0,0 0-2 0,0 0 3 16,-2-2 3-16,2 2 2 0,0 0-2 0,0 0 2 15,0 0 2-15,0 0-2 0,0 0 3 0,0 0-2 16,0-4-1-16,0 4-3 0,0 0-5 0,0 0 0 16,0 0-1-16,0 0-1 0,0 0-1 0,0 0-4 15,0 0-1-15,18 2-1 0,-18-2 0 0,9 2-1 0,-3 0-3 16,0-1 2-16,-1 2-2 0,3 0-2 0,-3-2-3 15,-1 2 3-15,2 1-2 0,-2-1-1 0,-3 0-1 16,2 1-3-16,1-2 6 0,-3 3-2 0,2-1 1 16,-3-4-4-16,-3 4 1 0,-1 3 4 0,0-3-2 15,2-1 0-15,-6 0-1 0,5 3 3 0,-4-3-2 16,1 2-2-16,-1-2-2 0,0 2 4 0,-2-1-2 16,2-1 3-16,-2 4-3 0,-2-4 1 0,2 2-3 0,2-3 5 15,0 3-2-15,2-3 0 0,0 0-2 16,0 1 1-16,1 0-1 0,4-3 2 0,-7 4-2 15,2-3 1-15,5-1 4 0,-4 2-3 0,4-2 2 16,-2 2 1-16,2-2-1 0,0 0 2 0,0 0 1 0,0 0 1 16,0 0-3-16,0 0-2 0,20 0 1 0,-20 0 1 15,12-3-5-15,-6 2 11 0,3 2-6 0,-1-1-3 16,0 0-2-16,0 0 0 0,1 1 0 0,-2 1 0 16,-1-2 4-16,2 2-1 0,-1-2 0 0,1 3-1 15,-3-2 1-15,3 1 3 0,-2 0-7 0,-2 1 0 16,1-2 2-16,0 2-2 0,-1-1 2 0,0 0-2 0,1 0 0 15,-4 2-2-15,2-1 0 0,-3-3 1 16,1 5 4-16,-1-1 0 0,3-1 4 0,-3-3-5 16,-3 9 0-16,2-3-2 0,-2-3 0 0,-3 3 0 0,5 0 6 15,-3-3-3-15,0 0-2 0,0 3 5 0,-1-2 3 16,1 0 9-16,0-1 2 0,-2-1 1 16,-2 2 5-16,1 0 3 0,2-2 1 0,-3 0 5 0,0-2-2 15,2 3-2-15,6-3-2 0,-12 0-5 0,5 0 2 16,7 0-3-16,-9 1-5 0,4-1-8 0,5 0-30 15,0 0-30-15,-9-1-44 0,9 1-60 0,-4-5-164 16,4 2-346-16,0 3 153 0</inkml:trace>
  <inkml:trace contextRef="#ctx0" brushRef="#br0" timeOffset="-79466.8">22777 15944 11 0,'0'0'75'16,"-8"1"4"-16,4 1-7 0,4-2-7 0,-5 2-16 0,5-2 5 16,-9 3 2-16,9-3-11 0,-6 0 5 0,6 0 15 15,-8 2-9-15,8-2 7 0,-9 0-9 0,0 0 1 16,9 0-6-16,-10 0-7 0,4 0 4 0,6 0-2 0,-13-2-7 15,8 0-8-15,5 2 3 0,-8 0-3 16,8 0-5-16,0 0 2 0,0 0-3 0,-8 0-5 16,8 0 3-16,0 0-4 0,0 0 6 0,0 0 8 0,0 0 5 15,0 0-5-15,0 0 6 0,0 0-4 0,0 0 1 16,21 4 4-16,-15-3-11 0,-6-1 1 0,9 1-2 16,0 0-1-16,1 2-5 0,-1-3-2 0,-1 0-5 15,1 1 2-15,0-1 2 0,1 0-4 0,-2 1-5 16,3-1 4-16,2 1-2 0,2 1-4 0,-2-1 3 15,2 2-1-15,3-3 9 0,2 0-8 0,-1 0-1 16,1 3 5-16,3 1-3 0,-5-2 1 0,4-1-3 16,-2 1-7-16,3-2 18 0,-1 2 2 0,6 1 3 15,-6-3-1-15,-1 4-6 0,0-3-3 0,3 2 8 16,-5-3-5-16,2 1 6 0,-2-1-1 0,0 0 7 16,-1 0 4-16,1 0-2 0,-2 3-2 0,1-3-7 15,-7 0 7-15,3 0-7 0,-3-3-3 0,-1 3 1 16,1 0-2-16,-2 3 0 0,1-3-3 0,-2 2-3 15,0-2-3-15,-3 0-1 0,-5 0 1 0,10 0 3 16,-10 0-7-16,0 0 1 0,5 0-10 0,-5 0-5 0,0 0 0 16,0 0-5-16,0 0-11 0,0 0-5 0,0 0-16 15,0 0-16-15,-15 8-11 0,7-6-21 0,3-1-17 16,-3 0-26-16,-2-1-35 0,1 0-103 0,-2 0-295 16,3 3 130-16</inkml:trace>
  <inkml:trace contextRef="#ctx0" brushRef="#br0" timeOffset="-78956.8">22761 16038 3 0,'-5'0'92'0,"5"0"-12"0,-10 3-3 0,10-3-8 16,0 0-10-16,-9 0 3 0,9 0-9 0,-1 4 2 15,-3-3-1-15,4-1-2 0,0 0-7 0,-4 3 4 16,4-3-4-16,0 0-1 0,-5 1-8 0,5-1-9 16,0 0 12-16,-9 1 6 0,9-1-11 0,-5 2 0 15,5-2-4-15,-8 2 1 0,8-2-6 0,-5 1-3 16,5-1 3-16,0 0 12 0,-7 0-11 0,7 0 5 15,0 0 8-15,0 0 0 0,0 0-2 0,0 0 0 16,0 0 2-16,0 0-7 0,0 0 5 0,0 0-5 16,20 2-3-16,-11-2 2 0,2 0-6 0,2 0 2 15,6 1-4-15,3-1-3 0,-4 3 6 0,13 0-5 16,-2-2-4-16,2 3 4 0,0-1-3 0,0-1 0 16,3 3 5-16,-5-4 1 0,-1 3 6 0,-1-1 0 0,-5 0-5 15,-2-2 2-15,-2 4 0 0,-3-3-4 16,-2-1 5-16,0-1 0 0,2 2 4 0,-6 0 1 15,-1-2-1-15,-2 0 2 0,2 0 1 0,-3 1-1 0,-5-1-2 16,9 1-2-16,-3-1-2 0,-6 0-3 0,0 0-1 16,4-2 0-16,-4 2-7 0,0 0-2 0,0 0-5 15,0 0-4-15,9 0-15 0,-9 0-16 0,0 0-19 16,0 0-21-16,0 0-18 0,0 0-24 0,0 0-29 16,5-2-51-16,-5 2-125 0,3-4-337 0,-1 0 149 15</inkml:trace>
  <inkml:trace contextRef="#ctx0" brushRef="#br0" timeOffset="-77604.8">23708 15144 94 0,'0'0'100'16,"0"0"1"-16,0 0-1 0,0 0-1 0,0 0-8 16,0 0 0-16,0 0-1 0,0 0-6 0,0 0-2 15,0 0-5-15,0 0-4 0,0 0-9 0,0 0-2 16,0 0-7-16,0 0-4 0,0 0 0 0,0 0 1 16,0 0-1-16,0 0-5 0,-5 1-5 0,5-1 4 15,0 0-8-15,0 0-6 0,0 0 0 0,0 0-2 0,0 0-2 16,0 0-2-16,0 0 3 0,0 0-2 0,0 0 0 15,0 0 3-15,0 0-3 0,0 0 2 16,0 0-3-16,0 0-1 0,0 0-1 0,0 0-5 0,0 0-2 16,0 0 1-16,0 0-4 0,0 0 0 0,0 0-2 15,16-1-2-15,-9 2-4 0,-2 0 1 16,0 0 2-16,3 2-4 0,-1 0 0 0,3 2 2 0,-1-2 0 16,-2 2-1-16,2 4-3 0,-2-8 3 0,2 5-1 15,-3-1-2-15,-1 1-3 0,0-2 1 0,-1 1 3 16,0 0-4-16,-3 0 0 0,-1 2 2 0,0-3 0 15,-4 1-1-15,4 0 5 0,-5 2-1 0,-4-2 0 16,4 0-5-16,-4-1 2 0,0 1-1 0,-3 1 2 0,3-2 1 16,-5-1-4-16,-1 1 1 0,3-1 2 0,-1 0-5 15,1-1 3-15,0 1 2 0,3-2-2 0,2 2 2 16,1-3-1-16,0 3-2 0,-1-3 0 0,7 0-1 16,-9 2 1-16,9-2 2 0,-4 1 0 0,4-1 1 15,0 0 0-15,-5 1-2 0,5-1 2 0,0 0 0 16,0 0 1-16,0 0-2 0,0 0 2 0,0 0-2 15,17 6 1-15,-9-5-1 0,-1 2 2 0,2-2-3 16,0 3 2-16,-1-3 0 0,3 3-3 0,-2-2 6 16,-2 3-6-16,3-4 1 0,-3 2 0 0,5 0 3 15,-2-1-1-15,-3 1-3 0,0 1 3 0,2-2-2 0,-1 2 0 16,-2-1 3-16,-2 1-5 0,3-1 4 0,-1 1-3 16,0 0 4-16,-1 0-4 0,0 1-3 0,-1-1 1 15,0 1 3-15,0 0-1 0,2 0-4 0,-2 2 0 16,0-3 4-16,-3 1-1 0,2-1-1 0,-2 3-1 15,-1-3 3-15,0 1-3 0,0-1 2 0,-1 1 2 16,-2 0 0-16,2-3-1 0,-2 1 2 0,2 2-3 16,0-3 1-16,-2 4-1 0,-3-3 2 0,4-2-1 15,-4 2-1-15,1 1 2 0,4-1 2 0,-6-2 1 16,4 2 3-16,-4-2 2 0,2 0 1 0,-2-1 0 16,1 2-1-16,-2-1 0 0,8-1 9 0,-16-2-3 15,7 1-1-15,-2 1 1 0,2-1 2 0,1 1-2 0,-2-3 2 16,0 1 0-16,-1 0-1 0,3 1-4 0,1-1 1 15,2 1-1-15,0 0 0 0,5 1 0 0,-9-3 1 16,5 2-2-16,4 1-2 0,0 0 1 0,-6-1 0 16,6 1-11-16,-4-2-26 0,4 2-25 0,-3-6-22 15,3 4-26-15,0 2-31 0,3-7-27 0,-2 2-163 16,3 2-347-16,0-2 154 0</inkml:trace>
  <inkml:trace contextRef="#ctx0" brushRef="#br0" timeOffset="-76990.8">23984 15194 4 0,'0'0'140'15,"0"0"-8"-15,0 0-9 0,0 0-6 0,0 0-11 16,0 0-4-16,0 0-3 0,0 0-10 0,0 0-4 16,0 0-8-16,0 0-5 0,0 0-2 0,0 0-3 0,0 0-7 15,0 0-6-15,0 0-3 0,0 0-7 16,0 0-6-16,0 0 0 0,0 5-1 0,0-5 2 0,0 5-5 15,0-1 1-15,-1 0 0 0,0 3-1 0,-2-2-2 16,1 3 1-16,-1 0 0 0,-1 0-2 0,2 1-2 16,-2-1-1-16,1 3-3 0,1-1-5 0,-1-1 2 15,1 1 1-15,0-1-6 0,0 2-2 0,1-3 0 16,1 1 0-16,-2-1-1 0,0 2-3 0,2-1 1 16,1-3 0-16,-1 2-1 0,1-3 2 0,1 2-5 15,-1 1 3-15,3 1-2 0,0-2 2 0,-1 0-1 16,1-1-3-16,4 3-2 0,-4-4 2 0,2 3-2 15,1-1 1-15,-2-2-2 0,2 1-3 0,-4-2 0 16,-1 2 0-16,2-2 0 0,0 0 0 0,-4-1 3 16,3-2 0-16,-1 2 0 0,-2-3-3 0,0 5 2 15,0 0 0-15,0-5 3 0,0 5-1 0,-2-4 1 16,0 2-3-16,2 2 1 0,0 1 3 0,-1-3-1 0,1 3-4 16,0-2-1-16,0-4 4 0,-3 5 1 0,3 0-3 15,0-5 1-15,-1 5-2 0,1-1-1 0,0-4 0 16,-4 3 2-16,4-3 2 0,-7 0 0 0,7 0 2 15,-9 0-3-15,9 0-8 0,-12-3 9 0,6 3 0 16,6 0 0-16,-9-1-12 0,5-2-20 0,4 3-25 16,-6-3-13-16,3 1-33 0,3 2-30 0,1-5-32 15,-1 5-150-15,4-9-337 0,-1 3 149 0</inkml:trace>
  <inkml:trace contextRef="#ctx0" brushRef="#br0" timeOffset="-76735.8">23975 15312 108 0,'4'-3'162'0,"1"2"-4"0,2-2-9 16,2 3-7-16,2-1 3 0,0-1-5 0,1 1-10 15,2 0-14-15,4-1-7 0,-4 2-12 0,0 0-5 16,3 0-11-16,-3 2-8 0,-4-2-7 0,1 1-5 15,0-1-9-15,-1 0-2 0,-1 0-9 0,-1 3-12 16,-1-3-16-16,1 1-19 0,-1 2-22 0,-1-2-19 16,0 2-14-16,-1-2-13 0,-1 0-21 0,1 0-17 15,-5-1-41-15,9 1-87 0,-9-1-260 0,7-2 115 0</inkml:trace>
  <inkml:trace contextRef="#ctx0" brushRef="#br0" timeOffset="-75555.8">24210 14997 87 0,'-6'-4'91'0,"1"-1"-10"15,-3-3-8-15,1 2-3 0,-2-1-1 0,-1-1-6 16,-1 3-5-16,-1-2 1 0,1 2-8 0,-4 0-1 15,5-2-8-15,-3 3 0 0,0-1 2 0,-2 0 3 16,-6-2-2-16,6 2-7 0,-3 1-5 0,2 2 5 16,3-4 1-16,0 5-2 0,-1 0-3 0,0-2 0 15,-4 3 2-15,1 0-2 0,-2 0 2 0,4 0-2 16,2 0-5-16,-8 0 1 0,2 3-4 0,0-3 5 16,0 2-4-16,1-2-1 0,0 6 6 0,2-4-5 15,-2 2 3-15,5-1 0 0,-6-1-1 0,6 2-14 0,-1-2 17 16,0 1 1-16,-4 2-2 0,1 0 1 0,4 0-2 15,-4 0 1-15,2 2 0 0,4-2-3 16,-4-1-4-16,3 1 0 0,0-1 0 0,2 4-2 0,-2-3-3 16,1 2-5-16,0 1 6 0,1-3-1 0,-1 3-5 15,0-1 3-15,2 2 2 0,-1-3-2 16,-3 4 1-16,3-2 1 0,-3 2 7 0,3-2-1 0,0-1-1 16,1 0-2-16,1 3-3 0,-1-4 1 0,-2 2-2 15,5 1 0-15,-4-1-4 0,2 1 0 0,1 0 5 16,0 1-5-16,1-2 4 0,1 3 0 0,-2 0-5 15,2 0 1-15,-1-3 1 0,0 2-5 0,1 2 2 16,1-2-2-16,-2 1-1 0,2 2 0 0,0-4 0 0,0 4 1 16,3-3-1-16,-3-1 2 0,3-2-5 0,-2 3 2 15,3-2 3-15,-5 2-3 0,5 0 4 16,0 1-1-16,0-4-2 0,4 2-1 0,-3 3 0 0,3-1 0 16,-1-6 2-16,-1 6-4 0,2-1-1 0,1 2 2 15,-1-2-3-15,4 1 2 0,-6 2 0 0,5-5-1 16,-1 3-2-16,0 2 2 0,2-4-4 0,-2 3 2 15,3 1-3-15,-3-1 2 0,4-3 1 0,-4 1-1 16,2 1 0-16,1-1 0 0,2 0-2 0,-2-2 5 16,0 2-3-16,5 0-1 0,-1 1 3 0,2-2-5 15,-2 0 4-15,2 0 0 0,-3 0 0 0,2-4-1 16,4 5 1-16,0-3-2 0,-2 2 0 0,1-1 3 16,-2 0-1-16,3-1-3 0,0-1-3 0,-1 0 8 0,3 1-4 15,-2 0 0-15,-3-1-1 0,2 1-1 16,5 0 0-16,-2-1 0 0,-1-1 2 0,0-1-3 15,2 1 4-15,-2 1 0 0,2 0 1 0,0-4-1 16,-3 5-3-16,1-4 1 0,3 2-1 0,-4-3 2 0,4 2-1 16,-2-1 3-16,1 1-3 0,0 0 1 15,7-2 1-15,-6 0-4 0,-3-2 5 0,-1 2-4 0,5-2 3 16,-5 3-1-16,4-3 3 0,-4 2-1 0,0-2-2 16,2 0 1-16,-1-2 4 0,0-1 0 0,-6 3 6 15,6-2-3-15,-1 2 4 0,-4-2 1 0,4 0-3 16,0-2-2-16,4 0-1 0,-5 0 5 0,3 1-3 15,0-4-2-15,-2 2 0 0,3-1-4 0,0-1 1 16,-3-3 2-16,8-3 2 0,-7 3-3 0,3-6 1 16,-4-1-2-16,-2 4-1 0,-3-1 1 0,5-7-1 15,-7 4-1-15,-2-1 0 0,3-4 0 0,-5 3 0 16,1 1 0-16,-2-4 0 0,-2 2 1 0,-3-1 8 16,2 3-3-16,-3-1 3 0,0-1 3 0,0-3 6 15,-4 3-4-15,2 2 3 0,0-1-2 0,-1 1 1 16,0 0-3-16,-3 0-1 0,1-2-1 0,-2 3 3 0,3 1-4 15,-3-1 0-15,0 0-4 0,-3 0 3 16,2 0-4-16,-3 0-1 0,-2-5-2 0,-3 1 0 16,0 1 1-16,0-1-1 0,-4 0 1 0,1 0-6 0,-4 0 3 15,0 1 3-15,-1-2-4 0,-3 3 0 16,-1-1 0-16,-5 3-5 0,1-1-3 0,-17 1-14 0,13 2-10 16,-15 2-10-16,-1 4-16 0,-2 2-21 0,-1 5-31 15,-1 0-31-15,-5 6-26 0,-2 3-48 0,1 0-203 16,-28 6-451-16,30 1 200 0</inkml:trace>
  <inkml:trace contextRef="#ctx0" brushRef="#br0" timeOffset="-67327.79">25051 11792 68 0,'0'0'83'0,"0"0"-1"0,-3-2-9 0,3 2-9 15,0 0-11-15,0 0 1 0,0 0-5 0,0 0-10 16,0 0 9-16,0 0 0 0,0 0 9 0,0 0-1 16,0 0 2-16,0 0 2 0,0 0 0 0,0 0-3 15,0 0-8-15,0 0 7 0,0 0-8 0,0 0-1 16,0 0-1-16,0 0-6 0,0 0-8 0,0 0-1 15,0 0-2-15,0 0-3 0,0 0-1 0,6-7-1 16,-6 7-1-16,0 0 4 0,0 0-2 0,0 0-6 0,0 0 3 16,0 0-1-16,-4-3 5 0,4 3-2 0,0 0 10 15,0 0-4-15,-4-5 4 0,4 5 7 0,-2-2-6 16,2 2 5-16,0 0-1 0,-5-2-4 0,5 2-4 16,0 0-2-16,-4-3 1 0,4 3-6 0,-3-3-2 15,3 3 0-15,0 0-7 0,-5-2 0 0,5 2-1 16,-5-4-2-16,5 4-3 0,-5-3 1 0,5 3-1 15,-7-2-6-15,7 2 5 0,-7 0 0 0,1-1-4 0,6 1 2 16,-12 0-1-16,4 0-2 0,-2 1-3 0,4-1 5 16,-2 1-2-16,-4 1 0 0,2 0 0 0,0 2-1 15,-2-2-1-15,1 1-1 0,2 0 2 0,-4 0-4 16,6 3 2-16,-4-1-2 0,2 0 0 0,-1 1 3 16,1 0 1-16,2 1-5 0,-1 3 1 0,4-3 2 15,0 3 3-15,3-3-1 0,0 4-2 0,2-2 2 16,2 0-1-16,1 3 2 0,3-2-2 0,2 3 1 15,1 1-2-15,3 0 0 0,0-2 0 0,1-2 2 16,-1 2-1-16,3 2 2 0,-3-4 1 0,0 2-4 16,-3-3 1-16,-1-1-2 0,-1 1 2 0,-2-1-1 0,3 1-2 15,-4-1-1-15,-1 1 3 0,-1-2-4 0,-2 1 6 16,0-2-3-16,-1 1 6 0,-1 0 3 16,0 0-3-16,1 0 0 0,-3-1 5 0,2 0 7 0,-2 2 1 15,-1-3 1-15,2 2 0 0,-1-2-4 0,-2-1 4 16,1 1-2-16,-1 0 0 0,1 2 0 0,-2-4 0 15,2 1-1-15,-5-2 2 0,1 3-1 0,3-2 5 16,-4-1-2-16,-1-1 2 0,1 1 0 0,-2 1 2 16,1-2-2-16,3 2-1 0,-3-3-5 0,3 2 1 0,0-1-6 15,0 0 5-15,2 2-10 0,0-2-12 16,0 0-22-16,5-1-25 0,-9 3-27 0,5-1-23 0,4-2-36 16,-5 1-25-16,5-1-195 0,0 0-388 0,0 0 172 15</inkml:trace>
  <inkml:trace contextRef="#ctx0" brushRef="#br0" timeOffset="-66775.8">25051 12172 27 0,'9'3'155'16,"-4"-3"-11"-16,2 1-6 0,1-1-10 0,2 0-13 0,1 0-9 15,-1-1-10-15,3 1-6 0,0-3-12 0,1 3-7 16,-4-2-6-16,6-3-3 0,-2 2-2 0,-3-1-5 16,3 1-18-16,-2 1 14 0,4-5-6 0,-4 2-3 15,-3 1-1-15,0-3 0 0,-2 3-5 0,-2-3-2 16,1 2 1-16,-2-1-5 0,-1 1 0 0,2 0-1 15,-5 0-1-15,2-1-3 0,-2 2-2 0,0-1-4 16,-2 0-1-16,-3 1 0 0,2 1-4 0,-1-2-2 0,0 2 0 16,-3 0 0-16,3-1-2 0,-3 1-7 0,2 3 5 15,0-2 3-15,-2-1 1 0,1 3-3 0,6 0 1 16,-10-1-2-16,10 1-3 0,-11 1 2 0,5-1 2 16,0 1 0-16,-2 1 0 0,3 0 1 0,-3-2-1 15,3 3-7-15,-4 0 6 0,4 1 4 0,1-1 5 16,-2 1 1-16,-2 2-2 0,-2-1 1 0,2 1-4 15,3-1 6-15,-4 1-6 0,5-1 2 0,-2 0 1 16,0 0-5-16,3 1 0 0,-3-3 3 0,2 3-2 0,1 0-2 16,1 1-3-16,-1-2 4 0,1 0 0 0,2 3 2 15,2-4-2-15,-2 2 0 0,5 1 0 0,0-3 1 16,-1 3-9-16,5-2 5 0,1 0 2 16,-1 1 1-16,0-3-1 0,4 1-3 0,-3 0-4 0,2-2 5 15,-1 0 1-15,2 0-2 0,0 1-8 0,1-3-14 16,-1-2-14-16,-1 4-14 0,3-5-20 0,-2 3-21 15,4-2-20-15,-3-1-23 0,-4-1-51 0,3 1-138 16,0-2-342-16,-3-1 152 0</inkml:trace>
  <inkml:trace contextRef="#ctx0" brushRef="#br0" timeOffset="-66356.8">25565 11763 175 0,'0'0'194'0,"-4"-4"-17"0,4 4-20 15,0 0-9-15,0 0-18 0,0 0-9 0,0 0-13 0,0 0-8 16,-8 12-3-16,7-8-9 0,1 4-4 0,0 1-1 16,-2 1 0-16,2 2-4 0,2 0-3 0,-2 5 0 15,0-2-5-15,0 3-1 0,-2-1-3 0,0 0-5 16,1-1 9-16,-3 1-3 0,1 2-4 0,1-2-5 16,2 0-7-16,-4-1-4 0,4-3-3 0,-1 1-5 0,1-2-1 15,-2 1-4-15,0 0-6 0,2-2 0 16,-2 2-1-16,2-2-3 0,-2-1-3 0,1 2-3 0,0-3 0 15,1 2-1-15,-1-3-1 0,-1 1-1 16,2-4-4-16,0 4-1 0,2-3-3 0,-2-1-18 16,0 0-18-16,-2-1-23 0,2 1-24 0,0-1-16 0,0 0-29 15,0-4-22-15,0 0-28 0,4 1-220 0,-4-1-421 16,0 0 188-16</inkml:trace>
  <inkml:trace contextRef="#ctx0" brushRef="#br0" timeOffset="-65828.8">25952 11875 81 0,'3'-6'153'0,"-2"0"-13"0,0-2-8 16,-1 4-10-16,-1-4-13 0,0 1-5 0,-2-3-9 0,1 3-4 15,0 0 5-15,-3 0-7 0,0 3-3 16,0-3-8-16,1 2-6 0,-1 1 0 0,-1-1 1 0,-2-1-8 16,-2 4-7-16,2-1-6 0,0 2-4 0,-2-2-6 15,0 6-1-15,0-3-6 0,-3 0-7 0,4 4-5 16,0-1 2-16,-1 4-2 0,-2-2-4 0,3 4 3 15,-2-1-3-15,3 4-2 0,-2-2 1 0,1 5 5 16,0-1 2-16,0 3 3 0,3-3 0 0,1-2 8 16,-2 5 7-16,4-2-4 0,-1-3-2 0,0 4-2 15,4-1 5-15,-3 1 2 0,2 0 2 0,1-3 1 16,1 4-3-16,2-5 0 0,-2 4-5 0,4 1 7 0,-2-3-4 16,1-1-2-16,1 2-3 0,2 0-1 15,-3-2-3-15,0-3-5 0,3 5-3 0,-4-1-2 0,1-2-1 16,2-2-2-16,-2 2-1 0,0 0 0 0,-3 0-7 15,2-1 3-15,-3 0 0 0,1-4-8 0,-1 6 7 16,-1-3-3-16,-2 1 1 0,2 0-4 0,-1-3 0 16,0 2-1-16,1-1-1 0,-3 1 1 0,1-3-1 15,1-3-7-15,0 3-15 0,-1-1-18 0,3-2-15 16,-2 0-18-16,0 1-19 0,2-5-13 0,-2 5-13 16,2-5-30-16,-4 1-30 0,4-1-223 0,0 0-431 0,-11-7 191 15</inkml:trace>
  <inkml:trace contextRef="#ctx0" brushRef="#br0" timeOffset="-65624.8">25642 12129 181 0,'5'-3'201'0,"6"0"-11"0,2-1-17 15,6 0-15-15,11 1-10 0,0 1-19 0,2 2-14 0,3 0-8 16,2-1-10-16,-4 6-27 0,0-4-46 16,-1 1-51-16,-4 0-52 0,-6 0-170 0,-3-2-268 0,-2 0 120 15</inkml:trace>
  <inkml:trace contextRef="#ctx0" brushRef="#br0" timeOffset="-64526.8">26748 11896 31 0,'-6'-2'170'0,"6"2"-13"15,-12 0-16-15,12 0-15 0,-10 0-12 0,10 0-6 0,-6 3-18 16,6-3-1-16,-8 1-3 0,3-1-1 0,-1 3 0 16,-1 0 0-16,1-2-5 0,-2 3 2 0,-1-2-7 15,3 2-4-15,-6-1 2 0,5 1-5 0,-1 0 0 16,0 5-9-16,1-6-6 0,0 6 0 0,2-3-8 16,-2 3-2-16,3-1-4 0,1 1-3 0,1 0-3 0,2 1-3 15,3 0-2-15,1 0-6 0,3-1 1 16,1 1-3-16,2 4-2 0,1-4-3 0,-1 0-1 15,-2-1-3-15,-2-1-4 0,2 2-1 0,1 0-3 16,-7-4 2-16,2 0-4 0,-1 0 0 0,1 2 0 0,-4-4 1 16,2 1-1-16,-2 0 4 0,-1 1 0 0,-3-5-2 15,3 6 6-15,-3-2 2 0,0-2 1 0,0-1 10 16,-2 1 3-16,2-2 2 0,-4 2-1 0,3-1-3 16,-2 1 1-16,-1-2-3 0,0-1-1 0,-1 1-1 15,2 0-4-15,-2 1 1 0,0-2-4 0,1 0-2 16,1 0-8-16,7 0-20 0,-13 0-20 0,8 0-26 15,5 0-28-15,-8 0-36 0,8 0-48 0,-6-4-198 16,6 0-406-16,1-2 180 0</inkml:trace>
  <inkml:trace contextRef="#ctx0" brushRef="#br0" timeOffset="-64160.8">26854 11713 14 0,'0'0'194'0,"4"-8"-9"0,-4 8-5 0,0 0-19 16,0 0 0-16,10 9-10 0,-6-4-14 0,0 3 5 0,2 2-10 15,-2 1-6-15,1 4-10 0,-1 2 7 0,3-1-5 16,-5 2-7-16,2 1-2 0,-4 0-6 0,0 1-1 16,0 4-4-16,0-5-5 0,-1-1-8 0,-2 0-6 15,1 1-5-15,-2-1-7 0,0-1-12 0,0 0 2 16,0 0-9-16,0-1 1 0,0 0-6 0,2-1-2 0,-2-4-5 16,0 1-5-16,3-1-1 0,1-1-4 15,0 3-11-15,0-2-13 0,0-5-21 0,0 6-18 0,0-8-22 16,1 2-26-16,3-1-28 0,-1 0-37 0,-2-5-41 15,5 4-249-15,-6-4-477 0,0 0 210 16</inkml:trace>
  <inkml:trace contextRef="#ctx0" brushRef="#br0" timeOffset="-63961.8">26779 12031 89 0,'-1'-6'226'0,"1"3"-16"15,1-4-20-15,2 4-20 0,0-1-14 0,8 1-17 16,0 1-11-16,8-1-15 0,-3 1-12 0,4 1-7 0,0 1-14 16,1 1-8-16,-1 1-27 0,1 1-22 0,-3-1-19 15,1 1-16-15,-1-1-19 0,-4 1-15 0,1-2-13 16,-5 0-21-16,3 1-20 0,-4-1-10 0,1-2-124 16,-1-1-253-16,-4 1 112 0</inkml:trace>
  <inkml:trace contextRef="#ctx0" brushRef="#br0" timeOffset="-63528.8">27129 11950 5 0,'0'0'142'0,"0"0"-5"0,0 0-13 15,0 0-8-15,0 0-4 0,0 0-7 0,0 0-7 0,0 0 0 16,0 0-5-16,0 0-1 0,0 0-10 0,0 0-3 16,0 0-6-16,0 0-6 0,0 0 0 15,0 0-2-15,8 12-1 0,-8-12-10 0,-3 4 11 0,3-4-4 16,-1 9-2-16,0-5-8 0,1 3 5 0,-3-2-10 15,-1 2 3-15,4 0 0 0,-1 0 1 0,-5 3-8 16,3-2 2-16,-1 3-2 0,-1-1-4 0,1 0-3 16,0-2-2-16,0 1-5 0,1-1-1 0,0-1-6 0,3 1-2 15,0-2 4-15,0-1 1 0,0-1-8 0,0 1 4 16,3 0-3-16,0-1-1 0,1-2-1 16,4 2 0-16,-3-4-1 0,4 0-4 0,3 0 1 0,-1 0-4 15,2-2-9-15,0 0 0 0,-2-1-7 0,2 0-1 16,4 0-1-16,-5 0-2 0,-1-2 2 0,1 4 1 15,-1-4-2-15,-4 4 1 0,-2-3 4 0,1 3-3 16,1 1 1-16,-2-1-2 0,-5 1-6 0,0 0 9 16,11 1 1-16,-11-1 2 0,7 1 1 0,-2 2-1 0,-5-3 0 15,4 7 0-15,-3-4 4 0,3 1-4 16,0 1 1-16,-3-2 3 0,3 2-1 0,0-2 1 0,1 1 0 16,-1-2 3-16,-3 5-1 0,4-3-3 15,-1-3 2-15,1 4 2 0,-1-3-7 0,1 0-12 16,0 1-10-16,-1-2-14 0,0 1-17 0,-4-2-14 0,9 1-26 15,-3-2-23-15,-6 1-40 0,12-5-153 0,-6 2-339 16,1-1 150-16</inkml:trace>
  <inkml:trace contextRef="#ctx0" brushRef="#br0" timeOffset="-62975.8">27566 11997 107 0,'-4'1'143'16,"4"-1"-7"-16,-9 7-2 0,3-4-10 0,-2 4-11 0,3-1 1 15,1-2-14-15,-1 5 10 0,1-1-1 0,-4-2-9 16,5 1-8-16,-3 2 1 0,0-1-5 0,1 0-1 16,1-2 3-16,-1 1-9 0,2 1-9 0,-1 0-5 15,2-2-5-15,1 0-11 0,1-1-4 0,-1-1-1 16,1 3-2-16,1-3-5 0,2 1-12 0,-1 0 6 15,2-1-4-15,2-1-6 0,0-1-9 0,3-2-13 16,0 2-15-16,3-2-7 0,2-2-9 0,-1 0 2 0,0-1-2 16,5 1 7-16,-5-5 0 0,4 0 2 0,-5 2 3 15,3-7-4-15,-1 0 4 0,-2 0 4 16,1-1 0-16,-4 0-1 0,-2-3 5 0,1 1-7 0,-4-1 3 16,-2-1 8-16,-2 2 0 0,0-2-4 0,0 3 7 15,0-1 0-15,-2 3-1 0,0-5 5 0,-4 5 2 16,4 2 10-16,-2 0 2 0,0 1 0 0,1 1 4 15,-4-1 0-15,1 3 2 0,1-2 3 0,0 1 7 16,3 2 3-16,-2-3-8 0,0 4 7 0,-1 0-5 16,2-2 3-16,-1 3 2 0,0-1-4 0,1 1-3 15,0 1-1-15,3 2-7 0,-6-3-2 0,6 3 0 0,0 0 2 16,-8 5 1-16,3-3-6 0,1 4 6 16,-1 3 11-16,0 2 9 0,1-1-5 0,-2 5 6 0,1 5-4 15,1-4 9-15,-2 0-5 0,2 1-3 0,-3 0-2 16,6 0-3-16,-3 0-4 0,4 1 0 0,3-1-2 15,-3-5-4-15,1 5-2 0,0-2 0 0,3-1-6 16,1-2 3-16,3 1-1 0,-2-2-2 0,2 4 1 16,0-5-4-16,3-1-11 0,-2 1-18 0,1-3-20 15,3 0-28-15,-1 2-32 0,-1-5-33 0,3 0-44 0,0-2-264 16,0-1-475-16,-5-2 211 0</inkml:trace>
  <inkml:trace contextRef="#ctx0" brushRef="#br0" timeOffset="-62417.8">27833 12091 132 0,'-2'3'183'0,"2"-3"-14"0,0 0-12 16,-2 4-18-16,2-4-10 0,0 0-12 0,2 6-3 15,-2-6-7-15,1 8-10 0,-2-4-11 0,1 0-6 0,1-1-5 16,-2 3-4-16,1-1-2 0,1 0-5 0,-1 2-5 16,0 0-5-16,0-2-5 0,0-1-4 0,-1 1-2 15,2 0-7-15,0-2-4 0,0 1 1 0,1-2-3 16,0 2-1-16,3 0-1 0,-1-2-6 0,4-1 1 16,-2 1-1-16,1-2-5 0,-7 0-3 0,16 0-3 15,-4-2-3-15,-1 1-8 0,1-1-1 0,-1-2 0 16,1-1-5-16,-1 0 2 0,-2 0 0 0,0-5 0 15,1 5 0-15,-2-4 1 0,-3 2 1 0,3 0 3 0,-2 0-5 16,-3 2 3-16,2 0 4 0,-4 2 5 0,-1-2 4 16,4 1-3-16,-4 1-2 0,4 0-1 0,-4 3-3 15,0 0 1-15,3-3-1 0,-3 3 0 0,0 0-1 16,0 0-2-16,2 9 5 0,-2-4-3 16,0 1 1-16,0-1 0 0,0 2-1 0,5 1 2 0,-2 1-3 15,-3 3-2-15,0 0 2 0,0 0 1 0,-2 1 0 16,4 5 4-16,-4-1 3 0,-1 0 4 0,-1 1 2 15,3-1 2-15,-2 1 3 0,-2 0-3 0,2-2 5 16,1 1 2-16,-5 1-3 0,3-4 2 0,-2 1-2 16,1-3-2-16,0-3 7 0,-2 1 0 0,2 0 6 0,-5-3 8 15,5 0 1-15,-3-2 3 0,3 0 2 16,-4-2-1-16,0 0-3 0,-4-1-3 0,1 0-1 0,-1-4-4 16,-5-3-1-16,-1 2-2 0,1-2-5 0,-2-1-2 15,3-2-13-15,-1-1-27 0,0-1-31 0,0 2-52 16,-2-2-59-16,3-2-80 0,-3-4-203 0,6 3-477 15,0-3 211-15</inkml:trace>
  <inkml:trace contextRef="#ctx0" brushRef="#br0" timeOffset="-60841.79">28624 11825 64 0,'-4'-3'159'0,"4"3"-16"16,-4-1-17-16,4 1-10 0,0 0-6 0,0 0-20 15,0 13-1-15,3-9-12 0,-2 4-7 0,3-3-4 16,-3-1-2-16,3 5-3 0,0-4-5 0,0 1 3 0,1 0 2 15,-4-1 4-15,6 0-1 0,-5 0-2 0,2-3 0 16,-1 1 2-16,-1 0 11 0,1-1 4 16,-3-2 7-16,0 0 4 0,1 4-3 0,-1-4-11 0,0 0 0 15,0 0-11-15,0 0-8 0,0 0-4 0,5-9-5 16,-5 9-6-16,-2-5-2 0,2 5-4 0,-3-5-5 16,3 5-3-16,-4-6-4 0,3 3-2 0,1 3-3 15,0 0-3-15,-4-6-1 0,4 6-4 0,-1-4-2 16,1 4 2-16,0 0-4 0,0 0-3 0,0 0 0 15,0 0-1-15,-4-3-3 0,4 3 0 0,0 0 1 16,0 0-1-16,0 0 2 0,0 0-2 0,0 0 3 0,0 0-2 16,0 0 0-16,0 0-2 0,0 0 0 0,0 0 1 15,0 0-2-15,0 0-1 0,0 0 2 16,-1 13-2-16,-1-8 1 0,2 1 4 0,0-1 2 0,-2 6-4 16,-1-1 6-16,3 3-1 0,-5-2 4 0,4 5 0 15,-3 1 1-15,0 3 2 0,0-2 1 0,3-2-5 16,0 2 6-16,-3-1-2 0,0-2 3 0,0 2-6 15,2 0 1-15,-1-8-3 0,2 4 1 0,-1-3-2 16,0-1 2-16,2 1 0 0,0-3 0 0,-1 1 0 16,-2-2-2-16,3-1-1 0,-1-2 3 0,1 1-3 0,0-4 4 15,-3 6-1-15,3-6-3 0,0 0 6 0,0 4-4 16,0-4 1-16,0 0-3 0,0 0 1 0,13-7-3 16,-5 3-3-16,-2-2 0 0,3 1 3 15,0-2-1-15,1 0-2 0,-2 5 3 0,1-4-5 0,1 0 0 16,-2 3-2-16,1-1 0 0,-3-1 7 0,4 2-2 15,-3 1-4-15,-1 0 3 0,3 0-2 0,-2 1 2 16,-1 1-2-16,0 0-1 0,-6 0 0 0,14 1 2 16,-7-1-1-16,-1 1 2 0,1 2 0 0,-1-3-6 15,0 5 5-15,-2-3 2 0,1 1-1 0,-1 1-1 0,-3-1 1 16,3-1-2-16,-1 3-1 0,-2-2 0 0,1 1 3 16,1-1-3-16,-3 3 2 0,0-2 0 0,0 0 3 15,0 1-5-15,0-1 3 0,-1 3-3 0,-1-3 1 16,2 0-2-16,0-4-7 0,-2 5-5 0,1-2-5 15,1-3-6-15,0 0 2 0,1 5-1 0,-1-5 2 16,0 0-2-16,0 0-3 0,0 0 4 0,14-5-6 16,-6 2 4-16,-7-1 0 0,4 0 0 0,4-1 1 15,-4 1 3-15,3-3-2 0,-3 2 4 0,0 1 5 16,-1-1 1-16,4 0-1 0,-3 2 5 0,-1-1-3 16,-1 0 2-16,0 0-1 0,1 2 2 0,-1-1-1 0,-3 3 1 15,0 0-2-15,0 0 6 0,0 0 1 16,8 5-4-16,-8-5 4 0,-1 7 0 0,2-3-2 0,-1-4 3 15,-2 8-1-15,3-5-3 0,0 2 5 0,-1 0 2 16,2 1-1-16,-1-1 3 0,1 0-1 0,1-2 2 16,1 1 1-16,0 0-1 0,2-1 0 0,6-3 0 15,-3 3-1-15,2-2 2 0,2 0 1 0,-2-1-1 16,3 0 1-16,-1-4-6 0,1 3 3 0,-4-2-2 0,2-1-1 16,-1 0-1-16,0-1 1 0,-2 0 1 0,-2-2-1 15,0 0 0-15,-2 1 0 0,-1 0-1 0,-2 1 3 16,1-1 7-16,-2 0 2 0,-1 1 0 0,-1-2 3 15,-1 4-1-15,0-2-1 0,-1 3 0 16,-2-4 0-16,-1 5-8 0,-3-2 4 0,0 2 0 0,0 1 0 16,-4-2 0-16,0 1-3 0,3 2 1 0,-4 2-1 15,3 0-12-15,-3 0-20 0,3 1-27 0,2-1-30 16,-2 1-33-16,5-1-36 0,0 1-184 0,1-3-368 16,5-1 163-16</inkml:trace>
  <inkml:trace contextRef="#ctx0" brushRef="#br0" timeOffset="-60046.8">29208 12143 127 0,'0'0'171'16,"0"0"-11"-16,0 0-7 0,0 0-12 0,-2 5-9 16,2-5-11-16,0 0-7 0,0 0-2 0,0 0-7 0,0 0 1 15,0 0-1-15,0 0 0 0,0 0-3 0,0 0-1 16,0 0-3-16,0 0-5 0,0 0-6 0,0 0-2 16,0 0-4-16,0 0-9 0,0 0-9 15,0 0-8-15,0 0-8 0,0 0-6 0,-4 2-3 0,4-2-8 16,-2 5-3-16,4-2-1 0,0 3-2 0,-2-2-4 15,0 0 0-15,0 6-10 0,0-1 8 0,0-2 0 16,2 0-4-16,-2 1-1 0,2 2 1 0,-1 0-3 16,1-5 2-16,0 5 0 0,3-5-2 0,-1 0 0 0,-1 1-2 15,-1-1 0-15,2-1-3 0,1-1 5 0,-1 0 0 16,1-2-2-16,1 1-1 0,2-2-3 0,1-1 2 16,0 1 3-16,-1-1-5 0,-2-3-1 0,3 1 3 15,1 0 0-15,1-3-1 0,-5 1-3 0,2 1 1 16,-1 0 0-16,0-2-2 0,-2 2 1 0,1 0 2 15,-2 2-3-15,2-3-1 0,-2 3 0 0,-1 0 1 16,1-2-8-16,-4 4 3 0,3-3 2 0,-3 3 1 16,6-1-4-16,-6 1 2 0,0 0 2 0,0 0 0 15,15 3 0-15,-11-2-1 0,0 2 0 0,-1-1-1 16,3 1 0-16,-1-1 2 0,2 1-3 0,-2-3 2 16,1 3 2-16,1 0-3 0,-2 0 0 0,2 0-15 0,-1-3-1 15,-1 3-10-15,0-1-3 0,-1-1-7 16,0 1-3-16,2 2 0 0,-2 1 2 0,-3-4 1 0,3 1-2 15,-4-2 9-15,4 5 0 0,-1-4 6 0,-3-1-1 16,0 0 5-16,2 3 0 0,-2-3 10 0,0 0 4 16,4 0 11-16,-4 0 4 0,0 0 0 0,6-6 4 15,-3 3 2-15,2 0 0 0,-1-3 10 0,0 0-5 16,0 1 5-16,2-1-5 0,0 1 0 0,2-1 0 0,0 1 1 16,1-2-5-16,0 0-1 0,-3 4-3 15,2-4-2-15,4 3 1 0,-6 1-2 0,1 1-4 0,-2 1-2 16,2-1-5-16,0 2 6 0,-7 0 1 0,11 2-2 15,-4-1 0-15,-3-1 1 0,2 2-1 16,-2 1 1-16,0 1-8 0,1-1 5 0,0 1-4 0,-1-2 5 16,0 2-5-16,1-2-1 0,-1 0 1 0,-3 1 3 15,-1-3 0-15,9 1-2 0,-6 0 1 0,1 1-3 16,-4-2 6-16,10-3 0 0,-10 3-2 0,9-4 0 16,-5 1 1-16,2 1-3 0,1-2-19 0,0 0-21 15,-1 0-13-15,1 1-17 0,-1 1-23 0,6-3-30 16,-1-1-24-16,0 1-38 0,0-3-149 0,3 0-365 15,1-1 163-15</inkml:trace>
  <inkml:trace contextRef="#ctx0" brushRef="#br0" timeOffset="-59704.78">30052 12086 182 0,'0'0'193'0,"0"0"-14"0,-2-4-10 0,2 4-11 15,0 0-11-15,-6-5-11 0,6 5-11 16,0 0-9-16,-12 0-9 0,12 0-6 0,-10 1-5 15,5 1-6-15,-1-2-6 0,-1 3-5 0,1-1-7 16,-1-1-6-16,1 3-7 0,1-1-5 0,-1 2-1 0,-1 1-4 16,5 0 1-16,-2-1-3 0,1 1-7 15,1 3-1-15,0 0-3 0,2-2-6 0,0 2-3 0,3 0 0 16,1-1-2-16,1 2-3 0,1 0-3 16,3-1 1-16,-1 0-3 0,0-1 0 0,1 2-5 0,-1-2-2 15,0 3-1-15,0-4-1 0,1 3 0 0,-3-2-3 16,-1 0 0-16,0 1-2 0,2-2-1 0,-3 2-1 15,-1-4 1-15,-1 3-2 0,-1-4 2 0,-2 1-1 16,-1 5 4-16,-3-8 0 0,3 2 4 0,-2 1 7 16,-1 0-1-16,-2-2-1 0,2 0-2 0,-4-1-1 0,3 1 3 15,1-2 0-15,-2 0-3 0,1 1-1 16,1-2-7-16,-1 1-22 0,6-1-26 0,-8 2-44 16,8-2-41-16,-4 2-47 0,4-2-236 0,0 0-448 0,0 0 198 15</inkml:trace>
  <inkml:trace contextRef="#ctx0" brushRef="#br0" timeOffset="-59523.8">30218 12398 146 0,'0'6'263'0,"0"-6"-22"0,2 3-9 15,-2-3-7-15,0 0-15 0,3 5-18 16,1-2-15-16,-2-1-19 0,1 1-17 0,1 2-12 0,-2-1-42 15,-1 0-65-15,-1 2-80 0,-2-2-103 0,-5-1-173 16,-5 1-363-16,-4-1 161 0</inkml:trace>
  <inkml:trace contextRef="#ctx0" brushRef="#br0" timeOffset="-58015.8">25317 12591 162 0,'0'-4'160'16,"0"4"-8"-16,0 0-9 0,1-4-12 0,-1 4-8 0,0 0-7 15,0 0-3-15,0 0-3 0,2-4-3 0,-2 4-10 16,0 0-2-16,0 0-7 0,0 0-5 0,0 0-7 16,0 0-6-16,0 0-7 0,0 0-7 0,0 0-7 15,0 0-2-15,0 0-11 0,0 0-5 0,0 0-2 16,-16 2 4-16,9-1-11 0,-5 3-2 0,-1 1 3 0,-4-3 0 16,-6 4-9-16,-4 0 3 0,-4-3-2 0,-1 4-5 15,-2-2 2-15,0-3-1 0,-3 1 1 0,0-1-8 16,-2 0 1-16,0-1 1 0,-16 2-5 0,17-2 5 15,-14-1-1-15,12 0 1 0,-14 0-4 16,2-3 7-16,12 3-3 0,-11 2 0 0,13-2-1 0,0 0 0 16,-1-2-2-16,0 1-1 0,2 0-1 0,1 1 1 15,1 0-1-15,3-2-3 0,5 1-2 0,8 1 1 16,5-1 1-16,3 1-4 0,1-3-15 0,3 3 5 16,2 0-4-16,5 0-2 0,-10 0 0 0,10 0-1 15,-4-5 2-15,4 5 0 0,0 0-1 0,5-7 3 16,-5 7 4-16,6-2-2 0,-3-1-3 0,-3 3-13 15,4-2-12-15,-2-1-9 0,-2 3-20 0,7-4-9 0,-3 4-28 16,0-3-55-16,2 1-98 0,-1-1-286 0,1 1 127 16</inkml:trace>
  <inkml:trace contextRef="#ctx0" brushRef="#br0" timeOffset="-57244.8">24340 12492 48 0,'0'0'107'0,"7"0"-15"0,-7 0-7 16,9 0-6-16,-9 0-10 0,9 0-16 0,-9 0 17 0,7-1 2 15,-7 1-2-15,5-2 6 0,-5 2 9 0,0 0 3 16,0 0 10-16,0 0 3 0,0 0-5 0,0 0-2 15,0 0-8-15,0 0-4 0,0 0-6 0,0 0-6 16,0 0-7-16,-19-4-7 0,19 4-8 0,-11-3-6 16,6 3 0-16,0-2-10 0,5 2 4 0,-9 0-10 0,9 0 2 15,-9 2-4-15,9-2 2 0,-9 3-7 0,5-1 0 16,-1 0-4-16,-2 1-1 0,-1 3-2 16,-4 0-1-16,1-2-1 0,-6 2 2 0,1 1-2 0,-2-2-3 15,-3-1 2-15,2 2 2 0,0 1 1 0,-3-3 5 16,-6 1 5-16,8 0 3 0,-7 0-2 0,5-1 2 15,3-1 3-15,-5-1 3 0,7 1-2 0,2-2-2 16,2 2 7-16,-2-2-5 0,4 0 7 0,1-1 0 16,3 0 5-16,0 1-2 0,2 0-4 0,5-1-2 0,-13 0 0 15,13 0-7-15,-6-1 1 0,6 1-5 16,0 0-2-16,-8 0-3 0,8 0 0 0,0 0-3 0,0 0 0 16,0 0-2-16,0 0 0 0,0 0-4 15,0 0-3-15,0 0 3 0,21-1-2 0,-21 1-1 16,0 0 1-16,0 0-1 0,0 0-1 0,0 0 0 0,0 0 0 15,0 0-1-15,0 0 1 0,0 0-3 0,0 0 0 16,0 0 1-16,0 0-1 0,6 2-2 0,-6-2 2 16,0 0-2-16,3 2 0 0,-3-2 3 0,5 5-1 15,-1-1 0-15,1 1 1 0,1 2-2 0,3-2-3 16,0 6-1-16,2-6 2 0,0 3 3 0,4 2 1 16,-5 0-3-16,3-1-5 0,2 3 1 0,-7-3-2 0,1 1-1 15,1-2-1-15,-1 2 4 0,0-3 0 0,-3 2-3 16,-2-4 3-16,1 1-2 0,-1-2 4 0,0-1 2 15,0 1-1-15,-3 0 5 0,2-3-6 0,-3-1 2 16,1 3 1-16,-1-3 4 0,0 0-2 0,0 0-2 16,0 0 3-16,0 0 1 0,0 0 2 0,-10-9-1 15,6 6 1-15,0-4-4 0,0 1 2 0,3 1 1 16,-4-4-2-16,2-1 0 0,2 1 1 0,-3-1-4 16,4-2 0-16,-5 0 3 0,5 0 0 0,0-5 0 15,-2 2-1-15,2-2-3 0,0-1 1 0,2 0 0 16,-2 1 2-16,1-2-2 0,2 1 0 0,-2-1 1 15,-1 0 1-15,0 2-2 0,0 6 0 0,0-1-1 0,0 1-1 16,0 0-3-16,-1 3-18 0,1 3-23 0,0 0-36 16,0 1-32-16,1 1-30 0,-1 3-32 0,0 0-236 15,0 0-446-15,0 0 198 0</inkml:trace>
  <inkml:trace contextRef="#ctx0" brushRef="#br0" timeOffset="-40130.8">24411 14846 14 0,'0'0'81'0,"-2"-3"-5"0,2 3-8 0,0 0-2 16,0 0-5-16,0 0 6 0,0 0-6 0,0-6-1 15,0 6 1-15,0 0-4 0,0 0 7 0,-4-4-2 16,4 4-5-16,0 0 4 0,0 0-10 0,2-4-5 15,-2 4-3-15,0 0-4 0,0 0-5 0,0 0 0 16,0 0-7-16,0 0-1 0,0 0-6 0,0 0-6 16,0 0 8-16,0 0-5 0,0 0-3 0,0 0-3 15,-2-4 0-15,2 4 0 0,0 0-5 0,0 0 0 0,0 0 0 16,0 0 7-16,0 0-2 0,0 0 1 0,0 0 5 16,0 0 0-16,0 0 7 0,0 0-7 0,0 0 0 15,0 0 0-15,0 0-4 0,0 0-2 0,0 0 2 16,4-6-4-16,-2 4 2 0,1 0-1 0,-1-1-3 15,-2 3 1-15,4-5-7 0,0 1 3 0,0 2 6 16,-2-2-5-16,2 2-4 0,-1-1 1 0,-1-1 5 16,3 2-2-16,-1-1-2 0,3-1 0 0,-4 0 1 15,1 2-4-15,0-2 4 0,1 1-6 0,-1 0 6 16,1-1-2-16,0 2-1 0,0-3 1 0,-1 3-1 16,0-1 0-16,1-2-3 0,-1 3 4 0,0-1-3 0,2-3 2 15,-3 0-1-15,2 1-2 0,-4 2 1 16,6-2 2-16,-2-2-2 0,2 2 0 0,-3-2 3 15,1 0 2-15,2-3-2 0,-2 2-1 0,4-1-1 0,-3 0 0 16,2 1-2-16,-2-1 2 0,-1 0-1 0,3 1 5 16,-2-1-5-16,-1 2-2 0,4 1 4 0,0-1-2 15,0 1 1-15,-4 0 5 0,3 3-8 0,-2-2 1 16,-2-1 2-16,5 0-1 0,-1 1-4 0,2-4 0 16,-1 3 4-16,0-3 1 0,-1 2-1 0,2 0 0 0,3-5 0 15,-1 0 0-15,1 2 0 0,1-2 1 16,-1 0 0-16,1 2 1 0,0 0-2 0,-2-2 0 15,2 1 3-15,-3 2-3 0,-2 0 1 0,1 1-1 16,-1-1 1-16,0 1 0 0,0-1-4 0,1 0 2 0,-2 1 0 16,1 1 3-16,1 0-2 0,-1-1-4 0,0 0 10 15,3 0-7-15,-3-2 7 0,1 2 11 0,3-5 0 16,-2 1-1-16,2 2 7 0,-3 0-1 0,-1 2 2 16,4-6 3-16,-6 4-1 0,3 2-5 0,0-2-1 15,1 2-1-15,-2 0-3 0,-4 1-3 0,4-2 1 16,0 1-3-16,-1 1-2 0,-2 0 1 0,2 0 0 15,-2 0-3-15,3 2-1 0,-1-3 1 0,2 0 1 16,-1-3-4-16,-1 3 3 0,3-2-1 0,2-1-2 16,1-1 3-16,0-3-3 0,1 2 1 0,-1 2-2 0,1-4-2 15,6-3 0-15,-5 6 4 0,3-8 0 0,-4 8-5 16,-2-4 3-16,2 4-1 0,-2 3 0 0,1-8 2 16,-4 9 1-16,-1-1-3 0,4-3 2 0,1 3-3 15,-1 1 5-15,-2 2-2 0,-2-1-3 0,3-2 0 16,-3 2 3-16,6-2-1 0,-5-1-4 0,3 1 2 15,2-1 0-15,-2-2 1 0,1 3 1 0,2-4-4 16,0 2 1-16,0 0 2 0,-1-3 1 0,1 1 2 16,1 4-1-16,0-4-1 0,1 1 5 0,0 2-6 15,-1-1-1-15,9-2 0 0,-11-1 3 0,11 1-5 16,-7 4 2-16,4-8 0 0,0 0 2 0,-1 1-2 16,1 2 0-16,-5 3 1 0,3-4-2 0,-3 2 3 0,0 0-2 15,-1 0 3-15,-3 1-3 0,1-1 2 16,-1 1-1-16,0-1-1 0,0 1 0 0,0 1 1 15,-3-1-3-15,0 1 3 0,2-1 2 0,-4 2-3 0,3-1 0 16,-4 1 3-16,5-5-1 0,-2 2-6 0,2 1 0 16,0-1 3-16,2-1-1 0,-2 1 2 0,1-2-1 15,8-3 0-15,0 1 2 0,-7 4-2 0,8-4-3 16,-8 5 3-16,1-1 1 0,5-5-1 0,-3 5 1 16,-4 0 2-16,4 0-1 0,-2 1 1 0,-2 0-3 15,-2-1 3-15,2 2 0 0,-2 0 0 0,-2 2-6 16,3-1 1-16,-3 0 5 0,-2 1-2 0,3 0 1 15,-4 0 0-15,0 1 1 0,2 0-1 0,0-4 2 16,-2 3-2-16,0 0 0 0,3 0-2 0,-2 0 1 0,1-3-1 16,0 3 0-16,1-4 0 0,-1 3 0 0,3-3-1 15,-2 0-1-15,3 1 4 0,-2-1-2 0,1 1-1 16,-3 3 3-16,3-4-2 0,3 4 0 0,-1-3 3 16,-4 4-3-16,0 1 1 0,1-3-1 0,1 3 0 15,-3 0 3-15,2 2-4 0,-2-3 4 0,1 3-5 16,-2-1 6-16,1 1-8 0,-1-2 3 0,-3 2 5 15,5 0-3-15,-5 0-5 0,1 0 3 0,0 1 2 16,-1-1 2-16,3 1-3 0,-3 0 1 0,2-3 0 16,1 2 2-16,0 1-1 0,-3 0-3 0,1 0 5 0,-1 2 0 15,1-3-2-15,0 3 4 0,-1-3-1 16,-1 2-2-16,1-1 3 0,-1 2-5 0,0-1 3 0,1-1 5 16,2 3-3-16,-5-2 5 0,-2 3-2 0,3-4 3 15,-3 4-2-15,6-2 1 0,-6 2 1 0,2-1-4 16,-2 1 1-16,4-3-3 0,-4 3-2 0,0 0 3 15,1-4 1-15,-1 4-3 0,0 0-1 0,2-4-1 16,-2 4-1-16,0 0 5 0,0 0 1 0,0 0-6 16,2-3 0-16,-2 3 1 0,0 0 0 0,0 0 1 0,3-3-1 15,-3 3 0-15,0 0 0 0,0 0-4 16,0 0 1-16,0 0-1 0,0 0 2 0,0 0-3 16,0 0 0-16,0 0-2 0,0 0 2 0,0 0 1 0,0 0-2 15,0 0 3-15,0 0-4 0,0 0 6 16,0 0-1-16,0 0-1 0,0 0 3 0,0 0-5 15,0 0-7-15,-12-2-6 0,12 2-7 0,-9 0-3 0,9 0-2 16,-14 2-6-16,4-2 2 0,1 0-1 0,-2 0 0 16,0 0 3-16,2 0 3 0,-2 1 5 0,1-1-3 15,1 2 5-15,-3-2 2 0,5 0 2 0,0 0-1 16,1 2 8-16,-2-2 3 0,8 0-5 0,-13 0 1 16,9 1-2-16,4-1 6 0,-9 1 0 0,9-1 0 0,-10 0-1 15,5 1 0-15,0 1 5 0,5-2-1 16,-8 2 1-16,8-2 2 0,-8 2-6 0,8-2 1 15,-4 1 2-15,4-1 3 0,0 0-4 0,-5 2 2 16,5-2 5-16,0 0-1 0,0 0-4 0,0 0 8 16,0 0-4-16,0 0-2 0,0 0 2 0,-6 0 3 0,6 0 0 15,0 0 2-15,0 0 1 0,0 0-3 0,0 0 0 16,0 0 3-16,0 0 0 0,0 0-3 0,0 0 2 16,-5 1-4-16,5-1-1 0,-9 1 1 0,9-1-1 15,0 0 3-15,-7 0-3 0,7 0-3 0,-5 1 2 16,5-1-1-16,0 0 0 0,0 0 2 0,-7 2-3 15,7-2 0-15,0 0-2 0,0 0 3 0,0 0 0 16,0 0 0-16,-5 1 0 0,5-1 0 0,0 0 2 16,0 0 3-16,-3 4-6 0,3-4 1 0,0 0 1 0,0 0 1 15,-5 2 0-15,5-2 7 0,0 0-1 0,0 0-1 16,0 0 6-16,0 0 1 0,0 0 4 16,0 0 1-16,0 0 5 0,0 0-2 0,0 0 3 0,0 0-2 15,0 0 4-15,0 0-6 0,25-5-1 0,-13 5-5 16,1-2-1-16,-2 0-1 0,2 0 2 0,0 1-5 15,5-1 7-15,-5-1-10 0,1 1 4 0,-1 0-1 16,1 1-2-16,-4-1-1 0,2 2 0 0,-1-2-2 16,1 2-2-16,-5-2 2 0,1 1-3 0,-2 1-1 15,1-2 2-15,-7 2-2 0,9 0 1 0,-9 0-2 16,5-1-1-16,-5 1 3 0,7 1 2 0,-7-1-6 16,0 0 2-16,0 0-4 0,0 0 2 0,0 0 2 0,0 0-3 15,9 0 3-15,-9 0 0 0,0 0 0 16,4 2 2-16,-4-2-3 0,0 0-1 0,4 1 6 15,-4-1-9-15,0 0 3 0,1 6 1 0,-1-6 1 0,2 5-2 16,0-2 2-16,-2-3-2 0,3 5 3 0,-1-1-2 16,-2 1-2-16,0-1 0 0,1-1 4 0,-1 2 2 15,2 0 0-15,-4 1 1 0,4 0-2 0,-2-2 3 16,0 2-2-16,0 1 1 0,0-3 4 0,2 4 2 16,-4 0 3-16,2 1-2 0,-2 1-2 0,1 0 3 0,1 1-4 15,-5-1-2-15,5 1 0 0,-2 2-1 16,0-1 1-16,2 3-1 0,0-3-1 0,-1 5 2 15,-2-6-1-15,3 0 1 0,-3 4-9 0,1-3-12 16,-2 0-16-16,-1 2-22 0,-5 0-23 0,0-3-39 16,-2 1-47-16,-4-2-142 0,0 0-327 0,-4-2 145 0</inkml:trace>
  <inkml:trace contextRef="#ctx0" brushRef="#br0" timeOffset="-38140.8">24433 14683 104 0,'-1'-4'105'0,"1"4"-8"0,0 0-2 15,0 0-10-15,0 0-3 0,-2-4-2 0,2 4-8 16,0 0-6-16,0 0-1 0,0 0-6 0,3-7-6 0,-3 7 5 16,2-4-6-16,-2 4 6 0,0 0-2 15,4-2 4-15,-4 2 6 0,0 0-5 0,0-4-5 0,0 4-3 16,4-4-10-16,-4 1-10 0,0 3 5 0,5-4-2 16,-5 4 0-16,0 0-2 0,2-4-7 0,-2 4 0 15,3-3-2-15,-3 0 0 0,0 3-5 0,0 0-2 16,0 0 4-16,0-4-3 0,0 4 6 0,0 0-1 15,0 0 2-15,0 0 3 0,0 0-1 0,4-5 1 16,-4 5-4-16,0 0 2 0,1-4 1 0,-1 4 3 16,0 0-5-16,0 0 3 0,0 0-3 0,2-4 0 0,-2 4-2 15,0 0-1-15,0 0-2 0,0 0-6 0,0 0-1 16,0 0-4-16,0 0 0 0,0 0-2 0,0 0 0 16,0 0-2-16,0 0 0 0,0 0-1 0,0 0-1 15,0 0-2-15,0 0-4 0,6 10 2 0,-6-7 2 16,0-3-2-16,0 8 2 0,1-4-1 0,2-2 3 15,-3 3 4-15,0 0 1 0,0 0 0 0,0 0 2 16,-3 2 5-16,6-2 1 0,-6-1-5 0,2 2 0 16,1 0 2-16,-2 1-6 0,0-2 5 0,0 3-1 15,-1-3-2-15,1 0 2 0,0 2-1 0,-1 0-3 16,1-1-11-16,-2-1-4 0,3 2 3 0,-3-1-3 0,4 1 4 16,-2-1-1-16,-1 1 4 0,1-3 1 0,0 1 2 15,0 0-5-15,-1-1 2 0,2 2-2 16,0-1 1-16,-2-2-1 0,3 0 1 0,-2 0-1 0,2-3 2 15,-2 5-1-15,2-5-1 0,-2 4 5 0,2-4-5 16,-1 3 2-16,1-3-2 0,0 0 3 0,0 0-1 16,-2 4 1-16,2-4 1 0,0 0 1 0,0 0-2 15,-1 4 3-15,1-4-2 0,0 0-1 0,0 0 7 16,0 0-7-16,0 0 3 0,0 0 0 0,0 0-1 16,0 0 0-16,0 0 0 0,0 0-3 0,0 0 5 15,0 0-3-15,0 0-1 0,0 0 4 0,0 0-2 16,0 0 3-16,0 0-4 0,0 0-2 0,0 0-1 0,0 0 0 15,0 0 3-15,0 0-3 0,0 0 0 16,-3 2-2-16,3-2 1 0,0 0 2 0,0 0 0 0,0 0 2 16,0 0-3-16,2 7 1 0,-2-7 1 0,0 0 1 15,0 0-1-15,0 0 2 0,-2 3-3 0,2-3 0 16,0 0 2-16,0 0 1 0,0 0 1 0,0 0 1 16,0 0 6-16,0 0 3 0,0 0 5 0,0 0-4 15,0 0 2-15,0 0-3 0,0 0-1 0,0 0 0 16,0 0 0-16,0 0-4 0,0 0 1 0,0 0-3 15,0 0-2-15,0 0 2 0,0 0-1 0,0 0-1 16,7 2 1-16,-7-2 1 0,0 0-4 0,0 0 2 0,10-1-1 16,-10 1 1-16,9-2-1 0,-3-2 1 0,3 4 0 15,3-2-1-15,-1 1-2 0,3-3-1 16,-1 4 0-16,0-4 0 0,5 1 0 0,0 1-2 0,-3-1 1 16,5 0 1-16,-2 3-2 0,0-2 2 0,-4-1 1 15,0 1-2-15,-5 1 0 0,-2 0 1 0,0 0-2 16,-2 1 3-16,1-1-2 0,-6 1 0 0,9-1-2 15,-9 1-15-15,7 0-22 0,-7 0-25 0,0 0-32 16,0 0-38-16,0 0-44 0,0 0-215 0,0 0-426 16,-16 8 188-16</inkml:trace>
  <inkml:trace contextRef="#ctx0" brushRef="#br0" timeOffset="4179.13">19926 15512 13 0,'0'0'59'0,"-4"-1"-8"0,4 1-4 16,-9-1-4-16,9 1 0 0,-9-1-5 0,5 0 0 15,-6 0-4-15,5-2-9 0,-4 1 7 0,0 2-5 16,2-2-6-16,-4 1 9 0,2 0-4 0,-2 0-3 15,-1-1-5-15,0 1 2 0,0 1 2 0,-1-1-11 16,1 0-1-16,0-1 7 0,-2-2-1 0,1 1-4 16,-6 2-1-16,6-1 4 0,-5-2-2 0,6 3-5 15,-2-2-4-15,-3-1 3 0,3 2-9 0,1 0 12 16,-3-1-4-16,-1 0 2 0,3 3-7 0,0-3 5 16,-3 2-3-16,3 0 2 0,0 1 1 0,1-2 5 15,-1 2-5-15,-4-2 5 0,1 0 3 0,0 2-7 0,0-1 5 16,-1 0-8-16,-1 0 7 0,0 1-1 0,1 0-4 15,-2-1-8-15,0 1 7 0,1 0 1 16,-4 1-9-16,5-1 9 0,1-1 4 0,2 1-6 0,-1-2-1 16,-2 2 8-16,1 0-12 0,3 2 0 0,2-2 0 15,0 0 3-15,-2 0-1 0,1 0-4 0,-1 0 6 16,-3 0-4-16,4 0 3 0,0 0-1 0,-1 1 2 16,1-1-2-16,-1 1-1 0,1 1 5 0,-1-1-8 15,-4 2 6-15,2 0-3 0,0-2-3 0,1 5 4 16,-2-4 6-16,-2 3-4 0,6 0-4 0,-1-2 4 15,-4 3-2-15,6-1 5 0,1 0-5 0,-2-3-5 16,-1 3 4-16,4-2 2 0,-2 3-5 0,3-3 4 16,-3-1-2-16,1 1 8 0,0 2-6 0,1-2 0 15,0 1 2-15,-3-2-6 0,5 4 1 0,-3-4 4 16,2 3-2-16,1 2 4 0,-2-3-5 0,1 1 3 16,0 1-6-16,1-1 3 0,0 1 2 0,-1 0-4 15,1 0-2-15,-2 1 5 0,2 1 2 0,0-2 3 0,1 3-3 16,-1-1-3-16,-1 0 3 0,1 2 0 0,1-2-1 15,-2 0 3-15,1-2-6 0,0 5 1 16,-3-5 4-16,6 5-7 0,-3-3 2 0,2-1 8 0,-1 3-5 16,-3-3-5-16,5 0 3 0,-3 1-1 0,3 2 4 15,-1-2-3-15,1 1 3 0,-2-2-4 0,2 2 6 16,0 0 1-16,1 0-7 0,-2 1 1 0,2-2-5 16,-4 3 8-16,3-1-1 0,0-1 3 0,0 0-7 15,0-1 3-15,3 2 0 0,0 0 0 0,-2-1 4 16,2 1-9-16,1-2 6 0,-1 1-7 0,0-1 7 15,-1 2-1-15,3-3 1 0,0 0 2 0,0 0-1 16,0 2-3-16,-1 1-6 0,1-4 9 0,0 2 1 16,0 2-9-16,0 0 12 0,0-1-7 0,0-2-3 15,-2 0 2-15,1 4 2 0,1-2 6 0,0 1 0 16,0-1-3-16,1-1-1 0,-1-1-11 0,0 3 4 16,3-2 6-16,-2-2 5 0,2 6-5 0,0-4-3 15,-1 1 5-15,3-2 0 0,-1 3 5 0,1-2-5 16,0 1 3-16,0 0-4 0,-1-1 4 0,1 2-3 0,1 0 3 15,-1-1-2-15,2 0-2 0,0-1-6 16,-1 2 7-16,3-2-1 0,-3 1 5 0,-1-2-2 0,3 0-5 16,-3 3 2-16,-1-3-2 0,2 4-1 0,1-5 5 15,-2 4-4-15,-1-5 3 0,0 0-6 0,0 2 7 16,3 2-4-16,-2-4 1 0,2 2 0 0,-2-2 7 16,2 1-7-16,1 1 1 0,0-2-10 0,-2 2 11 15,1 2 3-15,0-3 0 0,-1 0-1 0,1 2 4 16,-1-1-6-16,2 0 0 0,0 0-2 0,-3 3 5 15,2-3-5-15,1 0 8 0,-2 3-2 0,2-3-4 16,-1 1 5-16,0-1 3 0,6 0-1 0,-3-2 2 16,7 4-5-16,-2-2-5 0,2-1 2 0,-3-1 10 15,2 4-19-15,0-4 4 0,0 1 2 0,-3-4-7 16,6 4 12-16,-5-2-6 0,4 1-3 0,-1-1 4 16,-3 1 0-16,1-3 5 0,-1 0-6 0,-1 1 6 15,1-1-3-15,-2 1-1 0,7-2 12 0,-4 2-2 16,0 0-1-16,3-2 0 0,2 0 1 0,-1 2-1 15,1 2 1-15,2-5-6 0,-2 1-1 0,1 2 5 0,2-2-1 16,5 2-8-16,-6-2 4 0,-2-1-3 16,1 5-1-16,0-5 4 0,-1 2-5 0,-3-1 2 0,2-1-1 15,-2 1 1-15,-2-1 2 0,2 1-1 16,-2-2 5-16,2 2-6 0,-3 1-1 0,-1-4 6 0,1 2 3 16,-3 0-5-16,2 2-2 0,1-2 0 0,4 0 2 15,1-2-4-15,0 2-1 0,-2-2 4 16,0 1-2-16,1-3 5 0,1 1-8 0,1 2 2 0,-1-3 1 15,2 0 4-15,-1 0-7 0,-1-1 5 16,3-2-2-16,-3 1 2 0,3-1 5 0,-3 0-1 0,3-1 1 16,-3 1 1-16,1-2-4 0,-2 1 2 15,0-1-1-15,0 1-5 0,0 0 6 0,-1 1 4 0,-2-3-9 16,3 3-1-16,0-3-1 0,-4 1 4 0,1-1-2 16,-6 3 3-16,4-2-3 0,-3 1-1 0,4-4 3 15,-3 6 8-15,0-2 5 0,-2-2-2 0,-1 0-2 16,0 1 3-16,0-2-5 0,-1-3-2 0,0 3 1 15,1-2 5-15,-2-3-11 0,-1 6 5 0,0-7-1 16,2 2-1-16,-4 3-4 0,1-3 2 0,0 3-2 16,-4 1 0-16,3-2 5 0,-2 1-8 0,0-5 1 15,-1 3 2-15,0-2-2 0,3 0 1 0,-3 4 4 16,1-5-5-16,-1 6 0 0,-1-2 1 0,-2 2 2 16,3 0-5-16,-1-3 1 0,1-1 2 0,-4 5-2 15,4-2 5-15,-4 0-5 0,3 0-2 0,-4-2 5 16,0 2-3-16,5 0-2 0,-4 0 0 0,-1 1 2 15,1-1-2-15,0-1 4 0,0 2-5 0,2-1 8 16,-4-3-1-16,1 5-3 0,1-3 2 0,-2-2-4 16,3 2 3-16,-4 4-4 0,4-2 2 0,-1-1 1 15,-1 0-4-15,-4-1 0 0,2 4 2 0,0-2 0 16,0 0 0-16,-2 0 4 0,0 2-4 0,0-1-4 16,2 0 2-16,-6-2 1 0,-1 1 5 0,2 2-4 15,-2 1-1-15,0-1-2 0,4 0 3 0,-3 0-1 0,0 0 0 16,3 2-2-16,-5-4 3 0,0 1-2 0,0 2-1 15,0-2-1-15,1-1 5 0,-1 2-2 16,-2-1 2-16,1-1-2 0,0-2 3 0,1 6-1 16,-2-4-1-16,-1 4 2 0,4-4-6 0,-5 1 3 0,0 2 3 15,2 1 3-15,1-1-5 0,-1-1 1 0,-1 4 5 16,-1-2-9-16,1 2 4 0,2 0 0 0,4 1-2 16,-3 1-1-16,3 1 2 0,-2-1 0 0,1 1 0 15,3 2-1-15,-4 1 0 0,0 0 2 0,1 4 2 16,1-2-3-16,-1 0-5 0,-1-1 3 0,-2 3 1 15,-2 2 1-15,3-2-4 0,-3 2 2 0,2 1 3 16,0-2 1-16,-1 2-7 0,0-1 5 0,0-1-1 16,2 0-1-16,-2 3 0 0,1-6 2 0,-2 2 0 15,2 0 3-15,0 1 0 0,-2-1 1 0,5-1-3 16,-6 1-4-16,5 0 6 0,-4-1-4 0,5 0 3 16,-1 0-2-16,1 0-1 0,1-1 3 0,-1 1-5 15,1-1 7-15,0 1-4 0,1-4 0 0,0 6 0 16,1-5-3-16,-2 2 1 0,3-1 2 0,2-1-2 15,-1 2-1-15,-4-1 1 0,2 0 1 0,1 1 0 16,0 1 0-16,0-2 1 0,-3 1 0 0,1 2 0 0,-3-1-1 16,-2 1 1-16,-1 2 2 0,2 1-1 0,-4-2-2 15,-2 1 0-15,4 0 0 0,0 0 0 16,0 2 0-16,-1-3 2 0,1 1-1 0,6 0 0 0,-2-3-3 16,3 3 0-16,-2-2 5 0,2 1-1 0,0 0-2 15,0-2 2-15,2 0-2 0,-1 3-2 16,0-2 1-16,-1 0 1 0,2 2-1 0,-1-2 4 0,2 1-3 15,0-2-2-15,2 1 0 0,1 0 2 0,-2 1-1 16,0 0-1-16,-2 1-1 0,3 0 3 0,-2-1-3 16,0 0 0-16,0 0 3 0,5 1 1 0,-2-3 1 15,-4 6-2-15,2-3 2 0,1 1-1 0,-3-1 4 16,4-1-6-16,-1 2 0 0,1-3 0 0,-2 4 5 16,2-3-4-16,0 0 0 0,2 2 3 0,-1-1-1 15,-1-1-3-15,2 1 3 0,-1-1-4 0,1-1 3 16,-1 2-2-16,-1 0 2 0,2-3-1 0,-1 1 0 15,-1 1 3-15,3 0-1 0,-1-2-2 0,0 3-3 16,1-1 2-16,0 1 0 0,-2 1-1 0,2-2 9 16,-2 1-6-16,2 1-1 0,-1-2-2 0,0 4 2 15,1 0-1-15,0-3 6 0,-1-1-6 0,4 2 1 16,-4 0 2-16,0-1-4 0,1 3 2 0,1-5 3 16,-2 2-2-16,1 1-2 0,-2-2 4 0,2 2 0 15,0 0 1-15,-2-1-4 0,2 2 1 0,-2-2-1 16,2 1-1-16,0-2 3 0,1 0-2 0,1 1 2 15,0 2 4-15,1-2-5 0,0-1 0 0,3 2 0 16,-1 1-1-16,3-2-1 0,0 1 2 0,-2-3 1 16,2 2-3-16,-1 2 0 0,3-3 2 0,-3 0-2 15,2 2 3-15,-1-1-1 0,-1-2-3 0,0 2 0 16,3 0 6-16,-4 0-5 0,2-2-1 0,-2 2 7 16,4-1-5-16,-3 0 1 0,-2-1-1 0,1 0 1 15,3 0-2-15,-2 0 1 0,1-1 2 0,2 0 2 0,-4 0-5 16,2 0 4-16,2 1 1 0,0-2-5 0,3-1 7 15,-3 3-9-15,-2-3 3 0,4 1 2 16,-1 0-1-16,-3-1-2 0,1 0 1 0,2 1 3 16,-1 0 0-16,-2 1-2 0,0-4-1 0,6 3-1 0,-4 1 3 15,1 0 0-15,3 0-3 0,-4-2-3 0,0 1 4 16,1 1 1-16,2-1 1 0,-3 2 1 0,5 0 0 16,-4 2-2-16,1-6 3 0,2 3-1 0,0 0-5 15,5-1 3-15,-4 2-1 0,-1-4 1 0,2 2 3 16,-1 1-3-16,-1 0-3 0,-2-4 6 0,2 2-3 15,1 1 2-15,-2 1-4 0,-2-3 3 0,0 1 0 16,2 3-1-16,-3-3 0 0,-1 1 1 0,3-1 2 16,-1 1-3-16,0-1 0 0,-1 0 1 0,-1 1 0 15,-2-2-1-15,6 0 1 0,-1 1 0 0,-2 0-1 16,3 1 0-16,-1-1-3 0,-1-2 2 0,3 1 2 16,0 0 1-16,2-2-2 0,-2 1 2 0,1-1-4 0,7 2 4 15,-4-1-1-15,1-1-1 0,-1-1 3 16,1 0-2-16,-7 2-6 0,3-1 6 0,-1 1-1 15,-2 0-1-15,-1 0-1 0,-3-1 1 0,2 1 1 16,1 0 1-16,-2 1 1 0,1-1 3 0,0-1-6 16,0 1-1-16,1 1 1 0,-2-1 0 0,1 0 0 15,1 0-2-15,-2 0 3 0,-1 1-1 0,4-1-1 16,-1 2 5-16,-1-2-4 0,3 0-2 0,0 0 2 0,1 0 3 16,2 0-3-16,3 0-5 0,-3-2 2 0,3 2-4 15,0 2 1-15,-4-4-3 0,-1 0 1 16,1 1 8-16,-1 1-5 0,-1-2 1 0,-1 2 3 15,-3 0-4-15,-1-1 2 0,1 2-1 0,-8-1 7 0,11-1-7 16,-6 0 2-16,4 1-2 0,-2 0 2 16,2 0-1-16,-2-3 2 0,3 3 3 0,2-2-1 0,-2 0 0 15,3-1 1-15,-3 2 6 0,4-1-10 16,-1-1 0-16,0-1 1 0,2 1 3 0,1-1-6 0,1 1 4 16,0-4 4-16,-3 2-3 0,0 1-2 0,0-1 2 15,-3 2 2-15,1-1-1 0,-3 0-3 0,0-1 2 16,4-1 3-16,-7 1-2 0,2 0 2 0,-3-1-4 15,4 2 6-15,-4-2-7 0,2 1 1 0,-1-1 0 16,-1-1 1-16,0 3-1 0,1-4-1 0,1 1 1 16,-2 0 0-16,0 0 1 0,3-1 3 0,-2-1 2 15,-1-1-4-15,0 3-3 0,1-5 8 0,1 2-5 16,0 0 1-16,-2 1-6 0,0-3 1 0,1 3 5 16,-3-2-1-16,-1 0-3 0,2-2 1 0,-3-2 4 15,1 3-5-15,0 0 0 0,-2-5 3 0,0 5 1 16,0 0 3-16,0 0-4 0,-2 1-2 0,-1-3 2 15,-1-1-2-15,2 4 0 0,-1-6-3 0,-1 5 2 16,2-1 4-16,-2-1 1 0,1-2 0 0,-2 1 4 16,1-2-7-16,-3 3 1 0,-1-1 2 0,0-1-4 15,1 1-1-15,-3 0 4 0,1 1-4 0,-3-1 0 16,3-2-3-16,-5 3 4 0,0-3 1 0,1 2-2 16,-2 1 2-16,2 0 3 0,-1 1-1 0,-2 0-1 15,0 0-1-15,2 0 0 0,-2 1 1 0,3 0-6 0,2 0 2 16,0-1 0-16,3 4 1 0,1-3-1 0,-2 5 3 15,0-5-3-15,1 3 3 0,-1 1 6 0,-1-2-8 16,1 1 1-16,1 1-2 0,-2-1 6 16,3 1 0-16,0 1-6 0,-2-2-1 0,-1 1 3 0,0 1 0 15,1 2-1-15,-3-2-2 0,3 0 2 0,0 1 4 16,-2 2-5-16,-2-2 5 0,-5-1-3 0,3 3 3 16,-3-3 1-16,3 4-6 0,-3-2 0 0,2 4 3 15,1-5 1-15,-3 1-1 0,0 3 0 0,-1-3 1 16,2 0 0-16,0 0-5 0,-1 2 2 0,-1-1 3 15,0 1 0-15,2 2-3 0,-1-4 0 0,1 3 6 16,-2 1-5-16,1-2-2 0,0 3 1 0,1 0 3 16,0 1 0-16,-2 1 1 0,1-1 0 0,0 3-3 15,-1-2-2-15,2 0 3 0,-1 2-1 0,0 0 0 16,4-1-1-16,0 3 8 0,0-3-6 0,1 1 1 16,1-1-5-16,-1 2 5 0,1 1-5 0,0-4 4 15,0 2-1-15,-1 1 2 0,2 0-2 0,0-2-2 16,-1 1 3-16,2 0-3 0,0 2 8 0,-1-3-5 15,-2 0 0-15,2 1 1 0,-6 0-2 0,-1 1 0 16,6-2 0-16,-8-1 5 0,4 2-4 0,-2 1-2 0,0-2 0 16,5 0 2-16,-5-2-2 0,2 3 4 15,-3 1 0-15,-1-1-1 0,6-1 0 0,1 1 2 16,1 1-6-16,0 0-1 0,1 3-9 0,-1-1-18 0,3 2-22 16,3 4-18-16,-3 3-18 0,5 0-27 0,-2 2-79 15,6-1-212-15,-2 3 94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45:13.35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4427 3228 66 0,'0'0'65'0,"0"0"1"16,0 0-2-16,0 0-2 0,-1-3 0 0,1 3-2 15,0 0 4-15,-3-4-9 0,3 4-3 0,0 0-1 16,-4-4 1-16,4 4-5 0,-4-1-3 0,4 1-7 16,0 0 2-16,-4-4 0 0,4 4-2 0,0 0-1 15,0 0-5-15,-4-2-9 0,4 2 0 0,0 0-3 16,0 0 2-16,-5-3-5 0,5 3 2 0,-3-2 1 15,3 2-3-15,-5-3-5 0,5 3-4 0,0 0-2 16,0 0 0-16,-13 1 3 0,13-1-3 0,-7 0-1 0,7 0-1 16,-7 4 0-16,7-4 0 0,-6 0 4 0,2 1-3 15,-2 3-2-15,-1-2 1 0,2 0 0 16,0 2-3-16,0 0 6 0,-4-2-3 0,5 1 3 0,-4 0-1 16,3 2-2-16,-5 0-6 0,5-1 3 15,-1 0 0-15,-1 1 1 0,1 0 5 0,-1 1-6 16,2-1 3-16,0-1-2 0,1 1 0 0,-1 3-2 15,1-4-1-15,-1 2 4 0,2 0-2 0,-1 0 4 0,1 0 2 16,-1 1-4-16,2 0-2 0,-1-2 1 0,0 2 1 16,0 0 2-16,0-1-2 0,3 0-5 0,-4 3 5 15,2-2-6-15,1-2 5 0,-1 4-3 0,1-2 6 16,0 3-3-16,1-5-1 0,-2 3-2 0,2-2 3 16,-2 2-3-16,1 2-1 0,-2-3 2 0,3 0 4 15,-1-1-5-15,-2 2 4 0,2 0-6 0,-2-2 4 16,1 1 0-16,0 1 2 0,-1 0 8 0,1-2-14 15,0 2 10-15,1-2-6 0,-1 1 11 0,0 1-8 16,0-3-6-16,0 5 4 0,-2-4-4 0,3 1 3 16,-1 0-1-16,0 0 1 0,-2 1 0 0,3-1 1 15,-3 0 2-15,3-1-2 0,1 2-1 0,-2 0 2 16,2 0-4-16,-2-1 0 0,2 0 2 0,-1 3-2 16,1 0 4-16,-3-1 1 0,6 0 0 0,-3 0-1 15,0 3 0-15,0-2 2 0,1 1 4 0,-2-1-8 16,1 3 3-16,1-1-3 0,-2-2 3 0,2 3-1 15,-1-2-1-15,0-1 0 0,0 3-1 0,2-1 3 16,-2-3-1-16,0 4-3 0,0-2 2 0,2 2 2 16,-2-3-2-16,1 2 0 0,-2-1 3 0,2-2-1 0,-1 1-4 15,-1-2 3-15,1 2-1 0,-2-2 2 0,2 2-1 16,0-3-2-16,0 2-2 0,0 0 7 0,0-1-8 16,0 1 3-16,0 0 1 0,0 2 1 15,-2 1 1-15,2-3 5 0,0 1-3 0,-1-1-4 0,1 2 2 16,0-3-4-16,-3 3-1 0,3-3-1 0,-1 2 6 15,-2-2-3-15,3 1-4 0,-1-1 6 0,-3-1 1 16,4 3 4-16,0-5-7 0,-1 5 0 0,1-5 9 16,-3 1-10-16,3 1 3 0,0-1-5 0,0 3 5 15,-1-3-3-15,0 1 7 0,-2 0-2 0,3 0 0 16,0-1-3-16,-2 0-1 0,2 0 1 0,-3 0-2 16,3-1-3-16,0 0 8 0,0 0-4 0,0-2 7 15,0-3-11-15,0 6 4 0,0-6 3 0,0 5-4 16,0-5-1-16,0 5 6 0,0-5-3 0,-1 3-2 15,1-3 3-15,0 0-3 0,0 5 5 0,0-5-2 16,0 0-4-16,1 5 5 0,-1-5-3 0,0 4 0 16,0-4 7-16,0 0-5 0,-1 4 0 0,1-4-3 15,0 0 3-15,-3 4-4 0,3-4-1 0,0 0 3 16,0 0 4-16,0 0-2 0,0 0 3 0,0 0-7 0,0 0-15 16,0 0-29-16,0 0-32 0,0 0-43 15,0 0-80-15,-1-18-216 0,-3 11 97 0</inkml:trace>
  <inkml:trace contextRef="#ctx0" brushRef="#br0" timeOffset="1012">3903 4146 16 0,'0'0'73'0,"0"0"1"0,0 0-6 0,0 0-1 0,0 0-5 16,-1-3 3-16,1 3-8 0,0 0-1 0,0 0 0 15,0 0 0-15,0 0-3 0,0 0-3 0,0 0-11 16,0-4 6-16,0 4 4 0,0 0-5 0,0 0 0 15,0 0-6-15,-5-2 3 0,5 2-2 0,0 0-2 16,0 0-3-16,0 0 1 0,0-7 0 0,0 7 1 16,0 0-2-16,0 0 2 0,0 0-2 0,0 0 1 15,0 0-1-15,0 0-3 0,0-5-4 0,0 5-4 16,0 0-7-16,0 0-6 0,0 0 3 0,0 0-1 16,0 0-4-16,0 0-2 0,0 0 1 0,0 0 1 15,0 0-2-15,0 0-3 0,0 0-2 0,0 0 3 0,18 7-2 16,-14-5 0-16,1 3 1 0,0-2 3 15,2 1-5-15,0 1 1 0,-2 1 4 0,3 0 0 16,0-1-4-16,0 5 0 0,-3-5 2 0,3 1 1 16,1 2-2-16,-1-3-6 0,-1 2 8 0,-1-2-2 0,2 2 0 15,-3-4-1-15,1 0 4 0,0 1-5 0,-5-1-2 16,4-2 5-16,-1 2 1 0,1 0-2 0,-3-1 1 16,-2-2-1-16,3 2 4 0,-3-2 5 0,3 3 5 15,-3-3 5-15,0 0-3 0,5 2 9 0,-5-2-1 16,0 0 1-16,0 0-6 0,0 0-2 0,0 0 0 15,0 0 0-15,9-7-6 0,-5 6-4 0,1-2 1 16,0-1 1-16,-1 3-4 0,1-3 0 0,4 0 0 16,-4 2-4-16,4-4 6 0,0 2-2 0,-3 1-4 15,5-4 2-15,-5 3-2 0,-1-1 5 0,0-1-5 16,0 2 1-16,2 2-5 0,-2-3 2 0,0-1 4 16,-1 1-3-16,-2 1 3 0,1 0-3 0,1 1-1 15,-2-4 0-15,1 4 2 0,-1 0-4 0,1 1 1 16,-3 2-2-16,2-7 1 0,-2 7 1 0,3-2 0 15,-3 2-2-15,1-5 1 0,-1 5 0 0,3-3-2 16,-3 3 4-16,0 0 0 0,2-4 0 0,-2 4-4 16,3-7 0-16,-3 5 0 0,0 2 3 0,3-6 0 15,-2 3 0-15,0 0 0 0,-1 3-1 0,2-6-3 0,-1 4 1 16,-1 2 2-16,1-7 0 0,0 2 0 0,-1 5 2 16,3-5-5-16,-2 2 5 0,0 0-5 15,-1 3 2-15,2-6-2 0,0 3 0 0,-2 3 5 0,0-5-2 16,0 5-2-16,1-4 4 0,-1 4-4 0,0 0 2 15,0-5 1-15,0 5-2 0,0 0 1 0,2-3-1 16,-2 3 3-16,0 0-1 0,2-4-4 0,-2 4 2 16,0 0-2-16,0 0 1 0,4-4 0 0,-4 4 0 15,0 0 0-15,0 0-2 0,0 0 1 0,0-2 4 16,0 2-1-16,0 0-1 0,0 0-1 0,0 0 0 16,0 0 1-16,0 0-1 0,0 0 1 0,0 0-5 15,0 0 3-15,0 0-1 0,0 0 1 0,0 0 1 16,0 0-5-16,0 0-2 0,0 0 2 0,0 0 0 15,0 0 1-15,0 0-5 0,0 0 2 0,0 0-1 16,0 0-3-16,0 0-2 0,0 0 4 0,0 0 3 16,0 0 1-16,0 0-2 0,0 0-2 0,0 0 3 15,0 0 2-15,0 0-2 0,0 0 5 0,-11 6-3 16,8-2 3-16,-2-1-2 0,5-3 1 0,-9 1-5 0,5 0-6 16,-1 2-8-16,-1-2-16 0,6-1-18 15,-10 1-21-15,6 1-30 0,0 0-26 0,1 1-98 16,-2-2-250-16,5-1 110 0</inkml:trace>
  <inkml:trace contextRef="#ctx0" brushRef="#br0" timeOffset="10042">4803 3398 39 0,'0'0'92'0,"0"0"-2"0,0 0-4 15,0-3-2-15,0 3-5 0,0 0-3 0,0-6-3 16,0 6-6-16,0-5-4 0,0 5-6 0,0-4 4 16,0 4-5-16,0-3-2 0,0 3-8 0,0 0 4 15,0-7-8-15,0 7 3 0,0-6-8 0,0 6-1 16,0 0 0-16,0-5-4 0,0 5 1 0,-1-4-4 15,1 4-1-15,-3-5-4 0,3 5-1 0,-3-3-3 16,1-1-3-16,2 4 0 0,0-4 0 0,-4 0-7 16,4 4 5-16,-4-3-8 0,4 3 4 0,-1-4-1 15,1 4-1-15,-5-2-3 0,5 2 2 0,0 0 5 0,-4-3-6 16,4 3-4-16,-5-3-1 0,5 3 3 0,-8-1 0 16,8 1-1-16,-9 0-3 0,9 0 1 15,-10 1-2-15,5 0-2 0,0 1 0 0,-3-2 0 0,3 3-1 16,-3-1 0-16,3 2 4 0,0-1-4 0,-3 1 3 15,0 1-1-15,0 0-3 0,2 1 3 0,-4-1 4 16,0 1-1-16,1-2-1 0,2 4-1 0,-5-2 3 16,2 5-3-16,1-6 5 0,-2 5-6 0,3 0 1 15,-5 2 0-15,3-5-3 0,4 3 0 0,-5 0 4 16,1-2 0-16,1 6-9 0,0-4 7 0,0 2 1 16,-1 2 4-16,1-2 0 0,1 0-4 0,-3 1 0 15,2-1 4-15,-1 4-6 0,-2-1 2 0,3 0-1 16,0-1 0-16,-1-1 5 0,3 1-2 0,-3 0 1 15,3-2-2-15,-1 4 1 0,-2-3 1 0,4 2 2 16,-1-5-2-16,-3 4 1 0,4 1 1 0,-1-3-3 16,2-1 2-16,-1-2 0 0,2-1-5 0,0 1 3 15,0-3 4-15,0 1-2 0,3 0-5 0,-3-1 1 16,4 2 1-16,-5-4 0 0,1 0 0 0,3 3 4 16,-3-1 2-16,3-1-6 0,-2 2 0 0,2-3 1 15,-3-1 3-15,3 1-1 0,1 0 0 0,-4 2-3 16,4-1-18-16,-4-3-16 0,3 2-15 0,0 0-16 0,-1 0-26 15,2-4-16-15,-1 6-23 0,1-6-74 0,0 0-219 16,0 0 98-16</inkml:trace>
  <inkml:trace contextRef="#ctx0" brushRef="#br0" timeOffset="10918">4158 3703 22 0,'-3'-4'77'15,"3"4"4"-15,0 0-5 0,0 0 0 0,0 0-6 16,0 0-3-16,0 0-6 0,0 0 2 0,0 0-3 16,-1-4-5-16,1 4-3 0,0 0 1 0,0 0-4 15,0 0-5-15,1-4-4 0,-1 4-7 0,0 0-3 16,0 0 2-16,0 0-6 0,0-7 2 0,0 7-6 16,0 0-3-16,3-2-4 0,-3 2-2 0,0 0-5 15,0 0 0-15,0 0 1 0,0 0 1 0,0 0 2 0,9 10-2 16,-8-7-7-16,1 1 6 0,0 3-1 15,1 0 1-15,-1 5-2 0,-2 0 2 0,2-2-3 16,-1 3-1-16,-2 0 2 0,1-1 4 0,1-1 0 0,-1 5-1 16,0-4 0-16,2-2 2 0,-1 1-2 0,-1-3-4 15,0 2-2-15,1-5 0 0,1 5-2 0,-1-5 9 16,0 1 4-16,1 0-6 0,-1 0 3 0,-1-1 3 16,1-2 0-16,-1-3 8 0,3 5 3 0,-3-5 10 15,1 4 3-15,0-4 10 0,-1 0 2 0,0 0-7 16,0 0-2-16,0 0-7 0,19-6 0 0,-10 0-5 15,4 0-5-15,-1 1-3 0,4-6 0 0,0 7-5 16,0-5 0-16,5 1-6 0,-2 4 0 0,-3-2 0 16,1-1 1-16,3 6-5 0,-2-3-3 0,0 1 4 15,-5 2-7-15,1 1 2 0,-2-3-4 0,0 3-5 16,-2 0-5-16,2 0 0 0,-3 0-1 0,-3 0 3 16,2 3 0-16,-4-6 0 0,-4 3 0 0,0 0 1 15,10 0 2-15,-10 0 3 0,8 3-4 0,-8-3 7 16,0 0-3-16,0 0 2 0,0 0-1 0,2 0-4 0,-2 0 3 15,0 0 5-15,0 0-2 0,0 0 0 16,0 0 0-16,-19-6 1 0,14 5 0 0,5 1 0 16,-9-2 1-16,0 1-4 0,4-2 2 0,0 1 0 15,-2-3 4-15,1 1-3 0,2 0 1 0,-6 0-5 0,1-1 2 16,0-1 5-16,-1 0-1 0,1 0-6 0,0 0 3 16,-2-2 0-16,0 3 2 0,-2-2-3 15,1 2-3-15,-1 0 0 0,-5-2 3 0,4 1-2 0,0 0 1 16,-4 0 3-16,4 1-4 0,2 2 6 0,1-1 8 15,0-1 3-15,-1 1-3 0,1 3 1 0,2-2-1 16,1 2 3-16,0-1-1 0,2 1-2 0,1-3 2 16,0 3-3-16,5 1 3 0,-7-3-4 0,7 3-1 15,-6-3-1-15,6 3-5 0,0 0 2 0,-4-1-4 16,4 1 0-16,0 0-7 0,0 0-2 0,0 0 2 16,-4-3-6-16,4 3 4 0,0 0-12 0,0 0-5 15,0 0-6-15,0 0-2 0,0 0-5 0,0 0-8 16,0 0-7-16,0 0-2 0,7 11-13 0,-7-11-9 15,3 5-14-15,-1-3-12 0,-2-2-16 0,2 4-89 16,-2-4-227-16,3 4 101 0</inkml:trace>
  <inkml:trace contextRef="#ctx0" brushRef="#br0" timeOffset="62719.87">2495 5309 73 0,'0'0'93'16,"0"0"-9"-16,-6-1-7 0,6 1-13 0,0 0-1 16,0 0-5-16,0 0-13 0,0 0-2 0,0 0 0 15,-4-1-13-15,4 1 7 0,0 0-8 0,0 0 6 16,0 0-8-16,0 0-3 0,0 0 4 0,0 0 1 16,0 0-8-16,0 0-4 0,0 0-1 0,0 0 3 15,0 0-7-15,0 0 0 0,0 0-6 0,0 0 14 0,-3 6-4 16,3-6 8-16,0 0 2 0,0 0 3 0,0 0-6 15,0 0 3-15,0 0 0 0,0 0-1 16,0 0-3-16,0 0 5 0,0 0 1 0,0 0-2 0,0 0-3 16,0 0-6-16,8-11 1 0,-3 5 0 0,3 1 0 15,3-3-3-15,3-4-3 0,3 2-3 0,7-6-1 16,3 0-1-16,-1 1 3 0,4-3-2 0,2 1-2 16,3 0-1-16,12-4-1 0,-15 1 1 0,16-2-5 15,-14 6 6-15,0 2-3 0,-1-1 5 0,2 1-5 16,-3 3-3-16,-1-1 6 0,-6 2-1 0,2 3-1 15,-8 0 0-15,0 5-6 0,-5-4 2 0,-1 4 1 16,-1-2 3-16,-5 1-3 0,-2 2-7 0,3 0 8 16,-4-2 0-16,0 3 3 0,-4 0-3 0,6-3 10 0,-2 2 1 15,-4 1-1-15,4-3 5 0,-4 3-6 16,1-3-6-16,-1 3 3 0,0 0 1 0,0-4-3 16,0 4-1-16,0 0 1 0,0 0-3 0,0 0 0 15,-5-6-3-15,5 6 2 0,0 0-2 0,-3-2-13 0,3 2 7 16,0 0-2-16,0 0 2 0,-5-3 3 15,5 3-3-15,0 0 6 0,0 0-4 0,0 0-1 16,-9-1 0-16,9 1 2 0,0 0-3 0,-5-3-12 0,5 3 1 16,-5-1-9-16,0 0 6 0,1-2 3 0,4 3-7 15,-10-2 6-15,4 0 0 0,-1 1 6 16,1-1-3-16,-3 0 4 0,0-2-2 0,0 0 3 0,-1 0-3 16,2 1-10-16,-1 1 12 0,0-3 5 0,0 1-2 15,2 0-1-15,0 0 2 0,1-1 0 0,0 1 4 16,-1 0 2-16,2-2-5 0,1 2 7 0,-1 0-4 15,1 1 0-15,3-1 1 0,-3 0 8 0,-1 3-8 16,4-4 4-16,-2 2-8 0,2-2 6 0,1 5 2 16,-4-4-4-16,4 4 2 0,-3-4 3 0,3 4-3 15,0-6 0-15,0 6 3 0,0-4 3 0,0 4-6 16,3-3 1-16,-3 3 0 0,1-5-2 0,3 1-6 16,0 1 6-16,1 1 1 0,0 2 4 0,-5 0-5 15,12-3 1-15,-6 3-3 0,1 1 0 0,0 1 4 0,1-2-6 16,-1 0 3-16,2 4-2 0,-2 2 3 0,2-2-3 15,-2 1 0-15,-3 2 6 0,4-1-7 16,-1 2 5-16,0 0 0 0,-3 0 4 0,-2 0-2 0,0 2 1 16,-1 1 2-16,-2 4-5 0,-6 3-4 0,2-1-6 15,-4 0-18-15,-6 10-33 0,-3-4-7 16,-3 2-39-16,-3-3-57 0,4 0-175 0,-2-1 77 16</inkml:trace>
  <inkml:trace contextRef="#ctx0" brushRef="#br0" timeOffset="68627.87">6753 7300 48 0,'0'0'102'0,"0"0"-11"0,0 0-1 0,0 0-4 16,0 0-4-16,0 0-7 0,0 0-5 0,0 0-8 0,0 0-5 15,0-4-7-15,0 4 5 0,0 0-1 0,0 0-7 16,0 0 1-16,0 0-9 0,0 0 0 0,0 0-2 15,0 0-18-15,0 0-1 0,0 0 10 0,0 0 0 16,0 0 0-16,0 0-3 0,0 0-1 0,0 0-3 16,0 0-2-16,0 0-3 0,0 0-1 0,0 0-8 15,0 0 2-15,0 0 1 0,0 0-2 0,0 0 1 16,0 0-2-16,0 0-7 0,0 0 5 0,0 0 1 0,0 0 4 16,0 0-7-16,0 0-3 0,0 0 2 15,0 0 0-15,0 0 2 0,0 0-7 0,0 0 2 16,0 0 2-16,0 0 2 0,0 0 0 0,0 0 3 0,0 0-6 15,0 0-1-15,0 0 3 0,0 0 4 0,0 0-5 16,0 0 5-16,0 0-2 0,0 0 0 0,0 0-1 16,0 0-3-16,0 0 6 0,0 0-2 0,0 0 0 15,0 0-12-15,0 0 8 0,0 0 0 0,0 0 1 16,0 0 1-16,0 0 1 0,0 0-1 0,0 0 3 16,0 0-8-16,0 0-2 0,0 0 10 0,0 0-3 15,0 0-5-15,0 0 5 0,0 0-3 0,0 0-1 16,0 0-8-16,0 0 7 0,0 0 5 0,0 0 1 15,0 0 2-15,0 0-2 0,0 0 1 0,0 0 2 16,0 0-3-16,0 0-9 0,0 0 5 0,0 0 1 0,0 0 0 16,0 0 3-16,0 0 0 0,0 0-3 0,0 0 2 15,0 0 7-15,0 0 0 0,0 0 2 0,0 0-3 16,0 0 6-16,0 0-5 0,0 0 6 0,0 0-3 16,0 0-1-16,0 0-4 0,0 0 1 15,16-5-3-15,-9 0 5 0,3-2-7 0,-1 2-3 0,0-2 4 16,0 1 1-16,4-2 1 0,1-4-3 0,1 3-3 15,-1-3 3-15,4-1-3 0,0-4 9 0,0 5 1 16,-3 0-5-16,2-2-1 0,-2 0 0 0,6-3 4 0,-6 6-8 16,-1-4 8-16,1 2-6 0,1 0-1 0,0 0 1 15,-3 2 2-15,0 0 1 0,0-2-7 16,0 2 6-16,0 0 0 0,-2 3-11 0,0 1 5 0,1-2-1 16,-3 1 4-16,1 1-2 0,-3 0 6 0,4 2-10 15,-3-2 5-15,0 2-2 0,0-2 7 0,0 0-3 16,2 1 2-16,-3-3-4 0,-1 6 2 0,1-3-7 15,1 0 5-15,-2 3 1 0,-1-2 3 0,1 1-7 16,-1-3 6-16,2 4-5 0,-3-1 1 0,-1-1 0 16,-1 4 0-16,-1-3-2 0,2 2 8 0,-3 2-3 15,4-4-2-15,-1 3 2 0,-3 1 1 0,0 0-4 16,2-3 7-16,-2 3-7 0,0 0 5 0,1-5-7 16,-1 5-1-16,0 0 6 0,0 0-1 0,0 0 3 15,0 0-6-15,0 0 2 0,3-4-6 0,-3 4 4 0,0 0 4 16,0 0-2-16,0 0 0 0,0 0 0 0,0 0-1 15,0 0-2-15,0 0-5 0,0 0-1 16,0 0 2-16,0 0 1 0,0 0-7 0,0 0 2 0,0 0-5 16,0 0 1-16,0 0-7 0,0 0 1 0,0 0 1 15,0 0-1-15,-8 9-3 0,4-5 7 0,0-1-14 16,4-3 0-16,-5 6-1 0,1-5-8 0,3 0 2 16,-4 3-1-16,5-4-9 0,-5 2-11 0,5-2-6 15,-8 3-27-15,5-2-84 0,3-1-190 0,0 0 85 0</inkml:trace>
  <inkml:trace contextRef="#ctx0" brushRef="#br0" timeOffset="69653.87">7113 6860 10 0,'0'0'94'16,"0"0"-9"-16,0 0-5 0,0 0-4 0,0 0-16 0,0 0-9 15,0 0 5-15,0 0-11 0,0 0-5 16,0 0 4-16,0 0-10 0,0 0 0 0,0 0 7 0,0 0 3 16,0 0-5-16,0 0-2 0,0 0 7 0,0 0-4 15,0 0 4-15,0 0-9 0,0 0 4 0,0 0-4 16,0 0-2-16,0 0-4 0,0 0-2 0,0 0-3 15,0 0-5-15,0 0 1 0,0 0-6 0,0 0 1 16,0 0 2-16,0 0-6 0,0 0 2 0,0 0-1 16,0 0-1-16,0 0 3 0,0 0-5 0,0 0 3 15,0 0 5-15,0 0 0 0,19-5 1 0,-12 4-6 16,-2-1 3-16,5 0-3 0,-2 1-5 0,2-2 7 0,0 1-6 16,2 0 0-16,-2-1-1 0,1 1 2 15,1-1-3-15,-2 1 0 0,-2 2-1 0,-1-3-7 16,0 2 9-16,1 0-5 0,-1 1 1 0,0-2 1 0,-1 1-5 15,-1-1 1-15,-5 2 3 0,10 0-5 0,-10 0 7 16,0 0-3-16,7-1 9 0,-7 1-1 0,3-1 4 16,-3 1-5-16,4-3 0 0,-4 3-1 0,0 0 0 15,0 0-3-15,0 0 3 0,0 0-5 0,0 0 4 16,0 0-2-16,0 0 1 0,0 0-3 0,0 0-2 16,0 0 0-16,8-2 7 0,-8 2-1 0,0 0-5 15,0 0-4-15,0 0 2 0,0 0 1 0,0 0 0 16,0 0 0-16,0 0 1 0,0 0-6 0,0 0 2 0,0 0 2 15,0 0-4-15,0 0 7 0,0 0-12 16,0 0 10-16,0 0-10 0,0 0 8 0,0 0 4 0,0 0-6 16,0 0 4-16,1 6 1 0,-1-6-14 0,0 0 15 15,3 6-3-15,-3-6-2 0,0 0 5 16,1 5-6-16,-1-1 4 0,4-1 0 0,-4 2 2 0,1 0-2 16,-1 0 0-16,0 1-3 0,0-1 2 0,0-2 0 15,1 3 3-15,-1 0-5 0,0-1 3 0,3 2 3 16,-3 0-1-16,4-3-4 0,-3 5-6 0,-1-2 9 15,3 2-4-15,-3-3 7 0,1 4-4 0,-1-4-2 16,1 5 6-16,-1-2-2 0,0-4-1 0,3 4-1 16,-3 2 7-16,1-3-3 0,-1 2 4 0,0-1 6 0,0-3-8 15,0 3 3-15,3-1-2 0,-3-1 0 0,0 0 0 16,1 0-1-16,-1-1 1 0,0 1 0 0,1 0 4 16,2 0-4-16,-6-2 0 0,6 0 1 0,-6 0 1 15,6 0 0-15,-3-1 1 0,0-1-7 0,0-3 6 16,0 7-2-16,0-7 0 0,2 5-1 0,-2-5-2 15,0 2-2-15,0-2 3 0,3 4 0 0,-3-4-3 16,0 0 2-16,-3 6-1 0,3-6-3 0,0 0 2 16,0 0 1-16,0 0-4 0,-2 2 3 0,2-2-1 15,0 0 0-15,0 0 0 0,0 0 2 0,0 0 3 0,0 0 0 16,0 0 3-16,0 0 1 0,0 0 4 16,0 0 0-16,0 0-2 0,0 0-2 0,0 0 2 15,0 0-3-15,0 0 7 0,0 0-2 0,0 0-5 0,0 0-1 16,0 0 1-16,0 0 0 0,0 0-1 0,0 0-4 15,0 0-1-15,0 0 3 0,0 0-3 0,0 0 3 16,0 0-2-16,0 0 0 0,0 0 0 0,0 0 0 16,0 0 1-16,0 0-5 0,0 0 1 0,0 0 0 15,0 0-7-15,-8-8 5 0,8 8 1 0,0 0 0 16,0-4-2-16,0 4 5 0,0 0-6 0,0 0 2 16,0 0 1-16,-4-2-1 0,4 2 0 0,0 0-1 0,0 0-1 15,-1-4 1-15,1 4-3 0,0 0-6 0,0 0-15 16,0 0-25-16,0 0-38 0,0 0-61 0,0 0-162 15,-4-5-337-15,3 2 150 0</inkml:trace>
  <inkml:trace contextRef="#ctx0" brushRef="#br0" timeOffset="201489.05">23297 6577 171 0,'-4'-3'176'0,"-1"2"-14"0,5 1-15 16,-9-5-11-16,5 4-8 0,0-2-18 0,4 3 0 16,-7-3-10-16,7 3-9 0,-5-3-12 0,5 3-7 15,-3-4-6-15,3 4-12 0,0 0-6 0,-3-3-20 16,3 3-28-16,0 0-14 0,0 0-21 0,0 0-29 0,0 10-35 16,0-10-146-16,3 9-264 0,0-2 117 15</inkml:trace>
  <inkml:trace contextRef="#ctx0" brushRef="#br0" timeOffset="205158.06">25368 4848 8 0,'0'0'83'15,"4"-2"-11"-15,-4 2-7 0,0 0-6 0,0 0-9 16,1-5-5-16,-1 5-2 0,0 0-8 0,0 0 1 0,0 0-4 16,0 0 3-16,0 0 0 0,0 0-2 15,0 0 2-15,0 0 2 0,0 0-3 0,0 0-8 0,0 0 2 16,0 0-6-16,0 0 0 0,0 0 2 0,0 0-2 15,0 0 1-15,0 0-11 0,0 0 3 0,0 0-2 16,-5 14 2-16,4-12 3 0,-2 6-4 0,3-1 2 16,-6 2-2-16,5-1-3 0,-3 1 3 0,0 1 0 15,0 1 1-15,-1-2-2 0,1 1-1 0,-2 1 0 16,0-1-4-16,2 2 5 0,-1 0-3 0,1-2 15 16,-1 2-11-16,-3 3 5 0,4-3 1 0,0 4-5 15,-1-5 7-15,3 5 2 0,0 0 4 0,-2 0-3 16,3 1 0-16,-1 0 7 0,0 0 1 0,-3 2-3 0,5 0-1 15,0-2 1-15,-1 1-4 0,0 5-4 16,0-2 0-16,1 6 1 0,0-3-8 0,-2 1 6 0,1-5-6 16,0 0 2-16,-1 3-3 0,0-1-3 15,-2 1 3-15,0 3 6 0,-1 2-4 0,-4 0-4 0,1 2-2 16,3-3 0-16,0 0 1 0,1-4 0 0,-2-3 1 16,4-2-8-16,-1-1 5 0,2 1 0 0,-1 8-1 15,0 2 0-15,-1-9 0 0,1 5 1 0,-1-5-2 16,2-2 0-16,-2-1-3 0,2 0 3 0,-3 1-1 15,3 0 0-15,-3 1-1 0,3 2-1 0,-4 0-1 16,1-5 2-16,0 3 3 0,0-3-3 0,0 0 0 0,-1-1 0 16,4-2-5-16,-3 0 4 0,3 2 0 15,-3 2-4-15,0-7 2 0,2 3 0 0,0 0-1 0,2-2 0 16,-1 2 5-16,-2-1-6 0,2 2 6 0,1-1-4 16,0 1-2-16,0-2 0 0,1-1-5 0,-1 2-7 15,-1 0-19-15,2-6-6 0,-1 5-15 0,0-5-11 16,3-2-14-16,-3 2-14 0,1 0-18 0,-1-3-22 15,2 1-97-15,0-1-247 0,-2-3 109 16</inkml:trace>
  <inkml:trace contextRef="#ctx0" brushRef="#br0" timeOffset="207376.05">25368 4850 30 0,'-4'-3'62'15,"4"3"-15"-15,0 0-4 0,0 0-3 0,0 0-1 16,0 0-5-16,0 0-6 0,0 0 0 0,0 0-1 0,0 0 4 16,0 0 0-16,0 0-1 0,0 0 3 0,0 0-1 15,0 0 4-15,0 0 0 0,0 0-1 0,-10 3 2 16,10-3 12-16,-9 2-13 0,5-1-1 0,4-1 8 15,-7 3-12-15,7-3 5 0,-4 1 4 0,0 4-2 16,0-4-3-16,4-1 0 0,-7 1-1 0,7-1-4 16,0 0-2-16,-7 3 6 0,7-3 0 0,0 0-9 15,-4 0 0-15,4 0 4 0,0 0-2 0,0 0-2 16,0 0 1-16,0 0-5 0,0 0 2 0,0 0-1 0,0 0 0 16,0 0-1-16,0 0-1 0,0 0-3 15,-5 3-6-15,5-3 3 0,0 0-2 0,0 0-3 16,0 0-2-16,0 0-1 0,0 0 0 0,0 0 1 0,0 0-5 15,0 0 2-15,0 0 0 0,9 4-3 0,-9-4 6 16,9 1-4-16,-4 1-2 0,3-1 6 0,0 1-3 16,3-2 1-16,-1 1 3 0,3 2-5 0,0-3 0 15,1 0-2-15,-4 1 0 0,7 0 1 0,1-1 0 16,-1 0 2-16,-4 0-2 0,4-1 1 0,0 0 2 16,-2 1-3-16,0 0 3 0,0-2-1 0,-2 1 1 15,5 1-6-15,-5-1 1 0,2 1-1 0,-2-2-3 16,0 1 5-16,0 1-2 0,0 0 0 0,0 1 5 0,-1-2-5 15,2 2-2-15,-2 1 5 0,-1-2-3 16,1 0 2-16,-5 0 0 0,2 0 1 0,0 0-5 16,-3 1 3-16,2-1-3 0,-8 0 1 0,12 1 5 15,-5-1-2-15,-3 2 3 0,-4-2-8 0,9 0 2 0,-5 0 1 16,-4 0 0-16,9 2 0 0,-9-2-2 0,6 1 0 16,-2 1-1-16,-4-2 6 0,0 0 1 0,5 1-7 15,-5-1 5-15,4 2-7 0,-4-2 3 0,3 3 4 16,-3-3-3-16,0 0-2 0,5 3-1 0,-5-3 4 15,0 0-3-15,0 0 1 0,0 0 9 0,2 3-5 16,-2-3 0-16,0 0-6 0,0 3 3 0,0-3 1 16,3 3 3-16,-3-3-3 0,0 0 1 0,0 0-5 15,1 6 5-15,-1-6 0 0,-1 3 3 0,1-3-3 16,-3 4-2-16,3-4 1 0,0 0 2 0,0 5 0 16,0-5 1-16,0 0-3 0,-1 5-2 0,1-5-1 0,-1 5 2 15,1-5 3-15,-3 3 1 0,3-3-3 0,0 7 0 16,0-7 3-16,0 4-4 0,0 0 4 0,0-4-2 15,-1 6-1-15,1-2-5 0,-1 1 6 0,1-2-1 16,-3 2 1-16,3 2 1 0,-2-2-2 0,0-1-1 16,0 4 3-16,-1-4-1 0,2 6-2 15,-2-2 2-15,1-1 2 0,-1 3-2 0,2 0-1 0,-2 0-1 16,-2 2 0-16,3-1 6 0,-2 2 2 0,1-1-8 16,-2 2 5-16,4 3 0 0,-3-2 0 0,1 0 0 15,2-2-2-15,-4 4-2 0,4-4 2 0,-2 4 2 16,0 0-2-16,1 0-4 0,-2 0 6 0,4-4 1 15,-4 3 1-15,3-4-1 0,-1 3 0 0,0-1-3 16,2 1 2-16,0-1-1 0,-1 0 1 0,1-2 2 0,-3 4-1 16,2-5-6-16,1 1 3 0,0 3 4 15,0-3-3-15,-3 2-1 0,6-2 3 0,-6 3 1 0,6-2-5 16,-3 1 5-16,0 0-5 0,0 1 4 0,0 2-2 16,0-1 1-16,0-1 2 0,0 1-4 0,0 1-1 15,-5 1 2-15,5 2 7 0,-2-3-4 0,-1 1-4 16,3-3 1-16,-4 2-1 0,2-6 3 0,0 1-3 15,0-2 4-15,1 0-2 0,-1 2-1 0,0-4-1 16,0 3-1-16,0-3 0 0,0 0-2 0,0 1 4 16,2-2-3-16,0 5 8 0,-2-4-10 0,2 1 6 15,0 3-2-15,0-3-1 0,-2 2 2 0,2 0 2 16,-4 2 1-16,3-1-3 0,0 0 6 0,0-2-8 0,-1 0 0 16,2 1 3-16,0 0-2 0,2-1 4 15,-4 2-8-15,4-3 3 0,-1 0-2 0,-1 3 5 16,2-2 0-16,0 0 0 0,2 0-2 0,-3-3 2 0,2 3-2 15,1-3 1-15,-2-1-1 0,0 0 1 0,-2 3 0 16,3-1 0-16,-3 1 2 0,1 2-4 0,-1 1-5 16,0-1 7-16,-1 1-1 0,0-2-4 0,1 1 3 15,-2-1 0-15,2 2-1 0,0-1 2 0,-2-1-1 16,2 1 1-16,2-1-1 0,-4 3 7 0,4-1-6 16,-2-1-2-16,2 1 1 0,-1-3 1 0,0 2 2 15,-1-2 0-15,1-1-4 0,1 1-3 0,0-1-1 16,-2 0 5-16,0 2-1 0,0-1 0 0,0 2 1 0,0-1 3 15,-2 0-4-15,0 2-5 0,1 0 4 16,-1 0-2-16,-2-2-3 0,2 2 4 0,2-2-5 16,-4-1 7-16,2 1-7 0,2-3 5 0,-1 3-2 15,1-1-2-15,-1-3 5 0,1 2-3 0,0-2 6 16,0-1-2-16,0 2 0 0,0 0 0 0,0-2-9 0,1 2 1 16,-1 3-4-16,-1-3-1 0,-1 1-12 0,-2 2 3 15,1 0 2-15,-1-1 2 0,-1 0 2 0,1 1 5 16,0-4-1-16,-1 1 4 0,2 0-6 0,1-1 6 15,0 1 0-15,1-1-5 0,0 1 3 0,1-1 0 16,0 0 3-16,0 1 3 0,0-2-1 0,1 3 3 16,-1-2 2-16,0-1-4 0,0 3 2 0,0 1 2 15,1 2-9-15,1 0-4 0,-2-1-6 0,0 2-3 16,-2-2-1-16,1 0 2 0,0-1 4 0,0 1-2 16,-1-3 4-16,1 0 1 0,0 0 4 0,1 2-2 0,0-3-2 15,0 1 9-15,-2 0-2 0,4 0 0 0,-4-1 4 16,2 0-1-16,-1-1 5 0,0 0-7 0,1 2 6 15,0-1-4-15,0-2 2 0,-1 3 2 0,2-2-6 16,-1 2 7-16,1 1 1 0,-1-2-5 0,-1 2 6 16,2 2 0-16,-1 0 1 0,-1 1-6 0,1 1 4 15,-1-2-2-15,2 0 0 0,-2-2 1 0,2 2-2 16,-2-3 1-16,1 0 2 0,0 0 2 0,1-2 5 16,-1 0-7-16,0 0-6 0,0-1 4 0,1 1 4 15,0-1-4-15,-1 0 0 0,0-4 0 0,-1 4-2 16,1-4 0-16,1 4 1 0,-1-4-1 0,2 5 3 15,-2-5 1-15,2 4 3 0,-2-4-3 0,0 4 3 0,0-4-2 16,4 3 3-16,-4 1 0 0,0-4-4 0,3 4 4 16,-2-1-2-16,-1-3 1 0,0 5 0 15,3-3-1-15,-3-2-1 0,2 6-2 0,1-4 6 0,-1 1-3 16,-1 2-3-16,-1-5 0 0,2 3-4 0,0 0 5 16,-2-3 2-16,0 0 0 0,3 4 2 0,-3-4-4 15,0 0 3-15,0 0 0 0,0 0 5 0,0 0-4 16,0 0 2-16,0 0-1 0,0 0-4 0,0 0 1 15,0 0 7-15,0 0-1 0,0 0-8 16,-13-11 6-16,12 7 0 0,-3 2-8 0,4 2-12 0,-6-3 4 16,2 2-2-16,-3 0 10 0,0 0-10 0,0-2 1 15,-3 3 3-15,2-2-2 0,1-1 5 0,-1 2 3 16,2 0-7-16,-2-1 8 0,-1 1-3 0,-1-1 0 0,1 0 1 16,0 0 5-16,1 1 4 0,3-3 3 15,-6 4-4-15,-1-6-1 0,1 4 0 0,-3 0 4 16,2-2-5-16,1 1 1 0,1 1 5 0,-3-1-2 0,1-1-1 15,1 1 2-15,-1 1 1 0,-1-1 0 0,2-1 2 16,-1 3 5-16,1-2-2 0,-1 2 7 0,6-2-3 16,-4 1-3-16,0-1 0 0,3 1-1 0,1-1-2 15,-1 2 2-15,2-2-1 0,1 0 1 0,4 3-3 16,-7-2 2-16,4-2-5 0,-1 0-16 0,1 0-12 16,0-1-4-16,-1-2-13 0,2 2-32 0,0-5-53 15,-3 3-91-15,1-5-230 0,0 4 101 0</inkml:trace>
  <inkml:trace contextRef="#ctx0" brushRef="#br0" timeOffset="210131.58">25338 4993 69 0,'0'0'81'16,"0"0"-3"-16,0 0-15 0,0 0-3 0,0 0 0 0,0-2-15 15,0 2 1-15,0 0-8 0,-7-3-7 16,7 3 3-16,0 0-9 0,-5-4 1 0,5 4-3 16,-4-3-2-16,-1 1-3 0,5 2-6 0,-4-4 6 0,4 4-4 15,-5-4 3-15,3 2-3 0,2 2-1 0,-7-5-1 16,7 5 8-16,-1-3 0 0,1 3 4 16,-4-2-2-16,4 2 0 0,0 0 1 0,-2-2-1 0,2 2-6 15,0 0 7-15,0 0-9 0,0 0 1 0,-2-4-10 16,2 4-5-16,0 0 6 0,0 0-1 0,0 0-2 15,0 0 3-15,-6-2-3 0,6 2-1 0,0 0 6 16,0 0-1-16,0 0-4 0,0 0-5 0,0 0 2 16,0 0 9-16,0 0-11 0,0 0-5 0,0 0 1 15,0 0 0-15,0 0 6 0,0 0-3 0,0 0 3 16,-5 6 0-16,5-6 4 0,0 0-4 0,-2 7 4 16,1-3-5-16,1-4 2 0,0 6-4 0,0-1 8 0,0 0 1 15,0-1-3-15,-1 0-3 0,1 4-3 16,-1-3 12-16,1 0-2 0,-2 2-6 0,2 0 8 15,0 3-8-15,-2-4 5 0,2 4 6 0,-1-1-9 0,-2 1 3 16,2-1 0-16,0 3 5 0,1-3-5 0,-3 1 4 16,0-3 2-16,1 2 2 0,1 1-2 15,-2-3 4-15,0 5 1 0,1-2 0 0,-1-2-3 0,1-1-5 16,-1 1 6-16,2 4-1 0,0-3-2 0,-1-1 5 16,1 1 1-16,1 3-3 0,0-2-4 0,-1 2 4 15,2 3-4-15,0-3 2 0,1 4-3 0,0-1-1 16,1 2-1-16,-3 0 1 0,1 0 0 0,0 0-1 15,-1 0 3-15,1 2-8 0,-2 1 6 0,0-3 0 0,-4 1-3 16,2-1 6-16,0 1-8 0,0-1 5 16,-1 0-4-16,2-1-2 0,-2-3 2 0,0 4 2 15,1-5-5-15,0-2 0 0,0 2-2 0,3-2 0 0,-2 1-1 16,0-1 6-16,2 0 1 0,0 2-2 0,-1-2-1 16,1 1 4-16,-1-1-3 0,-1 0-6 0,2-3 6 15,2 3-2-15,-1 0 2 0,-1 2-3 0,0-3 3 16,1 1-3-16,1 1 4 0,-2-3-1 0,1 5-2 15,0-4 0-15,-1 3-1 0,0-2 1 0,0-1-1 16,4 1 8-16,0 1-12 0,-3 0 6 0,0 0 1 16,0 0-3-16,1 0 1 0,0 2 1 0,0-2-1 15,0-2-2-15,-2 4 2 0,3-3-1 0,-3-2 1 0,0 0-2 16,1 1 5-16,0 0-5 0,-1 1 4 16,0-3-5-16,2 3-1 0,-2 0 0 0,1-1 2 0,-1 3 4 15,-1-3-1-15,-1 2-5 0,1 4 7 0,-3-1-3 16,0 3 0-16,2-5-1 0,-1 0 0 0,1 0-1 15,0-2 1-15,-1 0 1 0,0 1 0 0,3-1 0 16,-2 2 1-16,2-2 0 0,-2-1 0 0,1-1-2 16,1-3-1-16,-1 5 3 0,1-5-6 0,0 2 4 15,-2 2 3-15,2 0-5 0,0 0 2 0,-1 0-1 16,1 0 0-16,-1-1 0 0,-2 0-1 0,2 1-4 16,-2 0 2-16,1 0 1 0,-1-2-4 0,-2 3 1 0,5-2-1 15,-2-1 4-15,-1-1 0 0,-1 1 0 16,4 0 2-16,0-2-2 0,-1 4 1 0,0-4-2 15,-2 0-2-15,3 2 1 0,0-1 2 0,0 0-1 0,0-1 0 16,-1 1 3-16,1 0-2 0,0 4 6 0,-3-3-8 16,3 5 6-16,-4-3 0 0,3 3-3 0,-3-1-1 15,3-1 2-15,-4 1-1 0,1-1 3 0,3-1-4 16,-3 0 0-16,4 0 2 0,-4-1 0 0,4-2 3 16,0 5-4-16,0-2 7 0,0-2-8 0,0 0 1 15,0-1 3-15,1 3 1 0,-1 0-3 0,3-1 2 16,-2 0-1-16,2-2 1 0,-2 2-3 0,0-1-2 15,2-4 7-15,-2 1-3 0,-1 1 2 0,0 0-8 0,4 1 3 16,-3-3 6-16,-1 2-9 0,0-1 4 16,0 1 4-16,0-1-7 0,0 1 2 0,0-1 6 15,0 0-4-15,0 0-2 0,0 2 3 0,0-1 1 0,0 1-3 16,0-1 1-16,-1 1-1 0,1 0 6 0,-4 0-4 16,4-2 0-16,0 3 1 0,0-1-4 0,-1-1 1 15,1 5 1-15,1-5-2 0,-1 1 1 0,0 0 5 16,0-1-2-16,0 1-4 0,0 0-4 0,4 1 8 15,-3 0 3-15,2 2 1 0,-2 0-5 0,0 0 5 16,2 0-2-16,-2 2-2 0,2-2 4 0,-2 0 0 16,-1-1-6-16,4 1 2 0,-3 0 1 0,-1 2-3 15,0-5 4-15,3 1-1 0,-3-2 0 0,1 1-2 0,-1-1 2 16,3 1-2-16,-3-1 0 0,2 0 6 16,-2 1-6-16,0-2 7 0,0-1-5 0,0 2 0 15,0-5-1-15,0 7-1 0,0-3-1 0,0-1 2 0,0 3-2 16,0-2 3-16,-1-1 0 0,1 2-3 0,1 0 3 15,-1-1-3-15,-1 3 3 0,0-2 3 0,-2 0-7 16,3 0 1-16,0 2-1 0,-1-2 2 0,-2 3-1 16,6 1 0-16,-6-1 0 0,3-3-1 0,0 6 0 15,0-5 4-15,3 1-3 0,-2 1 4 0,-1-2-3 16,0-1-1-16,0 3 2 0,0-5 2 0,0 3-4 16,0-2 0-16,0 1 3 0,0-3-2 0,0-2 1 15,-1 7-3-15,1-7 3 0,0 7 2 0,0-7 6 16,0 3-11-16,0-3 4 0,1 2 5 0,-1-2 0 15,0 0 1-15,0 0-1 0,0 0-3 0,0 0-1 16,0 0 0-16,0 0 0 0,0 0 2 0,0 0-1 0,0 0 0 16,0 0-4-16,0 0 0 0,0 0 5 0,0 0-2 15,-9-7-7-15,9 7 3 0,0 0-1 0,0 0 4 16,0 0-5-16,0 0 0 0,0 0 2 0,0 0-4 16,0 0 5-16,0 0-4 0,0 0 2 0,0 0 2 15,0 0 2-15,0 0-5 0,0 0 6 0,0 0-2 16,0 0 2-16,0 0-5 0,0 0 4 0,0 0 3 15,0 0 1-15,0 0 1 0,-1-5 4 0,1 5-3 16,0 0 0-16,0 0 0 0,0 0-7 0,0 0 4 16,0 0-4-16,0 0-3 0,0 0 3 0,0 0-2 15,0 0 2-15,0 0-1 0,0 0-1 0,0 0 0 16,0 0 2-16,0 0 3 0,0 0-3 0,0 0-1 0,0 0 2 16,0 0-3-16,0 0 3 0,0 0 2 0,0 0 5 15,0 0 4-15,0 0-1 0,19 3 5 0,-14-5-7 16,-5 2 3-16,13 0 0 0,-5 0-4 0,0 0-1 15,0 0-1-15,0 0 4 0,3 0-2 0,-2 0-1 16,2-1-1-16,0 1 0 0,0-1-3 0,1 1 4 16,1 0-4-16,-4-3 0 0,5 1-1 0,-1 2 0 15,-2-1-1-15,2 1 1 0,-3 0-3 0,3 1-3 16,-2 1 5-16,0-2-2 0,0 3-3 0,-3-2-4 16,-1 2-1-16,2-2-1 0,0 2 6 0,-2-2-3 15,-1-1-2-15,1 0 1 0,-1 2 1 0,-6-2 4 0,11 1-4 16,-8 0 4-16,3-1 2 0,-6 0-3 0,10-1 5 15,-10 1-6-15,11 0 2 0,-5 0-1 0,-6 0 2 16,10-3 1-16,-3 3 1 0,-1-1 1 0,3 1 2 16,-4-2-2-16,4 1-2 0,-3 0 0 0,2 1 2 15,0 0-1-15,-8 0-3 0,11 1 6 0,-2-1-3 16,-5 0-1-16,3 1-3 0,-7-1 2 0,10 0 3 16,-10 0-2-16,9 0 0 0,-9 0 0 0,7 0-2 15,-3 2 3-15,-4-2 1 0,8 0-1 0,-8 0 1 16,0 0-2-16,0 0 5 0,7 0 3 0,-7 0 2 15,0 0 0-15,6-3 3 0,-6 3-2 0,0 0 3 16,0 0-1-16,0 0-2 0,2-3-1 0,-2 3-3 16,0 0 0-16,0 0 0 0,0 0 1 0,0 0-1 0,0 0-4 15,0 0 0-15,0 0 0 0,0 0 0 0,0 0 1 16,0 0 0-16,0 0-7 0,0 0-2 0,0 0-4 16,0 0-12-16,1-5-12 0,-1 5-4 0,0 0 0 15,0 0-2-15,-5-4 5 0,5 4 4 0,-4-2 3 16,4 2 4-16,0 0-2 0,-3-4 7 0,3 4 5 15,-3-4-3-15,3 4 4 0,0 0 2 0,0-4-2 16,0 4-6-16,0 0-11 0,-1-5-10 0,1 5-10 16,-2-6-1-16,2 6-25 0,0-5-7 0,0 5-3 15,0-3-6-15,0 3 4 0,-1-6 4 0,1 2-4 16,0 4 5-16,-3-6 5 0,1 2 7 0,1 0 5 0,1 4 20 16,-1-7 4-16,-2 4 0 0,2-1 6 0,0-1 2 15,-1-1-12-15,2 2-66 0,-2-1-119 16,-1-1 52-16</inkml:trace>
  <inkml:trace contextRef="#ctx0" brushRef="#br0" timeOffset="211545.58">25237 4930 32 0,'0'0'63'16,"0"0"-4"-16,0-5-2 0,0 5-6 0,1-5-4 15,-1 5-2-15,1-2-6 0,-1 2-3 0,0 0-1 16,3-7-7-16,-3 7 0 0,0 0-7 0,0-3 3 16,0 3-4-16,0 0-3 0,0 0 1 0,2-4-5 15,-2 4-1-15,0 0-3 0,0 0-1 0,1-3-1 16,-1 3 6-16,0 0-11 0,0 0-4 0,0 0 7 16,0 0 0-16,0 0-3 0,0 0 0 0,0 0 1 15,0 0-4-15,0 0 1 0,0 0 3 0,0 0-4 16,0 0 11-16,0 0-16 0,0 0 3 0,0 0 3 15,0 0 0-15,0 0 0 0,0 0-4 0,0 0-1 16,0 0 4-16,0 0 2 0,0 0-2 0,0 0 1 0,0 0 1 16,0 0-1-16,0 0-3 0,0 0 1 0,0 0-2 15,0 0 5-15,0 0 0 0,0 0-6 0,0 0 3 16,0 0-1-16,0 0 3 0,0 0-1 0,0 0 2 16,0 0-6-16,0 0 2 0,0 0 0 0,0 0 0 15,0 0-4-15,0 0 6 0,0 0 4 0,0 0 4 16,12 2 0-16,-12-2-3 0,8 0 6 0,-8 0-2 15,10 0 1-15,-10 0-5 0,10 0 6 0,-5-1-8 16,2 2 1-16,0-1 0 0,-7 0 0 0,13 1 1 16,-8 1 0-16,4-2 0 0,0 2-3 0,0 1 7 15,0 2-6-15,4-3 0 0,-2 1 4 0,2 1-3 16,4 1-2-16,1 1 1 0,-2-4-1 0,5 1-2 16,-5 1 1-16,2-3 0 0,-4 4 1 0,0-5 2 0,-1 2 1 15,1-1-7-15,-4-1 3 0,4 0 0 16,-6 0 4-16,2 0-2 0,-1 0 11 0,-4 0-1 15,3 0-1-15,0 0 4 0,0 0-6 0,-1 0 1 0,-2-1-3 16,4-1 2-16,-1 2 9 0,3-2-7 16,-1 0 1-16,2 1 0 0,-1 0-5 0,2-2 4 0,-1 3-1 15,-1-1-7-15,0 0 0 0,-1-1 3 0,-3 2 12 16,5-1-21-16,-1 0 7 0,-3 0 0 0,-3-1 3 16,5 2 1-16,-3-1-7 0,-2-1 1 0,-5 2-2 15,9 2 11-15,-9-2-8 0,5-2-2 0,-5 2-2 16,6-2 1-16,-6 2-7 0,0 0-4 0,0 0-8 15,0 0 2-15,0 0-17 0,0 0-8 0,0 0-12 16,0 0-84-16,-16 8-149 0,8-7 66 0</inkml:trace>
  <inkml:trace contextRef="#ctx0" brushRef="#br0" timeOffset="212862.58">25215 4936 67 0,'0'0'78'0,"0"0"-10"0,0 0 0 15,0 0-4-15,-3-3 1 0,3 3-8 0,0 0-6 16,0 0-1-16,0 0-1 0,0 0-13 16,0 0 3-16,0 0-11 0,0 0 1 0,0 0-7 0,0 0-2 15,0 0 0-15,0 0 7 0,0 0-12 0,0 0-7 16,0 0 7-16,0 0-9 0,0 0 0 0,0 0-3 16,0 0 4-16,0 0-4 0,0 0-3 0,0 0 10 15,0 12 4-15,-2-10 4 0,2 4-4 0,-1-2-14 16,-2 2 8-16,3 2-4 0,0-3 8 0,0 7-1 15,0-3-2-15,0-1-14 0,-2 2 10 0,0 2 7 16,2-2-2-16,-2 3 3 0,0 0-5 0,1-1 5 16,-3 1 2-16,3 3 1 0,-3 1 1 0,0 3-3 15,-1-4-2-15,0 0-6 0,0 2 2 0,-3 0 1 16,2 1 2-16,-7 6 1 0,2 1 1 0,0 0-4 0,-1-4-1 16,-3 2-1-16,5-6 1 0,-4 4-4 0,5-4 2 15,-2-2 6-15,2 2-6 0,0 1 5 0,-1-2 0 16,3 0 0-16,1 0-1 0,-1 0 1 0,3 1-1 15,-3-4-4-15,6 3 5 0,-3 1 6 0,3-1-3 16,-1 1-2-16,4-2-4 0,-2 2 1 0,1-2 0 16,2 2 5-16,-2-2-12 0,0 2 4 0,-1-2 2 15,4 1-2-15,-4-2-1 0,1 0-2 0,3 2 2 16,-2 1 0-16,0-2-1 0,-1 1-4 0,0 1 5 16,1-1 6-16,-1 0-8 0,-1-2 3 0,1-1 0 15,-1-1-3-15,3 3 0 0,-2-1-3 0,0-1 0 16,2-1 2-16,-2-1 0 0,3 4 3 0,-3-3-1 0,2-1 0 15,1-1-1-15,-3 2 0 0,3-1 2 0,-2 0-8 16,2 1 7-16,0-1-7 0,-1 2 3 16,-1-4 1-16,1 1 1 0,-1-1-5 0,3 0 6 0,0-1 1 15,-3 1-1-15,1 0-2 0,1-3 1 0,2 5-2 16,-1-3 5-16,2 0-5 0,-2 2 4 0,0-1-2 16,1 0 4-16,0-1-4 0,0 3-3 0,-1-2 1 15,1 0 1-15,0-1 1 0,-1 0 2 0,0 0-7 16,4-1 1-16,-5-2 4 0,0 1 2 0,0-3 1 15,-2 3-2-15,2-5-2 0,-1 5 0 0,-1-3-3 16,-2 1 6-16,5-2-3 0,-2 3-3 0,1 0 2 16,-2-2-7-16,-2 0 9 0,4 1 0 0,-1-1-3 15,-1 0-3-15,1 1 0 0,-2 1 6 0,2 0-2 0,-2-1-2 16,3 3 5-16,-4 1 2 0,1 1-4 16,-1-1-14-16,0 1 17 0,0-1-8 0,-1 1 7 15,-1-3 2-15,0 0-3 0,-2 4 0 0,4-2-15 0,-1 1 17 16,-2-3-3-16,2 1 0 0,0-3-1 0,-2 2 2 15,2 0 1-15,-2 0-6 0,3-1 7 0,0 0-2 16,-1 1 0-16,0-1 0 0,1 1-4 0,0-3 6 16,-2 2-4-16,2 1 6 0,2-2-2 0,-4 2-2 15,1-2-12-15,2 2 17 0,-2-1-5 0,1 2-8 16,-1-1 8-16,-2-1-1 0,3 1 4 0,0-1 1 16,-5 5-4-16,3-2 2 0,-2 2-1 0,0-2-1 15,-1 1-4-15,2-1 3 0,-1-2 6 0,-1 4-7 16,5-2 3-16,-5-1 0 0,5-2 2 0,-4 1-5 15,3 1 0-15,1-2-2 0,0-1-3 0,-1 2 7 16,1 0-4-16,-3 1 4 0,3-3-5 0,-1 0 9 16,1 2-4-16,0 0-2 0,0-1 3 0,1 2-4 0,-5 0 0 15,3 3 1-15,-1-1 0 0,0 1 2 0,1-1-5 16,-3-1 9-16,2 3-8 0,-3-4 4 0,2 1-3 16,-1-2 3-16,2 2 3 0,0-1-8 0,1 0 6 15,-3-3 0-15,4 2-8 0,0-2 11 0,0 6-2 16,0-5-7-16,1 6 6 0,2-5-9 0,-2 0 1 15,1 1 4-15,0 1-7 0,-2 2 3 0,1-3 10 16,-1 0-3-16,3-3 2 0,-3 0-3 0,0 0 0 16,0-1-1-16,0 0 2 0,0-4 0 0,-3 4-3 15,3-4 2-15,0 0-9 0,0 0 2 0,0 0-8 16,-1-12-7-16,1 5-24 0,0-3-8 0,-2-3-15 16,4 1-25-16,-2 1-129 0,0-4-239 0,1-2 107 0</inkml:trace>
  <inkml:trace contextRef="#ctx0" brushRef="#br0" timeOffset="-213110.14">25354 5254 51 0,'0'0'50'0,"0"0"-2"16,0 0-8-16,0 0-4 0,0 0-2 0,0 0-4 16,0 0-3-16,0 0 10 0,0 0 0 0,0 0 3 15,0 0 11-15,0 0-3 0,0 0-4 0,0 0 1 16,0 0 5-16,0 0-7 0,0 0-2 0,0 0 0 0,0 0-8 15,-1-1-4-15,1 1 0 0,0 0 2 0,0 0-6 16,0 0 1-16,0 0-1 0,0 0-9 0,-4-6 3 16,4 6 1-16,0 0-6 0,-2-5 4 0,2 5-11 15,0-2 3-15,0 2 0 0,-2-7-5 0,2 3 4 16,0 4-1-16,-4-5-4 0,3 2 4 0,1-2-7 16,-4 3 1-16,2-1 2 0,-1-2 1 0,-1 2 6 15,3-1 6-15,-1 1 1 0,0-2 1 0,-2 1-4 16,3 1 6-16,-3 0-9 0,0-1-2 0,3 0 2 15,-3 1-4-15,-2-2 11 0,2 2 1 0,2-1 1 16,-2 1-5-16,1 0 1 0,-1-2-5 0,4 5 8 0,-4-6-2 16,3 6 0-16,1 0 5 0,-6-5 3 15,6 5-2-15,-3-5-1 0,3 5-6 0,0 0 0 0,0 0 2 16,-3-2-10-16,3 2 3 0,0 0-4 0,0 0-2 16,0 0-1-16,-3-3 1 0,3 3-1 0,0 0 0 15,0 0 1-15,0 0-3 0,0 0 1 0,0 0-5 16,0 0 3-16,0 0-2 0,0 0 2 0,0 0-1 15,0 0 0-15,0 0-3 0,0 0-2 0,0 0 1 16,0 0-3-16,0 0 4 0,0 0 1 0,0 0-3 16,-3 10 2-16,3-10-3 0,0 5 6 0,-1 1-5 15,0 2 2-15,0-1 4 0,-1 3-1 0,1 0-1 0,0 0-1 16,-2 1 0-16,0 2 5 0,1 3-5 0,-6 4 0 16,3-1 1-16,-1 3 2 0,-2 5-1 0,-3-1 3 15,2-2-4-15,0 1-2 0,-4 1 6 0,3-1-1 16,-3 3-2-16,0-1-2 0,3-3 0 0,-1 3-2 15,2-3 0-15,0 5 5 0,2-3 0 0,-2 0 0 16,4-1-4-16,0 2 4 0,-1-2-3 0,0-1 1 16,2 0 1-16,2-3 1 0,0-1-2 0,2 5 4 15,-2-6-3-15,1 0 5 0,4 7-5 0,-3-7 4 0,4 1-4 16,0 7 1-16,-4-7 4 0,6-1-2 16,-3 0 0-16,1-2 1 0,0 5 4 0,0-3-5 15,1-2-2-15,-2 3 3 0,0 3-2 0,1-3 1 0,-2-2-2 16,0 0 5-16,-1 1-6 0,3-2 4 0,-2 0-5 15,-2-2 0-15,2 2 4 0,-2-2 0 0,0 1-4 16,0-6 1-16,0 3 1 0,0-2-3 0,-2 5 5 16,0 2 0-16,1-2 1 0,-2-1-4 0,2 0 2 15,-3-3 0-15,2 1-1 0,-1 1 1 0,-2 2-1 16,1-6-1-16,2 2 2 0,-1 0-1 0,-1 0-2 16,3 0 3-16,-2-1-3 0,2 3-2 0,-1-3 0 0,0 2 3 15,-2-1 0-15,3 0 1 0,-1-2 1 16,-1 0-6-16,3-1 1 0,-1 1 1 0,1 0 2 15,0-1-1-15,-1-2 4 0,1 2-5 0,0 1 3 0,1-2-3 16,-1 2 5-16,-1-3-4 0,1 5-1 16,-3 0 1-16,2 0-1 0,-3 5 2 0,-1-5 0 0,1 3 1 15,0-1 2-15,2 3-4 0,-2-5 2 0,1-2 0 16,2 2-3-16,-2-3-1 0,2 3 7 0,0-2-4 16,0-1-3-16,2-2 2 0,-2-1 3 0,1 1 0 15,-2 1-2-15,2-2 1 0,-1 1-5 0,2-1 3 16,-3 1 3-16,0 1-1 0,0 2-1 0,-1 0-3 15,2-1 4-15,-2 0 1 0,2-1-3 0,0 1-1 0,-1-4 4 16,2 3-3-16,0-5-4 0,-2 1 2 16,1 3 3-16,2-3 1 0,-1-4-4 0,-1 3-3 15,1-3 1-15,0 7 3 0,0-7-3 0,1 4 5 0,-1-4-1 16,2 4-1-16,-2-4 3 0,4 3 1 0,-4-3-6 16,3 2 5-16,-3-2-2 0,3 3 4 0,-3-3-1 15,0 0 1-15,0 0 2 0,0 0-5 0,0 0 2 16,0 0 4-16,0 0-4 0,0 0 1 0,0 0 2 15,0 0-7-15,0 0 2 0,5-8 1 0,-5 8 4 16,2-2-6-16,-2 2-1 0,0 0 2 0,2-3-1 16,-2 3-1-16,0 0-4 0,0 0-3 0,0 0-2 15,0 0-3-15,0 0 2 0,0 0 3 0,5-2 2 16,-5 2-1-16,0 0 0 0,0 0 1 0,10 5 3 16,-8-3-3-16,-2-2 2 0,0 0-5 0,6 3 6 0,-4-1 0 15,-2-2-1-15,5 3 0 0,-2-1 6 0,-3-2-7 16,6 3 2-16,-3-2 1 0,0 2 1 0,-3-3 4 15,6 4-6-15,-4-3 1 0,-2-1 2 0,4 3-4 16,-4-3-2-16,7 2 4 0,-7-2 3 0,3 4 1 16,-3-4 0-16,4 3-2 0,-4-3 0 0,5 4-4 15,-2-1 0-15,-3-3 5 0,4 2 1 0,-4-2-3 16,2 3 2-16,-2-3 1 0,4 2-4 0,-4-2 5 16,0 0-1-16,0 0 1 0,5 2-5 0,-5-2 0 0,1 1 2 15,-1-1 2-15,0 0-2 0,0 0 0 16,0 0 0-16,3 2 6 0,-3-2-5 0,0 0 1 0,0 0 9 15,0 0-9-15,0 0-3 0,0 0 7 0,0 0-1 16,0 0 2-16,6 2 1 0,-6-2 4 16,0 0 2-16,0 0-1 0,0 0 2 0,5 3-1 0,-5-3 3 15,0 0-5-15,9 0 5 0,-2 0-1 0,-7 0 4 16,11-2-6-16,-2 2 0 0,-2 0-1 0,-1-1 2 16,4 1-4-16,2 0-2 0,-2 0 1 0,1-2-5 15,-3 2 1-15,1 0 0 0,2 0-2 0,0-1 0 16,-2 1 3-16,0 0-7 0,1 0 6 0,2-1 0 0,-4 2-6 15,1-2 3-15,0 1 1 0,0 1-3 0,1-1-1 16,-2 0 2-16,2 0-3 0,4 0 0 16,-5 1 5-16,5-1-3 0,-3 0 0 0,0 0-1 0,3 3-1 15,-4-3 0-15,2 0 0 0,1 2 1 0,0-2 8 16,-1 0-7-16,0 1 0 0,-1 0-1 0,-1-1-5 16,-1 0 4-16,-1 0 3 0,-2 3-2 0,2-3 0 15,-3 0-1-15,0 1 4 0,3 1-1 0,-8-2-6 16,10 2 6-16,-2 0-3 0,-3 1 0 0,0-1 3 15,3 0-5-15,-2 0 2 0,-1 0 2 0,-1 1-1 16,3-1 3-16,-1-1 0 0,-1 1-4 0,0 0 5 16,2-1-7-16,-1 2 3 0,0-2 0 0,-1 1 1 15,0-2 1-15,1 1 1 0,-1 1-2 0,0-1 1 0,0 0-3 16,-5-1-1-16,6 1 5 0,-2 1-3 0,-4-2-3 16,7 0 2-16,-7 0 2 0,0 0-2 0,5 3 0 15,-5-3 7-15,8 0-4 0,-8 0-2 0,8 4-1 16,-8-4 4-16,7 1-3 0,-1-1-1 0,-6 0 0 15,10 2 1-15,-6-2-2 0,-4 0 3 0,5 0-1 16,-5 0 0-16,5 1 0 0,-5-1 3 0,4 3-1 16,-4-3-1-16,0 0 5 0,0 0 0 0,0 0 6 15,0 0 3-15,8 0 9 0,-8 0 0 0,0 0-5 16,0 0 1-16,0 0-1 0,0 0-7 0,0 0 0 0,-8-11-3 16,8 11 4-16,-1-3-5 0,1 3 1 0,-4-2-2 15,4 2 1-15,0 0-1 0,-4-5-7 16,4 5-1-16,-4-6 0 0,4 2-5 0,0 0 2 0,-1 0 2 15,-2-2-6-15,2 0-4 0,-2 0 7 0,1 1-6 16,0-5 3-16,-1 0-3 0,1-1 2 0,0-2 2 16,-3-1 0-16,1-2 0 0,0-2 0 0,-2 0 0 15,2 0 1-15,0-2-1 0,3-4-2 0,-3-3 1 16,4-1 7-16,-4 9-5 0,2-7 2 0,2 6-1 16,0-4 3-16,0-1-1 0,2 5 1 0,0 2-1 15,0-2 2-15,1 0 0 0,1 4 0 0,-2-1-1 0,2-1-1 16,2 1-3-16,1-2 4 0,-1 3 2 0,1 1-5 15,1-3 1-15,0 2 0 0,3-1 3 0,-1-1 1 16,1 1-2-16,1-4 1 0,-1 3 1 0,-3 1 0 16,1-1-3-16,2-4 1 0,-2-3 2 0,-1 7-4 15,-2 2-1-15,2-2 8 0,0-1-7 0,-3 1 1 16,0 0 4-16,0 2-4 0,0 0 2 0,0-2 0 16,0-1 0-16,-1 3-1 0,0 6 2 0,0-6-5 15,0 4 3-15,1-1 1 0,0-2-1 0,1 3 0 16,-3 0 2-16,1 3 1 0,2-4-2 0,-3 1 2 15,4 3 3-15,-2-3-2 0,-1-1 2 0,3 1-3 16,-4 0 4-16,6 2-1 0,-5-2-2 0,4 3 1 16,1-5 1-16,-2 3 1 0,0 2-4 0,-2-1 0 0,0 3 1 15,0-5-4-15,-1 4 4 0,2-3-1 0,1 1-1 16,-3 0 0-16,1 1 0 0,-1 0 3 0,-3 0 2 16,3 2-1-16,-2-2 3 0,3 2-5 0,-1-1 2 15,-3 1-1-15,1 2 2 0,-1-2 1 0,0 1-2 16,2-2-2-16,-3 2 1 0,2-1 0 0,0 0 1 15,-2 2 3-15,0-2-4 0,1 0 0 0,-1 1 0 16,0-3-1-16,0 3-1 0,0 0 1 0,-1-5-2 16,-1 3 3-16,1-2-2 0,0 2 2 0,-2 1 0 15,2-3 1-15,0 1-1 0,-1 2-1 0,0-2-1 0,1 1 0 16,-2 2 0-16,-1-2 2 0,2 0 0 0,-2-2-4 16,1 1 4-16,1 1 0 0,-2 1-2 0,3 2 0 15,-3-5-1-15,1 3 3 0,2-1-2 0,-2 2 2 16,0 1-2-16,0-2 1 0,-1-3 1 0,2 0-2 15,-1 5 1-15,2-2 0 0,-2 0-2 0,2 0 3 16,-2-5 0-16,2 4-3 0,-3-1 0 0,3-3 3 16,-4 4-3-16,4 0 0 0,-2 0 3 0,-1-2-3 15,3 0 2-15,-2 3 0 0,2 2 0 0,0-5 3 0,-2 4-1 16,-1 0-2-16,3 0 3 0,1-2 0 16,-4 3-1-16,-1-4-1 0,5 3-3 0,-1-1 4 15,-3 0-5-15,2 2 5 0,0-2-1 0,-2 1 1 0,3 1 1 16,-3 0-2-16,3-2-2 0,-3 2-1 0,0 1 2 15,1 1 2-15,0-3-3 0,-1 1-1 0,2 2 2 16,-1-1-2-16,-1 0 1 0,2 0-2 0,0-1 1 16,-2 4 0-16,2-3 1 0,-2 0-1 0,4 4 0 15,-4-5 1-15,4 5 0 0,-3-5 0 0,0 2 0 16,0 0 0-16,3 3-1 0,-3-5 3 0,1 2 1 16,2 3-4-16,-4-5 0 0,3 2 2 0,0-2-2 15,1 1 0-15,-3 1 2 0,3 3 3 0,-1-9-4 16,-1 6-1-16,2-1-2 0,-3 0 0 0,2 0 3 15,1-3-1-15,-2 4 1 0,1-4-4 0,1 2 3 16,-2 0-4-16,2-2 3 0,-3 5 3 0,2-5 0 16,-1 1-2-16,1-1 1 0,0 2 0 0,0-2-4 0,-1 1 2 15,1-2-1-15,-2 1-1 0,1 1 0 16,-3-3 0-16,1 2 0 0,0-2-2 0,0 1 3 0,-1-1-2 16,3 1 4-16,-2 1 0 0,0 0 2 0,0 2-3 15,2-2-2-15,-1 1 1 0,1 1-2 0,0 1 4 16,1-2 1-16,-3 2 3 0,4-2-4 0,0 2 1 15,0 4 2-15,-1-7-4 0,-2 4 0 0,3-1 2 16,0 4 1-16,3-3-5 0,-3 3 1 0,0 0 1 16,0 0-1-16,-3-5 1 0,3 5-1 0,0 0-1 15,0 0-2-15,-1-4-2 0,1 4 3 0,0 0-3 16,0 0 4-16,0 0-4 0,0 0 2 0,0 0 1 0,0 0 1 16,0 0 1-16,0 0 2 0,0 0-2 0,-1-4-1 15,1 4-1-15,0 0 3 0,0 0-1 16,0 0-4-16,0 0 4 0,0 0-6 0,0 0-2 0,0 0 5 15,0 0-2-15,0 0 3 0,0 0-5 0,0 0 2 16,0 0 2-16,0 0 0 0,0 0 0 16,0 0 0-16,0 0 5 0,0 0-8 0,-4-3 2 0,4 3 0 15,0 0-2-15,-8-1-6 0,8 1 8 0,-9-2-3 16,4 2 2-16,1-3 0 0,-3 1-4 0,-1 2 6 16,0-2-3-16,-1 2 0 0,-3-3-3 0,0 3 1 15,2 0-2-15,-4-1 0 0,1 0 4 0,-5-1-1 16,1 1-1-16,0 1 1 0,-1-1-1 0,-3 1-1 15,5 0 6-15,-1 0-11 0,3-1 9 0,1 1 0 0,-1 0-1 16,7 0 6-16,-1-2-4 0,1 2 3 16,7 0 0-16,-10 0 0 0,10 0 3 0,-9 0-3 15,9 0-3-15,-7 0 1 0,7 0 2 0,0 0-2 0,-8 0 4 16,8 0-3-16,0 0 0 0,0 0 2 0,0 0 4 16,-5-3-2-16,5 3 2 0,0 0-2 0,0 0 0 15,0 0 0-15,0 0 1 0,0 0-2 0,-6 0 2 16,6 0 0-16,0 0 2 0,0 0-1 0,0 0 0 15,0 0-7-15,0 0 5 0,0 0-4 0,0 0 3 16,0 0 2-16,0 0 0 0,0 0 2 0,0 0-3 16,0 0 1-16,0 0-4 0,0 0 1 0,0 0-3 15,0 0-14-15,0 0 6 0,0 0-4 0,0 0 2 0,0 0-2 16,0 0 3-16,0 0 5 0,0 0-4 16,0 0 4-16,-2 7-2 0,0-4 1 0,0-1 5 15,2-2-8-15,-2 8 5 0,0-5-6 0,0 2 10 0,-1-1 2 16,1 0 2-16,2 1-2 0,-3 2 0 0,0 3-6 15,3 0 5-15,-2 0-3 0,0 1 3 0,0 1 4 16,-1 3-1-16,-1 1-2 0,0 2 2 0,1-2 2 16,-3 1 0-16,1 3-10 0,0-1 8 0,-2-2 2 15,2-1-4-15,1 2 7 0,-2-2-7 0,2 0 6 16,-1 1 1-16,1 0 1 0,-1 0-4 0,1 0 2 16,-5-1-3-16,3 0 2 0,-3 0-7 0,-4 1-14 15,4-2-12-15,0 0-28 0,-3-1-34 0,1 0-153 16,0-2-266-16,4 0 117 0</inkml:trace>
  <inkml:trace contextRef="#ctx0" brushRef="#br0" timeOffset="-211797.15">25500 5879 42 0,'-8'2'112'0,"8"-2"-11"15,0 0-10-15,0 0-4 0,0 0-5 0,0 0-18 16,0 0-2-16,0 0-4 0,0 0-12 0,0 0 8 16,0 0-6-16,0 0-3 0,0 0 3 0,0 0-12 15,0 0 1-15,0 0-1 0,0 0-7 0,0 0-7 16,0 0 3-16,0 0 3 0,0 0-5 0,0 0-9 16,0 0 1-16,0 0 0 0,0 0 9 0,0 0 0 0,18 3-9 15,-12-3 7-15,5 2-2 0,-2 0 4 16,3-2-8-16,1 3 1 0,5-3 0 0,0 2-2 0,1 0-2 15,5-2-4-15,7 2-2 0,-3-2-5 0,5 0 15 16,-1 2 6-16,3-1-1 0,1-2 2 0,2-2 3 16,0 4 0-16,12-3 0 0,-9-1 3 0,10 3-11 15,-14 1 6-15,3-1-5 0,-2 0 0 0,1 2-6 16,0-1 0-16,-2 3 2 0,-1-4-6 0,-3 4 5 16,2 0-9-16,-6-2 1 0,2 2-7 0,-3 2 1 15,-8-5 2-15,0 3-5 0,0-2-1 0,-2 2-5 16,-5-3 3-16,1 5 5 0,-4-3-8 0,0-1 5 0,0 1-1 15,-5-3 1-15,3 1-2 0,-3 1-9 0,0 0 9 16,2 0-5-16,-7-2 8 0,7 2 2 0,-4-1 0 16,-3-1-4-16,6 2 1 0,-2 0 4 0,-4-2 0 15,9 1-5-15,-9-1 2 0,5 0 0 0,-5 0 4 16,5 2-2-16,-5-2-3 0,7 1 4 0,-7-1-2 16,0 0 2-16,6 0 2 0,-6 0-1 0,0 0-6 15,0 0 3-15,0 0-2 0,0 0 5 0,0 0 0 16,4 2 1-16,-4-2 0 0,0 0-9 0,0 0 5 15,0 0-6-15,0 0 1 0,0 0-4 0,0 0 5 0,0 0-8 16,0 0-9-16,0 0-3 0,0 0-10 16,0 0-1-16,0 0-17 0,0 0-11 0,0 0-28 0,0 0-135 15,0 0-245-15,-22-2 109 0</inkml:trace>
  <inkml:trace contextRef="#ctx0" brushRef="#br0" timeOffset="-210732.15">25679 5776 115 0,'0'0'114'0,"0"0"0"16,0 0-7-16,0 0-12 0,0 0-8 0,0 0 3 15,0 0-9-15,0 0-7 0,0 0-6 0,0-4-6 16,0 4-2-16,0 0-10 0,0 0 1 0,0 0-6 15,0 0-4-15,0 0-6 0,0 0-4 0,0 0 1 16,0 0-4-16,0 0-1 0,0 0-7 0,0 0-1 16,0 0 0-16,0 0-3 0,0 0-1 0,0 0-4 15,0 0 6-15,0 0 2 0,0 0-5 0,0 0 0 16,0 0 0-16,0 0-4 0,0 0-1 0,0 0 1 16,0 0 2-16,0 0 2 0,0 0-5 0,0 0-1 0,0 0 1 15,0 0 1-15,0 0-3 0,0 0-4 0,0 0 3 16,0 0 0-16,0 0-1 0,0 0 3 0,0 0-8 15,0 0 3-15,0 0 0 0,0 0-1 0,0 0-5 16,0 0-1-16,0 0 3 0,0 0 5 0,0 0-7 16,0 0 5-16,0 0 4 0,0 0-6 0,-9 10 6 15,9-10-4-15,-6 6-5 0,0-2 4 0,-1 0 5 16,-1 2 4-16,-2 1-7 0,2-3 5 0,-2 2-3 16,1 2 8-16,-1-2-4 0,-2 2 1 0,-3 3-1 0,2-1 2 15,-3-1 0-15,5-1 0 0,-3 1 2 16,3-1-7-16,4-1-1 0,-2-1-6 0,2-1 7 0,0-2 1 15,4 1 1-15,-1 1 1 0,0-4 0 0,0 1 3 16,1 1-4-16,3-3 0 0,-5 2 4 16,4 2 0-16,1-4 1 0,0 0-1 0,6 5 4 0,-1-4 0 15,3 1-1-15,3-1 1 0,1 1-6 0,0 0-5 16,0 3 5-16,3-3-6 0,-4 0 5 0,3-1-6 16,-4 2-10-16,0 1-16 0,-1-1-20 0,-1 1-11 15,1 2-16-15,-1-4-14 0,-2 2-25 0,1 1-53 16,-2-2-93-16,-1 1-274 0,2 0 121 0</inkml:trace>
  <inkml:trace contextRef="#ctx0" brushRef="#br0" timeOffset="-206884.15">25143 6465 20 0,'0'0'58'0,"0"0"4"16,0 0-11-16,0 0 7 0,0 0-1 0,0 0 8 15,0 0-5-15,0 0-2 0,0 0-1 0,0 0 0 16,0 0 1-16,0 0 0 0,0 0-1 0,0 0-5 15,0 0-2-15,0 0 1 0,-5 1 3 0,5-1-9 16,0 0-4-16,0 0-6 0,0 0-5 0,0 0 3 16,0 0-4-16,0 0-6 0,0 0-4 0,0 0-4 0,0 0 4 15,0 0-3-15,0 0 2 0,0 0-2 0,0 0-1 16,-1 4 2-16,1-4-2 0,0 0 1 16,0 0-4-16,0 0 1 0,0 0-2 0,0 0 4 0,0 0-4 15,0 0 6-15,0 0 2 0,0 0 1 0,0 0 3 16,0 0-1-16,0 0-1 0,0 0 2 0,0 0 1 15,0 0 0-15,0 0-2 0,0 0 0 0,0 0-4 16,0 0-1-16,0 0-2 0,0 0-1 0,0 0-2 16,0 0-3-16,0 0 4 0,0 0-2 0,0 0-2 15,0 0 1-15,0 0-2 0,10 4 4 0,-6-2 6 16,-4-2-6-16,6 1 6 0,-2 1-1 0,0 0 9 0,5-1-1 16,1 1 2-16,2-2-6 0,-2 2 0 0,5 0-4 15,3-2 0-15,1 0-5 0,0 2 3 16,0-2-1-16,3 1 0 0,0 1-10 0,-4-2 6 0,4 1 1 15,-2-1-2-15,2 0-1 0,0 1 1 0,-3-2-3 16,-1 2-4-16,2-1-2 0,-6 1 8 0,4-1-4 16,-4 2 4-16,-1-2-3 0,3 0 2 0,-3 1-3 15,4 0-6-15,0 2 7 0,-4-3-3 0,-1 0-5 16,2 1-3-16,1 0-3 0,-2 1-14 0,1-1-2 16,-1 2-1-16,2-1 6 0,-4 0-5 0,2-2 3 15,-1 2 1-15,-3 1-4 0,0-2 3 0,1 2 3 0,-2-2-4 16,-3 0 3-16,0 0 0 0,3 1 4 0,-3-2-1 15,-1 0 8-15,-4 0-5 0,5 3 6 0,-5-3 2 16,0 0-3-16,5 2 2 0,-5-2 2 0,0 0 1 16,8 0-5-16,-8 0 1 0,0 0-1 0,0 0 2 15,0 0 1-15,0 0-4 0,0 0-13 0,0 0-5 16,0 0-9-16,0 0-15 0,0 0-16 0,0 0-13 16,0 0-29-16,0 0-116 0,0 0-244 0,0 0 107 0</inkml:trace>
  <inkml:trace contextRef="#ctx0" brushRef="#br0" timeOffset="-205428.15">25446 6769 104 0,'0'0'121'16,"0"0"-6"-16,-7 0-6 0,7 0-15 0,0 0-1 16,0 0-8-16,0 0-4 0,0 0-10 15,0 0-9-15,0 0 0 0,0 0-6 0,0 0-9 0,0 0-4 16,0 0-2-16,0 0-4 0,0 0-11 0,0 0-1 16,0 0 4-16,0 0-4 0,0 0-3 0,0 0-6 15,0 0 4-15,0 0-3 0,0 0 3 0,0 0 2 16,0 0-4-16,0 0 1 0,0 0-4 0,0 0 2 0,0 0-1 15,0 0 1-15,0 0-4 0,0 0-3 0,0 0 1 16,0 0 0-16,0 0 3 0,0 0-8 16,0 0 5-16,0 0-3 0,0 0-1 0,0 0 1 0,0 0-2 15,0 0 0-15,0 0 1 0,0 0-2 0,0 0-1 16,0 0 2-16,0 0 4 0,0 0-4 0,0 0 0 16,0 0 5-16,0 0 4 0,0 0-7 0,0 0 8 15,0 0-7-15,0 0-5 0,0 0 4 0,0 0-3 16,0 0 4-16,0 0 4 0,0 0-2 0,0 0 2 15,0 0-2-15,0 0 0 0,0 0 0 0,0 0-2 16,0 0 4-16,0 0-7 0,0 0 5 0,0 0 1 0,0 0-7 16,0 0 2-16,0 0 4 0,0 0-1 15,0 0-6-15,0 0 1 0,0 0 3 0,0 0 3 0,0 0-2 16,0 0-5-16,0 0 1 0,0 0 3 0,0 0 0 16,0 0-2-16,0 0 0 0,0 0-2 0,0 0 3 15,0 0-7-15,0 0 3 0,0 0-3 0,0 0 5 16,0 0 1-16,0 0 0 0,0 0-4 0,15 2 1 15,-15-2 3-15,5 0-5 0,-5 0 3 0,8 3 5 0,-4-3 2 16,-4 0 1-16,11 0-7 0,-3 3 8 16,3-3 0-16,0 0 7 0,1 1-4 0,2 0 1 15,-2-1-3-15,1 2 0 0,3-4-1 0,1 4-1 0,-1-1-3 16,4 0-1-16,-6 0-2 0,2 1-1 0,3 0 4 16,-1-1-2-16,-4 3-3 0,3-2-1 0,-4 1 0 15,4-2 2-15,0 0-4 0,2 2-1 0,-2-1 3 16,1 4-1-16,-5-4-5 0,-1 0-2 0,5 3 5 15,-4-1-2-15,0-1 2 0,1-1-3 0,-2 3 2 16,1-3-2-16,1 0-7 0,2 3 1 0,0 1 4 16,-2-2-5-16,-1-2 5 0,0 1-2 0,-2-2-1 0,2 5-2 15,1-4 0-15,-4-1 1 0,1 3 1 16,0-1-2-16,1-1 2 0,-3 1-1 0,2 0 0 16,-1-2-2-16,-1 3 3 0,1-2-2 0,-3 0 0 0,2 1-1 15,1-1-3-15,-2-1 2 0,-1 0-1 0,1 2 1 16,-3-3 1-16,4 1 4 0,-4 2 0 0,0-2 1 15,3-1-1-15,-3 0 0 0,-5 0-1 0,10 0 6 16,-5 0-2-16,-5 0 1 0,7 0 2 0,-7 0-4 16,0 0 3-16,5 3 4 0,-5-3-3 0,6 1-3 15,-6-1 4-15,0 0-4 0,5 1 7 0,-5-1-2 16,0 0-1-16,0 0 0 0,0 0-8 0,0 0 8 0,0 0 0 16,7 0 0-16,-7 0 0 0,0 0 2 0,0 0-5 15,0 0 4-15,2 4-4 0,-2-4-2 16,0 0 5-16,0 0 1 0,0 0 3 0,0 0-4 0,0 0 4 15,0 0-2-15,0 0-2 0,0 0-3 0,0 0 3 16,0 0 2-16,0 0-1 0,0 0-1 0,0 0 3 16,0 0-4-16,0 0 3 0,0 0-5 0,0 0 2 15,0 0 3-15,0 0-4 0,0 0-1 0,0 0 1 16,0 0 1-16,0 0 1 0,0 0-4 0,0 0 6 16,0 0 1-16,0 0-7 0,0 0 4 0,0 0 0 15,0 0 0-15,0 0 0 0,0 0-3 0,0 0 8 0,0 0-1 16,0 0-3-16,0 0-2 0,0 0 5 0,0 0-3 15,0 0 2-15,0 0-7 0,0 0-7 0,0 0-5 16,0 0-12-16,0 0-24 0,0 0-19 0,0 0-23 16,0 0-32-16,0 0-137 0,0 0-284 0,0 0 126 15</inkml:trace>
  <inkml:trace contextRef="#ctx0" brushRef="#br0" timeOffset="-203431.15">26531 6778 67 0,'-1'-4'137'0,"1"4"-15"16,0 0-1-16,0 0-10 0,0 0-12 0,0 0 2 0,-3-3-15 15,3 3-4-15,0 0-6 0,0 0-5 0,0 0 2 16,0 0-4-16,0 0-2 0,0 0-1 0,0 0-1 16,0 0-3-16,0 0 3 0,0 0-6 0,0 0 2 15,0 0-1-15,0 0-5 0,0 0 1 0,0 0-1 16,0 0-4-16,0 0-4 0,-5-1-4 0,5 1-4 15,0 0-6-15,0 0-1 0,0 0-4 0,0 0-5 0,0 0-1 16,0 0-5-16,0 0-3 0,0 0-2 0,0 0-2 16,0 0-1-16,0 0-7 0,0 0-4 0,0 0-2 15,0 0 6-15,0 0 0 0,-1 14-5 0,-1-9 6 16,2 0 0-16,-2 1 0 0,0-1 0 0,0 3-1 16,0 3-4-16,2-1 4 0,-2-2 1 0,1 2-4 15,0-4-1-15,1 3 0 0,1-4 2 0,-1 3-4 16,0-3 5-16,1 0 0 0,1 2-3 0,-1-2-2 15,-1-3 0-15,3 4 1 0,0-4-5 0,-2 2-3 16,-1-4 8-16,2 5-1 0,0-4 2 0,-2-1-3 16,6 2 2-16,-6-2 0 0,7 3 2 0,-4-3 2 15,-3 0-7-15,9 1 4 0,-9-1 2 0,9 0-6 0,-9 0-1 16,6 0 2-16,-6 0-3 0,8 1 2 0,-8-1-3 16,9 2-5-16,-4 0 0 0,-1-1-2 0,1 1-3 15,0-2 1-15,1 2 2 0,0-1 0 0,0 0-2 16,0 2-5-16,-1-2 6 0,-1 0-1 0,-4-1 1 15,11 1 2-15,-4 1 0 0,-7-2 6 0,6 0-4 16,-6 0 7-16,8-3-2 0,-8 3-2 0,6-4 6 16,-6 4-2-16,5-3 5 0,-5 3 7 0,4-4 8 0,-1 2-4 15,-2-2 1-15,-1 4-6 0,3-7 6 16,-2 3 7-16,-1 4-2 0,1-7 0 0,-1 1 10 16,0 3 8-16,0-3 1 0,3 0-4 0,-3 0-5 0,-3-4 6 15,3 2 0-15,0-1-8 0,0 2 2 0,0-4-4 16,0 2 1-16,0 0-3 0,-1 1 0 0,0 0-6 15,1 2 0-15,1-4-5 0,-1 3 3 0,0 3-10 16,0-2-17-16,0 2-19 0,1 1-30 0,2-1-38 16,1 0-42-16,1 2-195 0,1 0-366 0,1 0 163 15</inkml:trace>
  <inkml:trace contextRef="#ctx0" brushRef="#br0" timeOffset="-202542.15">26794 6767 11 0,'0'0'101'0,"0"0"-10"0,2 4-2 16,-2-4-1-16,0 6-9 0,0-6-7 0,1 6 0 15,0-3-13-15,-2 1-3 0,2 1-10 0,0-1-3 16,-1 0-1-16,0 3-6 0,0-2-9 0,2 1 1 16,-2 2 0-16,1-1 3 0,-1-1-8 0,3-2-1 0,-2 3-2 15,0-2-6-15,0-2 8 0,1 1-1 0,0-2-6 16,-2-2 10-16,3 4 4 0,-3-4-6 0,7 1 0 16,-7-1 5-16,9 0-1 0,-9 0-2 0,8 0-4 15,-8 0-9-15,9-1 1 0,-4 0-1 0,0-1-1 16,-5 2-1-16,0 0 3 0,10 2-4 0,-3-2 1 15,-4 2-4-15,4-2-6 0,-7 0 4 0,5 2 3 16,0 1-8-16,-1-2 4 0,0 3 0 0,1-2-2 16,0-1-1-16,-1 2 7 0,1-1 0 0,0 0-2 15,-1 1-1-15,3 0 4 0,-1-2-7 0,0 1 2 0,-1-1 3 16,0 0 0-16,-1 0-7 0,-4-1 5 0,13-1 1 16,-13 1 3-16,12 0-1 0,-7-1-4 0,0 0 6 15,1-1-3-15,-1-2 4 0,-5 4-10 0,7 0-1 16,-3-3 6-16,-4 3 3 0,7-2 0 0,-7 2 3 15,8-1-5-15,-8 1 3 0,4-1 0 0,-4 1-5 16,0 0 2-16,7 0 4 0,-7 0-6 0,5-1 1 16,-5 1 2-16,0 0-3 0,0 0 0 0,0 0 1 15,8 3-2-15,-8-3 7 0,0 0-5 0,5 0 2 0,-5 0-6 16,9 0 4-16,-5 5-2 0,-4-5-3 16,9 0 6-16,-4 0-5 0,1 2 1 0,2-2 1 0,-3 1-1 15,-1 2 0-15,-4-3 1 0,13 1-4 0,-9-1 5 16,1 1 2-16,-5-1-3 0,6 1 4 0,-6-1-6 15,0 0 2-15,8 0 4 0,-8 0-5 0,0 0 1 16,0 0 4-16,0 0-1 0,9-2 2 0,-9 2-2 16,2-1-3-16,-2 1 3 0,3-4 3 0,-3 4 2 15,4-2 4-15,-4 2-3 0,2-5-2 0,1 2-3 16,-3 3 0-16,2-5-2 0,-2 0 0 0,2 0-1 16,-2 5 2-16,2-5-3 0,1 3-1 0,-1-3 4 0,1 1-6 15,-1 0 2-15,0 1 4 0,-2 3 2 16,4-6 0-16,-3 4-1 0,-1 2-2 0,1-7 5 0,0 5 0 15,-1 2-5-15,2-3-2 0,-2 3 1 0,1-4-2 16,2 1 4-16,-3 3-4 0,0 0-10 0,0 0-16 16,3-5-13-16,-3 5-20 0,3-2-31 0,1-3-27 15,-3 0-157-15,1 3-294 0,1-3 131 0</inkml:trace>
  <inkml:trace contextRef="#ctx0" brushRef="#br0" timeOffset="-201276.14">25308 5830 49 0,'0'0'95'16,"0"0"-7"-16,0 0-13 0,0 0-9 0,0 0 5 15,0 0-7-15,0 0-12 0,0 0 0 0,0 0-11 16,0 0 1-16,0 0-4 0,0 0-8 0,-16-6 3 16,16 6-7-16,0 0-3 0,-9-1-9 0,5-1-2 15,4 2 5-15,-10-2 1 0,10 2-4 0,-8 0 7 0,3-1-3 16,1-3 0-16,4 4-2 0,-14 0 1 16,9 0-2-16,0-1 4 0,5 1 11 0,-8-2 3 0,4 1 1 15,4 1 1-15,-6-2-1 0,6 2 6 16,0 0 4-16,-6-2 1 0,6 2-5 0,0 0 4 0,-6-2-5 15,6 2-5-15,0 0 3 0,0 0-6 0,0 0-2 16,0 0-1-16,0 0-2 0,0 0-2 0,0 0-2 16,0 0-1-16,0 0 2 0,0 0-8 0,0 0 5 15,0 0-7-15,0 0 1 0,0 0-3 0,0 0 3 16,0 0-5-16,0 0 6 0,17-3 2 0,-11 1 3 16,2 2-2-16,5 0 0 0,-3-2 0 0,3 2-3 15,3-1 2-15,4 1-1 0,-3 0 6 0,5 0-4 16,1 0 3-16,8 0 1 0,-3-2 5 0,5 2-6 0,-1-1 3 15,1 1 2-15,3 0-4 0,-3 0-2 0,2 1-11 16,1 1-5-16,-4-2 0 0,2 3-1 16,-1 2 4-16,-1 1-2 0,0 0-2 0,-4 2 0 0,3-2 0 15,-3 0 2-15,-2 1 0 0,-6-1-8 0,0-1 0 16,1 2-3-16,-2-1 0 0,-1 1 2 0,-5-5 1 16,0 4 2-16,-1-4-2 0,0 0 3 0,-2 3 0 15,-1-5 0-15,-3 2 1 0,1 0-2 0,-1-1 3 16,-1 0 0-16,-5-1 2 0,7 2 0 0,-7-2 4 15,0 0-3-15,5 1-1 0,-5-1 3 0,0 0 0 16,4 0-2-16,-4 0 0 0,0 0 0 0,0 0 0 16,0 0-3-16,6 0-7 0,-6 0-12 0,0 0-24 0,0 0-31 15,0 0-32-15,0 0-35 0,0 0-42 0,0 0-109 16,6 3-314-16,-6-3 139 0</inkml:trace>
  <inkml:trace contextRef="#ctx0" brushRef="#br0" timeOffset="-200089.15">25482 6154 23 0,'0'0'54'16,"0"0"-5"-16,0 0-2 0,0 0-5 0,0 0-8 16,0 0 4-16,0 0-6 0,0 0-7 0,0 0-6 15,0 0-7-15,0 0-4 0,0 0 1 0,-6-4 1 16,6 4-8-16,0 0 1 0,-5-1-2 0,5 1-1 15,0 0-1-15,0 0-3 0,0 0-1 0,0 0 2 0,0 0 4 16,0 0-2-16,0 0 2 0,0 0-4 16,0 0 1-16,-6-2-1 0,6 2 4 0,0 0 6 15,0 0 3-15,0 0 0 0,0 0 2 0,0 0 6 0,0 0 2 16,0 0-3-16,0 0 1 0,0 0 4 16,0 0-4-16,0 0 1 0,0 0 1 0,0 0-4 15,0 0 2-15,0 0-2 0,0 0 0 0,0 0 4 0,0 0-3 16,0 0 5-16,0 0 0 0,0 0 9 0,0 0-4 15,0 0-4-15,0 0 6 0,0 0 6 0,0 0-3 16,0 0 4-16,0 0-5 0,0 0 0 0,0 0 0 16,0 0-5-16,0 0-1 0,0 0-7 0,0 0-3 15,0 0 2-15,0 0 6 0,-2 7-6 0,2-7-6 16,0 0-3-16,0 0 6 0,6 3-2 0,-6-3 2 16,4 4-9-16,0-1 12 0,1-2 4 0,1 0-1 0,1 2 1 15,0-1 0-15,1-2-2 0,5 3 3 16,-2-2-7-16,3 2 1 0,-1-2 2 0,9-1-2 15,-3 4 2-15,2-3 5 0,0-1-3 0,2 2 3 0,4-2-1 16,3 2 2-16,0 1-2 0,-2-2 3 0,4 2-4 16,3 0-1-16,-2-1 4 0,-1 2-4 0,2 0-2 15,-2-2-3-15,-1 4-1 0,-3-2-1 0,4 3 1 16,-5-5-2-16,4 3-1 0,-5-1-4 0,-4 1 1 16,-3-2 1-16,4 0-1 0,-6 1-4 0,1-2-1 15,-4 3 3-15,-1-4-2 0,-1 2 3 0,2-1-2 16,-2 0-6-16,-2-1 2 0,-1 1 4 0,-3 2 0 0,2-4 1 15,-1 0-3-15,0 2-1 0,0-2 2 0,0 0 1 16,-7 0-2-16,11-2-2 0,-3 2 4 16,0 0-3-16,-3 0-4 0,4 0 4 0,1 0-2 0,-2 0 0 15,-3-2 4-15,3 2-10 0,-8 0 5 0,15 0-1 16,-10-2 0-16,4 4 1 0,-1 0-2 0,-3-2 2 16,-5 0 0-16,9 0 0 0,-6 2 2 0,-3-2-1 15,0 0 0-15,11 0-3 0,-11 0 1 0,0 0 0 16,0 0 4-16,6 0-3 0,-6 0 1 0,0 0 3 15,7 0 1-15,-7 0-3 0,0 0-2 0,0 0 2 16,10 1 2-16,-6-1-5 0,-4 0 4 0,9 0-1 16,-9 0-2-16,10 2-1 0,-6-1 4 0,-4-1-2 15,8 1-1-15,-3 0 2 0,-5-1 2 0,7 0-5 0,-7 0-1 16,5 0 3-16,-5 0 1 0,7 4 0 0,-5-2 1 16,-2-2-3-16,12 2 3 0,-6-2-3 0,-1 1-2 15,3-1 4-15,-2 1-3 0,-6-1 2 0,12 2 0 16,-7-2 1-16,-5 0 0 0,9 3 1 0,-3-3-1 15,-2 1 1-15,-4-1-5 0,8 1 4 0,-8-1 3 16,0 0-3-16,6 0 4 0,-6 0-4 0,0 0 4 16,0 0 2-16,0 0-3 0,0 0 6 0,0 0-2 15,7 2-1-15,-7-2-2 0,0 0-3 0,0 0 1 16,0 0 0-16,0 0-1 0,0 0-1 0,0 0 1 0,0 0-1 16,0 0 1-16,0 0-4 0,0 0 3 0,0 0-3 15,0 0-12-15,0 0-3 0,0 0-5 0,0 0-23 16,0 0-9-16,0 0-23 0,0 0-20 0,0 0-24 15,-26-2-134-15,16 1-274 0,2 0 121 0</inkml:trace>
  <inkml:trace contextRef="#ctx0" brushRef="#br0" timeOffset="-199205.15">25667 6077 84 0,'0'-6'111'0,"0"6"0"0,0-4-10 0,0 4 1 15,0 0-6-15,0 0 1 0,-3-3-7 0,3 3-7 16,0 0-4-16,0 0-7 0,0 0-10 0,0 0-4 16,0-5-5-16,0 5-4 0,0 0-7 0,0 0-1 15,0 0-8-15,0 0 3 0,0 0-5 0,-3-2-5 16,3 2-3-16,0 0-3 0,0 0 3 0,0 0-5 0,0 0 5 15,0 0-12-15,0 0 2 0,0 0 3 0,0 0-4 16,0 0-6-16,0 0-4 0,0 0 5 0,0 0-3 16,0 0 5-16,0 0-4 0,0 0 3 0,0 0 0 15,0 0 1-15,0 0-3 0,0 0 0 0,0 0 2 16,0 0-8-16,0 0 2 0,0 0-2 0,0 0-1 16,0 0-2-16,0 0 5 0,0 0-3 0,0 0 5 15,-9 8-4-15,5-1 2 0,0 0 0 0,-2 0 0 16,-2 1 3-16,1-1-4 0,0 3-2 0,1-3 1 15,-2 3 2-15,4-5-3 0,-1 4 1 0,1-4 0 16,-1 1 3-16,1 0 0 0,0-1 3 0,2 0-10 0,1 0 4 16,-2-4 3-16,3-1-3 0,-1 7 0 0,1-5-3 15,-3 2 4-15,3-4 1 0,3 5-2 0,-2-2 3 16,-1-3 2-16,0 4-1 0,0-4 1 0,4 7-2 16,-2-5 1-16,2 2-2 0,0 0 0 0,0-1 7 15,0-2-6-15,1 2 1 0,0 0-2 0,8 2-3 16,-4-3-12-16,1 2-11 0,3 1-24 0,-3-2-18 15,3-2-14-15,0 1-18 0,-2 2-20 0,3-3-102 0,0 4-238 16,0-4 106-16</inkml:trace>
  <inkml:trace contextRef="#ctx0" brushRef="#br0" timeOffset="-197243.15">25607 5450 58 0,'0'0'74'0,"0"0"-5"0,0 0-3 0,0 0 2 0,0 0-17 15,0 0 4-15,0 0-9 0,0 0-10 16,0 0-5-16,0 0-4 0,0 0-8 0,0 0-1 0,0 0-9 16,5 0 5-16,-5 0-8 0,0 0-1 0,3 4-4 15,-3-4 2-15,4 3-9 0,-4-3 0 0,0 0 3 16,2 2 0-16,-2-2 5 0,0 0-8 0,3 3 5 15,-3-3 3-15,0 0-4 0,0 0 6 0,0 0-6 16,0 0 3-16,0 0 0 0,0 0 8 0,0 0-2 0,0 0-1 16,1 2 6-16,-1-2-3 0,0 0 3 15,0 0-3-15,0 0 6 0,0 0-6 0,0 0 4 16,0 0-3-16,0 0-1 0,0 0-1 0,0 0 4 0,0 0 1 16,0 0-1-16,0 0-2 0,0 0 2 0,0 0 0 15,0 0 5-15,0 0-9 0,0 0 5 16,0 0 11-16,0 0-9 0,0 0-5 0,0 0 3 0,0 0-4 15,0 0 3-15,13-2-1 0,-13 2-3 0,10-3-2 16,-2 2-4-16,-2 1 5 0,3-3-5 0,3-2 1 16,-1 3-5-16,3 0 7 0,-2-1-1 0,6 1-3 15,0 2-1-15,2-7 7 0,-1 4 2 0,0 0-1 16,4-1 5-16,4 1 5 0,-5-1 0 0,7-1 5 16,-1 2 2-16,4 1-2 0,0-1 2 0,0 2-2 15,1 0-3-15,-1-1-3 0,0 4 0 0,1-2-4 16,2 2 3-16,-6-2-4 0,5 5-3 0,-6-3-6 0,1 1-9 15,2 3-6-15,-2-5 2 0,-8 2-1 0,0 1-14 16,1-1 2-16,-3 0 7 0,-2 1-6 0,1-1 6 16,-3 1 0-16,-3-3 2 0,-1 0 5 0,2 0-3 15,-3 1 8-15,-2-4-6 0,1 4 3 0,-2 1 0 16,2-3 4-16,-4 0 7 0,4 1-7 0,-9-1 8 16,13 0-4-16,-8-1 5 0,-1 2-3 0,-4-1 3 15,10-1-7-15,-5-2 12 0,-5 3-1 0,8 0-12 16,-8 0 1-16,7 3 6 0,-7-3-3 0,7 0-3 15,-7 0-1-15,5 1-1 0,-5-1 3 0,0 0 6 16,0 0-5-16,0 0 3 0,5-4-4 0,-5 4 2 0,0 0 3 16,0 0 3-16,0 0-8 0,0 0-7 0,0 0 5 15,7 4 6-15,-7-4 1 0,0 0-6 0,0 0 1 16,0 0-1-16,0 0 0 0,0 0-7 0,0 0-14 16,0 0-11-16,0 0-6 0,0 0-11 0,0 0-11 15,0 0-30-15,0 0-50 0,0 0-151 0,-16 3 68 16</inkml:trace>
  <inkml:trace contextRef="#ctx0" brushRef="#br0" timeOffset="-196027.14">25882 5257 45 0,'-9'-3'47'0,"9"3"2"16,0 0-8-16,-6 0-1 0,6 0-5 16,0 0-6-16,0 0-2 0,-9 0 3 0,9 0 0 0,0 0 2 15,-7-1 2-15,7 1-7 0,-6-3 5 0,6 3-6 16,0 0-4-16,0 0-3 0,-8 0-4 0,8 0-2 16,0 0 2-16,-5-1-6 0,5 1-9 0,0 0 3 15,-6-2-4-15,6 2-2 0,0 0-2 0,0 0 2 16,-12 2 1-16,12-2-4 0,0 0 8 0,-5-2-3 15,5 2 6-15,0 0 4 0,0 0-5 0,0 0 8 16,-8-1-1-16,8 1-4 0,0 0 2 0,0 0 5 16,0 0-8-16,0 0-1 0,0 0 13 0,0 0-11 0,0 0 0 15,0 0-4-15,0 0 5 0,0 0-2 0,0 0 2 16,0 0-2-16,0 0 4 0,0 0-2 16,0 0 2-16,0 0 1 0,0 0 3 0,0 0 3 0,0 0 1 15,0 0 1-15,0 0-4 0,0 0 5 0,0 0-7 16,0 0 1-16,0 0-6 0,0 0 3 0,0 0-2 15,0 0-7-15,0 0 1 0,0 0-5 0,0 0 10 16,0 0-6-16,0 0 5 0,0 0-5 0,0 0 4 16,-5 3-9-16,5-3 8 0,-4 4-4 0,3-3-4 15,1-1 6-15,-10 5-6 0,5 0 2 0,-2 2 0 16,1-3 1-16,-3 2 4 0,0 1-5 0,-2 1 1 16,-1 0 7-16,3 0-5 0,-1 0 6 0,1-1-7 0,1 1 4 15,1 0 0-15,-1-2-4 0,1 1 3 16,0-2-3-16,1 2 2 0,1-2 1 0,1 0-4 15,-2 0 1-15,2-1 9 0,-3 1-10 0,7-2 4 0,-2 0-6 16,-1-1 7-16,3-2 0 0,-4 4 2 0,4-4-2 16,-1 3 11-16,1-3-5 0,-3 2 6 15,3-2 7-15,0 0 0 0,-5 3 2 0,5-3 1 0,0 0 0 16,0 0-6-16,0 0-1 0,0 0-6 0,0 4 5 16,0-4-6-16,0 0-3 0,0 0 2 0,0 0-2 15,0 0 3-15,0 0-4 0,0 0 1 0,0 0-1 16,0 0-1-16,-6 3-4 0,6-3 4 0,0 0-6 15,0 0-1-15,0 0 2 0,0 0 2 0,0 0-8 0,0 0 0 16,0 0 4-16,0 0 3 0,0 0 1 16,0 0-3-16,0 0-3 0,0 0-2 0,0 0 4 15,0 0 0-15,0 0 0 0,0 0-6 0,0 0 3 0,0 5-5 16,0-5 1-16,0 0 7 0,1 4 0 0,-1-4-8 16,0 5 4-16,0-5 3 0,4 8-2 0,-3-8 6 15,-1 0-4-15,3 4-2 0,-1-1 2 0,-2-1 1 16,3 2 2-16,-3-4-4 0,1 4 2 0,2-2 0 15,1 1 1-15,-4-3-4 0,5 5 2 0,-4-3 5 16,2 2-4-16,-3-4-4 0,2 3 3 0,0-1 0 16,1 3-5-16,-2-2-4 0,3 2-6 0,0-3-19 0,-1 3-12 15,1-1-4-15,-1 3-16 0,3-3-16 0,1 3-100 16,-4-3-197-16,2 3 88 0</inkml:trace>
  <inkml:trace contextRef="#ctx0" brushRef="#br0" timeOffset="-115242.41">2564 4521 4 0,'0'0'51'0,"-5"-3"3"15,5 3 5-15,-8 0-9 0,8 0 2 0,-6-1-4 0,6 1-14 16,-8-3 4-16,2 2-2 0,2 0 7 15,4 1 2-15,-9-1 0 0,3-1-11 0,0 0 6 16,6 2-3-16,-11 0-7 0,5 0-1 0,6 0 0 0,-12-1-3 16,5 0-5-16,0 1 7 0,-1-1 6 0,-1 1-12 15,2 0 0-15,-3 0 11 0,2 0-2 0,-2 0-10 16,5-2 4-16,-3 4 2 0,-1-2 4 0,-1 1-3 16,1-1-4-16,1 1 7 0,8-1 3 0,-14-1 5 15,10 0-2-15,4 1 10 0,0 0-6 0,-6 2 0 16,6-2-2-16,0 0 4 0,0 0-4 0,0 0 0 15,0 0-1-15,0 0-10 0,0 0-1 0,0 0-6 16,0 0 10-16,0 0-6 0,0 0-1 0,0 0-3 0,0 0 5 16,0 0 5-16,0 0 13 0,0 0 3 15,0 0 4-15,20-2 4 0,-4 0-2 0,3 1-8 16,12-3 4-16,0-1-2 0,5 0-2 0,4 1-1 16,15-1-2-16,-2-2-4 0,-1 3-1 0,-13 3-6 0,1 1-1 15,1-5-4-15,9 5-1 0,-16 0-2 0,-1 0-4 16,0 2-1-16,-1-2-2 0,-2 3-1 15,-12-3 0-15,1 0 0 0,-8 0-4 0,3 1-5 0,-6-1 2 16,0-1 2-16,-3 2-3 0,2-1-7 0,-1 1 13 16,-6-1-8-16,7-1 3 0,-7 1 6 0,0 0-3 15,0 0 0-15,8 0 1 0,-8 0-5 0,0 0 0 16,5-1 1-16,-5 1-5 0,0 0-12 0,0 0-24 16,0 0-26-16,2-3-30 0,-2 3-32 0,0 0-35 15,0 0-41-15,0 0-160 0,0 0-387 0,0 0 171 16</inkml:trace>
  <inkml:trace contextRef="#ctx0" brushRef="#br0" timeOffset="-114550.4">2794 4395 88 0,'-4'-4'123'0,"4"4"-5"0,-1-5-17 16,1 5-11-16,-3-5 1 0,2 2-10 0,1 3-2 16,-4-4-9-16,4 4-3 0,-5-6 4 0,4 5 3 0,1 1-4 15,0 0-2-15,0 0-5 0,-4-3 0 0,4 3-6 16,0 0 0-16,0 0-11 0,-1-3 2 15,1 3-3-15,0 0-2 0,0 0-4 0,0 0 2 0,0 0-4 16,0 0-1-16,0 0-3 0,0 0-6 0,0 0 1 16,-4-5 0-16,4 5-4 0,0 0 4 0,0 0-9 15,0 0-3-15,0 0-4 0,0 0-1 0,0 0-1 16,18 3 0-16,-12 0-2 0,7-1 2 0,5 1-2 16,1 1-4-16,-1-4 1 0,1 8 2 0,0-3 0 15,1-1-6-15,-4 2 6 0,2 0-3 0,-1-1 2 16,-2 1-2-16,-1 0 0 0,-4-2-2 0,2 0 1 15,-2 3-3-15,-2-3 0 0,-3 1-4 0,0-1 4 16,-2 0-5-16,0 3 2 0,-3 0-1 0,-2 1 6 0,-2 3-2 16,-1-1-3-16,-3 0 0 0,-1 4 3 15,-2-1 2-15,-1-1 3 0,-2 0 1 0,3-1 1 16,0-3 0-16,1 0 2 0,-4 4-6 0,4-5 5 0,0 3-2 16,-1 0 3-16,4-4-3 0,-3 3-1 0,2 2 1 15,0-4-1-15,-1 0 0 0,3 1-1 0,1-4 0 16,1 3-1-16,0-2-2 0,1 0 0 15,1 0 2-15,-2 0 2 0,3 0-7 0,-3-1 0 0,4 2-14 16,-1-1-14-16,1 1-22 0,-4-1-20 0,4 0-26 16,0 0-26-16,-1 2-55 0,-2-3-90 0,2 0-289 15,0-1 129-15</inkml:trace>
  <inkml:trace contextRef="#ctx0" brushRef="#br0" timeOffset="-112732.4">10480 6561 48 0,'-1'-3'135'0,"1"3"-9"16,0 0-13-16,0 0-13 0,0-5-7 0,0 5-2 16,0 0-12-16,0 0-7 0,1-4 1 0,-1 4 0 0,0 0-7 15,0 0-3-15,0 0-4 0,2-5-9 0,-2 5 1 16,0 0 4-16,0 0-6 0,0 0-5 16,0-5-7-16,0 5-3 0,0 0 3 0,0 0-5 0,0 0 0 15,0 0-6-15,-2-5 0 0,2 5-4 0,0 0 1 16,0 0-3-16,0 0-9 0,0 0 7 0,0 0 2 15,0 0-3-15,0-5 0 0,0 5-2 0,0 0-3 16,0 0 1-16,-7 0-4 0,7 0-2 0,-17 3 2 16,7-1-3-16,-7-2-2 0,-3 4 4 0,-2-3-4 15,-6 2 1-15,-3 0-1 0,1 2 0 0,-2-2 5 16,-3 0-2-16,-1 2 7 0,3-3 2 0,-3-1 5 0,-2 2-1 16,6 1 2-16,-2-3 6 0,-1 0-2 0,3 3-3 15,0-4-2-15,1 0-1 0,1 1 0 0,2 1-3 16,5-1 0-16,1-1 0 0,3 1-9 0,5-2 5 15,1 1 5-15,0 0-4 0,4 0 2 0,3 0-2 16,-2 0-7-16,8 0 4 0,-10 0 5 0,10 0-1 16,-8-1 4-16,8 1 4 0,0 0 0 0,-7 0-14 15,7 0 0-15,0 0 3 0,0 0-1 0,0 0-1 16,-7-2-2-16,7 2 3 0,0 0-3 0,0 0-1 16,0 0-6-16,0 0-14 0,0-4-24 0,0 4-30 15,0 0-29-15,0 0-28 0,0 0-33 0,13-1-29 16,-13 1-117-16,10 0-327 0,-10 0 146 0</inkml:trace>
  <inkml:trace contextRef="#ctx0" brushRef="#br0" timeOffset="-112140.87">9767 6441 90 0,'0'0'101'15,"0"-5"-4"-15,0 5-10 0,0 0-1 0,0-4-5 0,0 4-2 16,0 0-12-16,0 0-1 0,-1-4-5 0,1 4-11 15,0 0 3-15,0 0-8 0,0 0 0 0,0 0-9 16,0 0 0-16,-1-6-7 0,1 6-6 0,0 0 6 16,0 0-7-16,0 0-9 0,0 0-1 0,0 0 3 15,0 0-2-15,-12 9-2 0,10-5 0 0,-6 3 4 16,0 0-2-16,-3 1 1 0,-5 1 4 0,1 1 1 16,-3 0 3-16,0 3 1 0,-7 1 0 0,2-1 1 15,0 2 6-15,-1-1-3 0,3-4 1 0,4 3-2 0,2-3-5 16,1 2-3-16,0-5 2 0,5 1 1 0,0-2-4 15,0 0-2-15,4-1-1 0,-1-1-5 0,1-2 1 16,2 1 1-16,-1 1 1 0,1-1 3 0,1-1 4 16,2-2 7-16,-2 5 6 0,2-5 3 0,0 5-6 15,0-5 1-15,4 3 1 0,3-1-2 0,-1 0 0 16,6-2-5-16,3 3-1 0,-2-2-2 0,6 0 0 16,3 3-5-16,-4-1-2 0,1 0-5 0,0-1-3 0,0 3 2 15,-1-1-5-15,0 2 0 0,-1-2-3 16,-4-1 0-16,4 4-1 0,-4-4 2 0,-3 3-5 15,3 0 0-15,-4-2 1 0,1 1 2 0,-2-2-1 0,0 2 0 16,-2-1 2-16,3-1-3 0,-5-1 3 0,0 0 2 16,-1 1-1-16,0-1 1 0,-3-2-4 15,4 3-2-15,-4-3 4 0,4 2-10 0,-4-2-13 0,0 0-12 16,5 4-24-16,-5-4-31 0,0 0-29 0,0 0-178 16,0 0-320-16,0 0 143 0</inkml:trace>
  <inkml:trace contextRef="#ctx0" brushRef="#br0" timeOffset="71588.92">19486 5313 45 0,'0'0'51'0,"0"0"-5"15,0 0-5-15,0 0-8 0,0 0-2 16,0 0-1-16,0 0-3 0,0 0-2 0,0 0-2 0,0 0-3 16,0 0 2-16,0 0 7 0,0 0 1 0,0 0 1 15,0 0 6-15,0 0 1 0,0 0-3 0,0 0-2 16,0 0 10-16,0 0-15 0,0 0 0 0,0-5 8 0,0 5-3 15,0 0-5-15,0 0 3 0,0 0-1 16,-1-4 1-16,1 4 0 0,0 0-3 0,0-6 3 0,0 6-9 16,0 0 1-16,0 0 0 0,0-5-4 0,0 5 0 15,0 0-1-15,0 0-4 0,0 0-4 16,0 0 1-16,0 0-3 0,0 0 4 0,0 0-6 0,0 0 0 16,0 0 3-16,0 0-2 0,0 0-6 0,0 0-1 15,0 0 3-15,0 0 4 0,0 0-3 0,0 0-1 16,0 0-4-16,0 0 1 0,0 0-3 0,0 0 5 15,0 0 0-15,0 0-1 0,0 0 4 0,0 0-11 16,0 0-1-16,0 0 3 0,0 0-8 0,0 0-13 16,0 0-3-16,0 0-6 0,0 0-6 0,-8 11-13 15,3-7-15-15,2-4-24 0,-3 4-53 0,1-3-157 16,0 3 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8:56:06.8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8599 1571 100 0,'0'0'102'0,"0"0"-9"16,-1-4-3-16,1 4-2 0,0 0-5 0,0-7-3 15,0 7-8-15,-2-4-7 0,2 4-3 0,-2-4 4 16,1 0-4-16,0 1-6 0,1 3-8 0,-3-7 4 16,2 4-5-16,1 3-3 0,-3-5-7 0,3 5-2 0,-4-4 1 15,4 4-2-15,-1-5 3 0,1 5 4 16,-1-4-14-16,1 4 0 0,0 0 1 0,0 0-9 15,0 0-7-15,0 0-4 0,0 0 5 0,0 0-5 16,0 0-1-16,-2 12 3 0,2-7-1 0,0 3-4 16,2 2-4-16,-1 2 2 0,0 5 5 0,-1 3-4 15,0-3 2-15,-1 4-4 0,1 3 1 0,-5 3 4 16,3-3 1-16,0 2 2 0,-2-1 7 0,3-4-2 0,-1 4 0 16,0-5 0-16,1 4-2 0,-2-5 2 0,2 0-1 15,0 1 1-15,0-1 5 0,-1 0 1 16,4 1 2-16,-2-1-8 0,-2-1 5 0,2-2-2 0,0 2 0 15,-1-3-4-15,1-3 0 0,0 4 2 0,0-3-4 16,0-5 1-16,0 6 3 0,0-5-2 0,1 0 5 16,-2-5-6-16,1 2-4 0,-1 1-6 0,1-4 8 15,0 2 1-15,0-1-3 0,0-4-1 16,0 4 5-16,0-4 2 0,0 4-5 0,0-4-7 0,0 0-4 16,0 0-26-16,0 0-29 0,0 0-27 0,0 0-38 15,4-12-35-15,-6 4-126 0,4 1-305 0,-4-3 136 16</inkml:trace>
  <inkml:trace contextRef="#ctx0" brushRef="#br0" timeOffset="482">8510 1576 104 0,'-3'-3'121'0,"3"3"0"0,0 0-9 16,0 0-6-16,2-4-3 0,-2 4 4 0,0 0-6 15,1-6 7-15,-1 6-4 0,0 0-3 0,0-8 0 16,0 5 0-16,0 3-10 0,0 0-3 0,4-4-7 16,-2 2-8-16,-2 2-8 0,3-3-6 0,-1 1-8 15,3-1-3-15,2 3-8 0,2-5-6 0,5 1 0 16,1 1-5-16,6 0-3 0,-1-1-2 0,2 2 0 0,6 1-2 15,-6-2-6-15,4 3-3 0,-4 3-12 16,-3-5-6-16,-1 4-6 0,-5-1-6 0,2 1-8 16,-2 0-7-16,-3 1-13 0,-2-1-11 0,-3 0 4 15,0-1-4-15,-1 3 0 0,0 1-2 0,-3-3-11 0,-1 1-4 16,0-3-11-16,-1 8-5 0,-2-4-25 0,-2 1-9 16,0-1-85-16,0 1-224 0,-6 0 99 0</inkml:trace>
  <inkml:trace contextRef="#ctx0" brushRef="#br0" timeOffset="790">8524 1881 52 0,'-1'4'135'0,"1"-4"-10"16,0 0 13-16,0 0-14 0,0 0 0 0,0 0-1 16,0 0-3-16,0 0-12 0,0 0 4 0,0 0-5 0,0 0-7 15,0 0-7-15,0 0-3 0,0 0-6 0,0 0-12 16,0 0-4-16,0 0-10 0,11-1-3 0,-11 1-7 16,13-3-1-16,-5 3-9 0,2 0-3 15,2 0-1-15,5 0-6 0,1 0-6 0,0 0-11 0,1 0-24 16,0 3-16-16,-2-3-19 0,2 1-29 0,2 0-22 15,-1 2-19-15,-1-1-14 0,-2 3-29 0,-3-3-85 16,-4 1-266-16,2 1 118 0</inkml:trace>
  <inkml:trace contextRef="#ctx0" brushRef="#br0" timeOffset="1487">9104 1978 94 0,'-1'-5'160'0,"-3"2"-9"0,0-3-13 16,-1 1-15-16,0-1-12 0,1 2-1 0,0-1-1 15,-1-3-9-15,-3 2-5 0,2 1-11 16,1 0-8-16,-1 0-6 0,-1 3 1 0,2-3-18 0,-4-1 6 16,1 5-8-16,2-2-5 0,-4 1-7 0,1 0-3 15,1 2-6-15,-1 2 0 0,-5-2-5 0,1 2 3 16,1 3-10-16,0-1 6 0,2 2-9 0,-4-1 4 16,5 2-10-16,-5 0 3 0,5 2 3 0,-3 1-5 15,2-4-1-15,4 6 4 0,-2-3-2 0,0-2-3 16,3 3 1-16,0 0 3 0,2 2-4 0,1-3 7 15,2 1-3-15,0 0-4 0,2-1 3 0,0 0 1 16,1-1 0-16,2-3-9 0,1 3 8 0,-1-1-1 16,0-2 0-16,0-1 4 0,4-4 0 0,3 1 0 15,-2-2 4-15,4 1-2 0,2-4-2 0,0-4-3 16,1 1 0-16,2 0-7 0,-3-3 6 0,0 2 5 16,-6 2-5-16,1-3-3 0,0 1 4 0,-4 1-6 15,1-1 2-15,1 1 0 0,-6-2 1 0,3 2-3 16,-3 1-4-16,-1-1 3 0,3 2 4 0,-5 0-6 15,1 0 1-15,-1-1 1 0,-1 0-2 0,2 1 1 16,-2 2-2-16,-4-1 3 0,3-1-3 0,2 5-7 16,-7-4 6-16,2 1-2 0,5 3 1 0,-6-1 1 15,6 1 0-15,-8-4-1 0,4 4 5 0,4 0-6 16,-8-2 1-16,8 2-2 0,-5-1 1 0,5 1-1 16,0 0 0-16,0 0-2 0,-6-1-2 0,6 1 2 15,0 0 1-15,0 0-5 0,-5 8 6 0,2-4 0 0,2 0-1 16,-1 3 1-16,-1 1-2 0,2 0 2 0,-1 0-1 15,2 3 3-15,0-2-1 0,0 3 1 0,2-1 1 16,2 0-2-16,-3-1 2 0,0 0 3 16,5 2 1-16,-1-3-3 0,-1 0 3 0,3-1 0 0,-1 1-2 15,2-3 2-15,-1-1 6 0,2-1-9 16,0-1-21-16,0 1-19 0,4-1-27 0,1-3-25 0,4-3-43 16,-1-1-38-16,-6 1-137 0,2-2-333 15,2-4 147-15</inkml:trace>
  <inkml:trace contextRef="#ctx0" brushRef="#br0" timeOffset="2115">9360 1838 152 0,'0'0'178'0,"0"0"-13"16,0 0-15-16,-5-3-15 0,5 3-16 0,0 0-13 15,-9 0-10-15,9 0-10 0,-11 3-12 0,4-1 0 16,-2 1-8-16,1 1-12 0,-2 1 0 0,1 0-6 16,-3 2-4-16,1 0-12 0,-2 1 6 0,4-2-2 15,-5 5-3-15,1-2-11 0,5 0 4 0,0 2-2 16,-3 1-1-16,4 3 0 0,-1-5-3 0,4 1 0 15,1 0 3-15,-3 0-4 0,6-3-5 0,-1 3 3 16,2-1 1-16,1 0-3 0,-1-3-3 0,2 0 5 16,0-2-1-16,0 2-1 0,6 0 2 0,-3 0-1 15,1-1-5-15,3-2 2 0,3-2 4 0,-2 1-5 16,3-3-2-16,0 0-2 0,0 0 2 0,4-4 0 16,0 0-2-16,0-2 0 0,1-2-3 0,1 1 3 15,-1-2-1-15,-2 1 0 0,-3-1-5 0,2 0 4 16,-1 1-4-16,-5-1 1 0,0-1 8 0,0 2-5 15,-4-3-4-15,0 2 4 0,-1 1 0 0,-1-1-4 16,-4 2 3-16,1 0 10 0,2 0-3 0,-3 2 1 16,0 0-3-16,-4 1-1 0,3 0-2 0,-3 0-4 15,-2 1 2-15,2-1-3 0,-2 3 3 0,-1 0-5 16,1 1-1-16,6 0 0 0,-16 1 2 0,10 0-2 16,-2 2-1-16,3-1-1 0,0 0 0 0,-3 2-1 15,3 0 0-15,1 2 5 0,1 0-5 0,-3-2 2 16,3 4-1-16,-4 1 2 0,2-3 2 0,1 1-2 15,3 0 0-15,-2 3 2 0,1 0 0 0,1-3 4 16,-1 2 0-16,5-2 1 0,-4 1 0 0,2 4 0 16,1-8-3-16,1 4 4 0,0-3 2 0,1-1 5 15,3 4-11-15,3-6 6 0,1 2 2 0,1 0 0 16,1-3-10-16,6-3-21 0,-2 2-20 0,2-2-39 16,0-1-40-16,3-1-31 0,-3-3-51 0,-2-1-103 0,-2 1-330 15,2-3 146-15</inkml:trace>
  <inkml:trace contextRef="#ctx0" brushRef="#br0" timeOffset="2681.99">9715 1563 140 0,'0'0'152'0,"0"0"-24"0,0 0-9 15,0 0-14-15,-8 11-6 0,8-1-18 0,-4 2 1 16,3 5-10-16,1 0-6 0,-4 2-4 0,8 6-8 0,-4-6 9 16,0 7-3-16,1-2-4 0,3 2-5 0,-4 0-3 15,1-1 1-15,2 0 1 0,1-6-3 0,-3 5 0 16,-1-5-7-16,4-1-4 0,-4-2-2 0,1 0-2 15,2 3-6-15,-2-8-1 0,0 0 0 0,3 0-8 16,-3-1 5-16,3-2-2 0,-4-1-3 0,4-2-2 16,-4 2 4-16,1-5-4 0,2 2 2 0,-3 0-1 15,0-4 2-15,1 4 0 0,2-1 4 16,-3-3 0-16,0 0-6 0,0 0 1 0,6-11-3 0,-2 7-3 16,0-1-1-16,-3-2 3 0,3 2-5 0,0-5-2 15,0 1 3-15,1-1-2 0,0-1-6 0,4 3 2 16,-2-2-2-16,1 3-3 0,0-3 0 0,2 5 3 15,0-1-5-15,-1 2-3 0,4 2 0 0,-3 0 3 16,1 2-4-16,-1 2 1 0,-3 0 1 0,1 2-8 16,-2 2 1-16,2-3 3 0,-3 6 2 0,-1-2 2 15,1 1 1-15,-1 2 1 0,-4-3-2 0,0 3 1 16,-3-1 2-16,2-2 1 0,-3 3 0 0,-1-2 4 16,1-1 0-16,-1-2 0 0,-2 0 1 0,1 2 0 15,-1-6-3-15,-2 3 5 0,-1 0 1 0,2-3-5 16,0-1-1-16,2 1-6 0,6-1-16 0,-14-4-9 15,6 1-11-15,3 0-18 0,0-1-17 0,1-3-17 16,2 2 4-16,0-1-9 0,4-2-17 0,0 3-22 16,2-3-84-16,0 0-240 0,2 0 107 0</inkml:trace>
  <inkml:trace contextRef="#ctx0" brushRef="#br0" timeOffset="3080">10083 1907 11 0,'-4'6'149'0,"-2"1"-8"0,-2 4-9 16,-1-5-9-16,1 5-12 0,2-3-7 0,-2 4-5 16,1-2-10-16,-1 0-11 0,5-2-4 0,-3 4 2 15,2-3-8-15,4-2-12 0,0-1-4 0,0 0-5 16,0 0 0-16,4-2-1 0,1 1-1 0,2-1-9 0,2-1 3 15,2-1-1-15,3 1 1 0,0-6-13 0,5 3 5 16,0-2-6-16,-1-1-5 0,-1-1 2 16,-2 1-4-16,-3-3 0 0,3-2-2 0,-6 4-1 15,0-2-9-15,0-4 2 0,-2 4 3 0,-4-2-5 0,2-2 0 16,-2 3 9-16,-3 0-7 0,0 0 0 16,-1 0 10-16,-3-1 2 0,0 3 1 0,0 0-4 0,-5 0 0 15,0 1-3-15,0 0 6 0,-1 4 0 16,-3-1-1-16,-2-2 7 0,-2 6 3 0,2-2-7 0,-2-1-1 15,-1 4 2-15,7-3-7 0,-2 0 0 0,7 3-2 16,-1-1 0-16,1-1-4 0,-1 0-15 16,1 1-17-16,2 0-31 0,-2-1-21 0,6-2-34 15,0 5-36-15,0-5-41 0,0 0-103 0,18 1-311 0,-18-1 137 16</inkml:trace>
  <inkml:trace contextRef="#ctx0" brushRef="#br0" timeOffset="3480">10388 1872 69 0,'-5'4'142'16,"0"1"-9"-16,1 0-16 0,-5 2-7 0,3 1-12 0,2-1-5 15,-5 3-2-15,3-1-3 0,-2 3-2 0,3-2-7 16,1 2-3-16,-1-2-4 0,1 0-4 0,3 1-4 15,-2 0-3-15,3-2-6 0,0 0-7 0,0-1 0 16,2 1 0-16,1-1-5 0,3 1 3 0,1-4 1 16,2 3-3-16,0-3-4 0,4-1 0 0,1 0-6 15,1-4-6-15,7 0 1 0,0 0-2 0,-3-4-3 16,-1 0-3-16,2-1 1 0,-4 0-3 0,-4-1 2 16,0 0-3-16,-2-1 1 0,-1-2 5 0,-3 1-6 15,2-2-5-15,-7 1 5 0,1-2-3 0,-4 2-1 16,1-1-5-16,-5 1 0 0,-2-1-3 0,-1 3-2 15,0-1 3-15,-4 1-3 0,3 1 1 0,-3 2-2 16,-1 0 1-16,3 1 0 0,-1 0 0 0,3-1 1 16,2 4-2-16,0-3 1 0,1 1-1 0,-3 0 4 15,9 2-11-15,-5-1-11 0,5 1-14 0,-8-2-16 16,8 2-19-16,-1-5-41 0,1 5-36 0,6-9-26 16,2 4-131-16,2-4-321 0,-1-2 143 0</inkml:trace>
  <inkml:trace contextRef="#ctx0" brushRef="#br0" timeOffset="3793.99">10691 1535 84 0,'0'0'208'0,"-1"-4"-12"0,1 4-14 0,0 0-11 15,0 0-14-15,-1-5-18 0,1 5-16 0,0 0-14 16,0 0-16-16,0 0-12 0,0 0-10 0,0 0-7 0,0 0-11 15,-6 9 3-15,5 2-8 0,0-1-2 0,-3 3-1 16,4 4-5-16,-4 2-1 0,3 6 1 16,-3 1-5-16,3-1 2 0,0 2 3 0,1 0 1 15,-3 1-7-15,3-4-5 0,3 2-6 0,-2-5 9 0,0-3-7 16,2-1-1-16,-1 4-1 0,5-3-1 0,-2-3-4 16,1 1 1-16,-2-4 0 0,3-1-1 15,-1-2 1-15,0 0-2 0,1-1 0 0,0 0 0 16,2 1-4-16,-3-5 0 0,0 1-19 0,1 0-25 0,0-3-28 15,0-1-35-15,-7-1-24 0,13-1-43 0,-8-1-40 16,4-3-118-16,-5 0-345 0,1-3 153 16</inkml:trace>
  <inkml:trace contextRef="#ctx0" brushRef="#br0" timeOffset="4132">10861 1855 115 0,'0'0'148'0,"0"0"-11"0,0 0-11 0,0 0-7 0,0 0-7 16,0 0-8-16,0 0-3 0,0 0-6 0,0 0-18 16,0 0-2-16,0 0-10 0,-15 4-9 0,11 0 7 15,-4 0-12-15,3 4 2 0,0-2-3 0,-4 3-5 16,0 2-2-16,4-2 3 0,-3 3-12 0,2-3-1 16,-2 1 2-16,3 2-4 0,-3-2-1 0,5-2-2 15,-1 4-3-15,0-3-8 0,2-3 3 0,0 1 2 16,2-2 1-16,0-1 0 0,0 1 7 0,2 1 2 15,0-2-2-15,3-3 1 0,3 0 0 0,-2 2-4 16,8-3-4-16,5 1-2 0,-1-1 1 0,3 3-5 16,-2-2 0-16,0-2-3 0,-1 2-2 0,4-1 1 15,-6 0-3-15,0 0-3 0,-5 2-3 0,1-4-10 16,-5 4-1-16,1-2-2 0,-2 1-2 0,1 0-1 16,-1-1 1-16,-6 0-1 0,5 3-10 0,-1-3-7 15,-4 0-12-15,0 0-50 0,0 0-41 0,-12 5-195 16,12-5-354-16,-15 0 157 0</inkml:trace>
  <inkml:trace contextRef="#ctx0" brushRef="#br0" timeOffset="8510">10190 1273 39 0,'-1'-2'76'0,"1"2"-13"16,-6-4-6-16,6 4-2 0,-4-3-5 0,0 2 8 16,4 1 0-16,-8-4 6 0,4 1-15 0,4 3-5 0,-6-4-8 15,-2 3-2-15,2 0 1 0,2-2 3 16,-4 2 7-16,0-2-6 0,2 0-5 0,-1 1-2 15,0-2 3-15,0 0-5 0,-4 0 2 0,1-1-3 16,0 1 0-16,-1-1-12 0,0 2 17 0,0-1-1 16,2 0-10-16,-4-1 4 0,3 3 10 0,0-3-10 15,1-1 11-15,-4 3-7 0,0 0-5 0,1-1-2 16,-1-2 3-16,1 2-7 0,-1 1 2 0,-3-4-10 0,2 5 7 16,-3-4 8-16,-2 5 1 0,2-3-6 0,-2-1-4 15,0 1 2-15,2 1-3 0,-3 1 3 0,-1-1-4 16,2-1-3-16,0 4-1 0,-4-4 0 0,5 3-3 15,-4-1-6-15,1 1 5 0,1 1 4 0,-2-1-10 16,0 0 3-16,1 1 1 0,-2 0-6 0,2 0 4 16,-2 0-2-16,2 1-5 0,-2 0 7 0,-4 0-2 15,1 1-3-15,3-2 1 0,2 1 1 16,-1 1 2-16,2 0-3 0,-2-2 0 0,3 0 3 0,0 3 2 16,2-2-8-16,3 2 0 0,1-2 4 15,2-1-2-15,-2 2-1 0,2 0 4 0,-2 1-2 0,4-2-3 16,-3 0 6-16,1 3-3 0,-1-3 0 0,2 2 0 15,-3-1 0-15,3 0-3 0,-4 2 2 0,1 0 11 16,-1-2-9-16,-1 3 1 0,-3-2-4 16,7 1-1-16,-5 0 2 0,5-1 0 0,-2 0-7 0,-1-1 10 15,5 1-3-15,-3 1 1 0,1-1 0 0,3-1-3 16,0 0 3-16,1 1 1 0,-1-2-3 0,3 3 2 16,0-2-3-16,-1 1 1 0,-2-1 0 0,4 1 2 15,-2 0-1-15,-1 1-1 0,1-1 2 0,-4 2-4 16,3 0 7-16,0 0-3 0,-3 2-1 0,1-1 0 15,-2 2 1-15,-1-1 0 0,0 2 6 0,0 0-6 16,0 2 0-16,-1 1 7 0,0-7-9 0,4 2 5 16,-1 3-3-16,1-6-3 0,-1 4 3 0,2-3 3 15,0 0-5-15,2 1 1 0,1-3 1 0,1-2-4 16,0 3 7-16,-1 1 3 0,1-3-5 0,0 1-7 16,0 2 8-16,-2-2-7 0,4 2 6 0,-2 1-6 15,-1-3 1-15,1 4 4 0,-4 1 1 0,1-2-1 16,0 1 5-16,1 1-3 0,-2 2-3 0,-2-3 4 15,1 4-4-15,0-5 0 0,2 3 0 0,0-1 10 16,-2 1-9-16,0-3 4 0,0 3 0 0,4-2-6 16,0 0 6-16,1-1-5 0,-1-1-2 0,0 1 5 15,0-1-7-15,1 0 1 0,0 0 2 0,0 2 3 16,-1 0 2-16,1 3-4 0,-1-1 2 0,2 1-1 16,-1 4 2-16,1-4-1 0,1 3-1 0,-2 2 2 15,0 2-2-15,1-5 3 0,-4 6-2 0,0-1-1 16,3 0 5-16,-1-2-3 0,3-1 2 0,-2-2 2 15,0 1-1-15,-1-3-4 0,3 3-2 0,-1-2 0 16,-1-2 2-16,3 1-2 0,-1-1 2 0,1 1-1 16,1 0 6-16,-1-2-7 0,0-2 1 0,1 2 0 15,1-1-2-15,-1 0 2 0,1 0 3 0,-1 0-6 16,0 3 4-16,1-2 0 0,2 2 2 0,-3-3 1 16,1 3 3-16,1-2-4 0,2 2-2 0,-3 0 1 0,1 0 7 15,1-1 0-15,-2 1-6 0,0 1-2 16,3-2 1-16,-1 3 0 0,-1-3 1 0,1 1-4 15,-1 1 4-15,2 0 0 0,0-2 5 0,1 5-2 16,0-6-4-16,-2 2 2 0,1 0-1 0,-2 2 0 16,3-3 2-16,1 3 0 0,1-2 0 0,-2 2 3 15,0-2-1-15,0 0-1 0,2-1-6 0,-2 3 4 16,1-2-3-16,-2-3 5 0,1 5-3 0,2-9-3 16,-2 8 6-16,1-5-4 0,-3 2 0 0,3-1-1 15,-2 0-2-15,0 0 4 0,0-3-2 0,2 4 6 0,3-3 6 16,-1 2-2-16,-1-2 5 0,5 0-6 0,-3 2 1 15,1-2-1-15,0 1-1 0,2 0 1 0,-1-1-3 16,1 1 0-16,-2-1 1 0,2 2-6 16,1-2 4-16,-1 1 0 0,-1 5-1 0,1-7-5 15,3 7 8-15,-3-6-2 0,-2 4-1 0,4-1 0 16,-2-1-4-16,-2 1 5 0,6 1-3 0,1 1 0 0,-3-3 2 16,0 1-3-16,0-1-2 0,-3-2 0 15,5 3 3-15,-6-3-3 0,8 1 7 0,-4 1-3 16,4 0-3-16,-6-3 5 0,2 2-3 0,-3 1-1 15,1-4-1-15,3 4 1 0,-3-2-3 0,0 0 5 0,1-1-2 16,-3 3-2-16,3-3 3 0,-1 0-2 16,0 2 2-16,1-2-2 0,1 1 3 0,-1-1-4 15,1 1 0-15,5 2 1 0,-1-3 1 0,0 0 4 16,0-2-5-16,-1 3 0 0,0-2-1 0,4 0 2 0,-5-2-1 16,2 2 1-16,2-1 1 0,0 0-3 0,-2 0 2 15,1-1 5-15,-1-1-5 0,2 0 0 0,-3-1 0 16,3 1 6-16,-2 0 1 0,1-2-1 0,2-1 3 15,-1 2 5-15,-1-2-6 0,3 2 3 0,-1 0-1 16,-1-3-2-16,0 3 0 0,0-1-2 0,0-1 1 16,-1 1-2-16,-2 2-3 0,-2 0 0 0,-2 0 3 15,6-2-1-15,-2 1 1 0,-2 1-4 16,2 0 1-16,1-2-1 0,1 0 0 0,-3 2 0 0,4-1-1 16,-4 0 1-16,3 0 0 0,-1-1-3 0,4-1 0 15,-3 3 1-15,-1-1 2 0,1-2-1 0,4 2-2 16,-1-1 0-16,-3-1 3 0,3 1-3 0,-1 0 3 15,-1-1-2-15,0 2 1 0,3-4-3 0,-4 2 5 16,-1 1-1-16,1 0 0 0,-2 0 1 16,-2-4 2-16,1 5 3 0,-1-1-5 0,-2 0 0 0,5-1 4 15,0-2-2-15,-1-2 0 0,0 4 1 0,2-4 5 16,-1 1 0-16,0 1 1 0,1-3 1 0,-1 1 1 16,0 0 1-16,1 0 0 0,-1-1-3 0,-5 3-2 15,-2 1 1-15,2-1 1 0,-2-2 3 0,0 1-5 16,1-1 1-16,1 2-2 0,-1-1 0 0,-2 0 1 15,-1-1-1-15,0 3 0 0,-4-3 6 0,5 1-5 16,-1 1 0-16,-1-4 0 0,2 4 5 0,-2-2 4 16,-1-1 3-16,1 3 2 0,0-4-3 0,-3 2 0 15,0 2-2-15,3-3 0 0,-1 0-3 0,0 2 1 16,-2-1-5-16,0-2-2 0,1 1 0 0,0-1 0 16,1-2 0-16,1 2-5 0,0 0 2 0,-2-2 4 15,1 0-7-15,1 2 4 0,-1-2-2 0,-1-4-1 16,4 1 4-16,-6 2-2 0,1 0 4 0,4-3-5 15,-5 4-1-15,1 0 5 0,-1 0-6 0,-2-2-3 16,6-3 2-16,-3 8 3 0,-1-4-1 0,0 2-1 16,1-2-2-16,-4 3 6 0,3-1 2 0,-1-1 2 15,-2 0-1-15,-1 0 1 0,0 0-4 0,0 0 0 16,-4 0 1-16,4 2 5 0,0-3-6 0,-4-1-1 16,4 1 0-16,-2-2-3 0,-2 2 1 0,0 0-2 15,3 0 2-15,-2-4-1 0,1 5-1 0,-1-3 0 16,2 2 1-16,-3-3-2 0,0-1-4 0,4 5 2 0,-1-1 6 15,-2-1-5-15,3 1-2 0,-5-1 0 0,1 1 3 16,3-1 5-16,-4 3 1 0,1-2-6 16,0 1 6-16,0-2 1 0,-1 4-4 0,0-6 0 15,0 0 3-15,0 3 2 0,-3-3-8 0,1 1 2 0,-1 5-1 16,4-3 0-16,-6-1 2 0,2-2 0 16,1 6 5-16,0-3-1 0,-2 0-1 0,3 1 0 15,-2-1-1-15,-2-2-6 0,0 3 2 0,-3-1-1 16,3-3-1-16,2 6-1 0,-6-1 2 0,5 2-3 0,0 0 3 15,-1 0 1-15,1 0 0 0,-4-1-1 0,0 0 3 16,7 3 1-16,-3-1-9 0,-4 0 11 16,4 0-2-16,2 1 0 0,-3-1-4 0,-2-2-1 15,2 4 5-15,-3-5-5 0,0 3 0 0,1 0-1 0,1 0 1 16,-3-2-1-16,-4 0-1 0,3 0-1 0,1-1 0 16,-4 1-3-16,0-1 6 0,0 2-2 0,3-1 1 15,-3 0-1-15,3 2-1 0,-5-3 0 0,1 2-3 16,-1 1 4-16,-2 2-3 0,-5-5-6 0,-1 7 3 15,0-1 3-15,0-1-1 0,-3 1-2 0,3 3 3 16,-1-1 1-16,-3 2-1 0,5 2 0 0,0-2 0 16,5 1 0-16,3 2-3 0,1-3 6 0,1 4-3 15,4-3 2-15,-1 0-4 0,2 1-5 0,1 1-8 16,0-3-9-16,4 2-12 0,-1 0-10 0,-3 4-5 16,0-2-13-16,1 1-3 0,0 4-18 0,-3 0-24 15,-5 1-23-15,5 1-31 0,0 1-12 0,-2-2-31 16,1 4-165-16,-2-4-404 0,0 2 179 0</inkml:trace>
  <inkml:trace contextRef="#ctx0" brushRef="#br0" timeOffset="9557.01">11086 1593 89 0,'0'0'107'0,"0"0"-2"15,0 0-8-15,0 0 0 0,0 0-12 0,0 0-4 16,0 0-8-16,0 0-2 0,0 0-9 0,0 0-2 16,0 0-11-16,0 0-8 0,0 0-5 0,0 0-6 15,0 0-1-15,15-9-3 0,-8 6-2 0,-1 1-4 16,4-3 8-16,-1 3-16 0,3-1-7 0,0-2 7 16,0 4 0-16,6-3 0 0,-1 0 1 0,4 0-5 0,-3-1 0 15,5 2 6-15,4 1-9 0,2-1-2 16,1-1-1-16,0 1-2 0,0 1 4 0,-1-1 2 15,3 1-6-15,-1 1 1 0,-1-3 3 0,-1 2-2 0,0 1-4 16,0-3-3-16,-1 3 8 0,-7-1 2 0,2 2 3 16,-1-3 4-16,-2 3-6 0,1-6 14 0,-2 6 4 15,1-1 3-15,-2-1-7 0,0 0 12 0,-3 1-5 16,1 1-6-16,0-5 9 0,-2 7 4 0,-1-2-10 16,0-5-3-16,-3 5-4 0,-2 1 4 0,-2-1-10 15,2-1 9-15,-8 1-2 0,9 0-5 0,-9 0-3 16,7 0-3-16,-7 0-1 0,7-1 2 0,-7 1 3 15,0 0-5-15,5 2 1 0,-5-2-8 0,0 0-12 16,0 0-19-16,0 0-20 0,0 0-38 0,0 0-21 16,0 0-139-16,0 0-270 0,0 0 120 0</inkml:trace>
  <inkml:trace contextRef="#ctx0" brushRef="#br0" timeOffset="10390">12379 1224 73 0,'-4'-3'104'16,"-2"1"-8"-16,1 0-4 0,0 1 0 0,-3-2 1 15,3 2-13-15,-3-1-6 0,3 1-2 0,0 0-8 16,-4-1 6-16,3 2-12 0,6 0 2 0,-17 2-4 16,8-2 0-16,0 0 4 0,2 0 3 0,0 2-10 15,-2 0-3-15,0-1-3 0,0 3-6 0,0 0-6 16,0 1-4-16,-1-2 0 0,0 2 0 0,1 1-4 15,-1 4-3-15,1-1 3 0,0 3-5 0,0-2-4 16,0 4-2-16,0 1 2 0,4 5 4 0,-4-1-2 16,1 5 1-16,3 0 0 0,4-4 0 0,-3-2-2 15,0 3-2-15,1 0 0 0,0 2 1 0,3-6-5 16,0 0 9-16,1-1-9 0,1-4 0 0,1-2-3 16,-2-1 3-16,2-1-4 0,1-1 1 0,-3-1 1 0,4-2 3 15,2 2 0-15,-1-5-2 0,8-1-1 0,-1 0 0 16,1 0-3-16,4-5 4 0,1 0-5 0,0-2 4 15,-1 0-6-15,0-1 0 0,-1-2-1 0,-1-2 0 16,-2 4 1-16,0-2-5 0,-2 2 0 0,-1 1 3 16,-3 2 0-16,0 1-3 0,-3-2 2 0,0 3 3 15,0 1-3-15,-1-4-1 0,0 3 2 16,-2 1-1-16,-2 2-4 0,4-3-2 0,-4 3-1 16,4-1-2-16,-4 1 2 0,0 0 0 0,3-4 1 0,-3 4-3 15,0 0 2-15,0 0 2 0,0 0-3 0,3-2-2 16,-3 2 3-16,0 0-1 0,0 0 1 0,0 0-3 15,0 0 5-15,0 0 0 0,0 0-5 0,0 0 2 16,3 11 4-16,-3-7 1 0,0 2-3 0,0-1 1 16,0 1 4-16,0 3-3 0,-3-4 2 0,6 2-1 15,-3 1-2-15,1-2 3 0,2 1-1 0,-2 1 3 16,1-1-2-16,0 0 3 0,2 0 2 0,-3-2 1 16,1 0-3-16,1-1-3 0,-2 1-8 0,1 1-10 15,-1-5-23-15,2 2-16 0,-3-3-27 0,2 2-26 16,-2-2-53-16,0 0-102 0,0 0-285 0,0 0 126 15</inkml:trace>
  <inkml:trace contextRef="#ctx0" brushRef="#br0" timeOffset="10960">12219 1397 129 0,'5'-2'155'0,"-1"-2"-17"0,1 1-5 0,-1 0-2 15,0 2-11-15,1 0-10 0,-5 1-7 0,9-4-2 16,-5 4-5-16,-4 0-6 0,8-3-11 0,-4 0-3 16,1 1-14-16,2 0-9 0,2 1-4 0,0 0-2 15,5 1-6-15,4-1-3 0,0 1-4 0,0 1-4 0,0 0-7 16,1 0-19-16,-2 3-6 0,-5-1-17 0,2 2-11 15,-3-1-7-15,3 3-3 0,-5-2-10 0,1 3-4 16,-4 0 11-16,-1-2-8 0,0 1 7 16,-1-2 4-16,0 2-2 0,0-1 12 0,-4-2-1 15,0 1 11-15,0-5-5 0,-2 9 7 0,-2-4 8 0,1-3 1 16,-1 4 0-16,4-3 6 0,-4-1-5 0,4-2 9 16,-2 7-2-16,2 0-5 0,-2-5-4 0,1 2 9 15,1 2 7-15,0-1-9 0,0 1 0 0,3 0 7 16,-2-1-2-16,0 1-6 0,3-2 8 0,-3 1 1 15,2 0-2-15,0-1 3 0,1-1-2 16,0 2 3-16,-1-1-3 0,2-4-2 0,-1 3 3 16,-3 1 0-16,-1-4 3 0,8 1 3 0,-8-1 9 0,5 2 11 15,-5-2 0-15,9-1 1 0,-9 1 3 0,9-2 3 16,-8 0-3-16,3-3 1 0,1 4 2 0,-1-3-5 16,0 0 6-16,-3 0 2 0,2-1-1 0,-1 1 0 15,-2 0-1-15,0-1 2 0,4 0 0 0,-4 0-7 16,0-1-1-16,-1-2 12 0,1 3-8 0,0-2-6 15,-3-1 9-15,2 1-4 0,0 2-5 0,-2-2-5 16,-2 2-1-16,4 2 0 0,-3-2-5 0,0 1-8 16,0-1-11-16,0 2-18 0,4 3-30 0,-5-5-33 15,5 5-34-15,0 0-29 0,-6-1-35 0,6 1-107 16,0 0-307-16,0 0 137 0</inkml:trace>
  <inkml:trace contextRef="#ctx0" brushRef="#br0" timeOffset="11989.01">12783 1431 34 0,'-4'3'126'15,"4"-3"-5"-15,-4 2-11 0,0 3-7 0,-1 0-7 16,-1 0-9-16,2 0 3 0,0 2-5 0,-1 2-11 16,1-1-7-16,0 3-1 0,-2-3-14 0,1 1-5 15,2-1 0-15,0-1-4 0,0 0-2 0,0 1-4 16,0-1-6-16,1-2-3 0,1 0 0 0,1-1-3 0,-1 0 2 16,1 0-5-16,0-4-3 0,-2 6 0 0,2-6 2 15,-1 6-5-15,2-4 2 0,-1-2 4 16,6 0-4-16,-6 0-3 0,6 0 2 0,-6 0 2 15,9-2-7-15,-4-1 0 0,0 0 4 0,0-1-4 0,-1 2 0 16,0-2-3-16,-3 1 4 0,3 0 3 16,0 1-6-16,-4 2 0 0,4-3-2 0,-4 3-4 15,0 0-4-15,3-2-5 0,-3 2 4 0,0 0-1 0,0 0-4 16,12 2 7-16,-12-2 3 0,5 4-5 0,-1-3-1 16,0 1 5-16,6 1 0 0,-5-2-4 0,4-2 3 15,4 2 5-15,-4-2-5 0,2-1 2 16,1-1 1-16,-1-2 3 0,1 1-2 0,1-1-1 0,-2 0-1 15,3-2 7-15,-5-1-1 0,4-2 2 0,-3 3-1 16,0-5 2-16,-2-2 3 0,-2 4 4 0,2 2 5 16,-3-8 3-16,-1 6-2 0,1 0 2 0,-1 1-1 15,0-3-3-15,-3 2-2 0,0-1 1 0,-1-2-3 16,0 3 8-16,-2-1 10 0,2 2-8 0,-4-2 0 16,0-3 7-16,-1 6 0 0,4-2-4 0,-3 0 2 15,0-1 1-15,0 3-3 0,-5-2-4 0,4 2 1 16,0-1-4-16,1 2 4 0,3 3-1 0,-3-1-5 15,1 2 1-15,2 1-2 0,1 2-10 0,-5-5-3 16,4 2-1-16,1 3-6 0,0 0-7 0,-4-3-1 16,4 3 0-16,0 0 2 0,0 0-5 0,-4 9 3 15,4-2 3-15,-1 0 0 0,0-1 0 0,-1 2-2 16,2 2 4-16,-1 2 0 0,1-3 0 0,0 2-2 16,0 1 3-16,0 0-2 0,0 2 1 0,1-2 1 15,1-1 1-15,-1 7 0 0,-1-2 1 0,3 0 1 16,-1 1 2-16,-1 0 0 0,2 0-3 0,-3-5 0 0,6 3 0 15,-2 2-1-15,0-1-1 0,-3-4-1 0,3-1 0 16,0-2 1-16,-1 0-5 0,3-1-3 16,1-1-2-16,1 0 0 0,0-2 0 0,1 0-4 15,1-4-4-15,4 0-8 0,-2 1-2 0,-1-4 0 16,3 4-5-16,-2-5-1 0,-2 2 0 0,3-2 4 0,-6-1-4 16,2 0 5-16,-2 2 2 0,0-2 6 15,-3 1-2-15,1-2 1 0,-1 1 5 0,-1 0 3 16,-1 0 0-16,2-2 0 0,-4 0 2 0,0 2 1 0,0-1 2 15,0-2 13-15,0 2 4 0,1 0 1 0,-1 0 2 16,0 1-3-16,0-1-3 0,4-3 0 16,-4 3 1-16,0 0-2 0,0 2-3 0,3-2-2 15,-1 1 1-15,2 2-7 0,-3-1 3 0,-1 3-3 0,8 0-1 16,-8 0-2-16,9 2-3 0,-3 0 4 0,-2 3-4 16,0 0 3-16,1 1 0 0,-2-1-1 0,-1 2-2 15,2-3 8-15,-4 4 0 0,3-1-1 0,-3-1-2 16,0 1 3-16,2-1 2 0,-2-1-3 0,-2-2 3 15,4 2-1-15,-2-5 1 0,-2 5-1 0,2-5 5 16,2 7 0-16,-2-7-1 0,0 0 2 0,0 1-2 16,0-1-5-16,0 0-5 0,0 0-8 0,0 0-19 15,0 0-1-15,0 0-32 0,0 0-5 0,0 0 7 16,0 0-5-16,0 0-7 0,0 0 1 0,0 0-12 16,0 0-9-16,-5-11-12 0,5 11-111 0,-1-4-239 15,-3 1 106-15</inkml:trace>
  <inkml:trace contextRef="#ctx0" brushRef="#br0" timeOffset="14381">9462 2389 101 0,'0'0'108'0,"0"0"-8"0,0 0-11 15,0 0-7-15,0 0-16 0,0 0 0 0,0 0-10 16,0 0-3-16,0 0-1 0,0 0-3 0,-3 3-4 16,3-3 10-16,0 0-3 0,0 0-4 0,0 0-2 0,0 0 2 15,0 0-7-15,0 0-2 0,0 0-8 0,0 0-2 16,0 0-5-16,0 0 2 0,0 0-9 0,0 0 5 15,0 0-7-15,0 0-1 0,0 0-2 0,0 0-1 16,0 0-3-16,0 0 1 0,0 0-2 0,0 0-3 16,0 0 4-16,0 0 0 0,0 0-2 0,0 0 2 15,20 0-2-15,-10-1 4 0,1-1-2 0,2-1-4 16,6 1-4-16,0-2 3 0,1 1-3 0,0 2 0 16,-1 0-9-16,-2-4-1 0,0 2-3 0,-4 3-8 15,1-3 1-15,-3 3-4 0,-5 0-3 0,3 0 6 16,-9 0 0-16,10 0-2 0,-6-1 1 0,-4 1 8 15,6 0-4-15,-6 0 5 0,0 0 3 0,0 0 2 16,0 0-4-16,0 0 5 0,0 0 5 0,0 0-2 16,0 0 2-16,0 0-3 0,0 0-1 0,0 0 6 15,0 0-6-15,0 0 4 0,0 0-1 0,0 0-6 16,0 0 1-16,0 0 1 0,0 0 1 0,0 0-8 16,0 0-8-16,0 0 3 0,-1 5-12 0,1-5-11 15,4 4-13-15,-4-4-11 0,0 4-22 0,0-4-45 0,0 0-144 16,0 0 64-16</inkml:trace>
  <inkml:trace contextRef="#ctx0" brushRef="#br0" timeOffset="18826">11891 2307 3 0,'0'0'97'0,"0"0"-9"15,0 0-8-15,-3-5-3 0,3 5-5 0,0 0 3 16,0 0-4-16,0 0-1 0,0 0-8 0,0 0 4 16,0 0-1-16,3-5-7 0,-3 5-5 0,0 0-3 15,0 0-3-15,0 0-9 0,0 0 2 0,0 0-7 16,0 0-1-16,0 0-1 0,0 0-2 0,0 0-5 15,1-4 5-15,-1 4-5 0,0 0-1 0,0 0-2 16,0 0 3-16,0 0-1 0,0 0 2 0,0 0-5 16,0-5 7-16,0 5-7 0,0 0 2 0,0 0-5 15,0 0 5-15,0 0 2 0,-1-3-1 0,1 3-4 16,0 0 1-16,0 0-3 0,0 0 0 0,0 0-5 16,0 0 1-16,0 0 0 0,0 0 3 0,-3-5-6 15,3 5-2-15,0 0 1 0,0 0-3 0,0 0-5 0,0 0 2 16,0 0-4-16,0 0 3 0,0 0-4 0,0 0-3 15,0 0 1-15,-1 11 1 0,1-4 3 0,0 0-11 16,1 0 11-16,-1 2 1 0,0 1 0 0,3 3-3 16,-2-2-1-16,-1 1 8 0,4 1-8 0,-4-2 6 15,4 2-7-15,-3-1 7 0,2-2-4 0,-2 2 3 16,-1-1-1-16,4-2-1 0,0 3-1 0,-3-5 2 16,-1 0 1-16,4-3 0 0,-3 2-4 0,0-2-2 15,2 1 4-15,-2-2-3 0,-1-3 8 0,3 4-2 16,-2-1 2-16,-1-3-2 0,4 4-1 0,-4-4-1 15,0 0 0-15,10-4 4 0,-10 4 0 0,9-4 1 16,-5 1-5-16,-3 0-2 0,3 1 1 0,-1-1 2 16,0 1 1-16,-3 2-1 0,3-5 2 0,0 3-6 15,-3 2 2-15,6-5 1 0,-6 5-1 0,4-3-3 16,-4 3 0-16,4 0 3 0,-4 0-6 0,5-4 6 16,-5 4-4-16,4-1-1 0,-4 1 1 0,0 0-3 15,7 0-4-15,-7 0-6 0,9 0 2 0,-9 0 1 0,12 0-5 16,-5 1 1-16,1-1-8 0,0 0-5 15,1 0 4-15,-2 2-6 0,5-2 1 0,-6 1-2 0,3-1 6 16,-4 0 0-16,4-1 6 0,-9 1 1 0,10 0 2 16,-2-2-1-16,-8 2 7 0,10-2 5 0,-6-2 8 15,-3 0 2-15,3 1-2 0,0-3 7 0,-1 1 3 16,-1-2 5-16,1-1 9 0,-2 5 3 0,3-6 2 16,-2 4 5-16,-2-5-2 0,3 3-2 0,-2 0-2 15,-1-3-4-15,3 3 5 0,-3-1-2 0,-3-1-5 16,3 1-3-16,0-1 1 0,0-2 1 0,-4 3-3 15,2-2 2-15,1 0-6 0,-2 0 0 0,2 3-1 16,-2 2-2-16,3-4-1 0,-1 4-2 0,1 2-7 16,0-1-23-16,-1-1-18 0,1 5-36 0,1-6-34 15,-1 6-32-15,1-2-98 0,-1 2-260 0,7-4 115 16</inkml:trace>
  <inkml:trace contextRef="#ctx0" brushRef="#br0" timeOffset="20673.99">12369 2198 18 0,'0'0'96'0,"0"0"-8"0,0 0 1 16,0 0-12-16,0 0 2 0,0 0-2 0,0 0 0 16,0 0-9-16,0 0-3 0,0 0-3 0,0 0-2 15,0 0-10-15,0 0 0 0,0 0 0 0,0 0-11 16,0 0 0-16,0 0-15 0,-9 3 2 0,9-3-1 15,0 5-8-15,-1 2 1 0,-2-1 1 0,3 5-8 16,-1 1 3-16,-3 3-5 0,3 4 7 0,-2-2-1 16,2 3-3-16,-2 3 1 0,2 4-7 0,1-10 4 15,-5 4-3-15,5-1 6 0,0 5-6 0,-1-7-1 16,1 2-2-16,-3-3-4 0,2-1 1 0,1 1-12 16,-3-5-15-16,2-2-4 0,1-2 0 0,0-1 2 0,0-2 11 15,0 0 18-15,0-5 4 0,0 0-1 16,0 0-6-16,0 0-6 0,10-10-1 0,-1 2 2 0,-4-4 4 15,3-2 0-15,0-1 7 0,-1-1-8 0,-3 4 2 16,4-2 4-16,0-2 1 0,-2 3 3 0,0 0 4 16,-1 7-6-16,0-5-3 0,-2 9 5 15,1-6-6-15,-1 3-2 0,0 2 0 0,2 1 2 0,-5 2-3 16,7-3-6-16,-7 3 14 0,7 3-4 0,0-2 4 16,-3 3-4-16,1-1-13 0,0 1 6 0,-3 2 11 15,4-4-4-15,-4 3-6 0,2 4-4 0,0-6 1 16,1-1-6-16,-1 1-7 0,-2 3 0 0,1-4-1 15,1 2-4-15,-4-4 0 0,3 2-1 0,0-1 12 16,-3-1-5-16,3 5 1 0,-3-5 2 0,4 1 2 16,-4-1-1-16,7 5 3 0,-6-4 1 0,3 1-4 15,0 1-5-15,0-1 1 0,-2 1 7 0,2-2 1 16,0 4-1-16,1-3 4 0,-4 2 1 0,-1-4-1 16,7 4-1-16,-6-2 1 0,3 1 0 0,-4-3 8 0,1 1-2 15,-1-1 6-15,9 0 0 0,-9 0 5 16,12-1-2-16,-6-4 5 0,1 1 4 0,0 0 3 15,2-3 0-15,0 3-12 0,0-2 8 0,1-1-6 0,-3 6-2 16,-1-4 0-16,0 4 3 0,1-1 1 16,0 2-10-16,0-2 0 0,-7 2-3 0,13 2 3 15,-6 0 1-15,-2-2-6 0,2 5 2 0,-1-3-1 16,-2 1 1-16,6 2 0 0,-5-2-5 0,0 1 5 0,-1-2-7 16,4 3 5-16,-4-3-1 0,2 1 5 0,-1-1 1 15,-1-1 3-15,4-1 4 0,-8 0 11 0,6 0-4 16,-6 0-6-16,12-2 1 0,-10-2-5 15,2 2 0-15,0-3-12 0,0 1 0 0,0-1-11 0,-1 0-16 16,1 2-30-16,-1-4-63 0,-2 2-139 0,2-4 61 16</inkml:trace>
  <inkml:trace contextRef="#ctx0" brushRef="#br0" timeOffset="22062">13919 2138 141 0,'1'-3'161'0,"2"-4"-13"0,-1-2-10 16,1-4-14-16,-3 1-5 0,1 2-18 0,-1-4-8 15,0-3-9-15,-2 0-1 0,-2 0-8 0,-3-1-13 16,1-7-3-16,1 6 5 0,-3 1-7 0,2-1-9 15,-4 0-3-15,2 2-2 0,0 0-12 0,-2-7 1 16,1 7-3-16,0 3-8 0,-4-3-6 0,7 3 8 16,-6 0-7-16,5 0-1 0,-6 0-4 0,5 5 0 15,-1-2-6-15,-3 0 2 0,3 1-1 0,-7 0 2 16,7 5-5-16,-3-5 0 0,0 1 2 0,1 4 0 16,-6-5-4-16,8 3 1 0,-4 0 1 0,2 2-3 15,-1-2-1-15,3 1 5 0,-1 2 3 0,1-3 5 16,0 2-8-16,0 0 2 0,4 0-2 0,-4 0 1 15,5 0 2-15,0 4 2 0,-2-3-6 0,4-1 1 0,-1 3 3 16,1-3-4-16,-1 3-3 0,0-4 8 16,1 5-5-16,2 1-5 0,-3-5 5 0,2 1-6 15,1 4-9-15,-3-6-4 0,2 1 1 0,0 4 3 16,1 1-4-16,-3-5 4 0,3 0-7 0,0 5 2 16,1-5-11-16,1 2-8 0,0-2-1 0,2 0 1 0,0 0-8 15,1 0-11-15,4 3 9 0,0-6-7 16,-1 2 3-16,-2 3-6 0,-1 0 4 0,2-2 3 15,-2 1 2-15,-1 2 5 0,-1 2 3 0,0-3 5 0,-3 3 5 16,5-4 8-16,-5 4 8 0,0 0-16 0,0-4 14 16,0 4 1-16,0 0 6 0,0 0-2 15,-5-8 14-15,2 8-15 0,3 0 19 0,-7-5-11 16,4 2-1-16,-1 2 4 0,-3 0 5 0,2-2-1 0,-2 3-6 16,2-2 5-16,-1 0-5 0,1 1 5 0,5 1-3 15,-8-2 3-15,8 2-7 0,-8-1 9 0,8 1-5 16,-6-1-3-16,6 1-2 0,0 0-15 0,0 0-11 15,0 0-5-15,0 0 7 0,-5 8-4 0,5-7-3 16,0-1-7-16,3 7 8 0,0-4 3 0,-2 1-3 16,2-1 4-16,-3 1 3 0,0-4 8 0,0 8-1 15,0-8 7-15,-4 3 3 0,0 2 11 16,-1-3 8-16,-1 5 5 0,2-6 8 0,-6 1-2 16,2 1 14-16,1 0-4 0,0 0 2 0,1 0-1 0,-1-1 6 15,1-1-8-15,1 1-8 0,2 1 8 0,-2 1-5 16,1-2 0-16,3 3-1 0,-3-3-15 0,0 3 4 15,-2-2 3-15,5 2-5 0,-2 0 5 0,2-1-9 16,-2 2-10-16,3-1-19 0,-1-1-8 0,1 2-22 16,1 2-29-16,-1-1-49 0,0-1-143 0,3 1 63 15</inkml:trace>
  <inkml:trace contextRef="#ctx0" brushRef="#br0" timeOffset="23474">13729 1397 16 0,'0'0'80'0,"0"0"3"16,0 0-27-16,0 0 11 0,0 0-8 0,0 0-12 0,0 0-3 16,0 0-4-16,0 0 1 0,0 0-6 0,0 0-7 15,0 0-7-15,0 0-1 0,0 0 9 0,0 0-6 16,-17 3 5-16,14-1-8 0,3-2 7 0,-7 3-2 15,7-3 4-15,-8 1 5 0,8-1 0 0,-6 3-5 16,6-3-2-16,-7 0-7 0,2 3 3 0,-1-2-3 16,1 0 0-16,-2-1 1 0,-2 3-5 0,-2 1 6 15,-1-2-11-15,2 1 2 0,-4 2-4 0,-6-1 3 16,4 0 2-16,0 1-3 0,-1 2 6 0,3-6 11 16,0 0-3-16,-3 3 5 0,4 1-3 0,2-4 0 15,-2 3-3-15,7-3-3 0,-2 1 1 0,4-2-4 16,-2 2-2-16,1 0-1 0,5-2 4 0,-8 1 4 15,8-1-13-15,-5 2 5 0,5-2 3 0,0 0-2 16,0 0 2-16,0 0-8 0,0 0 5 0,-6 0-4 16,6 0-5-16,0 0 4 0,0 0 1 0,0 0-1 15,0 0-4-15,0 0 3 0,0 0-5 0,0 0 5 16,0 0 0-16,0 0-5 0,-8-3-4 0,8 3 1 16,0 0 5-16,0 0-8 0,0 0 2 0,0 0 6 15,0 0-9-15,0 0 6 0,0 0 6 0,0 0-9 16,0 0 1-16,0 0 1 0,-3 4 0 0,3-4 1 15,0 0-2-15,0 0 5 0,0 0 1 0,0 0-1 16,0 0-2-16,0 0-4 0,0 0 5 0,0 0-10 16,0 0 4-16,0 0-3 0,0 0 15 0,0 0-11 15,0 0-1-15,0 0-1 0,0 0 1 0,0 0 0 16,0 0-2-16,-1 2-13 0,1-2 15 0,0 0-1 16,0 0 0-16,0 0-1 0,0 0-1 0,0 0-4 0,0 0 5 15,0 0-5-15,0 0 8 0,1 11 0 16,-1-11-2-16,3 4 4 0,1 1 3 0,-3 3-5 15,2-3 0-15,-1 1 3 0,2 3-2 0,0-2-3 0,-3 1 6 16,3 1-3-16,1 2 0 0,-5-1 0 0,0 3 2 16,4-1 9-16,-4 4-14 0,0-3 4 15,0 4 5-15,0-2-7 0,-4 2-1 0,3-8 2 16,1 3-10-16,-3 1 8 0,2-1 4 0,1-4-7 0,-3 1 6 16,2 0-1-16,1-2 5 0,0 1-5 0,-1-1 5 15,1-2-1-15,-3 1-1 0,3-1-2 0,-1 0-2 16,1-1 1-16,0-4 0 0,0 6 0 0,0-6 6 15,-4 5-3-15,4-5 1 0,0 3 1 0,0-3-4 16,0 0 4-16,0 0 0 0,0 0-6 0,0 0-16 16,0 4-10-16,0-4-12 0,0 0-13 0,0 0-13 15,0 0-3-15,0 0-17 0,0 0-9 16,0 0-4-16,0 0-2 0,0 0-7 0,0 0-63 0,0-12-182 16,1 7 81-16</inkml:trace>
  <inkml:trace contextRef="#ctx0" brushRef="#br0" timeOffset="24058">13405 1494 36 0,'0'0'101'0,"0"0"-14"0,0 0-2 0,0 0-17 16,0 0 2-16,0 0-11 0,0 0-14 0,0 0 17 15,0 0-14-15,0 0 6 0,0 0-4 0,0 0-5 16,0 0-1-16,0 0-2 0,0 0 5 0,0 0-6 16,0 0 2-16,0 0 0 0,0 0-1 0,0 0-8 15,0 0-1-15,0 0 4 0,0 0 1 0,-5 10-14 16,5-10 5-16,0 0-1 0,0 0-3 0,0 0-14 16,0 0 7-16,0 0-7 0,0 0-6 0,0 0 11 15,6 5 3-15,-3-3-4 0,-3-2 1 0,9 3 10 0,-4 1-9 16,5 1 0-16,-2-2-4 0,1 2 7 0,3 2-7 15,-1-4 7-15,1 4 4 0,0 0-6 0,4-2 1 16,1 4-2-16,-1 1-2 0,0-4-15 16,0 5 20-16,0-2-7 0,1-1-2 0,2 6-6 0,-1-5 13 15,-1 5-9-15,-1-2-2 0,0-1 2 16,-1 1-1-16,-2 1-5 0,2-2 4 0,-3 1-1 0,-3-2-2 16,1 0 1-16,-1 0 4 0,-2 3-7 15,2 1-3-15,-2-3-1 0,-2 1 4 0,1-1-2 0,-2 0-1 16,-3 0-10-16,4 1-3 0,0-1-6 0,-1-1-10 15,0 2 9-15,1-3-7 0,-1-1-18 0,1 2-6 16,-1-6-7-16,1 3-22 0,-1-2-21 16,0 0-24-16,-3-1-80 0,-1-1-223 0,0-3 98 0</inkml:trace>
  <inkml:trace contextRef="#ctx0" brushRef="#br0" timeOffset="25378">13665 1417 49 0,'0'0'60'0,"0"0"5"0,0 0 3 0,0 0-2 15,0 0-10-15,0 0 3 0,0 0 9 0,0 0 0 16,0 0-7-16,0 0 6 0,0 0-8 0,0 0-5 0,0 0 3 15,0 0-5-15,0 0-8 0,0 0-2 0,0 0-1 16,0 0-10-16,0 0-3 0,0 0-3 16,0 0 1-16,0 0-9 0,0 0 7 0,0 0 7 0,0 0-4 15,0 0 2-15,0 0-8 0,0 0 6 0,0 0 4 16,0 0-11-16,-21 2 2 0,21-2-5 0,-10 0-1 16,2 2 8-16,1 0-9 0,-1 1-10 0,-4 0 3 15,2-1 1-15,-4 2-2 0,1-1 0 16,-4 3-3-16,-2 1 11 0,7-3-14 0,-1 1 3 0,2-1 3 15,-1 1-7-15,3 0 4 0,-1-1 5 0,2-2-8 16,3-2 0-16,-3 3 12 0,3 0-7 0,-1 2-6 16,2-5-1-16,4 0 12 0,-5 3-4 15,5-3-7-15,-4 1 19 0,4-1-13 0,0 0-1 0,-5 1 1 16,5-1 4-16,0 0-4 0,0 0-1 0,0 0 3 16,0 0-5-16,0 0 0 0,-6 3-4 0,6-3 7 15,0 0-1-15,0 0-7 0,0 0-1 0,0 0-6 16,-3 2 12-16,3-2-3 0,0 0 3 0,0 0-1 15,0 0-4-15,0 0 5 0,0 0-4 0,0 0 6 16,0 0-9-16,0 0 7 0,0 0 0 0,0 0-5 16,0 0 0-16,0 0 1 0,0 0-2 0,0 0 0 15,0 0-1-15,0 0 4 0,0 0 3 0,0 5-4 16,0-5-3-16,0 0 2 0,5 6 7 0,-5-6-8 16,4 6 5-16,-3 0-3 0,3-1-1 0,-3-1 5 15,2 3 3-15,2-2-2 0,-2 1-6 0,-2-2 5 16,0 3 2-16,4 0-8 0,-2-2 4 0,-2 1-3 15,3 2 1-15,-3 0-3 0,3-3 0 0,-4 2 7 16,4 3 0-16,-4-1-3 0,1-4-2 0,2 7 0 16,-2-4 3-16,-1 2-4 0,3 1 6 0,-2-1 3 15,-1 0-5-15,0 2 3 0,3 2-1 0,-6-3-3 16,6-1 0-16,-6 2 6 0,2-1-4 0,-2-2-6 16,-1 1 8-16,3 0-3 0,-3-1 4 0,3-1-2 15,-3-3 2-15,0 1-1 0,4-2-5 0,-4 0 8 0,2-1-5 16,-1 1 1-16,3-4 4 0,-1 3 4 0,1-3-3 15,0 5 4-15,0-5 6 0,0 0-2 0,-1 4 4 16,1-4 4-16,0 0 3 0,0 0-2 16,0 0 1-16,0 0-2 0,-3 5 3 0,3-5-10 0,0 0 4 15,0 0 1-15,0 0 0 0,0 0-1 0,0 0-3 16,0 0-4-16,0 0-3 0,0 0 1 16,0 0-3-16,0 0 2 0,0 0-5 0,0 0 7 0,0 0-8 15,0 0-1-15,0 0-7 0,0 0 6 0,0 0-1 16,0 0-1-16,0 0 2 0,0 0-3 0,0 0 6 15,0 0-11-15,0 0 8 0,0 0-1 0,0 0-4 16,0 0 5-16,0 0-3 0,0 0 3 16,0 0 0-16,0 0-1 0,0 0 0 0,0 0-1 15,0 0 2-15,0 0 2 0,0 0-2 0,0 0 2 0,0 0-1 16,0 0-1-16,0 0-4 0,0 0-15 0,0 0-1 16,0 0-19-16,0 0-13 0,0 0-18 0,0 0-20 15,0 0-23-15,0 0-35 0,0 0-136 0,0 0-302 16,0 0 134-16</inkml:trace>
  <inkml:trace contextRef="#ctx0" brushRef="#br0" timeOffset="28582">13409 2520 115 0,'-3'-2'123'0,"3"2"-6"0,-1-5-7 16,-1 2-14-16,2 3-1 0,-4-7-25 0,0 2 26 16,1 1-5-16,2-2-12 0,-4-1-6 0,2 2-10 0,0-1-6 15,-3-2-4-15,2 1-5 0,-2 1 6 0,3-2 2 16,-1 4 0-16,1-1-12 0,-1-3 0 0,2 4 5 16,-2-3-5-16,-1 1-2 0,1 2-4 15,-1-5-3-15,2 4 10 0,1 0 1 0,-1 1 7 0,-1-3-4 16,0 2-1-16,0 0-5 0,0 0-6 0,0-1 0 15,-1 2-3-15,1-2 3 0,0-1-7 0,-3 1-4 16,-1-1-1-16,3 2 0 0,-2-2 3 0,-2 2-2 16,2-3-7-16,-1 1-1 0,0 2 1 0,2-1 1 15,-3-2 2-15,0 7-7 0,0-4-2 16,-4-1-1-16,4 0-1 0,0 0 0 0,-6 1-2 0,5 0-1 16,-7-2-2-16,6 1-1 0,-7-1 3 0,2 0-3 15,0 0-1-15,3 5 0 0,-5-3-2 0,3-2 1 16,-6 2 0-16,7-2 0 0,-5 1-1 0,0 2 1 0,6 0 2 15,0 1 1-15,1 0-1 0,0 1-3 0,-2-2 0 16,4 1 2-16,-2 1 1 0,2 1 1 16,2-2-2-16,1 3 2 0,0-4-6 0,0 4 3 0,-1 0-1 15,3-3 3-15,1 3 4 0,4 0-8 16,-10-4 1-16,2 2 0 0,2-1-6 0,-2 1 3 16,-2-1-1-16,-2 2 0 0,2 1 3 0,-4-1-2 0,3 0 1 15,-3-1-1-15,1-1 0 0,-5-1 1 0,0 4-2 16,-1-2 4-16,2 2-2 0,-3-1-2 0,1-1 3 15,-1 0-1-15,4-1 0 0,-6 2 1 0,4 0 0 16,-1-2-1-16,2 1-2 0,3 1 2 0,2-1-1 16,-1 2 2-16,0 0 1 0,0 0-5 0,2-2-1 15,3 1 5-15,2 0-13 0,-6 1 5 16,7 0-3-16,5 0 1 0,-10 1 1 0,1-2 4 0,1 0-5 16,8 1 6-16,-13 1-1 0,7 0 0 0,-3 0-2 15,2-1 1-15,0 0 1 0,-2 0 4 0,0 2-2 16,2 0 2-16,-1-1-3 0,-4-1-3 0,1 0 5 0,-7 5-1 15,4-4 4-15,-3 2-4 0,6-3 2 0,-1 1-2 16,1 0-1-16,-2 2 2 0,0-2-2 16,0 1-4-16,0 1 3 0,1 0-3 0,0 0 1 0,1-1 0 15,2-1 2-15,-1 1 4 0,0 1-3 0,-1 0-3 16,4-2 4-16,-5 2-1 0,5-1 1 16,-1 0 0-16,0-1-2 0,-2 1 2 0,1 1 0 0,0 0-2 15,-1 1 3-15,-3 1 2 0,4-1-3 0,0-3 0 16,0 3-3-16,-1-1 5 0,-1 1-2 0,4-1 3 15,-2 0-5-15,1 1-1 0,0-1 1 0,1-1 2 16,2 4-3-16,-1-2 2 0,-2-2 0 0,2 2 3 16,2 0-2-16,1-1 1 0,-2-2-4 0,1 3 2 15,-1 1-3-15,0-2 3 0,3 2 2 0,-4 2-2 16,3-2 6-16,-1 2-7 0,0 0 4 0,0 1-1 16,-2 1-3-16,2 1 4 0,0-3 0 0,1 1 1 15,1 2-5-15,1-3 4 0,-2 0 0 0,0 3 1 16,1-4-2-16,-2 2 5 0,3-3-2 0,-3 3-3 15,2-4 1-15,0 3-3 0,0-2 3 0,2 0-5 0,-3 0 2 16,2-1 3-16,-2 1 4 0,3 1-2 16,-2 0-6-16,-1 0 5 0,3 4 0 0,0-6-2 15,0 5 3-15,-1-3 1 0,1 2-5 0,-3-1 1 16,3-2 2-16,0 4 3 0,0-2-6 0,0 0 2 0,0 0 0 16,0 1 7-16,0-3-6 0,0 3-1 15,0-3 4-15,3 1-5 0,-3 0 0 0,1-1 5 16,-1-1-1-16,0 2-2 0,3 0 1 0,-3-1-4 15,2-2 2-15,-2 2 1 0,3 3-2 0,-2-5 3 0,3 2-2 16,0 4 3-16,1-6 0 0,-1 4 3 0,-1 0-3 16,4 1-1-16,-2 2 0 0,3-3 1 15,-1 0 0-15,0 1-2 0,0 1 0 0,-1-4 4 0,4 3-1 16,-4 1-4-16,-1-2-8 0,0-3 12 0,-1 1 0 16,5 0-3-16,-3 3-1 0,0-4 5 0,1 3 0 15,-2-2-3-15,4-2-6 0,-5 4 7 0,3-3-1 16,-1 2-2-16,4-1-1 0,-5 2 2 0,4-2 0 15,0-2 4-15,1 3-3 0,1-1 1 0,-1 0 0 16,0 1-2-16,2-2 0 0,-2 0-3 0,0 0 5 16,2 0 0-16,-5 1 0 0,5 0 1 0,-3-2 0 15,2 1-4-15,1 0 2 0,-1 0-1 0,0 0 4 16,4 1-5-16,-4-3 4 0,3 1-4 0,-5-1-1 16,9 5 5-16,-5-5-9 0,-2 0 0 0,2 2-1 15,0-2-3-15,2 3 2 0,-2-4-1 0,2 2 2 16,-2 0-2-16,1-1 2 0,-2 1 0 0,-1-1-3 15,3-1 4-15,-3 2 4 0,1 0-4 0,-3-1 3 16,0 0 4-16,1 2-4 0,-2-4-1 0,0 0 1 16,-2 2 0-16,4-1-2 0,2 0 5 0,-4 1-6 15,3-2 2-15,-1 0 1 0,2 1 2 0,-1 1 2 16,-3-1-3-16,3 0 2 0,1 2 0 0,-2-3-2 16,3 1-3-16,-3 1 3 0,0 0 2 0,3-2-1 15,-4 0-3-15,1 1 3 0,0 1-1 0,2 0 1 0,-4 0-2 16,-2-2 2-16,8 0 3 0,-7 0-1 0,0-2 1 15,6 2 0-15,-3 0 0 0,-1-2 3 0,4 1-1 16,-4 0 0-16,3 0-3 0,-1 1 0 0,0-2 0 16,1 2-2-16,-1 0 3 0,2 0 3 0,1 0-6 15,-4-3 1-15,3 3 4 0,-4-2-3 0,3 1 2 16,-1 1-3-16,2 0-2 0,-2 0 0 0,-3-1 1 16,4 1 3-16,-1-1-3 0,-1 2 3 0,1-4-2 15,0 0 0-15,-1 3 0 0,2-1-1 0,-1-2 3 16,-1 3-3-16,2 2 0 0,-1-4-1 0,1 2 4 15,-3 0-2-15,5-1-3 0,-5 1 3 0,2-3 1 16,-3 1 2-16,5 0-1 0,0-1 0 0,-2-1 2 16,1 0-1-16,5-1 0 0,-4 1 3 0,0-1 3 15,4 1 2-15,-5-1 0 0,-1-2 1 0,1 2 2 16,1 1-4-16,-4-3-3 0,0 1 1 0,0-1 1 16,0 2-1-16,-4 0 0 0,5-2-2 0,-3 1 3 15,-1 0 3-15,1-1-5 0,0-1-4 0,-1-1 8 16,0 2 0-16,-1-5-2 0,0 6 0 0,0-3 1 15,1 0 0-15,-1-1-1 0,-2 0 1 0,1 1-2 16,2-1-2-16,-3-1-3 0,2 2-1 0,-1 0 5 16,1-3-2-16,-3 0 0 0,4-1 2 0,-1 3 6 15,-1-1-1-15,0-1-1 0,-1 0-4 0,4 1 9 16,-5-1 1-16,3 2-2 0,-5-1 5 0,4 1-2 0,-1 1-3 16,1-1-4-16,-1-1 6 0,-2 1-2 0,2 2 0 15,-3-3-4-15,0 0-1 0,0 3 1 16,0-1-4-16,-1 4 0 0,-1-6-2 0,2 5-2 15,-1-4 0-15,-2-1 2 0,0 1-2 0,2 5-3 0,-1-1-9 16,1-2-7-16,-1 1-7 0,-2 1-6 0,1 2-12 16,1-3-9-16,0 0-19 0,0 1-31 15,-1-1-30-15,0 1-23 0,1 0-31 0,-3-2-197 16,0 0-411-16,0-1 183 0</inkml:trace>
  <inkml:trace contextRef="#ctx0" brushRef="#br0" timeOffset="29845.99">13115 2329 19 0,'4'2'79'16,"-4"-2"-4"-16,0 0 0 0,0 0 3 0,0 0-4 16,0 0-3-16,0 0 4 0,0 0-8 0,0 0 9 0,0 0-4 15,0 0 11-15,0 0 2 0,0 0-4 16,0 0 12-16,0 0-15 0,0 0-6 0,0 0-2 15,11-9-12-15,-5 4-9 0,-1 2-2 0,-1-1-4 16,1-1-8-16,2-2-2 0,2-1-2 0,-4 5-6 0,3-5 3 16,-1-1-9-16,1-2 8 0,0 5-5 0,0-3 0 15,-2-1 4-15,-1-1-5 0,0 1 3 16,2-7-3-16,-2 5-6 0,-4 0-1 0,3-3-6 16,0-4 3-16,-3 1-1 0,4 0-5 0,-5 1 4 0,3 1-1 15,-3-1-5-15,-3-1-1 0,3 1 2 0,0 0 1 16,0 1-2-16,-1 1 0 0,-3-2-3 15,4 1 2-15,-1 4-2 0,1 1 0 0,-1-4 5 0,-2 6 0 16,3-3-1-16,-1 2 2 0,-2 3 3 0,-1-1 2 16,4 1 5-16,-1 0 4 0,0 2-7 0,-2-2-2 15,-1 2-2-15,3 1 4 0,-3-2-1 0,4 3 5 16,-2-2-1-16,-1 3-5 0,2-4 2 0,-3 0-3 16,3 1 2-16,-3 1-3 0,0-2 0 0,0 1-1 15,3 0 10-15,-3 1-3 0,4 1-1 0,-5-1-4 16,3-1 4-16,2 5-6 0,-3-5-4 0,0 3 2 15,3 2-4-15,0 0 9 0,-3-3-7 0,3 3 1 16,0 0-4-16,-2-4 5 0,2 4-1 0,0 0-10 16,0 0 10-16,0 0-5 0,0 0 4 0,0 0-1 15,-4-4 4-15,4 4 0 0,0 0-1 0,0 0-1 16,0 0 4-16,0 0 0 0,0 0-4 0,0 0 1 16,0 0 0-16,0 0 0 0,0 0-3 0,0 0-1 0,0 0-2 15,0 0-2-15,0 0 4 0,-1-4 1 0,1 4-4 16,0 0 2-16,0 0-2 0,0 0-1 0,0 0 4 15,0 0-1-15,0 0 1 0,0 0 4 0,0 0-7 16,0 0 2-16,0 0-1 0,0 0 5 0,0 0-4 16,0 0-4-16,0 0 0 0,0 0-1 0,0 0 6 15,0 0 0-15,0 0-4 0,0 0 4 16,0 0-1-16,0 0 1 0,0 0-2 0,0 0 0 0,0 0 0 16,0 0 0-16,0 0 0 0,0 0 5 0,0 0-4 15,0 0 0-15,0 0 3 0,0 0-3 0,0 0 3 16,0 0-3-16,0 0-1 0,0 0 1 0,0-7-1 15,0 7 0-15,0 0 3 0,0 0 0 0,1-5-3 16,-1 5-4-16,0 0 0 0,0 0 2 0,0 0-3 16,0 0-4-16,-1-5-2 0,1 5 2 0,0 0-9 15,0 0-4-15,0 0 1 0,0 0-7 0,0 0 4 16,0 0 0-16,0 0 5 0,-16 5-4 0,10-2 2 16,1-3 1-16,5 0 4 0,-6 2 1 0,6-2-1 15,-7 3 6-15,7-3 3 0,-7 1-1 0,7-1 4 0,-5 1-1 16,5-1-3-16,0 0 7 0,-5 2 0 0,5-2 5 15,0 0 6-15,0 0 9 0,0 0 3 0,0 0 5 16,0 0-1-16,0 0 0 0,0 0-7 16,0 0 0-16,-7-5-3 0,7 5 3 0,-1-7 0 0,1 7-5 15,0 0-1-15,0-2 0 0,0 2 0 16,0 0-5-16,0 0 1 0,2-7-2 0,-2 7-5 0,0 0 1 16,0 0-3-16,0 0 0 0,0 0-10 0,0 0 6 15,0 0-3-15,0 0-2 0,0 0-3 0,0 0 4 16,0 0-1-16,0 0 3 0,0 0-2 0,0 0 0 15,0 0 1-15,9 12 3 0,-9-12-1 0,4 4 3 16,-2-2-3-16,0 2 0 0,2-1-1 0,-2-2 3 16,2 4 1-16,-2-2 1 0,-2-3-6 0,3 5-13 15,-3-1-17-15,2-1-17 0,-2 1-11 0,0-4-24 16,-3 8-33-16,1-6-47 0,-7 5-116 0,1 1-307 16,-2-6 137-16</inkml:trace>
  <inkml:trace contextRef="#ctx0" brushRef="#br0" timeOffset="40776">15137 2358 56 0,'0'0'121'0,"0"0"-6"0,0 0-16 0,0 0-12 0,0 0-3 16,0 0-2-16,0 0-6 0,0 0 0 0,0 0 2 15,0 0-3-15,0 0 3 0,0 0-7 0,0 0-4 16,0 0-1-16,0 0 2 0,0 0-6 0,0 0-2 15,0 0 7-15,0 0-10 0,0 0-2 0,0 0-3 16,0 0 0-16,-12-3 1 0,12 3 0 0,0 0-2 16,0 0 1-16,0 0-8 0,0 0 0 0,0 0-9 15,0-4 1-15,0 4-2 0,0-5-6 0,0 5 1 16,2-5-2-16,-2 5 2 0,-2-7 0 0,0 4-2 16,4-2-5-16,-2 5-8 0,-4-6 3 0,4 3 3 0,0-2-6 15,-1-2-1-15,1 3-1 0,-2-1 1 16,0-1-3-16,2 3-3 0,-2-2 0 0,0-3 1 0,1 4 1 15,1 0-2-15,-3-3-3 0,2 4 0 0,1-2-1 16,-2 0-1-16,2 0 0 0,-2 1 2 16,2 4-2-16,-3-5-4 0,3 3 5 0,0 2-3 15,-3-6 0-15,3 1 3 0,0 5-2 0,-4-5-3 0,4 5-1 16,-4-1 0-16,4 1-2 0,-3-3-1 16,3 3 6-16,-6-1-3 0,6 1 1 0,-6-1-4 0,6 1 5 15,-9-3-7-15,9 3 5 0,-8 0 0 0,8 0 1 16,-9-3 0-16,4 2 1 0,5 1 1 0,-12 0 0 15,7 1-3-15,-1 0 0 0,0-1 1 0,6 0-1 0,-14 0 0 16,10 2 0-16,4-2 1 0,-9 0-1 16,4 1 2-16,0 2-3 0,5-3 0 0,-9 4-3 15,9-4-5-15,-4 0 9 0,-1 4 3 0,1-2-3 16,0 3 0-16,2 1-3 0,-2-4 2 0,0 5 2 0,0-2 2 16,0 3-2-16,3-1 2 0,-4 4-1 15,1-1 2-15,-1-2-4 0,4 2 0 0,-2-1-1 16,2 1 2-16,1-2 2 0,-2 1 1 0,0 3-1 0,2-5-1 15,0 3 1-15,0-1-1 0,0-1 2 0,0-2 4 16,0 2-7-16,2-1 2 0,0-2-2 0,-2 0 5 16,0 0-5-16,1-1 6 0,-1-1-7 15,3 0 4-15,-3-3 1 0,4 6-1 0,-2-3 1 16,-2-3 3-16,8 0 0 0,-8 0-1 0,10 0 0 0,-6 0 0 16,-4 0 1-16,13-2-1 0,-8-3-4 0,0 3 3 15,0-1-1-15,2 0 2 0,-1 1-1 0,0-3 0 16,1 1 1-16,-1 1-1 0,-2-1-3 0,3-2 2 15,-1 2 3-15,-1 1-2 0,0-2 4 0,-1 1-1 16,0-7-1-16,2 5 2 0,-1-4-5 0,-1 3 1 16,-2 2-2-16,2-5 1 0,0 5-4 0,0 0 3 15,1-2 0-15,-2 0 2 0,-1 3-1 0,1-1-5 16,-1 0 2-16,1 0 2 0,-2 0 1 0,2-2-3 16,-1 5 5-16,2-1-3 0,-4 3-3 0,1-3 5 15,-1-1 0-15,2-1 2 0,-2 5-3 0,1-6 2 16,1 4 1-16,-2 2-2 0,0 0-3 0,2-5 2 15,-2 5 1-15,0-5 1 0,0 5-3 0,0 0 3 0,0 0-4 16,0 0 0-16,-2-5 5 0,2 5-3 16,0 0-1-16,0 0-4 0,0 0 3 0,2-5-1 15,-2 5 0-15,0 0-2 0,0 0 0 0,0 0 3 16,0 0-1-16,0 0-1 0,0 0-1 0,0 0-1 0,0 0-6 16,0 0 2-16,0 0-3 0,0 0 3 0,0 0-2 15,0 0 1-15,0 0 4 0,-5 13 0 16,3-6-1-16,1-4 3 0,1 2 1 0,-2 2 0 0,0 1-4 15,0 3 2-15,0-6 1 0,0 6-2 0,2-3 4 16,0 3-1-16,0-1 2 0,0-4-2 0,2 4 1 16,-3-3-2-16,1 0 0 0,0-2 2 0,0 2 0 15,1 1 4-15,1-3-4 0,-2-1 4 0,1 3-3 16,0-2 1-16,3-2-1 0,-3 0-1 0,1 1 4 16,-1-1-2-16,3 2-1 0,-2-3-2 0,-1 0-5 15,2 1-8-15,-3-3-11 0,5 6-13 0,-1-3-16 16,-1-3-18-16,-3 0-23 0,11 3-23 0,-6-4-38 15,3-1-141-15,-3 0-323 0,3 0 144 0</inkml:trace>
  <inkml:trace contextRef="#ctx0" brushRef="#br0" timeOffset="41250">15442 2222 35 0,'0'0'148'0,"-5"-5"-5"16,1 2-17-16,4 3-13 0,-6-4-9 0,3 3-8 15,3 1-8-15,-6-4-4 0,2 0-7 0,-1 4-7 16,5 0-5-16,-10 0-4 0,10 0-13 0,-12-3-4 16,8 3-3-16,4 0-5 0,-15 3-1 0,7-1 1 15,3 3-8-15,-4-3 0 0,0 5-2 0,2 0-5 16,-2-1 0-16,1 1 2 0,-1 2-4 0,1-2-3 16,2 1 1-16,-3 2 4 0,1-1-5 0,3-1 5 15,-1 5 0-15,-1-4-4 0,1 0 0 0,2 1-3 16,0-3 3-16,2 5-5 0,-1-5 1 0,1 1-1 15,0-3-1-15,2 3 3 0,0 0-7 0,2-3 3 16,-2 2 1-16,1-1 2 0,2-2-1 0,-1 3 0 16,1-1 0-16,2-4 4 0,-1 0-2 0,3 1 3 15,0-1-3-15,-1 2-1 0,4-3-2 0,2-1-2 0,-1-1-8 16,2 1-12-16,-3-1-13 0,3-2-23 0,-1 1-6 16,-1-3-18-16,3 4-13 0,-1-3-9 0,-4-3-21 15,4 2-12-15,-4 2-108 0,-3-7-254 16,5 3 112-16</inkml:trace>
  <inkml:trace contextRef="#ctx0" brushRef="#br0" timeOffset="41696">15634 1992 158 0,'-3'-4'164'0,"3"4"-9"15,0 0-11-15,0 0-17 0,0 0-3 0,0 0-7 16,0 0-14-16,0 0-7 0,0 0-5 0,0 0-11 15,0 0-15-15,0 0-10 0,0 0 4 0,0 0-18 16,0 0-8-16,-5 9-5 0,4-5-2 0,-2 0 0 16,3 1 5-16,0 4 3 0,-1 3-2 0,-3 0 6 15,3 1-5-15,1 3-3 0,0 1 0 0,0 0-7 16,0-2 2-16,0 2 1 0,1 3-2 0,3-1-4 16,-4 0 5-16,1 0-5 0,-1 2-4 0,4-4-3 15,-4 1 2-15,4 1 2 0,-3 1-5 0,2-3 2 16,-3-3-2-16,1 1-3 0,-1-2 4 0,0 2-3 15,0-5 2-15,3 0-3 0,-3-3 0 0,1 1-1 0,-2-4-5 16,1 4-7-16,1-4-16 0,-1-1-21 16,0 0-20-16,0-3-18 0,1 5-16 0,-1-5-46 15,0 0-162-15,0 0-328 0,0 0 147 0</inkml:trace>
  <inkml:trace contextRef="#ctx0" brushRef="#br0" timeOffset="42058">15576 2273 55 0,'8'-3'148'0,"-2"1"-15"0,-1-5-4 16,4 2-12-16,-2 3-8 0,-2-1-8 0,1-2-10 15,1 1 2-15,-2 3-14 0,0-3-1 16,-2 2-7-16,-3 2-6 0,7-4-3 0,-3 3-8 0,-4 1-9 15,5 0-6-15,-5 0 7 0,0 0-2 0,14 2-7 16,-9 2 1-16,3-1 0 0,-2 0 1 0,2 6-6 16,1-4-6-16,1 3 2 0,-1-2-2 0,0 3-1 15,0-3-1-15,1 0-1 0,-3 3 1 0,0-2 4 16,2 0 3-16,-2-2-4 0,-1 1-3 0,-1 0-2 16,0-2-2-16,-1 2 0 0,-2-3-2 0,2 1-5 15,0-1-2-15,-1 1 2 0,-2-1-3 0,0-1 3 16,2 1-7-16,-3-3 6 0,4 4-2 0,-3-2-4 15,-1-2-3-15,0 0 3 0,0 0-10 0,4 6-18 16,-4-6-18-16,0 0-25 0,0 0-41 0,0 0-44 16,0 0-161-16,-14-12-335 0,11 8 147 0</inkml:trace>
  <inkml:trace contextRef="#ctx0" brushRef="#br0" timeOffset="42266">15782 2041 15 0,'0'0'213'0,"0"0"-11"0,0 0-25 16,0 0-17-16,0 0-18 0,0 0-15 0,0 0-8 16,0 0-18-16,0 0-9 0,0 0-14 0,0 0-21 0,0 0-26 15,10 7-44-15,-5-4-34 0,0-3-34 16,3 1-36-16,-3 2-93 0,0-1-227 0,3 1 101 15</inkml:trace>
  <inkml:trace contextRef="#ctx0" brushRef="#br0" timeOffset="42656">15937 2191 121 0,'0'7'137'16,"1"1"-7"-16,-1 4-1 0,1 0-3 0,-1-1-6 16,3 4-11-16,-5-1-2 0,4-2-18 0,-2-3-6 0,0 3-4 15,1-1-7-15,0 1-1 0,-1-3 0 16,2 2-5-16,-2-2-4 0,0-1-4 0,1-2-5 0,-1 2-5 16,1-3-5-16,2 2 0 0,-1-2-4 0,1 2-3 15,-1-5-1-15,1 1 1 0,-1 0-4 0,2-3 0 16,-4 0-1-16,9 4-1 0,-4-4-3 0,-5 0 1 15,13-4 0-15,-8 1-9 0,-1-1 0 0,3-1-3 16,1-3 1-16,0-1 2 0,1-1-4 0,-4 0 3 16,3 1-2-16,1-7-4 0,-4 6 1 0,0-2 0 15,-1-1 1-15,2-5 5 0,-2 9 2 16,-1 1 3-16,-1-1-1 0,2 4 2 0,-3-2-5 0,-1 2-3 16,0-3-3-16,3 4 2 0,-3 4-4 0,1-3-10 15,-1 3-14-15,0-4-12 0,0 4-14 0,0 0-14 16,0 0-20-16,0 0-26 0,0 0-22 0,0 0-30 15,7 11-32-15,-6-8-120 0,-1-3-326 0,7 3 145 16</inkml:trace>
  <inkml:trace contextRef="#ctx0" brushRef="#br0" timeOffset="42926">16197 2244 131 0,'-3'5'151'0,"0"-2"3"0,0 4-15 16,2 0-9-16,1-2 1 0,0 7-10 0,-2-4-1 16,2 3-9-16,2 0-2 0,-2-2-1 0,0 0-8 15,0-1-9-15,1 1-5 0,1-2-5 0,0 1-11 16,0 1-4-16,1-4-8 0,-2 2-6 0,1-2-2 16,-1 3-7-16,-1-2-4 0,1 0 1 0,1-1-8 15,-2 1-2-15,0-5-2 0,2 2-4 0,-2-3 1 16,0 9-4-16,0-7-4 0,0-2-2 0,-2 3-15 0,2-3-10 15,0 0-24-15,0 0-25 0,0 0-40 0,0 0-34 16,0 0-45-16,0 0-132 0,-2-12-337 16,1 6 149-16</inkml:trace>
  <inkml:trace contextRef="#ctx0" brushRef="#br0" timeOffset="43118">16191 2022 104 0,'1'-5'171'0,"-1"5"-15"15,-1-4-15-15,1 4-20 0,0 0-14 0,1-5-10 16,-1 5-6-16,0 0-23 0,9 0-25 0,-9 0-17 0,12 2-17 16,-12-2-31-16,11 2-26 0,-2-2-23 15,-3 2-95-15,1-2-180 0,-2 0 81 0</inkml:trace>
  <inkml:trace contextRef="#ctx0" brushRef="#br0" timeOffset="43422">16390 1990 100 0,'0'0'144'15,"0"0"-4"-15,0 12-7 0,0-7-2 0,0 2 6 16,0 3-5-16,2 1-5 0,-2 5-1 0,0 2-4 16,0-1-6-16,2 3-5 0,-2-2 3 0,1 4-10 15,3 2-3-15,-4-6-11 0,0 0-7 0,2-1-7 16,-1 1-6-16,0 0-8 0,0-1-4 0,4 2-2 16,-5-2-6-16,2-5-6 0,-2 3-2 0,2 2-3 15,-2-5-1-15,1 0-6 0,-2 0-3 0,1 0-12 16,-2-2-19-16,0-1-11 0,-1 3-13 0,0-9-21 15,1 6-17-15,0-4-21 0,-2 0-26 0,1-4-32 16,-1 1-35-16,4-2-149 0,0 0-352 0,-17-5 156 16</inkml:trace>
  <inkml:trace contextRef="#ctx0" brushRef="#br0" timeOffset="44394">16356 2256 13 0,'0'0'179'0,"0"0"-5"0,0 0-22 0,0 0-3 16,0 0-12-16,0 0-15 0,2-4-11 0,-2 4-9 16,11-1-5-16,-4 1-7 0,3 0-5 0,1 0-7 15,3 0-10-15,-3 0-5 0,3-2-3 0,0 0-6 16,-1 2-7-16,1 0-12 0,0-5 5 0,0 7-6 0,-4 1-4 15,1-3-2-15,-4 0-5 0,2 0 1 16,-1 0-3-16,-3 2-4 0,3-2-2 0,-3 2 0 16,-5-2 2-16,10 0-6 0,-6 0-1 0,-4 0 3 15,10 0-4-15,-5 0-1 0,-5 0 1 0,9 0-6 0,-9 0 7 16,9-2-8-16,-3 0 13 0,-6 2-8 0,8-1 4 16,-5-3-2-16,-3 4 7 0,0 0 3 0,6 0 1 15,-6 0 4-15,4-3 0 0,-4 3-1 16,0 0 1-16,0 0-2 0,5 0-2 0,-5 0 4 0,0 0-3 15,0 0 2-15,0 0 0 0,0 0-1 0,0 0-1 16,0 0 1-16,0 0-1 0,0 0 0 0,0 0 5 16,0 0-5-16,0 0 0 0,0 0-3 0,0 0 1 15,0 0-3-15,0 0-4 0,0 0 0 0,0 0-1 16,0 0-2-16,0 0-2 0,5 5-1 0,-5-5-2 16,0 0-3-16,0 0-1 0,0 0 5 15,0 0-4-15,0 0-1 0,-4 8-1 0,3-4 6 0,1-1 2 16,0 6-2-16,-2-6-4 0,0 2 3 0,1 4 0 15,-2-1 5-15,2-1-4 0,-1 3 1 0,-2 0-1 16,2 0 4-16,1 2 2 0,-1-1-2 0,0 1 6 16,2 0 0-16,0 0-3 0,0 0-1 0,-2-2 2 15,4 0-1-15,-2 6-1 0,4-10 0 0,-3 6 0 16,1-5 2-16,2 0-3 0,-2-2-3 0,2 0 12 16,1 0-7-16,0-3 1 0,0 0-1 0,-1 1-1 15,5-5 3-15,-9 2-5 0,15-5 2 0,-7 5 0 16,0-5 6-16,1 0-8 0,2-2 0 0,-3-2-2 15,-3 2 0-15,5-6-2 0,-3 6-2 0,-2-4 2 16,1 0-2-16,-2 3 0 0,1-4 0 0,0 4-2 16,-1 3 1-16,-2-2 0 0,1 2-2 0,0 0-2 15,-1 1 0-15,0 0 0 0,-1 1 1 0,0-1-1 16,-1 4 2-16,1-3-2 0,-1 3-1 0,0 0 3 16,2-6-4-16,-2 6 3 0,1-4-5 0,-1 4 3 15,0 0-3-15,3-1 4 0,-3 1-4 0,0 0-1 16,0 0 1-16,0 0 0 0,0 0-1 0,0 0 0 15,-2 11 2-15,2-6 3 0,2 1-3 0,-2 0 3 16,0-1 1-16,0 2-5 0,2 0 4 0,-1 3 0 16,-1 0 6-16,0-1-6 0,3 4-1 0,-3-4 0 15,-2 1 4-15,1 3 1 0,1 0-3 0,0 3 3 16,0-3 2-16,0-3 3 0,-1 6 0 0,-1 1-4 16,-1-2 3-16,3 2-1 0,0 0 1 0,0-2 0 0,1 1-1 15,3 2 4-15,-3-4-3 0,0 1 7 16,1-3-8-16,2 5 1 0,-2-3-2 0,-2 1-1 0,1-1 5 15,2 1-2-15,-2-5-2 0,-1 4 0 0,2-4 2 16,-1 2-3-16,-1-3 0 0,0 0 12 0,0-1-12 16,0 0 3-16,-3-2 3 0,3 0-3 15,-2-1 3-15,-1-1 3 0,-1 0-3 0,-1 0-6 0,-2-1 6 16,-4-1 2-16,0-1-2 0,-2-1 0 16,-5-3 0-16,-1 0-3 0,1-1 3 0,0-3-5 0,-2 3 1 15,-1-3-11-15,5 0-18 0,-1-2-29 16,-1 1-43-16,2 0-55 0,3-4-68 0,1 5-250 0,5-3-506 15,-1-2 224-15</inkml:trace>
  <inkml:trace contextRef="#ctx0" brushRef="#br0" timeOffset="48562">16279 1700 101 0,'0'0'109'0,"0"-5"-1"0,0 5-4 0,0 0-5 16,0 0-3-16,0 0-7 0,0 0-6 0,-1-4-2 16,1 4-6-16,-3-3-3 0,3 3 3 0,0 0-2 15,-2-5-2-15,2 5-5 0,0 0 2 0,-7-2-11 16,7 2-3-16,-2-3-7 0,2 3-4 0,-4-2-7 0,4 2 6 16,-5-3-9-16,5 3-4 0,-8-3-2 0,4 3-3 15,4 0-10-15,-6-2 5 0,6 2-2 16,-10-1 1-16,3 0-11 0,7 1 9 0,-10-3 0 15,4 3 0-15,-6-1-4 0,5 0 4 0,-2 1-2 0,-3 1 4 16,2-1 2-16,-2-1-3 0,0-1 4 0,1 2 0 16,0 0 2-16,-1-1 4 0,0 1-5 15,-2-2 7-15,1 2 0 0,1 0-1 0,-2-2-2 16,5 1-1-16,-5 1-3 0,0-1 0 0,0-1-10 0,3 2 5 16,-4 0-2-16,3 2 2 0,0-4-3 0,3 2 3 15,0-1 1-15,-4-1-4 0,1 2-5 16,2-1 3-16,-3 1-2 0,0 0 3 0,0-1-3 0,2 1-2 15,-2-1 0-15,0 1-1 0,0 0-3 0,1 0 3 16,-2 1-2-16,-1-1 1 0,2 0 0 0,-3 1-6 16,-2-1 3-16,-1 1 2 0,0 2-4 0,0-3 2 15,2 0 0-15,-2 0 1 0,6 2-3 16,-6 0 1-16,2-2 4 0,1 2-2 0,-1 1-3 0,-1-3 0 16,0 2-1-16,0-2 1 0,1 1 2 0,2-1-3 15,3 0 2-15,-1 1-1 0,-5-3 0 0,5 2-3 16,-1 2 3-16,4-2-1 0,-6 0 0 0,-1 0 3 15,4 0-1-15,0 0-3 0,2 0 0 0,-2 0 2 16,1 1-5-16,-1-1 8 0,-3 2-4 0,3-1 0 16,3 0 0-16,-3 1 2 0,3-2-3 0,4 0 0 15,-6 0-2-15,2 3 4 0,1-3-1 0,4 0 2 16,-3 0-1-16,-1 3 0 0,4-3-1 0,-4 0 2 16,4 0-3-16,-5 3 4 0,4-3-3 0,-2 1-4 15,8-1 7-15,-12 1-4 0,5-1 2 0,2 2 2 16,-2-1-7-16,2 0 2 0,5-1 0 0,-14 0 2 15,8 3 0-15,-2-1 0 0,1-1-2 0,-1 1 3 16,0 2 0-16,2-1-1 0,-2-2 0 0,-1 0 0 16,4 2-2-16,-3-1 1 0,3-1 1 0,5-1 1 15,-8 2-5-15,6 1-6 0,2-3 11 0,-5 1-1 16,5-1-2-16,0 0 4 0,-8 3-3 0,8-3 2 0,0 0-2 16,-4 0 0-16,4 0-4 0,0 0 2 0,-4 2-1 15,4-2 3-15,0 0 0 0,0 0-1 16,-5 2-2-16,5-2 3 0,0 0 2 0,0 0-1 15,-6 2-1-15,6-2-6 0,0 0 9 0,-8 0 2 0,8 0-3 16,-5 1 2-16,5-1-3 0,0 0-1 16,-8 2 0-16,8-2 4 0,0 0-2 0,-11 0-5 0,7 1 5 15,4-1 0-15,-10 0-2 0,10 0-4 16,-13 2 7-16,7-2-3 0,-2 1 2 0,2 0 0 0,0-1-1 16,-1 0 1-16,7 0-3 0,-8 3 2 0,8-3 2 15,-7 1-5-15,7-1 0 0,-7 1 4 16,7-1-4-16,-4 2 3 0,4-2-1 0,0 0 0 15,0 0-2-15,0 0 2 0,0 0 1 0,0 0-1 0,0 0-2 16,0 0 4-16,0 0-6 0,-9 0 4 0,9 0-3 16,0 0 2-16,0 0-8 0,0 0 2 0,0 0 4 15,-1 3 1-15,1-3-2 0,-2 5 5 16,2 0-5-16,-3-3 3 0,3-2 0 0,-1 10 1 0,1-8 1 16,-3 3-2-16,2 0 1 0,0 1 1 0,-1 0 0 15,0 2 2-15,-1-1-2 0,1 2 2 0,-1 0-2 16,1 1 2-16,-1 1-4 0,-1 0 3 0,3 1-1 15,-3-1 5-15,3-2-5 0,-2 3 3 0,-1-1 0 16,3 1-6-16,-3-1 4 0,2-2 3 0,-1 4-3 16,2-2-2-16,-3-1 1 0,4 0 2 0,-4 2 0 15,3 0 0-15,-3 0 0 0,4 0-7 0,-2 0 9 16,0 0-2-16,1 6-3 0,-2-6 2 0,2 6 3 16,1-1-2-16,-3 1-1 0,3 1 2 0,3 5 2 15,-3 1-3-15,1-4 4 0,-1 5-6 0,3 0 5 16,0-2-1-16,0 4-2 0,1 0-1 0,0-1 3 15,0 1 0-15,2-2 1 0,-2 4-1 0,1-2 2 16,-2 1 2-16,1-2-1 0,-3 0-1 0,0-1-2 16,2-6 1-16,-2-1-1 0,-1 2 0 0,0-2 0 15,0 0 0-15,3 0 2 0,-6 0-5 0,6-2 3 16,-3 4 0-16,1-4 0 0,-1-1 1 0,0 2-1 16,0-1-1-16,0 0 1 0,0-2-3 0,0 1 1 0,-1-1-3 15,2-1 9-15,-2-1-5 0,1-2-2 16,-3 2 3-16,3-5-1 0,0 1 3 0,0 0-4 15,0-1-1-15,0 1 3 0,0-3-3 0,0-2 3 16,0 1-2-16,0 2 3 0,0-1-3 0,0-2-3 0,0-4-1 16,0 10 4-16,0-10 1 0,0 7 2 0,0-7-5 15,-1 4 0-15,1-4 0 0,0 0 3 16,0 0-3-16,1 8 0 0,-1-8 3 0,0 0 0 16,0 0 2-16,0 4 1 0,0-4-1 0,0 0 0 0,0 0 1 15,0 0 0-15,0 0 5 0,0 0-5 16,0 0 0-16,0 0 0 0,0 0-1 0,0 0-1 15,0 0 1-15,0 0-2 0,0 0-1 0,0 0-1 16,0 0 2-16,0 0-1 0,0 0 1 0,0 0-2 0,0 0-1 16,0 0 1-16,0 0-2 0,0 0 3 0,0 0 0 15,0 0-2-15,0 0 4 0,0 0-3 0,0 0 3 16,-4-16-3-16,4 16-1 0,0 0-1 16,0 0 1-16,-1-6-1 0,1 6 0 0,0 0 3 0,0 0-3 15,0 0-1-15,-1-6-1 0,1 6-1 0,0 0 3 16,0 0 0-16,0 0-1 0,0 0 0 0,0 0-2 15,0 0-2-15,2-5 4 0,-2 5 0 0,0 0 1 16,13 0-2-16,-13 0 0 0,10-4 0 0,-3 3-1 16,3-1 2-16,0-2-3 0,4 2-2 0,5 2 3 15,-3-4 1-15,3 4 1 0,1-2 4 0,-2-1-5 16,5 3 0-16,-1 0 3 0,0 0-2 16,7-1 1-16,-1 1-1 0,4-1 2 0,-4 2 2 0,0-1-2 15,3 0-2-15,1 1 1 0,-1-2-6 0,1 2 1 16,-2 1-6-16,2-2 4 0,1 2-1 0,-1 1 1 15,-1-1-3-15,-3-4 5 0,3 2 0 0,-3 2 1 16,1-4-9-16,-1 0 11 0,0 4 0 0,-6 0 0 16,6-6-2-16,-7 3 0 0,-1 2 1 0,1-1 4 15,0 2-5-15,-1-2 2 0,1-2 0 0,-2 2 3 16,1 0-2-16,0-1-1 0,0 1 2 0,1 0-1 16,-1 1 2-16,2-1-1 0,5 0-5 0,-8 0 6 15,9 0-1-15,0 0 0 0,-1-1 1 0,1-1 3 16,-6 0-5-16,-2 2 1 0,1-1 1 0,-3 0 1 15,0 2-2-15,1-1 5 0,-6-2-2 0,0 5-2 16,0-4 0-16,0 1 0 0,1 0 0 0,-1-1-2 16,0-1 1-16,-3 4 1 0,4-3 4 0,0 1-3 15,-1 1-3-15,1-1 2 0,-1 0-2 0,6-1 4 16,1 1-2-16,-2 0-1 0,1 0 4 0,3 1-2 16,-3-2 2-16,4 0-1 0,0-1 1 0,-2 2 1 15,0-1-2-15,2 1-2 0,-2-3-1 0,-1 3-1 16,2-2 2-16,-3 1 0 0,-1-1 0 0,1 0 0 15,-1 2-1-15,-4-1 1 0,5-1 4 0,-6 0-5 16,-1 2 0-16,-1 0 0 0,1-2 5 0,1-1-2 16,-13 3-1-16,19-1-2 0,-19 1 1 0,15 0 4 15,-15 0-6-15,15 0 2 0,-4-1 2 0,1 1 0 0,1 0-3 16,1-2 1-16,-4 1 3 0,11-2-3 0,-8 2 2 16,0-2 2-16,4 3 1 0,-2 0-2 0,-2 0 0 15,1-2-3-15,3 2 1 0,-2 0 1 16,-4 0 2-16,0 0-5 0,3-2 3 0,-5 6-2 0,-9-4 3 15,18-2-3-15,-12 2 0 0,-6 0 0 0,13 0 1 16,-13 0 0-16,13 0-2 0,-13 0 3 16,9 0 4-16,-9 0-3 0,9 0 8 0,-9 0 1 0,0 0 9 15,10-2 5-15,-10 2 1 0,0 0-4 16,5-2 1-16,-5 2-2 0,0 0-4 0,9-1 1 0,-9 1-3 16,0 0-4-16,0 0-1 0,0 0 6 0,10 0-8 15,-10 0-1-15,7-3 0 0,-7 3 0 16,0 0 4-16,0 0-5 0,0 0-1 0,0 0-5 15,0 0 7-15,0 0 1 0,0 0 2 0,0 0 2 0,0 0 1 16,0 0-2-16,0 0 2 0,0 0-1 0,0 0 0 16,0 0-1-16,0 0-2 0,0 0 1 0,0 0 0 15,0 0 1-15,0 0 2 0,0 0 5 16,0 0 4-16,0 0 5 0,0 0 4 0,0 0 7 0,0 0 9 16,0 0-10-16,3-7-2 0,-3 7-3 0,0-4-8 15,0 4-2-15,-2-10 2 0,1 6-3 0,-1-1-5 16,0-3-1-16,-1 3-6 0,1-5 5 0,-1 1-3 15,2-4 3-15,1-2-8 0,-1-2 5 0,1 1-3 16,0-3-2-16,0-8-3 0,0 3-1 0,1-5-3 16,-1 4 0-16,-1-8 0 0,-2 4-1 0,2-2 0 15,-3-3-3-15,0 2 4 0,1 1 1 0,0-1-2 16,-2 1 1-16,1 1-5 0,-1 0 4 0,1 0 5 16,0 1-9-16,0 3-2 0,0 0 1 0,3 0-3 15,1 2 3-15,-1 5 0 0,2 1 3 0,-6 0-1 16,5-1 1-16,5 0-3 0,-5 1 6 0,1 1-5 15,2 0 5-15,-2 1-3 0,-1-1-5 0,3 1 4 16,-3-2 0-16,1 1 1 0,0 2 9 0,-1-2-12 16,3 2 3-16,-2-2-2 0,-1 5 1 0,3 1-1 15,-1-2 2-15,1 1-2 0,-2 3 5 0,-1-3-2 16,0 3 0-16,3-2-3 0,-1 5 5 0,-2 0-4 0,0-1 3 16,0 0 0-16,0 3 12 0,-2-2-13 15,2 1 1-15,2 2-3 0,-2-1 3 0,0 4-1 16,0-8-1-16,-2 3 3 0,2 5 0 0,0-4-6 0,0 4 5 15,0-7-1-15,0 7-1 0,2-3 1 0,-2 3 3 16,0 0-1-16,0-5 4 0,0 5-3 16,0 0-3-16,-2-3 0 0,2 3 2 0,0 0 0 15,0 0-6-15,0 0 5 0,0 0-1 0,0-6 1 0,0 6 1 16,0 0-3-16,0 0 2 0,0 0-1 16,0-5 2-16,0 5-3 0,0 0 0 0,-3-3 2 0,3 3-3 15,0 0-2-15,0 0-1 0,0 0 3 16,-5-4 1-16,5 4-6 0,-4-3 2 0,0 1 0 0,4 2 1 15,-2-3 9-15,2 3-11 0,-7-2-3 0,7 2 3 16,-6-2 1-16,6 2 0 0,-8-5 0 0,3 5-1 16,4-5 2-16,-6 3 1 0,2-1-4 0,-3 2 4 15,1 0-4-15,-2-2 3 0,5 3-1 0,-10-2-5 16,5 0 9-16,-6 2-10 0,-4-3 2 0,0 2-3 16,-2-1 5-16,2 2 4 0,-9-2-5 0,6 2 1 15,-10-5 1-15,5 4 1 0,-1 2 0 0,2-3-1 16,-2 0 2-16,-1 0 2 0,1-1 8 0,0 0-11 15,-3 1 8-15,-1-1-4 0,2 2-4 0,0-2 4 16,-2 1-3-16,-1-1 4 0,2 0 1 0,-2 2-3 0,6-2-1 16,-3 2 5-16,-1 0-1 0,9 0-2 15,-7-1-1-15,2 0-1 0,4 1 2 0,0 1 3 16,3 0-2-16,-3 0-2 0,2-3 2 0,3 3 3 16,-1 0-1-16,1 0 0 0,4 0-2 0,0 0 2 0,0 0 0 15,-4 3-3-15,-1-3 1 0,1 0 1 16,1 0-2-16,-2 3 3 0,3-1-2 0,-3-1 3 15,6 3 1-15,-8-2-3 0,1 1 1 0,1 0 1 0,-3-2-1 16,3 3 2-16,3-3-4 0,0 2 4 0,-1-2 1 16,2-1 0-16,1 1-1 0,0-1-2 0,2 3-2 15,1-1 1-15,-2-2 1 0,4 1-1 0,0-1 9 16,3 0-8-16,6 0 1 0,-12 1-2 0,7-1 1 16,5 0 1-16,-11 0-3 0,11 0 2 0,-8 0 0 15,8 0 0-15,-6 0 1 0,6 0-1 0,-7 1-1 16,7-1 5-16,0 0-1 0,0 0-4 0,-10-1 3 15,10 1-4-15,0 0 1 0,0 0-25 0,-9 0-27 16,9 0-37-16,-4 3-44 0,4-3-30 0,-5 2-23 16,1 1-19-16,-1 2-176 0,1-1-414 0,-1 1 184 15</inkml:trace>
  <inkml:trace contextRef="#ctx0" brushRef="#br0" timeOffset="50927.99">15231 2010 61 0,'0'0'96'0,"0"0"2"0,0 0-15 16,0 0 2-16,0 0-5 0,0 0-2 0,0 0-10 0,0 0-7 15,0 0-6-15,0 0-6 0,0 0-5 16,0 0-1-16,-10-3-4 0,6 1 0 0,4 2-6 0,0 0 0 15,-7-2-1-15,7 2-3 0,-7-1-3 0,7 1 0 16,-5-1-2-16,5 1-1 0,-9-3-3 0,9 3-3 16,-5-1 4-16,5 1-6 0,-5-1 7 0,5 1 1 15,0 0 4-15,-9-1-4 0,9 1 2 0,-4-3 4 16,4 3-6-16,-6-2-2 0,6 2 1 0,0 0-6 16,-8-2-3-16,4 2 0 0,4 0-6 0,-5-1 7 0,-1-1-2 15,6 2-4-15,0 0-2 0,-12 0 4 16,12 0 2-16,-5-2-5 0,5 2 2 0,-9-2 3 15,9 2-1-15,-10 0 0 0,6-1-1 0,-2 0 1 0,6 1 0 16,-12-1 0-16,6-1 0 0,-3 2-2 0,2-3 1 16,0 3-9-16,-5 0-2 0,5-2 8 15,-4 1-3-15,-1 0 0 0,0 0 3 0,2-1-2 0,-3-1 4 16,3-1 3-16,-4 1-2 0,-3-2-2 0,2 2 13 16,-2-3-5-16,-1 1 6 0,3 0 0 15,-1 0-4-15,-1 1 1 0,-2-1-2 0,1 0 3 0,1-1 2 16,-2 0-3-16,2 3 2 0,1-2-6 0,-6 0 1 15,4-2-5-15,-4 2 0 0,2 1-4 0,1-1 1 16,-2 2-1-16,0-3-1 0,1 3 6 0,-1-1-9 16,-2 0 3-16,2 0-4 0,2 1 2 0,0-2-3 15,0 1 5-15,-3 2-1 0,3-1-5 0,2-2 1 16,0 3-1-16,4-1 6 0,0 0-4 0,3 1 0 16,-2 0 2-16,3-3 2 0,3 3-1 0,-2 1-2 15,-1 1-5-15,4-4 2 0,-2 2 3 0,1-1-2 16,1 2 6-16,0-1-11 0,1-1 2 0,-3 2 3 15,0-2-1-15,2 2-2 0,-1 1-3 0,-1-1 4 16,-2-1 0-16,4-1 2 0,-1 3 0 0,-1-2-2 0,0-1-1 16,-1 3-1-16,2-1 4 0,6 1-4 15,-12-1 3-15,3 0 1 0,4-2-2 0,-1 2-2 16,6 1 3-16,-11 0 5 0,7-3-3 0,4 3 5 16,-8 0 2-16,8 0-3 0,-8-3 0 0,8 3-3 0,-6-1-1 15,6 1-1-15,-8-1 1 0,8 1-4 16,-6 0 1-16,6 0 1 0,-8-2 5 0,8 2-5 15,-8-1 0-15,3 0 1 0,5 1-4 0,-12 0 8 0,6 0-6 16,6 0 5-16,-10-3 7 0,3 1-1 0,1 0 6 16,6 2 1-16,-10 0-4 0,6-3 1 0,-5 2 1 15,4-1 4-15,5 2 3 0,-9-2 2 0,4 1 0 16,5 1-1-16,-6-4 1 0,3 4-3 0,3 0-3 16,0 0-3-16,-9-1 0 0,9 1-3 0,-5-3 1 15,5 3-1-15,-5-1-4 0,5 1 0 0,-6-3-4 16,6 3 4-16,-9-1-1 0,9 1-3 0,-9-3 4 15,2 3 0-15,0-2-4 0,-1 2 0 0,-1-3-1 16,0-1 0-16,4 3-2 0,-6 0 0 0,3 0-5 16,0-1 7-16,-1-1-3 0,3 3 0 0,-2-1 1 0,0-3 4 15,3 3-2-15,-1 0 1 0,6 1-1 16,-9-2 1-16,9 2-4 0,-6-1 3 0,6 1-1 16,0 0 0-16,-7-1 0 0,7 1 1 0,-7-1-1 0,7 1-2 15,0 0 3-15,-8-2 2 0,8 2-1 16,-8 0 0-16,8 0 2 0,-7-3 0 0,0 3 1 15,4-2-5-15,-3-1 3 0,1 1 1 0,-1 0-2 0,-1 0 1 16,1 1-3-16,1-2-10 0,5 3 13 0,-9-2-3 16,4 2-4-16,5 0 2 0,-10-5 4 0,6 5 0 15,4 0-3-15,0 0 0 0,-8-1 2 0,8 1-4 16,-5-3 2-16,5 3 1 0,0 0-1 0,0 0 3 16,0 0 2-16,0 0 2 0,0 0-3 0,0 0 3 15,-9 0 1-15,9 0 0 0,0 0-4 0,0 0 1 16,0 0 2-16,0 0 0 0,0 0-3 0,0 0 0 15,0 0-2-15,0 0 3 0,0 0 0 0,0 0-2 16,0 0-4-16,0 0 3 0,0 0-1 0,0 0-1 16,0 0 1-16,0 0-1 0,0 0-1 0,0 0 0 15,0 0 2-15,0 0-4 0,0 0 4 0,0 0-1 16,0 0-1-16,0 0 2 0,0 0-3 0,0 0 2 16,0 0-3-16,0 0 3 0,0 0-1 0,0 0 1 15,0 0 0-15,0 0-4 0,0 0 3 0,0 0 2 16,0 0 3-16,0 0-7 0,0 0 3 0,0 0-2 15,0 0 2-15,0 0 2 0,0 0-2 0,0 0-1 0,0 0 1 16,0 0 1-16,0 0-3 0,0 0 3 16,0 0-3-16,0 0-1 0,0 0 3 0,0 0-2 15,0 0 2-15,0 0 0 0,0 0-5 0,0 0-1 16,0 0 8-16,0 0-4 0,0 0 1 0,0 0 0 16,0 0 1-16,0 0 4 0,0 0-8 0,0 0 5 15,0 0-4-15,0 0 5 0,0 0-7 0,0 0 7 16,0 0-1-16,0 0-2 0,0 0 2 0,0 0-2 0,0 0 1 15,0 0 2-15,0 0-5 0,0 0 3 0,0 0 0 16,0 0-1-16,0 0-1 0,0 0-1 0,0 0 2 16,0 0 3-16,0 0-4 0,0 0 2 0,0 0 1 15,0 0 1-15,0 0 1 0,0 0-4 0,0 0-1 16,0 0-1-16,0 0 3 0,0 0-1 0,0 0-1 16,0 0 2-16,0 0-1 0,0 0-1 0,0 0 0 15,0 0 2-15,0 0-2 0,0 0 2 0,0 0-2 16,0 0-2-16,0 0 0 0,0 0-10 0,0 0-19 15,0 0-32-15,0 0-37 0,-5 4-3 0,5 0-17 16,-1-1-24-16,1 1-28 0,0 2-29 0,0-1-113 16,0 0-342-16,1 0 151 0</inkml:trace>
  <inkml:trace contextRef="#ctx0" brushRef="#br0" timeOffset="58736.02">12512 973 50 0,'0'-6'76'16,"0"0"-5"-16,0 6-6 0,-3-6-4 0,3 1-5 0,0 0-2 15,0 5-15-15,0-5-5 0,0 5-3 16,0 0-6-16,-1-5-4 0,1 5-5 0,0 0 6 16,0 0-9-16,0 0 2 0,0 0-6 0,0 0 0 0,0 0 3 15,0 0-7-15,0 0 3 0,0 0-2 16,4 12 8-16,-4-12-11 0,0 5 3 0,0-5-4 0,0 5-3 15,1-2 7-15,-1-3-5 0,2 9 10 16,-2-7-8-16,0 3-1 0,2 0 1 0,-2-1 7 16,0 4 2-16,2-3 2 0,0 3 7 0,-2-2-4 0,5 4 2 15,-2-2 3-15,-1 3 3 0,2-2-7 16,1 2-7-16,-1 1 12 0,5-1 1 0,-4 0 0 0,4 3-2 16,0-1-4-16,1 3 10 0,6 6-9 0,-3-8 4 15,5 7-4-15,0-2-3 0,-1 2-1 16,2 3 0-16,-1 1-3 0,-1 1 4 0,3 3 1 0,-6 1-6 15,14 11 9-15,-11-7-6 0,2 7-4 0,3 0 5 16,-5-10 1-16,0-2-5 0,4 0 11 16,-3 2-8-16,1-7-6 0,1 2 5 0,-2-3-5 0,-3-2-1 15,-2-4 1-15,1-2-7 0,-5-2 6 16,3 1-6-16,-3-4 4 0,-2-2 5 0,1 1-6 0,0 0-1 16,-2-1 5-16,0 0-4 0,1-1-2 15,-2 2 4-15,0-4-4 0,1 3 2 0,-1-2 1 16,1 1-3-16,-3-2 1 0,1 0-1 0,0 2-2 15,-1-2 4-15,2-1-1 0,-1 2 5 0,-1 0-7 0,1-3 2 16,0 2 4-16,-1 0-4 0,-3-5 0 0,6 7 3 16,-1-6-3-16,-5-1 2 0,0 0 4 0,5 5 0 15,-5-5-1-15,1 4 0 0,-1-4-1 0,0 0 4 16,0 0-6-16,0 0-15 0,0 0-35 0,0 0-43 16,0 0-33-16,-1-13-95 0,-4 4-233 0,-4-3 103 15</inkml:trace>
  <inkml:trace contextRef="#ctx0" brushRef="#br0" timeOffset="59266.01">13193 1045 84 0,'0'0'105'0,"0"-5"2"0,0 0-12 16,0 1-10-16,0 4-4 0,0-4-8 0,0 0-4 0,0 4-3 15,1-7 6-15,-1 7-11 0,0-3-2 0,0 3-8 16,0 0 0-16,0-3-7 0,0 3-14 0,0 0-4 16,0 0 3-16,0 0-4 0,0 0-5 15,0 0-6-15,0 0 6 0,0 0-9 0,0 0-3 16,-15 6 3-16,6 2 1 0,0-1-1 0,-5 7 6 0,-8 3-4 16,3 1 4-16,-4 4-2 0,-4 3 4 15,-2 0 8-15,-11 12 7 0,-2 2 1 0,0 2 7 16,-21 17-5-16,15-14 0 0,-15 26-3 0,-3-10 5 15,21-14-2-15,-1-2-3 0,1-3 0 0,1 1 2 16,3-3-4-16,4-4 2 0,-3 1-2 0,17-8-1 0,-4-6-5 16,4-1 0-16,4-2-4 0,2-5-1 0,3-1-4 15,4-4 2-15,0-1-3 0,1-1-1 0,1 0-1 16,3 0-1-16,0-4-2 0,1 1 1 0,2 1 2 16,-3-4 2-16,5-1 1 0,-4 4 1 0,0-3-2 15,4-1-4-15,0 0-17 0,0 0-37 0,0 0-61 16,0 0-56-16,0 0-167 0,0 0-352 0,0 0 156 15</inkml:trace>
  <inkml:trace contextRef="#ctx0" brushRef="#br0" timeOffset="65402.29">16820 4845 5 0,'0'0'71'0,"0"0"4"0,0 0-18 0,0 0-5 16,0 0 1-16,0 0-10 0,0 0 0 0,0 0 9 0,0 0-8 15,0 0 2-15,0 0 6 0,0 0-7 0,0 0 1 16,0 0 2-16,0 0-4 0,0 0-3 0,0 0-3 16,0 0-1-16,-8 0-4 0,8 0-2 0,0 0-2 15,0 0-5-15,0 0-3 0,0 0-5 0,0 0 0 16,0 0-1-16,0 0-4 0,0 0 5 0,0 0-6 16,0 0-1-16,0 0 0 0,0 0 2 0,0 0-7 15,0 0 0-15,0 0 2 0,0 0 3 0,0 0 0 16,0 0 0-16,0 0-1 0,0 0 0 0,0 0 1 15,0 0 1-15,0 0-5 0,0 0-3 0,0 0 3 0,0 0 5 16,0 0 1-16,15 5-12 0,-11-5 5 0,2 3 4 16,0-1-4-16,1-1 2 0,1 0 3 15,2-1-5-15,-1 3 4 0,1-1-1 0,4-1 5 0,3-1-2 16,-2 1 4-16,2 2 1 0,3-3 1 0,-1 0-2 16,1 0 0-16,1 0-3 0,0 0-5 0,-2 0 4 15,0 1-3-15,3-1 3 0,-3 2-6 0,3-1 3 16,-3 1-2-16,0-1 6 0,-1-1-11 0,2 1 7 15,-7 2-2-15,1-1-1 0,2-1 2 0,-3 0-5 16,-1-1 1-16,-2 2 3 0,3-2-4 0,-5 0-2 16,-2 0 4-16,2 0-6 0,2 1 6 0,-2-1-3 15,-2 0-3-15,1 1 6 0,-1-1-3 0,5 0 0 0,1 0 3 16,-1 1-6-16,2 1 7 0,0-1 1 0,0-1-6 16,-2 1 0-16,2 0 5 0,1 1-7 0,0-1-1 15,-1 0 8-15,1 1-3 0,0-1-2 0,0-1 1 16,-1-1 6-16,-3 1 3 0,3-2 0 0,-2 1-2 15,0 0 3-15,-2 1 2 0,-2-2-5 0,1 1 5 16,-2 0 1-16,2 0-2 0,0 1-4 0,-2-2 1 16,3 1-2-16,0 1 0 0,-1-1 1 0,-1 1-5 15,4-1 0-15,1 1 1 0,1 0 2 0,-2-2-4 16,5 2 3-16,-2-1-3 0,-1 1 0 0,5 0 2 16,-2 0-2-16,-1 0-1 0,-2-1 4 0,0-1 0 15,0 2-1-15,1 0 0 0,-3-3-6 0,1 5 6 0,-2-4-2 16,-1 4 1-16,-2-4-1 0,0 2 6 15,2-1-7-15,1 0 9 0,2 0 3 0,-1 0 3 0,-2-2 3 16,4 3-1-16,1-1-1 0,-2-1-1 0,-1 1-1 16,5 0 0-16,-1 0-3 0,1-1 2 0,2-1-6 15,0 3 4-15,0-2-2 0,2 2-1 0,1-2 2 16,1-1-4-16,-2 3 3 0,2 0 0 0,0-2-4 16,6 0 2-16,-7-2-3 0,-1 1 3 0,1 3-2 15,1-1-3-15,-4 1 2 0,1-2 3 0,0 1-3 16,-1 1 1-16,-4-1 7 0,0 0-11 0,0-1 5 15,-1-1-2-15,6 3 2 0,-6-2-1 0,6 0 1 0,3-1-4 16,1 3 1-16,-3-2 0 0,3 1 1 0,-2-1-1 16,1 0 0-16,-2 0-2 0,2 1 1 15,-1-1 1-15,2 2-4 0,-1 0 3 0,6-2-3 0,-7 2 3 16,-1 0 1-16,3 0-2 0,-2-2 0 0,-1-1 0 16,2 3 0-16,-6 0 1 0,4-1-3 0,-1 1 3 15,-7 0-2-15,8-1 0 0,0 1 2 0,-6 0-2 16,4-4 2-16,-1 4-4 0,-1-1 1 0,2 1-1 15,0 0 2-15,1-3 2 0,-1 3 0 0,0-1-1 16,1 0-3-16,0-1 6 0,-1 1-4 0,0 0-1 16,0 1 0-16,2-2 1 0,-2 4 0 0,0-1 1 15,1-1 0-15,3 0 2 0,-1 1-7 0,-2-1 3 16,2 0 2-16,-3 2 1 0,3-2 0 0,-2-2-2 0,-2 2 0 16,0 0 2-16,1 0-2 0,1 0 1 15,-6 0-2-15,8 2 2 0,-2-4-4 0,0 1 1 0,0 1-2 16,-1 0 6-16,4-1-1 0,-2 1 0 0,1-2-2 15,-2 1 2-15,1 1 0 0,-2-1-2 0,3 1 2 16,-1 1 0-16,-2 0-3 0,-1-1 1 0,-2 0 0 16,3 2 1-16,-5-2 2 0,2 0-3 0,-2-2-1 15,-1 2 4-15,1 2 0 0,0-2-1 0,-1 1-2 16,-1-1 2-16,-1 0 2 0,1 1 0 0,-4 1 0 16,2-2 4-16,-3 0-6 0,-6 0 1 0,10 0 2 15,-10 0 1-15,7 0-2 0,-7 0 0 0,6 1-5 16,-6-1-23-16,0 0-32 0,0 0-40 0,0 0-77 15,0 0-114-15,-30 1-311 0,8-3 139 0</inkml:trace>
  <inkml:trace contextRef="#ctx0" brushRef="#br0" timeOffset="75002.28">18088 6740 13 0,'0'0'136'16,"2"-6"-12"-16,-2 6-7 0,0 0-5 0,1-3-14 0,-1 3-6 15,0 0-6-15,1-6-3 0,-1 6-4 0,2-3 0 16,-2 3-3-16,0 0 1 0,2-2 1 0,-2 2-2 16,0 0-3-16,0 0 2 0,1-5-6 0,-1 5 0 15,0 0-2-15,2-4 2 0,-2 4-9 0,0 0-3 16,0-5-3-16,0 5-6 0,2-3-8 0,-2 3 1 15,0 0-5-15,0 0 1 0,0-7-4 0,0 7 0 16,-1-3-5-16,1 3-1 0,0 0-1 0,0 0-1 0,0 0-2 16,0 0-3-16,-1-5-1 0,1 5-1 15,0 0 0-15,0 0-2 0,0 0-7 0,0 0-1 0,0 0-3 16,0 0-1-16,0 0-3 0,0 0-1 0,0 0 0 16,0 0 0-16,0 0-5 0,-3 12 5 0,2-7-2 15,0 0 0-15,-2 2 3 0,2 1-6 0,-3 2 5 16,0 2 1-16,0-5-2 0,-2 4 3 0,2-2-2 15,0 1 2-15,2-1-5 0,-1 1 5 0,-1-1-5 16,2 3 6-16,-1-7-3 0,-1 3 0 0,3-2 2 16,-1 0-1-16,0 1-2 0,1-2 3 0,1 0-1 15,-4 1-1-15,4-1 2 0,0-2-5 0,-1 1 1 0,1-4-14 16,-1 6-2-16,1-1-12 0,0-5-11 0,0 0-13 16,-2 3-18-16,2-3-12 0,0 0-13 15,0 0-22-15,0 0-12 0,0 0-163 0,0 0-319 0,0 0 141 16</inkml:trace>
  <inkml:trace contextRef="#ctx0" brushRef="#br0" timeOffset="75402.3">18180 6731 137 0,'0'0'130'0,"0"0"-11"0,3-3-13 0,-3 3-7 0,0 0-6 16,0-5-9-16,0 5-5 0,0 0-4 0,0 0-11 15,0 0 5-15,0 0-1 0,0 0-3 0,0 0 1 16,0 0 0-16,0 0-1 0,0 0 0 0,0 0-1 16,0 0-2-16,0 0 2 0,0 0-1 0,0 0-2 15,0 0-4-15,0 0 0 0,0 0-5 0,0 0-4 16,0 0-8-16,0 0-3 0,0 0-3 0,0 0-6 15,0 0-6-15,0 0-3 0,0 0-4 0,0 0 2 0,-12 11-14 16,8-8 10-16,0 0-2 0,1 2 2 0,-3 0-5 16,3 2-4-16,-3 1 6 0,0-3-3 15,2 3-2-15,-2 0 0 0,4-3 1 0,-1 3 2 0,-1-3 0 16,1 3-1-16,0 0-2 0,-1-4 1 0,0 1-2 16,2 3 0-16,-1-1-3 0,1-1 1 0,-1 2 3 15,1-1 4-15,-1 0-8 0,2 1-8 0,-2 0-23 16,1-1-30-16,0 0-16 0,1-2-39 0,-2 3-52 15,0-3-147-15,-1 2-339 0,0-6 150 0</inkml:trace>
  <inkml:trace contextRef="#ctx0" brushRef="#br0" timeOffset="76858.28">18446 6474 56 0,'0'0'141'0,"0"0"-20"0,0 0-3 0,0 0-7 15,0 0-1-15,0 0-10 0,0 0-3 0,0 0-4 16,0 0-8-16,3-4 0 0,-3 4-3 0,0 0-8 15,0 0-7-15,0 0-4 0,0 0-7 0,-4-3-9 0,4 3 0 16,0 0-4-16,0 0-6 0,0 0-1 0,0 0-4 16,0 0-1-16,-6-2-4 0,6 2-1 0,0 0-4 15,0 0-7-15,-11 1 0 0,11-1-4 0,-6 3 2 16,1-1-2-16,-4 1-5 0,4 0 1 0,-5 1 0 16,1 1-2-16,-1-1 1 0,2 0-9 0,-3 2 10 15,1 1-4-15,1 1 6 0,-1-3-7 0,-3 1 5 16,1 2-1-16,-1 0-1 0,3-1 1 0,-1-2 0 0,1 0 3 15,0 1 4-15,2 1 1 0,-1-1-3 16,-1-1-2-16,4 0 1 0,-2 2-3 0,-1-3 2 16,4-1-3-16,1 2 1 0,-5 2-1 0,5-1 3 0,-4 1-3 15,1 2-1-15,1-1 4 0,-1 1-4 0,2 0 3 16,0 0 0-16,-3 2-1 0,3-1 2 0,-1 1 1 16,-2 3 4-16,1-1-2 0,0 2-2 0,-1-1 2 15,3-3-1-15,-3 3 5 0,0 2 1 0,1-1-2 16,1-1-1-16,-2 1 4 0,2 1 1 0,0-2-2 15,-1 2 1-15,2-2 3 0,0 3 5 0,-4 0-1 16,5-2 0-16,0-3-5 0,2 0 1 0,-2 2-2 0,0-1-3 16,-1-1 2-16,1 4-2 0,0-3 1 15,3-1-5-15,-2 2 0 0,2 1 2 0,-3 2-7 16,3-5 6-16,-2 5 0 0,2 0 2 0,1-3 0 0,0-2-2 16,0 2 2-16,0 0-4 0,0 1-1 0,1-4-1 15,-1 1 1-15,3 3 4 0,-2-4-5 0,4 5-1 16,-1 0 6-16,0-4-1 0,0-1 1 0,2 0-4 15,-2 1 2-15,1 3 2 0,-1-4 0 0,0 3-2 16,6 0-1-16,-5-2-1 0,4 1 4 0,2 0 0 16,1 0 3-16,0 1-4 0,2 1-2 0,-1 1 1 15,7 2 1-15,-6-4-2 0,0 0-1 0,5 5 0 16,-3-5-2-16,4 4 0 0,-3-3 0 0,-1-2-3 0,0 0 1 16,0-1-1-16,-3 0-1 0,4 2 1 15,-6-4 1-15,2-1 0 0,-2 1-1 0,-3-2 1 0,1-1 0 16,-1-2-4-16,-2 0 3 0,-3-2 0 0,2 1-6 15,-3-1 6-15,2-1-4 0,0 0 7 0,-4-2 0 16,6 3 0-16,-6 0-4 0,0-3 5 0,4 1-2 16,-4-1-1-16,0 0 3 0,0 0-6 0,4 3 1 15,-4-3-1-15,0 0 0 0,0 0-11 0,0 0-22 16,5 1-17-16,-5-1-42 0,0 0-26 0,0 0-26 16,13-4-39-16,-7 2-246 0,2-6-460 0,-3 1 203 15</inkml:trace>
  <inkml:trace contextRef="#ctx0" brushRef="#br0" timeOffset="78589.28">22880 6634 42 0,'-1'-2'141'0,"1"2"-18"0,-1-5-7 0,1 5-4 15,-3-5-8-15,2 3-7 0,1 2-5 0,-4-5-2 16,4 5-8-16,-1-4-6 0,1 4-5 0,0 0-4 0,0 0-3 16,-3-4-13-16,2 0 8 0,1 4-8 15,0 0-4-15,0 0-7 0,0-4 0 0,0 4 5 16,0 0-3-16,0 0-5 0,0 0-1 0,-3-4-3 0,3 4-5 15,0 0-3-15,-2-6-1 0,2 6-4 0,-3-2-3 16,1-2 0-16,2 4-5 0,-3-2 2 0,3 2-4 16,-4-3-1-16,4 3 1 0,-2-4 0 0,2 4 1 15,0 0-3-15,0 0 3 0,-5-2-1 0,5 2 3 16,0 0-1-16,0 0-1 0,0 0 6 0,0 0 1 16,0 0-5-16,0 0 0 0,0 0 3 0,0 0 1 15,-3-5-4-15,3 5-2 0,0 0 2 0,0 0-1 16,0 0 0-16,0 0-5 0,0 0 5 0,0 0-2 15,0 0-1-15,0 0 0 0,0 0 1 0,0 0 1 16,0 0-1-16,0 0 4 0,0 0 3 0,0 0-2 0,0 0 1 16,0 0 0-16,0 0 1 0,0 0-2 0,0 0 2 15,0 0-5-15,0 0-4 0,0 0 0 0,0 0 0 16,0 0 3-16,0 0-5 0,0 0 0 0,0 0-3 16,0 0 1-16,0 0-1 0,0 0 4 0,0 0-1 15,0 0-3-15,0 0-1 0,0-3 3 0,0 3 0 16,0 0 5-16,0 0-1 0,0 0 2 0,0 0 2 15,0 0 1-15,0 0 1 0,0 0-1 0,0 0 0 16,0 0-3-16,0 0 4 0,0 0-4 0,0 0 2 0,0 0 0 16,0 0-4-16,0 0 2 0,0 0-2 15,0 0 2-15,0 0 0 0,0 0-1 0,0 0 0 0,0 0 0 16,0 0-4-16,0 0 5 0,0 0-3 0,21 4 1 16,-16-2-1-16,3-2-1 0,0 1 0 0,0-1-1 15,2 1-1-15,2 1 1 0,-1 2 0 0,3-1-1 16,0-1-1-16,4 2 4 0,0-1-5 0,1 2 2 15,4-1-1-15,-5 0-1 0,1 3-1 0,-2-2-11 16,0 0 1-16,2 1 1 0,-3-1-2 0,-2-2 3 16,-1 3-3-16,-3-1 3 0,3 0 0 0,0 2 1 15,-3-1 1-15,3 1-1 0,0-2 0 0,-2 2 1 0,-1 2 1 16,1-1 1-16,-1-2 2 0,1 2-3 0,-2-1-2 16,1 1 2-16,-2 1-2 0,-1-1 1 15,-1-1-1-15,2 1 2 0,-3 1-1 0,1 0 0 0,-1-1 3 16,1 4-1-16,0-2 1 0,0 2-1 0,-1 0 4 15,-1-1-4-15,0 5 2 0,-1-5 2 0,4 4-5 16,-3-3 1-16,1 3 2 0,-4-5 0 0,3 4 0 16,-1-2-3-16,-2 0 3 0,0-1 0 0,2 0 3 15,-2 3-3-15,2-5 0 0,-2 3-2 0,-1-1 1 16,0 1-1-16,0 1 3 0,-1 0-2 0,-2-1 2 16,2 4 1-16,-4 0-2 0,1-2 4 0,-4 1-5 15,3 1 0-15,-2 0 1 0,1-2 2 0,1 3 0 0,-4-1 0 16,1-1-1-16,0 1 1 0,-1-2 0 0,2-3-2 15,-3 3 3-15,3 1-3 0,-4-3 3 16,4-2-4-16,-1 0 2 0,0 1 0 0,1 0 1 0,-2 0-5 16,2-5 4-16,0 6 0 0,-1-7 0 0,-1 6-1 15,0-5 0-15,0 3 3 0,0-2-3 0,4-2 2 16,-4 2 2-16,1 1 0 0,-2-3 2 0,1 1-5 16,2 0 3-16,0-1-2 0,-3 1 1 0,1-3-1 15,3 0 1-15,-1 1-3 0,0-2 2 0,0 2-2 16,3 0 2-16,2-1-1 0,-2-1 2 0,4-2-1 15,-5 5 0-15,5-5 2 0,-6 0-4 0,6 0 1 16,0 0 2-16,-7 1-1 0,7-1 1 0,0 0 0 0,-2 3-1 16,2-3 3-16,0 0-3 0,0 0-6 15,-4 1-24-15,4-1-34 0,0 0-34 0,0 0-40 16,0 0-57-16,0 0-188 0,-14-4-412 0,7 1 182 0</inkml:trace>
  <inkml:trace contextRef="#ctx0" brushRef="#br0" timeOffset="79676.28">17677 6561 108 0,'1'-3'122'0,"-1"3"-5"0,0 0-5 0,5-4 0 15,-5 4 0-15,0-4-7 0,0 4-5 0,0 0-3 16,3-6-4-16,-3 6 4 0,1-3 1 0,-1 3-1 15,0-4-2-15,0 4 0 0,0 0-3 0,5-5-2 16,-5 5-5-16,-2-6-7 0,2 6 2 0,2-2-8 16,-2 2-1-16,0 0-10 0,0-7 2 0,0 7-7 15,0-2-5-15,0 2-6 0,0 0 2 0,0-4-7 16,0 4-3-16,0 0-5 0,0 0-4 0,0 0-3 0,0 0-3 16,0 0-7-16,0 0-7 0,0 0 3 15,0 0-3-15,0 0-2 0,0 0-4 0,0 0-4 0,0 0 2 16,0 0-2-16,0 0-2 0,0 0 2 0,0 0 1 15,2 11 1-15,0-4-3 0,-2-2 2 0,3 5-1 16,-1-1-5-16,0 2 9 0,0-1-4 0,-1 1 5 16,1-1-1-16,0 2 1 0,3-2 2 0,-5 1-2 15,2-1 2-15,0 2-1 0,-1-4 0 0,1 1 0 16,-2 2-1-16,0-3-1 0,2-1 3 0,0 0-1 16,-2-1-1-16,2-1 3 0,-2 1-3 0,0-1 4 15,-2-2-3-15,2 2 1 0,0-5-1 0,0 7 1 0,2-5 0 16,-2-2-10-16,0 0-9 0,-4 6-6 0,4-6-13 15,0 0-14-15,0 0-19 0,0 3-13 16,0-3-19-16,0 0-32 0,0 0-57 0,0 0-159 0,5-10-373 16,-2 6 165-16</inkml:trace>
  <inkml:trace contextRef="#ctx0" brushRef="#br0" timeOffset="80054.28">17820 6581 120 0,'0'0'156'0,"0"0"-4"16,-2-3-25-16,2 3 7 0,0 0-6 0,0 0-10 0,0 0-3 16,0 0-14-16,0 0-1 0,2-6-10 0,-2 6-3 15,0 0-12-15,0 0 0 0,0 0-1 0,3-4-4 16,-3 4-2-16,0 0-2 0,0 0 0 0,0 0-1 15,0 0 2-15,0 0-3 0,1-4 3 0,-1 4-8 16,0 0-1-16,0 0-6 0,0 0-5 0,0 0-7 16,0 0-4-16,0 0-10 0,0 0-5 0,0 0-8 15,0 0 1-15,0 0 2 0,0 0-5 0,0 0-1 0,-4 16 1 16,4-13-4-16,0 4 0 0,0 1-2 0,0-2 1 16,3 4-5-16,-3 0 6 0,0-2 0 15,1 3 0-15,-1-4-2 0,1 4-1 0,-1-2-1 0,0 0-1 16,2-2 3-16,-1 2-1 0,-2-2 1 0,2-1-2 15,1 1 1-15,-2-2-11 0,0 3-29 0,0-2-23 16,-1-1-39-16,1 1-42 0,-1 1-92 0,-2-3-120 16,1 0-381-16,-2-2 169 0</inkml:trace>
  <inkml:trace contextRef="#ctx0" brushRef="#br0" timeOffset="82189.28">5829 5129 39 0,'0'0'141'0,"0"0"-12"0,0 0-16 0,0 0-1 0,0 0-23 16,0 0-2-16,0 0-12 0,0 0-11 0,0 0-3 15,0 0 0-15,0 0-16 0,0 0 3 0,0 0-6 16,0 0 3-16,0 0 2 0,0 0-1 0,0 0 6 16,0 0-2-16,0 0 4 0,0 0 4 0,0 0-7 15,0 0-2-15,0 0-4 0,0 0-6 0,0 0-4 16,0 0-3-16,0 0-5 0,0 0-2 0,0 0-3 16,1 5-3-16,-1-5 0 0,4 2-4 0,-4 3-1 15,0-5 0-15,0 6-3 0,3 0 2 0,-2 0 2 16,-1 2-2-16,1-1 0 0,2 3 2 0,-1 2 1 15,1-2-2-15,-2 2 5 0,-1-1-7 0,3 2 2 16,-2 2-1-16,0 2 8 0,-1 0-6 0,0-3 4 0,0 1 2 16,-1 1 4-16,1-3-5 0,-4 4 2 15,3-5 1-15,-2 1-3 0,1-1 1 0,-2-1 1 16,0 1-5-16,3 0-1 0,-3-4-2 0,4 3 1 0,-4-6-4 16,4 1 3-16,-1 2-3 0,1-3-2 0,-4 0 2 15,4-1-1-15,0 0 0 0,0 0-2 0,-3-1 2 16,3-3 0-16,-1 3-2 0,1-3 0 0,0 0 0 15,0 4-1-15,0-4-12 0,0 0-17 0,0 0-16 16,0 0-24-16,0 0-18 0,0 0-31 0,0 0-9 16,0 0-26-16,0 0-22 0,10-10-117 0,-6 4-308 15,0-2 137-15</inkml:trace>
  <inkml:trace contextRef="#ctx0" brushRef="#br0" timeOffset="82621.28">5998 5104 18 0,'0'0'100'16,"0"0"-9"-16,-7 5-6 0,7-5-8 0,-1 2-10 16,1-2-2-16,-3 5-5 0,3-5-7 0,-1 5 4 15,0-2-2-15,1 2-5 0,0 1-6 0,0 0 12 16,1-2-7-16,-1 1 9 0,0 3-6 0,1-2 15 16,2 3 7-16,-3-1-8 0,0 0-6 0,3 4 12 15,-2-2-10-15,1 0 9 0,2 2-8 0,-4 1 2 16,4 4 6-16,-3 1-3 0,3 1 0 0,0-2-6 15,-3 2-6-15,3-3-2 0,-3 2-6 0,2-1-2 0,2 0-6 16,-3-2 1-16,1 0-5 0,1-3-4 0,-3 0-2 16,3 0-7-16,-3-1 5 0,3 1-2 15,-1-2-2-15,-2 0-1 0,-1 0-7 0,3-1 2 0,-2 0-1 16,0-2-3-16,-1-1 0 0,5 1-8 0,-5-2-19 16,0 3-28-16,3-3-28 0,-2 0-40 0,3 2-43 15,0-6-201-15,0 3-381 0,1-4 168 0</inkml:trace>
  <inkml:trace contextRef="#ctx0" brushRef="#br0" timeOffset="156305.84">25574 9317 69 0,'0'0'74'0,"0"-7"-8"0,0 7 1 0,0 0-4 15,0-3-7-15,0 3-10 0,-1-4 5 0,1 4-11 0,-3-6 4 16,-1 1-6-16,3 1 6 0,-1 1-1 16,0-1-10-16,-3-1 1 0,1-2-6 0,-1-1 1 0,-4 0-7 15,2-1 4-15,-1 0 0 0,-5-3-2 0,-2-1 1 16,0-1-2-16,-1 1-5 0,-7-4 8 0,0 0-2 16,1 3-2-16,3 2-14 0,1 0 14 0,4 0-3 15,-1 2 5-15,0 1-3 0,4 0 3 0,1 1 2 16,2 1-7-16,1-1 10 0,2 3 4 0,-2 1 4 15,2 1-8-15,3-1-1 0,-2 2-1 0,0-1 1 16,4 3-9-16,-4-3-1 0,4 3-2 0,-4-2 1 16,4 2-2-16,-2-3-2 0,2 3-4 0,0 0 3 15,0 0-6-15,0 0 2 0,-5-2 0 0,5 2 0 0,0 0-4 16,0 0 1-16,0 0 1 0,0 0-3 16,0 0-2-16,0 0 1 0,0 0 1 0,-3-4 3 0,3 4-3 15,0 0-2-15,0 0 4 0,0 0-1 0,0 0-4 16,0 0 3-16,0 0-1 0,0 0-3 0,0 0 0 15,0 0 4-15,0 0-9 0,0 0 3 0,0 0-2 16,0 0 5-16,0 0-4 0,0 0-2 0,0 0 3 16,-8 6 3-16,7-1 0 0,1-5-2 0,-4 3 0 15,3 0 0-15,1-3 2 0,-5 6 2 0,4-4-8 0,1-2 3 16,-4 4 1-16,4-4-1 0,-4 5 1 16,4-3-1-16,0-2 2 0,0 0-3 0,-1 4 3 0,1-4 2 15,0 0 1-15,0 0 4 0,0 0-7 16,-3 3 1-16,3-3 3 0,0 0 8 0,0 0-9 15,0 0 4-15,0 0-5 0,8-9 1 0,-3 4-2 0,-3 2 0 16,1 0 4-16,0-2-2 0,0-1-2 0,0 2 0 16,1-3 0-16,-2 1 5 0,1 1-2 0,-2-1-2 15,2-1 3-15,-1 2-2 0,-1-2-3 0,1 0-3 16,-2 2 2-16,0 3 1 0,0-4-4 0,1 1 3 16,-1 1-23-16,0 4-1 0,-3-2 6 15,3 2 1-15,-2-5-3 0,2 5 3 0,-6-5 1 0,2 4 1 16,4 1 0-16,-10-1 1 0,3-2 3 0,1 3-3 15,0-1 4-15,0 0 2 0,6 1-3 0,-7-2 5 0,7 2 3 16,-7-1 0-16,7 1-1 0,0 0 8 16,-7-1-5-16,7 1 4 0,0 0-3 0,-3-3 0 15,3 3 7-15,0 0 1 0,0 0 3 0,-1-5 6 0,1 5-6 16,0 0-2-16,1-7 3 0,-1 4-4 0,0 3-1 16,4-7 5-16,-3 3-9 0,3 0 2 0,-3 0-1 15,-1-1 3-15,3 0 3 0,-1 0-6 0,0 0-3 16,-1-1 3-16,-1 0 2 0,1 1-8 0,-1-2-1 15,0 2 3-15,0-2 3 0,0 2 0 0,0-2 2 16,0 1-3-16,0 5-1 0,0 1 2 0,-1-10-5 16,1 7 2-16,0 3 0 0,-1-4 3 0,1 4 0 15,0 0-1-15,-2-6-5 0,2 6 4 0,0 0-9 0,0 0 4 16,0 0-2-16,0 0-1 0,0 0 3 16,0 0 0-16,0 0 2 0,0 0-2 0,0 0 1 15,0 0-4-15,3 12 10 0,-3-7-11 0,1 1 4 16,-1-2 2-16,3 3 3 0,-1-1 0 0,1-1-3 15,-2 2 2-15,2-1-4 0,-2 0 2 0,3-1 6 0,0 2-5 16,-2-2 4-16,-1 0 0 0,1 4 0 0,0-4 1 16,0 0-2-16,0 0 4 0,-1 0-12 0,1-1-3 15,-2 1 2-15,0-2 1 0,1 1-4 0,-1-4-2 16,0 8 2-16,0-8 0 0,-1 5-2 0,1-5 2 16,-3 2 2-16,-1 0 2 0,4-2-3 0,-9 1 11 15,2-1 3-15,7 0-3 0,-12-1-6 0,3-2 1 16,3 2 2-16,-2-2-1 0,-2 2 5 0,2 0-6 15,-1-2-1-15,3 1 3 0,0 0 6 0,0 1-9 16,6 1 4-16,-8-3 4 0,8 3-1 0,-6-1-2 0,6 1-2 16,0 0 4-16,-5 0-4 0,5 0 1 0,0 0-2 15,0 0 7-15,0 0-3 0,0 0 0 0,0 0-3 16,0 0 2-16,0 0 0 0,0 0 0 0,-7 2-4 16,7-2 7-16,0 0-4 0,0 0 2 0,0 0-1 15,-2 5-1-15,2-5-4 0,0 0 6 16,-4 2-2-16,4-2 4 0,0 0-3 0,0 0-1 0,0 0 2 15,-3 4-2-15,3-4 0 0,-5 1-2 0,5-1-15 16,0 0-8-16,-7 4-20 0,3-1-19 0,-2 0-29 16,1 2-47-16,-3-3-155 0,2 0 69 0</inkml:trace>
  <inkml:trace contextRef="#ctx0" brushRef="#br0" timeOffset="163525.85">22760 11626 72 0,'0'0'124'15,"0"0"-1"-15,-1-4-17 0,-2 1-8 0,3 3-10 16,-5-4-6-16,5 4-7 0,-5-6-4 0,4 4-15 16,-3 0 3-16,0 0-3 0,-1 0-5 0,1-1-8 15,0 1-3-15,-1-1-5 0,2 0-10 0,-1 2 12 0,-3-2-6 16,2 3-2-16,5 0-12 0,-13-1 7 16,8 0-3-16,-2-1-5 0,1 1-2 0,6 1 4 0,-11 0-2 15,6 0 0-15,5 0-7 0,0 0-3 0,-9-1 3 16,5 0-3-16,4 1 3 0,0 0 0 15,0 0-5-15,0 0-1 0,-9 0 4 0,9 0-3 0,0 0-5 16,0 0 5-16,0 0 0 0,0 0 0 0,0 0 2 16,0 0 3-16,-9 0-3 0,9 0-4 0,0 0-3 15,0 0 2-15,0 0-2 0,0 0 12 0,0 0-2 0,0 0 3 16,0 0 3-16,0 0-2 0,0 0 4 16,0 0 2-16,0 0-3 0,19 3-5 0,-11-1 3 0,1-1-1 15,2-1-4-15,2 1 1 0,1-1-6 16,4 3 3-16,0-2-1 0,0 1 2 0,1 0-4 0,3-2 1 15,7 2 1-15,-8-1 0 0,7 0-4 0,-8-1 4 16,3 3-4-16,-3-3 4 0,-1 0-4 0,-2 2 2 16,-4-2-3-16,0-2-1 0,0 2 2 0,-5 0 1 15,-1 0-1-15,1 0-2 0,-8 0 5 0,10 0-6 16,-5 0-2-16,-5 0 5 0,7 0 0 0,-7 0-3 16,0 0-5-16,0 0-3 0,0 0-1 0,0 0-4 15,0 0-15-15,-9 8-16 0,3-6 0 0,1 0-9 16,0 0-16-16,-2-2-6 0,2 3-17 0,-2-2-18 15,2 1-95-15,-4-2-221 0,9 0 99 0</inkml:trace>
  <inkml:trace contextRef="#ctx0" brushRef="#br0" timeOffset="164035.85">22705 11700 30 0,'-4'2'94'0,"4"-2"5"15,0 0-12-15,-1 3-1 0,1-3-1 0,0 0-10 0,0 0 0 16,0 0 5-16,0 0-14 0,-4 3 4 15,4-3 2-15,0 0-3 0,0 0-9 0,0 0 1 0,0 0-8 16,0 0-3-16,0 0-2 0,0 0 2 0,0 0-5 16,0 0-6-16,0 0 5 0,-7 0-6 0,7 0-2 15,0 0 2-15,0 0 0 0,0 0-6 0,0 0-5 0,0 0 3 16,0 0-5-16,0 0-5 0,0 0-1 16,18 0-3-16,-11 0-1 0,3 2 1 0,3 0-5 0,0-1 2 15,-2 0-1-15,6 0 2 0,4 1-8 16,-4 0 4-16,3 1-2 0,-6 0 1 0,5-1-6 0,-5 0 4 15,-1 0-2-15,-1 1-5 0,1-2 2 0,-2 1 3 16,-1 0-4-16,-3-1 4 0,1 1-4 0,0-1-3 16,-2 0 4-16,-2 1 1 0,-4-2-3 0,6 2-3 15,-6-2 6-15,4 0-6 0,0 3 3 0,-4-3-1 16,0 0-1-16,5 0 4 0,-5 0-2 0,0 0 2 16,0 0 0-16,5 3 1 0,-5-3 0 0,0 0-7 15,0 0 7-15,0 0 1 0,9 0-3 0,-9 0-8 16,7 0 3-16,-7 0-9 0,5 1-13 0,-5-1-10 15,0 0-28-15,0 0-33 0,10-1-11 0,-10 1-152 0,0 0-282 16,1-6 126-16</inkml:trace>
  <inkml:trace contextRef="#ctx0" brushRef="#br0" timeOffset="166743.84">23969 11078 84 0,'3'-3'91'0,"0"-1"1"0,0 0-8 16,0-1-2-16,-2 2-3 0,1-4-10 0,0 2-3 16,0 1 0-16,0-2-8 0,-2-1-4 0,1 4-7 0,-1-5 0 15,0 1-2-15,0 1-7 0,0-1-7 0,-1 0 8 16,-1 0-15-16,2-3 4 0,-5 0-1 16,3 0-10-16,-2 1 5 0,0-3-12 0,-1 1 9 0,-3 0 1 15,0-4-1-15,-1 0 0 0,1 7-8 16,-1-6 7-16,-2 0-9 0,-1 0-1 0,0 1 7 0,2-1-3 15,-3 2-8-15,0-2 2 0,-2-1 0 0,2 3 3 16,-1 1-3-16,0-1 1 0,-2 0 2 0,0 2-2 16,0-2-6-16,0 2 3 0,-3 1 2 0,1-2-6 15,-1 3 3-15,0-1 0 0,1 1 3 0,-4-1-5 16,3 2-2-16,-8-3 8 0,7 1-7 0,-6 0-1 16,5 0-2-16,-3 0 7 0,-2-2-7 0,4 4 2 15,-5-4 1-15,9 4 2 0,-4-1 0 0,3 0-14 16,1 1 11-16,-1 0 2 0,1 0 2 0,3 0-4 15,-3-1 6-15,0 3-1 0,3-2-4 0,-2 1-3 0,-2-2 2 16,1 3-1-16,2 0 0 0,2 0-7 16,2 0 5-16,-1 0 5 0,-1 1-1 0,3-2 2 0,-3 4 0 15,2-3 3-15,2 1-3 0,-3-1 0 0,0 2 0 16,1 0 1-16,-1-1-1 0,-4-1-2 0,3 2 7 16,-4-1-6-16,0 2-1 0,-1-3 0 0,-2 2-1 15,0 0 0-15,-1-1 2 0,1 2 3 0,-7-4-10 16,7 4 1-16,-1-2 6 0,-6 1-3 0,0-1-1 15,6 0 7-15,3 0-14 0,-4 2 10 0,2-1-2 0,0 2 4 16,1 0 2-16,-2-2-4 0,1 2 1 16,2 1 3-16,0-3-3 0,0 3 0 0,-2 0 3 0,4 0-3 15,-3 0-2-15,1 3 2 0,1-2-6 0,-1 2 6 16,3-1-3-16,-1 1 7 0,-2-2-2 16,2 2-3-16,-1 1 9 0,-1 0-11 0,6-2 5 0,-3 1 1 15,2-1 0-15,1 1 1 0,-1 1-4 16,1-1-1-16,-1 1 4 0,1-1-4 0,-1 1 0 15,0 2 1-15,0-2 4 0,1 1-3 0,3 0 0 0,-4 0 0 16,-3 1-1-16,3 0 1 0,2 2 4 0,-1-4-7 16,1 3 4-16,1 0 0 0,-5-1-2 0,5 2 5 0,-2-1 0 15,2-1 2-15,-2 1-6 0,3-1 3 16,-6 2 2-16,5 0-1 0,-1-3-2 0,2 2 2 16,-4 1-1-16,2-3-2 0,1 1 2 0,0 3-2 0,0-6-1 15,-1 3 6-15,1 1-5 0,0-3 0 16,3 4 1-16,-2-1 2 0,1 1-2 0,-1-1 4 15,0-2-4-15,2 3 4 0,-2-1 1 0,1 0-3 0,0 2 1 16,0 1-4-16,1-3 3 0,-1 3-2 0,4-3-1 16,-4 5 0-16,4 0-1 0,-4 2 7 0,3-3-4 15,-2 1 1-15,2-3-5 0,-1 3 4 0,1-1 0 16,-2 1 2-16,1-3-8 0,1 1 1 0,1 1 6 16,0-1 0-16,0 2-6 0,-1-2 9 0,3 1-13 15,1 2 15-15,-1-2-5 0,1 3 0 0,-2-1 3 16,4-3-3-16,-2 3 1 0,1 1 1 0,-1-2 1 15,0 3-2-15,1-1 1 0,0-2-1 0,1 0-3 0,0 0 6 16,-2 0-5-16,2 0-1 0,-1 1 2 16,1-3-2-16,0 2-4 0,0 0 4 0,1-2 2 0,2 0-1 15,-2-1-2-15,1 3 2 0,-2-4 0 0,2 2 0 16,-1-1-3-16,1 0 1 0,0 0-9 0,0 1 7 16,-1-2 2-16,0 2 2 0,2-3-3 0,-2 0-2 15,0 3-1-15,2-1 2 0,0-2 4 0,-1-2 0 16,0 3-3-16,0 0 3 0,0-2-2 0,1 4-3 15,1-4-13-15,-2 1 20 0,5 2-2 0,0-1-3 16,0-2 2-16,0 2-1 0,2 0 5 0,0-1-5 16,-2 2-1-16,2-2 5 0,2 1-6 0,-2-1 3 0,0 0-3 15,1 0 3-15,0 1-2 0,-2-3-3 0,0 1 2 16,2 0 2-16,-2 0 2 0,-1 0-2 16,0-1 0-16,3 0 1 0,-3 0-5 0,0-1 1 0,2 1 2 15,-3-1-2-15,2 0 0 0,0 2 0 16,1-1 1-16,-1-1 2 0,1 1-3 0,0-1-1 0,0 1 1 15,0 0-1-15,0 0 5 0,1 1-1 0,-1 1-3 16,3-2 0-16,-2 1 2 0,-2 0-3 0,1-1 2 16,0 1 2-16,-2 0-3 0,5-1 3 0,-4 0 0 15,0 2-3-15,1-3 2 0,0 2-4 0,-2-1 6 0,2 0-2 16,-2-3-4-16,2 2 5 0,3 0-2 16,-3 0-1-16,0 1 0 0,3-1 1 0,-1-1 4 0,-2 2-5 15,3-1-2-15,-3 1-5 0,4-2 10 16,0 0-3-16,-3 2 0 0,-1 0 3 0,4 0 0 15,-3-1 0-15,4 1-3 0,-2-2 1 0,-1 2-1 0,2-2-4 16,0 4 5-16,3-1 2 0,-4-1-2 0,2 0-2 16,2-1 2-16,2 1 0 0,-4 2 0 0,0-3-4 15,3 1 5-15,1 1-2 0,-4 1 2 0,1-4-2 16,2 2 0-16,-3 0 1 0,3-1-2 0,0 1 4 16,1-2-3-16,-2 2-3 0,1-1 3 0,3-1-2 15,-4 1 6-15,1-2-6 0,1 1 4 0,1 0-1 16,-1 0 0-16,1-2-3 0,-3 2 2 0,4 0-1 15,0 1 3-15,-2-4-3 0,0 3 3 0,0-1 0 0,0 0-2 16,0 1 0-16,-5-1-3 0,-1 0 2 16,0 1 4-16,6-3-11 0,-6 1 6 0,-1 0 1 15,0-1 3-15,-2 0-2 0,-2 0 1 0,3 0-1 0,1 0 0 16,-2 0 1-16,-2 0-2 0,1 0 2 0,1 0-1 16,3-1-2-16,-4 1 5 0,-1-1-5 0,2 1 2 15,0-2 3-15,3 2-6 0,-2-1 3 0,0 1 1 16,0 0 1-16,1 0-4 0,0-2 4 0,1 2-2 15,-5 0-2-15,4-2 5 0,0 2 1 0,-2-2-7 0,1 1 1 16,0 0 5-16,-3 0-2 0,3 0 1 16,-2 0-2-16,-1-1-1 0,2 1-1 0,-1-2 3 15,0 2-4-15,-1 0 3 0,1-3 1 0,1 2-1 0,0-1-2 16,0 0-1-16,1 0 3 0,0-1 3 16,-1 0-11-16,1 1 11 0,1 0-3 0,-2-1 1 0,-2 0 1 15,3 3-2-15,1-5 6 0,-1 4-8 16,1-2 3-16,-2 1-4 0,0 1 7 0,3-1-7 0,-3-1-1 15,2 0 7-15,2 0-3 0,-4 0 3 0,0 2 2 16,2-1-4-16,-2-1 1 0,2 0 0 0,0-1-2 16,-2 1-1-16,0-3 1 0,2 2 0 0,-2 0 2 15,2-1 0-15,0-1 3 0,-2 3 0 0,0-3-3 0,2 2 1 16,0-2-1-16,0-1 0 0,1 3-5 16,-1 0 7-16,0-2-2 0,1-1 0 0,-3 0 0 15,4 3-1-15,-4-3 0 0,0 3-3 0,-1-4 2 16,2-1-3-16,-1 3 5 0,-3-2-3 0,1 1 2 15,-1 0 0-15,0 1 2 0,1-3-2 0,-2 2 1 0,0 1-2 16,2-1 3-16,0-1 1 0,-1 1-2 0,1 0-1 16,-2 1-2-16,1-2-2 0,-1 3 7 0,-1-3 0 15,-1 2-2-15,2-2-1 0,-1 0 2 0,-2 1 0 16,3-3-4-16,-2 2-1 0,-2 1-3 0,2 1 10 16,-1-3-1-16,0 3 0 0,0-2 2 0,3 1-4 15,-3 0-1-15,0 3 3 0,-1-2-1 0,3 1 2 16,-1-1 1-16,-1 2 0 0,-1-1-3 0,2-1 1 15,-2 3 0-15,2-1 0 0,-2 1-10 0,-1-3 7 0,1 3 4 16,2-1 0-16,-2 2-3 0,2-3-1 16,-2 3 1-16,1-1 1 0,0 0-5 0,-2-2 0 15,1 3 3-15,-1-1 0 0,3 0 5 0,-3 0-2 0,2-1-1 16,-2-1-10-16,3 1 7 0,-3 0 3 0,0-1-1 16,-3 1 0-16,3-1 0 0,-2-1 0 0,-2 1 0 15,2-5 0-15,-1 3-4 0,-1-2 8 0,0-2-7 16,-1 2 3-16,-1 0-4 0,-2-1 3 0,2-4-1 15,-1 3 1-15,2 2 0 0,-2-2-1 0,-1 2 2 0,3 0-1 16,1-1 0-16,0 1-1 0,-1-1 2 16,-1 2-2-16,3-3 1 0,2 5-1 0,-2-3 1 15,2 1 1-15,0-4-1 0,1 6-3 0,-2-2 9 0,2 3 1 16,-1 1-2-16,0-4 1 0,-1 4-3 16,1-2-2-16,1 0 2 0,0 0 0 0,0 2 0 15,-1-5-3-15,0 4-4 0,-1-5 6 0,1 6-1 16,0-4 3-16,-2 0-1 0,1 1-5 0,-3-1 2 0,1-2 5 15,0 2-6-15,-3 0 2 0,5 0-11 0,-2-2 6 16,-3 3 8-16,0-2-4 0,1 2-1 0,-2-1 4 16,-1 2-5-16,0 0 2 0,0-1-2 0,0 4 2 15,3 0 1-15,-2-1-1 0,3 0-3 0,-3 1 3 16,-2 0 0-16,1-1 0 0,2 3-2 0,0 0 0 16,-2-1 2-16,-2 1-1 0,4-1-1 0,-1-1 2 15,1 4-1-15,1-3-1 0,-2-1 2 0,-2 2-2 16,5-2-1-16,-3 0 2 0,-1 3-1 0,1-1 2 15,2-2-2-15,0 2-1 0,-1-1 4 0,1 0-1 16,-2 1-2-16,3 1 2 0,-3-3 0 0,6 1 0 0,-5 1-4 16,1 0 6-16,5-1-3 0,-3 1 0 0,4 2 3 15,-8-2-3-15,8 2 0 0,-4-3-1 0,4 3-4 16,-3-1-13-16,3 1-18 0,0 0-11 0,0 0-16 16,-12 1-7-16,12-1-19 0,-4 2-16 0,4-2-23 15,-7 3-150-15,7-3-302 0,-6 2 134 0</inkml:trace>
  <inkml:trace contextRef="#ctx0" brushRef="#br0" timeOffset="182177.84">13386 13145 56 0,'0'0'75'16,"0"0"-1"-16,0 0-5 0,0 0-11 0,0 0-5 15,0 0-9-15,0 0-2 0,0 0-8 0,0 0 5 0,0 0-11 16,0 0-4-16,0 0-2 0,0 0 1 16,0 0-3-16,0 0 3 0,0 0-8 0,0 0-2 15,0 0 1-15,0 0 6 0,0 0-3 0,0 0 2 0,0 0 1 16,0 0-4-16,0 0 7 0,0 0 0 0,0 0 4 16,0 0 0-16,0 0 2 0,0 0-3 15,0 0 0-15,19 3-4 0,-19-3-10 0,8 0 6 0,-8 0-4 16,6 0 3-16,-6 0-5 0,8 0 3 0,1 0-7 15,-9 0 5-15,10 4 0 0,-5-2-3 0,2-2 3 16,-7 0-5-16,10 1-2 0,-5 0-13 0,0-1 16 16,2 1-1-16,-7-1-6 0,11 2 4 0,-6-2 4 15,1-2-15-15,-6 2 14 0,16 0-1 0,-7 2-1 16,1-2 2-16,0 0 0 0,4 0 1 0,-5-2-1 16,5 2-4-16,2-1-9 0,4 1 5 0,-5-1 5 0,6 2 5 15,-1-1-7-15,-1 1-2 0,3-1 6 0,-2 0-8 16,9 0 6-16,-7 2 5 0,-1-2-13 15,7 0 3-15,-6 2 1 0,-3-2 2 0,2 1 2 0,-1 1-1 16,-1-2-4-16,-1-2 0 0,2 2-3 0,-4 0 6 16,-1 0-3-16,3-1 3 0,-4-1-15 0,2 2 12 15,4 0 0-15,-7 0 5 0,3 0-5 0,1-2-2 16,2 2 3-16,-1-1 0 0,-5 0-2 0,5-2-2 16,0 1 1-16,-5 2 1 0,8 0 5 0,-2-2-8 15,3 2 4-15,-3 0-2 0,0-1 3 0,4-1-5 16,-1 2 8-16,0 0-3 0,5-1 4 0,3 1-5 15,-11 0 4-15,3 0-8 0,5 0 8 0,-4 0-8 16,-1 3 4-16,-2-3-3 0,8 0 2 0,0 0 1 16,-6 1-5-16,-2-1 7 0,1 2-4 0,-1 0-1 0,2 1 3 15,-4-2 3-15,1 0 1 0,1-1-9 0,0-1 6 16,-1 2-3-16,-1-1 6 0,1-1-9 0,0 1 6 16,-3-1 1-16,0 0 0 0,1-1-6 0,2 0 7 15,-5 0-10-15,5 4 6 0,0-4 0 0,-1 2-1 16,-4 0 0-16,0 0 0 0,2 0 4 0,-4 0-1 15,2 2 1-15,-1 0-5 0,0 0 4 0,1-1-5 16,0-1 6-16,0 1-2 0,-1 2 0 0,1-1 2 16,-6-1-1-16,8-1-3 0,2 2 3 0,-5-1 0 0,5 1 2 15,2-2-1-15,2 4-10 0,-3-2 3 0,4 1 5 16,-1-3-1-16,6 2 1 0,0-2-3 16,0 1 2-16,0 2 0 0,2-2 1 0,-3 0-5 0,-1 2 6 15,-4-1 2-15,0-1-5 0,0 2-2 0,-1-3 1 16,-3 0 0-16,0 3 8 0,0-5-5 0,-5 4-6 15,5-2 1-15,-2 3 5 0,2-2 2 0,0-1-1 16,1 1-4-16,-2 1 4 0,-2 0-13 0,4-2 11 16,-2 3 1-16,3-3 1 0,-3 0 1 0,2 2-1 15,2-2-2-15,0 0 6 0,1 1-17 0,1 0 14 16,5 2-2-16,-5-3 1 0,-2 1-2 0,2 0-3 16,3 2 4-16,-3-2 0 0,-2-1-3 0,8 1-3 0,-7 2 7 15,0-1 1-15,6 0 0 0,-8-1 1 16,2 2-4-16,0-3-1 0,-2 1-5 0,1-1 7 0,0 3 4 15,2-3-8-15,-2 2 5 0,-1-2-5 0,-2 3 1 16,3-3 6-16,-5 1-7 0,2 1-7 0,1 0 13 16,0 0-5-16,-2 0 4 0,2 1-4 0,0 1 4 15,2-3-4-15,-2 1 2 0,-1 1 1 0,1-1 1 16,0 0-2-16,-2 2 0 0,1 0-1 0,-2-3 0 16,3 2 2-16,2-3 3 0,-2 3-2 0,-1-2-4 0,1 0 1 15,-1 2 6-15,1-2-4 0,2 0-2 16,-2 1 0-16,0 0 3 0,-1-1-2 0,2 1 3 0,3-1 0 15,-3 3-7-15,-1-1 2 0,2-2 2 16,0 0-6-16,2 1-8 0,-4 0 10 0,2-1-1 16,0-1 6-16,0 3-6 0,-2-2 6 0,1 0-7 0,1 1 4 15,-2-2-2-15,-3 2 0 0,1-1-2 0,2 0 2 16,0-1-1-16,-5 1 4 0,4-2 3 0,-4 1-3 16,4 0-4-16,0 0 2 0,3 0 0 0,-2 0 3 15,-3 0-4-15,6 0-6 0,1-1 5 0,-5 1 5 16,4 0-1-16,-1 0 5 0,-1 0-3 0,1 0-3 15,2 0 5-15,-5 1-3 0,4-2-3 0,-3 2 5 16,-1 0-5-16,4-1 9 0,-4 0-5 0,-4-1-8 0,3 1 4 16,-4 0-1-16,5 0 1 0,-5 0 2 0,1-1-6 15,-2 1 5-15,-1-1 4 0,0-1-2 0,1 0-3 16,-2 1-13-16,3 0 19 0,-4 0-9 0,0-1 3 16,4 2 3-16,-7 0 0 0,7 0 0 0,-3-1-4 15,-2 1 1-15,-2-2-1 0,6 2-3 0,-5 0 5 16,4-2-1-16,-3 2 3 0,3 0-3 0,-5 0 3 15,2 0 0-15,-1 2 6 0,-7-2-5 0,9 0 3 16,-3 0-1-16,-6 0-5 0,7 0 5 0,-7 0-1 16,0 0 1-16,0 0 3 0,9 0-9 0,-9 0 0 15,1-4 3-15,-1 4 3 0,0 0-2 0,0-5 1 16,0 5 6-16,2-3-12 0,-2 3 2 0,0 0 2 0,0 0-4 16,-3-5-1-16,3 5 5 0,-3-4-5 0,3 4 6 15,-2-5 0-15,2 5 0 0,-4-3 4 0,0 0-1 16,4 3-9-16,-3-5 3 0,1 1 10 0,0 0-1 15,-1 1 0-15,1 0-3 0,-1-1 2 0,2-1-11 16,-1-1 6-16,1 2 3 0,-4-1 2 0,4 3-4 16,0-3 1-16,-1 0-3 0,1 1-1 0,0 1 8 15,-2-2-7-15,3 5 4 0,-2-6 2 0,2 6 1 0,-2-4-4 16,2 4-1-16,0 0 0 0,-1-4 1 16,1 4-5-16,0 0-3 0,0 0-1 0,0 0 9 15,0 0-3-15,0 0 3 0,0 0-2 0,0 0 0 0,-3 14-3 16,3-11-1-16,0 2 5 0,-1-1 1 0,1 2-5 15,-1 0-2-15,0 2 7 0,-1-1-5 0,1 2 7 16,-2-1-13-16,2-1 10 0,-2 0-1 0,1-2 3 16,1 3-1-16,-2-4-3 0,3 3 4 0,-1-2-3 15,0-2-6-15,0 0 9 0,1-3 0 0,0 6 0 16,0-6 6-16,-2 3 9 0,2-3 1 0,0 0-4 16,0 0 5-16,0 0-14 0,0 0 5 0,0 0 3 0,14-9-8 15,-11 6 0-15,2-2 3 0,-3 0-2 16,4 0 3-16,-4 0-3 0,1-2-3 0,-1 2 3 15,2 0-2-15,0 1-4 0,-2-1 6 0,0 0-6 0,0 4-16 16,-2 1-16-16,3-6-26 0,-3 6-22 0,0 0-145 16,0 0-243-16,0 0 108 0</inkml:trace>
  <inkml:trace contextRef="#ctx0" brushRef="#br0" timeOffset="183547.88">13427 13127 59 0,'0'0'109'0,"0"0"-9"15,0 0-11-15,0 0-10 0,0 0-6 0,0 0-8 16,0 0-18-16,-12 10 4 0,11-5-5 0,0 1-2 15,-3 2-8-15,0 0-5 0,-1 1 0 0,0 0 1 16,2 0-7-16,2-1-2 0,-3-2-6 0,3 2 2 16,-2-1-1-16,2-2-4 0,1-1-4 0,0 1 4 15,-2-2-2-15,2 2 5 0,-2-1 6 0,2-4-1 0,-1 4 10 16,1-4 9-16,-4 4-10 0,4-4 0 0,0 0-5 16,0 0 5-16,0 0-11 0,0 0 1 0,0 0 0 15,-9-8-6-15,9 8 0 0,-3-4 2 0,1-1-3 16,2 2-4-16,-2-1 2 0,2 4 1 0,-2-8-6 15,0 7-5-15,1-3 5 0,1 4-1 0,-4-5-1 16,1 1 3-16,2 1-4 0,1 3-1 0,-9-1 1 16,9 1-5-16,-9-3 6 0,5 2-5 0,-1 0 3 15,5 1-5-15,-10 0 10 0,10 0-7 0,0 0 0 0,-10 0 1 16,10 0 1-16,0 0-10 0,-7 0-2 0,7 0 6 16,0 0 0-16,0 0 3 0,0 0-3 0,0 0 6 15,0 0-8-15,0 0 8 0,0 0-1 0,0 0-2 16,0 0 7-16,0 0-6 0,0 0-2 0,24 0-5 15,-24 0-12-15,8 0-12 0,-8 0-15 0,8 1-18 16,-8-1-24-16,5 3-123 0,-5-3-227 0,5 1 100 16</inkml:trace>
  <inkml:trace contextRef="#ctx0" brushRef="#br0" timeOffset="185783.84">13332 13208 34 0,'0'0'83'0,"0"0"-7"16,0 0-2-16,0 0-17 0,0 0-1 0,0 0-2 15,0 0-4-15,0 0-5 0,0 0-3 0,0 0-5 0,0 0-6 16,0 0 0-16,0 0-11 0,0 0-4 16,0 0 10-16,0 0-3 0,0 0-4 0,0 0 3 0,4 3-1 15,-4-3-5-15,14 1-17 0,-10-1 4 0,5 1 14 16,1-1-3-16,3 0 2 0,0-1-6 0,6 0-1 16,1 1 2-16,11-1-16 0,0-1 24 0,-1-1-12 15,4 3 0-15,0-1 1 0,6-2-9 0,12 0 0 16,2-1-2-16,-2 1-14 0,3-1 5 0,3 0-12 15,-2 0-16-15,0 3-40 0,-5-1-49 0,2-1-139 16,-14 3 62-16</inkml:trace>
  <inkml:trace contextRef="#ctx0" brushRef="#br0" timeOffset="186615.84">14107 13735 22 0,'0'0'76'0,"5"-5"2"0,-5 5 3 15,4-1 9-15,-4 1-2 0,1-4-1 0,-1 4-4 16,0-4-11-16,0 4 4 0,0-7-6 0,0 7-1 15,0-6-3-15,0 6 6 0,0-4 2 0,0 4-5 16,-1-4-1-16,1 4-7 0,-3-4-9 0,3 4-1 16,0 0-12-16,0 0-4 0,0 0 0 0,0 0-6 15,0 0-1-15,0 0-5 0,0 0-4 0,0 16-2 16,3-10-2-16,-2 5-1 0,2-5 0 0,-1 6 1 16,-2 0-6-16,0-2 1 0,3 4-3 0,-6 1-2 15,3 0-3-15,3 1 3 0,-6 0 3 0,6 0-1 16,-3-1 3-16,-3-2 4 0,3 3-3 0,-1 1 6 0,1-1-5 15,-1-2 4-15,-2 2 1 0,-1-4-7 16,3 0 2-16,-2 0-3 0,2 0 4 0,0 0-4 16,1-2 0-16,-3 2-3 0,6-3 5 0,-2 0-2 0,-1-2-5 15,1 2 5-15,-1-3-3 0,0 0-1 0,0 0-13 16,0-3-5-16,3 2-13 0,-2-3-8 0,-1-2-17 16,0 6-10-16,0-6-30 0,0 0-45 0,0 0-119 15,4-13-277-15,-1 6 122 0</inkml:trace>
  <inkml:trace contextRef="#ctx0" brushRef="#br0" timeOffset="187139.86">14355 13546 121 0,'0'-4'118'16,"0"4"-3"-16,-3-5-7 0,3 5-12 0,-4-4-7 0,4 4-6 15,-6-4-9-15,2 2-2 0,4 2-8 0,-4-4-10 16,-1 3-4-16,5 1 2 0,-9-1-4 0,9 1-4 15,-14 2-2-15,8 2-5 0,-2-2-4 0,0 2-10 16,0 0 8-16,-2 1-4 0,4 2-3 0,-3-2-6 16,5 3 2-16,-1-4 0 0,1 6-9 0,4-6 1 15,-1 4 2-15,1 1-2 0,1-5-4 0,3 4 3 16,3 0-2-16,0-2 1 0,0 0-2 0,3 1 2 16,0-2-1-16,-1 2-1 0,1 0-7 0,3-1 1 15,-4 0 3-15,0 0-2 0,-1 0 0 0,0 2-2 16,-2-3 3-16,0 2-6 0,-1-2 4 0,-2-3-4 15,-1 4 0-15,1-2 2 0,-3 1 5 0,0 0-4 0,-4-1-1 16,2 1-1-16,-2 0 4 0,-2 2-4 16,0-4 2-16,2-1 1 0,-2 5 4 0,1-5-6 0,-3 3 6 15,3-4-5-15,1 0 4 0,0 2-1 0,-2-2-1 16,1 3-2-16,5-4 0 0,-8 0 2 0,8 0-8 16,-8 3 0-16,8-3-9 0,-2 0-9 0,-2 4-9 15,4-4-3-15,-5 3-11 0,5-3-11 0,-2 4-14 16,2-4-15-16,0 0-125 0,0 0-230 0,-3 1 102 0</inkml:trace>
  <inkml:trace contextRef="#ctx0" brushRef="#br0" timeOffset="187460.84">14460 13433 25 0,'0'0'121'16,"0"0"-16"-16,0 0-5 0,0 0-13 0,0 0-5 16,8 14 3-16,-6-9-3 0,4 4-10 0,-3 1 2 0,3 0 8 15,-1 2-9-15,-1 0-6 0,2 4 2 0,-2 0-2 16,1 1-5-16,-1-3-3 0,-3-2-7 15,2 8 0-15,1-6-12 0,-3 1 1 0,-1 2-4 0,-1-2-2 16,-2 2-5-16,2-1-3 0,-2-5-6 0,2 5 2 16,1-4-21-16,-1 2-11 0,-2-2-17 0,3-3-11 15,-1-1-19-15,1 1-21 0,-3-3-23 0,2 1-129 16,1-4-246-16,0-3 109 0</inkml:trace>
  <inkml:trace contextRef="#ctx0" brushRef="#br0" timeOffset="187643.85">14438 13612 81 0,'5'-1'127'0,"2"-1"-12"0,3-1-18 0,3-1-6 16,0 3-7-16,5 0-10 0,-4-2-8 0,4 1-7 16,0 0-5-16,-4 1-1 0,3-2-9 0,-3 3-8 15,-4-1-18-15,3 0-10 0,-2-1-18 0,-2 2-10 16,0 0-17-16,-3 0-20 0,0-1-91 0,-6 1-159 15,9-1 71-15</inkml:trace>
  <inkml:trace contextRef="#ctx0" brushRef="#br0" timeOffset="188081.84">14996 13711 162 0,'-2'-6'154'15,"-5"2"-12"-15,3-1-12 0,-2 3-17 0,1-2-9 0,-3 1-3 16,4 3-5-16,-1-3-18 0,5 3-4 0,-14 3-4 16,6 0-8-16,2 2-5 0,-4 1-3 0,2 1-7 15,-3 1 4-15,4-1-4 0,-5 7-6 0,4-1-5 16,0 1 3-16,-3 3 3 0,3 1-1 0,0-1 3 16,0 1-5-16,1-1 3 0,-1 3-8 0,3-4 2 15,0 3-3-15,1 1 1 0,1-2 0 0,0-2-4 16,2 1-2-16,1-2-19 0,0-1-3 0,1-2 4 15,2-1-5-15,-2-2 5 0,5 0-3 0,1-1-1 0,2-1 1 16,2-2 3-16,0-3-4 0,4 1-4 16,4-2-13-16,2-1-17 0,0-2-22 0,-1-1-18 15,2-1-19-15,5-5-37 0,-9 4-24 0,2-5-129 0,-6 0-298 16,3 1 132-16</inkml:trace>
  <inkml:trace contextRef="#ctx0" brushRef="#br0" timeOffset="188418.84">15129 13568 62 0,'0'0'85'0,"0"0"-2"0,0 0-2 15,-2 12 5-15,2-5 8 0,2 1 5 0,-2 1-8 16,-2 3 5-16,0-1-7 0,0 3-7 0,2 0 8 16,-3 3-8-16,1 0-6 0,0-2-7 0,-2 3 0 15,3 4-4-15,1-2-7 0,0 2-1 0,0 0-6 16,-3-3-3-16,3-1-6 0,0 0-4 0,3 2-6 16,-2-1 2-16,1 0-3 0,0-4-4 0,2 4-2 15,1-3-4-15,-1 0-2 0,-3-6-3 0,4 1 1 16,-1-1-1-16,0 2-5 0,1-4-13 0,3 1-22 15,-7-4-20-15,3 0-19 0,1 2-29 0,-1-5-22 0,0-1-32 16,-2 1-98-16,-2-2-262 0,0 0 116 0</inkml:trace>
  <inkml:trace contextRef="#ctx0" brushRef="#br0" timeOffset="189079.85">15432 13862 81 0,'-4'-7'144'0,"0"2"-10"0,2-1 2 0,-5 1-6 0,5-1-13 15,-6 1-12-15,3 0-3 0,-3 2-19 0,3 0-3 16,0 1-13-16,0 2-4 0,-8 1-1 0,8 0-6 15,-7 4 0-15,2 0-11 0,1 2-4 0,-5 4-1 16,7-2-1-16,-4 3 0 0,4 0 0 0,-1-2-3 16,2 2-5-16,1-1 0 0,-1 4-7 0,3-5-1 15,-1 4-2-15,0-3-2 0,3-1 1 0,-2-1-4 16,3-2-1-16,0 0 2 0,2-1-3 0,-2 0 4 16,2-1-6-16,0-2 3 0,1-1-4 0,1 3 3 0,0-5-3 15,2 0-7-15,1 0-8 0,0-3 1 16,-2 1-13-16,2-1 1 0,0-1-3 0,-3 1-1 15,1-2-2-15,0 3 1 0,0-1 7 0,-1-1-3 0,0 2 5 16,0 1-1-16,1-1-2 0,0-1 4 16,-5 3-1-16,7-5 0 0,-4 3 1 0,1 0 3 15,4-1-5-15,-4 2 4 0,2 0-1 0,-6 1 4 0,8-5-1 16,-6 2 5-16,5 1-5 0,-3 0 3 0,-2-1-1 16,2 0-1-16,1-1-2 0,-2 0 3 0,-1 1 4 15,-2-3-1-15,4 0-2 0,-4 3 0 0,0-4 0 16,3 2 0-16,-3 0-1 0,-3 0 5 0,3 1-1 15,0 0-2-15,0 4 0 0,0-8 0 0,0 8 0 0,0-5-2 16,0 5-3-16,0 0 2 0,0 0-1 16,0 0 4-16,0 0 0 0,0 0-4 0,0 0 2 0,0 0 1 15,3 14 3-15,-3-11 0 0,0 2 0 0,1 1-1 16,-1 0 8-16,0-1-2 0,1 2 3 0,-1 0-1 16,3 3 6-16,-2-1-3 0,4-1 3 0,-3 0 1 15,1-1 0-15,0-1-2 0,-2 2-2 0,3-1-1 16,0 0 1-16,-3-1-1 0,3-2 0 0,-2 1 0 15,2 0 2-15,0-1-3 0,2-1 3 0,1-1-1 16,-2-2-3-16,3 2-1 0,0-4-15 0,-1 0-13 16,1-1-19-16,1-1-15 0,2-1-9 0,-1-2-28 15,1 0-14-15,1-4-20 0,1-1-96 0,-2-2-243 16,1 2 108-16</inkml:trace>
  <inkml:trace contextRef="#ctx0" brushRef="#br0" timeOffset="189401.85">15718 13783 42 0,'0'0'136'0,"-6"-4"-8"0,-1 4-10 0,7 0-5 15,-10 0-8-15,10 0-1 0,-12 0-5 0,5 2-6 16,-2 1-4-16,4-2-9 0,-4 3-4 0,0-2-5 16,3 5-2-16,-2 0-3 0,0-2-7 0,2 2-4 15,2 1-3-15,0 1-5 0,4-1-5 0,0 4-5 16,3-4-1-16,1 2-2 0,2 1-7 0,2 2 2 15,2-3-5-15,4 1-1 0,-3 1-2 0,2 0-4 0,1 2-3 16,-2-4-3-16,-1-3-7 0,-1 1-1 16,0-1-4-16,-2 0-7 0,-4-1 0 0,1-2-2 15,-1 0 1-15,0 1 4 0,-1-2 0 0,-1 2-1 0,-2-4 1 16,0-1 2-16,-8 6 6 0,5-4 0 0,-3 1 3 16,1-3-2-16,-2 1 3 0,0 0-2 0,1-1 0 15,6 0 0-15,-8 0-1 0,8 0-13 0,-7 2-18 16,7-2-27-16,0 0-20 0,0 0-21 0,0 0-29 15,0 0-131-15,0 0-274 0,25-4 121 0</inkml:trace>
  <inkml:trace contextRef="#ctx0" brushRef="#br0" timeOffset="189723.85">15954 13813 14 0,'0'0'120'0,"-11"0"-4"16,5 3-9-16,-1-2-8 0,-2 2 2 0,3-1 3 16,0 1-11-16,-1 1-4 0,-1 1-3 0,0 1-10 15,2-1-3-15,3 0-3 0,0 0-8 0,2 2-5 16,-2 2-4-16,6 0-7 0,-2 0-2 0,4 2-2 16,-1 1-4-16,5-2-1 0,2 3-7 0,-2 0 1 15,-1-3-5-15,3 3-2 0,-4-2-5 0,2-2 0 0,0 1-3 16,-3 1-3-16,-1-2-1 0,2 0 2 15,-1-2-3-15,-5-1-5 0,4 1 3 0,-1-3-6 0,-4 1 3 16,0 0 3-16,0-2 3 0,-5-1 1 0,-2 0 0 16,0 0-2-16,-2-1-3 0,-2 2 4 0,0-3-2 15,1 2-4-15,1-1-5 0,2-1-15 0,-1 0-39 16,1 0-34-16,7 0-48 0,-12-1-127 0,8-1-285 16,4 2 126-16</inkml:trace>
  <inkml:trace contextRef="#ctx0" brushRef="#br0" timeOffset="190565.85">16399 13750 143 0,'3'-3'153'0,"-3"3"-15"0,0 0-4 0,7 0-4 16,-7 0-4-16,13 0-7 0,-9 3-14 0,2-1-10 15,5 5 2-15,-1-2-8 0,-1 0-13 0,1 5-6 16,-4 2-5-16,6 2-9 0,-2 1-1 0,-5-5-6 16,3 5-11-16,-4-5 3 0,0 3-4 0,-2-1-3 0,0-3-2 15,-1 2-5-15,-1-2-3 0,0 0 0 0,-1-1-4 16,1-3 1-16,-2 0-5 0,1 0 1 0,-6-2 0 15,1 3-2-15,-4-3-18 0,1-1-10 0,0 1-8 16,-3-3-17-16,1 0-19 0,3-1-27 0,-1-1-25 16,-1-3-47-16,1-2-108 0,0-1-286 0,0-4 127 15</inkml:trace>
  <inkml:trace contextRef="#ctx0" brushRef="#br0" timeOffset="190735.85">16340 13617 163 0,'4'-6'162'0,"1"-1"-16"0,3 3-15 15,2-2-14-15,2 0-16 0,-1 2-9 0,3 3-4 16,4-2-18-16,1 3-19 0,2 3-23 0,-1-2-34 16,2 3-32-16,-1 2-36 0,-2-3-99 0,-2 1-185 15,0 2 83-15</inkml:trace>
  <inkml:trace contextRef="#ctx0" brushRef="#br0" timeOffset="191979.85">16684 13701 88 0,'0'0'142'16,"-4"3"2"-16,4-3-2 0,-1 8-2 0,0-2-7 16,-2-1-10-16,3 2-9 0,-1 0 0 0,-2 6-3 15,6 1-8-15,-3 1-12 0,0 0-4 0,1-1-6 16,2 1-3-16,-2-1-9 0,0-1-6 0,4-2-3 15,-1 0-7-15,-1 0-2 0,-2-2-7 0,4-1-3 0,-5-1-7 16,4 0 1-16,-1-3-1 0,-1 1-2 16,-2-2-1-16,3 0-5 0,2 1-2 0,-5-4-1 0,9-2 0 15,-9 2-4-15,10-8 2 0,-6 4-4 0,1-1-1 16,0-4 0-16,-2 4-6 0,2-6-2 16,-3 5-2-16,2-4-3 0,1 3 4 0,-2 0-1 0,3-1-1 15,-5 4-2-15,3 1-2 0,-3 0 1 0,-1 3-1 16,3-4-3-16,-3 4 0 0,0 0 3 0,0 0-3 15,9 9-1-15,-6-5 6 0,1 0-2 0,0 3 0 16,2 0 0-16,0 0 1 0,0-2-1 16,2 2-2-16,2-1 3 0,-1 1-4 0,-1-5 1 0,3 2-5 15,2 2-2-15,1-4-10 0,-1 0-8 0,0-1-2 16,5-1-9-16,-1 0-8 0,-4 0-3 0,-1-3-1 16,1 0-12-16,-2-2 7 0,-1 0-5 0,1 1 3 0,-2-4 7 15,-2 2 8-15,2-1-1 0,-2 2 5 16,-4 0 6-16,1 1 1 0,0 0 4 0,0-3 10 0,0 5-8 15,-2-1 10-15,2 1-9 0,-4 2 10 0,5-4-6 16,-5 4 9-16,0 0-1 0,8 0 3 0,-8 0 0 16,0 0 3-16,5 4-2 0,-5-4 2 0,5 3 0 15,-5-3 1-15,0 0 4 0,6 2-1 0,-6-2 0 16,0 0 2-16,0 0 8 0,0 0 1 0,0 0-1 16,8-4 2-16,-8 4 2 0,0 0 2 0,0 0-5 15,-1-6-1-15,1 6 2 0,0 0-3 0,-3-7 2 0,3 7 0 16,0 0-2-16,0 0-5 0,-5-4 3 0,5 4-3 15,0 0-1-15,0 0 4 0,-4-3-1 0,4 3-3 16,0 0 2-16,0-3-3 0,0 3 3 0,0 0 0 16,0 0 3-16,0 0 0 0,0 0 1 0,0 0-2 15,0 0-4-15,0 0 4 0,0 0-3 0,0 0-2 16,0 0 6-16,0 0 0 0,0 0 0 0,0 0 0 16,0 0 2-16,0 0-5 0,0 0 4 0,-5 11-2 15,5-11-1-15,0 4 1 0,-1 0 2 0,1 0 2 16,-2 0 1-16,0-2-3 0,2 2 2 0,0-4 0 15,-1 7 3-15,1-3-2 0,-3 1-5 0,3-1 3 0,0 1-4 16,3-2 5-16,-3-3 1 0,0 7-3 0,1-1 0 16,3-5-4-16,2 2 3 0,-2-1-1 0,1 1 0 15,3-1-2-15,1-2 5 0,1 4-3 0,2-4-1 16,-1 0 2-16,2 0-4 0,0-4 3 0,-1 2 1 16,1-2-6-16,0 3 4 0,-3-6-1 0,1 2 0 15,1 0-3-15,-3 0-1 0,0-1 0 0,1 2 3 16,-5 0-2-16,1 2-1 0,0-1 0 0,-1 1 3 15,-3-1-1-15,-2 3-5 0,8-3 3 0,-5 3 0 0,-3 0 0 16,0 0 3-16,2 7 2 0,1-3-3 16,-2 2 5-16,2 4 3 0,-2-4-3 0,2 7-1 0,2-3 3 15,0 6 3-15,0-1-2 0,0 4 1 0,3-4 2 16,-2 3-4-16,3 0 3 0,0 4-1 0,0-2 2 16,0-3-23-16,-3 2 7 0,2-2-3 0,-2 0 4 15,0-1 5-15,-4-1 5 0,0-3 0 0,0-1 5 16,0-2 0-16,-2 1 0 0,2-2 1 0,-4-2-2 15,4 3-2-15,-2-6 2 0,0 1-1 0,0 2 1 16,0-6 2-16,0 5 4 0,0-5 0 0,0 0-1 16,0 0-2-16,0 0-3 0,0 0-1 0,10-17-2 0,-2 7-9 15,-1 3-14-15,3-10-5 0,-1 2-17 0,7-6-14 16,-6 3 1-16,-1 1-5 0,1-1-1 16,-1 1 4-16,0 2 7 0,1 0 6 0,-2 5 7 0,-3-2-1 15,0 3-1-15,-1 1 13 0,0 4 6 0,0-1 0 16,-2 1-1-16,1-1-1 0,-1 4-1 0,-2 1 1 15,0 0 4-15,5-2 3 0,-5 2 3 0,8 7-1 16,-4-4 4-16,-1 1-3 0,3 1 3 0,-1-2 1 16,-1 1 0-16,1-1 1 0,-1 2 1 0,0-4 3 15,2 1 0-15,-1-1 7 0,1-1-1 0,-6 0 0 16,12-3 2-16,-4 2 0 0,-3-4 0 0,0 0-6 16,-1 0 5-16,2-4-6 0,-2 2 3 0,2-1-4 0,-2-2 1 15,-4 0-2-15,1-1 6 0,1 1-6 16,0-2 3-16,-2 4 5 0,-2-4 0 0,0 4 4 0,1 0 7 15,-3 2-2-15,1-1 1 0,-3 2 0 0,0 1 0 16,0 1-5-16,-5-1 0 0,-1 2 1 0,1 2-4 16,-3 1 0-16,4 2-4 0,0 2-4 0,0 0 2 15,1 2 3-15,0 0-9 0,5 3-15 0,-5-3-14 16,5 3-26-16,2-1-22 0,2-2-27 0,0-1-45 16,2 1-130-16,2 0-302 0,4-2 135 0</inkml:trace>
  <inkml:trace contextRef="#ctx0" brushRef="#br0" timeOffset="192677.85">17912 13863 110 0,'0'0'127'0,"0"0"-14"0,0 0-11 16,0 0-11-16,0 0-7 0,0 0-4 0,0 0-13 15,-11 5 2-15,11-5-10 0,-4 4 1 0,4-4-3 0,-4 3-4 16,4-3-7-16,0 0-1 0,-4 5-6 16,4-5-1-16,-1 3-5 0,1-3-5 0,0 0-3 15,0 0 0-15,0 0 0 0,-1 2-7 0,1-2-2 0,0 0 4 16,0 0-3-16,0 0-5 0,0 0-1 0,0 0 2 16,0 0 1-16,2 5-5 0,-2-5 3 15,0 0-4-15,5 6-3 0,-1-5 4 0,-3 2-5 0,-1-3 2 16,7 5 0-16,-5-3-1 0,1 3-5 0,1-3 3 15,2 1 6-15,-1-2-2 0,0 2 1 0,2-1-3 16,4 1 9-16,-2-3-2 0,0 0-2 0,4-4-3 16,-3 3 5-16,0-2-1 0,1 2-2 0,-1-2 3 15,-1-2-3-15,0 0 1 0,-3 1 4 0,-1 1-7 16,3-6 0-16,-3 4 1 0,-1 0 3 0,0-2 4 16,0 2 1-16,-1 1 3 0,-2 0-8 0,3 0 0 0,-1 1-2 15,-3 3-1-15,1-4-4 0,-1 4 0 16,0 0 0-16,0 0-4 0,0 0 2 0,8 10-1 15,-7-5 5-15,0 1-2 0,3-1-3 0,-1 2 2 0,3 1 1 16,-1 1 1-16,0-4 2 0,1 0-2 0,3 2 0 16,1-3-3-16,1-1 0 0,-2 2 7 0,3-5-6 15,-1 1-1-15,3-2 3 0,-2 1 0 0,-2-4 0 16,0 0 1-16,3 2-2 0,-3-2-3 0,0-2 2 16,-1 0-2-16,-1 3 3 0,1-6-5 0,-4 5 3 15,0 0 3-15,0-1-4 0,2 1 1 0,-3-1-6 16,0 3-3-16,2 0 7 0,-6 2-3 0,7-1 0 15,-7 1 2-15,11 3 0 0,-4-1 3 0,0 0-5 16,0 5 6-16,1-2-5 0,2 0-2 0,-5-1 1 16,3-1 4-16,1 2 0 0,1-1 1 0,-5-3 4 15,3 2 4-15,0-2 4 0,-1-1 9 0,2-1 3 0,2-2 7 16,-3 1-3-16,-1 2-4 0,2-8-1 0,-3 4-2 16,4-4 1-16,-3 3-1 0,-1-4-2 0,-1 2-2 15,2-2 0-15,-2-1 0 0,-2-1-3 0,1 4-2 16,-2-3-1-16,-1 3 0 0,-1-4-3 0,0 6 1 15,0-3-2-15,-1 3-8 0,-1-2-29 0,1 5-35 16,-2-1-34-16,3 3-37 0,-5-2-42 0,5 2-135 16,-12 4-334-16,3-2 147 0</inkml:trace>
  <inkml:trace contextRef="#ctx0" brushRef="#br0" timeOffset="195177.84">16366 14690 17 0,'-3'-5'126'0,"0"-1"-11"0,0 2-5 15,-3-2-13-15,-1 3-6 0,1-1 0 0,-1 1-4 16,-3-1-8-16,0 1 3 0,-2 2-6 0,2 2-6 16,-1-2-2-16,-3 5-2 0,0-1-5 0,1 1-6 15,-4 1 4-15,4 2-6 0,-3-2-2 0,6 2-4 16,-1 2-4-16,-1 1-4 0,3 0-3 0,-2-2 0 15,3 2-3-15,1-1-2 0,2 1-4 0,1-1-2 16,3-2-3-16,-2 3-4 0,2-2 3 0,2-2-4 0,-1 2 3 16,4-1-3-16,-1-2 0 0,1-1 0 0,6-1-5 15,3 0 2-15,-2 0-2 0,0-3 3 0,2-3-6 16,5-3 4-16,0-1-4 0,1-2-3 0,-2-3-1 16,1 0-4-16,2-6 1 0,-8 2-4 0,1-1-5 15,-1-3-1-15,-1 1-3 0,4-3-2 0,-6-1 1 16,-3 3-2-16,-2 1-3 0,-3 0 0 0,1 3 2 15,-2-1 3-15,-2 2 6 0,0 2 0 0,-1 0-7 16,1 4 1-16,-2 4 1 0,0-3 4 0,-1 1 4 16,1 3 4-16,-4-3 1 0,3 2 3 0,-1 0 0 15,1 3-2-15,0-1 0 0,-2 1-2 0,4-1 1 0,-1 1-2 16,4 2 2-16,-8 0 7 0,8 0-2 0,-8 5-3 16,2 0 2-16,2-3-2 0,0 3 4 0,3 0-2 15,-3 2 5-15,0 0 0 0,3 5 1 0,0-2 0 16,-2 3-2-16,3-2 2 0,0 5 0 0,0 0 3 15,0 1 0-15,0 0-2 0,0 0-4 0,3 0 0 0,-2-1 3 16,3 1-1-16,0-5 0 0,-2 3-6 16,2 0 4-16,0-2-1 0,2-3 0 0,2 2-2 15,0-2 2-15,-2-2-2 0,5 1 0 0,-2-1 2 0,3-2-5 16,1 0 1-16,2-2-1 0,4-1 3 0,0-1-1 16,-1-2-3-16,-2-3-4 0,3 1-4 15,0-2-3-15,0-2 0 0,-1-1-2 0,-1-2-2 0,-1-1 2 16,1 1 0-16,0-2 4 0,-4 0-2 0,-4 5 0 15,1-3 2-15,-4 3-2 0,0-3 4 0,-2 5 0 16,1 0 1-16,-1-2 7 0,-3 3 6 0,1-1-1 16,0 1 0-16,-2 0 0 0,0 3-3 0,-5-4 2 15,2 1-3-15,3 3 3 0,-9-1-1 0,9 1 1 16,-12 4 4-16,5 0-5 0,1-1 5 0,1 3-6 16,-2-1 4-16,1 4 1 0,2-1 2 0,-1 0-1 15,0 2-2-15,2-2-1 0,2 5 1 0,0-4 0 16,1 3-2-16,1-3 3 0,2 1 0 0,-1 1-1 15,2-1 0-15,-1 1-1 0,2-2-3 0,1 0 0 0,0-1 1 16,3-1 0-16,-1-1 4 0,2-1-8 0,3-2-12 16,-4-1-7-16,3-2-11 0,3 0-11 0,-1-2-10 15,-1 0-10-15,1-4-11 0,-1 2-11 0,3-3-10 16,-3-3-7-16,0-1-5 0,-2 3-1 0,-2-2 7 16,2 3 7-16,-3-3 8 0,-1 1 8 0,-1 2 7 15,-2 0 8-15,1 1 6 0,-1 2 16 0,-2-2 8 16,2 2 3-16,-4 0 11 0,4 1 13 0,-4-2 4 15,0 5 7-15,3-3 14 0,-1 1 1 0,-2 2 2 16,0 0 0-16,0-5-2 0,0 5 7 0,-4-4-3 16,1 1 0-16,3 3 14 0,-7-3 2 0,2 2 4 15,1-1 0-15,-2 1-4 0,6 1-3 0,-12-1 2 16,8-2-1-16,4 3-3 0,-10 0-4 0,10 0-2 0,-6 0-2 16,1 3-8-16,5-3-3 0,-8 3 2 0,5-1-2 15,-1 1 0-15,2 1-2 0,1 1-5 0,1-2 3 16,0 2-3-16,3 1-3 0,-1-1-2 0,4-1 2 15,-1 1-5-15,1 0 3 0,3-1-2 0,1-1-6 16,-3-1 4-16,4 0-4 0,0-1 1 0,-1-1-1 16,-2-3-6-16,3 1 2 0,2-1 0 0,0-2 1 15,1 3-5-15,-1-3 4 0,-3 0 0 0,-1 1 1 16,-1 2 1-16,-3-2-5 0,1 2 3 0,-2 2 1 16,-4 0-2-16,12 2 4 0,-8 2-3 0,1 1-1 15,2 1 0-15,-4 3 6 0,1 1-2 0,-2 0 3 16,1 2 0-16,-1 0 7 0,4 2-4 0,-1 3-1 0,1 0 4 15,0-2-2-15,1 0 1 0,-1 2 0 0,-2-6 4 16,2 1-3-16,-5 0 4 0,2-1-3 0,0-2 1 16,-1 3 2-16,-2-6-1 0,0 3 2 0,-4-2-1 15,0 0 4-15,-2 2-1 0,1-3-1 0,-3-2 2 16,-1 2-4-16,3-3 0 0,-3-1-1 0,3 2-1 16,-1-4 1-16,2 0-1 0,-4 0-1 0,9 0 2 15,-11 0-8-15,7-4 5 0,-1 1 0 0,2-1-4 16,0-1 0-16,0-4 2 0,9-2-3 0,-2-1-1 15,1-6 1-15,6-6-10 0,-4-2-4 0,7-3-8 0,2 1-5 16,0-2 0-16,3 0-3 0,-1 2 7 16,1 3-2-16,4 2 4 0,-5 3 1 0,0 8 5 0,-4 2-7 15,-1 5 4-15,-2 0 2 0,2 4-3 0,1 1 11 16,-3 1-6-16,0 4 0 0,1 2 1 0,-2 1 4 16,1 2-1-16,0 5 1 0,-4 0 0 0,3-1 2 15,-2 2 0-15,-3-2 4 0,0-2-5 0,-1-1 0 16,1 0 2-16,-1 1 0 0,-3-3 6 0,3-1 8 15,-4-1-3-15,1-1 3 0,-1-2 3 0,3 0 9 16,-3 1 13-16,0-5-1 0,0 0-4 0,0 0-1 16,0 0 0-16,0 0-3 0,0 0-3 0,0 0-1 15,-4-16 1-15,4 10-8 0,0 0 2 0,1-2 1 16,2 4 1-16,-2-4 0 0,-1 1-5 0,0 2-1 16,4-1 0-16,-1 0-1 0,2 1-1 0,1 0-5 0,-2 1 3 15,1 0-1-15,-2 0 1 0,-1 3-1 16,5-4 2-16,-1 2-4 0,3-1 1 0,-4-1-2 0,7 2 0 15,0 0-1-15,-1 1-1 0,0 1 2 0,2-3-2 16,-2 2 0-16,2 0 0 0,-1 1 0 0,-1 1-5 16,3-2-9-16,-4 2-2 0,3 0-3 0,0 0 1 15,-3-1-3-15,3 0 2 0,-5 1 3 0,2 0 0 16,-4-1-1-16,2 1 4 0,-8 0 1 0,13-2 2 16,-8 0-2-16,1 0 4 0,-1-2 0 0,-1 2 0 15,0 0 1-15,0-1 2 0,-2-2 2 0,1 1-4 16,-2 0 3-16,3 3-2 0,-3-5 3 0,-1 6 0 15,1-6-1-15,-1 1 0 0,0 5 2 0,-1-5-4 16,-1 0 2-16,2 5-2 0,-3-2 2 0,3 2 1 16,0 0 0-16,0-6-1 0,0 6-6 0,-4-1 4 0,4 1 0 15,0 0 0-15,-9 4 0 0,9-4 0 0,-7 4-1 16,0 0 0-16,1-2 3 0,1 3-1 0,0 2 2 16,0-3-1-16,-3 3-1 0,3 1 1 0,-3 0 4 15,6 1 0-15,-1-1-1 0,-1 4-2 0,0-2 3 16,3 0-1-16,1-3-2 0,0 2 2 0,0 1 3 15,0-2-4-15,1-3 4 0,3 1 0 0,0 0-3 16,1-1 3-16,3-1-1 0,3-1-2 0,0 0 4 16,-1-2-4-16,3 1 0 0,-1-1 0 0,6-1 1 15,-6 0 0-15,2-1-3 0,4-1 0 0,2 1 4 0,-1-2-5 16,-6 0 4-16,2 0 0 0,-6 1 2 0,4-1-3 16,-1 0 0-16,-3 2 1 0,-3-4-3 0,0 3 1 15,1 0-1-15,-2-2 0 0,-1 3 1 0,0-2 0 16,-1-1 0-16,0 0-1 0,0 2 0 0,-2-2 1 15,0 1-2-15,-1 3 1 0,5-4 2 0,-5 4-2 16,1-3-2-16,-1 3 0 0,0 0 0 0,0 0-1 16,3-2-3-16,-3 2 5 0,0 0-2 0,0 0 0 15,2-3 1-15,-2 3 0 0,0 0 1 0,0 0 3 16,0 0-4-16,0 0-2 0,0 0 1 0,0 0 0 16,0 0 1-16,0 0-1 0,0 0 2 0,0 0-3 15,0 0 3-15,0 0-3 0,0 0 1 0,0 0 0 16,0 0 0-16,0 0 0 0,0 0 2 0,0 0 2 15,0 0 0-15,3-4-2 0,-3 4 4 0,0 0 1 0,0 0-1 16,0 0-2-16,0 0 4 0,0 0 2 0,0 0-3 16,0 0 1-16,0 0-2 0,0 0-1 0,0 0-1 15,4-2 4-15,-4 2-3 0,0 0-4 0,0 0 2 16,0 0 0-16,0 0 2 0,0 0-2 0,0 0-1 16,0 0 0-16,0 0 2 0,0 0-2 0,0 0-1 15,0 0 4-15,0 0-1 0,0 0 1 0,0 0-2 16,0 0 1-16,0 0-1 0,0 0 0 0,0 0-1 15,0 0 1-15,0 0-1 0,0 0-2 0,0 0 1 16,0 0 0-16,0 0-1 0,0 0 2 0,0 0-1 16,0 0-1-16,0 0 2 0,0 0 0 0,0 0-5 15,-13 9 1-15,8-8 1 0,0 3 0 0,1 0 1 16,0 1 1-16,0-1-1 0,0 1 2 0,-3 1 0 0,4-1 0 16,0 1 0-16,0 0-2 0,-1 0 1 0,4 0 0 15,0 1 3-15,0 0-3 0,5-2 2 0,-1 2-1 16,6-2 2-16,2 1-6 0,2-3-13 0,2 1-9 15,4 0-15-15,0 0-16 0,-1-2-19 0,4-2-13 16,-2 0-18-16,6-2-29 0,-7 2-28 0,-1-3-105 16,0 0-291-16,0-3 129 0</inkml:trace>
  <inkml:trace contextRef="#ctx0" brushRef="#br0" timeOffset="195425.85">18317 14867 19 0,'0'0'253'0,"0"0"-22"0,2 3-22 16,-2-3-18-16,0 0-20 0,0 0-17 0,0 0-17 15,0 0-14-15,-3 5-18 0,3-5-34 0,0 5-40 0,-1 1-55 16,1-6-61-16,-2 5-180 0,2-5-286 16,0 0 127-16</inkml:trace>
  <inkml:trace contextRef="#ctx0" brushRef="#br0" timeOffset="197990.84">19113 13041 36 0,'0'0'81'0,"0"0"-19"0,-2-4-1 0,2 4-6 0,0 0 4 16,0 0-5-16,0 0-2 0,0 0 0 0,0 0 1 16,0 0 1-16,0 0 0 0,0 0-7 0,0 0 2 15,0 0-5-15,0 0-9 0,0 0-1 0,0 0-1 16,0 0-14-16,0 0 7 0,0 0-7 0,11-1-2 16,-11 1 1-16,9-2-10 0,-4 2-4 0,3-1 9 15,-2 1-11-15,-6 0 12 0,18-2 2 0,-8 2-5 16,2-2-7-16,1 4-2 0,-2-2 8 0,2 0-1 15,1 0-1-15,4-2-6 0,-3 5 5 0,3-2-4 16,-5 2 5-16,7-1-4 0,-3 3 1 0,3-5 2 16,-2 5-6-16,3-3 0 0,8 1-3 0,-10-3 0 15,1 2-1-15,1 1 4 0,7 0 1 0,2-1 1 0,-9 2-4 16,1-4 4-16,5 0 2 0,-5 1-3 0,1 1 0 16,-4-1-3-16,4 0-7 0,-3-1 11 0,1 0-6 15,-1 0 7-15,2 0-7 0,5 3 7 0,-5-3-1 16,4 1-2-16,-3-1 3 0,8 0-6 0,-4 2-1 15,1-1 4-15,0-1 6 0,4 1 1 0,-4 2-4 16,4-2-4-16,0 4 3 0,-3-3-9 0,2 0 9 16,1 2-6-16,-3 3 3 0,2-6-10 0,-3 5 9 0,4-3 9 15,-9-1-17-15,4 3 8 0,-8-3 9 0,2 0-9 16,2-1 3-16,2 1 1 0,-3 0-2 0,1-2 5 16,-3 0-3-16,2 2 8 0,1-2-9 0,0 1-4 15,4-1 2-15,-8 0 2 0,9 0 4 0,-7 2-6 16,-1 0 3-16,1-2-4 0,0 0 2 0,1 1 2 15,0 0 5-15,5-1-4 0,-4 0-2 0,5 0 1 16,2-1 0-16,-2 0-3 0,3-1 6 0,1 4-2 16,0-2 0-16,0 0 2 0,0 0-8 0,1 2 6 15,5-2 2-15,-2 0 2 0,1-1 3 0,-5 1-7 16,5 1 5-16,-1-1 1 0,0 1-7 0,0-2 8 0,-2 1-8 16,3-1 6-16,-2 2-2 0,1-1-1 0,-1 0 0 15,-2 1-2-15,-1 1-3 0,0-2 1 16,0 1-5-16,-1-1 11 0,-2 0-12 0,-2 0 6 0,1 0 2 15,-6-1-4-15,6 1-1 0,-6-2 4 0,1 2 1 16,5 0-1-16,1-1 0 0,-1 1-1 0,-1 0 7 16,4-2-10-16,-3 2 5 0,0-2 0 0,2 0-5 15,-1 2 3-15,2-1-2 0,-1-1 2 0,1 2 3 0,1 0-2 16,-1 0-1-16,2 0 5 0,0 0-11 0,-2-2 5 16,-1 0-3-16,2 2 5 0,-1 0 0 15,-3-1 0-15,-1-1-3 0,1 2 1 0,2-5-2 0,-2 3 4 16,2 0 1-16,-3-1-3 0,5 0 1 0,-1-1 0 15,2 1-3-15,0-1 3 0,3 1 2 0,-2 2 5 16,2 0-2-16,3-2-6 0,-2 3 4 0,2 0 1 16,-1-2 0-16,16 6-6 0,-17-3 2 0,2-1-2 15,13 1 4-15,-15 2-1 0,1 0-1 0,2-2-1 16,-4 3-1-16,-3-2 2 0,0 1 3 0,-3-2-4 16,-2 0 1-16,-7 1 5 0,0-1 1 0,-3 1 0 0,-3-2 3 15,-1-2 6-15,-1 1-5 0,0-1 1 16,-2 2 4-16,1-2 7 0,-5 2 3 0,0-1 4 15,-1-1 2-15,-1 1-4 0,3-3-4 0,-3 3-3 0,0-2-4 16,0 0-2-16,-1 1-2 0,3 2 1 0,-3-3-2 16,-4 3-2-16,8-5 1 0,-6 4-5 0,0-2-1 15,-2 3 1-15,5-2-4 0,-5 2-1 0,4-3-5 16,-4 3-16-16,0 0-9 0,0 0-7 0,0 0-9 16,0 0-12-16,0 0-23 0,-6 14-26 0,-1-10-150 15,-5 2-276-15,1-1 122 0</inkml:trace>
  <inkml:trace contextRef="#ctx0" brushRef="#br0" timeOffset="199559.85">21383 13412 36 0,'0'0'93'0,"-9"-2"-6"0,5 1-14 0,4 1 1 15,-12 0-4-15,5 3-2 0,-2-1-4 0,-1 2 8 16,-1 3-4-16,-3 1-5 0,4-1 1 0,-4 3 2 16,4 2-14-16,-3 2 14 0,0-1-7 0,-2-2 1 15,2 4-7-15,0 0-3 0,-2 6-2 0,5-4-4 16,0 0-4-16,3 0-6 0,1-1 0 0,-1 1-3 15,3-2-5-15,3 0-2 0,0-3 0 0,1-2-2 0,0 0 1 16,0-1-1-16,1 1-2 0,0-4-6 16,2 2 2-16,1-4-2 0,0 2-1 0,-2 0-5 0,2-5 6 15,0 2 0-15,-4-3-5 0,10 0 0 0,-10 0 2 16,13-3-1-16,-8 0 4 0,2-2-8 0,0 1 2 16,0-1 1-16,4 0-5 0,-2-2-1 0,0 2 2 15,-4-3 0-15,4 4-2 0,1-2 4 0,-6 2-5 16,5 0-2-16,0 0 0 0,-1 0 2 0,-1 3-2 0,-2-2 2 15,2 3-3-15,0-2-2 0,-7 2 5 16,12 2-4-16,-6 0 1 0,0 0-5 0,0 2 1 16,-4 0 3-16,2 1 6 0,-3 2-3 0,2-2 0 0,0 0 1 15,-1 0-18-15,0-1 12 0,-1 1 4 0,0 2 0 16,-1-3 0-16,1 1 2 0,-1 0-2 16,0 1 5-16,2-5-7 0,-2 4 2 0,0 1-4 0,2-1 8 15,-2-3-1-15,0-2-2 0,0 7 4 0,0-4 0 16,0-3 0-16,0 6-1 0,0-6-1 0,0 4-2 15,0-4 4-15,0 4-1 0,0-4-3 0,0 0-20 16,2 5-7-16,-2-5-20 0,0 0-19 0,0 0-20 16,2 4-26-16,-2-4-138 0,0 0-270 0,0 0 120 15</inkml:trace>
  <inkml:trace contextRef="#ctx0" brushRef="#br0" timeOffset="199774.85">21220 13636 107 0,'0'0'142'0,"0"0"-8"16,0 0-10-16,21 0-13 0,-12 2-12 0,1-1-9 16,4 0-11-16,2 0-6 0,-1 1-22 0,-2 1-15 15,-1-3-16-15,0 0-10 0,2 2-16 0,-3-1-12 16,2-1-9-16,-3 0-12 0,-3 0-15 0,0 0-102 0,-7 0-168 15,10-5 75-15</inkml:trace>
  <inkml:trace contextRef="#ctx0" brushRef="#br0" timeOffset="200273.84">21462 13537 19 0,'0'0'122'0,"0"0"-4"0,0 0 0 0,-3 12-4 16,3-10-14-16,3 2-2 0,-2 3-6 0,-1-1-6 0,4 3-2 15,-4-1-2-15,0 4-3 0,0 0 0 0,1 3-10 16,2 2-3-16,-2-1-1 0,-1-1-11 16,0-3-2-16,-1 4-4 0,-2 0-3 0,2-2-2 0,1-5-4 15,-4 4 0-15,3-1 2 0,-3 0-2 0,3-5 0 16,-2-1-3-16,2-1-5 0,-3 0 1 0,4 1-1 15,-4-3-1-15,3 1 2 0,1-4 0 0,-1 4 2 16,1-4-11-16,0 0 2 0,0 0-1 0,0 0-2 16,0 0-2-16,0 0-1 0,-10-11-1 0,8 7-6 15,2-4-9-15,0-1-8 0,0-1-7 0,2 0-3 16,0-4 0-16,-2-2-12 0,1 0 2 0,3-1-3 0,0 0 2 16,1-1 3-16,0 1-3 0,-1 0 2 0,1 1 4 15,0 0-1-15,2 3 2 0,0-2 5 16,-3 7-1-16,4-1 0 0,-3 3-4 0,-1-1 9 0,1 2-2 15,-1 2 0-15,1 1 3 0,-1-1 1 0,0 2-4 16,-4 1 0-16,0 0 3 0,10 4 4 0,-9-2 1 16,1 1-6-16,-4 2 7 0,2 0-3 0,-1 2 3 15,-2-2 3-15,-1 0-3 0,-1 2 10 0,1-2-6 16,-1-1 6-16,0 1-1 0,-1 3 2 0,-2-4-4 16,4-1-3-16,-1 1 4 0,1 1-1 0,-2 0 0 15,2-2 0-15,0 3-9 0,3-3-20 0,-3 0-14 16,4 2-24-16,0-1-24 0,0-4-25 0,0 0-140 0,4 5-272 15,1-5 121-15</inkml:trace>
  <inkml:trace contextRef="#ctx0" brushRef="#br0" timeOffset="200854.86">21674 13508 3 0,'0'0'124'0,"0"0"-5"0,0 0-15 16,0 0-12-16,0 0-14 0,0 0-5 0,0 0 4 16,5 13-7-16,-5-7 6 0,3 1-9 0,-2 1-2 0,3 1-3 15,-3 2-5-15,-1-1 7 0,0 1-7 0,4 1-4 16,-8 0-2-16,4-2-3 0,0 4 2 0,-1-4-2 16,-2 4 0-16,2-6-1 0,1 2-7 0,0-3-1 15,-1 0-5-15,-2 1 2 0,3-2-7 0,0-2-1 16,-1 2-3-16,-2-3 1 0,2 1-3 0,1-4-6 15,0 4 19-15,0-4 0 0,0 0-5 0,0 0-2 16,-3 3-2-16,3-3-3 0,0 0-4 0,0 0 0 16,-1-13-2-16,1 6-3 0,-1 1-1 0,1-3 1 15,0-1-5-15,-3 0-6 0,3-2 2 0,3 0-4 16,-2-5-5-16,-1 0 4 0,4 0-5 0,0 1-4 0,0-1 3 16,-2-1-1-16,2 1 2 0,1 2-6 0,3-1 8 15,-3 4-2-15,0 2 1 0,5-3 0 16,-2 2 0-16,1 4 1 0,1-2-1 0,2 3-1 0,-3-1 1 15,3 2-1-15,-1 1-2 0,-1 2 0 0,1-2 0 16,0 3 6-16,-4 0-5 0,0 1 0 0,0 0 3 16,0 1 0-16,-1 3-1 0,-1-1-1 0,-1 1-1 15,2 1 1-15,-2 4-4 0,1-2 6 0,-1 3-4 16,0 2 4-16,-3 1 5 0,2 3 3 0,-3-1 2 16,1 0-1-16,-1 1-5 0,3 0 2 0,-2-4 0 0,0 2-4 15,3-3 6-15,-3 2 5 0,2-1-2 0,-2 0-5 16,-1-1 8-16,3 0-4 0,-3-2-4 0,1 1 1 15,-1-2 4-15,1 1-5 0,-1-2 2 0,0 3-1 16,-1-4 0-16,1 2 2 0,0-3-3 0,0 3-1 16,0-1 2-16,0-1 0 0,0 1-4 0,0-3-8 15,0 1-8-15,0 1-9 0,-1 0-19 0,1-4-14 16,-3 3-14-16,3-2-12 0,0-3-25 0,-4 2-39 16,4-2-119-16,0 0-288 0,-10 0 128 0</inkml:trace>
  <inkml:trace contextRef="#ctx0" brushRef="#br0" timeOffset="201063.85">21619 13653 23 0,'5'-3'148'0,"4"-1"-15"0,1 1-14 0,8 0-5 15,0-2-14-15,4 2-11 0,5 0-9 0,1 1-5 16,-8 1-11-16,3 1-14 0,-2 1-18 0,-3 1-29 0,2-2-47 16,-3 3-121-16,-1-1-178 0,-2-1 79 15</inkml:trace>
  <inkml:trace contextRef="#ctx0" brushRef="#br0" timeOffset="204647.85">21698 14039 2 0,'0'-9'105'0,"0"3"-8"0,0-2-6 16,3 3-1-16,-3-5-8 0,1 4 6 0,-1 0-2 0,0 0-1 15,-1-2-3-15,-2 4-8 0,3-1-5 16,-1 0-6-16,0 2-7 0,-2-2-1 0,2 2-4 16,1 3-8-16,-5-6-1 0,2 3-11 0,3 3-4 0,-2-2 0 15,2 2-1-15,0 0-1 0,-13 5-5 0,9-3 4 16,0 4-7-16,-2-1 1 0,0 3 0 0,0 0 2 16,3 2-4-16,-3 1-2 0,2 1 4 0,-2 3 2 15,1 3 0-15,3 2-1 0,-2 0 3 0,2 6-4 16,2-1 1-16,-1 2 1 0,1 0 2 0,1 1 1 15,3-1 4-15,-4 2-4 0,4-6 3 0,1 2-3 16,-5-4 1-16,4-2-3 0,-2 8-3 0,1-9 0 16,-2 1 0-16,-1-3 2 0,0-1-7 0,0-3-2 15,0 0-1-15,0-2 3 0,-1 2-3 0,1-5 3 16,-3 3-5-16,1-6 0 0,2 3 3 0,-2-3-2 0,0 2 0 16,-2-5-1-16,3 3 1 0,-3-1-7 0,2-1-16 15,2-2-13-15,-7 1-20 0,7-1-20 16,0 0-22-16,-14-3-14 0,9-1-28 0,1 1-13 0,-2 0-103 15,-4-7-265-15,5 1 118 0</inkml:trace>
  <inkml:trace contextRef="#ctx0" brushRef="#br0" timeOffset="205009.85">21560 14216 88 0,'9'-9'120'0,"1"2"-12"0,5 0-11 0,0-2-12 16,2 4-5-16,4-1-8 0,-3 1-7 0,0 3-6 15,1 0-10-15,2 2 0 0,-10 0-6 0,11 2-12 0,-9 0 6 16,-1 0-8-16,-3 2-2 0,0 1-5 0,-1 0-5 16,-2 4 0-16,-3 0 0 0,-1 1 1 0,2 0 3 15,-6 2 2-15,0-2 3 0,-1 1 2 0,-4 4-1 16,5-5-7-16,-2 2 0 0,-1-2 2 0,1 1 2 16,0-3-4-16,1 1-1 0,1-4 2 0,1 2 0 15,-3-2-6-15,3-2 5 0,1-3 1 0,0 5 5 16,0-5 0-16,0 0-7 0,8-1 2 0,-8 1 2 0,13-4-6 15,-8-1-6-15,1 2 5 0,0-4-4 16,-2 2-1-16,0-2-1 0,1-2 0 0,1 2 2 16,-3-4 1-16,4 1-8 0,-6-1 1 0,2-1-2 0,-3 1-1 15,0 0 0-15,0 1 1 0,0 2 0 0,1 1-1 16,-1-2-3-16,0 2 5 0,2 2-3 16,-2-1 1-16,0 2-2 0,2 2-1 0,-2 2-24 0,4-5-20 15,0 3-18-15,-4 2-12 0,10-1-40 0,-10 1-125 16,10 3-258-16,-5-2 114 0</inkml:trace>
  <inkml:trace contextRef="#ctx0" brushRef="#br0" timeOffset="205331.85">21972 14233 104 0,'0'0'141'0,"0"0"-13"0,-2 7-12 0,9-1-11 0,-3-1-7 16,2 1-10-16,2 2-8 0,-3 0-7 0,1 1-7 16,-2-2-4-16,1 1-10 0,0 2-3 0,2-3-4 15,-6-1-5-15,0 0-7 0,-1-2-1 0,2 1 0 16,-2 0 1-16,1-2 3 0,-1-3 1 0,0 0-4 16,-1 4 0-16,1-4-6 0,0 0 7 0,0 0-4 0,0 0-1 15,-9-10-2-15,6 3-1 0,1 1-2 16,0-2-3-16,1-1-1 0,0-3-4 0,1 1-1 15,1-1 2-15,2-5-5 0,0 2-2 0,1 4 1 0,1-4 1 16,0 3-4-16,2 2-2 0,1 1-15 16,2 2-4-16,1-1-11 0,0 3-17 0,2 1-22 15,0-1-6-15,1 2-21 0,-1 3-27 0,2 0-123 0,-4 0-259 16,2 3 116-16</inkml:trace>
  <inkml:trace contextRef="#ctx0" brushRef="#br0" timeOffset="206223.84">22875 13953 90 0,'-1'-3'129'0,"1"3"-14"0,-2-9-2 15,2 6-8-15,0 3-4 0,-3-7-7 0,3 3-8 16,-3-1-2-16,1 1-5 0,-1 0-7 0,-1-3-6 16,-1 4-7-16,1-1 8 0,-2-3-4 0,1 4-2 15,0-2-6-15,1 3-7 0,0-1-8 0,4 3-2 16,-6-2-7-16,3 0-3 0,3 2-4 0,0 0 0 15,-9 7 0-15,8-2-2 0,0 3-4 0,2 0-3 16,-1 2 2-16,3 3-1 0,0 4-4 0,4 2 2 16,-1 5-5-16,1 1 2 0,0-2-3 0,-1 4-1 15,1-3-1-15,-2 1 1 0,1-6-2 0,-4 0 1 16,2 0 3-16,-6-3-4 0,2 1 2 0,-2-1 2 16,-1-3 1-16,-1-2 1 0,0 0 11 0,-1-2 0 0,1 0-4 15,-2-4 5-15,2 0 2 0,-1-1-1 16,-1 1 2-16,-2-3-1 0,1 1-7 0,-2-2 0 15,-2-2 0-15,4 1 1 0,-1-3-3 0,3 1-1 0,-3-1-1 16,3-3-2-16,0 1-3 0,1 0-3 0,0-2-7 16,4-1-10-16,3 0-6 0,0-3-14 0,4 1-3 15,-1 1-11-15,7-2-9 0,1 2 5 0,2-3-2 16,1 5 0-16,0-3 3 0,2 3 7 0,-1 0-5 16,3-1 6-16,-5 2 1 0,0-1 3 0,0-1-2 15,-7 3 8-15,0 0 1 0,4-2 6 0,-7 2 0 16,2 0 6-16,-3-3 1 0,0 3-1 0,-1 0 3 15,0-2 0-15,-3 1 4 0,3 1-4 0,-8-2 5 0,4 2 3 16,0 0 0-16,0-3 2 0,-1 4 5 0,-2-1 2 16,1-1-3-16,-1 2 3 0,-3 2-1 15,2-1-2-15,4 3 1 0,-9-2 0 0,1 2 3 0,8 0 5 16,-10 2-4-16,2 1-1 0,2 2 4 0,-3 3 3 16,0-2 0-16,2 4-3 0,0-1 5 0,1 4 0 15,-2 1 3-15,4-2 2 0,2 0 4 0,-1 2 1 16,6-1-2-16,-5-1 3 0,4 0-1 0,0 0 2 15,1 0-1-15,3-1-5 0,1-1 2 0,0 1-1 16,-2-2 0-16,4-1-3 0,-4-1 0 0,4 1-2 16,-1-1-2-16,2-3-1 0,-1 2-1 0,0-2-2 15,-1 0-13-15,3-3-18 0,-3 2-16 0,0-1-18 0,3-2-20 16,-5 0-24-16,2-3-35 0,0 1-102 16,-1-1-257-16,0-2 113 0</inkml:trace>
  <inkml:trace contextRef="#ctx0" brushRef="#br0" timeOffset="206999.85">23126 14100 112 0,'0'0'132'0,"0"0"-13"0,0 0-18 0,0 0-4 15,0 0-14-15,-2 10-7 0,2-3-5 0,0-2-11 16,0 2-1-16,0 3-4 0,-2-2-4 0,2 3-9 0,2-3 0 15,-2 2-3-15,0-1-4 0,2 1-4 0,0-4-6 16,-2 2 2-16,3-1-4 0,-1-2 0 0,0-1-9 16,0 2 8-16,0-2-3 0,0-1-2 0,-2-3 0 15,3 3 0-15,0 0-5 0,-3-3-1 0,0 0-9 16,0 0 2-16,9-9 2 0,-5 7-6 0,-3-5-6 16,2 2 6-16,-2 0-4 0,3-2 3 0,-3 2 3 15,2 1-5-15,2-3-5 0,-4 3 5 0,3 2-3 16,1 0 5-16,-1 0-4 0,4 2 2 0,-8 0-1 15,11 0 0-15,-7 2 3 0,4 1-1 0,-2 0 0 16,3 1 3-16,-4 1-6 0,3-5 4 0,-2 5 3 0,3-1-1 16,0-1 1-16,-1 2-2 0,-2-4 4 15,1 2-1-15,1-1 3 0,-2-1-3 0,-1 0 2 16,-5-1-1-16,10 1 2 0,-10-1-1 0,9-2 1 0,-5 0 0 16,-2-1-3-16,2 1 3 0,-1-1-9 0,-1-2 6 15,-2 2 3-15,2-2-6 0,-2 5 2 16,2-6-5-16,-2 6 5 0,0-3-1 0,0 3-3 0,0-5 0 15,0 5 3-15,0 0-3 0,0 0 4 0,0 0-8 16,0 0 8-16,0 0-4 0,14 8 2 0,-9-6 6 16,3 1-3-16,-3-1 0 0,1 1-2 0,2-1 1 15,1 3-4-15,0-5 9 0,0 4-4 0,-3-3-6 16,6-1 3-16,-3 1 0 0,-3-1-2 0,2 0 2 16,0 0 0-16,0-1 4 0,-1 1-2 0,-1-1-3 15,1-3 5-15,-2 1-5 0,2-1 4 0,-2 0-4 16,-1 3-6-16,0-7 1 0,0 3 2 0,-3-2-5 0,2 2 2 15,-2-2 3-15,1 0-3 0,-4 0 10 0,4-3-6 16,-2 0 0-16,0 1-2 0,-2-3 1 0,2 4 7 16,0-3-3-16,0 2 0 0,0 1 3 0,-1 0-6 15,1 3 3-15,0-2-1 0,1 4 6 0,-2-1 3 16,1 4-4-16,1-8-4 0,-1 5 3 0,0 3-1 16,2-5-6-16,-2 5 8 0,0 0-6 0,0 0 5 15,0 0-2-15,0 0 2 0,0 0 0 0,-16 13 0 16,11-8 1-16,1 2-6 0,-1 1 12 0,1 2-2 15,0-1 0-15,1 1 3 0,-1-1 5 0,2 4-2 0,1-2-2 16,1 0-4-16,1 0 6 0,1 1 3 0,-1-2-5 16,3 0-5-16,0 0 5 0,-2 1-3 0,6-3-1 15,-3 1 3-15,0-1-2 0,0-2 2 0,0-1-2 16,2 3 2-16,2-3 0 0,-2-1-5 0,2 0-18 16,-4 0-13-16,4-1-18 0,0-2-24 0,0 0-31 15,-3-1-26-15,2 0-97 0,1 0-239 0,0-2 106 16</inkml:trace>
  <inkml:trace contextRef="#ctx0" brushRef="#br0" timeOffset="207332.84">23751 14013 51 0,'-11'0'110'16,"11"0"-7"-16,-11 3-7 0,7-3-18 0,-1 2-2 16,0 1-3-16,2 1-12 0,1 0-6 0,0 0-1 15,0 1-9-15,2 2-3 0,1-2 2 0,2 4-9 16,2 0-1-16,4 2-9 0,-2-2 2 0,6 4 3 16,1-2-8-16,-2 2-3 0,1-1-5 0,1 1-1 0,-3 0-3 15,4-2 2-15,-6 0-4 0,-1-1-5 16,-2 0 0-16,2-1 4 0,-3-1-3 0,0-1 0 15,-5 0-2-15,3-2 6 0,-3 2-6 0,-3-3 1 0,2-1 4 16,-4 2-5-16,1-3 7 0,-4 1 1 0,3-1-4 16,0-1 6-16,-3 0-6 0,8-1-14 15,-10 0-24-15,10 0-31 0,-10 0-38 0,4 0-70 0,6 0-184 16,0 0 82-16</inkml:trace>
  <inkml:trace contextRef="#ctx0" brushRef="#br0" timeOffset="208069.85">23913 13883 53 0,'0'0'155'0,"4"14"-13"16,-3-9-8-16,0 4-14 0,2-1-9 0,-1 4-14 0,1 1-6 15,0 4-12-15,-3 1-8 0,0 0-3 0,-4 7-11 16,0 3-3-16,-3-6-4 0,2-4-6 16,-2 0-7-16,2-1-4 0,1-1-5 0,0-3-1 0,0-3-3 15,0 1-2-15,0-3-6 0,3 1-1 0,-3-1-4 16,-1-4-5-16,4 1-10 0,-2 0-5 0,2-1-2 16,0 0-4-16,-2-2-4 0,3-2-4 0,-4 5-10 15,4-5-15-15,0 0-6 0,0 0-4 0,0 0-6 16,-11-7 3-16,8 3 7 0,2 2 3 0,-3-5-2 0,4 3 6 15,-1-1 9-15,-2-6-1 0,3 2 11 0,0-1 0 16,0-1 4-16,0 1 6 0,0-2 10 16,4 0 3-16,-4 2 6 0,2 0 11 0,1-2 4 0,2 3 6 15,0-2 7-15,2 5 2 0,-2-4-1 0,3 4 2 16,-1 2 6-16,5-3 0 0,-2 2-1 0,4 3 7 16,-1-1-3-16,1-1-4 0,-1 3 1 0,5-2-4 15,-2 2-3-15,3 1-4 0,-2 0 1 0,0 0-5 16,-5 0-7-16,5 0 2 0,-4 1-4 0,1 1 0 15,-4-2-6-15,-3 1 1 0,0 0 7 0,-2-1-5 16,-5 0-4-16,10 0 10 0,-10 0-1 0,7 0-3 16,-7 0 3-16,0 0-10 0,4-4 0 0,-4 4 1 15,0 0-3-15,0 0 0 0,-14-6 3 0,8 6-4 16,0 0 1-16,0-2-3 0,-2 1 4 0,3 0-1 16,-3 1-1-16,8 0 11 0,-11 0-11 0,11 0-5 0,-9 0 4 15,9 0-2-15,-8-1 2 0,8 1-2 16,-4 2 1-16,4-2-3 0,-4 3 3 0,4-3-3 0,0 0 7 15,-6 2-4-15,6-2 7 0,-4 6 6 0,4-4-6 16,-1 2 4-16,-2-1-1 0,2 2-2 0,-1 0-1 16,-1 2 9-16,-3-2-3 0,-1 4 5 0,2-1 1 15,-3 1-5-15,1 0 2 0,0 2-1 0,1-2-2 16,2 1 2-16,-2-1-3 0,1 1 3 0,1 0-1 16,4-3-2-16,-1 0-2 0,1 0 1 0,1 1-1 15,3-3 0-15,-2 0-2 0,5 2 4 0,0-1-3 16,2-1-2-16,1 1 1 0,0-2-1 0,2-3-3 0,-2 0-5 15,2 0-4-15,-1-1 0 0,1 0-14 0,-1-2-6 16,-3 2-10-16,1-3-4 0,0-2-21 16,0 1-23-16,-1-1-18 0,-1-4-14 0,0 1-17 0,0 1-97 15,-3 1-247-15,0 0 109 0</inkml:trace>
  <inkml:trace contextRef="#ctx0" brushRef="#br0" timeOffset="208555.85">24208 14054 73 0,'0'0'125'15,"0"0"-15"-15,0 0-10 0,0 0-13 0,0 0-5 0,0 0-10 16,0 0-9-16,0 0-8 0,0 0-5 0,0 0-2 15,0 0 2-15,0 0 3 0,0 0 11 0,0 0 4 16,0 0 8-16,0 0-4 0,-1-4 1 0,1 4-3 16,0 0-6-16,0 0-2 0,3-3-4 0,-3 3-3 15,0 0-2-15,0-5-2 0,0 5-5 0,0 0-6 16,0 0-2-16,0 0-12 0,0 0 0 0,0 0-2 16,0 0-4-16,0 0-2 0,0 0-1 0,-4 17 5 15,2-9-7-15,-2-2-1 0,3 2-2 0,0 1 1 0,0 3-5 16,-2-2-5-16,3 0 4 0,1 0-1 15,-2-1 2-15,2-1-3 0,-1-1-1 0,3-1 2 0,-3-2-4 16,1 1 1-16,0 0 2 0,1-2 4 0,0-2-3 16,-2-1 3-16,3 4 8 0,-3-4-1 0,7-1-5 15,-7 1 1-15,9-3 3 0,-5-1-1 0,0 1 0 16,3-2-4-16,3-1 4 0,-3-2 0 0,2 1-3 16,1-1 3-16,3-2-2 0,1-2-1 0,2 0 5 15,0 1-6-15,1 0 1 0,2-1-3 0,-2 0 2 16,2 3-4-16,1-3 2 0,-2 3-4 0,-1 1 2 15,-2 1-1-15,-1 4-10 0,-4 0-19 0,-2 2-23 16,2 1-23-16,-5 1-29 0,-1 0-22 0,1 3-36 0,-1 1-159 16,-4 1-341-16,3-1 150 0</inkml:trace>
  <inkml:trace contextRef="#ctx0" brushRef="#br0" timeOffset="208732.84">24494 14223 66 0,'4'3'210'0,"0"0"-13"0,-4-3-1 15,6 1-10-15,-1 0-19 0,-5-1-19 0,8 4-12 16,-7-3-15-16,3 1-24 0,0 0-45 0,-4-2-60 0,0 6-66 16,-8-4-175-16,-1 1-270 0,-5-3 119 15</inkml:trace>
  <inkml:trace contextRef="#ctx0" brushRef="#br0" timeOffset="212955.85">22446 13312 25 0,'-4'-3'56'16,"0"1"-2"-16,-1 0 0 0,0-1-7 0,0 1-5 15,-1-1 0-15,-1 1-5 0,1 0-4 0,-2-2-2 16,2 0 0-16,-6-1-3 0,2 3 0 0,-3-3 4 0,4 0-18 15,0 0 17-15,-5 1-5 0,1-4 4 0,-2 2-1 16,4 0 0-16,-4-1 3 0,3 0-6 16,1 2 1-16,-2-3 5 0,2 4-2 0,0-3-2 0,-2 2-3 15,3 2 2-15,-5-7-12 0,3 6 6 0,0 1-11 16,0-1 6-16,0-1 3 0,2 2-8 0,-7 1-1 16,4-1 4-16,-1-1 0 0,4-1-5 0,-4 3 4 15,0 1-2-15,0-1 0 0,1 0-7 0,-4-2 4 16,4 2-7-16,-5 0 1 0,0 0 2 0,-1 1-3 15,6-1 5-15,-8 0-5 0,6 0 3 0,-3-1-4 16,-3 2 0-16,4-3 7 0,0 0-12 0,-3 1 9 16,7 3-3-16,-6-2-2 0,2 1 2 0,-2-2 2 0,1 2 0 15,0-3-5-15,4 1 3 0,-4 3 1 0,-1 0-1 16,5-1 0-16,-2-1 0 0,1 2 0 16,2 0 7-16,-5 0-5 0,1 2-6 0,-1-1-3 0,0 1 6 15,-1-1 3-15,2 0 0 0,1-1-3 0,4 4 0 16,-2-3 0-16,1 2 3 0,1-2-5 0,0 0 1 15,-1 1 2-15,2-1-2 0,-1 1-2 0,1 0 5 16,2-2-2-16,3-2-10 0,-2 7 7 16,0-4 3-16,-2 2-4 0,4-1 5 0,-2 1 5 0,0 0-6 15,1 2 4-15,-2 1-8 0,-2-2 6 0,0 3-4 16,2-1 4-16,-3 0-1 0,1 3-4 0,-1-4 5 0,2 4-4 16,-2-3-1-16,1 1 8 0,0 0-7 0,-2-1 1 15,1 0 4-15,0 0 0 0,0-1-4 16,1-1 5-16,-2 1 5 0,0 0-1 0,2-1 3 0,-1 3-2 15,2-4-1-15,-3 2 4 0,0 0 1 0,3 1-4 16,1 0 3-16,0 0-4 0,0 0 7 0,0 1-6 16,2 0 3-16,-1 1 1 0,-2 1-11 0,2-1 2 15,-1 1-3-15,0 1 8 0,-1-1-3 0,2 1 5 16,-2 1-6-16,1-2 3 0,0 4-2 0,0 0-1 16,-1 2-1-16,1-1-1 0,3-4 0 0,-2 0 4 0,-2 4-5 15,2-4 2-15,0 0-1 0,3 1 5 16,-5 0-1-16,3 0 3 0,1 0-4 0,1-1 0 0,-5 1-2 15,4 0-2-15,-1-1 4 0,1 0-4 0,-1 2 3 16,1-4-2-16,1 4-11 0,-1-2 13 16,0-1 1-16,1 1-1 0,-1-1 0 0,4 1-1 0,-4-3 2 15,4 4-3-15,1-5 2 0,-2 4 2 0,-1-3-4 16,0 4 4-16,2-3-3 0,-1-1 3 0,1-1-2 16,-1 3-3-16,2-4 5 0,0 2-5 0,-3 5 1 15,1-4 1-15,2 2-2 0,0-3-3 0,1 3-2 16,-2 0 7-16,1-1-4 0,1 1 3 0,0 0 1 15,0 1-3-15,1-1 0 0,1 0 4 0,-1 2-1 0,0-5-3 16,0 3 2-16,1 2-4 0,-1-2 6 0,0 1-3 16,1 0-7-16,-1 0 11 0,0 0-4 0,0 0-3 15,3-1-3-15,-1 2 9 0,-1-2-7 0,-1-1 2 16,1 3 1-16,0-3-2 0,1 2 3 0,-2-3-1 16,2 3 1-16,-2-1 1 0,2-1-4 0,1 1 1 15,-2-2 0-15,3 1 0 0,-1 0 1 0,0-1-3 16,0 0 2-16,-1 1-3 0,1 0-1 0,2-1 2 15,-2 1-1-15,-1 0 3 0,3-1-1 0,-2 4 2 16,1-3-18-16,3-1-3 0,2 2 3 0,-3 0 3 0,4 2 3 16,-1-3 1-16,5 1-2 0,-2 1 7 15,3 1-7-15,-1-3 3 0,2 3 6 0,3-2 0 16,3 2 11-16,0 1 0 0,-4-2 8 0,8 0-2 0,0 1 5 16,-3 0-5-16,-6-3 2 0,0 0-1 0,3-1 2 15,-5 2-2-15,3-2 1 0,-2 2 3 16,-1 0-7-16,1-1 0 0,-2-1-3 0,2 1 1 0,1-1 1 15,-4-1-7-15,0 4 5 0,0-1 1 0,3 1-7 16,-4-1 2-16,1 1 4 0,0 0-4 0,0 1 1 16,0-3-1-16,1 3 1 0,2-3-1 0,3 0-7 15,-2 0 5-15,10 2-2 0,-2-3-4 0,2 2 3 16,1 0 2-16,-2-2 3 0,4 3-5 0,-1-4 2 16,1 4 0-16,1-5-2 0,-1 6 0 0,1-2 2 0,0 0-1 15,0-1-1-15,2 0 5 0,3 3-3 16,-4-2 2-16,2 2-3 0,-1 0 0 0,0-1-1 0,-2 2 0 15,2-3 0-15,-1 4 0 0,-1-3 3 0,0 1-4 16,-2-2 2-16,0 0-1 0,0-2 0 16,-4 2 0-16,1-2 2 0,0 1-2 0,-8-4 0 0,2-2 1 15,0 4-1-15,1-3 3 0,-1 0 2 0,2 1-5 16,-2-1-4-16,6 2 5 0,-9-3 0 0,5 0 0 16,-4 1-5-16,3-1 6 0,-2 0 0 0,1 0 0 15,-2 1 1-15,-1-3 0 0,2 2-4 0,-2-1 2 16,4 0-2-16,-3 2 0 0,-1-2 2 0,4-1 0 15,-1-1-2-15,0 2 1 0,7-2-3 0,0 1 1 16,2-1 0-16,-2-1 3 0,2 1-4 0,-3-2 1 16,4 1-2-16,-11-1 2 0,8 2 0 0,2 0-6 0,-3-4-2 15,-4 3-2-15,3 0 0 0,4 0 0 0,-10 1 6 16,8-1-5-16,-7 0 5 0,-2 1-5 0,1-2 2 16,-3 2-2-16,-2-1 3 0,3 1-9 0,0-3 5 15,-4 3-1-15,0-1-4 0,-1-2 7 0,5 2-9 16,-1-2 0-16,0 2-2 0,1-1-2 0,0 1 3 15,1-1-9-15,-1-1-3 0,3 0-9 0,0 0-3 16,1 0 2-16,-3 0-7 0,12 3 3 0,-3-1-4 16,-8 0-2-16,1-1 0 0,-1 1 3 0,3 1 6 15,-1-1 5-15,0-2 4 0,-2 2 1 0,1-2 0 16,-1 3 5-16,-1-1 4 0,-1-2-2 0,1-1 5 16,-1 1 4-16,-5 1 2 0,4-1 4 0,-2 1 1 0,-5-1 3 15,4-1 0-15,-5 2 9 0,1-4-2 16,3 4 6-16,-4-3-1 0,3-2 3 0,-3 3-3 15,0-1 7-15,2-2-6 0,-1-1 5 0,1 3-1 0,0 1-2 16,1-4-3-16,-1 3 2 0,2-2-1 0,-3 1 0 16,9-3-3-16,-9 4 0 0,6-2 3 0,-5 0-1 15,7 2-5-15,-4-3 3 0,0 1 2 0,-2 2-6 16,-2-2 5-16,4 2 7 0,-2-1-6 0,-2-1 12 16,0 1 9-16,3-5-5 0,-2 3 0 0,-3 1 11 15,0-3-7-15,-2 3-2 0,3-1 3 0,-3-2 7 16,-1 3-11-16,3-2 0 0,-3 0 1 0,2 1-7 15,0 0 0-15,-2-1 3 0,1 2-3 0,0-1-1 16,1 1 1-16,0-3-4 0,-2 3 0 0,0-3-3 16,3 1 4-16,-2-1-8 0,2 0 4 0,0-1-2 15,3-1-2-15,-6 4 0 0,3-2 1 0,-3 2-3 16,3-4 2-16,-2 3 8 0,-2-1-8 0,0 1 1 0,0-2-4 16,-1 2-1-16,1 0 6 0,-1 0-5 0,1-2 1 15,-1 1-5-15,1-3 5 0,-1 5-1 16,2-2 3-16,1 1-7 0,-3-1 6 0,2-2-5 0,1 4 7 15,-3-4-4-15,3 3-1 0,-3-3 4 0,1 3-5 16,0-1 4-16,-2 0-6 0,-2 0-5 0,3 0 6 16,0-1 4-16,-1 0 0 0,-2 2-3 0,2-3 1 15,-2 2-4-15,0-2 4 0,-2 2-1 0,2 1-1 16,0-3 3-16,-2 2-1 0,2-2-2 0,-3 2-2 16,1 0 2-16,1-2 0 0,-3 3 2 0,2-1 2 15,0 0-4-15,-1-1 1 0,-3 2-4 0,3-2 1 16,-1 1 0-16,-3-2 9 0,2 2-11 0,0-2-2 0,0 3 3 15,0-4 1-15,-1 4 3 0,1-3 0 0,1 3-3 16,-1 0 5-16,-1-2-2 0,1 4 0 16,0-3-2-16,3 5-1 0,0-4 5 0,-1 3-1 0,0 1 2 15,0-2-1-15,1-1 1 0,1 4-5 0,-1-5-1 16,0 4 5-16,-1-2-7 0,2 2 8 0,-2-3-4 16,-2-1-9-16,0 1 9 0,3-1 2 0,-1 0-2 15,-2-1-1-15,0 0 2 0,-2 1 0 0,-3 0-2 16,4-2-8-16,-6-1 9 0,2-1 2 0,-3 3-3 15,-1-4 0-15,1 5 2 0,2-1 0 0,-3-1-1 0,4 3 4 16,-2 0-2-16,2-1 14 0,1 4-19 16,-2-4 3-16,2 3-2 0,0-3 1 0,-3 4 0 0,3-1-2 15,-4-2 12-15,3 0-5 0,1 1-3 0,-1 2 0 16,-3-2 5-16,3 1-9 0,-3-1 8 0,-3 0-3 16,-2-1 3-16,4 2-5 0,-4-4-2 0,1 3 7 15,-3-3 0-15,-4-1 0 0,0 0 2 0,4 2 3 16,-7-3-6-16,2-1-1 0,-2 1-1 0,0-2-1 15,-2 0 0-15,2-1-3 0,-4 0 4 0,-6 1 7 16,3-2-2-16,-2 0-1 0,0 0 3 0,1 4 4 16,1-3-11-16,-2 0 3 0,0 4-1 0,2-2-1 15,1 3 4-15,-2-1-5 0,3 1 7 0,0 2-10 16,4-1 3-16,-1 2 0 0,3 2 4 0,-2 1-5 16,6 0 0-16,2 0 4 0,-2 2-5 0,-1-1-3 15,-1-1 6-15,2 0-4 0,-1 2 1 0,-4 0 7 16,6-1-9-16,-9 1 6 0,2-3-4 0,0 1 3 15,-4 1-9-15,0 0 7 0,0-4-1 0,2 2 2 0,-2-3-1 16,-3 2 2-16,3 1-8 0,0-1 8 0,2 0-2 16,0 3-3-16,1-4 5 0,-1 2-2 0,2 0 1 15,0 1-5-15,9-1 10 0,-3 1-6 0,3 0-1 16,2 2 3-16,3 0-3 0,2 1-1 0,-2-3 1 16,2 1 1-16,4 3-2 0,-4 0-3 0,1-2 4 15,4 2 3-15,0-2 0 0,0 2-1 0,0-1 3 16,0 1-3-16,7 0-5 0,-18-1 3 0,6-1-3 15,2 2 1-15,-3-1 4 0,4 1 0 0,-2-3 1 16,-1 2-6-16,-2-2 4 0,1 0 1 0,1 0 0 16,-2-1 2-16,1 1-2 0,-5 2 0 0,6-3-3 15,-7 0-1-15,3 4 6 0,-2-3-2 0,2-1-2 16,1 2 1-16,-3-1-3 0,0 2 1 0,1-1 0 0,1 2 1 16,2-2 4-16,3 1-4 0,0-1 1 0,0 2-3 15,1 0 3-15,2-2 0 0,0 1 0 16,2 0 1-16,-1-1 1 0,1 1-1 0,6 1-7 0,-9-3 5 15,2 3 1-15,0-1 0 0,7 1 0 0,-9-1 1 16,3 1-1-16,6 0 1 0,-8-2 3 0,3 1-3 16,5 1 4-16,-14-2-9 0,5 2 6 0,0-2 0 15,-3 2-4-15,1-2 1 0,0-1 2 0,1 1 3 16,-1 0-2-16,2 1-1 0,0-1-3 0,-2 1 4 16,4 0 1-16,-2 1-8 0,3-1 1 0,-3-1 7 15,9 2-7-15,-12-1 17 0,12 1-13 0,-9-1-4 16,9 1 3-16,-8 0-1 0,8 0 3 0,0 0-4 15,-7-1 9-15,7 1-9 0,0 0 5 0,0 0-4 0,0 0 0 16,-7 0 0-16,7 0 1 0,0 0 0 16,0 0-1-16,0 0 4 0,-4-3 0 0,4 3-4 15,0 0-2-15,0 0 2 0,0 0 0 0,0 0-7 0,0 0 7 16,0 0 2-16,0 0 3 0,0 0-1 0,0 0 4 16,0 0-3-16,0 0 4 0,0 0-3 0,0 0 0 15,0 0 1-15,0 0 0 0,-9 4 1 0,9-4 2 16,0 0-5-16,0 0-3 0,0 0 4 0,0 0-1 15,0 0 1-15,0 0 0 0,0 0-2 0,0 0-2 16,0 0 4-16,0 0-3 0,0 0-1 0,0 0 5 16,0 0-5-16,0 0-1 0,10 10-11 0,-9-8-24 15,-1 4-26-15,-2 0-34 0,-3 5-107 0,-7-3-220 0,-1 5 98 16</inkml:trace>
  <inkml:trace contextRef="#ctx0" brushRef="#br0" timeOffset="214361.85">19944 13623 28 0,'-40'-12'113'0,"-10"-4"-9"15,-2 1-6-15,14 6-4 0,-16-3 0 0,3 3-15 16,0 1 7-16,-2 0-7 0,-3 4-2 0,6-1-14 15,-1 5-1-15,2 0-8 0,10 3-3 0,-12-1-6 16,10 2-4-16,-9 6-4 0,12-3-4 0,-2 1 0 16,3 1-4-16,-4 2-9 0,7-2 2 0,-2 3-2 15,3-3 0-15,1 0-6 0,1 0-3 0,1 2-2 16,5-3 2-16,5-3-1 0,7 2-3 0,3-3 4 16,-2 0-3-16,6-2 2 0,-1 0 3 0,2 0 1 0,-2-2-2 15,7 0-4-15,-10-2 3 0,4-2-2 16,3 1 1-16,-1-2 5 0,-1 4-6 0,1-5-1 0,-1 1 3 15,2-1 0-15,1 1-6 0,-1-1 4 0,2 1-6 16,-2-2 1-16,2 2 6 0,-2 2-8 0,3-4 4 16,-1 5-2-16,0-1 1 0,1 3 1 0,-4-5-9 15,4 0-3-15,0 5-6 0,6-7 0 0,-2 7 3 16,0-1 3-16,1-1 2 0,2 1-3 0,0-3 1 16,-3 3 4-16,2 1-3 0,-2-3 0 0,-4 3-2 15,9-2 4-15,-5 2-2 0,-4 0 3 0,0 0-5 16,8-2 3-16,-8 2 2 0,0 0-2 0,0 0 0 0,0 0 5 15,0 0 4-15,-13 8-5 0,8-4 7 0,0-3 1 16,-2 2-7-16,2 0 4 0,-2-2-3 0,0 2-6 16,2-1 12-16,4 2-2 0,-3-2 0 0,4-2-1 15,-5 2-3-15,5-2 0 0,0 0 3 0,-5 3 3 16,5-3-5-16,0 0-6 0,0 0-16 0,0 0-18 16,0 0-18-16,0 0-38 0,0 0-142 0,15-11-254 15,-11 9 113-15</inkml:trace>
  <inkml:trace contextRef="#ctx0" brushRef="#br0" timeOffset="-213277.87">17469 13290 12 0,'-7'-5'93'0,"-2"0"-2"0,0 3-14 0,-1-1-6 15,3 0-4-15,-5-1-10 0,1 0 4 0,-1 1-10 16,3 0-1-16,-5-1-7 0,1 0-3 0,-2 0 0 16,3 0-5-16,-3-1-7 0,-3 1 0 0,-1-1-2 0,4-1 3 15,-3 2-12-15,2-2 3 0,0 2-4 16,-1-3 5-16,-2 2 0 0,3-1-7 0,0 0 2 0,-3 1-1 16,2-2-1-16,-6-1-3 0,-3 1-1 0,3 2-6 15,-8-2 5-15,-4 1 1 0,1 0-6 0,-16-1 2 16,10-1 2-16,1 4-2 0,-2 0 2 0,-10-5 0 15,11 4-5-15,-10-7 0 0,11 8-3 0,0-4-3 16,1 4 3-16,-2-3 2 0,3 1-1 0,2-1-1 16,0 2 5-16,1-2 1 0,-1 0 1 0,3 2-2 15,-2-2-3-15,-5 2 4 0,-9-1 0 0,13 2 1 0,-3-1-7 16,-2 2 2-16,1 2 2 0,-1-4-3 16,-12 2 4-16,1 2 1 0,-2-3-6 0,16 4 5 15,-3 0-2-15,0 0-4 0,3-3 1 0,-2-1-1 0,6 2 3 16,-3-3 1-16,1 4-5 0,5-3 6 0,2 3-1 15,6-1-2-15,-6 0-7 0,6 1 9 0,3 1-9 16,-3 0 6-16,1-1 3 0,3 1 3 0,-3 0-2 16,1 2 0-16,1 1-3 0,-3-2 1 0,2 0-3 15,-2 1 2-15,1 0-1 0,-1 4 1 0,1-2 1 16,-1-1-3-16,-6 3 0 0,0-1 0 0,1-1 1 16,6 0 2-16,-1-1 2 0,0 1-3 0,0-2 0 0,1 1-6 15,1-1 3-15,0 3-8 0,0-2 7 16,2 2 4-16,0-1 0 0,-1 0-3 0,1 0 2 15,0 1-2-15,0-2-1 0,-2 3 6 0,4-1-3 0,-3 1 0 16,1 1-4-16,-1 0 3 0,1 1 4 0,0 0-8 16,-2-3 8-16,2 0-4 0,1 4-1 0,-3-1 5 15,-2-1-5-15,4-2 6 0,0 3-4 0,2-2 3 16,-3-2-1-16,1 3 11 0,2-3-5 0,0 2-1 16,2-2-2-16,1-1 5 0,3 1-1 0,-2-1 5 15,-2 0-2-15,5 1-4 0,-1 0-3 0,-3-1 1 16,4 2-5-16,-2-2 5 0,-1 1 2 0,1 2-5 0,-1-2 1 15,1 3-8-15,-1 0 9 0,-3 1-3 0,1 5 10 16,-8 1-8-16,-1 2-2 0,4 1 3 16,-3-2-6-16,3 4 3 0,-2-1 1 0,1-1 0 15,0 1-2-15,4-3 3 0,1-1 2 0,1 1-5 0,-1 0-2 16,3-1 1-16,-2 0-6 0,4-2 3 0,-2 1-2 16,1 1 8-16,3-3-3 0,-1 2 5 0,0-2-2 15,3-1 2-15,-2 3 1 0,-1-1-4 0,4-4 2 16,-2 4 2-16,0-3-4 0,2 0 1 0,1 2-6 15,-2 0 6-15,0-1 2 0,0 1 3 0,1 1 7 16,0-1-3-16,1 0-7 0,0 3 4 0,-2-2 3 0,0 4-1 16,-1-2-5-16,1 3 6 0,-3 0-1 0,0-1 3 15,4-2-2-15,-3 0-3 0,3-3-1 0,0 4-2 16,-1 1 2-16,2-4-4 0,1 2 6 0,2-4-4 16,0 1 3-16,2 2 3 0,0-3 1 0,-1 1 0 15,3-1-2-15,-2 0 4 0,5 1-3 0,1-2-1 16,-2 3 3-16,0-2-5 0,0 1-1 0,4 4 0 15,1-1 1-15,-2 0-22 0,1 4 3 0,1-2 4 16,0 1-1-16,-2-2 1 0,0 2-2 0,1-2 3 16,0 2 0-16,2 0 0 0,0 0 1 0,-1-1 2 15,1-2 0-15,-1 0 2 0,2 0-1 0,-2 0-2 16,3-2 2-16,0 0 0 0,1-1 4 0,-2-1-6 0,2-1 4 16,-2-1 2-16,1 3 0 0,2-2-1 0,-1 2 0 15,1-4 0-15,-2 5-3 0,1-5 1 0,0 5 5 16,3-3-8-16,-4 3 4 0,3 1 0 0,-3-1 2 15,10 7-4-15,-4 1 5 0,-1 0-2 0,4 3 2 16,1-2-4-16,-6 1 6 0,4 3-2 0,2-7-4 16,-1 6 2-16,0-3 4 0,1-3-5 0,1 2 7 15,-1-5-4-15,-5-5-5 0,7 2-2 0,-4-3 4 16,3-1-2-16,-1 0 1 0,4-1 2 0,-2-3 0 16,4-1 4-16,-3-1-8 0,-4 0 2 0,-1 1 3 15,8 0-1-15,-6-1 0 0,5 2-2 0,-7 1 3 16,7 2-4-16,0 1 5 0,-8-1-4 0,7 2-2 0,-2 1 1 15,-4-1 1-15,3 2-2 0,2 4 2 0,-2-5-2 16,2 2-4-16,-2 0-4 0,-5-3 1 0,7 1 2 16,0 0-2-16,1-1 3 0,0 0-3 0,0-1 0 15,4-1-9-15,-6 1 8 0,2-4-3 0,-5 1-2 16,-2-3 2-16,12 1-1 0,-5-3 10 0,1 0-7 16,2 0 0-16,2 0 2 0,3-3 0 0,0 2 5 15,1 0-7-15,2-1 7 0,-1-1 0 0,4 3-3 16,-3-1-9-16,1 2-1 0,-4-1-7 0,6 2-12 15,-5 1-11-15,-3-1-11 0,-1-2 1 0,1 3 6 16,-2 0 3-16,1-1 2 0,-4 0 2 0,0 3 2 16,-6-3 5-16,0-1-3 0,-2 2 11 0,8-3-4 0,-5 3 5 15,-2-1-5-15,2 1-5 0,2 0-3 0,-2 0-6 16,0-3-16-16,-2 2-42 0,-1-2-114 16,-1 2 50-16</inkml:trace>
  <inkml:trace contextRef="#ctx0" brushRef="#br0" timeOffset="-212690.88">17392 14995 35 0,'27'-7'112'0,"1"4"-8"16,1-2-12-16,-2 1-10 0,-8 3-13 0,3-2-2 0,1 2-10 16,-5-3-10-16,4 3-6 0,-3 0-6 0,-2-1-6 15,0 1-8-15,0 1-3 0,-2-3-8 0,2 2 1 16,-2 0-5-16,-2-1-3 0,6 0 3 0,-1-1-1 16,-5 0-1-16,0-1-1 0,6-1-7 0,0 0 6 15,-1-2-2-15,2 0 0 0,2 0-1 0,2-4 2 16,3 0-4-16,0-4 1 0,1 4-7 0,3-1-2 15,-2-1-3-15,1 0 5 0,0 3-7 0,-3-1 1 16,1 1 4-16,-4 1-1 0,-3 2 0 0,-3 1 4 16,1-1-7-16,-4 2 11 0,2-2-2 0,-4 2 0 15,-3-2 11-15,1 1 1 0,-2 1 2 0,2-3 4 16,-3 4 6-16,0-4 6 0,1 0 3 0,1-2 3 16,-2 0-4-16,2-4-5 0,4-1 10 0,3-6 10 0,2 0-4 15,-3-4-3-15,4 2 5 0,-5-3 6 16,6-3-5-16,-4 0-4 0,0-1-2 0,-2 0 0 15,8-14-2-15,-8 13-4 0,1-1-5 0,-3-2-3 0,-3-1-2 16,-1 0-1-16,-4 1 0 0,2-2-1 0,-5 2-6 16,1 0-3-16,-6-2-3 0,2 1 1 0,-7 0-2 15,-2 1-1-15,-8-10-1 0,0 11-1 0,-6-6 0 16,-7 0 1-16,-1 1-1 0,-3 1-2 0,-4 3 0 16,-2-1 2-16,-3 0-2 0,-7 0 1 0,-25-14-4 15,21 15 1-15,-28-11 2 0,4 3-2 0,-7 5 2 16,-6 1-4-16,2 5-5 0,-3 4-3 0,0 3-6 15,-5 0-12-15,-7 7-10 0,5 4-5 0,-2 6-12 16,-1 0-3-16,-1 2-8 0,2 5-18 0,1 1-76 16,1 3-177-16,6-2 79 0</inkml:trace>
  <inkml:trace contextRef="#ctx0" brushRef="#br0" timeOffset="-199358.64">9678 14279 59 0,'0'0'58'0,"0"0"-1"16,0 0-3-16,0 0-4 0,0 0 1 0,1-4-5 15,-1 4-1-15,0 0 0 0,0 0-6 0,0 0-4 16,0 0-2-16,0-5 3 0,0 5-8 0,0 0 14 15,0 0-16-15,0 0 0 0,0 0 3 0,0 0-3 16,0 0 0-16,0 0-3 0,0 0 4 0,0 0-2 16,0 0-5-16,0 0 8 0,0 0-11 0,0 0-1 15,0 0 5-15,-4 16 1 0,4-16-7 0,0 4-5 0,0 0 4 16,-4 1-4-16,4 3 0 0,-2-3-1 0,2 1-3 16,-3 0-4-16,3-1 7 0,0-1-8 0,0 1 6 15,0 0-4-15,0-1 0 0,3 1-3 0,-3-1 5 16,0 2-5-16,0-1 12 0,0-5-1 0,0 6 0 15,0 0-6-15,0-3 4 0,0 0 0 0,0-3 0 16,0 6-1-16,1-1-4 0,-2-1 6 0,2 0 3 16,-1-1-1-16,1 1-5 0,-1-4-1 0,2 7 6 15,0-5-1-15,-2 1-1 0,3 1-2 0,-3-4-4 16,2 2 0-16,-2-2 5 0,4 3-5 0,-4-3-3 16,0 0 0-16,4 2-6 0,-4-2-7 0,0 0-13 0,0 0-5 15,9-9-11-15,-9 7-10 0,1-1-15 16,3-2-19-16,-4-2-81 0,0 3-178 0,-4-2 79 15</inkml:trace>
  <inkml:trace contextRef="#ctx0" brushRef="#br0" timeOffset="-199020.64">9652 14127 31 0,'3'-4'50'0,"-1"1"-2"0,1 2-12 0,0-1 4 15,-3 2-4-15,2-5-6 0,-2 5 1 0,0 0-3 16,0 0 1-16,10 0 1 0,-10 0 3 0,5 8-1 15,-1-3-2-15,0 0-8 0,-1 2 3 0,3 3-8 16,0 1 3-16,-1-1-6 0,3 6-2 0,0 0 1 16,-2-4 0-16,3 2-6 0,-4-1 2 0,3 2 4 15,1-2-6-15,-4-3 0 0,3 0-1 0,-5-1-8 16,0-1-12-16,1 0-12 0,0-2-36 0,-3 1-33 16,-2-3-102-16,0 0 46 0</inkml:trace>
  <inkml:trace contextRef="#ctx0" brushRef="#br0" timeOffset="-198805.64">9583 14330 62 0,'8'-5'72'16,"2"-2"-1"-16,2 2-6 0,-3 0-14 0,1 1-20 16,1-1-18-16,0 1-21 0,0 0-52 0,0 2-64 15,-3 0 28-15</inkml:trace>
  <inkml:trace contextRef="#ctx0" brushRef="#br0" timeOffset="-198080.64">9740 14352 64 0,'0'0'103'0,"0"0"-11"0,0 0-10 16,21-5-6-16,-11 3-9 0,-1 0-5 0,5 1-8 16,-1-3-9-16,1 3-15 0,-1-1-16 0,0 0-1 15,0-1-6-15,0 2-2 0,0 0-4 0,1-2 2 16,-4 1-8-16,3 2 3 0,-4-3 4 0,2 1-3 0,-3 2 0 15,-3-2-3-15,3 0 2 0,-4 0 0 16,2-1-3-16,-2 1 3 0,1-1 4 0,-2-1-5 16,-2 0 1-16,2-1 1 0,-1 1 1 0,-2-3-3 0,0 2 4 15,0-1-1-15,0-1-2 0,0 0 1 0,0-2 3 16,0-1-2-16,-2-1 7 0,-1 3 1 0,-1-4 3 16,2 0-7-16,-2-1 9 0,-4-1-2 0,3-1-7 15,-3 1 12-15,3-1-6 0,-5 1 6 0,2 0-2 16,2 1 4-16,-3-1-3 0,-2-1 2 0,2 2 2 15,-2 2-5-15,-3-1-2 0,5 4 14 0,-1 0-3 16,-4 2-1-16,3 1-8 0,-1 0 6 0,1 3-4 16,-1 0 10-16,-2 1-14 0,1 2-6 0,2 2 3 0,-2 1 3 15,-4 3-4-15,7-1-2 0,-4 3 2 16,-3 0 0-16,3 3-4 0,0 0 5 0,1 2-2 16,0 2-4-16,-3 3 2 0,3-2-1 0,1 3 1 0,-4 2-2 15,6-4 5-15,-3 3-2 0,-1 2-4 16,1 0 10-16,2-1-1 0,2-4 8 0,0 1-4 15,1-2 2-15,0 2 5 0,2-2-1 0,2 2-5 0,3-1-2 16,2-1 2-16,2 2-2 0,2 0 1 0,3-1-3 16,3-1 7-16,6 2-3 0,6 0-4 0,-1-2 0 15,4 0 5-15,3 0-7 0,-3-5-5 0,4 4 0 16,-2-3 1-16,1 1-1 0,1-3 6 0,-2-2-7 16,0 0 1-16,-1-4-2 0,0 2 1 0,-6-4 0 0,10-3-2 15,-3-3 1-15,0-2-3 0,3-2 5 16,-1-2-4-16,-1-1 4 0,1-5 0 0,-3-3 1 15,1 3-5-15,3-4-1 0,-3-2 4 0,-1 0-1 0,-2 2-1 16,-2-2 2-16,-3 0 0 0,0-1 9 0,-6 0-4 16,-2-2 2-16,-6 5 0 0,-2-7-5 15,-4 1 3-15,-4 0-1 0,0-1-3 0,-5-3-1 0,-3 3 2 16,-1 0 2-16,-6 1-3 0,2 1-5 0,-6 3 1 16,0-3 0-16,-4 4 3 0,4 2-5 0,-9 2 4 15,-1 2 1-15,-2 4-4 0,1 0 5 0,-1 5-5 16,-3 1-3-16,1 7-11 0,1 1 0 0,-1 6-13 15,1 4-14-15,-9 5-15 0,2 7-20 0,2 4-21 16,2 3-127-16,3-1-242 0,10-5 107 0</inkml:trace>
  <inkml:trace contextRef="#ctx0" brushRef="#br0" timeOffset="-192194.63">7982 14407 40 0,'0'0'103'0,"0"0"-13"15,0 0-11-15,-5-2-9 0,5 2-2 0,0 0-11 0,0 0 3 16,0 0-14-16,0 0-1 0,0 0-5 0,0 0-4 16,0 0-9-16,0 0 3 0,0 0-8 0,0 0 7 15,0 0-9-15,-3-3 5 0,3 3-7 0,0 0 0 16,0 0-1-16,0 0-9 0,0 0 4 0,0 0-5 16,0 0 6-16,0 0-2 0,0 0-6 0,0 0 2 15,0 0-1-15,0 0-2 0,0 0-1 0,16 3 11 16,-10-3-8-16,8 2 1 0,-2-1-1 0,3-1-1 15,2 0 2-15,2-1 2 0,2 1 1 0,0-2-4 16,8 2 6-16,2-2 2 0,1-1 0 0,9 1 1 16,9-5-3-16,-9 5 2 0,11-1-1 0,2 0-2 15,-2-1 0-15,0 4-3 0,2 0 1 0,0 0-4 16,1 4 4-16,-4-1-3 0,0 2-1 0,-13 4-2 0,11-4 0 16,-8 3-1-16,7-1-7 0,-8 1 6 0,15 1-2 15,-17-1-5-15,13 1 3 0,-11 0-2 0,11-1 6 16,-9 1 3-16,8-1-6 0,1 1 3 0,-12-4-1 15,14 0 0-15,-2 0 1 0,0-5-6 0,2-3 2 16,-1-4 0-16,2-2 0 0,-2-4 2 0,1-1 0 16,4-5-4-16,2 0 5 0,-2-2 4 0,1 0-3 15,-3 1-4-15,1-1 3 0,-4 4 1 0,2 0 1 16,-4 1-3-16,-13 7 0 0,-3 1 2 0,-4 2-5 16,-1 2 7-16,-8 1-4 0,-1 3 1 0,-3-2 2 15,-4 2 3-15,0 0-7 0,-1 0 2 0,-2 2 1 16,3 1-2-16,-4-1 6 0,0-2-6 0,4 2-1 15,-3 1 0-15,-1-1 3 0,4 0-3 0,-2 1 9 16,0-1-10-16,4-2 0 0,4 0 4 0,0-4-2 0,0 3-3 16,4-1 18-16,-1-2-20 0,10-1 11 0,0-2-7 15,-1 1-1-15,-2 3 2 0,0-1 1 0,-7 2-2 16,1 0 1-16,-4-1-2 0,2 3 4 0,-5 0 1 16,1 0-2-16,-2 0 1 0,-2 0-3 0,1 3-1 15,-2-1 3-15,-2 0 2 0,0 0-6 0,0 0 6 16,-2 0-2-16,1-1-4 0,-1-1-2 0,-1 2 9 15,1-1-3-15,-1 1 1 0,5-2-4 0,-2-2 4 16,3 1-1-16,-3-1-2 0,3 1-1 0,1-2 2 16,-1-1 7-16,1-2-8 0,1 1 3 0,3-5-8 0,-4 3 5 15,3 0 3-15,-6-1 5 0,-1 1 1 16,-1-2-6-16,-1 1-2 0,0 3 1 0,-1 1 2 16,-3-1 4-16,0 1 0 0,0 0-4 0,-3 0 4 0,2 1-3 15,-2-1-8-15,-1 1 6 0,0 3 4 16,0-5-3-16,0 5 4 0,0-3 4 0,0 3-4 0,0 0-1 15,0 0 5-15,0-6-7 0,0 6 2 0,0 0-6 16,0 0 3-16,0 0 2 0,0 0-4 0,0 0 3 16,0 0 3-16,0 0-4 0,-1 15-1 0,2-9 4 15,-2 4 0-15,-2-3-2 0,2 5 4 0,1 0-4 16,-3 0 3-16,2 1 1 0,1 0-1 0,-2-2 0 16,0 5 0-16,2-3-3 0,0-3 2 0,2 1 1 0,0-1-3 15,-2-2 4-15,4-1-6 0,-4-2 2 16,4 0 1-16,-3-1 9 0,3 0-2 0,-4-3 0 15,0-1 2-15,0 0-1 0,0 0-3 0,0 0-2 0,10-5-8 16,-10 5-52-16,-4-9-66 0,-2 6-98 16,-3 1-233-16,-4-5 104 0</inkml:trace>
  <inkml:trace contextRef="#ctx0" brushRef="#br0" timeOffset="-191158.62">7995 14350 19 0,'0'0'56'0,"0"0"-3"16,0 0 3-16,0 8-3 0,0-8 2 0,5 9-2 15,-4-5 4-15,3 7-6 0,-4-4-3 0,4 4-8 16,-3-3 7-16,-1 4 12 0,3 2-5 0,-2-3 1 16,-2 1-8-16,-2 5-5 0,3-3-4 0,0-2-3 15,-1 0 5-15,-3-1-2 0,4 1-4 0,-1-4-3 16,-2 3-2-16,2-4-2 0,-4 0-1 0,5-3 6 15,0-1 2-15,-3 0 0 0,2 1 2 0,1-4-7 16,-4 4 1-16,4-4-6 0,-1 3 5 0,1-3-9 16,0 0-1-16,0 0-7 0,0 0-4 0,-9-8-17 0,6 2-28 15,2 4-28-15,-2-1-23 0,2 0-121 16,-5-3-226-16,2 2 100 0</inkml:trace>
  <inkml:trace contextRef="#ctx0" brushRef="#br0" timeOffset="-190093.64">7888 14500 8 0,'0'0'73'0,"0"0"-2"0,14-5-3 0,-10 5-10 16,2-2 1-16,0 0-4 0,1 1-7 0,-1-1-4 15,4-2 0-15,-1 3-6 0,0-3 1 16,5 1 9-16,-1 1-7 0,1-2-6 0,-1 0-4 0,7 0-6 16,-2-1 7-16,0-1 1 0,0 1 8 0,2 1-15 15,-2-1 3-15,0 2-10 0,0-2 3 16,0 1-6-16,1 1-6 0,0 1 7 0,3-1 1 0,5-3-6 15,-5 3-3-15,-1-1 3 0,-1 2 0 0,8-3-5 16,-7 1 5-16,2 1-4 0,4-1-5 0,0 2-6 16,-5-3 12-16,3-1-4 0,5 2 1 0,-4 1-3 15,4-4 1-15,0 0-4 0,2 2 1 0,3-1 2 16,-2-1-3-16,2 1-1 0,-3-1 6 0,2 2 0 0,-2 1-7 16,0-1-4-16,-4 0 10 0,4 2-4 0,-3-1 2 15,-2-2 0-15,1 1 3 0,3 0-5 16,-3 1-3-16,4-1 1 0,-1 2 2 0,-3-4-4 0,1 2 7 15,-2 2 0-15,-4-1-3 0,5-3 2 0,-1 1-1 16,1 0-1-16,-3-4 5 0,1 5-7 0,1-2 5 16,1 0-6-16,2 2 2 0,-1-2 2 0,3 2 2 15,-1-2 4-15,1 1-9 0,0 2 4 0,0 0-3 16,0-1 1-16,-2-1-1 0,2 2 2 0,-1 1 0 16,-1-4-7-16,3 4 6 0,-4-2 2 0,0-1-3 15,-1 2 2-15,3-3 3 0,-3 3-3 0,-6 1 6 16,6-1-7-16,-8-1-2 0,-1 0 8 0,3 0-5 15,-3 3-1-15,-1-3 1 0,1-1 6 0,3 1 0 16,-4 1 4-16,1-1 13 0,3-2-5 0,-2 2-3 16,8 0 1-16,-6-2 1 0,6 1-2 0,0 1-3 0,3-1-1 15,-10 4 1-15,7-1 0 0,0-1-5 0,-7 2-4 16,1-1 2-16,5 0 1 0,-7-1 0 0,2 2-2 16,6-4-1-16,-11 1 1 0,5 3-1 0,-3-1 1 15,-1 1-2-15,1-2 1 0,-2 2-2 0,-4 1 1 16,4-1 8-16,1 0-8 0,-3-1-3 0,-2 2 3 15,0 0-2-15,6-2-3 0,0 3 2 0,-3-1 3 16,1 2-3-16,1-1-2 0,-4 0 5 0,1 0-5 16,-3 0 3-16,1-1 2 0,0-1-2 0,-2 2 0 15,2 0-3-15,-3-2 4 0,1 1-1 0,0 1-2 16,-1-1 0-16,-1 1 0 0,4 1 3 0,-3-2-4 16,-2 1 2-16,-3 0 2 0,3-1-3 0,-2-1 4 0,-6 2-6 15,10 2 3-15,-5-1 3 0,-5-1-2 16,7 0-2-16,-7 0 2 0,7 1 1 0,-7-1 0 15,5 3-3-15,-5-3 1 0,0 0 0 0,4 3-1 0,-4-3 2 16,2 2-4-16,-2-2 4 0,0 0-1 0,1 5-1 16,-1-5-3-16,-3 6 4 0,3-6-4 0,-1 4 1 15,0-1 6-15,1-3 0 0,0 5-4 0,1-1-1 16,-1-4 2-16,0 0 5 0,-1 5-3 0,1-5-3 16,-2 4 1-16,4 0-2 0,-2-4 0 0,0 4 0 15,0-4 2-15,2 5 3 0,1-2-3 0,-1-1-1 16,1 2 2-16,0-1 0 0,1 1 2 0,0 0 2 15,0 0-8-15,1 0 4 0,2-1-2 0,-2 4 4 0,0-4-4 16,3-1 4-16,-2 3-5 0,-2 0 4 0,1-1-6 16,0-1 1-16,1 1 0 0,-2 2-2 15,0-1 7-15,0-1-3 0,-3 1 1 0,2 2 7 0,-2-2-4 16,1 2 0-16,0 1-6 0,-2-1 1 0,0-2 8 16,-2 2-9-16,2-2 7 0,0 1 0 0,-2-2 0 15,2 1 1-15,-4 0-5 0,3-1 7 0,-3 1-2 16,-1 0 5-16,-2-3-12 0,0 2-21 0,1-3-57 15,-3 1-156-15,1-1-253 0,-3-4 112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00:34.5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29814 5759 4 0,'0'0'80'0,"0"0"-2"15,0 0-1-15,0 0-12 0,0 0-3 0,0 0-1 16,0 0-6-16,0 0-7 0,0 0-7 0,0 0 0 16,0 0-9-16,0 0 0 0,0 0-2 0,0 0-3 15,0 0-3-15,0 0 0 0,0 0-6 0,0 0 3 16,0 0 11-16,0 0-13 0,0 0 9 0,0 0-2 0,0 0 0 15,0 0 5-15,0 0-3 0,0 0-4 0,0 0 0 16,0 0 8-16,0 0-5 0,0 0 0 0,0 0 1 16,-10 1-3-16,10-1 2 0,0 0-4 0,0 0-3 15,0 0-5-15,0 0-4 0,0 0 4 0,0 0-6 16,0 0-1-16,0 0-1 0,0 0-3 0,0 0-1 16,0 0 3-16,0 0-1 0,-6 5-6 0,4-3 4 0,2 3-2 15,-4-1 5-15,4-1 0 0,-1 2-3 16,0 3 8-16,-2-4-13 0,2 6 4 0,-1-2 0 15,1 2 5-15,-1 1 4 0,-1-1 1 0,2 2-4 0,-1 0 1 16,1 0-3-16,-3 2 1 0,2-1-1 16,2 3-1-16,-6-1 5 0,3-5 6 0,-1 4-8 15,0 1 0-15,3-2-2 0,-2-1-1 0,-2-1 1 0,4 3 0 16,-3-1 5-16,-1-4 8 0,1 3-10 0,4-4 0 16,-5-1-3-16,4 0 0 0,-2 1 1 0,-1-4-3 15,3 3 4-15,1-1-2 0,-1-4 2 0,-2 1 1 16,3 1-1-16,-1 1-5 0,1-5 1 0,0 5 0 15,0-5-1-15,-3 3 3 0,3-3 3 0,0 0 3 16,0 0-8-16,-4 2-3 0,4-2 0 0,0 0-9 16,0 0-16-16,0 0-30 0,0 0-42 0,0 0-28 15,0 0-104-15,11-8-247 0,-9-1 109 0</inkml:trace>
  <inkml:trace contextRef="#ctx0" brushRef="#br0" timeOffset="664.98">29755 5832 92 0,'0'0'99'15,"3"-4"-6"-15,-3 4-9 0,2-4-1 0,0 1-5 16,-2 3-8-16,3-3-1 0,-3 3 2 0,7-4-10 0,-5 3-3 16,-2 1-9-16,5-3-6 0,-1 2-10 0,1-2 5 15,2 0 0-15,-1 2-12 0,-1 0 1 0,2 1 1 16,0-2-3-16,-1 2-2 0,2 0-8 0,-3 3-2 16,2-2 4-16,-1 0-6 0,-1 3 1 0,0-2-1 15,-1 1-6-15,1-2 5 0,-1 5-6 0,-4-1-4 16,4 0 1-16,-3 1 8 0,-1 0-2 0,-1 1-13 15,-1-2 5-15,-4 5 6 0,1 0 3 0,1-2-5 16,-2 1-3-16,-3-1 2 0,5-3 1 0,0 3 3 16,-5-3-3-16,2 2-2 0,2-4 4 0,0 1-3 15,-1-1 2-15,1 4 0 0,-1-2-1 0,1-4 2 0,1 1-3 16,0 2 0-16,0 1-2 0,2-3 0 0,-2-1 2 16,4-1-2-16,0 0-1 0,-3 3 3 0,3-3 3 15,0 0 4-15,-1 5 2 0,1-5 4 16,0 0-1-16,0 0-1 0,0 0-1 0,8 2-4 0,-8-2 3 15,10 2-2-15,-2-2 6 0,-2 0-10 0,3 2 5 16,0-2-1-16,-2 2-3 0,0-1 0 0,1-1 2 16,-2 3-3-16,5 1 0 0,-3-2-7 0,-3 2 5 15,1 0 2-15,-3 1-4 0,1-1 3 0,-1 2-4 16,0-1 1-16,0 1-1 0,-2-2 3 0,-1 2-3 16,0-1-1-16,-4 0-2 0,3 2 3 0,-1-2 3 15,-1 0-5-15,1 0 2 0,0-1-1 0,-3 4 6 0,1-6-6 16,-1 3 1-16,1 0 3 0,-1 0-2 0,0-3 1 15,-1 0 5-15,-1 1 3 0,2 1-1 0,1 1 1 16,0-4-1-16,-2 1-1 0,2 0 4 0,-2-1 2 16,1 1 0-16,1 0-3 0,0 0-1 0,-1 1-3 15,5-3 5-15,-5 2-2 0,5-2-2 0,0 0-2 16,-9 2 3-16,9-2-11 0,0 0-19 0,-4 1-27 16,4-1-40-16,0 0-27 0,0 0-126 0,0 0-262 15,-4 2 116-15</inkml:trace>
  <inkml:trace contextRef="#ctx0" brushRef="#br0" timeOffset="1874.98">29718 6471 87 0,'0'0'118'0,"0"0"-13"15,0 0-12-15,0 0-5 0,0 0-10 0,0 0-5 0,0 0-11 16,0 0-5-16,4 13-2 0,-3-7-4 16,-1-1-8-16,0 0-3 0,0 3 1 0,3-1 9 0,-3 2-15 15,0-1 3-15,1 2 5 0,0-1-3 0,-1 1-4 16,4 0-4-16,-4 1 9 0,0 0 1 0,0-1-3 15,4 2-10-15,-4-3 0 0,1 3-3 0,-2-3-2 16,-3 0 1-16,4 0-5 0,-1 0 1 0,-2-2-3 16,3 0-5-16,0 2-2 0,0-1 4 0,-1-2-3 15,2 0-4-15,-2-1-1 0,0-1 4 0,1 2-2 16,-3-2 0-16,3-4 1 0,-1 3 5 0,1-3 2 16,0 0 10-16,0 3 17 0,0-3 9 0,0 0-3 15,0 0-3-15,0 0-8 0,0 0-3 0,0 0-3 16,1-18-8-16,-1 7-3 0,0 0-9 0,4-1-2 15,-3-5-16-15,-1 0-3 0,3-1-1 0,-2 2-2 0,4-2-2 16,-2 1 3-16,-2 0-1 0,0 2-1 0,-1 3 0 16,-1 0 1-16,0 3 1 0,1-2 3 0,-2 1-2 15,1-1 0-15,1 5 1 0,0 0 4 0,1 0 0 16,-2 1 0-16,1-1 4 0,0 1 3 0,1 1-3 16,1-1 1-16,3 1-5 0,0-1 4 0,4 1-3 15,2 0 1-15,1 1 2 0,1 0-2 0,-3 2-2 16,0 1 1-16,1 0 8 0,2 1-12 0,-6 2 4 15,1-1-1-15,0-1-2 0,-4 3-4 0,3 0 3 0,-1 2 5 16,-5-1-6-16,1 2-1 0,-2-1 4 16,0 0-1-16,-2 4 1 0,-3-3-4 0,1 1 6 15,-1 0 1-15,-1-2-1 0,-2 2-2 0,1-1 3 0,-2-1-2 16,-1 0 4-16,3-1-3 0,3-1-3 0,0-1 4 16,0-1-2-16,1 2 1 0,-1-1 1 0,0-1-2 15,0 1 1-15,4-3 1 0,-2 3-2 0,2-3 2 16,-3 4 0-16,3-4-1 0,0 0 2 0,0 7-5 15,-1-5 7-15,1-2-3 0,4 7-3 0,1-5 7 16,-2 0-2-16,3 1 1 0,-3-1 1 0,4 1-1 16,-3 1-2-16,2-2 3 0,0 1 3 0,-6-3-4 15,9 5 1-15,-5-2-5 0,0 1 7 0,1-1-7 0,1 1 3 16,0-1 2-16,-3 2-4 0,1 0 4 16,0-1-3-16,0 1 1 0,-3 0-1 0,3-3-1 15,-1 3 4-15,-3 1-2 0,0-2-3 0,0 1 1 0,0-5 3 16,-3 8 0-16,-1-4-3 0,3 0 2 0,-3-1-1 15,-4 0 2-15,3 0 2 0,-1 1 1 0,-2-3-5 16,3 3 0-16,-2-2 3 0,1 2-12 0,0-1-21 16,0-1-27-16,2-2-28 0,4 0-27 0,-5 3-39 15,1-1-75-15,4-2-247 0,0 0 110 0</inkml:trace>
  <inkml:trace contextRef="#ctx0" brushRef="#br0" timeOffset="2206.98">30032 6607 40 0,'0'0'188'0,"0"0"-12"15,12 0-12-15,-6 2-8 0,5-4-10 0,1 2-13 16,0 0-11-16,4 0-10 0,2 2-9 0,1-2-13 0,1 0-8 16,0 0-7-16,-3 0-7 0,-3 0-9 15,4 1-5-15,-8 0-5 0,1 0-5 0,-1-1-10 0,1 2-13 16,-6-2-20-16,2 0-12 0,-7 0-9 0,7 1-14 16,-7-1-9-16,0 0-12 0,0 0-18 0,0 0-14 15,0 0-4-15,0 0-10 0,-28-3 6 0,16 3 4 16,2-1 4-16,0-1 2 0,-2 0 2 0,2 2-4 15,1-5-59-15,0 3-158 0,0-3 70 0</inkml:trace>
  <inkml:trace contextRef="#ctx0" brushRef="#br0" timeOffset="2460.98">30121 6555 72 0,'-3'-4'87'0,"0"2"6"0,3 2 0 16,0-5-9-16,0 5 11 0,0-6 0 0,0 6 6 16,3-6-4-16,-2 3 3 0,-1 3-1 0,0-4-2 15,0 4-6-15,2-5-9 0,-2 5-3 0,2-3-7 16,-2 3-9-16,0 0-2 0,1-2-9 0,-1 2-7 0,0 0-6 15,0 0-5-15,0 0-4 0,0 0-1 0,0 0-3 16,0 0-4-16,0 0-2 0,0 0-3 0,3 9-3 16,-3-4 1-16,-3 0-2 0,3 3 0 0,3-1-1 15,-6 2-3-15,3 1 2 0,3 0 0 0,-3 1-2 16,0 0 2-16,2 3 0 0,-2-4 8 0,3 2-3 16,-2 1 0-16,-1-1 3 0,1-3-4 0,-1 3 1 15,-1-2-1-15,2-2-5 0,-1 3 0 0,0-4-1 16,0 3 1-16,-1-3 2 0,1 1-24 0,-1 1-41 15,-2-4-51-15,3 3-71 0,0-2-130 0,-5-3-330 16,5-3 146-16</inkml:trace>
  <inkml:trace contextRef="#ctx0" brushRef="#br0" timeOffset="3476.98">29819 7057 132 0,'-5'-5'147'0,"4"4"-2"0,1 1-10 16,0 0-5-16,-6-3-13 0,6 3-8 0,0 0-8 0,-3-5-5 15,3 5-6-15,0 0-9 0,0 0-7 0,-3-3-8 16,3 3-9-16,0 0-10 0,0 0-3 0,0 0-9 16,0 0-1-16,-5 8-5 0,1-3 5 0,3 1-8 15,-2 1-1-15,-2 1 0 0,1 6-4 0,-2-3 3 16,1 5 2-16,-1-2 2 0,-1 3-10 0,5 0 2 15,-1-2 2-15,0 2-1 0,-2 2-4 0,5-2 1 16,-4 1 1-16,-2-2 0 0,2-2-3 0,2-1-4 0,-2-2 1 16,1 1 0-16,-2-3-2 0,4 0-2 15,-2-2-2-15,2-2 0 0,-2 1 2 0,3-3 21 16,-1 0 23-16,1-3 12 0,0 0-1 0,0 0-9 0,0 0-9 16,4-15-3-16,0 5-3 0,1-7-5 0,0 1-3 15,9-10-8-15,-6 1-13 0,0-2-11 0,1-1-4 16,1 1-7-16,-3 5-7 0,0-5 3 0,-3 13 1 15,-2 1-1-15,3 0 1 0,-4 1 1 0,2-1 4 16,1 3 1-16,-2 2 3 0,1-3 1 0,-3 4-2 16,3 0-2-16,-2 0 5 0,1 1-1 0,-2 2 3 15,2 0-2-15,-2 0 1 0,0 4 5 0,1-5-1 0,-1 5 5 16,3-7-2-16,-3 5 1 0,0 2-1 16,0 0 0-16,0 0-2 0,2-3 3 0,-2 3-3 15,0 0-4-15,4-2 2 0,-4 2-1 0,0 0-1 0,0 0 2 16,0 0-4-16,0 0 2 0,0 0 2 0,2 13 1 15,-2-7-2-15,2 1-6 0,0 1 6 0,1 3 10 16,-1 1-2-16,2 0 5 0,0 4 1 0,-1-4-1 16,4 4-8-16,2 1 12 0,-4 1 4 0,1-2-5 15,1 1 0-15,-1 2-2 0,2-2 0 0,-1 1-3 16,0-3 0-16,2 2 1 0,-4-3-4 0,0-2 1 16,-1 0 0-16,0 0-1 0,0 0-3 0,-3-4 3 0,4-2-2 15,-2 1-7-15,-2-1 10 0,0-2-3 16,1 2-3-16,-1-2 3 0,0-1-1 0,-1 1-5 0,0-4-13 15,0 4-17-15,0-4-28 0,4 5-34 0,-4-5-51 16,0 0-95-16,0 0-131 0,-8-11-399 0,6 5 177 16</inkml:trace>
  <inkml:trace contextRef="#ctx0" brushRef="#br0" timeOffset="3704.99">29709 7246 157 0,'5'-2'193'0,"4"-2"-14"0,5 2-7 16,4 0-14-16,1-1-14 0,2 2-11 0,-2 2-10 16,3-1-17-16,-1 2-6 0,1-2-12 0,1 1-11 15,-3 3-10-15,-7-4-13 0,1 4-26 0,-1-2-34 16,-3 0-41-16,-1-1-46 0,-1 0-64 0,-3-1-89 0,-5 0-267 15,5-5 118-15</inkml:trace>
  <inkml:trace contextRef="#ctx0" brushRef="#br0" timeOffset="9378.98">30242 5617 59 0,'0'0'93'0,"0"0"-13"0,0 0 7 0,0 0-6 15,0 0-3-15,0 0-5 0,0 0 2 0,0 0-7 16,0 0-5-16,0 0-3 0,0 0-4 0,0 0 1 15,0 0-8-15,0 0-3 0,0 0 4 0,0 0-8 16,0 0 5-16,0 0-5 0,0 0-1 0,0 0-11 16,0 0 13-16,0 0-1 0,0 0-1 0,0 0 1 15,0 0-6-15,0 0-3 0,0 0-1 0,0 0 1 0,0 0-1 16,0 0 0-16,0 0-3 0,0 0 1 0,0 0-2 16,0 0-2-16,0 0-3 0,0 0-2 0,0 0-1 15,0 0-5-15,0 0 2 0,0 0 3 0,0 0-3 16,0 0-4-16,0 0-2 0,0 0-1 0,0 0-4 15,0 0 2-15,0 0 1 0,0 0 0 0,0 0-3 16,0 0 1-16,0 0-2 0,0 0 1 0,0 0 2 16,20 0 4-16,-11 0-5 0,1 0-4 0,1 0-1 15,-2 0 0-15,3 3 1 0,1-3-5 0,0 0 4 0,2 1 4 16,-2-1-1-16,1 1 0 0,4-2-5 16,-4 2-4-16,-2 1 5 0,2-1-2 0,-3-1 1 15,0 0 2-15,-3 1 0 0,-1 0 1 0,-1-1-1 16,-1 0 0-16,-5 0 3 0,10 0-6 0,-10 0 1 15,0 0-4-15,8 0 6 0,-8 0 0 0,5 2-1 16,-5-2 3-16,0 0-4 0,0 0 1 0,4 0 1 16,-4 0-2-16,0 0-1 0,5 2 3 0,-5-2-7 0,0 0 2 15,0 0 0-15,12-2 3 0,-12 2 1 0,0 0-2 16,0 0-2-16,0 0 3 0,7 0 1 0,-7 0 1 16,0 0-4-16,0 0 4 0,0 0-5 0,0 0 8 15,0 0-4-15,0 0 0 0,0 0 0 0,0 0 3 16,0 0-7-16,0 0 3 0,0 0-1 0,4-2 2 15,-4 2-6-15,0 0 2 0,0 0 5 0,0 0 0 16,0 0 0-16,0 0-3 0,0 0-5 0,5 2 6 16,-5-2-1-16,0 0 0 0,0 0 3 0,0 0-4 15,0 0 1-15,0 0 2 0,0 0-2 0,0 0 1 16,0 0-1-16,0 0-2 0,0 0-2 0,0 0 2 0,0 0-2 16,0 0 2-16,0 0-2 0,0 0 2 0,0 0-5 15,0 0 7-15,-7 7-6 0,7-7 7 16,-2 5 1-16,2-5-1 0,0 5-1 0,0-5 0 0,-3 5 1 15,1-3 0-15,2 4 3 0,0-6-4 0,0 7-4 16,-2-3 6-16,2 3-1 0,2-2-3 0,-2 0 1 16,0 0-2-16,0 0 3 0,2 2 2 0,-2-2-4 15,0 2 3-15,0-2 0 0,0 3 0 0,2-1 6 16,-1-1-6-16,1 2 0 0,-2 0-2 0,2-1 1 16,2 3-1-16,-3-3 1 0,2 5 4 0,1-3-3 15,-2 1-1-15,2 0 2 0,-3-1-8 0,3 2 8 16,0 0-1-16,-3 0 0 0,3-1 1 0,-4 1 1 0,4 0-2 15,-3 2 1-15,2 1-1 0,-3-4 3 0,0 2-12 16,0 1 11-16,-3 1 1 0,3-2 0 0,0 3-3 16,0 0 2-16,-1 3 1 0,-2-3-1 0,2 0 1 15,-3 1 1-15,4 1-1 0,-1 0-6 0,-3-2 6 16,4 4-5-16,-1-4 1 0,-2 4 3 0,3-2-1 16,-5 0-1-16,5-1 3 0,-5-1-3 0,5 3 0 15,0 0 2-15,-1-1 0 0,-2-1-4 0,6 1 1 16,-3 0 9-16,1-3-9 0,-1 2 4 0,0 0 0 15,0 0 0-15,-1-2-3 0,1-1 1 0,-3-1 0 16,6 0 1-16,-3 0-3 0,-3 2 6 0,3 1-4 0,0-1 2 16,0-2-3-16,-1 1 2 0,1-1 2 0,-2 5 0 15,0-1-2-15,2-1-2 0,-2-1 2 0,2 1-3 16,-2 2-2-16,2 0 6 0,-1 0 1 0,2-3 0 16,-2 5-5-16,-1-2-3 0,2 0 7 0,-2-1 2 15,0 1-1-15,0-1-2 0,2 3-2 0,-4-2 3 16,3-1-3-16,-2 2 2 0,1-1 1 0,-3-3 0 15,5 3-4-15,-4-1-1 0,4 0 4 0,0-1-1 16,0-3-2-16,0 7 2 0,2-4 0 0,-2 0-2 16,2 1-1-16,1 0 4 0,-1-3 0 0,0-1 1 15,2 0 0-15,0-2-1 0,-2 2-1 0,0 2 2 16,2-4-8-16,-3 1 7 0,1 0 0 0,0-1 0 0,-2 1-8 16,0-1 12-16,0-1-13 0,2 0 8 0,-2 1 1 15,2-2 4-15,-2 2-5 0,0-3-9 16,0 1 11-16,0 0 1 0,0-2-2 0,-2 2-5 0,2-1 1 15,0-2 4-15,2 2-2 0,-4-2 0 0,2 0-3 16,0 2 7-16,0-5-1 0,0-2 6 0,0 8-8 16,0-5-2-16,2 1 0 0,-1 0 2 0,-1-1 2 15,0-3-5-15,3 5 3 0,-2 0 1 0,-1-5 1 16,0 7-4-16,0-5 1 0,0 1 3 0,3 1-3 16,-1 2 0-16,-2-6 4 0,0 4-1 0,0-4-3 15,-2 6-2-15,2-6 2 0,2 5 0 0,-2-2 0 16,0-3 4-16,0 0-6 0,0 0 2 0,0 0 0 0,1 4 3 15,-1-4 0-15,0 0 0 0,0 0 1 0,0 0 3 16,0 0-5-16,0 0 5 0,0 0 4 16,0 0-1-16,0 0 5 0,0 0 0 0,0 0 4 0,0 0-2 15,0 0-3-15,0 0-3 0,0 0 3 0,0 0-1 16,0 0-6-16,0 0 5 0,0 0-2 0,0 0-3 16,0 0-1-16,-1-15-2 0,1 15 2 0,0 0-2 15,0 0-1-15,0 0-2 0,-9 0-1 0,9 0 0 16,-9 0 1-16,9 0-2 0,-14 3 1 15,4-2 3-15,2 2-3 0,-1-1 3 0,1 0 0 0,0-1-3 16,0-1 1-16,0 0 2 0,1 3-1 0,-1-2 0 16,0-1 2-16,1 1-1 0,-1 1-4 0,2-1 2 0,2 3 1 15,0-3-1-15,4-1 0 0,-6 3-1 0,6-3-1 16,-8 1 0-16,8-1 3 0,-4 3-2 16,4-3 3-16,0 0-3 0,-5 0-5 0,5 0 6 0,0 0 9 15,0 0 5-15,-5 1 4 0,5-1 4 0,0 0 0 16,0 0 5-16,0 0-1 0,0 0-3 0,0 0-1 15,0 0-5-15,0 0 1 0,0 0-3 0,0 0-1 16,0 0-3-16,0 0-1 0,0 0-1 0,0 0-6 16,0 0-18-16,0 0-35 0,-8-4-29 0,8 4-43 15,0-4-45-15,-1-1-207 0,1 5-405 0,1-9 179 16</inkml:trace>
  <inkml:trace contextRef="#ctx0" brushRef="#br0" timeOffset="14278.98">31361 5745 123 0,'0'0'119'0,"0"0"-25"0,0 0 17 15,0 0-6-15,0 0-13 0,0 0-3 0,0 0-3 16,0 0-9-16,0 0-3 0,-7-9-8 0,7 9 1 16,0 0-8-16,0 0 1 0,0 0-10 0,-3-3 9 15,3 3-8-15,0 0 3 0,0 0-6 0,0 0-1 0,0 0-2 16,0 0 0-16,0 0-6 0,0-5-3 15,0 5 0-15,0 0-1 0,0 0-7 0,0 0 5 16,-1-4-4-16,1 4-3 0,-2-4-3 0,2 4 0 0,0 0-4 16,-3-5 1-16,3 5-1 0,-4-4-2 0,4 4-3 15,-4-4 1-15,2 1-4 0,2 3 4 0,0 0-8 16,-4-1 3-16,4 1 0 0,0 0-2 0,0 0-5 16,0 0 3-16,0 0-4 0,-4-3-3 0,4 3 3 15,0 0 3-15,-11 4-5 0,11-4 3 0,-7 3-4 16,2 1 2-16,1 0 1 0,-1 0-1 0,-2-2 1 15,2 3 3-15,-2 2-6 0,0-2 2 0,-2 3 0 16,4-1-2-16,-2 0 2 0,0 3 1 0,2-3-2 16,-3 0 1-16,3 3 0 0,-1-2 0 0,0 1 2 15,0-1 0-15,1 1-3 0,1-1-1 0,-2-1-2 16,2 2 4-16,2-2-4 0,-1-1 1 0,1 0 5 16,2 1 0-16,-2-1-3 0,4 1 1 0,0-1 0 0,-1 0 3 15,5 1-5-15,2 0 4 0,0 2 0 16,-3-3 3-16,4 1-1 0,1 0-3 0,2-4 0 15,-4 6 1-15,3-6-1 0,-1 2-5 0,-1 0-3 0,1 1 0 16,-3-5 1-16,-1 2 0 0,-2-2 2 16,1 2-4-16,0-2 0 0,-1 0-3 0,-4-1 0 0,5 3 5 15,-5-3-1-15,0 0-8 0,0 0-17 0,0 0-24 16,0 0-23-16,0 0-23 0,0 0-43 0,0 0-135 16,0 0-301-16,-18-8 134 0</inkml:trace>
  <inkml:trace contextRef="#ctx0" brushRef="#br0" timeOffset="15672.99">31368 6333 36 0,'0'0'92'0,"0"0"-7"15,0 0 0-15,0 0-1 0,0 0 1 0,0 0-4 0,0 0-3 16,0 0 0-16,0 0-10 0,0 0-4 16,0 0 5-16,0 0-3 0,0 0-8 0,0 0-5 0,0 0 0 15,0 0-6-15,0 0-2 0,0 0-5 0,0 0-1 16,0 0-2-16,0 0 4 0,0 0-5 15,0 0 2-15,0 0 3 0,0 0-2 0,0 0-1 0,0 0 2 16,0 0-1-16,0 0 2 0,0 0-5 0,0 0-2 16,0 0-1-16,0 0-5 0,0 0 3 0,-3-4-6 15,3 4 1-15,0 0-6 0,0 0-3 0,0 0-3 16,0 0 1-16,0 0-3 0,0 0 0 0,0 0-2 16,0 0 5-16,0 0-2 0,0 0 7 0,0 0 2 15,0 0-1-15,0 0-1 0,0 0-1 0,0 0-1 16,0 0 3-16,0 0-2 0,0 0-2 0,0 0-1 15,0 0-3-15,0 0 0 0,0 0 0 0,-6 0-2 0,6 0-5 16,0 0-1-16,0 0 2 0,0 0 1 16,0 0-4-16,0 0 0 0,0 0 2 0,0 0 0 15,0 0 1-15,0 0-5 0,0 0 2 0,-5-2 2 0,5 2 1 16,-4-3-2-16,4 3-6 0,0 0 4 0,0 0 0 16,0 0 1-16,-5-3 2 0,5 3-2 0,0 0-4 15,0 0 4-15,0 0 0 0,0 0 0 0,-7-1-4 16,7 1 1-16,0 0-2 0,-10 4-2 0,5-1 2 15,-2 1 0-15,-3 1 3 0,1 0-3 0,-1-1 2 16,-1 4 1-16,-1-1 2 0,-2 3-2 0,1 2-2 16,0-3 2-16,2 3-1 0,-2-1 0 0,3 3-6 15,1-6 6-15,-2 5-1 0,5-5 0 0,-4 2-1 0,4-1 1 16,3-2 4-16,-3 0-5 0,1 1 1 16,2-2 0-16,0 1 1 0,1-1-1 0,2-2-2 15,0 1 4-15,2 1 1 0,1-4 0 0,0 2 2 0,1 1 0 16,3-3-2-16,0 2 7 0,5-3-3 0,-3 2 1 15,2-1-2-15,1-1-6 0,-3 1 3 0,3-2 2 16,-6 0-2-16,3 0-1 0,-4 0 0 0,-5 0-1 16,12 0 0-16,-11 1 3 0,-1-1 0 0,9 0-6 15,-9 0 1-15,0 0-5 0,8 2-11 0,-8-2-10 16,0 0-9-16,4 2-1 0,-4-2-15 0,1 4-12 16,-2 0-14-16,1-4-20 0,-3 7-21 0,2-4-49 15,-3 1-127-15,1 0-319 0,-2-1 142 0</inkml:trace>
  <inkml:trace contextRef="#ctx0" brushRef="#br0" timeOffset="16774.98">31278 6939 50 0,'0'0'141'0,"0"0"-10"0,0 0-21 16,0 0-9-16,-1-5-4 0,1 5-14 0,0 0-6 16,0 0-1-16,0 0-13 0,0 0-9 0,0 0 5 15,0 0-3-15,0 0 3 0,0 0-3 0,0 0-4 16,0 0 3-16,0 0-4 0,0 0-5 0,1-6 4 15,-1 6-4-15,0 0-2 0,0 0-3 0,0 0 1 0,0 0-3 16,0 0 2-16,0-6-4 0,0 6-5 16,0 0-2-16,0 0 0 0,0-3 0 0,0 3-6 0,0 0 3 15,0 0-3-15,0 0-2 0,0 0-2 0,0 0-6 16,0 0 0-16,0 0-3 0,0 0 0 16,0 0-1-16,0 0-1 0,0 0-1 0,-9 8-1 0,4-4 0 15,0 1 0-15,0-1-1 0,-4 2 0 0,1 1-3 16,-2 0 3-16,-4 0 2 0,6 0-6 0,-2 1 3 15,-1 1-1-15,4-1 4 0,-2 1-1 0,-1-2-1 16,4 1-3-16,1 1 3 0,-2-2-2 0,1 2 8 16,0 0-3-16,0 0 2 0,1-1 2 0,1 1-4 15,3-2-1-15,-1 2 6 0,2 0 3 0,0 0-3 16,1-2 2-16,3 1 0 0,0-3 2 0,2 2-2 16,1-1 1-16,1 0 5 0,0-1-2 0,2 0-3 0,4 0-4 15,-2-1 1-15,0-1-3 0,1 1 0 16,0-2 0-16,0-1-3 0,-3 2 1 0,1-2-1 15,-3-1-2-15,-1 1 1 0,-2-1 0 0,0 0-3 0,1 2 3 16,-6-2 0-16,0 0-3 0,9 1 0 0,-6 1-1 16,-3-2-1-16,0 0 1 0,0 0-1 15,0 0-1-15,9 0-7 0,-9 0-13 0,2 5-16 0,-2-5-35 16,4 2-40-16,-4-2-55 0,6 0-194 0,-6 0-390 16,9 0 173-16</inkml:trace>
  <inkml:trace contextRef="#ctx0" brushRef="#br0" timeOffset="17158.98">31480 7128 9 0,'0'0'129'0,"0"0"0"0,0 0 7 16,0 0-4-16,0 0-3 0,0 0-5 0,0 0-10 15,0 0-9-15,0 0-11 0,0 0-10 0,13-5-9 16,-7 3-6-16,1-2-9 0,-2 4-4 0,3-2-5 0,3 0-4 15,0 1-7-15,1 0-3 0,1 1 1 0,-2 0-10 16,1 0 3-16,-3 1-1 0,2-1-4 0,-3 0 0 16,-2 1-7-16,1-1 0 0,-7 0-3 0,7 0-2 15,-7 0-1-15,10 0-5 0,-10 0 1 0,0 0-13 16,4 2-14-16,-4-2-14 0,3 2-29 0,-3-2-48 16,0 4-171-16,0-4-301 0,0 0 134 0</inkml:trace>
  <inkml:trace contextRef="#ctx0" brushRef="#br0" timeOffset="19472.99">31524 5477 95 0,'0'0'93'15,"-7"-1"3"-15,2 0-19 0,5 1 5 0,-6-1-13 16,2-3-3-16,4 4-10 0,-13-2-9 0,7-1 1 16,-2 2-1-16,-5-1-4 0,3-1-4 0,-3 2-10 15,-1-2 2-15,1 3 4 0,-2-1-10 0,-2-3 4 16,-2 2 0-16,-1-1 6 0,2 0-8 0,-4 2-1 15,2 1 0-15,-2-3-6 0,0 3 3 0,-2-2-1 0,6 2-2 16,-4-2 1-16,5 1-2 0,4 2 0 0,2-2-5 16,0 1-5-16,1 1 8 0,2 1-6 0,1 0-4 15,0-2-2-15,1 3 6 0,-1-3-3 0,2 0-2 16,0 2 2-16,1 1-2 0,-1-1-3 0,5-2 4 16,-5 2-5-16,1 1 0 0,4-3 4 0,-2 2-5 15,2-2-4-15,-4 3 4 0,4-3 1 0,0 0-1 16,-8 1 4-16,8-1-1 0,-5 4 0 0,1-3-2 15,-1 3-3-15,1-2 7 0,-1 4-3 0,-1-3 0 16,-2 2-8-16,3-3 7 0,-3 4 1 0,0-2-3 16,1-1 1-16,1 0-12 0,-1 1 15 0,3-2-4 15,-3 3 6-15,2-2-5 0,0-1 1 0,1 0-6 0,0 1 7 16,0-1-2-16,1 1-1 0,-2 1 4 16,3 0-2-16,-1 0-5 0,-1-2-3 0,2 3 5 0,-2 0 1 15,1 0-1-15,0-1 2 0,1 1 6 0,1 0-7 16,0 0 4-16,-1 2 0 0,2 2 2 0,0-1 2 15,0 1-3-15,0 2-5 0,2-2 6 0,-1 1-7 16,-1-1-3-16,3 2 9 0,-3-2 1 0,1 1 4 16,1 0-9-16,0 1 5 0,-1-1 1 0,-1 2-3 15,1 1 2-15,-1-1-3 0,2 1-1 0,-4 0 4 16,4 3-7-16,-4-1 3 0,0 2 3 0,2-1-1 16,-4 1-5-16,0 1 4 0,1 2 2 0,-2-1-1 15,0 9 2-15,0-3-4 0,-1 2 5 0,-2 0-1 16,1 2-1-16,-1-3 2 0,1 1 0 0,0 2-1 15,-1-3 0-15,3 2-1 0,-3 0-1 0,4-2 1 16,-1 1-1-16,4 0 4 0,-4-2-4 0,2 1 3 0,1-7 0 16,-1 0-6-16,6-1 9 0,-6 1-11 15,3 0 5-15,0 3 0 0,0-2-1 0,3-2 0 0,-2 2 2 16,0-1-3-16,-1 0 0 0,4-1 3 0,0 3-7 16,-3-3 7-16,3 0 0 0,0 2 0 0,-3-3 1 15,2 2-1-15,-2-3-2 0,2 2 3 0,-2-1-7 16,0 0 3-16,2 2 1 0,-2 0 3 0,-1 1-4 15,0-1 1-15,0-2 2 0,3 2 0 0,-3-2 1 16,2 0-4-16,-1 1 2 0,-1-1 0 0,-1 2-2 0,2-1 0 16,1 0-1-16,-2 1 1 0,0-3 2 0,0 2 2 15,0-1-1-15,0 1 0 0,0 1-2 16,1-2 0-16,-1-1 1 0,0 4 0 0,0-4 1 0,0 0-3 16,0-4-3-16,0 1 4 0,-1 0 3 0,1 3-11 15,-2-5 7-15,2 0 1 0,0-1-3 16,2 1 3-16,-2-2-1 0,-2 0-3 0,4 1 8 0,-1 0-11 15,-1-2 5-15,1 1 5 0,3-2-4 0,-3-1 4 16,1 0-2-16,-2 2-2 0,2-1-2 0,0-2-2 16,-2 1 2-16,1 2 4 0,-2-3-2 0,2 4 3 15,0-1-3-15,0-1 1 0,1 2-2 0,-1-1 3 16,-1-3-6-16,1 3 4 0,1-3 4 0,-1 3-6 16,0-2 2-16,-1 0-3 0,-1-2 1 0,2 1 3 15,-1 1-8-15,1-1 7 0,-1 0-1 0,3-4-3 16,-3 5-8-16,0-4 12 0,1 1-1 0,-1-3 3 0,3 6-4 15,-3-6 2-15,0 0 1 0,-3 6-2 0,3-6 2 16,0 0-1-16,0 0-2 0,0 0 3 16,0 0-2-16,0 0 1 0,1 2 4 0,-1-2-3 0,0 0-1 15,0 0 2-15,0 0-2 0,0 0-2 0,2 3 3 16,-2-3-6-16,0 0 3 0,0 0 1 0,0 0 1 16,0 0 0-16,0 0-4 0,0 0 3 0,0 0 2 15,0 0-4-15,0 0 2 0,0 0 1 0,0 0-5 16,0 5-1-16,0-5 5 0,0 0-1 0,0 0 1 15,0 0 2-15,0 0-5 0,3 2 3 0,-3-2 2 0,0 0-1 16,0 0 3-16,0 0 1 0,7 4-2 16,-7-4 3-16,8 0-4 0,-3 0 1 0,2 1-3 0,0-1 4 15,0 3-1-15,5-3-1 0,-1 1 3 0,2-1 0 16,1 0 0-16,2-1 2 0,4 1 2 16,0 0 3-16,2 0-6 0,6 0 3 0,0-3 1 0,3 3-2 15,-3 3-3-15,2-6 1 0,0 2-1 0,-2-1 2 16,2 0-8-16,-9 2 4 0,0 0 0 0,7 0 0 15,-6-2-1-15,-1 1 5 0,1 2-1 0,0-1-6 16,1 2 2-16,-8-2 1 0,8-2-4 0,-4 2 4 16,-1 0-1-16,0-1 0 0,-5 1-3 0,5-1 2 15,-2-2-4-15,-3 3-1 0,4-3 0 0,2 2 6 16,0-3-16-16,-2 1 14 0,-1-3-1 0,-3 5-3 0,-1-3 1 16,-3 1 5-16,0 0-1 0,-1 2 2 0,1-4-11 15,0 3 8-15,-2 0 3 0,0 0-2 16,-3 1-1-16,1 0 2 0,-5 1-1 0,6-3-9 0,-6 3-19 15,5-1-26-15,-5 1-31 0,4-6-28 0,-3 2-32 16,-1 0-139-16,-1-2-305 0,-1 0 135 16</inkml:trace>
  <inkml:trace contextRef="#ctx0" brushRef="#br0" timeOffset="21128.99">31387 5532 56 0,'0'0'84'0,"-3"-7"-4"0,3 6 5 16,-2-3-14-16,2 4-8 0,-2-4 2 0,2 4 2 16,-2-3-3-16,2 3-5 0,0 0-1 15,-1-5-3-15,1 5-4 0,0 0-7 0,3-4 4 0,-3 4-11 16,0 0 0-16,0 0 0 0,0 0-6 0,0 0 2 16,0 0-6-16,0 0-10 0,0 0 8 0,0 0 3 15,0 0-6-15,0 0 1 0,0 0-7 0,2-3 0 16,-2 3 0-16,0 0 2 0,2-2-2 0,-2 2 5 15,3-3-9-15,-3 3 0 0,6 0-3 0,-2-2 3 0,4 1-1 16,-1-2-1-16,2 2-5 0,0-1 1 16,5 2 0-16,-1-1 2 0,5 2-4 0,0 1 2 15,-5-1-3-15,3 1 1 0,3 0 1 0,-7 0-4 0,6 3 4 16,-5-3 2-16,5 3-1 0,-7 0-11 0,4-2-8 16,-3 1 16-16,-1 0 0 0,2 0-9 0,-4-1 3 15,4 2 6-15,-3-1-4 0,-1-2 4 0,2 3-2 16,-1-2 1-16,0 0-1 0,-1-2 5 0,0 2-12 15,-2-3 4-15,5 2 5 0,-5-2-1 0,-1 2 0 16,1-1-5-16,-1 0 3 0,1-1 5 0,-1 2-2 16,-6-2-6-16,9 0 3 0,-5 1-2 0,1 0-1 15,-5-1 3-15,9 2-3 0,-5-1-8 0,-4-1 12 0,0 0-2 16,5 1-1-16,-5-1 1 0,4 3 4 16,-4-3-1-16,0 0-4 0,4 2 4 0,-4-2 2 0,1 4-6 15,-1-4 5-15,5 4-6 0,-5-4-4 0,1 7 2 16,-1-7 6-16,3 4-9 0,-2-1 7 0,-1-3-3 15,2 10 2-15,0-5 1 0,-1-1 4 0,2 4-3 16,-2-4 1-16,-1 3 1 0,4 1-2 0,-4-1 1 16,1 1 3-16,3 1-2 0,1 1-3 0,-5-1 1 15,4 1-1-15,-3 0 3 0,3 0 0 0,-1-1 8 16,-1 3-6-16,1 0-1 0,-2 0-4 0,2 1 4 16,-1-2-3-16,-2 0 6 0,2 2 3 0,-1-2-4 15,-1 5-3-15,1 0 5 0,-1 0 0 0,0 1 2 16,0-3-3-16,0 1 2 0,-1 2 4 0,-2-2-3 0,1 2 1 15,-1 2 1-15,2 2 1 0,0 3-2 0,-1-3-1 16,0-3 2-16,-1 2-9 0,2 1 2 16,-2-2 4-16,6 6 2 0,-6-6-6 0,3 8-8 0,0-8 3 15,0 8 6-15,-1-8 5 0,1 8-5 0,0-2 2 16,-4-2-5-16,4-2 1 0,0 4 2 0,0-6 0 16,0 6 7-16,0-8-7 0,-2 3-8 0,-1-2 10 15,2 2 6-15,-2-3 2 0,2 0-2 0,0 1 1 16,-2 0 3-16,-1 1-6 0,4-2 0 0,-3 1 1 15,0 0 0-15,0-5-4 0,3 3 6 0,-6 1-8 0,5-2 2 16,-2 1 3-16,-1 2-3 0,1-4 1 16,1 6 0-16,-2-3-1 0,3 2 1 0,-3-4-1 15,0 2 0-15,0-1-3 0,2 0 1 0,0 0 1 0,0 0-1 16,2-2 0-16,-3 2 1 0,1 1-1 0,2 0-6 16,-2-3 0-16,0 2 3 0,2 0-2 0,-4-4 3 15,3 2-1-15,0 0 4 0,0 0-3 0,-1-2-3 16,-2 2 0-16,4 3 1 0,-2-5 0 0,2 4-2 15,0 2 4-15,-2-3 0 0,0 1 0 0,1 0-3 16,1-1 0-16,0 0 3 0,-3-3 1 0,2 3-2 16,-1-3 2-16,0 1-5 0,-2-2 6 0,1 1-4 15,-1-1 0-15,0 0-1 0,-1-1-1 0,0 1 3 0,2 1 2 16,1-6-8-16,-2 5 6 0,1-4-3 16,2 1 0-16,-2-3 1 0,2 0 0 0,-2 0-5 15,2-1 6-15,-1 1-2 0,1-2 2 0,1 1-1 0,0-4-9 16,-4 4 8-16,1-1 2 0,3-3-1 0,-2 5-1 15,2-5 1-15,-2 3 2 0,2-3-1 0,0 0 2 16,-1 2 0-16,1-2-2 0,0 0 0 0,-4 4 3 16,4-4-15-16,-4 3-13 0,4-3-27 0,-10 3-38 15,10-3-53-15,-10-2-155 0,3 1-319 0,2-2 141 16</inkml:trace>
  <inkml:trace contextRef="#ctx0" brushRef="#br0" timeOffset="23860.98">30459 5608 24 0,'0'0'108'16,"-2"-3"-6"-16,2 3 0 0,0 0-2 0,-2-5-4 15,2 5 0-15,0 0-11 0,-2-3-8 0,2 3-11 16,-3-2-7-16,3 2 5 0,0 0-19 0,0 0 3 0,-2-4-11 16,2 4-4-16,-4-3-1 0,4 3-1 0,-4-2-4 15,0-1 5-15,4 3-10 0,-9-4 1 16,3 3 5-16,-2-1-13 0,-2 0-3 0,-3 2 4 0,3-3-5 15,-8 2 5-15,0 0-2 0,-2 1 0 0,-1-2-7 16,-7 1 2-16,1 0-1 0,6 1 5 16,-9-2-3-16,3 1 0 0,4 0 5 0,0-1 4 0,4 2 3 15,-4 0-2-15,3-2 1 0,-1 2-2 0,1 0 1 16,-2 0-5-16,2-3 0 0,-2 3 1 0,0 0-4 16,4 0-1-16,-5 0 0 0,2 0 1 0,2 0-5 15,-2 0 0-15,1 0 1 0,2 0-2 0,-3 0 2 16,1-1-1-16,-2 1-3 0,4 1-4 0,0-2 4 0,0 1 3 15,-1 1-4-15,6-1 1 0,-4 3 4 0,2-3-7 16,0 2 2-16,2-2-4 0,-1 2 7 0,3-1-4 16,-2-1-2-16,3 1 1 0,2-1-1 0,0 2 1 15,-2-2-2-15,4 0 6 0,-6 2-6 0,6 0 2 16,-2-2 0-16,-2 2 0 0,2 1 1 0,-2-3 0 16,3 0 0-16,1 1 1 0,1 0-2 0,5-1-2 15,-12 2 0-15,12-2 1 0,-8 1 3 0,8-1-6 16,-5 1 4-16,5-1-1 0,0 0-1 0,-5 1-1 15,5-1 2-15,0 0 0 0,0 0 0 0,0 0-3 16,0 0 1-16,-7 2 4 0,7-2-4 0,0 0-4 16,0 0 6-16,0 0 0 0,0 0 1 0,0 0 1 0,0 0 0 15,0 0-2-15,0 0 1 0,-6 1 2 0,6-1-3 16,0 0-6-16,0 0 6 0,0 0-3 0,0 0 3 16,0 0 1-16,1 7-2 0,-1-7-2 0,2 5 3 15,-1-1 2-15,-1 0-3 0,2 0 0 0,-2 2 6 16,2 0-3-16,0-1 3 0,1-1-3 0,-1 3-2 15,1 1-2-15,-1-3 4 0,-2 2 4 0,3 0-4 16,-2 0 1-16,2 1-2 0,-1 1 2 0,2 1-4 16,-4 0 2-16,1 0-3 0,3 1 6 0,-4-1-4 15,0 2 3-15,5 1 0 0,-5 3 0 0,0 1 6 0,0 0 1 16,2 0 1-16,-4 0-2 0,2 3-1 0,0-1 1 16,-2 5-2-16,-1-3 1 0,-2-3 2 0,1 8-1 15,-1 1 0-15,1-3-1 0,-1-2-1 16,1 1-3-16,-1-1 2 0,2-4 1 0,-3 7-1 0,2-7-2 15,1 2 4-15,0-1 4 0,2 1 2 0,-1-1-3 16,1 0 2-16,1 1-4 0,-1-1 0 16,1 0-3-16,0-2 3 0,1 2 1 0,2 1-2 0,-1-3-1 15,2 4 0-15,-1-3 1 0,1 2-2 0,0-1-1 16,1-2 2-16,0 2-2 0,-2 0 4 0,3-2-2 16,-1 1-1-16,1 0-2 0,-3-3-1 0,2 1 2 15,0 0-3-15,-3-3 1 0,2 3-2 0,0 0 2 16,1-2 1-16,-3-2 0 0,0 1-2 0,4 3 0 0,-6-6 3 15,2 4-5-15,0-1-2 0,-2 2 5 0,1-1 1 16,3 1 0-16,-4 1-2 0,0-4 3 16,3 3-3-16,-2-2-1 0,-1 3 5 0,0-2-5 0,0-1 1 15,-1-4 1-15,1 4 0 0,0-1-1 0,-3 2 1 16,3-4-2-16,-4 2-1 0,4 2 2 0,-1-4 1 16,-3 1-2-16,4 0-2 0,-1-2 3 0,-3 3-1 15,3-4 1-15,1 4-3 0,0-3 3 0,0 1 0 16,0 0 0-16,-2-1-1 0,2 1-2 0,0-2 0 15,-2-1 3-15,4 1-2 0,-2-2-2 0,2 3 1 16,-2-1 1-16,-2 0 0 0,4-1 4 0,-2 2-2 16,0-2-1-16,-2 0 1 0,2-1-1 0,0-1-2 15,0 2 2-15,-2-2 0 0,2 5 0 0,0-6 2 0,0 4-1 16,-2-1 0-16,0-3 1 0,1 5-3 16,1-2 0-16,-2-1 2 0,0-1-3 0,2 6-1 0,0-6-1 15,-2 2 2-15,2-1 1 0,0 0 4 0,-2-1-2 16,2 1 0-16,0 2-2 0,0-1 3 0,0-2-3 15,0 1 3-15,-2 0-3 0,1 2 3 0,1-1-3 16,-2 1 2-16,2-4 0 0,0 5 0 0,0-1 0 16,0-3-4-16,-2 3 3 0,2-2-1 0,-3 1-1 15,3 0 2-15,-2-1-4 0,0 1 3 0,1-1-1 16,-1-1 0-16,2 3-1 0,-2-1 4 0,2-3-1 16,-2 2 2-16,-1-3-1 0,1 4-2 0,0-3 4 0,2 1-2 15,-4 0-1-15,3-1-4 0,1-1 2 16,0 2 2-16,0-5 1 0,0 7-3 0,0-3 3 15,0-4-1-15,0 0 0 0,-1 3-1 0,1-3 0 0,0 3 0 16,0-3 0-16,0 0 1 0,0 0-2 0,-3 4 3 16,3-4-3-16,0 0 0 0,0 0 2 0,-3 5-1 15,3-5-1-15,0 0 1 0,2 6 0 0,-2-6 1 16,0 0-3-16,1 4 5 0,-1-4-5 0,0 5 2 16,0-5 0-16,2 4-2 0,-2-4 4 0,2 4-2 15,1-2 3-15,-3-2-3 0,2 7 2 0,-2-5 2 16,0-2-2-16,0 0 1 0,3 3-1 0,-3-3 2 15,0 0-3-15,0 0-2 0,0 4 3 0,0-4-2 0,0 0 5 16,0 4-5-16,0-4 1 0,2 1-2 16,-2-1-1-16,0 0 2 0,2 6 0 0,-2-6 0 0,0 0 3 15,2 2-3-15,-2-2-2 0,0 0 3 0,0 0 1 16,0 4-1-16,0-4 2 0,0 0-3 0,0 0 0 16,0 0-1-16,0 0 4 0,0 0-1 0,0 0-1 15,0 0 2-15,0 0-2 0,0 0 2 0,0 0-3 16,2 4 2-16,-2-4-2 0,0 0 1 0,0 0-1 15,0 0 2-15,0 0 1 0,0 0 4 0,0 0 2 16,3 1 3-16,-3-1 0 0,0 0-3 0,0 0 3 16,7 0 1-16,-7 0-4 0,0 0 2 0,0 0-3 15,11-1 0-15,-11 1 1 0,0 0-4 0,0 0 1 0,9 0 0 16,-9 0 1-16,10 1-2 0,-6-1 1 16,1 0-1-16,-5 0-2 0,12 3 0 0,-7-2-2 0,4 1 1 15,-4-2 0-15,0 2 3 0,4-2 0 0,0 2-2 16,1-2 0-16,-1 1 0 0,3-1 1 0,-1 0 2 15,2 1-2-15,1-1 1 0,6-1 1 0,-4 1 8 16,2 0 0-16,0 1 1 0,2-2-1 0,0 1-4 16,1-1 3-16,-2 1-4 0,3 0 3 0,6 2-4 15,-9-2 0-15,11 5 6 0,-9-5-7 0,2 2 1 16,-1 0-2-16,-3 3 0 0,5-2-2 0,-3-3 0 16,-1 4 0-16,1-1 1 0,-2-1-2 0,1 0 2 15,3 1-2-15,-5-3 0 0,4-1-3 0,-3 1-3 16,-1 0-2-16,1 0 1 0,2-3-2 0,-9 1 5 15,8 0-3-15,-8 2 2 0,1-2-4 0,0 1 3 16,-1 1-1-16,-1 0 1 0,-1-3 2 0,3 3-3 16,-5 0 1-16,-1-3-2 0,2 2 3 0,0 2-4 0,-3-2 6 15,2 2-3-15,4-1 3 0,-5 0 0 0,0 0-2 16,-1 1 3-16,2 1-2 0,1-2-3 0,-2 3 5 16,1-2 4-16,3-1-7 0,0 2 1 0,-1-2 0 15,1 1 0-15,1 0 2 0,-2 0-2 0,4-2 2 16,-2 2-1-16,-1-1-1 0,-4-1 6 0,0 1-3 15,2-1-3-15,-2 0 3 0,0-1-3 0,1 2 2 16,-3-1-1-16,0 1 2 0,-5 0-1 0,9-3 2 16,-9 3-3-16,8-2 0 0,-7 1 2 0,-1 1 1 15,0 0 0-15,0 0-3 0,0 0 1 0,9 0-2 16,-9 0 2-16,0 0 0 0,3-4 0 0,-3 4-2 0,0 0 6 16,0 0-6-16,0 0 0 0,0 0 1 0,0 0 1 15,0 0 4-15,0 0 0 0,0 0 5 16,0 0 6-16,7-1 4 0,-7 1-1 0,0 0 2 0,0 0 4 15,0 0-1-15,0 0 0 0,0 0-2 0,0 0-1 16,0 0-1-16,0 0-4 0,0 0 0 0,0 0-2 16,0 0-2-16,0 0 0 0,0 0-1 0,0 0-4 15,0 0 1-15,0 0 0 0,0 0 0 0,0 0 10 16,0 0 4-16,0 0 1 0,0 0-2 0,-6-9-4 16,6 7-1-16,-1-5 1 0,-2 2 0 0,2-2 9 15,-2-3 2-15,1-2-3 0,-5-5 6 0,3-2 7 16,-3 1 4-16,-1-7-6 0,0 0-4 0,2-3-5 0,-3-2 0 15,2-5-7-15,-4-12 2 0,2 1-20 0,6-1-29 16,-4-2-42-16,5 4-53 0,3-6-66 16,1 2-94-16,2-6-198 0,2 3-520 0,4-7 230 0</inkml:trace>
  <inkml:trace contextRef="#ctx0" brushRef="#br0" timeOffset="27222.98">30986 5396 102 0,'0'0'102'0,"0"0"-8"0,0 0-9 16,-6-1-3-16,6 1-9 0,0 0-8 0,0 0-3 16,0 0-6-16,-1-3-6 0,1 3-5 0,-5-4-3 0,5 4-8 15,-2-3 0-15,2 3-3 0,-6-3-3 16,6 3 3-16,-3-4-2 0,1 1-1 0,0 1-5 16,2 2 3-16,-3-4-5 0,-1 1-2 0,4 3-7 0,-8-5 2 15,4 1 1-15,0 0-8 0,1 2 3 0,-1-3 0 16,-1 2 2-16,1-1-7 0,-1-1-2 15,2 3-11-15,0-3-14 0,-1 3-23 0,2-1-29 0,2 3-25 16,0 0-68-16,0 0-182 0,-15 5 81 0</inkml:trace>
  <inkml:trace contextRef="#ctx0" brushRef="#br0" timeOffset="28155.99">30538 5177 81 0,'0'0'108'15,"0"-7"-16"-15,0 7-9 0,-1-3-6 0,1 3-9 0,0 0-8 16,-4-5-3-16,4 5-1 0,-4-4-11 0,4 4-6 15,0 0-4-15,-5-1-3 0,5 1-2 0,-9-2-4 16,9 2-3-16,-9 0 7 0,9 0 4 0,-9 0-4 16,1 0-3-16,8 0-3 0,-11 2 5 0,1-1 6 15,0 0-1-15,0 0-6 0,-1 4-1 0,-1-3-4 16,-1-1 5-16,0 3-6 0,0-2-1 0,0 1-7 16,1 1 3-16,0 0-3 0,-2 0 3 0,3 1-4 15,2-1-2-15,-3 1-5 0,3 1 4 0,-2 1-4 16,1 1 3-16,1 1 7 0,-3 3-3 0,-1 2-2 15,2 1-2-15,-2 2-1 0,2 0 1 0,0 0-1 16,-5 4-2-16,0-1 5 0,6-5 0 0,0 2 1 0,1-3-4 16,-2 4 1-16,4-1 4 0,-2 1 4 15,0 1 3-15,0-2-2 0,4 2-1 0,-1-1-2 0,-1 1 4 16,-1 4-6-16,2-5-1 0,0 1 1 0,-2 7-3 16,-1-3 6-16,3-4-6 0,0-1 3 0,-1 0-3 15,2-1-1-15,-1 3-1 0,3-3 4 0,-1 0-2 16,0 0 1-16,1-3 1 0,1 1-5 0,0-1 4 15,-1-2-1-15,2-1-2 0,-2 0-1 0,0-1-3 16,3-1 0-16,-3 1 4 0,2 1-4 0,-2-6 0 16,3 2-1-16,0-3 2 0,0 0-3 0,-1-1 2 15,0 1 4-15,2 1-3 0,-1-5-1 0,0 0-8 16,-3 3-11-16,3-3-22 0,0 0-46 0,0 0-54 0,0 0-139 16,0 0-298-16,0-17 132 0</inkml:trace>
  <inkml:trace contextRef="#ctx0" brushRef="#br0" timeOffset="28870.98">30013 5400 45 0,'0'0'103'0,"0"0"-21"0,0 0-3 16,0 0-6-16,0 0-11 0,0 0-4 0,3-2-7 16,-3 2-2-16,0 0-10 0,0 0 1 0,0 0 1 15,0 0-8-15,0 0 0 0,0 0-5 0,0 0-6 16,0 0 1-16,0 0 0 0,0 0-4 0,0 0 1 16,0 0-7-16,0 0 0 0,0 0 2 0,0 0 0 15,7 9 2-15,-7-9 6 0,-1 6-1 0,1 2 6 16,-1 0 6-16,0 4-1 0,-2-3 2 0,0 9-2 0,-2 0-3 15,-2 6 9-15,-1-1-3 0,4-3-2 0,-2 5-1 16,1-6-1-16,0 1 4 0,-2-2-9 16,5 1-6-16,-2-2 2 0,1 0 2 0,1-1-1 0,-1-4 2 15,-1-2-7-15,4 2-1 0,-1 0 2 0,1-4 3 16,0 1-8-16,-4-2 0 0,4-4-3 0,0 2-1 16,0 1-1-16,0-6-3 0,0 6 4 0,0-6 0 15,0 2 14-15,0-2 4 0,-1 5 16 0,1-5 2 16,1 3 6-16,-1-3 6 0,0 0-2 0,0 0-4 15,0 0-4-15,0 0-5 0,0 0-1 0,0 0-3 16,0 0-9-16,10-8 0 0,-7 5-5 0,1 1-1 16,0-1-3-16,1-1-3 0,0 2 0 0,1-1-3 0,2 1-3 15,-2 1-3-15,2 0 1 0,0 0-3 16,-3-1 4-16,1 1-5 0,-2 0-1 0,-4 1 0 0,9 0-2 16,-4-3-1-16,-5 3 1 0,0 0-1 0,6-2 0 15,-6 2 2-15,4-1-2 0,-4 1 0 0,0 0-1 16,0 0 1-16,0 0 0 0,0 0 2 0,0 0-7 15,0 0-4-15,8 0-6 0,-8 0-10 0,0 0-17 16,0 0-17-16,0 0-17 0,0 0-26 0,0 0-19 16,0 0-20-16,0 0-20 0,0 0-11 0,0 0-118 15,0 0-310-15,0 0 138 0</inkml:trace>
  <inkml:trace contextRef="#ctx0" brushRef="#br0" timeOffset="29578.98">29993 5499 8 0,'0'0'103'0,"0"-3"-2"0,0 3-2 16,0 0-6-16,0 0-11 0,1-6-7 0,-1 6 0 0,0 0-10 15,0 0-3-15,0 0-7 0,0 0-6 0,1-4-8 16,-1 4 2-16,0 0-7 0,0 0-10 0,0 0 0 16,0 0 0-16,0 0-7 0,0 0 5 0,0 15-1 15,-1-10-9-15,0 2-4 0,1-1 7 0,-2 5-3 16,1 0 2-16,0 1-5 0,0 0 3 0,-2 1-3 16,-2 2 1-16,0 4-2 0,1-2-7 0,-1 2 4 15,0-1-2-15,-2 2 2 0,2-3 2 0,-2 0-5 16,3-1 4-16,-4-2-5 0,0 3 0 0,5-7 6 0,-1 2-3 15,0-5-7-15,0 1 4 0,0 1 2 0,4-4-2 16,-1 0 2-16,-3 0-1 0,4-2-4 16,-2 1 2-16,0-1 0 0,2-3 7 0,0 4 5 0,0-4 0 15,0 5 2-15,0-5 10 0,0 0 3 0,0 5 1 16,0-5 2-16,0 0-2 0,0 0-3 0,0 0-4 16,0 0 4-16,0 0-4 0,9 0-4 0,-9 0-3 15,9 0 2-15,-2 0-2 0,0 1-4 0,1-1-3 16,2 1-3-16,4-1 1 0,-1 0 2 0,4 0-3 15,1 0 2-15,1 3-2 0,0-3 1 0,-1 2-3 0,2 0 0 16,-6-1 1-16,2-1-2 0,-5 2-1 16,3-1 2-16,-9-1 0 0,3 1-1 0,-3-2 7 0,1 2-7 15,-6-1 2-15,9 0-5 0,-9 0 7 16,7 1 2-16,-7-1 1 0,0 0 3 0,0 0 1 16,6 0-4-16,-6 0-3 0,0 0-1 0,0 0-1 0,0 0-5 15,0 0-9-15,0 0-9 0,0 0-21 0,0 0-10 16,0 0-24-16,0 0-23 0,0 0-20 0,0 0-22 15,0 0-92-15,0 0-248 0,0 0 110 0</inkml:trace>
  <inkml:trace contextRef="#ctx0" brushRef="#br0" timeOffset="31238.98">30471 5458 74 0,'0'0'96'0,"2"-3"-15"15,-2 3-4-15,0 0-11 0,1-5-11 0,-1 5-3 16,0 0-8-16,0 0-3 0,0 0-2 16,3-3-3-16,-3 3-2 0,0 0 0 0,0 0-11 0,0 0 0 15,0 0 1-15,0 0-9 0,0 0-2 0,-12 8-1 16,10-5 8-16,-2 1-16 0,3 1 12 0,-2 2-4 16,1-2 6-16,-1 3-10 0,-1 3 0 0,0-1 1 15,1 2 5-15,0 4-3 0,-3 1-5 0,-1 0 4 16,0 6-4-16,-2 1-2 0,-4 3 0 0,0 0 3 15,-1 1 1-15,-3-1-5 0,-2 5 5 0,1 1-3 16,-6 7 6-16,4-9-8 0,-2-1 8 0,-2 10-1 16,-3 3 0-16,5-3 0 0,-1 2 3 0,6-11-4 0,2-1-2 15,2 2-1-15,-2-1 4 0,0-2-8 16,0 0 2-16,0-4 1 0,1 1-1 0,7-9 2 16,-1 2-7-16,2-3 4 0,-3 1 3 0,1-1 2 0,3-4-1 15,1 2 3-15,-1-1-9 0,2 0 11 0,0-5-4 16,-1 4 4-16,1 0 0 0,2 0-4 0,0 0 3 15,-1-1 2-15,2 0 1 0,0-1-7 0,2 1-3 16,-2 0 1-16,0-2 3 0,-2 0 1 0,2 1-6 16,-1 2 2-16,1-6-5 0,0 0-2 0,0 0-2 15,-4 1-4-15,3-2 2 0,-3 2-12 0,0-4-1 16,3 1-2-16,-5-1 2 0,2-1-1 0,4-2 0 16,-9 1-1-16,9-1-4 0,-12-1-1 0,7-1-11 0,-2-2-1 15,1 0 6-15,1-2-7 0,0-2 0 16,-4 1 5-16,4-3 0 0,-1 3-4 0,-1-6-3 15,1 3 1-15,2-2-6 0,-2 1 6 0,-1-1 1 0,2 3 7 16,3-2 10-16,0 2-1 0,-2 1 9 0,4-1 4 16,-2 1 3-16,2 2 5 0,0 0 7 15,0 0-2-15,-1 1-1 0,2 0 2 0,-1 5-3 0,2-5 6 16,-2 5-11-16,4-3 6 0,-1 0-2 0,-3 3-1 16,0 0 2-16,0 0 1 0,0 0 1 0,0 0 5 15,9 5-2-15,-6-4-3 0,-2 4-1 0,1-1 8 16,-2 2-3-16,0-2 7 0,0 3-7 0,0-1-2 15,0 0 9-15,0 2-1 0,2-1-4 0,-2 0 0 16,-2 0-4-16,2-2 9 0,-1 2-7 0,1 1 5 16,0-4-10-16,0 1 1 0,0 0 4 0,0-1-2 15,-1 0 11-15,1-1 4 0,0-3 4 0,0 5 13 16,0-5 16-16,0 0 13 0,0 5 9 0,0-5 10 0,0 0-3 16,0 0-6-16,0 0-9 0,0 0-5 0,0 0-6 15,0 0 0-15,0 0-7 0,12-10-3 0,-8 8-9 16,-4 2-2-16,4-4-5 0,1 2-2 0,-1 1-4 15,3-1 0-15,1 2-12 0,-8 0-19 0,13 0-17 16,-8 0-25-16,4 0-15 0,-1 0-20 0,-3 0-14 16,4 2-15-16,1-2-104 0,-2 1-234 0,1-1 104 15</inkml:trace>
  <inkml:trace contextRef="#ctx0" brushRef="#br0" timeOffset="31966.98">30627 5459 8 0,'-11'18'45'0,"-3"6"12"0,1 0-10 0,-2 5-7 16,-2 5-1-16,0-1 1 0,-4 10-11 0,-3 2 0 0,0 0-6 15,1-3 0-15,1 0 0 0,7-9-1 0,-10 13-8 16,2 0 5-16,5 0 0 0,-5-2-1 16,0-1-4-16,5 4 6 0,1-13-9 0,-4 9 0 0,6-10 3 15,-4 13 6-15,3-13-4 0,1 1 5 0,1-1-2 16,-3-1 2-16,7-1 3 0,-4-2-9 0,5 0 5 15,-2-3 0-15,0 2-5 0,2-2 4 0,0 0 0 16,1-2-12-16,1 0 2 0,0 2 1 0,-3 2 1 16,2-2-2-16,-1 6 5 0,1-3-7 0,-3 0-2 15,-2 2-3-15,1 1-7 0,-4 1-8 0,0-2 1 16,1 0 0-16,-2-1-1 0,2-5-1 0,-3 1 6 16,5-2-3-16,-4-2 10 0,6-5-7 0,0-2 4 15,-2-2-3-15,3 1 4 0,-1-1 1 0,1-7-6 16,3 5 6-16,0-8 1 0,1 3-1 0,-2-2-5 15,2-2-6-15,-3 1-17 0,1-3-7 0,-1 0-27 0,0 0-35 16,3-5-106-16,-2-2 46 0</inkml:trace>
  <inkml:trace contextRef="#ctx0" brushRef="#br0" timeOffset="32310.98">29824 7034 6 0,'0'4'36'0,"2"-2"-5"15,0 5-3-15,-2-2 2 0,2-1-3 0,-2-1 3 0,0 3-5 16,0 0 3-16,0-3 1 0,0 2 3 0,2 0 2 16,-1-1-2-16,0-1-6 0,-1-3 3 0,5 5-3 15,-3-1 0-15,2-1 5 0,-2 0-7 0,3-1 6 16,-1 2-5-16,0-1-1 0,2-1-7 0,-1 1 0 16,-1 1-4-16,1-1-1 0,2-1-6 0,0 1-8 15,-3-1-11-15,0 1-13 0,1-1-25 0,0 0-46 16,-5-2-106-16,9 3 47 0</inkml:trace>
  <inkml:trace contextRef="#ctx0" brushRef="#br0" timeOffset="33435.99">30085 7139 25 0,'0'0'120'0,"0"0"-11"0,0 0-2 0,0 0-4 16,0 0-15-16,0 0 0 0,0 0-5 0,0 0-3 15,0 0-2-15,0 0-2 0,0 0 5 0,0 0 4 16,0 0-2-16,0 0 9 0,0 0 1 0,0 0 0 15,0 0 4-15,0 0-6 0,0 0-3 0,0-5-1 16,0 5-1-16,0 0-3 0,0 0-5 0,0 0 0 16,0 0-4-16,0 0-3 0,0 0-5 0,0 0-6 0,0 0-8 15,0 0-7-15,0 0-5 0,0 0-4 0,-12 0-9 16,0 2-13-16,-1 0-15 0,-5 1-21 0,-1 0-25 16,-3-1-18-16,0 1-32 0,-7 0-14 0,6-2-23 15,-5 1-23-15,5 0-32 0,-5 0-117 16,6 0-331-16,4-2 146 0</inkml:trace>
  <inkml:trace contextRef="#ctx0" brushRef="#br0" timeOffset="43957.98">32174 6760 24 0,'0'0'74'16,"0"0"-6"-16,0 0-1 0,1-4-7 0,-1 4-5 15,0 0-7-15,2-4-2 0,-2 4-9 16,0 0-3-16,3-2 2 0,-3 2-4 0,0 0 4 0,4-2-3 15,-4 2 2-15,0 0-5 0,4-3 3 0,-4 3-9 16,1-5 0-16,-1 5 3 0,0 0-4 0,7-1-4 16,-7 1-1-16,5-4-4 0,-3 3 6 0,-2 1 9 15,0 0-7-15,6-2 1 0,-6 2-4 0,0 0 1 16,0 0 0-16,2-4 3 0,-2 4-5 0,4-3 1 16,-4 3-3-16,3-2 1 0,-3 2-3 0,0 0 2 15,1-3-6-15,-1 3 1 0,0 0 8 0,0 0-10 16,2-3-2-16,-2 3 4 0,0 0-8 0,0 0 9 15,0 0-5-15,0 0-2 0,0 0-3 0,0 0 7 0,-5-6-5 16,5 6-6-16,-7-2 1 0,7 2-2 16,-11 0 2-16,6-1-7 0,-1-1 6 0,6 2 1 15,-12-1 0-15,8-1 5 0,-3 1-7 0,-1-1 1 0,2 1 4 16,-2 1 3-16,-3-3-2 0,2 2-4 0,-2 0 5 16,-4 0-11-16,2-1 7 0,-1 0 8 15,1 1-1-15,-1 0-7 0,0 1 2 0,3-1 3 0,-3-1-2 16,2 0-5-16,2 2-4 0,-3-3 10 0,3 0-4 15,2 3 1-15,1-1 1 0,2 0-5 0,-2-1 6 16,7 2-9-16,-9-1 9 0,9 1-3 0,-7-1 3 16,7 1 0-16,-11 0-6 0,6 0 0 0,5 0-2 15,-9 0 8-15,9 0 2 0,-10 0-8 0,10 0 8 16,-8 0-4-16,3-3 6 0,5 3-6 0,-10 0 1 16,5-2-6-16,-3 2 5 0,1-3 2 0,0 1-5 15,-2 0 3-15,4-2-1 0,-4 3 0 0,3-2 3 16,0 1-10-16,-1 0 9 0,2 0 2 0,5 2 4 0,-8-3 4 15,8 3-2-15,-6-3 2 0,6 3-3 0,-6 0-1 16,6 0 0-16,0 0-4 0,0 0 2 16,-7-2 4-16,7 2 2 0,0 0 0 0,0 0-2 0,0 0-1 15,0 0 5-15,-5-2-12 0,5 2 3 0,0 0-2 16,0 0 4-16,0 0 1 0,0 0-8 0,0 0 5 16,0 0-1-16,0 0 1 0,0 0-1 0,0 0-2 15,0 0-1-15,0 0-4 0,0 0-14 0,0 0-12 16,0 0 2-16,0 0-16 0,0 0-6 0,0 0-21 15,-8 2-17-15,8-2-109 0,0 0-211 0,-2 4 94 16</inkml:trace>
  <inkml:trace contextRef="#ctx0" brushRef="#br0" timeOffset="44982.99">31791 6589 59 0,'2'-4'68'15,"-2"4"2"-15,0 0-1 0,4-2-6 0,-4 2-15 16,0 0 7-16,6-5-6 0,-6 5-3 0,0-4 2 15,0 4-6-15,0 0-9 0,0-3 7 0,0 3 4 16,0 0-2-16,2-4-7 0,-2 4 2 0,0 0-7 16,0 0 5-16,0 0-1 0,1-4-9 0,-1 4 0 15,0 0 0-15,0 0-1 0,0 0-10 0,0 0 3 0,0 0-2 16,0 0 0-16,0 0-7 0,0-4 3 16,0 4 0-16,0 0 14 0,0 0-7 0,0 0 9 15,0 0-1-15,0 0-6 0,0 0 2 0,0 0-2 0,0 0 0 16,0 0-2-16,0 0 2 0,0 0-2 0,1-4 1 15,-1 4-4-15,0 0 3 0,0 0-5 0,0 0 1 16,1-4 0-16,-1 4-4 0,0 0-2 0,0 0 2 16,0 0-1-16,0 0 2 0,0 0-6 0,-1-5 1 15,1 5 3-15,0 0-2 0,0 0-6 0,-12 0 0 16,12 0 5-16,-13 0-5 0,5 0 2 0,8 0 1 16,-14 3 0-16,6-2-3 0,1-1-3 0,-2 3 6 15,-1-3-4-15,-1 2 3 0,1 1-2 0,2-2 1 16,-1 3 2-16,0-3-6 0,-1 2-1 0,0 0 3 15,-2-1 2-15,6-1 1 0,-3 3 1 0,4-3 1 16,-1 1-5-16,-1-1-4 0,7-1 6 0,-7 2 1 16,7-2-3-16,-7 0 4 0,7 0 0 0,0 0-4 15,-4 2 0-15,4-2-5 0,0 0 5 0,-6 2 3 0,6-2-3 16,0 0 2-16,0 0 0 0,0 0 3 16,0 0-6-16,0 0 5 0,-6 1 0 0,6-1 0 15,0 0 1-15,0 0-2 0,0 0-2 0,0 0 5 0,0 0-2 16,0 0-3-16,-2 4 0 0,2-4-7 0,0 0 13 15,0 0-8-15,2 6 2 0,1-2-2 0,-3-4 2 16,0 7-1-16,0-4 1 0,0 4 6 0,2-2-7 16,-1 0-3-16,2 2 0 0,-2-2 7 0,1 2-5 15,0 0 2-15,2 1-1 0,-3-1 1 0,1-1 0 16,0 0-6-16,-2-2 7 0,2 2 1 0,0-2 1 16,0 2-1-16,-1-4 1 0,2 2-5 0,-1-2 3 15,-2-2 0-15,4 6 0 0,-4-4-6 0,0-2 6 16,1 4 1-16,-1-4-7 0,0 0 7 0,0 0-1 15,3 3 3-15,-3-3-3 0,0 0-5 0,1 3 8 0,-1-3-2 16,0 0 3-16,0 0 4 0,0 0-4 16,0 0-1-16,0 0-8 0,0 0 14 0,0 0-2 0,0 0 3 15,0 0-4-15,0 0 6 0,0 0 6 0,0 0 2 16,4 3 4-16,-4-3 2 0,0 0 5 16,0 0 1-16,0 0-9 0,0 0 6 0,0 0 0 0,5-7 6 15,-5 7 10-15,4-3 1 0,0-1-6 0,1 2-5 16,-4-3-3-16,7 1-6 0,-7 2 1 0,3-2-5 15,1 0-2-15,-1-1-6 0,1 0 1 0,-1 1 0 16,-3-2-1-16,4 1-9 0,-1-1 5 0,0 1 1 16,0-1-3-16,0 1-4 0,1-1 2 0,-3-1 0 15,2 2-2-15,-1-2 0 0,-1 2-1 0,2 0-4 16,-1 0 2-16,-3-1 0 0,2 2 0 0,0 0 2 16,-1 1-1-16,-1 3-3 0,4-5-1 0,-4 5-1 15,2-5-4-15,-2 5 0 0,1-2-4 0,-1 2 0 16,0 0-4-16,0 0 2 0,0 0-9 0,0 0-1 15,3-3-9-15,-3 3-14 0,0 0-13 0,0 0-11 16,0 0-6-16,0 0-29 0,0 0-40 0,-7 8-35 16,4-3-109-16,0 0-311 0,2 2 138 0</inkml:trace>
  <inkml:trace contextRef="#ctx0" brushRef="#br0" timeOffset="61676.98">2102 6382 56 0,'0'0'76'0,"0"0"-7"0,0 0-2 0,0 0-3 16,0 0-2-16,0 0-3 0,0 0-11 0,0 0-16 15,0 0 12-15,0 0-2 0,0 0-3 0,-3-5-2 16,3 5-3-16,0 0-4 0,0 0 1 0,0 0-13 16,0 0 1-16,0 0 9 0,-4-1-2 0,4 1-4 15,0 0-7-15,0 0-5 0,0 0 5 0,0 0-6 0,0 0 4 16,-8 0-5-16,8 0 5 0,0 0-2 15,0 0-3-15,0 0 5 0,0 0-1 0,-11 1-9 0,11-1 4 16,0 0 5-16,-5 2 10 0,5-2-5 0,-5 0 5 16,5 0 4-16,0 0-3 0,-8 0-1 0,8 0-5 15,0 0 10-15,-8 3 2 0,8-3-3 0,0 0 5 16,-8 0-8-16,8 0 2 0,0 0-2 0,0 0-8 16,-7 0 5-16,7 0-2 0,0 0-2 0,0 0 1 15,0 0-6-15,0 0-1 0,0 0-2 0,0 0-2 16,0 0 3-16,0 0-1 0,0 0 0 0,0 0-7 15,0 0 6-15,0 0-4 0,0 0 6 0,0 0 2 16,-5-3 0-16,5 3-6 0,0 0 10 0,0 0 3 16,0 0 3-16,0 0-7 0,0 0 1 0,0 0-2 15,0 0-4-15,0 0 3 0,0 0-1 0,0 0-4 0,0 0 2 16,0 0 0-16,0 0-8 0,0 0-7 16,0 0-10-16,27-4-20 0,-17 3-17 0,3-3-35 15,0 1-35-15,3 2-112 0,2-3-256 0,1 0 114 16</inkml:trace>
  <inkml:trace contextRef="#ctx0" brushRef="#br0" timeOffset="62422.99">2309 7370 10 0,'-6'1'96'16,"6"-1"-1"-16,0 0 5 0,-5 1-17 0,5-1 3 15,0 0-10-15,0 0-4 0,0 0-9 0,0 0-11 0,0 0-3 16,0 0-1-16,-5 2-10 0,5-2-3 16,0 0-5-16,0 0-1 0,0 0-6 0,0 0 2 0,0 0 3 15,0 0-10-15,0 0 3 0,0 0-3 0,0 0 1 16,-5 3-1-16,5-3 6 0,0 0-3 15,0 0 5-15,0 0-4 0,0 0 0 0,-5 1-6 0,5-1 0 16,-4 3-2-16,4-3 6 0,-4 2-10 0,-1 0 1 16,5-2 2-16,-5 4 1 0,-1-4-7 0,1 2 2 15,0 3-8-15,-2-3 6 0,2 2 1 0,-3 0-2 16,2-2 1-16,1 2 0 0,0-1-1 0,-3-1-1 16,2 1-2-16,1 1 2 0,1 0 4 0,0-3 4 15,0 2 4-15,4-3-9 0,-4 1 5 0,4-1-3 16,0 0 5-16,-5 4-2 0,5-4-1 0,0 0 3 15,0 0-10-15,0 0 2 0,0 0 7 0,0 0-7 16,-1 3 0-16,1-3 2 0,0 0 4 0,0 0-3 16,0 0-4-16,0 0 3 0,0 0-3 0,0 0 2 0,0 0-3 15,14-7-2-15,-6 6 2 0,-3-3 4 16,4 1-5-16,-4 1-10 0,4-1-9 0,-4 0-12 0,5-2-30 16,-4 1-2-16,5 3-23 0,-5 0-22 0,3-2-119 15,-3 2-241-15,2-2 107 0</inkml:trace>
  <inkml:trace contextRef="#ctx0" brushRef="#br0" timeOffset="63508.98">2380 8765 14 0,'-5'3'105'0,"0"-1"-6"16,1 1-9-16,-1 2 4 0,0-3-12 0,-3 0-6 16,-2 1-13-16,3-1-8 0,1 5 2 0,-4-4-4 15,2 1-1-15,3-1 5 0,-4 2-5 0,-4 0 7 0,8-1 1 16,-2-2 9-16,-1 3 5 0,3-4 3 16,1 1 0-16,2 1-4 0,2-3 1 0,-7 0-6 0,7 0-5 15,0 0-7-15,-5 2 1 0,5-2-10 16,0 0-4-16,0 0-3 0,0 0-2 0,0 0-3 15,0 0-3-15,18-7-6 0,-8 1 0 0,2 1 0 0,-1 1 1 16,7-4-7-16,-5 4-3 0,3-4 1 0,-3 3-14 16,1 4-18-16,-2-3-21 0,-1 1-19 0,-2 1-34 15,3 1-32-15,-4 1-26 0,-1 0-137 0,-7 0-308 16,9 3 137-16</inkml:trace>
  <inkml:trace contextRef="#ctx0" brushRef="#br0" timeOffset="64386.99">2095 10000 146 0,'-2'2'165'0,"2"-2"-3"0,0 0-8 15,0 0-4-15,0 0-4 0,0 0-7 0,-6 2-1 16,6-2-7-16,0 0-2 0,0 0-4 0,0 0-6 16,-1 3-9-16,1-3-9 0,0 0-8 0,0 0-9 15,0 0-8-15,0 0-9 0,0 0-5 0,0 0-6 0,0 0-8 16,0 0-3-16,0 0-7 0,0 0-3 0,0 0-2 15,0 0-5-15,0 0-3 0,18-7 2 0,-9 1-6 16,0 4-1-16,1-5-2 0,4 3-4 0,-2-4-2 16,3 0-11-16,-3 1-22 0,-2 0-25 0,0 1-32 15,2 0-39-15,-2 3-45 0,-3 1-61 0,-2 0-123 16,1-1-373-16,-4 2 165 0</inkml:trace>
  <inkml:trace contextRef="#ctx0" brushRef="#br0" timeOffset="71031.99">12103 13033 75 0,'0'0'79'0,"0"-5"-10"0,0 5-2 15,0 0-6-15,0 0 3 0,0 0 0 0,0 0 8 16,0 0-10-16,0 0 6 0,0 0-1 0,0 0 3 15,0 0-4-15,0 0-2 0,0 0-4 0,0 0 1 16,0 0-1-16,0 0-4 0,-4-2-4 0,4 2-3 16,0 0-5-16,0 0 0 0,0 0-8 0,0 0-2 15,0 0-9-15,-3-3-1 0,3 3-1 0,0 0-2 0,0 0-3 16,0 0-2-16,0 0-2 0,0 0-1 16,0 0-6-16,0 0 0 0,0 0-2 0,0 0 2 0,-3 9-3 15,-1-5 9-15,4-4-1 0,-2 7 2 0,0-1-5 16,0 0 0-16,0 0-2 0,1 1 3 0,-1 3 4 15,0 1 1-15,-2 1 7 0,3 5 3 0,1-2 6 16,-3 4-2-16,2 0 2 0,1 4-2 0,0-2 1 16,-3 6 2-16,6-1 1 0,-3 0 1 0,0 1-10 0,0-2 3 15,0 0-2-15,0-7-3 0,1 9 2 16,2-3-2-16,-3-5-2 0,1 1-1 0,1 0-2 0,0-1-6 16,-2-3 4-16,2 4 3 0,0-3-2 0,-2-3 1 15,1 2-2-15,1 0 0 0,-1 1-1 16,0-2 0-16,-1-3-2 0,4 0 2 0,-4-2 2 0,1 1-2 15,2 0 0-15,-3 0 0 0,1-4-3 0,1 0-2 16,1 1 1-16,-3 1 0 0,0-5 0 0,1 1 0 16,-1 0-2-16,0-2-4 0,0 0 3 0,0-3-3 15,3 5-10-15,-3-1-10 0,0-4-18 0,0 0-18 16,0 0-24-16,0 0-23 0,9-12-26 0,-4 3-51 16,-2 0-149-16,2-4-350 0,1 2 155 0</inkml:trace>
  <inkml:trace contextRef="#ctx0" brushRef="#br0" timeOffset="71946">12532 12839 84 0,'3'-6'119'0,"-2"3"-1"0,3 0-6 0,-4-1-4 15,4 2-8-15,-4 2-4 0,4-7-8 0,-3 4-7 0,-1 3 1 16,0-3-7-16,4 0-6 0,-4 3 1 0,1-5-7 16,-1 5-2-16,1-4-1 0,-1 4 0 0,0 0-2 15,-1-4-8-15,1 4-1 0,0 0-5 0,-6-3-5 0,6 3-1 16,0 0-5-16,-16 0-4 0,10 3-1 16,-5-2 2-16,0 3 0 0,0 3 2 0,-2-3 4 15,-2 1 3-15,-1 3-4 0,4-2 4 0,-4 2 0 16,2 2-5-16,-2 0 0 0,4-1-3 0,1 1-5 15,-1-1 3-15,6 1-8 0,-1-3-4 0,1 2 0 0,1 0 0 16,1 0 0-16,1-2-1 0,2 3-4 0,5 1-2 16,-3-3 0-16,6 2-5 0,0-1 4 0,1 1 2 15,1-5-2-15,6 4 1 0,2-1-6 0,1-2-1 16,-1 0-8-16,0 0-6 0,1-1-5 0,-4-1-6 16,3-1 1-16,-4 1-1 0,-2-2 3 0,1 1-2 15,-1-1 5-15,-2 3-1 0,0-4 3 0,-5-1-2 16,1 2 7-16,-5-2-1 0,5 3 6 0,-2-1-3 15,-3-2 2-15,0 0 8 0,-3 7 1 0,3-7 6 0,-4 4 3 16,-1-1 0-16,1-1 4 0,0 1 0 16,2 1 3-16,-7-2-1 0,5 1-8 0,-1 1 8 0,-3 0-10 15,2 1 7-15,2-3-1 0,-1 5-6 0,-3-2 1 16,3 2-1-16,1-5 0 0,-2 5-2 0,2-2 3 16,0-1-7-16,-1 2 1 0,1-3-14 0,0 2-21 15,2-2-15-15,-1 1-19 0,2 0-13 0,-1-1-23 16,2-3-29-16,-2 5-36 0,2-5-138 0,0 0-329 15,0 0 146-15</inkml:trace>
  <inkml:trace contextRef="#ctx0" brushRef="#br0" timeOffset="72266.98">12608 12793 28 0,'0'0'120'0,"0"0"4"0,7 12-11 0,-4-7 0 16,0 0-5-16,0 5-2 0,0-2 1 0,2 2-8 16,-2-3-7-16,-2 7 0 0,0-4 6 0,2 3-6 0,-3-1 3 15,0 1-5-15,-1 4-5 0,2 1 0 0,-2 3-5 16,-3-1-7-16,2-1-9 0,0 0-3 0,-2-1-9 15,4 0-4-15,-1-2-2 0,-2-1-6 0,3 3-6 16,1-6 0-16,-1-2-5 0,0 2 0 0,3-1-8 16,-3-2-15-16,3 2-10 0,-3-6-18 0,1 3-18 15,0-3-30-15,0-1-20 0,1-2-20 0,-2-2-31 16,2 5-158-16,-2-5-321 0,0 0 142 0</inkml:trace>
  <inkml:trace contextRef="#ctx0" brushRef="#br0" timeOffset="72486.98">12567 12944 8 0,'10'-5'150'0,"8"-2"-11"0,1 0-14 0,-1-1-9 15,3 2-13-15,-1 0-12 0,1 0-13 0,0 3-2 16,0-2-11-16,-1 3-3 0,-6 1-6 0,0 0-15 0,-1 1-11 15,-3 1-15-15,-1 2-3 0,-5-1-17 16,5-1-15-16,-5 3-19 0,-3-1-20 0,3 4-37 0,-4-3-62 16,0 1-172-16,0 0 77 0</inkml:trace>
  <inkml:trace contextRef="#ctx0" brushRef="#br0" timeOffset="72919.99">13111 12998 97 0,'0'0'120'0,"2"-3"-9"0,-2 3-10 0,1-3-4 15,-1 3-6-15,0 0 4 0,2-4-15 0,-2 4 5 16,0 0-5-16,2-4 3 0,-2 4-4 0,0 0-7 15,1-4-1-15,-1 4-3 0,0 0 0 0,0 0-7 16,-4-7-1-16,4 7 1 0,-4-1-3 0,4 1 1 16,-4-1-4-16,4 1-8 0,0 0-3 0,-10-3-5 15,10 3-4-15,-7 3-1 0,7-3-7 0,-9 1-1 0,5 0-1 16,-1 2-3-16,0-1-4 0,1 0-1 16,-1-2 0-16,0 4-1 0,5-4-1 0,-8 3 0 15,5-2 3-15,3-1-5 0,0 0 3 0,-7 2-4 16,7-2 2-16,-4 3-4 0,4-3-1 0,0 0-3 15,0 0 3-15,0 0-2 0,0 0-4 0,0 0 1 0,-8 0-2 16,8 0-3-16,0 0-2 0,0 0 6 0,0 0-5 16,0 0 2-16,0 0 2 0,0 0-4 0,0 0-9 15,0 0-5-15,0 0-4 0,0 0-3 0,0 0-15 16,0 0-9-16,0 4-9 0,0-4-10 0,0 0-13 16,0 0-22-16,0 0-14 0,4 5-51 0,-4-5-90 0,0 0-276 15,0 0 122-15</inkml:trace>
  <inkml:trace contextRef="#ctx0" brushRef="#br0" timeOffset="73585.98">13350 13092 100 0,'-8'0'139'0,"5"-3"-9"0,3 3-15 0,-7-2-5 0,7 2-10 16,-9 0-11-16,9 0-14 0,-10 0 4 16,4 0-8-16,-1 0-3 0,7 0 0 0,-11 5-8 15,4-3 8-15,0 0-3 0,-2 3 3 0,-1-1 2 0,-3 1-3 16,3 1 1-16,-2 1 2 0,-3 2 1 15,2 3-3-15,-3 0 2 0,3 1 3 0,-3-1-8 0,6 3 2 16,-4 1 0-16,-1 6 1 0,3 2-5 0,5-6 0 16,-2 4-4-16,0 4-5 0,1-7-2 0,2 5-4 15,2-4-6-15,1-2-2 0,2 2-4 0,2-1-2 16,1-1-3-16,3-1-3 0,1 2 1 0,2-5-6 16,2 2 3-16,2-3-5 0,3 0-1 0,0-3-4 15,6-1-10-15,0-2-20 0,6-4-11 0,1-3-24 16,-2 0-7-16,2-3-27 0,0 0-29 0,-6-3-17 15,6-1-28-15,-8 1-46 0,-2-2-146 0,4-3-378 0,-4 2 168 16</inkml:trace>
  <inkml:trace contextRef="#ctx0" brushRef="#br0" timeOffset="73956.98">13442 12939 16 0,'-4'-2'191'0,"4"2"-9"0,-5-4-17 15,5 4-10-15,-2-3-19 0,2 3-13 0,0 0-16 0,0 0-1 16,0 0-2-16,-8 12-5 0,8-7-5 0,-1 6-4 15,-3-1-1-15,5 6 1 0,-1 2 0 0,0 2-4 16,-1-3-4-16,2 7-5 0,3 2-6 0,-4 1 4 16,4 0-2-16,-3-3-1 0,4 3 4 0,-1 1-5 15,1 0-7-15,2-1-4 0,-2-2-5 0,0 2-6 16,4-1-2-16,-2-1-4 0,3-1-4 0,-5-7-7 16,5 9 0-16,-4-8 0 0,2-1-7 0,0 1-2 15,-2-1-11-15,3-1-10 0,-1 1-19 0,-2-5-26 16,3-1-21-16,-3-1-27 0,-2 1-38 0,1-5-31 15,-2 0-36-15,1-3-194 0,-1-1-421 0,1-1 186 16</inkml:trace>
  <inkml:trace contextRef="#ctx0" brushRef="#br0" timeOffset="74448.98">13846 13272 204 0,'0'0'205'0,"-4"-6"-7"0,0 3-11 0,0 1-13 16,2 0-15-16,-6-2-12 0,3 3-7 0,5 1-13 15,-9 0-13-15,9 0-10 0,-14 0-8 0,7 5-8 16,-2-1-5-16,0 1-6 0,-3 4-10 0,3-3-2 15,0 5-3-15,-2 2-6 0,1 1-3 0,1-1-4 16,-3 2-4-16,3-1-6 0,3 1 0 0,1-4-7 16,-3 1-3-16,4 1-2 0,-1-2-3 0,4-2-6 15,-3 2 2-15,1-4-10 0,2 3 5 0,0-5 2 16,1 4-3-16,0-4-7 0,1 0-5 0,-1-1-9 16,0-1-5-16,1 0-10 0,-1-3 6 0,7 4-2 15,-7-4-6-15,6-1 2 0,3-2-7 0,-1 1-6 16,1-1 8-16,1 0-3 0,0-2 1 0,2 1 2 0,0 1-1 15,0-1-1-15,1-1 6 0,-1 3 1 16,0-1 5-16,1 2 0 0,0-1 3 0,-2 2-7 0,0 0 9 16,-1 0 3-16,-3 2-3 0,2-1-1 0,-1-1 3 15,-2 2 0-15,-2 1 4 0,1-3 0 0,3 4 4 16,-4-1-2-16,1-1-4 0,-1 1 8 0,-2-3-4 16,5 2 6-16,0 0-5 0,-2-2-1 0,2 1-8 15,-7-1-13-15,13-1-17 0,-5 0-20 0,-1 0-15 16,3-3-26-16,-2 3-20 0,2-3-50 0,-4-1-95 15,2-3-290-15,1 0 129 0</inkml:trace>
  <inkml:trace contextRef="#ctx0" brushRef="#br0" timeOffset="74830.98">14132 13208 59 0,'-10'-3'186'16,"10"3"-1"-16,-9 0-5 0,9 0-8 0,-9 0-6 16,9 0-4-16,-10 5-8 0,6-3-10 0,-1 2-12 15,-3 1-14-15,3 1-4 0,-1 0-11 0,-2 0-7 0,3 6-10 16,1-2-4-16,-1 2-8 0,0-1-7 0,1 3-7 16,3 2-5-16,-3-1-6 0,4 2-7 0,-2-5-3 15,4 5-4-15,-2-5-6 0,4 0 3 0,1-1-2 16,0 0-3-16,4-2-6 0,-4 0-3 0,4-1-6 15,4 0-7-15,-3-2-13 0,4-2-3 0,-1-2 1 16,0 4-2-16,-1-3-1 0,1 0 1 0,-3-1 2 16,1 0-2-16,-1-1-2 0,-1 3 3 0,-4-2 1 15,1-1 3-15,-2 1 1 0,0 1 1 0,-4-3 1 0,7 0 3 16,-4 3 6-16,-3-3 0 0,0 4 1 16,0-4 0-16,-6 5-1 0,3-2 3 0,-2-1-2 15,1 2 2-15,-1 0-2 0,-1-2-2 0,-4 3-7 0,2 0-22 16,2-1-24-16,-3-2-32 0,0 3-29 15,2-4-49-15,2 1-211 0,-3-2-402 0,1 0 178 0</inkml:trace>
  <inkml:trace contextRef="#ctx0" brushRef="#br0" timeOffset="75168.98">14315 13275 181 0,'-6'-2'206'0,"6"2"-18"0,-8-1-17 0,8 1-20 0,-9 1-12 16,5 3-14-16,4-1-10 0,-1 2-3 0,1 3-11 16,-3-3-7-16,6 4-5 0,-1 0-10 0,1 1-3 15,5 2-9-15,1 1-4 0,-2-2-9 0,2 2-2 16,4-1-6-16,-2 2-4 0,-4-3-6 0,5 3-3 15,-2-1-3-15,-1 0-8 0,-2-3 2 0,0 1-6 16,-1-2-4-16,-2 0 3 0,0 1 6 0,-3 0 8 16,0 1 2-16,-1-4 3 0,0 3 2 0,-2-2-3 0,0 1 0 15,-1 1-4-15,-4-3-2 0,1 3-5 0,1-4 2 16,-3 2-7-16,3-1 3 0,-5 0-16 0,1-1-22 16,1 1-39-16,-3-4-42 0,3 1-49 0,0 0-258 15,3-3-437-15,-4-1 194 0</inkml:trace>
  <inkml:trace contextRef="#ctx0" brushRef="#br0" timeOffset="75763.98">15263 13375 50 0,'-1'-4'248'0,"1"4"-29"16,-3-4-24-16,3 4-18 0,0 0-8 0,0 0-18 16,0 0-8-16,16 8-12 0,-10 0-7 0,0-2-14 15,2 5-9-15,-1-1-13 0,-1 1 2 0,-1 1-8 16,-1 0-8-16,-2-1-5 0,0 0-7 0,-2 1-6 15,-2 0-4-15,-3-2-4 0,4 1-4 0,-7 0-11 0,3 0 5 16,-5-1-6-16,0 0-11 0,1-2-28 16,-5 1-14-16,2-3-15 0,1-3-27 0,-3 1-26 0,1-1-22 15,0-3-20-15,-1-2-32 0,1 0-168 0,3-4-360 16,0-3 160-16</inkml:trace>
  <inkml:trace contextRef="#ctx0" brushRef="#br0" timeOffset="75950.99">15166 13113 90 0,'0'0'153'0,"5"-2"-19"0,-5 2-12 16,9 0-9-16,-1 2-13 0,3 1-15 0,-2-1-4 0,3 5-7 15,0-4-10-15,4 4-12 0,0 2-26 0,0-5-19 16,2 4-30-16,-3 0-19 0,-2-3-131 0,-3 0-188 15,1 0 84-15</inkml:trace>
  <inkml:trace contextRef="#ctx0" brushRef="#br0" timeOffset="76292.98">15423 13298 85 0,'-1'6'194'0,"2"-1"-9"0,0 1-10 16,1 5-6-16,0-1-16 0,2 2-16 0,2 3-8 0,1 1-14 15,-2 1-15-15,1-1-6 0,1 2-11 0,0-1-7 16,1 0-6-16,-3-2-4 0,1 0-8 16,0-1-7-16,-3-2-4 0,1-2-4 0,-3-1-7 0,2-2-2 15,-2-2-3-15,0 0 3 0,1 1-5 0,-1-5-5 16,-1-1-4-16,0 0 1 0,0 0-3 0,0 0-1 16,-1-13-1-16,1 2-2 0,0 2-2 0,-2-4 1 15,5-3-3-15,-3 1-1 0,3 0 0 0,1-1-4 16,-2 5 1-16,3 0-1 0,1-1-1 0,2 4 2 15,-1 0-3-15,2 4-1 0,3-2-3 0,0 3 1 16,-1 2 0-16,1 2-5 0,-2 1 7 0,3 0-2 0,-3 3 0 16,-1-1-2-16,2 3 0 0,-2-1-2 0,0 2 2 15,-1 0 3-15,-3 2-3 0,-1-4 1 0,-3 3-4 16,3-3-13-16,-3 3-12 0,-1-2-20 0,0 1-18 16,-1-4-30-16,1 1-19 0,0-3-41 0,-1 3-150 15,1-5-334-15,0 0 147 0</inkml:trace>
  <inkml:trace contextRef="#ctx0" brushRef="#br0" timeOffset="76613.98">16201 12929 43 0,'0'0'199'15,"1"-4"-20"-15,-1 4-13 0,0 0-1 0,0 0-7 0,11 16-7 16,-7-10-7-16,3 10-8 0,-1 1-10 0,3 1-5 16,3 6-12-16,1 2-7 0,-2-2-9 15,2 4-9-15,-5-1-8 0,1 0-10 0,-2-2-5 0,2 1-5 16,-1-1-6-16,-3-5-6 0,0 3-1 0,-2-2-8 15,-2-3-10-15,-1 1-20 0,1-1-13 0,-1-2-28 16,-1-1-23-16,-2-3-27 0,1 0-34 0,1-4-28 16,-5 1-182-16,3-4-358 0,-3-1 158 0</inkml:trace>
  <inkml:trace contextRef="#ctx0" brushRef="#br0" timeOffset="77350.99">16086 13229 16 0,'4'-4'201'0,"0"-3"-18"16,2 2-14-16,3 0-15 0,0 0-8 0,1-2-12 15,7 0-14-15,-2-3-13 0,3 5-9 0,1 0-8 16,1 0-12-16,0-2-7 0,-2 5-8 0,1-5-8 16,-1 4-11-16,0 0-9 0,-2-2-7 0,1-2-3 15,-6 4-7-15,1-3-7 0,2-2-6 0,-4 1 1 16,-1 2-4-16,-4-3 1 0,4 2-1 0,-6 1-1 15,-1-2 0-15,2 2 2 0,-4-2-1 0,1 4 2 0,-1-2-4 16,0 5 3-16,3-4-2 0,-3 1 1 0,0 3 1 16,0 0-1-16,0 0-5 0,0 0 3 0,0 0 3 15,0 0 1-15,0 0-2 0,0 0-4 0,-9 10 4 16,8-7-4-16,1-3 4 0,0 7-2 0,1-3 5 16,-1-1 7-16,0 1 6 0,0-4 5 0,1 8 5 15,-1-3-2-15,4 0 2 0,-4 2 12 0,1-1 5 16,2 0-8-16,-3 1 8 0,0 2-3 0,0 2 4 15,0 1 1-15,0-3-5 0,0 1-2 0,0 0-4 16,0 2-5-16,0 0-2 0,1 0-2 0,1-2-1 16,0 2-3-16,2 0-3 0,2-3 1 0,-1 1-2 0,2-3-5 15,-2-2-13-15,4 2-1 0,2-2-11 0,0-2-6 16,0-1-4-16,-2 0-4 0,3-2-10 16,-1-2 3-16,-1-2 2 0,-1 3 1 0,1-3 5 0,-2-1 0 15,1-3-1-15,-5 3 0 0,2-2 4 0,-1 0 8 16,-2 1 1-16,1 1 1 0,-2 0 10 0,0 2 4 15,1-2 2-15,-3 2-1 0,3 1-3 0,-3 2-6 16,0 0 2-16,0 0 7 0,0 0 1 0,0 0 3 16,7 10 3-16,-6-7-2 0,0 3 1 0,1 4-1 0,2-3-7 15,-2 2 8-15,3-3-3 0,1 4-3 0,1-3 0 16,1 2 2-16,4-4 1 0,-2 2 0 0,3-4 0 16,-3 1-2-16,7-3 1 0,-1-1-1 0,2 0-7 15,-5-1-7-15,6-3-4 0,-7 1-2 16,2-2 0-16,-3 1-10 0,0-2-2 0,1-2 3 0,-5 4-2 15,-1-6 9-15,-1 4-1 0,0-4 1 0,-5 1 4 16,0 1 6-16,0 3 5 0,-5-2 12 0,4 2 4 16,-3 0 7-16,0 1 3 0,-1 0 3 0,-3 3 3 15,2 1 1-15,6 0 1 0,-14 5 0 0,6-2-3 16,2 2 3-16,0 4-3 0,-1 0-2 0,2 1 2 16,-1 2-4-16,2-1-4 0,2 2 0 0,-1 1-4 15,4-2 1-15,1-2 0 0,1 3-2 0,2-1-2 0,2-2-1 16,3-1-1-16,1-2-2 0,1 0-8 0,2-1-5 15,5 1-26-15,0-5-29 0,-1 2-33 0,4-2-41 16,-2-4-54-16,-3-2-192 0,5 2-408 0,-3-1 180 16</inkml:trace>
  <inkml:trace contextRef="#ctx0" brushRef="#br0" timeOffset="78330.98">17840 13247 197 0,'0'-5'214'0,"-2"2"-12"0,2 3-8 15,0-6-16-15,-5 2-12 0,5 4-12 0,-3-2-14 0,3 2-17 16,-3-2-13-16,3 2-12 0,0 0-7 16,-12 2-8-16,7 1-4 0,-5 4-5 0,-6 1 1 0,1 1-8 15,-2 3 5-15,0-1-3 0,-3 4-4 0,1-3-6 16,3 0-3-16,0 1-4 0,0-1-8 0,4-2-2 16,3-1-4-16,-1-2-4 0,4-2-4 0,0 2-5 15,3-2 1-15,-1-2 0 0,1 1-4 0,3 0-1 16,0-4-2-16,5 2 0 0,-5-2-8 0,14-5-7 15,-3 0-6-15,0 1-11 0,3-4-4 0,4-2-2 16,-3-1-6-16,1 0-1 0,7-9-1 0,-4 3-2 16,0-5 0-16,-5 6 4 0,0-7 3 0,-1 0-2 0,0 1-1 15,-7 3 1-15,2-3 3 0,-6-5 2 16,1 3 1-16,-6-1-3 0,1 7 4 0,1-1-3 0,-6 2 12 16,1-1-2-16,-1 2 8 0,-3 1 2 0,-3-1 6 15,4 3 6-15,-1 4 0 0,-3-1 2 16,3 0 0-16,1 4 0 0,0 1 0 0,-3 2-9 0,5 0 9 15,-1 3-3-15,1 0-3 0,2 3 4 0,-3 0-9 16,4 3 2-16,2 2 5 0,-1 1 0 0,2 4-2 16,-1 1 2-16,4 5 0 0,0-1-2 0,1 0 1 15,3 9-1-15,2-3 0 0,-4-4-8 0,1-1 6 16,3 7-2-16,-2 1 4 0,2-2-4 0,-1 1 2 16,-2-2 1-16,4 2-4 0,0-6 1 0,-4-3 0 15,3 1 0-15,2-1 1 0,2-1 1 0,-2-3-1 16,7-2-2-16,-3-3 2 0,5-1-8 0,-1-2 7 0,3-1-2 15,0-3-5-15,-1-1-5 0,7-2 1 0,-4-2-2 16,4-3-6-16,-8 1-2 0,-1-4 5 0,2 0-2 16,-4 0-3-16,-1 0 7 0,-2-5 1 0,-2 1 0 15,0 2-2-15,-5-1 4 0,-1 5 0 0,-3-4 1 16,0 3 0-16,0 3-5 0,-4-1 9 0,2-1-1 16,0 3 1-16,-2 1 4 0,-2 0-2 0,1 1 1 15,3 3-1-15,-6-1 2 0,6 1-2 0,0 0-1 16,-16 5 2-16,11-2-8 0,1 2 8 0,-1-1-2 15,4-1 0-15,-3 2 0 0,2-1 0 0,-1 1 1 16,2 2 3-16,-1-4-2 0,1 4 3 0,1-2-1 0,0 2 3 16,3-3 2-16,1 4-2 0,-1-3 3 0,4 3 0 15,-1-4-3-15,2-1 0 0,0 2-1 0,2 1-1 16,0-1-1-16,4-4 3 0,-4 2-2 0,6-2 1 16,-4 2 2-16,6-1-6 0,-1-1 3 0,-2-1-2 15,-2-1-7-15,1 1-8 0,-4 0-13 0,-2 0-11 16,0 0-17-16,-2 1-23 0,-6-1-20 0,9-1-38 15,-9 1-68-15,4-4-148 0,-4 4-379 0,0 0 167 16</inkml:trace>
  <inkml:trace contextRef="#ctx0" brushRef="#br0" timeOffset="79556.99">18459 13187 28 0,'0'-4'188'0,"0"4"-13"0,-1-7-17 16,1 3-14-16,0 4-8 0,-3-7-6 0,3 6-11 16,0 1-10-16,0-7-11 0,0 7-9 0,0 0-9 0,0 0-7 15,0 0 0-15,0 0-5 0,-13 7-9 0,7-4 1 16,-3 6 2-16,0-2-2 0,-1 3-1 0,1-2-3 16,-3 6-8-16,1-2 0 0,-1 3-6 0,3-3-5 15,3 0-1-15,-3-2-3 0,5-3-4 0,1 4-1 16,0-5-8-16,2 1 4 0,1 0-3 0,2-2 3 0,1 0-5 15,3-3-6-15,1 1 6 0,1-3-3 16,1 0-11-16,3-1 0 0,3-1-7 0,-1-7-7 0,4 4-3 16,-2 0 1-16,4-4-10 0,-8 8 4 0,7-7 1 15,-1 2 2-15,-6 3 4 0,2-1-2 0,-1 3 2 16,0-1-6-16,2 2 8 0,-4 2-3 0,1 0 7 16,-3 1-6-16,3 2 3 0,-2 4 0 0,3 3-1 15,-7-3 4-15,7 5 2 0,-4 1 0 0,-4 1 1 16,0-1-1-16,0 4-1 0,-2-1 3 0,-2-2-4 15,-2 0-1-15,-2 1 3 0,1-2 2 0,-1-2 0 0,-2-3 0 16,0 1 0-16,-3-1 0 0,2-2 0 16,-3 1 1-16,-4-1-1 0,4-2 0 0,-4-2 0 0,-3 0 5 15,4-1-3-15,-1-2 2 0,1-1 3 0,0 0 5 16,2-1-1-16,-1-2 0 0,-1 0 6 0,3 1 2 16,3-1-2-16,-2-3 0 0,4 0-3 0,0-3-7 15,4-1 3-15,4-2-2 0,-1 0 3 0,4-5-4 16,6-6-3-16,1 0 0 0,4 2 6 0,1-2-4 15,2 2 2-15,4 2-4 0,-1 1-4 0,3 2-1 16,-5 1-3-16,2 4 1 0,-3 2-2 0,-3 4-1 16,1-2 0-16,1 5-1 0,-2-1 0 0,1 4 1 0,-1 1 2 15,-5 0-6-15,1 2 2 0,0 1 1 0,-2 1-3 16,-1 0 1-16,-2 0 4 0,3 1 0 16,-4 0-2-16,1-1-1 0,-2 2 4 0,-2-3 0 0,-1-1 1 15,2 2-1-15,-2-3-1 0,0 0 2 0,0-1 2 16,-3 1 3-16,3-2-2 0,-4-1 0 0,0 0-2 15,0 0 3-15,11-4-1 0,-7 1-5 0,1 0 8 16,0-1-1-16,1-3 1 0,-4 2-3 0,3-2 1 16,0 2-2-16,2-2 1 0,-1-1-3 0,-1 0 3 15,-1 2 1-15,2 1-1 0,-2-1 4 0,1 0-4 16,-2 1 1-16,-2 3-1 0,0-2 0 0,2 0 3 0,-3 4-1 16,5-2-2-16,-2-1-3 0,-3 3 4 0,0 0-7 15,1-4 6-15,-1 4 0 0,1-3 3 0,-1 3 2 16,0 0-1-16,5-5-1 0,-5 5 5 0,0 0-2 15,0 0-3-15,0-4 2 0,0 4-4 0,0 0 3 16,-5-5-1-16,5 5 0 0,0 0-2 0,0 0 4 16,0 0-8-16,-1-4 5 0,1 4-4 0,0 0 5 15,0 0 0-15,0 0-1 0,0 0-1 0,0 0-4 0,0-5 6 16,0 5-6-16,0 0 3 0,0 0-9 16,0 0-9-16,0 0-15 0,0 0-20 0,-5 13-15 15,1-10-16-15,4-1-22 0,-4 1-34 0,0-1-175 0,3 1-340 16,-3 1 151-16</inkml:trace>
  <inkml:trace contextRef="#ctx0" brushRef="#br0" timeOffset="80252.98">19255 13346 143 0,'0'0'191'0,"14"-6"-13"15,-9 4-13-15,-1-3-12 0,4 1-12 0,-1-1-8 16,5 0-15-16,-3-2-9 0,1 1-17 0,-1-2-8 0,0 4-6 15,2-2-2-15,0 1-7 0,-4-1-13 0,2-3 2 16,-1 4-10-16,-4 0 1 0,1 1-5 16,-2-1-4-16,0 1-4 0,-1 1 0 0,0 0 3 0,-2 3-5 15,4-5-5-15,-4 5 1 0,1-1-7 0,-1 1 2 16,0 0-4-16,0 0 1 0,0 0 1 0,-16 6 2 16,9 0 1-16,1-2 0 0,-3 1-5 0,1 2 2 15,1 0-5-15,-1 1 4 0,2-1-3 0,0 0 0 16,0 1 1-16,1 1 2 0,2-2 4 0,-3 2 0 15,6-1-3-15,-1 2-2 0,1-1-5 0,1 1 6 16,-1-4-3-16,4 3-2 0,1-1-1 0,0-2 0 0,4 1-3 16,5-2 0-16,-2-1-3 0,5 3-1 0,-4-5-6 15,8 0-10-15,-3-2-8 0,3 0-8 0,6-2-6 16,-4 2-2-16,-2-2-9 0,-1-5 4 0,2 3-1 16,-2-1 3-16,-1-2 1 0,-1 2 1 0,-2-1 4 15,-4 0-2-15,-1-3 6 0,-2 3-2 0,-3-3 4 16,1 0 1-16,0-2 3 0,-6 0 1 0,1 3 1 15,-2 3 4-15,-2-4 4 0,1 3 2 0,-3-3 5 16,0 5 1-16,4-1 7 0,-6 0-2 0,-2 3 2 16,3-1 2-16,-3 3-3 0,3-1 5 0,5 1-3 15,-12 0-3-15,5 1 9 0,3 2-4 0,-2 1 3 0,1 1 0 16,1 0 0-16,0 0 3 0,2 4 0 0,-1-3 3 16,0 3 1-16,1 1 5 0,2 4-2 0,0-2 1 15,0 0 0-15,4 4 4 0,-2-4-4 0,2 0-3 16,1-2 4-16,3 3-4 0,-2-1 1 0,2-3-6 15,0-1 2-15,3 0 1 0,1-1-2 0,1-2 0 16,4 2-7-16,1-2-2 0,0-3-15 0,1 0-22 16,-2-1-20-16,2 1-28 0,-1-2-34 0,-1-3-45 15,-5 1-59-15,0-2-148 0,-3 0-394 0,-3-2 174 0</inkml:trace>
  <inkml:trace contextRef="#ctx0" brushRef="#br0" timeOffset="80473.99">20129 13508 20 0,'0'0'310'16,"4"2"-28"-16,-4-2-30 0,0 0-27 0,1 2-22 0,-1-2-33 15,4 3-52-15,-4-3-51 0,0 0-77 0,-4 6-103 16,4-6-141-16,-7 0-276 0,7 0 123 0</inkml:trace>
  <inkml:trace contextRef="#ctx0" brushRef="#br0" timeOffset="85018.99">12021 14850 89 0,'0'0'108'0,"0"0"-12"15,0 0-5-15,0 0-10 0,0 0-9 0,0 0-4 0,0 0-9 16,0 0 6-16,0 0-13 0,0 0-4 0,-4-3 1 16,4 3-4-16,0 0-1 0,0 0 2 0,0 0-2 15,0 0 2-15,0 0-6 0,0 0 2 0,0 0 3 16,0 0-5-16,0 0-1 0,0 0-7 0,-3-2 6 16,3 2-11-16,0 0 6 0,-4-2-5 0,4 2-1 15,-6-2 1-15,6 2 1 0,-3-5 1 0,3 5 0 16,-3-6 4-16,0 2-3 0,3 4 10 0,-4-2 2 15,4 2 5-15,-3-5 0 0,3 5-2 0,-1-4-4 16,1 4-2-16,0-3-3 0,0 3-7 0,4-9-4 16,0 6-2-16,1 0-5 0,2 1 0 0,1 2-3 15,0-2-1-15,2 2-3 0,3 0-1 0,-1 2-3 16,1 0 2-16,1 1-3 0,0 2 2 0,-1-1-9 0,-4 2-1 16,5 0-5-16,-5 2-2 0,0-1 3 0,1 2-1 15,-1 1 1-15,-5-1 0 0,1 2-2 0,-4 1 2 16,-2 1-1-16,-1-2 3 0,-2 2-4 0,-1-4 3 15,-3 3 2-15,-2-4-1 0,1 1 0 0,-3 0 0 16,-2-1 4-16,4-1-5 0,-4 0 4 0,1-2 2 16,4 1 4-16,-4-2-1 0,4-1 0 0,0 1 2 15,2 0 2-15,2-3 2 0,1-1 2 0,-1 3-1 16,5-3 1-16,-5 0 0 0,5 0-4 0,0 0-1 16,0 0 1-16,0 0 0 0,0 0-3 0,16-3 1 15,-8 3-5-15,0-4 3 0,3 3-2 0,-1 0 3 16,3 0-3-16,-3 1 3 0,3-1-6 0,0 1 0 0,1 0-8 15,-4-1-4-15,2 2-5 0,-1 1-5 0,1-1-1 16,-5 3 6-16,2 0 1 0,-1 2-1 16,-3-1 0-16,0 1 0 0,-2 1 3 0,-1 0 3 0,0-2-1 15,-4 2 3-15,1 1 1 0,-1 1-1 0,-2-1 4 16,-2 1-3-16,0-2 5 0,1-1 5 0,-4 3 0 16,0-2 2-16,0-2 7 0,-1 2 8 0,1-3-1 15,0 1 2-15,0 0 8 0,0-2 1 0,0 1 4 16,4-3 0-16,-4 1 2 0,4 1-1 0,-1-3-1 15,6 0-5-15,-9 1-2 0,3-1-2 0,6 0-3 16,-10-1 0-16,10 1 0 0,-6-3-3 0,6 3-1 16,-8-3-5-16,6 0-12 0,-1 2-16 0,3 1-19 0,-6-6-17 15,5 4-18-15,1 2-26 0,-4-5-30 0,4 5-33 16,-3-4-175-16,1 1-363 0,2 3 161 16</inkml:trace>
  <inkml:trace contextRef="#ctx0" brushRef="#br0" timeOffset="85436.99">12361 15125 42 0,'0'0'241'15,"0"0"-1"-15,0 0-4 0,0 0-8 0,0 0-6 16,0 0-18-16,0 0-19 0,0 0-16 16,0 0-12-16,0 0-14 0,0 0-15 0,0 0-15 0,0 0-14 15,0 0-9-15,0 0-9 0,0 0-10 0,0 0-4 16,0 0-10-16,0 0-9 0,0 0-6 0,0 0-5 15,3 1-5-15,-3-1-5 0,0 0-5 0,0 0-4 16,1 4 3-16,-1-4-3 0,0 0 1 0,0 0-5 16,0 0 1-16,0 0 0 0,0 0-2 0,0 0-1 15,0 0 0-15,0 0-2 0,0 0-1 0,0 0-1 0,0 0-3 16,-5-11 1-16,5 5 1 0,0 6-5 16,1-6-7-16,-2 2-20 0,1 4-20 0,0-6-31 0,0 6-39 15,0-4-41-15,1 1-48 0,-1 3-223 16,7-3-462-16,-2 2 204 0</inkml:trace>
  <inkml:trace contextRef="#ctx0" brushRef="#br0" timeOffset="86065.99">12961 14647 79 0,'0'0'151'0,"-2"-4"-13"16,2 4-8-16,0 0-9 0,-4-3-8 0,4 3-8 16,-1-3-8-16,1 3-8 0,0 0-9 0,0 0-9 15,-10-3-3-15,10 3-6 0,0 0-1 0,-12 6 2 16,6-3 2-16,-5 4-3 0,2 0 0 0,-2 0 1 16,-4 3 4-16,1 2 2 0,-1-1 0 0,1 3 1 15,-3-2-4-15,4 4-4 0,-1-1-2 0,-1 4-4 16,-3 1-4-16,5 2-3 0,4-5 0 0,2-1 0 15,0 4-5-15,1-2-6 0,3 0-1 0,-1-1-5 16,2 2-4-16,0-4-1 0,5 2-3 0,-2-1-1 16,3-4-2-16,3 3-1 0,0-1-1 0,2-3-4 0,-2-2 1 15,3-1-3-15,1-3 0 0,2-1 0 0,1 0-2 16,0-1-5-16,7-2-6 0,-9-1-2 0,3-1-1 16,-1-2 0-16,-2-1-4 0,1 0 1 0,-1 1 1 15,-3-2 1-15,1-3-2 0,-3 2 2 0,1 3 1 16,-4-2 1-16,2-1 2 0,-2 2-1 0,-4 1-3 15,1-2 4-15,-2 0-3 0,2 1 3 0,-1 4-1 16,-4-5 0-16,1 2 6 0,-1 1-3 0,-2 1 2 16,-1 0 1-16,7 1 2 0,-13 0 4 0,2 1 2 0,1-1-1 15,-2 2 6-15,1-1-3 0,-1 3 2 0,1 0-4 16,0-1-1-16,1 2 0 0,3 1-3 16,-5-2 0-16,6 0-12 0,-2 5-18 0,-1-4-30 0,5 1-33 15,-2 1-36-15,3-2-44 0,-2 2-75 0,2-4-133 16,2 2-401-16,-1 0 179 0</inkml:trace>
  <inkml:trace contextRef="#ctx0" brushRef="#br0" timeOffset="88486.98">13906 15126 35 0,'-1'4'162'15,"0"1"-8"-15,1-2-2 0,0 2-8 0,-3-2-3 16,3-3 0-16,0 5 2 0,0-5 1 0,0 4-3 16,0-4-1-16,0 0-7 0,0 0-9 0,0 0-15 15,0 0-9-15,0 0-8 0,0 0-10 0,0 0-9 16,-1-14-4-16,1 7-6 0,0-1-6 0,0 1-8 0,0-4-6 15,-3 0-3-15,3-4-6 0,0-2-3 0,-1-4 0 16,-3 2-5-16,-1-1-2 0,-1-6-4 16,-2 1-1-16,-4 0-2 0,2-2-2 0,0 0-4 0,-2 2 2 15,-2-4-1-15,4 3 0 0,-4 1-2 0,0-3-4 16,0 5 1-16,1-3-1 0,2 0 1 0,-1-1 2 16,1 5-4-16,4 3 1 0,-3-7-1 0,4 11-2 15,-2 0 0-15,7 1 3 0,-3 3-4 0,0 2-1 16,4 2 1-16,-2 2 1 0,2-1-6 0,0 0 1 15,2 1 1-15,1 3 1 0,-1-2-1 0,2 0-4 16,1 2 5-16,-1 0-2 0,2 2 0 0,-6 0-3 16,8-2 2-16,-8 2 1 0,8 4 1 0,-8-4-2 15,6 5-1-15,-3-3 1 0,-2 3 0 0,0-2 1 0,-1 2-5 16,2 0 5-16,-4 2-1 0,2-3 1 16,-2 1 3-16,0 0 1 0,2-1-7 0,-1-1 4 15,1-3 1-15,-1 5-2 0,0-2 4 0,1-3-2 16,0 6 3-16,0-6 1 0,0 0 1 0,0 0 0 0,-3 1-1 15,3-1 1-15,0 0-2 0,0 0-1 0,0 0 1 16,-1-11-1-16,1 11 1 0,-2-11-1 0,2 6 1 16,0-3-1-16,0-1 0 0,0 0-1 0,2 1 2 15,-4 1-8-15,1 0 5 0,1 0 1 0,-1 0-1 16,0 2 0-16,1 0 0 0,1 2 0 0,-1 3-1 16,-3-11-3-16,3 10 3 0,0 1 0 0,-1-4 0 15,1 4-8-15,-1-5 3 0,1 5 2 0,0 0 2 16,0 0-3-16,0 0 2 0,-9 10 1 0,5-3-4 15,1 0 3-15,1 1 0 0,-3 1 3 0,0 0 0 16,0 2-1-16,-2-1 0 0,2 1 0 0,1 2-1 16,-1-3 0-16,0 1 1 0,-3 0 0 0,6 0-1 0,-2-4 5 15,0 2-5-15,0-4 1 0,0-2 1 0,3 4-3 16,1-3 3-16,-2-3 0 0,2-1 5 16,-3 5 3-16,3-5 7 0,-4 3-1 0,4-3-2 0,0 0-4 15,0 0 4-15,5-13-4 0,-1 4 1 16,1 0-1-16,-1 0-1 0,0-1 0 0,1 1 0 0,-1-4 0 15,2 2-9-15,-1 0 6 0,-1 0-1 0,0-1 0 16,1 0-1-16,-2 0 4 0,-2 0-4 0,4 0 0 16,0 4 0-16,-5-1-1 0,4 1 1 0,0 1-5 15,0 0 1-15,0 2 2 0,1 2-5 0,5-4 2 16,0 7 5-16,0-2-6 0,3 2 0 0,-1 2 3 16,0 1-3-16,5 3 5 0,0-1-3 0,-1 3 2 15,-2 1-5-15,0 2 6 0,3-1-6 0,-3 3 0 0,0 0-10 16,-5-1-12-16,-1 2-9 0,-2 1-13 15,-1-2-10-15,-2-2-22 0,-1 6-5 0,-3-5-14 0,0 1-18 16,-2-1-12-16,-1-2-9 0,1-1-13 0,-4 0-35 16,2-2-103-16,0 1-313 0,-4-1 139 0</inkml:trace>
  <inkml:trace contextRef="#ctx0" brushRef="#br0" timeOffset="90717.98">14872 14732 118 0,'4'4'204'0,"1"0"-14"16,-1 1-32-16,2 2-13 0,-2-1-15 0,1 5-8 15,-1-1-14-15,1 1-8 0,-1-1-12 0,0 2-4 16,2-2-14-16,-2 1-5 0,1-1-5 0,-4 0-5 0,2-2-7 16,1 0-3-16,-3-2-5 0,-1 1-3 0,4-2-4 15,-4-1-2-15,0 1-6 0,0 0-10 0,0-5-13 16,-4 7-20-16,0-3-7 0,3-1-19 0,-3-2-23 15,4-1-18-15,-9 0-32 0,9 0-34 0,-12-3-94 16,5 1-264-16,1-2 117 0</inkml:trace>
  <inkml:trace contextRef="#ctx0" brushRef="#br0" timeOffset="90923.98">14811 14584 116 0,'-1'-9'200'0,"2"4"-10"0,-1 0-25 0,2-2-18 16,2 1-12-16,1 0-13 0,4 0-26 0,-2 2-31 16,3 3-40-16,0 0-37 0,2 0-41 0,-1 1-53 15,3-3-76-15,-4 6-197 0,2-2 87 0</inkml:trace>
  <inkml:trace contextRef="#ctx0" brushRef="#br0" timeOffset="91295.99">15068 14669 29 0,'-2'5'187'0,"0"1"-15"0,-1 3-14 0,2 3-12 0,1-2-12 16,0 1-14-16,1 1-9 0,2 4-11 0,-2-3-7 15,2-1-12-15,-1 0-5 0,5 1-11 0,-4-1-5 16,1-3-5-16,0-1-5 0,0 0-5 0,-1-2-6 16,-1 1-3-16,2-2-2 0,0-1-4 0,-2 0 3 15,-2 0 5-15,0-4 6 0,4 3-7 0,-4-3-1 16,0 0-6-16,0 0-3 0,0 0-1 0,0 0-4 16,9-11-4-16,-8 7-7 0,3-3-6 0,-2 4 2 15,1-1-4-15,2-1 1 0,-1-1-3 0,0 2 2 16,-3 3-4-16,3-2 1 0,-4 3-1 0,8-3-2 15,-3 2 4-15,-5 1-4 0,9 1 5 0,-4 1-4 0,0-1 2 16,-1 2 0-16,1-2-2 0,3 2-2 0,-3 0 4 16,0-1-2-16,3 0 2 0,-3 1 1 0,1-1-2 15,0 0-1-15,1 0 4 0,-2-1 1 0,2-1-3 16,0 1-9-16,1-2-17 0,-2 1-18 0,4-3-17 16,1 1-26-16,-1-3-28 0,0-1-30 0,1 2-134 15,1-3-300-15,-2 0 133 0</inkml:trace>
  <inkml:trace contextRef="#ctx0" brushRef="#br0" timeOffset="91597.99">15760 14539 191 0,'-2'-5'203'0,"0"1"-9"0,2 4-8 0,-1-4-19 16,1 4-17-16,0 0-17 0,0 0-12 0,0 0-10 16,0 0-8-16,0 0-5 0,3 19-7 0,-1-9-4 15,2 5-11-15,1 2-4 0,2 3-8 0,-1 3-1 16,-1 1-8-16,0 1-9 0,-1-7-2 0,-3 3-7 16,7 3 0-16,-7-4-3 0,0 1-3 0,-1-4-3 15,3 1-2-15,-2 0-4 0,2-7-3 0,-3 1-17 16,-3-1-15-16,3 1-15 0,-4-4-18 0,3 1-21 15,-4-4-25-15,-2 0-36 0,1-2-22 0,0 0-44 16,-7-5-102-16,6 1-320 0,-4-3 142 0</inkml:trace>
  <inkml:trace contextRef="#ctx0" brushRef="#br0" timeOffset="92202.98">15576 14787 163 0,'4'-1'173'0,"6"-6"-8"0,-5 3-6 15,8-1-11-15,0 1-2 0,1-1-7 0,4-2-4 16,0 1-13-16,1-3-6 0,-1 2-8 0,9-3-11 16,-7 0-9-16,-1 2-6 0,-2-1-8 0,-2 1-9 15,-2 3-5-15,2-3-7 0,-3 0-12 0,-1 1-9 16,0-1-6-16,-2 2-8 0,-3-1-9 0,3-1 4 16,-5 3-3-16,-1-1-3 0,1 3 2 0,-1 0-4 15,-2-1-3-15,2 2-5 0,1-1 3 0,-4 3-3 16,0 0-4-16,2-2 6 0,-2 2-4 0,0 0 0 15,0 0 0-15,0 0 1 0,0 0 0 0,0 0 3 0,0 0-2 16,0 0 2-16,0 0 0 0,0 0 2 16,0 0 3-16,0 0 7 0,0 0 1 0,0 0 3 15,0 0 5-15,0 0 1 0,0 0 1 0,0 0-3 0,0 0 1 16,10 5-1-16,-10-5-3 0,0 0-4 0,0 0-2 16,0 0-1-16,2 4 4 0,-2-1 4 0,0-3 0 15,-3 10-3-15,-1-1 4 0,1 3 0 0,0 0 2 16,-2-1-1-16,0 6-1 0,-1-1 0 0,3 0 1 15,-1-6 0-15,-1 8 1 0,1-6-1 0,0-1-3 16,2 1-1-16,0-1 1 0,2-1-3 0,-1 1-1 16,2-5 0-16,1 2 0 0,-1-2 0 0,3-1-1 15,-3-1-1-15,5 0 1 0,2-2-3 0,2-2 1 0,1 0-2 16,2-1-1-16,0 0-6 0,5-3-9 16,-6 2-5-16,8-1-3 0,-2-1-2 0,1 1-1 15,-1 0 2-15,0 1-1 0,0-1 2 0,-5 3 2 0,4-2 2 16,-6 2 2-16,1 2-2 0,-3 2 1 15,-1-3 0-15,1 3 3 0,-3 2 0 0,3-1 2 0,-1 1 7 16,-4 2-2-16,2 1 0 0,-3 0 1 0,-1 0 0 16,2-4 0-16,-3 0 4 0,2 3-1 0,0-4-2 15,-1 1 2-15,2 1 1 0,-4-2 2 0,5-3-2 16,0 2 1-16,-5-3-2 0,9 0 0 0,-4 0 2 16,3-3-7-16,-4 1-8 0,5 0-9 0,-3-3-15 15,2 2-13-15,-3-1-13 0,1 0-19 0,-2 0-11 16,0 0-11-16,-2-1-11 0,1 0-30 0,-3-2-27 15,0 2-124-15,-4-4-319 0,-1 3 141 0</inkml:trace>
  <inkml:trace contextRef="#ctx0" brushRef="#br0" timeOffset="92342.98">16106 14652 114 0,'6'-1'133'0,"-6"1"-10"0,12 3-13 15,1 0-33-15,-1-1-52 0,-1 1-44 0,3 1-76 16,3 1-100-16,2-1 44 0</inkml:trace>
  <inkml:trace contextRef="#ctx0" brushRef="#br0" timeOffset="92596.99">16399 14747 52 0,'-13'3'236'16,"1"1"-20"-16,1 0-19 0,2 2-12 0,-1 1-20 0,4 1-15 16,2-1-17-16,0-2-11 0,4 1-13 0,3 4-10 15,2-1-7-15,0 0-10 0,4 0-6 0,5 0-9 16,1 3-18-16,1 0-16 0,1-4-12 0,0 3-16 16,2-3-15-16,-2 5-11 0,-2-4-5 0,-2 0-1 15,-3-1 4-15,-2 1-4 0,-3-1 3 0,0 1 2 16,-2-3 3-16,-4-1 7 0,-2 1 0 0,-4 1 0 15,-3-2-8-15,-5 3-15 0,2-3-23 0,-5 2-29 16,4-4-43-16,-5 0-124 0,-1-1-276 0,2 1 123 16</inkml:trace>
  <inkml:trace contextRef="#ctx0" brushRef="#br0" timeOffset="93464.98">17617 14432 131 0,'-9'-9'235'16,"3"6"-21"-16,-6-2-17 0,1-2-20 0,-1 6-9 16,-1-1-21-16,3 0-6 0,-2 2-13 0,1 1-8 15,0 0-13-15,-1 7-8 0,3-2-10 0,0 0-8 16,-2 3-4-16,2 4-9 0,2 2-7 0,1-1-6 15,3 3-5-15,3 2-1 0,2 2-10 0,0-2 0 16,6 4-3-16,4 3-4 0,3-1-11 0,0 0-12 16,3 0-7-16,-2 1-7 0,1-5-11 0,1 4-5 15,-4-4-6-15,3 2 0 0,-7-6 0 0,-2 3 0 16,-1-4 3-16,-3 1-2 0,-4-2 7 0,-1-2 2 0,-2 4-17 16,-7-5 2-16,2-2 4 0,-2-3 4 0,-6 2 11 15,-1-4 6-15,-2-1 10 0,-3-3 9 16,4 1 4-16,-5-4 3 0,3 0 0 0,2-4 8 0,-1 2 3 15,2-2 2-15,6-1 0 0,2 1-5 0,0-2 1 16,4 1-6-16,2-2-2 0,3-1-2 0,5-1-6 16,7-1-14-16,0-2-16 0,6 2-10 0,8 1-6 15,-2-2-17-15,4 5-6 0,3-1-12 0,1 2 1 16,-1 0-12-16,1-1 15 0,1 3-2 0,1 0 2 16,-1 1 7-16,-2 2 7 0,-12-3 8 0,2 2 3 15,-1-1 0-15,-7 2 8 0,-4-4 11 0,5 5 13 16,-6 0 9-16,-4-3-4 0,-1 2 9 0,-3-1 7 0,0 3 6 15,0 0 10-15,-9-8 8 0,3 5 4 0,-3 3 11 16,-4-1 7-16,-1 0 6 0,-1 2 4 16,-2-1-1-16,3 1-2 0,1 2 1 0,2-1-2 0,-2 4-2 15,0-1-7-15,3 0 0 0,2 3 4 0,3 0-3 16,-1-1-2-16,3 3-5 0,3-4 4 0,2 5-3 16,-1-2-4-16,5 3-4 0,-2-3-2 0,5-1-6 15,5 4 0-15,-1 0-3 0,2-2-2 0,3 0-4 16,0-1-9-16,-4-1-20 0,4-2-31 0,-4 2-32 15,0-4-42-15,-2 3-43 0,0-4-59 0,-4 0-208 16,0-1-454-16,-2-1 201 0</inkml:trace>
  <inkml:trace contextRef="#ctx0" brushRef="#br0" timeOffset="94846.98">17881 14664 33 0,'2'-2'167'0,"-1"-3"-12"0,-1 0-1 16,0 5-5-16,3-9-7 0,-1 6-3 0,-2-3-9 16,3 2-5-16,-2 2-3 0,0-3-2 0,-1 1-8 15,0 4-9-15,5-6-1 0,-5 2-3 0,0 4-6 16,0 0-3-16,2-2-5 0,-2 2-7 0,1-5-11 15,-1 5-4-15,0 0-3 0,0-6-6 0,0 6-8 16,0 0-8-16,0 0-6 0,0 0 2 0,0 0-7 16,0 0 0-16,1 13-4 0,2-6-2 0,-1 0-5 0,-2 3-6 15,4-2 5-15,-1 2-2 0,1 1-4 0,-2 2 3 16,3-2-2-16,0-1-1 0,-1 2 0 0,-1 0-2 16,-1-1-1-16,2 0 1 0,-3 1-12 0,3-4-2 15,0-1 2-15,-3-1 2 0,4-1 0 0,-1 3 0 16,0-3 3-16,1-1-2 0,-1 2 1 0,1-2 2 15,-1-2 1-15,5-2-2 0,-3 3 0 0,1-3 1 16,-1 0 0-16,-1-3 0 0,0 1-1 0,3-2 3 16,-3 1-3-16,3-4-1 0,-3 2 2 0,-1 3 0 15,1-4 1-15,-1 2-2 0,-2 1 3 0,2-1-2 16,-3 1 0-16,-1 3-4 0,4-4-2 0,-4 4-7 0,0 0-1 16,8-1 3-16,-8 1 0 0,0 0-1 0,6 7 1 15,-5-2 0-15,1 1 2 0,0-2 4 16,1 1-3-16,1 2 1 0,-2-1 0 0,2 0 0 0,0-1 2 15,0 1 0-15,0 1 0 0,-1-3 3 0,4-1 1 16,-1-1-2-16,-2 0 1 0,4-1 2 0,-1 1-4 16,1-4 1-16,6 1-3 0,-5 1 2 0,4-3-3 15,-2-1-2-15,1-1-4 0,-1 0 1 0,2 0-3 16,-1 0 0-16,2 0 3 0,-3 1-1 0,3-1-3 16,-4 0 0-16,2 2 3 0,-1-1 1 0,0 1 0 15,0 3 0-15,-1-1 2 0,1 1 0 0,1 1 2 16,-3-1 3-16,-1 0-5 0,1 3 3 0,5-3-1 0,-4 0 6 15,3 0-4-15,0 0 6 0,0 0-2 0,4 0 2 16,-4-3 1-16,6 3 2 0,-2-1 0 0,0-2 1 16,2 1 0-16,-6-1 2 0,-1 0-3 0,2-1 3 15,-5 1-2-15,4-1 1 0,-4-2 1 0,-1 0-2 16,-2 1-2-16,-2-2 1 0,0-1-1 0,-3 3-1 16,3-2 2-16,-3 1-2 0,-1 1 4 0,0-4 1 15,0 2 4-15,-1 1 4 0,-3 2-1 0,4 0-1 16,-4 0-1-16,3 0-2 0,-2 2-2 0,3 2-1 15,-6-4 1-15,1 4-2 0,-4 0-3 0,1 1 2 16,-2 2 0-16,-1-1-2 0,0 2 7 0,1 2 1 0,-1-1 4 16,0 2 4-16,1 0 0 0,-1 1-3 0,-3-1 0 15,5 3 0-15,0-3-3 0,1 4 0 0,2-5-2 16,2 6 1-16,0-3-2 0,1 2 3 0,3-2 0 16,3 3-2-16,2-3-2 0,4 1 2 0,1-2-3 15,6 2 0-15,0 1 0 0,3-1 1 0,11 0-8 16,-1-1-18-16,2-2-17 0,-4 0-24 0,0-2-30 15,2-2-33-15,-1 2-26 0,0-4-28 0,0 1-39 16,-9-4-131-16,2 1-372 0,-1-2 166 0</inkml:trace>
  <inkml:trace contextRef="#ctx0" brushRef="#br0" timeOffset="95134.98">18904 14696 113 0,'0'0'184'0,"-3"-3"-21"0,3 3-14 0,0 0-12 16,0 0-8-16,0 0-10 0,0 0-4 0,-10 9-14 15,9-6-4-15,-2 4-5 0,2 0-8 0,-3-3-5 16,3 4-10-16,-2-2-5 0,3 4-7 0,0-3-6 16,3 1-1-16,-1 0-5 0,2 2-5 0,0-2-1 0,5 1-5 15,-3 2-7-15,3-2 1 0,2 3-3 16,-1-4-4-16,-4 1-5 0,2 0-2 0,-2 3 0 0,0-6-2 15,1 4 1-15,-5-3-4 0,1 2 2 16,-2-4-1-16,-2 2 2 0,0-2-4 0,-2-1 0 16,-1-1-2-16,-1 0-1 0,-1 0-10 0,1 1-13 0,-2-1-30 15,1-3-38-15,1 0-49 0,5 0-192 0,-12 0-354 16,9-6 158-16</inkml:trace>
  <inkml:trace contextRef="#ctx0" brushRef="#br0" timeOffset="95706.98">19088 14592 196 0,'-3'-2'214'0,"2"-1"-12"16,1 3-20-16,0 0-15 0,-4-4-16 0,4 4-17 0,0 0-15 15,0 0-10-15,0 0-11 0,8-3-12 0,-8 3-4 16,9 1-9-16,-9-1-7 0,9 0-5 0,-3 2-4 15,-1-1-4-15,2 2-3 0,-5 1-5 0,3-1 0 16,-2-2-2-16,-1 1-3 0,-2-2-3 0,7 4 1 16,-7-4 1-16,2 3 3 0,-2-3 4 0,1 3 2 15,-1-3 8-15,0 0-4 0,0 0-4 0,0 0-5 16,0 0-3-16,0 0-5 0,0 0-1 0,0 0-4 0,0 0-5 16,-17-6 3-16,17 6-3 0,-7-5-2 15,2 3-1-15,1-1-7 0,3-1 2 0,-4 3-5 16,1-3 3-16,4 4-2 0,-4-7-4 0,4 7 1 0,-2-2-1 15,2 2-2-15,-7-1-1 0,7 1-3 0,0 0-3 16,0 0-1-16,-2-2 4 0,2 2-4 0,0 0-1 16,0 14 0-16,0-8 2 0,0 5 0 0,1 1-1 15,-1 1 2-15,1 4 0 0,2-1-1 0,-2 4 0 16,-1 5 1-16,3 1-3 0,-2-6 1 0,-1 6 0 16,0 1 0-16,-1-1 1 0,1 2-4 0,-3-2-6 15,2-7-2-15,-2 0-10 0,2 0-7 0,-3-1-20 0,4-1-17 16,-1-1-21-16,-2-3-34 0,6-3-31 15,-2-1-32-15,-1 2-209 0,0-5-426 0,0-2 188 16</inkml:trace>
  <inkml:trace contextRef="#ctx0" brushRef="#br0" timeOffset="96274.99">19133 14898 194 0,'2'-6'197'0,"3"1"-15"0,-1 1-11 0,1-2-6 16,1 1-16-16,2-3-15 0,0 5-11 0,2-3-15 16,-1 1-11-16,5-2-8 0,-2 5-7 0,-1-5-11 0,2 3-9 15,-2 0-6-15,3 0-11 0,-2-1-11 0,1 0-12 16,-2 1-16-16,2-3-10 0,0 3-9 0,-4 0 3 15,0 1-2-15,-3 0-3 0,3 2 7 0,-4-2-7 16,0 0 3-16,2 2 3 0,-4-2 0 0,4 1-3 16,-3 1 3-16,-4 1 1 0,5-2 3 0,-5 2-1 15,0 0 4-15,2 5-2 0,0-1 1 0,-1-1 1 16,-1-3-3-16,0 9 6 0,1-4-5 0,0-1 10 16,1 2-1-16,-1-1 0 0,2-1-2 0,-2 1 6 15,4-1-2-15,-3 0 0 0,3 1-3 0,-2-2 8 16,4 1-7-16,0-2 3 0,3 1-3 0,1-2 3 15,-2 0-8-15,2 1-4 0,-1 1-11 0,-1-2-13 0,0-1-15 16,-1 0-6-16,-2 0-9 0,2 1-4 16,-2-1 6-16,1 0-3 0,-7 0 11 0,9 0 6 15,-4 0 0-15,-5 0 4 0,6 3 8 0,-2 0 13 0,-2-1 14 16,-2-2 4-16,4 6 14 0,-2-5 4 0,-2-1 4 16,1 3 11-16,-1-3 7 0,4 4 11 0,-4-4 9 15,0 0 15-15,2 3 11 0,-2-3 10 0,0 0 5 16,0 0-8-16,0 0-7 0,0 0-9 0,5-10-4 15,-2 4-1-15,-2 1-6 0,-1-1-4 0,3-4-7 16,-1 1-2-16,-1 0-3 0,3-1-4 0,-1-2-4 16,-2 2-4-16,2 0-4 0,-2 3-1 0,4-1-10 15,-1-1-24-15,1 0-20 0,5 1-33 0,-3 0-38 0,2-1-40 16,5-1-46-16,1 0-218 0,4-2-427 16,-5 2 189-16</inkml:trace>
  <inkml:trace contextRef="#ctx0" brushRef="#br0" timeOffset="96801.98">20129 14483 56 0,'-2'-8'219'0,"-1"2"-21"16,3 3-21-16,0 0-15 0,0 3-17 0,0 0-3 16,0 0-11-16,0 0-2 0,10 16-12 0,-6-5-9 15,2 3-8-15,1 3-2 0,-2 0-7 0,0 2-5 0,0-1-6 16,-1 8-10-16,1-6-3 0,0 6-15 15,-2-7 6-15,-2 1-2 0,2-3-5 0,-2 0 7 0,0 0 2 16,2-6-3-16,1-2-14 0,-2 0-3 0,1 1-5 16,-1-3-1-16,1-3-1 0,-1 1 2 0,2-2 1 15,-3-1-3-15,2 1-2 0,3-3-3 0,5 0-3 16,-4 0-1-16,1-3-7 0,2 1-17 0,3-1-25 16,4-3-30-16,-1-1-28 0,-4 2-35 0,8-1-37 15,-3-4-48-15,2 2-188 0,0-2-423 0,-1 0 187 16</inkml:trace>
  <inkml:trace contextRef="#ctx0" brushRef="#br0" timeOffset="97004.99">20222 14538 19 0,'-6'-2'250'0,"0"2"-5"0,-1-2-8 0,7 2-10 16,-6-4-23-16,5 0-21 0,1 4-17 0,5-4-19 15,5 0-12-15,-1 2-13 0,4 0-13 0,-1 0-11 0,5-1-10 16,2 2-12-16,2 1-27 0,-3 1-34 16,-1-1-37-16,1-1-44 0,-5 1-37 0,0 0-44 15,-3 0-47-15,-5 0-113 0,-5 0-332 0,9 0 148 0</inkml:trace>
  <inkml:trace contextRef="#ctx0" brushRef="#br0" timeOffset="97177.99">20143 14614 101 0,'0'0'176'0,"8"5"-9"0,-6-4-7 0,6 0-5 0,1 1-10 15,4-2-9-15,0 2-12 0,2-1-7 0,3-2-14 16,1 2-10-16,1 1-7 0,2 0-11 0,-4-2-6 16,1 0-18-16,-1 3-31 0,1-3-41 0,-2 1-37 15,1-1-56-15,-5 0-151 0,1-1-285 0,-2 1 126 16</inkml:trace>
  <inkml:trace contextRef="#ctx0" brushRef="#br0" timeOffset="97435.98">20400 14742 67 0,'0'0'252'0,"-4"-1"-6"16,-1 0-8-16,5 1-3 0,0 0-22 0,-1-4-18 16,1 4-21-16,0 0-18 0,0 0-17 0,0 0-10 15,0 0-14-15,0 0-13 0,0 0-12 0,18 3-22 16,-7-2-21-16,1 1-30 0,-2 4-18 0,4-2-19 0,1 2-20 16,5-1-17-16,-1 0-15 0,1 1-22 0,-1-1-22 15,4 2-22-15,-5-3-15 0,4 1-146 0,0-3-324 16,-3 1 144-16</inkml:trace>
  <inkml:trace contextRef="#ctx0" brushRef="#br0" timeOffset="97700.98">20971 14742 166 0,'-4'5'194'0,"2"-2"-6"0,-1 1-16 0,-2 1-12 15,5 0-11-15,-4 2-7 0,3 0-4 0,-3 2-11 0,4 1-12 16,-2-2-10-16,-1 4-8 0,2 0-3 16,0 0-1-16,-1 0-11 0,0-2-8 0,0 0-5 0,-4 4-7 15,1-3-6-15,-1 0-3 0,-2-1-5 0,0-1-7 16,-6 1 0-16,0-1-4 0,-2 1-5 0,0-4-4 16,2-1-1-16,-4 2-2 0,0-3-3 0,4-1-2 15,0-2-5-15,1 0-10 0,1-1-26 0,-1 0-29 16,2-1-42-16,0 0-46 0,3-2-53 0,-2 0-174 0,5-3-394 15,1 1 175-15</inkml:trace>
  <inkml:trace contextRef="#ctx0" brushRef="#br0" timeOffset="98720.98">20408 14745 144 0,'0'0'182'0,"4"-4"-19"15,-4 4-20-15,7-2-18 0,-3 0-12 0,1 2-9 16,-5 0-16-16,9 0-13 0,-9 0-13 0,9-1-8 16,-9 1-12-16,10 1-8 0,-3-1-5 0,-1 0 3 15,-6 0-6-15,10 0-1 0,-10 0 0 0,5 0 9 16,-5 0 5-16,0 0 10 0,8 0 12 0,-8 0 13 16,0 0 7-16,0 0 10 0,5-1-3 0,-5 1 1 0,0 0 4 15,0 0-8-15,0 0-10 0,0 0-8 0,5-2-8 16,-5 2-5-16,0 0-5 0,12 3-7 0,-7 2-5 15,5 2-2-15,0 1-17 0,-1-2-4 0,0 4-2 16,5 0 0-16,3 2 0 0,-2 0 0 0,7 5-3 16,2-2-1-16,1-1-3 0,-3 0 2 0,4-4-2 15,-3 3 2-15,-2-5-2 0,-4-2 2 0,1-1-3 16,3 2 1-16,-6-4-3 0,-2 2 3 0,-3-3 0 16,-3 0 1-16,-1 0 1 0,-2 1 9 0,1 0 1 15,-5-3-3-15,5 0-1 0,-5 0-4 0,0 0-3 16,0 0-8-16,0 0-15 0,0 0-16 0,-18-11-15 0,12 9-34 15,1-1-19-15,-3 2-32 0,3-2-29 0,-4 2-57 16,1-3-134-16,3 0-381 0,1 1 169 0</inkml:trace>
  <inkml:trace contextRef="#ctx0" brushRef="#br0" timeOffset="98996.98">20791 14719 95 0,'0'0'231'0,"-8"-2"-14"15,8 2-20-15,-6-4-16 0,6 4-19 0,-9 0-16 16,9 0-14-16,-13 5-12 0,3-3-5 0,0 3-6 16,-2 1-3-16,-4 0-3 0,0 4-4 0,-1 0-3 0,-1-1-7 15,1 0-7-15,-2 3-4 0,-3 2-9 0,-4 0-7 16,7-4-5-16,3 1-4 0,-2-2-9 15,0 1-3-15,4-2-2 0,-1 2-7 0,4-1-6 0,1-4-23 16,-1 2-24-16,2 0-28 0,0-1-34 0,4-1-28 16,0-2-42-16,2-2-35 0,2 2-176 0,1-3-393 15,0 0 174-15</inkml:trace>
  <inkml:trace contextRef="#ctx0" brushRef="#br0" timeOffset="99860">21243 14771 53 0,'0'0'205'0,"-2"-5"-3"15,-2 2-9-15,-1 1-5 0,1-1-12 0,0-1-10 16,-3 1-8-16,1 0-6 0,-4-3-10 0,5 3-9 16,-6 1-12-16,4 2-13 0,-2-1-10 0,2-1-6 15,-5 0-6-15,2 2-3 0,-3 0-14 0,3-2-5 16,-3 3 1-16,5 0-12 0,-1 1-5 0,-2 0-6 16,2-1-5-16,3 2-4 0,-1-1-3 0,1 3-3 15,1-2-2-15,-3 1-2 0,4-4-1 0,-1 4-4 16,4 0 0-16,-4 0-3 0,1-1-10 0,1 1-9 0,2-1-5 15,1 1-6-15,0-4 0 0,1 6-2 0,2-4-4 16,-2 1-1-16,-1-3-4 0,9 2-4 16,-1-2 1-16,-8 0 1 0,10-1 2 0,0 0 0 0,-1-3 3 15,0 0 1-15,3 1 0 0,-3-2 3 0,2 0 0 16,2 1 4-16,-4 1 4 0,4-2 2 0,-1 1 4 16,1 2 7-16,-1-1 5 0,-1 1-1 0,-4 0 1 15,-1-1 4-15,0 3-3 0,2 0 0 0,-3 3 2 16,0-1 1-16,0-1-1 0,4 1-3 0,-5 2 2 15,1 0-1-15,4 4-4 0,-5 0 3 0,6-2-1 16,-6 2-2-16,1-1 0 0,-1-1-1 0,1 2 2 16,-1-2 1-16,1 0-3 0,-1-1 0 0,0-1 1 15,-2-1 3-15,1 0-3 0,-1 2 1 0,0-3 9 0,0 0 0 16,-2-2 0-16,0 0-3 0,10 0-2 16,-10 0 0-16,6-6 1 0,-4 3-4 0,3-3 1 0,-1 2-1 15,1-4-2-15,-1 2 2 0,4 1-3 0,-1-5 3 16,0 4-2-16,1-2-3 0,0 0 6 0,1 2-5 15,-5 1-1-15,3 0 1 0,3 0 3 0,1 3-6 16,-6 0 3-16,4 1-1 0,0 0 1 16,-1 1-1-16,2 0 2 0,0 2-1 0,1 0 3 0,-5 0 0 15,3 1-1-15,0 1 0 0,-3-2 1 0,-1 1 1 16,1 0-1-16,1 1-2 0,-3-2-2 0,1 1 2 16,0-1-1-16,-1 1 1 0,-1 0 2 0,1-2-2 15,-4-1 0-15,0 0 3 0,7 3 5 0,-7-3 8 16,0 0 1-16,0 0-3 0,0 0 0 0,0 0-3 15,8-7 0-15,-7 4-1 0,2-1-1 0,-2-1 0 16,3 0-6-16,0 2 2 0,2-2-5 0,-2-1 4 0,1 3-3 16,1-4-1-16,1 6-1 0,1-1 0 0,0 0 1 15,1-1-1-15,0 2-2 0,1 0-1 0,-2 0 1 16,0 1 2-16,-2 0-1 0,-6 0-1 0,14 2-1 16,-9-1 0-16,2 1 0 0,-3-1 1 0,1 1-1 15,-5-2 2-15,7 2 0 0,-4-1 0 0,-3-1-3 16,5 0 2-16,-5 0-3 0,3 5 6 0,-3-5 0 15,0 0 0-15,0 0 0 0,0 5-21 0,0-5-21 16,-7 5-34-16,2-3-36 0,1 2-48 0,-2-1-45 16,1 0-219-16,0-1-454 0,-2 1 201 0</inkml:trace>
  <inkml:trace contextRef="#ctx0" brushRef="#br0" timeOffset="100018.98">21817 14812 146 0,'0'0'251'0,"3"-3"-7"16,-3 3-13-16,0 0-22 0,2-4-21 0,-2 4-17 15,0 0-32-15,0 0-63 0,0 0-75 0,0 0-83 16,0 0-181-16,0 0-284 0,0 0 126 0</inkml:trace>
  <inkml:trace contextRef="#ctx0" brushRef="#br0" timeOffset="105049.98">11869 15579 55 0,'0'0'139'0,"0"0"0"16,0 0-5-16,0 0-8 0,0 0-4 0,0 0 0 16,-1-8-8-16,1 8-5 0,-3-4-7 0,3 4-6 15,-3-2-3-15,3 2-13 0,-2-3-6 0,2 3-5 16,0 0-10-16,0 0-3 0,-2-4-3 0,2 4-8 15,0 0-9-15,0 0-4 0,0 0-1 0,0 0-3 16,0 0-5-16,0 0-2 0,0 0-3 0,0 0 0 16,0 0-4-16,0 0-1 0,0 0-1 0,0 0 2 15,0 0-6-15,0 0 4 0,0 0-4 0,0 0-3 0,0 0 1 16,0 0 0-16,0 0-2 0,19 1 0 16,0 2-3-16,9 1-27 0,4 0-38 0,20-3-43 15,7 2-65-15,0-2-117 0,7-1-313 0,0-3 139 0</inkml:trace>
  <inkml:trace contextRef="#ctx0" brushRef="#br0" timeOffset="145214.47">23081 10853 17 0,'0'0'99'0,"-4"-5"-7"0,2 2-1 0,2 3 0 15,-3-3-9-15,3 3-4 0,-4-3-9 0,4 3-1 16,-1-4-1-16,1 4-5 0,0 0-4 0,-3-4-3 16,3 4-5-16,0 0-5 0,0 0 1 0,0 0-4 15,-2-3-9-15,2 3 12 0,0 0-9 0,0 0 0 16,0 0-1-16,0 0 1 0,0 0-4 0,0 0-1 0,0 0 0 16,0 0 2-16,0 0-1 0,0 0 0 15,0 0 1-15,0 0-2 0,0 0-3 0,0 0-2 0,0 0-4 16,0 0 0-16,0 0-5 0,0 0-3 0,0 0-2 15,0 0-1-15,0 0 1 0,0 0 1 0,0 0-5 16,0 0 1-16,0 0 2 0,0 0-4 0,0 0-2 16,0 0 3-16,0 0 1 0,4 12 2 0,-4-12-1 15,0 4-1-15,0 0 5 0,0-4 2 0,1 5-2 16,-1-5-2-16,0 7 2 0,-1-4-2 0,1 2 5 16,-2-1 0-16,2 2 11 0,-2-4 6 0,0 7 12 0,2-5-5 15,-1 2 0-15,0 1-6 0,1-1 0 16,-1 1-1-16,1 0-4 0,0 1 0 0,0-2-1 0,-3 5-1 15,3-2-2-15,0 3 1 0,-1-3 1 0,0 2 1 16,-1-2 2-16,1 3 1 0,1 2-4 0,0-4-2 16,0 5 7-16,0 4-1 0,-1-4-1 0,1 1-2 15,1 0-2-15,2 1-3 0,-3-1-2 0,1-2 2 16,0 0-3-16,2 4-5 0,-2-3 2 0,-2-2-1 16,1 4-5-16,-3 1 0 0,1-5 2 0,2 3-4 15,-3-2-2-15,1 1 2 0,-1-1-4 0,-1 0 1 16,4 2 1-16,-4 1 0 0,0 0-1 0,-1-1-1 0,0-5 0 15,3 6 0-15,-2 0 0 0,0 0-2 0,0-1 2 16,0 1 4-16,2-1-5 0,-6 0 4 0,7-3-1 16,-2-1 0-16,1 0-2 0,-1 2 0 0,2-1-2 15,-2-1-1-15,2-1 2 0,-3 3 1 0,0-2-1 16,0 3 0-16,1 1-2 0,0-1-1 0,3 1 2 16,-1 1 0-16,-2-1 3 0,3 2-4 0,0 0 3 15,3 0-3-15,-3 0 0 0,1 1-2 0,-1 1 3 16,6 4 1-16,-3-5 1 0,-2 1-2 0,3-3 2 0,-4 2-2 15,4-1-5-15,-3 3 6 0,-1-2-3 16,3 2-2-16,-3 3 5 0,-3 1-2 0,3-7 0 0,0 0 2 16,-1 0-4-16,-3 1 0 0,-1-2 1 0,1 0 2 15,2 2 0-15,-1 0-1 0,-2-1 1 0,2-4 0 16,2 3 7-16,-3 0 2 0,3-1 0 0,1 3 2 16,-3-4 4-16,3 0-3 0,0-1 3 0,3-3-3 15,-7 1 3-15,4 4-2 0,0-4-1 0,0 5 0 16,-4 0 2-16,3-2-7 0,-3 2 5 0,-5 1-3 15,4 0-3-15,-1 1 0 0,-1 0 1 0,1-1-8 16,0 3 5-16,-1-4-2 0,2 3 0 0,-1-3 2 0,3 1-5 16,-3-1 4-16,3 0-5 0,2-2 3 15,-2 0-2-15,3 2-1 0,0-5 1 0,2 0 3 0,-1-2-4 16,-1 2 1-16,3-3-7 0,-2 1 9 0,-1 1-5 16,3 0 1-16,0-3 3 0,0 3-1 15,1-3 0-15,-3 2-4 0,4 1 4 0,-5-4-1 0,1 4-1 16,1 0 0-16,-2 0-1 0,1 0 0 0,1 1 2 15,0 0 2-15,0-2-2 0,0 2 1 0,-1-2 0 16,0 6-2-16,3-4 0 0,-3 1-2 0,2-1 5 16,-1 2-3-16,0 2 2 0,-2-5-3 0,0 1 1 15,0 0 0-15,0 0 1 0,0 0-2 0,2-2-5 0,-2 0 8 16,-1 1-4-16,3 0 2 0,0-1 3 0,0 1-5 16,-2 1 2-16,0-2-2 0,4 2 1 0,-3-2 1 15,3 1 2-15,-2 0-2 0,1-2 3 0,2 4-2 16,-1-1 0-16,0-2 0 0,-3 4 1 0,3-2-2 15,-3 0 4-15,6 0-3 0,-6 0 3 0,4 0-2 16,-4-1 0-16,3 1-1 0,0 1-2 0,0-4 2 16,-3 4 0-16,3-5 2 0,0 2 0 0,-3 1-1 15,3-3 0-15,-4-1 2 0,5 3 1 0,-5-3 0 16,3 1-2-16,-1-2 0 0,1 1 1 0,1 1 0 16,-3 0-3-16,2-2 1 0,-2 1 0 0,0 1 2 15,-1-3-2-15,3 1-1 0,-3 0 2 0,1-4-6 0,2 5-7 16,-3-7-16-16,-2 3-14 0,2-3-36 0,0 0-46 15,0 0-53-15,0 0-102 0,-2-19-227 0,-1-1-542 16,2-8 239-16</inkml:trace>
  <inkml:trace contextRef="#ctx0" brushRef="#br0" timeOffset="147835.47">27105 10826 61 0,'0'0'91'0,"0"0"-3"0,0 0-5 15,0 0 0-15,0 0 8 0,0 0-3 0,0 0-1 0,0 0-6 16,0 0 0-16,0 0 1 0,0 0-3 0,0 0-2 15,0 0 1-15,0 0-12 0,0 0 0 0,0 0-13 16,0 0 3-16,0 0-3 0,0 0-2 0,0 0-6 16,0 0-3-16,0 0-1 0,0 0-5 0,0 0-7 0,0 0-1 15,0 0-3-15,0 0-7 0,5 8 1 0,-5-8-3 16,0 0 3-16,1 2-2 0,-1-2 2 0,0 0 0 16,0 6 0-16,0-6 5 0,3 4 2 0,-3-4-4 15,1 3 4-15,-1-3-4 0,4 4 4 0,-4-4-5 16,0 7-1-16,0-7-3 0,0 4 1 0,1-1-1 15,-1-3 0-15,0 4 1 0,0 0-1 0,0-4-2 16,0 5 2-16,5-2 0 0,-5-1-3 0,0-2 4 0,3 7-5 16,-3-3-1-16,0-4 0 0,1 3-1 15,-2 3 19-15,1-6-4 0,0 7-7 0,0-2 3 16,-3 0 1-16,3 1 2 0,0 0 0 0,-1 0-5 0,1 1 3 16,-4 3-4-16,4 0 0 0,-5 0-1 15,4 3-1-15,-3 2-1 0,-1 3-1 0,1 1 0 0,-3-1 1 16,4 0-7-16,-1 0 2 0,-2-1-1 0,3-2 5 15,-5 2-1-15,3 0-3 0,0 0 1 0,3-4-2 16,0-1 5-16,-2 3 3 0,1 1 3 0,1 0-3 16,0-4 1-16,-1 1-5 0,3 3 3 0,-2-3-3 15,0 3 3-15,4-1-6 0,-2-4 2 0,2 9-1 0,1-3-1 16,-1-5-1-16,0 5 0 0,0 0 0 0,-1 0-2 16,3-2 2-16,-4 2-5 0,4 1 2 15,-4-3-3-15,3 2 1 0,-3-4-3 0,0 3 5 0,2-2-2 16,-2 3 3-16,0 0-5 0,0-1 0 0,-2-3 2 15,-1-1-2-15,3 5 1 0,-2-1 1 0,0 1 3 16,2-2 0-16,0-2 0 0,-1-1-2 0,-3 2 1 16,4 0-1-16,0 1 0 0,-4-2 3 0,4 1 3 15,0 0 0-15,-4-1 1 0,3 0-2 0,-1-2 0 16,2 3 0-16,-2-1-2 0,0-2 1 0,2 2-2 16,-3-1 1-16,3 3-1 0,0-3 1 0,0 2-2 15,-2 0 2-15,2-2-3 0,0 1 1 0,0-2 0 16,2-1-4-16,-1 3-1 0,3-1 0 0,-4 0 1 0,0-2 4 15,-2 1-3-15,2 2 0 0,-2-1 0 0,2 0 0 16,0-3-1-16,0 3 1 0,0 1-1 0,2 3-2 16,0-7 2-16,0 7 0 0,0-4 2 0,3 0-2 15,0 2 0-15,1 1-1 0,1 0-8 0,2-2 10 16,-4 0-1-16,0-3-1 0,3 4 0 0,1 1-1 16,-4-3-2-16,0-3 2 0,-1 0 4 0,0 2-4 15,-3-2-4-15,4 1 4 0,-1 0 1 0,-1-4-1 16,-2 4 0-16,0-4-3 0,4 3 2 0,-3 1 1 15,-2 0 3-15,1-1-1 0,-1-2-5 0,0 3 0 0,1 3 4 16,2-4-2-16,-2 3 2 0,2 0-2 0,-1 0 2 16,2-2-1-16,-3 2 1 0,3 0 0 0,-1-1 0 15,-1 1-3-15,1-3 0 0,-2 3 1 0,4-3 2 16,-4 1 0-16,3 2-1 0,-1 0 0 0,2-3 2 16,-4 2-2-16,2-2-1 0,-1-1 2 0,1 1-3 15,-2 1 2-15,-1 0 0 0,0-1-1 0,1-1 2 16,2 2-3-16,-2 0 3 0,3-1-4 0,-4 0 1 0,3 2 2 15,-2-1-2-15,3 1 0 0,-2-4 2 16,1 4 1-16,-2-1-1 0,2 0 0 0,0-2-1 16,-1-1 2-16,0 0-2 0,0-1-1 0,-1 2 2 0,2 1-2 15,-2 0 1-15,1-2 2 0,3 2 0 0,-3-1-1 16,-2-2 1-16,0 2-2 0,2 0 2 0,-1 1-3 16,1 0 1-16,0-1-2 0,-2 0 3 0,2-2 1 15,0 2-2-15,-1 0-4 0,1 0 5 0,0 0-1 16,0 0 0-16,1-4-2 0,-1 2 1 0,0 0 3 15,3 2-1-15,-5-1 1 0,4 2-1 0,-3-3 1 16,1 4-3-16,0-4-5 0,-2 2 8 0,0-1-4 16,2 0 4-16,-2 3 1 0,2-1-3 0,-4-4 0 15,2 4-3-15,0-1 6 0,2 0-4 0,-2-2 2 16,0 0 1-16,1 3-3 0,-2-3 1 0,2 1 2 0,3 0-2 16,-4 1 0-16,0-1-1 0,2-1-1 0,-2 2 3 15,2 1-3-15,-2-1 3 0,4-1-2 16,-3-1-1-16,3 3 5 0,-3 2-5 0,-1-6-1 0,1 4 5 15,3-1 0-15,-4 0 1 0,0-2-4 0,3 0-3 16,-2 3 4-16,-1-2 0 0,3 0 0 0,-2-1 0 16,0 2-2-16,2-1-4 0,-3 0 6 0,0 0 2 15,1 2 0-15,-1 1 0 0,3-3-1 0,-2 4 1 16,-1-5-3-16,3 3 1 0,-1-2 0 0,-1 4 1 0,2-5 1 16,-2 2-2-16,2 2 1 0,-2-3-2 15,0-1 4-15,3 1-9 0,-4 0 5 0,0-2 0 0,3 2 1 16,-2-2-3-16,0 2 3 0,-1-2-4 0,0 0 3 15,2 2 0-15,-2-2-1 0,0-1-1 0,0 1 1 16,0-1 0-16,0 3 3 0,-2-3-3 0,2 1-2 16,-1 0 4-16,1-5 1 0,-1 7-2 0,2-5 1 15,-1-2 0-15,-4 7 3 0,4-7-5 0,0 3 3 16,0-3-1-16,0 0-1 0,0 5 3 0,0-5-2 16,0 0 0-16,-4 2 0 0,4-2-1 0,0 5 1 15,0-5 0-15,-1 4-2 0,1-4-1 0,-4 6 4 16,4-5-2-16,0 4 3 0,0-5-2 0,0 4 1 15,0 1-1-15,0-5-2 0,3 8 1 0,-2-5 1 16,0 2 1-16,3-2-4 0,-4 1-3 0,0 1 7 0,3-2-2 16,-2 1-2-16,0 1 6 0,1-2-2 0,-2-3 3 15,0 3-1-15,0-3-3 0,0 4 1 0,0-4-6 16,0 0 1-16,0 0-2 0,0 0 6 0,0 0-3 16,0 0-3-16,0 0 6 0,0 0-1 0,0 0-1 15,0 0 1-15,0 0 0 0,0 0 1 0,0 0-1 16,0 0-6-16,0 0-14 0,0 0-21 0,0 0-32 15,0 0-48-15,0 0-64 0,0 0-295 0,0 0-521 0,-16-5 232 16</inkml:trace>
  <inkml:trace contextRef="#ctx0" brushRef="#br0" timeOffset="151253.48">19342 10749 64 0,'0'0'90'0,"0"0"-2"0,0-3-4 16,0 3-5-16,0 0 3 0,-4-4-2 0,4 4 5 16,-5-4 0-16,5 4 2 0,0-5 1 0,0 5-5 15,-1-4-2-15,1 4-4 0,0 0-5 0,0-5-11 16,0 5-5-16,1-7-4 0,-1 7-2 0,4-4-2 0,-4 4-2 15,2-3-4-15,-2 3 6 0,0 0-2 0,3-3 6 16,-3 3 1-16,4-6 2 0,-4 6-3 0,0 0-1 16,1-3-2-16,-1 3-5 0,0 0-3 0,0-4-5 15,0 4-1-15,0 0-6 0,0 0-1 0,0 0 0 16,-5-5-2-16,5 5-4 0,0 0-1 0,0 0 1 16,0 0-3-16,0 0 1 0,0 0 0 0,0-4-4 15,0 4-2-15,0 0-2 0,0 0-2 0,0 0-1 0,0 0 0 16,0 0-3-16,0 0 0 0,0 0-2 0,0 0-3 15,0 0-2-15,0 0 4 0,0 0-4 0,0 0 1 16,0 0 2-16,-9 11-3 0,8-6 1 0,-3 2 2 16,-1 0-1-16,1 3 1 0,-1-5 1 0,0 9-1 15,1-2 4-15,-4 3-4 0,1 3 2 0,0-2-3 16,1 3 1-16,-2 0-1 0,-1-1 21 0,2 1-5 16,0-2-2-16,-2 8-1 0,-1-7-1 0,0 7-2 15,2-8 0-15,-3 6-2 0,2-5-2 0,-2 0 1 16,1-1-4-16,1-3 0 0,2-3 1 0,-1 2 3 0,0-2-4 15,3-1 3-15,0-2-5 0,0-2 3 0,1-1-2 16,3 2-1-16,-2-3-5 0,1 0 8 0,-2 0-2 16,3-1 4-16,1-3-5 0,0 5 4 0,0-5 2 15,0 0-3-15,0 0 0 0,6 1-2 0,-6-1 2 16,0 0 0-16,8-6-2 0,-6 1 0 0,2 3-1 16,-1-5 2-16,-1 2-1 0,1 0-1 0,-1-3 1 15,2-1-1-15,-1-1-4 0,-3-1 3 0,1 0 0 16,0-1 3-16,0-1 1 0,-1-3-2 0,0 0-1 15,0-2 0-15,0 1-2 0,-1 0 0 0,0 1-2 16,0-4-6-16,1 3 1 0,0 2 0 0,0 3 3 0,0-4 0 16,0 4-2-16,2 2 1 0,-1-2-1 0,1 2 3 15,0 3-1-15,0 0 2 0,-1-1-2 0,1-1 1 16,0 4 1-16,-1-2-4 0,2 0 2 0,0 1 0 16,-1-1 0-16,3 2 4 0,-4 1-1 0,0 1 2 15,-1 3 1-15,3-6-5 0,-2 2 3 0,-1 4 1 16,1-4-1-16,-1 4 1 0,2-6-1 0,-1 2-1 15,0-1-4-15,-1 5 6 0,2-3-3 0,-2 3 1 0,0 0 1 16,0 0-5-16,0 0 7 0,0 0-5 0,0 0-2 16,0 0 8-16,0-4-8 0,0 4 10 15,0 0 1-15,0 0-4 0,-2-7 3 0,2 7 4 0,0 0-3 16,2-4-7-16,-2 4 7 0,0 0-7 0,0 0 6 16,1-3 0-16,-1 3 0 0,0 0-1 0,0 0-2 15,4-1-3-15,-4 1 5 0,0 0 0 0,6-3 1 16,-6 3-4-16,6-1-5 0,-6 1 4 0,5-3 0 15,-5 3 1-15,6-2-3 0,-6 2 3 0,0 0-3 16,0 0 2-16,7 0-1 0,-7 0-2 0,6 0 2 16,-6 0-6-16,0 0 11 0,3 5-3 0,-3-5 1 0,0 0-3 15,5 2 4-15,-5-2-1 0,0 0-3 0,0 0 1 16,0 0 1-16,0 0 2 0,0 0-4 0,0 0 2 16,0 0-2-16,0 0 1 0,4 2-2 0,-4-2 5 15,0 0-4-15,3 2 5 0,-3-2 1 0,2 3 1 16,2 0 2-16,-4 4-2 0,1-3 2 0,2-1-1 15,-3 3 1-15,1 2 0 0,1-2 2 0,0 4 0 16,0 0 0-16,1 1-1 0,2 0 0 0,0 5 1 16,-1-4 5-16,4 5-1 0,-3-1 1 0,0 1 2 15,0 1-1-15,-1-2 2 0,0 1-6 0,1 0 3 16,-1 0-1-16,-4-5-2 0,1 4 1 0,2-5-3 0,-2 1 0 16,4 1-3-16,-2-4 0 0,-2 3 1 15,0-4-2-15,3 2-1 0,0-3 2 0,-2 2 0 0,1 0 1 16,0-1-5-16,-1-1 4 0,1-2-4 0,0 2 0 15,1-1 1-15,-2-1 0 0,0 0 0 0,1-1-6 16,-1 0-7-16,1-1-9 0,-2 0-11 0,-1-3-14 16,3 3-20-16,-3-3-20 0,0 0-33 0,0 0-31 15,0 0-28-15,0 0-227 0,-7-10-435 0,6 3 192 0</inkml:trace>
  <inkml:trace contextRef="#ctx0" brushRef="#br0" timeOffset="151677.47">19026 11003 30 0,'0'0'156'0,"0"0"-14"16,-10-2-9-16,10 2-12 0,0 0-23 0,0 0-5 15,0 0-5-15,0 0-8 0,0 0-2 0,0 0 0 16,0 0 4-16,0 0 0 0,0 0-3 0,0 0 5 16,18-6 0-16,-18 6 1 0,7-1-4 0,-1-1-7 15,-2 0-2-15,-1 1-7 0,4-2-5 0,-2 3-9 16,-5 0-4-16,14-2-7 0,-9 0-1 0,4 2-4 15,3-1-5-15,-1-1-2 0,-2 2-2 0,5 0-1 0,-1 0-3 16,0-1-4-16,5 2-3 0,-1-2 1 16,-2 1-1-16,2 0-4 0,-4-1-4 0,0 1-3 15,1-1-5-15,-4 1-2 0,3 0-4 0,-3 0-9 0,-1 0-7 16,0 0-7-16,-4 0-6 0,3-1-13 0,-3 1-11 16,-5 0-11-16,15 1-13 0,-8-2-20 0,-7 1-15 15,10 1-44-15,-5 1-105 0,0-1-291 0,0 1 129 16</inkml:trace>
  <inkml:trace contextRef="#ctx0" brushRef="#br0" timeOffset="152285.47">19701 10992 47 0,'-2'-6'144'0,"2"6"-6"15,-2-2-13-15,2 2-10 0,0 0-5 0,-4-5-6 16,4 5-4-16,-1-3-5 0,1 3-6 0,-3-4-3 16,3 4-12-16,-1-3-4 0,1 3-1 0,-5-4 2 15,4 2-5-15,1 2-3 0,-4-3-9 0,0 0 0 16,0 1-5-16,4 2 0 0,-5-4-1 0,5 4-4 0,-6-3-3 15,0 2 2-15,6 1-1 0,-8-1-5 0,3-2 1 16,5 3-1-16,-11-3 1 0,3 3 0 0,1 0-1 16,7 0 1-16,-14 0-2 0,4 3-3 0,2-3-2 15,2 0 1-15,-3 3-1 0,0-2 2 0,0 3-1 16,3-2-5-16,-6 2-7 0,3-1-3 0,4 1 0 16,0 1 3-16,-4-2-4 0,1 3 4 0,3 2-3 15,0-2 1-15,1-1 0 0,0 1-6 0,-1 2 5 16,4 0-3-16,-4 2 1 0,6-2-4 0,-1 2 1 15,2 0 1-15,0 0-2 0,3-2-2 0,-1 0 1 16,-1-1-7-16,3 0 4 0,-2-2 3 0,2 0-1 0,-2-2-1 16,5 1-1-16,0-1-3 0,-1-1 1 0,4-2-20 15,-1 3-5-15,0-3-15 0,2-3-20 0,1 2-23 16,-1 0-12-16,3-2-24 0,-2 2-16 0,-2-2-8 16,2 0-32-16,-3 1-165 0,1-1-360 0,-1-1 159 15</inkml:trace>
  <inkml:trace contextRef="#ctx0" brushRef="#br0" timeOffset="152971.48">19957 11003 95 0,'0'0'153'0,"1"-6"-9"15,-1 6-13-15,0 0-16 0,5-3-2 0,-5 3-9 16,0 0-2-16,1-2-3 0,-1 2 1 0,0 0-6 16,0 0-8-16,0 0-6 0,0 0-3 0,-6-6-5 15,6 6-4-15,-4-2-1 0,4 2-5 0,-5-2-6 0,5 2-8 16,-8-1-2-16,8 1-1 0,-9-2-4 0,9 2-1 16,-10 0-2-16,5-1 1 0,5 1 0 0,-13 4-3 15,3-2 4-15,1 0-10 0,-1 1 0 0,-2 1 5 16,2-1-6-16,1 2 4 0,-1 1-5 0,2 0-2 15,-1 0-4-15,0 3 0 0,1-4-4 0,0 5 1 16,0-3-3-16,3 2-1 0,0-4-3 0,1-1-2 16,2 4 1-16,-2-5-2 0,1 3-1 0,2-1 2 15,1-2-5-15,0 1 3 0,0-4 0 0,0 5-1 16,0-5 2-16,6 3-3 0,-2-1-4 0,4-2 0 0,-2 0 0 16,2 0-3-16,0-2-1 0,0 0-7 15,3 1 4-15,-4-1-5 0,2-1-1 0,3 2 0 16,-3-2-2-16,0-1 2 0,0 1 0 0,0 0 0 0,-2 0 3 15,3-1 1-15,-2 1 2 0,-3-2-2 0,4 4-2 16,0-5 3-16,-4 2 4 0,4-3-2 0,-5 4 2 16,5-2-1-16,0 0-2 0,-4 0 2 0,0 2 3 15,-1-3 0-15,0 0 3 0,2 1 0 0,-2 0 6 16,0 1 7-16,0 2 0 0,-2-4 0 0,0 4 2 0,0-2-1 16,-1 1 0-16,-1 3-6 0,6-4 6 15,-6 4-3-15,0 0-2 0,0 0-1 0,2-3-8 0,-2 3 6 16,0 0-2-16,0 0 5 0,0 0-3 0,0 0 5 15,0 0 6-15,-5 13 1 0,2-10-1 0,0 1 3 16,0 0-1-16,-1 0 6 0,1 1-4 0,0-2 2 16,0 1-2-16,-2 0-1 0,4 1-7 0,0-3 3 15,-1 1 1-15,2-3-3 0,-2 8 2 0,-1-5-1 16,2 0-7-16,1 1 6 0,-1 3-3 0,1-7 1 16,1 9-2-16,3-5 2 0,-2 0-4 0,2-3-2 15,1 4 3-15,4-1-6 0,-1-1-11 0,1-1-15 16,-2 1-16-16,5 0-18 0,-4-2-13 0,3 0-18 15,-3 1-22-15,3-2-15 0,-2 0-20 0,1-2-14 0,-1 0-21 16,3-1-195-16,-5-1-403 0,5-1 178 0</inkml:trace>
  <inkml:trace contextRef="#ctx0" brushRef="#br0" timeOffset="154040.47">20360 10957 92 0,'0'0'161'0,"0"0"-9"0,0 0-4 16,0 0-12-16,-3-2-5 0,3 2-15 0,0 0-10 16,-7-3-2-16,7 3-7 0,0 0-3 0,-7 0-3 15,7 0-7-15,-11 3-1 0,6-1 2 0,-4-2-5 16,2 3 1-16,0 1-11 0,1 0 2 0,-4 2-3 0,1-2-3 15,-2 3-7-15,3 0-7 0,-3 0 2 16,2 1-5-16,2 0-5 0,-1 0-2 0,2-1-7 16,0-2-6-16,1 6 0 0,3-7-3 0,-3 2-4 0,1-1 0 15,3 1 1-15,-2-2-6 0,3 0 3 0,-1-1-6 16,-2 0 2-16,3 1-2 0,0-4 0 0,0 0-2 16,0 5 4-16,0-5-2 0,0 0-1 0,4 3-2 15,-4-3 0-15,0 0 0 0,0 0-4 0,10 0 0 16,-10 0 1-16,10-4-2 0,-10 4-1 0,9-3-1 15,-3 2 1-15,1 0-1 0,2 0-2 0,0-2 1 16,-1 2-4-16,3-2 7 0,-2-2-3 0,2 1 1 0,1-2 1 16,-3 1 0-16,5-4 1 0,-5 5-3 15,4-6 2-15,1 2-2 0,-4-2-6 0,-2 1 6 16,3-3 0-16,-3 2 1 0,1-2-1 0,1-3-4 16,-5 4 1-16,2-1 0 0,-2 1 0 0,0 2-1 0,0-4 2 15,-2 6 3-15,-1-5 4 0,1 4 7 0,-1-1 5 16,-2 4 0-16,2-2 8 0,-1 0-5 0,-1 1 0 15,1 2-5-15,-2-3 0 0,0 2-4 0,-2 0 2 16,0-2-4-16,1 2-1 0,-1 1 1 0,-3 1-1 16,2-1-1-16,-1 1-3 0,2 0 3 0,-2 2 0 15,0-2 1-15,-1 1-3 0,2-1-2 0,4 3 1 0,-4-5 0 16,-1 5 1-16,1-3-5 0,4 3 0 0,-5-1 2 16,5 1-1-16,-10 0 1 0,10 0-8 15,-8 0 6-15,8 0 0 0,-10 1 0 0,4 0 0 0,-1 1 2 16,2 1-5-16,0-2 1 0,-3 3 1 0,3 0-2 15,-5 1-1-15,4-2 1 0,0 2 1 0,1-1 1 16,0 1-2-16,0 2 4 0,-1 0 4 0,-1 3 2 16,4-4-7-16,-1 4-2 0,1 0 11 0,-2-3-7 15,3 5 7-15,0-2-2 0,1-2 1 0,2 3-7 16,-2-1 4-16,2 0 2 0,2 0-4 0,0-1 1 16,1 1 3-16,-1 1-4 0,2-2 4 0,-1 0-4 15,2 0 3-15,0-1-5 0,0 0 0 0,1-1 2 0,1 2 0 16,1-6 1-16,-1 2-1 0,-2 1 3 15,1-4-3-15,5 1-4 0,-3-2-1 0,3-1-8 0,-1 0 2 16,-2 0-8-16,3-3-1 0,2 1 3 0,-4-1-2 16,4-3-5-16,-2 2 4 0,0-2 1 0,-2 1 5 15,2 0-1-15,-2-1 0 0,0 2 2 0,1-3-5 16,-2 0 9-16,2 2-3 0,-4-1-3 0,0 3 7 0,-3 0 0 16,0-1 0-16,1 0-1 0,-3 1 1 15,1 2 2-15,1-2-2 0,-3-1 0 0,3 2 3 16,-4 2-7-16,0-5 7 0,0 5-1 0,1-3-3 0,-1 3 5 15,0 0-4-15,0-7 4 0,3 5-7 0,-3 2 2 16,0 0-3-16,-4-5 3 0,4 5 0 0,0 0 2 16,-1-5 3-16,1 5-2 0,0 0-9 0,-8-2 10 15,8 2-2-15,-4-3 1 0,4 3 3 0,-6-1-5 16,6 1 1-16,0 0-2 0,-8 0 3 0,8 0 0 16,0 0 0-16,-11 3-3 0,8 0 1 0,-1-1-1 15,-1 2 3-15,1 0-1 0,1 1 0 0,-3-1 2 16,3 1-2-16,1 2 1 0,-3-1-3 0,3 1 2 0,-3 1 1 15,1 1 1-15,3-2 0 0,-3 2-1 16,2-2 1-16,1 2 2 0,1 2-5 0,1-4 2 0,1 5 2 16,0-3 1-16,1-3 0 0,1-1-1 0,3 6 4 15,0-3-13-15,-1-1-13 0,2 0-18 0,3 0-28 16,-2-2-14-16,0 0-30 0,2-3-23 0,1 1-26 16,2-3-23-16,-1 0-50 0,-3 0-139 0,4-3-401 15,2-1 177-15</inkml:trace>
  <inkml:trace contextRef="#ctx0" brushRef="#br0" timeOffset="155092.47">20808 10974 180 0,'0'0'177'0,"0"0"-11"0,0 0-7 16,0 0-10-16,0 0-15 0,0 0-7 0,0 0-9 15,-7-2-12-15,7 2-6 0,0 0-4 0,0 0-12 0,0 0-2 16,0 0-9-16,0 0-8 0,0 0 6 0,0 0-3 16,0 0 1-16,0 0-2 0,0 0-3 0,0 0-1 15,0 0-3-15,0 0-3 0,0 0-2 0,0 0-2 16,0 0-5-16,0 0-2 0,0 0-7 0,0 0-3 15,0 0 0-15,0 0-7 0,0 0-3 0,0 0-2 16,0 0-1-16,0 0-1 0,0 0 3 0,-5 4-3 16,5-4 0-16,0 0 1 0,0 0-3 0,0 0 7 15,0 0 3-15,0 0-4 0,0 0-3 0,0 0 1 16,0 0-1-16,0 0-9 0,0 0 1 0,0 0-1 0,0 0-7 16,-1 5 4-16,-2-2-1 0,3-3 1 15,-1 6-4-15,1 0 0 0,0-1 1 0,0 1 0 0,-3 1-1 16,2 0-1-16,1 0-7 0,-1-2 8 0,-2 5-2 15,2-3-3-15,-4 1 3 0,5-2 2 0,-2-2-4 16,0 4 5-16,2-4-3 0,0 1-1 0,-1-1 4 16,1-4-2-16,-3 7-1 0,2-6 1 0,1-1 2 15,0 4 1-15,0-4 0 0,0 0 0 0,0 0-5 16,1 4-1-16,-1-4 4 0,0 0 0 0,0 0 2 0,0 0-4 16,0 0 1-16,8-9-6 0,-3 6 3 15,-5 3 0-15,5-5 2 0,-4 2 0 0,2-1-5 0,2 1 3 16,0 0-4-16,-1 0 0 0,1-2 1 0,0 5 0 15,-2-3-2-15,1 0 2 0,-4 3-1 0,6-3 1 16,-2 1 2-16,0-3-1 0,2 4-1 0,-2-2 1 16,0 3-3-16,-4 0 2 0,8-3-1 0,-3 2 0 15,-1-1 1-15,-4 2-6 0,7-2 6 0,-7 2-2 16,6 0-4-16,-6 0 3 0,0 0-1 0,8 3 1 16,-5-1-1-16,-3-2 2 0,4 6 0 0,-3-4 0 15,2 4 0-15,0-2-4 0,-2 1 2 0,1-1 1 16,-2 1-1-16,0-2 2 0,1 1-2 0,-1 1 4 0,1-3-8 15,-1-2 6-15,0 6 3 0,0-6-2 0,2 5 2 16,-2-5-6-16,0 0 9 0,2 2-6 0,-2-2 8 16,0 0-6-16,0 0 6 0,0 0-3 0,17-6 0 15,-11 5-1-15,-1-2 4 0,2 0-7 0,-1-1 2 16,4 1 2-16,-5 0-4 0,4-1-1 0,-3 1-3 16,0 2 2-16,-6 1-3 0,7-4 3 0,-1 3-2 15,-6 1 1-15,10 0-1 0,-10 0-1 0,9 4 1 16,-4-4-2-16,-3 2 2 0,2 1 0 0,0 0 2 0,1 1 1 15,-1-1-2-15,3 1-1 0,-4 2 2 0,1-4 1 16,1 2 4-16,-1-1-3 0,0-1 3 0,0 3 0 16,1-4-2-16,-1 3 0 0,-1-2 3 0,3-2-1 15,-6 0-1-15,3 4 0 0,-3-4 2 0,4 2 0 16,-4-2-2-16,6 1-1 0,-6-1 3 0,0 0-1 16,3 2-3-16,-3-2 0 0,0 0-2 0,7 2 0 15,-7-2 2-15,3 2-2 0,-3-2 1 0,6 3 0 16,-6-3 2-16,6 1-2 0,-3 2 1 0,-1-2 1 0,-2-1-3 15,4 4 0-15,1-3 3 0,-5-1 0 16,6 1 3-16,-6-1 0 0,8-2-4 0,-8 2 1 0,9-4-2 16,-3 3-1-16,-2-3 1 0,3-3-1 0,-4 1-7 15,3 1-2-15,-2-5-3 0,1 1 1 0,0 0-1 16,-3-1 4-16,3-1-1 0,-5 4 5 0,0-2-1 16,4 4 0-16,-4-3 2 0,0 2 0 0,0 1 2 15,0-1-2-15,0 1-2 0,0 0-5 0,-2 1-8 16,2 4-6-16,-2-5-16 0,2 1-15 0,0 4-19 15,0 0-23-15,-1-6-25 0,1 6-24 0,-8-4-52 16,2 1-173-16,4-1-403 0,-4 1 179 0</inkml:trace>
  <inkml:trace contextRef="#ctx0" brushRef="#br0" timeOffset="155357.47">21191 10874 63 0,'10'-2'156'0,"-5"1"0"15,-5 1 3-15,9 0-3 0,-4-3 3 0,-5 3-6 0,8 0-4 16,-8 0-6-16,0 0-10 0,5-1-9 0,-5 1-15 15,0 0-10-15,0 0-21 0,8-2-40 0,-8 2-47 16,0 0-50-16,0 0-42 0,0 0-184 0,2 6-308 16,-2-6 137-16</inkml:trace>
  <inkml:trace contextRef="#ctx0" brushRef="#br0" timeOffset="155851.47">21564 10985 70 0,'0'0'152'0,"0"0"-13"16,-4 1-5-16,4-1-15 0,0 0 0 0,0 0-7 15,0 0 1-15,0 0-7 0,0 0 1 0,0 0-3 16,0 0 0-16,-5 3-1 0,5-3-8 0,0 0-1 16,-5 4-4-16,1-2-2 0,2 0-3 0,-4 2 2 15,0 1-10-15,0 1 2 0,1-1-5 0,0 0-5 16,-5 3-5-16,2 1-5 0,-1-1-2 0,-4 5-4 0,4-6-2 15,0 4-3-15,1-1-5 0,1-1-4 16,-1 1-5-16,3-2-1 0,-1 0-5 0,2 0 3 16,1 0-5-16,0-2 1 0,1 2 2 0,2-3 1 0,0 1-2 15,0-1 2-15,0 1 0 0,5-1-3 0,-4-2 3 16,5 0-9-16,1 1 1 0,-2-2 1 0,8 0-3 16,-4 0 1-16,4-1-7 0,1-2 1 0,-4 1 0 15,4-2-5-15,-2 2 1 0,1-2-11 0,-1 0 0 16,-1-1-2-16,-4 1-5 0,-1 2 0 0,0-3-9 15,-6 3-12-15,10-2-20 0,-8 2-24 0,-2 0-36 16,0 0-39-16,4-1-52 0,-4 1-244 0,0 0-479 0,-7-7 212 16</inkml:trace>
  <inkml:trace contextRef="#ctx0" brushRef="#br0" timeOffset="157671.48">23682 11023 71 0,'0'0'185'0,"-2"-5"-12"0,2 5-13 15,-1-4-10-15,1 4-11 0,0 0-11 0,0 0-5 16,0 0-11-16,0-4-9 0,0 4-7 0,0 0-1 16,0 0-3-16,0 0-2 0,0 0 9 0,0 0-7 15,10 9-2-15,-7-5 0 0,-1 2-5 0,-1-3 2 16,-1 6 3-16,2 0 0 0,-2 2-2 0,1 0-3 0,0 5 0 16,-2-1 1-16,1 1-8 0,-1 1-8 15,1-2-3-15,-3 2-6 0,1-3 0 0,-1 4-10 16,1-1-2-16,-1-1-3 0,3-1-2 0,-4 4 0 0,3-2-4 15,-3-3-4-15,3 2-5 0,0-1-2 0,-1 0-7 16,1-2 2-16,1-2 0 0,-1 1-7 0,-2-2 6 16,3 0-6-16,-1 0 0 0,1-3-8 0,-4-2 4 15,4 3 3-15,-1-2-6 0,1-2 3 0,0 0-7 16,0-4-15-16,0 7-12 0,0-4-28 0,0-3-30 16,1 3-50-16,-1-3-50 0,0 0-83 0,0 0-234 15,8-10-537-15,-4 2 238 0</inkml:trace>
  <inkml:trace contextRef="#ctx0" brushRef="#br0" timeOffset="158012.47">23561 11164 22 0,'0'0'175'16,"0"0"-10"-16,8-6-8 0,-3 4-6 0,0-1-9 0,-1 1-5 16,-1-1-8-16,1 0-6 0,2 1-6 15,-1-2 1-15,1 0-2 0,-2 0-4 0,4-1-8 0,-3 2 2 16,0-1-5-16,1-1-7 0,2 1-4 0,-3-1-3 16,6 0-8-16,-1 1-5 0,0-3-7 15,-1 2-7-15,4 0-4 0,3 1-7 0,-3 0-10 0,2 0 2 16,-2-1-10-16,1 3-3 0,0 0-3 0,-1 2 3 15,-4-1-6-15,5 1-15 0,-1 0-5 0,-2 1-21 16,2 1-14-16,-4 0-16 0,1 3-18 0,-2-5-12 16,0 5-10-16,-3-1-12 0,0 0-13 0,-1 1-5 15,-2 0-13-15,-1 1-11 0,-2-2-41 0,0 1-104 0,-5 0-311 16,3-1 137-16</inkml:trace>
  <inkml:trace contextRef="#ctx0" brushRef="#br0" timeOffset="158273.47">23628 11267 48 0,'-4'2'191'16,"4"-2"-9"-16,0 0-11 0,0 0 0 0,0 4-11 16,0-4-3-16,0 0-5 0,4 4-5 0,-4-4-6 15,10 0-11-15,-5 0-10 0,3 0-11 0,2 0-9 0,4 0-5 16,-1-1-11-16,6-2-13 0,1 2-2 0,2-2-5 15,1 1-5-15,5 0-7 0,0 0-5 0,-6 1-6 16,1-1-5-16,-1 2-3 0,-3-3-5 0,-2 3-15 16,-3 0-16-16,-3 0-18 0,2 0-16 0,-1 3-20 15,-2-1-16-15,-1-1-20 0,-2 0-19 0,1 0-18 16,-3 2-28-16,-1-2-174 0,2 2-359 0,-2 0 160 0</inkml:trace>
  <inkml:trace contextRef="#ctx0" brushRef="#br0" timeOffset="158859.03">24257 11335 144 0,'-3'-5'165'15,"3"5"-10"-15,-8-4-6 0,4 2-8 16,4 2-7-16,-8-3-9 0,4 0-9 0,4 3-8 0,-9-3-6 16,2 2-6-16,-1 0-4 0,-3 0-6 0,1 0-5 15,-1 1 4-15,-2 0 0 0,-1 1-4 0,1 0-3 16,0 0-4-16,-1 3-5 0,1 0-5 0,-3 0-6 16,4 0-3-16,-2 1-5 0,3-1 0 0,0 1-9 15,-1-2 3-15,3 3-4 0,2 0-6 0,-4-1-4 16,4-2-1-16,2 1-2 0,3 1-7 0,-1-2 2 15,-1-1-2-15,-1 1-7 0,5-3 8 0,0 0-2 0,4 6-6 16,-1-3 4-16,-3-3-2 0,16 0-1 0,-6-1-9 16,3-1-4-16,-2 1-14 0,1-3-6 15,2 3-2-15,0-2-2 0,-1-2-1 0,1 0 3 0,-1 1 1 16,-1-1-4-16,0 2 7 0,-2-2 5 0,-2 2-2 16,0 2-3-16,-3-2 7 0,1 3 1 0,1-1-1 15,-3-1 6-15,2-1-6 0,-2 2 7 0,-4 1 2 16,5-3 1-16,-5 3-1 0,4-2 1 0,-4 2 0 0,0 0 3 15,0 0-1-15,0 0 5 0,4-3 2 16,-4 3 4-16,0 0 1 0,0 0 0 0,0 0-1 16,0 0-1-16,0 0 0 0,0 0 2 0,0 0 2 0,0 0 0 15,0 0 2-15,0 0-1 0,-2 12 0 0,2-12 3 16,-2 6 2-16,0 1-4 0,1 0 2 0,0-2 1 16,-1 5-3-16,1-5-1 0,1 3 0 0,-1-3-2 15,1 0-3-15,0 3-1 0,1-4 0 0,-2 1-1 16,1 1 2-16,1 0-4 0,-1-2-3 0,0-4-10 15,1 5-7-15,-1-1-14 0,0-4-19 0,2 4-19 16,-2-4-22-16,0 0-33 0,0 0-30 0,0 0-35 0,0 0-207 16,0 0-421-16,0 0 187 0</inkml:trace>
  <inkml:trace contextRef="#ctx0" brushRef="#br0" timeOffset="159754.04">24343 11293 122 0,'0'0'170'16,"0"0"-18"-16,0 0-9 0,0 0-9 0,0 0-13 0,0 0-1 15,0 0-9-15,0 0 4 0,0 0-8 0,-1 8 0 16,1-8-2-16,-1 4 1 0,1-4 0 0,0 0-3 15,2 6-4-15,0-4-7 0,-2-2-2 0,1 8-7 16,-1-5-4-16,0-3-6 0,3 6-3 0,-1 1-9 16,-2 0-3-16,1-4-6 0,-1 4-7 0,2-1-3 15,-2 1-5-15,1-3-2 0,0 1-6 0,-2 0 0 0,2-1-4 16,-2 1-3-16,2 1-2 0,-1-6 1 16,-1 6-3-16,1-6-1 0,-1 3-2 0,1-3 1 0,0 5-4 15,0-5-1-15,0 0 0 0,0 4 3 16,0-4-3-16,0 0 1 0,0 0-3 0,0 0-2 0,0 0 2 15,0 0 2-15,0 0-2 0,0 0-4 0,0 0-5 16,4-14 3-16,-2 11 1 0,2-1 1 0,0 1-2 16,0-2-8-16,1 4 1 0,-1-2 5 0,2 1 1 15,0-1-5-15,2 2 3 0,-2-3 0 0,2 2 0 16,0 1-2-16,-1 0 3 0,-7 1 0 0,9 0-2 16,-4 0 0-16,4 2 0 0,-5 1-2 0,1 0 3 15,-1-2-6-15,1 2 5 0,0 1-2 0,3-2 5 16,-6 3 0-16,2-2-5 0,-1 1 4 0,-2 1-3 0,2 0 1 15,-3 0 0-15,1 0-1 0,-1 0 2 0,0-2-2 16,0 2 2-16,0-5 0 0,0 5-8 0,0-5 10 16,0 4-4-16,0-4 7 0,0 0-2 0,0 5 1 15,0-5 3-15,0 0-4 0,0 0 0 0,0 0 2 0,0 0-5 16,0 0-2-16,0 0 5 0,0 0 2 16,0 0 0-16,0 0-5 0,9-9 2 0,-5 5-5 15,-2-1 5-15,5 1 0 0,-5-1-3 0,6 1 0 16,-3-1 1-16,2 2-3 0,0 0 3 0,2-2-3 15,1 1-4-15,-1 4 1 0,-1-1 6 0,-2 1-1 0,2-2-2 16,3 5 0-16,-4 0 0 0,-1-3-2 0,-1 4 6 16,3-1-2-16,-3 1-2 0,0-1-1 0,-2 1-1 15,-1 1 2-15,2 1-1 0,-2-1-3 0,-2 0 4 16,2-1 3-16,-2 0-1 0,0 0-1 0,1 0 3 16,-1-4-5-16,0 5 5 0,0-5 2 0,-1 4-1 0,1-4 1 15,0 0 0-15,0 5 0 0,0-5 1 16,0 0-1-16,0 0 2 0,0 0-3 0,0 0 4 15,0 0-4-15,8-10-2 0,-6 8 3 0,2-3-3 0,1 0 0 16,-1 1 0-16,1 0 0 0,5-2 0 16,-5-1-4-16,2 3 1 0,-1-1-3 0,1 2 2 0,0-2 0 15,0 3-3-15,-2 0 6 0,1 1-4 0,1 1 2 16,-7 0-2-16,11 0-1 0,-6 1 2 0,-1 3-1 16,1-2 3-16,-1 3-1 0,0-2-2 0,-3 4 2 15,2-3 0-15,-3 2-1 0,1-2 0 0,0 4 3 16,-1-4-1-16,1 3 2 0,1-2-1 0,-2 0 0 15,-2-2 0-15,2-3-1 0,0 6-2 0,0-6-1 16,2 4-3-16,-2-4-8 0,-2 5-14 0,2-5-19 0,0 3-25 16,0-3-26-16,0 0-33 0,0 0-23 0,0 0-67 15,0 0-140-15,3-13-392 0,0 9 174 0</inkml:trace>
  <inkml:trace contextRef="#ctx0" brushRef="#br0" timeOffset="160035.03">24896 11359 46 0,'0'5'255'0,"0"-5"-7"15,3 3-8-15,1-2-14 0,1 3-17 0,0 0-19 16,0 0-20-16,2 1-14 0,-2 0-16 0,0 1-15 15,0-1-13-15,0-1-10 0,-1 1-13 0,0 0-6 16,0-1-6-16,-3-1-8 0,-1 2-15 0,4-2 5 16,-4 1-4-16,0-4-14 0,0 2-2 0,0-2-17 15,0 0-12-15,-5 3-21 0,5-3-22 0,0 0-18 0,-12-3-29 16,12 3-28-16,-6-5-21 0,1 1-32 0,2-1-59 16,-2 0-118-16,1-2-365 0,0-1 161 0</inkml:trace>
  <inkml:trace contextRef="#ctx0" brushRef="#br0" timeOffset="160176.03">24876 11233 91 0,'-1'-4'225'0,"1"0"1"0,0-2-8 0,0 6-9 15,0-5-12-15,0 1-12 0,0 4-16 0,1-8-20 16,-1 8-14-16,5-2-14 0,-5 2-13 0,4 0-17 16,-4 0-33-16,0 0-39 0,0 0-40 0,17 6-71 0,-14-4-59 15,4-1-173-15,-2 1-349 0,0 1 156 16</inkml:trace>
  <inkml:trace contextRef="#ctx0" brushRef="#br0" timeOffset="160539.03">25157 11080 98 0,'0'0'192'0,"0"0"-12"0,0 0-9 16,22 3-10-16,-22-3-7 0,8 1-9 0,-4 0-7 15,1 0-7-15,-5-1-7 0,6 3-2 0,-3-2-4 16,1 2-5-16,-1 0-4 0,-1-1-2 0,-1 2-4 16,0 1-4-16,-1 2 1 0,-1 1-7 0,1 4-12 15,-1-2 6-15,-3 3-8 0,3 2-6 0,-2 0-3 16,2 0-6-16,0 2-5 0,1-1-12 0,-2 4 4 15,1-6-9-15,1 3-2 0,0 1-5 0,0-3-2 16,0-4 0-16,1 3-6 0,2-3 0 0,-3 1-5 0,1 0 0 16,-1-5-5-16,0 4-1 0,3-3-1 0,-3 0-4 15,-3-2-8-15,3 0-14 0,0 0-16 0,0-1-19 16,-1-2-26-16,1-3-23 0,-1 7-28 0,-1-5-23 16,2-2-35-16,0 0-67 0,0 0-163 0,0 0-444 0,0 0 196 15</inkml:trace>
  <inkml:trace contextRef="#ctx0" brushRef="#br0" timeOffset="161442.03">25344 11340 14 0,'0'0'87'15,"3"-4"-14"-15,-3 4-7 0,0 0-5 0,0 0-10 16,0 0-2-16,0 0 8 0,3-1 5 0,-3 1 0 16,0 0 12-16,0 0 1 0,0 0 3 0,0 0 1 0,0 0 1 15,0 0 0-15,0 0 4 0,0 0 3 16,0 0-7-16,-1 11 11 0,-1-10-6 0,0 5-3 0,2 0-4 15,2-1 3-15,-2 0-6 0,2 5 0 0,-1-3-11 16,2 3-5-16,-2-1 1 0,3-1-6 16,-4 1-7-16,9 1-6 0,-5-3 1 0,2 0 1 0,3 0-4 15,-5-2-5-15,6 2-1 0,-2-1-5 0,2-2 0 16,0-3-4-16,1-1-1 0,-1 0-2 0,2 0-2 16,-1-2-2-16,-1-1-1 0,1 0-3 0,-2-4 0 15,2 1-1-15,-1-1 0 0,-2-1-2 0,-1 0-1 16,-2-1-3-16,2 1-1 0,-1 0 0 0,-2-1-1 15,-1 3-2-15,-1-1 1 0,-1 3 0 0,3-1 0 16,-1-2 2-16,-3 5-8 0,0 2 3 0,1-6-2 0,-1 6 3 16,0 0-2-16,0 0-2 0,0 0 3 0,0 0 3 15,0 15 2-15,0-10 1 0,-1 3 2 0,-2 1-1 16,2 3 3-16,1-3 4 0,-3 4 3 0,3 3 6 16,0 4-1-16,0-3-1 0,0 0 1 0,-1-1-2 15,2 1-1-15,-2 3 0 0,1-3-2 0,0 0 2 16,-4 1-1-16,4-2-3 0,-4 0 1 0,4-4-2 15,3 4 2-15,-7-3-3 0,1-1 0 0,-2 4 0 0,-1-5 1 16,4 0 1-16,-5-2-2 0,1-1 2 16,-1-1 3-16,-3-2 5 0,1 1 0 0,-2-3 7 15,-5 1-2-15,5-3 1 0,-6-1 1 0,-1-2-3 0,-2-1-3 16,-7-4-2-16,-1-1-2 0,-1-1-3 0,1-1 0 16,-2-2-3-16,1-2-6 0,-2-1-4 0,3 1-16 15,1-1-33-15,-4 1-42 0,3-3-47 0,1-1-45 16,2 1-75-16,1-1-198 0,5-2-487 0,2-4 215 15</inkml:trace>
  <inkml:trace contextRef="#ctx0" brushRef="#br0" timeOffset="163801.03">27718 11292 120 0,'4'-3'151'0,"1"-1"-4"0,0-1-3 16,-1 1-8-16,0-3-5 0,-2 5-5 0,2-3-3 15,0 0-2-15,0 1-3 0,0 1-9 0,-3-1-4 16,4 0-6-16,-4-3-11 0,-1 5 1 0,4-2-5 15,-4 0-6-15,0 4-5 0,0-8-4 0,0 5-10 16,-1-2 1-16,-2 0-7 0,1 1-5 0,-2 1-5 16,0-1-4-16,-1-2-3 0,-4 2-7 0,4 0 0 15,-8 0 0-15,4 0 0 0,-4 1-3 0,0-2-6 0,1 2 5 16,-3 1-1-16,2 0-1 0,-1 1-2 0,1-1-1 16,0 2-4-16,2 0 0 0,-1 0-2 15,0 2-3-15,1 0 0 0,5 1-4 0,-7 0 3 0,7 2-4 16,-1 1 3-16,2 0-5 0,1 0 0 0,-1 2 3 15,4-2-3-15,1 5 3 0,1-3 0 0,4 4-4 16,3 0 1-16,2 0 0 0,3 2 2 0,0-2-6 16,1 0 3-16,0 1 2 0,1 0-1 0,-1 0-4 15,-1 2 0-15,1-1-2 0,-5-6-5 0,0 2 9 0,-1 0-8 16,-2-2 3-16,-1 2 0 0,-2-4 2 16,-2 0 1-16,0 0 0 0,-1 1 2 0,-2-3-6 0,-1 4 6 15,1-4 0-15,-5 2-1 0,1 0 1 16,-2-2 1-16,2 0 0 0,-2-3 1 0,-3 3 1 15,2-1 4-15,0 1 1 0,-3-4 2 0,6 0-4 0,-2 3 7 16,-1-1 1-16,-1-1 0 0,4-1-1 0,-2 1 4 16,0-1-4-16,8 0 5 0,-14-1-4 0,8 1-2 15,-1 1 0-15,7-1-2 0,-6 0-2 0,6 0 0 16,-9 0-16-16,9 0-16 0,0 0-22 0,-9 0-28 16,9 0-26-16,0 0-22 0,0 0-29 0,-4-2-28 15,4 2-61-15,0 0-128 0,4-7-395 0,1 4 175 16</inkml:trace>
  <inkml:trace contextRef="#ctx0" brushRef="#br0" timeOffset="164274.03">27916 11371 162 0,'-2'-4'180'0,"2"4"-12"0,-3-3-9 0,3 3-10 0,-4-5-10 15,2 3-15-15,2 2-12 0,0 0-11 0,-5-4-13 16,5 4-5-16,-7-3-6 0,7 3-6 0,0 0-3 16,-12 4-4-16,5 1-5 0,1-3 1 0,-1 1-5 15,0 1-3-15,-4 4-3 0,2-1 3 0,2-1-6 16,-2 2-2-16,0 0-6 0,4 0 0 0,-3-2-2 15,4 1-4-15,-2 3-5 0,2 0 0 0,4-1 0 16,3 1-4-16,-2-3-1 0,3-1 1 0,3 1-6 16,1-1 2-16,1 0-3 0,5-2 0 0,-1-1-3 0,5 0-1 15,-4-1-1-15,4-2-4 0,-2-2 0 16,-2 0-1-16,-1 1-3 0,-1-2-1 0,4-1 6 0,-2-3-2 16,-5 0-3-16,-1 2 0 0,0-4 0 0,-2 2 0 15,-1-1-3-15,-1-2 3 0,-3 0-3 0,-3-1 0 16,2 2 4-16,-3 2-3 0,-1-3-3 0,0 6-2 15,-2-4 2-15,-3 2 1 0,1 3 2 0,-2-4-3 16,5 5 0-16,-4 2 2 0,1-3-2 0,3 3 0 16,-3-2-7-16,8 2-5 0,-10 0-4 0,10 0-8 15,-7 2-18-15,4 1-11 0,3-3-22 0,-7 0-13 0,7 0-24 16,-3 4-34-16,2 0-187 0,1-4-362 16,0 0 160-16</inkml:trace>
  <inkml:trace contextRef="#ctx0" brushRef="#br0" timeOffset="164632.03">28312 11359 31 0,'0'0'180'0,"-4"-2"-20"15,4 2-13-15,0 0-12 0,-8 0-11 0,8 0-8 16,-9 0-5-16,3 3-5 0,0-1-5 0,-1 0-6 0,-2 1 3 16,2 1-9-16,1 4-3 0,-4-2-3 0,2 2-3 15,0-3-6-15,3 0-7 0,-4 2-1 0,5 1-4 16,-5-1-4-16,4-1-4 0,0 2-6 0,1-3-1 16,3 2-8-16,0 0-1 0,2 0 0 0,-1 0-3 15,0-1-2-15,5 1-4 0,0-3-5 0,0 0 1 16,2 0-4-16,2 1 2 0,2-3-10 0,-2 1-1 15,5-1-15-15,-1-2-5 0,-1 2-9 0,1-1-6 0,-1-1-5 16,2-1-12-16,-1-1-5 0,1 2-5 16,-3-2-11-16,2 0-3 0,-1-1-20 0,-1 1-21 15,-2-1-18-15,1-2-17 0,-2 2-154 0,0-1-317 0,-2-1 142 16</inkml:trace>
  <inkml:trace contextRef="#ctx0" brushRef="#br0" timeOffset="164892.57">28514 11392 194 0,'-5'-2'210'0,"5"2"-26"0,0 0-15 0,0 0-17 16,0 0-9-16,-2 10-16 0,2-5-9 15,0 2-11-15,1 0-7 0,-1 1-8 0,0 4-8 0,-1-5-3 16,2 3-15-16,0 2-1 0,1-5-2 0,-1 3-6 15,-1-2-7-15,1-1-4 0,-1-2-4 0,1 2-3 16,1-2-2-16,-2-2-10 0,1 0 5 0,-1 3-2 16,0-6-3-16,1 4-7 0,-1-4-14 0,0 0-18 15,3 2-27-15,-3-2-41 0,0 0-35 0,0 0-35 16,0 0-179-16,-5-15-357 0,5 9 159 0</inkml:trace>
  <inkml:trace contextRef="#ctx0" brushRef="#br0" timeOffset="165026.57">28490 11281 95 0,'0'-4'188'0,"1"0"-14"16,2 3-15-16,-1-3-18 0,2 1-16 0,-4 3-6 15,11-1-14-15,-11 1-15 0,16 1-15 0,-10 3-34 16,5-1-27-16,-1 1-48 0,0 1-67 0,-1 0-98 16,1 2-215-16,-1-2 95 0</inkml:trace>
  <inkml:trace contextRef="#ctx0" brushRef="#br0" timeOffset="166273.57">28783 11371 162 0,'0'0'158'0,"-5"5"-8"16,5-5-10-16,-4 3-7 0,2-1-9 0,-3 2-9 15,1 0-2-15,-2 0-6 0,2 1 4 0,-1 2-8 16,0-2 2-16,-1 3-2 0,-3-3-8 0,2 3-7 16,1 0-1-16,-1-1-10 0,-1 0-3 0,3 0-7 0,1-2-9 15,-1-1-2-15,3 1-6 0,-3 1-7 0,4-1-3 16,-2 1-2-16,3 0-3 0,0-2-1 0,3-1-3 16,-1 2-2-16,2 0-1 0,3-2-6 0,-1-2-9 15,5 2-15-15,0-2-6 0,3-1-12 0,-3 1-6 16,1-1 5-16,2-3 1 0,-3 0 0 0,0 0 5 15,1-3-1-15,-3 1 3 0,4-1-2 0,-8 0 1 16,4 0 3-16,-4 1 0 0,4-2 4 0,-4 2-2 16,-1-3 3-16,0-1 0 0,1 1-1 0,0-1 3 15,-2 0 4-15,4 1-1 0,-3 1-2 0,0-1 2 16,1-1 1-16,0 1 3 0,1-1 0 0,0 1 0 0,-1 1 2 16,0-4 0-16,-2 3 0 0,2-2 1 0,0 2 7 15,-4 2 1-15,4-1 5 0,-2 1 4 16,-2-1 2-16,2 1-3 0,0 0 5 0,-3 1-2 0,0-1 2 15,0 3-1-15,0-2 0 0,0 1 0 0,2 1-5 16,-2 3-1-16,0-8-3 0,0 6-1 0,0 2-1 16,0 0-4-16,0-4 1 0,0 4-6 0,0-6-1 15,0 6-2-15,0 0 3 0,0 0-4 0,0 0 1 16,0 0 0-16,0 0 0 0,0 0 3 0,0 0-1 0,-16 7-4 16,16-7 1-16,-2 5 0 0,-1-2-1 15,3-3-2-15,-2 5 1 0,2-5 3 0,-2 5-4 16,1-2 1-16,1-3 1 0,-4 4 0 0,4-4 1 0,-1 1 1 15,1-1-2-15,0 0 2 0,-1 4 1 0,1-4 1 16,0 0-1-16,0 0 2 0,0 0-7 0,0 0 7 16,0 0 0-16,0 0-1 0,0 0-2 0,0 0 2 15,0 0-3-15,0 0 2 0,0 0-1 0,0 0-1 16,0 0 0-16,0 0-1 0,0 0-2 0,0 0 1 16,0 0-1-16,0 0-2 0,0 0-8 0,0 0 8 15,0 0 0-15,0 0-3 0,0 0 1 0,0 0 1 16,0 0-1-16,0 0 3 0,0 0-2 0,0 0-1 15,0 0 1-15,0 0 1 0,0 0 1 0,0 0-7 16,0 0 8-16,0 0 0 0,0 0-1 0,0 0-1 0,0 0-1 16,0 0 2-16,0 0-1 0,7 2 1 0,-7-2-1 15,-1 6 0-15,1-6 0 0,0 8 1 0,-1-3-1 16,1 0 5-16,-1 0-4 0,-1 2-2 0,0 0 5 16,2 0-2-16,-3 4 0 0,3-1 0 0,-1-1-1 15,1 1 1-15,-1 0 1 0,1 1 1 0,0-1-2 16,0 0-1-16,0-1 1 0,1 1-4 0,-1-3 8 15,0-1-3-15,0 0 2 0,0 6-2 0,1-4 0 0,2-3 6 16,-1 0-3-16,1-3 3 0,1 3-1 0,2-3 1 16,0 1-4-16,1-1 2 0,-1-2-4 15,2 0 6-15,1-2-1 0,2-2-5 0,-4 3 5 0,4-4-2 16,-2-1 3-16,1 1-1 0,-1 1-2 0,2-3 0 16,0 0-6-16,-2-1-8 0,1 0-4 0,-1 0 2 15,-1 0-4-15,3-1-3 0,-3 0 4 0,0 1-3 16,-2 0 1-16,2-1 4 0,-1 0 2 0,-1 1 1 15,0-1 0-15,3 1 0 0,-3 1 2 0,-1-2 3 16,-1 1-1-16,1 0 0 0,-2-1 1 0,3 0-2 16,-1-1 5-16,-2 1-4 0,1 1 0 0,-2-2 4 0,2 2 2 15,-3-1 3-15,3 0 0 0,-2-2 1 0,1 3 1 16,1-2 2-16,-3 2 1 0,1-1 3 0,0 4 3 16,-2-2 2-16,2 0 1 0,0 0-1 0,-2 3-2 15,0-3 3-15,0 4 2 0,0-1-4 0,-2 0-2 16,2-1 2-16,0 5-1 0,-2-5-7 0,2 5 7 15,0-3-5-15,0 3 3 0,-2-5-4 0,2 5 1 16,0 0-5-16,-2-3 0 0,2 3 0 0,0 0 0 16,0 0 1-16,0 0-2 0,-5-2 3 0,5 2-10 15,0 0 7-15,0 0-1 0,0 0 0 0,0 0 0 16,0 0 2-16,0 0-3 0,0 0-1 0,0 10 4 16,-3-7-6-16,3-3 5 0,-4 10 2 0,2-5-1 0,1 2 3 15,-1 3 0-15,0 1-1 0,-3 3 8 16,4 1-1-16,-2 0 2 0,-2 2 1 0,3 0-6 0,2 1 1 15,-3 0 5-15,3 1-3 0,3 1-1 0,-3-2-1 16,0 2 2-16,1-3-4 0,3 0-2 0,-2 2 4 16,-2-2-2-16,3 0 1 0,-1-5-2 0,2 1-1 15,-2-4-15-15,0 3-24 0,1-2-29 0,-1 0-29 16,-2-4-39-16,5-1-60 0,-5 1-232 0,0-4-458 16,4 1 203-16</inkml:trace>
  <inkml:trace contextRef="#ctx0" brushRef="#br0" timeOffset="167087.57">29758 11064 90 0,'0'0'166'0,"0"0"-11"0,0 0-8 16,0 0-9-16,0 0-11 0,0 0-2 0,0 0-4 15,0 0-8-15,0 0-8 0,0 0-7 0,0 0-8 16,0 0-7-16,0 0 0 0,0 0-4 0,0 0 1 16,5 14 0-16,-3-8 17 0,-2 3-2 0,0 1-5 15,0 1-6-15,0 2-6 0,3 3-3 0,-6 1 0 16,6-2-8-16,-3 4-3 0,0-1-6 0,1 0-4 0,-1 0-4 15,3 1-5-15,0-1-3 0,1 0-3 0,0-3-10 16,0 2 0-16,1-2-1 0,0-3 0 0,0-2-3 16,-1 2 0-16,1 0-2 0,-1-5-3 0,-1 0-9 15,1-3 8-15,-2 1-2 0,4-1 0 0,-4 2-2 16,0-4-6-16,-2-2-11 0,5 1-10 0,-5-1-8 16,0 0-9-16,13-7-10 0,-7 1-9 0,-2 2-3 15,5-3 0-15,-5-1-6 0,1 0 1 0,2-3-1 16,-1 2 7-16,-1 1 9 0,0 1 3 0,0 1 2 0,2 2 2 15,-1 1 3-15,-1-1 2 0,0 3 0 16,3 1 0-16,-8 0 7 0,13 2-1 0,-8 1 6 16,0 0 0-16,0 3 2 0,0 3 2 0,0-4 6 0,-1 4 11 15,1-1 6-15,-2 1 0 0,2-2-1 0,1 0 7 16,-2 1 0-16,0-1 4 0,-1-2 4 0,0 0 5 16,1-1 4-16,-1-1 1 0,-2 1 5 0,-1-4 2 15,5 4-4-15,-5-4 0 0,4 4-10 0,-3-2 5 16,-1-2-6-16,0 0-21 0,0 0-31 0,10-6-41 15,-8 1-42-15,-1-1-50 0,-1 1-246 0,3-4-437 16,-2-1 195-16</inkml:trace>
  <inkml:trace contextRef="#ctx0" brushRef="#br0" timeOffset="167251.57">30063 11172 145 0,'0'0'167'0,"0"0"-15"0,0 0-11 0,0 0-19 15,0 0-14-15,0 0-9 0,0 0-6 0,11 8-9 16,-7-5-11-16,1 1-26 0,1 2-22 0,0-2-24 16,0-1-34-16,3 1-25 0,0 0-33 0,1-1-89 15,2-2-194-15,-2 1 87 0</inkml:trace>
  <inkml:trace contextRef="#ctx0" brushRef="#br0" timeOffset="167888.57">30278 11042 101 0,'0'0'173'0,"-3"-5"-17"0,3 5-16 15,0 0-17-15,0 0-11 0,0 0-13 0,0 0 2 16,0 0-3-16,-4 14 0 0,4-6-1 0,-2 0-5 16,2 1-3-16,-2 0 0 0,1 2-7 0,1 0-7 15,-1 4-1-15,0 2-7 0,-2-1-5 0,3 1-5 16,-3 1-6-16,2 2-1 0,-1-1-5 0,-1-2-3 15,-4 9-4-15,3-3-6 0,-1-4-3 0,-1 2 1 16,0 4-5-16,-3-1 1 0,5-6-2 0,-2 2-4 16,1-3-4-16,1 1-2 0,0-3-2 0,-1 0-4 0,1-2-2 15,2-5-5-15,-1 2-2 0,-1-2-1 0,0-4 2 16,-1 1-3-16,0-2 1 0,0 1 1 0,0-4-9 16,-3 1 3-16,8-1-2 0,-9-4-5 0,5 1-1 15,-1 0-2-15,2-4-4 0,0-2-2 0,0-3-5 16,2 4 3-16,1-4-9 0,0-5-1 0,4 5 4 15,-1-5 2-15,-1 0-2 0,4 0 7 0,3 4 1 16,-2-3 1-16,3 4 4 0,5-1-1 0,1 3-1 16,-1 1 2-16,4 2 5 0,-1 0-1 0,0 1-3 15,1 1 5-15,0 2 2 0,0 0-2 0,-2 0 4 16,-3 2 2-16,-1-2 1 0,-3 1 2 0,3-1-1 16,-7 3 2-16,6-3 4 0,-5 1 7 0,0 0 1 0,-2 0 9 15,1-1 0-15,-2-1 6 0,0 3-2 16,1-3 3-16,-2 0-3 0,-1 0 0 0,-1 1 2 0,-1 3 0 15,2-6-4-15,-2 6-2 0,-4-5-3 0,1 1 2 16,3 4 0-16,-6-7 2 0,4 6-5 0,2 1 1 16,-8-3-4-16,4 1-1 0,4 2 3 0,0 0-3 15,-13 1-3-15,13-1 3 0,-10 3-3 0,5-2 1 16,1 0 0-16,-4 4-5 0,4 1 0 0,-2-4 2 16,2 3 0-16,2-1 3 0,-1 3 5 0,-1-2 6 15,0 3-1-15,3 1 0 0,1-2 1 0,-4 3 0 16,4-1 1-16,0 2 2 0,3 1 0 0,-2-1 1 15,-1-2-3-15,5 3-1 0,-1 4 0 0,1-6 1 0,-1 2-6 16,5 0-2-16,-4-3 1 0,4 1 2 0,-1 0-8 16,1 0-16-16,0 2-22 0,0-5-24 15,-1 1-31-15,3-1-40 0,-1 0-32 0,1-2-66 0,0 0-116 16,2-3-366-16,-1 1 163 0</inkml:trace>
  <inkml:trace contextRef="#ctx0" brushRef="#br0" timeOffset="168062.57">30649 11503 16 0,'-2'4'263'0,"2"-4"-7"0,0 0-9 0,0 0-20 0,0 0-24 16,0 0-18-16,0 0-23 0,0 0-35 15,-4 2-54-15,2 1-56 0,2-3-65 0,-3 5-84 16,-2-5-134-16,-3 0-289 0,8 0 128 0</inkml:trace>
  <inkml:trace contextRef="#ctx0" brushRef="#br0" timeOffset="170527.57">19432 11972 4 0,'-4'-2'143'0,"4"2"-12"0,-7-4-6 16,3 2-8-16,4 2-7 0,-6-4-4 0,6 4-6 16,-4-1-14-16,4 1-3 0,0 0-4 0,-6-2-9 15,6 2 0-15,0 0-8 0,-4-3-12 0,4 3-6 16,0 0 0-16,0 0-7 0,0 0-1 0,0 0-2 15,0 0-3-15,0 0-2 0,22 1-4 0,-15 1-3 16,0-1-5-16,2 0 0 0,5 0 3 0,-1 1-6 16,3 0 2-16,1-1-7 0,-1 2 0 0,2-2 2 15,1 2-5-15,2-2 4 0,-1 2-6 0,6 0 2 16,-4-3-1-16,10 4 1 0,-2-3-2 0,5 1 2 16,3-1-2-16,-1 1-4 0,3 0-1 0,13 0 1 0,1-2 4 15,-3 4-3-15,4-4 8 0,-3 0-9 0,-3-1 1 16,5-4 3-16,1 5-2 0,-4-3 2 0,0 2-3 15,-10 0 6-15,9 1 0 0,-12-2-2 0,0 2 1 16,2-1 2-16,12-3-2 0,-16 4 2 0,1 0-1 16,0 4 2-16,0-3-4 0,-2 1-2 0,-1-1 1 15,-3 1 3-15,1 2-2 0,-1 0 1 0,3-1-3 16,-6 1 0-16,0 0-3 0,6-2 5 0,-2 2-9 0,-2-1 4 16,2-1-7-16,0 1 7 0,1 0-2 15,4 1 1-15,-1-1-5 0,0-1 1 0,2 0 5 0,0-1 1 16,2-1-2-16,11 0 2 0,-12 2 5 0,-5-2 1 15,1 0-2-15,-1 2-3 0,-6-2 5 0,0 0-2 16,-6 1 1-16,0-1 2 0,-4 0-2 0,1 2 0 16,-6-2-1-16,4 0-1 0,-2 2-2 0,-3-2 1 15,2 1 0-15,0-1-3 0,-1 1 5 0,0-1-6 16,1 3 4-16,-1-3 0 0,1 2-4 0,-4-1 0 16,10-1 1-16,-7 1 0 0,3-1 3 0,-4 0 0 15,-1 1-1-15,1-2 1 0,-1 1 6 0,1-1-5 0,1 0-3 16,-2-1 8-16,1 2 2 0,-3 0-3 0,4-3 4 15,-3 3-7-15,2-1 3 0,-2 1-1 0,-4-1-3 16,3 1 0-16,-9 0-4 0,12 0-1 0,-6 0 2 16,-6 0-7-16,8 1-7 0,-8-1 0 0,5 1-9 15,-5-1-6-15,2 5-3 0,-2-5-5 0,0 0-23 16,-10 5-23-16,-2-5-6 0,0 1-66 0,-10 0-105 16,3-2-280-16,-12 2 124 0</inkml:trace>
  <inkml:trace contextRef="#ctx0" brushRef="#br0" timeOffset="171212.57">19580 11971 98 0,'0'0'132'15,"0"0"-13"-15,0 0-3 0,0 0-5 0,0 0-12 16,0 0-2-16,0 0-6 0,4-9-3 0,-4 9-10 16,0 0-6-16,0 0-2 0,0 0-17 0,0 0 2 15,0 0-6-15,0 0-14 0,0 0-2 0,0-4 1 16,0 4-6-16,0 0-1 0,0 0-1 0,0 0-7 16,0 0-7-16,0 0 4 0,0 0-7 0,0 0 4 15,0 0 3-15,0 0-5 0,0 0-4 0,0 0 3 16,0 0-7-16,0 0-9 0,0 0-19 0,0 0-20 15,7 8-26-15,-7-8-69 0,0 0-84 0,3 4-241 16,-3-4 106-16</inkml:trace>
  <inkml:trace contextRef="#ctx0" brushRef="#br0" timeOffset="172773.58">17055 12110 2 0,'0'-5'133'0,"-2"0"-4"0,0-1-2 15,2-1-6-15,0 2-6 0,-3-1 0 0,3-1-10 16,-5 2-11-16,3-1-11 0,-1-1-1 0,-2 3-3 16,1-2-9-16,-1 2-3 0,0 1-10 0,-3 0-1 15,2-1-8-15,-1 2-3 0,-2-1-5 0,-2 3-3 16,0 0-7-16,0-1 2 0,-1 1 1 0,0 1 4 15,-2 2-1-15,1 2 1 0,-1 1-1 0,0 0-2 0,5 0 3 16,-5 1 1-16,6 2 11 0,-1-1-1 0,1 3-1 16,1-3-2-16,2 3-7 0,-1 1-1 15,3-4-4-15,0 4-2 0,2-3-6 0,1 1 1 0,1-3-4 16,1 1 1-16,2-1-2 0,-2 0-1 0,2-2 1 16,0 0 1-16,0-1-5 0,2-3 2 0,2 0-3 15,-1-1-1-15,1 0-3 0,2-1 0 0,-1 0-1 16,-1-3 0-16,1 1-2 0,-3 1 2 0,3-1-3 15,-1-2-2-15,0-2-3 0,-2 3 2 0,-1-2-1 16,0-1-5-16,-2 5 2 0,1-5 1 0,-2 2 2 16,1 1-3-16,1-3-3 0,-2 3 5 0,0 0-1 0,0 2-1 15,-2 2-2-15,1-6-1 0,3 4-1 0,-4 2 0 16,6-3 1-16,-6 3-1 0,0 0 1 0,9 3 0 16,-2-1 0-16,-2-1-2 0,0 1 2 0,0 2 0 15,2 1 1-15,0 1-2 0,-1 1 1 0,2 2-1 16,-3-2 3-16,2 3-3 0,0 0-2 0,-4 0 5 15,-1 2-1-15,2-1 0 0,0-1 2 0,-3 4-1 16,1-3-1-16,0 0 1 0,-4 2 1 0,0-4-1 0,1 4 3 16,-3-3-7-16,-1 1 5 0,1 0 3 15,-5-3-3-15,3 2 3 0,-4-2-5 0,0-1 3 16,-1 0-1-16,0 0 1 0,-4 1 0 0,-2-4 1 0,3 2 2 16,-3-2-2-16,3 0 0 0,0 0 1 0,0-1 1 15,-4 0 0-15,5 0-1 0,1 0 1 0,-2-2-2 16,3-2 2-16,1 1-2 0,1-3-1 0,0 0 0 15,4 0 2-15,0-1-2 0,1-1 1 0,3-2-3 16,1-2-1-16,4-1-1 0,-1 0-3 0,5 1-4 16,6-4-6-16,2 1-3 0,5-5-8 0,-4 5-6 15,7-2-10-15,-6 4-3 0,10-1-10 0,-10 4-9 0,3 0 1 16,-2 0-9-16,-1 5 7 0,1-5 5 0,-3 2 7 16,-3 3 12-16,-3 0-3 0,2-1 9 15,-2 1-3-15,-1 1 4 0,-4 1 7 0,0-3 0 0,-5 3 11 16,9-1-6-16,-9 1 6 0,9 0 7 0,-5 2 12 15,-4-2 1-15,5 4-2 0,-1 0 8 0,1 3 8 16,-1-1-8-16,-3 2 6 0,4 2-2 0,4 4 1 16,-5-3 4-16,7 3-4 0,-4-4-2 0,3 1-2 15,2 0 0-15,-2-3 4 0,0 0-4 0,7-3-2 16,-4 1-1-16,-1-3 2 0,2-1-6 0,0-1 8 16,3-4-7-16,-2 0-2 0,-3-2 4 0,-2 1 0 0,0-3 0 15,-1 0 0-15,0 0-3 0,-5-3 3 16,2-1-1-16,-3 2 5 0,-3 0-5 0,-1-1 2 0,-3 1-5 15,-5 0 6-15,0 1-5 0,0 0-1 0,-4 0 0 16,3 2 0-16,-3 1-2 0,0 0-1 0,3 2 2 16,-4 0-2-16,3 2-2 0,-1 0 2 0,3 3 2 15,-1-1-8-15,2 1-27 0,1 0-14 0,3 1-22 16,0-1-37-16,1 1-72 0,1 1-93 0,2-4-293 0,0 0 129 16</inkml:trace>
  <inkml:trace contextRef="#ctx0" brushRef="#br0" timeOffset="173473.57">17544 12213 128 0,'0'0'167'0,"-9"0"-16"0,9 0-15 15,-6-3-11-15,6 3-4 0,-8 0-11 16,8 0-7-16,-9 1-4 0,5 1-5 0,-1-1 0 0,-4 1-6 16,4 1-2-16,0 3-4 0,-1-1-1 0,-1 1 0 15,-2 3 0-15,3-1-5 0,1 1-1 0,0 0-4 16,-1 1-6-16,3 0-8 0,-1 0 1 0,3-3-10 16,1 0-2-16,1 0-1 0,3-3-6 0,1 2-5 15,1-1-3-15,1-1-3 0,-1-3 0 0,1 0-12 16,5 2-6-16,-3-3-14 0,0-3 0 0,1 2-3 15,-2-2-5-15,1 1-5 0,-4-4-1 0,4-3-2 16,-4 4 6-16,0-2 3 0,-2 2 2 0,-2-4 0 0,0 2-2 16,3 4 6-16,-4-3-4 0,4 1 2 15,-3 1-3-15,-1 4-1 0,4-2 2 0,-4 2 2 0,0 0-4 16,5 7 2-16,-1-3 4 0,-1 2-1 0,-1-3-3 16,2 1 4-16,5 6 3 0,-4-8-3 0,1 6 7 15,2 0-2-15,0-4 4 0,2 0-3 0,-5 1 2 16,5-2 7-16,2-3-1 0,-2 2-3 0,5-2 0 15,-6-2 0-15,4-4 1 0,1 1 1 0,-4 0-4 16,2-4 0-16,2 2 0 0,0-5-3 0,-4 0 1 16,3 0 0-16,-8 1-1 0,7-4-5 0,-3 2 5 0,-4-2 1 15,1 3-7-15,-2 0 1 0,-4-3 6 0,4-1-9 16,-8 2 8-16,4-3 4 0,-3 5 0 0,0-2-4 16,-4-2 1-16,5 5-3 0,-5-5 8 0,2 4 2 15,-4 1 4-15,4 3 4 0,1 1 6 0,-1-2 5 16,1 1 3-16,0 6 2 0,-2-4 1 0,5 2 7 15,-2 0-5-15,-1 2 0 0,4 2-5 0,-1-4-3 16,1 4-2-16,0 0 2 0,0 0-2 0,0 0 2 16,0 13 3-16,4-5-1 0,0 0 1 0,-2 2 2 15,6 3-9-15,-4-1 7 0,1 4-3 0,-1-1-3 16,1 0 3-16,-1 1-9 0,2 1-1 0,-1-2-2 0,-1-1 4 16,0 1-3-16,1 0 0 0,-1-2-5 0,0 5 1 15,1-6 0-15,0-2 0 0,-1 4-1 16,0-4-9-16,1-2-16 0,0 2-23 0,0-4-19 0,1 1-21 15,-2-3-21-15,0 3-37 0,-2-3-22 0,2-2-21 16,-1 1-50-16,0-1-161 0,-3-2-419 0,3 3 185 16</inkml:trace>
  <inkml:trace contextRef="#ctx0" brushRef="#br0" timeOffset="173809.57">18137 12117 36 0,'0'0'222'0,"-10"-3"-14"0,10 3-14 15,-10 0-10-15,3-2-11 0,0 2-8 0,7 0-13 16,-13 2-11-16,6-2-11 0,2 1-11 0,-2 0-9 16,2 3-5-16,-2-2-10 0,2 2-12 0,1 0-5 15,-2 2-7-15,2-1-8 0,0 0-5 0,4 3-8 16,0-4 2-16,0 3-3 0,3 0-3 0,1 1-5 0,3-1-7 15,2 2 1-15,1-1-7 0,4 6-1 0,-1-2-3 16,1 1-5-16,0-4-1 0,-1 3-2 0,-3-4-1 16,-1 2-3-16,-2-1-1 0,0-1 2 0,-2 1-4 15,-1-2-1-15,-4 0-2 0,0-2 2 0,-2 3 1 16,-1-4-4-16,-6 0 3 0,2 1-2 0,-3 1 0 16,4-2 0-16,-3-1-1 0,2-1-17 0,1 0-29 15,0-1-42-15,6-1-57 0,-8 2-85 0,8-2-184 16,-3-5-443-16,3 0 196 0</inkml:trace>
  <inkml:trace contextRef="#ctx0" brushRef="#br0" timeOffset="176389.57">19421 12000 76 0,'-1'5'120'0,"1"2"-2"0,-1 0-10 0,-1-1-3 16,1 1-9-16,0 0-12 0,-2 1-9 0,2-2-5 15,0 1-10-15,0 1 9 0,-1 0 3 0,1-1-16 16,0 0 3-16,-2 0-3 0,3 3-2 0,0-3 1 0,-1 0-2 16,0 1-3-16,1 0-5 0,-2 1-9 15,1 0 11-15,1 3-1 0,-3-4-4 0,2 2-4 0,-1 1 0 16,-2-3 1-16,0 3 5 0,0 0-1 0,2 0-2 16,-2 3-4-16,1-1 4 0,1 2-5 0,-2-1-3 15,2 1-2-15,1-2-1 0,0-2-5 0,-3 0-1 16,3 1-2-16,-1-1 0 0,2 0 0 0,0-1-5 15,0 0-3-15,2-4 2 0,-2 2-1 0,0-3 1 16,1 3-5-16,-1-1 0 0,0-1-7 0,0 0 4 16,1 0-2-16,-1 0 4 0,0-1-3 0,0 1-5 0,0 0 3 15,0-3 5-15,3 2-5 0,-3 2 0 0,1-5 1 16,-1 1-4-16,0-3-1 0,0 7 0 0,1-5-1 16,-1 2 7-16,0-4-5 0,2 5 3 0,-2-5-1 15,0 4 2-15,0-4-3 0,0 0 4 0,0 0-4 16,2 4 0-16,-2-4 1 0,0 0 2 0,8 0-2 15,-5 1 2-15,-3-1-2 0,6 2-2 0,-6-2 0 16,6 2 1-16,-4 1-3 0,0 1-3 0,2-2 3 16,-1 1-2-16,-1-2 4 0,1 1-5 0,-1 3 6 15,3-3-5-15,-1 0 3 0,-1 1-1 0,0-1-1 16,-3-2 5-16,8 2-1 0,-5 1-2 0,-3-3 3 0,8 2 0 16,-2-1 1-16,-6-1 4 0,7 0 2 0,1 1-2 15,-1-1-3-15,-7 0 2 0,12 1-3 0,-4-1 0 16,2 0-5-16,0 0 3 0,2 0 3 0,-2 0-1 15,8 0 1-15,-5 0-3 0,6 0 3 0,-3 0 0 16,5-1-3-16,-1 1-1 0,1 0 0 0,-1-1-1 16,3 1 2-16,4-1-3 0,-4-3 4 0,6 3-3 15,-2-1 2-15,-5 0-5 0,5 0 4 0,-5 1 1 0,7 1-3 16,-1 0-2-16,0 0 1 0,-1 1 0 0,-5 1-1 16,6 0 0-16,1 1-7 0,-2 1-4 15,-4-1 1-15,8 0-8 0,-4 3 3 0,-2-2 0 0,-3 0 1 16,0-1-3-16,7 1 4 0,-1-2 1 0,-5 1 4 15,-4-3 1-15,12 2 0 0,-3-2-2 0,-1 0 2 16,-7 0 3-16,1 0-1 0,2 0 0 0,-1 0 1 16,-1 0-1-16,-1 0 4 0,1 0-3 0,-2 0 4 15,1 0 1-15,1 3-1 0,-3-3-2 0,1 0-2 16,2 2 3-16,-3 1-6 0,2-1 2 0,-1 0 6 16,1 1-1-16,0-2 0 0,-1 2 4 0,-1-2-1 0,1 2 1 15,1-3 1-15,-1 1-1 0,-6-1-2 0,4 3 0 16,2-2 3-16,-1-2-4 0,0 1 0 15,1 1-3-15,-1 0 6 0,-5-1 0 0,1 0-2 0,1 0 2 16,-6 0-6-16,4 0 3 0,4 0-1 0,-7 0-2 16,3 0 5-16,-2 0 2 0,1 0-4 0,-1 0 1 15,-1 0 0-15,1 0 2 0,-3 0-3 0,0 0 3 16,3 0 0-16,-3 0-4 0,3 0 5 0,0 0-1 0,3 0 1 16,-2 0 1-16,0 0-5 0,0 0 4 15,1 3-1-15,2-3 3 0,2 0 0 0,1 0-3 16,-1 0-2-16,0 0 3 0,2 0 0 0,-3 0-4 0,0 0 2 15,-3 1 1-15,1 0-2 0,-1-1-2 0,-3 2 4 16,3-1 1-16,-3 0-2 0,0 2 3 0,-1 0-3 16,-1-1 0-16,0-2 0 0,-1 2-1 0,0-1 0 15,-1 0 0-15,0 2 1 0,1-2 1 0,0 3-2 16,0-1-3-16,-1-3 4 0,1 2 3 0,1 0-4 16,0-2 1-16,1 1-1 0,2 0 0 0,1-1-1 15,-2 1 1-15,4-1 4 0,-5 0-5 0,4 0 1 0,1 0-2 16,-2 0 5-16,2 0-2 0,-3 0-1 15,1 0 1-15,-2-1-1 0,0 1 3 0,0 1-1 0,1-2-3 16,-2 1 1-16,2 0 1 0,-3 1-2 0,3-1-1 16,-2 0 2-16,1 0-3 0,-1 4 1 0,4-4 1 15,-4 1 1-15,-3 1 1 0,6-2-1 0,-2 0 1 16,2 0 0-16,-2 3 0 0,3-3-1 0,-3 1-11 16,1-1 14-16,0 0 0 0,-2 0-3 0,3 0-1 15,0 0 5-15,-2-1-4 0,3 1 2 0,-2-3-6 16,1 3 5-16,-2-2 1 0,-5 2 0 0,2-1-2 15,-1-1 3-15,0 0-4 0,2 1 4 0,-4 0-2 0,-4 1 1 16,9-1-2-16,-4-1 2 0,-5 2 2 0,6-2-3 16,-6 2 1-16,7 0-1 0,-7 0 1 0,5-3-2 15,-5 3-1-15,6 0 1 0,-6 0-2 0,8 0 1 16,-8 0 1-16,0 0-1 0,10 0 4 0,-6 0-4 16,-4 0 3-16,0 0-1 0,9 0-2 0,-9 0 5 15,7-2-2-15,-7 2-5 0,7-3 0 0,-5 1 4 16,-2 2 1-16,2-3 1 0,0-1-2 0,0 0-1 15,-1 0 5-15,-1 0-2 0,0-1-1 0,-1-2 1 16,-2 3-2-16,0 0 1 0,0-2 0 0,-1 0 3 0,1 1-1 16,0 1-2-16,0-1 1 0,-1 1-1 0,0-2 2 15,2 1-2-15,-1-2 0 0,2 0 0 0,-2 1-2 16,3-3-3-16,0-1 6 0,0 0-3 0,0-1 4 16,4-2-4-16,-1-6 4 0,-2 2-4 0,3 0 2 15,0 0-5-15,0-2 5 0,0 2-1 0,-1-9 1 16,0 1 0-16,0 4 2 0,1 1-2 0,-1 3-2 15,1 0 1-15,0 1 1 0,-2 1-1 0,-1 2-1 0,2 2 0 16,-2-1 1-16,0 2-1 0,-1 0-1 0,2 3-4 16,-1 0-14-16,0 2-9 0,1-2-20 15,-1 2-23-15,-1 2-27 0,0 3-25 0,0 0-25 0,0 0-173 16,-4-4-346-16,4 4 154 0</inkml:trace>
  <inkml:trace contextRef="#ctx0" brushRef="#br0" timeOffset="177309.57">23495 12247 53 0,'4'-3'127'16,"1"2"-3"-16,0-2-6 0,0-1-9 0,0 3-9 15,-2-4-6-15,1 3 0 0,-2 0-3 0,1-1-3 16,-3 3-11-16,4-5-3 0,-3 3-6 0,-1 2 0 0,3-5-13 16,-3 5-2-16,1-3-2 0,-1 3-6 15,3-3 0-15,-3 3-4 0,4-2-3 0,-4 2 2 0,0 0 1 16,0-5-3-16,0 5-6 0,0 0-2 0,4-2-2 16,-4 2 2-16,0 0-10 0,0 0 1 0,0 0-4 15,0 0 4-15,0 0 2 0,0 0 0 0,10 8 1 16,-4 1-1-16,-3-1 2 0,1 3 0 0,1 5-2 15,-1 1-4-15,-3 0 2 0,3 2-4 0,0 0 0 16,0 0 13-16,-3-2 1 0,-1 2-5 0,0-1-2 16,2 0-3-16,-4-3-1 0,1 2-1 0,-2-5 0 0,0 1-4 15,1-4-4-15,-2 3 1 0,1-3 1 0,-3-2-4 16,0 1-5-16,2-3 8 0,-3 2-5 0,-1-2-10 16,3 0-19-16,0-2-13 0,0 1-20 0,2-2-22 15,-2-1-27-15,5-1-26 0,0 0-62 0,-13-5-113 16,9 1-329-16,2 0 145 0</inkml:trace>
  <inkml:trace contextRef="#ctx0" brushRef="#br0" timeOffset="178337.57">23570 12186 104 0,'0'0'171'0,"-3"-4"-19"0,3 4-14 0,0-6-11 16,0 6-1-16,7-4-17 0,2 2 0 0,0-3-12 15,2 0-3-15,6 0-6 0,2 4-7 0,1-3-5 16,0 0-2-16,5-3-7 0,2 4-7 0,-6-3-2 0,1 2-7 16,-1 0-9-16,7 2-1 0,-10-2-4 15,4 3-5-15,0 0 0 0,-4-3-8 0,1 2-2 16,0 2-1-16,-1-1-2 0,2 1-2 0,-1-2-4 0,-1 4-3 15,4-2-3-15,-7 2 7 0,3-2-2 0,1 3-6 16,-2-1 0-16,2-2-3 0,-2 2 6 0,5 1 1 16,-3-1-2-16,1-1-2 0,1 3 0 0,5-1 1 15,-3 0-5-15,7 1 2 0,-3-1 0 0,0 1-4 16,1-1 5-16,0 4 0 0,1-5-4 0,1 3-1 16,-1 0 0-16,-9-3 0 0,2 2 0 0,-1-3 3 15,-1 2-6-15,2-3 6 0,-3 4 0 0,3-3 2 0,-1 1-3 16,-3 0-4-16,4-2 2 0,-2 1-1 15,-2-1 1-15,3 0 1 0,0 1 1 0,-1 0 1 0,1-1 0 16,1-1-4-16,5 1 9 0,2 1-2 0,-2 1 0 16,5-2 0-16,0 0 1 0,-1 0-2 0,-3-2 1 15,6 1 0-15,-2 1-1 0,-1 3 3 0,2-3-6 16,0 3-1-16,-2-3 0 0,0 0 1 0,1 2 0 16,-2 1 5-16,2-2-6 0,0 2 2 0,1 0 0 15,-3-2-2-15,-1 2 2 0,-1 0 0 0,-7 1 0 16,2-1 1-16,-3 1-2 0,3 0-1 0,-1-2-1 15,-3-2 0-15,0 2 1 0,2 0 0 0,-5 1 0 0,3 0-3 16,-1 0 3-16,0 0-4 0,0 0 4 0,1-2-2 16,-1 2 0-16,0-1 0 0,-1 0 3 0,2 5-1 15,-1-5-8-15,0 3 9 0,-3-2 1 0,-1 0-4 16,-1-2 1-16,-2 2-1 0,3-1-2 0,-5-2 3 16,-1 2-1-16,-2-2 2 0,-1 3-4 0,-1-3 8 15,0 1-5-15,-4-1 0 0,9 1 3 0,-6 0-3 16,-3-1 2-16,6 2-1 0,-6-2 1 0,0 0 0 15,0 0-3-15,5 0 0 0,-5 0 0 0,0 0 0 16,0 0-1-16,5 2 2 0,-5-2-2 0,0 0 3 16,0 0-4-16,0 0 3 0,0 0-4 0,0 0 5 0,0 0-3 15,0 0 1-15,0 0-1 0,0 0 1 0,0 0 2 16,4 0 2-16,-4 0-1 0,4 3-4 0,-4-3 1 16,4 5 3-16,-4-5-3 0,4 2-2 0,-4-2-10 15,11 2 7-15,-7-2-13 0,1 0 4 0,2 3-1 16,0-3-5-16,-1 0-4 0,1 2-4 0,1 0-9 15,0-1-3-15,0-1 0 0,0 2-2 0,-2 0 7 16,4-1 2-16,-5-1 0 0,3 0 1 0,-8 0 8 0,9 0 1 16,-3 2 0-16,-6-2 8 0,8 0 7 15,-8 0 0-15,5-3 4 0,-5 3 9 0,5 3-4 16,-5-3 3-16,0 0 0 0,0 0-2 0,8 1 3 0,-8-1-5 16,0 1-4-16,0-1 6 0,5 10 5 0,-5-5-2 15,0 1-1-15,1 2 1 0,-1 1 7 0,-1-1 0 16,1 4 3-16,0 0 5 0,0-1-1 0,0 1 4 15,0 2 8-15,1 0 2 0,2 1 5 0,-2 2-3 16,4-1 0-16,-1-1 5 0,0 2 3 0,1-2-3 16,-1 1-2-16,1-4 2 0,0 4-3 0,0 0-9 15,3-1 3-15,-3 1-3 0,0-1-1 0,2 2-2 16,-2-1-3-16,-1 0 0 0,-4-5-3 0,1 2-3 0,-1 3 3 16,-1-3-2-16,-2-1-2 0,-1 2-1 15,3-3 0-15,-4-1-3 0,-3 1 0 0,3-2-4 0,0-1-2 16,1-2-3-16,-4-1-10 0,-2 1-17 0,1-2-26 15,-4-1-35-15,-1-3-49 0,0 2-245 0,-5-5-412 16,-1 3 182-16</inkml:trace>
  <inkml:trace contextRef="#ctx0" brushRef="#br0" timeOffset="179253.58">23783 12755 111 0,'0'0'145'0,"-8"0"-5"0,8 0-10 0,0 0-14 15,0 0 3-15,-7-1-10 0,7 1-6 0,0 0-1 0,0 0-8 16,0 0-5-16,0 0-4 0,0 0-4 0,0 0-6 16,0 0 0-16,0 0-8 0,-7 0-2 15,7 0-6-15,0 0-3 0,0 0 2 0,0 0-1 0,0 0-6 16,0 0-5-16,0 0-1 0,0 0-3 0,0 0-4 15,-5 1-1-15,5-1-4 0,0 0 1 0,0 0-13 16,0 0 10-16,0 0 3 0,0 0 5 0,0 0 1 16,0 0 2-16,0 0-1 0,14 4 0 0,-14-4-4 15,13 0-3-15,-3 1-1 0,3-1-6 0,0 2-1 16,6-2-2-16,2 1-1 0,2-1-2 0,6 0 3 16,2 0 0-16,4 3 0 0,0-4 0 0,5 1 4 0,14 1-3 15,-3 0-1-15,0 2 5 0,-11-3-3 0,13 2-4 16,-3-2 3-16,-11 0-3 0,19 3-4 15,-20-1-1-15,14 1-2 0,-14 4-2 0,2-5-4 0,-1 0 2 16,-2 0-3-16,4 2 2 0,0 0 0 0,10 0-5 16,-12-1-2-16,0-1-7 0,12-1-6 0,-11 2-4 15,11 4 3-15,-14-6-3 0,18 2-3 0,-22-2-3 16,6-1-4-16,-3 2 1 0,2 0 3 0,1 1 2 0,15 1 0 16,-17-2 0-16,4-1 1 0,-4 3 6 15,3-1-1-15,-1 0 5 0,-3-1-2 0,0 2-5 16,-3-1 8-16,0 0-5 0,0-1 4 0,-2 1 3 0,-2-1 0 15,2 1-1-15,-4-1 0 0,2 3 0 0,-2-3 2 16,-6-1 2-16,0 0-1 0,6 0 1 0,-6 2 0 16,-1-2-1-16,2-1-6 0,-2 1 8 0,1-1-2 15,-2 0 2-15,1 0 0 0,0 0 1 0,-1 0-1 16,0-1-1-16,-3 2 3 0,2-3 1 0,-5 2-1 16,1 0 1-16,3 0 2 0,-3 0-3 0,-1-1 3 15,-2 1-1-15,3 0 0 0,-1 1 2 0,1-1 0 0,-1 0-1 16,-2 1 2-16,3 0 0 0,-1 1-3 15,-1 0 1-15,-1-1 0 0,0-1-2 0,-3 2 2 16,1 1-4-16,0-2 0 0,-4 0 4 0,3-1-7 0,-8 0-21 16,6 3-22-16,-2-2-32 0,-4-1-44 0,0 0-75 15,0 0-216-15,0 0-446 0,0 0 198 0</inkml:trace>
  <inkml:trace contextRef="#ctx0" brushRef="#br0" timeOffset="180337.57">27553 12460 10 0,'0'0'140'0,"4"-2"-9"16,-1-1-7-16,2 2-9 0,-4-3 1 0,-1 4-10 16,9-4-6-16,-4 1-8 0,0 1-2 0,-1 0-2 15,1 1-1-15,-1-1 2 0,-4 2-6 0,7-3 1 0,-7 3-5 16,6-2 2-16,-6 2-6 0,2-2 1 0,-2 2 1 15,0 0-5-15,0 0 0 0,0 0-2 16,0 0-3-16,5-3-6 0,-5 3-3 0,0 0-4 0,0 0-3 16,0 0-5-16,0 0-4 0,3-2-6 0,-3 2 0 15,5-2-5-15,-5 2-6 0,12 0-2 0,-2 0-3 16,-1 0 0-16,2 0 0 0,3-1-5 0,5 1 0 16,-2 0-1-16,11-1-2 0,3-2 2 0,1 5-1 15,1-2-5-15,4 1-2 0,0 0 3 0,4-2 0 16,10 0-4-16,-11-1 4 0,13 2-2 0,0 0-1 15,-1-1-2-15,2-1 2 0,-2 0-1 0,0 2 1 0,1-1-4 16,1-3 1-16,-3-1 0 0,-13 4-3 0,17-3 5 16,-18 4-3-16,19-2 0 0,-16 0-1 15,1 1 0-15,10-1 0 0,-12 2-2 0,0 0 4 0,1 4-3 16,-1-1 0-16,12-2-1 0,-12 3-2 0,-2 2-1 16,2 1 2-16,0-1 1 0,-3-1 1 0,-1 3 0 15,2-1 0-15,0 0-4 0,-5 0 3 0,-2 1 1 16,0 1-1-16,-3-5 4 0,-9 2-4 0,1-1 2 15,0-3-1-15,-7 0-1 0,2-1 3 0,-3 0-4 16,-1 0 5-16,0-1-3 0,0 0 1 0,-2 2 1 16,-1-2-2-16,3-2-4 0,-3 1 7 0,-1 0-3 15,1 1 3-15,-1-1-1 0,-6 1 2 0,10-2-4 0,-5 0-3 16,-1 0 3-16,1 1 2 0,-1-3-1 0,-4 4-2 16,10-1 3-16,-10 1-3 0,5-2-1 0,2 2 1 15,-2-1-2-15,-5 1-11 0,0 0-9 0,11 0-11 16,-11 0-17-16,7-1-16 0,-7 1-16 0,0 0-14 15,0 0-20-15,1 4-33 0,-1-4-216 0,0 0-395 16,-15 3 176-16</inkml:trace>
  <inkml:trace contextRef="#ctx0" brushRef="#br0" timeOffset="182523.57">27769 12394 11 0,'4'-2'142'0,"1"-2"-11"0,2 2-13 16,0 2-11-16,1-1-5 0,-2-2-15 0,2 1-7 15,-3 2-9-15,3 0 0 0,-8 0-3 0,7 0-4 16,-7 0 1-16,7-2 1 0,-7 2-2 0,6-1-5 16,-6 1 12-16,0 0 0 0,0 0 1 0,8-1 1 0,-8 1 1 15,0 0-11-15,0 0-3 0,0 0-9 0,0 0-3 16,0 0-3-16,1 4-5 0,-1-4-4 0,-2 8-1 16,0-2-5-16,0 0 7 0,-1 4 8 0,1-1 2 15,0 2-4-15,0 0-4 0,1 3 2 0,-1 2 1 16,0 0 1-16,0 3-3 0,1 1-2 0,0 4-3 15,0-4-6-15,-2 1 0 0,3-4 0 0,-3 1-6 16,2 0 1-16,0-1-7 0,0 0 1 0,-2-3 1 16,2-3-3-16,0 1-1 0,-2 1-2 0,3-3-3 15,-4 0 2-15,3 0-2 0,0-5-6 0,1 0 4 16,-3 2 1-16,2-5-1 0,0 4 1 0,-1 0-4 16,1-3 0-16,-2 1-1 0,1 0 1 0,-1 1 2 0,1-1-5 15,-2 0-5-15,0 1 8 0,3-1 1 0,-2 2 0 16,1-1-2-16,-2 0-1 0,1 1-2 0,-1-2 2 15,2 4-1-15,-2-3 1 0,0-1 0 16,3 1 0-16,-3-1-8 0,4 0 2 0,0-4 5 0,-4 5 0 16,4-2-1-16,0-3 3 0,-1 5 3 0,1-5-1 15,-3 2-5-15,3-2 4 0,0 0-1 0,0 0-2 16,0 0 3-16,0 0 1 0,0 0-3 0,0 0 2 0,0 0-2 16,0 0 0-16,0 0-3 0,0 0 2 15,0 0-2-15,0 0 0 0,0 0-2 0,0 0 2 16,0 0-1-16,7-10 0 0,-7 10 0 0,0 0 1 0,0 0-3 15,0 0 4-15,0 0 1 0,0 0 1 0,0 0-3 16,0 0-1-16,0 0 0 0,0 0 2 0,0 0-1 16,0 0-2-16,0 0 0 0,0 0 1 0,0 0 2 15,0 0-2-15,-8-4-1 0,8 4 3 0,0 0 1 16,0 0 2-16,0 0 0 0,0 0-1 0,0 0 3 16,0 0-3-16,0 0-3 0,0 0 2 0,-4-3 0 15,4 3-1-15,0 0 1 0,0 0-1 0,0 0-4 16,0 0 3-16,0 0 4 0,0 0-3 0,0 0 1 0,0 0-2 15,0 0-1-15,18 0 2 0,-10 0 3 16,2 2-6-16,2-4 3 0,2 2 0 0,4 0-3 0,2 0 0 16,0 0-4-16,1 0-6 0,7 0 3 0,0-2-6 15,0 2 0-15,4 0 1 0,-2 0-1 0,0 2 2 16,2 0 0-16,2-4 2 0,-4 2 0 0,2 2 2 16,0-1-1-16,5-1 3 0,-4 0-3 0,0 2 1 15,3 0 1-15,-4-2 2 0,4 1 0 0,-3 1 1 16,-2-2 1-16,0 2-4 0,1 1 4 0,-4 0 0 15,1-1 1-15,-1 2 0 0,-1-1 3 0,0-1-3 16,-4 1 1-16,4 1 2 0,-6 0-3 0,6-3 3 0,-4 2 0 16,4-1 0-16,2 1 0 0,-2 1-3 15,1 0-1-15,0-3 3 0,-6 4 1 0,6-5 1 0,0 3-2 16,2-3 2-16,-3 0-2 0,-4 2 0 0,-3-2 2 16,2 2-1-16,1 1 1 0,-2-3-3 0,-1 1 0 15,0-1-4-15,-1 1 4 0,-2-1 1 0,1 0 4 16,-4 3 0-16,0-2 2 0,3-1-1 0,0 0 2 15,1 1-1-15,-2 1 0 0,-3-1 2 0,2-1-1 16,-4 0-2-16,1 0 2 0,-1 1-2 0,2 0 3 16,-5-1-3-16,-1 0 0 0,1 0 0 0,-3 0-3 15,4 0 1-15,-9 0 2 0,10 0 1 0,-6 2-2 0,-4-2-1 16,9-2-1-16,-9 2 0 0,9 0 3 0,-9 0-3 16,0 0-3-16,5 2 3 0,-5-2-1 15,0 0 0-15,5 1-9 0,-5-1 9 0,7 1 2 0,-3 0-2 16,-1 1 2-16,4 1-1 0,-2-1 1 0,0 0-1 15,1-1 1-15,0 0-2 0,2 0 3 0,-1 1-7 16,-1-2 8-16,1 2-8 0,1 0 7 0,-4-2-2 16,1 1 3-16,-5-1-2 0,8 2 2 0,-8-2-2 15,0 0 1-15,10-3 0 0,-10 3-2 0,0 0 0 16,9-2-2-16,-9 2-1 0,7 0-3 0,-7 0 4 16,6-2 1-16,-6 2 1 0,0 0-1 0,9 2 0 0,-9-2-1 15,10-2-4-15,-10 2 5 0,9 0 1 0,-9 0 0 16,9 0-1-16,-9 0 2 0,9 0-1 0,-5-2 0 15,-4 2 2-15,6-2-3 0,-2-1 2 0,1 2-1 16,-1-3-7-16,6 1 6 0,-5-1 0 0,3 2 0 16,0-1 0-16,-1-2 0 0,4 1 0 0,-2 0 2 15,-1 2-3-15,1-2 0 0,0 0 0 0,-2 0-1 16,0 1 3-16,-3 2-2 0,1-2 1 0,-1 1 0 16,1-1 2-16,-5 3-1 0,8-2 1 0,-6 0-1 15,-2 2-5-15,6-2 5 0,-4-1 1 0,-2 3-2 16,9-3 0-16,-7 1 0 0,-2 2-3 0,7-4 3 15,2 3-1-15,-4-1-1 0,4-1 4 0,1 1-2 0,-1-1 1 16,0 1 0-16,0 0-1 0,3 1-15 0,-1-1 5 16,1 0-2-16,-3 2 3 0,1-1-1 0,-2 1 1 15,-1-2-1-15,0 2 3 0,-2 0 0 0,0-2 0 16,-5 2 1-16,10 0-1 0,-10 0 2 0,5-2-1 16,-5 2 2-16,7 2-1 0,-7-2-2 0,0 0 4 15,6 2 1-15,-6-2 1 0,5 0-2 0,-5 0 2 16,9 2 0-16,-3-2 0 0,-1 1 0 0,1 2-1 0,1-2 0 15,3 2 0-15,3 0-1 0,-3 1 2 16,2-1 0-16,-2-1 0 0,3-1-2 0,-3 3 3 16,-1-2 2-16,1-2-2 0,-6 3 1 0,4-3 1 0,-3 1 2 15,1-1-2-15,-6 0-2 0,7 2 3 0,-7-2-3 16,0 0-1-16,0 0 2 0,0 0-4 0,0 0-1 16,0 0 3-16,0 0 2 0,-10-11-2 0,6 10-1 15,4 1 1-15,-7-3 1 0,2 1-2 0,5 2 1 16,-6-1-2-16,1-1 4 0,5 2 0 0,-5-4 3 15,5 4-4-15,-7-1 0 0,7 1 0 0,0 0 0 16,-4-4-2-16,4 4 1 0,0 0 3 0,0 0-4 16,0 0 2-16,0 0 2 0,0 0-2 0,-5-1 1 15,5 1-1-15,-4-3 1 0,4 3-1 0,-7-2-1 16,7 2 4-16,-7-4-3 0,7 4 3 0,-5-3 2 16,1 0-4-16,4 3-1 0,-5-7 2 0,1 3 1 0,-2-1-1 15,4-1 0-15,-4-3-1 0,1 0 5 0,1-2 0 16,-1 0 1-16,-4-4 3 0,2-2 9 0,0-1-5 15,2-6 1-15,1-2-2 0,-4 2-3 0,4-2 0 16,0 1 3-16,1 1-2 0,2 3-1 0,1 2 1 16,3-6-2-16,0 6-4 0,-1 2 1 0,2 0-3 15,1 1 3-15,0 3-5 0,2 4 0 0,-3 1-1 16,1-1-6-16,0 3-2 0,4 4-3 0,-4-1-2 16,1 2-5-16,1 0 1 0,-7 1-4 0,10 3-2 15,-5 1-3-15,2 0 1 0,-3 0 2 0,-2 1 1 16,1-1 2-16,-2 2 0 0,2-1 4 0,-3-1 0 15,1 0 3-15,-1 0 4 0,3 2-4 0,-3-6 6 0,0 3-2 16,0-3-1-16,3 2 6 0,-3-2-3 0,0 0 3 16,0 0 1-16,0 0-1 0,-6 5 0 15,6-5 0-15,0 0 1 0,0 0 2 0,0 0-1 0,0 0 3 16,0 0-1-16,0 0 1 0,0 0-2 0,-10-7 1 16,10 7 1-16,0 0-1 0,0 0 1 0,0 0 2 15,0 0-2-15,-3-3-1 0,3 3-1 0,0 0-2 16,0 0 1-16,0 0-2 0,0 0-1 0,0 0-1 15,-4-1 4-15,4 1-2 0,-11 1 1 0,2-1-2 16,-4 3 1-16,-5-3 3 0,-5 0 0 0,3 0-1 16,-10 2 3-16,-4 1-1 0,-7-1 3 0,-18 1 0 15,-2-3-1-15,-3 2-13 0,-27-2-28 0,-1 0-57 16,-5 0-57-16,-4-7-208 0,-1 4-392 0,-1-4 174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04:19.2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15975 6287 29 0,'5'-5'85'0,"-5"5"-8"16,0 0-2-16,1-4-1 0,-1 4 5 0,4-3 6 15,-4 3-6-15,0-4 5 0,0 4-1 0,0 0-4 16,1-5 7-16,-1 5-2 0,0 0-2 0,0 0 1 16,0 0-3-16,0 0 2 0,-1-3-8 0,1 3-4 15,0 0-6-15,0 0-1 0,0-4-4 0,0 4-5 16,0 0-5-16,0 0-6 0,-5-4-10 0,5 4 0 0,0 0 0 16,0 0-6-16,-2-4-2 0,2 4-2 15,0 0 0-15,0 0-2 0,0 0-3 0,0 0 3 16,0 0 0-16,0 0 3 0,-4-4-2 0,4 4 0 0,0 0-3 15,0-1-4-15,0 1 2 0,0 0-3 0,-3-4 1 16,3 4-1-16,0 0 1 0,0 0 0 0,0 0-1 16,0 0 1-16,-4-5-1 0,4 5-6 0,0 0 2 15,0 0-4-15,0 0 1 0,0 0 2 0,0 0-3 16,0 0-1-16,0 0-4 0,0 0-6 0,0 0 7 16,0 0 0-16,0 0 1 0,0 0-3 0,0 0-2 15,0 0 4-15,-11 9-1 0,6-6-1 0,1 3 0 0,1 0 3 16,-1 4-2-16,1 0-2 0,-1 0 1 0,0 1 0 15,0-1 2-15,-1 4 2 0,1 1-2 16,-2-2 1-16,3 0 0 0,1-1-3 0,-1 4-2 0,0 2 4 16,1-3-2-16,-1-2 4 0,-2 2 0 0,2 0-3 15,-3 0 2-15,3-3 0 0,0-1-1 0,-1 1 1 16,0 1-6-16,2-2 7 0,-2 0-4 0,3 0 4 16,-2 0-6-16,1-1 3 0,-1 0-4 0,3-1 4 15,-1 1 0-15,-2-1 1 0,3 1-5 0,0-3 6 16,3-1-5-16,-6-1 2 0,3 1 0 0,0-1 0 15,0 0 0-15,0-1 1 0,0-4 1 0,0 5-2 16,0-2 0-16,0-3 0 0,0 6 7 0,0-6-1 0,0 0 0 16,0 0-2-16,0 4 4 0,0-4 0 0,0 0-1 15,0 0-3-15,0 0 1 0,0 0-2 0,4-13 0 16,-4 9-2-16,3-1 2 0,-2-3 2 0,0-1 1 16,0 0-2-16,1-1-2 0,-1-2 1 0,3 1-1 15,-3-1-4-15,0-2 4 0,2 0 0 0,-2-3-1 16,-1 1-1-16,0 0 0 0,0 5-3 0,3-5 0 15,-6 4 0-15,6 0 0 0,-3-3-2 0,0 2 0 16,1 1 4-16,-2 1 1 0,1 2-4 0,0-1 2 16,0 4 0-16,0-2-1 0,0 0 2 0,0 1-1 15,0 2-1-15,-3-2 3 0,3 2 4 0,3 3-1 16,-6-5 1-16,6 2-3 0,-6 0 0 0,3 1 1 16,3 0-1-16,-3 4-2 0,-3-7 6 0,3 2-3 15,3 1-1-15,-3-1-1 0,0 5 0 0,-3-7 0 0,3 4 0 16,0-2-2-16,0 5 5 0,0-5-4 0,0 1 2 15,0 4 0-15,0-6-11 0,0 6 12 0,-1-6 1 16,1 6 0-16,0-5 4 0,0 5-4 0,0-3-3 16,0 3-4-16,0 0 7 0,-1-4 2 0,1 4-1 15,0 0 1-15,1-5 0 0,-1 5-1 0,0 0-2 16,0 0 0-16,0 0 0 0,0 0 1 0,0 0-2 16,1-5-1-16,-1 5 3 0,0 0 0 0,0 0-2 15,0 0 3-15,0 0-1 0,0 0-1 0,0 0 2 0,-1-3-4 16,1 3 5-16,0 0-2 0,0 0-3 0,0 0-2 15,0 0 4-15,0 0-3 0,0 0 1 0,0 0 1 16,0 0 0-16,0 0 0 0,0 0-5 0,0 0 4 16,0 0-2-16,0 0 1 0,0 0 1 0,0 0-3 15,0 0-3-15,0 0 6 0,0 0-4 0,0 0 3 16,0 0 0-16,0 0-2 0,9 9 3 0,-7-4 0 16,1-2-6-16,0 0 8 0,0 4 0 0,2-2 0 15,-1 0 1-15,1 5 0 0,1-1 3 0,-3 0-2 16,1 1 1-16,1 1 6 0,0 2 0 0,-1-3 3 15,3 6 0-15,-4-3-3 0,0-2-1 0,0 7-2 0,-2-4 0 16,3 1 6-16,-1 0-1 0,-1 2 2 0,0-1-1 16,2-1 1-16,-1-3-3 0,-1 0 2 0,3 3-3 15,-2-3-3-15,2 0 0 0,0 1 2 0,1-4 0 16,-2 3-4-16,4-3 1 0,-1 1-5 0,0 0 5 16,2-3-3-16,-1 3-3 0,-3-3-2 0,0 1-3 15,0-4-2-15,-4 1-2 0,3-1-1 0,0 2 0 16,-1-4-1-16,-1 0 0 0,-2-2-3 0,3 3-9 15,-3-3-7-15,0 0-10 0,1 4-8 0,-1-4-11 16,0 0-16-16,5 2-12 0,-5-2-12 0,0 0-11 16,0 0-24-16,0 0-57 0,0 0-120 0,0 0-336 15,0 0 150-15</inkml:trace>
  <inkml:trace contextRef="#ctx0" brushRef="#br0" timeOffset="485.99">15744 6583 52 0,'0'0'186'0,"0"0"-13"15,0 0-20-15,0 0-16 0,0 0-13 0,0 0-17 0,-9 0-9 16,9 0-8-16,0 0-14 0,0 0-7 0,0 0-3 16,0 0-7-16,0 0-8 0,0 0-2 0,0 0-5 15,0 0-2-15,0 0 1 0,0 0 2 0,0 0-4 16,0 0 5-16,0 0 0 0,0 0 5 0,0 0 4 15,0 0 2-15,0 0-1 0,0 0-3 0,0 0-5 0,0 0-3 16,27 0 0-16,-21-2-8 0,0 1-2 0,5-1-5 16,-4-2-2-16,3 3-5 0,-2 0 0 0,0 0-2 15,1-2-6-15,2 2 6 0,-2-2-4 0,1 0-1 16,3 3-3-16,-3-5 1 0,-1 3-4 0,3-1 0 16,-3 1-2-16,-3-1-2 0,2 2-1 0,-3-1 2 15,0 1-2-15,0-2 0 0,0 2-2 0,-5 1-1 16,10 0-4-16,-4-1-5 0,-6 1-10 0,7 0-9 15,-7 0-19-15,5 1-21 0,-5-1-20 0,8 3-24 16,-3-2-26-16,-5-1-49 0,5 1-129 0,-5-1-340 16,9 0 151-16</inkml:trace>
  <inkml:trace contextRef="#ctx0" brushRef="#br0" timeOffset="2682">22318 6338 2 0,'0'0'155'15,"0"-6"-5"-15,0 6-7 0,1-4-11 0,-1 4-7 0,0 0 1 16,-1-7-6-16,1 7-4 0,0 0-3 0,1-2-3 15,-1 2-1-15,3-3-5 0,-3 3-4 0,1-4-4 16,-1 4-1-16,0 0-5 0,3-3-3 0,-3 3-6 16,0 0-7-16,0-5 2 0,0 5-6 0,-3-4-3 15,3 4-1-15,0-5 3 0,0 5 0 0,0 0-5 16,0-5-4-16,0 5-5 0,-1-5-5 0,1 5-4 16,-5-4-4-16,5 4-1 0,-3-3 0 0,3 3 0 15,0 0-6-15,-4-3-3 0,4 3-3 0,0 0-1 0,0 0-6 16,-1-4 0-16,1 4-2 0,0 0-4 0,0 0 4 15,0 0-5-15,0 0-4 0,0 0 2 0,0 0-1 16,0 0-6-16,0 0-3 0,0 0 2 0,0 0 1 16,0 0-3-16,-2-3 1 0,2 3-5 0,0 0 0 15,0 0-1-15,0 0 1 0,0 0-3 0,0 0 0 16,-2 10 3-16,2-5-2 0,-4 2-2 0,3-2 3 16,-1 3 0-16,-1 1 2 0,1 3 1 0,-1 0 0 15,3 0-1-15,-4 2 2 0,0 3 1 0,2-1 2 16,0 0-3-16,2 1 3 0,-1 0 0 0,-3-1 3 15,4 0-1-15,0-3 1 0,0 0 2 0,-2-1-4 0,0-1-2 16,1 0-1-16,2 1 1 0,-2-5 0 0,1 1 1 16,1-1 1-16,-1-1-2 0,2-1 0 0,0-2 0 15,-2 2-5-15,2 0-6 0,-2-5-6 0,2 5-9 16,-2-3-6-16,0-2-7 0,0 0-20 0,0 0-38 16,0 0-19-16,0 0-32 0,3-10-29 0,-1 1-48 15,0 3-189-15,1-6-444 0,1 2 196 0</inkml:trace>
  <inkml:trace contextRef="#ctx0" brushRef="#br0" timeOffset="3503.99">22268 6302 24 0,'0'0'146'0,"0"0"-10"0,0 0-15 16,0 0-9-16,-3-4-15 0,3 4-3 0,0 0-13 0,0 0-6 16,0 0-4-16,0 0-1 0,0 0-4 0,0 0 1 15,0 0 1-15,0 0-1 0,0 0-2 0,-4-3-3 16,4 3-1-16,0 0-2 0,0 0 5 0,0 0-10 15,0 0 2-15,0 0-1 0,0 0-8 0,0 0 3 16,0 0 0-16,0-4-3 0,0 4-2 0,0 0-7 16,0 0 0-16,4-4-5 0,-4 4-1 0,3-4-5 15,-3 4-2-15,0 0-3 0,5-3-1 0,-1 1-2 16,-4 2-2-16,7 0-2 0,-4-1-6 0,-3 1 2 0,13-2 1 16,-8 0-4-16,-1 0 0 0,4 2 0 15,-3-2-1-15,-5 2-3 0,10 0 0 0,-10 0-1 0,10 0 1 16,-6 4 0-16,3-2-1 0,-5 0-1 0,3-1-2 15,0 3 0-15,-2-1 0 0,1 2 2 0,0-3-3 16,-1 3 3-16,0-2-5 0,0 4 8 0,2-4-6 16,-3 2-3-16,1 0 0 0,-2-1 2 0,2 0-6 15,-2 1 2-15,0-2-2 0,-1-3 3 0,1 6-1 16,1 0-1-16,-2-6 5 0,-3 5-3 0,4-3 0 16,-2 2 7-16,0 0-4 0,1-4-3 0,-4 8 4 0,0-4 3 15,2 0-3-15,-6 1 0 0,5-2 1 0,0 2-1 16,-4-2 0-16,3 1 3 0,-1 0-8 0,-2 3 5 15,0-4 5-15,2 0-13 0,0 2 9 0,0-1 2 16,0-1-7-16,2 0 8 0,-1-1 0 0,4-2 3 16,-2 2-3-16,-1 1-1 0,3-3 6 0,-4 3 1 15,4-3-1-15,0 0-1 0,0 0-2 0,0 0-1 16,0 0 1-16,0 0 1 0,0 0-3 0,0 0 3 16,13 2 0-16,-13-2-4 0,10 2 4 0,-3-2-6 15,-1 2 2-15,2-1 1 0,1 1 1 0,0 2-5 16,1-1 2-16,0 0-6 0,0 1 5 0,-1-1-1 0,-1 1 3 15,1-1-3-15,-1 1-1 0,-3-1-1 0,1 2-3 16,2-3 3-16,-3 1 3 0,-1 0-10 0,0-1 7 16,0 2-1-16,-3-1 2 0,1 1 4 0,0 0-2 15,-2 0-8-15,0 1 11 0,0-1 2 0,-3 1-3 16,-1 0 4-16,2 0 2 0,-4 0 5 0,1 1 1 16,0 0 11-16,-2 1 6 0,-1-3 0 0,-1 1 7 15,1 1 3-15,-2-2 4 0,1-1 3 0,0 1 1 0,-2-1 3 16,-1 0 1-16,7-1 4 0,-4-1-2 0,3 0-6 15,-2 0-7-15,4-1-3 0,4 0-7 16,-11 0-3-16,4 0-15 0,7 0-26 0,-9-1-36 0,9 1-48 16,-6 0-53-16,6 0-68 0,-9-4-221 0,7 4-473 15,2 0 211-15</inkml:trace>
  <inkml:trace contextRef="#ctx0" brushRef="#br0" timeOffset="5464.99">15967 10926 65 0,'0'0'145'16,"4"3"-9"-16,-4-3-11 0,0 0-10 0,0 0-6 0,0 0-12 15,3 2-7-15,-3-2-9 0,0 0-2 0,0 0-2 16,0 0-8-16,0 0 2 0,0 0-1 0,0 0 6 16,0 0 2-16,0 0-2 0,0 0 2 0,0 0-3 15,0 0-3-15,0 0-7 0,0 0 1 0,0 0 3 16,0 0-3-16,0 0-5 0,0 0-7 0,0 0-4 16,-16-5-2-16,16 5-5 0,0 0-5 0,0 0 0 15,-14 0-5-15,12 3-5 0,2-3-5 0,-7 4-1 0,7-4 1 16,-7 2-3-16,3 2-2 0,-1-3 0 0,-2 2 0 15,4 1-3-15,-3 0 2 0,1 0 1 0,0 1 6 16,0-1 4-16,-1 1 2 0,1 0 0 0,-2 2 7 16,1-2-7-16,-3 3-3 0,1-1 1 0,3 2-4 15,1-2-2-15,0 1 2 0,2-3-3 0,-3 0 0 16,2 4-1-16,3-3-6 0,-1 1 3 0,-2-3-3 16,2 2-2-16,2-1-4 0,-1-1 5 0,3 1-2 15,-2 0-3-15,-1-1-1 0,4 2 0 0,1-4 4 16,-1 2-4-16,-3-1-4 0,6 2 1 0,-1-2 0 0,0-1 1 15,2 1 1-15,1 1-3 0,0 0 1 0,1 0-1 16,2-2 1-16,-2 1-4 0,3-2-2 0,-2 3 0 16,0-1-4-16,2-1-3 0,-4 0 3 0,4 2-5 15,-3-2 1-15,3 0-2 0,-3 1 4 0,-1 1 1 16,-1-2 0-16,1-1-2 0,-3 2 5 0,-2-2-1 16,0 1 3-16,-4-2-1 0,8 1 2 0,-8-1-1 15,0 0 5-15,0 0-5 0,0 0-2 0,0 0-11 0,0 0-12 16,0 0-29-16,0 0-29 0,0 0-41 0,0 0-55 15,0 0-248-15,-12-14-463 0,11 9 206 0</inkml:trace>
  <inkml:trace contextRef="#ctx0" brushRef="#br0" timeOffset="6946">22263 10845 216 0,'0'0'233'0,"0"0"-21"0,2 3-14 0,-2-3-21 0,0 0-15 16,0 0-24-16,0 0-7 0,0 0-14 0,0 0-12 16,0 0-9-16,0 0-35 0,0 0-7 0,0 0-9 15,0 0-3-15,0 0-4 0,0 0-2 0,-2 5 0 16,2-5-2-16,0 0 0 0,0 0 2 0,0 5 6 16,0-5 16-16,-2 6 3 0,0-2-5 0,1 2-5 15,0-2-5-15,0-2-2 0,-1 3-3 0,2 3 1 16,-2-2-5-16,0 3 1 0,1 0-5 0,0 0 5 0,-2 0 1 15,2 3-6-15,-2-2-3 0,3 2-3 16,0 0 0-16,-6 0-3 0,6 1-1 0,0-1-4 0,-1 0 0 16,1 1-3-16,-1 0-1 0,1-2 0 0,-2-2-3 15,4 1-2-15,0 0-2 0,-3-1 2 0,0-2-3 16,2 0 1-16,-1-1-8 0,1-1-7 0,1-1-3 16,-2-2-11-16,0-2-5 0,2 6-18 0,-2-6-18 15,2 2-19-15,-2-2-45 0,0 0-45 0,0 0-65 0,4-10-155 16,-1 3-425-16,-2 2 188 0</inkml:trace>
  <inkml:trace contextRef="#ctx0" brushRef="#br0" timeOffset="7444.01">22115 10911 163 0,'0'0'159'0,"-8"-1"-17"0,8 1-11 16,0 0-15-16,0 0-11 0,0 0-6 0,0 0-12 16,0 0 0-16,0 0-2 0,13-6-4 0,-9 3-5 15,-4 3-9-15,10-2 2 0,-5 2 4 0,4-2 9 16,-4 2-7-16,2 0-2 0,-1 0 0 0,2-1-3 0,1 1-5 15,0 0-11-15,2 0-3 0,-1-2-5 16,2 2-2-16,0 0-7 0,-1 3-6 0,2-3 0 0,1 3-2 16,-3 2-2-16,3-2-4 0,0 1-4 0,-2 1-2 15,-1 1 1-15,-2-1-7 0,0 2 2 0,3 1-4 16,-7-3 2-16,1 2-4 0,-2 1 2 0,2 1 9 16,-4-3 4-16,0 5 3 0,-2-5 4 0,-1 4 6 15,0-1 11-15,-3 2 11 0,-1-3 9 0,1 3-4 16,-1-3 7-16,-2 4-2 0,2-1-4 0,-5-3-3 15,5-1 1-15,-3 1-4 0,-1 1 4 0,0-1-3 0,0-1-3 16,0-1-3-16,-1 1 0 0,1-3-2 0,-2 1 4 16,1-1-12-16,-2-1-7 0,4 1 1 0,-6-4-4 15,3 1-2-15,-1 0-10 0,2-1 1 0,-1 0-5 16,-1 0 0-16,6 0 0 0,-2 0-12 0,8 0-10 16,-8-1-24-16,8 1-26 0,-10 0-34 0,10 0-44 15,0 0-46-15,-1-3-51 0,1 3-49 0,0 0-195 16,0 0-513-16,5-8 227 0</inkml:trace>
  <inkml:trace contextRef="#ctx0" brushRef="#br0" timeOffset="9701.99">15123 18061 3 0,'0'0'31'0,"0"0"-6"15,0 0-3-15,0 0-7 0,-3 5-4 0,3-5-14 16,0 8-15-16,0-8-19 0,1 6 9 0</inkml:trace>
  <inkml:trace contextRef="#ctx0" brushRef="#br0" timeOffset="10575">15147 18299 56 0,'0'0'59'15,"0"0"-6"-15,0 0 1 0,0 0-2 0,0 0-11 16,0 0 11-16,0 0-3 0,0 0 0 0,0 0-4 0,0 0-9 16,0 0 7-16,0 0-2 0,0 0 5 0,0 0 1 15,0 0-12-15,0 0-1 0,0 0 8 16,0 0-5-16,0 0-3 0,0 0-2 0,0 0-10 16,0 0 0-16,20 38 3 0,-20-38-1 0,0 0 5 15,12 8 1-15,-12-8-18 0,0 0 13 0,15 11-17 0,-15-11 3 16,0 0-1-16,18 7-6 0,-18-7 2 0,0 0 5 15,27 6-5-15,-27-6 5 0,25 3 1 16,-25-3-17-16,34 1 12 0,-34-1-3 0,38-1 2 16,-38 1 3-16,51-3-3 0,-19 3 5 0,1 0-7 15,1-3-4-15,3 3 7 0,15 0 2 0,-1 0-2 16,-10 0 9-16,13 0-8 0,4 4 3 0,1 1 5 0,1-2-9 16,0-2 7-16,-1 1-5 0,4 4 0 15,-2 1-4-15,4-3-1 0,-2-1-1 0,3 3 0 16,-2-3 4-16,-1 0-2 0,-3 6 4 0,3-7-9 15,-6 1 8-15,-1 4-3 0,-1-4 1 0,1 4 1 0,-1-2 8 16,-2 2-6-16,2-4 2 0,-2 3 1 0,0-1-8 16,-1 1-2-16,2-2 4 0,1-2-5 0,-4 1-2 15,0 2 2-15,-14-1-4 0,4-3-6 16,9 1-3-16,-11 0 1 0,-2 1-3 0,-1-3 7 16,-1 2-3-16,-1-4 4 0,2 2 2 0,-2-3-5 0,-2-1 6 15,-2 0 1-15,-1 3 0 0,-2-2 5 0,1-1 3 16,-7 1 0-16,-21 3 8 0,40-7-4 0,-14 3 4 15,-26 4-5-15,42-6 6 0,-14 3-2 16,2 3-5-16,-1-2 2 0,0 2 1 0,-29 0-4 16,56 1 1-16,-27-1-2 0,-29 0 0 0,43 2-2 0,-43-2 1 15,37-1 2-15,-37 1-6 0,30 1 3 0,-30-1 1 16,0 0-1-16,25 3-2 0,-25-3 3 16,0 0-4-16,0 0-2 0,0 0-13 0,0 0-16 0,0 0-23 15,0 0-22-15,0 0-23 0,0 0-20 16,0 0-80-16,0 0-214 0,0 0 95 0</inkml:trace>
  <inkml:trace contextRef="#ctx0" brushRef="#br0" timeOffset="11370.99">15828 18348 38 0,'0'0'119'0,"0"0"-4"15,0 0-12-15,0 0-12 0,-36-7-2 0,36 7-2 16,0 0-18-16,0 0 5 0,0 0-6 0,0 0-7 16,0 0 6-16,0 0-9 0,0 0-1 0,0 0-11 15,0 0-3-15,0 0 4 0,0 0-13 0,0 0-3 16,0 0 1-16,78 11-2 0,-78-11-1 0,32 2-9 16,-32-2-1-16,37 3-3 0,-15 1 4 0,-22-4-2 15,49 2-3-15,-20 0-2 0,2-2-4 0,2 0-1 16,4 0 3-16,0 1-5 0,15-1-1 0,-2 3-4 15,5-3 7-15,-1 1 1 0,1 1-2 0,2-1 1 16,1 2-4-16,-1-1-2 0,-2 0 0 0,0-2-1 16,4 3 4-16,-2-5-7 0,-2 2 5 0,-1-1-4 15,0-1-11-15,-1 2-3 0,-2-3 3 0,-11-2-16 16,12 4 1-16,-15-2 3 0,16 3 12 0,-15-1-9 16,2-1-1-16,-3 0 10 0,2-2-13 0,13 1 8 15,-16 3-1-15,3-2 1 0,13 4 4 0,-16-2-4 16,2 2 3-16,0-1 8 0,-4 1-5 0,7 1 3 15,-7-2 2-15,1-1-2 0,-3 3 7 0,-1 0-10 16,-1 0 5-16,1-3 2 0,-2 3 8 0,1-2 1 16,-30-1 0-16,48 5 4 0,-29-5 4 0,-19 0 1 15,41 4 3-15,-41-4 8 0,37 0-6 0,-20 5-5 16,-17-5-8-16,32 1 7 0,-32-1 1 0,31 3 2 16,-31-3-7-16,0 0-2 0,34 0 3 0,-34 0-1 15,0 0 1-15,0 0-3 0,22 3 13 0,-22-3-5 16,0 0 1-16,0 0-4 0,0 0-1 0,0 0 7 15,0 0-6-15,0 0-3 0,0 0-5 0,0 0-11 16,0 0-17-16,0 0-24 0,0 0-28 0,0 0-32 16,0 0-110-16,-74-16-237 0,44 11 105 0</inkml:trace>
  <inkml:trace contextRef="#ctx0" brushRef="#br0" timeOffset="11964">16486 18313 27 0,'0'0'68'0,"0"0"3"0,0 0 1 0,0 0 3 15,0 0-2-15,0 0 2 0,0 0 8 0,0 0 4 16,0 0-3-16,0 0 1 0,0 0-6 0,0 0-2 16,0 0-5-16,0 0-1 0,0 0-10 0,47 10 0 15,-47-10-9-15,0 0-5 0,46 1-2 0,-24-1-13 16,-22 0 10-16,58 1-6 0,-28 1 1 0,2-1 0 16,3-1 3-16,-1 2-9 0,3-1 4 0,4 0-4 15,0 0 1-15,13 1-2 0,-2 3 3 0,3-5-1 16,-1 0-5-16,2 4-3 0,-1-3-4 0,2 2-1 15,-4-2 0-15,2 4-6 0,-4 3 3 0,1-7-6 16,-15 2 1-16,16 0 2 0,-16-2-8 0,1 2 8 16,-1 0-5-16,5 0-6 0,-5-2 5 0,2 0-2 15,-2 1 2-15,1-4-2 0,-1 2-1 0,-4 2 4 16,2 0-4-16,-2-1 0 0,-1 0-3 0,-1 2-1 16,3-3 1-16,-2 1 0 0,0 0 2 0,-4 0 0 15,7-2-1-15,-7 2 0 0,0-3 0 0,-28 2-3 16,42 0 2-16,-42 0-1 0,38-1 0 0,-38 1-1 15,30 1 2-15,-30-1-4 0,0 0 1 0,28-1 4 16,-28 1-2-16,0 0 4 0,0 0 12 0,0 0 1 16,0 0 2-16,0 0-2 0,0 0-2 0,29 1-2 15,-29-1-6-15,0 0 4 0,0 0-5 0,0 0-2 16,0 0 3-16,0 0-5 0,0 0-5 0,0 0 5 16,0 0-6-16,0 0-2 0,0 0-4 0,0 0 0 15,0 0 0-15,0 0-9 0,17 7-4 0,-17-7-6 16,0 0-8-16,0 0-25 0,0 0-34 0,0 0-39 15,0 0-160-15,0 0-318 0,0 0 141 0</inkml:trace>
  <inkml:trace contextRef="#ctx0" brushRef="#br0" timeOffset="12620">17129 18481 5 0,'0'0'115'16,"0"0"-5"-16,0 0 5 0,0 0-1 0,0 0-9 15,0 0-6-15,0 0-5 0,0 0-11 0,0 0-10 16,0 0-7-16,0 0-1 0,0 0-10 0,0 0-6 15,0 0-6-15,43-18-4 0,-43 18 1 0,27-3-2 16,-27 3-7-16,40 4-2 0,-40-4-2 0,51 1-3 16,-22 0-3-16,2 2-4 0,-3-2 7 0,5 2-5 15,-1 0 4-15,-3-3-5 0,3 0 12 0,0 0-14 16,0 1 2-16,3-1 2 0,-2-1-12 0,3-5 17 16,-3 5 0-16,-1 0-2 0,0-1-1 0,-4 1-2 15,3 0-6-15,-2 2 5 0,-2-5-1 0,-27 4-3 16,43 4-7-16,-21-1 8 0,-22-3-2 0,41 2-8 15,-24 1 2-15,-17-3 1 0,36 4 0 0,-36-4 0 16,28 0-3-16,-28 0 1 0,21 4-7 0,-21-4 5 16,0 0 0-16,22 6-1 0,-22-6 1 0,0 0-3 15,0 0-1-15,0 0 2 0,0 0 3 0,0 0 2 16,0 0 2-16,0 0-1 0,0 0 3 0,0 0-9 16,0 0 5-16,0 0-2 0,0 0-3 0,0 0-1 15,0 0-5-15,0 0-5 0,0 0-5 0,0 0 0 16,0 0-11-16,0 0-4 0,0 0-10 0,0 0-8 15,0 0-6-15,0 0 1 0,0 0-20 0,0 0 3 16,0 0-15-16,0 0-5 0,0 0-8 0,0 0-13 16,0 0-93-16,0 0-217 0,0 0 96 0</inkml:trace>
  <inkml:trace contextRef="#ctx0" brushRef="#br0" timeOffset="25575.99">23871 5983 135 0,'7'-5'122'16,"-7"5"-1"-16,3-1-2 0,-3 1-12 0,0 0-4 0,0 0 0 15,0 0-7-15,1-4-9 0,-1 4-9 0,0 0-2 16,0 0 8-16,0 0-7 0,0 0-4 0,0 0 0 16,0 0-6-16,0-5 4 0,0 5-2 0,0 0-1 15,0 0 0-15,0 0-5 0,0 0-3 0,0 0 0 16,-1-7-5-16,1 7-5 0,0 0-7 0,0 0 0 16,0-3-4-16,0 3-6 0,0 0 1 0,-3-5-3 0,3 5-2 15,0 0-2-15,-1-4-4 0,1 4 3 0,0 0-2 16,0 0-3-16,-1-3 0 0,1 3 0 0,0 0-4 15,0 0 3-15,-5-3-4 0,5 3 0 0,0 0-1 16,0 0-6-16,0 0 2 0,0 0-2 0,0 0-1 16,0 0-1-16,0 0-3 0,0 0 4 0,0 0-6 15,0 0 0-15,0 0 0 0,0 0 1 0,0 0-3 16,0 0-1-16,0 0 0 0,0 0 0 0,0 0 4 16,0 0-5-16,0 0-2 0,0 0 7 0,0 0-6 0,0 0 6 15,0 13-1-15,0-13 1 0,-3 3 1 16,3-3 3-16,0 0 0 0,0 7 2 0,-1-3 0 0,1 1 4 15,-3-2-2-15,3 4-3 0,-2-1 1 0,3 1-2 16,-5 2 1-16,3 3-3 0,-2-2 1 0,3 7 2 16,-1-3 0-16,1 5 1 0,-3-2 5 0,2 0 0 15,0 0 1-15,1 0 2 0,1-2 1 0,-1 4 3 16,0-2-4-16,0 0-1 0,1-1 1 0,2-1 1 16,-2 3-10-16,2-2 5 0,-2-4 1 0,3 3-2 15,-3 2-3-15,2-5 1 0,-2-2-1 0,-1 1-1 16,3-1 0-16,-1 2-1 0,1 0 0 0,-1-2-2 0,-2 3-1 15,4-2 2-15,-1-1-3 0,-1 2 0 16,2-2 2-16,-1 0 0 0,-1 0-1 0,2-1 1 0,2-1-2 16,2 1 3-16,-3-3-4 0,2 0 5 0,2-1-2 15,3 0 0-15,0-1-5 0,2-1 2 0,3-1-7 16,-4 0 0-16,4-1-11 0,-3-2-10 0,-4-1-9 16,2 2-8-16,-1-2-10 0,2-1-13 0,-3-1-15 15,-1-1-16-15,-1 0-21 0,0-3-34 0,-2 1-9 16,-1-2-36-16,-4 0-148 0,1-2-373 0,-1-3 165 15</inkml:trace>
  <inkml:trace contextRef="#ctx0" brushRef="#br0" timeOffset="25838.99">23699 6079 65 0,'3'-7'160'0,"2"5"-16"0,2-1-12 15,4-2-15-15,-1 2-10 0,3 1-7 0,6-2-13 16,0-1-3-16,-1 2-11 0,1-1-8 0,-2 1-4 0,-3 3-6 16,-1-4-7-16,-2 2-3 0,2-1-9 0,0 3-5 15,-2 0-5-15,-2-1-20 0,-1-1-2 16,-2 0-26-16,1 2-17 0,-2 0-21 0,-5 0-25 0,10 0-122 15,-10 0-224-15,0 0 99 0</inkml:trace>
  <inkml:trace contextRef="#ctx0" brushRef="#br0" timeOffset="26091.99">23819 6216 70 0,'3'1'190'16,"2"3"-1"-16,-1-1-7 0,3 0-11 0,4-3-6 0,-1 2-10 15,-1 0-13-15,5-1-17 0,4 1-15 0,1-2-7 16,0 0-16-16,-2 0-3 0,2-2-8 0,-1 1-9 16,1-1-7-16,-1 0-18 0,-8 2-13 0,3 0-19 15,-3 0-15-15,3 0-20 0,-8-2-13 0,4 1-26 16,-4-1-9-16,2 1-22 0,-7 1-16 0,6-1-30 15,-6 1-111-15,7 0-271 0,-7 0 121 0</inkml:trace>
  <inkml:trace contextRef="#ctx0" brushRef="#br0" timeOffset="26373.99">24248 6290 195 0,'-2'5'188'0,"0"3"-9"16,2 1-16-16,-3 0-4 0,3 4 0 0,-3 1-14 16,1-3-14-16,0 5-12 0,0-3-4 0,1 3-13 0,1-6-11 15,0 3-12-15,0-5-2 0,1 2-10 16,-1 1-3-16,0-5-11 0,0 1 0 0,2-2-4 0,-2 2-7 15,0-4 0-15,0 1-8 0,0-4-16 0,-3 3-13 16,3-3-32-16,0 0-45 0,0 0-57 0,0 0-78 16,0-13-109-16,1 6-342 0,-1 0 152 0</inkml:trace>
  <inkml:trace contextRef="#ctx0" brushRef="#br0" timeOffset="26567.99">24214 6096 160 0,'0'-9'220'0,"0"9"-13"0,0-6-17 0,0 6-19 0,4-4-17 16,-4 4-15-16,1-2-15 0,3-2-12 0,-4 4-13 16,4-1-11-16,0-2-29 0,-4 3-17 0,10 0-33 15,-10 0-31-15,10 0-41 0,-2 0-38 0,-3 3-164 16,5-2-287-16,-2 3 127 0</inkml:trace>
  <inkml:trace contextRef="#ctx0" brushRef="#br0" timeOffset="26909">24470 6136 210 0,'0'0'206'0,"0"0"-19"0,-10 1-21 15,10-1-13-15,-7 3-13 0,4 0-14 0,-1 2-11 16,1 0-11-16,-3 1-10 0,2 2-6 0,-3-1-8 16,1 3-4-16,2-2-10 0,2 3-3 0,-2-2-9 15,3 0-3-15,-1 1-8 0,4 1-2 0,-2-4-4 16,2 5-2-16,2-2-11 0,1-1 4 0,1 2 0 16,1-2-3-16,3 5-4 0,-5-4 1 0,5 0-5 0,-1 0-2 15,-1-1-13-15,1 1 3 0,-3-3-2 16,-2 2 2-16,4-2-3 0,-7 1-3 0,3-3 5 0,-3 1-5 15,2 0 1-15,-1-3-2 0,-2 3 5 0,0-1 1 16,-5-2-1-16,3 1 1 0,-1-3-2 0,-2 1 2 16,1 1-7-16,-4 0 6 0,6-2 4 0,-6 2-3 15,5-3-2-15,3 0-12 0,-7 3-24 0,7-3-24 16,-8 1-34-16,8-1-53 0,0 0-193 0,-3-4-366 16,3 4 162-16</inkml:trace>
  <inkml:trace contextRef="#ctx0" brushRef="#br0" timeOffset="27222.01">24655 6309 168 0,'4'-6'183'0,"4"-2"-16"0,-5 3-14 0,5-3-16 16,-4 4-14-16,5-5-14 0,-4 6-12 0,0 0-6 0,-1 0-11 15,0-2-6-15,-3 3-8 0,4-2 2 0,-5 1-8 16,0 3-2-16,3-3-6 0,-3 3-7 0,0 0-3 15,-3-6-7-15,3 6-3 0,0 0-2 0,0 0-1 16,-6-1 2-16,6 1 3 0,0 0 3 0,-13 6-8 16,4-4 1-16,2 0 2 0,-4 3-1 0,2 2 1 0,2-4-5 15,0 2-2-15,-3 4-2 0,4-2-1 16,-1 1 12-16,3 0-1 0,-1 1-1 0,1 3-10 0,2-3 4 16,2 1-5-16,2 2 5 0,1-3-4 0,-2 3 1 15,6-1-3-15,0-1 3 0,4-1-9 0,0 0-13 16,4-1-19-16,-2-1-18 0,5-2-21 0,-8-2-44 15,3-3-13-15,6 0-31 0,0-1-202 0,-6-1-375 16,0 0 166-16</inkml:trace>
  <inkml:trace contextRef="#ctx0" brushRef="#br0" timeOffset="27811.99">24894 6281 70 0,'0'0'202'16,"0"0"-12"-16,0 0-19 0,0 0-5 0,0 0-17 16,4-3-8-16,-4 3-14 0,0 0-17 0,0 0-6 15,0 0-7-15,0 0-11 0,0 0-10 0,0 0-3 16,0 0-11-16,0 0 2 0,0 0-7 0,0 0-4 0,0 0-3 15,0 0 2-15,0 0-1 0,0 0-4 16,0 0-1-16,0 0-4 0,0 0 0 0,0 0-4 0,0 0 2 16,0 0-1-16,0 0-4 0,0 0-5 0,0 0 2 15,0 0-4-15,0 0 2 0,0 0-3 0,0 0-6 16,0 0 3-16,0 0-4 0,0 0-7 0,0 0 7 16,0 0-7-16,0 0-3 0,0 0-5 0,0 0 2 15,0 0-1-15,0 0-5 0,0 0 4 0,-6 11-1 16,4-7-1-16,1 1 5 0,-3 1-2 0,0 0-1 15,-2 3 1-15,4 0 3 0,-4 1 0 0,3 1 1 16,-1-2-2-16,-1 3 0 0,1-3-2 0,0-1 0 0,1 0-3 16,1-2-3-16,1 3 5 0,1-5-1 0,1 3 0 15,-1-1-3-15,1-3 4 0,3-1 3 0,0-1 2 16,2 1-4-16,1-2-1 0,4-2-4 0,3 0 1 16,-5-1-5-16,6-3-3 0,-3 0 0 0,4-2-1 15,-3 1-2-15,-2 1 0 0,1-1 1 0,0 1 2 16,-1 0 2-16,-2 1-8 0,-4 1 7 0,2 3-2 15,-1-3-1-15,0 2-1 0,-6 2 0 0,7-1 1 16,-7 1 0-16,8 3 2 0,-5 0 2 0,1-1-4 16,-2 1 3-16,2 1 0 0,0 1-1 0,-1-2 5 15,-1 2-4-15,2 0 1 0,2-2 2 0,-3 2-2 0,6-1 4 16,-4 0-8-16,3-1-7 0,1 0-9 0,1-1-21 16,0 0-13-16,2-2-23 0,-1 0-24 0,2-2-18 15,0 0-29-15,-4-1-204 0,1-2-383 16,2-1 169-16</inkml:trace>
  <inkml:trace contextRef="#ctx0" brushRef="#br0" timeOffset="28322.01">25299 6007 70 0,'0'0'124'0,"-1"-4"-14"16,1 4-5-16,0 0-8 0,-1-6-4 0,1 6-8 15,0 0-9-15,0-4 2 0,0 4-7 0,0 0-10 16,0 0 8-16,0 0-3 0,0 0 0 0,0 0 1 0,0 0 3 16,0 0-2-16,0 0 2 0,0 0 4 0,0 0 4 15,0 0-4-15,0 0 1 0,0 0-4 0,0 0-3 16,0 0-6-16,0 0-4 0,0 0-6 0,0 0 1 16,0 0-5-16,0 0-9 0,0 0-5 0,0 0-4 15,0 0 1-15,0 0-1 0,-3 14 4 0,3-9-1 16,2 3-5-16,-2 1 3 0,1 7 3 0,0 1 1 15,0 0 12-15,-2 1-3 0,2 1-5 0,-1 1 0 16,0 1 0-16,0-4-3 0,0 4 1 0,0-1-1 16,0-4-2-16,0 2-1 0,0-1-7 0,0 0 4 15,0 0-3-15,2-3-2 0,1 1-2 0,-3-3-2 0,0 0-1 16,2-2-1-16,0 1-2 0,-1-1-2 0,1 1-15 16,-2-5-9-16,0 1-19 0,0-1-26 15,0-4-30-15,2 4-23 0,-2-1-25 0,0-5-45 0,0 0-246 16,0 0-458-16,0 0 204 0</inkml:trace>
  <inkml:trace contextRef="#ctx0" brushRef="#br0" timeOffset="28665.99">25472 6015 30 0,'0'0'-5'16,"-4"-3"-6"-16,4 3 2 0</inkml:trace>
  <inkml:trace contextRef="#ctx0" brushRef="#br0" timeOffset="29591.01">25276 6379 150 0,'0'0'204'0,"0"0"-9"16,14-7-7-16,-8 5-6 0,-1-1-5 0,2-1-11 15,-2-1-12-15,4 0-13 0,3-2-8 0,-5 2-12 16,5-4-15-16,-2 3-10 0,-1-1-15 0,1-1-5 16,2 4-6-16,-2-3-6 0,0 4-8 0,-3-1-5 0,3 2-6 15,-2 1-7-15,-1 0-6 0,-2-1-2 0,-5 2-6 16,13 3-1-16,-8 0-2 0,-1-1-4 0,-1 2-2 15,2 1-1-15,-3-2-3 0,5 2 2 0,-5 2-3 16,3-2-2-16,-3-1 2 0,-1 2-4 0,0-2 1 16,0 2 1-16,1-1-3 0,0-1 0 0,0 0-2 15,0-1 0-15,-2 2-2 0,3-3-5 0,-3-2-4 16,2 4-3-16,-2-4-5 0,5 3-7 0,-5-3-5 16,7 1-2-16,-7-1-11 0,6 1-7 0,-6-1-13 15,9-2-8-15,-3 0 4 0,2 1-7 0,-1 1-2 16,0-1-7-16,3-2-2 0,-1 1-1 0,-1-1 14 0,1 0 1 15,-3-1 11-15,2 2 5 0,1-2 8 16,-4 0 8-16,5 0-1 0,-6-1 23 0,3 1 3 0,-4-1-5 16,1 2 17-16,-1-1 11 0,0 0 9 0,-1 2 5 15,0-1 1-15,-2 3 4 0,3-4-4 0,-3 4 0 16,2-3-9-16,-2 3 2 0,0 0-4 0,0 0-5 16,0 0 3-16,0 0-4 0,0 0 1 0,0 0 1 15,0 0-2-15,0 0-1 0,0 0-3 0,0 0-2 0,0 0 9 16,0 11 1-16,0-11-1 0,0 0-4 0,0 0 4 15,-1 5-1-15,1-5-3 0,0 0 9 16,0 0 1-16,0 0-4 0,0 0 4 0,0 0 2 0,0 0 1 16,0 0-2-16,0 0-1 0,0 0 4 0,0 0 2 15,0 0 5-15,0 0-2 0,0 0 5 0,0 0-2 16,0 0-4-16,0 0-1 0,0 0 5 0,0 0 2 16,0 0-6-16,0 0 2 0,0 0-2 0,5-11-4 15,-5 11 0-15,0 0 1 0,0 0-1 0,0 0-6 16,0 0 2-16,0 0-3 0,0 0-2 0,0 0-2 15,0 0 1-15,0 0-2 0,0 0-2 0,0 0-2 16,3-5-8-16,-3 5 8 0,0 0 2 0,0 0-2 16,0 0-6-16,0 0 1 0,0 0 3 0,0 0-6 0,0 0 2 15,0 0-5-15,0 0 4 0,0 0 0 0,0 0 0 16,-5 12-2-16,3-8 0 0,1 0 1 0,0 1-8 16,0 0 10-16,-2 2 0 0,2-2 1 0,1 2 2 15,-2 0-1-15,4 0 4 0,-1 3-5 0,0-3 3 16,2-2 2-16,1 1 0 0,-2 0-8 0,2-2 8 0,1 2-1 15,2-3-1-15,-2-1 3 0,0 0-4 16,3-2 3-16,-1 2-2 0,1-4-4 0,-8 2 5 16,11-4-7-16,-3 3-3 0,-3-1-6 0,1-4 10 0,0 1-1 15,0 0 0-15,-2-2-2 0,-3 1-2 0,3-2-4 16,-4-1 3-16,0-2-9 0,0 2 7 0,-2 0-1 16,0-3-2-16,-2 3-1 0,-1 1-5 0,1-2 3 15,-4 3-1-15,1-2-1 0,1 3-9 16,-1-3-7-16,-3 6-18 0,4 1-17 0,-3-1-24 0,2 0-30 15,1 2-41-15,-2 1-162 0,8 0-352 0,-7-1 156 16</inkml:trace>
  <inkml:trace contextRef="#ctx0" brushRef="#br0" timeOffset="30436">25906 6320 139 0,'-4'4'184'0,"1"0"-9"0,0 1-13 0,2 0-14 15,-2-1-10-15,3 3-15 0,0-2-9 0,0 1-9 16,1 0-11-16,3-1-11 0,-1-1-8 0,1 0-2 0,2 1-4 16,0-2-8-16,0 1-2 0,-1-3-5 0,1 1-5 15,-6-2 0-15,13-3-3 0,-5 1-6 0,-3 0 1 16,1-1 2-16,2 1-4 0,-2-1-1 0,-1 0-4 15,0 1-4-15,-1-2 11 0,0 1-2 16,-3 1 5-16,-1 2-5 0,7-5-12 0,-7 5 1 0,6-1-8 16,-6 1-1-16,0 0-2 0,6 0-2 0,-6 0-4 15,0 0 0-15,8 7 1 0,-2-6 1 0,-2 3-10 16,1-1 6-16,-1-1 3 0,4 1-3 0,-3 0 0 16,3-1 1-16,-2 0-2 0,2 0 1 0,0-1 0 15,-1 1-1-15,3-2 0 0,-3-2-2 0,4 0 2 0,-4 1 0 16,0-3-4-16,2 1-5 0,1-4-5 0,-5 5 1 15,3-6-1-15,-1 1 0 0,1 2 0 0,-2 0-2 16,1-2 3-16,-3 2-1 0,5-1 3 0,-3 3 0 16,-2-1-1-16,-2 0 5 0,1 2-5 0,1-2 3 15,-4 4-1-15,5-6-2 0,-2 6 1 0,-3 0 2 16,4-4-2-16,-4 4 1 0,0 0-7 0,0 0 8 16,7-1 0-16,0 0 0 0,-7 1-1 0,0 0-6 0,0 0 7 15,6-1 0-15,-6 1 3 0,0 0 0 16,9 1-1-16,-9-1 9 0,8-1 0 0,-2-1 0 0,-6 2-1 15,7-2 3-15,-4 1 2 0,-3 1 4 16,6-3 0-16,-6 3-1 0,3-4 2 0,2 2-4 0,-5 2 2 16,0 0-2-16,3-2-4 0,-3 2-1 0,0 0-1 15,5-1-4-15,-5 1-2 0,0 0-3 0,0 0-1 16,0 0-1-16,0 0 2 0,0 9 1 0,0-9-2 16,-1 6-1-16,1-3 0 0,0 2 2 0,0-5 1 15,0 8-1-15,-1-2-1 0,1-2 0 0,1 1 4 16,0 0-3-16,-1 0 2 0,3 0-3 0,-1-2 2 0,2 1-6 15,0 1 8-15,0-3-2 0,1 1-3 16,1 1-6-16,-1 0-5 0,1-3-8 0,-1 3-8 0,2-1-5 16,-2 0-1-16,2-1 1 0,-1 1 3 0,-1-1 3 15,2 2 5-15,0-3 3 0,-5 1 3 0,-2-2 4 16,7 3 6-16,-3-2 13 0,-4-1 11 0,0 0 6 16,10-3-4-16,-10 3 1 0,8-4 3 0,-5 2 11 15,0-2-4-15,1-1 7 0,0-1 1 0,1 2 2 16,0-1 4-16,0-3 3 0,-1 0-6 0,4 0-3 15,0-2-1-15,-1 2 4 0,1-2 1 0,1-5-5 16,2 2-1-16,-2-1-6 0,2-1-3 0,1-1-1 0,1 0-6 16,0 0-3-16,2 2 3 0,5-6-3 0,-5 8-4 15,1-2-7-15,-2-1-3 0,4 3-6 0,-4 3-8 16,-2-1-6-16,-2 4-13 0,0 0-10 0,0 0-28 16,-2 2-21-16,-2-1-28 0,0 4-33 0,-2 0-27 15,2-2-42-15,-6 3-188 0,0 0-438 0,0 0 193 16</inkml:trace>
  <inkml:trace contextRef="#ctx0" brushRef="#br0" timeOffset="49003.99">24466 6734 21 0,'0'0'122'0,"0"0"-9"0,0 0-11 16,0 0-13-16,0 0-7 0,0 0-3 0,0 0-11 0,0 0-11 15,0 0 0-15,0 0-6 0,0 0-4 0,0 0-4 16,0 0-5-16,0 0-6 0,0 0-2 0,0 0-11 16,0 0 3-16,0 0-6 0,0 0-1 0,4-3-1 15,-4 3 0-15,0 0-2 0,0 0 9 0,0 0-7 16,9 1 1-16,-9-1 8 0,10-1 0 0,-5 1 4 15,4-1 1-15,4-1 1 0,0 2 8 0,0-3 5 16,7 1 3-16,2 1-3 0,1-1-8 0,-3-1 3 16,10 1 0-16,0-3-4 0,-2 4-2 0,2-3 3 15,-2 2 19-15,-8-2-7 0,8 1-5 0,-7 1-4 0,1 1-2 16,0-1-5-16,0-1-2 0,-4 1-2 0,4 0-6 16,-5 2 1-16,-5-2-10 0,4 2 9 0,-5 0-4 15,-1-3-5-15,1 3 3 0,-4 0-4 0,0 0-6 16,-7 0-11-16,10 0 3 0,-10 0 0 0,6 0-7 15,-6 0-1-15,0 0-7 0,0 0-9 0,10 0-1 16,-10 0-15-16,0 0 1 0,0 0-4 0,0 0-9 16,2 5-22-16,-2-5-16 0,0 0-46 0,-12 8-111 15,6-6-271-15,-1-1 120 0</inkml:trace>
  <inkml:trace contextRef="#ctx0" brushRef="#br0" timeOffset="49414.99">24754 6854 123 0,'0'0'140'0,"0"0"-5"0,0 0-9 15,0 0-7-15,0 0-11 0,0 0-1 0,0 0-10 16,-3 4 1-16,3-4-7 0,0 0-4 0,0 0-9 15,0 0 4-15,0 0-5 0,0 0-5 0,0 0 1 16,0 0-2-16,0 0-3 0,0 0 1 0,0 0-4 16,0 0-4-16,0 0-2 0,0 0-7 0,0 0 3 15,0 0-8-15,0 0-3 0,0 0-4 0,0 0-5 16,0 0 0-16,0 0-7 0,0 0-2 0,0 0 0 0,0 0-5 16,0 0 2-16,0 0-1 0,22-5-8 0,-12 4 8 15,4 1 0-15,-1-3 7 0,1 0 4 16,3 1 0-16,2-1-2 0,2 0-2 0,-3-1-2 0,4 2-1 15,-3-1-4-15,2 3-3 0,-2 0-3 16,1-2-1-16,-6 0-1 0,-2 1-5 0,2 1 2 0,-4-3 0 16,-2 3 1-16,1-1-3 0,-3 1 0 0,-6 0-12 15,9 0-9-15,-9 0-14 0,8 0-16 0,-8 0-17 16,0 0-20-16,5-3-31 0,-5 3-41 0,0 0-39 16,0 0-178-16,0 0-396 0,0 0 175 0</inkml:trace>
  <inkml:trace contextRef="#ctx0" brushRef="#br0" timeOffset="72210.99">6028 8064 41 0,'0'0'153'0,"0"3"-6"16,0-3-8-16,0 0-13 0,0 0-12 0,0 0-14 16,0 0-11-16,0 0-2 0,0 0-14 0,0 0-6 15,0 4-4-15,0-4-2 0,0 0-9 0,0 0-4 16,0 0-2-16,0 0-5 0,0 0-5 0,0 0-4 15,0 0 1-15,0 0-1 0,0 0-5 0,0 0-2 16,0 0 0-16,0 0-2 0,0 0-3 0,0 0 0 16,0 0 3-16,0 0-7 0,0 0 0 0,0 0-4 15,0 0 2-15,0 0-2 0,-5 4 0 0,5-4-6 16,0 0 2-16,0 0-4 0,0 0 1 0,0 0 2 16,0 0-4-16,0 0 0 0,-1 6 2 0,1-6-2 0,0 0 0 15,0 4-3-15,0-4-1 0,0 5 1 0,0-5-2 16,-3 6 2-16,3-4-2 0,0 3 2 0,0-5 7 15,0 8-7-15,-1-2 2 0,1 1-2 0,0-1-1 16,-2 0 4-16,2 4 0 0,-2 0-4 0,1-1 1 16,1 3 0-16,-3-2 3 0,2 0 6 0,1 4-2 15,-2-1 4-15,0-2 1 0,1 5 6 0,1 0-1 16,-4-1-1-16,2 2 1 0,-2 2-6 0,1-2 6 0,2 4-2 16,-2-3 4-16,1 1-4 0,-1-1 1 15,2-2-3-15,0 1 2 0,-1 2-6 0,1-2 5 16,1 0 1-16,-2-1-5 0,2 2 4 0,-2-3 0 0,1 3-5 15,0-1 3-15,-1 0-3 0,2 3 0 0,0-3 1 16,0 0-1-16,0 2-1 0,-1 2-1 0,0-3-1 16,0 1 0-16,1-1 4 0,0 7-5 0,-4-6 2 15,5 1-2-15,2-3 1 0,-3 0-1 0,1 1-3 16,-1 0 0-16,1-1-1 0,2-1 3 0,-1 0-1 16,2-2 0-16,-1 3 3 0,-2-5-5 0,3 2 5 15,1-1-9-15,-4 3 7 0,4 0 3 0,-1 1-4 16,-3-1 4-16,2 0-2 0,0 0 3 0,-1 3-2 0,2 0-2 15,-4 6 0-15,0-5-2 0,3-1 2 16,-1 0-2-16,2-1 1 0,2 0-1 0,-5 1 3 16,3-2-2-16,0 3-1 0,1-3 2 0,3 0-1 0,-3 2 2 15,3-1-2-15,-2-2-5 0,1 1 4 0,-1 0-3 16,3 0 6-16,-4-1-5 0,1 2 5 0,0-1-5 16,-1 1 2-16,1 0 0 0,-1-1-2 0,-1-1-4 15,1 1 6-15,-2 0-2 0,1-2 2 0,-2 1 2 16,-1 1-5-16,2-2 3 0,-1 1 0 0,1 0 1 15,1-2-3-15,-2 3 2 0,1-1 0 0,-1 1-1 16,0-6 2-16,-1 8-1 0,0-2 0 0,2 1 1 16,-3 0-1-16,1-1-5 0,2 3 6 0,-3-2-1 0,0 4 1 15,-1-4 0-15,-2 1 4 0,3-2-3 16,-1 1 3-16,-1 0-5 0,2-1 1 0,0 0-1 0,0 0 1 16,-1 0 0-16,0 0 0 0,1-3 0 0,0 2-1 15,1 0 1-15,-1-2 0 0,0 2-3 0,1 1 2 16,2 0 1-16,1 1 2 0,-3-1-3 0,3 2 1 15,-3-1 2-15,0 0-3 0,2 2 2 0,-1 4-2 16,1 2-1-16,-2-1 3 0,-1 2-4 0,0 1 1 16,-1-1 1-16,1 1 1 0,-3-1-1 0,3 3-4 15,-1-3 5-15,1-3-6 0,-1-4 7 0,1-1-1 16,-1 1-2-16,2-2 4 0,0-1 5 0,3-2-4 0,-3-1 4 16,3 0-4-16,-4-3 1 0,4 5 0 0,-1-4-1 15,0 0 1-15,1 1-2 0,0-1 0 16,-1 0-5-16,-1 3 6 0,1 1 0 0,-1 1-1 0,2 0 3 15,0 2-3-15,-3-1-2 0,1 1-2 0,0 5 0 16,-1 4 1-16,-2-2 0 0,2 3-2 0,-1-1 3 16,-1-1 0-16,1 0-4 0,-4 0 3 0,3-8 0 15,1 1 0-15,-3-1-2 0,3-2 0 0,-1-1-1 16,1 3 2-16,0-2 0 0,0-1-3 0,1-1 0 16,2-4 6-16,-3 2-1 0,0 1 0 0,3-2 0 15,0 1 2-15,1 0 0 0,1 1 0 0,-4 3-7 0,2 1 8 16,1-1 1-16,-4-2-3 0,5 2 1 0,-4 0-2 15,2 2-2-15,-3 0-1 0,4 0 2 16,-3 0 0-16,-1 0-1 0,4 6 1 0,-3-1 1 0,-1 1-3 16,0-4 4-16,1 3-3 0,-1 3 1 0,0-3 0 15,0-4-2-15,0 0 0 0,0 1 4 0,0-3-2 16,0 0-4-16,3 1 1 0,-2-2 2 0,-1 2-7 16,-4-1 9-16,4 2-1 0,0-2 0 0,-1 4 0 15,2-2-2-15,3 4 2 0,-4 2-2 0,-1-7 1 16,2 6 1-16,-1-3 0 0,0-2 1 0,4 5 0 15,-4-7-1-15,4 6-3 0,-3-4 2 0,2-3 1 16,-2-1-1-16,-1 3 0 0,4-3 4 0,-3 0-3 0,2-3-1 16,-2 0 1-16,-1-4-4 0,4 1 5 15,-4 1-1-15,1-1 0 0,2-3 0 0,-3 0-2 16,0 1 1-16,1-2-2 0,-1 1 1 0,0-2 3 0,0 1 0 16,0-5-4-16,0 4 4 0,1-1-11 0,-1-4-10 15,0 6-7-15,0-6-10 0,0 2-20 0,0-2-15 16,0 0-31-16,0 0-23 0,-2-17-43 0,-1 8-201 15,-3-4-396-15,2-5 175 0</inkml:trace>
  <inkml:trace contextRef="#ctx0" brushRef="#br0" timeOffset="73521.99">5917 8985 6 0,'-1'-10'112'0,"1"0"-11"16,1-2-9-16,-2-1-8 0,2 1-8 0,2-3-15 15,-2-1-2-15,2 0-5 0,-1 0-7 0,1-3 4 16,-1 1-8-16,3-8-7 0,-2 6-5 0,1-3-9 16,-1 4-4-16,-1-1-5 0,-1 0-10 0,0 2 0 15,1 0-12-15,0-9-5 0,-2 8 5 0,2-1 2 0,-2-1-4 16,0 2 1-16,0-6-1 0,0 6 2 0,-2 2 2 15,2-2-2-15,0 1 6 0,2 0 8 0,-4 6 0 16,2-5-1-16,-1 1 11 0,1 6-3 0,0-6-8 16,1-1-1-16,1 2 14 0,-1-2-4 0,0 1-1 15,-1-1-3-15,4 2 7 0,-3 3 3 0,3-2-10 16,-3 3 10-16,0-1-5 0,3 1 5 0,-2-1-10 16,0 1-1-16,2-1 0 0,-1 3 0 0,-1-3 2 0,2 5-2 15,-3-1 3-15,1 1 5 0,1 1-3 16,1 0 5-16,-4 0-5 0,1 1 0 0,2 2-1 15,-3-3 1-15,0 0 1 0,1 3-3 0,-2-2 3 0,1 5 4 16,0-7 5-16,0 7 2 0,0-5 0 16,0 5-5-16,-3-5 2 0,3 1 6 0,0 4-2 0,-1-6 1 15,1 6-7-15,0-5 0 0,0 5 0 0,-4-2 2 16,4 2-7-16,0 0 4 0,0 0-7 0,0 0-1 16,-5-5 1-16,5 5-6 0,0 0-3 0,0 0 3 15,0 0-6-15,0 0 9 0,0 0-3 0,-6 12-3 16,5-8-1-16,-3 2 3 0,1-1-1 0,1 1 6 0,-2 3-6 15,0 0-3-15,0 2 4 0,0 0 6 16,-2 4 4-16,-3 2 11 0,4 0 4 0,-5 7 2 16,1 2 8-16,-3-3 8 0,1 5 1 0,-2-3-1 0,2 4 4 15,2 0 0-15,-2-3 1 0,0 1-3 0,-1-2-2 16,2-1-3-16,0-1-4 0,2-4-1 0,3-2 0 16,-1-2-6-16,3-3-5 0,-4 0 1 0,4-2-5 15,-1-2 2-15,2-1-2 0,-1-3-3 0,-1 2 6 16,1-2 4-16,2-1-2 0,-1-1 4 0,2-2 0 15,-4 5 2-15,4-5 1 0,-5 3-3 0,5-3-3 16,0 0-2-16,0 0-4 0,0 0-4 0,0 0-1 0,-1-12 0 16,1 8-7-16,-2 0 2 0,1-3-3 15,0 1-4-15,-2-2-6 0,2 2-1 0,0 1-1 16,2-5-3-16,-2 3 5 0,-1 0-2 0,1 0-2 0,1-4 0 16,0 3 1-16,1-4-2 0,3 2 2 0,-1-3 0 15,-1 2-1-15,1-4-3 0,0 4 0 0,3 0 2 16,-4-2-4-16,5 0-3 0,-1 3-4 0,-2-2 3 15,2 0 0-15,-1-1-3 0,3-1-2 0,-2 0 1 16,1 2 1-16,0 2 4 0,1-2-2 0,0 2-1 16,-3-1 2-16,5 0 2 0,-5 2-1 0,2 1 0 15,-1-3 3-15,1 5-2 0,-4-1 2 0,4-1 0 0,-4 4 1 16,4-3-2-16,-3 1 5 0,0-3-2 0,1 5 2 16,-3 0-3-16,2 0 4 0,-3-1 1 15,1 3-1-15,-2 2-1 0,3-5-1 0,-1 3-3 0,0-1 7 16,-2 3-6-16,3-4 6 0,-3 4-4 0,1-3 2 15,-1 3 0-15,0 0-3 0,4-3 0 0,-4 3-5 16,0 0-1-16,0 0 0 0,0 0-4 0,0 0 5 16,4-3-7-16,-4 3 7 0,0 0 0 0,0 0 2 15,0 0-1-15,0 0 0 0,12 6 4 0,-8-4 0 16,0 1-6-16,0 2 8 0,4-3 0 0,-1 1-1 16,4 1-4-16,-1 1 5 0,3 0 0 0,-1-1 3 15,6 2-3-15,-1 1 2 0,5-2 1 0,4 5 0 0,-4-4-4 16,-4 2-5-16,8 3 9 0,-7-1-2 0,-3 0 3 15,2 0-1-15,0 0 1 0,-5 1-3 0,1 2-1 16,0-1 3-16,-2 0 0 0,-2 3-1 0,-4-1 3 16,3 2-5-16,-5-3-7 0,1-3-14 0,0-1-25 15,-2 4-29-15,-2-3-25 0,0-1-31 0,-1 1-217 16,-1-3-381-16,-2 0 168 0</inkml:trace>
  <inkml:trace contextRef="#ctx0" brushRef="#br0" timeOffset="74353.99">5101 9622 29 0,'-3'-3'154'0,"0"-1"-14"15,2-1-7-15,1 0-14 0,-2 3-4 16,0-3-19-16,0 0-1 0,2 5-8 0,-2-6-15 0,2 6-11 16,-3-4 3-16,3 4-7 0,-1-2-5 0,1 2-2 15,0 0 4-15,0 0-1 0,0 0-6 0,0 0-3 16,0 0-7-16,0 0 0 0,0 0-5 0,0 0 10 15,0 0 14-15,0 12-4 0,0-2-2 0,0 1-3 16,0-1 2-16,-2 7 2 0,1 1-2 0,0 1-7 16,1 0-3-16,0 2-3 0,-2 4-3 0,2-6 0 15,3 6-6-15,-3-6 0 0,0 0-2 0,1-1 2 16,2 0-2-16,2-1 2 0,-1 2-3 0,-1 1-2 0,0-9-6 16,1 2 3-16,0 4-2 0,-3-5-3 0,3-1 1 15,2 0-2-15,-5-2 2 0,2 1-5 0,0 1-1 16,-1-2-12-16,-2-1-25 0,0-4-19 0,1 2-22 15,1 0-18-15,-1-4-22 0,-1-2-21 0,0 0-64 16,0 0-118-16,0 0-338 0,0 0 149 0</inkml:trace>
  <inkml:trace contextRef="#ctx0" brushRef="#br0" timeOffset="74705.99">4940 10137 191 0,'0'0'209'15,"0"0"-13"-15,-12 0-20 0,12 0-7 16,0 0-14-16,-2 1-15 0,2-1-10 0,0 0-16 0,0 0-6 16,0 0-8-16,0 0-12 0,0 0-8 0,-6 1 3 15,6-1-7-15,0 0-6 0,0 0-5 0,0 0-3 16,0 0-7-16,0 0-7 0,0 0-4 0,0 0-4 15,14-8-2-15,-6 6-6 0,1-2-7 0,4-1 2 16,-3 0 0-16,6 0-5 0,3-2-3 0,-2 3 0 0,3-6-3 16,0 5-1-16,0-1-3 0,1 0 0 0,-2 0-4 15,-1 1-2-15,0 4-9 0,0-3-4 16,-5 3-6-16,-3-2-12 0,0 1-10 0,2 1 1 0,-6 1-9 16,1-1-2-16,-1 0-7 0,-1-1-2 0,-5 2-4 15,6-1-1-15,-6 1-8 0,5-1-8 0,-5 1-18 16,0 0-15-16,0 0-36 0,0 0-150 0,0 0-318 15,-11-4 141-15</inkml:trace>
  <inkml:trace contextRef="#ctx0" brushRef="#br0" timeOffset="74963">4942 9904 22 0,'-5'-6'113'0,"-5"-2"-4"0,2 1-4 16,3-3-10-16,1 1 0 0,0-1-9 0,2-2-17 16,-2 0 5-16,4-3-3 0,4-2-12 0,0 1 4 15,-1 0-3-15,3-2-3 0,0 2-5 0,-3 0-2 16,5 2 3-16,-4 4-8 0,0-2-10 0,0 0 6 16,-3 0-7-16,4 2-8 0,-1 0 1 0,0 2-5 15,5 1-4-15,-4-3-7 0,-1 4-10 0,4 3-13 16,-3-1-20-16,1 1-21 0,2 1-19 0,-2 2-52 0,-6 0-76 15,14 1-217-15,-7 3 95 0</inkml:trace>
  <inkml:trace contextRef="#ctx0" brushRef="#br0" timeOffset="75679.99">5241 9787 140 0,'-6'2'190'0,"6"-2"-18"0,0 0-18 0,0 0-19 16,-4 2-14-16,4-2-16 0,0 0-9 0,4 9-7 0,-1-8-8 15,-1 4-11-15,2-1-8 0,0 1-4 16,1 0-8-16,0 0-3 0,0 0-2 0,2 0-8 0,-3-1 2 16,3 1-7-16,-1 1-3 0,1 1 1 0,-1 0-2 15,-2-2 0-15,1 2 3 0,-3 0 9 0,1 0-5 16,0 1-3-16,-1-2-2 0,-1 1-1 0,2 1 5 15,-2-1-5-15,-1 0-3 0,2-3-4 0,-2 3 5 16,0-3-13-16,0-1 5 0,2 0-3 0,-2-3 0 16,0 4-3-16,0-4 4 0,1 5 1 0,-1-5-2 15,0 0 2-15,0 0 3 0,0 0-3 0,0 0-1 16,0 0-2-16,0 0 2 0,4-14-4 0,-1 6-5 0,-2 1 2 16,2 0-2-16,2-1-6 0,-3-1 4 0,2-2 1 15,0 2-3-15,3 2-4 0,-3 2 1 16,1 0 2-16,-1-2 1 0,3 5-6 0,-5-2 5 0,7 0-2 15,-5 2-2-15,1-1 3 0,-1 2-6 0,-4 1 2 16,9 0 1-16,-9 0 3 0,10 0 0 0,-3 2-4 16,-5 1 3-16,2 1-1 0,1-2-1 0,-1 3 1 15,0 1-1-15,-2 0-1 0,2-2-1 0,-1 3 0 16,-2-2-2-16,2 3-1 0,-1-4 3 0,-1 0 3 16,-1 0 1-16,2 1 1 0,-4-2-4 0,2-3 5 15,-1 6-4-15,0 2 6 0,1-5-3 0,-1 1 0 16,1-4-1-16,-3 5 0 0,3-5 1 0,-3 3 1 0,3-3 1 15,0 0-4-15,0 0 3 0,0 0 0 16,0 0-1-16,0 0 1 0,-4-12-2 0,6 6 1 0,0-1-3 16,1 0 0-16,1-2 0 0,1 2-3 0,0-3 2 15,3 2 2-15,-3 1-1 0,0 1 1 0,1 0-2 16,1 0 2-16,-1 2-3 0,-1 0 1 0,0 2 2 16,-1-1-1-16,1 0-2 0,-5 3-1 0,13 0-1 15,-8 0 1-15,-5 0 1 0,12 5 0 0,-6-2-5 16,-1 1 6-16,0 1-1 0,-1-1 2 0,1 4 0 15,-1 2-1-15,0 0-3 0,-4 1 5 0,5 2 1 16,-5 3 1-16,1-5 0 0,-1 1-5 0,0 2 6 0,0-3-1 16,0 0 1-16,0-1-4 0,-1-2 3 0,1-1-4 15,0-1 0-15,0-1 1 0,0 0 2 16,0 0-8-16,0-3-7 0,-1 3-14 0,1-5-10 0,0 0-21 16,0 5-25-16,0-5-23 0,0 0-39 0,0 0-179 15,0 0-352-15,6-19 156 0</inkml:trace>
  <inkml:trace contextRef="#ctx0" brushRef="#br0" timeOffset="76260">5696 9748 16 0,'0'0'152'0,"0"0"-5"0,-5-3-24 15,5 3-12-15,0 0-7 0,0 0-11 0,0 0-6 16,0 0-15-16,0 0 0 0,0 0-2 0,13 9 0 16,-11-3 4-16,3-1-2 0,-1 1-8 0,0 0 2 15,2 4-3-15,0 1 6 0,-3 0-1 0,4 3-8 16,-1 1 1-16,0 1 0 0,2 1-6 0,-4 2-2 16,0 6-1-16,2 1-2 0,-2-2-11 0,1-4 2 15,-4 5-3-15,3-7-1 0,-2 3-4 0,0-1-3 16,2 5-2-16,-4-4-4 0,1-3-4 0,3-1-1 0,0-1-1 15,-4-4-2-15,0 0-2 0,1-2-3 16,2 0 1-16,-2-3-2 0,-1-2-5 0,0-1-1 0,1-1-8 16,-1-3-5-16,-1 6-7 0,1-6-15 0,0 0-13 15,0 0-13-15,0-16-12 0,0 4 2 0,-1 0-10 16,-2-5-5-16,-1-1-13 0,3-3 4 0,-4-3 1 16,-1-2 1-16,-1-1 8 0,2 3 15 0,0-3 20 15,-1 10 10-15,2-2 17 0,1 0 6 0,-2 4 16 16,5 1 9-16,3-2 8 0,-3 0-3 0,2 4 0 15,2 2 5-15,0-2 10 0,1 2-3 0,5 2-7 16,-5 0 2-16,3 1-15 0,1 1 2 0,1 2-3 0,-2 1 11 16,-2-1-7-16,2 4-2 0,2 2 1 15,-1 2-1-15,0 1-1 0,0 3 1 0,-4 0 0 16,1 3-2-16,0 1 4 0,-4 0 3 0,2 4-3 0,-4 2 11 16,-1-1 0-16,-1 2 1 0,-1-6 6 0,0-1 3 15,0-3 7-15,-3 2 1 0,2-2-2 0,-2-2 1 16,-3 0-7-16,5 0-1 0,-2-2-4 0,-1-2 0 15,0-1-2-15,0 1-5 0,2-3-11 0,0 0-11 16,5 0-19-16,-14-3-11 0,10-1-13 0,-1 1-17 16,1-3-20-16,0 0-19 0,0-3-13 0,3 2-42 15,1-4-101-15,1 0-276 0,2-1 122 0</inkml:trace>
  <inkml:trace contextRef="#ctx0" brushRef="#br0" timeOffset="76640">5990 9835 8 0,'-3'5'172'0,"2"-1"-9"0,1 3-6 0,-2 3-6 16,2-2-11-16,0-1-8 0,-2 2-13 0,2 0-4 15,0 4-8-15,0-3-12 0,2-1-9 0,-2 1-9 16,1-5-7-16,1 2-7 0,1-2-5 0,0-2-3 0,2 0-4 15,1 3-5-15,-1-4-6 0,-1-2-4 16,2 1-4-16,3-1-4 0,-1-3 1 0,1 0-10 0,0-3-5 16,1 0-2-16,-1-3-8 0,0 4 0 0,0-5-5 15,-1 3 0-15,-2 0-2 0,-1 1 3 0,-1-2-1 16,1 3 2-16,-5-2-1 0,2 2-2 0,0-2 6 16,-2 2 0-16,-2 0-1 0,0 0 8 0,-2 0 1 15,0 0 0-15,-2 0 1 0,0-1 0 0,-3 3 1 16,-3 0 6-16,2-1 1 0,-3 2-2 0,3-1-1 15,-2 3-2-15,-2 0-3 0,5 2-1 0,-1-1-4 16,0 0-2-16,0 2 2 0,2-1-14 0,3 1-14 0,-3 1-27 16,5 1-27-16,0-2-23 0,0 1-30 0,3 0-56 15,-1 0-109-15,1-4-316 0,5 2 140 16</inkml:trace>
  <inkml:trace contextRef="#ctx0" brushRef="#br0" timeOffset="76979.99">6170 9823 76 0,'0'0'197'0,"2"3"-21"0,-2-3-26 0,2 4-9 16,2-2-10-16,0 1-10 0,-1 1-8 0,5 0-13 0,1 0-9 16,0 1-9-16,1 3-4 0,-1-3-11 0,6 6-5 15,-4-6-8-15,-1 0-6 0,0-1-4 16,-1 1-4-16,0 2-1 0,-5-5-3 0,4 1-6 0,-2 0 1 15,-2-3 0-15,0 1 10 0,-4-1 6 16,0 0 1-16,0 0 5 0,0 0 2 0,10-4-2 0,-10 0-7 16,0-2 0-16,0-1-3 0,-3 2-3 0,1-2 4 15,1-2-6-15,-2-1-1 0,0 1-4 0,3-2-3 16,-1 2 5-16,0 0-6 0,1-1-8 0,2 0 1 16,1 0-2-16,1 1-3 0,2-1 0 0,-1 0-2 15,2 2-10-15,2-3 3 0,-2 4 2 0,5-1-5 0,1-2-14 16,-3 3-15-16,-1 1-19 0,1 0-22 0,-1 0-21 15,1 2-22-15,-5 0-11 0,3 2-33 16,-3-3-47-16,0 0-134 0,0 0-359 0,-1 2 160 0</inkml:trace>
  <inkml:trace contextRef="#ctx0" brushRef="#br0" timeOffset="77299">6436 9449 169 0,'0'0'188'0,"0"0"-32"0,0 0-8 0,0 0-10 15,0 0-11-15,0 0-12 0,0 0 0 0,3 13-4 16,-1-6 1-16,2 3-5 0,1 0-5 0,4 4-3 0,-3 1-1 16,2 2-2-16,-4 2-6 0,3-3-5 0,1 4 0 15,-4 5-5-15,1-7-6 0,2 0-7 0,-1-1-8 16,-5 3-5-16,3-1-2 0,-4 0-7 0,3 7-3 15,-2-9-7-15,0 0-3 0,2 0-1 0,-2 0-3 16,-1 0-1-16,3-2-6 0,-3-2-2 0,1 0 0 16,-1-1-4-16,1 0-8 0,2-3-2 0,-3-1-8 15,1-3-16-15,-1 3-11 0,3-3-12 0,-3-1-14 16,0-1-18-16,0-3-20 0,3 5-20 0,-3-5-29 0,0 0 6 16,1-12-22-16,-1 12-172 0,-4-11-358 0,1 4 159 15</inkml:trace>
  <inkml:trace contextRef="#ctx0" brushRef="#br0" timeOffset="77951">6508 9835 19 0,'0'-7'144'16,"-3"1"-11"-16,3 1 10 0,0-2-8 0,3 1-8 16,-2 0-6-16,0-1-7 0,4 2-7 0,-1-3-3 0,1 2-13 15,4 0-6-15,2-3-6 0,4-1-8 0,2 0-6 16,1 1-8-16,0 2-3 0,0 0-9 0,0 2-9 16,1-2-4-16,-2 4-7 0,-3 1-10 0,0-1-13 15,0 3-16-15,0 0-17 0,-5 3-15 0,4-1-7 16,-4 1 0-16,-2 0-9 0,2 1-4 0,-1-2 0 0,-2 2-10 15,-2-1-2-15,0 0 0 0,1 0-5 16,0-1 3-16,-2 3 12 0,-1-5 5 0,-2 0 20 16,4 4 20-16,-4-4 21 0,5 1 11 0,-5-1 6 0,0 0 2 15,0 0 8-15,0 0 4 0,0 0 3 0,8 0 2 16,-8 0 8-16,0 0 2 0,0 0 0 0,0 0 10 16,0 0-8-16,0 0 8 0,0 0 4 0,0 0 1 15,0 0 0-15,0 0 0 0,0 0-3 0,0 0-4 16,0 0 0-16,0-5 9 0,0 5 3 0,0 0 6 15,0 0-4-15,-4-8-4 0,4 8-9 0,0 0 5 16,-2-4 4-16,2 4-3 0,-4-3-8 0,4 3-7 0,0 0-5 16,-7-1 0-16,7 1-7 0,0 0-5 15,-11 3-1-15,7 0-4 0,0-1-3 0,-1 3 0 16,1-2-3-16,-1 2-4 0,-4 2 4 0,3 3 1 0,-2-3 1 16,2 2-2-16,-3-1 0 0,5 2 1 0,-2-1-6 15,3 1 1-15,-1 1-1 0,-1-3 3 0,5 2-5 16,0-3 0-16,0-2 0 0,0 2 0 0,3-2-3 15,-1 0 0-15,2-1 2 0,0-3 0 0,4-2 1 16,-8 1-6-16,16-4 3 0,-4 0-6 0,-1-1-5 16,3-6-7-16,-2 4 1 0,1-4-3 0,-3 3-7 15,-1-2-4-15,2 0 1 0,-1 1 4 0,-2 1 1 16,-3-1 4-16,0 6 1 0,-1-1-3 0,1-1 3 0,-1 2-1 16,0 0-1-16,-2 2 2 0,-2 1 3 0,7-5 2 15,-7 5 1-15,0 0-3 0,0 0 2 0,10 6 5 16,-6-5 4-16,-3 1 7 0,3 3 1 0,1 0 2 15,-1 0 0-15,0 1-2 0,-3 0 1 0,4-1-1 16,-1 1 1-16,-1-1 0 0,1 1 1 0,-2-2 2 16,-2 1-5-16,5-2-2 0,-2 0 1 0,-2-1 0 15,-1-2-1-15,2 5 1 0,1-1-4 0,-3-4 4 16,0 3-4-16,0-3-1 0,0 0-8 0,0 0-1 16,0 0-11-16,0 0-10 0,12-7-14 0,-10 4-13 15,3 0-14-15,-2 1-27 0,0-3-17 0,1-1-25 0,0 1-61 16,-1 1-108-16,1-1-334 0,-2-3 149 0</inkml:trace>
  <inkml:trace contextRef="#ctx0" brushRef="#br0" timeOffset="78383.02">7062 9668 185 0,'-5'3'210'0,"3"-1"-19"16,-2 1-10-16,1 2-11 0,0-1-12 0,2 0-12 15,-1 1-18-15,2 2-7 0,0 1-10 0,0 1-9 16,1-1-9-16,0 1-2 0,3-1-8 0,0 3-4 0,0-3-8 16,2 2-6-16,-1 0-3 0,-2-1-5 0,1 0-7 15,-2-3-1-15,2 1-7 0,-1 0-3 16,0-1-6-16,1 0 0 0,0-1-7 0,-3 0 1 0,3 0-8 16,-4-3 2-16,0 1 1 0,1 0 1 0,-1-3-3 15,0 0 0-15,0 0-4 0,0 0-3 0,0 0-3 16,12-11 1-16,-11 6-13 0,3-4-1 0,1 0-2 15,0-1 1-15,-1 2-1 0,0 3-4 0,0-4 4 16,0 2-1-16,-2-1-3 0,3 6 1 0,-1-1 1 16,1-1 0-16,-2 1 2 0,1 1 0 0,-4 2 0 15,6 0 1-15,-6 0-2 0,0 0 2 0,10 1 2 0,-10-1-1 16,7 5-2-16,-5-2 4 0,1 0 1 0,1-1-2 16,-3 2 2-16,3 2-2 0,-2-3 1 0,1 1-1 15,-2 0 3-15,3 0-2 0,-2-2 1 0,0 1 2 16,-1 1-1-16,0-2 1 0,-1-2-3 0,0 5-9 15,0-5-7-15,1 5-15 0,-1-5-15 0,0 5-11 16,0-5-11-16,0 0-10 0,2 2-19 0,-2-2 1 16,0 0-14-16,0 0-20 0,11-6-29 0,-7 2-133 15,1-3-318-15,3-2 142 0</inkml:trace>
  <inkml:trace contextRef="#ctx0" brushRef="#br0" timeOffset="78880">7371 9610 52 0,'-11'0'195'0,"7"4"-14"15,-1-2-1-15,0-1-9 0,-3 1-10 0,4 1-7 16,-2 6-15-16,-2-3-12 0,3 3-2 0,1-1-12 16,-1 3-14-16,-2-1 0 0,3 2-12 0,1 0-4 15,1 0-8-15,-1 0-12 0,2 0-2 0,1 3-4 16,1 1-10-16,0-5-5 0,3 1 0 0,-3-2-6 15,3-1-1-15,1 1-6 0,-1-1-1 0,1-1-2 16,0 0 0-16,-1-1-6 0,4 0-1 0,-2 0-2 0,-2-5-7 16,1 3-5-16,0-3-5 0,3-1-6 0,1-1-2 15,-3-1 2-15,2-1-6 0,1-3 2 16,1 0-1-16,0 0-8 0,-2-2 4 0,2 0-4 16,0-2 2-16,-2 2 5 0,1-1-1 0,-3 0-5 0,2-1 6 15,-3 0-4-15,0 1 2 0,2-2 3 0,-5 5-3 16,2-2 7-16,-3 2 11 0,2 1 4 0,0-1 6 15,-2 1 2-15,0 0 6 0,-1 4-1 0,4-4-6 16,-4 4 7-16,0 0-2 0,0 0 1 0,0 0-4 16,0 0 0-16,0 0 0 0,0 0 3 0,-14 7 0 15,14-7 8-15,-5 4 2 0,0 1 2 0,1-3 1 0,1 1 3 16,-1 1-1-16,2 1 6 0,-2 0-2 0,1-4-3 16,1 9-3-16,-2-5-1 0,0 0-1 0,2 3-6 15,-2 1-3-15,1 2 3 0,2-4-7 0,0 4-3 16,1-2 0-16,-2 1-2 0,4 1 0 0,0-1-2 15,2 2-10-15,1 0-7 0,5-4-14 0,-2-1-8 16,4-2-9-16,0 1-13 0,6-1-20 0,-5-2-32 16,1-3-20-16,1 0-19 0,5-7-33 0,-1 0-232 15,-4 0-439-15,-3 2 195 0</inkml:trace>
  <inkml:trace contextRef="#ctx0" brushRef="#br0" timeOffset="79091">7811 9859 285 0,'5'2'282'0,"-5"-2"-17"15,4 4-30-15,-4-4-21 0,0 0-22 0,4 4-20 16,-3-2-26-16,-1-2-54 0,2 2-61 0,0 1-70 15,-1 2-91-15,-1-5-162 0,0 0-314 0,-5 5 139 16</inkml:trace>
  <inkml:trace contextRef="#ctx0" brushRef="#br0" timeOffset="82833">5289 10285 70 0,'0'0'120'0,"0"0"-9"0,-7-2-7 0,7 2-5 16,-5-1-15-16,5 1-2 0,0 0-11 0,0 0-2 0,-7-1-9 16,7 1-6-16,0 0-5 0,0 0 0 0,0 0-5 15,0 0-2-15,0 0-4 0,0 0 4 16,-10 2-14-16,10-2 0 0,0 0 5 0,-3 2-4 0,3-2 2 16,-3 3-2-16,3-3 1 0,0 0 3 0,-3 4 1 15,3-4-6-15,-1 4 1 0,1-4-1 0,0 0 0 16,0 3-3-16,0-3-4 0,0 0 4 0,0 0-3 15,-1 3-2-15,1-3 8 0,0 0-5 0,0 0-2 16,0 0-3-16,2 4-1 0,-2-4 2 0,0 0 2 16,6 1-2-16,-6-1-6 0,0 0 5 0,5 4 2 0,-3-4-3 15,-2 0 3-15,9 0-2 0,-9 0-4 0,13 0 2 16,-7 0-1-16,2 0 0 0,-2-2-3 0,2 2 2 16,1-2 0-16,2 0-6 0,1-2 3 0,1 2-5 15,-3 0 8-15,4-2 0 0,4 1 1 0,1 0 1 16,-1-1-1-16,4 0-2 0,-1-3-1 0,6 2-2 15,-5-1 0-15,6 1-2 0,4-2 0 0,-1-1-5 16,2 3 3-16,3-4 0 0,-2-1-2 0,3 3 0 16,-1-3 1-16,1 4 2 0,-1 0-2 0,3-1 1 15,-3-1-4-15,1 3-1 0,0-2 4 0,-1 5-3 16,1-5 1-16,-2 2-1 0,-3 1-1 0,0-1-1 0,-2 2-2 16,2 0 6-16,0-3-4 0,-2 0-1 0,-4 3 1 15,2-3-1-15,-6 3-1 0,6-4-1 0,3 2 0 16,-4 2-2-16,-7-1 2 0,7 1 2 0,2-4-2 15,0 5 3-15,-1-1-3 0,-8 0 0 0,2-2-2 16,6 0 2-16,-9 1 4 0,2 2-4 0,-1-1 1 16,2-1 0-16,-3 1 4 0,0-2-3 0,1 1-1 15,-1 1 0-15,2 1 3 0,-2-3-4 0,-1 3 0 16,4-3 5-16,-3 0 1 0,2 2-1 0,-1-1 6 0,2 1-2 16,-3-1 2-16,3 1-4 0,-1-1 4 0,1 0-4 15,-4 0-2-15,1-1 2 0,-2 0 0 0,-2 3 0 16,-2 0-7-16,-2-1 8 0,3 2-2 0,-1-1 0 15,1-1-2-15,-2-1 2 0,0 2 2 0,0 0-2 16,0-1-5-16,0 3 4 0,1-2 1 0,-3-3-6 16,0 5 7-16,2-1-1 0,-2-1-5 0,-1 0 0 15,0 2 0-15,-4-2 2 0,3 1 1 0,-3 1 0 16,3 0 4-16,-8 0-4 0,9-2 2 0,-9 2 1 16,8 0-3-16,-8 0 2 0,0 0 2 0,0 0 1 0,0 0 0 15,7 2-1-15,-7-2-3 0,0 0 2 0,0 0 2 16,0 0-3-16,3-7 0 0,-3 7-4 0,0 0 5 15,0 0-4-15,0 0 4 0,0 0-1 0,0 0-3 16,0 0-6-16,0 0 7 0,0 0-2 0,0 0 3 16,0 0 0-16,0 0 0 0,0 0 1 0,0 0-3 15,0 0 1-15,0 0 4 0,0 0-3 0,0 0-1 16,0 0-1-16,0 0 2 0,0 0-1 0,-11 10 2 16,11-10-1-16,-7 0-3 0,7 0 3 0,-9 2-5 0,9-2-11 15,-8 2-13-15,4-1-15 0,0 3-16 16,-2-3-21-16,6-1-33 0,-8 1-35 0,-2 0-174 0,5-1-347 15,-4 2 153-15</inkml:trace>
  <inkml:trace contextRef="#ctx0" brushRef="#br0" timeOffset="84560.07">2397 10150 121 0,'0'0'116'0,"0"-6"-10"15,0 6-1-15,-3-4 0 0,3 4-9 0,0-7-6 0,0 7-2 16,0-4-6-16,0 0-5 0,0 4-2 0,-2-7-6 16,-1 4-11-16,3 3 3 0,-4-5-2 0,4 1-5 15,-6 1 0-15,2 1-7 0,0-3 5 0,4 5 5 16,-5-5-6-16,1 1-5 0,-1 3-3 0,0-3-2 15,1 1-2-15,4 3-4 0,-6-3-1 0,2 1-3 16,0 0-3-16,-4 2-3 0,2-3-4 0,1 3-2 16,5 0 1-16,-9 0-4 0,3 0 0 0,6 0-2 0,-11 2-1 15,6-1-2-15,0 1-3 0,5-2 3 16,-9 3 0-16,0-1-5 0,6 3 0 0,-5 0-3 16,1-1 4-16,0 4 0 0,0-1-3 0,2 0 0 0,0 1-1 15,0 1-2-15,-1 1 1 0,0-1-2 16,1 1 4-16,2 0-3 0,-1-3 3 0,0 4-5 0,0-2 1 15,3 0 2-15,1 0 0 0,-3-1-2 0,3-1 2 16,-1-1-1-16,1 0-2 0,0 0 1 0,0 1 0 16,1-3-1-16,-1 1 1 0,3 0 5 0,-2-3-1 15,3 3-1-15,-2-3-3 0,-2-2 4 0,9 0-2 16,-1 0-1-16,-8 0 4 0,12-1-1 0,-5 0-1 0,3-4-2 16,-1 1-1-16,2 1 3 0,0-2-3 0,2-2 2 15,-3 0-1-15,5 0-1 0,-6-1-1 16,4 1-1-16,1-3 0 0,-5 2 0 0,5-4 1 0,-5 4 0 15,-1-2-7-15,2 0 3 0,-1 1 1 0,-4-1-1 16,3 0-1-16,-3 2 3 0,-1 1 3 0,-3 0-4 16,3-2-1-16,-3 4 1 0,0-2 0 0,-1 2 4 15,0 2 3-15,0-2-3 0,0 5 4 0,0-7 1 16,0 7-2-16,-1-3 0 0,1 3 1 0,1-6 0 16,-1 6-3-16,0 0-1 0,0 0 2 0,0 0-1 15,0 0-3-15,0 0 5 0,0 0-5 0,0 0 0 16,0 0 2-16,0 0-4 0,0 0 4 0,0 0 3 0,3 11-1 15,-3-11 0-15,3 6 2 0,-2-2-3 16,-1-1 2-16,0-3 0 0,2 4 1 0,-2-1-1 16,0 2 0-16,0 0-2 0,0-5 4 0,-1 6-3 0,1 0 2 15,0-3-2-15,0 3 2 0,1-1-2 0,1 1-3 16,-1 0 3-16,0-1-1 0,1 1 4 0,1 0 1 16,1 4-2-16,-1 0 4 0,0-3 0 0,1 2 2 15,0 0 1-15,3 0 2 0,0 0-1 0,-2 2-1 16,0 0-3-16,1 1-1 0,-4 0 2 0,2 0 0 15,0 3-1-15,-1-2-3 0,-1 3 2 0,-2-3 1 16,0 1-2-16,-2-1 0 0,-1 3 1 0,0 0 2 16,-1-4 1-16,3 0 0 0,-5 3-2 0,2-5 1 0,-1 0-1 15,-3 1 1-15,2-3-1 0,-2 0-1 16,2 1 1-16,-4-4-2 0,1 2 1 0,-3-2 1 16,2-1 1-16,1 0 7 0,-1 0 6 0,-3-2-3 0,4 0 6 15,-4-2 4-15,-1-2 5 0,5 2 4 0,-5-2-10 16,5-1-2-16,-4 0 0 0,1-1 0 0,1 2-7 15,1-3-1-15,0 1-1 0,1 0-2 0,1-3-3 16,2 5 1-16,-2-3-1 0,3 0-2 0,0 1-2 16,0-1-8-16,0 3-2 0,1-3-11 0,1 0-4 15,0 0-6-15,0 0-3 0,0 2-4 0,1-1-8 16,2 1-5-16,0 3-16 0,-4-8-7 0,4 6-19 0,0-4-10 16,0 0-21-16,3 2-15 0,-2-2-19 15,1 1-22-15,-2-1-136 0,3 1-334 0,1-3 149 16</inkml:trace>
  <inkml:trace contextRef="#ctx0" brushRef="#br0" timeOffset="85038.07">2600 10161 35 0,'-3'3'144'0,"0"1"-8"0,0 1-16 0,3 0-11 0,-1-1-5 16,-2 4-7-16,2-3-1 0,1 3-1 15,0-1-11-15,0 0-9 0,0 0 3 0,1 1 2 0,2 1-8 16,1-2-5-16,-2-1-4 0,-1 1-9 0,3 0-1 15,0-2 3-15,1 1-4 0,3-2-2 0,1 0-5 16,1-2-6-16,2-1-2 0,0 1-3 0,1-5-3 16,5 1-4-16,-1-2-1 0,-1-1-4 0,2-2-2 15,0-1-3-15,-4 1-3 0,0-1 0 16,-5 1 2-16,4-2-3 0,-7 1-4 0,3 0-1 0,-5-1 0 16,0 0-1-16,-3 0 0 0,3 1-3 0,-8 0-2 15,4 1 3-15,-5-2 1 0,0 2 5 0,1 1 3 0,-4 0 1 16,1 0 7-16,-5 0-2 0,3 2 1 0,-1 2 6 15,-4 0 8-15,6 1 4 0,-4-1-1 16,0 2 0-16,-2 2-6 0,1-1-6 0,2 2 2 0,-1 1-8 16,1 0 0-16,2 0-1 0,0 0-4 0,2 1-8 15,1 0-18-15,1-2-19 0,1 1-24 0,-1-1-17 16,2 1-24-16,3-4-30 0,0 5-37 0,0-5-177 16,0 0-367-16,0 0 164 0</inkml:trace>
  <inkml:trace contextRef="#ctx0" brushRef="#br0" timeOffset="85800.07">3074 10062 70 0,'0'0'142'15,"0"0"-3"-15,0 0 0 0,1-5-4 0,-1 5-12 16,0 0-4-16,2-2-7 0,-2 2-3 0,0 0-6 16,0 0-8-16,0 0-5 0,0 0-9 0,-7-5-5 15,7 5-10-15,-5-1-8 0,5 1-5 0,-9 0 2 16,9 0 1-16,0 0-4 0,-10 3-2 0,6 0-4 15,-1-1-2-15,1 1-2 0,-2-2 2 0,-2 2 0 0,3 2-2 16,-3 0 2-16,2 0-4 0,-2 3 5 0,-1-2-1 16,4 2-1-16,0 1-4 0,-3-1-6 0,2 0 0 15,1 3-3-15,1-4-4 0,-1 5 0 0,4-2-6 16,-2 0 0-16,3-1-3 0,0 0-1 0,-1-1 0 16,1 0-2-16,-2-3-1 0,2 2 0 0,0-3-3 15,0 1-1-15,-1 1 0 0,2-2-1 0,-1 0 2 16,0-4-3-16,2 6-2 0,-2-6 1 0,1 3-1 15,-1-3-1-15,0 0-1 0,0 0 0 0,12-8-2 16,-10 3-1-16,2 1-1 0,1-1 3 0,0 1-5 16,-1 0 1-16,1 2 0 0,-1-5-3 0,0 2-4 15,3 2 2-15,1-4-3 0,1 1 0 0,-1 0-1 16,2 0-1-16,-1 0-3 0,0-1 3 0,1 2-3 0,-2-2-5 16,1 0 1-16,1 1 1 0,0 0 0 15,-2-1 4-15,1 1 2 0,1-1 3 0,-5 4-4 0,0-2 4 16,0-1 1-16,-1 2 2 0,0-1-1 0,-2 1 3 15,1 2-2-15,-2-1 5 0,-1 3 1 0,4-5 4 16,-4 5-3-16,0-4 3 0,0 4 1 0,0 0-1 16,0 0 0-16,0 0 0 0,-12-1 5 0,12 1 1 15,-7 5 2-15,5-2 0 0,-2-1-1 0,4-2 4 16,-7 5 1-16,5-2-1 0,-2 2-5 0,1-3 3 16,1 3 1-16,-1 0 4 0,2 2-2 0,0 0 5 15,-1 0-6-15,2 0 1 0,0 1 4 0,2-1 0 16,-2 0-4-16,2 0-3 0,1-1 3 0,0 1 0 0,3 1-4 15,-3 0 3-15,1-2 1 0,2-2-5 16,-1 1 2-16,3 2-2 0,-2-2-1 0,3-2-1 0,0 2-1 16,-2-2 0-16,2-1-2 0,-4 0-2 0,4 0 4 15,0 0-5-15,0-2-14 0,0-2-16 0,4 2-15 16,-7-2-24-16,3-1-32 0,4 0-22 0,-3-2-33 16,0-1-29-16,2-1-44 0,-3-1-121 0,0-2-376 15,0 1 167-15</inkml:trace>
  <inkml:trace contextRef="#ctx0" brushRef="#br0" timeOffset="86220.07">3313 9760 118 0,'0'0'181'0,"0"0"-16"15,0 0-13-15,0 0-15 0,0 0-9 0,0 0-4 16,0 0-7-16,0 0-2 0,0 0 0 0,0 0-9 16,0 0-2-16,8 11-9 0,-6-8 5 0,2 4 1 15,-3-2-5-15,0 0-10 0,2 4-6 0,0 1 12 16,-1 0-10-16,1 2-3 0,-1 0-8 0,2-1-7 15,0 6-3-15,1-1 2 0,-2 0 1 0,-1 2-6 16,3-1-2-16,0 2-4 0,3-1 1 0,-3 0-6 0,1 7-9 16,0-5-2-16,0 3-1 0,-2-4-4 0,1 1-2 15,4-3-4-15,-7 3-2 0,5-3-2 0,-2 0-5 16,-1-5 4-16,1-1-6 0,0 1-1 0,-4-2 1 16,6 0-8-16,-6-4-9 0,3 2-10 0,-3-4-8 15,2 2-14-15,-2-1-16 0,2 0-12 0,-2-3-16 16,0 3-19-16,-1-5-21 0,3 2-27 0,-3-2-12 15,0 0-35-15,0 0-25 0,0 0-130 0,0 0-377 16,6-9 167-16</inkml:trace>
  <inkml:trace contextRef="#ctx0" brushRef="#br0" timeOffset="86850.12">3677 9956 130 0,'0'0'159'16,"0"0"-12"-16,0-6-3 0,0 6-9 0,0-6-3 16,0 6-3-16,0 0 1 0,-1-5-9 0,1 5-7 15,-4-2-6-15,4 2-9 0,-4-3-9 0,4 3-5 0,0 0-3 16,-9-1-5-16,9 1-8 0,0 0-5 0,-10 3-7 16,10-3-2-16,-9 1-7 0,1 3-4 15,2-1 1-15,1 3-1 0,-3-3-3 0,3 2 4 0,-3 2-1 16,2-4-5-16,-2 6-3 0,3-3-1 0,1 0-7 15,1 2-5-15,-1 1 2 0,0-1-7 0,3 0 0 16,-1 1-3-16,2-2-1 0,0 0 3 0,0 3-1 16,2-5-4-16,1 0-2 0,1 2-4 0,0-1 7 15,1 0-6-15,2-1 3 0,3-1-3 0,-3-1-1 16,3 2-3-16,-3 0 0 0,6-1 0 0,-7-4-4 16,6 2-2-16,-2 1 0 0,3 0-5 0,-3 0-3 15,3-2-5-15,-2 2 0 0,-1 1-3 0,-1-1 2 0,0 0 1 16,-2 1 2-16,0 0 2 0,0 0-4 0,-2-1 4 15,-1 2 1-15,0 0 4 0,-2-1 7 16,0 3 5-16,-1-2 5 0,-2 1 5 0,-1 1 2 0,2-3 3 16,-2 1 3-16,-2 2 1 0,0-1 0 0,0 0-1 15,2-1 6-15,-4 0 1 0,2 0 0 0,-2-1-2 16,2 1-1-16,-1-2 1 0,0-1-1 0,0 3 3 16,0-2-6-16,0 1-3 0,0-1-2 0,1 1-2 15,0-1 0-15,-1 1-3 0,4-1 1 0,-2 0-5 16,-2-2-17-16,5-1-18 0,-5 4-27 0,5-4-32 15,-4 4-45-15,4-4-46 0,0 0-54 0,0 0-179 16,0 0-442-16,0 0 196 0</inkml:trace>
  <inkml:trace contextRef="#ctx0" brushRef="#br0" timeOffset="98147.08">2343 10914 76 0,'0'0'90'16,"0"0"-12"-16,0 0-5 0,0 0 5 0,0 0-6 15,0 0-6-15,0 0 0 0,0 0-3 0,0 0 9 16,0 0-15-16,0 0 5 0,0 0-5 0,0 0 0 15,0 0 3-15,0 0-3 0,0 0-4 0,0 0 1 0,0 0 4 16,-8 0-7-16,8 0 2 0,0 0-8 0,0 0 2 16,-9 0-7-16,9 0-6 0,0 0-8 0,-10 0 5 15,10 0 0-15,0 0-5 0,-7 0-6 0,7 0 4 16,-4 3-6-16,4-3 7 0,-5 1-4 0,5-1 0 16,0 0-1-16,0 0-13 0,-4 1 9 0,4-1 0 15,0 0-1-15,0 0-4 0,0 0 3 0,0 0 0 16,0 0-5-16,0 0 3 0,0 0 4 0,-8 2 0 0,8-2 1 15,0 0 0-15,0 0 0 0,0 0-2 16,0 0 1-16,0 0 4 0,0 0-1 0,0 0-1 16,0 0 1-16,-6 0-1 0,6 0 1 0,0 0-3 0,0 0 1 15,0 0-5-15,0 0-1 0,0 0 0 0,0 0-3 16,0 0 2-16,0 0-3 0,0 0 0 0,0 0 0 16,0 0-4-16,0 0 1 0,0 0 2 0,0 0-5 15,0 0-1-15,0 0 3 0,0 0 3 0,0 0-9 16,0 0 6-16,0 0-2 0,0 0 1 0,0 0 1 15,0 0 2-15,0 0-5 0,0 0 3 0,0 0 0 0,0 0 3 16,0 0-5-16,0 0 3 0,0 0-3 0,0 0 1 16,20-4-2-16,-13 4 4 0,0 0-4 0,2-3 5 15,-4 3-5-15,3-2 2 0,-2 1 1 0,7 0-2 16,-5 0 1-16,2-2-1 0,0 1 3 0,-1-1-1 16,0 1 1-16,-1 0-5 0,1 2-2 0,-2 0 1 15,1-1 4-15,0-1-2 0,3 0-2 0,-1 1-4 16,1-1 0-16,-4-2 6 0,4 2-5 0,-2-1 3 15,2 2-4-15,-3 0 3 0,2-3-1 0,-4 2-1 16,4 1 3-16,2-2-3 0,-2 2 4 0,-2-1-1 16,-3 1-2-16,4 0 3 0,1-1-4 0,-1 1 4 15,-1 1-3-15,1-2-1 0,1 0-2 0,-1-1 0 0,4 3-3 16,-2 0-1-16,-1-3-4 0,3 3 3 0,-3-1 1 16,2 1-3-16,-2-1 1 0,2-1-1 0,0 2 3 15,0-2 2-15,-2 3-5 0,4-2 3 0,-5-1 3 16,0 2 3-16,1-3-1 0,1 3-3 0,-5-3 2 15,4 2 0-15,-4-2-7 0,5 2 14 0,-3-2-7 16,-1 2 6-16,1 0-2 0,-1-1 3 0,1 2-2 16,1-2-2-16,-3 2 1 0,3-3 3 0,-1 2-1 15,2 0-1-15,-2-2 0 0,0 0 1 0,3 2 1 16,-2 1-4-16,0-3 0 0,2 1 2 0,1 0-1 16,-3 0 0-16,4-1 2 0,-2 2-1 0,1-3 2 15,2 4-1-15,-1-4 2 0,1-1 3 0,1 1-2 0,4-2-2 16,-3 1-3-16,0 3 5 0,3-3-4 0,-3 2 3 15,-3 0-5-15,0 2 4 0,-1-3-1 0,2 0-1 16,-5 3 5-16,6-1 1 0,-3 0-8 0,-2-1 3 16,0 2 1-16,0 0-1 0,1-1-2 0,0 0 6 15,-2 1-5-15,1-1 1 0,2 1 2 0,-1-1-8 16,2-2 7-16,-1-1 0 0,0 4 1 0,2-1 1 16,4 1 0-16,-5 1-2 0,1-1-3 0,4-1-2 15,-4 1 3-15,0-1-2 0,4 1-1 0,-4 0-7 16,-1 1 3-16,1-3 0 0,-1 1-1 0,-1 2 2 15,0 0 5-15,0 0-3 0,0-1 1 0,-2 0 0 0,3 0 4 16,-1-2-3-16,-2 3 2 0,3 0 2 0,-3-1-4 16,2 0 3-16,-1 0 2 0,2-2-6 0,-2 0 4 15,1 0 3-15,-2 2-3 0,3-2 2 0,-2 1-3 16,3 1 0-16,-1-1 0 0,0 0 2 0,2-1-2 16,2-1-2-16,-6 0 5 0,2 3-3 0,1-2 1 15,-1 1 1-15,1-1-6 0,-4 2-2 0,2-2 2 16,-1 2 1-16,2-1-9 0,0 0 4 0,-3 2 3 15,-4 0-6-15,2 0 11 0,2-3-9 0,-3 3 4 16,-1 3 2-16,-6-3-6 0,12-3 3 0,-5 3 3 16,0 0 3-16,-1 0-2 0,-6 0-1 0,9-1 4 0,-9 1 0 15,10-1 0-15,-10 1 0 0,9-2-4 16,-5 2 3-16,-4 0 1 0,10-1 1 0,-10 1-19 0,0 0 20 16,0 0 2-16,5 0-8 0,-5 0 5 0,0 0 2 15,0 0-1-15,9 0-1 0,-9 0 0 0,0 0-3 16,0 0 1-16,0 0 2 0,0 0 0 0,0 0 2 15,0 0-3-15,0 0-3 0,0 0 4 0,0 0-6 16,4-2 6-16,-4 2 0 0,0 0 1 0,0 0-8 16,0 0-7-16,0 0-2 0,0 0-7 0,0 0-15 0,0 0-5 15,0 0-17-15,-5 10-27 0,-3-9-147 16,3 0-252-16,-6 4 111 0</inkml:trace>
  <inkml:trace contextRef="#ctx0" brushRef="#br0" timeOffset="100102.07">2338 10914 124 0,'0'0'118'0,"0"0"-11"15,-4-3-6-15,4 3-6 0,0 0-11 0,0 0-5 16,0 0-2-16,0 0-9 0,0 0-4 0,0 0 0 15,0 0-6-15,0 0-5 0,0 0 1 0,0 0-1 16,0 0-5-16,0 0 4 0,0 0-3 0,0 0-3 16,0 0-2-16,0 0-6 0,0 0 0 0,0 0-10 0,0 0-3 15,0 0 0-15,0 0 0 0,0 0 2 16,0 0-14-16,0 0 1 0,0 0-4 0,0 0 4 0,0 0 1 16,0 0-6-16,0 0 0 0,0 0-3 15,0 0 0-15,0 0-1 0,0 0 0 0,0 0 2 16,0 0-2-16,0 0 0 0,0 0-1 0,0 0 4 0,0 0 2 15,0 0-6-15,0 0-1 0,1 12 7 0,-1-12-8 16,0 0 2-16,3 5 8 0,-2-3 3 0,-1-2 0 16,4 8-2-16,-4-3 1 0,0-2-2 0,1 2 1 15,2-1-4-15,-3 1-3 0,0-1 4 0,1 1-1 16,2 1 2-16,-3 0-3 0,1-1-5 0,-1 5 6 16,0-3 6-16,5 3 4 0,-5 0-1 0,1-3-1 15,3 6 2-15,0 0 1 0,1-2-2 0,-1 0-4 16,-1-1-2-16,-1 2 3 0,3 0 1 0,-1-1-3 0,-1 1-1 15,-1-1-1-15,2 1 0 0,-1 2 5 0,0-4 0 16,0 4 0-16,0-4-4 0,-2 1 4 0,4 1-2 16,-3-1 0-16,1 1 3 0,1-1-3 0,-2-2 0 15,0 1 2-15,-1 1 0 0,2 0-2 0,-1-2-3 16,1 1 0-16,-2-1 0 0,3 1-1 0,-1 1 0 16,1 0-2-16,-1 1-2 0,1-2 2 0,-2 2 1 15,1-2-3-15,-1-3-1 0,1 1-2 0,0-1 4 16,-1-1-1-16,-2-2-2 0,3 0 0 0,-3 0-2 15,1-1 2-15,1 1 0 0,-2 1 2 0,0-5 2 16,2 5-5-16,-1-2 2 0,-1-3-1 0,0 0 1 16,0 0 1-16,0 4-3 0,0-4 0 0,0 0 2 0,0 0-2 15,0 0 1-15,0 3-2 0,0-3 2 0,0 0 0 16,0 0-2-16,0 0-1 0,0 0 3 0,0 0-3 16,0 0-2-16,0 0 2 0,0 0 4 0,0 0-2 15,0 0-1-15,0 0-1 0,0 0-3 0,1 4 2 16,-1-4-2-16,0 0 1 0,0 0 0 0,0 0 1 15,0 0-1-15,0 0 0 0,0 0 0 0,0 0-1 16,0 0 2-16,0 0 1 0,0 0-2 0,0 0 1 16,0 0-1-16,0 0 1 0,0 0 0 0,0 0-1 0,0 0-1 15,0 0 3-15,0 0-3 0,0 0 1 16,0 0 2-16,0 0-3 0,0 0 4 0,0 0-2 16,0 0-3-16,0 0 3 0,0 0-3 0,0 0 1 0,0 0 4 15,0 0-3-15,0 0-3 0,0 0 4 16,0 0-3-16,0 0 0 0,0 0 0 0,0 0 1 0,0 0-1 15,0 0 3-15,0 0-2 0,0 0 1 0,11-1 1 16,-11 1-2-16,0 0 4 0,9-3-2 0,-9 3 2 16,11-1 1-16,-3-1-1 0,-1-1-1 0,6 2 0 15,-4-2-2-15,1 2 1 0,3-3-1 0,-3 1 1 16,3 0-2-16,0 0 4 0,0 0-3 0,1 2 3 16,-1-3-1-16,-1 1-2 0,1 2 4 0,6-4-4 15,-3 1 2-15,1-1 2 0,0 2-2 0,-3 0-1 16,4-1 0-16,0-1-1 0,1 3 0 0,-1-3 2 15,1 2-1-15,0-1 0 0,0 0-2 0,0-3 4 0,1 5-4 16,0-2 0-16,3 0-1 0,-5 0 0 0,1 2-9 16,3 0 0-16,-4-1-2 0,1 1 3 0,-6 1 0 15,10 1-1-15,-4-1 1 0,-1 0 1 0,-3-3 2 16,2 2 0-16,-2 0 3 0,-2 4-4 0,1-4 4 16,-4 1 1-16,4 1-1 0,-2 0 0 15,1 0 1-15,-2-3-1 0,3 2 2 0,1 1 1 0,-2-4 2 16,1 4-6-16,3-1 0 0,1 0-4 0,-2-3 5 15,-2 3 0-15,3-2-3 0,-2 1 0 0,2 1 5 16,2 1-3-16,-6-3 4 0,5 1 0 0,-3 2-2 16,-2-1-1-16,1 1-1 0,4-1 6 0,0 0-5 15,-5 2 1-15,-1-1 0 0,2-3 4 0,-1 3-4 0,2-1 2 16,-2 1 0-16,4-3 1 0,-3 1-1 0,2 0 3 16,-3-2-4-16,3 3 2 0,-4 0-2 15,5-1 1-15,-3 0-1 0,0 2 1 0,0-3 2 0,0 2 1 16,3-2-2-16,-2 1 1 0,3-1-1 0,1 0-2 15,-3 2 2-15,3-3 0 0,-1 0 0 0,2 2 6 16,2-1-7-16,-3 0 3 0,0-1 2 0,0 2-2 16,-6-1-4-16,6 0-6 0,-5 3-5 0,0-2-2 15,-1-1-2-15,1 1-2 0,-1 0 3 0,-4 1 0 16,1 1 0-16,-1-1 7 0,-1 1-2 0,-1 0 1 16,-7 0 0-16,12 0 2 0,-6 0-2 0,-6 0 1 15,9 0 2-15,-9 0 3 0,9 0-1 0,-9 0 4 0,5-3-1 16,-5 3-1-16,0 0-1 0,7 0 1 0,-7 0-1 15,6-1 3-15,-6 1-3 0,0 0 1 16,9 0-1-16,-9 0-2 0,8-2-6 0,-2 2 2 0,-6 0-4 16,10 0-6-16,-10 0-4 0,13 0 4 0,-8-1 3 15,3 1 0-15,-8 0 4 0,11 0 0 0,-3 0 2 16,-3 0 5-16,3-1-10 0,-8 1 7 0,10-3 0 16,-5 3 4-16,-5 0-2 0,7 0-1 0,-7 0 5 15,6-1-1-15,-6 1 1 0,4-1 0 0,-4 1 2 16,0 0-4-16,0 0-7 0,0 0-8 0,0 0-17 15,0 0-16-15,0 0-18 0,0 0-23 0,-8-7-19 16,8 7-111-16,-13-3-244 0,6-1 108 0</inkml:trace>
  <inkml:trace contextRef="#ctx0" brushRef="#br0" timeOffset="100986.07">4081 10617 16 0,'0'0'54'0,"0"0"1"0,0 0-9 0,0 0-6 16,0 0-5-16,0 0 11 0,0 0-6 0,5 5 0 15,-5-5-1-15,0 2-5 0,0-2 4 0,0 0-6 16,4 2 7-16,-4-2-2 0,0 0 8 0,0 0-9 0,1 4 11 15,-1-4-3-15,0 4 2 0,0-4 2 16,0 0 1-16,1 4 0 0,-1-4-4 0,-1 5-4 16,1-5 4-16,0 8 5 0,0-4 0 0,0 1-4 0,0 2-4 15,1-2-3-15,2 4 13 0,-3 3-1 0,1-2 0 16,-1 2-5-16,4 2 7 0,0-1 0 0,-4-1-1 16,5-2-4-16,0 6-1 0,-2 0 3 0,-1-2-5 15,2-2 4-15,1 2 0 0,-1 1-4 0,2 2 1 16,1-2-3-16,-2 1-3 0,0 2 0 0,0-2-4 15,0-2-1-15,-1 0-1 0,2 2-5 0,-3-4-2 16,3 4 0-16,-2-6-1 0,0 3-3 0,0-4-1 16,0 1-1-16,-2 3-4 0,2-2 1 0,0-2-3 0,0 1-2 15,-3-3 0-15,3 1 1 0,-3 0-3 16,3-2-1-16,-3 1 2 0,3-1-3 0,-1 2 1 0,-1-1-3 16,2-1 0-16,-1 1 0 0,-1-2-2 15,1 2 1-15,-1 0-1 0,2-3-3 0,-4 2 4 16,3 1-5-16,-2-6 1 0,2 4-1 0,-1-1-13 0,-2 0-8 15,0-4-16-15,1 7-20 0,3-7-20 0,-4 0-35 16,0 0-29-16,-5 6-72 0,0-4-119 0,5-2-357 16,-12-2 158-16</inkml:trace>
  <inkml:trace contextRef="#ctx0" brushRef="#br0" timeOffset="105514.09">2426 11075 79 0,'0'0'102'0,"0"-8"-9"16,0 8-18-16,1-3-3 0,-1 3 1 0,2-3-7 15,-2 3-3-15,0 0 1 0,0 0-2 0,0 0 2 16,1-4-5-16,-1 4 6 0,0 0-4 0,0 0 3 0,0-7-3 15,0 7 3-15,0 0 1 0,0 0-5 16,0-3-2-16,0 3-1 0,0 0 1 0,-1-5-10 0,1 5-4 16,0 0-5-16,1-5 0 0,-1 5-5 0,0 0-3 15,4-4-3-15,-4 4-5 0,0 0-4 0,0 0 3 16,2-4-6-16,-2 4 0 0,0 0-1 0,0 0-5 16,-1-6 4-16,1 6-4 0,-1-4-1 0,1 4 0 15,2-4-2-15,-2 4 3 0,0 0 2 0,2-4-4 16,-1 1 1-16,-1 3 1 0,1-5-3 0,-1 5 3 15,0 0 1-15,-1-6-4 0,1 6 1 0,0 0 0 16,-1-5-2-16,1 5-3 0,-2-3 5 0,2 3-5 0,0 0 1 16,2-5 3-16,-2 5-4 0,1-6 0 0,-1 6-1 15,0-3 0-15,0 3-1 0,0 0 1 16,0 0-3-16,3-6 1 0,-3 6 1 0,0 0-4 0,0-4 3 16,0 4-1-16,0 0-3 0,0 0 3 0,0 0-2 15,4-2 0-15,-4 2-1 0,0 0 4 16,0 0-1-16,0 0 0 0,9 6-1 0,-6-1 1 0,-2-3 1 15,2 1-3-15,-2 3 4 0,2-1-2 0,-2 1-2 16,2 1 3-16,-2 2-1 0,4 1 3 0,-3 0 7 16,0 2 4-16,-1 2-2 0,2-4-2 0,-1 6 2 15,2 0-1-15,-1-1-2 0,-1-3 3 0,-1 0-3 16,2 4 0-16,0-3 0 0,0-2-5 0,-2 0 6 0,2-1-5 16,0 0 0-16,-2-3 1 0,2 1-1 15,-1-3 1-15,-2 0-4 0,1 2 1 0,1-3 0 16,-2 0 2-16,1-1-1 0,0-1 6 0,-1-2-3 0,4 5 0 15,-4-5 1-15,0 4 1 0,0-4-1 0,0 0 3 16,4 1-4-16,-4-1-2 0,0 0 0 0,0 0-2 16,0 0 0-16,0 0 0 0,1-12-4 0,-1 9 4 15,0 3-5-15,5-7 4 0,-5 4-4 0,4-2 0 16,-4 3-1-16,1-2-4 0,-1 4-2 0,4-4-2 16,0 1 3-16,-4 3-2 0,4-5-1 0,-4 5 0 15,4-3-2-15,-4 3 1 0,1-3 3 0,-1 3 0 16,4-2 2-16,-4 2-1 0,6-3-2 0,-6 3 6 0,0 0-2 15,4-5 2-15,-4 5 0 0,4-1 3 16,-4 1 0-16,0 0 4 0,0 0-6 0,4-3 1 0,-4 3 4 16,0 0 0-16,0 0-1 0,0 0 4 0,0 0-6 15,0 0 5-15,0 0-3 0,0 0 0 0,0 0 1 16,0 0-4-16,0 0-1 0,0 0 2 0,5 0 0 16,-5 0-2-16,0 0 6 0,0 0-5 0,0 0 3 15,0 0-3-15,10 0 0 0,-10 0 3 0,0 0-2 16,9 0-1-16,-4 0 0 0,-1 3 3 0,-4-3-6 15,9 0 7-15,1 1-2 0,-4 2 2 0,1-1 0 16,6 1-3-16,-3-2 4 0,-1 1 2 0,1 0 1 0,0 1 0 16,1-3 2-16,-4 1-2 0,2 0 7 0,0-1-7 15,-2 3 4-15,0-2-3 0,-2-1 1 16,3 2 1-16,-8-2 3 0,9-3 0 0,-4 0 2 0,0 1 1 16,0 2 0-16,-1-3 3 0,-3 0 0 15,2 0 0-15,-2-3-3 0,2 1-1 0,-2 1-1 0,-1-2 2 16,0 1-4-16,0 2-2 0,0-5 2 0,0 2-3 15,0 2-2-15,0-1 3 0,-1 0-3 0,1 0-2 16,0 1-2-16,0-2 0 0,-3 5 2 0,3 1-2 16,-1-8 2-16,-2 6-1 0,3 2 2 0,-1-6-3 15,1 6 1-15,0-6 0 0,0 6 2 0,-4-6-1 16,4 6-1-16,-1-2-1 0,1 2-2 0,-3-4 1 0,3 4 2 16,-5-4-2-16,4 0-2 0,1 4 3 15,-3-3-1-15,3 3 2 0,-2-4 0 0,-1 2-1 16,3 2 4-16,-4-3-4 0,4 3 1 0,0 0 1 0,0 0-1 15,-5-2 1-15,5 2 0 0,0 0-5 0,0 0 1 16,0 0-1-16,0 0 1 0,-4 7 0 0,3-3-2 16,1 2 2-16,1-1 1 0,2 1 1 0,-3 1 0 15,0 1 0-15,1 0 0 0,-1-2-3 0,3 1 4 16,-3 3-3-16,1-2 3 0,0 2 4 0,2-2 0 16,-3-2-1-16,1 2-2 0,2-1 2 0,-2 1-1 15,0-2 4-15,2-3 1 0,-2 5-1 0,3-4 0 16,-4 0-2-16,1-2 0 0,3 5-3 0,-4-6 4 0,4 2-1 15,-4-3 0-15,5 5 2 0,-1-5-5 16,-4 0-11-16,13-1-14 0,-4-3-12 0,0 1-19 16,2 0-26-16,-2-3-17 0,3 1-26 0,-1-6-21 0,4 3-20 15,-2-2-133-15,-5 2-320 0,1-4 142 0</inkml:trace>
  <inkml:trace contextRef="#ctx0" brushRef="#br0" timeOffset="105910.07">2849 10911 48 0,'0'0'156'0,"0"0"-10"0,-4-2-8 16,4 2-13-16,0 0-18 0,0 0-10 0,0 0-6 0,0 0-13 16,0 0-8-16,0 0-2 0,0 0 4 0,0 0 3 15,4 12 10-15,0-7 5 0,-2 0-2 0,2 4-3 16,-1 1 7-16,2 0-2 0,-1 2-6 0,1 1 2 16,0 1-9-16,-1-2-2 0,4 4-2 0,-1 0-9 15,-1-1-5-15,2 0-3 0,-3-3-7 0,2 1-3 16,2-1-2-16,-4 0-7 0,2-3-1 0,0 0-7 15,0 2 2-15,1-1-6 0,-4-2-4 0,1 2 3 16,-1-6-5-16,0 3-7 0,-2 0-12 0,3-4-12 0,-2 3-13 16,-2-1-9-16,3-2-13 0,0 0-13 0,-4-1-14 15,1 2-9-15,-1-4-16 0,4 6-16 16,-4-6-15-16,3 1-12 0,-3-1-12 0,0 0-142 0,0 0-320 16,0 0 142-16</inkml:trace>
  <inkml:trace contextRef="#ctx0" brushRef="#br0" timeOffset="106438.07">3121 11003 112 0,'0'0'124'0,"0"0"-15"0,0 0-11 0,0 0-14 15,0 0-2-15,0 0-13 0,0 0-3 0,0 0-5 16,0 0 1-16,0 0 4 0,0 0-6 0,0 0 5 16,0 0 3-16,0 0 0 0,0 0 2 15,0 0 3-15,0 0-3 0,0 0 0 0,0 0-2 0,0 0-3 16,0 0-3-16,0 0-2 0,0 0-6 0,0 0-5 15,0 0-6-15,0 0-4 0,0 0 2 0,0 0-6 16,0 0-4-16,0 0-6 0,0 0-1 0,0 0 0 16,0 0-4-16,0 0-6 0,0 0-1 0,0 0-1 15,0 0 1-15,0 0-6 0,0 0 2 0,0 0-1 0,0 12 6 16,1-6 4-16,-1 0 1 0,2-1 5 0,-1 6 13 16,-1-2 5-16,1 6 1 0,3-2 7 15,-2 4-1-15,0-1-4 0,1 3 3 0,3 0 1 0,-1 4-3 16,0-3 4-16,3 3-7 0,-3-5-3 0,0 2-2 15,1-2-3-15,2 6-3 0,-3-8-6 0,3 1-1 16,-4 0 1-16,2 0-4 0,3 2-2 0,-5-5 0 16,4 2-3-16,-6-4 0 0,3-1-6 0,-1 1-1 15,1-2-4-15,-1 1-9 0,-1-5-13 0,-2-1-13 16,-1 1-17-16,1-2-8 0,2 2-16 0,-2-5-5 16,-1-1-14-16,0 4-18 0,0-4-24 0,0 0-19 15,4-11-14-15,-5 4-21 0,-2-3-148 0,2-1-361 0,-3-4 160 16</inkml:trace>
  <inkml:trace contextRef="#ctx0" brushRef="#br0" timeOffset="106702.07">3116 11174 118 0,'0'-5'126'16,"1"0"-4"-16,1 1-7 0,1-1-3 0,3 1-22 15,-1-3-5-15,0 2-5 0,1 2-9 0,1 1-3 16,-1-2-4-16,0 2-6 0,1 1-6 0,2 1-3 15,-9 0-4-15,10 3 0 0,-5-1 5 0,-1 1-2 16,2 1-6-16,-2 1 6 0,0-1 1 0,-4 1-8 16,1 0 5-16,3 1 2 0,-4 1-2 0,0 1-2 0,-1-2-2 15,-3 1 0-15,1-2-1 0,2 0-6 16,-3 4-2-16,2-3-6 0,-5 0 3 0,4 0-5 16,0-2-16-16,-1-2-16 0,-2 3-22 0,3-2-19 15,-3 1-23-15,2-1-19 0,1-1-26 0,3-2-38 16,-7 3-102-16,7-3-276 0,0 0 122 0</inkml:trace>
  <inkml:trace contextRef="#ctx0" brushRef="#br0" timeOffset="107090.07">3310 11067 84 0,'0'0'145'0,"-9"0"-5"0,9 0-8 0,0 0-4 0,-6 1-14 16,6-1 1-16,-6 5-8 0,3-2-3 0,3-3-2 15,-5 4-1-15,2 0-9 0,1 0-8 0,-2 1-1 16,0-1-8-16,3 1-6 0,-4 0-7 0,4 1-5 16,1 0 0-16,0 1-6 0,1-2-5 0,3 0-3 15,-2 1-4-15,2-2-4 0,4 1 0 0,-2-3-4 16,5 1-2-16,0-1-4 0,2 0-8 0,-1-2-8 15,1 1-7-15,1-1-3 0,-1 0-6 0,-3 1 3 16,2 0-2-16,-2 1 1 0,-1 1-1 0,-3-2 3 16,2 1-4-16,-4 0 1 0,1 3 4 0,-1-4 4 15,-2 2 9-15,2 2 4 0,-4 0-1 0,0-5 8 16,-6 8 1-16,2-2 1 0,-4 2 5 0,3-4 3 0,-3 3 0 16,-2-2-1-16,3 0-5 0,0 2-2 15,2-3-1-15,-4 2-2 0,1-3-12 0,3 2-15 0,-1-2-20 16,0-1-32-16,0 1-34 0,1-2-34 0,1 2-35 15,2-2-179-15,2-1-367 0,-8 2 163 0</inkml:trace>
  <inkml:trace contextRef="#ctx0" brushRef="#br0" timeOffset="108069.07">3860 10827 25 0,'0'0'214'0,"-4"-1"-16"16,4 1-13-16,-4-2-11 0,4 2-13 0,0 0-13 16,0 0-14-16,0 0-15 0,0 0-12 0,0 0-12 0,0 0-8 15,0 0-7-15,0 0-3 0,0 0-8 0,10 11 2 16,-6-7 1-16,4 1 2 0,-3 2 1 15,4 2 3-15,-4-1-4 0,-1 3 3 0,5 1 1 0,-5-3-4 16,2 8-7-16,1-4-6 0,-5 3-6 0,2-2-1 16,0 2-8-16,-3 1-3 0,1-2-1 0,1 2-8 15,-3-1-1-15,3 1-4 0,-3-7 0 0,-3 7-5 16,3-6-4-16,0 0-1 0,0 0-16 0,0-3-19 16,-1 2-9-16,-2 0-13 0,2-3-21 0,1 0-25 15,-5-2-20-15,9-1-22 0,-8 1-19 0,4-5-21 16,-1 5-225-16,1-5-423 0,0 0 188 0</inkml:trace>
  <inkml:trace contextRef="#ctx0" brushRef="#br0" timeOffset="108449.08">3887 11090 121 0,'0'0'165'0,"1"-4"-12"0,3 2-3 16,-4 2-6-16,8-3-6 0,-1 1-5 0,-1-1-6 0,1 2-8 15,1-2-11-15,2-2-6 0,0 5-7 16,2-3-6-16,-1 1-13 0,-5 1-5 0,3-1-9 16,3 1-5-16,-2 0-4 0,-1 0-3 0,2-3-16 0,-3 3 3 15,-3 0-10-15,-5 1 4 0,14 1 0 0,-6-1-6 16,-3 1-5-16,-1 3 3 0,1-2-11 0,0 0 1 16,4 2 1-16,-4-1-4 0,3 1 2 0,-3 0-1 15,3-1-4-15,-2 0 2 0,-1 1-1 0,2 1 1 16,-1-2-3-16,-1 0 3 0,3 1 3 0,-4-3-6 15,1 1 12-15,-1 0 3 0,-4-2 9 0,5 2 5 16,-5-2 6-16,0 0-3 0,10-6 2 0,-6 2-5 0,-2 0 8 16,0-1 5-16,-1-2 2 0,0 1-5 0,0-2-2 15,-2 1-1-15,1-3-2 0,-1 2 2 16,-2-4-6-16,1 7-5 0,-1-6-4 0,-2 2-3 0,0 0-4 16,2-1-12-16,0 5-25 0,1-2-13 15,0 1-14-15,-1 1-28 0,2-1-32 0,0 2-36 0,1-1-63 16,0 3-218-16,0 2-457 0,3-7 202 0</inkml:trace>
  <inkml:trace contextRef="#ctx0" brushRef="#br0" timeOffset="110092.07">2873 11834 101 0,'0'0'144'0,"0"0"0"0,0 0-15 16,4-4-5-16,-4 4-13 0,0 0-6 0,-1-5-12 0,1 5-5 15,0-4-4-15,0 4-11 0,0 0-5 16,0 0-9-16,-1-9-2 0,-1 7 0 0,2 2-2 16,-2-6 0-16,2 6-6 0,-3-4-4 0,3 0-5 0,0 4 2 15,-3-5 3-15,0 3-2 0,3 2-3 16,-4-4-5-16,4 4-1 0,-5-3 2 0,1 1-5 0,4 2 2 15,-3-5-5-15,3 5 2 0,0 0-5 0,-3-2-3 16,3 2-3-16,0 0 0 0,-9-1-2 0,9 1-2 16,0 0 1-16,0 0-6 0,-8 4 1 0,6 0-5 15,-1-2 0-15,-1 1 2 0,3 1 1 0,-2 0 1 16,2 3-2-16,1-3 2 0,-1 4 2 0,2-1 4 16,-1 0-4-16,0 3 1 0,0 1 6 0,4-3 0 15,-3 4-3-15,3-4-3 0,0-1 2 0,-3 0-1 16,6 0-5-16,-5-2 3 0,6 1-1 0,-3 1 2 15,-1-3 0-15,1 0-1 0,0-1-6 0,4 0 2 0,-4-1 0 16,1-2 1-16,-1 0-3 0,-5 0 2 0,16-6-2 16,-9 0 0-16,1 2 2 0,-1-6-2 0,0 2-1 15,-2-2-2-15,-1-1 3 0,0 1-3 0,1 0 0 16,-2 1 2-16,1-1 1 0,-2 0-1 0,0 4 5 16,1 0-2-16,-2 1 0 0,1 1-4 15,0 1 2-15,-1-1-2 0,2 0-1 0,-3 4-3 0,0-3 2 16,0 3-2-16,0 0 0 0,6-2 0 0,-6 2 3 15,0 0-6-15,0 0 4 0,13 7-1 0,-9-5-2 16,0 1 3-16,-2-1 1 0,2 0-1 0,0 1 0 16,0 1 0-16,1 0 1 0,0-1-2 0,-2 0 0 15,-1-2 1-15,2 2-2 0,0 0 0 0,-4-3-2 0,5 1-2 16,-5-1-2-16,4 3-4 0,-4-3 0 0,3 3-6 16,-3-3-2-16,0 0-7 0,0 0-4 15,0 0-7-15,0 0-10 0,3 2-10 0,-3-2-10 0,0 0-9 16,0 0-9-16,0 0-14 0,10-2-16 0,-10 2-27 15,8-2-26-15,-3-1-106 0,-2 1-298 0,3-1 132 16</inkml:trace>
  <inkml:trace contextRef="#ctx0" brushRef="#br0" timeOffset="110366.07">3180 11679 219 0,'0'0'209'0,"0"0"-10"16,0 0-14-16,-6 5-17 0,2-2-16 0,4 0-3 0,0 5-6 16,-1-1-14-16,2 0-7 0,-1 0-6 0,0 5-12 15,0-3-9-15,4 2-8 0,1-3-5 0,1 2-10 16,-2 1-5-16,1-1-6 0,0-2-9 0,1-1-5 16,2 2-5-16,0-4 0 0,-3-1-5 0,5-1-3 15,-1 2-3-15,0-5-1 0,4-1-6 0,-4-3-2 16,2 0-11-16,2 0-9 0,-1-2-21 0,-1-2-16 15,1 1-19-15,0-3-17 0,-1 3-21 0,-2-4-19 16,-2 0-29-16,0-3-17 0,0 0-36 0,-3 3-118 16,-1-3-336-16,-2 2 149 0</inkml:trace>
  <inkml:trace contextRef="#ctx0" brushRef="#br0" timeOffset="111054.07">3363 11517 32 0,'0'0'195'0,"0"0"-9"0,0 0-5 0,-4 0-11 15,4 0-11-15,0 0-8 0,0 0-14 0,-6-3-7 16,6 3-11-16,0 0-13 0,0 0-11 0,0 0-11 16,0 0-9-16,0 0-7 0,0 0-5 0,0 0-4 15,0 0-5-15,0 0-1 0,0 0-2 0,0 0-4 16,0 0 1-16,0 9 1 0,3-3 1 0,-1-4 0 15,0 2-2-15,-2-4-5 0,1 11-2 0,2-7 11 0,-2 1-3 16,1 2-4-16,0 3 1 0,-1-1 0 0,2-1-4 16,0 4-3-16,-1-2-5 0,1 2-3 0,-1 0-4 15,2-5 3-15,-2 4-5 0,1-2-5 0,1 0-1 16,1 0-2-16,-4-4-3 0,2 2-6 0,0-1 0 16,-1-2-10-16,2-1-5 0,2 2 2 15,-2-5-8-15,1 2-5 0,-5-2-7 0,13 0-3 0,-7-2-6 16,2 0 4-16,-3-1-1 0,3-1 4 0,-4 0 1 15,2 0 3-15,-2 1 1 0,1 1 4 0,-5 2 0 16,6-3 4-16,-3 1 1 0,-3 2 1 0,5-2 1 16,-5 2-3-16,8-1 3 0,-8 1 1 0,0 0-2 15,10 4 4-15,-6-3 0 0,1-1 4 0,0 2-2 0,3 1 1 16,-2 0 5-16,2 0-3 0,-1-1 0 0,2 1 0 16,-2-2 4-16,3 0-1 0,1 1 2 15,0-2-2-15,-1-2 3 0,0 1 1 0,0-1-3 0,-2 2-1 16,0-3 0-16,-2 2 4 0,-1 1 1 0,-1-4-1 15,1 1-1-15,-2-1-3 0,-2 0 1 0,-1-2-2 16,0 0 0-16,0 1 3 0,-1 0 1 0,-2 0 0 16,-1 1 7-16,2-3 3 0,-2 3-2 0,0 1 5 15,0 2 5-15,-1-4-1 0,5 5 1 0,-5-4-5 16,1 3-3-16,4 1-2 0,-4-2 0 0,4 2-6 16,0 0 3-16,0 0-4 0,-5 9 2 0,5-6-2 15,0-3 0-15,0 7 5 0,0-2-4 0,0 1 5 16,0-2-5-16,0 3-1 0,4-2 3 0,-4 1-1 15,4-1 0-15,-3 0 1 0,3 2 0 0,0-1 1 16,-4-1-2-16,4 0 1 0,-1 0-1 0,1 0 1 0,3-1-1 16,-5 0-1-16,5 0-2 0,-1-2 2 0,-1 2-1 15,1-1-3-15,5-2-16 0,-6 1-11 0,5-1-14 16,0-2-16-16,-2 1-17 0,3-3-22 0,0 3-21 16,-2-3-22-16,2-1-24 0,1-1-23 0,-2 3-162 15,-1-4-375-15,-2 1 166 0</inkml:trace>
  <inkml:trace contextRef="#ctx0" brushRef="#br0" timeOffset="111674.07">3865 11536 87 0,'0'0'133'0,"0"0"-7"15,0 0-8-15,0 0-2 0,0 0-13 0,0 0-2 16,0 0-4-16,0 0-5 0,0 0 1 0,0 0-4 16,0 0-7-16,0 0-5 0,0 0-3 0,-4 12-7 15,4-12 1-15,0 0-8 0,0 5-4 0,0-5-9 16,0 0-3-16,0 0-6 0,0 5-2 0,0-5-3 16,0 0-1-16,0 0-4 0,0 4 1 0,0-4 1 15,0 0 1-15,0 0 3 0,0 0 5 0,0 0 2 16,0 0 3-16,0 0-4 0,0 0-3 0,0 0 0 15,0 0-2-15,0 0-4 0,0 0-2 0,0 0-2 0,0 0-4 16,0 0 0-16,0 0-7 0,0 0 0 0,0 0 0 16,0 0-4-16,0 0 2 0,0 0-2 0,0 0-3 15,0 0 1-15,0 0-2 0,0 0 2 0,0 0-4 16,0 0 0-16,0 0 1 0,0 0 2 0,0 0-2 16,0 0 6-16,-5-10-1 0,5 10-1 15,0 0-1-15,0 0-1 0,0 0-3 0,0 0 1 0,0 0-2 16,0 0 1-16,0 0 1 0,0 0-2 0,0 0 1 15,0 0-2-15,0 0 4 0,0 0-1 0,0 0 2 16,0 0 6-16,9 12 2 0,-5-8-2 0,-2 0 2 16,2 0-1-16,1 1-4 0,-1 0 2 0,1 1 0 15,3 0-2-15,-2 2-1 0,-2-1 0 0,4-1-4 0,0-1 2 16,3 3-3-16,-6-1 0 0,3-3 1 0,-1 0 1 16,2 2 0-16,-1-2 0 0,-3-2-3 15,3-1 3-15,1-1-1 0,-2 2-2 0,0-2 0 0,-1-2 1 16,-2 0 1-16,2-1 0 0,-1 0 2 0,-1-2-4 15,0 2 1-15,-3-1-1 0,2-1-2 0,-3-1 3 16,-3-1-3-16,2 0-1 0,1 1 1 0,0 0 0 16,-5 0-1-16,2-1 2 0,2 3-1 0,-1 0 1 15,-2-1-2-15,3 3-5 0,-1-1-9 0,0 0-19 16,2 3-19-16,-3-4-24 0,3 4-30 0,0 0-26 16,0 0-27-16,0 0-25 0,0 0-200 0,0 0-413 15,0 0 182-15</inkml:trace>
  <inkml:trace contextRef="#ctx0" brushRef="#br0" timeOffset="111977.07">3700 11462 37 0,'0'0'320'16,"-5"-2"-18"-16,5 2-17 0,0 0-23 0,-5-2-25 0,5 2-28 15,0 0-23-15,0 0-21 0,-4-4-27 0,4 4-29 16,9-6-30-16,-4 6-36 0,5-4-37 15,2 2-45-15,-1 0-49 0,4 1-33 0,2-2-44 0,1 3-163 16,-6 0-355-16,-1-1 157 0</inkml:trace>
  <inkml:trace contextRef="#ctx0" brushRef="#br0" timeOffset="112608.07">3970 11546 87 0,'0'0'178'0,"6"1"-8"0,-1-1-22 16,-5 0-11-16,5 3-13 0,-1-1-3 0,4 1-6 0,-3 0-7 16,0 1-8-16,2-1-9 0,-1 1-10 15,0 2-4-15,-2-2-9 0,1 1-5 0,-1 0-3 0,0-2-12 16,-2 1-4-16,2-2-3 0,1 1-3 0,-1-3-3 15,-4 0-1-15,5 4-2 0,-1-2-5 0,-4-2 1 16,4 1-8-16,-4-1-1 0,5 1 2 0,-5-1-6 16,0 0 2-16,0 0-1 0,0 0-4 0,9-2-1 15,-9 2 1-15,0 0 0 0,0 0-3 0,9-1-2 16,-9 1 3-16,0 0-2 0,0 0 0 0,0 0-2 0,0 0-3 16,0 0 4-16,1-2-3 0,-1 2 0 15,0 0-3-15,0 0 0 0,4-3-1 0,-4 3 5 16,8-3-5-16,-8 3 0 0,6-2 0 0,-1-1 3 0,2-1 0 15,-2 1 2-15,4-1-4 0,1-1-2 0,0 0-1 16,2 1 2-16,0-2-3 0,4-1 1 0,-4 4 0 16,0-3-6-16,1 2-6 0,-3-3-6 0,-1 3-5 15,1-1 3-15,-1-4 2 0,-4 6 3 0,0-4-6 16,-1 2 2-16,-1 0 1 0,-2 0 3 0,-1 0 8 16,0 1 1-16,-1 0 4 0,-2 0 13 0,2 1 12 15,1 3 3-15,-4-4 9 0,-1 1 5 0,5 3 3 16,-7-1 1-16,7 1-2 0,0 0-3 0,0 0 0 15,-11 1-3-15,11-1-3 0,-4 4-3 0,2-1 1 16,0 0-3-16,1 2-1 0,-3 1 2 0,2 4 1 16,2-3-2-16,0 1-5 0,-2-2 0 0,2 6-3 0,3-3 0 15,-2 1 1-15,3 2-4 0,-1-3-2 0,1 1 1 16,-1 0-3-16,2-1 1 0,0 0-1 0,2-1-4 16,-2 1 2-16,4-3 1 0,-3 1 0 0,2-1 1 15,-3-2-3-15,3 4-2 0,1-4 3 0,-3 1-3 16,2-2-4-16,-3-2-12 0,5 1-15 0,-3-1-19 15,-1-1-26-15,2-1-30 0,0 0-22 0,3-1-41 16,-2-5-30-16,-4 5-167 0,4-4-389 0,-3-2 172 16</inkml:trace>
  <inkml:trace contextRef="#ctx0" brushRef="#br0" timeOffset="113430.1">4674 11426 78 0,'0'0'198'15,"0"0"-11"-15,0 0-13 0,-3-4-17 0,3 4-17 16,0 0-14-16,0 0-10 0,0 0-13 0,0 0-14 0,0 0-7 16,0 0-9-16,0 0-6 0,0 0-4 0,-5 9 6 15,4-4 2-15,-1 1-2 0,1-1-3 16,-2 4-4-16,0-3-4 0,2 5 0 0,-2-1-9 0,1-3-2 16,-2 3-7-16,2-1-3 0,1-1-4 15,0-4-5-15,0 4-5 0,-1-3 0 0,0-3-2 0,0 5-9 16,2-7-12-16,-1 3-2 0,1 1-8 0,0-4-3 15,0 5-1-15,0-5-4 0,0 0 2 0,0 0 0 16,0 0-1-16,0 0-7 0,0 0-2 0,16-8 2 16,-13 4 0-16,3 0 4 0,-2 3-1 0,2-2 0 15,-1 2 2-15,0 0 5 0,0-1 1 0,5 2 3 16,-10 0 3-16,13 0 0 0,-4 2 9 0,1 0 6 0,0-1 2 16,1 5-1-16,-1-2 3 0,-1-2-1 15,0 3-1-15,1 0-2 0,-5-1-2 0,4 2 3 16,-5-1-1-16,2 1-2 0,1 1 2 0,-5 1-2 0,1 1 4 15,-2 1-3-15,-2-2 2 0,-1-1-2 0,-4 2-4 16,2 1 3-16,-2-3-3 0,1 1 2 0,-4-2 1 16,0-1-3-16,0 1 0 0,1-4-3 0,-2 2 7 15,1-4-3-15,1 0-1 0,2 0 0 0,6 0-1 16,-17-4-1-16,12-1 2 0,0-2-4 0,0-3 1 16,2-2 0-16,2 2 0 0,5-5-9 0,-1 0-9 15,3 0-5-15,0-1-4 0,7 2-7 0,-3-1 7 16,3-1 1-16,1 2 1 0,3 2 5 0,-3 4 3 15,-1 0 3-15,3-3 0 0,0 6 8 0,-2 1 0 16,-3 0 8-16,2 4-1 0,-3-3 4 0,3 5 6 16,-3-5 5-16,-3 4 9 0,2-1-2 0,-3 2 0 0,4-1-1 15,-6-1-1-15,1 4 0 0,-1-1 0 0,1-2-2 16,-5-1 1-16,10 2-4 0,-7-1-1 0,-3-1 4 16,5 2-4-16,-5-2 1 0,0 0 8 0,5 1 4 15,-5-1 8-15,0 0-3 0,0 0-2 0,0 0-5 16,3-6-1-16,-3 6-6 0,-3-9-3 0,3 3 3 15,0 3 3-15,-4-1 3 0,3-1 0 0,-3-1-1 16,3 2 0-16,-3 0-4 0,0-1 9 0,-1 0 1 16,1 2-1-16,3-1 1 0,-3 1 0 0,-1-1-1 0,1 1-5 15,-1 0-2-15,-3 1-2 0,3 2-4 16,5 0-10-16,-9-2-15 0,9 2-16 0,-9 2-23 16,4 0-28-16,0-1-39 0,1 1-39 0,4-2-41 15,-4 5-200-15,2-3-427 0,2-2 190 0</inkml:trace>
  <inkml:trace contextRef="#ctx0" brushRef="#br0" timeOffset="114208.07">5083 11347 60 0,'0'0'158'0,"1"6"-10"0,1-4-11 16,0 3-5-16,-2-1 4 0,1-1-9 0,0 1-9 16,-1-4-11-16,2 8-12 0,-1-7-8 0,-1-1-10 15,0 5-1-15,0-5-11 0,1 1-3 0,-1-1-8 16,0 6-4-16,0-6-7 0,0 0-1 0,0 0-7 16,0 0-3-16,-1 4-1 0,1-4-8 15,1 4 2-15,-1-4-7 0,0 0-3 0,1 5-9 0,-1-5-6 16,2 3-5-16,-2-3-4 0,2 4-9 0,1-2-4 15,-3-2 0-15,4 4 2 0,0-3-3 0,-2 2 5 16,6-3 1-16,-8 0 1 0,10 0 1 0,-4 0 5 16,-6 0-4-16,13-3 11 0,-4 3-1 0,-5-1 3 15,1 0 4-15,3-2 11 0,-2-1-2 0,-1-1 2 0,-1 2 3 16,0-1 4-16,0-1 10 0,0 1-1 0,-3-2-5 16,4-1 6-16,-4 3 8 0,2-1 4 15,-2 2 1-15,2 1-7 0,-3 2-3 0,2-3-4 0,-2 3-5 16,0 0-7-16,0-5-2 0,0 5 0 0,0 0-4 15,0 0 2-15,9 0-7 0,-9 0 2 0,8 6-1 16,-3-4 1-16,0 3-1 0,0-3 2 0,2 4-1 16,0-5-3-16,3 3-2 0,1 0 0 0,-1-2 2 15,1 4-1-15,2-5-2 0,0-1 1 0,-2 0 4 16,1-1-4-16,2-1 6 0,-1-2-8 0,-2 2 0 16,-2-3 2-16,4-2 0 0,0 2 1 0,-3-1 2 15,-2-1-2-15,0 0-3 0,-2 1 4 0,-1-5-2 0,0 3 2 16,-1-1-5-16,-3 0 2 0,2-1 2 0,-3 1-2 15,0-1 0-15,-3-1-4 0,1 0 1 0,-1 1-2 16,0-2 5-16,0-1-4 0,-1 4-1 0,0-3 4 16,0 4-1-16,-1-2 1 0,1 0-2 0,-1 2 1 15,1 0 8-15,3 3 10 0,-3 1 7 0,3-1 4 16,-2 2 1-16,2-1-3 0,-3 0-2 0,4 4 1 16,-2-5-8-16,2 5 0 0,-3-4-4 0,3 4-1 15,0 0-4-15,0 0-3 0,0 0 3 0,0 0-2 16,0 0 3-16,0 0-2 0,0 0 1 0,3 16 2 15,-1-11 13-15,-2 6-2 0,1-4-2 0,2 4 1 0,-2 0 8 16,3 3-4-16,1-2-4 0,-1 4 1 0,-1-4 2 16,2 5-2-16,1-3-1 0,-2 2-5 0,1-5 0 15,0 4-3-15,-1-4-3 0,4 6 6 0,-3-5-8 16,0 1 4-16,0-4-4 0,-1 3 2 0,0-1-2 16,1-2-3-16,0 0-10 0,-3-5-13 15,0 4-13-15,0-4-18 0,2 2-17 0,-1-2-21 0,-2-1-21 16,1 0-24-16,-2-3-22 0,6 1-32 0,-6-1-208 15,0 0-426-15,10-9 189 0</inkml:trace>
  <inkml:trace contextRef="#ctx0" brushRef="#br0" timeOffset="114615.08">5610 11226 100 0,'0'0'197'0,"0"0"-10"0,0 0-7 15,0 0-8-15,0 0-12 0,-10 9-10 0,9-5-10 16,-3 0 1-16,0 0-11 0,3 1-11 0,-3-2-10 16,-1 2-13-16,2 0-7 0,2-1-10 0,-1 3-5 15,-1-1-10-15,-1-2-7 0,3 3-4 0,1-2-8 0,1 1-3 16,-1 0-3-16,4-1-4 0,-1 2-4 0,0-3-8 15,5 5-2-15,-3-5-5 0,4 1-9 16,0 1-8-16,3-2-3 0,-1 3-2 0,1-1-1 0,-2-4 3 16,0 1-2-16,2 4-2 0,-3-5 2 0,3 2 4 15,-1-3-2-15,-5 2 1 0,4 0-3 0,-3-2 1 16,-2 2 5-16,-1-2 2 0,-1 0 6 0,-3-1 7 16,7 4 6-16,-7-1 7 0,0-3 2 0,0 0 4 15,-4 8 3-15,0-4 1 0,0-2-4 0,-2 1-5 16,-1 1-1-16,-1 0-4 0,0 1-1 0,0-1-5 15,0-1-15-15,0 1-19 0,0-2-30 0,0 3-33 16,2-4-38-16,-3 0-46 0,4 1-61 0,-3-1-147 0,-1-1-401 16,9 0 178-16</inkml:trace>
  <inkml:trace contextRef="#ctx0" brushRef="#br0" timeOffset="114802.07">5842 11422 68 0,'0'0'291'15,"10"0"-6"-15,-10 0-15 0,0 0-22 0,5 1-21 0,-5-1-22 16,4 2-22-16,-4-2-21 0,0 0-32 0,0 0-51 16,0 0-73-16,0 0-102 0,-10 7-247 15,3-4-373-15,-3-4 165 0</inkml:trace>
  <inkml:trace contextRef="#ctx0" brushRef="#br0" timeOffset="124571.07">2563 10542 42 0,'0'0'99'16,"0"0"-12"-16,0 0-3 0,0 0-11 0,0 0 3 0,0 0-5 16,0 0-2-16,0 0-5 0,0 0 3 15,0 0-1-15,0 0-6 0,0 0 6 0,0 0 4 16,0 0 0-16,0 0 3 0,0 0-2 0,0 0 3 0,0 0-3 15,0 0-7-15,0 0-3 0,0 0-4 0,0 0 1 16,0 0-10-16,0 0 0 0,0 0-11 0,0 0 4 16,0 0-4-16,0 0 1 0,0 0-3 0,0 0-2 15,0 0-2-15,0 0-4 0,0 0 2 0,0 0-4 16,0 0-3-16,0 0-2 0,0 0 0 0,0 0 6 16,19 1-4-16,-19-1 2 0,14-1 4 0,-2-1-1 15,0-2 3-15,7 2-8 0,2-1 4 0,8-4-7 16,1 2-15-16,0-2 1 0,1 0-1 0,1 4 2 15,-1-1-2-15,-2-1-1 0,0 1 0 0,-2 0-1 16,-5 2-5-16,1 0-5 0,0 1-6 0,-5-1-5 16,-4 2-8-16,0 0 0 0,0-2-1 0,-5 2 1 0,3 0 2 15,-5 0 1-15,0-2-2 0,-7 2 3 0,10-1 7 16,-10 1-4-16,0 0 3 0,4-1-2 0,-4 1-9 16,0 0-1-16,0 0-15 0,0 0 1 0,0 0-14 15,-20-1-18-15,20 1-12 0,-11 0-12 0,6 1-28 16,-2 1-112-16,1 0-256 0,-4 0 113 0</inkml:trace>
  <inkml:trace contextRef="#ctx0" brushRef="#br0" timeOffset="125036.07">2790 10662 151 0,'0'0'142'0,"-9"3"-8"15,8-1-12-15,1-2-15 0,-9 1-11 0,9-1-11 16,-1 4-2-16,1-4-16 0,-4 2-2 0,4-2-10 16,-4 3-2-16,4-3-4 0,-1 4-6 0,1-4-4 15,0 5 1-15,0-5 3 0,0 0-1 0,0 0 8 16,0 0 4-16,0 0 9 0,0 0 1 0,0 0 9 15,0 0 6-15,0 6 2 0,0-6 3 0,0 0-7 16,0 0-4-16,0 0-7 0,0 0-6 0,0 0-6 0,0 0-5 16,0 0-5-16,0 0-6 0,9 0-3 0,-9 0-3 15,11-3-4-15,2 3-1 0,-1-3-4 16,7 2-2-16,-1-2 0 0,0 0-2 0,2 0-3 0,0-1 0 16,2-1-6-16,0 2-2 0,6 0-9 15,-9-1-8-15,-1 0-7 0,1 3-3 0,-6-3-6 0,1 3 2 16,-1-2-3-16,-4 2 1 0,2-2 0 0,-3 3 4 15,-2-1 2-15,-2 0 4 0,2-1 2 0,-6 2 1 16,0 0 3-16,0 0-1 0,0 0 0 0,0 0 0 16,0 0 2-16,0 0 0 0,0 0 3 0,0 0-3 15,-17-1-3-15,17 1-8 0,-9 0-24 0,9 0-29 16,-10 3-23-16,7-2-25 0,3-1-28 0,-6 1-162 0,2 2-335 16,4-3 149-16</inkml:trace>
  <inkml:trace contextRef="#ctx0" brushRef="#br0" timeOffset="132241.07">2265 10975 78 0,'0'-6'164'0,"-1"2"-1"15,2-1-14-15,-1 0-8 0,1 0-1 0,2-2-12 16,-2-1-12-16,2 2-9 0,-1-1-10 0,1 2-12 16,-1-1-9-16,0 1-13 0,-1 0-11 0,0 1 5 15,1 1-7-15,0 0-4 0,3 1-10 0,-5-4-1 16,0 6-2-16,5-3-5 0,-1 2-4 0,-4 1-1 15,7-1 0-15,-7 1-3 0,7-1-7 0,-7 1 2 16,5-2-3-16,-5 2 0 0,0 0-1 0,8 3-1 0,-8-3 2 16,5 1 7-16,-5 2 16 0,4 5 0 0,0-2 3 15,1 3 6-15,0 3 9 0,0 6 3 0,3 7-2 16,-3 1 3-16,3 2-5 0,-2 4 0 0,-2-3-15 16,2 1-4-16,-2-1 1 0,1-1-5 15,3-1 0-15,-2-2-5 0,1 0 1 0,2-1-7 0,-4-7 1 16,3 0-2-16,-1-3 0 0,-2-2-3 0,1 0 0 15,0-5-2-15,0 2 2 0,-2-1-3 0,0-3 0 16,-1-2 2-16,0 1 0 0,2-3 0 0,-5-1-3 16,5-5 0-16,1-5 3 0,1 0 0 0,-2-5-2 15,0 1 8-15,-1-6-5 0,0 3 0 0,3-9-2 0,-3 0-4 16,0-3-2-16,0 2-1 0,0-2 1 0,1 2-3 16,-1 0 0-16,6 1-1 0,-2 6-2 15,2-3 3-15,-1 5-3 0,1 1 1 0,0 6-1 0,3-1-1 16,-3 4 1-16,2 3-1 0,1 1 2 0,-2 1-4 15,3 0 2-15,-2 6 0 0,-1 0 0 0,1 3 7 16,3 3-1-16,-1 5 1 0,-1 0 3 0,2 8 3 16,-6-4 2-16,0 5-1 0,0 3 1 0,-4-2 3 15,2 2 9-15,-5-1-7 0,1-5 1 0,-2 0-1 16,-1-1-2-16,-1 0 0 0,1-2-1 0,-3-1-1 16,3 0-3-16,-1-3 0 0,1-3-3 0,-1-3-2 15,1 1-2-15,0-3 8 0,-3 1-4 0,3-3-3 16,0-3 5-16,0 7-5 0,0-7 1 0,0 0 2 15,0 0-2-15,9-13 0 0,0 1-3 0,-3-4-1 16,6-10-3-16,-3 1-3 0,2-4-8 0,-3-2-13 0,-2 1-3 16,3 0-12-16,-4 4 6 0,2 0 1 0,-2-2 3 15,-1 11 2-15,0 0 3 0,-2 5 0 0,2 1 3 16,-2 6 2-16,2-3-3 0,-4 3 1 0,3 1 2 16,-1 1 1-16,-2 3 5 0,0 0 5 0,12 10 9 15,-7 1 9-15,3 6 9 0,1 9 1 0,-3 3 3 16,4 2 5-16,-1 2-1 0,-1 0 4 0,1-3-2 15,0 3 3-15,-3-1 4 0,3 2-7 0,1-4-1 16,-3 0-2-16,-1-3-2 0,2 2-5 0,-3-3 7 0,2-6-11 16,-1-1 1-16,-3-4-2 0,0 2 1 0,1-5-4 15,-2-3-4-15,1 2 3 0,0-6 0 0,-3 0-1 16,1 2-2-16,1-5 0 0,-2 2-3 0,0-1-6 16,0-3-2-16,0 0-8 0,0 0-16 0,-6-19-2 15,6 6-5-15,-3-6 0 0,3-10-5 0,2-3-3 16,-1-3-11-16,6-11 1 0,-5 10 7 0,4-11 5 15,-1 11 0-15,4 3 12 0,1 2 8 0,-1 3 1 16,0 4 4-16,-1 7 3 0,2 3-2 0,-2 3 1 16,-2 2 0-16,3 1 5 0,0 4 1 0,3 0 1 15,-1 3 3-15,1 2 3 0,-2 6 2 0,4 2 9 0,0 5 11 16,1 6 0-16,1 4 0 0,-4 3 7 0,3 2 1 16,0 3 3-16,-4-2 0 0,2 4 1 15,-3-1-2-15,2-1 3 0,-6 2-4 0,3 3-2 0,-1-4-4 16,-3-1-1-16,-1-1 3 0,0-2-8 0,-2-1 0 15,2-5-1-15,-3-3-2 0,2-9-6 0,-2 1 2 16,2-1-2-16,-2-3 3 0,-1 0 2 0,0-4-2 16,1 3 1-16,-1-5 0 0,0-2-2 0,0 0-6 15,0 0-7-15,8-19-8 0,-5-1-2 0,2-13-7 16,1-14-4-16,2-4-3 0,-1-3-1 0,-4 0-5 16,7-2-15-16,-4-2-3 0,1 0-1 0,-2 0-5 15,3 7 2-15,-2 4 7 0,-1 11 4 0,3 5 4 0,0 5 6 16,-3 8 1-16,1 4 2 0,-1 4 3 15,0 1 3-15,3 2 0 0,-2 4 3 0,3 0 6 16,0 4 3-16,2 6 7 0,1 1 8 0,1 8 7 0,5 8 5 16,-4 3 3-16,0 2 4 0,0 5 0 0,0 0 1 15,4 10-1-15,-5-11-2 0,-2 1 5 0,1-1-2 16,-2-2-3-16,-1 1-1 0,1-2-1 0,-4-1-1 16,2-3 1-16,-7 2-4 0,2-10 0 0,0 0 1 15,-1-7-4-15,-1-1-2 0,2 0 2 0,-3-4-4 16,4 0 2-16,-4-1-2 0,0 0 7 0,1-3-7 15,-1-2-2-15,0 0-4 0,0 0-7 0,9-17-13 16,-9-1-1-16,5-5-4 0,0-9-8 0,7-15-1 0,-5-1-4 16,1-4-2-16,1-2-10 0,0 1 2 0,-5 0-4 15,3 3 5-15,-1 17-1 0,-1 1 6 0,-4 9 3 16,3 4 3-16,0 7 4 0,1 4 2 0,-1 1 1 16,-1 3 8-16,1 3 3 0,3 2 14 0,0 3 9 15,2 6 15-15,2 5 3 0,5 10 3 0,-2 5 3 16,0 3 1-16,0-2 1 0,0 2-1 0,0 1-1 15,3-2 0-15,-3-1-1 0,3 1 2 0,-6-2 1 16,1-4-2-16,0 2 0 0,-3-5-7 0,-1-4 4 16,0 0-5-16,-3-2-4 0,0-8 0 0,0 3-3 15,-1-3-1-15,-1-4-4 0,-1 0 1 0,-1-1-4 0,2-1-4 16,-3-3-19-16,0 0-9 0,0 0-8 0,-5-20-8 16,4 2-1-16,-1-11 0 0,1-5-1 15,-3-14 2-15,2 0 3 0,0-6-6 0,1 1-6 0,0 0 2 16,2 0 1-16,4 9 10 0,-1 12 1 0,0 5 12 15,2 9 1-15,-3 5 2 0,2 6 3 0,0 4 4 16,1-1 1-16,1 8 15 0,2 4 5 0,2 4 8 16,-1 12 2-16,4 4 6 0,-2 5 5 0,2 10-4 15,-5-7 0-15,0-2-1 0,5 12 1 0,-6-12 2 16,-2 1-1-16,4-2 3 0,-2-2-2 0,1-2 0 16,-1 2-5-16,-4-8 0 0,2-6-3 0,-1 2 0 15,-4-9-2-15,2 1-1 0,-2-1 2 0,0-6 5 0,1 2 6 16,-2-5-4-16,0-1-3 0,0 0-7 0,-2-18-10 15,2-1-1-15,2-6-6 0,-1-7-1 16,0-2-6-16,4-16-12 0,0-1-10 0,0 1-13 0,3 1-6 16,-3 15 3-16,4 1 2 0,1 9 5 0,-3 6 4 15,-1 5 2-15,-2 6 4 0,6 6 9 0,-5 1 12 16,4 6 9-16,4 6 10 0,1 10 8 0,-5 1 3 16,5 8 2-16,-5-1-2 0,3 2 3 0,-1 2 5 15,-2-2 3-15,0 0-1 0,2 0-6 0,0-2 1 16,-2 0 0-16,-1-5-2 0,1-1-2 0,-2-6 3 15,-1-3-5-15,0-5-2 0,0-1-1 0,-1-2 3 16,-1-2 1-16,2-2-3 0,-1-3-3 0,5-4 1 0,-2-4-6 16,2-6-9-16,3-1 0 0,-3-2-4 0,3-9-15 15,0 1-16-15,-8-4-11 0,4 2-7 0,1 4-6 16,-2 6 6-16,-3 1 4 0,0 4 2 0,0 5-3 16,0 0 9-16,0 3-1 0,0 1 7 0,-1 3 13 15,1 5 13-15,-1 2 3 0,4 1 1 0,-2 4 4 16,3 2 8-16,3-2 3 0,-5 2 2 0,2 2 6 15,-1-6-1-15,2 2 1 0,-3 0 0 0,-1-2 4 16,-1-2-4-16,4 1-2 0,-3-4 6 0,2-1 4 16,-4 2 1-16,1-5-2 0,4 1-2 0,-9-2-2 15,14-7-3-15,-1 0 3 0,-4-1-9 0,1-4-1 0,4 0-17 16,-2-1-1-16,-1 1-10 0,0-1-1 0,-1 5-6 16,-1 1-1-16,-2 2 1 0,1 0 2 15,-3 3 2-15,1 1 4 0,-6 1 5 0,12 5 6 0,-6 0 4 16,1 2 5-16,-1 1 3 0,-1 1-1 0,0 3 7 15,2-2 3-15,-1 1 3 0,-1-1 2 0,0 2-1 16,3-3-3-16,-2 0-3 0,1-1 2 0,-2-4 5 16,0 1-7-16,1-1 0 0,3-1 2 0,-2-2-1 15,-1-1-2-15,5-4 1 0,0 0-2 0,-4-4-3 16,5 1-1-16,1-4 0 0,-2-2 0 0,-1 5-2 16,3-3-3-16,-4 3 1 0,-4 3-4 0,0 1-4 15,2 0-10-15,-1 1-3 0,-1 2-3 0,1 0 0 0,1 1-4 16,-2 2-7-16,-5-2-2 0,9 4-3 15,-3 1-9-15,1 0-8 0,-5 0-2 0,2 0-17 16,0-1-23-16,1 0-24 0,-1-1-27 0,2-2-35 0,-3 1-140 16,-3-2-346-16,0 0 154 0</inkml:trace>
  <inkml:trace contextRef="#ctx0" brushRef="#br0" timeOffset="134006.07">10485 9728 101 0,'0'0'135'0,"0"0"-13"0,0 0-13 0,0 0-9 16,0 0-13-16,0 0-7 0,0 0-7 0,0 0-9 15,0 0-12-15,0 0-5 0,0 0-5 0,0 0 1 16,0 0-6-16,0 0-5 0,0 0 4 0,0 0-8 16,0 0 3-16,0 0-3 0,8-2 6 0,-8 2 3 15,0 0-2-15,0 0 6 0,0 0 5 0,0 0-2 16,0 0-2-16,0 0 2 0,0 0 0 0,0 0-8 0,0 0-3 15,0 0 0-15,0 0-5 0,0 0-3 16,0 0-7-16,0 0-4 0,0 0-20 0,0 0-20 0,0 0-20 16,0 0-38-16,0 0-31 0,0 0-139 0,0 0-276 15,-1-4 123-15</inkml:trace>
  <inkml:trace contextRef="#ctx0" brushRef="#br0" timeOffset="135040.07">10727 6331 54 0,'0'0'92'0,"0"0"-9"0,0 0 22 0,0 0-1 15,0 0 1-15,1-5-12 0,-1 5-6 0,0 0-6 16,0 0-15-16,0 0-7 0,0 0 0 0,0 0-11 16,0 0-3-16,0 0 0 0,0 0-6 0,0 0-7 15,0 0 1-15,0 0 1 0,0 0-7 0,0 0-1 0,0 0-5 16,0 0 1-16,10 7-8 0,-10-7 3 0,0 0-5 16,0 0 4-16,2 5 1 0,-1-2 2 0,-1-3 1 15,2 7-6-15,0-5 1 0,0 2 5 0,2 1-4 16,-4 2 0-16,4-3 2 0,-1 2-7 0,-1 0 5 15,4 1-1-15,-3 3-3 0,2 1 2 0,-1-3-3 16,-1 2-3-16,0 3-3 0,1-2 4 0,1-1-4 16,-5 2 9-16,1 2-2 0,-1-3-6 0,3 1 8 0,-3 1-3 15,-3-1-3-15,6 1 6 0,-3 2-2 16,0 2-1-16,-3-5-3 0,6 4 1 0,-3-4 1 16,0 1-1-16,1 2-3 0,2-2 2 0,-2-1-3 0,-1 0 2 15,2 1 1-15,0-1 0 0,2 0-3 0,-3 0 0 16,3 1-1-16,-4-1-2 0,4-1 2 0,-4-1 3 15,1-2-2-15,4-2-1 0,-5 2-1 0,3-3 1 16,-3 0-1-16,1-1-3 0,-1 0 6 0,0 2-6 16,0-6 2-16,0 5 3 0,0-3-7 0,0-2 6 15,0 0-1-15,0 5-11 0,0-5-5 0,0 4-12 16,0-4-21-16,0 0-15 0,0 0-14 0,4 3-27 0,-4-3-164 16,0 0-288-16,10-8 127 0</inkml:trace>
  <inkml:trace contextRef="#ctx0" brushRef="#br0" timeOffset="137650.07">10843 6403 14 0,'-5'-3'104'16,"5"3"-20"-16,-4-3 0 0,4 3-8 0,0 0 5 15,0 0-10-15,0 0-8 0,-5-2-7 0,5 2-5 16,0 0-6-16,0 0-4 0,0 0-1 0,0 0-3 16,0 0-17-16,0 0 9 0,0 0-5 0,0 0-11 0,0 0 2 15,0 0 2-15,0 0 0 0,0 0 2 16,0 0-1-16,0 0 8 0,0 0-5 0,0 0 6 16,0 0-2-16,0 0-1 0,0 0 0 0,0 0-3 0,0 0 0 15,0 0-3-15,13-3 0 0,-9 2 1 0,-4 1-10 16,11 0 3-16,-11 0-1 0,16 0 2 0,-10-2-1 15,7 1-6-15,-3 0 0 0,4 1 3 0,0-1-1 16,4 1 2-16,-1 0-1 0,3 0 1 0,0-2 1 16,1 2 1-16,7 2-19 0,-5-1 16 0,-1 0-4 15,6 2 2-15,-8 0-2 0,3-2-2 0,4 0 4 16,-4 2-4-16,-1-1-3 0,-3 1 5 0,3-1-4 0,-4 2-2 16,1-3 4-16,0-1-11 0,-2 0 5 15,2 3 2-15,-3-3 5 0,-3 0 0 0,1 0-5 16,-2-1 10-16,-1-1-2 0,-1 2 5 0,3 0-4 0,0-1 0 15,-4 1-13-15,1-2 9 0,2 0-1 0,-2 4-2 16,4-2 5-16,-2 0-8 0,1 2 7 0,-1-1 0 16,2-1 1-16,-2 0-1 0,0 0-3 0,2 2 0 15,1-1 0-15,2-1 4 0,1 2-3 0,0 0 2 16,1-2-6-16,-7 3 1 0,7-2 1 0,-5-1 2 16,4-1-6-16,1 1 3 0,0 1 3 0,0-2 0 15,-2 2 0-15,2-1-8 0,-3 0 7 0,-4 3-3 16,5-3-1-16,2 2-3 0,-1-4 7 0,-1 5-4 15,0-3 2-15,0 3 0 0,1-1 3 0,0 0-4 16,0 1-2-16,2-1 4 0,5 0 1 0,-4 1-2 0,-3-3 4 16,0 2-5-16,4-2 1 0,-2 2-3 0,-1-2 0 15,3 1-5-15,0-1 11 0,-2-1 1 0,3 2-5 16,-1-1-5-16,-2 2 5 0,-2-2-9 0,5 2 0 16,-2-2-1-16,-3 2-2 0,2-1 5 0,0-1-6 15,0 0 6-15,0 2 0 0,0-1-4 0,1 0 5 16,-2 2-3-16,-1-3 1 0,4 0 3 0,-2 1-1 15,2-1 3-15,-2-1 3 0,1 1-3 0,-1 1 1 16,-2-1 4-16,3 0-5 0,0-1 1 0,-3-1 1 0,3 0-3 16,-2 1 1-16,0-1 3 0,0 2-1 0,-1 0 1 15,0 0-1-15,-4 0 2 0,3 0-1 0,-2 0-4 16,-1 0 6-16,-5 2-3 0,6-2 3 0,-2 0-11 16,1 1 7-16,-1-1-5 0,0 2 2 0,2-2 1 15,-2 2 2-15,-1-1 4 0,0 0-3 0,1-1-1 16,-2 1 0-16,2-1 0 0,0 0 6 0,0 0-2 15,-2-1-3-15,3 1 1 0,4 0-4 0,-5 0 6 16,0-1 0-16,1-2-4 0,1 3 0 0,-1-1 0 16,-1 2 6-16,0-1-3 0,-1 0-2 0,0 2 4 15,-1-1-5-15,1-1 0 0,-1 2 4 0,2 0-5 0,-6-2-4 16,5 1-7-16,-4 0 13 0,-2-1 1 0,2 0 4 16,1 0 1-16,-4 0-4 0,3 3 0 0,-8-3 6 15,11 0-4-15,-11 0-5 0,9 0 7 0,-5-3 1 16,-4 3 1-16,9 3-1 0,-9-3 4 0,10 0 1 15,-10 0-3-15,7 0-5 0,-7 0 15 0,0 0-6 16,0 0 4-16,0 0-7 0,0 0 2 0,0 0 1 16,0 0-1-16,0 0 2 0,0 0-1 0,0 0 0 0,0 0-2 15,0 0 1-15,0 0-3 0,0 0 0 16,6 0-1-16,-6 0 0 0,0 0-6 0,0 0 3 16,0 0-3-16,0 0 1 0,0 0 9 0,0 0-11 0,0 0 4 15,0 0-1-15,0 0-1 0,0 0 0 16,0 0-2-16,0 0-1 0,0 0 2 0,0 0-2 0,0 0 3 15,0 0-3-15,3 4 3 0,-3-4-4 0,-3 6-1 16,3-6 5-16,3 7-1 0,-3-3-1 0,1 1 4 16,-1 2-3-16,0-1 6 0,1 3-1 0,1 1 1 15,-1 0-6-15,1-1 8 0,1 1-2 0,1 0 1 16,-2 1-1-16,1 2-3 0,-2-5 6 0,2 4 2 16,-2-1-3-16,1-1-4 0,1-1 7 0,-2-1-8 15,1 1 0-15,0-1 3 0,-2-2-1 0,1 2 1 16,1-1-1-16,-2-2-4 0,1 1 1 0,-1 0 1 0,1-1 0 15,1-1 0-15,-4 1 0 0,2-2-1 0,0-3-1 16,-1 6 0-16,1-3 8 0,0-3-4 0,-3 5 2 16,3-5-2-16,0 0 4 0,-1 4-1 0,1-4 7 15,0 0-1-15,0 4-2 0,0-4 2 0,0 0 3 16,0 0-5-16,0 0-4 0,0 0 2 0,-2 3-2 16,2-3 4-16,0 0-10 0,-2 4-2 0,2-4 6 15,-2 2-3-15,2-2 2 0,-4 4-6 0,4-4 5 16,-4 5-1-16,3-3 2 0,1-2-3 0,-3 3 3 15,3-3-3-15,-6 4 0 0,6-4 1 0,-6 3 1 16,3-2 0-16,3-1-6 0,-5 3 6 0,5-3-4 16,-5 2 3-16,2 1-4 0,3-3 4 0,0 0-2 0,0 0 2 15,-4 2 1-15,4-2-6 0,0 0-5 0,0 0 11 16,-6 1-4-16,6-1 1 0,0 0 2 0,0 0-2 16,-4 4 2-16,4-4-1 0,0 0-3 0,0 0 3 15,-5 1-1-15,5-1 1 0,-4 4-1 0,4-4-1 16,0 0 2-16,0 0 0 0,-4 1-4 0,4-1 4 15,0 0-3-15,0 0-1 0,0 0 1 0,0 0 0 16,0 0 2-16,0 0 2 0,0 0-1 0,0 0-3 0,0 0-1 16,0 0 2-16,0 0 0 0,0 0 2 0,-5 1-2 15,5-1-5-15,0 0-2 0,-4 4 12 16,4-1-7-16,0-3 5 0,0 0 0 0,-10 3 0 0,10-3 0 16,-5 1 2-16,5-1-2 0,-4 1-3 0,4-1 4 15,0 0-2-15,-1 5 2 0,1-5 0 0,0 0 0 16,-4 3 1-16,4-3-3 0,0 0 4 0,0 0-4 15,0 0-1-15,0 0 2 0,0 0 2 0,0 0-5 16,-6 0 2-16,6 0-6 0,0 0 7 0,-7 0-2 16,7 0 3-16,0 0-4 0,-7 1-1 0,7-1 2 15,-9 0 1-15,9 0-3 0,-12 1 1 0,7 1-1 0,-4-1 3 16,1-1-2-16,0 2 3 0,0-2-2 0,-2 0 1 16,-3 2-2-16,1-2 1 0,-3 0-3 15,0 3 4-15,-4-3 0 0,-1 0-3 0,0 2 8 0,-2-2-6 16,0 0 2-16,-1 0 3 0,0 0 1 0,-3 0-1 15,-5 0 3-15,3-2 0 0,-3 2-4 0,3-3 7 16,-4 2 1-16,0 0 0 0,2-2-7 0,-2 0 4 16,0-1 3-16,-3 4-2 0,3-5 1 0,0-2-1 15,-5 5-2-15,5-2 2 0,-3-1 1 0,0 2 2 16,0 0-1-16,2-1-5 0,1 1 5 0,-1 0-4 16,2-1 2-16,1 1-3 0,-1 3 2 0,-1-4 1 0,1 1-2 15,2 0-1-15,0 1-2 0,-2-1 0 0,3 3-1 16,5-2 0-16,1 2-1 0,3-2-1 15,-4 0 0-15,6 1 3 0,-3 0-4 0,2 1 1 0,5 0-3 16,-1-1-3-16,1 2 4 0,2-1 1 0,-3 0 0 16,4 1-2-16,-3 2 4 0,3-3-5 0,-2 2 5 15,3-2-2-15,4 0-5 0,-3 0-2 0,8 0 10 16,-10 2-2-16,1-1-3 0,4 2-1 0,-4-3 4 16,1 1-2-16,0 0 3 0,1-1 0 0,-1 2-2 15,-3-4 2-15,2 2-4 0,-1 0 2 0,-2-1-2 16,0 1 1-16,1 0-2 0,-4 1-1 0,5-1 2 0,-3-1 1 15,0 1 0-15,-1 0 1 0,0-1-1 0,1 1-1 16,-1-1-2-16,4-1 3 0,-4 4-3 0,1-2 2 16,4 0 0-16,0 1 0 0,3-1 2 0,-2 0-3 15,0-1-2-15,1 2 5 0,7-1-2 0,-10 0-1 16,10 0 2-16,-7 0-3 0,7 0 1 0,-6-1 2 16,6 1 1-16,-8 1-4 0,8-1 4 0,0 0-2 15,-10 0 0-15,10 0-2 0,-9 1 3 0,3-1 1 16,-2 0-2-16,-1 1-1 0,3-1-4 0,-6 0 8 0,2 2-4 15,1-2 1-15,-4 0 0 0,3 1 0 16,-3-1 1-16,-1 1 1 0,5-1 0 0,-5 0-1 0,4 0 2 16,0 0 0-16,-2 0-6 0,1 0 3 0,0 1-1 15,0-1-5-15,2 2 0 0,-1-1 5 0,1-1 2 16,0 0-2-16,4 0 0 0,-3 1 2 0,-2-1 1 16,2 0-1-16,3 3-3 0,-3-3 6 0,1 3-6 15,-1-3 5-15,3 0-6 0,-3 1 2 0,8-1 2 16,-15 1-6-16,7 1 9 0,1-1-5 0,-1-1 5 15,0 1-5-15,-2-1 3 0,-1 0-2 0,4 0 1 16,-3-1 0-16,1 2-1 0,0-1 2 0,2 0-6 0,-4-1 9 16,2 1-3-16,3-1-2 0,-4-1 1 0,2 2-1 15,2-1 0-15,6 1 3 0,-12 0 2 16,12 0 4-16,-10-1-6 0,6 1 0 0,4 0 4 0,-10-3-1 16,10 3-3-16,-8 0 0 0,8 0 3 0,-5-3-3 15,5 3 0-15,-6 0 6 0,6 0-7 0,0 0 5 16,0 0-3-16,-8 0-4 0,8 0 3 0,0 0 3 15,0 0-1-15,0 0 2 0,-8-2 1 0,8 2-3 16,0 0 3-16,0 0-5 0,-10-2 2 0,10 2-4 16,-9 0 2-16,9 0-1 0,-9 0-2 0,9 0 5 15,-7-2-5-15,0 1 5 0,0 1-7 0,7 0 5 0,-12 0 2 16,7 0-3-16,-2-2-3 0,7 2 1 0,-13 0 2 16,6 0-1-16,7 0 0 0,-13 0-5 15,6 0 6-15,-1 0-2 0,8 0 1 0,-9 2 1 0,9-2-1 16,-10-2 2-16,10 2 6 0,-8-1 7 0,8 1 6 15,0 0 4-15,-5-1 0 0,5 1 7 0,0 0 1 16,-5-1 2-16,5 1-5 0,0 0-5 0,0 0-3 16,0 0-14-16,0 0-28 0,0 0-32 0,0 0-31 15,-4 6-21-15,4-2-20 0,0-4-17 0,0 8-53 16,-1-3-149-16,-2 2-371 0,-2-2 164 0</inkml:trace>
  <inkml:trace contextRef="#ctx0" brushRef="#br0" timeOffset="143754.07">11500 16155 18 0,'0'0'97'0,"0"0"-2"16,-1-5-7-16,1 5 6 0,1-2-10 0,-1 2 0 15,0 0-6-15,0 0-1 0,-1-4 0 0,1 4-8 16,0 0-3-16,0 0-5 0,1-5-3 0,-1 5-11 0,0 0-7 16,0 0-7-16,0 0 0 0,5-3-8 0,-2 0 7 15,-3 3-7-15,4-2-3 0,-2 2-3 16,-2 0-2-16,9-3-3 0,-5 2-1 0,0-2 0 0,-4 3-2 16,5-2-2-16,-5 2-1 0,9-2 1 0,-3-2 0 15,-2 4 2-15,1-3 3 0,1 2 1 0,1-1-3 16,-7 2 0-16,12-3 0 0,-6 2-1 0,0-1-7 15,2 2 3-15,2-4 4 0,-2 4-7 0,3-1 5 16,-1 1-1-16,3 0-4 0,6-1 0 0,-5 0 2 16,3 1-4-16,1 1 0 0,1-2 4 0,1-1 1 15,2 4-8-15,0-2 4 0,0-2 1 0,4-1-8 16,-5 2 5-16,7-2 3 0,-5 2-2 0,-1 1 4 16,-3-2-3-16,9 0-3 0,0 0 2 0,-7 2-7 15,-3-1 8-15,2-1-1 0,0 2-1 0,1 2-1 16,-2-2 1-16,0 1-2 0,2-1 0 0,-1 2-1 15,-2-2 2-15,0 2 3 0,0-2-7 0,0 0 7 0,2 2-3 16,-1-2 5-16,-1 0-4 0,1 0 0 0,3 0 4 16,-4-2-4-16,1 2-1 0,9 0-4 0,-10 0 3 15,4-1 1-15,7 0-4 0,-8-2 2 0,9 0 4 16,0 1 0-16,-2 2 2 0,0-3-6 0,-2 1 7 16,-5 2-4-16,2 0-1 0,5-2 3 0,-7 4-4 15,2-2 0-15,-3 0 1 0,3 3 3 0,-2-1 0 16,0 0-4-16,0 1-1 0,-1 1-1 0,2-3 3 15,1 1 1-15,-5-1 0 0,2 2 0 0,2-2-2 16,0 0 0-16,-4 0 2 0,2-1 0 0,2-1 4 16,-2 1-4-16,3-1 3 0,0 1-5 0,4-1 3 15,-8 0-1-15,3-1-2 0,-3 1 0 0,3-1 0 16,-2 2 2-16,7 0-2 0,-10 2 0 0,3-2-9 0,-3 0 7 16,2 4 3-16,0-3-5 0,-6 2-1 15,1 0 0-15,3 1-2 0,2-2-1 0,-1 1-2 16,0 2 2-16,-2-2-2 0,3 1 2 0,-1-1 1 0,1-1-2 15,-2 2 1-15,2-1 3 0,-1-1-5 0,1 1 3 16,3 0-4-16,-4 2 5 0,4-4 2 0,-2-1 3 16,1 0-1-16,7 3 0 0,-7-3 8 0,7 0-4 15,-1 0-5-15,-5 0 1 0,1 0 4 0,-1 0-2 16,1 0 0-16,3 0 2 0,4 2-6 0,-10-2 6 16,2 0-1-16,1 0-4 0,-1 2-3 0,6 1 0 15,-8 0 9-15,-1-3-6 0,2 2 2 0,7 3 1 16,-7-5 2-16,0 1 5 0,-3 0-6 0,1 1 1 15,3-2-1-15,-4 0 2 0,1 1-2 0,3-1 1 16,-3 2-6-16,3-4 4 0,-2 1 4 0,3 1-3 16,-2 0 0-16,0 0 0 0,1 0-10 0,1 0 13 15,-3 0 1-15,3 0 2 0,4 0 0 0,-6 1-2 0,6-1 0 16,2 0-5-16,-10 2 5 0,3-2-4 0,0 0 5 16,-1 2-2-16,7-1 5 0,-8 1-4 15,1-2-3-15,1 0 1 0,-3 0-1 0,4 2 3 0,-1-2-3 16,-4 0 2-16,5 2-4 0,-1-2 6 0,-2 0-5 15,-1 2-5-15,3-1 11 0,-2 1-1 0,0-2 1 16,1 1 1-16,0 0-9 0,4 0 2 0,-3 1-17 16,1 0 18-16,5 0 5 0,-6-1-5 0,6-1 3 15,-2 2-10-15,-5-1 15 0,7 0-9 0,-6 0 5 16,-3 1-4-16,3-2-14 0,0 1 19 0,-2-1-5 16,2-1-3-16,-1 2 6 0,0-1-6 0,-2 1-4 15,2 2 2-15,0-3 8 0,-3 1 2 0,3 2-5 16,-3-2-2-16,-1 1 0 0,2 1-1 0,-2 2 2 0,-3-3 0 15,4 0-17-15,0 3 13 0,0-2-1 16,1-1 5-16,0 2-9 0,3-3 9 0,1 1-6 16,-1-1 1-16,7-1 4 0,0 0-2 0,0-1 5 0,-1 1-3 15,1 1-1-15,-7 1 2 0,1-2-1 0,-1 1 0 16,6-2-4-16,-9-1 4 0,3 4-1 0,-1-1 1 16,2 1-5-16,-1-2 3 0,-2 1 0 0,5-1-2 15,-6-1 2-15,5 2 0 0,6-1 8 0,-9 1-5 16,1-1 1-16,7 2 2 0,-9-4-4 0,6 4 3 15,-4-4-3-15,0 2 0 0,-3-1 2 0,3 1-17 16,-1 1 21-16,-1-1-8 0,1 0 2 0,0-1-2 16,-2 1 6-16,1-1 4 0,2 1-9 0,0 1 10 15,-3-1-9-15,4 0 0 0,-5 1 3 0,2-1-1 16,-2 2 3-16,0-2-3 0,1 0-2 0,-1 0 3 16,5 1-3-16,-5-1 5 0,0-1-12 0,5 1 8 15,-4 0 0-15,0 0-3 0,10 0 0 0,-10 0-1 16,2 0 11-16,1-2-4 0,-2 4-2 0,10-2 1 0,-3 0 0 15,1 0-4-15,-8 1 1 0,2-1-2 16,6-1-1-16,0 2 8 0,-1-2-1 0,-4 1-2 16,4-2 5-16,-8 1-4 0,4-2 3 0,-3 2-1 0,0-1 3 15,0 1-6-15,0 0 4 0,0 0-2 0,1 0 0 16,1 0 3-16,-4 1-3 0,1 0-9 0,-3-2 10 16,1 2-3-16,1 0 5 0,-5 0-5 0,1 2 2 15,4-1-4-15,0-2 1 0,1 2-1 0,-7-1 4 16,0 1 0-16,1-1 0 0,1 0-7 0,-2 1 5 15,-1 0-1-15,1-1-2 0,-6 0 5 0,7-1-3 16,-4 1 6-16,2 1-7 0,1 0-2 0,-1-1-2 16,1 2 2-16,-1-2 3 0,1 1 1 0,2-1 1 15,-3 2-3-15,3-2 5 0,3 0-2 0,2 0 2 16,-2-2-5-16,1 1-3 0,-3 1 10 0,6-2-9 16,-5 2 3-16,2 0-2 0,0 0 2 0,0-1-2 15,-4 0 5-15,3-1 8 0,-4 1 0 0,0 1-5 0,1-3-1 16,-1 3 3-16,1-2-2 0,-1 1-1 15,-3 0 3-15,4 1-4 0,-1-1-1 0,2-3 2 16,2 3-4-16,0 0 4 0,-3 1-1 0,4-1 4 0,1-1-11 16,-7 2 4-16,1-1 1 0,6-1 5 0,-6 2-8 15,5-2 4-15,-3 0-3 0,-2 2-4 0,0-3 4 16,2 3-3-16,-1-2 7 0,0 0-3 0,-1 2 2 16,0-1-5-16,1 1 3 0,-4 0-1 0,4 0-2 15,-5 0 0-15,1 0 2 0,-2 0 0 0,1 0 0 16,0 0 5-16,2 0-4 0,1 0-1 0,-3 1 3 15,5 1-1-15,-1-1-4 0,0 0 6 0,-1 1-6 16,1-1 5-16,0 0-3 0,-1 0-1 0,1-1 2 16,-1-1-3-16,3 1 3 0,-2-1 0 0,-2-2 2 0,2 2-3 15,-1 0-3-15,-1 1 3 0,2-2-1 16,-4-1-3-16,5 2 5 0,-5 0-2 0,2 0-1 16,1-2 5-16,-3 2-9 0,2 0 7 0,0-1 0 0,-5 1-7 15,2 1-14-15,3 1 0 0,-4-2 1 0,-1 1 2 16,1-1-4-16,0 1 11 0,-7 0-9 0,10-1 9 15,-10 1 0-15,8-2 0 0,-8 2 3 0,5 0 5 16,-5 0-10-16,0 0-8 0,5-2-14 0,-5 2-12 16,0 0-15-16,0 0-18 0,0 0-117 0,-16-5-213 15,9 5 94-15</inkml:trace>
  <inkml:trace contextRef="#ctx0" brushRef="#br0" timeOffset="145295.09">18652 16029 93 0,'0'0'86'0,"0"0"-8"0,0 0-4 0,0 0-11 16,-4-3 4-16,4 3-10 0,0 0-5 0,0 0-3 15,0 0 2-15,0 0 8 0,0 0 1 0,0 0-6 16,0 0 1-16,0 0-2 0,0 0 3 0,0 0 6 0,0 0-7 15,14-1 5-15,-14 1 0 0,0 0-1 16,0 0-7-16,0 0 3 0,0 0-3 0,0 0-2 16,0 0 0-16,0 0-12 0,9 1-2 0,-9-1-2 0,0 0-3 15,0 0-6-15,7-1 1 0,-7 1-5 0,12-1-1 16,-5-1-2-16,0 1-2 0,5-1 1 0,-2 2 3 16,0-2-1-16,2 1-5 0,-2 1 1 0,2-1 2 15,-2 1-7-15,1-3 2 0,-2 3-4 0,3-1-8 16,-2 0 10-16,0 1-3 0,0 0 4 0,2 1-6 15,-2-1-4-15,0 1 5 0,-2 2-2 0,1-2-3 16,-2 2 4-16,4 0-3 0,-5 1 2 0,5 1-4 16,-3 2-5-16,0 0 5 0,-3-2 2 0,0 1-1 0,2 0-2 15,-4 0 4-15,0 1-2 0,0-1-1 16,-1 0 1-16,-1 1 0 0,-1-1 1 0,2 1-1 16,-4 1-2-16,2 1-1 0,-1 0-5 0,0 1 5 0,-3-3 2 15,0 5-4-15,2-4 5 0,-2 1-2 0,0-1 5 16,2-1-1-16,0 0 1 0,-2 3-2 0,3-4-5 15,-2 0 7-15,1 1 2 0,-1 0-3 16,1-2-10-16,-1 0 10 0,0 0-4 0,1-1 3 0,-2 0 3 16,3 1-2-16,-1 0-2 0,-1 1 0 0,-1-1-5 15,2 0 8-15,-1 2 1 0,-1 0-15 0,1-2-16 16,1 1-8-16,1 0-17 0,-3 2-27 0,4-4-17 16,0 1-38-16,0 2-137 0,3-2-291 0,-1-1 130 15</inkml:trace>
  <inkml:trace contextRef="#ctx0" brushRef="#br0" timeOffset="145758.07">19415 15926 22 0,'4'-3'165'0,"-3"0"-8"0,-1 3-17 16,4-3-14-16,-4 3-12 0,2-4-16 0,-2 4-4 16,0 0-16-16,0 0 3 0,8 7-5 0,-7-4-3 15,3 2-4-15,-2 5 4 0,2 0 1 0,0 4-5 16,-4 2-7-16,4 1-2 0,-4 3 10 0,0-2-3 16,1 7-7-16,1 2 1 0,0-7-5 0,-2 6-11 15,2-9-2-15,0 2-1 0,-2 1-3 0,1-3-1 0,-1-1-3 16,-1-3-4-16,2 2-3 0,-1-4-5 0,0 0-2 15,0 0-2-15,3-4 0 0,-6 0-4 16,3 0 1-16,0 1-4 0,-1-3-18 0,1 0-28 0,0 4-35 16,0-4-32-16,0 0-41 0,0 0-41 0,0-5-123 15,0 2-332-15,0-2 147 0</inkml:trace>
  <inkml:trace contextRef="#ctx0" brushRef="#br0" timeOffset="146082.07">19264 16162 1 0,'-4'-1'171'0,"1"-6"-6"0,1 3-7 0,2 2 4 16,-2-3-2-16,0-2-9 0,1 2-21 0,2 1-2 0,3-2-11 16,0 0-14-16,2 1-8 0,3-1-6 0,3 2-15 15,3-4-1-15,8 4-9 0,6 1-10 0,-3 1 0 16,-4 0-10-16,9 2-13 0,-5 2-20 0,2 0-16 16,-6 0-18-16,-4-1-12 0,4 4-16 0,-4-1-12 15,-3-1-17-15,-2 1-15 0,1-2 4 0,-4 4-10 16,-1-5-16-16,-3 2-19 0,1 2-71 0,-3-2-224 15,-1 1 101-15</inkml:trace>
  <inkml:trace contextRef="#ctx0" brushRef="#br0" timeOffset="146429.07">19658 16133 55 0,'0'0'170'0,"0"0"-15"0,-5-2-11 16,5 2-15-16,0 0-24 0,0 0 3 0,0 0-15 15,0 0-2-15,12 7-11 0,-8-2-8 0,-1 0-7 16,1-1 0-16,2 4-7 0,-3-3-4 0,4 4-6 15,-2-1-2-15,-1 1-8 0,0 0 4 0,-3-1-7 16,-1-1-2-16,2-2-4 0,0 2-4 0,-2-1-5 16,1-1 3-16,-1-1-1 0,0-1 3 0,0-3 3 15,3 7-3-15,-3-5-2 0,0-2-6 0,-4 3 3 16,4-3-1-16,-8 4-4 0,5-1-21 0,0-1-21 16,-5-2-21-16,3 3-33 0,5-3-45 0,-7 1-156 15,7-1-305-15,-11-4 136 0</inkml:trace>
  <inkml:trace contextRef="#ctx0" brushRef="#br0" timeOffset="146647.07">19635 15923 67 0,'6'-7'207'0,"-2"0"-6"15,2-1-15-15,1 3-17 0,-2 0-23 0,1 0-7 16,-3 0-17-16,1 1-11 0,-1 2-13 0,1 1-15 16,1-2-14-16,-5 3-23 0,11 1-24 0,-5 2-32 15,-3 1-30-15,3-1-33 0,0 3-37 0,2 1-130 16,-3-1-258-16,4 1 115 0</inkml:trace>
  <inkml:trace contextRef="#ctx0" brushRef="#br0" timeOffset="147682.07">19883 16026 90 0,'-4'-2'172'0,"4"2"-1"0,-3-5-12 0,3 5-11 0,-2-3-12 16,2 3-13-16,0 0-15 0,0 0-13 0,-2-4-10 15,2 4-10-15,0 0-14 0,0 0 5 0,0 0-11 16,0 0-8-16,0 0 1 0,0 0-6 0,4 13-4 15,-3-9-6-15,-1-4-3 0,2 8 0 0,0-2-6 16,-2-1 0-16,0 1-4 0,-2-1 0 0,0 2-3 16,1-1 0-16,1-1-1 0,0 3-1 0,0-3-2 15,-1 0 1-15,1 0 1 0,0-1 1 0,-1 1-7 16,-1-1 3-16,2-1-1 0,2 2-2 0,-2-5 0 16,0 0 2-16,0 6 7 0,0-6 0 0,0 0 0 15,0 0 4-15,5 1-2 0,-5-1-3 0,0 0 1 0,11-7 0 16,-7 5-3-16,4-2-2 0,-2-1 2 0,0 0-4 15,1 2-1-15,-2-2 1 0,1 0-3 16,3 0 1-16,-1-2-8 0,-3 3 5 0,3 0 2 0,-3 0-2 16,-1 2-3-16,-2-1 4 0,2 1-7 0,0-1 0 15,-1 1 1-15,-3 2 3 0,7-1 1 0,-7 1-5 16,0 0 1-16,0 0 0 0,0 0-1 0,9 3-3 16,-6 0 5-16,-3-3 0 0,2 5-5 0,0-3 0 15,-2-2-5-15,1 7 8 0,0-2 2 0,-1-1-1 16,0 0 1-16,0 1 0 0,0 0-3 0,0 1 0 15,1-3 1-15,-1 2-1 0,2-1 2 0,-2 3-3 16,2-2 6-16,0-2-1 0,0 2-2 0,-1-2-1 16,2 3 1-16,1-6 2 0,-2 5-1 0,2-5 2 0,1 0 0 15,-5 0-5-15,12 2 6 0,-3-2-3 16,-2 0 2-16,2 0-1 0,0-2 3 0,-1 0 0 16,-2-1-3-16,1 2 0 0,-1-3 0 0,0 0 1 0,2-1-7 15,-3 3 6-15,-1-4 0 0,1 2-2 0,1 0-3 16,-2 1 3-16,0-3-1 0,-3 4 5 0,3-2-2 15,-1 2 1-15,-3 2 0 0,1-4-3 16,-1 4 0-16,4-2-2 0,-4 2-6 0,0 0 0 0,0 0 6 16,0 0 1-16,0 0-1 0,0 10 1 0,0-6-5 15,0 2 1-15,-4-2 3 0,4 2-6 0,-1-1 8 16,-2-1 2-16,3 1 0 0,0-1 0 0,0 1-3 16,0 0-1-16,0-1 3 0,0-4 2 0,3 8-5 15,-2-5 3-15,3-1-2 0,0 0-1 0,1 4 1 16,1-4 4-16,1 0 0 0,-1 0-2 0,7 0-3 15,-3 1 2-15,2-2-3 0,0-1 2 0,1 0 1 16,0 0-6-16,4-1 7 0,0-1 0 0,-4 1-1 0,2-1 3 16,-2 0-3-16,1-2 2 0,-2-2-4 0,-2 3 0 15,3 2 4-15,-4-6 1 0,-3-1-1 16,6 3-1-16,-6-4 1 0,0 4-1 0,1-3-1 0,-2 0 3 16,4 0 0-16,-5 3 0 0,0-4-7 15,-1 1 7-15,0 0-2 0,-2 3 0 0,2 0 2 0,-2-3-3 16,0 4-1-16,-1-2 0 0,0 0 1 0,0 0 1 15,2 2-1-15,-4 0 1 0,2-1 1 0,-1 0 0 16,1 5 0-16,0-4-2 0,0 4-3 0,-4-5 1 16,4 5 0-16,-4-5-6 0,1 3 7 0,3 2 1 15,-8-1-9-15,0-1 10 0,2 2-2 0,6 0 4 16,-14 0-4-16,1 0-1 0,8 2 4 0,-3-1-1 16,-2 1 0-16,-3 1-1 0,3 0 4 0,0 1-3 15,0 0 0-15,1-1-2 0,0 2 6 0,1-1 1 16,0 2-1-16,3 0-2 0,-1 0 5 0,0 3 1 15,2 1 5-15,0-2 0 0,0 3 0 0,3 0 1 0,2 0 5 16,-1 0-4-16,3 0 0 0,-1 2-3 0,1-4 0 16,1 3 1-16,3 0-2 0,-1-2 1 0,6 3-3 15,-2-4 0-15,3 5 3 0,-4-5-3 0,1 0-2 16,3 2-3-16,1-2-1 0,-4 0-17 0,-1-3-20 16,4 1-22-16,-4 0-27 0,1 1-50 0,2-4-18 15,-3 1-203-15,-2 0-380 0,1-1 169 0</inkml:trace>
  <inkml:trace contextRef="#ctx0" brushRef="#br0" timeOffset="147987.07">20736 16358 166 0,'5'-2'173'0,"-1"1"-55"0,-4 1-35 16,8-1-45-16,-8 1-76 0,0 0-52 0,0 0-98 16,0 0 43-16</inkml:trace>
  <inkml:trace contextRef="#ctx0" brushRef="#br0" timeOffset="182035">23547 7689 76 0,'0'0'101'0,"0"0"-8"0,-7 0-10 15,7 0-6-15,0 0 1 0,0 0-9 0,0 0-4 16,0 0 4-16,-7 0-9 0,7 0 5 0,0 0-6 15,0 0-7-15,0 0-2 0,0 0 1 0,0 0-4 16,0 0-3-16,0 0-2 0,0 0 3 0,0 0-8 16,0 0 0-16,0 0-1 0,0 0-6 0,0 0 1 0,0 0-4 15,0 0-2-15,0 0-4 0,0 0-4 16,0 0 1-16,0 0 1 0,0 0-3 0,0 0-9 0,0 0 4 16,0 0 6-16,0 0-4 0,0 0-3 0,0 0-2 15,0 0-1-15,0 0 4 0,0 0-8 0,0 0 3 16,0 0-4-16,0 0 7 0,0 0-5 0,0 0 0 15,0 0 1-15,0 0 4 0,0 0-4 0,0 0 0 16,18 1 3-16,-13 0 1 0,-5-1-2 0,13 0-3 16,-3 2-1-16,-1-2 1 0,2 0 6 0,1 1-8 15,1 0-2-15,1-2 5 0,-4 1 1 0,7 0-4 16,-7-1 2-16,4 1-2 0,0 0-1 0,-2 0 3 16,2 0-8-16,2 0 9 0,-2-2-2 0,-1 4-3 15,1-2-5-15,-1 0 7 0,1 0 1 0,0 0 2 0,-1 1-9 16,2-1 11-16,2 1-5 0,1-2-4 0,-4 1 4 15,5 0 0-15,-5 1-3 0,4-2 2 0,2 1 1 16,-2 0 0-16,1 1 3 0,3 0-6 0,0 1 3 16,0-2 0-16,1 0-4 0,3 2 0 0,-4-2 1 15,-1-2-1-15,6 2 2 0,-6 0-5 0,7-2 7 16,-7 2-3-16,-2 0-1 0,1-1 4 0,0 1 0 16,-3 0-2-16,2 0 1 0,0-1 5 0,-2 0-3 15,1-1-1-15,-1 1-2 0,0 1 1 0,3 0 1 0,-4 0-1 16,0-1-4-16,3 1-1 0,-6 0 3 15,1 0-2-15,6-3 1 0,-6 3 4 0,8 0-3 0,-3 0 4 16,-1 0-3-16,1 0-5 0,3 0 7 0,-2 0-6 16,1 0 5-16,7 0 0 0,-6 0-1 0,-1 0 1 15,8 3 0-15,-3-6 2 0,-4 3-2 0,5 0-1 16,1-1-2-16,0-3 0 0,3 3 1 0,-4-1 1 16,0 1-4-16,1 1 8 0,-8-3 0 0,3 3-5 15,-2-3 2-15,3 3-3 0,-5-4 4 0,3 2 0 16,-1 0 1-16,-1 0 0 0,0-2-2 0,2 4-3 15,-2-3 1-15,-1 0 1 0,3 1 1 0,-4-2-4 0,1 4 2 16,0-5 1-16,1 4-3 0,-1-3 5 0,1 0-1 16,-2 1-4-16,4 0 2 0,-2 1-1 0,1-1 0 15,0 3-5-15,2-3 1 0,-5 1 9 0,5 0-2 16,-2 2-1-16,-2-2 1 0,1 2 0 0,2 0-1 16,-3 0 0-16,2-3 4 0,0 3-2 0,7 0-4 15,-6 0-1-15,1-2-1 0,5 0 2 0,-5 1 4 16,5-2-1-16,-1 2-5 0,1-2 4 0,-1 2 0 0,-4-2-5 15,-1 3 6-15,0-1-1 0,-2 0 0 16,1 0-1-16,0-1-5 0,0 0-1 0,-1 2 3 16,3-2-6-16,4 2 8 0,-8 2-8 0,4-2 5 0,-1 1-1 15,6-2 5-15,0-1-8 0,0 2-3 0,-7 0 3 16,8 0 4-16,-1 2-1 0,0-5 7 0,4 3-2 16,0-3-2-16,2 2-4 0,-3 0 8 0,6-1-2 15,-1 1 2-15,-4 1-3 0,3-1 1 0,-3 1-5 16,-2-1 10-16,0-1-1 0,0 2-3 0,-3 0 0 15,-4 0-4-15,4-2 2 0,0 1-6 0,-5 1 2 16,-3 1 1-16,1-1 7 0,3 0-2 0,-4 0-1 0,-1 0-3 16,-4 0 3-16,4-1-2 0,5-1 6 0,5-2-2 15,-9 3 3-15,2-1-1 0,7 0 4 0,0 2 4 16,0-3-6-16,0 0-4 0,2 1 2 0,2-1-4 16,-2-1 1-16,4 3-2 0,-4-3 11 0,2 3-4 15,0-3-2-15,4 0 5 0,-3 1-3 0,0 1-7 16,-1 2 7-16,0-2-3 0,-1 0-1 0,-2-2-3 15,2 4 1-15,-9-1 7 0,3 1-7 0,-4-2 2 16,-2 1-1-16,-1 1 0 0,3 0-4 0,-1 0 5 16,0 0-3-16,2-3 1 0,-2 2 7 0,-2 1-9 15,3 0 6-15,-2-2 3 0,8 1-10 0,1 0 7 0,1 1-2 16,-8 0-2-16,12-2 0 0,-4 4 0 16,3-2 1-16,3 1 4 0,-1-2-3 0,-1 1-4 0,4 0 3 15,-2 0-2-15,1 0 6 0,-3 0-1 0,0 2 1 16,-1-4 0-16,0 3 6 0,-4-1-1 0,0 0-4 15,-1 1 7-15,-7-1-2 0,9-2 5 0,-10 2-2 16,3 0-1-16,-1 0-3 0,1-2 5 0,-3 1 2 16,3 1-1-16,-3 0-6 0,3-2 9 0,1 2-3 0,4-1-1 15,1 0 3-15,-8 1 0 0,10 0 0 16,-1-3 3-16,0 1-1 0,-1 2-2 0,2-1 1 16,-1 0-3-16,1 1-6 0,0-3 6 0,-2 3-6 0,4-1 4 15,-2 1-3-15,-1-1 3 0,-2-1 4 0,0 2-4 16,1-2 5-16,-9 2-2 0,4-1-2 0,-4-2-3 15,3 2-4-15,-3 1 4 0,-1-1 0 0,-3 0-4 16,4 0 0-16,0 0 3 0,2 1-2 0,-1 2 1 16,1-3-3-16,-1 2-5 0,3 0 6 0,-1-1-1 15,-4 0-4-15,6 2 0 0,-3-2 0 0,-2 0-4 16,1 0 3-16,-1 3 1 0,-2-2 2 0,4-1-3 16,-2 0 4-16,0 2-5 0,-1-2 0 0,-5 0-1 0,1 1 0 15,-4-1-2-15,0 1 3 0,-1-1 0 16,1 1-3-16,-1-1 3 0,3 1 0 0,-1 0-1 0,0-2 0 15,1 1 1-15,0 1-1 0,-1 1 4 0,1-1-4 16,-1-1-3-16,2 1 3 0,-3-1 1 0,6 5 0 16,-4-5 0-16,0 0-2 0,-2 1 0 0,-1 0 0 15,-3 1 3-15,3-1 2 0,-1-1-3 0,-2 2 5 16,0-2-5-16,-1 0 0 0,-5 0 1 0,7 1 1 16,-7-1 1-16,0 0-3 0,8 1-3 0,-4 1-3 15,-4-2 6-15,0 0 0 0,0 0 0 0,5 1 2 0,-5-1-6 16,0 0 5-16,6 0 0 0,-6 0-1 0,12 0 3 15,-8 3-3-15,3-3 0 0,-2 1 1 16,3-1-3-16,-8 0 3 0,12 2-2 0,-5-2 2 0,-7 0-1 16,9 1 1-16,-5 1 1 0,-4-2 0 0,6 3-3 15,-6-3-2-15,0 0-9 0,0 0-19 16,0 0-18-16,0 0-28 0,0 0-39 0,0 0-220 0,-30-8-363 16,9 7 160-16</inkml:trace>
  <inkml:trace contextRef="#ctx0" brushRef="#br0" timeOffset="183635.99">29999 7340 89 0,'0'0'82'0,"-1"-2"-6"0,1 2-5 15,0 0-5-15,-5-5-4 0,5 5-4 0,-2-2 2 16,2 2 2-16,0 0-1 0,0 0-1 0,-2-3-3 16,2 3 3-16,0 0-13 0,0 0 2 0,0 0-1 15,0 0-3-15,0 0-3 0,-1-6-1 0,1 6 7 0,0 0-13 16,0 0 7-16,0 0-5 0,0 0-1 16,-2-4-5-16,2 4 0 0,0 0 8 0,0 0-4 0,0-5 0 15,0 5 2-15,0 0-4 0,2-2 1 0,-2 2 1 16,0 0-4-16,0 0-1 0,0-6 1 0,0 6 1 15,0 0 4-15,0 0-2 0,-2-3-1 0,2 3-2 16,0 0-1-16,0 0-4 0,0 0-2 0,-1-6-2 16,1 6-3-16,0 0 1 0,0 0-8 0,0 0 0 15,0 0-4-15,0 0 1 0,0 0-3 0,0 0 1 16,0 0-4-16,0 0 0 0,0 0-6 0,0 0 0 16,0 0-2-16,0 0 1 0,0 0 1 0,0 0-2 15,0 0 0-15,0 15 0 0,1-9-2 0,1-1 4 0,-1 2 3 16,0 0-2-16,3 2-2 0,-3-2-3 0,1 2 6 15,0 2-2-15,1 2 1 0,-1 0-2 16,2-3-2-16,-1 5 5 0,-1-1-4 0,2 2 5 0,-1-1 1 16,-2-1-1-16,0 0 1 0,-1 0 2 0,0-3-1 15,0 7-1-15,0-4-2 0,-2 3 2 0,2-5 1 16,1 5 1-16,-2-8-5 0,1 5 1 0,0-4 3 16,0 1-1-16,-2-2 2 0,4-1-3 0,-4 2-1 15,2-6 5-15,-1 3-4 0,1 1 3 0,0-4 0 16,0 1-1-16,0 0-1 0,0-5 3 0,1 4 2 15,-1-4 0-15,-1 5-3 0,1-5 0 0,0 3 3 0,0-3-3 16,0 0 6-16,-1 5-1 0,1-5 0 0,0 0-11 16,0 0-31-16,0 0-30 0,0 0-45 0,0 0-52 15,0 0-129-15,0 0-314 0,0 0 139 0</inkml:trace>
  <inkml:trace contextRef="#ctx0" brushRef="#br0" timeOffset="191194.01">29972 7900 13 0,'0'0'111'0,"0"0"-5"16,0 0-7-16,0 0-6 0,0 0-3 0,0 0-8 15,0 0-12-15,-2-3 3 0,2 3 0 0,0 0-11 16,0 0 8-16,0 0-5 0,0 0-3 0,0 0-1 16,0 0-1-16,0 0-7 0,0 0 2 0,0 0-3 15,0 0-6-15,0 0-2 0,0 0-1 0,0 0-3 16,0 0-4-16,0 0 2 0,0 0-7 0,0 0-1 16,0 0-5-16,0 0 0 0,0 0-5 0,0 0-3 0,0 0 3 15,0 0-8-15,0 0 3 0,0 0 1 0,0 0-2 16,0 0-9-16,0 0 9 0,0 0-4 0,0 0 3 15,0 0-1-15,0 0 2 0,0 0-1 0,0 0 1 16,0 0-17-16,0 0 13 0,0 0-2 0,0 0-1 16,0 0-1-16,0 0-6 0,0 0 3 0,0 0 0 15,0 0-6-15,0 0 9 0,-4 10-8 0,4-6 1 16,0-4 1-16,0 8 3 0,-1-2 0 0,-1 2 6 16,2-1-1-16,-2 3 2 0,-1-2-3 0,3 4 6 15,0-1-3-15,-1-1 0 0,-2 1-1 0,2-1-1 16,0 2 0-16,-2-1-3 0,-2 0 1 0,5 0 0 15,0-3-1-15,-1 2 6 0,0-3-1 0,-2 1 1 0,3-2 1 16,0 1-4-16,-1 0 4 0,-2-3-5 0,3 2 1 16,0-2 1-16,0 0 0 0,0-4-3 0,-1 5 2 15,1-5 1-15,-3 3-4 0,3-3 5 0,0 0-3 16,3 5 1-16,-3-5-10 0,0 0 9 0,-3 5-2 16,3-5-4-16,0 0-13 0,0 0-23 0,0 0-15 15,0 0-26-15,0 0-21 0,0 0-34 0,0 0-175 16,0 0-330-16,0 0 146 0</inkml:trace>
  <inkml:trace contextRef="#ctx0" brushRef="#br0" timeOffset="191910">30112 7896 61 0,'0'0'101'0,"0"0"-15"0,0 0 3 0,0 0-4 0,0 0-5 16,0 0-8-16,0 0-3 0,0 0-3 0,0 0-2 16,0 0-10-16,0 0-4 0,0 0 1 0,0 0-11 15,0 0-4-15,0 0-7 0,0 0-1 0,0 0-4 16,0 0-3-16,0 0-8 0,0 0 5 0,0 0 0 16,0 0-8-16,0 0-1 0,0 0 0 0,0 0 0 15,0 0 5-15,-4 15-2 0,4-12 2 0,-2 0-1 16,1 3 0-16,1-1-2 0,-4 0-2 0,-1 2 1 15,5-2-4-15,-4 1 2 0,1 1-1 0,1-1 1 0,-2 2 0 16,-1 0 1-16,1-2-1 0,2 1-3 16,-1-1 3-16,-2 1-3 0,3-2 0 0,-1-1 2 0,1 3 0 15,0-2 1-15,-1-3 3 0,1 4 0 0,0-2-2 16,2-4 1-16,-3 6 4 0,2-2-9 0,1-4 4 16,-2 3 2-16,2-3-3 0,0 0-2 0,-1 4 5 15,1-4 2-15,0 0-2 0,0 0 4 0,0 0-3 16,0 0 2-16,0 0 0 0,1 5 2 0,-1-5 1 15,0 0 3-15,7 2 4 0,-4 0-3 0,0-1 2 16,-3-1-5-16,11 3-1 0,-5-3-4 0,0 2 1 16,1 0-3-16,0-1 3 0,2 0-3 0,-2 2 1 0,0-3 0 15,1 1 0-15,3 1-5 0,-3-1 0 0,0 1 0 16,2-2-3-16,-5 1 6 0,4 2-8 0,-2-3-1 16,-2 2 3-16,-5-2 5 0,11 0-6 0,-7 0 3 15,-4 0 0-15,8 2-1 0,-8-2-2 0,7 0 1 16,-7 0 2-16,8 0-2 0,-8 0 0 0,0 0-2 15,0 0 1-15,5 3 0 0,-5-3 5 0,0 0-5 16,4 0-3-16,-4 0 1 0,0 0-2 0,0 0 1 16,0 0 0-16,0 0-3 0,0 0-3 0,0 0-4 0,0 0-7 15,0 0-11-15,0 0-11 0,0 0-21 16,5-5-21-16,-5 5-30 0,0 0-22 0,0 0-109 16,-2-7-262-16,2 7 116 0</inkml:trace>
  <inkml:trace contextRef="#ctx0" brushRef="#br0" timeOffset="192277.99">30211 7952 53 0,'0'0'77'0,"0"0"-3"15,0 0-3-15,0 0-6 0,2 12-4 0,-2-12-11 16,1 5 4-16,-1-5-1 0,-1 3-4 0,1-3 11 0,0 8-8 16,0-3 3-16,0-1 4 0,-2-2-7 0,2 4-6 15,-1-3 1-15,1-3-3 0,-3 8 1 0,2-2 0 16,0 0-2-16,-2-1-1 0,1-1 1 0,-1 4 0 16,1 0-6-16,0-1 0 0,0 2 2 0,-2-3-8 15,0 5-6-15,3-3 0 0,-3 1-2 0,0 0 1 16,3 1 3-16,-3-2 1 0,0 2 0 0,3-2 0 15,-2 0-5-15,0 2 3 0,0-3-2 0,2 1-5 16,-2-3 1-16,-1 3 2 0,3-3-5 0,0 1-1 16,1-1-2-16,-3 0-3 0,2-1 0 0,-2 0 0 15,2 2-5-15,-2-2-16 0,2 2-32 0,0-3-33 16,-4 0-43-16,2 0-151 0,2 2-290 0,-1-4 128 0</inkml:trace>
  <inkml:trace contextRef="#ctx0" brushRef="#br0" timeOffset="198437.09">24174 7224 95 0,'0'-5'97'0,"0"5"12"0,1-4-11 16,-1 4-1-16,0-5-13 0,0 5-8 0,0 0 0 15,2-3-9-15,-2 3 0 0,0 0-9 0,0 0 1 16,0-5-2-16,0 5-8 0,0 0 2 0,4-7 0 16,-4 7 3-16,1-3-5 0,-1 3 10 0,2-3-7 15,-2 3 5-15,0 0-7 0,0 0 4 0,0-5-3 0,0 5-10 16,0 0 0-16,0 0-4 0,1-5-2 0,-1 5-2 16,0 0-3-16,0 0 2 0,0-4-6 15,0 4-4-15,0 0-2 0,0 0-4 0,0 0-1 0,1-3 2 16,-1 3-3-16,0 0 1 0,0 0-5 0,0 0 5 15,0 0-2-15,0 0-3 0,0 0 0 0,0 0 1 16,0 0-2-16,0 0 5 0,-2-5-7 0,2 5 6 16,0 0-1-16,0 0-2 0,0 0 1 0,0 0-1 15,0 0 1-15,0 0-1 0,0 0 2 0,2-2-1 16,-2 2-1-16,0 0-2 0,0 0-1 0,0 0 1 16,0 0-5-16,0 0 1 0,0 0-1 0,0 0-3 0,0 0 5 15,0 0-6-15,0 0 1 0,0 0-6 0,0 0 7 16,0 0-4-16,0 0 1 0,0 0-1 0,0 0 0 15,0 0 3-15,0 0-3 0,0 0 1 0,0 0 0 16,3 9-2-16,-3-9 1 0,-2 10-3 0,2-6 2 16,0 1-1-16,0 4 0 0,0-1 0 0,-1 3 3 15,2 0 2-15,-2-2 0 0,1 6-1 0,0-4-1 16,1 1-1-16,1 1-8 0,-2 3 12 0,0 0 1 16,0 0-3-16,-2-4-2 0,2 2 5 0,-1-3-1 15,0 2 1-15,0 3-2 0,-2-5 0 0,-1 1 4 16,2-1-2-16,1-1 0 0,-2 1-1 0,2-2 0 15,-2-1-2-15,1-3 1 0,0 0 0 0,1-1 1 0,0 0 1 16,-1 2-2-16,1-5 5 0,1-1-1 0,0 7-1 16,0-7 1-16,-2 4-3 0,2 0-1 0,0-4 5 15,0 0 0-15,0 0 1 0,-2 4 0 0,2-4 0 16,0 0-6-16,0 0-5 0,0 0-15 0,0 0-3 16,0 0-17-16,0 0-27 0,0 0-26 0,0 0-33 15,0 0-60-15,5-16-95 0,-2 10-305 0,1 1 136 16</inkml:trace>
  <inkml:trace contextRef="#ctx0" brushRef="#br0" timeOffset="199576.07">24210 7142 101 0,'0'0'100'0,"0"0"-3"0,0 0-4 0,0 0-2 16,0 0-5-16,0 0 2 0,0 0-9 0,0 0 2 15,0 0-5-15,0 0 3 0,0 0-5 0,0 0-8 16,0 0 13-16,0 0 0 0,0 0-3 0,0 0-2 15,2-5-8-15,-2 5-3 0,0 0-7 0,6-3-13 0,-6 3-1 16,5-2-6-16,2-1 0 0,-1 2-8 0,6-2-4 16,-1 1-3-16,4 0-1 0,2-2-5 0,-3 2 2 15,-1 0-4-15,5 0 1 0,-5 1 1 0,0-1-6 16,0 1 2-16,-1 0-4 0,1 1 0 0,-3 0-2 16,0 0 1-16,0 0 2 0,-3 0-4 0,2 1 1 15,-2-1-5-15,0 0 6 0,0 0-1 0,1 1-2 16,1 1-2-16,-3-1 0 0,2 0 1 0,0 0 0 15,-1 1 1-15,0 0-2 0,-1 1 3 0,2-2 1 16,-2 1-7-16,3-1 5 0,-2 2-3 0,-1-2-2 16,-1 3 1-16,3-4 3 0,-5 2 2 0,3-2-4 15,-2 2 0-15,-4-2 0 0,10 2 5 0,-4-3 0 0,-6 1-2 16,6 2-3-16,-6-2 4 0,7 0-4 0,-7 0 5 16,6 2-3-16,-6-2 0 0,0 0 0 15,5 0-5-15,-5 0 6 0,0 0-3 0,0 0-3 0,7 1 0 16,-7-1 5-16,0 0 0 0,0 0-3 0,0 0 1 15,0 0-5-15,0 0 7 0,0 0-2 0,0 0-3 16,2 4 5-16,-2-4-5 0,0 0 0 0,0 0 4 16,0 0-5-16,0 0 5 0,0 0 0 0,0 0-2 0,0 0-8 15,0 0 7-15,0 0 1 0,4 3-5 16,-4-3 1-16,0 0 3 0,0 0-6 0,0 0 5 16,0 4-2-16,0-4 5 0,0 6-6 0,1-2 6 0,1 3-4 15,-2-2-1-15,0 2 6 0,2 1 5 0,-2 4-1 16,2 0 4-16,-1-2 7 0,-1 5-1 0,1 2-3 15,0-3-5-15,3 2 5 0,-2 0 1 0,1-1-1 16,-1 1-5-16,1-3 4 0,-3-2-2 0,4 3 5 16,-3 0-3-16,2-1-2 0,0-3-3 0,-1 2 3 15,0 0 1-15,0-2-1 0,-1-3-1 0,2 2-3 16,-2-1 1-16,-1-1-10 0,0 1 9 0,0-4-1 16,0 1 5-16,0 0 1 0,0-1 1 0,0-1-2 15,0-3 0-15,-1 5-1 0,1-5 6 0,1 6 1 16,-1-3 0-16,0-3 2 0,0 0 0 0,2 5-3 0,-2-5 5 15,0 0-2-15,0 0-2 0,0 0-1 0,0 0-2 16,0 0-2-16,0 0-1 0,-2 3 2 0,2-3-5 16,0 0-2-16,0 0 3 0,-5 3-2 0,1-3-3 15,4 0 5-15,-9 1-4 0,0 0 2 0,2 5-2 16,-2-5-3-16,-3-1 3 0,3 4-2 0,-4-1 1 16,0 2-2-16,-2 0 0 0,-4 0-3 0,1-2 6 15,-1 3 1-15,1-3-3 0,0 0 2 0,1 1-3 16,-3-3 4-16,2 0-1 0,-1 2-1 0,1 0 1 0,1-1-1 15,4 0 1-15,-1-1-1 0,2 0 5 16,1 0 5-16,-1-1 11 0,3-1 1 0,3 1 2 0,-2 0 2 16,2 1 1-16,6-1-4 0,-12-1 2 0,12 1-2 15,-8 1-4-15,8-1 0 0,-6 0-3 0,6 0-2 16,0 0-2-16,-9-1-2 0,9 1-3 0,0 0 1 16,0 0-9-16,-5-2-7 0,5 2-14 0,-4-3-19 15,4 3-22-15,0 0-30 0,0 0-32 0,0 0-32 16,0 0-37-16,0 0-175 0,0 0-399 0,13-7 177 15</inkml:trace>
  <inkml:trace contextRef="#ctx0" brushRef="#br0" timeOffset="200148.07">24577 7149 48 0,'-2'-4'117'0,"2"4"-14"0,0 0-14 0,-5-3-9 16,5 3-7-16,0 0-5 0,0 0-5 0,-7-1-4 15,7 1-4-15,0 0-8 0,-7 4-2 0,3-3 9 16,-1 3-3-16,-3 1 5 0,2 1-4 0,-2 0 7 0,-4 1-2 15,2 1-3-15,1-1 8 0,-1 3-2 16,-3-6-7-16,0 7-9 0,3-4 6 0,-1 0-4 16,2 1-5-16,-1-4-6 0,1 4 1 0,1 0-5 0,-3-3-5 15,3-1-2-15,0 3 1 0,0-1 0 0,1-1-9 16,2 0 1-16,0 1-3 0,-1-1 0 0,3-1-2 16,-1-1-1-16,0 2-5 0,0-1 2 0,-1-1-5 15,5 1 6-15,-4-1 2 0,3 1-7 0,-2-1 6 16,3-3 0-16,-5 6-2 0,4-5 1 0,1-1-9 15,-3 3 0-15,3-3-8 0,0 0-6 0,-5 4-4 16,5-4-7-16,0 0-3 0,0 0-7 0,0 0-2 0,0 0 0 16,0 0-5-16,0 0-1 0,0 0-12 0,16 0-8 15,-16 0-19-15,19-6 1 0,-8 5-29 16,2-3-102-16,0 0-230 0,2-3 101 0</inkml:trace>
  <inkml:trace contextRef="#ctx0" brushRef="#br0" timeOffset="200526.07">24669 7244 15 0,'0'0'111'0,"0"0"-6"16,-10 12-5-16,6-10-10 0,2 1-8 0,-3 1 2 0,3 1-3 15,-2-2 2-15,-2 2-5 0,-3 0 5 0,3 2 1 16,-3-1 4-16,1 2-7 0,-2-1-2 0,2 0-3 16,-3 0 0-16,1 0 1 0,-2 1-3 0,-2 3-4 15,1-5 0-15,4 3-8 0,-5-1-1 0,1-1 4 16,3-2-2-16,-4 3-5 0,1 0-7 0,3-4-4 16,0 2-4-16,1-1-4 0,1-2-3 0,1 4-5 15,1-5-4-15,0 1 0 0,2 1-3 0,-2-1-3 16,1-1 0-16,2 1-11 0,3-3 9 0,-6 5-4 0,5-4-4 15,-3 1 0-15,4-2 2 0,-4 2-4 16,4-2-4-16,-5 2-15 0,5-2-6 0,0 0-15 0,0 0-11 16,-3 5-14-16,3-5-10 0,0 0-7 0,0 0-10 15,0 0-11-15,0 0-18 0,0 0-16 0,14-7-164 16,-9 5-314-16,3-1 139 0</inkml:trace>
  <inkml:trace contextRef="#ctx0" brushRef="#br0" timeOffset="200799.07">24605 7440 142 0,'-3'4'153'0,"-1"-2"2"16,0 1-6-16,-1 2-5 0,-2-1-6 0,1-1-14 16,-2 1-9-16,-1 2-8 0,2-2-10 0,0-1-11 15,-3 1-7-15,1-1-9 0,0 2-5 0,-1 0-9 16,1 0-19-16,1-1-19 0,3-1-30 0,-5 3-30 0,6-3-35 16,-1 1-61-16,-3-2-107 0,5 0-264 15,-2 1 117-15</inkml:trace>
  <inkml:trace contextRef="#ctx0" brushRef="#br0" timeOffset="203210.07">24485 7638 70 0,'0'0'67'16,"0"0"-4"-16,0 7-4 0,0-7-3 0,1 4-13 0,-1-4-3 16,0 0-3-16,0 4-3 0,0-4 3 0,0 4-7 15,0-4 2-15,0 0-5 0,-1 5 4 0,1-5 1 16,4 2 1-16,-4-2-3 0,0 0-1 0,0 0 9 15,0 0-3-15,0 0-5 0,-3 6 2 0,3-6 3 16,0 0-7-16,0 0 2 0,0 0 2 0,0 0-5 16,0 0 5-16,0 0-8 0,0 0 3 0,0 0-8 0,0 4-1 15,0-4 1-15,0 0 1 0,0 0 1 16,0 0-4-16,0 0-9 0,0 0 3 0,0 0 0 16,0 0 0-16,0 0 3 0,0 0-7 0,0 0-5 0,0 0 6 15,0 0-8-15,0 0 5 0,0 0-17 0,0 0-1 16,0 0-32-16,0 0-47 0,0 0-100 0,0 0-207 15,0 0 91-15</inkml:trace>
  <inkml:trace contextRef="#ctx0" brushRef="#br0" timeOffset="204208.07">24503 7736 66 0,'0'0'119'0,"0"0"-8"0,0 0-16 0,-5 6-14 0,5-6 3 15,0 0-8-15,0 0-16 0,0 0-4 16,0 0-2-16,0 0-3 0,0 0-3 0,0 0-1 16,0 0-2-16,0 0 1 0,0 0 1 0,0 0-3 0,0 0 0 15,0 0-5-15,0 0 4 0,0 0-6 0,0 0 0 16,0 0 1-16,0 0-8 0,0 0-4 0,0 0 3 15,0 0 3-15,0 0-1 0,0 0-7 0,0 0-9 16,0 0 7-16,0 0 3 0,0 0-4 0,0 0-1 16,0 0-2-16,0 0 1 0,0 0-2 0,0 0-2 15,-1 4 1-15,1-4-2 0,0 0 1 0,0 0-4 16,0 0-10-16,0 0 7 0,0 0-2 0,0 0 2 0,0 0-8 16,0 0-1-16,0 0 2 0,-3 3 2 15,3-3-4-15,0 7 5 0,-1-5-4 0,-2 4 3 16,2-1-4-16,1 1 1 0,-4 2 5 0,3-2-2 0,-3 1 1 15,4-1-2-15,-1 3 1 0,-2 1-1 0,2-2 8 16,1-1 1-16,-2 0 1 0,0-1-2 0,2 2-2 16,0-3 0-16,-1 3-2 0,-2-4-1 0,3 1-1 15,-1 1 6-15,1-2-4 0,0-4 0 0,-2 6-2 16,0-2 1-16,2 0-1 0,-2 0 6 0,2 0-7 16,-3 0-5-16,3 0 5 0,-4 2 0 0,4-2 1 15,0 2-2-15,-3-1 2 0,1 0-3 0,2 1-19 0,-2 0-22 16,2-1-40-16,0 0-50 0,-3 0-152 0,4-3-304 15,-1-2 134-15</inkml:trace>
  <inkml:trace contextRef="#ctx0" brushRef="#br0" timeOffset="205372.09">24691 8061 9 0,'0'0'64'0,"0"0"-3"0,0 0-13 0,0 0-6 16,0 0 1-16,19 3-8 0,-19-3 4 0,12 0-10 16,-1 0-12-16,1 0 16 0,0 0 0 0,3 0 8 0,2-1-3 15,3-1 2-15,-1-1 4 0,0 2-6 0,0-2 8 16,4 1-8-16,5-3 7 0,-1 2-1 0,0-2 4 15,-8 2-8-15,10-1 2 0,0 0-6 0,-1 0 0 16,-7 2 2-16,2-2-4 0,-2 0-1 0,7 2-2 16,-8 0-5-16,3 0 1 0,-3 1-5 0,1 0-4 15,1 1 2-15,-3-3-6 0,0 2 1 0,4-1 1 16,-5 1-5-16,5 0 3 0,0 0-8 0,-2 0 2 0,7 1 3 16,0 0-3-16,-5 0-4 0,-1-2 2 15,-2 2-3-15,11-1 2 0,-3-2-2 0,1 3 2 16,1 0-3-16,-2-1 2 0,2 1-7 0,2 0 5 0,0-4-1 15,0 2 1-15,4-1 4 0,-2 1-6 0,1-2 5 16,0 2 0-16,-1-3-10 0,-5 1 2 0,6 2-4 16,-2-2 2-16,-2 1-3 0,-4 1 1 0,1 1 0 15,2-4-8-15,2 4 5 0,-2-4-2 0,-3 3 4 16,-6 0 0-16,0 2 4 0,2 0 3 0,-2-1-5 16,10-1 2-16,-11 1-1 0,1 1 1 0,2 0-1 15,-4 1 7-15,3-2-8 0,1 1-4 0,4 1 8 0,-6-1-1 16,-1 0 4-16,1 1-1 0,1-1-3 0,-4 0-3 15,4 0 7-15,-2 1-3 0,1-1 4 16,0 1-12-16,6 1 2 0,-5 0 3 0,1-2 8 0,3 2-5 16,-5-2 0-16,7 1-2 0,2 1 2 0,-2-2 0 15,-7 2 3-15,0-2-4 0,7 0-5 0,-8 3 9 16,3-3-2-16,3 0 3 0,-3 1-1 0,-1 0-2 16,-2-1-1-16,1 1 2 0,-1-1-7 0,0 1-4 15,-1-1-7-15,2 0-4 0,0 2 5 0,-3-2-8 16,2 1 0-16,0-2 0 0,0 1-6 0,0 0 5 15,2-3 2-15,-3 2-2 0,4 0 1 0,-1 0 1 0,-2-2 0 16,3 1 7-16,5-1-3 0,0 1 6 0,-1-2 6 16,-4 1-1-16,5 1 8 0,-7-1-12 0,6 0 15 15,-6 2 0-15,7-4 5 0,-6 4-6 0,1 0 1 16,5-2-2-16,0 0 3 0,0 3-3 0,-7-3-3 16,8 2 7-16,3 0-3 0,0-1 2 0,-4 1 3 15,4 1-2-15,-2 0 5 0,-1-1-1 0,0 1 1 16,3 1 2-16,0-2 4 0,0 2 0 0,0-2-4 15,0-1-2-15,1 2 9 0,-1-1-7 0,-1 1 3 16,-2 1-4-16,-2-1 0 0,1 2-6 0,-6-1 5 16,5 2 1-16,-7-3 3 0,1 1-3 0,-3-1 11 15,2-1-2-15,-1 2 2 0,-1-2 6 0,4 1 4 0,-2 0-5 16,0-3 4-16,1 3 4 0,0-3-4 16,-2 2-3-16,1-1 1 0,1 0-5 0,-2 2 1 0,0-1-4 15,0 1-3-15,-2-2-1 0,-3 4 1 0,0-4-3 16,-2 2 2-16,0 0-6 0,-2 0-2 0,-2 0 2 15,1 2-4-15,-3-2-2 0,1 1-2 0,-1 0-15 16,-2 0-6-16,-4-1-9 0,6 3-10 0,-6-3-21 16,-7 7-52-16,-3-6-101 0,-3 4-228 0,-9-2 101 0</inkml:trace>
  <inkml:trace contextRef="#ctx0" brushRef="#br0" timeOffset="206081.06">26875 8243 13 0,'0'0'104'0,"0"0"-10"0,0 0-4 15,0 0 1-15,0 0 1 0,0 0-1 0,0 0-2 16,-4-3-3-16,4 3-5 0,0 0-5 0,0 0-5 16,0 0-1-16,0 0-12 0,0 0-7 0,0 0 0 15,0 0 0-15,-3-3-4 0,3 3-5 0,0 0-1 0,0 0-2 16,0 0-12-16,0 0 4 0,0 0-14 0,0 0 8 16,0 0-8-16,7-5 2 0,-7 5-3 0,7-1 0 15,0-2-2-15,-1 3-6 0,1 0-1 0,-1-2 4 16,3 1-7-16,1 0 0 0,-2 1-1 0,1-1-3 15,-3 2 2-15,2-1 5 0,-2 0-3 0,2-1-3 16,-8 1 0-16,13 0 3 0,-8 1-1 0,-5-1-8 16,8 0 3-16,-8 0 6 0,8-1-4 0,-8 1 4 0,0 0-8 15,0 0 2-15,9 0 2 0,-9 0-1 16,0 0-3-16,0 0 0 0,6 1 0 0,-6-1-8 16,1 4 14-16,-1-4-5 0,1 3 1 0,-1-3 4 15,1 6 1-15,1-3 3 0,-2-3-1 0,0 8 3 0,0-5-2 16,-2 3 0-16,2-1-3 0,0 0 10 0,-1 2 10 15,0-1 5-15,-2 0-6 0,1 2 1 0,0 1-5 16,-1-1-2-16,0 3 5 0,-2-1-5 0,1 0-3 16,0-3 1-16,0 2 1 0,1 2-3 0,-1-2 0 15,1 0-2-15,-1-3-1 0,2-1-1 0,0 5 3 16,1-4-14-16,-2 0 11 0,0 1-1 0,2-2 1 0,1 2-7 16,0-4 8-16,-3 2-5 0,2-1 2 15,1 1-10-15,-2-2-8 0,0-1-12 0,2-2-19 16,-3 4-18-16,3-4-26 0,0 0-45 0,-1 5-141 0,1-5-296 15,0 0 131-15</inkml:trace>
  <inkml:trace contextRef="#ctx0" brushRef="#br0" timeOffset="206276.07">27155 8482 10 0,'0'0'170'0,"0"3"-18"0,0-3-20 0,0 0-7 15,0 0-33-15,0 0-37 0,0 0-59 0,0 0-118 16,0 0-133-16,0 0 59 0</inkml:trace>
  <inkml:trace contextRef="#ctx0" brushRef="#br0" timeOffset="210540.07">24433 7633 3 0,'0'0'72'0,"0"0"-12"0,0 0-1 15,0 0-12-15,0 0-10 0,0 0-16 0,0 0-11 16,0 0-1-16,0 0-9 0,0 0-20 0,0 0-30 0,0 0-54 16,0 0 24-16</inkml:trace>
  <inkml:trace contextRef="#ctx0" brushRef="#br0" timeOffset="-213620.66">30597 7902 12 0,'0'-6'47'0,"0"1"1"15,0-1-1-15,0-1-1 0,0 2 4 0,0 0 5 16,0-3 2-16,0 4-1 0,0-5-2 0,3 2-6 16,-3 0 3-16,2 3 3 0,-2-1 5 0,3-1 3 15,-2 1-15-15,-1-1-4 0,0 1 0 0,0 0-5 16,3 1-1-16,-1-3 5 0,0 4-2 0,-2-2 10 16,2 1 2-16,-2-1-2 0,0 5-2 0,1-8-1 15,-1 5-1-15,0 1-1 0,0 2-3 0,0-7-4 0,0 7 2 16,0 0-6-16,0-4 1 0,3 1-3 0,-3 3-2 15,0 0-5-15,0 0-3 0,1-3-1 16,-1 3-5-16,0 0 0 0,0 0-4 0,0 0 2 0,0 0-9 16,0 0-4-16,0 0-2 0,0 0-1 0,0 0 0 15,0 0 2-15,0 11-6 0,0-4 10 0,0 0-3 16,-1 0-1-16,1 4 0 0,-3 2 3 0,3-2 1 16,0 4 0-16,0 3-4 0,0-8 5 0,0 9-2 15,0-2 2-15,3-2-1 0,-2 1 2 0,-1 0 0 16,4-3 0-16,-7-2 1 0,2 0-1 0,1 0 0 15,-4-3 0-15,4-1-5 0,0 0 3 0,0 1-3 16,-1-1-2-16,-1 0-8 0,-2-1-18 0,-3 1-30 0,1-2-33 16,-2 0-68-16,-6-3-90 0,4 0-269 0,-3-2 120 15</inkml:trace>
  <inkml:trace contextRef="#ctx0" brushRef="#br0" timeOffset="-212932.66">30269 7896 99 0,'6'-1'144'16,"4"0"-10"-16,-1 1-8 0,2 0-3 0,3 0-9 16,1 1-4-16,-1-1-8 0,-1 0-8 0,3 0-5 15,2 1-5-15,-4 0-8 0,-1-2-5 0,1 2-4 16,-2-1-8-16,-2 0-3 0,1 0-9 0,1 0 2 15,1-1-8-15,-3 1-6 0,0-1-1 0,-3 0-3 0,1 1-5 16,3-2-4-16,-1 0-2 0,-4-1 0 0,2 2 0 16,-2 0-2-16,2-2-6 0,-2-1-13 0,-1 3-5 15,-1-3-5-15,3 1-2 0,-1-4-1 0,1 2 1 16,1 0 2-16,-2-1-10 0,-1 0 3 0,0 4 3 16,0-6-2-16,2 4 0 0,0-2-8 0,-1-2-10 15,1 1 7-15,-2 1 2 0,1 1 9 0,-1-1-1 16,0 0 3-16,1 1 0 0,1 1 2 0,-3-2 1 15,0 3 0-15,0-1 2 0,0 0 1 0,-1 0-1 16,-1 1 7-16,0 2-3 0,-2 1 5 0,0 0-5 16,3-7 1-16,-3 7-2 0,0-3 4 0,0 3 4 15,0 0-10-15,0 0 7 0,0 0-3 0,0 0 1 0,1-4-1 16,-1 4-8-16,0 0 3 0,0 0 1 0,0 0 2 16,-4 11 0-16,2-7-1 0,0 2-2 15,-3-1 6-15,3 5 5 0,-4-2-3 0,3 3 4 0,-2 0 0 16,0 1 10-16,1-1-4 0,0 1-1 0,1 0 4 15,1-2 6-15,-1 4-10 0,2-4-3 0,-2-1 4 16,1 0-2-16,2-1 1 0,-1-2 0 0,-1-1-5 16,2 0 3-16,0-1 5 0,0-4 3 0,0 6 7 15,0-6 12-15,-1 4 4 0,1-4 12 0,1 5 4 16,-1-5 10-16,0 0 5 0,0 0-3 0,0 0-8 16,0 0-8-16,0 0-5 0,13-8-4 0,-9 6-3 15,-2 0-2-15,-2 2-3 0,6-3-3 0,-6 3-8 0,3-3-1 16,-3 3-5-16,7-1-2 0,-7 1 2 0,7 0-6 15,-7 0-2-15,6 1-2 0,-3 2 0 16,3 0-2-16,-3 0-2 0,2 3 0 0,-1-3 3 0,1 1-1 16,-1 2 2-16,3 2-1 0,-3-2-5 0,3-1 2 15,-2 1-1-15,-1-2 3 0,-3 3-3 0,3-5 0 16,-3 1 0-16,3 1-10 0,-1 0-6 0,-2 0-11 16,-1-4-14-16,4 2-12 0,-4-2-20 0,1 3-9 15,-1-3-29-15,0 0-38 0,0 0-144 0,0 0-318 16,-16-8 141-16</inkml:trace>
  <inkml:trace contextRef="#ctx0" brushRef="#br0" timeOffset="-212218.67">31029 7954 135 0,'0'0'127'15,"0"0"-12"-15,0 0-12 0,3 4-17 0,-3 0-4 16,0-4-17-16,-2 7-6 0,2-2-5 0,-2 2-2 15,-1 2-6-15,-1 3-1 0,2 0 2 0,-5 2-4 16,1 2-7-16,-2-2-4 0,3 2-2 0,0 0-1 16,-1-5-1-16,3 3-4 0,-2-1 0 0,1-1 0 0,-1-1-7 15,1-2 0-15,2-1-3 0,-1 2-2 16,1-3 2-16,0 0 1 0,-3-2-2 0,4 1-2 0,1-1 1 16,-1-2-3-16,0 1 2 0,1-4 6 0,-2 5-6 15,2-5 19-15,0 4 10 0,0-4-2 0,0 0-4 16,0 0-7-16,0 0 0 0,0 0-5 0,-4-13 1 15,4 13-4-15,2-10 2 0,-2 4-6 0,2-4 5 16,-2 2-4-16,0-4-5 0,2 3 4 0,-2-4 0 16,2 1-3-16,2-4-4 0,-2 4 6 0,0-5-16 15,0 6 8-15,3-3 1 0,-3 0-4 0,1 3 5 16,1 0-3-16,0 1 2 0,1 1-1 0,-2-1-1 16,-1 3 2-16,0-1 0 0,1 1 5 0,0 2-3 15,-2 0-1-15,1 2 1 0,0-2-1 0,2 1-3 16,-3 1 0-16,-1 3-10 0,4-4 10 0,-4 1 1 15,0 3-5-15,6-6 3 0,-6 6 0 0,4-1-7 16,0-1 5-16,-4 2-4 0,0 0 0 0,5-1-1 16,-5 1 2-16,0 0-4 0,0 0-1 0,8 4 1 0,-7 0 1 15,7-1-1-15,-6 1 4 0,2 2-1 0,1 3-2 16,-1-1-2-16,1 2 5 0,1 1-2 0,0 1 6 16,-2 0-8-16,2 2 5 0,0 2-1 0,-3-3 1 15,1-2 1-15,-2 1 1 0,2 0-1 0,-1 2 1 16,1-4-1-16,-2 3 1 0,1-3 1 0,-1 3 0 15,1-3 2-15,-1 0-4 0,0-2 2 0,-1 1 2 16,0 0-1-16,1 0-1 0,-1-4 1 0,1 1 1 16,-2 0 4-16,0-2-4 0,0 2-2 0,0-1-24 15,1 0-15-15,-1-2-14 0,0 1-20 0,0-4-18 16,-4 5-34-16,4-5-148 0,-7 1-292 0,7-1 130 0</inkml:trace>
  <inkml:trace contextRef="#ctx0" brushRef="#br0" timeOffset="-212001.66">30910 8149 14 0,'0'0'143'0,"0"0"-9"15,15 7-7-15,-8-7-8 0,1 2-11 0,2-2-7 16,1 2-6-16,2-1-11 0,1 1-5 0,-1 0-7 15,-2-2-4-15,2 0-7 0,-1 3-8 0,-2-3-12 16,-2 0-17-16,-1 0-30 0,3-3-40 0,1 2-56 16,-5 0-94-16,1-2-210 0,1-1 93 0</inkml:trace>
  <inkml:trace contextRef="#ctx0" brushRef="#br0" timeOffset="-211668.66">31241 8078 33 0,'3'4'106'0,"-2"-1"2"0,-1-3 0 0,4 8-3 15,-3-3-11-15,5 1-7 0,-2 4-3 0,0 0-6 16,1 1-8-16,-1 0 2 0,1 1-9 0,0 4-6 15,2 0 0-15,-3 0-9 0,-2-1-2 0,3 4-7 16,-2-2-2-16,1 0-6 0,-2-2 0 0,1 2 1 16,-3 0-8-16,1 1 1 0,0-6-18 0,0 4 19 15,-1-4-7-15,2-1 2 0,-1-1-9 0,0 0 5 0,1-2 1 16,-2-1-1-16,-2-1-1 0,2 0-7 0,0 1-2 16,0-2 2-16,0 0-12 0,-1 2-4 15,0-2-14-15,-1-1-19 0,1 1-14 0,1-5-17 16,-2 5-13-16,2-5-14 0,0 3-109 0,0-3-222 0,0 0 98 15</inkml:trace>
  <inkml:trace contextRef="#ctx0" brushRef="#br0" timeOffset="-211487.66">31264 8363 1 0,'0'0'131'0,"0"-2"4"15,0 2-9-15,0 0-10 0,0-5-6 0,0 5-6 16,0 0-13-16,0-7-7 0,3 5-8 0,-3 2-2 15,2-3-10-15,1-1-6 0,-3 4-6 0,1-5-10 16,-1 1 2-16,0 4-4 0,0 0-9 0,5-4-10 16,-3 0-18-16,-2 4-21 0,1-8-37 0,-1 6-37 15,0 2-115-15,2-7-224 0,0 4 101 0</inkml:trace>
  <inkml:trace contextRef="#ctx0" brushRef="#br0" timeOffset="-211116.66">31387 8170 74 0,'0'0'61'0,"6"4"0"16,-4-1-8-16,0-2-5 0,-2-1-6 0,0 8-4 16,0-3-4-16,-2 0 2 0,2 0-5 0,-2 1 2 15,-2-2 3-15,1 3 1 0,1 0 12 16,-2-1-11-16,-1 0-1 0,0-1-5 0,-1 0 5 0,3 0-7 15,-2 0-1-15,0 0-4 0,1 0 0 0,2-2 4 16,-2 2-12-16,1-1 6 0,1-1-7 0,-1 1 0 16,-1-1-21-16,3-2-34 0,1-1-33 0,-3 6-74 15,3-6-157-15,0 0 70 0</inkml:trace>
  <inkml:trace contextRef="#ctx0" brushRef="#br0" timeOffset="-210771.66">31462 8214 107 0,'10'1'147'0,"-3"0"-19"0,-1-1-4 16,-2 2-14-16,5-1-6 0,-3 0-9 0,0 2-17 15,0-2-6-15,-1 1-7 0,3 0-6 0,-3-1-9 16,-1 1 2-16,-1 0-5 0,1-1-5 0,-4-1-8 15,6 3 8-15,-6-3 6 0,6 1 4 0,-6-1 6 16,0 0 2-16,7 0 0 0,-7 0-4 0,0 0-4 16,0 0-2-16,9-5-4 0,-5 3 2 0,0-1 13 0,-4 3 5 15,3-3-5-15,0-1-12 0,-1-1 1 16,2 2-3-16,-1-2-4 0,1-1-3 0,-2 0-4 0,1 1-4 16,3-4-2-16,2 4-4 0,-4-2 0 0,0 2-2 15,-1 0-3-15,-1 1-4 0,3-1 1 0,-1 2-6 16,-2-1-13-16,2 1-26 0,-1 2-32 0,-3 1-25 15,0 0-34-15,10 0-27 0,-10 0-38 0,4 4-139 16,1-1-348-16,-1-1 155 0</inkml:trace>
  <inkml:trace contextRef="#ctx0" brushRef="#br0" timeOffset="-210546.66">31688 8174 42 0,'0'0'151'0,"0"0"-4"0,0 0-6 0,0 0-9 15,0 0-4-15,3 7-7 0,-3-7-6 0,0 0-13 16,5 6-6-16,-5-6-7 0,3 4-7 0,-3-4-4 16,2 4-15-16,-2-4-4 0,4 2-8 0,-4-2-13 15,0 2-28-15,0-2-34 0,0 0-20 0,0 0-24 0,4 4-45 16,-4-4-120-16,0 0-253 0,0 0 113 0</inkml:trace>
  <inkml:trace contextRef="#ctx0" brushRef="#br0" timeOffset="-210364.66">31633 7891 200 0,'0'0'191'0,"4"-4"-25"0,-4 4-14 15,8-1-14-15,-8 1-16 0,10 1-9 0,-2 1-10 16,-3-1-22-16,0 3-30 0,1-1-30 0,1 2-29 0,-1 0-27 16,1 2-32-16,-2-2-46 0,0 1-74 0,0 3-200 15,0 0 89-15</inkml:trace>
  <inkml:trace contextRef="#ctx0" brushRef="#br0" timeOffset="-210080.66">31959 7933 31 0,'2'3'140'0,"-1"1"7"15,1 1-10-15,0 0-3 0,0 2-6 0,3 1-7 16,-1 1-11-16,1 3-6 0,-1-1-10 0,3 3-4 15,-1 3-7-15,2-1-3 0,0 1-4 0,0-3-6 16,1 3-12-16,1-2-3 0,-5 0-5 0,3-1-3 0,-3-2-2 16,3 0-5-16,-2 2-1 0,-1-6-2 0,3 5-2 15,-3-5-1-15,-1 0-5 0,2 1-6 0,1-1 3 16,-2-3-14-16,-4 0-35 0,4 0-45 0,-2-1-50 16,-3 0-193-16,0-4-338 0,-5 3 150 0</inkml:trace>
  <inkml:trace contextRef="#ctx0" brushRef="#br0" timeOffset="-199571.66">28696 7013 40 0,'0'0'112'16,"1"-3"-11"-16,-1 3 0 0,0 0-6 0,1-5-12 16,-1 5-4-16,0 0-9 0,4-3-8 0,-4 3 1 15,0 0-11-15,0 0 3 0,0 0-10 0,0 0-6 16,0 0-2-16,1-3-6 0,-1 3-5 0,0 0-5 15,0 0 0-15,0 0-4 0,0 0-2 0,0 0-4 16,0 0 0-16,0 0 2 0,0 0-6 0,3 10 6 16,-2-6-5-16,-1-1 0 0,1 2-5 0,1-1 2 15,-1 4 6-15,0-3 3 0,-1 2 0 0,3 2 8 0,-2 3 3 16,0-4 1-16,1 4-3 0,-1 0-4 0,0 1 2 16,1 3 6-16,-1-1 2 0,-1-1-3 0,0 0 2 15,1-2-1-15,0 1 4 0,-1 2 1 0,0-4-7 16,2 0 1-16,-2 2 0 0,-2-2-10 0,2-2 3 15,2 3 4-15,-2-2-10 0,-2-1 7 0,1-1-8 16,0-1 5-16,1-1 3 0,-1 0-7 0,1 0 2 16,-2-1-1-16,2 0-5 0,-1-2 7 0,1 1-5 15,0-4 0-15,0 6 1 0,0-6-1 0,-1 4-4 16,1-4 3-16,-2 4-7 0,2-4-15 0,0 0-27 16,-1 2-17-16,1-2-29 0,0 0-33 0,0 6-159 0,0-6-299 15,0 0 133-15</inkml:trace>
  <inkml:trace contextRef="#ctx0" brushRef="#br0" timeOffset="-198236.67">28678 7072 88 0,'0'0'106'0,"0"0"-11"16,1-4-10-16,-1 4-15 0,0 0-1 0,1-6-3 16,1 3-6-16,-2 3 2 0,0 0 2 15,0-6-12-15,0 6 0 0,0-2 7 0,0 2 1 0,1-6-4 16,-1 6 4-16,0-5-2 0,0 5 0 0,1-5 0 15,-1 5-5-15,2-2-2 0,-1-3-12 0,-1 5 6 16,5-5-4-16,0 2-6 0,0 0-7 0,1 1-5 16,3-3 2-16,2 3-1 0,0-1-5 0,-1 1-5 15,1-1 2-15,1 2-3 0,-1-2-2 0,3 2-3 16,-2 1 5-16,1-3-4 0,1 2-3 0,-1-2 2 16,0 2 0-16,-3 1 1 0,4-1-3 0,-4-3 1 0,-3 4 6 15,1-3 6-15,-4 3 0 0,3-1 0 0,-2 0-1 16,0-1-1-16,0 1 6 0,-5 1 1 0,9-2 0 15,-5 0-2-15,-1 2-4 0,-3 0-6 0,6-3-2 16,-6 3 0-16,8 0-7 0,-8 0 5 0,6 0-4 16,-6 0 2-16,10 0-3 0,-10 0 1 0,11 0-1 15,-11 0-7-15,9 0 4 0,-5 3 0 0,-4-3 0 16,8 0-1-16,-3 1-1 0,-1 0 4 0,-4-1-2 16,5 2 4-16,-1-1-5 0,-4-1 6 0,0 0-6 15,10 2 0-15,-10-2 1 0,4 1 4 0,-4-1-1 16,5 1-3-16,-5-1 6 0,0 0-3 0,4 0-2 15,-4 0 1-15,0 0-1 0,0 0 1 0,0 0-1 0,0 0-1 16,0 0 0-16,0 0-2 0,0 0 4 16,0 0-4-16,0 0 5 0,0 0-2 0,8 0-4 0,-8 0-5 15,0 0 7-15,0 0-4 0,0 0 4 0,0 0-5 16,0 0 2-16,0 0 1 0,0 0-2 0,0 0-6 16,0 0 7-16,0 0-4 0,0 0 5 0,0 0-1 15,1 5 3-15,3-3 1 0,-4-2-3 0,1 3 0 16,-1-3 1-16,1 6-2 0,-1-6-1 0,3 4 3 0,-2-3-2 15,2 3-1-15,-3-4 6 0,1 6 0 16,2-1-1-16,-2 0-1 0,0-1-12 0,2 0 15 16,-2 2-1-16,0 0-3 0,1 2 1 0,0-2 4 0,2 4 2 15,-3 0 5-15,2 2 0 0,-2 0 2 0,2 0-2 16,-2-1 3-16,-1 2 0 0,1 2-4 0,-1 1 1 16,0-3 2-16,0-1-2 0,0 1-2 0,0 1 0 15,0-2 0-15,0-1 4 0,0-1-6 0,0 3-1 16,0-2 7-16,0 0-4 0,0 0 2 0,0-2-1 15,0 1 0-15,-1-2-2 0,0 2 2 0,1-3-4 16,0 2 5-16,0-4-8 0,0 1 5 0,0 1-2 16,-2-3 3-16,2-1-2 0,0-3 2 0,0 7-2 15,0-7 2-15,0 5-3 0,0-5 3 0,-1 3 0 16,1-3 3-16,0 0-1 0,0 0 3 0,-1 4 0 0,1-4 0 16,0 0-4-16,0 0 1 0,0 0 1 0,0 0-1 15,-3 3-1-15,3-3-4 0,0 0 1 0,0 0 0 16,0 0 0-16,0 0-4 0,0 0 3 0,0 0 1 15,0 0-3-15,0 0 0 0,0 0 0 0,0 0-3 16,0 0 5-16,0 0-6 0,0 0 5 0,0 0 1 16,0 0-4-16,0 0 4 0,-11-2 0 0,11 2-7 15,-8-3 7-15,3 2-1 0,5 1-4 0,-13 0 0 16,7-1 3-16,-2 1-6 0,3 0 5 0,-3-3-3 0,8 3 3 16,-12 0-2-16,5 3 0 0,7-3 0 15,-9-3-1-15,0 3 3 0,9 0-6 0,-11 0 4 16,4 3-2-16,-1-3 3 0,0 0-2 0,1 0 0 0,7 0 3 15,-20 0-1-15,8 0 0 0,1-3 1 16,1 6 2-16,-2-3 1 0,2-3 3 0,1 3-1 0,3 0 0 16,-2 0 0-16,-1 0-2 0,1-1 2 0,8 1-10 15,-10-2 12-15,10 2-3 0,-9 0-4 0,9 0 4 16,-5-1-3-16,5 1 1 0,0 0 0 0,-8 0-2 16,8 0-1-16,0 0 0 0,0 0 1 0,0 0 0 15,-6-1-4-15,6 1-3 0,0 0-14 0,0 0-10 0,0 0-12 16,0 0-8-16,0 0-11 0,0 0-3 0,0 0 1 15,0 0-1-15,-4 4 6 0,4-4 0 16,0 0 2-16,0 0 1 0,-2 4-9 0,2-4 15 0,0 0 5 16,-2 1-8-16,2-1-6 0,0 0-25 0,0 0-39 15,-6 3-129-15,6-3-271 0,0 0 121 0</inkml:trace>
  <inkml:trace contextRef="#ctx0" brushRef="#br0" timeOffset="-196125.66">28895 7059 61 0,'3'-2'119'0,"-3"2"-12"0,2-4-2 0,-2 4-7 0,0 0-4 15,1-2-7-15,-1 2-1 0,0 0-2 0,0 0-4 16,0 0-4-16,0-6-3 0,0 6 0 16,0 0-4-16,2-5-4 0,-2 5-2 0,0 0-3 0,0 0-7 15,0 0-3-15,0 0-1 0,0 0-5 0,0 0-5 16,0 0-6-16,0 0-6 0,0 0-3 0,0 0-1 16,0 0-3-16,0 0-3 0,0 0 0 0,0 0-1 15,0 0-10-15,0 0 1 0,0 0 1 0,0 0-3 0,0 0-3 16,0 0-1-16,0 0-6 0,0 0 6 0,0 0 0 15,-9 11 1-15,5-9 1 0,0 2-3 16,-2 1-2-16,2 1-1 0,-1-2 5 0,1 5-6 0,-4-2-1 16,4 0 4-16,-2 1 4 0,1 0-4 0,0 1 4 15,1-4-3-15,0 4 2 0,-1-2-2 0,0-2 4 16,1 2-3-16,3-1 0 0,-3 0-3 0,0 0 3 16,-1-2 2-16,1 3 4 0,0-2-3 0,-2-2 4 15,0 0-5-15,1 3-2 0,-1-3 5 0,1 1-3 16,1-3 3-16,-2 3-1 0,2-1-4 0,2 0 1 15,2-3 2-15,-5 3 0 0,2-2-7 0,3-1-9 16,0 0-17-16,-3 3-13 0,3-3-9 0,0 0-22 16,0 0-40-16,7 4-150 0,-7-4-285 0,11-1 127 0</inkml:trace>
  <inkml:trace contextRef="#ctx0" brushRef="#br0" timeOffset="-195674.66">29025 7125 45 0,'0'0'114'0,"-5"-2"-7"15,5 2-18-15,-4-3-9 0,4 3-9 0,0 0-5 16,0 0-19-16,0 0 1 0,0 0-3 0,-10 3-2 16,5-1-7-16,5-2-3 0,-4 4-7 0,-1 1 10 15,1-2-2-15,-2 2 6 0,-2 2-5 0,1-1 10 0,-2 2-1 16,2 0-6-16,-2-2 14 0,-1 2-4 0,0 0 0 15,0 1-5-15,-1-4-6 0,1 5 3 16,4-5-9-16,-4 2 5 0,1 0-1 0,-2-3 2 0,5 2-1 16,-2 1 0-16,3-3-6 0,0 0 0 0,0 0-6 15,-2-2-1-15,1 1-1 0,1 0-2 0,1 1-6 16,0-2 1-16,-1-2-1 0,5 0-2 0,-6 6-1 16,4-5 1-16,2-1-5 0,-6 5-14 0,4-4-18 15,2-1-21-15,-3 4-22 0,3-4-18 0,0 0-42 16,0 0-119-16,5 4-265 0,-5-4 118 0</inkml:trace>
  <inkml:trace contextRef="#ctx0" brushRef="#br0" timeOffset="-195310.66">29110 7265 24 0,'0'0'99'0,"0"0"-9"0,-12 2-6 0,7 1-4 16,5-3 3-16,-9 3-11 0,4 1 0 0,-3-2-4 0,2 1 3 15,-3 2-5-15,0-1-1 0,1 0-2 0,-3 0-1 16,2 0-3-16,-1 0-8 0,-2 0-1 0,7 0-2 16,-6-1-2-16,1 2-13 0,1-3 4 0,3 2-6 15,-1-1-9-15,-1-1 8 0,2 0-3 0,-1 1-6 16,2 0 1-16,-1 0-6 0,0-1 1 0,0 2-9 16,2-3-8-16,-1 1-11 0,3 1-24 0,2-3-39 15,-8 3-56-15,3-2-82 0,5-1-229 0,0 0 102 16</inkml:trace>
  <inkml:trace contextRef="#ctx0" brushRef="#br0" timeOffset="-193615.67">28813 7660 90 0,'0'0'107'0,"0"0"-2"0,0 0-2 0,0 0-4 16,0 0-6-16,0 0-9 0,0 0 3 0,3-4-2 0,-3 4-7 15,0 0 1-15,0 0-8 0,0 0-1 0,0 0-1 16,0 0 0-16,0 0-7 0,0 0-9 0,0 0-2 15,0 0-3-15,0 0-13 0,0 0-8 0,0 0-2 16,0 0-1-16,0 0-5 0,1 12 1 0,-1-9-4 16,2 4 0-16,0-3-1 0,-2 4-4 0,1 0 3 15,3 2-3-15,-3 0-3 0,-1 0 1 0,2-1 0 16,0 3 0-16,-2-3 2 0,0 2-4 0,0-1 4 16,0 1-2-16,1-1-4 0,-1-3 2 0,0 4-1 15,0-5 2-15,0 1-2 0,0 1 5 0,0-3-4 16,0 3 0-16,0-3-4 0,0 0 2 0,-1 1-1 0,1-1 2 15,0 0-1-15,4-1 0 0,-4 1 1 16,0 0 0-16,1-1 1 0,-1 0-22 0,-1 0-17 0,1-4-34 16,1 7-8-16,2-4-27 0,-2-1-38 0,-1-2-109 15,0 0-269-15,14 1 120 0</inkml:trace>
  <inkml:trace contextRef="#ctx0" brushRef="#br0" timeOffset="-192844.66">28984 7733 60 0,'4'-1'111'0,"-4"1"-4"0,4-4-5 0,-4 4-14 16,0-4 2-16,5 2-13 0,-5 2-2 0,2-4 0 0,0 1-2 15,-2 3 1-15,5-5 2 0,-5 5-12 16,1-2-6-16,-1 2 1 0,4-5-6 0,-4 5-7 16,0 0-8-16,0-3-2 0,0 3-3 0,4-4-7 0,-4 4 1 15,0 0-14-15,0 0 9 0,10 2-6 0,-10-2 2 16,8 4-7-16,-2-3 1 0,-2 2-2 0,0-2 1 15,1 0-1-15,-1 2-1 0,0 1-2 0,-3-1 1 16,3-1-4-16,0 2 1 0,-2 0-2 0,2 0 0 16,-1-3-1-16,-1 3-1 0,1 1-1 0,-2-2-6 15,3 1 2-15,-4-1 6 0,1 1 0 0,1-2 1 16,-2 4-4-16,0-3-4 0,-3 1 6 0,2 0-2 0,-2 2 1 16,2-2 2-16,-3 1-10 0,0 1 8 15,0-1 2-15,-2 0-7 0,2 1 9 0,-1 0-4 16,1 0 3-16,-1-1-3 0,0 1 2 0,-3-2 5 0,3 0-8 15,0 1-2-15,1 0 5 0,-1-2-5 16,3-1 1-16,-2 1 10 0,1-1-1 0,-4 0-2 0,7-2 5 16,-7 3 2-16,7-3 6 0,-8 2 4 0,8-2 2 15,-7 0 4-15,7 0-4 0,-9 0 4 0,9 0 5 16,0 0-1-16,-9-2 2 0,9 2 2 0,-5-3-2 16,5 3-2-16,-4-4-5 0,4 4-1 0,-5-3-3 15,5 3 0-15,-5 0-9 0,5 0 5 0,0 0 3 16,0 0-5-16,0 0-4 0,-3-2-2 0,3 2 3 0,0 0-2 15,0 0-6-15,0 0-2 0,0 0 4 16,0 0 4-16,0 0-1 0,0 0 1 0,0 0 1 0,0 0-1 16,0 0-1-16,0 0-4 0,5-7 0 0,-5 7-2 15,0 0 1-15,5-2 0 0,-5 2-2 0,0 0 1 16,4-3 0-16,-4 3-3 0,5-3 2 0,-5 3-6 16,6-1 6-16,-6 1-2 0,0 0 0 0,12 1-3 15,-5 1 2-15,-4 2-3 0,5-3 2 0,1 4-3 16,1 0 1-16,-1-1-4 0,0 2-6 0,1-1-5 15,2 0-2-15,-6 3 1 0,2-3-5 0,2 3-1 16,-3-4-1-16,-1 0-8 0,-1 0-1 0,0 0-3 16,0-2 4-16,-1 2-3 0,-1-1 3 0,-1-2 3 15,-2-1 7-15,3 4-5 0,-3-4-10 0,0 0-27 0,0 0-49 16,0 0-171-16,0 0-307 0,0 0 137 0</inkml:trace>
  <inkml:trace contextRef="#ctx0" brushRef="#br0" timeOffset="-183036.67">29566 7022 36 0,'0'0'93'16,"0"0"-19"-16,0 0 2 0,0 0 1 0,0 0-6 15,0 0-13-15,-1-5-2 0,1 5-1 0,0 0 1 16,0 0-2-16,0 0-4 0,4-2-10 0,-4 2 7 0,0 0-3 16,0 0-2-16,0 0 0 0,0 0-4 0,0 0-6 15,0 0 4-15,0 0-3 0,0 0-9 0,0 0 9 16,-3-5-6-16,3 5 0 0,0 0 3 0,0 0-11 15,3-4 4-15,-3 4 3 0,0 0-7 0,0 0 5 16,0 0 0-16,0 0-1 0,0 0-4 0,0-4-1 16,0 4 3-16,0 0 3 0,0 0-9 0,0-3 4 15,0 3 1-15,0 0-8 0,0 0-1 0,0 0 9 16,0 0-1-16,0 0-8 0,0 0 4 0,0 0 2 0,0 0-5 16,0 0 1-16,-3-4 0 0,3 4-7 15,0 0 4-15,0 0-5 0,0 0 1 0,0 0 2 16,-3-4-8-16,3 4 5 0,0 0-2 0,0 0 2 0,0 0-2 15,-1-4 3-15,1 4-2 0,0 0 3 0,0 0-6 16,0 0 4-16,-3-3 1 0,3 3-9 0,-1-5 9 16,1 5-4-16,0 0-5 0,0 0 4 0,0 0 2 15,0 0 2-15,0 0-2 0,0 0 0 0,-1-4 1 16,1 4-3-16,0 0 0 0,0 0-7 0,0 0 7 16,0 0 1-16,0 0-4 0,0 0-2 0,0 0 1 15,0 0-3-15,0 0-1 0,0 0 3 0,0 0 1 0,0 0 1 16,0 0-7-16,-4 12 1 0,4-12 2 0,-1 7 0 15,-2-5 4-15,3 2-1 0,0 2 0 16,0-1 0-16,-1 0-2 0,1 1 7 0,-1 0-6 0,1 0 5 16,-1 0-3-16,1 2 1 0,-2-2-3 0,1 2 4 15,0-1-2-15,-2-2-1 0,3 4 0 0,0-2 2 16,-1 1-2-16,1 1 0 0,0-3 5 0,-1 4-4 16,-1-1 4-16,2-3-4 0,0 5-3 0,-1-3 9 15,2 2-12-15,-2-2 11 0,1 1 1 0,-3-3-5 16,2 5 1-16,0-2 3 0,-2-1 1 0,3-2-2 15,-2 1-2-15,2 0 1 0,-2-1 5 0,0 0-6 0,-2 1 5 16,4 1-6-16,-4-1 0 0,4-1 5 0,-1-1-4 16,0 2 0-16,-2-1 4 0,3 0-3 15,-1-2-3-15,1 3 1 0,-3-3 6 0,3-1-1 0,0-3-1 16,0 8-3-16,-1-7-1 0,1-1 1 0,0 5 4 16,0-5-1-16,1 5 1 0,-1-5 1 0,0 3-7 15,0-3-16-15,0 5-6 0,0-5-12 0,3 4-17 16,-3-4-11-16,0 0-25 0,6 1-54 0,-6-1-76 15,0 0-236-15,14-5 105 0</inkml:trace>
  <inkml:trace contextRef="#ctx0" brushRef="#br0" timeOffset="-181199.66">29480 6999 11 0,'0'0'87'0,"0"0"1"0,0 0-10 0,0 0-4 16,-1-4-2-16,1 4 3 0,0 0-3 15,0 0-7-15,0 0-3 0,0 0-3 0,0 0-10 0,0 0-2 16,0 0-4-16,0 0-7 0,0 0 2 0,0 0-3 15,0 0-4-15,0 0-4 0,5-3 2 0,-5 3-6 16,0 0 7-16,0 0-1 0,0 0-1 0,0 0-4 16,0 0 0-16,0 0 0 0,0 0-1 0,0 0-4 15,0 0 1-15,0 0-4 0,0 0-6 0,0 0 8 16,0 0-5-16,0 0 1 0,9-1-3 0,-9 1-8 16,5-2 1-16,-5 2 8 0,8 0-7 0,-8 0-2 15,9-2 7-15,-2 2-5 0,-7 0 4 0,11-3-6 0,-6 1 8 16,1 2-2-16,-1 0 3 0,2-3 1 0,-1 2-2 15,1 0-2-15,-1-1 8 0,0 1-10 16,3-2 3-16,-1 2 1 0,0 1-5 0,2-3 3 0,-4 3-4 16,-1-2 3-16,2 2-5 0,-2 0-4 0,-5 0 5 15,11 0-2-15,-11 0 4 0,9 0-5 0,-4 0 1 16,-5 0-3-16,6 0-1 0,-6 0 5 0,7 2-6 16,-7-2 3-16,9 0-2 0,-9 0 3 0,5 0 0 15,0 3 2-15,-1-3-3 0,-4 0 4 0,6 1 4 16,-6-1-3-16,7 0-2 0,-7 0-6 0,0 0 5 15,5 3-1-15,-5-3-1 0,0 0-1 0,0 0 6 16,8 0 0-16,-8 0-4 0,0 0-2 0,14-2 3 0,-14 2-2 16,5 0 3-16,0-1-3 0,-5 1 0 15,8-1 0-15,-4 1-2 0,-4 0 4 0,0 0-6 0,11-3 3 16,-11 3 0-16,6 0 2 0,-6 0-1 0,8 0 2 16,-8 0-6-16,8 0 0 0,-8 0 1 15,7 3 3-15,-4-3 0 0,-3 0-2 0,8 1 4 0,-5 0-6 16,-3-1 3-16,7 3-4 0,-2-1 0 0,-5-2 1 15,2 2 2-15,-2-2-7 0,0 0-1 0,0 0 6 16,0 0 1-16,6 0 8 0,-6 0-11 0,0 0 3 16,0 0-7-16,0 0 6 0,0 0 2 0,0 0-5 15,0 0 4-15,0 0 1 0,0 0-2 0,0 0-1 0,0 0 8 16,1 5-7-16,-1-5 1 0,0 0 2 0,0 0-2 16,0 0 1-16,0 0 2 0,0 0-1 15,0 0 4-15,0 0-4 0,0 0-4 0,0 0 8 0,0 0-6 16,0 0 4-16,0 0-3 0,0 0-2 0,0 0-1 15,0 0 4-15,0 0-2 0,0 0 9 16,0 0-11-16,0 0 1 0,0 0 4 0,0 0-2 0,0 0-1 16,2 2 0-16,-2-2-2 0,0 0 6 0,0 0-4 15,0 0 1-15,0 0-1 0,0 0-1 0,0 0 0 16,2 3 1-16,-2-3 1 0,0 0 2 0,0 0 2 16,0 0-5-16,0 0 4 0,0 0-1 0,0 0-4 15,-2 6-1-15,2-6 2 0,0 0 4 0,-2 4-2 0,2-4 2 16,-1 4-5-16,1-4 2 0,1 7 7 0,-1-4-3 15,-1 2-5-15,-1 0 7 0,1 0-2 16,1 2 5-16,0-2-7 0,0 3-4 0,0-4 4 0,-1 3-1 16,1 2 9-16,0-3-1 0,-2 3-3 0,4-3 1 15,-2 1-5-15,-2 0 3 0,4 0-2 0,-2 0 4 16,0 1-2-16,0-1-3 0,0 0-1 0,0 0 1 16,1-1-2-16,-1 1-1 0,1 0 3 0,-2-1 3 15,4 1-1-15,-3-1 0 0,-2-1 1 0,4 5 4 16,-2-6-7-16,-2 2 0 0,2 2 3 0,0-5-1 15,0 4-2-15,0 0 5 0,0-2-3 0,2 1 0 16,-4-2 1-16,1 3-2 0,1-3 1 0,0 0-5 16,0 1-3-16,-3 0 4 0,3-1 1 0,0-4 2 15,0 8 1-15,0-4 1 0,0 0 0 0,0-4 0 16,0 8-1-16,0-6 2 0,2 1-5 0,-2-3 2 0,-2 8-1 16,4-4 2-16,-1-1-2 0,-1-3 4 0,0 6-1 15,1-3 0-15,-1 0-3 0,0-3 4 0,0 5-4 16,0-5 0-16,0 5-1 0,0-1 2 0,0-4-3 15,2 4-1-15,-2-4 3 0,1 4 3 0,-1-4 2 16,0 5-6-16,2 0 2 0,-2-2-2 0,0-3 0 16,2 4 2-16,-1-1-6 0,-1-3 10 0,1 6-3 15,-1-6-3-15,0 3 1 0,0-3 0 0,0 0 3 16,0 0 1-16,2 4 3 0,-2-4 0 0,0 0 6 0,0 0 5 16,0 0 5-16,0 0 2 0,0 0 4 15,0 0-2-15,0 0 3 0,0 0-7 0,0 0 0 0,0 0-2 16,0 0-4-16,0 0 2 0,0 0-4 0,0 0-3 15,0 0-1-15,0 0-3 0,0 0 0 0,0 0-3 16,0 0 2-16,0 0 1 0,0 0-2 0,0 0 1 16,0 0-6-16,0 0 3 0,0 0 1 0,0 0-4 15,0 0 2-15,0 0 0 0,0 0 1 0,0 0-1 16,0 0-3-16,0 0 2 0,0 0 0 0,0 0 0 16,0 0-2-16,0 0 2 0,0 0-2 0,0 0-3 15,0 0 3-15,0 0 1 0,0 0-4 0,0 0 1 0,0 0 1 16,-15-7 1-16,15 7 1 0,-6-1-4 0,6 1 2 15,-8-1-1-15,3-2 3 0,5 3 0 16,-10 0-3-16,10 0 0 0,-9 0 1 0,9 0 3 0,-8-1-1 16,8 1-2-16,-9 0 0 0,9 0 0 0,-10 0 0 15,5 0 1-15,5 0 1 0,-10 0-3 0,2 0 0 16,4 1 1-16,4-1 0 0,-15 3 2 0,7-3 3 16,3 0-8-16,-5 1 3 0,1 0 4 0,1 1-4 15,-1-2 2-15,3 0 2 0,-3 1-4 0,1-1 0 16,1 0 0-16,-1 0 0 0,1 0 1 0,7 0-2 15,-13 0 4-15,4 0 1 0,1 0-2 0,-2 0-2 16,2 3 1-16,2-3 0 0,-2 0-3 0,0-3 3 16,8 3-3-16,-13 0 6 0,6 0-3 0,7 0 3 15,-10 0-1-15,3 0-1 0,7 0 0 0,-12 0-1 16,5 0-1-16,2 0-1 0,5 0 0 0,-14 0 3 0,10 0 4 16,-2 3-7-16,6-3-1 0,-12 0 2 0,6 1 1 15,6-1 1-15,-9 0-4 0,3 0-3 0,6 0 1 16,-7 1 4-16,2 1-3 0,5-2 1 0,0 0 0 15,-9 0 6-15,9 0-4 0,0 0 5 0,0 0-4 16,-6 1 1-16,6-1-2 0,0 0 0 0,0 0 2 16,0 0-1-16,0 0-3 0,0 0 3 0,0 0 0 15,-5 2 0-15,5-2 0 0,0 0-3 0,0 0 6 16,0 0-12-16,0 0-8 0,0 0-19 0,0 0-16 0,0 0-37 16,0 0-35-16,0 0-145 0,0 0-290 15,0 0 128-15</inkml:trace>
  <inkml:trace contextRef="#ctx0" brushRef="#br0" timeOffset="-180034.66">29699 7043 91 0,'0'0'125'0,"-3"-6"-6"0,3 6-11 16,0 0-16-16,0 0-1 0,0 0-9 0,0 0-12 0,0 0-1 16,0 0-7-16,0 0-11 0,0 0-5 0,0 0-3 15,0 0-6-15,0 0 0 0,0 0-8 0,0 0-6 16,0 0-3-16,0 0 2 0,0 0-8 0,0 0-3 16,0 0 4-16,0 0-5 0,0 0 4 0,0 0-9 15,0 0 2-15,-5 13 0 0,4-11 2 0,-2 2-4 16,-2 1-12-16,1-1 11 0,-4 2-1 0,2-3 2 15,3 2-4-15,-3 0 5 0,1 0-2 0,-5 1 1 16,6-1 1-16,-2 1-1 0,-1 0-2 0,0-1 0 0,2 2-4 16,1-2-3-16,0-2 7 0,0 2 7 15,2-1-10-15,-1 0 4 0,0 0 2 0,1-3-1 0,-1 3-2 16,1-1 1-16,-1 1-1 0,1-2-1 0,2-2 4 16,-4 7-3-16,3-5 1 0,1 1-4 0,0-3-1 15,0 7-12-15,-2-5 7 0,2-2-8 0,-1 5-12 16,1-5-17-16,3 3-6 0,-3-3-12 0,0 0-13 15,0 0-112-15,6 3-201 0,-6-3 90 0</inkml:trace>
  <inkml:trace contextRef="#ctx0" brushRef="#br0" timeOffset="-179640.65">29807 7111 6 0,'-5'2'66'0,"1"2"-4"16,4-4 10-16,-7 3-13 0,4-2-1 0,1 3-7 15,-1-1 5-15,-1 1-2 0,0-2-3 0,-1 1 8 16,0-1-11-16,-1 3 5 0,1 0 3 0,0-1 4 15,-2 0-7-15,2 2-1 0,-5-2-5 0,2 2-1 16,-1 0 0-16,-1-1-9 0,2 0 0 0,-1 1-2 16,0 0-3-16,-1-1-1 0,1-1 3 0,0 1-9 0,-1 0-2 15,-1-1-2-15,3 0 0 0,-1 0-2 0,3 0-1 16,2-2-4-16,-3 0 0 0,2 2-5 0,-2-2-3 16,2 1 9-16,1-2-9 0,0 5 0 0,0-6 0 15,1 4-4-15,3-4-2 0,-5 3 3 0,5-3-10 16,-5 2-8-16,5-2-17 0,0 0-12 0,-5 2-13 15,5-2-10-15,0 0-9 0,0 0-12 0,0 0-93 16,0 0-196-16,0 0 88 0</inkml:trace>
  <inkml:trace contextRef="#ctx0" brushRef="#br0" timeOffset="-179310.66">29755 7253 58 0,'-4'3'94'0,"-1"-1"0"0,0 2 6 15,-4 1 3-15,0 1-8 0,1-1-6 0,-1 0-4 16,-1 0 0-16,0 2-6 0,1-2-2 0,-4 0-8 16,4 1-5-16,0-4-5 0,2 2-8 0,0 0-3 15,2-1-1-15,-2 1-13 0,-2 0 1 0,4-2-4 16,-1 3-3-16,0-2-3 0,1 0-2 0,1 1-7 0,-2 0-15 16,1 0-27-16,1 0-39 0,1 3-41 0,-1-4-110 15,2 0-233-15,2-3 103 0</inkml:trace>
  <inkml:trace contextRef="#ctx0" brushRef="#br0" timeOffset="-171960.66">23639 7732 73 0,'0'0'71'0,"0"0"-4"16,0 0-8-16,0 0 2 0,-5-3-12 0,5 3-2 15,0 0-6-15,0 0 3 0,0 0-4 0,0 0-4 16,0 0 4-16,0 0-2 0,0 0 6 0,0 0-9 0,0 0 3 15,0 0-1-15,0 0-5 0,0 0 2 16,0 0-9-16,0 0 2 0,0 0-2 0,0 0 0 0,0 0-1 16,0 0 3-16,0 0 1 0,0 0 0 0,0-4-5 15,0 4 5-15,0 0-2 0,0 0 3 0,0 0-6 16,0-5-1-16,0 5 0 0,0 0-5 0,0 0 1 16,0 0 7-16,0 0-8 0,0 0 0 0,0 0 0 15,0 0-1-15,0 0 3 0,0 0-2 0,0 0 1 16,0 0-2-16,0 0 3 0,0 0 0 0,0 0-5 15,0 0 6-15,0 0 2 0,1-5-3 0,-1 5-4 16,0 0-2-16,0 0 2 0,0 0 2 0,0 0-5 0,3-3 7 16,-3 3-3-16,0 0-3 0,0 0 0 15,0 0-1-15,0 0-3 0,4-2-1 0,-4 2-1 0,0 0 5 16,0 0-4-16,0 0-5 0,0 0 4 0,0 0-2 16,1-3-5-16,-1 3 2 0,0 0 2 0,8-1-1 15,-8 1-3-15,4-3 5 0,-4 3-3 0,4-3-4 16,-4 3 2-16,6-2 0 0,-6 2 1 0,5-2 0 15,-5 2 0-15,5-1-3 0,-5 1 2 0,9-1-2 16,-9 1-7-16,10-1 4 0,-10 1 5 0,10 0-3 16,-6 0 4-16,-4 0-1 0,12 0 0 0,-5 0-1 15,1 0-1-15,-8 0 3 0,16 0 0 0,-6 0 2 0,1 0-4 16,3 1 3-16,-5-1-9 0,4 0 9 0,-3-1-1 16,3 1-2-16,-3 0 4 0,4 0 0 0,-1-2-4 15,-3 5 0-15,3-3 2 0,-4 1-4 0,2-1 2 16,-3 1 0-16,0-1-1 0,-2 0 3 0,3 2-4 15,-2-2 3-15,-7 0 0 0,11 0-4 0,-6 2 3 16,3 0-2-16,-2-1 2 0,1-1 0 0,-1 0 4 16,2 3-6-16,-1-3 6 0,-7 0-1 0,11 0 1 0,-5 0-1 15,4 1-2-15,-3 0 2 0,3-1-4 16,0 2 6-16,0 0 1 0,3-2-5 0,1 3 1 16,-2-3 1-16,3 0 0 0,2 0 1 0,-3 0-1 0,-2 3-2 15,6-3 2-15,0 0-3 0,-4 0-1 0,-2 0 2 16,2 2 1-16,-3-2 0 0,2 2-1 0,-3-1 0 15,2-1 2-15,-1 0-5 0,-3 1 1 0,2-2 4 16,-1 2-1-16,3-2 1 0,-5 2-4 0,4-2 1 16,-4 2 0-16,3-2 0 0,-2 1 1 0,1 1-1 15,1-2 2-15,-3 1-2 0,4 0 2 0,1 0-4 16,-5 0-12-16,2-1 14 0,1-1 0 0,-1 4 4 0,3-2 0 16,-1 0-3-16,2 0 6 0,0 1-10 15,-3-2 2-15,4 1-1 0,0 0 6 0,3 0-1 16,1 0-1-16,1-2-4 0,-1 4 6 0,0-2-1 0,0-2-4 15,0 2 5-15,2 0 0 0,-9-2-2 0,7 2 5 16,-2-3-8-16,-2 3 2 0,1 0 0 0,0 0-2 16,-2-3 8-16,0 2-5 0,2 0 0 0,-2-2-3 15,2 2 3-15,2-3-1 0,-2 0-2 0,3 1 0 16,-1 1 2-16,3-2 1 0,0 1 0 0,1-1 1 16,1 0-6-16,-3 3 5 0,3-4-2 0,7 3 0 15,-8 0 0-15,8-3-2 0,-1 2-7 0,-10 0 7 0,12 0 3 16,-9 1 0-16,7 1 0 0,0 0 1 0,-8-2-2 15,10 1 4-15,-3-3 0 0,4 4-3 16,-11 0-4-16,10-1-2 0,-1 2 2 0,0-1-6 0,-1 0-8 16,0 0-4-16,2 2 0 0,-1-1-12 0,-8 1-2 15,7-2-10-15,0 1-2 0,-4-1-12 0,2 1-8 16,3 1-7-16,-11-1-27 0,4 1-102 0,-3-1-221 16,-2 0 97-16</inkml:trace>
  <inkml:trace contextRef="#ctx0" brushRef="#br0" timeOffset="-170757.66">24458 7824 91 0,'0'-5'87'0,"0"5"-7"0,0-5-10 0,0 5 2 16,2-7-2-16,-2 7 7 0,2-4-12 0,-2 4-2 15,0-6-6-15,0 6 7 0,0-4 1 0,0 4-1 0,-2-4-5 16,2 4 1-16,2-5-1 0,-2 5-7 0,0 0 3 15,0-5-5-15,0 5-1 0,0 0-4 0,0 0 2 16,0 0 1-16,0-4-3 0,0 4-3 0,0 0 1 16,0 0-1-16,0 0-5 0,0 0 0 0,0-4-9 15,0 4-2-15,0 0 0 0,0 0-4 0,0 0-3 16,0 0-3-16,0 0-1 0,0 0-4 0,0 0-13 16,0 0 12-16,0 0-3 0,0 0-4 0,0 0-1 15,0 0 0-15,0 0-2 0,0 0 0 0,0 0 0 16,-2 14 0-16,2-9-5 0,2 1 8 0,-2 1-6 15,0 1 3-15,0 2-1 0,2-1 5 0,0 1-1 0,-2 3 1 16,0-3-4-16,1 2 1 0,2-2-2 16,-2 1-1-16,-1 1 3 0,0-1 1 0,2 1-4 0,0-1 5 15,-1-1-5-15,3 1 6 0,-4-2-4 0,0 1 1 16,5-1 0-16,-4-1-1 0,3 1-1 0,-4-2-2 16,4 0 3-16,-4-1 0 0,0-2 3 0,0 1-1 15,4 0-2-15,-4-2 5 0,0-3-2 0,1 4-2 16,-1-4 2-16,0 4 3 0,0-4-3 0,4 4 4 0,-4-4-9 15,0 0-7-15,0 0-8 0,0 0-10 16,0 0-20-16,0 0-26 0,0 0-31 0,0 0-170 16,0 0-297-16,4-15 133 0</inkml:trace>
  <inkml:trace contextRef="#ctx0" brushRef="#br0" timeOffset="-169909.66">24697 7781 49 0,'0'0'97'0,"0"0"-7"16,0 0-11-16,0 0-5 0,0 0-7 0,0 0-11 16,0 0-5-16,0 0-1 0,0 0-7 0,0 0-1 15,0 0-7-15,0 0-2 0,0 0-16 0,0 0-13 16,0 0-7-16,0 0-27 0,0 0-18 0,0 0-70 15,0 0-127-15,22 2 55 0</inkml:trace>
  <inkml:trace contextRef="#ctx0" brushRef="#br0" timeOffset="-168751.66">28017 7540 35 0,'13'0'60'0,"1"0"-29"16,-4 1-52-16,4-1-23 0,3 0 10 0</inkml:trace>
  <inkml:trace contextRef="#ctx0" brushRef="#br0" timeOffset="-168533.66">28859 7536 76 0,'9'-3'142'0,"-5"1"-11"0,4 0-16 16,-8 2-34-16,11 0-23 0,-2 0-34 0,-2-1-38 0,-1 1-89 15,7-1-110-15,-8 1 49 0</inkml:trace>
  <inkml:trace contextRef="#ctx0" brushRef="#br0" timeOffset="-168348.66">29378 7560 36 0,'0'0'166'0,"0"0"-24"0,0 0-9 16,3-2-15-16,-3 2-23 0,5-1-27 0,-5 1-18 0,16 1-22 15,-3-1-26-15,6 3-24 0,1-1-114 16,2-2-148-16,9 2 66 0</inkml:trace>
  <inkml:trace contextRef="#ctx0" brushRef="#br0" timeOffset="-168154.66">30095 7522 36 0,'0'0'145'0,"6"-1"-2"0,-6 1-18 15,0 0-9-15,5-1-9 0,-5 1-12 0,4-1-15 16,-4 1-10-16,0 0-29 0,0 0-24 0,0 0-36 0,0 0-51 15,0 0-78-15,0 0-160 0,0 0 71 0</inkml:trace>
  <inkml:trace contextRef="#ctx0" brushRef="#br0" timeOffset="-158491.66">24544 8225 44 0,'0'0'99'0,"0"0"-14"0,0 0-14 0,0 0-6 16,0 0-6-16,0 0 1 0,-4-5-19 0,4 5-4 16,0 0 4-16,0 0-2 0,0 0-7 0,0 0 4 15,0 0-7-15,0 0-9 0,0 0 2 0,0 0-6 16,0 0 4-16,0 0-3 0,0 0-3 0,0 0 1 16,0 0-13-16,0 0 9 0,0 0-5 0,0 0-3 15,0 0-3-15,0 0 3 0,0 0 6 0,0 0-2 0,0 0-4 16,0 0 1-16,0 0-2 0,0 0-5 0,0 0 5 15,0 0-2-15,0 0 5 0,0 0-6 16,0 0 5-16,0 0-1 0,0 0-2 0,0 0 12 0,0 0-11 16,0 0 0-16,0 0-5 0,0 0 7 0,16 1-7 15,-16-1 2-15,7 3 8 0,-7-3-12 0,8 0 8 16,-8 0-8-16,9 0 4 0,-4 1 3 0,-5-1 3 16,10 1-5-16,-3-1 1 0,0-1 6 0,-7 1-2 15,10 0-8-15,-10 0 5 0,12 0-1 0,-4 0-8 16,-1 0 12-16,-7 0-14 0,13 0 8 0,-7 0-1 15,2 0-3-15,1 0-8 0,-2-1 13 0,1 1-4 0,0 0 2 16,-2 0-4-16,2 0-5 0,2 0 4 0,-1 0-1 16,3 0 3-16,-1 0 1 0,1 0-2 0,-2-1 1 15,4 1 0-15,-2 0-1 0,3 0 9 0,-2-2-5 16,6 0-4-16,0 2 4 0,0-1-2 0,-4 1 3 16,6-2 5-16,-3 1-6 0,0 2 4 0,1-2 0 15,0 1-5-15,0-1 4 0,2 1-1 0,0-1 3 16,-3 1-4-16,5 0 5 0,-1-2-1 0,-3 2 3 15,4 0-1-15,-1-3 4 0,-2 3 4 0,2 0-2 16,-1-1-2-16,0 1-9 0,1 0 8 0,6 0 2 16,-7-1-8-16,0 1-7 0,7 0 7 0,-7 1 6 0,1-1-5 15,-3-1 3-15,0 2-2 0,1-1-3 0,-1 0 3 16,-1 0 1-16,4 0-2 0,-4 0-7 0,4-1 8 16,-6 1-5-16,4 0 4 0,-1 0-2 0,1-2 4 15,-1 1-9-15,0 1 9 0,4-1-6 0,-1 2 3 16,0-2-2-16,-2 1-3 0,10 0 4 0,-2 0-1 15,0 1 1-15,-2-1 0 0,2 3-1 0,1-3-2 16,-9 0-2-16,10 1 3 0,-2 0 7 0,-6-1-11 16,0 0 5-16,-1 3-5 0,2-3 4 0,5 0-3 0,-8 0-4 15,-1 2-3-15,4-2-1 0,-3 1 6 16,2-1 0-16,-2 1-6 0,7-1 4 0,-8 1 4 16,0-1 1-16,0 0-3 0,-1-1 0 0,4 1 1 0,-3 1-1 15,2-1 6-15,-1 0 0 0,2-1 3 0,-3 1-12 16,2-1-6-16,0 0 14 0,0 1 0 0,2 0-1 15,0 1-2-15,-2-1 5 0,1 0 1 0,6 2-4 16,-1 0-3-16,-4-1 5 0,-1 0-2 0,-2 0 4 16,8 1-3-16,1-2-5 0,-8 1 4 0,7 1-4 15,-6 0 1-15,5-2-1 0,1 0 2 0,-6 1-1 16,1-1 5-16,7 0 1 0,-3 0-4 0,-5 2 0 0,-2-2-6 16,10-2 8-16,-10 4 0 0,2-1-2 15,5-1 0-15,1 1-1 0,1-1-5 0,-2 0 0 0,1 0-7 16,0 0 6-16,-5 0-2 0,9 0 0 0,-2 0 2 15,-2 1-1-15,2-1-5 0,-3 1 1 0,4-1 4 16,1-1-3-16,-4 1 1 0,2-1-8 0,-2 1 13 16,2 0-3-16,-7 0 1 0,0-1 2 0,-1 0 5 15,-3 1 9-15,11-3-13 0,-9 3 5 0,1-2 8 16,-2 1-3-16,3 0 2 0,-2 0-5 0,2-1 4 16,2 1-1-16,5 0 2 0,-2 0 0 0,-5-2-10 15,4 2 7-15,1-2-2 0,-5 3-2 0,2-3 3 0,5 3 4 16,-10 0-8-16,10 0 5 0,-2 0-2 0,1 0-2 15,-1 0 9-15,0 0-3 0,0-2 4 0,0 0-5 16,2 2 3-16,-3 0 0 0,-5-1-4 0,6 1 1 16,-7 0-14-16,2-1 17 0,-3 0 0 0,1-1 7 15,1 0-8-15,-3 2 4 0,3 0 1 0,-2 0-5 16,0-1 3-16,1-1 0 0,0 0 1 0,-1 0-1 16,1 1-6-16,0-1 4 0,-3 1-10 0,4-3 10 15,-2 4 1-15,0-1-1 0,-3-1 1 0,2 1-2 16,-3 1-5-16,-1 0-1 0,1-3 11 0,-1 3-13 15,-4-2 4-15,2 3-6 0,1-2 5 0,-1 1 2 0,-2 0-5 16,2-1 8-16,-1-1-5 0,2 0 3 0,-3 2 4 16,1 0-1-16,-2-3 6 0,0 3 0 0,0 0-2 15,1-1 1-15,-1 0-3 0,0-1 6 0,-2-1-4 16,0 2 2-16,-2 1-2 0,1-1 6 0,-1 1 1 16,-3-3 2-16,-3 3-5 0,8-2-3 0,-3 0-2 15,0 1 1-15,-5 1 2 0,7-1 4 0,-7 1-8 16,11-3-3-16,-7 3 0 0,3-1-1 0,1-1-1 15,-2 1 8-15,1 1-6 0,1-1-2 0,1 1 1 16,-3-3 0-16,2 3 5 0,-2 0-6 0,-6 0-1 16,14 0 0-16,-10 0 1 0,4-1-8 0,-2 1 8 15,0-2 0-15,-6 2 5 0,12-1-1 0,-7 1-2 0,0-2-5 16,3 2 8-16,-2-1-7 0,-6 1 3 0,15-1-3 16,-8 1 10-16,1-2-6 0,-1 1-1 15,1 0-1-15,2 1 1 0,-3-2 2 0,2 2-5 0,3-2-1 16,-4 2 4-16,2-2-5 0,-1 2 4 0,5-1 2 15,-5-1-5-15,4 1-1 0,-3 0 6 0,-1-1 0 16,0 1-3-16,-1-1 1 0,0 1-2 0,-1 1 3 16,2-3 2-16,-4 3 9 0,0-1 1 0,-5 1 1 0,11-1-3 15,-9 0 2-15,-2 1-8 0,0 0-3 16,9-1 6-16,-9 1 0 0,0 0-4 0,0 0-1 16,5-3-1-16,-5 3-6 0,0 0 1 0,0 0 0 0,0 0-2 15,0 0-4-15,0 0-1 0,0 0 3 0,5-1 1 16,-5 1-5-16,0 0-4 0,0 0 3 0,0 0-6 15,0 0 5-15,0 0 1 0,0 0-13 0,0 0 9 16,0 0-6-16,0 0 4 0,0 0-5 0,0 0 15 16,-10-6-5-16,10 6-1 0,-7-2 7 0,7 2-2 15,-4-3 2-15,4 3 0 0,-6-3-6 0,6 3 8 16,-3-3-8-16,3 3 8 0,-6-1 3 0,6 1 0 16,0 0-3-16,-2-3-9 0,2 3 18 0,0 0 3 15,0 0-3-15,0 0-1 0,-3-4 2 0,3 4-1 16,0 0 4-16,0 0-3 0,0 0 1 0,0 0 2 15,0 0 3-15,3-6-3 0,-3 6-4 0,4-4 0 16,-4 4-1-16,0 0 0 0,1-3 11 0,-1 3-6 0,0 0 3 16,3-4-5-16,-3 4-1 0,0 0 3 0,0 0 0 15,1-3-7-15,-1 3 6 0,0 0-9 0,0 0 1 16,0 0 2-16,0 0 1 0,0 0-7 16,0 0-1-16,0 0 6 0,0 0-7 0,0 0 2 0,4 10-6 15,-4-10 9-15,2 3-2 0,1-1 0 0,-3-2 4 16,1 4-9-16,-1-4 6 0,3 4 3 0,-3-4 0 0,0 0 2 15,3 1-9-15,-3-1 2 0,0 0 3 16,4 3 4-16,-4-3 4 0,0 0-1 0,0 0-4 16,0 0 0-16,0 0-23 0,0 0-37 0,0 0-146 0,0 0-217 15,-19-5 97-15</inkml:trace>
  <inkml:trace contextRef="#ctx0" brushRef="#br0" timeOffset="-157418.66">25008 8161 41 0,'-9'-3'54'16,"-4"1"-5"-16,4-1 6 0,-1-1-2 0,1 1-10 16,0-2 4-16,0 3-7 0,-1-2-2 0,1 0-4 0,0-1 3 15,-1 1-3-15,2 2 1 0,0-1-8 16,3-1-1-16,-5-1-6 0,1 1-6 0,0 2 10 0,3-2 6 16,0 2 9-16,2 1-6 0,0-2 1 0,4 3-12 15,-7-4 8-15,5 2-3 0,2 2 1 16,0 0-2-16,-4-2-4 0,4 2-7 0,0 0 8 0,0 0-10 15,0 0-2-15,0 0-4 0,0 0-11 0,17 6 17 16,-5-3-2-16,5 1-5 0,2 1 3 0,9 0 1 16,3 1-5-16,1-1-7 0,1-1 11 0,0 2-5 15,5-3-7-15,-3 2 1 0,5-1-4 0,-3 0-13 16,1 0 6-16,-2-1-6 0,-1 2-1 0,0-1 1 0,0-1-10 16,-2-1 7-16,4 1-11 0,-4-1 1 15,-1 1 4-15,4-2-7 0,-2 0-4 0,2-1-10 16,3 2 11-16,12-4-22 0,3 1-45 0,4 1-113 0,5 0 50 15</inkml:trace>
  <inkml:trace contextRef="#ctx0" brushRef="#br0" timeOffset="-133826.86">24092 9063 30 0,'1'-7'138'15,"-1"7"-18"-15,1-3-3 0,-1-1-8 0,0 4-3 16,4-6-5-16,-3 4-3 0,-1 2-7 0,3-5-10 0,-2 3-7 15,3-2-10-15,-1 1 1 0,-3 3-4 0,2-3-2 16,0 0-3-16,-2 3-6 0,2-4-3 16,-2 4 3-16,5-4-9 0,-5 4-1 0,0 0-1 0,1-3-1 15,-1 3-2-15,3-3-3 0,-3 3 6 0,1-4-1 16,-1 4-4-16,3-5-2 0,-3 5-4 0,0-5-1 16,1-1-4-16,0 4 1 0,-1 2-1 0,2-4 3 15,-2-1 0-15,0 5 4 0,2-5 0 0,-2 5-3 16,0-5-4-16,0 5 2 0,0 0-8 0,1-2 0 15,-1 2-4-15,0 0-1 0,0 0-2 0,0 0-3 16,3-3-6-16,-3 3 0 0,0 0-2 0,0 0 0 0,0 0 2 16,0 0-1-16,-1 12-1 0,1-7 1 0,-2 2 0 15,1 3 0-15,-1 2 2 0,0 0-2 16,-3 5 0-16,1-2 2 0,-2 2-3 0,2 0 4 0,2 2 1 16,-5 8-1-16,6-8 3 0,-3 0 1 0,0 5 0 15,0-6 2-15,-2 2-1 0,2-4 3 0,2 3 1 16,-1 0-2-16,-1-1 5 0,3-2-1 0,-4 1 2 15,1 0 0-15,-1-2-2 0,1-2 2 0,0 3-3 16,3-4-6-16,-2-1 7 0,2 1-4 0,-3-1 0 16,3-2-2-16,1 0 4 0,-3-3-11 0,3-1 9 15,0 2-2-15,-1-3 2 0,1-1 0 0,0-3-1 0,-2 6 2 16,2-6-1-16,0 2-1 0,0-2 0 0,0 0 1 16,0 0-1-16,0 0-3 0,2-12-2 0,-2 2-11 15,4 2 2-15,-3-4-4 0,-1-2-8 0,2-4-4 16,0 0-3-16,-1 1-4 0,3-3-3 0,-4-4 3 15,3 5-2-15,-2-6-7 0,-1-1 3 0,0 7 1 16,0-1 4-16,0-6 5 0,0 1 0 0,-1 8 1 16,1 0 9-16,-3-2-3 0,3 2 5 0,0 0-1 15,0 1 4-15,0 3 4 0,0 1 7 0,0 0 7 16,3 1-1-16,-2 0-2 0,0 0 0 0,2 2 8 16,-3-2-2-16,0 4-1 0,5-3-1 0,-4 4-1 0,3-1 0 15,-3 1-4-15,3 1 2 0,-1 0-3 16,-2-1-1-16,4 2 1 0,-1-1-1 0,4 1-1 15,-3 0 1-15,-1 3-3 0,-2-2 0 0,-2 3-3 0,8-1 0 16,-5 0-11-16,-3 1 11 0,0 0 0 0,10 2-1 16,-7 3 3-16,0 2-5 0,1-2 2 0,0 2 5 15,0 1-4-15,1 3-1 0,-2 0 9 0,1 3 1 16,0-2 3-16,0 3-3 0,1 1 5 0,0 0 2 16,-2 3 6-16,3-2 1 0,-1 2-3 0,2 4 1 15,2 2-3-15,-1-1 1 0,3-1 1 0,-5-4-1 16,8 5 1-16,-5 0 1 0,-2-7-6 0,3 2 5 0,0 5 1 15,-4-7-2-15,5 0-1 0,-4 0-2 0,-2-2-1 16,2-3 1-16,-3 0 0 0,1-1-4 0,-1 0 0 16,2-5-2-16,-5 5 3 0,2-6-1 0,-1 0-2 15,-2 3 0-15,2-3-3 0,-1-2-5 0,-2 2-15 16,1-5-14-16,-4 5-27 0,0-3-30 0,4-2-36 16,-15-3-37-16,4-1-205 0,1-3-394 0,-3 2 175 15</inkml:trace>
  <inkml:trace contextRef="#ctx0" brushRef="#br0" timeOffset="-133605.86">23924 9327 43 0,'0'0'176'0,"0"0"-10"0,0 0-8 0,27-2-15 15,-13 1-16-15,3-1-8 0,3 2-15 0,-2-1-8 16,1 1-9-16,-2-2-11 0,5 2-14 0,-3 0-9 0,-2 0-17 16,-4 0-23-16,4-2-17 0,-2 2-25 0,-3 0-28 15,2-2-23-15,-1 2-136 0,-3-3-232 16,3 1 104-16</inkml:trace>
  <inkml:trace contextRef="#ctx0" brushRef="#br0" timeOffset="-133086.86">24503 9252 22 0,'0'0'146'0,"0"0"-12"0,0 0-9 0,-4-8-7 16,4 8 2-16,-2-5-8 0,-1 2-3 0,-1 2-13 16,4 1-5-16,-5-5-4 0,5 2-6 0,0 3-1 15,-5-4-16-15,5 4-2 0,-5-2-6 0,5 2-7 16,0 0-7-16,-8-3 3 0,8 3-6 0,0 0-2 15,-10 2-4-15,10-2 0 0,-9 5-7 0,4-2 4 16,1 1-1-16,-1 2-4 0,1 0-2 0,2-1-1 0,0 7-7 16,1-3 3-16,2 2 0 0,-1-2-1 0,4 3-3 15,-2 0-2-15,3-4-2 0,1 3-1 16,-1-1 3-16,4 1-3 0,-2-2-1 0,-1-1-2 0,-1 2 2 16,0-2-4-16,1-3 0 0,-2 0-1 0,0 2 0 15,0-3-3-15,-4-3 2 0,4 3 3 0,-4-4 1 16,-3 6 1-16,3-6-2 0,-5 3 3 0,-3-1 1 15,2-2 10-15,-3 0 4 0,-4-2 5 0,3 1 2 0,1-1-5 16,0 1 2-16,2 0-4 0,-1 0-3 0,3-1-1 16,5 2-11-16,0 0-16 0,-12-1-14 15,12 1-21-15,-5 0-8 0,5 0-16 0,0 0-4 0,0 0-21 16,0 0-19-16,0 0-36 0,22-1-146 0,-11-2-318 16,2 3 140-16</inkml:trace>
  <inkml:trace contextRef="#ctx0" brushRef="#br0" timeOffset="-132849.83">24604 9342 163 0,'0'0'162'0,"0"0"-16"0,4-3-18 0,-4 3-2 15,0 0-18-15,0 0-10 0,0 0 0 0,0 0-2 0,2 9 2 16,0-4-9-16,-1 0-6 0,0 1-8 0,2 3-5 16,-2-1-8-16,2 1-6 0,-1 2-2 0,3-1-1 15,-1 0-10-15,1 1 0 0,0-3-8 0,-1 0-4 16,-2-3-2-16,-1 3-5 0,1-4 0 0,0 0 0 15,0-1-1-15,-2-1-3 0,0-2 3 0,0 5-1 16,0-5-4-16,0 0-4 0,0 0-7 0,-13-8-24 16,8 1-11-16,0 0-12 0,0-2-19 0,-1-3-9 0,2-4-19 15,-3-1-9-15,4-1-31 0,-4-2-144 16,4-6-293-16,-3 2 130 0</inkml:trace>
  <inkml:trace contextRef="#ctx0" brushRef="#br0" timeOffset="-132731.86">24582 9154 27 0,'0'-6'131'16,"2"-2"-4"-16,-1 3-11 0,0 1 3 0,1-2-5 15,-2 2-4-15,1 1-7 0,-1 3-10 0,2-3-7 0,-2 3-10 16,0 0-13-16,8-1-5 0,-8 1 0 0,0 0-6 16,13 2-8-16,-7 3-20 0,3 2-35 0,1 0-40 15,1 0-60-15,0 0-94 0,3 4-222 0,0-2 99 16</inkml:trace>
  <inkml:trace contextRef="#ctx0" brushRef="#br0" timeOffset="-132453.86">24835 9265 35 0,'-2'-1'170'0,"2"1"-15"0,0 0-13 0,0 0-16 15,0 0-9-15,0 0-8 0,0 0-10 0,0 0-11 16,0 0-3-16,0 0-12 0,0 0-1 0,0 0 0 0,0 0-4 15,0 0 7-15,0 0-6 0,-3-4-2 16,3 4-6-16,0 0-5 0,0 0-7 0,0 0-4 16,-1-4-5-16,1 4-7 0,0 0-13 0,0 0-18 0,-3-7-14 15,3 7-18-15,-3 0-8 0,3 0-11 0,-2-5-11 16,2 5-16-16,0 0-13 0,0 0-10 0,0 0-22 16,-4-1-105-16,4 1-244 0,0 0 107 0</inkml:trace>
  <inkml:trace contextRef="#ctx0" brushRef="#br0" timeOffset="-131528.86">24605 9183 83 0,'-3'-4'137'0,"3"4"6"0,0 0-6 16,0-5-15-16,0 5-7 0,0 0-6 0,0 0-4 0,-4-2-6 15,4 2-12-15,0 0 0 0,0 0-8 16,0 0-5-16,0 0-2 0,0 0-7 0,0 0-5 16,0 0-10-16,0 0 1 0,0 0-3 0,0 0-11 0,-4 8 0 15,4-8-7-15,0 0 0 0,0 0-6 16,0 0-2-16,1 6 0 0,-1-6-4 0,-1 3 0 0,1-3-3 15,0 0 2-15,1 4-2 0,-1-4-2 0,2 5 3 16,-2-5-7-16,2 5 6 0,-2-5-2 0,1 3 5 16,-1-3 2-16,-2 7 3 0,1-5 4 0,-3 4 7 15,1-2 1-15,-2 1-1 0,1 0-7 0,-5 2 7 16,3 0 1-16,2-2-6 0,-1 2-5 0,1-2-5 0,0 2 0 16,2 1 1-16,-1-4-7 0,3 5 7 15,3 0-5-15,-1 2 2 0,7-3-1 0,1 1-2 16,8 1-6-16,1 2-2 0,-1-4-8 0,8 4-1 0,-2 0 2 15,-5-4-7-15,0 1-5 0,-1 0 4 0,0 0 2 16,-5-3-2-16,-3 3-1 0,-1-6-4 0,-4 2-1 16,0 0 2-16,-2 0 3 0,-4-3 1 0,-3 1 0 15,-4 1 5-15,-1-1-2 0,-4-2 12 0,-6-1 1 16,0-1 9-16,1 0 5 0,-5 1 7 0,0-3 2 16,3-1-5-16,-1 2-4 0,1 1-1 0,3 0-3 15,5 1 2-15,1-3-2 0,4 3-12 0,0-1-18 16,7 1-18-16,-9 1-12 0,9-1-18 0,0 0-31 15,0 0-41-15,0 0-67 0,32 3-150 0,-11-4-379 16,7-2 167-16</inkml:trace>
  <inkml:trace contextRef="#ctx0" brushRef="#br0" timeOffset="-131058.86">24885 9299 14 0,'0'0'100'0,"0"0"-3"0,20 1-13 0,-20-1-6 0,10 2 1 16,-7-1-10-16,-3-1-2 0,8 0-2 0,-8 0 6 16,8 1 5-16,-8-1 8 0,0 0 0 0,0 0-10 15,0 0 1-15,6-1 2 0,-6 1 1 0,0 0-10 16,0 0-3-16,-5-8-3 0,5 8-5 0,0 0 1 15,0-8 2-15,-1 6-3 0,1 2-5 0,0-4-1 0,0 4-6 16,-3-7-2-16,3 7-1 0,0-5-1 16,0 5-6-16,0-4-1 0,0 4-4 0,0 0-8 15,0 0 3-15,0 0-6 0,0 0-1 0,0 0 0 0,0 0-13 16,0 0 5-16,0-4 0 0,0 4-2 0,0 0-3 16,0 0 1-16,0 0-1 0,0 0-3 0,0 0 2 15,0 0 2-15,0 0 3 0,-4 13 3 0,3-9 3 16,0 0-5-16,-2 1 10 0,2 2 13 0,-2 1 3 15,2-3-5-15,-1 3-3 0,0 1-5 0,1 1 5 16,-3 0-3-16,4 0-1 0,-5 1-2 0,5 1-6 16,0 0 1-16,-1-2 0 0,-3 1-1 0,5-1-2 15,-1-2-1-15,0 2 1 0,3-1-6 0,-2-3 1 16,-1-2 2-16,0 5 0 0,0-3 0 0,2-1-5 16,1 0-17-16,1-1-20 0,-3-4-25 0,-1 0-32 0,9 0-44 15,-9 0-31-15,13-10-210 0,-4 3-402 0,-4-1 178 16</inkml:trace>
  <inkml:trace contextRef="#ctx0" brushRef="#br0" timeOffset="-130891.86">24890 9094 42 0,'-4'-4'197'0,"4"4"-17"15,0 0-17-15,0 0-16 0,0 0-18 16,0 0-12-16,10-3-12 0,-10 3-9 0,12 5-11 0,-7-3-25 15,4 1-41-15,0 2-36 0,1 0-46 0,3 2-147 16,-1-3-228-16,-1 2 101 0</inkml:trace>
  <inkml:trace contextRef="#ctx0" brushRef="#br0" timeOffset="-130236.86">25157 9232 130 0,'-10'0'176'0,"10"0"-7"0,-6 3-6 0,2 0-14 16,-4 2-11-16,3-1-8 0,1 1-11 0,-5 4-8 0,4-2-7 15,-2 1-15-15,0 1-6 0,0-2-7 0,0 4-5 16,2-2-5-16,0 1-7 0,2-1-9 0,-1-1-5 16,1-1-1-16,2 0-4 0,1-1-5 0,1 0-5 15,1 0 2-15,3-1-8 0,-2 0 2 0,3-1 0 16,1-2-3-16,4-1-3 0,-4-1-4 0,4 0-2 15,-1-3-2-15,-1 0-2 0,4-1-4 0,0-2-2 16,-4-1-4-16,0 0 2 0,1 2 0 0,-2-4-1 0,-2 4 3 16,-1-1 3-16,-1 0 1 0,2 3-3 0,-3 0-1 15,1-1-5-15,0 3 0 0,-2-1-2 16,-2 2 2-16,0 0 1 0,0 0 0 0,9 5 0 0,-6 0 1 16,2 4-1-16,-3 0-1 0,3 2-1 0,2 4 1 15,-2 2 4-15,0-3-4 0,3 5-1 16,-1-2-2-16,-3 2 5 0,1-1-1 0,-1 1 3 0,0-2-3 15,-1-2-3-15,0-3-2 0,-1 2-4 0,-4-2 4 16,2-3-2-16,-6 3 1 0,2-4 2 0,0 1-5 16,-2-4 3-16,-1-2 6 0,-1 0 0 0,-1 1-2 15,-2-2 5-15,-1-2 1 0,0 0-3 0,-1-2 6 0,1-2 2 16,0-2 2-16,1 1 2 0,2-4 4 0,1 0-3 16,0-2 2-16,3-4-3 0,4-2 1 0,1-1 0 15,1-1-4-15,4-8-2 0,4 10-2 0,0-7 0 16,8 2-3-16,-3 3-1 0,5-2-1 0,3 6-1 15,-6 3 0-15,9 1-5 0,-4 4-1 0,1 3-6 16,-1 1 4-16,0 3 2 0,0 0 2 0,-3 2-1 16,-3 2-3-16,-4 0 3 0,2 3-5 0,0-2 4 15,-3 2-2-15,-1 3-2 0,0-3-3 0,-4 5 6 16,0-2-1-16,-2 0 2 0,-2 2 2 0,-1-2-1 16,-1-1 0-16,-2 3 1 0,3-3 0 0,-5-1 4 0,3 0 0 15,0-2-1-15,0-3 2 0,-4 4-1 16,2-5 5-16,0 1 4 0,4-3 6 0,-4 2 3 0,4-2 3 15,0 0 3-15,-9-5-1 0,9 5-6 0,-1-11-2 16,2 8 1-16,-1-4-6 0,2-1 0 0,1 1-4 16,-2-2-22-16,2 4-33 0,2-2-47 0,0-1-63 15,3 1-200-15,-3 1-388 0,1 0 172 0</inkml:trace>
  <inkml:trace contextRef="#ctx0" brushRef="#br0" timeOffset="-129977.86">25308 9068 97 0,'5'0'136'16,"4"-3"-15"-16,-1 3-9 0,-4-2-15 0,2 0-10 0,-6 2-13 16,0 0-30-16,9 0-31 0,-9 0-17 0,0 0-13 15,0 0-14-15,8 3-28 0,-8-3-53 0,0 0-121 16,0 1 54-16</inkml:trace>
  <inkml:trace contextRef="#ctx0" brushRef="#br0" timeOffset="-129038.86">25455 9471 8 0,'0'0'201'0,"0"0"-11"0,0 0-12 16,0 0-12-16,0 0-11 0,0 0-11 0,0 0-15 16,0 0-12-16,18 0-15 0,-18 0-7 0,7 0-12 15,-7 0-7-15,10 0-7 0,-10 0-6 0,7 0-7 16,-7 0-6-16,7 1-5 0,-7-1-4 0,6 0 15 0,-6 0-8 15,0 0-3-15,0 0-3 0,8 0-5 0,-8 0-3 16,0 0-2-16,0 0 0 0,0 0-3 0,6 0-2 16,-6 0-1-16,0 0-2 0,0 0-2 0,0 0 0 15,0 0-8-15,0 0-2 0,0 0 4 0,0 0-2 16,0 0-2-16,0 0 0 0,0 0-2 0,0 0 1 16,7-3-3-16,-7 3-1 0,0 0 2 0,7-2-2 15,-3 0 1-15,2-2-4 0,2 0 3 0,-3 2-3 16,4-1-1-16,0-2 1 0,-3-2 1 0,5 2-1 15,-5-2-2-15,4 5-1 0,-1-3 2 0,-2 2-3 16,-1 0 0-16,2 2 0 0,-2-2-1 0,2 6-4 0,-8-3 3 16,15 1-3-16,-6 4 0 0,0 3 3 0,2-1-2 15,-3 1-1-15,1 2 3 0,-2 1 3 0,-1-1-2 16,0 2 1-16,-1 0-1 0,3-2-2 0,-3 2 1 16,0-1 1-16,0-2 2 0,-1 2-2 0,0-2 2 15,-3-4-3-15,2 0-8 0,-2 1-8 0,1-4-5 16,0 2-21-16,-2-4-42 0,0 0-59 0,0 0-231 15,10-13-408-15,-9 8 181 0</inkml:trace>
  <inkml:trace contextRef="#ctx0" brushRef="#br0" timeOffset="-128420.86">25814 9378 41 0,'0'0'182'0,"0"0"-9"15,0 0-9-15,0 0-15 0,0 0-9 0,0 0-13 16,-1 4-15-16,1-4-10 0,0 0-12 0,0 0-11 16,0 0-14-16,0 0 0 0,1 5-7 0,-1-5-9 15,3 3-5-15,-3-3 2 0,2 7-10 0,2-5-8 16,-1 2 5-16,-1 0-5 0,2 0 1 0,-1 0-2 15,1-1-5-15,1 0 1 0,1 2-3 0,0-3-4 0,1 1-2 16,1-1 4-16,-2 0-2 0,1-2-5 0,1 0 0 16,0 0 2-16,0-2 1 0,-1 1-2 0,2-3 2 15,-2 2-4-15,0-3 4 0,1 3 4 0,0-1 1 16,-1 2 2-16,0-3-4 0,0 3 1 0,-2-2-5 16,0 1-3-16,3 0 3 0,-3 2-3 0,4 0-3 0,-1 2-4 15,1-2 4-15,2 2-3 0,1 2 3 16,6 0-3-16,-6-1-1 0,6 2 2 0,-2-2-3 0,3 3 2 15,-2-3 0-15,0-2 1 0,0 1-5 0,-2 0-3 16,4 1-5-16,-6-3-4 0,0 0-3 0,1-3-2 16,-2 0-6-16,-2 1 0 0,1-5-6 0,-4 5 5 15,-2-5 0-15,2-1 1 0,-1 0 7 0,-1-1-1 16,-3 2 0-16,1-2 4 0,-2 1 6 0,-1 1 7 16,1 0 6-16,-2 2 0 0,-1-3 2 0,-1 4 2 15,-1-1 0-15,0 2 4 0,2-1-1 0,-5 1 2 16,2 1-2-16,-2 2 3 0,7 0 3 0,-16 3 0 15,10-1-4-15,-2 2-2 0,4-1 0 0,-2-1-9 16,1 1 4-16,0 1 4 0,1 0 1 0,0 2 5 0,4-3 2 16,-4 2 5-16,4-1-4 0,-1 3-2 0,2-1-2 15,2 3 3-15,-2-3-5 0,7 2 3 0,-2 1-9 16,-1-1-1-16,3 0 4 0,-3 1-2 0,5-4-3 16,-1 4-13-16,1-4-9 0,-1-1-21 0,3 4-18 15,-2-3-22-15,3-4-11 0,-2 3-25 0,1 1-13 16,2-5-20-16,-3 0-157 0,3-2-326 0,-1-1 144 15</inkml:trace>
  <inkml:trace contextRef="#ctx0" brushRef="#br0" timeOffset="-127700.84">26489 9382 55 0,'0'0'161'0,"-3"-2"-15"0,3 2-16 16,0 0-13-16,0 0-14 0,0 0 6 0,0 0-16 15,0 0-5-15,0 0-7 0,-7 8-7 0,7-3-1 16,1-1-11-16,0 1 1 0,2 2-19 0,-1-1 2 15,2-1 1-15,-1 1-8 0,1 1-1 0,-2-3-5 16,3 2-4-16,-1 0 2 0,0-2-5 0,1 0 0 16,0 0-1-16,0-1-5 0,0-1 0 0,1-1-2 15,-3 1-1-15,-3-2-3 0,12-2-1 0,-7 0 1 0,0-2 1 16,0 0-1-16,-1 0 2 0,2 0 12 0,-2-2 2 16,1-1-4-16,0-1 1 0,-1 3-1 0,-1-3-2 15,1 3 4-15,1-4-3 0,-2 2-5 0,1 2 3 16,-2-2 3-16,0 3-2 0,2-1-1 0,-3 2-5 15,3-2-3-15,0 1 0 0,0 2 4 0,-2-1-4 16,2 1 2-16,1 1-4 0,0-2-2 0,3 1 1 16,1 1 1-16,-3-2-2 0,2 2 4 0,-3-1 1 15,2 0 4-15,0-1 3 0,1 3 3 0,-3-3 0 16,0-1-4-16,-1 0 8 0,2 1-1 0,-2 0 1 16,0-2-1-16,0-1-3 0,-2 2 1 0,0 0 3 0,2 2-2 15,-3-2 0-15,0 0-1 0,-1 4-3 16,3-5-7-16,-3 5-6 0,2-2 5 0,-2 2-5 15,0 0-2-15,0 0-11 0,0 0 3 0,0 0 4 0,0 0-5 16,0 0 3-16,0 0-1 0,0 0-1 0,0 0 1 16,0 0-2-16,0 0 1 0,7 9 0 0,-7-9 3 15,1 3 0-15,-1-3 1 0,2 3 2 0,-2-3-2 16,0 0 3-16,0 0 6 0,0 0 2 0,6 1 2 0,-6-1 1 16,0 0-7-16,3-7 3 0,-3 7-3 15,3-6-4-15,-3 3 2 0,1-2 1 0,1-2-1 16,-2 1-3-16,1-2-1 0,0 0 4 0,0-1 1 0,1-1-1 15,-2-2 1-15,3 2 0 0,-1-1 0 0,-2 0-3 16,1 0 0-16,0 0 0 0,1 0-1 0,-1 2-1 16,0 2 3-16,-1 2-1 0,0-2-5 0,1 2 0 15,-1 5-3-15,2-5-3 0,-2 5-3 0,0-4 3 16,0 4-2-16,0 0 0 0,0 0 3 0,0 0-3 16,5 13 4-16,-4-2-4 0,0 1 1 0,1-1 1 15,-4 6 0-15,2-1-1 0,-1-1 2 0,-1 2-3 16,-1 2-2-16,4-2 8 0,-1 0-1 0,3 2 3 15,-1-2-4-15,5-2 4 0,-2 1 1 0,-1 1 1 16,1-1-1-16,1-2 2 0,-1 1 1 0,3 0-3 0,0 0-3 16,-1-1 4-16,1-2-1 0,-3-2 1 0,1 1-4 15,1-2-13-15,-2 0-10 0,-1-3-19 0,0-1-22 16,-2 2-28-16,1-4-24 0,-2 1-24 0,3-1-23 16,-4-3-32-16,0 0-204 0,0 0-432 0,0 0 192 15</inkml:trace>
  <inkml:trace contextRef="#ctx0" brushRef="#br0" timeOffset="-127527.86">26854 9372 133 0,'4'0'186'0,"-4"0"3"0,14-1-13 16,-1 1-15-16,-3 0-7 0,3 0-11 0,1 0-16 15,3 1-11-15,1 0-14 0,-1 2-10 16,-4-1-19-16,0 0-36 0,0 0-48 0,0 1-54 0,-1-3-96 15,-3 0-81-15,-1 0-263 0,-8 0 117 0</inkml:trace>
  <inkml:trace contextRef="#ctx0" brushRef="#br0" timeOffset="-126988.86">27560 9211 51 0,'1'-3'160'0,"-1"3"-12"0,4-2-14 0,-4 2-4 0,5-3-10 16,-5 3-9-16,4-2-8 0,-4 2 0 0,6-2-2 16,-3 0-4-16,-3 2 5 0,5-3-4 0,-5 3 0 15,4-2-10-15,-4 2-4 0,0 0-9 0,4-3-3 16,-4 3 0-16,0 0-5 0,0 0-9 0,0 0-2 16,5-1-10-16,-5 1-3 0,0 0-6 0,0 0-7 15,0 0-4-15,0 0-2 0,2 9-2 0,0-3-1 16,-1 0-1-16,0 0-6 0,0 4 2 0,2 0 0 15,-2-1-9-15,2 4 8 0,-2 3 0 0,0 1-1 0,2-4 2 16,-2-1-4-16,-1 0 1 0,1 0-1 0,1 2-1 16,-1-3 0-16,0 1 7 0,2-1-2 0,-1-1 0 15,0-1 3-15,0-1 3 0,0-2 2 0,-1 0 3 16,2 0 2-16,-3-2-1 0,2 0 2 0,-2 1 1 16,1-2-8-16,-1-3 5 0,1 4 1 0,-1-4-3 15,2 2-1-15,-2-2-2 0,0 0-8 0,0 4 5 16,0-4-5-16,0 0-4 0,1 4-7 0,-1-4-17 15,0 0-4-15,0 0-13 0,0 0-11 0,0 0-14 16,0 0-2-16,0 0-5 0,0 0-8 0,0 0-14 16,0 0-19-16,0 0-15 0,0 0-34 0,0 0-66 15,0 0-120-15,-3-13-367 0,1 7 163 0</inkml:trace>
  <inkml:trace contextRef="#ctx0" brushRef="#br0" timeOffset="-123295.86">27187 9448 54 0,'0'0'112'0,"0"0"-10"16,0 0-10-16,0 0-6 0,0 0-9 0,0 0-5 15,0 0-6-15,0 0-6 0,0 0 1 0,5 1-9 16,-5-1-5-16,0 0-2 0,5 1-3 0,-5-1-7 16,8 0-8-16,-8 0 4 0,0 0-6 0,10-1 1 15,-10 1-12-15,6 1-11 0,-6-1-29 0,0 0-30 16,0 0-41-16,0 0-62 0,0 0-172 0,3-3 78 15</inkml:trace>
  <inkml:trace contextRef="#ctx0" brushRef="#br0" timeOffset="-120054.86">17246 6469 21 0,'0'0'92'15,"0"0"-3"-15,0 0-5 0,0 0-2 0,0 0-14 16,0 0 3-16,0 0-8 0,0 0 0 0,0 0-6 0,0 0-6 15,0 0 3-15,0 0-5 0,0 0-2 0,0 0 4 16,0 0-5-16,0 0-5 0,0 0 5 0,0 0-1 16,0 0 1-16,0 0-5 0,0 0 4 0,0 0-5 15,0 0 1-15,0 0-4 0,0-5 0 0,0 5-6 16,0 0 3-16,0 0-5 0,0 0-4 0,0 0-1 16,0 0-2-16,0 0 0 0,0 0 0 0,0 0-10 15,0 0 7-15,2-4-2 0,-2 4 5 0,0 0-9 16,0 0 7-16,0 0-7 0,0 0-3 0,0 0-1 0,0 0-1 15,0 0 1-15,0 0-4 0,0 0 1 16,0 0-2-16,0 0-2 0,0 0 2 0,0 0-1 0,0 0-1 16,0 0-5-16,0 0 2 0,4 10-1 0,-4-6-1 15,1 0 2-15,-1 2-1 0,1 0 3 0,0 0 7 16,2 1-3-16,-3 1-5 0,1 1 4 0,0 0-5 16,1 0 1-16,0 2 1 0,-1-1 3 0,1 1 3 15,-2 0-1-15,1-2-3 0,-1 1 7 0,1 0 1 16,1 1-2-16,-2-1-5 0,2-1 5 0,-2 1-6 15,0 0 1-15,0-3 5 0,2 5 9 0,-2-5 2 0,2 2 0 16,-2-1-6-16,0-1 0 0,0-1 0 0,0-1-3 16,0 2-2-16,0-1-1 0,0-2 4 15,0 1-5-15,0-1 3 0,0-4-1 0,0 5 1 0,0-1-4 16,0-4 2-16,1 5 2 0,-1-5-6 0,0 0 3 16,0 4-4-16,0-4 0 0,0 0 3 0,0 0 2 15,0 0-4-15,0 0-2 0,-1 5 2 0,1-5-1 16,0 0-16-16,0 0 16 0,0 0 1 0,0 0-7 15,0 0 6-15,0 0-2 0,1 4-3 0,-1-4 6 16,0 0-1-16,0 0-3 0,0 0 4 0,0 0-2 16,0 0 1-16,0 0-5 0,0 3 6 0,0-3-2 0,0 0 0 15,0 0 1-15,0 0-3 0,0 0 1 0,0 0-4 16,0 0 4-16,0 0 0 0,0 0 0 0,0 0 2 16,0 0-3-16,0 0 0 0,0 0 2 0,0 0-7 15,0 0 5-15,0 0 5 0,0 0-5 0,0 0 3 16,0 0 1-16,0 0 0 0,0 0-1 0,0 0-1 15,0 0 1-15,0 0 1 0,0 0 0 0,0 0-2 16,0 0 5-16,0 0 0 0,0 0-1 0,0 0 4 0,0 0 6 16,0 0 4-16,0 0 3 0,0 0 2 0,0 0-4 15,0 0 0-15,0 0-1 0,0 0-5 16,0 0 0-16,-1-17-3 0,1 11-2 0,0 0 1 0,0-4-2 16,0 2-1-16,1-2 0 0,1-1 0 0,0 1-4 15,-2-1-3-15,-2-1-3 0,4 1-3 0,-4-1 0 16,4 0 2-16,-4 2-5 0,2-2 1 0,-2 2-1 15,2-1 0-15,2 1 0 0,0 0 2 0,-2 2-1 16,0-1 2-16,0 3 0 0,2 0 0 0,0-1 2 16,-1 1-4-16,4 2 2 0,-3-3-3 0,0 3 6 15,-1 0-6-15,2 2 1 0,-2-2 6 0,-1 4-6 0,4-6 7 16,0 4-7-16,-4 2 4 0,4-3 0 0,-4 3 1 16,1-2-3-16,-1 2 3 0,0 0 1 0,0-4 0 15,0 4-2-15,0 0-1 0,0 0 4 0,5-4-2 16,-5 4 3-16,0 0-4 0,0 0 4 0,0 0-3 15,0 0 1-15,0 0-5 0,0 0 6 0,0 0-3 16,0 0 1-16,0 0-1 0,0 0 0 0,0 0 2 16,0 0 1-16,0 0 1 0,0 0-4 0,0 0 4 15,0 0-3-15,4-2 3 0,-4 2-1 0,0 0 0 16,0 0-3-16,0 0-2 0,0 0 7 0,10 0-3 16,-10 0 1-16,4-2-2 0,-4 2-6 0,0 0 8 0,5 0 1 15,-5 0-2-15,0 0 2 0,8-2 1 0,-8 2-4 16,0 0 1-16,9 0 4 0,-9 0-3 15,5-1-1-15,-5 1 5 0,0 0-6 0,8 0 0 0,-8 0 3 16,0 0-1-16,6 1-6 0,-6-1 4 0,6 2 2 16,-6-2-6-16,5 0-2 0,-5 0 4 0,0 0 2 15,6 7-1-15,-1-4-1 0,-1 1 1 0,-2 1-1 16,3 2 0-16,0-2-1 0,0 2 1 0,1 1-1 16,-1-1 6-16,0 3-7 0,1-1 4 0,-2 0 2 0,2 2-1 15,-2-2-1-15,0 1 1 0,1 0 1 16,-2 0 5-16,2 0-3 0,-3 1 0 0,2 0 1 0,-3-2 3 15,2 3 2-15,-2-4-2 0,1 1 2 0,0 0-1 16,1 0-1-16,-2-1-2 0,0-1 4 0,1 1-5 16,-2-2 3-16,2-1-3 0,-2 1 0 0,0 1 2 15,3-3 1-15,-3 1-4 0,2-1 3 0,-2-4-1 16,0 6 2-16,0-3-1 0,0-3-7 0,0 4-11 16,0-4-20-16,0 0-3 0,-2 5-19 0,2-5-20 15,-3 3-15-15,3-3-25 0,0 0-43 0,0 0-129 16,-15-5-310-16,10 2 138 0</inkml:trace>
  <inkml:trace contextRef="#ctx0" brushRef="#br0" timeOffset="-119797.86">17264 6739 90 0,'7'-2'151'0,"-1"-1"-11"15,1 0-1-15,1 0-9 0,0 0-4 0,1 0-5 16,1-2-12-16,-1 1-4 0,0-1-9 0,-4 2-9 0,4 0 2 16,-4-3-8-16,3 3-8 0,-4 1-3 0,0-2-5 15,1 1-11-15,0 1 0 0,-1-1-7 16,-2-1-6-16,-2 4-2 0,4-4-4 0,-4 4-2 0,5-1-8 16,-2-2-18-16,-3 3-15 0,5-4-22 0,-5 4-22 15,9-2-14-15,-4 2-10 0,1 0-13 0,2 0-26 16,5-1-148-16,-4-1-282 0,2 2 124 0</inkml:trace>
  <inkml:trace contextRef="#ctx0" brushRef="#br0" timeOffset="-119246.85">17660 6611 81 0,'-4'-1'158'0,"4"1"-17"0,0 0-9 15,0 0-14-15,-3-3-5 0,3 3-17 0,0 0-6 16,0 0-9-16,0 0-5 0,0 0-13 0,0 0-1 16,0 0-10-16,0 0 1 0,0 0-5 0,0 0-2 15,0 0-4-15,0 0-5 0,0 0 0 0,0 0 8 16,0 0-3-16,0 0 0 0,0 0-2 0,0 0 5 16,0 0-3-16,0 0 0 0,0 0-5 0,0 0 1 15,0 0 0-15,0 0-8 0,0 0-1 0,0 0-2 16,-5-3-3-16,5 3-5 0,0 0-1 0,0 0-4 15,0 0 2-15,0 0-6 0,0 0 0 0,-11 7-4 0,9-6 4 16,2-1-3-16,-7 4-5 0,4-3 2 0,-2 2-1 16,2-1 2-16,3-2-6 0,-4 5 5 0,2 0-3 15,-1-3 1-15,2 2-2 0,-2 2 5 0,3-6-5 16,-2 6 0-16,2-3 3 0,0 1-6 0,0 1 3 16,0-5 3-16,0 8-3 0,0-6 1 0,2 4-4 0,1-2 4 15,1 0-3-15,-1-1 6 0,4 3-1 16,-1-2-2-16,3 1 1 0,-1 0 2 0,-2 1-1 15,4-3 0-15,-1 3-3 0,-2-2-2 0,0 2-11 0,-4-3-1 16,3 0-2-16,-3 0-2 0,2 2-4 0,-2-1 12 16,-1-2 2-16,-2 3-2 0,0-2 2 0,-2 1 4 15,-1 1-4-15,-1-2 2 0,2 2 1 0,-4-1 3 16,3-1 2-16,-5 1 2 0,4 0 1 0,-2 0 4 16,1-2 0-16,1 1 1 0,0-1 3 0,-1 3-2 15,5-5-2-15,-6 3 0 0,2-1 3 0,4-2-5 16,-4 2 3-16,4-2 1 0,0 0-9 0,0 0 5 15,0 0 0-15,-8 0-3 0,8 0-9 0,0 0-6 16,-2 3-9-16,2-3-15 0,0 0-16 0,0 0-32 16,0 0-26-16,0 0-64 0,7-16-102 0,1 10-299 0,-3-2 133 15</inkml:trace>
  <inkml:trace contextRef="#ctx0" brushRef="#br0" timeOffset="-118975.86">17768 6679 78 0,'2'8'100'0,"-2"-8"0"0,5 5-7 16,-5-2 6-16,0 2-5 0,3-1 2 0,-2 1-6 0,-1 1-5 16,3-3-1-16,-3 2-6 0,0 0-6 0,0-1-4 15,0 1 1-15,1-2 1 0,-1 2-6 0,0-1-1 16,0-1-5-16,0 2-3 0,0-5-4 0,0 5-11 15,1-1-2-15,-1-4-3 0,0 5 2 0,0-5-6 16,0 0-6-16,0 3 0 0,0-3-2 0,3 4-6 16,-3-4-12-16,0 0-13 0,0 0-14 0,0 0-8 15,0 0-22-15,0 0-35 0,0 0-52 0,0 0-113 16,-9-14-271-16,9 9 121 0</inkml:trace>
  <inkml:trace contextRef="#ctx0" brushRef="#br0" timeOffset="-118754.86">17761 6592 69 0,'0'0'157'0,"-1"-4"-21"0,1 4-14 16,0 0-8-16,0 0-17 0,0 0-9 0,5-5-7 15,-5 5-12-15,5 0-7 0,-5 0-10 0,8-2 2 0,-8 2-6 16,5-3-5-16,-1 3-2 0,-4 0-4 15,4-4-4-15,-4 4-7 0,4-1-9 0,-4 1-12 16,0 0-18-16,0 0-11 0,2-3-32 0,-2 3-51 0,0 0-86 16,0 0-207-16,-6-6 92 0</inkml:trace>
  <inkml:trace contextRef="#ctx0" brushRef="#br0" timeOffset="-117796.86">17883 6665 89 0,'0'0'113'0,"0"-4"-10"0,0 4-3 0,0-7-7 16,0 7 0-16,-2-4-4 0,0 0-10 0,2 4-11 16,-5-5-8-16,1 2-5 0,-1 1 2 0,-1-1-8 15,-1 1-2-15,-1-1-6 0,1 2 5 0,-2 0 2 16,1-1-3-16,-1 2-5 0,-1 0-5 0,4-2-1 16,-1 4 4-16,2-2-7 0,5 0 2 0,-9 3-3 15,3-2-1-15,2 2-7 0,0-2-3 0,0 3 2 0,0-2 5 16,3 1-1-16,1-3-4 0,-4 8-8 0,4-7 9 15,0-1-3-15,1 11-5 0,2-7 0 0,1 1 4 16,-1-3 2-16,4 5-3 0,-2-2 0 0,4-1-3 16,0 3 0-16,3-2-3 0,-1 0-1 0,-2 0 1 15,0 0-2-15,1-2-3 0,1 1 0 0,-4 2 2 16,5-2-6-16,-7 1-1 0,0-3 0 0,-1-1-7 16,1 6 2-16,-1-5 4 0,-3 1-1 0,0-1 5 0,2 3-1 15,-6 0 4-15,0-2 3 0,-1 1 5 16,0 2 4-16,0-4 9 0,-1 2 0 0,0-1 7 15,-2-1 3-15,2 0 4 0,0 1 1 0,1-1 0 0,4-2-2 16,-8 3 0-16,1-2-3 0,7-1-4 0,-1 1 0 16,1-1-3-16,0 0-3 0,0 0-5 0,0 0-3 15,0 0 5-15,0 0-5 0,0 0-2 0,0 0-12 16,0 0-13-16,0 0-4 0,16-10-7 0,-9 8-10 16,0 0-1-16,3-2-9 0,-3 1 1 0,1 1 2 15,-2 2 0-15,2-3-2 0,-1 3 5 0,-2 0 2 16,-5 0 2-16,11 0-1 0,-4 0 2 0,-7 0 3 15,7 3 2-15,-3-3 2 0,-4 0-1 0,6 2 3 16,-5 1 1-16,3-1 0 0,-4-2 4 0,5 5 3 16,-5-3-1-16,3 1 3 0,-3-3 0 0,2 5-2 0,-2-4 3 15,0-1-1-15,4 5 2 0,-4-5 2 0,0 3 3 16,0-3 2-16,0 0-1 0,0 0 7 0,0 5 8 16,0-5 0-16,0 0 3 0,0 0-6 0,0 0 1 15,0 0 5-15,0 0-2 0,0 0-8 0,0 0 7 16,0 0-11-16,0 0-11 0,0 0-16 0,0 0 3 15,1-14-14-15,-1 9 0 0,0-1-2 0,0 0-3 16,3-2-11-16,-3 0-3 0,0-2 6 0,0-1 5 16,1 1-3-16,-2-2 8 0,1 2 0 0,-3 0 8 0,2-2 12 15,-2 0 2-15,6 3 22 0,-6 2 7 16,6-3 3-16,-3 2 3 0,0 1-3 0,1 3 7 0,2-1-2 16,-3 0-3-16,1 1-5 0,-1 4-3 0,4-4-2 15,0 2-14-15,-4 2-22 0,5-2-22 0,-5 2-33 16,15 3-174-16,-8-2-276 0,4 3 122 0</inkml:trace>
  <inkml:trace contextRef="#ctx0" brushRef="#br0" timeOffset="-117406.85">18147 6699 102 0,'-10'1'126'0,"10"-1"-13"0,0 0-10 0,0 0-15 16,-4 3-7-16,4-3-9 0,0 0-7 0,0 0-5 15,0 0-4-15,0 0 2 0,0 0 0 0,0 5-4 16,0-5-1-16,0 0-2 0,0 0 6 0,0 3 4 16,0-3 14-16,-4 4-7 0,2-1 2 0,-1 1-7 0,-1 2-9 15,1 0-1-15,0-1-10 0,0 3 3 16,-2-1-7-16,2 3-4 0,1 0-1 0,1-1 0 15,1 2-2-15,1-1-6 0,1 3 0 0,1-1-4 0,5 3-4 16,-3-4 0-16,4 2-2 0,0-1 3 0,1-2-5 16,-3 2-1-16,0-2-3 0,2-1 1 0,-2 1-1 15,-1-5-3-15,-2 2-3 0,-3-2 5 0,3-3-4 16,0 2-1-16,-3 0-1 0,-1 0 4 0,4-1 0 16,-4-3-1-16,0 0 2 0,-9 5 1 0,1-5 2 15,3 0-2-15,-4 0-1 0,0 0 1 0,-1 0-12 16,-2 0-8-16,2-3-28 0,1 1-27 0,-2-1-26 0,1-1-35 15,2-1-186-15,-1-2-339 0,0-1 151 0</inkml:trace>
  <inkml:trace contextRef="#ctx0" brushRef="#br0" timeOffset="-116622.86">18114 6607 46 0,'0'0'155'16,"0"0"-10"-16,0 0-7 0,0 0-6 0,14 2-9 16,-14-2-12-16,7 2-13 0,-5-1-7 0,-2-1-7 0,10 4-11 15,-6-1-10-15,-4-3-4 0,5 3-3 0,-1-1-11 16,1 0-1-16,-3 0-8 0,-2-2-1 0,8 5-9 16,-4 0 0-16,-3-2 0 0,2 2-4 0,1-1-3 15,-2 3 3-15,1-2-3 0,2 0 1 0,0 0-6 16,-4 1 0-16,3-2-2 0,3 0 3 0,-5 1-4 15,2-2-1-15,0 2-2 0,0-2-2 0,-2-2 4 16,2 2 5-16,-1 0-4 0,-3-3-1 0,6 1 6 0,-6-1 9 16,0 0 2-16,9-1-2 0,-9 1-4 0,8-3 1 15,-5 1-3-15,-3 2 8 0,6-5 0 16,-6 5 3-16,5 0-4 0,-5 0 0 0,4-3-3 0,-4 3-8 16,0 0-7-16,5-2 0 0,-5 2 1 0,0 0 2 15,10 5-4-15,-6-2 2 0,2 0-5 0,-1 1 7 16,2 0-11-16,-1 0 6 0,2 2 0 0,-2-1-1 15,1 1 2-15,0-2-3 0,2 1-1 0,-1 0 3 16,-2-1 0-16,-1-2-2 0,4 0 3 0,-2 1 0 16,-1-1 2-16,-1-1 0 0,4-1-3 0,-4 2 0 15,-5-2 5-15,9 0-6 0,-9 0 1 0,9-3 3 0,-3 2-3 16,-6 1 5-16,8-4-3 0,-4 2-5 0,-4 2 2 16,5-4 2-16,-5 4-4 0,4-1-4 0,-4 1 1 15,4-2 0-15,-4 2-3 0,0 0 1 0,0 0-3 16,0 0 4-16,10 2-1 0,-5-1-1 0,0 1 6 15,2 0-7-15,-1 1 1 0,4 0 6 0,-2-1-2 16,2 0-1-16,3-1 2 0,-2 1-2 0,1 1 3 16,-1-3 2-16,-3 1-3 0,1-1 1 0,1 0 2 15,-3 0-1-15,-1 0 2 0,-6 0 2 0,11 0-3 16,-7-2-1-16,0-1-1 0,0-1-1 0,-3 2-1 16,2-2-4-16,-2 0 4 0,0 0-2 0,3 1 4 0,-4 3-4 15,0-6-13-15,0 6 6 0,0-5 2 16,0 5 2-16,-1-4-1 0,1 4-2 0,0 0-2 0,0 0-1 15,0 0 2-15,0 0-3 0,0 0 2 0,0 0 3 16,0 0-4-16,-12 7 3 0,12-7 0 0,-4 2-1 16,4-2 5-16,0 0-5 0,-2 4 3 0,2-4-2 15,0 0 4-15,0 0 0 0,-3 5 1 0,3-5-1 16,0 0 0-16,0 0 0 0,0 0-2 0,0 0 5 16,0 0-3-16,0 0 3 0,0 0-2 0,4 4 0 0,-4-4 1 15,0 0 0-15,0 4-1 0,0-4 0 16,4 5 2-16,-4-1-1 0,4 0 1 0,0-2 0 0,-3 4 3 15,4-5 2-15,-1 3 0 0,2 0-11 0,-2-2-13 16,3 1-16-16,-1-1-18 0,2-1-29 0,2 1-26 16,0-2-44-16,-2 2-151 0,3-4-328 0,0 1 145 15</inkml:trace>
  <inkml:trace contextRef="#ctx0" brushRef="#br0" timeOffset="-115964.86">18772 6731 69 0,'0'0'140'0,"0"0"-6"0,0 0-10 0,0 0-14 0,0 0-12 16,0 0-5-16,0 0-8 0,0 0-14 0,0 0-3 15,0 0-6-15,0 0-5 0,0 0-3 0,0 0-6 16,0 0-3-16,0 0-4 0,0 0-3 0,0 0-4 15,6 7-3-15,-6-7 4 0,0 0-9 0,4 2-4 16,-4-2 3-16,3 5 2 0,-3-5-2 0,6 3 4 0,-2-1-1 16,-4-2-1-16,9 2-3 0,-4 0-2 0,0-2-5 15,3 2 2-15,-3-1-4 0,2 1 3 16,1-2-1-16,4-2 1 0,-6 1-2 0,6 1-3 0,-6-2 2 16,2 2 2-16,4-4 5 0,-1 2-1 0,-2-1-1 15,1-2-1-15,1 0 1 0,0 2-2 0,-2-1 2 16,-2 0 2-16,2 0-3 0,2-3 4 0,1 0-6 15,-3 1-1-15,0 1-7 0,3-1 4 0,-5 1-1 16,1 0 0-16,0 0-3 0,-1-2-2 0,1 1 2 16,-3 0-3-16,0 1 2 0,3 0 2 0,-4-2-1 15,-2 0 0-15,2 0-3 0,0 0 1 0,-1-1 0 0,-2 1 4 16,0-5 0-16,-1 5-1 0,3 1 3 0,-3-6-3 16,1 8 0-16,-1-4 1 0,0 1 8 0,0 3 1 15,-1 0-3-15,2 0 0 0,-1 4-2 0,0-5-6 16,0 5 0-16,0-5-7 0,0 5-2 0,0 0 4 15,0 0-4-15,0 0-1 0,0 0 2 0,0 0 1 16,0 0-1-16,0 0-1 0,0 0-2 0,0 0 3 16,0 12-2-16,0-12 0 0,0 5-2 0,0-5 1 15,0 5 0-15,0-1-1 0,0 0 2 0,0 1 1 16,4 0 3-16,-3 2-1 0,-1 2-1 0,1 0 2 16,-1 2 3-16,4 1 2 0,-4 0 2 0,4 0 5 0,-1 5 5 15,-1 0-3-15,2-1-1 0,0 0-1 0,-2-1 1 16,3-1-2-16,-1-5-3 0,-1 5-1 0,1-2 3 15,1 4-4-15,-1-5 2 0,-1-1-1 0,4-2-1 16,-3 1 1-16,-2-2-5 0,2-2 2 0,0 0 2 16,-3-1-15-16,3 1-10 0,-3-2-6 0,1 1-9 15,-2-4-21-15,1 5-11 0,0-3-14 0,-1-2-27 16,0 0-25-16,0 0-66 0,0 0-132 0,0 0-353 0,8-10 156 16</inkml:trace>
  <inkml:trace contextRef="#ctx0" brushRef="#br0" timeOffset="-115775.86">19181 6675 57 0,'0'0'177'16,"18"0"-8"-16,-18 0-16 0,18 3-8 0,-8-2-13 15,3-1-12-15,-2 3-12 0,3-1-12 0,-1 0-8 16,1 0-20-16,-5 1-26 0,3-2-30 0,-2 1-38 15,0 0-32-15,-2 1-36 0,-3-3-105 0,4 0-214 16,-2-3 95-16</inkml:trace>
  <inkml:trace contextRef="#ctx0" brushRef="#br0" timeOffset="-115475.86">19623 6643 56 0,'0'0'226'0,"0"0"-16"0,0 0-18 0,3 3-15 0,-3-3-25 15,0 0-11-15,3 4-20 0,-3-4-12 16,4 3 2-16,-2 1-13 0,1 1-9 0,0 0-11 0,0 2-1 16,-1 1-8-16,2 1-7 0,-3 3-5 0,4 0-3 15,-3-2-2-15,-2 3 2 0,1 1-10 16,-1-1 0-16,1 3-3 0,-1 1-2 0,3-5-3 0,-3-1-5 15,0 0-1-15,0 0-1 0,2 0-3 0,-2 0-3 16,0-3-2-16,0 1-3 0,0-6-1 0,0 1 0 16,0 2-1-16,0-6-1 0,0 7-28 0,-2-5-24 15,2 1-28-15,-3 4-45 0,-1-4-62 0,-5-3-201 16,0 2-404-16,-1-5 180 0</inkml:trace>
  <inkml:trace contextRef="#ctx0" brushRef="#br0" timeOffset="10475.52">25500 11067 72 0,'0'0'83'0,"0"0"-5"0,0 0-1 0,6 0-3 15,-6 0 1-15,0 0-1 0,0 0 0 0,0 0-14 16,0 0 13-16,0 0-8 0,0 0 2 0,0 0 0 15,4-3-4-15,-4 3 0 0,0 0-3 0,0 0-5 16,0 0-8-16,0 0 5 0,0 0-10 0,0 0-1 16,-4-7-4-16,2 2-2 0,2 5 0 0,0 0-4 15,2-5 0-15,-2 5 0 0,0 0-7 0,2-1 0 0,-2 1 1 16,0 0 1-16,2-5-5 0,-2 5 2 0,-2-6-2 16,2 6-4-16,-2-5 5 0,2 5-5 15,-2-2 0-15,2 2 0 0,-2-6-2 0,2 6 1 0,0-5-7 16,0 5-1-16,0-5 3 0,0 5-3 0,-2-2 1 15,-1-2-1-15,3 4-2 0,-2-3 1 0,2 3 3 16,-4-6-2-16,0 4-1 0,4 2-2 0,-1-3 2 16,1 3 1-16,-4-3 3 0,4 3-8 0,-5-3 2 15,5 3-2-15,-5-2 4 0,5 2-6 0,0 0-3 16,-4-3 3-16,4 3-1 0,0 0-2 0,-8 0-1 16,8 0 1-16,0 0-1 0,-11 5 2 0,6-2 3 0,0-2-4 15,-2 3 2-15,1 1 0 0,-1-1-2 0,1 3 0 16,-2-2-2-16,2 3 0 0,-3-1-1 0,4 2 24 15,-3-1-4-15,3 3-3 0,0-2 2 0,-3 0-1 16,3-1-3-16,0 4-3 0,1-5 0 0,-1 3 3 16,1-1-1-16,-1 1 0 0,1-2-6 0,3 0 5 15,-3 0-6-15,2 1 4 0,-3 1-9 0,3-5 7 16,2 4 0-16,-4-1-1 0,3-1 3 0,-3 3 0 0,4-6 0 16,-3 7-4-16,1-5 4 0,1 2-4 15,1-1 1-15,0 0 0 0,0-1 3 0,1 0-1 0,-1 0-2 16,2-1 1-16,1 0-2 0,-1-1 4 0,0 0-1 15,-1 1-1-15,3 0 1 0,0-3-7 0,-1 1 6 16,-1 0-3-16,3-2 1 0,-5-1 1 0,13 1 1 16,-8-1 0-16,3-1-3 0,-3 0 2 0,5-2-2 15,-1 1 4-15,-1-1-2 0,-3-2-1 0,4 1 2 16,-4-1 1-16,0 1-1 0,0-1-6 0,-1 0 4 16,2-1-4-16,0 0 4 0,-3 0-3 0,0-1 3 15,1 0-4-15,0-1 2 0,-2 3 0 0,0-2 3 0,0 1-7 16,3 1 4-16,-1 1 0 0,0-4-3 0,-2 5 6 15,0-2-3-15,0-1 2 0,1 0-4 0,-1 1 4 16,1 2 0-16,1-1-6 0,-2-2 4 0,2 1 2 16,-1 1-8-16,-1-1 7 0,-2 1-4 0,0 0 3 15,3 0 1-15,-1 2 1 0,-2 2 1 0,0-6-1 16,0 3 1-16,0 3 2 0,3-3 2 0,-3 3-2 16,0 0 0-16,1-5-1 0,-1 5 2 0,0 0-2 15,1-3-3-15,-1 3-4 0,0 0 2 0,0 0 2 16,0 0-4-16,0 0-1 0,0 0 4 0,-2 13 2 0,-1-8-7 15,3-1 6-15,0 3-3 0,0-2-1 0,0 3 3 16,0-1 0-16,-2 3-2 0,4-3-1 0,-4 3-1 16,4 0 2-16,1 1 2 0,-1-4 0 0,0 4 0 15,0-2-2-15,0-1 2 0,0-1-1 0,1 0 4 16,-1 0-3-16,1-2 0 0,-3 0-1 0,2 0 2 16,1-1 2-16,-1-1-3 0,-2 1 0 0,2 0-5 15,0-3 7-15,-2-1-4 0,2 6-10 0,-2-6-11 16,2 2-13-16,-2-2-11 0,0 0-21 0,1 4-9 0,-1-4-36 15,0 0-15-15,8 0-162 0,-8 0-313 16,0 0 139-16</inkml:trace>
  <inkml:trace contextRef="#ctx0" brushRef="#br0" timeOffset="11361.52">25428 11139 16 0,'0'0'152'0,"0"0"-16"0,0 0-13 0,0 0-7 16,0 0-10-16,0 0-9 0,-4-3-8 0,4 3-6 15,0 0-5-15,0 0-7 0,0 0-2 0,0 0-13 16,0 0-3-16,0 0-1 0,0 0-4 0,0 0-3 15,0 0-11-15,17 0 3 0,-17 0-11 0,0 0 1 16,5 3 0-16,-5-3-6 0,0 0-1 0,8 0-2 16,-8 0-6-16,6 1 5 0,-6-1-6 0,0 0 2 15,13-1 0-15,-8-2 1 0,-5 3-1 0,14-1-6 0,-4 0-1 16,1-1 8-16,0 0-8 0,-1 2 0 0,3-2-2 16,-4 1 0-16,4 1-1 0,-3-1 4 0,-4 1-3 15,6 1-5-15,-3-1 3 0,-4 0 2 0,0 1-4 16,2-1-2-16,-7 0-4 0,7-1-1 0,-7 1 3 15,0 0 6-15,12 0-3 0,-12 0 0 0,0 0-3 16,6-1 6-16,-6 1-6 0,0 0 1 0,7 0 4 16,-7 0-5-16,0 0-2 0,0 0 1 0,0 0-4 15,3-3-1-15,-3 3-1 0,0 0 2 0,0 0-1 16,0 0-3-16,0 0 7 0,0 0-3 0,3-4 4 0,-3 4 0 16,0 0 0-16,0 0-1 0,0 0 3 0,1-2 3 15,-1 2-4-15,0 0 1 0,0 0 5 0,0-4 3 16,0 4 1-16,0 0 0 0,0 0-6 0,0 0 12 15,-2-6-2-15,2 6 1 0,0 0-3 0,-3-2 3 16,3 2 4-16,0 0 1 0,0 0 1 0,-1-5-2 16,1 5 1-16,0 0-4 0,0 0 2 0,0 0 0 15,-1-7 0-15,1 7 1 0,0 0 5 0,-3-3-3 16,3 3 1-16,0 0-1 0,0 0 0 0,1-4-3 0,-1 4 6 16,0 0-2-16,0 0-5 0,0 0 4 15,0 0 0-15,-1-3 0 0,1 3-4 0,0 0 4 0,0 0-1 16,0 0-1-16,0 0 3 0,0 0 5 0,0 0-2 15,0 0 3-15,0 0 0 0,0 0 4 0,0 0-1 16,0 0 3-16,0-5-2 0,0 5-4 0,0 0-1 16,0 0 0-16,0 0-6 0,0 0 1 0,0 0-2 15,0 0 1-15,0 0-3 0,0 0 0 0,0 0-3 16,0 0-1-16,0 0 0 0,0 0-3 0,0 0 2 16,0 0-3-16,0 0 3 0,0 0-3 0,0 0-1 0,0 0 4 15,0-5 1-15,0 5 2 0,0 0-6 0,0 0-1 16,0 0-2-16,0 0-1 0,0 0-2 0,0 0-2 15,0 0 3-15,0 0-3 0,0 0 1 0,3 17 1 16,-2-11-1-16,0 0-2 0,0 4 2 0,2 0-2 16,-2-1 4-16,-1 2-1 0,3 0 0 0,-1-1-1 15,-1 2 2-15,-1 0-3 0,2-2-4 0,-1 3 7 16,0-4-3-16,-2 3 0 0,1-1 5 0,-1-2-8 0,1-3 1 16,0 2 1-16,-2-1 5 0,2-3-4 15,-1 1 4-15,2-1 0 0,-2 0-8 0,1 0 9 16,0-4 2-16,0 5-1 0,0-2-4 0,0-3-13 0,0 0-15 15,1 4-24-15,-1-4-21 0,0 0-19 0,0 0-25 16,0 0-25-16,0 0-203 0,0 0-372 0,0 0 164 16</inkml:trace>
  <inkml:trace contextRef="#ctx0" brushRef="#br0" timeOffset="11997.52">25865 11052 97 0,'0'0'119'0,"0"0"-4"16,-1-2-8-16,1 2-5 0,0 0-1 15,0 0-6-15,0 0 0 0,0 0-6 0,0 0 1 0,0-4-9 16,0 4-5-16,0 0-2 0,0 0-1 0,0 0-8 16,0 0 0-16,0 0-7 0,0 0-2 0,0 0-10 15,0 0-2-15,0 0-6 0,0 0 0 0,0 0-3 16,0 0-4-16,0 0-3 0,0 0-5 0,0 0-4 15,0 0-2-15,0 0-6 0,0 0 1 0,0 0-2 16,0 0-1-16,0 0-2 0,0 0-3 0,0 0 3 16,-9 10 0-16,9-10 0 0,-5 3-1 0,4-1-4 0,1-2 4 15,-5 3-3-15,5-3-6 0,-3 3 2 0,3-3 8 16,-4 1-3-16,4-1 3 0,-5 3-3 0,5-3 1 16,0 0 0-16,0 0 3 0,0 0-3 0,0 0-1 15,-9 0 0-15,9 0 2 0,0 0 0 0,0 0 0 16,0 0 2-16,-4 1-4 0,4-1 5 0,0 0 1 15,0 0 4-15,0 0-3 0,0 0 4 0,0 0-1 16,0 0 1-16,0 0 4 0,0 0 3 0,0 0-2 16,0 0-1-16,13-5 0 0,-6 2-1 0,3 1-2 15,0 1 1-15,3-1-6 0,2-1-2 0,0-2 0 16,-1 4 0-16,1-2 2 0,-2 3-2 0,0-3-2 0,1 2 1 16,-1 0-5-16,-4 0 3 0,1-1 0 0,-1 0-5 15,-1 2 3-15,-3 0-3 0,1-2-1 0,-6 2-7 16,11 0-4-16,-11 0-12 0,6 0-9 0,-6 0-10 15,0 0-14-15,5 0-8 0,-5 0-22 0,0 0-1 16,0 0-5-16,7 0-5 0,-7 0-16 0,0 0-30 16,0 0-112-16,0 0-276 0,0 0 124 0</inkml:trace>
  <inkml:trace contextRef="#ctx0" brushRef="#br0" timeOffset="12223.52">25946 11052 66 0,'0'0'143'0,"-4"4"-14"0,4-4-9 15,0 0-7-15,-4 4-5 0,2 0 1 0,2-1-8 16,-2 3-2-16,2-1-9 0,-1 2-8 0,1 4-1 16,1-2-8-16,3 1 3 0,-1 2-9 0,-1 0-1 15,3 0-7-15,-1 5-5 0,-1-5-7 0,3 5-2 16,-2-5-4-16,-3-2-5 0,4 2-3 0,-1 0 0 16,-3-2-1-16,3 0-7 0,-2 0-2 0,0-1-5 0,-1-2 0 15,2-2-4-15,-2 2-14 0,1-4-6 0,0 1-24 16,-1 0-6-16,2-1-21 0,-3 1-19 0,0-4-17 15,1 4-37-15,3-2-133 0,-4-2-284 0,0 0 126 16</inkml:trace>
  <inkml:trace contextRef="#ctx0" brushRef="#br0" timeOffset="12833.52">26573 10981 33 0,'-9'4'127'0,"9"-4"-5"0,-5 4-11 15,3-1-10-15,-1 0-4 0,-1 1 3 16,2 0-7-16,-3 3-13 0,1-3-2 0,-1 5-4 16,0-2 2-16,1 4-2 0,-3-5-2 0,1 6-4 0,0-4-5 15,-2 1-5-15,0 0-3 0,1-1-3 0,-1 1-4 16,0-1-7-16,0 0-7 0,1 0 3 0,-1 0-8 16,3-2 0-16,0 0-4 0,1-1-4 0,0 1-5 15,-1 0 1-15,1 0-2 0,3-2-3 0,1 1-6 16,0-3-3-16,1 3-4 0,3-1-1 0,-2 0-2 15,5 0 2-15,-3-4 2 0,2 3 1 0,1-1 1 16,-1 2-3-16,7-1-3 0,-3-2 2 0,3 3 3 0,0-1-4 16,-3-3 0-16,3 2 4 0,-3 2 1 15,0-1-6-15,2-3 5 0,-3 3 0 0,-2-1-4 0,2 0 3 16,-1-1 2-16,0 0-7 0,-1 2 0 0,1-2 2 16,2-1 4-16,-3 0 1 0,5-1-3 0,-4-2 4 15,1 1-3-15,2-2 1 0,-2 1 0 0,0-1 3 16,3-1-3-16,-3-1 0 0,0-1-1 0,-2 0 3 15,1 2-3-15,0-5 5 0,-3 7 0 0,-1-4 5 16,0 3 5-16,-2-1 9 0,2 0 7 0,0 2 0 16,-2-1 9-16,-2 4 0 0,1-6-7 0,-1 4-1 0,0 2-2 15,-5-4-1-15,-1 4-5 0,6 0-8 0,0 0 6 16,-14 0-4-16,6 0 0 0,1 0-3 0,-5 3-2 16,3-1-3-16,-2 0 0 0,2 3 0 0,2-3-6 15,-2 2-18-15,-1-1-20 0,5 0-22 0,0-1-29 16,-3 2-21-16,4-1-45 0,-1-1-165 0,2 2-341 15,3-4 151-15</inkml:trace>
  <inkml:trace contextRef="#ctx0" brushRef="#br0" timeOffset="13393.52">26878 11135 135 0,'0'0'147'0,"0"5"-10"0,0-5-13 15,-2 5-14-15,2-2-4 0,-1 2-13 0,-2-2-9 16,2 1-9-16,-2 0-7 0,2 0-3 0,-1 1-7 0,0 0-7 16,2-3-4-16,0-2-10 0,-1 6 5 15,-2-2-11-15,3-4 2 0,0 0-4 0,3 6 0 0,-3-6-2 16,0 0 1-16,0 0-8 0,0 0 3 0,14-6-6 15,-8 2-1-15,-2 0-4 0,1 1-1 0,3-4 2 16,-3 3-2-16,-1-2 1 0,4 1-2 0,-3 1 4 16,-1-2-7-16,1 4 1 0,-1-1 0 0,1 0-5 15,0 0-2-15,-1 2 4 0,-4 1-1 0,10 1-4 16,-5 2 3-16,0-2-3 0,3 2-3 0,-4 0 5 16,1 2-2-16,0 0-2 0,0 0 5 0,0-2 0 15,0 2-4-15,-1 0-1 0,-1 0 2 0,2-1 1 0,-3-1 0 16,1 1-2-16,1-1 3 0,-2 0 3 0,-2-3-1 15,6 1 0-15,-6-1 1 0,6 0-2 0,-6 0 4 16,0 0-1-16,11-4-2 0,-7-2-1 0,-1 2 3 16,4 1 5-16,-4 1 5 0,-1-3 2 0,3 0 5 15,-1 1-1-15,0 0-1 0,1 0-4 0,-1 1 1 16,5-2 2-16,-5 3-1 0,1 0-3 0,0 0 1 16,-1 0 3-16,2 1-4 0,-6 1 1 0,9 0 2 15,-1 1 1-15,-3-1-9 0,4 2 6 0,-4 0-8 16,1-1 5-16,-2 1-6 0,1-1-1 0,2 2 4 0,-3-1 1 15,2 0 0-15,-1 0-2 0,0-1-3 0,0 1 2 16,2-1-1-16,-4 0-6 0,-3-1-15 0,8 1-12 16,-8-1-15-16,5 0-15 0,-5 0-30 0,0 0-29 15,6-3-40-15,-6 3-141 0,0 0-318 0,0-7 141 16</inkml:trace>
  <inkml:trace contextRef="#ctx0" brushRef="#br0" timeOffset="14010.52">27363 11078 39 0,'4'-3'200'0,"-4"3"-14"15,0 0-14-15,0 0-21 0,1-7-20 0,-1 7-11 16,0 0-12-16,0 0-9 0,0 0-13 0,0 0-9 16,-5 17-3-16,4-12-11 0,-2 3-5 0,1-1-6 15,-1 2-4-15,2-4-7 0,1 2-7 0,-3 1 3 16,2-3-11-16,-2 1-9 0,3 0 4 0,0-2 4 15,-1-1-3-15,0 1-6 0,-2-2 6 0,3-2 1 16,0 5-3-16,0-5-2 0,0 0-1 0,0 0-2 0,0 0-3 16,0 0-2-16,13-6-3 0,-8 3 1 15,0-2-4-15,3 3 1 0,-3-4 0 0,3 1 4 0,-3 2-6 16,0-2 2-16,1 1-3 0,1 1 4 0,-3 1-3 16,1 0-2-16,0 1-1 0,-5 1 0 0,9 0-1 15,-9 0 1-15,10 4-4 0,-6-2 5 0,0 2-2 16,0 0-1-16,-2 2 0 0,2-2 0 0,-2 1-7 15,0 0 11-15,0 1-3 0,1 0 0 0,-1-2-2 16,0 2-1-16,-1-4 3 0,1 1 0 0,2 0 3 16,0 0 2-16,-3 0 0 0,-1-3-1 0,9 0 0 0,-9 0-2 15,9-3-4-15,-1 0 7 0,-3-1-4 0,5 1-1 16,-1-1 0-16,0 1 2 0,1-1 0 0,-1-1-2 16,2 0 0-16,-1 3-1 0,-4-1 2 0,2 3-2 15,-2 0-3-15,3 0 3 0,-1 0 0 0,-2 0-7 16,2 3 4-16,-1-1 0 0,0 1 6 0,1 0-5 15,-1 1 6-15,-3 0-5 0,4-1 3 0,-3 1 2 16,1-3-4-16,3 4 0 0,1-3 1 0,-5 1-1 0,3 0 2 16,3 0 2-16,0-2-2 0,-1-1 2 15,3 0-1-15,-3-1 4 0,-1-3-4 0,4 2 2 16,-4-2 2-16,0 0-3 0,2 2-1 0,-3 1 0 0,1-3-3 16,-3 2 0-16,3 1 0 0,-4-2 3 0,0 2-2 15,-5 1 2-15,9 0 0 0,-9 0-8 0,8-3 6 16,-8 3-4-16,8 3 3 0,-8-3 2 0,7 1-1 15,-3 2 3-15,-4-3-4 0,12 1 2 0,-9-1 2 16,3 1 1-16,-6-1-4 0,11 1-1 0,-6-2-3 16,-5 1-25-16,13 0-21 0,-8-1-30 0,-4-1-30 15,3-1-185-15,-1-2-320 0,-2 2 142 0</inkml:trace>
  <inkml:trace contextRef="#ctx0" brushRef="#br0" timeOffset="14169.52">27764 10950 180 0,'-5'-4'198'16,"4"1"-19"-16,1 3-16 0,-3-3-28 0,3 3-5 15,0 0-13-15,0 0-12 0,13-1-14 0,-13 1-30 16,10 4-26-16,-3-1-34 0,0-2-36 0,0 3-56 16,-3 0-121-16,2-2-229 0,-1 1 102 0</inkml:trace>
  <inkml:trace contextRef="#ctx0" brushRef="#br0" timeOffset="14473.52">28073 10831 98 0,'0'0'145'0,"0"0"-14"0,0 0-2 15,0 0-15-15,0 0-2 0,-2 15-8 0,1-6-3 16,1 0-10-16,-2 4 0 0,1-1-5 0,4 3-10 16,-3 3 0-16,1-1-1 0,-1 1-9 0,0 1 3 15,0 0-7-15,2 1-7 0,0-2-2 0,0 0-11 16,0 2-1-16,-1-2-5 0,1 0 3 0,1-2-9 16,-2 0 0-16,3-4-3 0,-1-1-7 0,3 1-6 15,-2-3-16-15,-2 2-22 0,3-5-3 0,-1 4-17 16,0-3-10-16,-4-5 2 0,4 5-10 0,-3-3-13 0,4 0-16 15,-5 0-17-15,0-4-138 0,0 5-266 16,0-5 118-16</inkml:trace>
  <inkml:trace contextRef="#ctx0" brushRef="#br0" timeOffset="14648.51">28168 11117 126 0,'19'-4'184'0,"0"1"-22"16,2-2-19-16,0 3-17 0,-4 1-28 15,1 1-39-15,-5-1-48 0,1 0-66 0,-3-1-88 0,0 0-154 16,-3-1 68-16</inkml:trace>
  <inkml:trace contextRef="#ctx0" brushRef="#br0" timeOffset="16344.52">25534 11976 8 0,'4'-3'139'0,"-4"-1"-10"16,4-1-14-16,-3 3 0 0,4-2-7 0,-3 0-2 16,0 2-4-16,2-2 0 0,-3 3-2 0,-1 1-10 15,3-6-2-15,-3 6-7 0,1-4-14 0,-1 4-5 16,0 0-10-16,0 0-5 0,0 0-9 0,4-2-1 16,-4 2-4-16,0 0-1 0,0 0-4 0,4 13-6 0,-8-7 3 15,4 0-3-15,-4 4-2 0,-1-1-6 0,1 0 4 16,-5 1-6-16,4 0 2 0,0 3 1 0,-1-3-2 15,1 1-3-15,1 0 0 0,-4-1-1 0,4-1 0 16,2 1-2-16,-1-2 5 0,3-1-3 0,0-1 7 16,0 1-1-16,3-1 0 0,-1 0 2 0,2-2 4 15,4 2-2-15,-1-2 2 0,6-3-3 0,-1 1 0 16,4-2-4-16,2 0-1 0,0-1 0 0,3-1-2 0,0-2-1 16,-1-2 18-16,-1 3-14 0,0 0-8 15,-4-2-7-15,4 2-8 0,-10-2-11 0,5 0-5 16,-5 0-11-16,0 0-8 0,-4 1-19 0,2 1-19 0,-4-2-23 15,1-2-32-15,-1 2-142 0,-2-3-300 0,-1 1 133 16</inkml:trace>
  <inkml:trace contextRef="#ctx0" brushRef="#br0" timeOffset="16722.52">25538 11898 6 0,'-2'-2'206'0,"2"2"-23"15,-3-7-10-15,3 3-18 0,5 0-14 16,4-1-13-16,0 1-13 0,0 0-12 0,5-1-8 0,-1 0-10 16,-3 2-8-16,4-1-10 0,-1 0-13 0,-2 3-11 15,0-2-13-15,-4 1-14 0,2 1-11 0,-1 1-14 16,-2 0-3-16,-6 0-8 0,9 1 0 0,-9-1-2 16,7 5 5-16,-7-5 3 0,-3 4-4 0,3-4-3 15,-6 5 6-15,2-2-2 0,-3 1 5 0,2 1 2 16,-3 0 2-16,-1-2 2 0,0 2 1 0,-3 0-4 15,1 1 1-15,0 0 2 0,0 0 3 0,2-2-6 0,-3 2 17 16,2-1-7-16,1 1 7 0,1-2-6 0,3 0 10 16,-1 0-3-16,2 1 3 0,-1-2 1 0,3 1 6 15,0 0 10-15,2-4 5 0,0 6 8 0,4-4 0 16,1 0 1-16,0-2-4 0,4 2-2 0,-1-2-4 16,2 0 1-16,4 0-3 0,3-2-8 0,2 0 2 15,-6 0-4-15,2 1-5 0,-2-2-20 0,2 2-13 16,-2 0-16-16,1 0-18 0,-2 1-24 0,-1-1-23 0,1 1-19 15,-5 0-144-15,4-2-281 0,-3 2 126 16</inkml:trace>
  <inkml:trace contextRef="#ctx0" brushRef="#br0" timeOffset="17228.51">25961 11884 135 0,'0'0'149'0,"0"0"-14"0,0 0-17 16,0 0-12-16,-2 14-5 0,2-7-5 15,-2 3-7-15,1-1-5 0,0 4-8 0,-2 2-4 16,1 1-7-16,-2 0-7 0,1 0-7 0,2-3-1 0,-3-1-2 16,2-1-5-16,-1-1-5 0,2 0-1 0,0-2-5 15,-1-3-2-15,1 2 0 0,-2-1 0 0,3-3 7 16,-1 2 4-16,1-2 6 0,0-3 4 0,-1 4 3 15,1-4-9-15,0 0 0 0,0 0-6 0,0 0-5 16,0 0-2-16,0 0-1 0,-4-12-6 0,4 7-1 16,0-1-6-16,0 0 4 0,0-4-5 0,0-1-1 15,3 0-4-15,-2-3 0 0,0-3 1 0,2 1-2 0,3-1-2 16,2 0-3-16,-1 2-2 0,-1-1 4 0,3 3-6 16,-1 3-3-16,0 0 2 0,-3 0 4 15,5 1-5-15,-1 4 3 0,3-2-2 0,-3 2-1 0,-2 4-2 16,1-1 0-16,1 2 2 0,0 0 1 0,0 3-2 15,-3-3-3-15,1 5 3 0,-1 0 1 0,-1-1-3 16,2 2 2-16,-4 0-1 0,1 2-1 0,-1 0 1 16,-1-1-1-16,1 3 3 0,-3-1 0 0,0 1 0 15,0-1-6-15,-1 2 1 0,-1 0 6 0,2-3-2 16,-1 4-2-16,1-3 4 0,0 3 1 0,0-3 1 16,1-1-6-16,1 5 5 0,0-4-5 0,0 1 3 0,-1 0 2 15,1-3-1-15,2-1 2 0,-1 2 2 0,1-3-1 16,-1-1-10-16,1 2-14 0,0-3-16 0,-3 2-15 15,2-3-25-15,-2 2-22 0,-1-4-35 0,4 2-184 16,-4-2-342-16,0 0 152 0</inkml:trace>
  <inkml:trace contextRef="#ctx0" brushRef="#br0" timeOffset="17439.52">25980 12053 166 0,'0'-5'192'0,"0"5"-13"0,5-9-13 0,1 6-14 16,1-2-11-16,6-1-13 0,-3 3-11 0,8-4-14 15,0 0-10-15,1 4-13 0,2-1-8 0,-3-1-4 16,-1 0-11-16,4 1-20 0,-6 1-14 0,-2-2-22 16,0 5-22-16,-2-4-20 0,2 2-21 0,-4-1-27 15,-3 1-29-15,2-1-123 0,1 0-261 0,-3-1 116 0</inkml:trace>
  <inkml:trace contextRef="#ctx0" brushRef="#br0" timeOffset="17878.51">26363 11880 140 0,'0'5'138'0,"0"-1"-12"0,-2 1-1 15,0 2-8-15,3-1-6 0,-2 2-1 0,1-1-10 16,0 3-9-16,-2-1 0 0,2 2 4 0,-1 1-5 15,1-1-5-15,0 0-6 0,3 1-6 0,-5 0-6 0,2 3-2 16,-2-3-10-16,1-2-3 0,-1-1-7 0,0 1 0 16,-1-3-3-16,3 0-5 0,0 0-7 15,0-2-4-15,0 0 2 0,0-1-3 0,0 0 1 0,0-4-3 16,-1 5-1-16,1-5-2 0,0 0 2 0,0 0-4 16,0 0 0-16,0 0-6 0,0 0 1 0,0 0 0 15,0 0-3-15,-3-18-3 0,3 12 0 0,1 0 0 16,1-5-3-16,0 1-8 0,0-2 3 0,0 0 3 0,0-4 0 15,0 2 0-15,2-3-1 0,2 2-2 16,-1 0 1-16,-1 4-1 0,1-1-1 0,0 1 1 16,3 1 1-16,-3 0-1 0,2 2-2 0,0 1 0 0,-3 2-1 15,3 0-1-15,0 2 1 0,-2-1 0 0,0 4-2 16,3 0 5-16,-8 0 0 0,10 0-6 0,-5 3 1 16,-1 1 4-16,0-2-2 0,-3 3-1 0,3-2 2 15,-4 4-1-15,0-2 1 0,0 0-3 0,-1 2 4 16,-2-2 2-16,2 0 3 0,-3 0-4 0,3 0 1 15,-3-1-1-15,0 1 1 0,-1 0 0 0,0-2-8 16,0 0-14-16,-1 1-13 0,0-1-20 0,2-1-29 0,0 1-31 16,4-3-41-16,-7 3-138 0,7-3-317 15,0 0 140-15</inkml:trace>
  <inkml:trace contextRef="#ctx0" brushRef="#br0" timeOffset="18991.65">27047 11901 131 0,'0'4'146'0,"-2"4"-15"0,0-2-3 0,2 5-7 16,-1-1-10-16,1 2-4 0,0-2-14 0,0 1-3 16,1 2 0-16,1 1 0 0,0 1 0 0,-2-3-9 15,2 4 2-15,0 0-7 0,-2-1 6 0,0 1-2 16,0-4-1-16,1 5-13 0,2-4 0 0,-6 3-6 16,3-4-4-16,0 0-9 0,-1 1-2 0,1-1-5 15,0-3-2-15,0 3-4 0,0-5-2 0,0-2-1 0,0 0-3 16,0-2-1-16,0 3-2 0,0-6-1 0,0 0-6 15,0 0-10-15,4 1-10 0,-4-1-18 0,8-9-13 16,-6 3-17-16,3-1-10 0,-1-1-15 0,1-1-8 16,-1 4-11-16,0-5-3 0,0 1-8 0,-3 2 13 15,1 2 5-15,2-3 10 0,-1 1 1 0,-2 5 6 16,2-5 11-16,-3 2 12 0,1 2 12 0,-2-1 12 16,2-1 19-16,-1 1 10 0,-1-1 11 0,1 0 16 15,-3 0 6-15,3 0 10 0,0 1 1 0,0-3 7 16,0 1-1-16,0 0 1 0,0-2 4 0,4-1-5 15,0-1-9-15,0 1-5 0,1-1 2 0,1-1-9 0,-1 3-4 16,4-4 0-16,-1 7-8 0,5-4 0 0,-4 5-1 16,0 1-10-16,0 0 5 0,-3 1-3 0,-1 2-9 15,3 2-1-15,-2 1-1 0,-1 0-2 0,-1 1-5 16,0 1 2-16,-2 2 5 0,-2-2-7 0,2 2 2 16,-4 0 4-16,1 2-11 0,-1-1 5 0,-1 0 4 15,2-2-5-15,-3 0 5 0,3 0 1 0,-3-3 2 16,1 1 4-16,1 1 2 0,1-2 9 0,1-3 4 0,-4 2 2 15,4-2-8-15,0 0 1 0,0 0-3 16,0 0-3-16,7-11 4 0,-3 6-1 0,2 0-1 0,0-2-3 16,1 0 1-16,0-1-2 0,2 0-2 0,-2-1-3 15,2 4 0-15,0 0 0 0,3-2-2 0,-1 3 0 16,-2 1-2-16,0 1 0 0,0-1-4 0,0 3 1 16,-3 3-5-16,2-1 1 0,-3 3-3 0,2-3-1 15,-1 1-2-15,-1 3 5 0,-1-1-3 0,1 1-1 16,-1-1 4-16,-2 1 1 0,2-3 0 0,0 1 1 15,0 1 2-15,2-2 5 0,-1 0-2 0,-1-2-5 16,1 0 9-16,1 1-4 0,-6-2 0 0,15-5-2 0,-8 3 0 16,1-3 1-16,2-2 4 0,-1 2-4 15,0-4 1-15,-2 3-2 0,2-1 2 0,-2 0 1 0,2-1 4 16,-4-1-2-16,4 0-4 0,-1 2 3 0,-4 1 1 16,1 2-2-16,-1-1-9 0,-1 1 6 0,1 1 1 15,0 0-2-15,-1-1 2 0,-3 4-1 0,6-2 2 16,-6 2 0-16,9 0 2 0,-9 0-4 0,10 1-1 15,-6 0 3-15,-4-1-2 0,12 0 3 0,-7 1 1 16,2 2 0-16,-3-3-2 0,-4 0 3 0,9 0-4 16,-9 0 2-16,7 1 0 0,-5 1 3 0,-2-2 1 15,6 1 3-15,-6-1 3 0,0 0-5 0,0 0 0 0,0 0-1 16,6 1-2-16,-6-1 0 0,0 0-1 0,0 0 0 16,0 6-2-16,-2-2 1 0,2-4-2 0,-2 7 3 15,2-3 1-15,0 2-4 0,1-1 2 0,0-1 0 16,2 1 2-16,1 2 1 0,0-3-1 0,-1-3 3 15,3 4-3-15,2-1 4 0,-1-1-1 0,-1-2 0 16,-1-1-4-16,3 0 4 0,-8 0 0 0,15-4-1 16,-9 2-2-16,1-2 0 0,-1 1-2 0,1-2-1 15,-1-4 3-15,-2 5-6 0,0-2 11 0,0-3-2 16,-3 3 5-16,-1-1-1 0,0 0 1 0,0-1-3 16,-1 1 3-16,-2 3 4 0,-2-3-5 0,1 0 2 0,-5 3-5 15,-1-1 2-15,3 2-3 0,-4 1-1 0,-1 1-1 16,1 1 1-16,-2 1-4 0,3 0-10 0,-1 0-15 15,4 2-21-15,2-2-13 0,-1 2-18 0,2 1-12 16,3-3-29-16,1-1-54 0,0 0-122 0,8 6-318 16,3-6 141-16</inkml:trace>
  <inkml:trace contextRef="#ctx0" brushRef="#br0" timeOffset="19235.65">27898 11889 22 0,'0'0'154'0,"0"0"-18"16,0 0-4-16,0 0-10 0,2 9-7 0,-2-3-4 16,2 1-7-16,-2 3-15 0,2 1-3 0,-1 0-3 15,0 6-6-15,2-1-8 0,-1 1-7 0,3 2-8 16,-4-4-6-16,3 2 0 0,0 0-6 0,-4 0-5 16,0-2-4-16,1 2 1 0,-1-5-3 0,0 0-3 15,3-3-4-15,-3 3 1 0,0-2-4 0,0-3-2 16,0-4 0-16,0 4 2 0,0-2-9 0,-3 0-7 15,2-3-14-15,1-2-23 0,-2 4-23 0,2-4-37 16,0 0-56-16,0 0-107 0,-12-11-275 0,8 5 121 0</inkml:trace>
  <inkml:trace contextRef="#ctx0" brushRef="#br0" timeOffset="19391.65">27804 11825 53 0,'1'-9'207'0,"2"-2"-9"0,-1 4-10 0,2 0-17 15,5 1-14-15,-1-1-16 0,3 3-12 0,4 1-12 16,-3 1-14-16,3 1-11 0,3 2-21 0,1 1-29 0,-4 0-31 16,-3 0-34-16,2 1-35 0,0 2-44 15,-5-2-148-15,0 1-271 0,-2-1 121 0</inkml:trace>
  <inkml:trace contextRef="#ctx0" brushRef="#br0" timeOffset="19679.64">28116 11938 7 0,'5'0'187'0,"-5"0"-13"0,9 0-2 0,-9 0-17 0,7 0-2 16,1-1-12-16,-5-1-6 0,3 2-11 0,-6 0-13 16,4-5-9-16,0 0-12 0,-2 4-7 15,-2 1-10-15,4-5-10 0,-4 5-4 0,1-1-9 0,-1 1-6 16,0 0-7-16,0 0 0 0,0 0-6 0,-9 6-2 15,5-2-3-15,-2 0-3 0,-3 1-4 0,0 2 3 16,5-1-4-16,-3-1-5 0,2 0-1 0,-1 0-2 16,1 1 2-16,3-1-6 0,-1 0 0 0,2 0 2 15,-2-3 1-15,2 1 0 0,1 2-4 0,1-1 1 16,-1-4-8-16,5 5-18 0,-1-5-17 0,3 0-21 16,-1 0-28-16,8 0-32 0,-5 0-59 0,1-5-118 0,3 1-317 15,0-1 141-15</inkml:trace>
  <inkml:trace contextRef="#ctx0" brushRef="#br0" timeOffset="20117.2">28378 11880 33 0,'-7'2'168'0,"-2"0"-9"0,2 1-10 0,-2 2-15 16,3-1-8-16,-2 1-17 0,2 0-10 0,3 0-9 15,-1 2-6-15,1-1-12 0,3 2-5 0,0-3-3 0,3 1-9 16,1-1-3-16,-1 1-1 0,7-1-7 0,0 0-7 16,1-1 3-16,-2-1-5 0,5-2-3 0,-1-1-5 15,5 1-8-15,-3-2-7 0,4-2-10 0,0 0-17 16,-1-1-7-16,0-1-5 0,-1-1-12 0,-1-3-5 16,2 2 5-16,-5-4-7 0,1 1 1 0,1-3-3 15,-3 1 0-15,2-2 13 0,-4-1-2 0,-1 1 7 16,0-6 11-16,-4 4 4 0,2-1 11 0,-2 2 18 0,-4 2 14 15,2 4 18-15,-3-1 13 0,1 1 3 16,-1 2 3-16,-1 2 7 0,-2-2 1 0,3 2-2 16,0 0-6-16,-1 2-1 0,0-2-7 0,1 5-7 0,-7-3-8 15,7 3-12-15,0 0 2 0,-6 6 0 0,4-1 10 16,0 1-4-16,2 2-5 0,0 2 1 0,0 1-2 16,1 2-4-16,0 2-2 0,1 3-3 0,-2 0-1 15,2 0-2-15,1 3 0 0,-2-4-3 0,2 2-2 16,-2 0 3-16,-1-2-12 0,0 0 5 0,-1 0 1 15,1-4-12-15,0 1-8 0,-4 3-18 0,1-5-30 16,-1-1-21-16,-1 0-31 0,0-2-37 0,3 0-203 0,-2-3-377 16,1-2 167-16</inkml:trace>
  <inkml:trace contextRef="#ctx0" brushRef="#br0" timeOffset="20282.19">28748 11910 104 0,'19'-5'205'0,"3"1"-9"0,-3 1-12 0,2 1-22 16,-1 0-6-16,10 1-16 0,-9 1-12 0,1 1-15 15,-5-1-11-15,-3 2-35 0,-3-1-41 0,-1 0-46 0,-1-1-55 16,-6 0-173-16,-3 0-269 0,0 0 118 0</inkml:trace>
  <inkml:trace contextRef="#ctx0" brushRef="#br0" timeOffset="23706.19">25576 12698 47 0,'0'0'125'0,"0"0"-10"15,0 0-11-15,0 0-9 0,-11 9-12 0,7-5-2 16,0 1 5-16,0 5-2 0,1 0-3 0,0 0 0 16,-4 6 6-16,1-1-3 0,3 1-4 0,1 2 0 15,0 3-3-15,-1-3-11 0,1 1 1 0,0 0-2 16,4 1-3-16,-2-2-4 0,3-1-5 0,1 1-4 15,-4-1-5-15,4-3-4 0,-1 0-3 0,3 2-2 16,-5-7-2-16,3 3-4 0,-3-5-2 0,1 1-2 0,0-3-4 16,-1 2-1-16,-1-5-2 0,3 2-1 15,-3-4 2-15,0 6-9 0,0-6-10 0,0 0-12 16,0 0-2-16,0 0-7 0,0 0 0 0,-4-19-10 0,2 10 3 16,0-2-1-16,-3 0-2 0,4-1 2 0,1-4 2 15,-2-1-1-15,0-2 3 0,2 1 3 0,0-2 4 16,0-1-3-16,0 5 1 0,4-5 5 0,1 5 3 15,-4-1 1-15,3 1 2 0,-3 1 5 0,2-1 2 16,2 4 4-16,-1 4 3 0,4-4-3 0,-1 5 2 16,1-2 3-16,0 3 0 0,-2 1-6 0,7 1 3 15,-7 1 0-15,5 1 1 0,0 0-5 0,-6 4 4 0,3 0-8 16,0-2 7-16,-1 3 1 0,-2 0-3 16,0 1-1-16,-1 1-6 0,0 0 8 0,-3 2 3 0,-1-1 3 15,-2 2 1-15,-3 1 4 0,-1 4 2 0,-1-5 6 16,-3 1-4-16,-3 3 6 0,4-3 5 0,-6-1-4 15,-1 2 1-15,5-3 4 0,-1 0 6 0,2-2-3 16,1 1 1-16,-3 0-2 0,7-3-5 0,-3 0 2 16,2 1-6-16,3-2-5 0,1 3 3 0,-2-2-2 15,4 2 0-15,2-1 2 0,2 3 3 0,3-2-3 16,3 3 4-16,-1-1-5 0,13 2-6 0,-3-1-2 16,3-2 3-16,5 2 1 0,1-3-2 0,-1 0-2 0,1-1 4 15,1-1-8-15,-9-1 0 0,1 0-3 0,2-1-2 16,-5-1-1-16,2-1-2 0,-2-3-2 0,-4 2 0 15,-2-1 0-15,1-1-2 0,0-2-1 0,-3 1 0 16,-1-4-3-16,-3 1 5 0,-1 4-6 0,-1-6-1 16,-3 3 5-16,1 1 3 0,1-1-2 0,-3 1 1 15,-3-1 1-15,1 0-2 0,1 4 0 0,-3-2-4 16,-2 2 6-16,1-1 0 0,-4 0 1 0,-3 3-2 0,2 2 3 16,-1 0-2-16,0 0-1 0,1 3 2 0,0 2-4 15,-2-1 6-15,3 1-2 0,2 0 4 16,-1 0-4-16,2 1 4 0,-1 3-1 0,5-2 1 0,-1 1-2 15,3-4 0-15,3 6 0 0,-2-2 4 0,3 3-6 16,1-1 4-16,0 0-1 0,3 0 0 0,-1-3 4 16,0 1-5-16,2 2 2 0,0-2 2 0,0-1-1 15,2-1-3-15,-1-2 3 0,1-1-3 0,0-2-2 16,0 1-4-16,2 0-6 0,1-5-11 0,0 1 2 16,-1-2-12-16,1-2-8 0,-1 1-6 0,0-1-18 15,-3-2-6-15,-1 0-12 0,1 0-9 0,0-1-9 0,0-1-13 16,-2 0-43-16,-1-2-101 0,2 0-279 0,0 2 124 15</inkml:trace>
  <inkml:trace contextRef="#ctx0" brushRef="#br0" timeOffset="23986.19">26279 12779 38 0,'-5'-4'191'0,"0"1"-14"0,0-2-5 16,1 1-6-16,-1 0-14 0,-3 3-12 0,1-2-13 15,0 3-10-15,7 0-18 0,-12 3-6 0,1 1-2 16,5 1-11-16,-2 3-13 0,-1 0-2 0,-1 1-5 0,2 7-6 16,3-6-2-16,-1 6-6 0,-2 2-2 0,5 0-3 15,0 1 0-15,0 0-3 0,2 2-2 0,4 5-1 16,-2-1-2-16,4-1-6 0,-4-5-1 0,6 1-3 16,-4-2-3-16,1 0-1 0,1 0-3 0,-1-1 2 15,0-1-4-15,0 1 0 0,2-7-2 0,-2 0 1 16,1 1-7-16,0-2-14 0,1-2-21 0,-4-1-14 15,3-1-26-15,-4 1-17 0,-1-2-19 0,3-2-13 16,-3-2-54-16,0 0-134 0,0 0-331 0,0 0 147 16</inkml:trace>
  <inkml:trace contextRef="#ctx0" brushRef="#br0" timeOffset="24138.18">26118 12997 19 0,'8'-3'173'0,"2"-2"-12"0,3 3-13 16,6-1-21-16,0 3-13 0,-1 1-16 0,10 2-26 16,-5-2-33-16,4 5-50 0,-8-1-76 0,1-3-56 15,-1 1-154-15,-1 1 69 0</inkml:trace>
  <inkml:trace contextRef="#ctx0" brushRef="#br0" timeOffset="24322.18">26498 13031 141 0,'1'5'191'0,"-1"-5"-17"16,0 0-11-16,3 3-13 0,-2 1-15 0,-1-4-11 16,3 3-11-16,-3 0-10 0,0-3-22 0,1 5-29 0,-1-5-39 15,4 4-43-15,-4-4-43 0,0 0-151 16,0 0-240-16,0 0 106 0</inkml:trace>
  <inkml:trace contextRef="#ctx0" brushRef="#br0" timeOffset="24999.18">27132 12792 132 0,'0'0'134'0,"0"0"-3"0,0 0-14 16,0 0-5-16,0 0-12 0,0 0-7 0,14 0-11 15,-9-1-6-15,1-1-4 0,-1 0-9 0,2-1 2 16,-1 1-9-16,1 0-7 0,1-1 0 0,4 1-5 16,1-1-4-16,-1-1 0 0,8 2-6 0,-4-1-2 0,3-1-5 15,2 3 0-15,-1-2-4 0,-2 1-4 0,0 0-6 16,1 0-2-16,-6-1-12 0,1 3 2 0,-1 0-6 15,-2-3 4-15,-4 1 1 0,-1 2-2 0,1 0-4 16,-7 0 3-16,5-2 4 0,-5 2-5 0,0 0 6 16,0 0-3-16,0 0 9 0,0 0 1 0,-18-5-1 15,11 5 10-15,-3-1 1 0,0 1 0 0,1-1 8 16,-2 1-2-16,2 1 3 0,0-1-6 0,0 1 2 0,1 2 1 16,3 1-2-16,0-2-7 0,1 1 3 0,1 2-1 15,0 2-5-15,3-2-4 0,0 4-1 16,3-2 0-16,-3 3 0 0,3-1 3 0,-2 3 1 0,3 0-5 15,1-1 3-15,-1 1-6 0,-1-2 4 0,-1 0-2 16,1 3-5-16,-1-2-1 0,2 0 1 0,-4 1 3 16,-1-2-2-16,-2 1 1 0,1-2-3 0,-1 0 2 15,-1 3 0-15,-1-3-2 0,-1-1 9 0,-1 0 1 16,1 1 5-16,-2-2 5 0,-1-2-2 0,-1-2 12 16,3-1 0-16,0 1-1 0,-1-1 0 0,-2 1 3 15,1-1-3-15,0 0-3 0,0-2-1 0,1 2 0 16,2-2-5-16,6 0-3 0,-11 0-2 0,6 0 2 0,5 0-6 15,0 0-13-15,-9-2-23 0,9 2-20 16,0 0-22-16,0 0-23 0,0 0-17 0,14-12-25 0,-5 7-43 16,0 1-128-16,2-1-327 0,3 2 146 0</inkml:trace>
  <inkml:trace contextRef="#ctx0" brushRef="#br0" timeOffset="25354.19">27525 12939 84 0,'0'0'186'0,"4"-5"-20"0,-4 5-14 0,0 0-15 16,0 0-20-16,0 0-11 0,0 0-10 0,0 0-9 16,-9 12-8-16,2-8-8 0,1 0-4 0,5 2-8 15,-3-2-5-15,2 3-6 0,0-2-6 0,2-1-1 16,-1 0-9-16,-1 2 2 0,0-2-6 0,4 0 2 15,-2 0-2-15,2 0-7 0,-1-1-1 0,3 0 0 16,1-1-2-16,3-2-3 0,-8 0-6 0,18 0-4 16,-9-5 2-16,2 1-2 0,-2-1-3 0,0 0 4 15,-1 2-1-15,-3-4-4 0,0-1 0 0,-1-1-3 0,-3 2 11 16,1 0-8-16,-2-1-5 0,0-1 11 0,-3 2 0 16,-1 2 2-16,2-3-1 0,-5 3 0 0,1 1 1 15,-2 1-7-15,2 2 5 0,-2 0-3 0,-1 1-1 16,9 0-11-16,-9 1-10 0,5 0-6 0,0 2-16 15,4-3-19-15,3 10-12 0,-2-7-32 0,6 1-168 16,-1-2-293-16,4 3 129 0</inkml:trace>
  <inkml:trace contextRef="#ctx0" brushRef="#br0" timeOffset="25839.19">27759 12942 3 0,'10'0'192'0,"-10"0"-18"15,4 1-18-15,-4-1-17 0,0 0-12 0,0 0-8 16,0 4-14-16,0-4-11 0,0 7-5 0,3-3-9 15,-2-1-2-15,3 1-8 0,1 2-8 0,4-2-8 16,0-1-4-16,0 1-4 0,3 1-3 0,0-2-2 16,0-3-9-16,2 0 1 0,-2 2-4 0,2-4-6 15,-1 1 2-15,1 1-3 0,-4-2-2 0,3 0-1 16,1 2-4-16,-2-1-6 0,-1 2 2 0,-2 1 1 16,0 0-8-16,3 2-6 0,-1 0 10 0,-3-1-5 0,5 3 0 15,-6 0-2-15,5 1 6 0,-1 0 0 16,3 3-3-16,-1-3 2 0,2-2-3 0,-3 1-2 0,3-2 0 15,-2 0 4-15,-1-1-4 0,-1-2 1 16,4 0-1-16,-6-2 2 0,2 0-1 0,0-1 2 0,-6-1-3 16,4-2 5-16,-2-1-4 0,3 0 4 0,-5 1-2 15,3-4 5-15,-3 2 7 0,1-1-2 0,2-1-2 16,-3 1 2-16,-1 4-3 0,1-2 3 0,0-1-1 16,2 4-2-16,0-1-3 0,1 2 0 0,3-1 0 15,1 3-3-15,-1-2 3 0,4 2-4 0,-2 0-2 0,2 2 1 16,2 1 5-16,-3-3-5 0,-2 0 1 0,-1 1 0 15,2 0 0-15,-1-1 1 0,-3-1-4 16,1 2 4-16,-3-2-3 0,0 0 0 0,-1-5 2 0,2 4-2 16,-3-1 6-16,-1-2-1 0,0 0 2 0,1-1 3 15,-3 3 3-15,3-4-3 0,-3-1-1 0,-1 2-1 16,-1-3 1-16,2-1-5 0,0 2 1 0,0 1-3 16,0 0 1-16,0-2-8 0,1 3 7 0,-1 1 0 15,3-2-3-15,2 2-4 0,-4 1-9 0,1 1-15 16,1 0-19-16,3 1-28 0,-4 1-30 0,-4 1-32 15,10 1-194-15,-10-1-358 0,0 0 158 0</inkml:trace>
  <inkml:trace contextRef="#ctx0" brushRef="#br0" timeOffset="30400.19">25652 13622 4 0,'0'-6'171'0,"0"-1"0"0,-1 2-14 0,-2 1-14 16,3-3-12-16,-4 2-5 0,0 1-12 0,0 0-11 0,-2 3-14 16,1-1-3-16,5 2-7 0,-10 0-10 0,1 3-4 15,-1 0-3-15,-1 2-5 0,5 2-9 16,-4 0-4-16,2 3 1 0,-1 0-7 0,4 0-4 0,-4 1-1 15,4 3-3-15,1 1-6 0,4 0 1 0,0-1-3 16,2 1-4-16,0-2 1 0,7 2-4 0,-1 0 0 16,2 2-4-16,0-3 4 0,3 1-5 0,-3-2 0 15,-1-1-1-15,1-2 0 0,-2 1-2 0,-3-1-2 0,-1-3 4 16,0 5-1-16,-1-7-7 0,0 3-1 0,-3-1 1 16,0-3 6-16,0 3-3 0,-3-1 4 0,-1-1 3 15,0-1 3-15,-1-1 1 0,-2 1 0 0,-2-2 4 16,-2 1-5-16,-1-2-1 0,2 1 2 0,-1-2-5 15,0 0 5-15,2 0-4 0,2 0-2 0,7 0-4 16,-13 0 3-16,13 0-2 0,-8 0-17 0,8 0-18 16,-7 2-10-16,7-2-6 0,0 0-14 0,0 0-27 0,0 0-11 15,0 0-21-15,25 0-45 0,-16-2-118 16,5-1-305-16,3 0 136 0</inkml:trace>
  <inkml:trace contextRef="#ctx0" brushRef="#br0" timeOffset="30741.18">25828 13716 19 0,'3'-3'172'16,"-2"-2"0"-16,-1 1-8 0,3 1-4 0,-2-1-14 16,2 2-17-16,-3 2-9 0,1-5-18 0,-1 5-14 0,0 0-9 15,0 0-9-15,0 0-3 0,0 0-6 16,11 10-7-16,-11-6-7 0,0 4-2 0,3 1 0 0,-6 3-2 15,3-1 1-15,-2 0-6 0,-1 5 4 0,-2-1-8 16,3 0 3-16,-2 0-7 0,-3 1-3 0,2-6 1 16,5 2-5-16,-4 0-1 0,2 0 1 0,-1-2-3 15,3 2 1-15,0-5 0 0,0 3 4 0,3-4 2 16,-1 0-1-16,6 0-4 0,-3-3 0 0,4 0-1 16,1-3 0-16,0 2-2 0,2-2-3 0,-1-2-1 15,0 2-1-15,-1-3 1 0,3 1-3 0,-3-3-2 16,0 1 4-16,0-1-8 0,1 0-7 0,-2-1-10 0,-1 0-12 15,0 1-18-15,-1-3-21 0,-1-1-17 16,-1 1-17-16,-2-3-26 0,-1 1-19 0,-2 0-176 0,-4-5-344 16,-1 3 152-16</inkml:trace>
  <inkml:trace contextRef="#ctx0" brushRef="#br0" timeOffset="30922.19">25764 13675 39 0,'0'0'183'15,"0"0"-14"-15,0 0-14 0,0-5-12 0,0 5-9 16,13-2-17-16,-1 1-12 0,-1 1-4 0,8-2-14 0,3 2-8 16,0 0-6-16,-1 0-12 0,0 0-20 0,-3 1-22 15,-5 0-23-15,3 0-19 0,-7 1-20 0,3 0-17 16,-5-1-3-16,-3 1-5 0,1-2-17 0,-5 0-25 16,2 4-65-16,-2-4-191 0,-7 5 85 0</inkml:trace>
  <inkml:trace contextRef="#ctx0" brushRef="#br0" timeOffset="31091.19">25823 13738 14 0,'-4'2'112'0,"-1"2"-4"0,4-1 4 16,1-3-4-16,-1 3-5 0,1-3-4 0,7 6 8 15,-3-3-11-15,4 0-3 0,2-1-9 0,4 1 2 0,3-2-9 16,1 0-5-16,0 1-9 0,1-1-8 0,0 1-1 16,0-2-6-16,-5 2-9 0,4-2-1 0,-7-2-2 15,1 2-12-15,-3 0-17 0,-3 0-11 0,2 0-17 16,-3 2-21-16,-5-2-19 0,4-4-15 0,-4 4-22 15,0 0-125-15,1-4-240 0,-1 4 106 0</inkml:trace>
  <inkml:trace contextRef="#ctx0" brushRef="#br0" timeOffset="31538.78">26463 13683 19 0,'0'0'126'16,"4"-1"-13"-16,-4 1-8 0,0 0-7 0,0 0-13 0,13 1 1 15,-13-1-9-15,0 0 1 0,6 0 1 16,-6 0 3-16,0 0 2 0,7-1 4 0,-7 1 8 0,0 0 2 15,4-2 4-15,-4 2-4 0,0 0-10 0,2-3-10 16,-2 3-5-16,0 0-9 0,0 0-7 0,-4-7-3 16,4 7 3-16,0 0-10 0,-2-5 1 0,2 5-7 15,-3-3-10-15,3 3 2 0,0 0-4 0,0 0-5 16,-6 11-4-16,2-6 2 0,0 4-5 0,3 0-3 16,-3 1 0-16,-4 6-5 0,2 1 4 0,2 3-2 15,-2 0-1-15,3-1 2 0,2 1-5 0,1-1 5 16,0-2-4-16,1 0-4 0,-1-5 3 0,5 1 1 15,-1-4 1-15,1 2-1 0,4-5 1 0,0 1-1 16,4-2 1-16,-3-3-2 0,4-2-1 0,5 0-1 0,-1 0-1 16,-4-1-11-16,3-5-16 0,0 3-9 0,2-4-13 15,-4 2-18-15,3-3-17 0,-4 2-16 0,4-1-11 16,-8 2-13-16,3 0-30 0,-3 0-145 0,0-1-319 16,0 2 140-16</inkml:trace>
  <inkml:trace contextRef="#ctx0" brushRef="#br0" timeOffset="31879.77">26867 13771 31 0,'-9'5'160'0,"5"-2"-15"0,-2 2-15 16,2 4-10-16,-3 0-11 0,1 1-6 0,1 1-5 15,1 0-8-15,-2 2-12 0,2-1-10 0,2-3 0 16,-1 3-7-16,2-2-1 0,0 0-12 0,1-3 6 15,1 2-10-15,1-4 0 0,4 0-6 0,0-2 0 16,0 1-2-16,3-2-8 0,2-2 1 0,1-1-2 16,-2 1-6-16,3-1 4 0,0-3-9 0,-3 1-7 0,9-4-8 15,-3 2-3-15,-5-3-2 0,1 3-1 0,-1 4 0 16,-2-3 1-16,0-2-5 0,-2 4 10 16,1-1-8-16,-1 2 2 0,-1 0-1 0,-6 1 3 0,9 1-1 15,-3 2 1-15,-2-1 3 0,0 1-6 0,-3 2 3 16,3-2 0-16,0 1-1 0,0 1 1 0,1 0 2 15,0-2-5-15,4-1 5 0,-4 1-3 0,4 1 5 16,4-4 0-16,-3 1-18 0,-1-1-15 0,3-4-25 16,-2 2-28-16,0-2-28 0,2-2-119 0,-2-4-251 15,1 5 111-15</inkml:trace>
  <inkml:trace contextRef="#ctx0" brushRef="#br0" timeOffset="32204.77">27174 13689 110 0,'0'0'133'0,"0"0"-10"16,0 0-6-16,0 0-11 0,0 0-2 0,0 0-5 16,0 0-8-16,0 0-3 0,0 0-8 0,20 7 3 15,-13-4-2-15,-1-1-2 0,2 1-13 0,-2-2 3 16,4 2-2-16,-2 0-4 0,2-1-10 0,-3 1-5 16,4-1-2-16,-1 2-3 0,-1 0-5 0,0 0-1 15,-4 1-6-15,4-1 0 0,-4 4-4 0,2-1-8 0,-5 3 1 16,5-2-1-16,-3 4-6 0,-1-2 2 0,1 3 3 15,-4-3 0-15,0 1-3 0,4 1 0 0,-4-1-5 16,-1 0 0-16,-2-1 3 0,-1 1-3 0,3-2-6 16,1-1 1-16,-2-3 4 0,-1 2-1 0,2-2 0 15,1-3-1-15,0-2 3 0,-3 7 4 0,3-4 1 16,0-3-2-16,-1 4 2 0,1-4-6 0,0 0-2 16,0 0-2-16,0 0-10 0,0 0-15 0,0 0-15 0,0 0-22 15,1-16-22-15,-1 13-9 0,0-4-7 0,0 1-26 16,0 5-26-16,0-7-118 0,3 3-288 15,1 1 128-15</inkml:trace>
  <inkml:trace contextRef="#ctx0" brushRef="#br0" timeOffset="32558.77">27854 13622 92 0,'0'0'174'0,"0"0"-12"15,0 0-17-15,0 0-17 0,0 0-17 0,0 0-8 16,0 0-7-16,0 0 2 0,3 14-13 0,0-6-1 15,-2 3 1-15,1 6-2 0,-1-2-6 0,-4 10-4 16,2-7-1-16,0 2 0 0,-3 6-10 0,-1-1-3 16,1-6-9-16,0 0-3 0,-1-1-3 0,1 1-13 0,-1-3 5 15,2-4 0-15,0 3-8 0,-2-5-3 0,2 2-2 16,1-3-3-16,-1-2-8 0,2-2-22 0,-1 2-25 16,2-4-28-16,-1 0-26 0,1-3-35 0,-4 4-192 15,4-4-341-15,0 0 150 0</inkml:trace>
  <inkml:trace contextRef="#ctx0" brushRef="#br0" timeOffset="33035.77">27772 13829 8 0,'0'0'119'16,"0"0"-4"-16,-3 3-19 0,3-3-8 0,0 0-5 16,0 2-10-16,0-2-8 0,0 0-3 0,0 0-7 15,0 0-6-15,0 0-7 0,0 7 1 0,0-7 4 16,0 0 1-16,0 4-3 0,0-4 3 0,0 0 1 0,0 0 4 15,0 0 2-15,0 0-1 0,0 0-6 0,0 0 1 16,0 0-7-16,0 0 3 0,0 0-2 0,4 2-2 16,-4-2 0-16,0 0 5 0,0 0-2 0,0 0-5 15,0 0 2-15,0 0-8 0,0 0 2 0,9-6 0 16,-5 4-1-16,-1-3-4 0,0 3-5 0,0-2-1 16,2 3-4-16,-1-3 2 0,1 2-7 0,0-1 0 15,4 1-1-15,-1 3-4 0,-8-1 2 0,11-1-5 0,-4 1 0 16,0-1 3-16,-2 2-2 0,2 1-1 15,-2-2 1-15,0 2-2 0,2-2-3 0,0 1 2 0,-1 0-3 16,2-1 0-16,2 1-4 0,-1 1 7 0,5-2-3 16,-1 0 0-16,-3 2 0 0,4-4 0 0,-1 0-12 15,0 1-14-15,0 0-16 0,-2 0-25 0,2-1-27 16,-3 1-37-16,2 0-174 0,-2-2-328 0,0 2 145 16</inkml:trace>
  <inkml:trace contextRef="#ctx0" brushRef="#br0" timeOffset="33405.78">28073 13921 72 0,'8'1'170'16,"-8"-1"-10"-16,14-1-11 0,-8-1-9 0,5 1-13 15,-1 0-8-15,1 0-9 0,2-1-12 0,-1-1-8 16,1-2 1-16,-1 1-10 0,2 2-6 0,-2-1-7 15,-1-4-1-15,-2 5-7 0,0-3-2 0,-2 2-4 16,-1-2-2-16,-2 1-1 0,1-1-3 0,-2 2-2 16,-1-1-9-16,1 0 0 0,-2 0-1 0,-1 4-7 0,3-2-8 15,-3 2 4-15,-2-4-6 0,2 4-2 0,0 0-3 16,-7-1 2-16,7 1-4 0,-8 5 0 16,3-3-15-16,0 2 14 0,-2-1-1 0,1 3-11 0,1-2 7 15,-3 3 4-15,2 1-4 0,-1-2 3 0,2 2-1 16,1-4 0-16,4 1-4 0,-2 3-2 0,-1-4 1 15,2 0 2-15,2 1-2 0,-1-5 1 0,4 8 2 16,-3-5-2-16,3 0 1 0,1 0-7 0,2-1-9 16,0-2-18-16,2 2-18 0,2-2-19 0,1 2-18 15,0-2-31-15,3-2 8 0,1 0-21 0,-3-1-23 16,4-2-120-16,-2 2-292 0,0-3 129 0</inkml:trace>
  <inkml:trace contextRef="#ctx0" brushRef="#br0" timeOffset="33665.77">28508 13823 28 0,'1'-2'155'0,"-1"-2"-6"0,2 0-6 16,-2 4-10-16,0 0-7 0,-2-5-8 0,2 5-2 16,-6-3-1-16,6 3-6 0,-11 0-9 0,5 0-4 15,-1 2-8-15,-1-1-8 0,0 1-6 0,1 0-9 16,0-1-4-16,1 3-10 0,-1-1-3 0,2 2-4 16,-1-2-5-16,2 3-4 0,0-1-4 0,4 1 2 15,0 0-3-15,4 5-2 0,0-2-6 0,2 0-1 0,2 0-1 16,0 2-1-16,1-4-1 0,3 3-1 0,-1-1-4 15,1 1 2-15,-3-2-4 0,0 0 0 0,-1-2-4 16,-2 1 0-16,-1-2 1 0,-1-2 0 0,-1-1-2 16,-1 2-2-16,-2-4 3 0,0 4 0 0,0-4-5 15,-6 4 1-15,-1-1-2 0,0-2-15 0,-3 2-19 16,-3-1-32-16,-5 1-44 0,0-2-38 0,0-2-179 16,0 2-353-16,0 0 156 0</inkml:trace>
  <inkml:trace contextRef="#ctx0" brushRef="#br0" timeOffset="35202.78">25745 14575 169 0,'0'0'166'0,"-2"-5"-9"15,2 5-13-15,0-5-8 0,0 5-16 0,0-4-15 16,0 4-14-16,0 0-8 0,0 0-13 0,0 0 1 15,0 0-4-15,-5 19 3 0,3-8-5 0,2 2-8 16,0 2 0-16,0 0-7 0,-2 2 2 0,2-4-7 0,0 3-3 16,0 0-5-16,2 0-6 0,-2-3 1 0,0-1-2 15,2 0-1-15,-1-3-3 0,0-1-6 0,-1 0-2 16,0-2-17-16,1 0 2 0,1-1 5 0,-2-1 11 16,2-2 14-16,-2-2 5 0,2 3-4 0,-2-3 0 15,0 0-5-15,0 0-1 0,5-14-3 0,-1 6-6 16,3-1-2-16,-2-1 0 0,0 1 0 0,3-5-3 15,-3-2 0-15,1 0-2 0,2-1-2 0,-3-1-4 16,3 1 2-16,-2-1-2 0,2 0 0 0,-3 2 0 0,0 2-1 16,-1 3-1-16,1 3 0 0,-1-1-2 15,0 4 0-15,-2 0-1 0,0 0-3 0,-1 2 0 0,1 1-1 16,-2 2 3-16,0 0-4 0,10 5 1 0,-10-5 1 16,5 9-1-16,0-3 1 0,-3 6 0 0,-1-1 1 15,1-1-1-15,-2 6 1 0,1-5-2 0,0 0 3 16,1 0-3-16,-1-1 3 0,0-1 2 0,0-1-2 15,1-1 1-15,0-1 2 0,1 0-3 0,-1-2 1 16,2-1 1-16,1-1 2 0,-1-1-1 0,-4-1-2 16,10-1 4-16,-2-1-4 0,0-2 3 0,-1 1-1 15,-1-1 1-15,1-3-5 0,3-1 4 0,-2 0-2 0,-3 0-1 16,2-2 3-16,0-1-1 0,2 2-1 16,-4 0 2-16,3-1-4 0,-3-1 2 0,1 4 1 0,2-2 0 15,-3 4-5-15,-1 0 2 0,1 3 0 0,-2-3-2 16,-3 5 1-16,9 0 0 0,-9 0 0 0,7 10-3 15,-3-5 0-15,0 2 2 0,0 3-1 0,-1 2 2 16,3 2-1-16,-5-1 1 0,2 3-1 0,-2-4 1 16,0 3 1-16,2-2 1 0,-2-3 0 0,-1 0-3 15,3 3 3-15,-3-8-1 0,1 4 2 0,0-4-1 16,0-1 3-16,1 3 0 0,-2-4-4 0,1 0 0 16,2 0-8-16,-1-1-18 0,-2-2-19 0,6 2-21 0,-6-2-21 15,11-3-13-15,-5 2-19 0,-1-2-21 0,5-2-21 16,-1-2-118-16,-2 2-302 0,3 0 134 15</inkml:trace>
  <inkml:trace contextRef="#ctx0" brushRef="#br0" timeOffset="35578.77">26385 14557 92 0,'-1'4'91'0,"-1"-1"-2"0,2-3-10 0,0 0-3 0,0 0 2 16,-2 5-1-16,2-5 8 0,-4 1-1 0,4-1 4 16,-5 3-1-16,3-1 0 0,-2 4-4 0,-1-3 3 15,-1 4-1-15,-2 2-1 0,-1-1-6 0,-1 0 2 16,-3 6-1-16,1-2-6 0,2 0-12 0,1 1-1 15,0-1-2-15,-1 0-9 0,5 2-1 0,-3 1-9 16,3-3 2-16,0-2-8 0,1 0 0 0,4 1-3 16,0-5-3-16,3 1-5 0,4 0 1 0,0 1-2 15,-1-4-2-15,3-2-2 0,5 1-1 0,-1-3-2 0,1 0-10 16,4-3-8-16,1 1-16 0,-1-5-11 16,1 2-18-16,-4 0-8 0,2-2-9 0,-2 2-7 0,-2 0-15 15,0 1-8-15,-3-3-7 0,-1 2-5 0,4 1-9 16,-4 0-18-16,-3 1-87 0,1 0-240 0,1-3 107 15</inkml:trace>
  <inkml:trace contextRef="#ctx0" brushRef="#br0" timeOffset="36411.77">27245 14557 15 0,'0'0'142'0,"-3"-2"-1"0,3 2-5 16,0 0-5-16,-5-2-4 0,5 2-3 0,0 0-3 0,0 0-7 16,0 0-1-16,-3-2-6 0,3 2-7 15,0 0-14-15,0 0-9 0,0 0-5 0,0 0-5 0,0 0-11 16,0 0-2-16,0 0-4 0,-1 10-2 0,-1-6-5 16,0 0-5-16,-1 0-2 0,1 3-2 0,-1-3-6 15,0 1-1-15,1-2-5 0,1 1-1 0,1-4-3 16,-4 4 1-16,4-4-2 0,-1 4 0 0,1-4 0 15,-3 3 3-15,3-3 2 0,0 0 7 0,-2 2 1 16,2-2-1-16,0 0-3 0,0 0-4 0,0 0-2 16,0 0-1-16,0 0-2 0,0 0 0 0,0 0-6 15,2-14 0-15,-1 10-1 0,-1 4 0 0,2-4-2 0,-2 4-2 16,2-1 3-16,-2 1-4 0,0 0-1 16,0 0 0-16,0 0-2 0,0 0-1 0,0 0 0 0,0 0-1 15,0 0-2-15,0 0 3 0,0 0 1 0,-15 4-3 16,12 0-1-16,-2-1 2 0,-1 1-1 0,1-1 0 15,0 1 1-15,2-1-3 0,0 2 3 0,0-2 0 16,0 2 1-16,-1-1-1 0,3 1 1 0,-3 0-1 16,-1 0 1-16,4-1 0 0,-2 0 0 0,-1-1 2 15,2 0 0-15,2-3-2 0,-4 5 2 0,3-3 4 16,1-2 10-16,-7 2 3 0,7-2-2 0,0 0-1 16,0 0-2-16,-5-7-1 0,5 7-4 0,0-9-1 0,0 6 2 15,4-4-3-15,-3-4-1 0,2 1 0 0,1-2 0 16,5-4-1-16,-4 6 0 0,0-6 0 0,1-1-4 15,3 2 2-15,-2-4-1 0,2 5 0 0,-1-3 0 16,1 2 1-16,0-1-2 0,3 1 0 0,-3 1 0 16,0 6-1-16,0 0-2 0,-2 2-2 0,0-2 1 15,-1 6-3-15,-1 0 1 0,0 2-1 0,-5 0 6 16,9 9-7-16,-5-3 1 0,-4 3 1 0,1 3 0 16,2 0 0-16,-2 5 0 0,-1-2 2 0,2 1-3 15,-4 1 3-15,2 0-2 0,0 0 4 0,4 0 0 16,-4-3-4-16,0-6 1 0,1 1 5 0,3 2-3 0,0-2 0 15,-3 1 0-15,3-4 2 0,-3 0 0 0,3 1-2 16,-1-2 1-16,-1 0 0 0,-2-1-2 0,0 0-9 16,4-1-14-16,-4 2-10 0,4-2-13 0,-4-3-16 15,5 7-17-15,-5-2-18 0,-2 0-10 0,2-5-18 16,-4 4-17-16,0-1-2 0,0 0-157 0,-4-1-327 16,3 0 146-16</inkml:trace>
  <inkml:trace contextRef="#ctx0" brushRef="#br0" timeOffset="36592.77">27102 14595 110 0,'-4'-6'184'0,"4"1"-12"0,0 1-18 15,4-4-8-15,0 4-12 0,1-3-8 0,3 1-12 16,2 3-13-16,0-3-7 0,8 3-10 16,0 0-9-16,4 3-6 0,-1 0-9 0,8 0-6 0,-8 3-8 15,1-3-24-15,-2 2-19 0,-3 1-31 0,2 1-23 16,-6-4-22-16,0 2-23 0,-3-1-14 0,-1 2-8 15,0-3-94-15,-3 5-230 0,1-5 101 0</inkml:trace>
  <inkml:trace contextRef="#ctx0" brushRef="#br0" timeOffset="37401.79">27423 14565 712 0,'0'0'-37'0,"0"0"12"0,0 0 0 16,0 0 16-16,9-4 15 0,-8 1-1 0,-1 3 5 15,0-4 5-15,0 4 14 0,0 0 2 0,-1-8 8 16,0 5-2-16,1 3 4 0,0 0 2 0,-2-5-3 16,2 5-2-16,0 0-6 0,0 0-4 0,0 0 0 0,0 0-6 15,0 0 0-15,0 0 7 0,0 0-11 0,0 0-2 16,0 0-10-16,0 0 3 0,0 0 8 15,0 0 2-15,0 0 4 0,0 0 7 0,0 0 15 0,0 0 2 16,11 7 4-16,-11-7-1 0,0 0-7 0,0 0-5 16,0 0-2-16,0 0-8 0,0 0 4 0,-3-10-4 15,3 10-4-15,0 0-2 0,-3-6-3 0,3 6 1 16,-1-3-5-16,1 3 2 0,0 0-3 0,-1-4-5 16,1 4 3-16,0 0 1 0,0 0-4 0,0 0-2 15,0 0 0-15,0-4 1 0,0 4-2 0,0 0 0 16,0 0 0-16,0 0 2 0,0 0 3 0,0 0 2 15,0 0 2-15,0 0-1 0,0 0-5 0,0 0-1 0,0 0 0 16,0 0-3-16,0 0 2 0,0 0-1 0,0 0-3 16,-11 7 1-16,5-3 5 0,3 0 0 0,-3 1-2 15,1 0-2-15,-4 3-2 0,4-4 4 0,3 2-2 16,-3 1 0-16,1-3 2 0,0-1-5 16,1 5 2-16,-2-4-1 0,3 0-1 0,-1 1 4 0,3-1 2 15,0 0-4-15,0-4-1 0,4 5 3 0,2-2-7 16,-2 1 7-16,5-4-8 0,-1 2 0 0,2-1-8 15,0 1-1-15,1 1-4 0,-1 1-4 0,0-2 3 16,-1 1 4-16,2 1-3 0,-4-1 3 0,-2 0-2 16,1 1 4-16,-2 0-1 0,-1 2 2 0,0 1 1 0,-1-2 6 15,-2 2 8-15,0 0 1 0,-2-1 1 0,-1 0 5 16,1 2 3-16,-1-4-7 0,1 1 6 16,0 0-4-16,0-2 0 0,0 0-1 0,2-3 2 0,-3 2 1 15,3 3-1-15,0-5-3 0,0 0 1 0,0 0-13 16,0 0-22-16,0 0-11 0,0 0-2 0,3-11-8 15,1 4-2-15,0 0-6 0,4-1-5 0,-2-2-6 16,1 2 0-16,-2-4 6 0,3 3 15 0,2-2 1 16,-2 2 6-16,1 1 4 0,1 2 15 0,-2 0 3 15,-2 1 11-15,1 1 6 0,0 2 4 0,-2-1 11 16,-1 3 4-16,-4 0 7 0,13 5 10 0,-7 0-6 16,1 0 0-16,-1 1 6 0,2 2-5 0,-2 0-3 0,3-2 3 15,-3 2-3-15,1-1 6 0,1 0-4 16,0 0 1-16,-4 0 1 0,1-3-8 0,-1 0 1 0,0 1 3 15,1-1-5-15,-3-2 13 0,0 1 6 0,-2-3-2 16,0 0-2-16,6 0-2 0,-6 0-7 0,0 0-5 16,0 0-13-16,0-10-18 0,0 10-20 0,-4-9-15 15,0 2-33-15,0 2 0 0,-1-5-10 0,1 0-8 16,-1-2-2-16,1 0 1 0,-4-4 9 0,4-1 4 16,-3 0 11-16,3-5 10 0,-1 7 4 0,2 1 9 0,2-3 23 15,-1 5 10-15,2 0 14 0,2 3 1 16,2-1 5-16,-2 4 21 0,1 0 0 0,1 0 13 0,-1 1-3 15,3 1-1-15,0 3-4 0,0 0-4 0,-6 1 0 16,13 1-5-16,-4 2-5 0,1 0-3 0,-1 1 0 16,0-1-6-16,1 5-16 0,2-1-31 0,-6 0-18 15,4 0-24-15,-2 2-11 0,-3-1-27 0,3-4-90 16,-2 4-221-16,2-4 99 0</inkml:trace>
  <inkml:trace contextRef="#ctx0" brushRef="#br0" timeOffset="37646.77">27846 14541 12 0,'0'0'147'0,"0"0"-5"0,0 0-7 0,-9 4-2 16,5-1-4-16,0 0-4 0,0 0-6 0,1 0-9 16,-5 1-7-16,4 5-14 0,0-1-3 0,3 1-9 0,1 0-6 15,0-1-9-15,3 2-5 0,1 0-7 0,1 0-1 16,6 3-4-16,1-1-7 0,-2 0-3 16,0-3-5-16,2 4-3 0,-1-1-1 0,-1 1-2 0,-1-6-5 15,0 4-2-15,-1-5-1 0,-2 3-1 0,-2-3-5 16,-3 1 3-16,1-2-2 0,-4 1-2 0,2-1-2 15,-1 1 1-15,-3-2 3 0,0-1-2 0,-1 1-3 16,-5 2 1-16,2-5-1 0,2 0 1 0,1 2 1 16,-4-2-5-16,3 2-26 0,0-3-29 0,0 0-38 0,0-3-33 15,-1 1-48-15,3-2-103 0,2-2-298 16,1 1 132-16</inkml:trace>
  <inkml:trace contextRef="#ctx0" brushRef="#br0" timeOffset="38178.77">27905 14452 125 0,'-3'-5'221'16,"3"3"-17"-16,-2-2-22 0,0 0-21 0,2 4-18 15,0 0-14-15,0 0-12 0,0 0-11 0,0 0-13 16,0 0-6-16,0 0-11 0,0 13-5 0,4-6-7 16,-1-2-9-16,-1-1-4 0,7 4-8 0,-4-3-9 15,4 1-11-15,-3 1-13 0,2-2-6 0,1 0-10 16,-5 0-2-16,5 0-3 0,1-3-6 0,-5 2 2 15,3-3-4-15,-3 1 5 0,-1-2 4 0,5 0-1 0,-4-3-2 16,-5 3 2-16,10-2 4 0,-6 0-3 0,0 0 3 16,2-1 0-16,-6 3 2 0,7-2 3 0,-3 0-2 15,-4 2-2-15,6-3 8 0,-6 3-1 0,10 3 4 16,-5-1-2-16,-2 0 4 0,-1 3-1 16,1-1 3-16,0 1 1 0,-1 2 0 0,-1-1 4 0,1 4-5 15,2 1 4-15,-3 1 1 0,0-1-4 0,2-2 0 16,0 1-5-16,-1-2 3 0,0-1-1 0,-2-1-4 15,3-1 8-15,-3 0-5 0,2 1 0 0,-2-4-1 16,0 2 4-16,0-4 3 0,0 3 9 0,0-3 2 16,0 0-6-16,0 0-2 0,0 0-4 0,16-8-1 0,-9 5 0 15,-3-1 0-15,3-1-1 0,2 0-4 0,3-1-2 16,-3 3 0-16,-4-1 1 0,8 1-2 16,-3 1 1-16,-2 1-1 0,1 2-5 0,1 1 2 0,-2 1-1 15,-2-1 3-15,0 2-1 0,2 2 0 0,-1 1-3 16,-1 1 1-16,-1 1 1 0,0-1 0 0,2 3-1 15,-2-2 9-15,1-1 9 0,2 0 6 0,1 1 1 16,0 0 4-16,0-2 2 0,3 0 2 0,5-1-2 16,-2 3-1-16,2-4-3 0,2-2-6 0,-1 3 0 15,0-3-2-15,1-2-1 0,-6 1 1 0,-1 1-4 16,0-2-3-16,-3 2-10 0,-4-1-25 0,2-1-27 16,-4-1-35-16,-3 0-30 0,0 0-48 0,0 0-177 0,0 0-369 15,-25-3 163-15</inkml:trace>
  <inkml:trace contextRef="#ctx0" brushRef="#br0" timeOffset="55472.75">11753 7550 91 0,'0'0'102'0,"-4"-5"-5"0,4 5-5 0,0 0-5 16,0 0-4-16,-5-1-8 0,5 1-5 0,0 0 3 15,0 0-7-15,0 0-1 0,0 0-1 0,0 0 3 16,0 0-6-16,0 0-3 0,-1-4 2 0,1 4-5 15,0 0 1-15,0 0-4 0,-4-1-3 0,4 1-5 0,0 0-2 16,-4-4-3-16,4 4 4 0,0 0 3 0,-5-6 1 16,5 6 0-16,-1-2-2 0,1 2-4 15,-3-3 3-15,3 3-2 0,-5-3 3 0,5 3-13 0,0 0 0 16,-5-5-7-16,5 5-1 0,-4-2-3 0,4 2-3 16,-9-3-4-16,9 3 1 0,-10 0-2 0,5 0-2 15,-3 2-2-15,-2-2 2 0,1 1 2 0,-4 1-4 16,3 1 5-16,0-1 0 0,-2-1 1 0,1 4 1 15,1-4-4-15,-1 4 2 0,-3-2 1 0,4 1-4 16,-1-1 0-16,2 3-4 0,2-2 1 0,-2 1-2 16,2 4-1-16,3-4 0 0,0 1-1 0,3-1 2 0,1 3 1 15,1 0-2-15,3-3 0 0,1 4-2 0,5-2-1 16,6 4 0-16,-5-4 4 0,3 2-1 0,4 0-2 16,-1 2-4-16,0-1-7 0,0 2-9 0,-2-3-3 15,-1 1 0-15,0 2-3 0,-6-4 3 0,0 3 2 16,-1-4 2-16,0 5 2 0,-3-3-1 0,-2-1 4 15,-2 0 1-15,-1 2 1 0,-3-1 2 0,3-1 8 16,-7-1 6-16,2-2 2 0,-2 3 0 0,4-3 11 0,-5 0 6 16,-1 0 13-16,5-1 2 0,-4 3-4 15,-4-3 0-15,4 4-3 0,-1-4-2 0,-1 1-3 0,3 0-6 16,-1-2-3-16,0 2-4 0,1-1-5 0,2-3 3 16,0 1 0-16,2 0-5 0,-3 1-1 0,2 1-10 15,2-2-14-15,-1 1-3 0,0 0-11 0,4-3-15 16,-5 3-14-16,2-1-11 0,3-2-17 0,0 0-10 15,-3 5-23-15,3-5-27 0,0 0-176 0,0 0-347 16,12-9 153-16</inkml:trace>
  <inkml:trace contextRef="#ctx0" brushRef="#br0" timeOffset="55954.76">11808 7647 92 0,'0'0'153'0,"0"-4"-7"16,0 4-9-16,1-7-9 0,-1 7-2 15,0-3-1-15,0 3-8 0,0 0-1 0,0 0-7 0,0-5 2 16,0 5-7-16,0 0-4 0,0 0-6 0,0 0-9 16,0 0-8-16,0 0-11 0,0 0-8 0,0 0-8 15,0 0-4-15,0 0-2 0,-2 11-1 0,0-5-2 16,1 0-7-16,-3 3 5 0,2-2-3 0,0 3-2 16,0 3 0-16,-2 0-1 0,4-1-2 0,-1 1-5 0,-2 3 0 15,2-3 0-15,1-2-2 0,0 2 1 16,-1-1-5-16,2-1 0 0,2 0 2 0,-2-2-5 15,0 2 2-15,3-3-2 0,-2 1 1 0,3-3-1 0,-1 1-5 16,2 0 0-16,0-1 0 0,0-2 2 0,-1 0-1 16,3-1-3-16,-3-1 2 0,4 1-1 0,-1-2-6 15,2-1-1-15,0-1 1 0,4 1 3 0,-5-3 2 16,3-1-5-16,-1 2-6 0,-2-5-11 0,4 4-8 16,-4-2-10-16,0 0-8 0,-1-2-13 0,-1 5-16 15,0-1-13-15,-2-3-16 0,1 0-21 0,-2 1-17 16,0-4-50-16,-1 3-148 0,0-3-359 0,-2-1 159 15</inkml:trace>
  <inkml:trace contextRef="#ctx0" brushRef="#br0" timeOffset="56172.75">11789 7573 121 0,'0'0'193'15,"-3"-6"-4"-15,3 6-14 0,5-9-12 0,0 7-13 16,0-4-15-16,5 0-16 0,0 1-5 0,1-1-16 16,-1 0-5-16,4 1-12 0,-2 2-9 0,-2-3-10 15,4 3-23-15,-1-1-24 0,-4 1-18 0,4 2-26 16,-7 1-15-16,2 0-16 0,1 0-6 0,-4 2-28 16,-1 1-24-16,-3 0-117 0,2 0-253 0,-3-3 112 0</inkml:trace>
  <inkml:trace contextRef="#ctx0" brushRef="#br0" timeOffset="56351.75">11772 7686 27 0,'-2'4'161'0,"2"-4"3"0,3 4-10 0,0-2-2 16,1 2-2-16,1-1-11 0,1-3-8 0,6 0-14 16,-2 0-6-16,3-1-11 0,0-1-5 0,-2 0-13 15,3 0-7-15,0 0-5 0,0 1-8 0,-1-1-11 16,0 1-17-16,-3 0-26 0,-1 1-18 0,1 0-20 0,-1 0-31 15,-1 0-25-15,-3 0-28 0,-5 0-150 0,10 0-286 16,-10 0 127-16</inkml:trace>
  <inkml:trace contextRef="#ctx0" brushRef="#br0" timeOffset="56845.75">12508 7484 47 0,'-2'-2'211'0,"2"2"-4"16,-4-7-6-16,4 7-13 0,-3-3-10 15,3 3-16-15,0 0-13 0,-4-2-20 0,4 2-13 0,0 0-17 16,0 0-9-16,0 0-8 0,0 0-11 0,0 0-8 16,0 0 0-16,0 14 1 0,-1-9-8 0,0 2 6 15,-3 3 4-15,3 2-2 0,0-1-3 0,-2 1-2 16,-2 5-2-16,2 4-3 0,-3-4-1 0,-1 3-4 15,-1 3-8-15,-1 2-5 0,2-7 1 0,1 2-5 16,-2-2-3-16,2-1-4 0,1-2-1 0,1-3-2 16,2-1-4-16,1 0 1 0,0 0-3 0,0-1 0 0,2 0 0 15,0 0-9-15,2-5 7 0,-1 2-1 0,2-3-2 16,3 1 1-16,-2 0-2 0,5 0-3 16,0-3 2-16,0-1 0 0,2-1-8 0,-1-1-10 0,2-1-14 15,-1 1-18-15,-1-3-20 0,3 3-25 0,-1-3-18 16,2 0-17-16,1 0-24 0,-5-1-17 0,2 0-16 15,0-1-33-15,-1 3-120 0,-1-3-358 0,1-2 158 16</inkml:trace>
  <inkml:trace contextRef="#ctx0" brushRef="#br0" timeOffset="57586.75">12770 7710 21 0,'0'0'161'0,"0"0"-14"0,0-4-8 0,0 4-2 15,-6-3-2-15,2 0-1 0,4 3-8 0,0 0-3 16,-15 2-11-16,8-1 1 0,0 2-3 0,1-2-9 15,0 2-8-15,0 2-8 0,-2 0-4 0,-1 0-11 16,1 2-7-16,1-2-1 0,3 2-6 0,-4-2-6 16,6 3-1-16,-2 0-3 0,0-2-3 0,3 1-3 15,-1-2-3-15,1 0-3 0,0 2-6 0,3-3 0 16,1 0-7-16,0 0 3 0,-1 1-4 0,2-3-5 0,3 2 8 16,-1-3-5-16,-6-1-2 0,13 2 1 15,-4-5-1-15,3 2-2 0,-2-2-3 0,1 0-2 0,0-1 0 16,-2 3-3-16,2-3 3 0,-3 2-3 0,0-1-3 15,-3 2-1-15,0 0-1 0,4 1-3 0,-4-2 4 16,2 1-4-16,-7 1 2 0,9 0-3 0,-9 0 2 16,7 3 2-16,-4-2-2 0,-3-1 1 0,6 4 0 15,-3-2-3-15,-2 0 6 0,3 0 0 0,-4-2-1 16,5 1 0-16,0 3 1 0,-5-4 1 0,10 1-1 16,-5-1 1-16,-5 0 0 0,11 0-9 0,-5-2 12 15,4-1-9-15,-3 0 6 0,2 0-7 0,-1 2-8 0,1-3-17 16,-1 1-4-16,0-1-14 0,-2 0-13 15,4 0-5-15,-4 1 2 0,0-2 1 0,0-1 5 0,-2 0 11 16,-4 1 4-16,4-1-2 0,-3 0 3 0,2-2 2 16,-2 0 5-16,-1-5 5 0,0 1 6 0,0-2 0 15,0-4 8-15,1 0 4 0,2 0 3 0,-3 1 10 16,-3 6 6-16,6-5 5 0,-3 4 18 0,0 3 1 16,1-3 3-16,-1 4 2 0,3-2 0 0,-2 6 2 15,-1-3-1-15,0 5-2 0,4-3-3 0,-4 3-6 16,0 2-3-16,0 0-1 0,6-1 4 0,-6 1 7 15,0 0-3-15,4 8-3 0,-1 0 0 0,-1-3-3 0,-2 0-4 16,0 3 1-16,4 4-3 0,-4 0-4 0,4 2-1 16,-3-2 1-16,2-2-4 0,2 0-5 0,-3 0 5 15,1-3 0-15,-2 3-4 0,2-3 1 0,1 0 1 16,-2 0-1-16,1-1-2 0,1-2-1 0,-1 4-1 16,1-7 1-16,-3 3 1 0,2 0 0 0,-3 1-2 15,4-2-1-15,-4-3 3 0,5 2-1 0,-3 0-4 16,-2-2-4-16,7 1 0 0,-7-1-6 0,11 0-3 15,-7 1 0-15,-4-1-1 0,10 3 0 0,-4-3 0 16,-1 0 0-16,-5 0 0 0,11 3 5 0,-4-1 1 16,-4 1-4-16,3-1 0 0,-3 1 2 0,1 1 3 0,-1-1-2 15,-1 2-1-15,-2 0 2 0,0-1 2 0,0 3 3 16,-4-2 2-16,-2 1-2 0,0 1 4 0,-1-3 2 16,-2 2-3-16,-1-1 2 0,1-1-1 0,1 2-2 15,1-4-8-15,-1 1-18 0,2-1-25 0,-1-1-29 16,2 3-25-16,5-4-31 0,-5 1-57 0,5-1-149 15,0 0-370-15,0 0 165 0</inkml:trace>
  <inkml:trace contextRef="#ctx0" brushRef="#br0" timeOffset="57906.75">13437 7492 106 0,'0'0'200'0,"5"-2"-13"0,-5 2-9 0,0 0-16 16,0 0-16-16,0 0-13 0,0 0-9 0,0 0-2 16,4 9-7-16,-5-5 6 0,1 4 1 0,-3 3-3 15,6 3-7-15,-3 3-7 0,-3 3-6 0,3 3-7 0,-1-2-7 16,-2 5-7-16,2-7-9 0,1 0-5 0,0 7-7 15,0-6-1-15,-1-2-8 0,1-2-5 0,1 1-7 16,-1-5-3-16,4 0 1 0,-3 0-12 0,3-2-17 16,-1-3-18-16,-1 1-15 0,1-4-18 0,-2 2-26 15,3-2-23-15,1 0-23 0,-1-3-21 0,0 1-41 16,-4-2-184-16,0 0-394 0,0 0 175 0</inkml:trace>
  <inkml:trace contextRef="#ctx0" brushRef="#br0" timeOffset="58290.75">13399 7803 80 0,'0'0'174'0,"1"-6"1"0,-1 2-10 0,5-1-17 16,-1 0-12-16,0 1-9 0,-3 0-4 0,3 0-7 15,1 0-6-15,0 0-12 0,4 2-12 0,-4-3-5 16,3 1-8-16,1 1-8 0,4 0-7 0,0-1-2 16,-1 1-10-16,5-4-3 0,-1 3-2 0,2 0-2 15,0-2-6-15,1 3 6 0,-2-4 0 0,2 5-3 16,-2-2-4-16,-3-3-1 0,-1 3-5 0,-2 2 0 15,-2-5-3-15,0 2 0 0,-3 2 2 0,2-1-1 0,-4-2-3 16,0 2-1-16,-3 1-1 0,2-1 0 0,-3 4 4 16,-3-4 0-16,3 4-3 0,-6-3 3 0,6 3 3 15,-12 0 1-15,4 3-3 0,1-1-3 0,-6 3-2 16,7 0 0-16,-5-1 0 0,1 2-5 0,4 0-1 16,-3 3-1-16,-1 0-2 0,-1 2 0 0,5-2-2 15,2 0-2-15,-1 0 2 0,4-1-2 0,-2 1 0 16,4 2 3-16,-2-5 1 0,4 5 2 0,-2-5 0 15,2 0-4-15,-1 1 0 0,3-1 1 0,-1 1-2 16,1-3 3-16,4 1 0 0,0-2-1 0,0 2-1 0,4-2-5 16,-3-1-14-16,4-2-15 0,0 1-16 0,-1-2-20 15,1-1-11-15,3 1-21 0,1-4-25 0,-2 2-15 16,2-4-12-16,2 0-18 0,-3-1-38 0,1 1-108 16,-4-3-334-16,0-1 148 0</inkml:trace>
  <inkml:trace contextRef="#ctx0" brushRef="#br0" timeOffset="58768.75">13927 7708 88 0,'0'-2'133'0,"1"-4"5"0,-4 1-10 15,1 0 1-15,2 5-2 0,-9-1 3 0,4 1 4 16,5 0-7-16,-13 0-7 0,13 0-6 0,-13 1-4 0,8 0-13 16,1 2-8-16,-1-2-10 0,1 4-6 0,-1-2-13 15,0 1-3-15,1-1-3 0,3-1-4 0,-2 4-4 16,2-1-3-16,-1 0-5 0,0-1 0 0,2 0-3 16,2 1-4-16,-2-5-5 0,-2 5 0 0,2-5-6 15,0 6-4-15,0-2 1 0,0-4 0 0,0 5-4 16,0-2-3-16,0-3 4 0,-1 3 1 0,1-3-2 15,1 6-4-15,-1-6 9 0,0 0 0 0,0 0 2 16,0 0 2-16,0 2-3 0,0-2-7 0,0 0 6 16,0 0 1-16,0 0-2 0,0 0-3 0,0 0 1 15,5-10-2-15,-5 10-5 0,3-7-2 0,-3 5 3 0,4-2 0 16,-4 4-2-16,1-6-2 0,-1 4 1 0,0 2-3 16,1-4 0-16,-1 4 2 0,0 0-1 0,0 0-2 15,-1-5-1-15,1 5 1 0,0 0-5 0,0 0 2 16,0 0 2-16,-5-3 0 0,5 3-2 0,0 0 0 15,0 0 3-15,0 0-3 0,0 0-1 0,-12 3-4 16,12-3 11-16,-5 5-2 0,4-3-3 0,-3 1 0 16,0 1 0-16,3-1 2 0,-4 1 5 0,2-2-4 15,2 4-3-15,-1-2 7 0,0 3-2 0,1-3 2 16,0 2-1-16,2-1-2 0,-1 0 0 0,3 0 0 0,-1 1 1 16,2 0-9-16,1-1 8 0,0 0 3 0,0 0-3 15,-1 1-1-15,1 1-7 0,-1-3 3 0,0 1 0 16,1 2 1-16,0-5 4 0,-4 3 1 0,3 0 0 15,-1-3-6-15,-2 3 4 0,-1-5 1 0,0 4 1 16,0-4-1-16,-1 6-1 0,-3-4 0 0,1 1 4 16,-2-1-11-16,3 1-22 0,2-3-28 0,-8 1-38 15,4 0-38-15,4-1-47 0,0 0-217 0,-9-3-425 16,8-1 189-16</inkml:trace>
  <inkml:trace contextRef="#ctx0" brushRef="#br0" timeOffset="59035.76">14026 7516 120 0,'0'0'218'0,"-5"6"3"0,3-1-12 0,-2 1-12 15,0 2-6-15,0 3-10 0,2-2-16 0,-1 8-10 0,2 0-8 16,-2-1-14-16,2 1-12 0,0 0-11 15,2-1-9-15,0 0-5 0,-1-3-7 0,3 3-9 16,-1-2-7-16,2-1-6 0,0-1-6 0,-2 0-9 0,2-2-4 16,-2 1-4-16,0-3-11 0,-1 1-17 0,1-1-27 15,0 2-28-15,0-4-32 0,-2 2-26 0,-2-3-37 16,4-1-45-16,-4 0-221 0,2-4-433 0,-5 3 192 16</inkml:trace>
  <inkml:trace contextRef="#ctx0" brushRef="#br0" timeOffset="59178.75">14109 7766 127 0,'4'-2'237'0,"3"1"-10"0,-1-1-17 0,1-1-15 0,0 3-23 16,3-4-17-16,-2 4-15 0,3-1-34 0,-2-2-55 16,-1 3-70-16,5-1-72 0,-7 1-161 0,2 0-273 15,-2-3 121-15</inkml:trace>
  <inkml:trace contextRef="#ctx0" brushRef="#br0" timeOffset="90758.75">11844 6200 11 0,'0'0'126'0,"0"-7"-6"0,1 2 1 16,-1 5-12-16,-1-4 0 0,1 4-4 0,0-6-7 16,0 2 1-16,0 4-14 0,0-4-4 0,0 4-5 0,0 0-18 15,0 0-1-15,-3-5-13 0,3 5 0 0,0 0-2 16,0 0-6-16,0 0-10 0,0 0 1 0,0 0-3 15,3 13-1-15,-2-7-1 0,0 1-8 0,3 0-3 16,-4-1 3-16,1 5-3 0,3-2 2 0,-4 1-3 16,3 2 4-16,-1-3-2 0,0 2 7 0,-2 1 0 15,2 0-3-15,-2-2 2 0,1 1-6 0,2-1 1 16,-2 2-7-16,3-1 5 0,-3-2 0 0,2 0-2 16,-3 0 2-16,1-3 0 0,1 4-4 0,0-2 1 15,-2-2-3-15,0 4 1 0,0-3 3 0,1 0-5 0,-1 0 2 16,0 1 0-16,0-1 0 0,0 0-1 15,4 0-1-15,-8-1-4 0,4 1-2 0,-1-2-3 0,1 2 0 16,-4-2-14-16,3 2-6 0,-2-5-12 0,2 3-11 16,-3-1-9-16,3-1-23 0,1-3-25 0,-8 1-143 15,8-1-266-15,0 0 117 0</inkml:trace>
  <inkml:trace contextRef="#ctx0" brushRef="#br0" timeOffset="91498.78">11776 6234 163 0,'0'-3'155'0,"0"3"-19"0,-1-6-8 16,2 1-18-16,3 2-7 0,1-2-9 0,0 2-9 15,6 1-9-15,0-2-14 0,3 1-9 0,-1 3-4 16,4 0-4-16,1 0 1 0,0 3-10 0,0-1-7 15,0 2 0-15,1 2-1 0,-2 0-5 0,-2 2-3 16,-3-1-4-16,-2 0 1 0,1 1 0 0,-3 2-5 16,-2-2-4-16,1 4 3 0,-3-2-5 0,-2 1-1 0,-2-1 6 15,-1 2 0-15,0 0-5 0,-4-2 3 0,-1-1-1 16,1 3 2-16,-4 3-4 0,1-5 4 16,-3 2 4-16,2-2-4 0,-2 3 6 0,1-7-1 0,1 6-6 15,-3-5 8-15,1 0-2 0,-6 1-2 0,8-1-5 16,-4-3 13-16,3 1-2 0,1-2-2 0,1-1 3 15,3 1-6-15,0 0 3 0,-2-1-3 0,3 0 7 16,-1-1-1-16,1 0-2 0,4-1 2 0,0 0-2 16,-7 3-2-16,7-3-1 0,0 0 0 0,0 0-5 15,-5 2 0-15,5-2 2 0,0 0-4 0,0 0 3 16,0 0 0-16,0 0-5 0,0 0 3 0,0 0 0 0,14-5-4 16,-6 3 0-16,2-2-2 0,0-2 1 0,2 2 3 15,7-2-1-15,-5-1-4 0,7 0 4 0,-2-1 0 16,5-3-3-16,-3-1 0 0,4 4-5 0,-1-6-3 15,-6 4-7-15,0 0-2 0,1 1 2 0,-6-2-4 16,1 0 2-16,-4 4 1 0,-2-1 2 16,1 1-3-16,-3-2 4 0,-2 4 0 0,0 1 2 0,-1-2-5 15,-1 2 6-15,-2-2 4 0,0 5-3 0,0-3 3 16,0 4-1-16,-2-4-2 0,2 4 2 0,-7-3 5 16,7 3-7-16,-14 3 5 0,9-3-1 0,1 3-3 15,-1-1 5-15,1 1-2 0,-2 1 2 0,1-2 2 16,1 3-6-16,0-2-1 0,-1 1 5 0,1 2-5 0,0-1 5 15,4-1-3-15,-6 1 4 0,3 0 1 0,2-1-1 16,-1 3 3-16,-1-2 2 0,2 0-3 0,-1-1 2 16,2 0 0-16,0 0 2 0,-1 1-1 0,1-1 4 15,1 0 0-15,-1-1-3 0,0-3 1 0,0 8-5 16,2-5 3-16,-1 1 0 0,-1-4 0 0,5 4 2 16,-1-2 3-16,2 2-2 0,-2-2-1 0,1 1 0 15,4-1-3-15,-4-1 1 0,4-1 1 0,0 0-2 0,-1 0-5 16,1-1-7-16,2-4-14 0,0 1-12 15,1 0-7-15,0 1-14 0,-3-5-6 0,2 0-20 16,-2 1 3-16,1-2-11 0,-1 1-18 0,-1-1-20 0,0 0-109 16,-2-2-253-16,-3 1 112 0</inkml:trace>
  <inkml:trace contextRef="#ctx0" brushRef="#br0" timeOffset="92290.75">12297 6268 45 0,'0'0'92'0,"-1"-4"-4"0,1 4-4 0,0 0-6 15,0 0-14-15,0-4 5 0,0 4-13 0,0 0 8 16,0 0 6-16,0 0-4 0,0 0 2 0,-8 8-10 15,8-8 5-15,-2 9-4 0,0-6-5 0,2 0-6 16,0 3 2-16,0 0-10 0,-1-3 4 0,1 2-8 0,1 1 7 16,-1-1-7-16,2 1 0 0,-2-2-7 15,1 3 3-15,2-2-4 0,-3 0-4 0,2 0-1 0,-2-1-2 16,0 1 4-16,2-1-7 0,0 0 1 0,-2-1 0 16,0-3-4-16,1 5 1 0,1-2-2 0,-2-3 3 15,2 3 3-15,-2-3 5 0,4 2 1 0,-4-2 2 16,5 3-1-16,-5-3 3 0,0 0 2 0,0 0-5 15,5 0-5-15,-5 0 2 0,0 0-4 0,9-3-5 16,-9 3-2-16,8-3-3 0,-4 1-6 0,3 0 0 16,-7 2 5-16,13 2 1 0,-5-2-1 0,-3 1-4 15,8-1 0-15,-3 2-2 0,0 0 2 0,3-2 2 16,-3 0-4-16,4 3 3 0,-2-3-2 0,2 0 2 16,-1 0 1-16,-1-3-6 0,4 1-1 0,-3 0-2 15,-1-3-13-15,1 1-10 0,1-2-7 0,-4-1 2 0,2 2-4 16,-2-2-15-16,-2-2 4 0,-2 1-5 0,1-2 2 15,-1 0 1-15,-5 1 3 0,-1-3-1 0,0 4 8 16,-4-4 1-16,1 2 7 0,-4 0 5 0,1-1 3 16,-1 0 3-16,1 5 8 0,-3-4 1 0,1 4 3 15,3 0 12-15,0 1 5 0,0 3 2 0,0-3 1 16,1 3 3-16,0-2 0 0,4 4-9 0,-5-4 6 16,5 2-2-16,0 2-4 0,0 0 0 0,0 0 8 15,0 0-1-15,0 0 5 0,0 0 5 0,-6 9 6 0,6-9-2 16,6 6-4-16,-5-2 2 0,3 0 3 15,0 2 1-15,1-4-4 0,0 5-2 0,0-1 3 16,-1 2-7-16,5 0 0 0,-1 0 2 0,-2 1 2 0,2 0 0 16,-2 0 2-16,-2 2-4 0,4-3-2 0,-2 4 1 15,-1-3-1-15,-4 1-1 0,2 0-1 0,1-2 1 16,-2 1-5-16,-3-1 4 0,0-2-2 0,2 2-4 16,-1 1-2-16,0-2 0 0,0 0 1 0,1-2-3 15,1-1 2-15,-4-2-5 0,2-2 2 0,0 7-1 16,-1-3-2-16,1-4 0 0,-2 3-1 0,2-3 0 15,0 0 1-15,-8 0-2 0,8 0 2 0,-5-6-6 0,-1 1-2 16,3 0 1-16,2 1 4 0,-2-3-2 0,2 2-3 16,2 0-1-16,-1 1 0 0,0-3 2 15,3 2-5-15,1 0 1 0,2 1-1 0,-1 1-3 0,3 1 5 16,-1 0 0-16,5 1-1 0,-2 2 3 0,2 2-3 16,0 1 3-16,1 0-7 0,0-2 5 0,-2 5 2 15,2-2 2-15,1 5-2 0,-4-3-2 0,3 1 7 16,-4-1-4-16,0 0 1 0,1 1-1 0,-2-2 2 15,0 1-3-15,-2-3 0 0,0-2 6 0,-2 3-5 16,0-2 4-16,1 1 0 0,-1-2 4 0,-1-1 9 16,-3-1 4-16,0 0-1 0,0 0-3 0,0 0-1 15,0 0-1-15,0 0-8 0,-8-10-12 0,3 5-20 0,0 0-14 16,-4-3-20-16,1 1-31 0,2-2-36 16,-2 0-209-16,-1 1-365 0,5-2 162 0</inkml:trace>
  <inkml:trace contextRef="#ctx0" brushRef="#br0" timeOffset="92992.75">12922 6307 47 0,'0'0'127'15,"0"0"-8"-15,0 0 1 0,0 0-5 0,0 0-7 16,0 0-8-16,0 0-8 0,0 0-11 0,0 0-4 16,0 0-7-16,0 0-13 0,0 0 0 0,4 8-8 15,-8-3 2-15,0 1-2 0,-4 0-3 0,0 0-4 16,0 1 0-16,3-2-3 0,-1 0-6 0,3 0-6 15,-1 1 5-15,2-1-9 0,-1 1 2 0,2 1-2 0,0-3 1 16,-1 3-6-16,2-3-3 0,2 1 5 0,-2-1-5 16,2-1-1-16,2 2 1 0,1-1-2 0,0-2-2 15,3 1 1-15,1-3-3 0,1 0 1 0,1-4 2 16,1 1-3-16,3 1-1 0,-4-1-7 0,0 0 9 16,-1-2-5-16,2 0 0 0,-3 0-1 0,-2 2-2 15,1-1 4-15,-3 0 6 0,-1 2-1 0,4 2-2 16,-3-3 3-16,0 1 0 0,-1 0-3 0,1-2-3 15,0 3 2-15,0-2-4 0,1 3 3 0,1-2-4 16,0-1 0-16,3 0 2 0,1 1 1 0,-1-2-3 16,2 1 0-16,0 1-1 0,1-2 3 0,5-2-1 15,-4-1-3-15,4 0 3 0,-8 2-7 0,8-5-3 0,-9 1-1 16,4 2-5-16,-4-3 4 0,-1 4-4 16,-3-5 4-16,0 4-6 0,0-6 3 0,-3 4-1 0,0-1 5 15,-4 0-5-15,0 0 2 0,-3 2 3 0,1 1-2 16,-1 3 1-16,-3 0 0 0,-1-2 6 0,2 3 2 15,-4 2 2-15,2-2-2 0,2 6 0 0,-2 0 5 16,1 1 6-16,-1 1 4 0,4 0 7 0,-3 2 3 16,5-2-3-16,-1 1 1 0,1 2 4 0,3 0 3 15,-3 1 0-15,3 1-10 0,3-1 11 0,-2 1-2 16,3 0 1-16,-2-2 4 0,1 2-6 0,1-3 3 16,5 2-2-16,-4 0-3 0,-1-1-4 0,1 1-3 0,3-1 2 15,-2 1-6-15,-1-1 2 0,2 0-1 0,-2 1-1 16,0-2-1-16,4 2 1 0,-4-1-7 15,0-1-8-15,0 1-11 0,-1-2-19 0,0-1-24 0,0 1-18 16,-1-1-19-16,-1 1-22 0,2-1-31 0,-2-2-187 16,1-1-356-16,1 0 158 0</inkml:trace>
  <inkml:trace contextRef="#ctx0" brushRef="#br0" timeOffset="93568.75">14022 6157 65 0,'0'0'165'0,"0"0"-8"0,0 0-4 16,0 0-15-16,0 0-9 0,0 0-7 0,0 0-9 15,0 0-10-15,0 0-12 0,0 0-8 0,0 0-3 16,0 0-10-16,0 0-5 0,0 0-8 0,0 0-1 16,-15 7 0-16,7-5 1 0,1 3-3 0,-2 2 3 15,-4 1 0-15,3 1-1 0,-3 3-3 0,0 1-4 0,2-1 7 16,-2 2-11-16,3 0 0 0,-3-1-2 15,8-3-4-15,-4 5-3 0,4-4-3 0,1 0-2 0,0 1 0 16,-1-3 1-16,0 0-3 0,5 3-2 0,0-2-2 16,1 0-1-16,4 0-5 0,3-3 0 0,-2 2 2 15,5-3-2-15,0 2-3 0,3-2-6 0,5-1-9 16,-2 0-19-16,3-1-2 0,2-3-16 0,-3-1-19 16,4-1-12-16,0-3-11 0,-1-1-21 0,1-6-16 15,5 0-21-15,-2-1-30 0,-2-1-151 0,-4-6-342 16,1 2 152-16</inkml:trace>
  <inkml:trace contextRef="#ctx0" brushRef="#br0" timeOffset="93990.75">14251 6103 53 0,'-4'3'118'0,"4"-3"-8"0,-1 5-9 0,1-2 5 15,0-3-9-15,0 11 9 0,0-6-4 0,-2 1-5 16,2 3 1-16,0 0 3 0,0 3 5 0,0 1-6 16,-2 0-2-16,2 3-1 0,-2 0-8 0,-1 4-7 15,1-3-3-15,0 2-8 0,-2-4-5 0,3 4-9 0,-2-4-5 16,3 2-3-16,0-5-4 0,0-3-5 16,0 3-4-16,0-3-2 0,3-1-7 0,-3 0 2 15,3-1-1-15,-1-4-1 0,2 3 3 0,-3-1-2 0,3-5-3 16,1 2 0-16,-5-2-2 0,16-2-3 0,-9-5 1 15,2 2-8-15,4-3 2 0,-4 3 1 0,0-1-4 16,5-1-7-16,-5 2 4 0,0 0-2 0,0 4-4 16,-2-3-2-16,0 4 1 0,-2-1-4 0,3 0 2 15,-1 2-1-15,-7-1-1 0,13 3 0 0,-5-2 1 16,-2 3 1-16,1-1-3 0,-1-1 3 0,0 1 0 16,3-1 0-16,-5 1 2 0,1 1-2 0,0 0-2 0,1-1 0 15,0-1 1-15,0-1 1 0,-2 1 1 0,-4-2 2 16,5 3 4-16,-1-3 0 0,-4 0-10 15,0 0-18-15,0 0-17 0,4-5-24 0,-4 5-26 0,-3-7-20 16,2 3-25-16,-3-2-46 0,-4-1-143 0,3 0-348 16,-5-2 155-16</inkml:trace>
  <inkml:trace contextRef="#ctx0" brushRef="#br0" timeOffset="94145.75">14310 6195 90 0,'5'-4'149'0,"-5"4"-14"0,0 0-11 16,10 0-15-16,-10 0-12 0,9 0-10 0,-2 1-11 16,1 0-6-16,-1 2-11 0,1 0-29 0,-1-2-33 15,2-1-32-15,0 4-130 0,-4-1-179 0,3-1 79 16</inkml:trace>
  <inkml:trace contextRef="#ctx0" brushRef="#br0" timeOffset="94820.75">14609 6224 19 0,'0'0'162'0,"0"0"-10"0,0 0-10 0,0 0-7 15,0 0-11-15,0 0-2 0,0 0-4 0,0 0-1 16,0 0-2-16,0 0-4 0,0 0-7 0,0 0-4 15,0 0-4-15,0 0-2 0,11-7-1 0,-11 7-7 16,0 0 0-16,4-4-4 0,-4 4-6 0,0 0-3 16,0 0-10-16,0 0-9 0,0 0-2 0,0 0-7 15,0 0-7-15,0 0-2 0,0 0-8 0,0 0-2 16,0 0-4-16,0 0-1 0,0 0-5 0,0 0 0 16,0 0 0-16,3 7-3 0,-3-7 0 0,0 7-2 0,0-3-3 15,0-1-2-15,-2 5-2 0,2-4 3 0,0 1-1 16,2 4 0-16,-2-3 2 0,1 5-3 15,-1-1-2-15,0 1 2 0,1-2-3 0,-1 1 2 0,2 0 0 16,-1-1-2-16,-1 1 1 0,3-2 1 0,-2-2 1 16,0 1-4-16,-1-2 4 0,1 0-2 0,1 0 2 15,0-1-2-15,-2-1 2 0,0-3-2 0,2 6 11 16,-1-5 3-16,-1-1 3 0,0 0-2 0,0 0 0 16,0 0-1-16,15-5-2 0,-10 1 0 0,-1 1-2 15,1 1-4-15,0-3-1 0,0 2-1 0,0-1-3 16,-1 1 1-16,1 2-7 0,2-2 2 0,-1 0-3 0,-1 2 5 15,-1 0-4-15,-4 1 2 0,9 0 1 0,-9 0-3 16,14 2 2-16,-9 1-2 0,2 0 0 0,-1-2-3 16,2 3-2-16,-2-3-5 0,-1 2 7 0,-1-1-1 15,2 0 1-15,0 1-2 0,-2-1 4 0,-4-2-1 16,6 4-2-16,-4-3 6 0,-2-1 3 0,5 2-3 16,-5-2-3-16,0 0 6 0,7 1-1 0,-7-1-1 15,0 0 2-15,10-4-1 0,-10 4-2 0,5-2 0 16,-5 2-1-16,4-2-2 0,-2 0-1 0,4 2 5 15,-6 0-5-15,9-3 1 0,-9 3-1 0,11 0 0 16,-5 0-1-16,2 3 4 0,-3-3-2 0,4 0 3 0,-4 0-2 16,6 2 0-16,1 0 0 0,-2-1 1 15,2 0 2-15,-2 2-3 0,3-2 2 0,-4 1 3 16,4-2-2-16,-7 0 0 0,2 0 0 0,1 0 0 0,-3 0-1 16,1 0-18-16,-2-2-10 0,-5 2-20 0,7-4-35 15,-2 2-31-15,-2 0-28 0,-2-3-36 0,-1 5-199 16,-5-12-409-16,0 3 180 0</inkml:trace>
  <inkml:trace contextRef="#ctx0" brushRef="#br0" timeOffset="94982.75">14900 6179 25 0,'-4'-4'155'16,"4"4"-9"-16,0 0-11 0,0 0-6 0,0 0-9 15,8-4-15-15,-8 4-13 0,5 0-7 0,-5 0-9 16,0 0-4-16,8 3-12 0,-8-3-7 0,7 4-23 15,-3 0-34-15,0-2-22 0,0 2-30 0,1 0-52 16,-2-1-74-16,2 0-197 0,1-1 88 0</inkml:trace>
  <inkml:trace contextRef="#ctx0" brushRef="#br0" timeOffset="95426.76">15179 6192 55 0,'0'0'138'0,"1"4"-8"15,-1-4-15-15,0 0-11 0,0 0-12 0,0 0-8 16,0 0-17-16,0 0-3 0,0 0-1 0,0 0-12 15,0 0-11-15,0 0 9 0,0 0-7 0,0 0 10 16,0 0-8-16,0 0 12 0,0 0 2 0,0 0-5 0,0 0-3 16,0 0-1-16,0 0-2 0,0 0-6 0,0 0-6 15,0 0 2-15,0 0-4 0,0 0-3 0,-1 7-1 16,-3-3 4-16,3-1 3 0,-6 3 8 0,1 0 4 16,1 1-2-16,-4 2-2 0,1 0-2 0,-2 3-5 15,2-5 1-15,1 4-8 0,0-3-2 0,0 2 0 16,4-1-3-16,-2-1 1 0,1 1 0 0,3-2-3 15,-2-1-1-15,3 1-3 0,0 0-1 0,-2-2 0 16,4 1-1-16,0 1 3 0,3-2 0 0,1 0-3 0,2-2-1 16,3 2-6-16,-2-2 3 0,5-1 0 15,-1 3-2-15,1-4-1 0,-1 0 1 0,-3 2-1 16,4-2-3-16,-2 2-13 0,-2-2-22 0,-4 0-24 0,1-1-28 16,-2 0-31-16,1 0-42 0,-6 0-195 0,0 0-376 15,0 0 167-15</inkml:trace>
  <inkml:trace contextRef="#ctx0" brushRef="#br0" timeOffset="117616.76">9743 8676 25 0,'0'0'36'0,"0"0"-27"0,0 0-21 0,0 0-13 16,0 0 6-16</inkml:trace>
  <inkml:trace contextRef="#ctx0" brushRef="#br0" timeOffset="157749">11951 12035 54 0,'0'0'93'0,"-4"-3"-8"0,4 3-8 16,-6-2-4-16,6 2-15 0,-9 0-6 0,9 0-5 16,-12 0 4-16,12 0 2 0,-10 1-4 0,5 0-8 15,5-1 6-15,-13 2-5 0,4 0 5 0,4 1 1 16,0-1-6-16,-4 1-10 0,0 1 10 0,-1 2-7 15,2 0 10-15,1 2-7 0,-1 0 2 0,-1 1-2 16,1-1 0-16,1 7-1 0,-3-1 3 0,1 3-5 16,2 2 9-16,-1-1-4 0,0 9 1 0,1 0 0 15,2-2-1-15,5 3 2 0,-1-3-5 0,2 2-1 0,2-7-2 16,-2 0 1-16,1-1-2 0,4 1-4 0,-1-2 5 16,2 0-4-16,0-2-2 0,0-2-4 0,5-1 4 15,-3-2-2-15,1-4 3 0,0 0-1 0,9-2-5 16,1-1 2-16,-2-4-5 0,2 1 2 0,-1-3-4 15,-1-1 1-15,1-2-3 0,-2 0 1 0,-4-2 1 16,-1 2-2-16,-2-4-1 0,2-3-6 0,-3 3 4 16,-1-2-2-16,1-3-3 0,-2-1-5 0,1 0 3 15,-2 4-3-15,-2-4 1 0,-1 3 0 0,-1 0 0 0,0 0-8 16,0-1 8-16,-2-3-3 0,0 4 0 0,0 4 0 16,-2-1-2-16,2 2 0 0,-2 1 0 0,2-1 0 15,-2 2 3-15,0 1-2 0,1 1-3 16,1 3 3-16,0-4-8 0,-3 1 3 0,3 3 1 0,0 0-1 15,0 0 2-15,0 0 0 0,0 0 1 16,-11 7-1-16,11-7-4 0,0 8 9 0,-2-4-5 0,0 3 0 16,2 1-1-16,0-2 1 0,2 2-3 0,0 5 4 15,-2-4 0-15,0 5 2 0,1-1-1 0,1 2 3 0,0 1 0 16,3-4-5-16,-1 5 5 0,-4-6 2 16,5 1-2-16,-3 1 3 0,0-1-4 0,1 1 2 0,-1-1 5 15,2-5-5-15,0 4 4 0,2-2-3 0,-2-4-4 16,-3 2 6-16,3-1 0 0,0-2-1 0,0 3 2 15,0-3-5-15,-3-1 1 0,0-1-15 0,3 0-14 16,-4-2-18-16,0 0-29 0,0 0-36 0,0 0-50 16,0 0-160-16,5-11-347 0,-10 3 154 0</inkml:trace>
  <inkml:trace contextRef="#ctx0" brushRef="#br0" timeOffset="158339.99">11858 12382 66 0,'-8'-2'161'0,"8"2"-10"0,0 0-13 0,0 0-3 16,0 0-10-16,0 0-4 0,0 0-3 0,0 0-2 15,0 0-6-15,0 0-2 0,0 0-12 0,-8 0-4 16,8 0-7-16,0 0-5 0,0 0-7 0,-3-2-10 15,3 2-3-15,0 0-12 0,2-7-1 0,-2 7-4 0,5-6-7 16,0 2 0-16,2 1-4 0,3-4-4 16,-1 3-5-16,5-2 1 0,-4 2-5 0,9-2-7 15,1-3-10-15,-1 8-6 0,0-5-16 0,0 1-10 0,-1 3-16 16,0-1-13-16,1 3-5 0,0 0-5 0,-6 0-9 16,2-1-16-16,-2 1 2 0,1 0-1 0,-1-1-2 15,-3 1-1-15,0 1 6 0,-1-1 12 0,-5 0 6 16,4-1 13-16,-8 1 14 0,10-2 9 15,-8 0 13-15,-2 2 6 0,6-3 2 0,-6 3 9 16,1-5 7-16,0 2 8 0,-1 3 5 0,-1-5 0 0,1 5 13 16,0 0 3-16,0 0 1 0,-1-4 5 0,1 4-8 15,0 0 6-15,0-7 1 0,0 7 0 0,2-3-4 0,1 0 6 16,-3 3 3-16,2-2 4 0,-2 2-4 16,4-4-1-16,-4 4 5 0,5-1-9 0,-5 1 1 15,0 0-1-15,0 0 3 0,10 0-1 0,-10 0 0 0,7 5-4 16,-6-2-2-16,2 2 1 0,1 3 8 0,-1-2 7 15,1 4-3-15,0-1-4 0,-3 4-6 0,2-4 1 16,1 5-7-16,-3-1 0 0,3-2-4 0,-2 1-2 16,1-1-1-16,0 1-7 0,-1-1-2 0,-1-2 4 15,2 0 2-15,-2-2-5 0,2 0 3 0,-1-2-4 16,-2 1 2-16,1-2-3 0,-1-2 0 0,0-2 1 16,2 8 2-16,-2-5-1 0,0-3-5 0,0 0 0 15,0 4 0-15,0-4-14 0,0 0-22 0,0 0-23 16,-9 0-24-16,9 0-34 0,0 0-34 0,-10-5-191 15,5-3-362-15,-2 1 161 0</inkml:trace>
  <inkml:trace contextRef="#ctx0" brushRef="#br0" timeOffset="158515.99">12168 12119 152 0,'-2'-5'199'0,"-1"1"-13"0,-1-1-20 0,4 2-25 16,0 3-11-16,0-5-12 0,0 5-19 0,11-4-21 16,-5 3-30-16,2 1-28 0,2 1-23 0,1 0-39 15,0-1-53-15,0 3-105 0,-1 0-216 0,3-2 96 0</inkml:trace>
  <inkml:trace contextRef="#ctx0" brushRef="#br0" timeOffset="158928.99">12392 12181 46 0,'-4'5'155'0,"4"-2"-13"0,0 0-3 0,-2 3-3 16,0 0-10-16,2 5-8 0,-1-1-6 0,4 0-6 16,-2 2-15-16,0 0-7 0,2 1-8 0,1 1-2 15,-1-4-7-15,1 6-2 0,1-2-8 0,-2-1-1 16,-1-1-4-16,2 0-4 0,0-4-9 0,-1 3-2 15,-1-3-5-15,-2-1-2 0,2-1-4 0,0 1 2 16,-1-3-2-16,2 1-4 0,-6 0 3 0,6-3 1 0,-3-2 1 16,4 4 3-16,-4-4-5 0,0 0-1 0,0 0-3 15,0 0-1-15,11-11-1 0,-3 4-3 0,-1-2 0 16,0 0-4-16,-1 0 0 0,-1-1 1 0,2 1-5 16,2-2 4-16,-4 2-9 0,1 0 3 0,-2-2 0 15,3 3 1-15,0-2 0 0,-2-1-3 0,-1 3 1 16,1 0 0-16,-1 2-2 0,0 1 4 0,-3-1-5 15,4 0 3-15,-4 0-2 0,3 1 2 0,0-1-1 16,-4 1 1-16,1 2 1 0,2-2-1 0,-2 2 1 16,-1-3-3-16,0 3 0 0,0 3 4 0,0-7-5 0,0 4 0 15,0 3 1-15,3-5-6 0,-3 2 3 16,0 3-13-16,0 0-10 0,4-4-10 0,-4 4-16 0,5-2-30 16,-5 2-23-16,10 0-32 0,-10 0-195 0,8 4-357 15,-3-3 157-15</inkml:trace>
  <inkml:trace contextRef="#ctx0" brushRef="#br0" timeOffset="159200.99">12802 12205 45 0,'-4'1'214'0,"-2"2"-15"15,6-3-21-15,-8 5-15 0,4-1-7 0,3 3-13 16,-3 0-13-16,4 2-15 0,-1 3-9 0,2 0-12 15,-1-1-8-15,3 0-8 0,-2-1-10 0,4 1-7 16,-2-2-2-16,1-1-7 0,-3 1-9 0,0-2 0 16,3-1-4-16,-3-2-4 0,-1 0-1 0,0 0-4 15,0 1-3-15,0-5-5 0,-1 5 2 0,-4-3-4 16,5-2-9-16,-5 2-18 0,5-2-14 0,-12-2-19 16,7-1-19-16,-1 1-19 0,-1-3-5 0,1 0-7 15,-2 0-17-15,-2-5 0 0,1 3-9 0,0-6-13 0,1-3-111 16,0-2-260-16,1 1 115 0</inkml:trace>
  <inkml:trace contextRef="#ctx0" brushRef="#br0" timeOffset="159321.01">12672 12196 545 0,'-1'-11'23'0,"1"-2"9"0,1 1 5 0,2-2 1 0,-1 4 15 16,2-1 0-16,-3 0 5 0,4 1 2 0,-1 0-13 15,0 1 7-15,0 2 4 0,0 1-6 0,2 0-9 16,-4 0 0-16,2 2-3 0,3-1-5 0,-1 2-6 16,-1 2 0-16,5 0-8 0,-2-1-14 0,1 1-13 15,1 1-14-15,0 1-18 0,3-1-26 0,0 0-142 16,-3 0-221-16,2 0 99 0</inkml:trace>
  <inkml:trace contextRef="#ctx0" brushRef="#br0" timeOffset="160042.99">13004 12114 146 0,'-4'0'191'0,"4"0"-16"0,-4 2-12 0,4-2-21 0,0 0-13 15,0 0-14-15,-1 4-14 0,1-4 0 0,1 6-10 16,2-2 3-16,-3 2-6 0,1-1-6 0,2 7-8 16,-2-5-8-16,-1 5-6 0,4 0-1 0,-3 5-2 15,-1 0-6-15,-1 0-4 0,-3-1-6 0,4 0-5 16,0 3-2-16,-4-2-2 0,3-3-2 0,-2-4-4 0,3 2-4 16,-1-4-3-16,1-1-2 0,-1-1-4 0,-2 0 4 15,3-1-4-15,0 1 0 0,-1-3 1 0,1-3 1 16,-3 5-3-16,3-5 3 0,0 0-1 0,0 0 0 15,0 0-2-15,9-14-3 0,-1 4 0 0,1 0 1 16,-1-4-4-16,2-1-2 0,0-2-3 0,0 3 5 16,2-1-4-16,-2 3-1 0,-1 2-1 0,0 3 0 15,1-3 0-15,0 5 0 0,1-1-2 0,1 2-1 16,-4 1-1-16,0 2-2 0,-2 1 7 0,-6 0-4 16,15 5 0-16,-7-1 0 0,-3 2 0 0,0-1-1 15,0 4 1-15,0 1 2 0,-2 0 1 0,2 2-5 0,-2-3 4 16,-1 0-1-16,2 2 4 0,-1-6-2 0,-1 3-1 15,2-4 1-15,0 0 0 0,1 1-2 16,-1-4 0-16,1 1 7 0,-5-2-2 0,10 0 2 0,-2-2-2 16,-2-2-3-16,2-2-2 0,1-1 4 0,-2-1-1 15,0 1-2-15,1-5 1 0,-2 2-1 0,0 0 0 16,-2 1-7-16,0 1 6 0,1-1-2 0,-2 1 1 16,-1 3-1-16,0 0 2 0,0 0 1 0,2 1-1 15,-3 1-2-15,-1-1 0 0,0 4-2 0,0 0-3 16,0-3 7-16,0 3 6 0,0 0-2 0,0 0 2 15,-7 14-1-15,3-8 2 0,1 1-4 0,-1-1 2 16,0 1-1-16,2 2 0 0,-2-2-1 0,1-2 2 16,2 1-1-16,0 1-9 0,1-2 9 0,1-1 2 15,0 1-6-15,2 2 3 0,2-2 1 0,0 0 0 0,3 4 1 16,3-5-1-16,-3 5 0 0,4-2-4 0,-1-1-2 16,3 5 3-16,0-1-10 0,-5-1 8 0,4 3-1 15,2 0 1-15,-2 0 1 0,0 0 0 0,-6 0-3 16,3 3 0-16,-5-6 3 0,2 1-3 0,-4 2 4 15,-2-4-6-15,3 4 7 0,-3-6 1 0,-1 0 5 16,-1 0 0-16,0-1 2 0,-2 1 3 0,-1-3-1 16,-3 3 1-16,-2-3 0 0,0 2-3 0,-1-2 3 15,-1 1-1-15,2-2-4 0,-5 0-10 0,4-2-18 0,1 1-22 16,-4-3-32-16,6 1-33 0,-2-4-48 16,-4 1-190-16,5-3-375 0,1-3 166 0</inkml:trace>
  <inkml:trace contextRef="#ctx0" brushRef="#br0" timeOffset="160234.99">13400 12059 60 0,'-13'-5'218'0,"2"2"-11"0,-1 0-18 0,2 3-19 15,1 0-18-15,-4 0-18 0,4 5-12 0,3-2-15 0,-1 1-11 16,0 1-9-16,3 1-17 0,2 0-31 0,0 2-19 15,2-2-22-15,2 1-24 0,1 0-36 0,1 0-44 16,4 1-141-16,0-2-265 0,1 2 118 0</inkml:trace>
  <inkml:trace contextRef="#ctx0" brushRef="#br0" timeOffset="161264.99">13767 12019 157 0,'0'-4'192'16,"0"4"-21"-16,4-2-20 0,-4 2-12 0,7 0-13 16,-7 0-17-16,11 5-4 0,-4-1-9 0,3 4-13 15,-2 1-2-15,-1 0-3 0,4 7-6 0,-2 2-4 16,0 3-2-16,2 2 0 0,-2 5 0 0,2-6-9 15,-5 6-5-15,4-5-2 0,-2-3-6 0,0 4-4 0,-5-6-6 16,4 1 2-16,-3-2-5 0,-1 0-3 16,1 1-5-16,0-1-3 0,-1-1-3 0,-2-4-12 15,-1 0-16-15,-1 0-11 0,-1-2-11 0,0 1-16 0,-2-3-7 16,0 0-12-16,0-2-5 0,-1-3-9 0,-2 1-2 16,0-3-11-16,2 1-1 0,5-2-9 0,-18-6-14 15,9 2-1-15,0 0 3 0,-1-4 11 16,1-3 9-16,1 0 20 0,-2-1 44 0,-3-2 30 0,6-3-7 15,0 2 24-15,-1 4 13 0,2 0 10 0,0-5 3 16,2-1 7-16,0 0 9 0,3 5 4 0,0 2-3 16,2-5-4-16,-1 4 0 0,4 1 2 0,-2-2 1 15,2 2 2-15,0 0 1 0,3 1-7 0,1-2 2 0,-4 2-12 16,3 1 5-16,-1-1 1 0,0 1-11 16,3-1-1-16,-5 0-1 0,3 1-5 0,0-1-2 0,2 0-2 15,0-1-6-15,-1 0 1 0,1-2 0 0,2 1-4 16,5-1-2-16,-2-2-4 0,0 2 1 0,1 3-2 15,-1 0 2-15,1 1-4 0,-3 0-3 0,-1 4 1 16,2-1 2-16,-3 0-2 0,3 2-6 0,-4 2 2 16,0 0-4-16,-4 2 4 0,-5-1-1 0,13 2-2 15,-9 0-1-15,-2 0 1 0,2 2 6 0,-4 2 5 16,3-4 1-16,-3 6-2 0,-3-2 0 0,-2 0 4 16,1 3-7-16,-1-1 5 0,1-2 0 0,-5 4-2 15,4-3 4-15,-3 0-5 0,5-2-1 0,-3 1 0 16,2-1-3-16,-2 0 0 0,5 3 1 0,-3-2 0 15,-1 1 1-15,1 1 0 0,2-1-4 0,-2 1 1 0,0 1 0 16,2-1-1-16,0-2 1 0,1 4-2 16,0-1-6-16,1-2 7 0,0-1-2 0,0 3 3 0,2-2 1 15,2 0-1-15,-3-1 2 0,4 0 0 0,-1 0-2 16,3-1 2-16,-1 1-1 0,3-3-2 0,1-3 0 16,1-2 5-16,1 0 0 0,1 0-4 0,-1-1 0 15,-1 1 1-15,-2-2-3 0,4-2 0 0,-2 1 0 16,-3-2 2-16,-2-1-3 0,3 3 1 0,-1-2 2 15,-3 2 0-15,-1 1-4 0,0 0-1 0,0-1 0 0,-1 1 1 16,0 4-1-16,-3 0-4 0,0 0 5 0,5-1-5 16,-5 1 2-16,4 4-5 0,-2 1 5 0,1 0 3 15,1 1 1-15,0 0 3 0,0 2-5 0,2 1 1 16,0-2 0-16,3-1-1 0,-1 2 1 0,2-3 2 16,-1-1-1-16,1-1 0 0,4-3 1 0,2 0 1 15,-5 0-2-15,3-3-3 0,0 0 1 0,-1-1-6 16,0 0 1-16,-3 1 2 0,2-4-1 0,-2 2 3 15,-1 0-8-15,-3 0 8 0,-1 0-3 0,-1-1 5 16,1 1-6-16,-2-1 10 0,-1 2-6 0,-1-2 7 16,2 2 3-16,-3 3 1 0,0 1-7 0,0-7 5 15,0 7 1-15,-3-4-1 0,3 4 0 0,-5-2-1 0,5 2 0 16,0 0-1-16,-14 6 4 0,8-5-1 0,0 4 0 16,-1-3 0-16,1 1 2 0,-2 3 4 0,0-1 1 15,1 1 0-15,-2 3-1 0,2-1-1 0,1-1 0 16,1 3 1-16,0 0 0 0,1 1 0 0,4 0-3 15,0 1 2-15,0-1-1 0,8-1-3 0,-3 2 2 0,1-5 1 16,6 5-6-16,-1-5-2 0,5 5 0 16,0-5-21-16,3-1-19 0,0 0-27 0,3-2-45 15,0-3-40-15,-2 2-208 0,7-3-385 0,-4 0 170 0</inkml:trace>
  <inkml:trace contextRef="#ctx0" brushRef="#br0" timeOffset="162347">15281 12117 90 0,'-4'-3'172'0,"2"-1"-7"0,-2 2-8 16,4 2-13-16,-5-6-5 0,2 4-10 0,1-1-9 0,2 3-6 15,-2-5-4-15,2 5-12 0,0 0-11 0,-4-2-13 16,4 2-7-16,0 0-6 0,0 0 6 0,0 0 2 15,2 14-4-15,-2-6-2 0,4 3 1 0,-6 2 6 16,5 6-2-16,-2-2-3 0,3 8-3 0,-3 1 2 16,-1 2-7-16,2 0-3 0,0-2-2 0,-1 0 7 15,-1-1-9-15,2 2-1 0,-2-2-5 0,0-1-6 16,-2-6 0-16,1 2-4 0,0-3-6 0,0 0 1 16,-2-3-7-16,0 3-4 0,0-5 5 0,3-2-7 15,-3-1 1-15,0 1-4 0,0-3 3 0,0-1-1 16,-1-2-3-16,3 1-5 0,-3-2-10 0,0 1-4 0,4-4-12 15,-7-2-6-15,7 2-8 0,-12-10-10 0,7 3 9 16,1-4-10-16,-2-4-4 0,1-2 5 0,-3-8 1 16,7-1-6-16,-4 0-3 0,1-1 2 0,-1 0 2 15,-2-2 4-15,2 1 3 0,4-1 8 0,-3 7 7 0,4 1-2 16,0 3 8-16,3 0 1 0,-2 1 5 16,5 1 4-16,-2 0 4 0,0 7 6 0,4-1-1 15,-2 1-3-15,4-1 2 0,1 5-9 0,-2 1 4 0,2-1 9 16,0 5-6-16,0-3 2 0,1 6 0 15,-1-3-1-15,-1 7 3 0,-1-5-3 0,0 3 1 0,-3 3 2 16,2-1-5-16,-2 4 4 0,-5-1 0 0,2 0-1 16,-3 2 3-16,-1 0-2 0,-2-1 2 0,-1-1 1 15,-2-2 5-15,0 2 6 0,-1 0-2 0,0-3 3 16,-4 0 1-16,-3 4-1 0,3-7 3 0,-1 3-3 16,1-1-2-16,-3-5 2 0,4 3-6 0,-1-1-8 15,0 2 6-15,3-4-7 0,3 1-12 0,0 0-19 16,-3 0-24-16,7-1-6 0,1-1-11 0,0 0-22 15,0 0-24-15,14 4-25 0,-1-8-167 0,6 1-335 16,3-2 147-16</inkml:trace>
  <inkml:trace contextRef="#ctx0" brushRef="#br0" timeOffset="162679.99">15478 12228 97 0,'0'0'175'0,"-5"-6"-5"0,5 6-4 0,-2-4-17 16,2 4-11-16,-2-2-17 0,2 2-14 0,0 0-11 15,0 0-11-15,0 0-2 0,6 12-4 0,-3-7-11 0,2 0-9 16,0 5-2-16,0 1-7 0,1 1-1 16,-2 0-5-16,0 1-1 0,0-4-7 0,-1 4 1 0,1-4-7 15,-2 3-2-15,1-4-3 0,-1-1 7 0,1-1 0 16,-2 0 6-16,0-1 4 0,0 0 8 0,1-1 12 16,-2-4 0-16,0 0-6 0,0 0-4 0,0 0-3 15,0 0-8-15,0 0 0 0,0-14-7 0,-2 6-2 16,4-2-3-16,-2 1-3 0,-2-5-4 0,5-3-7 15,0 0 3-15,-1 2-1 0,-1-2-3 0,5 2-2 16,-3 3-1-16,3 1 2 0,1 0-6 0,-2 2 1 16,3-1-4-16,1 1 1 0,-2 2-2 0,1 3 2 0,4-3-7 15,-2 3-13-15,-1 2-10 0,1-1-13 0,-1 3-16 16,0 0-15-16,0 0-17 0,1 3-13 0,-1-3-19 16,1 2-15-16,-2-2-24 0,1 4-181 0,-1-4-367 15,-2 1 163-15</inkml:trace>
  <inkml:trace contextRef="#ctx0" brushRef="#br0" timeOffset="163626.99">15607 12138 128 0,'0'0'164'0,"-12"-2"-14"16,7 2-15-16,5 0-14 0,-10 0-11 0,10 0-13 0,-9 1-14 15,4 0-3-15,-3 2-6 0,2-1-6 0,0 5 3 16,-1-2-5-16,-3 2-4 0,1 2-3 0,0-1 2 16,0 2 0-16,-4 2-3 0,7 0 2 0,-2 2-4 15,-2-1-4-15,6-1-2 0,-1 0-2 0,1-1-4 16,0 0 2-16,1-1-1 0,0-1-1 0,3 3-3 15,-1-7-7-15,1 2-4 0,-2 1 0 0,2-4-9 16,0 1 4-16,0 0-1 0,0-5-5 0,2 5 3 16,-1-2-3-16,-1-3-1 0,0 0 0 0,9 0-2 0,-9 0-3 15,10-5-2-15,-3 2 1 0,2-5-1 0,-3 4-2 16,2-4 2-16,0-1-10 0,-1 0 8 0,-1 1-3 16,1-1 2-16,-1 0-1 0,2-2-1 0,-2 4-5 15,-5 2 3-15,3-2 1 0,1 3-4 0,-1-2 1 16,3 0-2-16,-4 2 2 0,1 2-3 0,1-3 2 15,2 5-5-15,-2-2 1 0,1 1-3 0,-6 1 5 16,9-1 0-16,-4 1-2 0,-5 0-1 0,11 4 0 16,-9-2 1-16,3 1 1 0,-1 3 1 0,1 0 1 15,-1 0 0-15,1 3 4 0,-2-1-5 0,-2-2 1 0,4 1 0 16,-2-1 1-16,-2-2 0 0,0 4-3 16,3-4 2-16,-3 1 0 0,1-2 3 0,-1 2-3 0,0-2 1 15,-1-3 0-15,1 4-3 0,-1-4 5 0,2 2-2 16,-2-2 3-16,0 0-3 0,1 4 3 0,-1-4 2 15,0 0-2-15,0 0 1 0,0 0-2 0,4 3-1 16,-4-3 0-16,0 0 2 0,0 0-4 0,11-8 2 16,-8 7 1-16,1-2 1 0,1-1-4 0,-1-2 3 15,-2-1-1-15,5-1 1 0,-1-1-7 0,-1 1 4 0,0-2-2 16,0-2 5-16,2 2 0 0,0-1-2 16,-3 2 1-16,1 0-2 0,-1 1 1 0,-1 1-1 0,1 1-1 15,2 2-2-15,0 1 3 0,-2-1-2 0,1 1-2 16,0 3 0-16,-5 0 0 0,14 3 1 0,-6-1 0 15,-3 1 3-15,0 6 0 0,3-5-2 0,-2 5 2 16,1-2-2-16,-3 2 4 0,1-1-3 0,-4 2 1 16,4-1-2-16,-2-2-4 0,-2-2 2 0,3-1 2 15,-3-1 5-15,0 1-8 0,2-2 9 0,-3-2 7 16,1 4 0-16,-1-4 5 0,0 0 1 0,0 0 0 16,0 0-3-16,3-13 0 0,-2 7 0 0,0-2-8 15,1 1 10-15,0 0-2 0,1-2 0 0,-2 0-1 16,3 0-3-16,-2-3-1 0,5 3 1 0,-2-2-4 15,1 0-8-15,1 1-12 0,-1 0-16 0,3 3-19 0,0 0-13 16,-1 0-16-16,4-1-18 0,-3 4-10 16,4 1-21-16,-3-2-21 0,3 5-190 0,-2-5-365 0,1 5 161 15</inkml:trace>
  <inkml:trace contextRef="#ctx0" brushRef="#br0" timeOffset="164114.99">16145 12058 174 0,'0'0'166'0,"-9"0"-14"0,9 0-17 16,0 0-13-16,-10 5 1 0,5-2-4 0,1 2-7 16,0 1-2-16,0 2-14 0,-2 1-3 0,-1 1-7 15,4 1 0-15,-4 0-5 0,5 6-2 0,-5 0-4 16,2-2-9-16,4-1-7 0,-3 1-3 0,0 0-2 15,3-2-6-15,1-1-4 0,1-2-4 0,-1 1-3 16,4-3-4-16,-1 0-2 0,-1 0 0 0,3-1-4 16,2-2-3-16,-1-1 0 0,-1-4-2 0,3 3-3 15,-2-3-1-15,3-3-6 0,-1 3 2 0,2-2-5 0,0-5-5 16,-2-2 5-16,1 1-8 0,0-1 2 0,-3-1 0 16,1 0-10-16,-2-2 8 0,2 2-2 0,-6 0 1 15,2 1-2-15,0 1 0 0,-1-1 2 0,-2 2 0 16,0 2 1-16,0 0 3 0,0 2-2 0,0 3 4 15,0-8-4-15,0 8 1 0,-4-2 1 0,4 2 6 16,0 0 2-16,-11 8-3 0,7-6 8 0,-4 7 0 16,3-3-6-16,0 3 7 0,-1 0-2 0,-1 1 6 15,2 1-2-15,3-1 0 0,-2 1-3 0,1-1 0 16,2-1-3-16,0 0-1 0,1 2 0 0,2-4 0 16,0 3-3-16,3-3 0 0,-1 0 1 0,2-2-2 15,-1-2-1-15,5 4 2 0,-1-2-2 0,-2-1-6 0,4-3 4 16,1 3-10-16,-1-3-12 0,2-1-17 0,-3-1-19 15,4-2-19-15,-1 2-20 0,0-2-16 0,-3-1-23 16,0-2-29-16,2-1-45 0,-3-2-125 0,1-3-357 16,1-2 157-16</inkml:trace>
  <inkml:trace contextRef="#ctx0" brushRef="#br0" timeOffset="164346.99">16371 12004 166 0,'-1'-4'191'0,"0"-3"-8"15,1 7-6-15,0-5-13 0,0 5-16 0,0 0-15 16,-3-2-15-16,3 2-11 0,0 0-1 0,0 0 3 16,0 0-6-16,0 0 3 0,6 12 3 0,-6-5 3 15,-1 2-7-15,1 2 0 0,-1 6 1 0,2 1-3 16,-1-1-9-16,0-1-4 0,0 5-8 0,1-3-3 16,1 8-9-16,0 0-5 0,3 0-8 0,-4-6-2 0,3 4-4 15,0-6-5-15,-1 1-5 0,-1 0-12 16,2 2-23-16,0-4-26 0,2 3-36 0,-4-5-54 15,0-1-74-15,1-1-78 0,-1-4-169 0,2-3-467 0,-4-1 207 16</inkml:trace>
  <inkml:trace contextRef="#ctx0" brushRef="#br0" timeOffset="171464.99">18517 12738 154 0,'0'0'165'15,"0"0"-14"-15,0 0-13 0,-3-4-10 0,3 4-9 0,0 0-9 16,0 0-8-16,0-4-6 0,0 4-6 16,0 0-12-16,0 0-7 0,0 0-9 0,0 0-9 15,0 0-5-15,0 0 1 0,0 0-8 0,0 0-7 0,0 0-6 16,0 0 0-16,0 0-7 0,0 0-2 0,0 0 2 16,0 0-9-16,0 0 6 0,0 0 0 0,0 0 3 15,3 11 4-15,-2-4 0 0,-1 0-1 0,0 4 0 16,0 0 2-16,1 3-2 0,-1 3 1 0,0-2-4 15,0 2-1-15,0 0-1 0,1 0-2 0,-3-2 0 0,2-1-3 16,-1-2-2-16,1-1 2 0,0 2-8 16,0-3 5-16,-2 0 0 0,0-3 0 0,-1 0-2 0,4-2-3 15,-3-1 9-15,2 2-1 0,-1-1 1 0,-1-3 5 16,2-2-1-16,-5 5 3 0,5-5-2 0,-6 0-3 16,6 0-2-16,0 0 2 0,-10-3-1 0,7 0-1 15,0-2-4-15,1 0 2 0,-2-2-3 0,2-4-2 16,-2 1 0-16,4-3-2 0,-1 2-2 0,1-1 1 15,-2-4-3-15,1 5 2 0,2-6-2 0,-1 2-1 16,2 2 0-16,-2 2-4 0,2-1 2 0,1-2-1 16,-1 3 0-16,1 0 0 0,0 1 1 0,0 1 0 15,0-1-4-15,-1 1 3 0,2 4 4 0,-3-2-11 16,3 1 9-16,0 1-2 0,0-1-1 0,0 3 2 0,-2-1-3 16,1 1 2-16,-1 0 2 0,2 1-1 0,-4 2-3 15,5-2 3-15,-5 2-5 0,0 0 6 0,14 4-3 16,-9 1 2-16,3 0-4 0,0 4 2 0,1 0 2 15,2 5-3-15,2 0 4 0,1 3-4 0,-4-1 0 16,4 7 5-16,-1-1-2 0,1-6-2 0,-5 1 4 16,0 1-2-16,1-1 1 0,-1-3-2 0,1 0 4 15,-1-2-5-15,0-2 4 0,2 0 0 0,-5-3 0 16,1-3 2-16,-1 2-1 0,-1-1-1 0,1 2 1 0,-2-5 7 16,1 0 4-16,-1-1-1 0,-4-1-1 15,0 0-2-15,10-7 0 0,-5 4 0 0,-5-2-2 16,2 0 1-16,-2-2-3 0,-2 1-1 0,2-5 5 0,-4 1-7 15,-1 1 3-15,1-4-3 0,0 2 4 0,-3-4 1 16,-2-1-10-16,1-1 8 0,0 0-4 0,1 1 2 16,1 0 0-16,-3-4-5 0,2 2 4 0,2 1-1 15,1-1 1-15,2 0-1 0,-2 0-3 0,4 0 6 16,0 0-3-16,4 1 0 0,0 0-1 0,1 4 2 16,2 1-1-16,1 3-2 0,-1-1-1 0,3 1 2 15,1 3-6-15,1 2-11 0,0 0-18 0,1 1-21 0,0 3-17 16,-1 0-19-16,0 4-40 0,2 1-25 0,-5 1-180 15,0 0-366-15,0 1 162 0</inkml:trace>
  <inkml:trace contextRef="#ctx0" brushRef="#br0" timeOffset="171910.99">18952 12889 75 0,'4'2'119'0,"1"1"-4"16,-1-1-5-16,1-2 2 0,0 2-5 0,-5-2 3 15,5 2 0-15,-5-2 0 0,6 1-6 0,-6-1-6 0,0 0 2 16,0 0-8-16,0 0-7 0,8-3-11 0,-8 3-8 16,2-5-4-16,-2 5-8 0,0-6-6 0,2 1-5 15,-2 2-3-15,0 0-5 0,0-4 0 0,2 2-5 16,-2 2-1-16,0-5-7 0,0 3 0 0,-2 0-4 15,2-1 0-15,0-1-5 0,-2 4 1 0,2-2-1 16,-2 1 0-16,0 0-3 0,2 4-2 0,-1-4 0 16,1 4-1-16,-4-2-1 0,4 2-4 0,0 0 1 15,0 0-1-15,-16 5 2 0,11 0 1 0,0 0 3 16,-2 0-3-16,2 4 1 0,-2-2 6 0,2-1-4 0,0 3 2 16,-1-1 2-16,3 1 2 0,2-2-2 15,-1 1 0-15,2 2-4 0,2 0 6 0,-2 0 0 16,1-2-3-16,2 2-7 0,0-6 10 0,2 3-4 15,-1-1 2-15,0-1-1 0,1 0-3 0,2 0 1 0,-1-3-1 16,0 2 1-16,1-1 2 0,-1-3-5 0,2 0-4 16,-1 0-9-16,0 2-11 0,3-4-11 0,0 2-16 15,-3 0-16-15,2-3-18 0,-3 1-15 0,5-2-17 16,-2-2-16-16,2 1-20 0,-4-1-134 0,1-4-304 16,1 0 135-16</inkml:trace>
  <inkml:trace contextRef="#ctx0" brushRef="#br0" timeOffset="172360.99">19178 12832 41 0,'0'0'134'16,"0"0"-9"-16,0 0-2 0,0 0-4 0,0 0-5 15,0 0-4-15,0 0-6 0,0 0-3 0,0 0-3 16,6 7-10-16,-6-7-4 0,1 4-1 0,-1-4-7 16,0 4-4-16,0-4-4 0,1 3-5 0,-1-3-9 15,0 6-2-15,0-6 0 0,1 5-6 0,-1-5-6 16,-1 4-3-16,1-4-7 0,0 4 1 0,0-4 0 15,0 0-6-15,0 7-2 0,0-4-3 0,0-3-3 16,1 5-2-16,-1-1 1 0,2 1-4 0,0-2 3 16,-2-3-2-16,3 4 0 0,1-1-4 0,-1-1 2 15,-3-2-3-15,9 3 1 0,-9-3-2 0,13-3 0 16,-5 2-4-16,-2 0-1 0,1-1-1 0,-1 1 4 0,1-1-5 16,0 0 0-16,-2 2 3 0,3-3-3 0,-3 3 0 15,0-2 0-15,-5 2 0 0,10-3 2 0,-6 2-1 16,1 0 1-16,-5 1-4 0,9 0 1 0,-9 0 2 15,10 0-4-15,-10 0 3 0,8 2-3 0,-3-1 6 16,-5-1-3-16,7 2-6 0,-7-2 3 0,6 0 6 16,-1 2 0-16,-5-2 3 0,6-4 1 0,-2 2 0 15,1-1 8-15,-1 0 5 0,0-2 2 0,1-1-2 16,-1 0 1-16,-1-1 1 0,0-3-1 0,1 2 3 0,-2-4-4 16,1 3-3-16,0 0-1 0,-2-2-1 15,3 2-2-15,1-1-1 0,-2 3-5 0,-2-2-6 0,4 4-7 16,0-2-11-16,0 4-15 0,1-2-16 0,2 3-15 15,-3-1-13-15,7 2-27 0,-1-2-3 0,2 2-30 16,-1 1-24-16,-1 0-131 0,1-1-316 0,2 0 140 16</inkml:trace>
  <inkml:trace contextRef="#ctx0" brushRef="#br0" timeOffset="172856.98">19631 12719 90 0,'0'0'141'0,"0"0"-4"16,-3-5-3-16,2 2-9 0,1 3-8 0,-4-4-11 0,4 4-6 15,0 0-8-15,-1-4-12 0,1 4-7 0,0 0-7 16,0 0-7-16,0 0 1 0,0 0-4 0,0 0-6 16,0 0 1-16,-3-5-4 0,3 5 0 0,0 0 6 15,0 0 0-15,0 0-1 0,0 0-9 0,0 0 3 16,0 0-4-16,-2-1 5 0,2 1-4 0,0 0-1 16,0 0-2-16,-3-4-2 0,3 4-3 0,0 0-3 15,0 0 1-15,0 0-4 0,-2-3-1 0,2 3-2 16,0 0-4-16,0 0-1 0,0 0-3 0,0 0-2 15,0 0-7-15,0 0 5 0,0 0 0 0,0 0 0 16,0 0-4-16,-4-2-1 0,4 2 1 0,0 0-2 16,0 0 1-16,0 0-7 0,0 0 3 0,0 0 4 0,0 0-6 15,-8 0-1-15,8 0 1 0,0 0-3 0,-7 5 4 16,3-1 14-16,0 2 0 0,-3 2 0 0,2 0-3 16,0 2 6-16,-2-1-2 0,3 1 0 0,-1 0-1 15,1-1-3-15,1 0 0 0,1 2-1 0,0-5-4 16,0 5 2-16,-1-5-1 0,3-1-6 0,3 3 7 15,-1-1-2-15,1-2-5 0,1 2 4 0,1-2-2 16,-1-2 0-16,2 3 1 0,2-3-1 0,-3 2-5 16,3 0 2-16,-3-2-3 0,0 1-1 0,1-1 1 15,-2 0 1-15,1 1-4 0,-1-2 2 0,-1 1-2 0,-1 0 1 16,-1-1 0-16,-1-2 1 0,0 5 0 0,0-5 0 16,-1 7 0-16,-3-6 1 0,-1 2-2 15,1 0 3-15,-1-1-2 0,-1 2 2 0,1-3-1 0,1 3 0 16,0-1-7-16,-1 0-17 0,1-1-21 0,0 3-20 15,2-2-35-15,-2-1-32 0,3 3-29 0,1-5-65 16,-3 2-120-16,3-2-373 0,0 0 165 0</inkml:trace>
  <inkml:trace contextRef="#ctx0" brushRef="#br0" timeOffset="173363.99">19774 12719 137 0,'-5'-3'193'0,"5"3"-21"16,-4-1-21-16,4 1-22 0,0 0-5 0,-1 9-13 15,2-4-6-15,0 0-9 0,2 5-7 0,-1 1-1 16,1 1-6-16,1 4-2 0,1-1-6 0,-1 2 1 16,-2 2 4-16,2-3-5 0,-3 3-1 0,2-1-7 15,0 6-5-15,-1-6-1 0,-2 0-6 0,1 3-1 16,-1-2-7-16,-1 0-7 0,1-1 1 0,-1 1-6 15,0-4-1-15,-1-2-4 0,1-1-4 0,1-3-1 0,-3 0-3 16,2 1-1-16,1-3-2 0,0-2-2 16,0 0 1-16,0-3 1 0,0 3-1 0,0-5-2 15,-1 4-3-15,1-4-11 0,0 0-6 0,0 0-7 0,-1-17-4 16,-2 6-2-16,-1 0 0 0,4-2 0 0,-1-3 3 16,1-2-6-16,-2-2 4 0,0 1-2 0,2-7-4 15,-1-1 3-15,1 0-2 0,0 9-1 0,1 0 3 16,-1-1 4-16,2 2 1 0,1 2-1 0,1 2 3 15,1 2-1-15,2-1 3 0,-1 5 1 0,3-3-2 0,1 5 3 16,0 3 0-16,2-3 1 0,-2 5 1 16,0 0 1-16,2 2 3 0,-3 3-5 0,-2-1-1 15,2 3 1-15,-2 1 5 0,-4-3 2 0,0 3-3 0,1 1 3 16,-4 0 4-16,-4 0 6 0,1 2-3 16,-2-4 7-16,0 3 5 0,-4-3 5 0,2 1 1 0,-2-3-3 15,0 0-1-15,1-1-4 0,-1 2 0 0,3-4-2 16,-1 2 1-16,2-1-3 0,2-2-11 0,-1 0-17 15,4-1-21-15,-6 3-21 0,6-3-28 0,0 0-33 16,0 0-20-16,17-12-52 0,-7 4-104 0,4 1-319 16,4-2 142-16</inkml:trace>
  <inkml:trace contextRef="#ctx0" brushRef="#br0" timeOffset="174496.99">20134 12808 155 0,'0'0'163'0,"0"0"-6"0,-5-3-10 0,5 3-14 16,0 0-4-16,0 0-14 0,0 0-10 0,0 0-7 15,0 0-5-15,0 0-8 0,-8-1-6 0,8 1-9 16,0 0 0-16,0 0-9 0,0 0-5 0,-5 7-3 16,1-5-1-16,-2 3-4 0,1-2-6 0,-1 1-3 0,2-2-10 15,-1 1 2-15,1-1-9 0,0 0 1 16,2 2-1-16,0-2-2 0,2-2-1 0,-4 5-1 15,4-5 0-15,0 3-10 0,0-3 1 0,4 4-3 16,-4-4-10-16,12 1-5 0,-7 1-11 0,-5-2 1 16,11-5-8-16,-3 3-1 0,0 1 2 0,-1-1 6 15,-2 0 1-15,3-2 2 0,-2 3 0 0,1-2 2 0,-2 1-2 16,0-1 5-16,0 1 3 0,-1 1-1 0,0-1 0 16,-4 2-3-16,9-2 5 0,-5 1 4 0,-4 1-2 15,6 0 3-15,2 0 5 0,-1-1 2 0,0 1 3 16,0 0 4-16,0-3-2 0,2 0 5 0,-2 1-3 15,4 0-3-15,-1-1-2 0,0-1-2 0,-2 0 3 0,-2 0-1 16,3-1 0-16,-3 1 4 0,4-4-11 16,-3 1 7-16,-2 3-2 0,2-2-2 0,-1 2 2 0,-1-1 0 15,-4 0 1-15,2 0 3 0,1 1 9 0,-2 2 3 16,-2 2 2-16,4-6 0 0,-4 6-2 0,0-3-6 16,0 3-5-16,0 0 6 0,0 0 14 0,5 9 4 15,-2-2-2-15,-3 0-2 0,0 2 4 0,1 3 5 16,-1-1 1-16,4 4-1 0,-3 0 1 15,2 4 5-15,2-4-1 0,1 0-4 0,-2 2 0 0,5-2-3 16,-1 2-1-16,2-2-2 0,-2 1-7 0,1 1 2 16,-2-1 0-16,2-2-5 0,-4 1-1 0,2 1-5 0,-1-2-5 15,-3-2 7-15,-1 0-5 0,1-2 2 16,-1 0-3-16,-2-4-2 0,0 2 3 0,1 0-1 16,1-2-2-16,-4-2 1 0,1 0-1 0,0 0-2 0,-3 0 2 15,4-4-5-15,-6 3-4 0,6-3-12 0,0 0 4 16,-12-9-2-16,10 4-4 0,-3-5-2 0,2 0-8 15,1-9-5-15,-1 2-3 0,6-1-5 0,-3-7-1 16,2 0-13-16,2-1 6 0,0 6 1 0,0-5 5 16,2 2 1-16,0 4 5 0,2 4 0 0,0-2 4 15,-1 2 6-15,1 3 0 0,1 2-3 0,0 1 5 16,-1 2 5-16,2 1-4 0,-3 2 3 0,1 1 0 0,-1 3 3 16,1 0 2-16,0 3 0 0,-3 0-4 0,3 2 3 15,-3 0 2-15,0 0 1 0,-1 4 4 16,-3 0 0-16,-1 2 1 0,0-3 2 0,-1 2 0 0,-2 1-5 15,-3-2 6-15,2-2 3 0,-1 1-1 0,0 0 4 16,1-2 6-16,-4-3 4 0,2 0-2 16,1 2-1-16,-3-4-6 0,4 2 5 0,-1-3 0 0,5 0-3 15,-9 0 2-15,9 0-4 0,0 0-5 0,-6-4 1 16,6 0-7-16,0 4-9 0,6-9-10 0,1 4-7 16,-3-2-3-16,7 2-11 0,-2-2 3 0,1 2 1 15,2 0-3-15,-2 0 5 0,3 1 3 0,-3 3 5 16,4-2 7-16,-6 2-3 0,2-2 6 0,0 1-10 0,-2 2 13 15,0-1 0-15,-3 1 3 0,1 1 0 0,2 0-2 16,-5 0 12-16,4 1-6 0,-7-2 0 16,8 1 2-16,-8-1 5 0,6 2 1 0,-6-2-2 0,6 2-3 15,-6-2 9-15,9-2 2 0,-9 2 0 0,9 0-2 16,-4-1 3-16,-5 1-3 0,14-4 4 0,-6 2-1 16,-3-1 1-16,4 1-2 0,-4 1-8 0,3-1 6 15,-3 2 1-15,5-2-2 0,-5 2-2 16,3 0 0-16,-3 2 0 0,-5-2 2 0,13 0 2 0,-7 2-3 15,-2 0 0-15,3 1-3 0,-2-2 4 0,0 3-4 16,4-1 5-16,0-1-4 0,0 1 3 0,2 0-2 16,-1-1 6-16,-1-1-4 0,0-1 2 0,1 0 2 15,-1 0-2-15,0-1 3 0,0-4-2 0,-4 2-6 16,3 0 3-16,-3-2 2 0,1 0 11 0,-2-1-4 0,0-1 2 16,-3 0 0-16,2 1 7 0,-3-2-1 0,0 1 3 15,0-2-2-15,-3 1-2 0,2 2-4 0,-3-2 2 16,0 0 0-16,1 2-5 0,0-1 4 0,-2 2-4 15,3 0 1-15,0 0-5 0,0 1-6 0,0 1-17 16,2 3-21-16,-1-5-36 0,1 5-28 0,1-5-31 16,-1 5-162-16,6-2-319 0,-6 2 141 0</inkml:trace>
  <inkml:trace contextRef="#ctx0" brushRef="#br0" timeOffset="176082.99">21339 12733 114 0,'0'5'180'16,"0"0"-10"-16,0 3-9 0,0 0-11 0,3 5-14 0,-3-2-14 15,1-1-10-15,0 5-10 0,1-2-9 0,-1-2-12 16,3 0-7-16,-2-2-4 0,2 1-5 0,0-5-7 16,0 2-6-16,-2-3 4 0,2-1 3 0,0-1-8 15,1 1-1-15,0-3 1 0,-5 0-6 0,14-5-6 16,-7 3 1-16,-1-3-7 0,2 0-2 0,-2-3-5 15,1-1 1-15,0 2-6 0,-2-1-3 0,4-2-2 16,0 1-2-16,0 1-6 0,0 2 4 0,1-4-2 16,-2 5-1-16,6-2 1 0,-1 0-2 0,-1 4-1 15,0-2-1-15,5 1-5 0,2 1 1 0,-1 1 6 16,-3-1-5-16,4 3 1 0,-1-1 1 0,-4 0-2 0,-1-1 1 16,2 1-3-16,-2 0 0 0,0 0 2 0,-3-1 2 15,3 0-3-15,-2-1 4 0,0 1-3 0,-1-1 0 16,-3 0 0-16,0 0 0 0,-1-1 0 0,-3-1-1 15,1 1-1-15,0 1 1 0,-1-2 1 0,-1-1 2 16,-2 1 0-16,0 1 2 0,0-1-7 0,-3 0 5 16,-1 1 1-16,2 2 2 0,-5 0 0 0,7 2-1 15,-11 1 2-15,2 2 1 0,1 1-2 0,-2 0 4 16,1 3 7-16,-1 0 1 0,1 3-2 0,0-2-1 16,-1 5-1-16,2-3 1 0,4 1 0 0,-1-2-3 0,1 0 0 15,-1 2 0-15,4-1-3 0,1 1 0 0,0-4-4 16,1 3 4-16,4-3 1 0,-2-1 0 0,2 0-11 15,0 1 9-15,4-4 0 0,-1 2-8 0,1-3-13 16,2 2-17-16,0-4-14 0,2 1-7 0,1-2-20 16,-1-1-16-16,0 0-14 0,2-2 2 0,3-1-11 15,-2 0-7-15,-5-1-6 0,4-3 9 0,-2 2-2 16,-3 0 6-16,-1-1 10 0,-2-2-2 0,-1 3 21 16,3 0 11-16,-4-3 23 0,-2 5 6 0,-1-2 25 15,2 2 8-15,-4 1 6 0,3-1 12 0,-3 0 3 0,0 3 11 16,0 2 9-16,-3-5 2 0,3 5 4 15,-4-3 9-15,4 3 4 0,-5-1 4 0,5 1 0 0,0 0 4 16,-11 4 5-16,4 0-4 0,2-1 2 0,0 2-2 16,-3-1-1-16,2 1-8 0,-2 0-4 0,3 1-2 15,1 0-5-15,-1-3-3 0,1 4-5 0,-2-2-1 16,4 0-4-16,0 0-6 0,2-1 3 0,0 1-4 16,0-5 2-16,4 5-5 0,-3-2 2 0,6 1-5 15,0-4-1-15,1 0-3 0,1 0-7 0,4 0-4 16,-3-3-11-16,8-1-15 0,-8 3 4 0,3-3 1 15,-4 2 0-15,-3-4 4 0,3 2-2 0,-1 2 0 16,-3-1 4-16,1 1-1 0,-1-1 3 0,2 1-2 16,-5 0-3-16,-2 2 5 0,7-3-4 0,-7 3 2 15,0 0 8-15,6 5-4 0,-1-3 5 0,-3 1 0 0,1-1 2 16,3 2-3-16,0 0-1 0,0 0 5 0,-1-1-1 16,0-1-3-16,3 1 1 0,1-1 4 0,-3-2-5 15,3 2-1-15,-1-2-4 0,5 0-7 0,-3-2-9 16,-2 2-10-16,2-2-1 0,0-2-15 0,-3 0 2 15,1-1 5-15,-1 1 4 0,-3 1 4 0,0-4 1 0,1 1 10 16,-3 2 1-16,1-2-2 0,-1-1 13 16,2 3 3-16,-3 0 9 0,1 1-4 0,-1-1 15 15,0 1 4-15,-1 3-4 0,3-4 0 0,-3 4-3 0,0 0 4 16,0 0 6-16,0 0 2 0,0 0 3 16,0 0 1-16,0 0 3 0,-12 11-3 0,10-9-1 0,-1 1 3 15,1-1 2-15,-1 1-1 0,3-3 4 0,-8 5-2 16,7-2-1-16,-1-1-3 0,2-2 2 0,-4 4-1 15,4-4 0-15,-5 3-2 0,5-3-1 0,-3 2-2 16,3-2-3-16,0 0 1 0,0 0-3 0,0 0-2 16,0 0 1-16,0 0-1 0,0 0-3 0,0 0 1 15,0 0-7-15,0 0 0 0,0 0-3 0,10-9 1 16,-6 4-2-16,1 0-5 0,2-2-1 0,-1-1 4 16,2-1-3-16,-3 1 0 0,0-4 0 0,0 1-8 0,0-2 3 15,1-1-6-15,-2-2 4 0,-1-1 0 0,-2 3 0 16,0-2 1-16,-1 3 1 0,-1 1 0 0,-1-1 1 15,-2-1-2-15,0 1 8 0,-2 1-4 0,1 2 1 16,-2 0 5-16,1 2 0 0,-2 1 5 0,0-1 2 16,-1 4 5-16,4 2 0 0,-3-1-2 0,0-1 2 15,0 3-5-15,3-2 3 0,-4 2-4 0,9 1-5 16,-5 0 7-16,5 0-4 0,0 0 1 0,-8 4 2 16,8 1 0-16,0-5-4 0,4 8 5 0,1-2 2 0,4 1-4 15,-1 1 3-15,1 1-2 0,5 4-1 16,-1-1-1-16,-1 2 0 0,4 0 2 0,-3-1 0 15,-1-1-4-15,-1 3 2 0,-2-3-1 0,-1 3 0 16,-1 1 2-16,-3-6-4 0,-2 2 2 0,2 1 1 16,-3-4-3-16,-1 3 4 0,0-4 7 0,0 3 4 0,-1-3-2 15,1 0 4-15,-3-2 1 0,3 2-5 0,-1-1 2 16,-1-2-5-16,0-1 2 0,2 1-1 0,0 0-2 16,0-2 2-16,0 1-2 0,2 0 1 0,0 0-6 15,3-3-22-15,-5-1-6 0,14 0-8 0,-2 0-9 16,-6 0-2-16,7-1-9 0,-3-2 3 0,-1 2 2 0,1 1 4 15,1-3 5-15,-5 3 3 0,2 0 4 0,-8 0-1 16,11 0 6-16,-6 0 9 0,0 1 9 16,-5-1 10-16,6 6 4 0,-4-5 11 0,-2-1-2 0,1 6 4 15,0-2-1-15,-2 2 0 0,1-2-6 0,0-1 2 16,0-3-2-16,0 9 2 0,0-6-2 0,0 1-2 16,3-1 1-16,-3 0-1 0,1 2-5 0,-1-5-6 15,1 6-13-15,1-5-11 0,-2-1-20 0,0 0-24 16,0 0-25-16,0 0-30 0,0 0-166 0,2-12-315 15,-2 9 140-15</inkml:trace>
  <inkml:trace contextRef="#ctx0" brushRef="#br0" timeOffset="176888.99">22517 12692 191 0,'0'0'181'15,"0"0"-14"-15,0 0-13 0,0 0-9 0,0 0-12 16,0 0-6-16,0 0-10 0,0 0-5 0,0 0-6 16,0 0-6-16,0 0-6 0,0 0 7 0,0 0 2 15,0 0-3-15,0 0-7 0,0 0-8 0,0 0-8 16,0 0-14-16,-5-8-1 0,5 8-5 0,0-4-7 15,0 4-2-15,0-5-7 0,0 5-1 0,0-4-7 0,0 4-6 16,0 0-2-16,0-8 0 0,-2 6-4 16,2 2 3-16,0 0-5 0,0-5-4 0,0 5-2 0,0 0-3 15,0 0-5-15,0 0-2 0,0 0-3 0,0 0 3 16,0 0-2-16,0 0 1 0,0 0 1 0,-4 12-2 16,5-7 0-16,-1 0-3 0,3 1 2 0,-1-2 1 15,-2 1-7-15,4-1 8 0,-3 1-1 0,2 0-4 16,-2 0-1-16,3-1-3 0,-3 0 0 0,3-2-11 15,-1 2-2-15,-1-2 3 0,-2-2-5 0,8 1-2 16,-8-1 0-16,0 0-5 0,10-3 2 0,-7-1-2 16,-1 2 4-16,2-2 1 0,0 2 0 0,1-1 3 15,-1-1 2-15,-3 1 2 0,-1 3-3 0,5-4 5 16,-1 2-1-16,-4 2 5 0,0 0-1 0,0 0 0 16,13 6 5-16,-7-1-2 0,-2-3 0 0,1 3 2 0,-1 1-8 15,3 0 10-15,0 0-1 0,1 1-1 0,-2-2 7 16,2 2-2-16,-2-2 0 0,2-3 0 0,-2 3 4 15,1-3-1-15,-2 1-3 0,0-1 1 0,1 1 2 16,-3-2-3-16,1 0 5 0,-2 2 1 0,-2-3 3 16,5 4-5-16,-1-1 2 0,-4-3-2 0,4 4 4 15,-4-2 0-15,6 2-3 0,-4 0-3 0,4 1 5 16,-2 0-5-16,1 2 0 0,0-3-10 0,0 4-2 0,4 0-5 16,-4-2-6-16,4-2 1 0,0 1-2 15,-4 1 5-15,-1-3 1 0,3 0 3 0,-5 1 0 16,3-1 4-16,-2-1 6 0,2 0 5 0,-5-2 11 0,2 3-6 15,-2-3 1-15,0 0-4 0,0 0 5 0,-12 0-2 16,5 0-5-16,7 0-5 0,-14 0-15 16,5-1-14-16,0-1-17 0,0 0-19 0,3-1-34 0,-2-2-45 15,2 1-137-15,2-5-308 0,1 1 137 0</inkml:trace>
  <inkml:trace contextRef="#ctx0" brushRef="#br0" timeOffset="177012.99">22944 12477 109 0,'4'-5'197'0,"-3"-1"-24"16,4 0-11-16,-5 4-20 0,0 2-19 0,0 0-14 16,0 0-34-16,-15 14-36 0,2-6-45 0,4 3-72 0,-2 2-97 15,-1 1-188-15,1-2 83 0</inkml:trace>
  <inkml:trace contextRef="#ctx0" brushRef="#br0" timeOffset="207873.24">9707 6815 84 0,'0'0'103'16,"-4"2"-21"-16,4-2-2 0,0 0-3 0,0 0-7 0,0 0-6 16,0 0-2-16,0 0 3 0,0 0 4 0,0 0-6 15,0 0 4-15,0 0-1 0,0 0-1 0,0 0-2 16,0 0 0-16,0 0-5 0,0 0-1 0,0 0 0 15,0 0 2-15,0 0-4 0,0 0 3 0,-6-5-6 16,6 5-1-16,0 0-1 0,0-5-1 0,0 5 1 16,0 0-3-16,0-4-2 0,0 4-1 0,0-8-9 15,5 4-1-15,-5-1-6 0,3 2-1 0,-1-2-2 0,3 1 0 16,-1-3 17-16,0 1-7 0,2-1-2 0,3 0-2 16,-1 0-3-16,1 1-8 0,-4 0 3 0,8-1-2 15,-4 1-3-15,6-3-1 0,-6 2-1 0,6-3-3 16,1 3 0-16,-1-1-3 0,3-1 0 0,0 1-5 15,1-1 2-15,0 1 3 0,1 1-6 0,1 0 1 16,-2-2 0-16,-1 2-2 0,3-1 1 0,-2 3-1 16,1-3 1-16,-1 1-1 0,2 3 0 0,-2-2 0 0,1-1 1 15,7 3-4-15,-8-3 2 0,2 2 2 16,7-2-3-16,-8 1 1 0,2 2-9 0,-3-3 8 16,2 2 0-16,-1 0-1 0,-2 1 0 0,1 0-2 0,-2 0 2 15,-3 0 1-15,0 1-1 0,0 1 2 0,-2-1-2 16,-2 2 2-16,1-1-2 0,-1 0-1 0,-1 2 2 15,0 2 2-15,2-4-4 0,-5 2 1 0,0 0-1 16,-6 0-3-16,12 0 2 0,-6 0 2 0,-6 0-1 16,8 2 1-16,-3-2 1 0,-5 0 1 0,8 2-3 15,-8-2 1-15,3 1-1 0,-3-1-2 0,0 0 1 16,6 2-1-16,-6-2-1 0,2 2-1 0,-2-2 0 0,0 0 7 16,0 0-2-16,0 0 0 0,0 0-6 0,8 0 6 15,-8 0-5-15,0 0 7 0,0 0-4 16,0 0 0-16,0 0-4 0,0 0-3 0,0 0-3 0,0 0-12 15,0 0-6-15,0 0-8 0,0 0-18 0,0 0-16 16,0 0-22-16,0 0-18 0,0 0-10 0,0 0-61 16,-19-7-93-16,17 5-298 0,0-2 131 0</inkml:trace>
  <inkml:trace contextRef="#ctx0" brushRef="#br0" timeOffset="208712.24">10319 6358 33 0,'0'0'130'0,"0"0"-1"0,-5-1-9 0,5 1-14 16,0 0-1-16,0 0-5 0,0 0-6 0,0 0-4 0,0 0-4 16,-9 2-12-16,9-2-4 0,0 0 0 0,0 0 0 15,0 0-10-15,0 0 2 0,0 0-8 0,0 0-3 16,0 0 2-16,0 0-4 0,0 0 3 0,0 0-8 16,0 0 0-16,-6 0-4 0,6 0-1 0,0 0 8 15,0 0-2-15,0 0 6 0,0 0-2 0,0 0 3 16,-5 1-6-16,5-1 1 0,0 0-6 0,0 0 2 15,0 0 2-15,0 0-5 0,0 0 1 0,0 0-3 16,0 0-1-16,0 0-1 0,0 0-2 0,0 0-2 16,0 0 1-16,0 0-3 0,0 0-4 0,0 0-3 15,0 0-4-15,0 0-2 0,0 0-3 0,0 0 0 0,0 0-1 16,25-1-6-16,-17 1 2 0,-2 1-1 0,7 1-3 16,-3-1 3-16,3 1 1 0,1 0-4 0,-2-2 2 15,-1 3 0-15,1-3-6 0,-1 1-2 0,1 0 3 16,-2 1-1-16,-4 0-3 0,2-2 0 0,-3 1-1 15,0-1 0-15,-5 0 0 0,9 2-4 0,-9-2 5 16,8 0 2-16,-8 0 0 0,0 0-3 0,7 0 4 16,-7 0-1-16,4 3 0 0,-4-3-1 0,0 0 0 15,0 0 0-15,0 0 2 0,5 2-4 0,-5-2 4 16,0 0 0-16,0 0-4 0,8 0 3 0,-8 0 0 16,0 0-2-16,6 0 2 0,-6 0 0 0,4 3-2 0,-4-3 0 15,0 0-1-15,0 0 0 0,0 0 0 16,0 0 2-16,5 2-2 0,-5-2 2 0,0 0-6 0,0 0 2 15,0 0 3-15,0 6 1 0,0-6-1 0,2 4-1 16,-2 0 3-16,2 3-2 0,-2-1 2 0,0-1 0 16,0 2 0-16,0 3 1 0,0-3 0 0,0 4-3 15,0-2 3-15,0 0 0 0,0 1-1 0,0 1-2 16,0-2 4-16,0 2 0 0,-2-1-8 0,2-1 10 16,-2 1-2-16,1 0 0 0,0 0 0 0,-1-1 0 0,2-1 4 15,-1-1-3-15,1 2 3 0,-4-2-2 16,3 1-2-16,1 0 2 0,-1-2 0 0,1 2 2 15,-3-1-3-15,1 1 2 0,1-2 1 0,-2 1 2 0,3-2 0 16,-1 2-2-16,-1-2-2 0,1-2-2 0,0 1-2 16,1-1 4-16,0-3-1 0,-1 5 1 0,-1 0-2 15,2-5 1-15,0 4 1 0,0-4-2 0,-1 3-1 16,1-3 4-16,0 0-1 0,0 0 0 0,0 0-1 16,-3 4-1-16,3-4 0 0,0 0 1 0,0 0-3 15,0 0-7-15,0 0-17 0,0 0-25 0,0 0-28 16,0 0-40-16,0 0-18 0,0 0-60 0,0 0-183 0,0 0-408 15,0 0 180-15</inkml:trace>
  <inkml:trace contextRef="#ctx0" brushRef="#br0" timeOffset="-206041.31">10535 7250 110 0,'0'0'138'0,"-4"-1"-9"0,4 1-8 0,0 0-13 15,0 0-11-15,-2-5-7 0,2 5-8 0,0 0-5 16,-2-4-8-16,2 4-5 0,0 0-9 0,0 0 2 16,0-4-3-16,0 4-2 0,0 0-8 0,0 0 2 15,-1-5-6-15,1 5 7 0,0 0-2 0,0 0-5 16,0 0 4-16,0-4-4 0,0 4-2 0,0 0-2 16,0 0-2-16,0 0-3 0,0 0-1 0,0 0-4 15,0 0-3-15,0 0-4 0,0 0-2 0,1-6-2 16,-1 6-4-16,0 0 0 0,0 0 0 0,0 0-2 0,0 0 3 15,0 0-5-15,0 0-4 0,0 0 5 16,0 0 0-16,0 0-4 0,-1 17 2 0,1-14 1 0,0 4 4 16,1-2 4-16,-1 2-4 0,2-2-3 0,-2 5 5 15,0 0-3-15,1 1 1 0,0-1 5 0,1 2-3 16,0 1 3-16,-2-1-2 0,2 5 1 0,-1 1-4 16,-1 0 0-16,1-2-1 0,-2 1-3 0,1 0 3 15,1 2 0-15,-2-2-2 0,0 3-2 0,-1-1 3 16,0-1-1-16,0-1 4 0,1 0 2 0,-2 0 2 15,3-4-4-15,-1 2 2 0,1 2 2 0,-2-5-2 16,2 4-2-16,-2-5-1 0,2 4 1 0,2 2-2 0,0-5 2 16,-2-2-3-16,0 1-1 0,0 0 0 0,0 0-7 15,1-1 5-15,-1 1-3 0,2 0 4 0,-1-1-2 16,-2 0-7-16,1-2 6 0,0 0-3 0,-2-1-3 16,2-2-7-16,0 1-5 0,0 0-11 15,0-1-20-15,0-2-17 0,2 1-10 0,-2-4-22 0,0 0-19 16,0 5-25-16,0-5-178 0,0 0-340 0,0 0 151 15</inkml:trace>
  <inkml:trace contextRef="#ctx0" brushRef="#br0" timeOffset="-205372.31">10797 7267 9 0,'0'0'146'15,"0"0"-6"-15,0-4-16 0,0 4-6 0,0 0-4 16,0 0-12-16,0 0-8 0,0 0-4 0,0 0 1 16,0 0-4-16,-3-3-2 0,3 3-1 0,0 0-8 15,0 0-1-15,0 0-5 0,0 0-6 0,0 0-2 16,0 0-1-16,0 0-8 0,0 0-5 0,-2-3-6 16,2 3-4-16,0 0 3 0,0 0-1 0,-8-1-2 15,8 1-3-15,0 0 4 0,0 0-8 0,0 0 2 0,0 0-6 16,0 0-5-16,0 0 0 0,-10 2-5 0,8 1 0 15,2-3 0-15,-6 2-3 0,6-2-6 0,-1 4 1 16,1-4 2-16,-6 3-1 0,6-3-2 0,-4 7 3 16,2-5-3-16,-2 4 9 0,0-1 4 0,-1 0-6 15,1 0 11-15,0 0-5 0,-2 1 3 0,2 0 1 16,-1 1-2-16,1 0-1 0,0 0 0 0,-1 1 1 16,0 0-3-16,-2-1 2 0,4 3-3 0,-3 0 2 15,0-2-4-15,3 2 1 0,1-2 0 0,-2 2-5 16,-1 2 4-16,5-4-4 0,-3 1 0 0,2-1-2 15,1-1-2-15,-1 2 6 0,0 0 2 0,1 1 3 0,-3 0-1 16,6-2-5-16,-3 1 0 0,0-1-6 0,1-1 3 16,0 1-1-16,-1 2 2 0,0-2-3 0</inkml:trace>
  <inkml:trace contextRef="#ctx0" brushRef="#br0" timeOffset="-203220.31">10712 7263 49 0,'3'-3'98'0,"-1"0"-10"0,-2 3-3 15,1-4-8-15,0 1 1 0,-1 3-2 0,3-6-8 0,-2 2-2 16,-1 4 9-16,3-4 1 0,-3 4 1 0,1-4-5 16,-1 4-4-16,0-5-8 0,1 0-4 0,-1 5 1 15,0-3-8-15,0 3-4 0,0 0-3 0,2-9 1 16,-2 9-7-16,2-3-2 0,-2 3-6 0,0 0-3 15,0-4-2-15,0 4-1 0,0 0 6 0,2-2-8 16,-2 2 5-16,0 0 5 0,0 0-6 0,0 0 4 16,0 0-13-16,0 0 17 0,0 0-5 0,0 0-1 0,0 0 4 15,0 0-11-15,0 0 3 0,0 0-2 16,0 0-3-16,0 0-2 0,0 0-3 0,0 0 4 16,0 0-6-16,0 0 2 0,-8 9-1 0,8-9-2 15,-4 7 1-15,3-4-1 0,1 1 0 0,-3 1 4 16,2 1 0-16,-2-2-4 0,2 1 1 0,0 1 2 0,-1 0-1 15,1 1 0-15,-2 0 3 0,-1 1 0 0,1-1 0 16,0 0 3-16,2 0 0 0,-2-1-3 0,1 5 3 16,2-2-3-16,-3 1 9 0,2 0-4 0,0-1-1 15,-1 3 2-15,1-6-1 0,1 7 0 0,0-7-3 16,0 6-1-16,-1-3 0 0,1 1-4 0,0 0-5 0,0-2 8 16,1 1-3-16,-1 0 1 0,-1 0 0 15,1 2-3-15,0-4 3 0,1 3-3 0,-1-2-1 0,1 3 0 16,-1-1 3-16,2-1-2 0,-2-1 0 0,1 3-1 15,0-3 4-15,-1 0 3 0,3 1 2 0,-1-3 0 16,0 1-10-16,2 2 5 0,-3 0 1 0,4 0 0 16,-1-1 2-16,0 2-1 0,-2-2 1 0,2 0-2 15,0-2-3-15,1 5 1 0,-2-5-1 0,0 0-4 16,0 3 0-16,1-2 3 0,-2 3-2 0,2-6 1 16,-1 4-3-16,1-3-2 0,-2 0 0 0,2 2 1 15,0-1-1-15,-2-1 1 0,1 2 1 0,1 1 0 16,-2-3-5-16,2 2 3 0,-3-2-3 0,3 1 3 0,-3-1-1 15,3 1-2-15,0-1-1 0,-3-1 1 0,3 2 1 16,-3-2-2-16,2-1 2 0,0 1-1 0,0-1 2 16,0 0 0-16,2 1 2 0,0-2 0 0,0 0 0 15,0-1-5-15,2 2 3 0,-1-3 1 0,2 1 1 16,2-1-1-16,2-1-2 0,0 1 4 0,0-3-6 16,-2 0 3-16,3-1 1 0,-3 2-3 0,0-4 2 15,2 2 1-15,-3-1 0 0,0-1 0 0,0 0 2 16,-3-2-4-16,3 0 1 0,-4 2-3 0,-1-4 2 15,2 5 3-15,-2-2-3 0,1 0 3 0,-3 2-2 0,0-3 1 16,2 1-4-16,-4 2 4 0,1-1 0 0,2-2-1 16,-3 1 4-16,0 2-4 0,1-2 0 15,-2 5 2-15,-2-6-3 0,2 1 0 0,-3-2-2 0,0 5 8 16,-1-3 0-16,1 4-1 0,0-1-2 0,-4 3 1 16,-1-2-2-16,2 0-3 0,-4-1 1 0,0 4 3 15,0 2-4-15,-2 0 3 0,0 1 4 0,-1 0-4 16,2 1-1-16,0 0 0 0,1 2 1 0,-5 1 0 0,6 0 0 15,1-1-1-15,-1 0-1 0,-2 2 1 16,3 0-6-16,3-3 5 0,-3 0-6 0,1 1-6 16,3-2-12-16,0-1-12 0,0 1-15 0,1 0-21 0,-1 0-26 15,0 1-31-15,3-2-31 0,2-3-57 0,-6 1-150 16,6-1-396-16,0 0 175 0</inkml:trace>
  <inkml:trace contextRef="#ctx0" brushRef="#br0" timeOffset="-202477.31">10576 7336 17 0,'0'0'151'0,"0"0"-11"16,0 0-1-16,0-4-7 0,0 4 1 0,0 0-5 16,0 0-3-16,0 0-1 0,0 0-11 0,0-4-5 15,0 4-12-15,0 0-9 0,-4-5-8 0,4 5-4 16,0 0-9-16,-4-2-6 0,4 2-3 0,0 0-5 0,0 0-6 15,-3-3-1-15,3 3-2 0,0 0-3 16,0 0-2-16,0 0-1 0,-7-1-4 0,7 1-2 0,0 0-3 16,-4-4-5-16,4 4 6 0,-2-2-9 0,2 2 7 15,0 0-4-15,0 0 5 0,-8 0-1 0,8 0-1 16,0 0-3-16,0 0 0 0,0 0-4 0,0 0-9 16,0 0 6-16,-7 5-4 0,5 0 1 0,-2-1-10 15,3 2 5-15,-2 1 1 0,2 0 4 0,-1 2-1 16,-1 3-6-16,3-4 9 0,-4 3-2 0,7-2 3 15,-6 4 5-15,6-3-1 0,-1 8 4 0,0-1 1 16,-2 1-1-16,2-2-2 0,1 2 1 0,-1 0-2 0,2 8-2 16,-1-9-3-16,1 3 1 0,0 1 0 15,2 1-2-15,0 2-3 0,-2-5 3 0,-3 0 0 0,3-1 0 16,0-1-3-16,1-1 2 0,0-4-4 0,-1-1 1 16,0 0-1-16,1 2 1 0,0-4-4 15,-1 0 1-15,1-1 1 0,0 2-2 0,0-4 2 0,-2 0-4 16,-2-2 0-16,3 1 1 0,-3-1-2 0,2 0 3 15,-2-1-1-15,3-1 0 0,-4-2 0 0,0 0-4 16,3 3-10-16,-3-3-9 0,0 0-19 0,0 0-9 16,0-12-15-16,-3 6-32 0,3-2-18 0,0-3-20 15,0 0-31-15,0-6-24 0,0 6-194 0,0-7-409 0,0 7 181 16</inkml:trace>
  <inkml:trace contextRef="#ctx0" brushRef="#br0" timeOffset="-201484.31">10879 7256 80 0,'0'-3'125'0,"0"3"-3"16,0-5-13-16,0 5-9 0,0-7-9 0,0 7-4 16,0-3 5-16,0 3-3 0,0-5-10 0,0 1-2 15,3 2 1-15,-3 2-2 0,-3-6-1 0,3 6 2 16,-1-6 4-16,-1 2-3 0,2 4 5 0,-2-5 1 16,2 5-2-16,-5-5-3 0,2 3-14 0,3 2-1 15,-5-7 0-15,4 5-4 0,1 2-8 0,-4-5 0 16,4 5-7-16,-5-1-3 0,5 1-4 0,-4-5-2 15,4 5-5-15,-4-1 2 0,4 1-5 0,0 0-2 0,-5-3-3 16,5 3-2-16,0 0-1 0,0 0-6 0,-8 0 4 16,8 0-4-16,0 0 0 0,-10 4-4 0,10-4-2 15,-6 2 1-15,3 1 1 0,3-3 1 0,-5 3 0 16,0 0 3-16,1 0-2 0,0-1-1 0,-1 5-3 16,0-5-4-16,3 4 6 0,-4-1 1 0,3-1-2 15,-4-1 2-15,1 7 0 0,2-2-2 0,-2 0 2 16,3 0-3-16,-1-1-2 0,-1 3 5 0,0-1-5 0,0 1 2 15,0 0-2-15,1 1 2 0,-1-2-2 16,1 2-1-16,-1-1-1 0,0 3 7 0,1-1-3 16,0-2-2-16,0 2 3 0,2-2-3 0,-2 1-2 0,0-2 3 15,1 0 3-15,1 1-2 0,-2 0-1 0,4-4 0 16,-1 2 3-16,1-1 4 0,-1 1 4 0,1 2-2 16,0-1 0-16,1-2-3 0,-1-1 1 0,0 3-3 15,1-1 0-15,2 4 2 0,-1-3-2 0,-2-1 0 16,3 1 0-16,-2 1 2 0,2 0-2 0,-2 0-2 15,1 1 1-15,0-1 0 0,2-1 1 0,-1 2-6 16,1-1 3-16,-1-2-4 0,0 3-2 0,1-2 3 0,0-1 4 16,0 1-3-16,0 2-2 0,-1-5 0 0,-1 1 0 15,-1 0-1-15,5 0 1 0,-3 1-2 16,0-1 4-16,1-1-1 0,-1 2-3 0,0-1 1 0,2-1-4 16,-3 1 4-16,0-2 0 0,2 2 2 15,2 0-4-15,-2-2 2 0,1 0-2 0,-1 1 0 0,-1-1-1 16,0 1 5-16,1-1-4 0,1-1 3 0,-1 2-2 15,1-1-1-15,-1-1-3 0,1 1 3 0,0-1 1 16,-1-1 1-16,1 0-1 0,3-1-2 0,-3 1 2 16,0-1-1-16,3 0 1 0,-2-2 4 0,6 0-5 15,1 0 1-15,-2-2 0 0,2 2 0 0,-2 0 0 0,1-2-3 16,-1 2 0-16,2-3 3 0,-1 3 0 0,-2-2 2 16,-3 1-4-16,1 0 1 0,-1 0 1 15,-1-1-2-15,1 2-2 0,1-2 2 0,-4-1-1 0,0 2 4 16,1-3-3-16,1 0 3 0,1 0 2 0,-2 0-2 15,0-1 1-15,0-2-2 0,4 0 0 0,-5 1 3 16,0-1-1-16,0-2 1 0,-2 0-3 0,2 1 0 16,0-3 3-16,-3 2-4 0,2 0 3 0,-1-1-2 15,-2 0 2-15,-2 3 3 0,4-4 3 0,-2 6 4 16,-2-1-4-16,0-1 4 0,0 3-3 0,-2 1 1 16,4-3 0-16,-4 3-1 0,3 0 0 0,-3 0-1 15,0 2-2-15,0-2 0 0,-2 1 1 0,6 2-6 16,-14 3-4-16,2-1 4 0,1 0 1 0,-2 0-4 0,-1 1 5 15,0 0 0-15,-3 3-2 0,1-2 0 0,-2-1 2 16,6-1-7-16,-2 3-14 0,2 1-21 0,0-4-25 16,-2 2-36-16,1 2-52 0,-1-1-52 0,5 0-62 15,-1-1-188-15,-3 0-489 0,4-1 217 0</inkml:trace>
  <inkml:trace contextRef="#ctx0" brushRef="#br0" timeOffset="-197526.31">17264 6615 81 0,'0'9'93'0,"-2"0"-6"16,-1 1-4-16,2 0-7 0,-3 2-6 0,2 1 0 15,2-2 1-15,-2 2-10 0,-2 2-10 0,2 2-3 16,-2-2 2-16,0 1-7 0,0 0 0 0,-2 3-9 15,0-2-4-15,0 3 0 0,0-1-4 0,-3 5-3 16,0-7 4-16,1 1-7 0,1 0 8 0,-1-1-9 0,1 0-4 16,0 2 5-16,-2-1 1 0,3-1-6 0,-2 0-6 15,3 1 11-15,1-3-6 0,0 0 7 0,-1 2 5 16,4 0-10-16,-2 0 11 0,2 0-10 0,-4 0 4 16,5 0-3-16,-2-1 1 0,-1 1-2 0,4 1-5 15,-2 0-1-15,-2-1 1 0,3 0-3 0,0 3 4 16,-1-3-4-16,-2 1 3 0,2-2-2 0,1 5-2 15,-4-1 1-15,3-3 0 0,-3 3-8 0,0-2 1 0,-2 8 0 16,-2-3 1-16,3 5-1 0,0-2 2 0,-4 2 1 16,4-3 1-16,-1-1-3 0,1-5 0 0,-1 1 3 15,1-2 2-15,-2 2-3 0,3 0-5 0,0-2 0 16,1-2 5-16,0 3-1 0,0-1 2 0,-1 0-1 16,2-1-2-16,-1 2-1 0,2-1 2 0,1 3 0 15,-1-4-9-15,2 2 9 0,-2 0-5 0,3 7-2 16,1-7 3-16,-1 2-3 0,2-2 4 0,-1 5 0 0,2-1-3 15,-3 3 4-15,1-2-1 0,1 3 7 16,-4-1-6-16,-1 3 0 0,-1-1-12 0,0 3-3 16,-2 5-10-16,0 0-2 0,-4 10-3 0,-1 1-5 0,3-11-10 15,0-1-8-15,-1 9 10 0,-3-10-4 0,6-3 13 16,2 0 12-16,0-2 12 0,-3-4 8 0,9-6-3 16,-4-2 19-16,0 1-3 0,-1-1 11 0,3-1 8 15,-3-2-6-15,2-3-2 0,1 3 1 0,-2-2-7 16,1 3 2-16,-2 0-2 0,-1 2-3 0,-3-1-4 15,3 1 0-15,-5-2-6 0,1 3 2 0,2 2-6 16,-4 5-2-16,2-1-2 0,-3 5-6 0,0 0-1 0,-3 1-7 16,3 0 8-16,2-1-8 0,-1 1-3 0,-1 1 1 15,3-2 3-15,-2-6 6 0,4-2-3 16,-1-3 5-16,4 0 4 0,-2 1 11 0,2-2-1 0,-1-3-3 16,-1 3 6-16,0 0-1 0,1 0-1 15,-2-5 5-15,2 3-3 0,-1 4-8 0,-1-7 1 16,0 3-2-16,0 2 3 0,-1-3 0 0,3 1-3 0,-6 3 0 15,3-1-1-15,0 1-6 0,-1 1-1 0,-1-1-1 16,1 1 3-16,-1 0-2 0,0 5-1 0,-1 3-7 16,-1 1-4-16,0-4 0 0,0-6 5 0,0 4 2 15,3-2-13-15,-3 3 17 0,1-3-1 0,-1-1 3 0,3 0 5 16,0-1 2-16,-1-1 10 0,-3 1 2 0,4-2 0 16,-2 1 1-16,0-1 1 0,-1-2 0 15,0-1 7-15,-1 0-7 0,2 2 3 0,-2-2-1 0,3-1 10 16,-1-3-2-16,-1 2 3 0,0 0-11 0,0 0 6 15,-1 2 0-15,0-5 2 0,-2 4 1 0,2-2-7 16,-2 2 7-16,3-3-7 0,-1 3-1 0,0 0 6 16,0 2-3-16,-3 3-8 0,4-3-6 0,1-5 8 15,1 3 2-15,-2 0-4 0,0 1 1 0,2-3-2 16,1 2-6-16,-3-1 1 0,1-2-9 0,1 1 7 16,-2 0-6-16,-1 1 3 0,-2 4-4 0,-2-3-10 0,5 1 2 15,-4-1-5-15,-2 2 1 0,2 1 4 0,-1-1 1 16,0-2-11-16,0 0 2 0,-1 0-22 15,-1 0-20-15,1-3-17 0,-2 2-178 0,1-4-275 0,-1 3 122 16</inkml:trace>
  <inkml:trace contextRef="#ctx0" brushRef="#br0" timeOffset="-194725.3">16063 10498 33 0,'-5'3'94'0,"-3"1"-12"0,2-2-7 0,-2 2-5 16,3 1-10-16,-4 1-2 0,-1 0-12 0,5 0-4 16,-5 2 3-16,3-2-6 0,-3 2-5 0,-1-1-8 15,3 2-1-15,-2-1 0 0,1 2-3 0,0-3-1 16,0 3-4-16,-5 4-3 0,2-2 2 0,0 0-6 15,0 0 3-15,-2 0-2 0,1 1 0 0,3 0 1 16,-4 0-3-16,1-3 1 0,-1 5-3 0,1-1 1 16,2-1-3-16,-3 0 1 0,1 0-3 0,-1-1-2 0,0 0 3 15,0 2 2-15,0-2 0 0,0 0-7 0,-2 0 8 16,0 0-7-16,2-2 4 0,-3 4 3 0,4-4 3 16,-5 2 2-16,4-1-8 0,0 0 7 0,1 0-6 15,-2-1 6-15,6-2-8 0,-2 1 11 0,-2-1-9 16,3 0-1-16,-1 1 2 0,-4 1 11 0,5-1-12 15,-4-1-4-15,1 1 8 0,-1 2-9 0,1-1 0 16,-1-2 2-16,4 2-1 0,-3 0 8 0,4-2-9 0,-7 1 9 16,3 1-2-16,-1 1-6 0,2-1 4 0,-2 1-3 15,1 0-2-15,1 0 1 0,-4 0 2 0,1 1-3 16,1-2 1-16,-1 2 4 0,3 0-8 0,-6 2 7 16,4-1-3-16,0 1-3 0,0 0 3 0,-3-2-8 15,2 1 8-15,1 0 3 0,-1-2 0 0,2 1-3 16,-2 0 7-16,4-2-7 0,-1 1-4 0,-1 0 7 15,1-1-2-15,1 4 2 0,-1-2 1 0,3 0 0 16,-1-4-2-16,2 1 3 0,-1 1-3 0,-1-2 7 16,5 2-7-16,-2 1 0 0,0-1-4 0,-2-1 1 0,2-1 5 15,-1 4-2-15,1-6-1 0,-1 5 2 0,0-4 1 16,1 3 2-16,-2-1-4 0,2 0 8 0,-1-1-3 16,1 1 1-16,-1 0-2 0,-1 2-2 0,0-3 2 15,1 1 1-15,1 0-1 0,-5 0 0 0,3 2-2 16,3-3 1-16,-6 3 2 0,3 2-1 0,-1-1-1 15,1-2-5-15,4 1-4 0,-3-1-2 0,3-1 7 16,-3 2 1-16,-2-1 2 0,5 1-4 0,0-1-1 0,-3 1 8 16,4-3-5-16,-2 1-2 0,1-1 4 0,0 3-4 15,0 0 2-15,1-4-11 0,-3 5 12 16,1-2-2-16,1 5-2 0,0-6-3 0,0 3 7 0,1-3-6 16,-2 2 7-16,2-1 0 0,-1 1-4 0,1-1-2 15,0 1 1-15,-1-2-3 0,4 0 6 0,-3 3-2 16,2-2-5-16,0 0 4 0,2 2 1 0,-1-2-1 15,2-1 2-15,1 1 1 0,-1 0-5 0,0-1 14 16,4 3 0-16,-1-4 3 0,1 3-1 0,-1-1 0 16,1 2 3-16,3-2-4 0,-2 0 2 0,0 3 2 15,1-3 0-15,-1 1 4 0,3 5 3 0,-3-6-5 0,2 2-4 16,-1-2 1-16,-1 2 1 0,2 1-4 0,-1 2 1 16,-2-4-1-16,3 2-1 0,-3-4-6 0,2 0 2 15,-1 3-6-15,3 0-1 0,-2-3 3 0,1 1-3 16,1 0-2-16,-1 0 1 0,2-1 8 0,-1 2-4 15,3 4-5-15,-1-3 0 0,-2-3 1 0,0 5 1 16,2-6-1-16,-3 1-1 0,2 6 3 0,0-8-2 16,-2 4 2-16,1-1-1 0,0-2 7 0,4 4-6 0,-3-4 4 15,4-1 0-15,-5 2 1 0,5-2 0 16,0 1 5-16,3 0 2 0,-2-1-2 0,4 0 1 0,-2 2-1 16,-1-4 1-16,1 5-4 0,0-5 0 15,-2 1-1-15,4 4 0 0,-2-5-3 0,2 3-3 16,-4-1 1-16,2 3 1 0,2-4 1 0,-1 2-3 0,1 0 2 15,-1-1-1-15,-1 4 0 0,2-3 7 0,-4 1-9 16,4-3-4-16,-1 1 7 0,4 0-3 0,-3-1 3 16,4-2-2-16,-5-2 1 0,4 0-5 0,-2-1 4 15,1-1-1-15,0 3 1 0,1-2-1 0,-3 2 0 0,2-1-5 16,-1-2 2-16,-3 0-2 0,-1 3-1 0,1-3 0 16,2 1-1-16,-6 0-4 0,2 1-4 15,-2-1 2-15,2 2-1 0,0-3-1 0,-3 4 3 0,1-2-6 16,6-2 3-16,-6 3 0 0,6-3 4 0,-6 0-3 15,6 2 2-15,-2-3-1 0,2 0 1 0,0 1 2 16,-1-3 1-16,2 1 8 0,1-3 0 0,-1 3 6 16,3-1-1-16,4-2-1 0,-9 5 0 0,4-5 2 15,5-2 3-15,-7 2-6 0,1 3 0 0,-1-2 6 16,2-2 3-16,4 0-2 0,1 1-1 0,-9 1-1 16,4-2 0-16,-2 3-5 0,1-2 8 0,-3 0-8 0,1 1-2 15,0 1-1-15,-2 1 6 0,-1-1-3 16,3 0-5-16,-6 2 6 0,1-2-5 0,-1 1 1 0,2 0-3 15,-2 1-7-15,6-1-1 0,-2 1-1 0,-3-1 4 16,3-1-4-16,2 1 6 0,-3-2-4 0,2-1 0 16,1-2 5-16,1-1 2 0,5-2 7 0,-1-4 9 15,6 0 0-15,-3-3 14 0,2 1 3 0,-1-2 6 16,1 0 0-16,1 1 0 0,3 1 0 0,-5-3-7 0,3 2-2 16,-2 2 2-16,-3-2-4 0,2 3-4 15,-1 0-1-15,-7 4-1 0,-1 2-2 0,-1-1-2 0,0 1-2 16,-1 1 0-16,-2-2-5 0,-3 4 1 0,-1 0-3 15,2-1 2-15,-4 0-5 0,1 1-3 0,0-1-5 16,-1 0 1-16,1 2 2 0,-1-4-1 0,0 3-3 16,4-2 1-16,-1 2-2 0,-1 0 2 0,3-3 2 15,-5 1 0-15,9-4-2 0,-4 0-1 0,4-2 2 16,-4 0 0-16,9-2 2 0,-1-4 1 0,-3-3 0 16,4 5 5-16,-1-2 4 0,-2-3-6 0,1-1 0 0,0 0-1 15,2 1 0-15,-1-2 0 0,-2 2 1 16,0-2 0-16,-2 3 1 0,2-1-2 0,-6-1 2 0,4 2 2 15,-1 1-2-15,-5 3 8 0,-1 1-5 0,6-8 2 16,-4 10 9-16,5-6-2 0,-9 5-4 0,4-2 5 16,-7-2-4-16,7 4 0 0,-4-1 3 0,1 0 0 15,-1-2-5-15,0 0 1 0,1 2 0 0,-2-4-3 16,1-3 2-16,0-2-1 0,-2 0 0 0,1 1-1 0,-1-2 4 16,1 2-2-16,0-1 0 0,-1-3-3 15,0 3 2-15,3-1 2 0,-2-1-1 0,1 0-5 0,0 1-2 16,-3 0 2-16,3 0-2 0,-2-2 1 0,3 0 0 15,-4 4-3-15,1-3-2 0,-6 2-2 0,3-4 1 16,1 4 0-16,0-2-5 0,-1 0 1 0,-3-1 1 16,-1 1 0-16,-4-6-1 0,3 3 1 0,-1-1 1 15,-1 0 1-15,-1 0 2 0,3-1-2 0,0 0-2 16,1-4 5-16,-3 2-1 0,2 4 0 0,2-3 1 16,-1-2 0-16,4 0-4 0,-3 2 1 0,3 1-5 0,-1 0-6 15,-1 1 2-15,3 3-3 0,-2-4 1 16,0 3-5-16,0 0 1 0,-2 1-6 0,-1 2-6 0,-1-3 2 15,-2 5 2-15,1 0 0 0,-2-2-9 0,-1 8 9 16,-1-3-4-16,1-8 1 0,-6 3 7 0,5-2-4 16,-4 2 4-16,3-1 3 0,1 2 7 0,-3-1 1 15,4 0 1-15,1 0-8 0,0 6 9 0,0-5-1 16,3-1 3-16,1 2-4 0,0-3 7 0,5-1-2 0,4-4 0 16,4 2 0-16,1-6 2 0,5-7-1 15,-1 1 1-15,-3 11-5 0,-2-3 1 0,2 3-1 16,-3-2-1-16,-1 5-1 0,-2-3 3 0,-1 2-1 0,-1 2 1 15,-3-2-1-15,-1 3 2 0,-2 1-3 0,1 1-4 16,-4-3 0-16,2 8-3 0,-1-8-2 0,-2 2 7 16,1 0-9-16,-2 0-2 0,-1-2 2 0,-1 4 6 15,2-2 18-15,0 6 1 0,-4-5-7 0,3 5 8 16,-1 2 1-16,1-2-9 0,-4-8 4 0,1 3-7 16,1 7 0-16,0-1-1 0,-2 0 3 0,0 0 0 15,-1-5 0-15,-3 2-8 0,3 2 4 0,1 2 4 0,-3 1-2 16,-3-5 2-16,4 5 3 0,-1 0-1 15,3 3-2-15,-4-2-8 0,2 1-6 0,3 0 6 16,-3 2-5-16,-2-1 0 0,5 5-6 0,-1 0-11 0,-1-2-2 16,1 0-6-16,0 3 1 0,-3 2-7 0,1-4 0 15,-5 2-18-15,4 4-39 0,-8-4-69 0,0 5-187 16,0 1 83-16</inkml:trace>
  <inkml:trace contextRef="#ctx0" brushRef="#br0" timeOffset="-188107.31">10621 8195 74 0,'-3'2'78'0,"3"-2"-6"0,0 0-1 0,0 0-10 0,0 0-1 15,0 0-5-15,0 0-6 0,0 0 0 0,0 0-2 16,0 0-1-16,0 0-10 0,0 0 12 0,0 0 0 16,0 4 3-16,0-4-2 0,0 0 0 0,0 0-2 15,-4 2 2-15,4-2-4 0,0 0 0 0,0 0-6 16,0 0 0-16,-6 1 1 0,6-1-1 0,0 0 3 16,0 0 3-16,0 0-5 0,-8 0 2 0,8 0-2 15,0 0-2-15,0 0 3 0,0 0-7 0,0 0 5 16,0 0-2-16,0 0 4 0,0 0 2 0,-6 2-8 0,6-2 3 15,0 0-1-15,0 0-1 0,0 0 2 16,0 0-1-16,0 0-5 0,0 0-1 0,0 0 3 0,0 0-6 16,0 0 1-16,0 0-2 0,0 0-4 0,0 0 2 15,0 0-5-15,0 0-1 0,0 0-3 0,14-5-5 16,-5 3 2-16,-1 0 0 0,2 2-4 0,0-1 2 16,3-1-2-16,-3 0-3 0,4 1 0 0,-4 0-2 15,3 0-3-15,-3 1-4 0,1-2-4 0,-1 2 0 16,-3 0-2-16,1-1-2 0,-8 1-6 0,8 0-3 15,-1 0 3-15,-7 0-10 0,8 0 2 0,-8 0-6 16,0 0 1-16,9 0-13 0,-5 1 4 0,-4-1-15 0,0 0-6 16,0 0-33-16,1 4-2 0,-1-4-12 0,0 4-37 15,0-4-110-15,-5 4-273 0,5-4 122 16</inkml:trace>
  <inkml:trace contextRef="#ctx0" brushRef="#br0" timeOffset="-187764.3">10608 8323 69 0,'-1'2'151'0,"1"-2"-6"0,0 0-11 15,0 0-4-15,0 0-3 0,0 0-5 0,0 0-6 0,0 0-3 16,-4 3-5-16,4-3-2 0,0 0-4 0,0 0-7 15,0 0-3-15,0 0-5 0,0 0-2 0,0 0-6 16,0 0-1-16,0 0-4 0,0 0-6 0,-9-5-10 16,9 5-4-16,-3-3 1 0,3 3-9 0,0 0 0 15,0 0-7-15,0 0-3 0,0 0-5 0,0 0-3 16,0 0-2-16,0 0-3 0,0 0-1 0,0 0-5 16,12-5 0-16,-7 3 0 0,4-1-1 0,-1 1-4 15,2-3-4-15,3 3-6 0,-1 0-8 0,0-1-9 0,-3-1-16 16,-1 2-11-16,-1 1-13 0,3 1-17 15,-4-3-13-15,0 3-29 0,0 0-11 0,-6 0-7 0,13 0-37 16,-13 0-129-16,5-1-324 0,-5 1 144 0</inkml:trace>
  <inkml:trace contextRef="#ctx0" brushRef="#br0" timeOffset="-183480.31">13395 5917 11 0,'0'0'95'0,"-6"0"-7"16,6 0-2-16,0 0-10 0,0 0-7 0,-3-3-3 15,3 3-3-15,0 0-4 0,0 0-8 0,0 0-3 16,0 0 3-16,0 0-4 0,0 0-7 0,0 0 1 15,0 0-8-15,0 0-3 0,0 0 1 0,0 0-8 16,0 0-1-16,0 0-1 0,0 0 0 0,0 0-3 16,0 0-13-16,0 0 9 0,0 0 12 0,0 0-13 0,0 0 7 15,5-6-6-15,-5 6-3 0,9 0 6 16,-3-3 0-16,2 1-6 0,4-1-2 0,0 3 2 0,5-4-1 16,0 0-4-16,-1 3 4 0,3-2-5 15,0 1 1-15,0-1-1 0,-6 2-1 0,2-2-7 0,-1 2-17 16,-3-1 15-16,-1 2-1 0,3-1 0 0,-4 0-2 15,0-2-1-15,0 3-1 0,-4-1 3 0,0 0 2 16,-1-1 2-16,1 1-10 0,-5 1 1 0,7-2-17 16,-7 2 4-16,2-3-4 0,-2 3-18 0,0 0-2 15,0 0-16-15,-9-4-95 0,9 4-171 0,-9-3 76 16</inkml:trace>
  <inkml:trace contextRef="#ctx0" brushRef="#br0" timeOffset="-182374.31">13433 5828 32 0,'0'0'66'0,"0"0"-7"0,0 0-1 15,0 0-5-15,0 0-8 0,-7-1 2 0,7 1-2 16,0 0-2-16,0 0-3 0,0 0 0 0,0 0-8 16,0 0 6-16,0 0-6 0,0 0-1 0,0 0-5 15,0 0-14-15,0 0 12 0,0 0 0 0,0 0-10 0,0 0 8 16,-8 0-8-16,8 0-9 0,0 0 9 0,0 0-3 16,0 0 5-16,0 0-6 0,0 0-2 15,0 0 7-15,0 0-4 0,0 0-4 0,0 0-7 0,0 0 4 16,0 0 0-16,0 0-3 0,0 0 3 0,0 0 1 15,0 0 2-15,-5 1 1 0,5-1-9 0,0 0-1 16,0 0 7-16,0 0 11 0,-7 2-7 0,7-2 9 16,0 0-3-16,-3 1-10 0,3-1 11 0,0 0-5 15,0 0 3-15,0 0-9 0,0 0 4 0,0 0 5 16,0 0-1-16,0 0-5 0,-7 1 3 0,7-1-4 16,0 0 2-16,0 0 9 0,0 0-8 0,0 0-6 0,0 0-4 15,0 0 16-15,0 0-11 0,0 0 3 0,0 0 3 16,0 0 7-16,0 0-10 0,0 0 0 0,0 0-10 15,17-7 14-15,-12 6-4 0,3-2 5 0,3 2-8 16,-2-1-1-16,4-2 3 0,2 3 2 0,2-3-2 16,1 1 0-16,1 0-7 0,1 1-4 0,-1-2 6 15,1 3 3-15,-2-1-7 0,2 0 3 0,-7 1-1 16,6-1-2-16,-9 2-2 0,4-1 2 0,-1-1 1 16,0 2-3-16,-7 0 5 0,2-2-7 0,-2 0 3 15,2 2-1-15,-8 0 0 0,9 0 3 0,-9 0-5 16,0 0 3-16,0 0-1 0,0 0 3 0,0 0 1 15,0 0-2-15,0 0-2 0,0 0-4 0,-22 6 6 0,16-5-12 16,-1 1-7-16,0 0-6 0,-1-1-16 0,4 1-29 16,-1-2-103-16,5 0-191 0,-6 3 85 0</inkml:trace>
  <inkml:trace contextRef="#ctx0" brushRef="#br0" timeOffset="-181391.31">13458 5920 14 0,'0'0'62'0,"0"0"-19"0,0 0 12 0,0 0-9 15,0 0-5-15,0 0-1 0,0 0-5 0,0 0-11 0,0 0 2 16,0 0 3-16,0 0-1 0,11 5-4 0,-11-5 1 15,6 1 1-15,-6-1 1 0,3 1 3 0,-3-1 1 16,8 2 2-16,-8-2-11 0,9 0 0 0,-9 0 3 16,9 0-10-16,-3 0 1 0,-6 0-1 0,12 0-1 15,-6 0-2-15,0 0-14 0,2 0 12 0,0 0 4 16,-1 0 0-16,2 0 2 0,0-2-6 0,-2 2 0 16,1 0-1-16,0-1 0 0,-1 0-1 0,0 1 3 15,2-1-2-15,-5-2 2 0,-4 3-5 0,5-1 0 16,-5 1-2-16,8 0 3 0,-8 0-2 0,0 0-1 15,5 0-9-15,-5 0-5 0,0 0-13 0,0 0-32 0,0 0-87 16,0 0-153-16,0 0 68 0</inkml:trace>
  <inkml:trace contextRef="#ctx0" brushRef="#br0" timeOffset="-166153.31">17612 6954 84 0,'0'0'99'15,"0"0"-14"-15,2-4-4 0,-2 4-11 0,0 0-5 0,0 0-1 16,0 0-13-16,0 0-6 0,0 0 0 0,0 0-8 15,0 0 0-15,0 0-10 0,0 0-3 0,0 0-5 16,0 0 3-16,0 0 1 0,0 0 0 0,0 0-11 16,0 0 10-16,0 0-8 0,0 0-6 0,0 0 5 15,0 0 2-15,0 0 0 0,0 0-6 0,0 0 7 16,0 0-4-16,0 0-5 0,0 0 2 0,0 0 2 16,0 0 3-16,0 0-11 0,0 0 10 0,0 0-4 15,0 0-6-15,0 0 8 0,11 4-5 0,-11-4-3 0,0 0 8 16,9 2-6-16,-3-2 3 0,-6 0 2 0,13 0-3 15,-7 0-3-15,2 1 1 0,1-4 1 0,2 5 3 16,-1-4-9-16,-1 4 4 0,4-4-6 0,-4 1 7 16,0 2 1-16,5-1-6 0,-4 0 0 0,4 0 1 15,-5-1 1-15,4 1-7 0,-3 0 6 0,-2 0-2 16,2 0 1-16,-3 0 3 0,-7 0 0 0,10-3-6 16,-6 3 3-16,-4 0-1 0,7 0 5 0,-7 0-6 15,0 0 7-15,0 0-6 0,7-1-15 0,-7 1 7 16,0 0-9-16,0 0-9 0,0 0-4 0,0 0-22 15,0 0-30-15,0 0-80 0,-21-4-175 0,15 4 78 0</inkml:trace>
  <inkml:trace contextRef="#ctx0" brushRef="#br0" timeOffset="-165580.3">17572 7052 83 0,'0'0'100'16,"0"0"-8"-16,0 0-9 0,0 0-12 0,0 0-10 16,0 0 0-16,0 0-5 0,0 0-4 0,0 0-8 15,9-2-7-15,-9 2 0 0,8-2 7 0,-8 2-17 16,6-1 1-16,-6 1 1 0,8 0-7 0,-3-2 6 16,-5 2-9-16,9 0 6 0,-1 0-7 0,-2-3-6 15,-6 3 7-15,12 1-3 0,-7-2-5 0,2-1 2 16,-7 2-5-16,10 0 2 0,-3 0-8 0,-1 0-1 15,3 0 11-15,-9 0-7 0,10 0-1 0,-4 0-8 0,-6 0 15 16,7 0-3-16,-7 0-2 0,9 0-4 0,-9 0 5 16,9 0-7-16,-9 0-3 0,0 0-8 0,9 0-9 15,-5-1 5-15,-4 1-7 0,10 0-7 0,-10 0-16 16,5-1-6-16,-5 1-1 0,0 0-33 0,0 0-54 16,0 0-148-16,4-4 66 0</inkml:trace>
  <inkml:trace contextRef="#ctx0" brushRef="#br0" timeOffset="-164741.31">17603 6953 92 0,'0'0'92'16,"0"0"0"-16,0 0-6 0,0 0-15 0,0 0-1 0,0 0-10 15,0 0-3-15,0 0-8 0,0 0-4 0,5 3-4 16,-5-3-3-16,0 0-11 0,5-3-6 0,-5 3-6 16,4-3 8-16,4 2 2 0,-8 1-3 0,10-1-2 15,-5-1-4-15,1 0 5 0,2 1-4 0,-2-2 0 16,3-1 1-16,-2 4-6 0,4-3 0 0,-4 1-2 16,0 2-2-16,2-3 7 0,0 2-13 0,-2-2 5 15,0 1-7-15,1 2 8 0,-2-1-9 0,-6 1 7 16,11 0-12-16,-5-1-5 0,-6 1 5 0,10 1-6 0,-10-1-6 15,5-2 1-15,-5 2-9 0,0 0 4 16,0 0-3-16,0 0 4 0,5 2-1 0,-5-2-3 16,0 0-4-16,0 0-24 0,-2 6-85 0,2-6-148 0,0 0 67 15</inkml:trace>
  <inkml:trace contextRef="#ctx0" brushRef="#br0" timeOffset="-164063.3">17634 7059 12 0,'0'0'55'0,"0"0"9"15,0 0-6-15,0 0-3 0,0 0-6 0,0 0-5 16,0 0-3-16,0 0-3 0,0 0 1 0,0 0-5 16,0 0 11-16,0 0-12 0,0 0 5 0,0 0-10 0,0 0-5 15,0 0 8-15,0 0-8 0,0 0 0 0,0 0 0 16,0 0 0-16,0 0 0 0,7-2 1 0,-7 2-9 16,9 0 11-16,-9 0-7 0,15 0-1 0,-7 0-5 15,5 0-6-15,-2-1 8 0,2 1-6 0,1-2 8 16,-1 1-11-16,6 1 2 0,-6-1 6 0,1 1-7 15,0 0 2-15,-1-1-9 0,-3 1 11 0,3 1-5 16,-4-1-1-16,-1 0-3 0,-2-1 1 0,-6 1 2 16,10 0-7-16,-5 0 6 0,-5 0 5 0,7 1 6 15,-7-1-4-15,0 0 0 0,0 0 3 0,6 0 6 16,-6 0-2-16,0 0-9 0,0 0-18 0,8-2-5 16,-8 2-10-16,0 0-4 0,0 0-15 0,0 0-24 0,0 0-95 15,0 0-174-15,0 0 78 0</inkml:trace>
  <inkml:trace contextRef="#ctx0" brushRef="#br0" timeOffset="-163349.31">17646 6944 23 0,'0'0'99'16,"0"0"-9"-16,0 0-11 0,0 0-12 0,0 0 0 15,0 0-12-15,0 0-4 0,0 0 1 0,0 0-10 16,0 0-9-16,0 0-2 0,0 0-1 0,0 0 1 16,-1 6-3-16,1-6-4 0,0 0-7 0,0 0 9 0,0 0-1 15,0 0-2-15,-4 3 5 0,4-3 0 16,0 0-1-16,0 0-7 0,0 0 7 0,0 0 0 16,-1 3-7-16,1-3-1 0,0 0-1 0,0 0 6 0,0 0-5 15,0 0 2-15,0 0-3 0,0 0 8 0,0 0-3 16,0 0 0-16,0 0 0 0,0 0 0 0,0 0 4 15,0 0 0-15,0 0 0 0,0 0 6 0,0 0-8 16,0 0 8-16,0 0-3 0,0 0 0 0,0 0 2 16,0 0-1-16,0 0-5 0,0 0-2 0,0 0-1 15,0 0-3-15,0 0-4 0,0 0-4 0,0 0 2 16,13-6 0-16,-7 5-5 0,2 0-1 0,0 1-5 0,0-2 3 16,1 2-6-16,4-1 5 0,-1 1-1 15,-1 0-9-15,-1-1-1 0,3 1 2 0,-4-1 0 16,0 1-1-16,4-2-4 0,-7 2 5 0,2 2-1 0,1-2-5 15,-9 0-7-15,10 0 5 0,-10 0-5 0,8 0-2 16,-8 0 2-16,6 0-10 0,-6 0-3 0,0 0-8 16,8 0-7-16,-8 0-8 0,3 2-3 0,-3-2-5 15,0 0-18-15,0 4-36 0,0-4-77 0,-7 5-207 16,4-1 92-16</inkml:trace>
  <inkml:trace contextRef="#ctx0" brushRef="#br0" timeOffset="-163044.31">17594 7112 82 0,'0'0'135'0,"0"0"-5"0,0 0-18 0,0 0-8 15,0 0-14-15,0 0-5 0,0 0-4 16,13-5-10-16,-8 4-9 0,-1 1-8 0,3-3-1 0,0 0-7 16,3 3-14-16,-2 0-6 0,0-1-15 0,1 1-11 15,2 0-15-15,0-1-11 0,1 2-15 0,-2-1-24 16,1 0-107-16,-2 0-185 0,-1 0 82 0</inkml:trace>
  <inkml:trace contextRef="#ctx0" brushRef="#br0" timeOffset="-153141.31">18573 6371 12 0,'-4'-1'80'0,"1"-3"-8"15,-4 0-4-15,2 0-8 0,-2 0-3 0,2 3-10 16,1-2-5-16,0 1-3 0,-1-1-10 0,5 3 2 16,-7-4-8-16,2 4 4 0,-1-3-4 0,3 1-11 0,3 2 5 15,-11 0-3-15,11 0 2 0,-6-3 3 16,6 3-10-16,-8-1 0 0,3 1-4 0,5 0 7 0,-7-3-9 16,2 2 8-16,5 1-9 0,-11-1 7 0,6-2-13 15,5 3 4-15,-10 0 5 0,2-3-1 0,3 3-2 16,0-1 0-16,-3 0 4 0,-1-1-4 0,3 0 4 15,-3 1-5-15,1-1 0 0,-6 1 3 0,4 0-6 16,-1 1 6-16,-1-1-4 0,0 1 2 0,1 1 5 16,0-2-5-16,0 1-4 0,-1 0 2 0,1 0-6 15,0 0 8-15,1-2 2 0,1 4-3 0,0-4 0 16,-3 2 3-16,3 0-6 0,-1-3-1 0,1 3 5 0,0 0 1 16,0 0-1-16,-1 0-1 0,1 0-2 15,-1 0 3-15,2 0-1 0,-3 3-6 0,0-3 5 16,0 0-1-16,3 0-1 0,-2 2-1 0,-1 0 3 0,0-2-3 15,4 1-3-15,-6 1-13 0,3 0 12 0,-2-1 2 16,1-1 3-16,-1 2-3 0,1-1-2 0,-1 0 5 16,-1-1-4-16,3 3 2 0,1-3 2 0,0 2 2 15,-1-2-8-15,2 1 8 0,-1-1-5 0,-2 1 4 16,3-2-2-16,-2 2 1 0,2 0 2 0,1-1-2 16,0 2 3-16,1-1-5 0,-2 1-1 0,-2 0-11 15,1 0 10-15,3-2-3 0,-2 3 5 0,-1 0 3 16,4-1-7-16,-4 1 1 0,4 1 6 0,-8-3 0 0,4 2-5 15,1-1 2-15,-2 2 3 0,1-1-1 16,2-2-4-16,-3 2 3 0,3 1 0 0,-1-2-2 16,3 1 5-16,-4 0 0 0,2-1-9 0,0 0 10 15,0 0 1-15,0 2-2 0,0-1-6 0,-1 2 9 16,0-1-3-16,1 2-3 0,-2-2 1 0,0 2 2 0,1 1-6 16,2-4 6-16,-3 2 5 0,1 1-3 0,3-2 4 15,0 0-16-15,-3 3 8 0,2-3 1 0,-1 1 1 16,1 1 0-16,-1-1-2 0,0 1 5 0,-1-2-2 15,3 4-1-15,-4-2 3 0,0-1-5 0,2 3 3 16,0-1 5-16,-1-2-10 0,0-1 3 0,1 3 2 16,2-2 4-16,0-3-6 0,0 1 1 0,-1 1 3 0,2 0-2 15,0 1 1-15,-1-1-7 0,0-2 5 16,-1 3-3-16,0-1 4 0,1 2 0 0,-1-3 1 16,-1 4-4-16,1-2 3 0,0-1 0 0,-1-1 0 0,3 2 0 15,2-2 1-15,-2-1-1 0,0 3-7 0,0-1 5 16,3 1 1-16,-3-2 2 0,-1 2-2 15,1-1-15-15,3 2 15 0,-2-2 4 0,-1 1-1 0,3-3-1 16,-3 4-1-16,3-2 1 0,-2 1 1 0,-1 0-4 16,2-1-9-16,-2 3 14 0,0-4-1 0,3 3-1 15,-4-2 1-15,2 1 2 0,2 0-3 0,-3 1 2 16,-2-3-7-16,2 2 7 0,0 0-5 0,1 1 5 16,-3-2-7-16,4 1 3 0,-1 1 4 0,-1-3-5 15,2 2 9-15,-3 2 1 0,2-2-8 0,3 0 4 16,-2-1-3-16,-1 0 1 0,2 0 2 0,0 3-6 15,-2-2 7-15,2 0-4 0,1-1 5 0,-2 1-3 0,0 0 4 16,2 0-2-16,-4 2-3 0,3 1 2 0,-1-2-9 16,-1 3 9-16,-1 0 0 0,1 0-3 0,-1-2-1 15,1 1 4-15,0-1-2 0,0 3 3 0,0-1 1 16,-1 0-2-16,1-2-3 0,0-1 4 0,0 1-4 16,0-1 6-16,1 1-2 0,-1 0 1 0,1 0 4 15,-1 4-9-15,0-5 6 0,2-1-2 0,0 2-5 16,-3 0 4-16,2-1-3 0,-1 1 1 0,3-1 4 15,-2 0-3-15,0 0 0 0,0-2 1 0,-1 0-2 16,2 2-2-16,-2-1 1 0,2 1 0 0,1 1-6 16,-4-2 6-16,3 2 1 0,-2 1-3 0,3-1-8 15,-2 0 13-15,-2 1-2 0,0 1 2 0,3 3 1 0,-3-3 2 16,3 2-1-16,-2-1-9 0,-1 1 2 0,3-2-5 16,-3 2 9-16,0 1-3 0,-1-3-2 15,2 2 4-15,1 0-2 0,1 0-13 0,-3-2 14 0,1 1 6 16,2-3-8-16,-3 1 0 0,4-3 0 0,-1 2 3 15,1-1 1-15,-3 1 5 0,6-3-11 0,-3 2 6 16,0 1-2-16,0-3 10 0,0 3 5 0,0 0-9 16,0-2 3-16,3 1 6 0,-1 1-10 0,-2-2 5 15,0 3-4-15,1-3-2 0,2 2 2 0,-3-2 4 16,1 2-3-16,3 2-2 0,-4-3-6 0,2 1 1 16,0 2 2-16,-2 0-5 0,1 2 6 0,-1-2 2 15,4-1-1-15,-4-3-8 0,1 1 7 0,-1 0-1 0,0-1 5 16,3 1-6-16,-3 0-3 0,1-4-1 0,-1 3-3 15,1-1 9-15,-1 0-8 0,3 0-2 16,-2 2 5-16,-1-2 2 0,0 1 6 0,3 2-7 0,-2-3-12 16,-1 1 13-16,3 3 1 0,-2-3 3 0,0 2-4 15,3 0-3-15,-4-1 4 0,0 1 0 0,0 0 4 16,4 3-3-16,0-4-2 0,-3 3-6 0,0-1-6 16,-1 2 12-16,4 0-4 0,-4-4 11 0,4 4-6 15,-4-3-2-15,1-1 0 0,3 5 4 0,-4-3-4 16,3 1 4-16,-2-3-4 0,2 1-4 0,-2 1 7 15,0-2-6-15,4 4-4 0,-5-3 8 0,3 0-2 16,-1-2-2-16,1 3 4 0,-2 0 1 0,2-1 4 0,-1-2-7 16,-1 4 0-16,2-3-8 0,-2 0 8 0,2 1-1 15,-3 0 4-15,3-1 2 0,-1 0-2 16,2 1 0-16,-2 0 0 0,1-1-2 0,-1-1 4 0,2 5-2 16,0-5-6-16,-1 0 5 0,-1 3 0 0,2-2-4 15,-1 1 4-15,3 0-1 0,-2-2-1 0,0 0 4 16,0 2 0-16,-1-2-6 0,1-1-1 0,-1 0 2 15,3 0 2-15,-1 1 1 0,-2 0 0 0,-2-2-3 16,4 1-2-16,-1 1 0 0,-3-2-1 0,3 1 5 16,0 1-11-16,2-1 8 0,-4-1-1 0,1 1 5 15,0 0 2-15,2-2-4 0,-1 4 4 0,0-3-2 16,-3 3-1-16,4-4 0 0,0 2-2 0,-2-1 6 0,-1 2-8 16,2 0-2-16,0-1 3 0,1 2 2 15,-1-2 4-15,2 1-6 0,1-2 3 0,-2 1-8 0,0 1 10 16,2-3-6-16,0 3 14 0,1 1-10 0,1-2 4 15,-3-2-4-15,2 2 4 0,-2 0-5 0,2-1 1 16,-2 1-2-16,6-1 5 0,-6-1-4 0,1 1-4 16,0 0 6-16,1-1-1 0,-2-1-5 0,1 2 2 15,0 0-3-15,0-1 10 0,-2 0-5 0,1-1-1 16,-1 1-5-16,3 0 7 0,-3-1 5 0,1 1-9 16,-2 0 0-16,1 0 6 0,2 1 0 0,-2-1 2 15,1-1-9-15,-2 2 6 0,1-2-2 0,3 2 2 0,-3-2 4 16,3 2-3-16,-2 1-1 0,0-2-4 0,1 0-3 15,-2 3 2-15,1-4 1 0,-1 2 1 16,2-2-2-16,-1 1-3 0,2 0 2 0,-1 1-5 0,-1-1 6 16,1 1 0-16,0-2 0 0,0 2 3 0,0-2 0 15,0 0 3-15,1 2-3 0,-3-3-6 16,4 3 6-16,0-1-7 0,-4 0 6 0,3-1-3 0,-1 0 2 16,1-1-1-16,-3 3 3 0,2-2-3 0,0 0-8 15,0 0 8-15,-1-1-3 0,1 2 7 0,-2 1-3 16,1-2 1-16,2 0-1 0,-2 1 6 0,1-1-5 15,-1-1 2-15,3 0-2 0,0 1 0 0,0-1 1 16,2 0-7-16,-3 0 7 0,4 3 4 0,-5-3-5 0,-1 0 2 16,6 0-1-16,-4 2-2 0,3-2 2 0,-4 1-6 15,0-1 6-15,2 1-1 0,0 0 1 16,-3 1 0-16,2 0 0 0,-2-2 0 0,2 1 1 0,-3 2-2 16,3-2-9-16,1 0 11 0,-3 1-6 0,3-1 5 15,-5-1 2-15,5 3 0 0,-1-2 0 0,-2 0-5 16,2 0 5-16,0-1-1 0,0 2 2 0,0-1-10 15,1 1 4-15,1-2 5 0,0 0-2 0,1 0 6 16,1 2-2-16,-1-1-1 0,0-2-10 0,-1 2 12 16,3 1-3-16,-4-2 2 0,5 0-10 0,-5 0 0 15,5 0 5-15,-5 0-1 0,0 0-3 0,4 1 4 16,-3-1-10-16,-2 0 6 0,1 0 3 0,-2 1 4 0,1-1-2 16,2 0-1-16,-1 0-4 0,1 0 1 15,-1-1-2-15,3 1 10 0,-5 0-5 0,5-1-2 16,-2 1 3-16,-1 0 2 0,4-2-8 0,-3 1 9 0,-1-1-2 15,0 2-3-15,0-2-4 0,-1 1-2 0,-2-1-11 16,2 2 4-16,-1-1-3 0,1 0-1 0,0 0 2 16,-2 0-1-16,2-1-2 0,-2 1 3 0,1 1-1 15,0-2 2-15,2 1 0 0,-1 0 10 0,1-2 4 16,0-2 1-16,1 2 6 0,0-2 2 0,-1 1 3 16,5-1 5-16,-5 1-5 0,1-1 5 0,3 0-3 15,-3-2 1-15,3 2-6 0,-1-3 2 0,-1 4-5 16,1 0 0-16,-2-2 4 0,-1-1-3 0,2 3-5 0,-2 0-11 15,0-1 5-15,1 0 3 0,-1 1-1 16,-2 2-3-16,3-3 2 0,-1 1 1 0,-3 1 4 16,2-2-6-16,2 0 6 0,-3 2 6 0,0-2 4 0,2-1-2 15,1 0-3-15,-2 1 6 0,1-3 0 0,1 1 6 16,-2-2-3-16,1 2 2 0,0 0-1 0,0-3 2 16,0 0-5-16,-2 2 2 0,2-2 1 0,3-2-14 15,-2-1 13-15,1 2-5 0,1-1 2 0,1-1 1 16,-2 2-3-16,-2-3-4 0,0 3 5 0,5 0-3 15,-7 0 4-15,-1 3-2 0,4-6-1 0,-1 2-5 16,-4-1 5-16,3 3-2 0,-2-1 10 0,-2 1 8 16,1-2-6-16,-1-1-3 0,1-1-7 0,-1-2-2 0,0 0 10 15,2-1-8-15,-2 0 4 0,1-1 3 16,-2 2-6-16,1-2-1 0,1 3-5 0,-1-2-1 0,3 1 10 16,-2 0-2-16,-2 2 0 0,1 2 0 0,0-2-7 15,-1-1 5-15,0 4 1 0,1-2 3 0,0-3-10 16,1 0 3-16,-1 0-2 0,-2 1-7 0,-1 2 10 15,1-3-2-15,0-2 0 0,0 2-9 0,-1 2 8 16,-2-6-3-16,1 3-2 0,-2 1-4 0,4 1 7 16,-4 0 8-16,1-1-4 0,-2 0 0 0,0 0-2 15,0 6 6-15,0-3 1 0,1 0-4 0,-1 2 2 16,1 0 0-16,-3-1 1 0,1-1 0 0,0 3 1 0,1-2-4 16,-2 1 4-16,0 1-15 0,-2-2 7 15,2 3 3-15,-2-2 1 0,3 1-5 0,-2 0 1 16,1-2 0-16,-3 1 2 0,4 0 1 0,-2 0 1 0,1 1-3 15,-2 0 1-15,1-1 1 0,1 1 0 0,-2-1-5 16,2-4-2-16,-4-2 3 0,3 7 2 0,0-4-1 16,-1 3 1-16,2-1 1 0,-4-2 0 0,4 2 1 15,-3 1-2-15,3 2 3 0,-1-3-2 0,0 5-9 16,-1-3 8-16,1 0 2 0,-1 2 1 0,1-3-6 16,-3 4 0-16,3-3 0 0,0 1-2 0,0 2 4 15,-1 0-2-15,-1-2 3 0,0 2-8 0,2 0 7 16,-2-1-2-16,-1 0-1 0,0 0-1 0,3 0 2 0,-3 2 3 15,-3-2-6-15,6 0 6 0,-7 2-10 16,4-2 5-16,-2 1-4 0,1 0 5 0,-1 0 2 0,2-2-4 16,-5 2 1-16,1-1-3 0,2 1 5 0,1 0-2 15,1-1 1-15,-3 0 1 0,2 2 2 0,1-3-1 16,0 2 1-16,-2 0 0 0,2 0-4 0,0-1 2 16,-4 2-1-16,4-1 0 0,0-1 1 0,0 2 2 15,0-2-3-15,0 3-4 0,-1-2-4 0,2 0 2 16,3 2 10-16,-1 0-3 0,-2 0 6 0,3 2-9 15,0-1 4-15,0 0-2 0,0-2-2 0,1 3 5 16,-4-1-4-16,3 1 6 0,0-1-3 0,1-1 1 0,0 3 0 16,-1-1 1-16,0 0-7 0,1-1 0 0,-1 0 5 15,0 0-1-15,-1 3-1 0,1-2-1 16,-3 0-1-16,-1 0 5 0,0-1-7 0,-2 4 5 0,-1-3-2 16,3 1-1-16,-1 1 6 0,-2-1 2 0,2 0-6 15,-2 0 3-15,1 2-16 0,2 0 13 0,-1 0-1 16,0-3-4-16,2 3-2 0,1 0 8 0,-1 0-7 15,0 0 1-15,2 3-3 0,6-3 7 0,-16 0-4 16,13 0 0-16,-3 0-10 0,1 1 3 0,0 2 6 16,-5-1-5-16,6-1 3 0,-1 1-1 0,-4 1 8 15,3-1-9-15,-2 0 3 0,3-1 1 0,-3 1 0 16,3 0 10-16,-5-2-6 0,1 1 1 0,1 1-1 0,-4-1 3 16,5-1 5-16,-6 0-11 0,3 0 6 15,1 0-2-15,-2 0 1 0,2 0 4 0,1 0-6 0,0-1 5 16,2 1-4-16,6 0 1 0,-15-2-1 0,8 2 5 15,7 0-3-15,-10 0-5 0,3 0 2 0,7 0 3 16,-9 2 7-16,1-2-8 0,3 1-10 0,-3-1 10 16,3 1-3-16,5-1 6 0,-5 3-5 0,5-3 4 15,-8 1-2-15,4 0 4 0,4-1-7 0,-10 2-2 16,5 0 3-16,1-1 4 0,4-1 2 0,-9 4-3 16,4-3-2-16,0-1 4 0,0 2-1 0,-1-1-7 15,-1-1 10-15,3 2-3 0,-5-2 2 0,3 2-2 0,-2 0-5 16,2-1-5-16,-2 0 15 0,8-1-5 0,-11 3 4 15,4-3-7-15,1 2 4 0,6-2 4 0,-11 0-2 16,5 1-5-16,6-1 1 0,-9 0-4 0,4 2 6 16,5-2 4-16,0 0-11 0,-11 1 8 15,7 0-4-15,4-1 2 0,-9 1 2 0,9-1 0 0,-5 0-3 16,5 0 0-16,-5 3 0 0,0 1-2 0,5-4-5 16,-8 3 4-16,7-1-2 0,-6 2 1 0,2-1 5 15,1 1-5-15,3-1 5 0,-4 0-4 0,1 1 5 16,-1 0-1-16,1 0-1 0,3-1-3 0,-3-1 4 15,0 2 1-15,-2-1 2 0,3-1 0 0,3-2-11 0,-5 5 0 16,4-3 5-16,1-2 0 0,-4 3 0 0,2-1 7 16,2-2-5-16,-4 3-4 0,1-2 2 15,3-1 4-15,-10 4 1 0,6-3-6 0,0 2 5 0,-1 0 4 16,1-3-3-16,4 0 3 0,-5 2-15 0,5-2 6 16,-4 3 3-16,-1-1-1 0,5-2 4 0,-5 3 1 15,5-3 2-15,-6 2-8 0,6-2 3 0,-4 2-5 16,4-2 7-16,-4 3-4 0,4-3 3 0,-4 2-2 15,4-2 2-15,-6 3-3 0,6-3-5 0,-4 4 12 16,4-4-1-16,-4 2-3 0,4-2-1 0,-4 2 2 16,4-2-4-16,0 0 4 0,-3 4-12 0,3-4 11 15,0 0-4-15,0 0 3 0,-4 1-3 0,4-1 3 0,0 0-5 16,0 0 5-16,0 0-6 0,-2 4 1 0,2-4-4 16,0 0 12-16,0 0-5 0,0 0 4 0,0 0-6 15,-3 2 2-15,3-2-1 0,0 0 1 0,0 0 1 16,-2 5-3-16,2-5 6 0,0 0 0 0,0 0-6 15,-3 3 9-15,3-3-6 0,0 0 1 0,-6 3-1 16,6-3 1-16,-3 1 1 0,3-1 4 0,0 0-4 16,0 0 5-16,-7 3 2 0,7-3 0 0,0 0 4 0,0 0-3 15,0 0 1-15,-4 1 1 0,4-1-3 16,0 0 2-16,0 0-6 0,0 0-5 0,0 0 4 16,0 0-5-16,0 0 5 0,0 0-2 0,0 0-4 0,0 0 8 15,-5 2-6-15,5-2 2 0,0 0-2 0,0 0-8 16,0 0 8-16,0 0 0 0,0 0 3 0,0 0 5 15,0 0-2-15,-1 4-9 0,1-4 3 0,0 0 2 16,0 0 4-16,0 0-13 0,-1 3 8 0,1-3-2 16,0 0 3-16,0 0-1 0,0 0-5 0,0 0 3 15,0 0 3-15,-8 1-3 0,8-1 6 0,0 0-10 16,0 0 8-16,0 0-3 0,0 0 3 0,0 0-6 0,0 0 8 16,0 0-3-16,0 0-2 0,0 0 1 15,0 0-2-15,0 0 0 0,0 0 0 0,0 0-1 16,0 5-1-16,0-5 1 0,0 3 0 0,0-3 6 0,-4 5-2 15,4-2-3-15,0-3 3 0,-2 5-6 0,2-5 5 16,-3 4-1-16,3-4 0 0,0 0-4 0,-1 4 4 16,1-4 1-16,-3 4-4 0,3-4 6 0,-1 4-8 15,1-4 4-15,0 0-4 0,-4 2 8 0,4-2-3 16,0 0-2-16,0 3 3 0,0-3-3 0,0 0 2 16,0 0-2-16,-4 4 6 0,4-4-2 0,-1 4-2 15,1-4 3-15,0 0-4 0,-5 4 0 0,1-2 0 16,4-2 0-16,-1 5 4 0,-2-2 0 0,-1 0-2 0,3 1 2 15,-3-2-8-15,4-2 4 0,-1 6-3 16,-3-4 6-16,1 0-4 0,3-2 4 0,-3 2 1 0,3-2 1 16,0 0-2-16,0 0-1 0,-4 4 5 0,4-4-8 15,0 0 4-15,0 0-3 0,-4 4-1 16,4-4-5-16,-2 3 7 0,2-3 3 0,-3 4-3 0,-1 0-3 16,4-4 1-16,-4 5 4 0,2-1-1 0,-1 0 2 15,-2-1-3-15,1 1-2 0,0 1 5 0,1 0-5 16,-1 2 7-16,-1 0-3 0,1-3 1 0,-2 2-7 15,2 1 3-15,0-2 2 0,-1 0 1 0,2 2-7 16,-1-2 5-16,0 0 2 0,0 0-2 0,-3 4 0 0,3-3 0 16,0-1-2-16,0 0 2 0,2 2 0 0,-2-3 2 15,3 3 1-15,-3 0-6 0,2-2-2 16,-1 2 5-16,0 1 1 0,1 1 6 0,-2 0-7 0,0 1-2 16,1 2 5-16,0 0-14 0,-1-1 13 0,-2 4 2 15,-1-1 0-15,3 2-1 0,-1-3-1 0,1-1 5 16,0 0-11-16,2-1 10 0,-6 4-7 0,7-2-6 15,0-4 6-15,-3 2 1 0,1 2-4 0,2-2 3 16,-3 0 5-16,4-1-8 0,-1 0 4 0,-2-1 1 16,3 1-4-16,0-1 2 0,0-3-1 0,0 1 0 15,0-1-2-15,0 0 4 0,3-1 0 0,-2 2-3 0,-1-2 3 16,0 1 6-16,1 0-6 0,2-1 2 0,-2 2-7 16,-1-2 1-16,3-1 9 0,-2 4 0 15,-1-3-11-15,0 2 9 0,3 0-9 0,-2 0 13 0,-1 1-5 16,0 1-2-16,0-1-1 0,0 1-4 0,-1 3 4 15,-2-3-3-15,3-1-1 0,-1 2 0 0,-2 0 1 16,3-4 1-16,-4 3 0 0,3-1 1 0,0-2 4 16,-2 3-5-16,3-4 4 0,-4 1 1 0,4 2-6 15,-1-3 2-15,1 3-1 0,-3-3 6 0,3 0-3 16,-2 2-3-16,2-2 6 0,0 2-4 0,0-1 4 16,0 1-6-16,0-1 5 0,0 1-7 0,0-2 9 15,2 2-10-15,1 0 6 0,-3 0 7 0,0 2-6 0,0-1 1 16,0 2-3-16,0 0 3 0,0 1-4 0,0-2 7 15,0-1-7-15,0 4 2 0,-3 0 2 0,3 2-10 16,-2-2 5-16,2 2-3 0,-1 1-4 0,-3 1 1 16,0 1-5-16,0-2-4 0,0 3 2 15,1-1-7-15,1-1-2 0,-3-3 11 0,4-2-1 0,1 1-12 16,-2 5 7-16,0-6 9 0,2-2-7 0,0 2 3 16,2-4 0-16,0 2 3 0,-2-1 10 0,1-2-7 15,4 1 3-15,-3-1 5 0,1 1-8 0,1-1 6 16,1 0 1-16,2-1-2 0,0 1 0 0,0 0 0 15,-1 0-4-15,2 0 4 0,-3-1 4 0,5 1-2 0,-2 0 0 16,1-2-3-16,1 3 8 0,-2-3-23 0,1 1 12 16,1 1 1-16,-1-1-3 0,-1-1 7 0,1 0-6 15,-2 1 0-15,0-1 2 0,-1-1 7 0,0 1-2 16,0 1-2-16,0-2-1 0,0 0 2 0,-1 0 1 16,-1 3-1-16,0-5 0 0,1 2 1 0,1 0-1 15,-2 1-4-15,0-1 7 0,0 1 3 0,1-1-6 16,-1 1 1-16,0 2-3 0,2-3 3 0,-2 1 6 15,0-2-10-15,-2 4-6 0,5-1 14 0,-2-1 0 16,1 1 1-16,-1-1-1 0,2 1 2 0,-2 0-11 16,0 1-3-16,3-1-9 0,-1 2 14 0,-2-3-5 15,4 1 2-15,-3 0-4 0,0-2 4 0,0 2-3 0,1-1 8 16,-1-1-6-16,2 0-1 0,-3 1 10 0,1-1-7 16,-1-1 5-16,1 2-5 0,-1-2 5 15,1 0 4-15,0 1-4 0,-1 0-1 0,3 0 2 0,-5-2-4 16,4 0-1-16,-3 2 3 0,1 0 0 0,-1 1-4 15,0-4 5-15,1 5 0 0,-1-4 1 0,2 2 1 16,2-2-2-16,-3 2 0 0,0 1 4 0,0-4-1 16,4 4-7-16,-1-2 3 0,-3 2 4 0,3-4 4 15,-1 3-13-15,1-2 11 0,0 2 0 0,-2-1 1 16,2 1 0-16,-1-2-3 0,0 0 7 0,3 2-3 16,-1-1-2-16,-3-2 3 0,3 4-5 0,-1-2-6 15,0 1 9-15,-1-2-4 0,0 0 2 0,-1 2-1 0,2-1-2 16,1-1-4-16,-3 0-5 0,3 3 0 0,-1-3-10 15,-1 0 9-15,1 1 0 0,1-1-1 16,-3 1 6-16,2 0-4 0,0-1 1 0,-2 1 5 16,3-1 1-16,-4 1-1 0,4-1 8 0,-1 1-3 0,1-2 1 15,0 1 4-15,-3-1-1 0,1 0-1 16,1 2-1-16,1-2 5 0,-2 0-7 0,0 0 8 0,2 0-7 16,0 0 3-16,0-2 1 0,-1 2-3 0,2 0 3 15,-1 0 2-15,2-1-4 0,-3-2-14 0,2 3 16 16,3-1 2-16,-4 0-4 0,4-2-6 0,-3 3 1 15,2-1 4-15,-2 1-4 0,0-2 4 0,-2 1-4 16,2 1 6-16,1 0-1 0,-4-1 1 0,1 0-1 0,-1 1 11 16,1-2-7-16,0 2 9 0,-1-2-7 15,0 2-2-15,1-3-4 0,0 2 4 0,-3 0 1 16,1 0-3-16,2-1 2 0,-4-1-5 0,1 3 2 0,0-2-1 16,2 2 5-16,-2-2-7 0,-5 2 2 0,14-2-4 15,-9 2 5-15,0-1 2 0,3-1-5 0,-2 0 2 16,2 2 4-16,-3-1-4 0,4 0 1 0,0-2 2 15,-3 2 3-15,2 0-17 0,2-2 15 0,0-2 4 16,-2 5-3-16,0-3-2 0,1 1 6 0,-2-1 0 16,2-1-4-16,-3 2 0 0,2-1 2 0,-3 1 2 15,1-3-1-15,-4 5 3 0,3-1-1 0,-1-3 2 16,0 0-1-16,2 2-2 0,-4-4 6 0,0 4-3 0,3-4 1 16,-3 1-1-16,1-4 4 0,1 1 3 15,0-2-4-15,1 1-2 0,0-2-4 0,-1 1 8 0,1 0 2 16,-1 1-4-16,1-2-5 0,3-1 5 0,-3 3-7 15,0-1 1-15,0 0-2 0,2 0 0 0,-2 1-3 16,2 0-6-16,-2 2 4 0,3 0-4 0,0 0 0 16,-1 1 0-16,1-1-1 0,-4 1 6 0,1 2-12 15,0 0 10-15,1-2 2 0,-2 2-1 0,0 1-7 16,-1-1 6-16,-1 0 0 0,1 0 2 0,1 1 2 16,-3-2-2-16,0 1 2 0,2 2-5 0,0-5 0 15,0 3 6-15,0-2-9 0,-1 0-5 0,2 2 4 0,1-1 7 16,-1-1-6-16,0-1 3 0,1 2 1 0,0 0-5 15,0-4 3-15,0 3-1 0,3-3 2 16,-3 0-4-16,5 1 3 0,-2-2-3 0,0 0-2 0,-2-1-2 16,3 2 2-16,-1-1 0 0,-2 0 1 15,3 1 3-15,-1-3 2 0,-2 4 1 0,2-2 0 0,-4 6-1 16,3-8 2-16,-2 2-1 0,2 0 4 0,-2 1 4 16,0-2 7-16,0 2-1 0,3-2 2 0,-2 1-4 15,-1 0 5-15,3-5-2 0,-2 3 3 0,1 1-4 16,-1-5 7-16,-1 0 0 0,0 2-2 0,2-6-10 15,-1 3 1-15,-3-1 4 0,-1-1-6 0,2-6-3 16,-3 4 4-16,1 2-3 0,0-7-2 0,-2 1-8 0,-2 1-2 16,0-2 3-16,1 6-3 0,-3 2 2 0,0-3 1 15,-1 3-5-15,0-1 0 0,1 2 2 0,1 4 2 16,-3-3-3-16,1 0 3 0,1 4-1 0,-1 1-2 16,0-1-1-16,0 1 5 0,1-1 4 0,-1 0-6 15,1 4 2-15,-1-4-4 0,-1 1 2 0,2 0 4 16,0 3-3-16,-1-2-1 0,0-1-4 0,-2 3 0 15,0-2 3-15,2 1 3 0,-3 1-4 0,4-1 0 16,-2-1-3-16,-3-5 5 0,4 8-1 0,1-3 0 16,-4 0 1-16,3 1-2 0,-1 1 4 0,1-1-2 15,-3-2-1-15,0 2-3 0,3 0 0 0,-4 0 5 16,4-2-2-16,-2 4 0 0,1-2 1 0,0 2-2 16,-3-3 1-16,5 2-1 0,-3 1-1 0,0-2 1 15,0 0-8-15,0 3-2 0,1-2 5 0,-1 1 1 0,1 2-4 16,0-3 0-16,-1 1 6 0,-1 1 1 0,2-2-3 15,-3 3 5-15,2-2-2 0,0 0-2 0,1 0-1 16,-3 0-2-16,1-1-6 0,-1 3 0 0,-1-2-7 16,1 1-4-16,0 1 0 0,0 0 3 0,-4-3-7 15,3 4 7-15,-6-2-7 0,-1-1 7 0,2 2-6 16,-2-2 7-16,3 2 3 0,-1 0 1 0,-3-2-2 16,2 0 3-16,-3 0 0 0,4 2 1 0,-2-3 8 15,-1 1-2-15,3 2 3 0,-1-1-2 0,-1-1 5 0,0 1-8 16,4 1 3-16,1-2 6 0,0 3-3 0,-4-1 3 15,4-1-4-15,-1 4-1 0,-1-1 3 0,0-1 7 16,0 2-11-16,1 1 5 0,-2-1 3 0,2 2-6 16,-1 0 3-16,0 2-18 0,0-2-11 15,-4 2 18-15,2 1-6 0,1-1 5 0,-2 1-12 0,0-1 7 16,-1 4-21-16,0-4 15 0,3 2-5 0,-7 1 5 16,5 0-3-16,-2 0 4 0,-2 0 0 0,0-3-1 15,-1 4 2-15,1-2 6 0,-6 1 0 0,5-1-3 16,2-1 10-16,-1-1-3 0,3 3 7 0,3-1-7 15,-3 0 2-15,-1 0 4 0,7 0-12 0,-1 1-40 0,2 1-72 16,1 0-142-16,1 0 63 0</inkml:trace>
  <inkml:trace contextRef="#ctx0" brushRef="#br0" timeOffset="-150639.31">18748 6779 23 0,'-5'-5'102'0,"0"0"-10"0,0-2-9 16,-1-1-9-16,0 1-6 0,-3-1-7 0,0 1-2 16,0-1-19-16,0 1 4 0,-1-1 1 0,0 1-13 0,1-1 3 15,-3 0-5-15,2 1-1 0,2-1-2 16,-2 2-6-16,1-2 23 0,0 1-2 0,-1 1-6 16,1 0-11-16,1-1-4 0,1 0 1 0,-1 2 1 0,-1-2-3 15,5 2 1-15,0 0 5 0,-1 1-10 0,-2 1-7 16,2-3 6-16,-2 2-3 0,1 1-6 0,-2-1-1 15,-1 0-3-15,3 2-6 0,-2 1-5 0,-2 0 6 16,1-1 5-16,-4 1-5 0,-1-1-12 0,4 2 11 16,-4 2-2-16,-3-4-7 0,-2 4 9 0,2-2 1 15,-2 1-2-15,-1-2-1 0,2 2-1 0,0-1 6 16,1 2-2-16,-3-2-3 0,2 0 0 0,7 0 8 0,-6 0-7 16,3 1 6-16,1-1-8 0,-6 0 3 15,1 1 3-15,5 0 0 0,-1 0-8 0,3-1 9 16,-1 4 2-16,1-4-4 0,-2 3-4 0,4-2 3 0,-2 0-6 15,2 3 1-15,1-2 8 0,-2 1 0 0,-2 0 2 16,3 0-11-16,-1 1 4 0,1-2-8 0,-2 3 0 16,-1 0 4-16,-1-3 2 0,1 3 4 0,0-2 1 15,-1 0-4-15,-3 2-4 0,4-1 9 0,-2-2-10 16,-3 1 10-16,0 0-1 0,5 1-4 0,-2-2 3 16,4 1 3-16,-3-1-3 0,-6 1-2 0,5 0 7 15,-3 1-14-15,-2-2 11 0,6 1 2 0,-1 1 2 16,0-3-6-16,0 3 2 0,3-1-1 0,-2-1 1 0,-1 5-7 15,5-4 7-15,-4 3-1 0,3-1 4 16,1 1-2-16,-4 1-2 0,7 0 4 0,-2 2-11 16,-1-3 10-16,3 3 1 0,-2-1-7 0,3 4 5 15,-3-4-11-15,3 1 7 0,0 0 3 0,-3 1 3 16,3 2-8-16,0-1-1 0,-3-2 2 0,2 3 4 0,0-1-2 16,-1-1 1-16,1 2-3 0,1-4 3 0,-5 1-1 15,3-1 4-15,1 4-2 0,1-3 0 0,-4 2-2 16,1-2 4-16,2 0-2 0,-2 1 5 0,1 2-12 15,-1-3 5-15,0 2 5 0,0-4 2 0,2 3-1 16,1-3 2-16,-3 3-11 0,4-3 6 0,-1 3 0 0,1-6 5 16,0 6-10-16,1-4 7 0,-1 1-6 0,0 0 4 15,0 0 7-15,3 0-9 0,-3 1 2 16,0-1 1-16,-1 3 5 0,2-1-6 0,-1 1 2 0,1 0 0 16,-1 1 0-16,-2 0-3 0,1 2 0 0,-3 2 1 15,2 2-2-15,1-7 12 0,-1 1-7 0,1-1-9 16,-1 1 4-16,1-2-1 0,2-4 6 0,1 2-4 15,0-1-2-15,0 1 1 0,-1 0 8 0,3-3-4 16,-1 3-4-16,1-2 0 0,-1 1 0 0,1 1 5 16,0 0 0-16,0 0-3 0,2 0 4 0,0-2-3 15,-1 6 4-15,1-2-8 0,1 3 3 0,-2-3-3 16,2 1 3-16,-1 2 2 0,1 4 2 0,1 0-2 0,-4-1-2 16,2 1-13-16,0-4 15 0,-2 0-1 15,1 2-1-15,-1-2 4 0,1-1-5 0,-1 1 3 16,3 2 4-16,-2-5-3 0,0 3 4 0,1-3-11 0,0 2 6 15,1-1 2-15,-1-2-2 0,-2-1-2 0,4 0-3 16,0-1 5-16,2 2-4 0,-3-1 2 0,3 0 3 16,-2 0 5-16,-1 1-8 0,4-1-3 0,2 2 5 15,-2-3-1-15,3 4-4 0,-3-5 3 0,2 4-2 16,2-2 4-16,-1 0 0 0,-1 1 1 0,0 1 4 16,-3-1-12-16,4 3 1 0,-3-1-3 0,-1 0 3 15,2 6-9-15,1-2-5 0,-4 3-3 0,-3-1-6 0,2 1-10 16,-1-2-2-16,1-4 4 0,0-1 0 0,0 1 11 15,2-2 22-15,0-2 8 0,-1-1 3 16,0-1-3-16,2 0 10 0,4-1-1 0,-6 0 0 0,3 1 0 16,2-2-4-16,-1 1-3 0,0-2 4 15,2 1-1-15,1 1-1 0,-3-3 0 0,1 4-2 16,2-2 1-16,-2 4-3 0,0-5 1 0,-1 2-12 0,1 2 11 16,2-1-1-16,-2 0-4 0,-1 2 0 0,4-1 0 15,-4 0 1-15,1 0-2 0,3-1 2 0,-4 2-2 16,0-2 2-16,2 0 3 0,-2 2-2 0,0-1 1 15,1-1-14-15,-1-1 11 0,0 1 0 0,4 0 1 16,-4-1-1-16,-4-2 2 0,4 2 2 0,0-1 2 0,1-1-7 16,-1 1 0-16,-1 0 0 0,-1-1 4 0,0 0-1 15,3-1 4-15,0 2-4 0,-2 1-5 16,2-3 3-16,2 1-2 0,-2 1 4 0,0-1 2 0,0 1-9 16,3-1-4-16,-4 1 2 0,1-1-4 0,0 0-2 15,2 1 0-15,-2-1-9 0,-1 1 9 0,0-1 1 16,1 0-3-16,-1-1 6 0,0 3 4 0,0-4 0 15,1 1 0-15,-3-1-4 0,-1 1 8 0,2 1-1 16,-2-1 4-16,1-1-5 0,-7 0-1 0,12 0 11 16,-4 3-10-16,-2-3-1 0,2 1 2 0,1-1 7 15,2 1-7-15,1 1 2 0,-2-1-4 0,0-1 3 0,2 1 1 16,-1 0 4-16,2 1-5 0,1-1-3 0,-1 0 7 16,0 0-3-16,0-1 0 0,-2 2 0 15,2 0-2-15,0-2 4 0,0 1-2 0,-2-1-1 0,2 0 2 16,-2 0-1-16,1 0 3 0,-2-1 10 0,4-1-1 15,-5 0 8-15,0 1-3 0,5 0-6 0,-8 0 12 16,5-3-7-16,-4 3 5 0,2-3-7 0,-1 1-2 16,2 2 4-16,-1-2-5 0,-1 0 0 0,-1 1-6 15,1-1 1-15,-2 1-11 0,1-1 11 0,1 2-6 16,-1-2 6-16,3 0 1 0,-1 3-3 0,3-2-2 16,-6-1-5-16,4-1 8 0,2 3-1 0,-1-3 3 15,2 1-1-15,-3 1-4 0,3-4-6 0,0 2-1 0,0 0 7 16,2-2 8-16,-1 0 4 0,-2 1 4 0,0 0 2 15,0-1-8-15,4-1 3 0,-5 1 1 16,-1 0-2-16,1 2-2 0,-2-1 0 0,0-1-4 0,-1 0 3 16,-2 2 0-16,0 2-1 0,-3-2-1 15,1 1 0-15,1-1-4 0,1-1 5 0,1-2-8 0,-3 3 14 16,2-5-5-16,2 2-2 0,2 1 8 0,-5 0-5 16,4-1 2-16,-1-1 1 0,2-1-3 0,-1 0-6 15,7-2 1-15,-5 4 1 0,-1-2 4 0,2 1-4 16,-1-3-5-16,-1 2 4 0,2 1-4 0,-1-2-2 15,-3-1 3-15,2 4-2 0,-1-4 0 0,0 3 0 0,-1-6-7 16,-2 2 6-16,2-3-5 0,-3 0 7 0,0 0-4 16,0-1-2-16,3-4 4 0,-3 2 7 0,0-7 0 15,2-1-1-15,-5 1-2 0,2-2 2 0,2 4-11 16,-6-5 10-16,3 4-4 0,-2-4 0 0,-1 3 0 16,0 0 2-16,0-1 0 0,-1 2-1 0,-2-4-4 15,1 8 2-15,-3-5-5 0,0-2-2 0,1 1 5 16,-4-3-4-16,0 2 1 0,-3 2-3 0,-2-2-2 15,-1 2-1-15,1 0 6 0,-3 0-4 0,0 1-3 16,-2 0 3-16,0-2 0 0,2 0 2 0,-1 2-3 16,-2 2 1-16,0 0 3 0,1-2 5 0,0 4-7 15,4-3 5-15,-4 5-9 0,4 4 13 0,0-3-5 0,1 3 4 16,1-1 2-16,1 3-4 0,0 1 5 0,-3-2-2 16,5 3-9-16,0 3 7 0,-3-2 0 0,3 1 1 15,-1 0 0-15,-4 1-5 0,5-2 4 0,-1 3-3 16,0 1-5-16,-1 1-11 0,5-1-6 0,-7 1-14 15,3 1-7-15,0 2-7 0,1-2-10 0,1 0-20 16,-1 2-106-16,-1 0-203 0,-1-2 91 0</inkml:trace>
  <inkml:trace contextRef="#ctx0" brushRef="#br0" timeOffset="-139357">21087 6582 77 0,'-3'-4'85'0,"-2"3"-13"16,1-3-4-16,1 1-10 0,-3 1 3 0,2-2-22 15,-4 1 4-15,3 1 0 0,-1-2-9 0,-2 2-6 16,0-1 5-16,3 2-9 0,-6-3 1 0,1 2-3 16,-2 0-7-16,3-1 1 0,-2 1-1 0,-3 0 2 15,1 0-5-15,-5-3-3 0,0 2 0 0,0-1-5 0,-2 1 6 16,1-1 1-16,-2 0-1 0,-6-2-6 16,1 2 2-16,6-2 2 0,-3 1-6 0,2 1 5 15,0-1-2-15,-1 2-2 0,1-3 0 0,-1 0 1 0,3 1 4 16,-2 0 0-16,1 0-1 0,3 1-2 0,-1 0 3 15,4-1-3-15,-2 2-1 0,-1 2 0 0,3-1-2 16,1 0 5-16,-2 2-15 0,2-1 8 0,-6-1 0 16,1 2-1-16,0 0 5 0,0 0-8 0,-1 0 7 15,0 3-2-15,2-3 1 0,0 0 1 0,0 2 4 16,-1-2-6-16,-1-2-8 0,1 2 7 0,0 0-1 16,0 0 7-16,0 0-4 0,-1 0-7 0,1 0 3 15,4 0 6-15,-4-3-5 0,-1 3 7 0,6 0-6 0,-6-3 7 16,1 3-13-16,3 0 6 0,-3 0 3 15,4 3-8-15,-4-3 7 0,0 0-7 0,0 0 8 16,0 2-6-16,3-1 4 0,0-1-3 0,1 2 1 0,1 0-4 16,-4 1 6-16,4 0-1 0,0 0 2 0,0-1 2 15,-1 0-6-15,-3 2 0 0,3-1-1 0,-3 2 4 16,2-1-2-16,2-1 5 0,-6 0-4 0,6 1-1 16,-5 1 4-16,4-2-5 0,-6 1 5 0,7-1-3 15,-6-1-6-15,4 3 9 0,1-2-1 0,-3 0-4 16,-1 1 3-16,4 0 1 0,4 0-2 0,-2-2 1 15,-2 2 0-15,1-1 1 0,3-2-3 0,-2 3 7 16,0 0-10-16,-1-1-1 0,2 1-1 0,-2 1 0 0,0-1 3 16,2 1-11-16,-6 1 6 0,-1 2 1 15,-1 0-6-15,0 1 0 0,-2-1 6 0,2 0-5 0,-8-1 4 16,7 1 1-16,1 0 5 0,-2-1-6 0,3 0 1 16,-1-1 3-16,0 0 0 0,1 1 6 0,0-2-5 15,2 0 0-15,-1-1 0 0,4 1-4 0,-1 1 3 16,0 0 2-16,1-1-1 0,2-1 1 0,-2 2 4 15,2-1-5-15,0 1 1 0,-1 1-1 0,0-1 2 16,2 1 0-16,-3 1 0 0,3 1 6 0,1-4-9 16,-4 3 4-16,4-1 1 0,0 0-2 0,-1 0-1 15,1-2 5-15,1 3 3 0,0-2-3 0,1 2 2 0,-1 1-2 16,1-1-3-16,-2 1-3 0,1 0 1 16,0 1 1-16,1-2 1 0,-5 5-1 0,2 0 2 15,-4-1 5-15,4 0-6 0,-3 1 1 0,-2 1-6 0,-1 1 9 16,2-3-1-16,-5 5-6 0,3-3 11 0,-5 3-8 15,8-3 0-15,-3-1 0 0,0 1-2 0,1 1 3 16,4-3-2-16,-2 1 5 0,-1 1-3 0,1-1 1 16,0 0-1-16,2 2 2 0,-2-1-4 0,0 0 0 15,0-1 9-15,2 0-6 0,1 2 1 0,1-6-4 16,1 2 1-16,0-1 2 0,3-2 3 0,-1 1-5 16,1 3 5-16,-2-3-3 0,2 1 12 0,0 1-4 15,1 2 0-15,-1-2-3 0,1 1 7 0,-1 1-18 0,1 2 16 16,1 3-3-16,-3-1-9 0,4-1 3 15,-1 1 5-15,-1 2 6 0,2 1-8 0,1 4 1 16,-3 2-3-16,1-1-3 0,2-5 2 0,0 6-2 0,-1 3-1 16,2-5-5-16,-1 1-6 0,2 1 2 15,-2-6-1-15,0-1 1 0,1 5-3 0,0-4 1 0,-1 0 0 16,1-2 0-16,-2-1 5 0,2 0-13 0,-1 2 14 16,0-4 1-16,-1 1 0 0,2-5 0 0,-1 2 3 15,1-2-1-15,1-3-2 0,1 2 2 0,-1-3-4 16,0-1 4-16,2 2-3 0,-1 0 4 0,1 0 3 15,1 0 1-15,2-2-3 0,-1 2 2 0,0 0 2 16,2 3-1-16,-1-1-8 0,6 2 5 0,-3 2-1 0,2 1 4 16,-2 2-9-16,-1 0-5 0,0-1-13 15,0 9-27-15,-4 1-71 0,-4-2-131 0,0-5 59 16</inkml:trace>
  <inkml:trace contextRef="#ctx0" brushRef="#br0" timeOffset="-139090">18471 8649 146 0,'17'9'141'0,"3"-3"-14"0,0 1-12 0,8 1-11 15,-4 1-9-15,3 0-10 0,0 1-5 0,1 0-8 16,-10-2-12-16,3 1-2 0,3 3-5 0,-9-2-11 16,4-1-4-16,-1 2-10 0,0-1-14 0,-1 3-9 0,-2-1-10 15,3 1-18-15,-5-1-9 0,1 2-4 0,-1-4-2 16,-2 4-7-16,2-2-3 0,-4-6-1 0,1 1-3 15,-1 0 7-15,1 0 5 0,2-2 2 0,-1-3 7 16,2 0 2-16,5-1 5 0,2 1 1 0,-2-4 6 16,4 1 1-16,-2-2 1 0,6-1 10 0,3 0-8 15,-2-1 18-15,1 0 6 0,4-3-13 0,-4 1-11 16,3-4-38-16,-3-1-48 0,4 1-106 0,1-5 48 16</inkml:trace>
  <inkml:trace contextRef="#ctx0" brushRef="#br0" timeOffset="-138129">15681 8893 15 0,'-11'-17'75'16,"-6"-4"-11"-16,-2 1 1 0,-3-1-6 0,4 4-10 15,-5-2-2-15,0-1-5 0,0 4-5 0,0-1 5 0,-4-1-15 16,4 4 5-16,-1-1-12 0,1-2 5 0,-3 3 1 16,-2-1-6-16,0 1-3 0,-1 2 0 0,-2 2-6 15,2-2 3-15,-2 0 4 0,3 1-8 0,1 2-1 16,-1-3-2-16,0 3 2 0,1-2-4 0,2 2 0 16,4 2 2-16,-4 0-4 0,3 0 7 0,-5 2-6 15,-1-2 1-15,2 4-2 0,-1 0 3 0,4 3-9 16,-5-2 3-16,-1 7-6 0,-3-2-2 0,5 4-8 15,-6 2-4-15,4-2-7 0,-2 3-3 0,2 3-1 16,-2-1-5-16,0 0-15 0,2 3-3 0,-1-1-34 0,1 1-94 16,1 2 42-16</inkml:trace>
  <inkml:trace contextRef="#ctx0" brushRef="#br0" timeOffset="-135240">20281 6660 15 0,'-23'-2'49'15,"-5"1"-5"-15,1-3-4 0,4 4-3 0,-5-3-6 16,5 2 2-16,-5 0-8 0,6-1-5 0,-5 4-3 15,1-5-2-15,4 4-4 0,-6-2-14 0,6 1 3 16,-6 0-6-16,2 1 1 0,5 2 1 0,-1-2 1 0,-1-1-1 16,1 0-1-16,-6 0-2 0,5 0 4 15,-5 3-2-15,1-3 0 0,4 0 5 0,1 1-3 16,1-1 3-16,-6 1-3 0,-1-1 2 0,6 2 0 16,-5 1-7-16,7-1 4 0,-2 1 7 0,-6 2 0 15,1-3-3-15,5 2 0 0,1 2-1 0,-9-1-10 16,3 1 8-16,6 1 5 0,0-2 3 0,-6 5-6 0,7-5-1 15,-2 3 1-15,-2-1-3 0,4-2-9 0,-1 5-1 16,2-3 2-16,-8 3 0 0,4 0 2 0,3-1 1 16,0-4 1-16,1 3-2 0,0-2-1 0,3 6 8 15,-4-5-1-15,2 3 3 0,1-3 2 0,-2 4 0 16,2-3-2-16,-1 0 3 0,0 2-1 0,0 0 2 16,1-1-3-16,1-2 1 0,0 3 2 0,1 3-4 15,1-4 1-15,0 0 3 0,1 2-1 0,-3 0-12 16,3 1 13-16,0 1 3 0,0 1-2 0,-2 0-2 15,0 6-1-15,-3 1-1 0,6-5 1 0,-2 7 1 16,4-6 4-16,-3 5-4 0,1 2 1 0,1 1-3 0,0-2 2 16,-2 4-9-16,0-4-7 0,2 1-14 0,1-2-30 15,2-4 14-15</inkml:trace>
  <inkml:trace contextRef="#ctx0" brushRef="#br0" timeOffset="-134990">18294 8191 63 0,'1'11'61'0,"1"-2"-4"0,-1 3-13 16,2-3-8-16,-2 4-13 0,1-4-12 0,1 4-1 16,0-1-9-16,-1 1-23 0,-1-2-26 0,5 6-51 15,-4-2 23-15</inkml:trace>
  <inkml:trace contextRef="#ctx0" brushRef="#br0" timeOffset="-134711">18468 8906 17 0,'8'17'76'0,"-1"7"2"0,-3-5-10 16,1 0-8-16,2-1-13 0,0 8 2 0,-2-1-2 16,1-1-5-16,-3-5-9 0,5 7 1 0,-2-6-3 15,-1-1-1-15,3 5-5 0,1-7-5 0,-4-2 3 16,5-1-7-16,-1 1-1 0,3-1 3 0,-1-2 1 15,1-3-9-15,-6-3 14 0,7 4-7 0,-3-4-4 16,3 2-3-16,-4-1 3 0,0-2-7 0,1 2 7 16,-1-2 1-16,0 3-5 0,0-1-5 0,0 0-4 15,-1 0-2-15,-1 3-7 0,1-3-3 0,1 5-7 0,-3-3-15 16,1 3-19-16,-1-1-73 0,4 3-136 16,-5 0 61-16</inkml:trace>
  <inkml:trace contextRef="#ctx0" brushRef="#br0" timeOffset="-134588">19085 9702 16 0,'5'3'31'16,"3"-1"-33"-16,-3 0-6 0,-1 0-8 0,5-2 4 16</inkml:trace>
  <inkml:trace contextRef="#ctx0" brushRef="#br0" timeOffset="-133734">20304 9659 71 0,'21'-6'81'0,"-1"-1"-5"0,-1 0-15 16,3 0-4-16,-4-3-14 0,2 4 2 0,-2-3-11 15,3 4 3-15,-1-4-14 0,1 1 0 0,-2 1-3 16,1-2-8-16,-1 1 0 0,3 3-2 0,-3-2 1 15,2-2-5-15,-2 1 0 0,0-1-10 0,-1 1 0 16,1 1 14-16,-1 0 1 0,0-2-5 0,0 1 3 16,-3-2 4-16,3 3 2 0,-4-3 0 0,4 2-2 15,-5-3-2-15,2 1 1 0,-5 3-3 0,3-3-2 16,1-2-4-16,-4 5 1 0,0-3 1 0,5-1-3 16,-6 3 2-16,3-4-2 0,-3-1-2 0,0 2-15 15,3-2 10-15,-3-2 11 0,7 1-8 0,-7-2 0 16,0 1-4-16,1-1-1 0,6-7 3 0,-3 2-17 0,3-2 15 15,1-1-3-15,-1-2 4 0,3 2 13 0,1-4 4 16,-1 1-6-16,4-1 13 0,-3-1-5 0,-2 2 9 16,0-3-5-16,-4 3 0 0,5-2-7 0,-6 1 1 15,1-1 1-15,-2 1-3 0,-2 4 2 0,-1 0 1 16,-2 5 1-16,2-6 0 0,-3 6-6 0,-3 2 2 16,4-1 5-16,-2 0-17 0,-3 1 18 0,2 2-4 15,-1-2-9-15,3 1 8 0,-3 0-2 0,2-1 2 16,-3-1-7-16,3-3 9 0,-1 3 5 0,1-2 3 15,-1 1-4-15,5-5 2 0,-2 6-6 0,0-6 0 16,-2 7 0-16,3-2-9 0,-2-1 5 0,2 2-1 16,-3 3-8-16,3-2 3 0,-3 0-1 0,1-2-5 0,-2 4 8 15,1-1-2-15,-2-1-3 0,1 0-2 16,-3 0 2-16,3 0-3 0,-3-1 12 0,-2 2-2 0,0-1-4 16,-2 2-7-16,2-4 5 0,-2 2 5 0,-1-3-9 15,2 1-2-15,-5 2 9 0,5-2-3 0,-2 2 0 16,0 0-9-16,3 1 11 0,-3-2-2 0,4 1 4 15,0 0 0-15,0 1 5 0,1-1-6 0,2-1-1 16,-2 1 4-16,3 0 0 0,0 4-7 0,-2-4 4 0,-2 0 0 16,3 4-15-16,-2-3-3 0,-1 1-8 15,-4-1-6-15,-2 0-4 0,-3-1-11 0,1 1-1 16,-7-4-3-16,-3-4-1 0,-1 5-3 0,0-4 11 0,-4 2 16 16,2 0 12-16,1 2 5 0,2 0 1 0,0-2 0 15,0 2 8-15,3 5 3 0,1 0 3 0,-7-7-12 16,9 8 11-16,0-3 4 0,3 4-2 0,0-2 2 15,-2 1 0-15,3-1-1 0,2 2-1 0,-1 0-4 16,0 4 2-16,0-4-8 0,1 1 8 0,-1 2 1 0,0-2-18 16,-1 3-13-16,-5-4-25 0,-2 3-34 15,1-3-41-15,-4 2-133 0,0 0 60 0</inkml:trace>
  <inkml:trace contextRef="#ctx0" brushRef="#br0" timeOffset="-110282">11477 12335 30 0,'0'0'102'0,"0"-4"-8"0,0 4 0 0,0 0-7 16,0-6-19-16,0 6-2 0,0 0 4 15,0 0-12-15,0-3-4 0,0 3-5 0,0 0-2 0,0 0-8 16,-4-4 4-16,4 4-11 0,0 0 3 0,0 0-7 16,0 0 4-16,0-5 1 0,0 5-7 0,0 0 0 15,0 0 1-15,0 0-2 0,0-5 7 0,0 5-4 16,0 0 0-16,0 0 0 0,0 0 1 0,0 0-7 15,-1-3 0-15,1 3 0 0,0 0-2 0,0 0 0 16,-3-4-1-16,3 4-16 0,0 0 11 0,0 0-2 16,-1-5 0-16,1 5-2 0,0 0 6 0,0 0-3 15,-4-3 0-15,4 3-3 0,0 0-1 0,0 0-3 0,0 0-1 16,0 0-1-16,-10 0-3 0,10 0-1 16,0 0 1-16,-9 3 2 0,5-2 1 0,4-1 1 0,-9 4-6 15,2-1 0-15,0-2-2 0,2 2 3 0,1-1 1 16,-2-2-1-16,-3 2 4 0,4 3-2 0,-2-4-2 15,0 2 1-15,-1-2 3 0,2-1-2 0,-1 4-5 16,1-1 6-16,-2 0-3 0,1-1 2 0,-2 1 1 16,1-1-3-16,-1 1 6 0,0-3-6 0,4 1 2 15,-3 3 7-15,2-3-5 0,-3 2 4 0,0 0-4 16,0 1 0-16,-1-2 3 0,2 1-6 0,-1 0 5 16,-3 0-3-16,5-1 3 0,-2 2-2 0,-1-1 1 0,0 2-2 15,2-2-4-15,-1 1 1 0,0 0-2 0,0-1 7 16,0 3-10-16,0-1 6 0,0-1 3 0,0 0 1 15,-1 2-2-15,0-2-4 0,4 3 5 0,-6-2-2 16,3 0 1-16,0 5 2 0,0-5-5 0,-1 1-2 16,2 2 1-16,-1-3 5 0,2 5-4 0,-1-5-1 15,-1 4 5-15,1-4-5 0,1 4-4 0,-3-1 8 16,2 2-6-16,0-1 0 0,-1-1 4 0,0 1-2 16,2-2 3-16,0 2-1 0,0 0-4 0,2 0 0 15,-2-1 3-15,1 1-2 0,1 1 6 0,-3-4-3 16,4 5-2-16,-2-5-2 0,1 5-1 0,1-5 7 0,-1 2-3 15,0 0-3-15,2 0 2 0,-1 0 1 0,2 0-1 16,-1 1-3-16,-1-1 4 0,0 3-3 0,3-2 3 16,-3 0 2-16,4 0-3 0,-5 1 0 0,4 0 2 15,-3 2-2-15,-1-5 3 0,5 4-1 0,-3-1-1 16,0 1 0-16,0-2 0 0,-1 3 7 0,1-3-2 16,2-1-2-16,0 4-1 0,-4-4 8 0,5 4-2 15,-4-3-3-15,0-1 3 0,3 1-5 0,-3 2 6 0,4-2 0 16,-4 0 4-16,2 1-13 0,0-5 3 15,1 6 4-15,-4-3-1 0,3 0-5 0,-1 3 2 16,-1-1 0-16,0 2 2 0,0-1 2 0,3 1-5 0,-4 0-2 16,1-1 4-16,-2 1 0 0,2 0-3 0,-1-2 6 15,1 2-3-15,0 0 1 0,-1 0-2 0,1-2 2 16,-1 2 1-16,3-2-4 0,-2 0 2 0,1 0-7 16,1 0 4-16,-2 1 6 0,0-1-2 0,0-1-1 15,2 0 2-15,-2-1-1 0,3 2 1 0,-2-3 0 16,0 2-1-16,2-3-5 0,0 1-1 0,0 0 5 15,-2 0-1-15,3 1-6 0,-1-3 8 0,-2 4-2 0,3-4-3 16,-1 2-1-16,0-2 7 0,-2 0-3 0,3 2-8 16,0-2 5-16,0 1 0 0,0 0 0 15,-1 0 3-15,-2 0-2 0,3-1 1 0,0 0 0 0,0 0 0 16,0-5 0-16,-2 5-3 0,2 0 5 0,0-1-5 16,2-1-3-16,-2-3-2 0,-2 9-9 0,2-9-6 15,-1 3-6-15,1-3-2 0,0 0 2 0,0 0-10 16,0 0-21-16,0 0-22 0,0 0-15 0,3-14-44 15,-5 5-88-15,2-1-247 0,2-1 110 0</inkml:trace>
  <inkml:trace contextRef="#ctx0" brushRef="#br0" timeOffset="-109187.98">10581 13104 64 0,'0'0'102'0,"0"0"-13"0,0-5-3 0,0 5-2 15,1-6 3-15,-1 6-14 0,3-1 2 0,-3 1-1 16,0 0-12-16,0-5-1 0,0 5-6 0,0 0-3 16,0 0-9-16,0 0-1 0,0 0-9 0,0 0 0 15,0 0-6-15,0 0 0 0,0 0-5 0,0 0-3 16,0 0-5-16,0 0-2 0,0 0-2 0,0 0 0 15,0 0 1-15,0 0 0 0,0 0-3 0,0 0-2 0,0 0 0 16,5 9 0-16,-5-9-2 0,0 8 2 0,1-6-4 16,-1 2 11-16,3 2-3 0,-2 0 5 15,2 0 8-15,-2-1-4 0,-1 2 6 0,0 0 1 0,1 1-7 16,2-2 4-16,-3 4-2 0,0 0-1 0,1 0-2 16,-1-2 2-16,3 4 4 0,-3-2-2 0,0 2 0 15,1-2 1-15,-1 2 4 0,0-1-4 0,0 1-2 16,0 0-3-16,0-2 1 0,0 2 3 0,0 0-4 15,0-2-1-15,0 2 6 0,0 0 2 0,0-2-2 16,0 1 0-16,0-3-5 0,0 0-2 0,-1 1 0 16,2-1 2-16,-1-2-5 0,0 3-1 0,0-3 0 0,0 3 0 15,0-4-3-15,0 0 1 0,0 2 0 0,0-4-4 16,0-3 3-16,-1 5-3 0,1 0 4 16,0-5-5-16,-3 4 3 0,3-4-2 0,0 0 1 0,-1 3 2 15,1-3-4-15,0 0 3 0,0 0 5 0,0 4 3 16,0-4 4-16,0 0-5 0,0 0 1 0,0 0-2 15,0 0-2-15,0 0 2 0,0 0-8 0,0 0 3 16,0 0 2-16,0 0 0 0,0 0-5 0,0 0-2 16,0 0 0-16,0 0-1 0,0 0-2 0,0 0 6 15,0 5-4-15,0-5 0 0,0 0 1 0,0 0-2 16,0 0 0-16,0 0 1 0,0 0-6 0,0 0 6 16,0 0-1-16,0 0 1 0,0 0-2 0,0 0-1 0,0 0 3 15,0 0-6-15,0 0 4 0,0 0-1 0,0 0 3 16,0 0-2-16,0 0 0 0,19-7 0 0,-14 3-3 15,3 3 1-15,2-4 3 0,-1 1-7 0,3-1 1 16,-2 2-1-16,0-1-7 0,-1-1 3 0,1 5-2 16,-3-5 3-16,-1 3 0 0,2-1 2 0,-1 0 0 15,0 0 1-15,-2 2 2 0,1-2-5 0,-3 0 5 16,2 1 3-16,-1-2-1 0,-1 1-4 16,-3 3 2-16,4-2 0 0,-4 2 3 0,4-2-2 0,-4 2 2 15,0 0-1-15,4-2 1 0,-4 2-3 0,0 0-5 16,0 0 11-16,5-2-3 0,-5 2 1 0,0 0-1 0,0 0-2 15,0 0 3-15,0 0-1 0,0 0-2 0,0 0 5 16,0-5-4-16,0 5 1 0,0 0 0 0,0 0 0 16,-8-5-2-16,8 5 1 0,-3-3 3 0,-1 1-1 15,1-1-2-15,-3 0-1 0,1-2-1 0,2 3 3 16,-3-2-3-16,-1 1 4 0,2-1 2 0,-2-1-3 16,-1-1-1-16,-1 0 0 0,-1-2 3 0,1 2 0 15,0-2-5-15,1 2 3 0,-2-1 3 0,1 0 0 16,0 1 6-16,-1-2-4 0,1 4-1 0,-3-5-2 15,1 4 4-15,2 1 2 0,0-4-2 0,-4 4-1 16,4 0 2-16,2-1-1 0,-3 1 3 0,3 2-1 16,3-2 0-16,-4 1-4 0,3 0 4 0,-1 1 0 0,2 2-1 15,0-3-1-15,4 3-6 0,-3-2-4 0,3 2-9 16,-4-3-24-16,4 3-2 0,0 0-19 16,0 0-18-16,0 0-27 0,0 0-17 0,4 10-58 0,-2-6-110 15,1 0-312-15,-2 0 138 0</inkml:trace>
  <inkml:trace contextRef="#ctx0" brushRef="#br0" timeOffset="-107368">11353 12250 64 0,'-5'-3'82'0,"5"3"-13"15,0 0 0-15,-5-3-15 0,5 3 4 0,0 0-7 16,-8-3-10-16,8 3 0 0,0 0-7 0,0 0-2 15,-11 3-5-15,11-3-3 0,-8 3 1 0,4-3-7 0,-1 3 0 16,5-3-2-16,-9 4-2 0,4 0 0 0,1 2-2 16,0-4-3-16,-1 3-1 0,-1 0 3 0,-2 2-8 15,2 1 5-15,-5 0-2 0,4 1 0 0,-5 0 3 16,2-1-4-16,0-1 3 0,-3 3-3 0,3-1 1 16,-3 3 29-16,2-2-3 0,-3 2-8 0,5-4 3 15,-3 2-4-15,-2 1 2 0,4-3 2 0,-2 0 0 16,0 3-14-16,4-3 7 0,-5 3 1 0,0 1-1 15,3-2-4-15,1 0 9 0,0 3-4 0,-2 0-1 16,-2-3-4-16,5 0 0 0,-1 2 1 0,-1 2-3 16,2-3 1-16,2 0-1 0,1-1-3 0,-3-1 2 0,2 3-1 15,-2-2 2-15,0 2-1 0,1-4-1 0,1 4-8 16,-2-3 4-16,1 3-1 0,-1-3 1 0,0 2-1 16,3 0-1-16,-4-2 0 0,0 2-1 0,1-1-2 15,2-1 1-15,-2 1 3 0,-1 2-3 0,3-2 0 16,-2 0 0-16,-1-1 4 0,0 1-5 0,4 1-7 15,-4-3 7-15,3 2-2 0,-2 0 4 0,2-1-5 16,-1 1 4-16,2 0-4 0,1-1 4 0,-1-1 0 0,-2 1-4 16,3 2-3-16,-1-2 6 0,1 0-2 15,-1 3 3-15,1-2-1 0,1 0-3 0,-2 4 4 16,3 1 1-16,-2 1 6 0,3-1-7 0,-3-3 0 0,0 4 7 16,0-2-6-16,1 2 0 0,0 1-3 0,0-2 3 15,-2-1 1-15,2 0-1 0,1-1-1 0,-2-1 2 16,1-2 0-16,-3 2-3 0,2-3 2 0,1 1-1 15,-1 0-1-15,1-3 1 0,-2-1-4 0,1 3 3 16,0-1-2-16,-1 1 3 0,0-2-4 0,1 0 0 16,3 0 3-16,-3 2 0 0,-1-1-1 0,1 0-1 15,3-1 3-15,-3 4 0 0,0-2 3 0,-1 0 3 0,1 0-5 16,3 1 1-16,-3-2-4 0,0 1 4 16,3-2 2-16,-2 4 0 0,2-2-6 0,1-1 5 15,0-2-3-15,0 4 1 0,0 1 4 0,0-3-7 0,1 2-3 16,2 0 2-16,-3-1 3 0,1-2-1 0,-1 1-4 15,4 2 6-15,-4-3-4 0,0 0-9 0,1-1-1 16,2-2-17-16,-3 1-7 0,0-1-17 0,0-1-12 16,0-3-9-16,0 0-17 0,0 5-142 0,0-5-248 15,0 0 110-15</inkml:trace>
  <inkml:trace contextRef="#ctx0" brushRef="#br0" timeOffset="-106486">10475 13140 19 0,'0'0'112'0,"0"0"-11"0,-1-7-18 16,1 7-1-16,0 0-9 0,0 0-9 0,0 0 1 0,0 0-13 16,0 0-2-16,2-3-13 0,-2 3 2 0,3-3 4 15,-3 3-4-15,0 0-3 0,0 0-4 0,0 0-6 16,6-1 6-16,-6 1-7 0,0 0 4 0,0 0 0 15,9 4-3-15,-9-4-1 0,5 3 9 0,-2 2-5 16,0 0 8-16,-2 0-1 0,1 3 0 0,0 1-6 16,-1 2 7-16,0 2-2 0,1-2 0 0,-1 5-2 15,1 1 0-15,1 0-7 0,-2-1 3 0,2 1-4 16,-1-2-2-16,2 2 2 0,-3-1-3 0,3 1 0 16,-1-2-5-16,1 1 3 0,-3-1 1 0,4 1-2 15,-3-4-9-15,0 0 8 0,2 1-1 0,-2-1-1 0,2 1 1 16,-4-3 1-16,1-1-5 0,1 3 1 0,0-3 2 15,-2 1-2-15,4 0 1 0,-4-5-6 0,0 3-1 16,4-2-2-16,-3-2 9 0,1 3-4 0,1-5 0 16,-3 2 2-16,0-4-3 0,4 4 1 0,-3 0 3 15,2-1-1-15,-3-3 0 0,0 0-3 0,5 1-1 16,-5-1 1-16,0 0-4 0,0 0-3 0,9-4-1 16,-9 4 6-16,0 0 2 0,5-4-2 0,-5 4-5 15,5-4 3-15,-4 2-1 0,-1 2-2 0,4-3 1 0,-4 3-1 16,4-1 2-16,-4 1-2 0,0 0-2 15,3-4 1-15,-3 4 2 0,0 0-2 0,2-4-3 16,-2 4 1-16,4-3 0 0,0 2 1 0,2-2 0 0,-2 1-3 16,2-2 2-16,2 2 0 0,-1 0-2 0,4-2 3 15,1 0-3-15,0 0 5 0,1 1-2 0,0-1-6 16,3 1-5-16,1-1 2 0,-3 1-4 0,-1 0 3 16,1 1-3-16,-4-2-2 0,4 1 1 0,-2 1 3 15,-2-1 1-15,3 3-2 0,-3-2 4 0,-4-1 5 16,2 0-10-16,-4 2 5 0,1-2-9 0,0 0 12 15,-1 1 4-15,-1-1-4 0,-1-3 4 0,1 2-7 16,-5-1 5-16,0-1 0 0,-1 3 2 0,-1-2-3 0,-2-3 1 16,3 4 2-16,-3-5-2 0,-2 4-1 15,2-1 2-15,-3-3-4 0,3 3 3 0,-3 0 3 16,0 0 2-16,0-2-3 0,-4 3-6 0,4-3 4 0,-4-1 0 16,-1 2 4-16,0 0-2 0,-2-1-2 0,-1 3-1 15,-1-4 4-15,0 3 0 0,-1-1-4 0,0-2 3 16,0-1-2-16,1 3 1 0,-4-3 1 0,4 3-3 15,-4 0-2-15,3-1 8 0,3 1-4 0,-1 1 2 16,4 1-1-16,2 2 2 0,-1-1-4 0,5 1-12 16,-1 1-26-16,0-1-33 0,5 1-28 0,3 2-64 15,-10 0-94-15,10 0-278 0,-6 0 123 0</inkml:trace>
  <inkml:trace contextRef="#ctx0" brushRef="#br0" timeOffset="-92676">10613 15000 9 0,'0'0'81'0,"0"0"-4"0,0 0-6 0,0 0-6 15,0 0 0-15,0 0 0 0,0 0-9 0,0 0 0 16,0 0 2-16,0 0-2 0,0 0 0 0,0 0 0 16,0 0-6-16,0 0 3 0,0 0 2 0,0 0-1 15,0 0-3-15,0 0 1 0,0 0-7 0,0 0-3 0,0 0 1 16,0 0-9-16,0 0 0 0,0 0-6 16,0 0-6-16,-9 8 4 0,8-3-4 0,1 1 6 0,-3-2-3 15,2 7-3-15,1-1 5 0,-4 3-4 0,3-1 5 16,-2-1-1-16,2 2 2 0,1 2-6 15,-1 2 1-15,-2-5-4 0,3 3 2 0,0-3 1 0,3-1 2 16,-3 1-5-16,1 0-3 0,-1-2 0 0,0 0-3 16,1 0-4-16,2-3 6 0,-2 0-6 0,2-2 1 15,-2 1 1-15,3-1-5 0,-4 2 1 0,4-2 2 16,-3-1-1-16,3 0-3 0,-3-1-1 0,-1 1-11 16,0-4-10-16,0 5-10 0,0-5-14 0,0 0-15 15,1 3-16-15,-1-3-21 0,0 3-21 0,0-3-135 16,0 0-266-16,0 0 117 0</inkml:trace>
  <inkml:trace contextRef="#ctx0" brushRef="#br0" timeOffset="-91838">10585 15062 22 0,'6'-3'84'16,"2"1"-8"-16,0-1-3 0,-2 1-6 0,-1 1-10 16,3 0 6-16,0 1-7 0,-1 1-4 0,0 0 1 15,-1 1-2-15,0 1-2 0,2-2-4 0,1 6-3 16,1-3 2-16,-1 3 3 0,1 0-5 0,-2 2-3 15,0 1 0-15,2 0-12 0,-4-1 2 0,3 0 3 16,-3 2-12-16,0-1 4 0,0-2-6 0,-2 3-1 0,1-2 0 16,-1 2-3-16,-3 0 8 0,1-1-2 15,-2 0-3-15,-2 1 0 0,1-2-4 0,-3 2 11 16,0-5-4-16,2 3 2 0,-3 0 1 0,-2 2-7 0,2-4 7 16,-3 1-2-16,1-1-5 0,-2-1-2 0,0 2 2 15,-1-5 2-15,0 3-8 0,-1 3 3 0,0-5-2 16,-3 3 2-16,3 1-3 0,-1-6 0 0,-1 5-13 15,0-3 11-15,-1-1 2 0,5 1-10 0,-3-1 8 16,2 0-8-16,1-1 7 0,3-2-4 0,-3 2 4 16,4-1 4-16,1 0 1 0,4-1-1 0,-6 0-6 15,6 0 1-15,0 0 0 0,-7 1-1 0,7-1 0 16,0 0 1-16,0 0 1 0,0 0 0 0,0 0-2 16,13-6-2-16,-6 2 3 0,3 1 0 0,-3 2-4 15,5-2 1-15,-1 0 1 0,-3 0-5 0,1 2 4 16,0-3-2-16,1 1-5 0,-2 3-4 0,1-1-1 15,4-1 1-15,-3 0-3 0,-2-1-13 0,3-1 4 0,-3 1 3 16,2-1-2-16,0 3-3 0,2-1-3 0,-2-5-3 16,3 5-9-16,-2-3 5 0,1 4-9 15,0-6 1-15,0 2 7 0,2 0-7 0,-4-2 9 0,3 1-5 16,-3-1 5-16,-1 1 2 0,-1-1 3 0,2-1 7 16,-1 3-1-16,-3 0-10 0,-3 0 19 0,3 0 4 15,-3 0-2-15,-1 0 9 0,0 1 8 0,-2 0-2 16,0 0 1-16,0 4 0 0,0 0 3 0,-2-6 0 15,0 3-3-15,2 3-1 0,-4-4 2 0,4 4-2 16,-8 0 5-16,8 0 0 0,0 0 6 0,-10 0-4 16,10 0 2-16,-5 4 4 0,1-1-2 0,2-2-5 15,2-1 11-15,-9 5 0 0,5-2 5 0,-1 1-3 16,1 1 2-16,-1 0 8 0,1 1-7 0,-1-1 0 16,1 1-4-16,0 2 5 0,0 0-6 0,3 0 2 15,-1 0 1-15,0 1-4 0,2 0 1 0,0-2-6 16,2 2 2-16,0 0-8 0,-1 0 7 0,2-4-1 0,-2 1-6 15,3 1 1-15,0-3-4 0,2 2 4 0,2 1-9 16,-3-5 8-16,4 4-7 0,1-4 10 0,-2 0-4 16,0-1-4-16,3 0-10 0,-2-1-13 0,3 0-9 15,-2 0-12-15,-1 0-15 0,1-2-16 0,1-2-20 16,0 1-20-16,-5 0-125 0,3-2-253 0,2 0 113 16</inkml:trace>
  <inkml:trace contextRef="#ctx0" brushRef="#br0" timeOffset="-91088">11082 14916 54 0,'0'0'132'0,"0"0"-17"16,0 0-8-16,0 0-13 0,0 0-9 0,0 0-7 15,0 0-11-15,0 0 2 0,0 0-15 0,0 0-3 0,-5 7-2 16,5-2 1-16,-1 0-9 0,-2 2 2 16,2 0-1-16,-2 3 4 0,2 0 5 0,1 2-1 15,-1 0 1-15,-3 5-5 0,4-2 7 0,0 4-3 0,0-2 0 16,0 0-2-16,0 0-2 0,4 2-4 16,-3-1-7-16,-1 2-1 0,1-1 0 0,2-2-8 15,-2-1-1-15,2 1 1 0,-2-3-4 0,3 0 4 0,-3-2-3 16,-1-1-2-16,4-2-4 0,-4 3 3 0,5-3 0 15,-2 0-10-15,2-2 5 0,-3 0 6 16,1-3-5-16,2 1 3 0,1 0-4 0,1-1 1 0,0-2-1 16,0-2-7-16,4 1 3 0,3-2 0 0,-2-1-3 15,8-6 2-15,-4 4-2 0,0 0-7 0,1-6-4 16,2 6-3-16,-5-3-3 0,4-1 1 0,-4 0-1 16,-1 3 3-16,-4-2-4 0,1 2-2 0,-1-1 6 15,-1 0-3-15,-3 1 6 0,0-1-4 0,0 1 2 16,-3-1 1-16,2 2-1 0,-2-3 3 0,-1 2 1 15,-1 0-3-15,0 0-9 0,-1 1 11 0,-1-2 4 16,0-1-3-16,0 5 3 0,-1-3 2 0,-2 0-3 16,2 3 1-16,-1-1 0 0,-1 1 1 0,5 2 6 0,-9-3-7 15,4 1 1-15,5 2 2 0,-13 2 0 0,7 1 2 16,-2-3 2-16,2 2 4 0,1 2-2 16,-3 1 0-16,3-1-3 0,-3-1-1 0,2 5 3 0,2-2-1 15,0-1-13-15,0-1 13 0,3 3-2 0,0 0-3 16,-2 3 8-16,3-3-3 0,0 0 1 0,0 1-4 15,0 1 4-15,3-1-4 0,-2-3 2 0,0 2-3 16,3-1 2-16,4 1-1 0,-2 0-1 0,3-3 3 16,-1 0-3-16,1 2-11 0,2-2-10 0,0-1-20 15,0 1-20-15,0-4-15 0,1 1-23 0,2-1-17 16,-2-3-24-16,1 2-160 0,-2-2-318 0,0-1 141 16</inkml:trace>
  <inkml:trace contextRef="#ctx0" brushRef="#br0" timeOffset="-89482">11600 15155 14 0,'0'0'89'0,"0"0"-4"0,0 0-10 15,0 0-8-15,0 0-7 0,0 0-6 0,0 0-9 0,0 0 1 16,0 0-4-16,-8 0 6 0,8 0 2 15,0 0-2-15,-3 4 5 0,1-1-1 0,2-3-2 16,-5 3-2-16,0 1 6 0,2-1-5 0,1 1-1 0,-2 1-9 16,1 1 6-16,-1 0-2 0,0 0 5 0,-1 2-2 15,0-3-2-15,0 4-4 0,1 0 0 0,0-2-8 16,2 1-3-16,-2-1-4 0,4 0 0 0,-1-1-1 16,-2 0-2-16,2-1-2 0,1 2-4 0,-1-3-1 15,-3 0-3-15,4 1 1 0,0-5-5 0,0 5 3 16,0-5-2-16,0 4-4 0,0-4-4 0,5 3 12 15,-5-3-4-15,0 0-2 0,0 0 0 0,10-8-6 16,-7 5 1-16,-1 0 4 0,1 0 0 0,1 0-1 16,0 1-3-16,-2-2-4 0,-2 4 4 0,4-6 1 15,-4 6-4-15,2-2 2 0,-2 2 0 0,0 0-3 16,0 0-13-16,11 2 12 0,-7 1 2 0,-1-2-1 16,4 2 4-16,-4 2 0 0,1 2-1 0,2-1 3 0,0 2-2 15,2 2 1-15,-2 1 0 0,0 0-3 0,-1-3 1 16,3 3 3-16,-4-2-4 0,1 2-1 0,0 0 1 15,-5-2 0-15,4 0 4 0,-4 1-6 0,0-3 5 16,0 1-4-16,-4-1 2 0,0-2-1 0,-1 2-3 16,0-1 11-16,-4-1-4 0,0 1-2 0,-1-1-3 15,2-3 5-15,-2 0 4 0,1-2-7 0,-2 0 5 16,-1-3-1-16,2 2-4 0,0-4 6 0,1-1-4 16,-1 0 0-16,2-3 2 0,3 3-5 0,0-4 3 15,1 1 0-15,1-2 0 0,6 6-1 0,-2-3 0 16,4 0-2-16,3-4 0 0,0 3-4 0,3 0 1 15,2 1-2-15,5-2 0 0,-2 2-5 0,1 1-2 16,1 3-4-16,-2-6 1 0,-3 6-1 0,1-2 6 0,3 1-13 16,-2 2 9-16,-2 1-1 0,0-2 4 15,-3 1 4-15,-1 2-1 0,-4-2 9 0,3-1 0 16,-4 3-1-16,-1-2-1 0,-3 3-1 0,7-1 8 0,-5 0 0 16,-2 1 8-16,5-4 1 0,-5 4-1 0,3-3 0 15,-3 3-4-15,0 0 0 0,0 0 4 0,0 0-6 16,0 0-2-16,0 0 3 0,0 0-1 0,0 0 3 15,-11 12 1-15,8-7-3 0,2-1 4 0,-3 1-5 16,3-1 1-16,-2 0-6 0,3 0 2 0,0 0 1 16,-1 0-15-16,1-4 15 0,-3 5 1 0,3 0 0 15,0-5-3-15,-1 2 4 0,1-2-11 0,-1 5 8 16,1-5 4-16,0 0-3 0,0 0-3 0,0 0 2 16,0 0 0-16,0 0-5 0,0 0 0 0,0 0 0 15,6-10-3-15,-1 6-1 0,-1 1-1 0,0 1 3 16,1-1 2-16,0 3-1 0,0-3 0 0,0 0-8 15,0 1 6-15,1 0 1 0,-6 2 0 0,12-2-2 0,-5 2 5 16,-1 0-2-16,-6 0-1 0,13 0-2 0,-7 1-2 16,-1 0 7-16,-5-1 1 0,9 2-3 15,-9-2 1-15,12 0-1 0,-12 0 4 0,10-4-1 0,-5 2 0 16,-1-1 1-16,1-2-4 0,1-2 2 0,-1-2 0 16,3 2 1-16,-4-1-2 0,1 0-4 0,-1-3 4 15,1 3 1-15,-4-1 6 0,3-3-8 0,-1 3 1 16,-2 1 4-16,-1-3-2 0,-4 2 3 0,4 2-7 15,-1-1 8-15,-2 0-3 0,2 2 4 0,1 0-3 16,-1 1 1-16,-3 0 3 0,4 1-1 0,-1 0 1 16,1 4-2-16,-3-5-5 0,3 5 1 0,-1-3-2 15,1 3-2-15,0 0 5 0,0 0-7 0,0-5 4 16,0 5 2-16,0 0 4 0,0 0 5 0,0 0-4 16,0 0 3-16,0 0 18 0,1 13 7 0,2-6 2 15,-2-2-5-15,-1 1-3 0,4 2 2 0,-4-1-1 16,1 2 0-16,0 1-5 0,3 0 3 0,-4 1 0 0,3-2-3 15,-2 3 0-15,3 3 0 0,-3-3-1 0,3 0 2 16,-4-3-4-16,3 2-3 0,-2-1 1 0,2 3-1 16,-1-4-4-16,-2 2-1 0,1 1 1 0,2-7-2 15,-2 1-3-15,-1 1-3 0,0-2 4 0,0 1 0 16,3-1-2-16,-3-2-1 0,0-3-8 0,0 4-2 16,0 0-4-16,0-4-6 0,0 0-19 0,0 0-26 15,-4 3-2-15,4-3-14 0,0 0-15 0,-6-12-12 16,4 5-7-16,0 0-9 0,-1 0 9 0,-1-4 3 15,-1 1 9-15,1-1 5 0,3 5 19 0,-3-3 2 16,-1-1 3-16,1 3 18 0,3 1 10 0,-3-1 14 16,3 2 14-16,-2 0 6 0,2 0 12 0,-2 2 1 15,3-1 5-15,0 4 3 0,3-5-4 0,-2 1 0 0,3 0 0 16,0-1-7-16,1 2 8 0,5-1 5 0,-1 0-3 16,0 0-4-16,3 3-3 0,-2-5 5 15,2 3-14-15,-1-1 6 0,-1 2 4 0,1-3-7 0,0 0 3 16,-2 2 0-16,0 0 0 0,-3 2 3 15,0-4-4-15,0 1 0 0,0 2 1 0,0 0 0 0,-2-1 11 16,-1 2 0-16,-3 1 6 0,7-3 4 0,-7 3-4 16,4-2 2-16,-4 2-6 0,5-1-1 0,-5 1 3 15,0 0-6-15,4-2-5 0,-4 2 0 0,0 0-2 16,0 0 9-16,6 5 3 0,-3-2 2 0,-3-3 2 16,4 6-2-16,-3-1 3 0,3 1-4 0,-4-2 0 15,4 4 2-15,0-1 6 0,-3 1-2 0,3 1-2 16,1 0 1-16,0 4-4 0,-1-4 2 0,0 1-4 15,0 0-3-15,1-1-7 0,0 0 6 0,1 2-2 16,-1-6 2-16,2 4-5 0,-2-2 3 0,0 1-12 16,0-3-21-16,0 0-16 0,-2-2-22 0,0 1-35 0,1-1-35 15,-4-3-184-15,0 0-338 0,0 0 150 0</inkml:trace>
  <inkml:trace contextRef="#ctx0" brushRef="#br0" timeOffset="-82400">10864 15550 51 0,'0'0'92'0,"0"0"4"15,0 0-8-15,0 0-4 0,0 0-5 0,0 0-4 16,0 0 1-16,0 0-10 0,0 0-3 0,10-9-9 16,-10 9-3-16,0 0-14 0,0 0 5 0,0 0-6 15,0 0-3-15,0 0-9 0,0 0 5 0,0 0-4 0,0 0-6 16,0 0-2-16,0 0 4 0,0 0-5 15,0 0-5-15,0 0 2 0,2-3-4 0,-2 3-3 16,0 0 4-16,0 0-3 0,0 0-6 0,0 0 5 16,0 0-2-16,0 0 3 0,0 0 0 0,0 0 0 15,0 0-5-15,0 0 5 0,0 0-3 0,0 0-2 0,0 0 0 16,0 0 1-16,0 0 4 0,0 0-2 0,0 0 8 16,0 0-17-16,0 0 14 0,11 5-7 0,-11-5 11 15,10 2-15-15,-4 1 6 0,1-1 1 0,1-2 1 16,0 3 3-16,3-2-2 0,1 0 3 0,6 2-1 15,-4-4-2-15,4 1-3 0,5 1 6 0,-1 0-9 16,1-1 3-16,-4 0 2 0,1 0 3 0,-2-2-3 16,4 0 0-16,-2 1-3 0,-2-1 3 0,4 0 0 15,-3 0-4-15,-1-1-3 0,0 3 6 0,-4-2-2 16,-1 2-6-16,-3-1-1 0,4 2-6 0,-6-2-2 16,1 1-2-16,-1 1-9 0,-1 1 1 0,-1-2-12 15,0 3-2-15,-1-1 6 0,-1-2-15 0,-4 0-5 16,8 3-4-16,-8-3 7 0,3 4-9 0,-3-4-3 15,0 0 13-15,-4 5-20 0,4-5-83 0,-10 3-160 0,5-1 71 16</inkml:trace>
  <inkml:trace contextRef="#ctx0" brushRef="#br0" timeOffset="-82036">11077 15643 16 0,'0'0'135'0,"0"0"-4"16,0 0-22-16,0 0 5 0,0 0-7 0,0 0-4 15,-8 0-9-15,8 0-10 0,0 0-6 0,0 0 0 16,0 0-12-16,0 0-9 0,0 0 0 0,0 0-8 16,0 0-9-16,0 0-4 0,0 0-5 0,-1 4-15 0,1-4 13 15,0 0-1-15,0 0-13 0,0 0 6 16,0 0-3-16,0 0 2 0,0 0-6 0,0 0 0 0,0 0-3 15,0 0 1-15,0 0 6 0,0 0-3 16,0 0-4-16,0 0 10 0,0 0-2 0,0 0 3 0,0 0 0 16,0 0-3-16,14-9-2 0,-7 8 5 0,-2 0 2 15,1-2-5-15,0 2-1 0,2-1-4 0,1 1-3 16,2 1 0-16,0-3 2 0,1 2-5 0,0 1 2 16,0 0-5-16,2 0-1 0,-3 0-8 0,3 1-6 15,-4-1-1-15,2 1-13 0,2 2-3 0,-4-1-21 16,-1-1-14-16,5 3-18 0,-5-3-32 0,2 4-143 15,-4-4-276-15,1 0 122 0</inkml:trace>
  <inkml:trace contextRef="#ctx0" brushRef="#br0" timeOffset="-71252">19392 13695 45 0,'-7'-3'72'0,"7"3"-6"0,-7-1-2 0,7 1-6 16,0 0 1-16,-7-2 3 0,7 2-13 0,0 0 4 15,0 0-2-15,-5-2-11 0,5 2 2 0,0 0-8 16,0 0-10-16,0 0 11 0,0 0-4 0,0 0-3 16,0 0-5-16,0 0-11 0,0 0 9 0,0 0-4 15,14-3-1-15,-14 3 2 0,8 0-9 0,-8 0 0 16,0 0 3-16,6 0-1 0,-6 0-4 0,0 0-4 16,6-1 5-16,-6 1-2 0,0 0 0 0,0 0-7 15,0 0 9-15,6-1-4 0,-6 1 2 0,0 0 7 0,0 0-1 16,0 0-5-16,0 0-3 0,0 0 12 0,10 1-9 15,-10-1 5-15,8 0-7 0,-2-1-3 0,-1 2 1 16,4-1 9-16,0-1-18 0,-2 1 12 0,0 0-15 16,7 0 15-16,-2 0-5 0,0 0 5 0,4 0 4 15,-1 0-7-15,3 0-4 0,3 0 4 0,-9-2 6 16,7 2-3-16,2-1-4 0,-3 1-2 0,2 0-3 16,-3 0 9-16,2 0-9 0,-6 0 5 0,5-1-4 15,-5 1-1-15,1 0 5 0,-3 0-4 0,3 0 2 0,-2 0 2 16,0 0-4-16,0 0 1 0,0 0 4 15,-1 1-5-15,0-1 2 0,1 0 8 0,-1 0-7 0,2 1-3 16,-3-1 1-16,3 0 4 0,0-1-8 0,1 1 6 16,-4 0-2-16,7 0-3 0,-4 0 2 0,2 0 1 15,2-1 7-15,2 2-3 0,-1-1-1 0,1 0 0 16,1 0 0-16,-4-1 0 0,4 0-2 0,-1 1 3 16,3-2 2-16,-3 0 1 0,0 2-1 0,2-1-1 15,-1 2-4-15,0-1 8 0,0-1-11 0,0 1 10 16,-2 0-8-16,1 0 3 0,-1 0-4 0,0 0 5 0,1-2 2 15,-2 4-4-15,1-2-1 0,-5-2 7 16,1 0-5-16,-2 2-1 0,6-1 2 0,-5 0-3 0,0 1 3 16,3 0 3-16,-2-1-6 0,-1 1 6 0,5-3 3 15,-5 3 1-15,-2-1-1 0,2 2-3 0,0-1-5 16,2 0-10-16,-2-1 20 0,5 0-5 0,-4-1-2 16,4 2-10-16,0 0 18 0,-3-1-5 0,-1 1 0 15,4 0 0-15,-3-2-8 0,0 2 9 0,2 0-12 16,-1-2-1-16,2 2 12 0,-7 0-7 0,9 0 2 15,-1-2 1-15,0 1-3 0,-2 1-2 0,1-1 6 16,0 1-2-16,-1-1-9 0,2 2 10 0,-4-1-3 0,-2 0 4 16,1 0 2-16,0 0-11 0,4-1-1 0,-5 1 10 15,-1-2-7-15,3 2 4 0,-2 0-2 0,4 0 3 16,-4 0 2-16,6-3-10 0,-2 3 17 0,0-2-8 16,-2 2 2-16,0 0-4 0,-2 0 2 0,5-2-5 15,-4 3 5-15,0 0 0 0,-1-2 0 0,2 1-4 16,2 1 6-16,-3-1-5 0,1 2 0 0,-1-2 1 15,2 1-3-15,1-1 6 0,1 2-4 0,-4 1-11 16,7-3 19-16,-6 1-8 0,7 0 6 0,-5-1-6 0,2 0 7 16,0 2-6-16,0-2-5 0,0 0 10 15,1 0-13-15,-3 2 5 0,5-2 1 0,-7-2-4 0,3 2 3 16,1 0 3-16,-6-2-1 0,1 2 0 0,1-1-3 16,-2 0 6-16,1 1-1 0,-2 0-4 0,1-1 5 15,-3-1-4-15,1 2 5 0,2 0-2 0,-3 2 1 16,3-2-6-16,-3 0 4 0,-2-2 1 0,2 4-1 15,3-2 1-15,-3 0 1 0,0 0-3 0,1 0-6 16,-2 0 3-16,2 0 7 0,-3 0 1 0,2-2-5 16,0 2 0-16,3 0 3 0,-3 0-7 0,2 0 3 0,-5 0 0 15,4 0 5-15,-4 0-7 0,2-2 2 0,1 2-1 16,0 0 6-16,2-1-3 0,-7 1-7 16,3 0 11-16,1 0-6 0,-9 0-1 0,10 1-1 0,-5-1 3 15,-5 0 1-15,9 2-6 0,-9-2 1 0,8 0 1 16,-8 0 2-16,0 0 0 0,6-2 0 0,-6 2 5 15,0 0-1-15,0 0 6 0,7-3-1 0,-7 3 0 16,0 0-3-16,0 0 11 0,0 0 1 0,0 0-2 16,0 0 5-16,0 0 1 0,0 0-5 0,0 0-1 15,0 0-2-15,0 0-3 0,2-1 4 0,-2 1-6 16,0 0 1-16,0-4-2 0,0 4 8 0,0 0 0 0,-1-5-3 16,1 5 2-16,0 0 0 0,0 0 3 0,-1-5-7 15,1 5 0-15,-3-7 4 0,3 7-4 0,0 0 0 16,0-3 1-16,0 3-4 0,0-4-1 0,0 4-1 15,0 0 7-15,-1-6 0 0,1 6-3 0,-3-5 5 16,3 5 0-16,0 0 0 0,0-4-3 0,0 4-1 16,0 0 5-16,0-4-5 0,0 4-3 0,0 0-3 15,0 0 3-15,0 0-3 0,0 0 0 0,0 0-1 0,0 0 1 16,0 0 1-16,0 0-2 0,0 0-1 16,0 0-4-16,0 0 0 0,0 0-3 0,0 0 4 15,0 0-6-15,0 0 5 0,0 0 2 0,0 0 1 0,0 0-2 16,0 14 4-16,3-12-5 0,-3-2 3 0,0 8-5 15,0-6 6-15,0 3-3 0,0-5 5 0,0 3-1 16,1 1-1-16,-1-4-3 0,0 4-2 0,0-4 5 16,0 0 1-16,3 4-2 0,-3-4 14 0,0 0 3 15,0 0 4-15,0 0-4 0,0 0 1 0,0 0-2 16,6-10-1-16,-3 7 1 0,-1-1 0 0,0-1 3 16,2-1 1-16,0 1 6 0,-2-1 0 0,0 1-3 0,1-1-2 15,-1 0-2-15,1 3-1 0,-1-4-2 0,0 2-1 16,-2 1-2-16,1 2-5 0,-1 2-1 15,1-6-7-15,-1 6-11 0,3-2-3 0,-3 2-18 0,0 0-14 16,1 14-28-16,-2-6-25 0,0-1-27 0,-2 5-190 16,-2 0-340-16,-4 3 151 0</inkml:trace>
  <inkml:trace contextRef="#ctx0" brushRef="#br0" timeOffset="-69471">19383 13631 16 0,'0'0'123'0,"-4"-4"-20"15,4 4-8-15,0 0-4 0,0-5-3 0,0 5-13 0,1-4-6 16,-1 4-7-16,0 0-1 0,0-6-14 0,0 6-2 16,0 0-3-16,0 0 1 0,0-3-1 0,0 3-13 15,0 0 6-15,0 0 2 0,0 0-5 0,0 0-5 16,0 0-2-16,0 0 1 0,0 0-6 0,0 0-2 16,0 0-2-16,5-3-2 0,-5 3-3 0,0 0 2 15,0 0-8-15,0 0 5 0,9 6 1 0,-9-6-5 16,4 5 1-16,-1-3-2 0,-2 2 0 0,-1-4-1 15,4 4 1-15,-1 0 1 0,-2-1-5 0,-1-3 3 16,2 5 1-16,-2-5-5 0,4 2 3 0,-4-2-1 16,0 5-7-16,0-5 5 0,3 3-5 0,-3-3 10 0,0 6 0 15,-2-3-1-15,2-3 1 0,-1 5-1 0,0-1 4 16,1-4-3-16,-3 5 1 0,2 0-1 16,1-5-6-16,0 5 8 0,-1-3-14 0,1-2 7 0,-1 3 1 15,1-3 5-15,0 0-3 0,0 0-3 0,-2 4 3 16,2-4 4-16,0 0 2 0,0 0 7 0,-2 3 3 15,2-3 7-15,0 0 1 0,0 0 4 0,0 0-3 16,0 0-6-16,0 0-1 0,0 0-2 0,0 0-2 0,0 0-5 16,0 0 3-16,0 0 1 0,0 0-6 15,-7-11 4-15,7 11-5 0,0 0-2 0,-1-3 4 16,1 3-4-16,0 0-4 0,0 0-9 0,0 0 10 0,-1-3-5 16,1 3-1-16,0 0-3 0,0 0 2 0,0 0 2 15,0 0-5-15,0 0 5 0,0 0-3 0,0 0 0 16,0 0 4-16,0 0-1 0,0 0-1 0,0 0-4 15,0 0 5-15,0 0 3 0,0 0 2 0,0 0-5 16,0 0 1-16,0 0 4 0,0 0-2 0,0 0 1 16,0 0-2-16,0 0-4 0,0 0 2 0,0 0 2 15,0 0-1-15,0 0-2 0,0 0 7 0,0 0-3 16,0 0 3-16,0 0 1 0,0 0 2 0,0 0-6 16,0 0-1-16,0 0 3 0,0 0-1 0,0 0 6 15,0 0 2-15,0 0-1 0,0 0-4 0,0 0 5 0,0 0-3 16,0 0 0-16,0 0 0 0,0 0 4 15,0 0-2-15,0 0-1 0,0 0-3 0,0 0 1 0,0 0 2 16,-4-2-2-16,4 2-1 0,0 0-1 0,0 0-4 16,0 0-2-16,0 0 2 0,0 0-1 0,0 0 3 15,0 0-4-15,0 0-4 0,0 0 4 0,0 0 4 16,0 0-3-16,0 0 4 0,0 0-16 0,0 0 11 16,0 0 3-16,0 0-3 0,0 0 1 0,0 0 0 15,0 0 2-15,0 0-4 0,0 0 5 0,0 0-3 0,0 0 3 16,0 0-1-16,0 0-2 0,0 0-2 15,0 0 6-15,0 0-5 0,0 0-3 0,0 0 2 16,0 0-1-16,0 0 3 0,0 0 3 0,0 0-4 0,0 0 4 16,0 0-4-16,-8 5-3 0,8-5-12 0,-6 4-16 15,2 1-21-15,-1-2-27 0,-2 1-37 0,-2 1-154 16,1-1-293-16,-1 2 130 0</inkml:trace>
  <inkml:trace contextRef="#ctx0" brushRef="#br0" timeOffset="-65972">19405 13649 12 0,'-7'-5'120'0,"5"4"-21"0,2 1 7 15,-5-3-5-15,5 3-12 0,-3-4-8 0,3 4-14 16,-1-4 5-16,1 4-5 0,0 0-8 0,-3-3-4 15,3 3-6-15,0 0-7 0,0 0-5 0,0 0-9 0,0 0 2 16,0 0-11-16,0 0 6 0,0 0-2 0,12 7-4 16,-8-4 3-16,1-1-14 0,-3 3 0 15,2-2 7-15,1 3-12 0,-1-3 10 0,0 2-12 0,0 2 8 16,-2-2 7-16,0 0-11 0,-1 2-1 0,-1 0 9 16,1-1-10-16,-1-1 6 0,0 1-3 0,0-1 8 15,0 0-9-15,0-1 6 0,1 1-2 0,-1-2-4 16,2-1 0-16,-2-2 9 0,0 8-5 0,0-8 0 15,0 0 3-15,0 4 0 0,0-4 0 0,0 0 5 16,0 0-3-16,0 0 3 0,0 0 1 0,-2 3 4 16,2-3-7-16,0 0 3 0,0 0-1 0,0 0-3 0,0 0-2 15,0 0-3-15,0 0 3 0,0 0-5 0,0 0 3 16,-13-6-4-16,13 6-3 0,-5-5-8 16,5 5-2-16,-2-6-9 0,-2 3-3 0,4-2-18 0,-1 1 11 15,0-1 3-15,-1 2-10 0,1-2 0 0,0 1 2 16,-2-1 3-16,2 1 5 0,-2 0 3 0,2 0 0 15,1 4 0-15,-3-7-1 0,1 5 8 0,2 2 3 16,-3-5 3-16,3 5-2 0,-2-3 2 0,2 3-5 0,-3-3 8 16,3 3-7-16,0 0 4 0,0 0 0 15,0 0 1-15,0 0 1 0,0 0 1 0,0 0-2 16,0 0 2-16,0 0-1 0,0 0 3 0,0 0-8 0,0 0 10 16,0 0-3-16,0 0-1 0,10-2 10 0,-10 2-3 15,8-2 3-15,-8 2 1 0,9-1-1 0,-1 1 4 16,-8 0-10-16,11 0 6 0,-11 0-6 0,11 0 7 15,-3-1-8-15,-1 1 5 0,4 0-3 0,3 0 3 16,-5-1-1-16,3 1 0 0,-1 1 5 0,2-1-10 16,-3 0 5-16,3 0-1 0,0 1 0 0,0-1-2 15,-3 0 3-15,1 1-7 0,-1-1 6 0,0 0-1 0,1 0-2 16,-3 2 4-16,-1-1-9 0,0 0 7 16,0-1-7-16,0 0 0 0,-1 1 5 0,-1 1 1 15,-1 0 4-15,-4-2-1 0,10 1-5 0,-6-1 4 0,-4 0 2 16,10 2-2-16,-6-2 9 0,4 0-9 0,-8 0 0 15,15 0-1-15,-10 2 1 0,3-2-3 0,-2 0 4 16,5 1-3-16,-2-2-1 0,-3 2 5 0,7 0-7 16,-2-1 3-16,2 0-4 0,-2 0 4 0,1 1-3 15,2 1 9-15,3-2-6 0,-3 0 0 0,-1 1-6 16,0-2 2-16,0 1 6 0,5 0 0 0,-5-2-4 16,2 2 1-16,-2 0-1 0,1 0 5 0,-1 2-2 0,1-2-3 15,0 0 4-15,-2-2-3 0,3 2 4 0,-2 2-12 16,1-2 9-16,-3 0-2 0,2 0 0 0,1 0 4 15,-1 0 2-15,2 0-10 0,2-2 8 0,-3 2-5 16,3 2 8-16,-1-4-2 0,-2 2-9 0,0 0 12 16,-2 0 2-16,2 2-3 0,6-2-2 0,-3 1 3 15,1-1-6-15,-3-1 1 0,2 2 3 0,-1-1 2 16,3 1 0-16,-3-1-3 0,-2 0 0 0,-1 0-2 16,2 3 6-16,-2-3-3 0,3 3-9 0,-3-3 6 15,6 2 2-15,-6 0-9 0,0-2 12 0,2 0-5 0,0 0-1 16,-2 2 2-16,6-3 1 0,-6 2 0 0,0-1-7 15,5-1 8-15,-5 1-4 0,1-1 2 0,-3 2-2 16,3-2-3-16,-2 1 2 0,0 0 1 0,1 0-3 16,0-2 4-16,6 2 0 0,-10 2 2 0,5-2-3 15,-3 0 3-15,1 1-3 0,0 0-1 0,-2-2-1 16,3 2 2-16,-2 0 0 0,0-1 3 0,1 0-1 16,-1 2 1-16,1-2 0 0,-2 0 2 0,2 0-6 15,-1 0 1-15,0 0 4 0,0-2-4 0,1 1-3 0,-1 1 5 16,3 0-4-16,-5 0 6 0,4-1-10 15,-2 1-5-15,6-1 14 0,-3 2-5 0,3-2 8 0,-5 1-5 16,0-2 6-16,1 2-11 0,2 0 9 0,-3-1-8 16,0 0 6-16,3 1 2 0,-3 0-1 0,1 0 5 15,-1-1-4-15,0-1-6 0,1 2 3 0,1 0 1 16,-2-3 4-16,-1 6 1 0,1-3-7 0,-2 0 7 16,1 0-8-16,0-3 6 0,-1 3-1 0,1 3-2 15,1-3 11-15,-2 0-6 0,3 0-8 0,-3 0 4 16,-1-3 4-16,2 3-3 0,-2 0-2 0,4 0-3 15,-6 3 6-15,0-3 2 0,2 0-2 0,1 0 2 16,2-3-1-16,-2 3-5 0,3 0 4 0,-3 3-2 0,3-3 3 16,-2 0 1-16,1 0-6 0,1 0-3 0,-2 0 5 15,3-3-3-15,3 6 9 0,-3-3-6 0,-1 0-7 16,4 0 7-16,2 0-4 0,-6 0 4 0,7 0-6 16,-6 0 0-16,-1 0 1 0,-1-3 3 0,0 3-2 15,-1 0-2-15,2-1-4 0,-4 2 13 0,0-3-10 16,2 2 12-16,-3 0 0 0,1-2 0 0,0 1-1 15,-1 1 0-15,-1-1-7 0,4-2 5 0,-3 3 2 16,0-2-1-16,1 1-3 0,0 1 7 0,0-4-5 16,0 3-3-16,-1 0 3 0,-1 0 2 0,5-2-8 0,-3 2 5 15,0 0-3-15,-3-1 0 0,6 2-1 0,-5 0 1 16,2-1 1-16,0-1 2 0,3 2-5 0,-1 2 3 16,-1-2-4-16,1 0 2 0,0 0 4 0,-2 0-2 15,0 1 3-15,-1-1-5 0,-1 0 0 0,1 0 2 16,-1-1 0-16,3 1 0 0,-3 0-7 0,1 0 0 15,1 0 0-15,-3-2 5 0,1 2-3 0,-7 0 4 16,6 2-6-16,-6-2 8 0,9 0-2 0,-9 0-1 0,8-2 3 16,-8 2-2-16,0 0 2 0,10 0 2 15,-10 0-3-15,5 0-1 0,-5 0-1 0,5-4-1 0,-5 4 3 16,0 0-6-16,13 2 2 0,-9-4 2 0,-4 2 1 16,9 4-1-16,-9-4 1 0,10 0 4 0,-10 0-6 15,10 0 5-15,-6 0-3 0,-4 0-1 0,9 0 4 16,-9 0-5-16,9 0 1 0,-9 0 0 0,0 0 2 15,7 0 7-15,-7 0 1 0,0 0 7 0,0 0 1 16,8 0 3-16,-8 0-2 0,0 0 3 0,0 0 0 16,0 0-3-16,0 0-1 0,0 0 4 0,0 0-3 15,0 0-5-15,4-2-2 0,-4 2-3 0,0 0 0 0,0 0-2 16,0 0 1-16,0 0 0 0,0 0-12 16,0 0 13-16,0 0-3 0,0 0 2 0,0 0-2 0,0 0 0 15,0 0 2-15,0 0 1 0,0 0-2 0,0 0 0 16,0 0 0-16,0 0-2 0,0 0-2 0,0 0 0 15,0 0 1-15,0 0 2 0,0 0 2 0,0 0 1 16,0 0 0-16,0 0 6 0,0 0 3 0,0 0 2 16,0 0 1-16,0 0 4 0,0 0 1 0,0 0-2 15,0 0 1-15,0 0-3 0,-1-5-3 0,1 5 0 16,0 0-1-16,0 0 2 0,-3-7-2 0,3 7-3 16,2-2-4-16,-2 2-1 0,0-5 2 0,0 5-2 0,-2-5-2 15,2 5 2-15,0 0-5 0,0-5 2 0,0 5 0 16,0 0-1-16,-2-5-3 0,2 5-3 0,0 0 2 15,0 0-2-15,0 0-3 0,-2-2-2 0,2 2-2 16,0 0 6-16,0 0-10 0,0 0 10 0,0 0-6 16,4 12 9-16,-4-6-6 0,2-1 6 0,-1 1-9 15,-1 1 5-15,1-2 0 0,-1 2 2 0,0 1 1 16,1-2-4-16,-1 2 0 0,-1-4 1 0,2 4-1 16,-1-3-4-16,2 0 4 0,0 0 4 0,-2-1 0 15,0 0 0-15,0 0 0 0,0 0 0 0,0-4-2 16,2 3-2-16,-2-3 5 0,3 4-1 0,-3-4 2 0,0 0 0 15,0 0-2-15,0 0 1 0,0 0-2 0,0 0 0 16,0 0 2-16,-3-15-1 0,1 11-8 0,2 4 7 16,0-6-2-16,0 0 4 0,0 4 1 0,-2-2-2 15,2 4-3-15,-2-6 1 0,2 6 0 0,-1-5-4 16,1 5 4-16,0 0-7 0,0-5 5 0,0 5 2 16,0 0-3-16,0-4 3 0,0 4-2 0,0 0-2 15,0 0 4-15,0 0-5 0,0 0-4 0,0 0-1 0,0 0 1 16,0 0-1-16,0 0-8 0,-1-3-3 15,1 3-4-15,0 0 1 0,0 0-3 0,0 0-1 16,0 0 0-16,0 0 4 0,0 0-6 0,0 0-1 0,0 0 1 16,-5 10 0-16,5-10-9 0,-3 3-6 0,0-1-11 15,0 1-24-15,-3-1-20 0,0 1-28 0,-3 1-162 16,-1-2-314-16,-3 1 139 0</inkml:trace>
  <inkml:trace contextRef="#ctx0" brushRef="#br0" timeOffset="-64668">19356 13643 34 0,'4'-2'95'0,"-4"2"-12"0,4-2-1 16,-4 2-15-16,2-3-6 0,-2 3-3 0,0 0-2 15,0 0-15-15,5-1 1 0,-5 1-8 0,0 0-1 0,0 0-4 16,0 0 5-16,6-1-12 0,-6 1-5 0,0 0 3 16,0 0-7-16,0 0-1 0,0 0 5 15,0 0-3-15,0 0-2 0,0 0-10 0,0 0 9 0,6 4-4 16,-6-4 2-16,0 0-2 0,0 0-4 0,0 0 7 16,0 0 6-16,0 0 3 0,0 0-5 0,4 2 5 15,-4-2 6-15,0 0-4 0,2 1 1 0,-2-1-7 16,0 0 5-16,5 3-1 0,-5-3-5 0,0 0 2 15,3 5-1-15,-3-3-4 0,0-2 7 0,3 7 1 16,-3-4-2-16,0-3 2 0,2 7-5 0,1-3 0 16,-3 1-4-16,0-2-1 0,2 1-6 0,1 2 3 0,-1-1 0 15,2 0 2-15,-1-1-9 0,-2 1 14 0,0-1-6 16,-1-4-2-16,0 5-3 0,0-5 3 16,3 4-2-16,-2-1 0 0,-1-3 0 0,1 5-4 0,-1-2 1 15,0-3-16-15,0 4-8 0,0-1-9 0,0-3-22 16,-2 7-37-16,-3-4-98 0,5-3-204 0,-4 0 91 15</inkml:trace>
  <inkml:trace contextRef="#ctx0" brushRef="#br0" timeOffset="-63038.99">19433 13716 92 0,'0'0'79'16,"0"0"-8"-16,0 0-2 0,0 0-7 16,0 0 0-16,6 0-2 0,-6 0-4 0,0 0 4 0,0 0-10 15,10 0-7-15,-10 0 0 0,5-3-1 0,-5 3-7 16,6-1-5-16,-3-2 0 0,-3 3-6 0,6-1 6 16,-6 1-11-16,0 0 6 0,0 0-5 0,7-2-4 15,-7 2-2-15,0 0-2 0,0 0-2 0,9 0-3 16,-9 0 1-16,9 0 6 0,-9 0-12 0,11 0 1 0,-3-1 0 15,-3 2 5-15,7-1 1 0,-1 0-9 16,1 2 6-16,3-2-2 0,1 0 3 0,3 0 1 0,-1 0-2 16,1 0-9-16,-1-2 2 0,2 2 5 0,3 0-2 15,5-1 0-15,-6 0-2 0,5-2 1 0,-5 3-10 16,4-1 16-16,-3 0 2 0,4-2-3 0,-4 2 2 16,-4-2 3-16,3 1-7 0,-4-1 0 0,1 3-1 15,-5-3-2-15,2 3 4 0,3 0-5 0,-7 0 2 16,4-1 3-16,-3 1-3 0,-1-1-1 0,6-1 1 15,-5 2 1-15,2 0-3 0,3 0-1 0,-4 2 4 0,-1-1-6 16,5 0 6-16,0-1-2 0,-5 0 1 0,6 3-3 16,-1-3 0-16,2 0 3 0,3 2 4 15,-2-2 2-15,8 1 4 0,-1 0 7 0,-5-2-13 0,6 1 7 16,2-1 4-16,-1 3 0 0,-1-3-2 0,0 3-4 16,-6 0-3-16,-1-1 4 0,0-1-3 0,-2 2-2 15,1 0 2-15,-2 0 1 0,0 1-4 0,-2-1 0 16,0 1 0-16,-4 0-5 0,1-1-1 0,4 0-1 15,-5 0 10-15,1-2-3 0,-3 3-4 0,5-1 0 16,-2 1-4-16,3 0 2 0,-4-3 3 0,0 1-8 16,4-1 8-16,-4 0 2 0,1 0-11 0,6 0 11 0,-2 0-1 15,1 0-8-15,-1 0 6 0,4 0-1 0,-4 0 5 16,0 0-1-16,1 0-4 0,3 0 1 16,-2 0-10-16,2 0 11 0,-2 3-1 0,3-3 1 0,-2 0-2 15,-2 0-4-15,1 0 6 0,-1 0-6 0,1 2 4 16,-1-2-2-16,0 3 0 0,-1-2-3 0,1-1 11 15,-4 4-4-15,-1-4-7 0,-1 0 8 0,-2 0-1 16,2 1-1-16,0-1-7 0,0-1 7 0,-3 1-4 0,2-3 3 16,-1 2-5-16,-2 1-1 0,2 0 8 15,1-1 0-15,1 1-4 0,0 0 4 0,-3 0-3 16,2-1-2-16,1 1 4 0,-1 0 2 0,3 0-11 0,-4 0 7 16,2 1 0-16,3-2 0 0,0 1-3 0,-3 1 1 15,5-2 8-15,-4 2-4 0,4-1-3 0,0 0 5 16,-4 1-4-16,0-2 0 0,5 1-1 0,-2 1-5 15,-2-1 8-15,-2-1-6 0,4 0 4 0,-6 1-8 16,8 0-3-16,-6 1 20 0,1-1-12 0,0 0 1 16,0 0 5-16,-2 0-1 0,2 0-2 0,-4-1 4 15,2-1-1-15,-1 1 1 0,1 0-3 0,-2 1 3 0,1-3-4 16,0 3 6-16,0 0-7 0,-1 0-2 16,-1-4 4-16,2 3 3 0,1-1-5 0,-3 1-1 15,-4 0 7-15,4 1-3 0,0 0 1 0,-1-3-3 0,-2 3-2 16,2 0 2-16,-2 0-1 0,3-2-2 0,-2 4 2 15,-7-2 6-15,11-2 0 0,-6 2-7 0,2-2 4 16,-7 2-13-16,9 0 9 0,-9 0 4 0,12-1-1 16,-7 1-5-16,-5 0 3 0,11 0 3 0,-7-1-7 15,-4 1 5-15,11 1 3 0,-6-1-2 0,-5 0-3 16,8 0 9-16,-8 0-11 0,8 0 9 0,-8 0-3 16,0 0 2-16,8-1-7 0,-8 1 3 0,0 0 5 0,7 1 1 15,-7-1 8-15,0 0-6 0,0 0 5 0,0 0 3 16,0 0 4-16,6-2-1 0,-6 2-4 0,0 0 2 15,0 0-1-15,0 0-2 0,1-3 1 0,-1 3-5 16,0 0 1-16,0 0-5 0,3-3-2 0,-3 3-3 16,0 0 8-16,0 0-3 0,0 0 0 0,0 0 2 15,0 0-7-15,0 0 7 0,-3-8-2 0,3 8-4 16,0 0-2-16,3-3 3 0,-3 3-2 0,1-4 2 16,-1 4-2-16,0 0-1 0,0-6 4 0,0 6-5 15,4-1 5-15,-4 1-2 0,0 0-3 0,0 0 0 16,0 0 2-16,0 0 0 0,0-4-2 0,0 4-1 0,0 0 2 15,0 0 0-15,0 0-7 0,0 0 4 0,0 0 2 16,0 0 1-16,0 0-5 0,0 0 3 0,0 0 3 16,0 0 0-16,0 0-5 0,0 0 1 0,-9 8 4 15,9-8-2-15,-2 3-1 0,2-3-1 0,0 0 2 16,-2 4-1-16,2-4 3 0,0 0-1 0,0 0 2 16,-2 3 1-16,2-3-6 0,0 0-1 0,0 0 6 15,0 0 1-15,0 0 5 0,0 0 3 0,0 0-5 0,0 0 5 16,0 0 0-16,0 0-6 0,0 0 3 15,-9-7 0-15,9 7-1 0,-3-6 0 0,0 5 6 0,3 1 5 16,-2-5 3-16,2 5-7 0,-4-6-5 0,4 6 8 16,-1-6-6-16,0 3 3 0,1 3-5 0,-3-3 0 15,3 3 1-15,0 0-4 0,0-5-4 0,0 5 3 16,0 0-7-16,0 0 2 0,0 0 2 0,0 0-2 16,0 0 1-16,0 0 3 0,0 0-1 0,0 0-1 15,0 0 1-15,0 13-4 0,2-9 2 0,-2-4 0 16,1 7 3-16,0-3-4 0,-1-3-1 0,0-1 2 15,3 7-2-15,-1-4-1 0,-2-3 2 0,2 3 1 0,-2-3 0 16,3 3-1-16,-3-3 4 0,0 0-3 0,0 0 0 16,0 0 3-16,0 4 1 0,0-4 5 0,0 0-3 15,0 0-2-15,0 0 2 0,0 0 0 0,0 0-2 16,0 0 2-16,0 0-2 0,0 0-1 0,0 0 1 16,0 0 1-16,0-13-1 0,0 13 0 0,0 0-10 15,0 0-20-15,0 0-17 0,0 0-23 0,0 0-19 16,0 0-7-16,0 0-19 0,0 0-163 0,0 0-295 15,-11 9 130-15</inkml:trace>
  <inkml:trace contextRef="#ctx0" brushRef="#br0" timeOffset="-57786">19711 15287 61 0,'-5'-1'130'0,"5"1"-15"0,0 0-11 0,0 0-6 16,0 0-16-16,0 0-2 0,0 0-15 0,-4-3-4 0,4 3-2 15,0 0-8-15,0 0-9 0,0 0 0 0,0 0-8 16,0 0 4-16,0 0-12 0,0 0 4 0,0 0-2 16,0 0 5-16,0 0 3 0,0 0 0 0,0 0-4 15,0 0 4-15,0 0 7 0,0 0-4 0,0 0-2 16,0 0 2-16,0 0-12 0,18-1 1 0,-6 1-5 16,1 0 1-16,6-2-2 0,1 1-3 0,2 1-1 15,0 1-6-15,7 1-12 0,-7 0-21 0,-1 2-17 16,-3-1-24-16,-1 1-26 0,-7 1-53 0,-2-3-76 15,-3 4-235-15,0-3 104 0</inkml:trace>
  <inkml:trace contextRef="#ctx0" brushRef="#br0" timeOffset="-57605">19640 15455 77 0,'0'0'112'16,"0"0"-11"-16,9 4-15 0,-2-2-5 0,6-2-4 16,6 1-13-16,-2 1-3 0,11-1-17 0,-5-2-25 15,5 1-23-15,-7-1-116 0,7 0-130 0,-8 1 58 16</inkml:trace>
  <inkml:trace contextRef="#ctx0" brushRef="#br0" timeOffset="48017.59">1340 1197 25 0,'0'0'22'0,"0"0"-5"0,0 0 1 16,0 0-10-16,0 0 7 0,0 0-2 0,0 0-7 16,0 0 7-16,0 0-10 0,0 0 8 0,0 0-9 15,8 7 5-15,-8-7-2 0,2 5 12 0,2-3-6 16,0 1-3-16,-3 0 2 0,0 1-2 0,1-1 0 16,-1 1 11-16,0 1 7 0,1 0-11 0,-2-1-2 15,1 2 6-15,-1-2-2 0,0 3 4 0,0 1-5 16,0-3 7-16,1 2-8 0,-1 0 10 0,1 3 0 15,-1 2-8-15,2-5 6 0,-2 5 2 0,0-2-7 16,1 0 3-16,-1 2 4 0,0 0-2 0,1-3 2 16,1 3-9-16,-2-2 2 0,1 7 2 0,-1-7-5 15,1-4 3-15,-1 3-4 0,0-2 1 0,1 4 1 16,-2-5 4-16,1 4-2 0,0-5-2 0,1 4 4 16,-2-5-6-16,1 1 4 0,1 2-7 0,-1-4 7 15,0 0 3-15,0-3 10 0,2 5-8 0,-2-5 4 16,0 5 4-16,0-5-5 0,0 0 8 0,0 0-4 15,0 0 2-15,0 0-6 0,0 0-3 0,2 4 4 16,-2-4-8-16,0 0 4 0,0 0-8 0,0 0-10 16,0 0-18-16,0 0-23 0,0 0-24 0,0 0-27 15,9-10-97-15,-6 8-199 0,-3 2 88 16</inkml:trace>
  <inkml:trace contextRef="#ctx0" brushRef="#br0" timeOffset="49604.58">1542 1194 38 0,'0'0'58'0,"0"0"-10"0,0 0-4 0,0 0-1 0,0 0-4 15,0 0-3-15,0 0-2 0,0 0-1 16,-4-5-6-16,4 5 0 0,0 0-2 0,0 0 3 0,0 0-9 16,0 0 1-16,0 0 6 0,0 0-12 0,0 0 4 15,0 0-7-15,0 0 10 0,0 0-10 16,0 0 3-16,0 0-1 0,2-4-2 0,-2 4-1 0,0 0-7 16,0 0 5-16,0 0 2 0,0 0-2 15,0 0-3-15,0 0-5 0,0 0 2 0,0 0 3 16,0 0-4-16,0 0 2 0,0 0-2 0,0 0-6 0,0 0 7 15,-6 11-16-15,4-7 19 0,0 0-6 0,0 0-3 16,1 0 7-16,1 2-8 0,-3 0 8 0,3 1-8 16,0 0 4-16,-1 0-3 0,1 0 4 0,1 3-1 15,-1-1 10-15,0 1-4 0,3-1-5 16,-2 2 2-16,-1-2-2 0,0 0 3 0,2 0 10 16,-2 0-14-16,2 0 4 0,-2 1 2 0,2-4 0 0,-2 3-2 15,0-1 7-15,0 1 0 0,0 0-1 0,4 1-5 16,-5-3 3-16,2 2 7 0,-1-1-1 0,0-1 10 15,0-1-14-15,0 1 8 0,0-3-12 16,0 3 4-16,0-2 4 0,0-2-1 0,2 4 2 16,0-4 0-16,-1-1 3 0,0 1-9 0,-1-3 4 15,3 7-12-15,-3-7 14 0,0 3-11 0,0-3 4 0,3 4 6 16,-3-4 4-16,0 0-14 0,0 0 4 0,0 0-1 16,5 1 0-16,-5-1-3 0,0 0 0 15,5 1 8-15,-5-1-5 0,0 0-1 0,6 0-4 16,-6 0 7-16,0 0-3 0,6 3-4 0,-6-3 3 15,0 0-2-15,0 0-12 0,0 0 20 0,0 0-5 0,0 0-2 16,6-4-2-16,-6 4-3 0,0 0 6 0,0 0 0 16,0 0-4-16,0 0-1 0,0 0 8 0,0 0-7 15,0 0 1-15,0 0 2 0,0 0-7 16,0 0 7-16,0 0-3 0,0 0 6 0,10 0-7 16,-6-3 6-16,-4 3-1 0,9-3-10 0,-4 3 3 15,1 0-2-15,1-5 2 0,3 1 3 0,0-1 9 0,-1 5-9 16,4-5-4-16,-3 0 9 0,-1 0-6 0,5 2 2 15,-4-3-2-15,3 2-2 0,-4 0 4 16,-1 2 1-16,-2 0-1 0,3-2 2 0,-4 3 13 16,3-2-19-16,-3 1-2 0,-5 2 5 0,8 0 5 15,-8 0-5-15,0 0-3 0,8-3 2 0,-8 3 5 0,3-1-2 16,-3 1-2-16,0 0 9 0,0 0-14 16,6-1 2-16,-6 1-17 0,0 0 4 0,0 0-4 15,0 0-1-15,0 0 0 0,0 0-10 0,0 0 1 16,0 0-8-16,0 0 1 0,0 0-9 0,0 0 2 15,-7 10-7-15,7-10-6 0,-7 2-4 0,1 1-45 16,3-2-116-16,3-1 52 0</inkml:trace>
  <inkml:trace contextRef="#ctx0" brushRef="#br0" timeOffset="50109.58">1658 1296 39 0,'0'0'47'16,"0"0"1"-16,-5-2-9 0,5 2-9 0,0 0 13 15,0 0-10-15,0 0-2 0,0 0-2 0,0 0 1 16,0 0-8-16,0 0-13 0,0-4 11 0,0 4-4 16,0 0-4-16,0 0-6 0,0 0 2 0,0 0-3 15,0 0 1-15,0 0 2 0,5 11-3 0,-5-11 1 16,1 7-3-16,1-3 3 0,0-1 9 0,-1 2 3 16,2 3-2-16,-2-3-6 0,2 4 0 0,-2-2-5 15,3 3 8-15,0-1 1 0,-3 1 6 0,4 0-3 16,-4 2 2-16,2 0 7 0,-2-2-11 0,3 2 0 15,-3-1 6-15,3 0 3 0,0 2-9 0,0-2 5 16,0 0-3-16,-3-1 8 0,4 2-3 0,-1-2 5 16,0 1 1-16,-3 0-7 0,2-1 7 0,-2-1 0 15,3 3 10-15,-3-4-8 0,-1-1-4 0,3 0-8 16,-2-2-4-16,-1-1 6 0,4 1-6 0,-4-3 1 16,0 3 5-16,0-5-9 0,3 8 2 0,-1-7-5 15,-2-1 11-15,0 4-2 0,0-4-12 0,1 5 6 16,-1-5-2-16,0 0 2 0,0 0-7 0,0 0-8 15,0 0-25-15,6 2-22 0,-6-2-26 0,0 0-36 16,3 5-58-16,-3-5-183 0,0 0 81 0</inkml:trace>
  <inkml:trace contextRef="#ctx0" brushRef="#br0" timeOffset="53483.59">1588 1957 4 0,'0'0'37'0,"0"0"-5"0,0 0 0 16,0 0-7-16,0 0 5 0,0 0-5 0,0 0-8 16,0 0 3-16,-9 0 1 0,9 0 5 0,0 0-4 15,0 0 7-15,0 0-5 0,-5-1 7 0,5 1-3 16,0 0-4-16,0 0 5 0,0 0-1 0,-5-2 3 16,5 2-9-16,0 0 3 0,0 0-2 0,-7-1-18 15,7 1 14-15,0 0-3 0,0 0 8 0,0 0-1 16,-3-2 0-16,3 2 0 0,0 0-1 0,0 0-2 15,0 0 0-15,0 0-6 0,0 0-2 0,-3-5 4 16,3 5-3-16,0 0 0 0,0 0 0 0,0 0 1 0,0 0-6 16,0 0 0-16,0 0 1 0,0 0-8 0,0 0 2 15,0 0-3-15,10-5 16 0,-7 3-16 16,-3 2 7-16,6 0-8 0,-6 0-1 0,12-3 2 16,-4 2 2-16,1 0-6 0,3-1 0 0,2 1 9 15,0-3-2-15,4 1 3 0,0-2-7 0,1 3-3 0,3-2 3 16,-3 1-3-16,4 0-4 0,5-2 8 0,0 1-1 15,0 2 6-15,-1-4-6 0,5 1 3 16,-4 4-1-16,0-3 4 0,-1-1 3 0,1 1-7 16,-6 2-7-16,0 2 4 0,-1-2 5 0,0-1 0 0,-1 3 4 15,2-1-9-15,-4 0 7 0,4 1-4 16,4 0 6-16,-5 0-3 0,-2 1-4 0,4-1 3 16,-3 0 2-16,1 0-6 0,-1 0-3 0,2 1 4 15,0-1 0-15,1 3 7 0,-1-3-11 0,0 0 5 16,-1 0-3-16,2 0 2 0,5 0 1 0,-8 0-1 0,2-3 5 15,0 2-5-15,5 0 6 0,-6-1-3 0,-1 0 0 16,1-1 5-16,1 3-11 0,0-4-1 0,0 3 3 16,2-2 0-16,-5 1-4 0,0-1 8 0,3 1-2 15,1 0 5-15,-5 1-11 0,5-2 8 16,-4 0-8-16,2 1 6 0,-2-1 1 0,1 3-5 0,-1-3 5 16,3 0-5-16,-3 0 4 0,-1-1-2 0,2 2 5 15,7-1-4-15,-7-2 0 0,8-1 0 0,-8 4 0 16,2-2 0-16,1 2-5 0,-3 0 8 0,3 0 6 15,-1 1-8-15,0-2 3 0,-2 3-4 16,0-1-4-16,1 1 6 0,-1-3 4 0,-1 3-5 0,0-2-8 16,-2 1 15-16,1-1-6 0,3 2-6 0,-2-2-3 15,-1-1 3-15,1 0 4 0,1 2-2 0,0-2 7 16,1 0-8-16,7-1 9 0,-6 3-23 16,0 0 16-16,-2 1-4 0,10-3 6 0,-7 1-4 0,3 2 2 15,-4-2 7-15,5-1-4 0,-4 2-1 0,-3-1-11 16,2-2 14-16,0 1-4 0,6 1 5 0,-6-1 3 15,-2 1-4-15,1 0-6 0,-2-1 1 0,0 3-3 16,-5-2 6-16,-1-1-5 0,2 2 3 0,-2 0 5 16,1-1-7-16,-4 1 4 0,3 0-3 0,0-2 0 15,-3 3 1-15,3-3-1 0,-3 3 4 0,-2-1-3 16,2 0 4-16,1-1-2 0,-4 2 0 0,1-1-10 16,-2 0 10-16,-6 1-2 0,10-1 4 0,-10 1-1 15,5-2-2-15,-5 2-5 0,7-2-2 0,-7 2-2 16,0 0-11-16,0 0-6 0,0 0-7 0,4 4-5 15,-4-4-10-15,-7 7-4 0,-1-1-22 0,-1 0-42 16,-6 3-124-16,-2-1 55 0</inkml:trace>
  <inkml:trace contextRef="#ctx0" brushRef="#br0" timeOffset="55040.57">1532 1871 1 0,'0'0'15'15,"0"0"3"-15,0 0-4 0,0 0-3 0,0 0 0 16,0 0-4-16,0 0 3 0,0 0-1 0,0 0-1 0,2 10 3 15,-2-6-4-15,0-4 3 0,-4 8-2 16,2-5 2-16,2 2-3 0,0 0 0 0,2-1 0 16,-2 1-1-16,2 2 2 0,-4-2 5 0,2 3 0 15,2-1 4-15,-2 3 0 0,2 0-3 0,1 1 9 16,-2 0-4-16,1 1 4 0,0-3-4 0,-1 7 4 16,0-1-2-16,2 1 2 0,0 0 0 0,-2-2-3 15,0 3-1-15,0 0-1 0,-1-2 2 0,3 1-1 16,-3 0-2-16,3-3-2 0,-1-1 1 0,3 3-2 15,-2 1-2-15,-2-3 1 0,5 4 7 0,-2-1-7 16,1 2 0-16,2-1-2 0,3 0-1 0,-4 1-2 0,5 7-1 16,0-4 1-16,-2 4 1 0,0 2-2 0,2-3 3 15,-3 3 0-15,-2-1 5 0,1 3-7 16,-1 0 1-16,-2-6-1 0,0-1-4 0,-2 3 5 16,1-5-2-16,-2-3-2 0,2 2 3 0,-3-2-1 15,-3 0-1-15,2 0 3 0,1-2-10 0,-4 0 6 0,3-3 1 16,-2 2-3-16,2-2 3 0,-2 0-4 0,2-1 1 15,2 0 4-15,-1 1-3 0,0-2 5 16,3 1 0-16,-2-1 7 0,3 3-4 0,0-2 2 16,0 4 2-16,1 2-2 0,0 0-2 0,4 0 2 15,-1-1-2-15,-4 1 0 0,1-2-1 0,0 4 2 0,4-3-2 16,-4-2-6-16,0 2 1 0,1 0 2 16,-3-4-2-16,3-1 4 0,-2 1-6 0,0 0 4 15,2 3 0-15,-4-4 0 0,3-1-4 0,-3 1 3 16,2 0-4-16,-1 1 6 0,-1 0-2 0,1 0 0 15,-1 1 2-15,-2-1-3 0,3-2-3 0,-3 3 1 0,1 2-1 16,-1-2 7-16,-1-1-6 0,2 3 0 0,-2-2-7 16,1 2 6-16,0-3 1 0,-1 0-1 0,-1 0 3 15,2 1 0-15,2-1-3 0,-2 0 0 16,0-1 0-16,0 1-1 0,1 0 2 0,-1 2-3 0,1-1 12 16,2-2-4-16,-2 3-3 0,3-5 6 0,-2 4 1 15,-2-1-5-15,3 1-5 0,0 1 3 0,1 2-3 16,-1-3-1-16,0 1 3 0,-2-2 5 0,0 1-1 15,0-2-2-15,2 3-1 0,-2-3 8 16,2 5-3-16,-3-5-2 0,1 1 5 0,1 3-4 0,0-2 2 16,2-1-1-16,0-1-1 0,-2 2 3 0,2-2 4 15,-4 1-9-15,4 2-1 0,-3-1 5 0,0-2-5 16,2 2 4-16,-3 0-4 0,0 0 0 16,0-1 2-16,0 0-2 0,-3-1 0 0,2 2 1 15,-1 0-5-15,0-3 6 0,1 2-1 0,-2-3 1 0,2 3-7 16,1-3 2-16,-2 2-1 0,-1-5-3 0,2 5 3 15,0-4-2-15,1 3 4 0,0-2-4 0,0 2-1 16,1-2 0-16,0 2 5 0,-1-4-2 0,3 2 5 16,-1 2-3-16,-1-5 0 0,2 3-3 0,-3-2 4 15,1 1-3-15,2-1 2 0,-2 1-5 0,0-1 4 16,2 2 2-16,1-3-1 0,-4 2-3 0,5 2-2 16,-4-1 9-16,2-1-9 0,-1-2 4 0,2 2-3 15,-3 0-1-15,2-1 3 0,-2-1-6 0,2 1 3 16,-2-1 0-16,-1-2 0 0,4 3-1 0,-3-1 5 15,2-1 4-15,-3 1-4 0,4 0-2 0,-3-1 0 16,-1-4 0-16,5 10-4 0,-5-6 3 0,1 0 2 16,-1-4 5-16,4 6-8 0,-4-2-3 0,4 0-10 15,-4-4-16-15,1 4-10 0,-1-4-14 0,4 5-16 16,-4-5-15-16,0 0-19 0,7 0-116 0,-7 0-235 16,0 0 104-16</inkml:trace>
  <inkml:trace contextRef="#ctx0" brushRef="#br0" timeOffset="56124.57">1919 4253 56 0,'0'0'50'0,"0"0"-3"0,-4 3 1 0,4-3-13 0,0 0 0 15,0 0-5-15,0 0 0 0,0 0-4 0,0 0 1 16,-4 4-4-16,4-4-2 0,0 0 1 0,-5 3 0 15,5-3-2-15,-10 4-4 0,10-4-1 0,-4 3-1 16,4-3 2-16,-5 2-6 0,5-2-5 0,0 0 6 16,-7 3-5-16,7-3 1 0,0 0 3 0,0 0 7 15,-3 4-9-15,3-4 0 0,0 0-4 0,0 0-1 16,0 0 0-16,0 0 3 0,0 0-4 0,-7 3 3 16,7-3-5-16,0 0 3 0,-2 4-1 0,2-4 2 15,-5 5 1-15,5-5-5 0,0 0-2 0,-5 5 0 16,5-5 5-16,-2 3-7 0,2-3 4 0,0 0 1 15,-4 5 0-15,4-5-1 0,0 0 5 0,0 0 5 16,0 0-6-16,0 0-2 0,2 7 10 0,-2-7-2 16,0 0 3-16,0 0 3 0,9 2-1 0,-9-2-2 15,14-2 1-15,-14 2 7 0,19 0-6 0,-9-3-4 16,3 2 6-16,1-3-9 0,-4 2 3 0,3 0-3 16,3 2 7-16,1-3-6 0,-3 0 2 0,5 2-2 15,-5 0 2-15,4 0-1 0,-1 0-3 0,2 1 0 16,-1 0-2-16,-4 0 1 0,-1 1 0 0,2 0 4 15,-2 0-6-15,2-1 3 0,-3 1-3 0,2-1 0 16,-1 0-6-16,-1 0 4 0,-12 0 4 0,22 0-3 16,-9-1 2-16,-2 1-1 0,1-1-4 0,3-1 6 15,-2 1-5-15,3-1 6 0,4 0-7 0,-1-2 2 16,3 3 3-16,-3-1-7 0,4-1 7 0,4 0-2 16,1-1-5-16,-1 3 1 0,2-2 7 0,-4 1-9 15,-1-1 4-15,2 2-5 0,0-1 5 0,-3 2-3 16,-1 0 3-16,-2 0 5 0,1-2-3 0,0 1 0 15,-3 1-4-15,1-2 5 0,3 2 7 0,-4-4-7 16,1 2 12-16,-1 0-3 0,1 1-1 0,0-2 7 16,-2 3-10-16,2-3 5 0,-1 1 0 0,-1 0-1 15,3 2-2-15,-2-1-2 0,1 1-5 0,3 0 5 16,-4 1-3-16,1-1 0 0,1 0 1 0,1 2 1 16,-1 0-8-16,-3 1 6 0,3-2-1 0,-2-1 1 15,0 3 0-15,1-1-2 0,3-1 6 0,-4 0-7 16,2 1-6-16,1-2 10 0,-1 0-6 0,1-2-1 15,-1 1 8-15,3 0-2 0,-1 0 0 0,-2 0 1 16,2 0 0-16,1-1-11 0,-1 1 2 0,6-2 1 16,-7 3 2-16,0-2-1 0,7-1-1 0,-8 1 0 15,3 0 8-15,-2 1-5 0,8-1 3 0,-7 0-8 16,-2-1 8-16,1 1-5 0,-1 0-2 0,-1 0 5 16,-1-1-1-16,0 1 1 0,-1-1 0 0,-3 1 1 15,4 1 3-15,0 1 2 0,0 0-1 0,-7-1 4 16,2 1 0-16,1 0 2 0,-1 0-1 0,2 0-2 15,-2 0 3-15,-2-1-1 0,2 2 0 0,0 0-6 16,1-1 0-16,-1 1 2 0,1-1 4 0,-1 2-7 16,1-2-1-16,-3 1 1 0,2-1 2 0,1 0-5 15,0 0-1-15,0 0 2 0,0 2 2 0,4-5-6 16,-5 3 8-16,5-3-1 0,2 3 8 0,-6-1-7 16,4 0 1-16,0-1 1 0,-4 1-3 0,4 0 4 15,-5-2-6-15,1 0 5 0,-2 3-5 0,0-2 3 16,-3 0-1-16,-9 2 1 0,15-2-3 0,-8 2 1 15,-7 0 1-15,9-3 0 0,-5 1-1 0,-4 2-16 16,0 0-19-16,0-10-24 0,0 10-27 0,-8-10-46 16,-2 2-107-16,0 0-251 0,-1-7 111 0</inkml:trace>
  <inkml:trace contextRef="#ctx0" brushRef="#br0" timeOffset="57555.59">4275 2101 45 0,'4'19'55'0,"-3"-1"-11"16,3 1-1-16,5 5-5 0,-4-4-4 0,0-3-6 16,3 2 4-16,-3 5-5 0,3 2-2 0,-2-8 3 15,-1 7-8-15,-1 0 8 0,4 0-11 0,-4-1 6 16,-1 3-1-16,0-1-5 0,-2 4 2 0,-1-3-5 15,-1 3-6-15,1 0 3 0,-3 1-1 0,1-5 0 16,2 3 0-16,0-3-3 0,-1-1-3 0,1 1 7 16,0-8-2-16,0 1 0 0,0 0 0 0,1-2-5 15,-1 0 0-15,5 0 7 0,-4 1 3 0,3-3 1 16,0-4 2-16,0 1-5 0,0 0 0 0,2 3 6 16,1 0 6-16,1-1-9 0,-3-3-3 0,2 2 3 15,-2-4-1-15,5 6 3 0,-4-3-4 0,3 2 5 16,-3 0-3-16,4-1-9 0,-3 4-1 0,-1-3 6 15,3 2 0-15,-2 1-8 0,-2 1 12 0,3-1-11 16,-3 3 5-16,0 4-1 0,0 2 5 0,-1-1-8 16,0 1-6-16,-3-7 10 0,-1 0-6 0,0-2 1 15,0 1 1-15,0-1 2 0,-1-2 4 0,1 1-10 16,0-1 4-16,0-5 9 0,0 1-11 0,1 1 8 0,-2-2-2 16,1 1 5-16,0 0-3 0,0 0-2 15,1-1 3-15,-1 1-3 0,0-1-2 0,3 0-1 16,-2 1 4-16,0-2-4 0,2 1-4 0,-2 1 2 15,3 0 2-15,-3-1 2 0,2 0-2 0,2 0 4 16,-1 1-1-16,-3-2-10 0,4 2 12 0,-1 1-4 0,-1-1-2 16,-2 0-1-16,3 0 1 0,0 0 3 0,-1 3-6 15,0-2 4-15,-2 0-2 0,3 0-6 16,-2-2 6-16,0 2 3 0,0-2-2 0,0 1-2 16,-2-3 3-16,1 4-3 0,-1-4 5 0,3 1-9 0,-3 0 2 15,1-2-6-15,-1-1 12 0,1 5 0 0,-1-3-4 16,0 0 1-16,1-2-1 0,1 2-5 0,-2 1 9 15,0-4-7-15,0 6 0 0,0-2-3 16,0-2 7-16,-2 2-18 0,4-1 27 0,-4 2-9 0,2-3-1 16,0 3 0-16,0-3-8 0,0 0 7 0,0 1 0 15,0-3-4-15,2 4 3 0,-2-5 0 0,0 1 3 16,0 1-2-16,0-6-2 0,0 7-4 16,0-7-15-16,0 0-17 0,0 0-34 0,0 0-131 0,0 0-217 15,0 0 96-15</inkml:trace>
  <inkml:trace contextRef="#ctx0" brushRef="#br0" timeOffset="58998.57">1808 3173 12 0,'-13'0'30'0,"6"0"2"0,7 0-4 0,-10 0-1 15,4 2-3-15,6-2 2 0,-10 1-5 16,10-1 4-16,-8-1 1 0,8 1 6 0,0 0 0 16,-10 0 1-16,10 0 5 0,0 0 4 0,-5 1 6 15,5-1 4-15,0 0-6 0,0 0 5 0,0 0 2 0,0 0 1 16,0 0-7-16,0 0 0 0,-8 1-8 16,8-1-8-16,0 0-5 0,0 0 9 0,0 0-13 15,0 0 0-15,0 0-4 0,0 0 2 0,0 0-1 16,0 0-11-16,9 6-5 0,-9-6 7 0,9 1 3 15,-9-1 0-15,5 1-3 0,-5-1-2 0,9 0 9 0,-3 0-14 16,-6 0-3-16,16-1 5 0,-10 1-1 0,4-2 3 16,2 1-9-16,-1-2 2 0,3 0 1 0,0 1-3 15,8-1 3-15,-4-1 3 0,2 1-4 16,2 0-1-16,0 2-1 0,-3-2 7 0,10 1 6 0,0-1-11 16,-9-1-3-16,-1 1-2 0,4 1 0 0,-2-1 18 15,2 3-6-15,-3-1-6 0,3-2-13 0,0 0 10 16,4 2-1-16,0-3-1 0,-7 0-1 0,3 2 12 15,0-1-2-15,4 1-7 0,0-1 7 0,1 0-8 16,-5-1 5-16,5 1-11 0,3 0 16 0,-2-1-4 16,-1 2-4-16,3 0-1 0,-3-1 2 0,0 1 8 15,1-1-8-15,-2 3 0 0,0-7-2 0,-5 6 12 16,1 1-9-16,-4-5 1 0,3 3-8 0,6-3 15 16,-9 3-14-16,4-2 2 0,-2 3 2 0,0-3 5 15,6 0-1-15,-4 2-3 0,-1-1 3 0,6-3-6 16,-1 1-2-16,-6 4 12 0,1 0-3 0,-1 1 2 15,-1 1-7-15,2 0 0 0,-3 0-3 0,4-2 7 16,-4 1 1-16,-1 0 0 0,4 0-10 0,-3 0 5 16,0-1 2-16,0 1 4 0,-1-1-11 0,1 2 8 15,0 0-9-15,-2-2 7 0,1 1 6 0,0 0-6 16,0-1 0-16,-2 1-3 0,-3 1 3 0,9 0-1 16,-9-2 0-16,1 1 3 0,0 0-5 0,0 1 11 15,-1-1-11-15,7 1 7 0,-3-1-1 0,0 1-4 16,0-2-4-16,2 2 6 0,-1-3 1 0,0 0-2 15,0 2 4-15,0-1-4 0,1-2 1 0,-1 2 2 16,-1 0-4-16,2-1 5 0,-3 0-1 0,3 1 0 16,1 1-13-16,-4-1 11 0,-4 1 0 0,3 0-5 15,-2 0 7-15,1 0 3 0,-1 1-4 0,1 0-2 16,-4-2-3-16,5 2 4 0,-3-1-1 0,1 0 3 0,-1 2-8 16,1-2 17-16,1-2-12 0,-1 2 2 15,6 0 2-15,-1-1-5 0,0 0-6 0,1 0 5 16,-2-3 5-16,3 2-2 0,-2-1-4 0,0 0 4 15,-4 1-1-15,4 1-2 0,-5 0 1 0,1 0 1 0,-3-2 1 16,4 1-13-16,-3 0-2 0,2 2 16 0,-4-2 2 16,2 2-4-16,-1 0 3 0,1 0 3 0,-3-3-9 15,4 3 5-15,-7 3 1 0,2-3-3 16,-2 0-6-16,2 0 1 0,-3 2 11 0,-5-2-1 0,8 0-3 16,-8 0 10-16,7 0-8 0,-7 0 0 0,0 0-1 15,9 2 2-15,-9-2 7 0,0 0-7 0,0 0 2 16,6-2-6-16,-6 2 0 0,6 0 2 0,-6 0-3 15,0 0-19-15,0 0-1 0,3-5-7 0,-3 5-11 16,0 0-9-16,0-2-16 0,0 2-35 0,0 0-62 16,-11-6-174-16,4 2 77 0</inkml:trace>
  <inkml:trace contextRef="#ctx0" brushRef="#br0" timeOffset="60902.57">2895 1948 27 0,'0'3'40'0,"-1"2"-8"0,1-5-1 0,-3 6-4 16,2-4 3-16,0 4-9 0,1-3 2 0,-2 2 4 16,2-5-12-16,0 10 4 0,0-6-3 0,0 1-1 15,2 3-2-15,-2-1 8 0,2-2-2 0,0 3-7 16,-1-2 0-16,1 4 1 0,2 0 0 0,-1-3-2 16,0 2 3-16,0 1-5 0,1 0 1 0,-1 1-3 15,-1-3 5-15,2 5-6 0,-1-3 5 0,-1-1-5 16,3 3 2-16,0 0 4 0,-4 0-1 0,1-1 1 15,2 2-8-15,-3-1 8 0,0 5 3 0,0-5-2 16,-1 1-3-16,3 4 0 0,-3-6-1 0,0 5 1 16,0-5 5-16,0 2-8 0,0-2 5 0,0 6-3 15,0-1-1-15,3 0 1 0,-2-5-4 0,2 4 6 16,1 0 4-16,-1 2-2 0,-2-3 2 0,3 1-3 16,0 2-2-16,1-3 5 0,-1 1-7 15,0-2 9-15,-2-2-6 0,3 1-3 0,3 3 2 0,-4-3 0 16,1 0 4-16,-1 0-6 0,1-2 1 0,0 2 0 15,0 0-5-15,-1 0 12 0,0-2 0 0,1 1-10 16,-1-1 0-16,2 2 4 0,-3-2-8 0,1 1 8 16,-2 0-3-16,-1 3 3 0,2-1 1 0,-3-3-1 15,3 2-3-15,-2-1-12 0,0-1 9 0,-1-1 2 16,1-1 1-16,1-1-2 0,-1 3 6 0,-1-1 9 16,1-1 0-16,-1 1-6 0,0-1 3 0,0-2-3 15,2 0 2-15,-1 4-11 0,-1-3 2 0,2 4 6 16,1-1-2-16,-2 2 2 0,0-4-5 0,2 9 0 0,-3-3-3 15,1 1 2-15,-1 2 4 0,2-3-6 16,-4 5 2-16,0-1-1 0,0-2 1 0,1 1 0 16,1 0 2-16,-1-5-5 0,-2-1 2 0,1 0-2 15,2 1-4-15,0-2 18 0,-1 0-22 0,2-3 6 16,-1 0-1-16,0 2-5 0,0-3 4 0,2 5 5 0,1-5-8 16,-2 0 3-16,0 3 2 0,2-3 3 15,-2 2-4-15,1 1 1 0,0 1-5 0,-1-3 6 16,1 3-2-16,-1-3 0 0,0 1 4 0,1 3 4 15,-1-1-16-15,1-1 8 0,-2 2 3 0,0 0-6 0,0-1 6 16,2 0-2-16,-2 3 1 0,0-3 0 0,-2 1 3 16,2 1-6-16,-1-5 1 0,1 5 2 0,1-2-2 15,1 0 4-15,-2 0-2 0,0 1-6 16,0-1-7-16,0-3 14 0,0 0-4 0,1-1 4 16,-2 1 2-16,1 0-4 0,0-1-6 0,1 1 12 0,-1-1-6 15,0-1 0-15,1 1 4 0,-1-1-9 0,0-5 12 16,3 9-9-16,-1-4-1 0,-2-5 5 0,4 10-1 15,-1-3-7-15,-2-3 0 0,1 4 4 16,0-1-4-16,-1 1 1 0,2 1 1 0,-1-3 5 0,0 5 3 16,-1-2-4-16,0 1-2 0,2 0 4 0,-5 1-5 15,5 0-2-15,-3-4 9 0,0 5 1 0,1 0-7 16,-1-4 9-16,2 1-8 0,-2 0 3 16,0-1-3-16,2 0-2 0,-1 2 3 0,-2 1-14 15,2-1 1-15,2 0 21 0,-2-3-5 0,-1 2 2 0,3 0-9 16,-1 2 13-16,-2-1-16 0,3-1 11 0,-3 0-4 15,1 2-2-15,0-2-4 0,1 4 11 0,0-2-10 16,-2-1 11-16,4-2-2 0,-3 2-6 0,-1 1-3 16,3-3 0-16,1 2 9 0,-2 0-13 0,-2 1 7 15,1-1 3-15,2-1-2 0,0 2-2 0,-3-1 3 16,2 1-10-16,2-1 10 0,-3 2 6 0,1-3-8 16,0 0 0-16,-2 1 7 0,0 0-4 0,0 0 4 15,1-2-2-15,2 2-2 0,-3-3-2 0,1-1-1 16,2-1 2-16,-3-5-3 0,0 15 2 0,0-10-2 15,0-5 0-15,-3 12-4 0,6-7 4 0,-3-5 1 16,0 9-2-16,0-4 4 0,2 2-2 0,-2-7 5 16,1 10-8-16,2-3 3 0,-3-7 2 0,0 9-3 15,1-2 3-15,-1-7-4 0,3 9 4 0,-3-9-2 16,0 7 6-16,0-7-3 0,1 5 12 0,-1-5-15 16,0 0 2-16,4 9-2 0,-4-9 0 0,0 0-3 15,0 5 1-15,0-5 4 0,0 0-2 0,0 0-1 16,0 0 2-16,0 0-1 0,0 7 1 0,0-7-2 15,0 0 1-15,0 0 0 0,0 0-7 0,0 0 5 16,0 0 0-16,0 0 2 0,0 0 2 0,0 0 4 16,0 0-1-16,0 0 1 0,0 0-3 0,0 0 0 15,0 0-17-15,0 0-28 0,0 0-64 0,0 0-116 16,-5-24-240-16,-2 8 106 0</inkml:trace>
  <inkml:trace contextRef="#ctx0" brushRef="#br0" timeOffset="62834.57">2108 2519 69 0,'0'0'66'0,"0"-4"-14"15,0 4 0-15,0 0-6 0,0 0 2 0,0 0-9 16,0 0 4-16,0 0-5 0,0 0 2 0,0 0-4 15,0 0 2-15,0 0 0 0,0 0 1 0,0 0-1 16,0 0-5-16,0 0-11 0,0 0 15 0,-3-5 1 16,3 5-11-16,0 0-2 0,3-4-5 0,-3 4 0 0,0-4-7 15,0 4 4-15,1-4-3 0,3 2-1 16,-4 2-6-16,5-4 0 0,-1 1-2 0,1 2 24 16,0 0-23-16,4 0-4 0,-1 1 7 0,-8 0-5 15,13 1 0-15,-7 0-8 0,7 0 1 0,-6 1-2 0,0-1-1 16,-2 1 4-16,3 0 4 0,-3 0-5 0,-1 2-2 15,-1-1-1-15,0 1 0 0,-2 0-3 16,1 0 7-16,-2-1-3 0,-2 4-7 0,-2-3-2 16,1 2 15-16,-1 1 3 0,-1-2-1 0,-6 1 0 15,5 2-2-15,0-2-1 0,-2-4 1 0,3 3-3 0,-3 0 1 16,6-1 4-16,-1-1-1 0,-2-3-5 0,1 3 5 16,4-3-5-16,0 0-1 0,-4 7-3 15,4-7 3-15,-1 3 3 0,1-3 4 0,0 0-2 16,8 2 1-16,-8-2 1 0,9 0 1 0,-9 0 0 15,11-1-5-15,-3 1 3 0,-1 0 2 0,0 0-7 0,2 1 4 16,-3-1-12-16,1 0 9 0,-7 0-3 0,10 2 0 16,-5-2-5-16,0 2 8 0,-5-2-6 0,8 2 2 15,-4 2 8-15,-2-1-7 0,1-2-6 16,-3-1 14-16,5 5-5 0,-4-2 0 0,3-1-5 0,-3 1 10 16,-1-3-7-16,1 4-2 0,1 0 1 0,-2-4-1 15,0 8 1-15,0-6 3 0,0-2 4 0,-2 8-5 16,1-4 0-16,-3 0 0 0,3 0 9 0,-1 0-2 15,-2-1-3-15,1 2 11 0,-1-1-6 16,0-1 4-16,0-1 1 0,1 1-15 0,-1-1 15 0,4-2 1 16,-9 4-19-16,6 0 14 0,0-3 1 0,-1 1 0 15,4-2 1-15,-8 5-9 0,2-4 9 0,2 3 0 16,0-3-2-16,4-1-3 0,-9 4-2 0,5-3 1 16,4-1-1-16,-5 0-5 0,5 0 4 0,-5 3 4 15,5-3-12-15,0 0-1 0,0 0-16 0,0 0-14 16,0 0-28-16,0 0-77 0,0 0-155 0,10-14 69 15</inkml:trace>
  <inkml:trace contextRef="#ctx0" brushRef="#br0" timeOffset="63147.57">2357 2646 11 0,'1'2'28'0,"3"1"2"0,-4-3-2 0,4 2 3 16,-4-2 1-16,0 0 1 0,4 3 4 0,-4-3-3 15,0 0 5-15,0 0-3 0,0 0 1 0,0 0 1 16,0 0 6-16,0 0 0 0,-8 7 1 0,8-7 4 15,0 0 3-15,0 0-11 0,0 0-1 0,0 0-4 16,0 0 4-16,0 0-5 0,0 0-10 0,0 0-1 16,0 0-6-16,0 0-22 0,0 0-13 0,0 0-19 15,0 0-43-15,0 0-50 0,0 0-139 0,-1-15 61 16</inkml:trace>
  <inkml:trace contextRef="#ctx0" brushRef="#br0" timeOffset="63623.58">2378 2457 42 0,'0'0'40'0,"6"1"-3"16,-6-1-3-16,0 0-2 0,4 2 0 0,-4-2 0 15,1 4-6-15,-1-4 3 0,0 5-5 0,0-5 6 16,0 6 0-16,0-2-2 0,0 1-7 0,4-1-1 16,-3 2 1-16,-1 1 5 0,3 0-3 0,1-2-3 15,-1 1-1-15,0 1 1 0,1-2-6 0,2 3 5 16,-2-3-4-16,1 2-2 0,-1-3 1 0,2 1-3 15,0 0 2-15,-2 0-3 0,0-4-1 0,1 4-1 16,-2 2 1-16,2-3 0 0,-1-1-4 0,0 0-5 16,1 4 0-16,0-4 7 0,-1 1-5 0,0-2 0 15,0 5 2-15,-2-4 2 0,2 0-13 0,0 1 12 16,1 1 2-16,-3-2 4 0,0 2-6 0,2-1 6 16,-2-1 3-16,-2-1-6 0,1 3 7 0,-1 0-3 15,0-5 5-15,2 5 1 0,-2-5-4 0,0 5 1 16,1-3-3-16,-1-2 1 0,0 5 2 0,0-5-2 15,0 0-4-15,0 0-2 0,0 0-1 0,-4 2-8 16,4-2-14-16,0 0-18 0,-10 0-19 0,10 0-27 0,-10-2-53 16,5-1-142-16,-1-2 63 0</inkml:trace>
  <inkml:trace contextRef="#ctx0" brushRef="#br0" timeOffset="64640.57">3286 2493 24 0,'0'0'77'15,"-6"1"5"-15,6-1 0 0,0 0-2 0,0 0 6 16,0 0-5-16,0 0-2 0,0 0-3 0,0 0-15 16,0 0 0-16,0 0-6 0,0 0-6 0,1-8-10 15,-1 8-11-15,5-5 1 0,-1 4-3 0,1-2 1 16,0 1 0-16,-1 1-12 0,2-1-3 0,1 1 1 16,-1 1 4-16,-6 0 3 0,14 1-12 0,-7 2-2 15,-2-2 3-15,2 2-5 0,-2-1-10 0,-1 1 4 16,0 1 2-16,0 1-4 0,-1 0-11 0,-1 0 16 15,-2 2 0-15,0-2-2 0,0 2-6 0,-2-2 12 16,0 3 1-16,-2-4-6 0,3 3 4 0,-3-1 3 16,0-3-7-16,2 2 6 0,-2-1-4 0,0 2-3 15,2-5 9-15,-2 1-3 0,3 1-5 0,1-3-6 16,-4 5 7-16,4-5 10 0,-2 4-16 0,2-4 4 16,0 0 7-16,0 0-2 0,0 0-5 0,0 0-5 15,0 0-1-15,0 0 13 0,0 0-2 0,15 0 1 16,-15 0-4-16,16-4-4 0,-11 3 1 0,2-1-2 0,0 2 3 15,1 2-2-15,1-2 1 0,-4 1 2 16,4 1-5-16,-4 0 1 0,3 0 1 0,-3-1-4 16,0-1 3-16,0 3-3 0,-4 1-1 0,3 2 4 15,-1-2-2-15,-2-2 9 0,-1 4 0 0,-4-2 0 16,3 0-2-16,-3 1 6 0,-1 0 5 0,0 0-1 0,1 0 3 16,-1-2-1-16,1 1 1 0,0-1-1 15,-2 1 0-15,2 0-4 0,0-3 8 0,3 2-7 16,1-3 2-16,-4 2-3 0,4-2-1 0,-5 4 1 15,5-4-1-15,-4 1-2 0,4-1 4 0,0 0-3 0,-3 3-5 16,3-3-4-16,0 0-14 0,0 0-3 0,0 0-19 16,0 0-14-16,0 0-24 0,0 0-16 0,0 0-83 15,0 0-191-15,0 0 85 0</inkml:trace>
  <inkml:trace contextRef="#ctx0" brushRef="#br0" timeOffset="64900.57">3532 2591 30 0,'0'0'164'0,"0"0"-15"0,0 0-14 0,0 0-15 15,0 0-9-15,0 0-12 0,0 0-6 0,0 0-9 16,0 0-13-16,0 0-5 0,0 0-3 0,0 0-11 15,0 0-3-15,0 0-15 0,6-1 13 0,-6 1-12 16,0 0-7-16,0 0-4 0,0 0-21 0,0 0-22 16,0 0-15-16,0 0-22 0,5-2-12 0,-5 2-24 15,6-1-18-15,-3-3-70 0,2-3-195 0,-1 2 86 16</inkml:trace>
  <inkml:trace contextRef="#ctx0" brushRef="#br0" timeOffset="65296.58">3586 2403 78 0,'0'0'67'0,"0"0"-3"0,6 3-10 16,-6-3-4-16,2 5-3 0,2 0 12 0,-2-2-14 15,1-1 1-15,-1 3-9 0,1 1-1 0,1-1 3 16,1-2-3-16,-4 4-2 0,3-2 0 0,1 0-9 16,4 2 1-16,-5-2 3 0,5 1-5 0,-1 0 6 15,2 0-8-15,-1 0-9 0,-1-1-2 0,2-1-7 16,-1 2 14-16,0-1-7 0,-4-1 1 0,1-1-7 16,0 2 1-16,0-3-8 0,-1 1 8 0,-1 2 5 15,0-1-5-15,-2 1 11 0,-1-2-5 0,-1 2 6 16,0-1 11-16,0 1 3 0,-3 3 12 0,1-6-25 15,0 5-2-15,-2 0-3 0,0-4 5 0,0 1 2 16,1 3-11-16,0-4 2 0,-1 2 4 0,-1-3-18 16,1 3 9-16,1-2-1 0,0-1-8 0,-4-1-13 15,4 1-1-15,3-2-7 0,-11 0-22 0,11 0-11 16,-9-1-3-16,4-3 4 0,1 1-18 0,-1-4-13 0,-4 1-55 16,4-7-153-16,1 1 68 0</inkml:trace>
  <inkml:trace contextRef="#ctx0" brushRef="#br0" timeOffset="65450.57">3713 2310 8 0,'9'-7'130'16,"0"0"-12"-16,2-1-3 0,1 5-22 0,-2-3-8 16,0 0-4-16,2 3-13 0,-3 2-3 0,1 0-35 0,1 1-21 15,-3 1-32-15,-3 0-44 0,-1 2-52 0,-3 0-129 16,2 3 58-16</inkml:trace>
  <inkml:trace contextRef="#ctx0" brushRef="#br0" timeOffset="66416.58">2534 3464 19 0,'0'0'98'0,"-3"1"3"0,3-1-1 0,0 0 7 15,0 0-6-15,0 0 6 0,0 0 0 0,0 0-2 16,0 0-10-16,0 0-3 0,0 0-10 0,0 0-10 0,0 0-8 15,0 0-6-15,6-9-7 0,-2 7-5 0,0-1-5 16,1 0-2-16,-5 3-7 0,8-1-6 0,-6 0-3 16,7 0-3-16,-9 1 6 0,9 2-10 0,-9-2-3 15,8 2-4-15,-3 3 0 0,-2-3 1 0,-1 1-6 16,2 1 0-16,-3 1 7 0,-1 0-4 0,0 2-5 16,0-2 2-16,-1 1 4 0,-2-2-5 0,2 1 1 15,-1-2-2-15,-1 3 3 0,2-2 0 0,-3-1-5 16,4 1 3-16,0-4-2 0,-4 7 3 0,3-6 1 15,1-1-5-15,-3 4-1 0,3-4 1 0,-1 2-3 16,1-2-5-16,0 0 0 0,1 7 1 0,-1-7 6 16,3 2-4-16,-3-2-3 0,6 3 6 0,-2-1-3 15,2-1 1-15,1 1-1 0,-2 2-2 0,0-1-3 16,-1 1-4-16,1 0-1 0,0 1-3 0,-1-1 2 16,0 1 12-16,-1-1-11 0,-1 1 7 0,0 1-1 15,-2-1-1-15,0 0 9 0,0-1-6 0,-1 0 0 16,0 1 5-16,-3 0-3 0,0-1 6 0,3 0-2 15,-3-1 2-15,-1 1 0 0,2-1 1 0,0-1 1 16,0 0 2-16,-1 1 2 0,4-3-6 0,-6 2 2 0,6-2 1 16,-7 2 4-16,4 1 0 0,3-3 1 0,0 0-4 15,0 0-3-15,-7 1-13 0,7-1-17 16,0 0-33-16,0 0-27 0,0 0-38 0,0 0-88 16,0 0-232-16,0 0 104 0</inkml:trace>
  <inkml:trace contextRef="#ctx0" brushRef="#br0" timeOffset="66651.58">2817 3624 89 0,'0'0'122'0,"0"0"-12"16,0 0-15-16,0 0-5 0,0 0-5 0,0 0-12 15,0 0-8-15,0 0 2 0,0 0-8 0,0 0-5 16,0 0-7-16,0 0-1 0,0 0-2 0,0 0-6 16,0 0-5-16,0 0-10 0,0 0-14 0,0 0-12 15,0 0-32-15,0 0-52 0,0 0-84 0,4-14-185 16,-5 9 82-16</inkml:trace>
  <inkml:trace contextRef="#ctx0" brushRef="#br0" timeOffset="66972.57">2829 3396 72 0,'0'0'148'0,"0"0"-14"16,0 0-13-16,0 0-16 0,0 0-13 0,0 0-7 15,0 0-5-15,0 0-14 0,0 0-1 0,0 0-9 16,0 0 1-16,11 12-7 0,-7-7 4 0,0-2-5 15,-3 3 2-15,5-1-5 0,0 3-7 0,-1-1 0 16,2 2-3-16,-2-1-1 0,2 4-6 0,-1-2-2 0,1 0-1 16,0-1-1-16,-2 2-4 0,1-2-2 0,-3-1-2 15,1-2 7-15,0 3-7 0,0-6-5 16,-2 2 5-16,0 2 0 0,0-3-5 0,-1-3 1 16,1 2 0-16,-2-3 0 0,1 5-2 0,-1-5 3 0,1 4-3 15,-1-4-8-15,0 0-23 0,-7 2-18 0,3 1-14 16,4-3-23-16,-10 0-10 0,3 0-16 0,7 0-20 15,-13-3-101-15,6 3-240 0,-5-4 107 16</inkml:trace>
  <inkml:trace contextRef="#ctx0" brushRef="#br0" timeOffset="67115.57">2834 3425 34 0,'6'-8'106'0,"3"0"-7"0,-1-2-7 0,6 0-4 16,0-1-9-16,1 0 0 0,1 4-12 0,1-3-8 15,0 4-7-15,-2 0-25 0,-2 2-30 0,1 2-34 16,-4 1-87-16,2 0-134 0,-2 1 60 0</inkml:trace>
  <inkml:trace contextRef="#ctx0" brushRef="#br0" timeOffset="67812.59">3603 3648 139 0,'1'2'176'0,"-1"-2"-7"0,0 0-14 0,0 0-11 0,0 0-12 15,0 0-8-15,0 0-6 0,0 0-6 0,0 0-6 16,0 0-5-16,0 0 1 0,0 0-3 0,0 0-4 15,0 0-3-15,0 0-7 0,0 0-1 0,0 0-14 16,0 0-7-16,0 0-10 0,0 0-7 0,0 0-3 16,0 0-6-16,0 0-3 0,13-2-9 0,-8 3-2 15,4 0-12-15,-4-1-11 0,-1 2-5 0,1-1-5 16,0 2-7-16,2-2 1 0,-4 2 1 0,1 1-1 16,0-1 1-16,-4 3 5 0,3-1 0 0,-6 1 0 15,2-3 2-15,-3 3-1 0,1-3 4 0,0 1 2 16,-4 2-3-16,2-2 2 0,0 2 0 0,1-4 1 15,-1 3 0-15,1-1 0 0,3 1 1 0,1-5-4 16,-5 1 3-16,5-1-1 0,-3 5-7 0,3-5-9 16,0 0-3-16,-1 1-1 0,1-1 3 0,0 0 0 15,0 6 0-15,0-6 5 0,4 6-1 0,1-3 6 16,0-1 0-16,-1 1 1 0,1-2-1 0,-1 2 4 16,1 0 1-16,0-2-2 0,1 3 2 0,-2-1-4 15,0-1 3-15,0 0 1 0,0 2 8 0,-3-1-9 0,2 0-1 16,-3-3 1-16,1 5 2 0,-1-2 2 0,0 1 1 15,0 1 4-15,-1 0-2 0,-2-2 2 16,-2 1 0-16,4-1-2 0,-6 0 6 0,3 2-1 16,1-3 0-16,-4 2 4 0,2 0-5 0,0 1 3 0,1-3-1 15,-1 2-3-15,0-2 0 0,0 1-1 0,1 2 4 16,-2-4-2-16,0 2-11 0,3 0-14 0,-4-1-18 16,2 1-26-16,1-1-33 0,1 0-40 0,3-2-138 15,-7 3-298-15,7-3 132 0</inkml:trace>
  <inkml:trace contextRef="#ctx0" brushRef="#br0" timeOffset="68026.58">3750 3831 148 0,'0'0'157'0,"0"0"-12"0,0 0-10 16,0 0-15-16,0 0-12 0,9 1-11 0,-9-1-7 16,0 0-14-16,0 0-7 0,0 0-26 0,0 0-33 15,0 0-32-15,0 0-51 0,11-3-112 0,-11 3-198 16,2-5 88-16</inkml:trace>
  <inkml:trace contextRef="#ctx0" brushRef="#br0" timeOffset="68363.57">3812 3681 115 0,'0'0'170'0,"0"0"-10"15,0 0-9-15,0 0-10 0,0 0-5 0,0 0-8 0,25-2-6 16,-18 2-10-16,1 0-11 0,-8 0-6 0,13 1-6 15,-4 0-7-15,-4 0-6 0,3 1-6 0,-6-2-4 16,6 3-10-16,-2 1-7 0,2-2-3 0,-3 0-3 16,3 2-5-16,-4 0-6 0,3 1-4 0,0 0 0 15,-4-2-3-15,1 2-2 0,1-1-1 0,-1 1-2 16,1 3-7-16,-1-4 2 0,0 0 0 0,-1 1-2 16,0 0 0-16,0-2-2 0,0 1-3 0,-3 1 2 15,1 0 0-15,0-1 3 0,0 1-3 0,-1-5 0 16,-2 6-4-16,-2-3 0 0,1 0-3 0,0-1-19 15,-3 1-27-15,2-2-21 0,-3-1-21 0,7 0-43 16,-13-1-28-16,5-2-159 0,-4 0-341 0,-1-2 151 16</inkml:trace>
  <inkml:trace contextRef="#ctx0" brushRef="#br0" timeOffset="68481.58">3948 3583 94 0,'12'-6'81'0,"0"1"-20"0,0-1-53 0,-2 3-49 16,-4 2-45-16,-1-3 21 0</inkml:trace>
  <inkml:trace contextRef="#ctx0" brushRef="#br0" timeOffset="82878.57">2343 3173 8 0,'0'0'32'0,"0"0"-2"15,0 0-1-15,0 0 1 0,0 0 1 0,0-4-3 0,0 4-1 16,0 0 2-16,0 0-8 0,0 0 6 0,0 0-5 15,0 0-4-15,0 0 1 0,0 0 2 16,0-5-4-16,0 5-1 0,0 0-1 0,-4-2 1 16,4 2 0-16,0 0 9 0,-1-3-10 0,1 3 4 0,0 0-3 15,0 0-3-15,0 0 7 0,0 0-4 0,0-7 2 16,0 7-3-16,0 0-2 0,0 0 2 16,0 0-8-16,0-5 2 0,0 5 0 0,0 0 0 0,0 0-6 15,0 0 11-15,0 0-10 0,0 0-1 0,0 0 6 16,0 0-9-16,0 0 2 0,0 0-2 0,0 0 4 15,0 0 1-15,0 0-4 0,0 0-5 16,0 0 5-16,0 0-5 0,0 0 1 0,0 0 0 0,0 0 3 16,-3 15 1-16,3-15-2 0,0 4 0 0,0 0-3 15,-1 1-1-15,2-2 5 0,2 2 0 0,-3-1 2 16,0 1-2-16,1 0 0 0,2-2 0 0,-2 4 2 16,0 0 1-16,2 1-3 0,-3-1-2 0,4 1 5 15,-4 1-6-15,1 1 4 0,4-3 3 0,-5 5-5 16,1 0 1-16,2-3-1 0,-3 1 4 0,1 0-4 15,2 0 4-15,-3-2-5 0,1 3 4 0,-1-1 1 16,4-1 2-16,-4 2 3 0,5-2-1 0,-5 0-2 16,3 1 1-16,-2-3-3 0,-1 0 1 0,1 1 3 15,-1-1-1-15,4-1-1 0,-4 1 1 0,1 0 1 16,-1 0 1-16,0-2 0 0,0 2 5 0,0-2-10 0,-1 0 2 16,1-1-2-16,-4 3 1 0,4-4 4 15,-1 2-4-15,1-5 6 0,0 5-4 0,0-5 0 16,0 5-1-16,0-5-4 0,0 4 18 0,0-4-20 0,0 3 6 15,0-3-4-15,0 0 6 0,0 9-7 16,0-8-13-16,0-1-9 0,0 0-10 0,0 0-15 0,5 3-10 16,-5-3-64-16,0 0-130 0,0 0 58 0</inkml:trace>
  <inkml:trace contextRef="#ctx0" brushRef="#br0" timeOffset="83366.58">2239 3462 47 0,'0'0'57'0,"0"0"-7"0,0 0-2 16,0 0-11-16,0 0-3 0,0 0-6 0,0 0-2 15,0 0-2-15,0 0-2 0,0 0 0 0,6 4-4 16,-6-4-1-16,4 2-4 0,-4-2-3 0,3 5 2 0,-3-5 1 15,6 3-5-15,-5-1-2 0,1 1 6 16,2-1-3-16,0 2-4 0,0-3 1 0,0 3 2 16,-1-1 0-16,1 0 1 0,0-2-4 0,1 0 4 15,0 4-3-15,0-3 5 0,1 2-6 0,-3-2 2 0,1 2 0 16,1-1 1-16,0 1-2 0,0-1 1 0,2 0 3 16,-2 1 0-16,-1-1-5 0,1 1 3 15,0-2 1-15,-1 0-4 0,-3-1 3 0,3 2-5 0,-4-3 0 16,5 5-2-16,-1-4-2 0,-4-1-3 0,0 0-10 15,0 0-7-15,4 1-12 0,-4-1-11 0,0 0-51 16,0 0-102-16,10-6 46 0</inkml:trace>
  <inkml:trace contextRef="#ctx0" brushRef="#br0" timeOffset="83739.57">2454 3422 25 0,'0'0'38'0,"0"0"0"0,0 0-2 0,0 0 0 16,0 0-2-16,0 0 0 0,0 0-8 0,0 0-2 15,0 0 4-15,0 0-6 0,0 0-1 0,0 0-4 16,0 0 1-16,0 0-4 0,0 0 4 0,0 0-8 16,0 0-1-16,-6 12-1 0,3-9 1 0,1-1-2 0,-1 2 1 15,1 0-1-15,-1 1 4 0,-2-1-1 16,1 3-2-16,-1-2 9 0,0 3 4 0,-4 0 4 16,3 0-5-16,-2 2-1 0,0-2-1 0,-2-1 3 0,0 3 0 15,2-3 3-15,-2 2 1 0,1-4-4 0,5 1-4 16,-4-1-2-16,2-1 1 0,2-1 1 0,3-2-7 15,-3 2 4-15,-1-1-4 0,5-2-13 16,-4 3-16-16,4-3-24 0,-2 2-88 0,2-2-141 0,0 0 62 16</inkml:trace>
  <inkml:trace contextRef="#ctx0" brushRef="#br0" timeOffset="85058.58">3000 2593 18 0,'0'0'53'0,"0"0"-6"0,0 0 2 0,0 0-1 16,0 0 0-16,0 0-8 0,0 0 2 0,0 0-1 16,0 0-2-16,0 0-3 0,0 0 3 0,0 0-1 15,0 0-11-15,0 0 2 0,0 0-5 0,0 0-4 16,0 0 5-16,0 0-1 0,0 0-9 0,0 0 2 15,0-5-4-15,0 5 2 0,0 0-2 0,0 0-5 16,0 0 1-16,0 0-1 0,0 0 0 0,0 0 0 16,0 0-4-16,0 0 4 0,0 0-5 0,0 0 2 15,0 0-1-15,0 0 7 0,10 2-14 0,-10-2 11 16,9 0-2-16,0-2-2 0,-1 2-2 0,-2 0-1 16,7-1 6-16,-3-1-6 0,2 2 9 0,2-2-4 15,-4 0-6-15,2 2 14 0,7-1-11 0,-2-1 3 16,-5 0-5-16,3 2 3 0,-2-3-6 0,-3 1-1 15,3 1 13-15,1 0-6 0,-4 0-7 0,2-3 1 16,-6 3 1-16,2-1 0 0,1 1 3 0,-3 0 5 16,-2-1-4-16,-4 2-1 0,8 0-3 0,-8 0 7 15,6-2 0-15,-6 2-4 0,0 0-19 0,6 0 10 16,-6 0-3-16,0 0-14 0,0 0-6 0,0 0-6 16,0 0-4-16,0 0-7 0,7 2-3 0,-7-2-63 15,0 0-121-15,0 0 53 0</inkml:trace>
  <inkml:trace contextRef="#ctx0" brushRef="#br0" timeOffset="85800.57">3073 2514 8 0,'0'0'34'16,"0"0"-6"-16,0 0 5 0,0 0-13 0,0 0 3 0,0 0 0 15,0 0-9-15,0 0 5 0,0 0-5 0,0 0-2 16,0 0 0-16,0 0 1 0,0 0 1 0,0 0-4 16,0 0-1-16,0 0 8 0,0 0-4 0,0 0 1 15,12 3 5-15,-12-3-10 0,0 0 5 0,7 2-6 16,-7-2 8-16,4 3-4 0,0-2 2 0,-4-1 5 15,5 2 4-15,-5-2-1 0,10 2 1 0,-5-2 0 16,-5 0-4-16,12 0-1 0,-6 0-2 0,5 0 5 16,-3 0-11-16,-2 3 1 0,2-3 4 0,-8 0-1 15,12 0-6-15,-9 0-1 0,-3 0-1 0,9 0-5 16,-9 0 5-16,7 1-18 0,-7-1 11 0,3 4 5 16,-3-4-2-16,3 4 5 0,-3-1-4 0,0-3 0 15,0 6 5-15,0-6-3 0,-4 6-6 0,2-1 1 16,2-1-1-16,0-4 5 0,0 7-2 0,0-4-1 15,-3 0 0-15,2 2-5 0,1-1 4 0,0-4 10 16,-3 5-10-16,3 0 3 0,-1 1-4 0,1-2 4 16,-2 0 5-16,-1 3 1 0,0-3 3 0,2 3 2 15,-3 0 2-15,0 0-3 0,-2-2-3 0,2 5 1 16,3-3 1-16,-7 2 2 0,3-1-3 0,3-1 6 16,-2 0-6-16,0 2-3 0,-1-3 1 0,2-1 2 15,0-1-5-15,1 1 4 0,0 0-2 0,-4-1 16 16,4 2-7-16,-1-4-7 0,2 1 0 0,-2 2 24 0,2-3-17 15,-1 3-9-15,2-5-3 0,-4 2 9 16,4-2 1-16,0 0-10 0,-4 3-2 0,4-3 7 16,0 0 2-16,0 0-8 0,-2 4 1 0,2-4-1 15,0 0 6-15,0 0-4 0,0 0 0 0,-2 5 8 0,2-5-21 16,0 0-9-16,2 7-13 0,-1-6-22 0,0 4-26 16,-1-1-88-16,0-4-177 0,3 3 80 15</inkml:trace>
  <inkml:trace contextRef="#ctx0" brushRef="#br0" timeOffset="90646.58">1896 3667 8 0,'0'0'19'0,"0"0"1"0,0 0 0 16,0 0-2-16,0 0 6 0,0 0-9 0,0 0 1 15,0 0-3-15,0 0 6 0,0 0-8 0,0 0-1 16,0 0 2-16,0 0-4 0,0 0 1 0,0 0-4 16,0 0 4-16,0 0-2 0,0 0-3 0,0 0-1 15,0 0 1-15,0 0 2 0,0 0-2 0,0 0 0 16,0 0-2-16,0 0 0 0,0 0-2 0,0 0 11 16,0 0-9-16,0 0 5 0,0 0 0 0,0 0 0 15,0 0 7-15,0 0-8 0,0 0 3 0,0 0 1 16,0 0-1-16,0 0-3 0,0 0 2 0,0 0-3 15,0 0-1-15,0 0-1 0,0 0-1 0,0 0 1 16,0 0-4-16,0 0 4 0,0 0 1 0,6 4-4 16,-6-4 0-16,0 0 5 0,0 0 0 0,0 6-4 15,0-6 0-15,0 0 1 0,0 0 3 0,4 1-2 16,-4-1 2-16,0 0 0 0,0 0 2 0,0 0-1 16,5 2 2-16,-5-2-5 0,0 0 8 0,0 4 1 15,0-4 1-15,0 0 6 0,5 0-8 0,-5 0 2 16,0 0 4-16,8 0-7 0,-8 0 2 0,0 0-1 15,10 0-3-15,-10 0 1 0,5 3-3 0,-5-3 6 16,7 0-10-16,-3 1 4 0,-4-1 0 0,5 3 2 16,-5-3-2-16,7-4 2 0,-7 4 5 0,10 0-9 15,-10 0 5-15,7 0-6 0,-7 0 2 0,10-3 1 16,-10 3-3-16,9-2 2 0,-4 2 2 0,-5 0-6 0,8-1-1 16,-4-1-2-16,-4 2 5 0,8 0-1 15,-8 0 5-15,10 0-8 0,-10 0 12 0,7-2-8 16,-2 2 3-16,0-3 4 0,-5 3-6 0,11-3 0 15,-6 2 0-15,-1 1 1 0,2-3-2 0,-1 2 0 16,1-1 0-16,2 1 3 0,-4 0-2 0,1 0-3 0,0 0 3 16,4 0-8-16,-5-1 8 0,5 2-3 0,-4-1 5 15,1 0-3-15,-6 1-2 0,13 0 3 16,-6 0-4-16,-7 0 4 0,11-2-7 0,-7 1 4 0,-4 1-3 16,9 0 4-16,-9 0-7 0,0 0 12 0,9-2-4 15,-9 2-5-15,9 0 2 0,-9 0-1 0,6 0-1 16,-6 0 2-16,8 0 2 0,-8 0 1 0,0 0-3 15,6 0 0-15,-6 0 3 0,9 2-1 0,-4-2-2 16,-5 0-2-16,8-2 1 0,-3 2 2 0,-5 0-2 16,10 0-1-16,-2 0 2 0,-2-1 3 0,2 2-5 15,-8-1 1-15,13 0 1 0,-7 0 5 0,-6 0-5 16,9-1 0-16,-9 1-1 0,8 1-1 0,-8-1 0 16,10 0 6-16,-5 0-4 0,-5 0 1 0,9-1-2 15,-5 0 3-15,-4 1-3 0,9 0 1 0,-9 0 0 16,6 1 5-16,-1 0-4 0,-5-1 2 0,11 0-3 15,-11 0-1-15,10 0-2 0,-10 0 4 16,9 0 2-16,-9 0-3 0,9-1-2 0,-9 1 1 0,10-1 3 16,-5 1-4-16,-5 0 2 0,12 0 4 0,-6-2-5 15,1 1 6-15,-1 0-8 0,-6 1 1 0,11 0 4 16,-6 0-5-16,2-1 4 0,-1 1 1 0,-6 0-1 16,12-1 2-16,-5 0-3 0,-1-1 4 0,2 2-2 15,-1-1-1-15,-7 1 0 0,11 0-1 0,-5-3-4 16,1 2 5-16,-1 2-1 0,2-2 2 0,-8 1 2 15,14 0-5-15,-9-1 2 0,-5 1-4 0,13 1 2 16,-8-2-1-16,0 0-1 0,-5 1 7 0,12 0-2 16,-12 0-7-16,9-1 7 0,-9 1-2 0,10 0 3 15,-5-1-3-15,-5 1 3 0,13-2-6 0,-6 2 3 16,1-1 3-16,-2 0-3 0,5 0 0 0,-2 0-1 0,-2 1-1 16,1-1 7-16,0-1-10 0,2 2 5 15,-2 0-5-15,-1-3 4 0,2 3 5 0,-3 0-1 16,2 0 2-16,0-2-8 0,-2 2-2 0,3 0 6 15,-1-1-1-15,-3 1 2 0,-5 0-2 0,14-1-1 16,-9 0 5-16,3 1-8 0,-3 0 4 0,-5 0 0 0,14 0 3 16,-9 0-3-16,1-1 8 0,1-1-9 0,-1 2 8 15,2-1-5-15,-8 1-5 0,11 0 6 16,-4 0-3-16,0 0-3 0,0 0 1 0,-2-3 5 16,0 3-4-16,-5 0-4 0,13-1 10 0,-7 1-7 0,1-1 4 15,0 1-2-15,1-2 1 0,-3 1-2 0,1 0 1 16,2 1 1-16,-3-1-3 0,4-1 4 0,-5 1 1 15,-4 1-1-15,13-1-1 0,-8-1 1 16,-5 2 4-16,14-1-7 0,-9 2 2 0,3-2-2 0,-3 1 4 16,4-3-10-16,-3 3 6 0,2 0 0 0,-2-1 2 15,3 0-2-15,-2 1-1 0,0-2 3 0,2 2 0 16,-1 0 0-16,-2 0-3 0,-6 0 0 0,13 0 3 16,-4 0 3-16,-1 0-5 0,-2-1-5 0,3 1 9 15,-9 0-2-15,14 0 1 0,-9 0-2 16,-5 0 2-16,10 0-4 0,-3 0 4 0,-1 1-1 0,-6-1-4 15,9 0 4-15,-9 0 2 0,9 0-4 16,-9 0-1-16,10 0 5 0,-10 0-4 0,8 0 2 0,-8 0 1 16,9 0 1-16,-4 2-1 0,-5-2-4 0,10-2-3 15,-10 2 1-15,9 0 4 0,-9 0-3 0,9-1 10 16,-4 1-6-16,-5 0 7 0,13 0-7 0,-8 0 3 16,0 1-7-16,-5-1 2 0,13 0 0 0,-7 0 0 15,-6 0 4-15,11 2-4 0,-6-2 3 0,-5 0 6 16,12 0-8-16,-6-2 2 0,0 2-6 0,-6 0 1 15,10 0-3-15,-1 0 5 0,-9 0 1 0,9 0-2 16,-9 0 4-16,10 0-4 0,-10 0 3 0,9 2 3 16,-4-4 0-16,-5 2-6 0,9 0 6 0,-2-1-4 15,-7 1 0-15,10-2 0 0,-6 2-6 0,-4 0 5 16,9 0 0-16,-9 0 2 0,9-2 0 0,-3 2 1 16,-6 0 4-16,9-3-7 0,-9 3-1 0,9 0 1 15,-4 0 8-15,-5 0-7 0,10-2 1 0,-3 2-2 16,-7 0-2-16,10 0 3 0,-10 0 1 0,11 0-2 15,-6 0 0-15,-5 0 0 0,8-2-3 0,-8 2 3 16,7 2 3-16,-7-2-4 0,0 0 0 0,8-2 0 16,-8 2 6-16,0 0-6 0,8 0 2 0,-8 0 0 0,0 0 0 15,9 0 2-15,-9 0 1 0,9-1 0 16,-5 0-6-16,1 0 5 0,-5 1 0 0,10 0 2 16,-5-3-6-16,-5 3 3 0,13-1-3 0,-8 1 8 0,0-3-5 15,0 3-4-15,-5 0 3 0,11 0 3 0,-11 0-2 16,6 0-1-16,-6 0 2 0,0 0-1 0,9 0 2 15,-9 0-4-15,0 0 6 0,0 0 1 16,5 0-1-16,-5 0 7 0,0 0 0 0,0 0 1 0,0 0-3 16,0 0-7-16,0 0 4 0,7-1 2 0,-7 1-1 15,0 0 0-15,0 0-1 0,7-2 1 0,-7 2-4 16,6 0-1-16,-6 0-2 0,0 0 6 0,10-1-5 16,-10 1 2-16,3-1-3 0,-3 1 0 0,0 0 7 15,0 0-6-15,0 0 4 0,0 0-3 0,10 1 0 16,-10-1 1-16,0 0 3 0,0 0 4 0,0 0 2 15,0 0-1-15,0 0-2 0,0 0 2 0,0 0 3 16,0 0-4-16,0 0 3 0,0 0-10 0,0 0 0 16,0 0 0-16,0 0 4 0,0 0-2 0,0 0-1 15,0 0-5-15,0 0 3 0,0 0 0 0,0 0-4 16,0 0 2-16,0 0-5 0,0 0 6 0,0 0 1 16,0 0-8-16,0 0 3 0,0 0 2 0,0 0 4 15,0 0-8-15,0 0 4 0,0 0 0 0,0 0 0 16,0 0-2-16,0 0 2 0,0 0 2 0,0 0-1 0,0 0-1 15,0 0 1-15,0 0-6 0,0 0 11 16,0 0-11-16,0 0-1 0,3 3 9 0,-3-3-2 16,0 0 1-16,6 0 2 0,-6 0-5 0,0 0 2 15,9-2 0-15,-3 4-4 0,-6-2 2 0,0 0 3 0,10-3 3 16,-10 3-4-16,0 0-2 0,7 0-1 0,-7 0 1 16,0 0 4-16,6 1 0 0,-6-1-4 15,0 0 5-15,0 0 4 0,0 0 3 0,0 0 6 16,0 0-5-16,0 0 9 0,0 0-4 0,5-2-7 0,-5 2 1 15,0 0-1-15,0 0 5 0,0 0-5 0,0 0 1 16,0 0-4-16,0 0-1 0,0 0-6 16,0 0-11-16,0 0-9 0,0 0-15 0,0 0-13 0,0 0-14 15,0 0-25-15,-21 2-98 0,21-2-201 0,-11 0 90 16</inkml:trace>
  <inkml:trace contextRef="#ctx0" brushRef="#br0" timeOffset="92819.58">3611 1838 28 0,'1'5'40'0,"0"2"-3"0,1 0 3 0,0 0-10 16,-1-2 0-16,2 2-2 0,-2 1 2 0,3-1 2 15,-3 3-3-15,3-1-3 0,0 0 10 16,-3-1-5-16,-1 0-1 0,4-1 0 0,-4 3-6 16,1-3 0-16,2 3 2 0,-2-3-7 0,0 4 8 0,2-2-3 15,-3 0 8-15,1 0-15 0,2 2 0 0,-2-2 2 16,-1 1-1-16,0-1-7 0,3 1 4 0,-6 1 0 16,6 0 2-16,-1 2-3 0,-2-5-4 15,0 6 1-15,1-4-3 0,2-2 5 16,-3 5-2-16,0-1-2 0,4-3 3 0,-3 4 2 0,2-2-3 0,-2-2 0 15,4 1 2-15,-2 2 1 0,-2 0-13 16,3-2 13-16,-3 0-10 0,4 1 1 0,-5 1-1 0,4-3 1 16,-2 2 3-16,1 0 0 0,-3 1 5 0,3-3-6 15,-2 3 4-15,2-2-12 0,-2 2 11 0,0 0-1 16,-1-1-12-16,1-1 7 0,1 0 3 0,-1-1 4 16,-1-1-9-16,3 2-2 0,-3-1 6 0,1 1 0 15,0-3-1-15,1 0 2 0,0 1-5 0,-1-3 2 16,2 3-3-16,-1 1 3 0,1-2 4 0,-1-1 0 15,1 0-9-15,-1 1 9 0,2 1 2 0,-1-2-6 16,0 0-2-16,0 2-1 0,0-2 7 0,-1 2-14 16,1-4 8-16,-1 8-2 0,1-9-8 0,0 4 9 15,-1 1 3-15,1-1 2 0,-2 2-5 0,0-2 1 16,1 1 4-16,0-1-6 0,-2-2 8 0,4 0-9 16,-3 2 5-16,0-2-1 0,-1-1-10 0,2 2 3 15,-2 1 4-15,0-2 5 0,1 2-6 0,-2-3 5 16,1 1-6-16,0-1 5 0,0 2 7 0,0-1-5 15,0-5 1-15,0 9-2 0,0-3 1 16,0 0-2-16,0-6 1 0,1 8 3 0,-1-3-1 0,0 0-6 16,0 0 5-16,1 2-2 0,-1 0 4 0,2-1 6 15,-1 0-16-15,-1 1 6 0,0 0-3 0,1 1 4 16,-1-1-18-16,0 1 16 0,1 1-2 0,-2 1 2 16,2-1 4-16,-2-1 2 0,1-1-6 0,0 3 1 15,-1 1 2-15,1-6-5 0,-1 3 1 0,1 1 0 16,1 2-1-16,-1-1 5 0,-1 1-5 0,2-3 5 15,0-1-1-15,0 2-2 0,2 1-7 0,0 0 10 16,-2-1 11-16,3-1-17 0,-3 3-3 0,0-4 5 16,4 1-1-16,-4 2 3 0,2-4-1 0,2 0 6 15,-1 3-6-15,-3-1-3 0,2 0 3 0,-2 1-1 16,0-2 3-16,2-2-3 0,-3 5 2 0,1 1 1 16,2-1-5-16,-2-2 1 0,-1 3 0 0,3-1 4 15,-3-1-3-15,0 2 3 0,2 1-1 0,-2-1-5 16,1 1 9-16,2-1-11 0,-3-2 2 0,0 3 16 15,0-2-10-15,0-3-2 0,1 4 3 0,1-2 1 16,-2 0-4-16,2 0-5 0,-2-1 7 0,0-2-3 16,0-1 6-16,1 1 4 0,2-2-8 0,-3 1-2 15,0-5-4-15,0 10-3 0,0-7 12 0,0-3-21 16,1 10 13-16,-1-4-1 0,0-1 2 0,0-5 2 16,0 12-1-16,3-6 7 0,-3 1-6 0,1-2-3 15,-1 2-2-15,0-1 4 0,0 2 9 0,0 0-2 16,0-1-5-16,0-2 1 0,0 4-1 0,0-3 2 0,0 1-8 15,0-1 9-15,0 0-6 0,0-1-2 16,-1 1 2-16,1-6 4 0,0 11 0 0,-3-6-8 16,3-5 12-16,0 7-9 0,4-3 2 0,-4-4 5 15,-1 5-2-15,1-5-4 0,0 0-4 0,-3 12 6 0,3-12-2 16,0 2 11-16,0-2-22 0,0 0 17 0,-1 6-7 16,1-6 5-16,0 0-6 0,0 0 3 15,0 8 1-15,0-8 2 0,0 0-4 0,0 4 3 16,0-4-5-16,0 0 5 0,0 8-7 0,0-8 6 15,0 6-2-15,0-6 2 0,-3 3 3 0,3-3-10 16,0 0 6-16,0 0 2 0,-1 8 4 0,1-8-4 0,0 0 1 16,0 4-4-16,0-4-1 0,0 0 1 0,0 0 5 15,0 0-2-15,-2 5-2 0,2-5-5 16,0 0 5-16,0 0 0 0,0 0 9 0,0 0-3 0,0 0-4 16,0 0 4-16,0 0 7 0,0 0-2 0,-3 5-2 15,3-5-1-15,0 0-1 0,0 0 4 0,0 0-8 16,-9 2-12-16,9-2 18 0,0 0-3 0,-8 1 1 15,8-1-1-15,-10 0 0 0,10 0-3 16,-9 1 0-16,-1 2 5 0,2-2-4 0,-1 1 0 0,-3-1 2 16,1 0 6-16,-4 1-4 0,-2 1 7 0,-2 1-6 15,0-1 0-15,-4 0-1 0,-8 0 1 0,-2 0 2 16,-3 3-2-16,-16 1-3 0,-3 1-3 0,-4 2 2 16,-1-2-18-16,-1 2-17 0,-4 1-16 0,0-5-29 15,-2 3-39-15,-29-1-113 0,34 0-246 0,-2-5 110 16</inkml:trace>
  <inkml:trace contextRef="#ctx0" brushRef="#br0" timeOffset="97460.58">3598 1896 21 0,'0'0'21'0,"0"0"-1"0,-3-7-5 0,3 7 8 16,-1-4 1-16,1 4 2 0,-2-1-6 0,2 1 3 15,-3-5-8-15,-1 3 1 0,0 0 0 0,4 2-3 16,-5-4 4-16,5 4-12 0,-6-4 7 0,2 4-2 15,4 0-6-15,-6-4 5 0,0 3-2 0,6 1 2 16,-6-3-5-16,6 3 2 0,-8-1-2 0,2 0 2 16,1-1-3-16,5 2-1 0,-12 0 1 0,6 0-2 15,-3 0-1-15,3 2 4 0,-3-2 3 0,0 2-2 16,-4 1-3-16,3-2 1 0,-4 0-2 0,1 2 9 16,1-3-1-16,-2 2 2 0,1 1-7 0,0 0 0 15,1-2 6-15,1 2 7 0,-1-1-5 0,-1 1-5 16,1-3 3-16,0 2 4 0,-1-2-1 0,2 2-2 0,-1-2-1 15,2 1 3-15,1-1-5 0,-4 0 1 16,3 1 0-16,-4 0 1 0,1 1-3 0,3-2 1 16,-3 1-1-16,-1 1 6 0,3-2-8 0,-2 0 4 15,3 0-6-15,-2 0 1 0,-1 0 1 0,2 2-9 16,-3-2 7-16,1 3-3 0,0-3 1 0,-1 1 6 0,3-1-3 16,-3 0 1-16,1 1-3 0,-4 1 5 15,3-1-5-15,-5-1-1 0,4 0 1 0,1 1-3 16,-3-2 4-16,3 1-4 0,2 0 3 0,0 0 5 15,-1-1-4-15,0 1-6 0,2 1 4 0,-1-1-4 16,-2-1 7-16,5 2-2 0,-5-2-3 0,4-1 2 16,-3 4 0-16,0-2-4 0,3 1 2 0,-3 0-2 15,-1 2 4-15,0-3-4 0,-4 3 1 0,0-1 3 16,-2 1-3-16,2 1 7 0,0-1 0 0,-2 2-6 16,-2-3-1-16,0 1 3 0,3 1-1 0,-4-1 3 0,-4 3-2 15,8-3-2-15,-1 0-1 0,-2-1 8 0,-5 1-6 16,9-1 1-16,0-1-4 0,3 1 0 0,-3 0 1 15,3 0 4-15,2-1 1 0,1 0-15 16,0-1 17-16,0 0-5 0,1 0 1 0,-1 0 2 0,5 1-3 16,-5-2 0-16,2 1 6 0,3 1-2 0,-3 1-9 15,0-4 4-15,0 4-11 0,-2-4 7 0,2 4 5 16,-4-2-8-16,1 3 15 0,0-3-7 0,3 2 0 16,-5-1-2-16,2 0 9 0,-1 0-7 15,3-1-4-15,-2 3 3 0,0-3 3 0,-1 1-5 0,0 1 1 16,1-2 5-16,3 0-4 0,1 0 3 0,0 0 0 15,1-2-1-15,-2 4-1 0,1-4-4 16,0 4 4-16,-1-2-2 0,1 0-1 0,0 0 3 16,3 1-2-16,-2-1 1 0,-2 0 5 0,3 0-7 0,0 0 8 15,-1 0-10-15,0 0 4 0,1 3-2 0,-5-2 4 16,1 0 4-16,2 1-6 0,-3 0 2 0,5 1-6 16,-2-1 1-16,0 1-4 0,0-3 10 0,1 2 4 15,-1-2-3-15,3 1-1 0,-3 0-7 0,9-1 10 16,-9 0-6-16,1 0 3 0,2 1 1 0,-2-1 0 15,3 2-3-15,-3-1 0 0,8-1 2 0,-14 1-7 16,7-1 5-16,0 0 0 0,1 3-1 0,1-3-4 16,-2 2 8-16,1-2-6 0,0 2 23 0,-2 1-23 15,2-1 4-15,-2-1-2 0,-1 3-2 0,1-1 0 16,2-3 3-16,2 1-5 0,-2 0 5 0,-2 1 3 16,0-1-3-16,1 2-1 0,-5-4 2 0,6 2-2 15,-2-1 4-15,3 1-5 0,5-1 2 0,-9 0 0 16,9 0 0-16,-5 1-3 0,5-1 6 0,0 0-3 15,-9 0-1-15,9 0-6 0,0 0 10 0,-5 2 0 16,5-2-1-16,0 0 2 0,0 0-4 0,0 0-1 16,0 0 1-16,0 0 1 0,-9 0 1 0,9 0-6 15,0 0 3-15,0 0 0 0,0 0 3 0,0 0-4 16,0 0 2-16,0 0 2 0,0 0-1 0,0 0-5 16,0 0 4-16,-7 0-3 0,7 0 0 0,0 0 1 15,0 0 8-15,0 0-3 0,0 0-1 0,0 0 2 16,0 0-10-16,0 0 3 0,0 0 0 0,0 0-8 15,0 0 15-15,0 0-14 0,0 0 13 0,0 0-4 16,0 0 4-16,0 0-7 0,12 7 8 0,-12-4-7 16,4-1 5-16,0 3-1 0,-2-3-3 0,3 1 2 15,-1 1-4-15,-1-2 4 0,-2 4 0 0,3-5 5 16,1 4-4-16,-1-2 2 0,0 0-3 0,-3 2 6 16,4-1-6-16,-4 1 6 0,3 1-9 0,-1 1 9 15,-2-3 0-15,4 3 2 0,-1 1 2 0,-1 1-7 16,0 1 10-16,1 0 0 0,-1 0-1 0,-2-2-6 15,1 5 16-15,1-2 7 0,1-2-13 0,-4 3 0 16,3-3-4-16,-1 3 3 0,1-4-3 0,-2 3-8 16,-1 1 10-16,4-6 0 0,-3 4-1 0,0-1 3 15,2 3-1-15,-1-1 1 0,1-2 12 0,2 3-5 16,-2-3-5-16,2 1 4 0,-1 2 0 0,1 0-1 16,1-2-6-16,0 0 2 0,0 4-7 0,0-2-6 15,-1 0 11-15,-1 0-7 0,0 0 0 0,0 3 3 16,-2-4-6-16,1 1 6 0,-2 1 1 0,0-1-1 0,3 0-1 15,-4-2-1-15,0 0-3 0,3 4 2 16,-2-7-5-16,0 4 10 0,-1-4-4 0,4 5-6 16,-4-4 2-16,2-1 2 0,1 2-4 0,-3-2 0 15,3-1 3-15,-2 2 13 0,0 0-16 0,0 1-4 0,2 1 5 16,-3 0-1-16,0 1 1 0,0-2 0 16,0 5-1-16,0-5-6 0,0 2 6 0,-4 1 11 15,3-1-8-15,0-1-6 0,-1 2 4 0,1-5 0 16,1 1 0-16,0 1 3 0,0-1 0 0,0-1-3 0,0 2 3 15,1 0-5-15,2 0-7 0,-1 0 7 16,2 1-3-16,-1-4 5 0,2 7 1 0,-4-3-2 0,6-2-3 16,-4 1 7-16,1 1-5 0,1 2-4 0,-1-3 11 15,0 3-6-15,0 0-2 0,-3 0 3 0,3 0 0 16,1 0-2-16,-1-2-3 0,0 0 6 0,-3 2-3 16,-1 1-2-16,3-3 15 0,-2 3-11 0,-1-1-5 15,0-1-2-15,0 0 8 0,0 0-4 0,3-2 7 16,-1 0-7-16,-2 3 4 0,3-3-4 0,-2-1 4 15,3 2 1-15,1 0-3 0,0-1-5 0,-1 1 4 16,1-2 0-16,0 2 14 0,2-1-15 0,0 0 1 16,-2-1 2-16,2 4-1 0,-2-4-1 0,0 1-3 15,0 0 1-15,3 5 2 0,-5-4-1 0,3 1-4 16,-1-2 5-16,-3 4 2 0,3-4-2 0,2 7 2 16,-5-5 0-16,1 3-5 0,1-4 7 0,-3 2-3 15,0 0 1-15,3 0 0 0,-4-3-6 0,0 1 8 16,0-3-1-16,0 0-7 0,0-1 4 0,0-1 0 15,0 1 4-15,1-1-6 0,-1 1 2 0,0 0-10 16,2-4 6-16,-1 2 2 0,0 1-1 0,2 0 1 16,-1-1-8-16,-1-1 16 0,3 3-6 0,-1-1 2 15,2-2-1-15,-1 1 1 0,-2 2-1 0,2 1-6 16,1-3 4-16,-1 1 1 0,1 1-4 0,-1-1 3 16,-3 0 0-16,2-1 11 0,1 0-12 0,-3 1 1 15,3-2-2-15,-4 1 1 0,0-4-1 0,5 3 5 16,-5 0 0-16,0-3-2 0,1 3-1 0,-1-3 4 15,4 4-3-15,-4-4-5 0,0 0 5 0,0 4-1 16,0-4-1-16,0 4-2 0,0-4 5 0,3 4-1 16,-3-4 0-16,0 7-1 0,0-3-2 0,-3-1-2 15,3 3 4-15,0-2-4 0,0 0-5 0,0-4 11 16,0 6-1-16,0-6 1 0,-1 4-3 0,1-4 6 16,0 5-1-16,0-5-2 0,-3 3 6 0,3-3-4 15,0 0 9-15,0 0 11 0,0 0-13 0,0 0-3 16,0 0 3-16,0 0-5 0,0 0-1 0,0 0 0 15,0 0 0-15,-10-8-1 0,10 8 2 0,0 0-2 16,0 0-2-16,-4-4 4 0,4 4-6 0,0 0 2 0,-5-2 4 16,5 2-8-16,0 0 4 0,-5-1 2 0,5 1-6 15,0 0 4-15,0 0-1 0,0 0 1 16,-13 3-1-16,13-3-3 0,0 0 2 0,0 0-5 16,-6 0 4-16,6 0 0 0,0 0 1 0,0 0 1 0,0 0-3 15,0 0 2-15,-8-2-2 0,8 2 1 0,0 0-2 16,0 0-2-16,0 0-3 0,0 0-2 0,0 0 9 15,0 0-6-15,0 0 6 0,0 0-2 16,0 0 2-16,-2 5-6 0,2-5 3 0,0 0 3 16,0 0-3-16,0 0-1 0,0 0 4 0,0 0-6 0,0 0-1 15,0 0 6-15,0 0 0 0,0 0-3 0,0 0 3 16,0 0-6-16,0 0 3 0,12 5-3 0,-5-5 11 16,-1 1-2-16,-6-1-7 0,14-1 2 15,-6 0 3-15,2 2 9 0,3-1-6 0,-4 0 0 0,5 0-4 16,-1 0 3-16,-1-1-7 0,1 1 13 0,-1 0-11 15,-1-3 3-15,0 3 2 0,1 0-4 16,-2-1 3-16,2 1-1 0,-2 0-6 0,0 0 7 0,-2 0 2 16,1 0-2-16,-9 0 9 0,18 0-8 15,-8 1-3-15,-2-1-2 0,-2 4 3 0,2-4 0 0,5 0 2 16,-3 1-3-16,6-2-3 0,-3 1 4 0,-2 1-4 16,8-2 5-16,-3 0-6 0,3 1 6 0,1-3-2 15,-2 2-2-15,2 1 4 0,-1 0 1 0,-1 0-7 16,0 0 5-16,0 0 2 0,0 0-2 0,-5 0 1 15,4 1-5-15,-4 2 2 0,2-3-1 0,-2 1 9 16,5 0-9-16,-5 1 1 0,1-2 5 0,-1 0-7 16,-1-2 3-16,0 4 2 0,0-4-1 0,-1 0-3 15,1 2 5-15,-1-3-4 0,2 3-2 0,-3 0 5 16,3-1 1-16,-3-2 4 0,4 3-4 0,-4 0 0 16,3-2-5-16,-2 1 4 0,1 0 1 0,2 1-8 15,-1-2 2-15,-2 1 5 0,6-2 2 0,-4 3-3 16,5-1 0-16,-8-1 3 0,5 1-8 0,-1 1 4 15,3-4 1-15,-4 2 3 0,1 0-5 0,-1 0 5 16,-2 1-7-16,3-1 2 0,-4 0 9 0,3 0-6 16,-3 1-2-16,2-1-2 0,-1 2 6 0,-2-2 1 15,-9 2-7-15,21 0-3 0,-15-2 8 0,2 2-3 16,0-1 3-16,-8 1-2 0,15-1 3 0,-9 1 3 16,-6 0-5-16,17-1-1 0,-10 0 3 0,1 0-5 15,-8 1 2-15,15-3 1 0,-7 3-1 0,2-3 2 16,3 2 1-16,-3-1-6 0,2 1 3 0,1 1 5 15,-1-1-8-15,1-1-3 0,-3 0 4 0,2 1-6 16,-2 1 6-16,3 0 1 0,-4-1 2 0,4 1-1 16,-3 0 1-16,-10 0 0 0,15-3-1 0,-7 5-6 15,0-4 14-15,-8 2-8 0,15-3-3 0,-9 3 2 16,1-2 0-16,0 1 5 0,3-1-8 0,1 1 0 16,-4-1 4-16,1 1 0 0,0 1-3 0,-1-3-1 15,1 3 8-15,2-2-6 0,-5 0 4 0,3 1-3 16,0 1-2-16,3-1 0 0,-3 0 3 0,-3 1 3 15,3 0-8-15,-8 0 4 0,11 0-4 0,-3 0 6 16,-3 0-2-16,1-2-10 0,-6 2 18 0,14 2-4 0,-7-2-6 16,-1-2 1-16,-6 2 2 0,14 0-1 0,-9 0 1 15,-5 0 1-15,13-1-2 0,-4 2 2 16,-1-1-1-16,-1-1 4 0,1 1-1 0,0 0 7 16,-2-1-10-16,3 1-4 0,-2 0 4 0,0 0-7 0,2 0 4 15,-4-2 2-15,3 2-1 0,-8 0-1 0,19 3-2 16,-11-2 2-16,-2 1-4 0,3-1 3 0,-1 0-5 15,-8-1 1-15,10 3-1 0,-3-2 3 16,-7-1 1-16,0 0-1 0,16 0-7 0,-16 0 12 0,12 0 0 16,-6 1-5-16,0-1 5 0,-6 0 3 0,12-1-3 15,-6 0-3-15,-6 1 2 0,12-2 4 0,-12 2-5 16,10 0 0-16,-10 0 0 0,11 3 9 0,-11-3-6 16,0 0 0-16,9-3-3 0,-9 3 4 0,0 0 7 15,0 0-8-15,0 0 2 0,0 0-5 0,0 0 4 16,0 0 2-16,8 0 2 0,-8 0-7 0,0 0 12 15,0 0-7-15,5-3-5 0,-5 3 5 16,0 0-7-16,0 0 2 0,10-3-1 0,-10 3 0 0,5-4 5 16,-5 4 0-16,8 0-3 0,-8 0 2 0,0 0-2 15,5-4 4-15,-5 4 3 0,0 0-9 0,0 0 5 16,0 0-1-16,0 0-12 0,0 0 16 0,0 0-1 16,-14-8-4-16,14 8 0 0,-14 0 0 0,6-3-23 15,8 3-3-15,-11-4-14 0,3 2-14 0,3-2-29 16,0 0-22-16,1 1-105 0,0-3-226 0,2-3 100 15</inkml:trace>
  <inkml:trace contextRef="#ctx0" brushRef="#br0" timeOffset="99527.58">3637 1906 28 0,'0'0'42'0,"0"0"-6"0,0 0-2 0,0 0-3 15,3-5-4-15,-3 5-1 0,0 0-5 0,0 0 6 0,0 0-4 16,0 0-6-16,0 0-6 0,0 0 7 0,0 0-8 16,0 0 4-16,0 0 2 0,0 0-1 15,0 0-1-15,0 0-6 0,0 0 5 0,0 0 3 16,1-3-3-16,-1 3-12 0,0 0 8 0,0 0 6 15,0 0-8-15,0 0 0 0,0 0 8 0,8 0-6 16,-8 0 7-16,0 0-1 0,0 0 4 0,0 0-9 0,0 0 8 16,0 0-6-16,0 0 1 0,0 0 4 0,0 0-7 15,0 0-1-15,0 0 1 0,0 0-5 16,0 0-2-16,0 0 0 0,4 4-2 0,-4-4 8 16,0 8-6-16,1-5 5 0,-1-1-11 0,3 3 6 0,-1-1 6 15,-2 2-4-15,1-2 7 0,-1 1-2 0,3 1 3 16,-3 0-8-16,1-1 3 0,-1 1 1 0,4 1 0 15,-4-3 1-15,3 3 9 0,-2-2-10 16,0 1 2-16,2-1-1 0,-2 1-1 0,-1-1 7 0,3 0-10 16,-2 2 7-16,-1-1 1 0,3 0-9 0,-2 4 6 15,0 0 1-15,-1-3 5 0,0 0-9 0,0 3 12 16,4 0 3-16,-3 2-2 0,-1-3 2 0,3 3-6 16,-2-6-6-16,1 7 9 0,1-3-9 0,-3 2 4 15,3-1-2-15,-2-1 5 0,2 2-2 0,-3-1-5 16,0 3 3-16,-3-1 2 0,3-2-2 15,0 1 8-15,0 0-4 0,0-3 2 0,0 4-5 16,0-4-18-16,0-2 21 0,-1 0 4 0,1 0-4 16,0 0-6-16,0-1 2 0,0-1-1 0,0 2 3 0,0-3-8 15,0 2 0-15,1 0 5 0,-1-1-3 0,3 1-1 16,-1 0 2-16,-1-1-2 0,2 1-3 0,0 4-1 16,-1-3-10-16,0-3 11 0,1 5 1 0,0-4-2 15,-2 5 2-15,1-3-3 0,0 1 0 0,-1 1-1 16,0-4 5-16,-1 5-5 0,2-4-3 0,-1 4 3 15,1-3 1-15,-2 1-3 0,2-3 2 0,-1 2-3 16,-1-2-8-16,1 2 13 0,1-2 1 0,0 0-1 16,0 1 0-16,0-1-1 0,0 1-1 0,0-1 2 15,-1 1 3-15,2 2-3 0,-1-3-3 0,-1 4-2 16,2-6 0-16,0 4 0 0,-2-1 5 0,0 0 0 16,2 1-10-16,-2 0 8 0,0-1-6 0,1 1 6 15,-2-2 0-15,1 2-6 0,2 1 9 0,-1-2-5 16,0 2 2-16,1-1-3 0,0-1 6 0,-1 2-4 15,3 0 0-15,-1-1 6 0,-1 2-8 0,1-2 0 16,-1 1 1-16,0 1-1 0,1-3 10 0,-2 1-5 16,-1 0-4-16,2 0-2 0,-2 0 5 0,1-2-3 0,-1 3 1 15,-1-1-3-15,0-2 4 0,-1 3 1 16,2-2-2-16,-2-1 2 0,1 1-4 0,0 0-3 16,-2-1 2-16,4 2-1 0,-4-2-2 0,4 0 4 15,-2 1 5-15,1-1-7 0,0 0-3 0,0 1 16 16,2 3-11-16,-3-2 0 0,4 1 3 0,-3-1-2 0,2-1 1 15,-1 3-5-15,-2-1 4 0,1 1-2 16,2-1 5-16,-3 4-2 0,1 4 3 0,-1-4-11 16,2 0 12-16,0 4-3 0,-2-3-6 0,0-2 9 15,0 5 0-15,1-4-7 0,2 1 4 0,-2-1 1 0,2-3-2 16,-2 1-2-16,-1 1 3 0,4-1 4 0,-3 0-3 16,-1-3-3-16,3 0 1 0,-3 1 0 15,0-2 2-15,2 2-5 0,1-3 4 0,-3 1 0 16,0-2-8-16,1 3 4 0,0-2 1 0,2 2 5 0,1-2-1 15,-3 3-4-15,3-3 2 0,-3 1 1 16,3 1-2-16,-4-1-2 0,4 0 4 0,1 2 2 16,-1-3-3-16,1 4 1 0,-3-1-4 0,0 1 2 0,-1-2 3 15,-1 2-4-15,0-2 0 0,0 0 4 0,0 0-2 16,-1 0-4-16,1-1 4 0,-2-1-4 0,2 1 4 16,-2-1-5-16,2 1 5 0,0-1 2 0,0-1-4 15,0 1 4-15,0-2-3 0,0 3-1 0,-1-2-1 16,1-4-2-16,-3 8 7 0,3-5 0 0,0 3-5 15,0-1 3-15,0-2-5 0,-1 4 12 0,1-2-8 16,-3 0-1-16,2 0-3 0,1 2 4 0,-2-2-4 16,-1 0 8-16,3-1-5 0,0 2-2 0,0-2 6 15,-1 1-4-15,1-1-1 0,0-4 2 0,-3 8-1 16,3-3 3-16,0-5 3 0,3 7-4 0,-3-2-4 16,0-5 4-16,1 7 0 0,-1-2-3 0,0-5 1 15,0 9 0-15,0-3-2 0,0-6 1 0,0 7 1 16,0-2-1-16,3 1 3 0,-3-6-4 0,0 6 6 15,0-1-4-15,0-5 0 0,0 10 4 0,0-6-4 16,0-4 3-16,0 7-2 0,0-7-3 0,-3 6-2 16,3-6 2-16,0 5 6 0,0-5-3 0,0 0 0 15,0 0 1-15,0 5-5 0,0-5 0 0,0 0 5 16,0 0-4-16,0 0 2 0,0 0-4 0,0 0 0 16,0 7 7-16,0-7-3 0,0 0-4 0,0 0 8 15,0 0-2-15,0 0-3 0,0 6 5 0,0-6 2 16,0 0-4-16,0 4-3 0,0-4 3 0,0 0-2 15,0 0 0-15,0 6 1 0,0-6 3 0,0 0-4 16,0 0 4-16,0 0 1 0,0 0-1 0,0 0 1 16,0 0 0-16,0 0-5 0,0 0-23 0,0 0-16 15,0 0-22-15,0 0-36 0,0 0-52 0,6-14-92 16,-6 14-259-16,-1-15 115 0</inkml:trace>
  <inkml:trace contextRef="#ctx0" brushRef="#br0" timeOffset="101436.57">2771 1833 11 0,'-1'4'19'0,"1"-4"-2"15,0 0 3-15,-4 3 0 0,4-3 3 0,0 0-4 16,-3 2 6-16,3-2-5 0,0 0 6 0,0 0-10 16,0 0 4-16,-2 4-5 0,2-4 3 0,0 0-6 15,0 0-1-15,0 0 3 0,0 0-8 0,0 0 5 16,0 0 0-16,0 5-6 0,0-5 4 0,0 0 3 15,0 0 6-15,0 0 3 0,-3 1 5 0,3-1 7 16,0 0 1-16,0 0-2 0,0 0 7 0,0 0 9 16,0 0-17-16,0 0 5 0,0 0 4 0,0 0-7 15,0 0-1-15,0 0-3 0,0 0-4 0,0 0 0 16,0 0-2-16,0 0-5 0,0 0 0 0,-1 5-5 16,1-5 3-16,0 0-8 0,0 0 3 0,0 0 6 15,0 0 4-15,0 0 2 0,0 0 2 0,0 0 4 16,0 0 4-16,0 0-2 0,0 0 3 0,0 0 2 0,0 0 1 15,0 0 0-15,0 0-4 0,0 0-1 16,0 0-3-16,0 0 8 0,0 0-10 0,0 0-1 16,0 0-3-16,0 0-3 0,0 0 4 0,0 0-4 15,0 0-5-15,0 0 7 0,0 0-3 0,0 0-3 16,0 0 2-16,0 0 3 0,0 0-10 0,0 0 6 0,0 0 1 16,0 0 0-16,0 0 1 0,0 0-3 15,0 0-2-15,0 0 1 0,0 0-2 0,5-10 2 16,-5 10 6-16,0 0 0 0,1-6 2 0,2 3-3 15,-3-1-2-15,1-2-2 0,2-1-3 0,-1-3-3 16,2 0 2-16,5-2-4 0,-1-2-1 0,-2-1 2 16,2-1-4-16,2 2-3 0,-1-2 0 0,0 0 4 0,5 1-3 15,-5-2-1-15,1 1 0 0,3-2-4 16,-3 3 2-16,2 1 1 0,-2-1-3 0,-1 0 5 16,1 2-2-16,0 1-6 0,-2 2 6 0,1 0-6 0,1 0 1 15,-3 0 9-15,-1 1-4 0,-1 2-2 0,1 0 3 16,-2 2-2-16,1-5-4 0,2 3 3 0,-2-3-3 15,0 2 6-15,4 1-3 0,-1-2-2 16,-2-1 1-16,2 0-2 0,4-3-3 0,-3 0 2 16,5 1 4-16,-2 0-3 0,3-1 2 0,1 1 0 0,0 2-3 15,-2-1 1-15,4 3 4 0,-4-2-5 0,1 1 0 16,-3 4 2-16,1 1-6 0,-3-1 10 0,3 2-1 16,-4-2-5-16,0 3 5 0,-3-1-2 15,-2 0-4-15,2 2 3 0,-6 1 2 0,8-3 4 0,-6 2-3 16,-2 1-3-16,7-3 1 0,-7 3-2 0,5-1 6 15,-5 1-1-15,0 0-1 0,0 0 2 16,5-2-4-16,-5 2 5 0,0 0-1 0,0 0 1 16,0 0-1-16,0 0 2 0,0 0-2 0,0 0-1 15,0 0-3-15,0 0 3 0,0 0-5 0,5-2 6 0,-5 2-3 16,0 0-12-16,0 0-10 0,0 0-19 0,0 0-33 16,0 0-24-16,0 0-33 0,0 0-17 0,0 0-88 15,0 0-255-15,0 0 113 0</inkml:trace>
  <inkml:trace contextRef="#ctx0" brushRef="#br0" timeOffset="105151.57">3649 1129 8 0,'0'0'55'16,"-3"-6"-9"-16,2 2 2 0,1 4-5 0,-1-5 1 15,1 5 2-15,0-5-4 0,-3 1 0 0,3 4-11 16,-4-5 2-16,3 2-4 0,1 3 2 0,-1-7-6 16,-3 5 9-16,-1-1-2 0,3 1-8 0,2 2 22 15,-6-7-13-15,3 4-6 0,0 1-3 0,-1-1 10 16,0-1-12-16,4 4 7 0,-9-4-8 0,8 2-1 15,-5 0 8-15,1-2-8 0,5 4-1 0,-9-3-7 16,6 0 5-16,-2 1-6 0,0 0 19 0,1 0-21 16,-1 0 0-16,5 2-1 0,-10-3-3 0,3 3 7 15,7 0-3-15,-7-1-4 0,7 1 5 0,-8-1-8 16,8 1 5-16,-9 0-6 0,9 0 8 0,-9 0-3 16,9 0 0-16,-8 1-2 0,8-1-6 0,-6 1 7 15,6-1-2-15,0 0-14 0,-9 2 15 0,4-1 0 16,5-1-1-16,-5 3-2 0,5-3 12 0,-4 3-9 15,4-3-9-15,-4 1 9 0,4-1-12 0,-1 5 4 16,-2-3 10-16,3-2 0 0,0 0-6 0,0 7-2 16,0-7 1-16,3 4 2 0,-2 0-6 0,-1 0 3 15,4-2-2-15,-1 1 2 0,-1 0 4 0,1-1 2 16,2 2-6-16,-4-1 3 0,3-1-2 0,-3 1-1 16,3 1 4-16,-1-1 4 0,-2-1-10 0,1 3 6 15,1-2-3-15,0 1 14 0,-1 1-13 0,1-3-7 16,2 3-5-16,-3-3 6 0,1 1 5 0,-1 1-5 15,1 2 4-15,2-2 5 0,0 0-6 0,-1 3 10 16,1-3-2-16,-2-1-4 0,3 4 9 0,-1-3-19 16,-1 0 11-16,0-2 3 0,0 3-7 0,1 2 4 15,-1-4-8-15,-1 1 3 0,0-1 3 0,0 0 6 16,-2 2 1-16,1-3-5 0,1 3-4 0,-2-1 6 16,3-1-4-16,-3 1 17 0,2 1-5 0,-2-3-4 15,2 1 1-15,-3-3-11 0,1 8-1 0,0-4 9 16,-1-4-13-16,1 5 10 0,2-3-7 0,-3-2 0 15,0 7 11-15,0-4-15 0,0-3 6 0,0 5 1 16,-3-1 4-16,2 1-6 0,1-5 1 0,-4 3 4 16,2 1-3-16,2-4 3 0,-6 6 6 0,6-6-9 15,-6 1 5-15,4 0-11 0,2-1 8 0,-8 2-6 16,3 1 7-16,0-1 1 0,1 0 3 0,-1 1-7 16,-1-1 3-16,0 0 1 0,1-1-2 0,-1 0 8 15,-2 0-9-15,2 2 0 0,2-2 3 0,-1 0 4 16,5-1-2-16,-11 0-4 0,7 3-1 0,4-3 3 15,-12 0 22-15,12 0-17 0,-6-3 12 0,6 3 15 16,-9-1-3-16,5 0 1 0,4 1 3 0,-4-5-11 16,4 5-2-16,-1-3 5 0,1 3-5 0,1-9-4 15,-1 6-10-15,0-1 5 0,0-2 2 0,4 2-7 16,-1-2 6-16,-2 1-4 0,0 1-6 0,3-1 0 16,1 0-4-16,-1 1 4 0,-3-3 1 0,6 1-10 15,-5-1 8-15,2 2-4 0,1-4-3 0,0 5 6 16,0-4-7-16,-1 1 5 0,0 2-4 0,4-3 4 0,-2-1-1 15,3 4-4-15,-5 0 4 0,1-1-5 16,-1 2-5-16,2 0 6 0,0-1 2 0,-2 2-1 16,0 0-12-16,1 2 10 0,-1-2 1 0,-1 0 2 15,-3 3-1-15,7-2-2 0,-7 2 3 0,7-2 1 16,-7 2-1-16,6 0 8 0,-6 0-8 0,0 0 3 0,0 0-1 16,0 0-6-16,0 0 0 0,9 2 4 15,-9-2 2-15,0 0-9 0,4 4 1 0,-4-4 8 16,0 0 0-16,0 0-3 0,0 0 0 0,0 0 0 15,0 0 9-15,0 0-7 0,3 1-10 0,-3-1 1 16,0 0-5-16,0 0-7 0,0 0 2 0,0 0-3 16,0 0-13-16,0 0-7 0,0 0-4 0,0 0-7 15,0 0-14-15,0 0-13 0,0 0-1 0,0 0-84 16,0 0-181-16,2-7 80 0</inkml:trace>
  <inkml:trace contextRef="#ctx0" brushRef="#br0" timeOffset="107311.58">3586 1833 8 0,'0'0'11'0,"3"2"4"16,-3-2-4-16,5 2 3 0,-5-2 0 0,0 0 4 15,4 1 0-15,-4-1 4 0,0 0 1 0,0 0-2 16,7 2-1-16,-7-2 1 0,0 0-2 0,13-2-4 15,-9-1 3-15,1 2-5 0,3-2-4 0,-2 2 6 16,2-3-5-16,-3 4 3 0,5-5-6 0,2 4 0 16,-3-3-3-16,1 0 7 0,-1 1-7 0,0 2 0 15,5-3-3-15,-5 1-1 0,5-2 4 0,-1 3-6 16,0-3 3-16,2 5 4 0,2-4-8 0,0 3 2 16,1-2 0-16,0 3 2 0,-4 0 0 0,3 0-3 15,-2 3 1-15,-2-2-2 0,6 1-5 0,-2 2 4 16,-3-1-3-16,1-1-6 0,-1 3 3 0,-1-3-4 0,0 1 2 15,2 0 1-15,-5-1 0 0,3 0 3 16,-3 1-3-16,-2-2 7 0,1 2-2 0,-3-3 3 16,1 1-2-16,-1-1 0 0,-1 2 2 0,3-1-2 15,-8-1 3-15,6 2-2 0,-6-2 1 0,8 0-2 16,-8 0 2-16,5 0-2 0,-1 3 1 0,-4-3 2 0,5 4 1 16,-1-3-2-16,-3 3-2 0,3-2-8 15,-2 0-17-15,1 2-31 0,1-2 14 0</inkml:trace>
  <inkml:trace contextRef="#ctx0" brushRef="#br0" timeOffset="108292.59">3681 2348 8 0,'0'17'12'0,"3"-1"0"15,-3 1 3-15,2-4-3 0,3 2-3 0,-2-3 5 16,2 5-2-16,0-5 0 0,1 2 0 0,1 1-4 16,3-1-2-16,-1 2 6 0,-1-3-2 0,2 1-8 0,-1 2 5 15,0-2 1-15,-4-4-1 0,2 2-3 0,0 0 2 16,-1 2-2-16,-1 1 1 0,1-1-2 0,-3-1 1 15,0 3 3-15,-1-4-5 0,0 5 3 16,-2 0-1-16,-2-4 6 0,2-1-9 0,-1 5 4 16,1 0-4-16,-1-5 2 0,-1 2-2 0,1 1 0 0,1-1 1 15,-3-1-3-15,3-2 5 0,-2 3-3 0,2-4 2 16,2 1-3-16,-2 2 3 0,3 0 0 0,-3-3-2 16,0 2-1-16,1-1-4 0,1-1 5 15,-1 1-2-15,-1-5 2 0,0 4-5 0,1 0 7 16,1-3-1-16,-2 2-1 0,0-1-1 0,0 3-1 0,0-2 2 15,0-1 2-15,0 2-5 0,0-2 3 16,0 2-1-16,0-3 0 0,0 2-3 0,0 1 1 16,0 0-4-16,0-1 3 0,0-1 0 0,-2 0 1 15,2-1 0-15,2 0-2 0,-2 0 1 0,0 2 1 0,2 1 0 16,-2 0 1-16,0-1-1 0,0 1 1 0,0-4 0 16,0 5-1-16,0-4-1 0,0 3 9 0,0-1-9 15,1 1 5-15,-1-3 0 0,0 3 1 0,3 0-2 16,-3-2-1-16,0 0 0 0,0 2 0 0,1-1 0 15,2 0 1-15,-1 0 0 0,1 1 3 0,-3 0-3 16,0-5 1-16,4 6 0 0,-4-5-4 0,4 3 3 16,-2-4 1-16,-1 4-2 0,-1-1-3 0,3-1-1 15,-2-1-6-15,1-1 1 0,0 1-1 0,-2-1 2 16,0-1-9-16,1-1-1 0,-1-3-10 0,0 7-29 16,3-5 13-16</inkml:trace>
  <inkml:trace contextRef="#ctx0" brushRef="#br0" timeOffset="109622.57">3032 3695 23 0,'-17'0'29'0,"7"0"1"0,1 0 0 0,-4 1 0 15,3-1-6-15,-2 0 1 0,-2 0 0 0,4 0-5 16,-6 3 3-16,-1-1 1 0,-1 0-7 0,-2 3-4 16,-1-4 8-16,0 3-8 0,-4-4 0 0,6 3 4 15,-10 4 0-15,7-3-3 0,0-1 5 0,2 0-2 16,-1-2 2-16,1 3 5 0,2-3-1 0,0 2 4 15,-1 0 0-15,6-2-3 0,-2 0-4 0,2 1-4 16,1 0 2-16,1 2-4 0,0-3 0 0,0 3 0 16,1-1-6-16,2 1-2 0,1-3 1 0,-5 2-2 15,6-1 0-15,-3 0-3 0,-1 0 1 0,1-1 3 16,0 2-2-16,0-1 2 0,-1 0-1 0,-2 1-5 16,3 0 5-16,-2-3-3 0,-1 1-2 0,2-1 4 15,1 1 1-15,9-1-2 0,-17-2 2 0,6 3-2 16,2-1-3-16,-1-1 2 0,10 1-2 0,-19 0 0 15,8-2 1-15,0 1-2 0,2 1 3 0,9 0 2 16,-18 0-9-16,8-3 5 0,2 3 0 0,-2 0-3 16,1-2 4-16,9 2-5 0,-13-1 4 0,3 1 1 15,10 0 1-15,-13-1-1 0,7 2 1 0,6-1-4 16,0 0 2-16,-13 0 1 0,8 1 0 0,5-1-1 16,0 0-4-16,-9-1 2 0,9 1 1 0,-8-2 3 15,8 2-4-15,-6-4-2 0,6 4 1 0,-4-3 0 0,2-2 0 16,-1 4-3-16,0-4 0 0,2 2-2 0,-4-2 0 15,1 0 1-15,-1-2 1 0,0 4-3 16,-3-3 0-16,2 0 2 0,-2 2-3 0,1-1 1 16,-1 3 1-16,2-1 0 0,-2-1 2 0,-1 1-1 0,0 0-1 15,1 0-2-15,1 2 7 0,-6 2-2 0,4-2-1 16,0 1 2-16,-1 0 4 0,2 1-7 0,2 0 5 16,-2-1-2-16,3 3 3 0,5-3-4 15,-8 0 0-15,8 0 6 0,-6 2-3 0,6-2 0 0,-7 2-2 16,7-2 5-16,0 0-2 0,-3 1 2 0,3-1-6 15,0 0 2-15,0 0 2 0,0 0-4 16,0 0 8-16,-7 1-5 0,7-1 2 0,0 0-2 16,0 0-2-16,-1 3 4 0,1-3-4 0,0 0 2 0,-3 5 2 15,3-1 1-15,0-4-5 0,0 5 1 0,0-5 2 16,0 0-4-16,0 6 4 0,-1-1-3 0,1-1 4 16,0-4 1-16,0 7-2 0,0-2 1 0,0-5-3 15,-1 8 3-15,1-2 3 0,0 0-4 0,0 0 8 16,1 5-8-16,-2-3 1 0,1 2 2 0,1-2 0 15,-1 3 2-15,0-1-3 0,0 1 4 0,1 2-2 16,-1-2 0-16,-1-1 3 0,1 3-4 0,0-3-1 16,0 2-1-16,0-2 0 0,0 3-3 0,1-2 3 15,-1-1 4-15,0 0-6 0,0 0 4 0,3 0-1 16,-3-1-1-16,1 2-5 0,2-2 8 0,-1 2-4 16,2-1 4-16,-3-1-3 0,2 3 3 0,1-2-1 15,1 0-10-15,-1 0 0 0,0 0-13 0,-2 0 0 16,3 1-5-16,-1-1 5 0,1 1-4 0,-1-2-1 15,0 0-2-15,-1-1 3 0,-1 1 3 0,2-5-2 16,0 1 8-16,-2 2-7 0,-2-2-4 0,4-2-15 16,-1 2-45-16,-2-2 21 0</inkml:trace>
  <inkml:trace contextRef="#ctx0" brushRef="#br0" timeOffset="110110.57">2113 4334 30 0,'13'-1'29'16,"-3"-2"-4"-16,4 3-5 0,-1-5-3 0,1 5 0 15,3-1 3-15,-3 0-5 0,4-4 5 0,2 4-1 16,2 0-4-16,-2 1 0 0,3-3 2 0,-3 3 4 16,10 3-8-16,-11-6 0 0,4 6-1 0,7-6 0 15,-2 3 2-15,1 0-2 0,0 0-2 0,2 0-5 16,1 0 2-16,-4 0-10 0,3 0-1 0,-2 0 1 16,-1 0-5-16,-6-2 2 0,-1 2 1 0,0-2 0 15,2 2 2-15,-5-1 2 0,3 0-7 0,-2 1 5 16,-3-1-3-16,2 1 3 0,-5-2 3 0,2 2-5 15,-1 0 0-15,0-1-2 0,-1 1-5 16,6 0-10-16,-6 0-24 0,5-2-48 0,-4 1 22 0</inkml:trace>
  <inkml:trace contextRef="#ctx0" brushRef="#br0" timeOffset="110754.57">3709 4221 24 0,'19'-5'34'0,"-6"2"-5"0,5-1 0 15,-5 4-5-15,2-4-8 0,-3 3 2 0,1 1-6 16,0-2 1-16,-1 2 1 0,1 0-4 0,-1 2-5 15,2-1 3-15,-2-1 0 0,2 0-4 0,-5 0 4 16,3 0 6-16,-1 2 6 0,-2-2 4 0,-9 0 8 16,19-3-2-16,-19 3 7 0,19-3 0 0,-10 2 0 15,5-3-2-15,-2 3-4 0,3-5 4 0,-2 6-9 16,3-4-4-16,-4 2-4 0,2 1-3 0,0-1 3 16,0 2-7-16,-2 0 0 0,0 0-7 0,1 0-7 15,-1 0-4-15,0 0 2 0,-1 0 3 0,0-2-1 16,1 2 6-16,-12 0-7 0,14 0 5 0,-8 0-2 15,-6 0-2-15,15-6 1 0,-7 5 5 0,-3-2 8 16,4 1-1-16,0-1 2 0,-2 2-6 0,3-4 2 16,1 2-4-16,-2 0-1 0,4 1 4 0,-3-1-4 15,2 2 0-15,2-2-2 0,-4 2-3 0,2 0-8 16,-1 1 2-16,1-1-6 0,-3 1 8 0,2 0 3 16,-11 0-11-16,14 0 2 0,-8 1 2 0,-6-1 6 15,12-1-3-15,-12 1 8 0,10-1 2 0,-10 1 12 16,0 0 7-16,10 0-1 0,-10 0-3 0,0 0-1 15,9-4-4-15,-9 4 3 0,8-2 0 0,-8 2-7 16,9-4 2-16,-3 3 2 0,-1-2-9 0,3 1 5 16,-3 0-6-16,8-2 3 0,-4 1-1 0,1 1-3 0,1 0-4 15,-2 0-9-15,2 1-4 0,0 0-10 16,-3 1-3-16,-8 0-2 0,13 0-2 0,-13 0 1 16,12 0 4-16,-12 0 5 0,8 0-5 0,-8 0 8 15,0 0 1-15,0 0 6 0,10 0 5 0,-10 0 6 16,0 0 7-16,0 0 5 0,0 0 0 0,0 0 4 0,0 0 7 15,0 0-4-15,0 0-2 0,2-7-5 16,-2 7 0-16,0 0 1 0,0 0-9 0,-5-9-24 16,5 9-23-16,-6-10-62 0,3 4-116 0,-1-4 52 15</inkml:trace>
  <inkml:trace contextRef="#ctx0" brushRef="#br0" timeOffset="112001.57">3691 1880 12 0,'6'0'36'0,"5"-1"-2"16,3-1-4-16,-1 1-5 0,4 0 0 0,1-2 4 15,3 0-7-15,-1 1-8 0,-2-2-2 0,3 0-4 16,0 0-1-16,1 0-11 0,0-1-1 0,-1 0-1 16,-1-1-1-16,-4 4-1 0,1-3 2 0,-4 1-1 15,-3 0 0-15,1 1 2 0,-2-1-1 0,0 0 3 16,-1 1-2-16,-3-2 6 0,1 1-2 0,0 1 4 16,0-2-4-16,0 3 1 0,2-1-2 0,-2 0 2 15,2-1-1-15,1 2 0 0,1-1 3 0,-1-1 3 16,4 1-7-16,0 1 1 0,0-1-1 0,0 0 1 15,4-2-3-15,1 1 0 0,-5 2 0 0,2-1 5 16,-2 0-9-16,0 1 9 0,-2-2-4 0,2 1 8 16,-3 2-1-16,-5-2-2 0,2 0 0 0,-2 1 4 15,0 1-3-15,0-1 3 0,-5 2-8 0,1-2 2 16,-1 2 3-16,4-3 4 0,-4 3-4 0,0 0 3 16,0 0-1-16,0-4 1 0,0 4 2 0,0 0-7 15,0 0 0-15,0 0 7 0,0 0-3 0,0 0-1 16,0 0-4-16,0 0-1 0,0 0 0 0,0 0 7 15,0 0-8-15,0 0 4 0,-14 7-2 0,14-7 5 16,-5 4-7-16,4-2 2 0,-3 2-1 0,1-1 5 16,2-2-4-16,-3 3 5 0,3 0-3 0,-2 0-6 15,2-1 10-15,1 2-1 0,0 0 1 0,1-1 3 16,2 3-1-16,-2-1 3 0,-1-1-10 0,4 1 5 16,-4-1-2-16,1 2 8 0,-1 0-1 0,3 1 0 15,-2 2-2-15,-1 0 4 0,3 0-7 0,-6 0 4 16,3 1 1-16,0-1 2 0,0 2-2 0,-1 0-2 0,1-1 2 15,0 1 5-15,-3 1 2 0,2 0-2 16,1 4-4-16,0-6 4 0,0 7-8 0,0-1 6 16,0-1-3-16,0 2 4 0,0-2-6 0,0 3 3 15,1-4-1-15,-2 5 0 0,5 1-9 0,0 4 15 16,-3-4-8-16,3-2-3 0,-4 7 3 0,1 1-2 0,2-5 0 16,-2 6-1-16,-1-4 4 0,4 2-2 15,-3 0-3-15,0-2 4 0,3 1-1 0,-4 1-1 16,4-6-6-16,0 4 6 0,-3 2-5 0,3-1 8 15,-4-3-5-15,4-3 0 0,2 0-1 0,-3 0 0 16,-2 1 2-16,3-2-3 0,-3 2 3 0,0-2-1 16,-1 0-5-16,-1 0 0 0,0 1 6 0,-3 0-1 0,0-1-6 15,3 1 6-15,-4-2 2 0,1 1-6 16,0 0 2-16,3-2 2 0,-3 2 0 0,3 1 2 16,2-1-12-16,-1-1 7 0,3 0-1 0,-1 0 5 0,2 1 1 15,0 1-10-15,2 0 8 0,-2-1 4 0,5 7-3 16,-4-7-4-16,3 4 0 0,-2-2 6 0,0 4-6 15,0-7-1-15,1 8-17 0,-1-6 14 16,1 0-10-16,-3 1-6 0,0-2-8 0,0 2-7 16,-1-2-24-16,0-1-61 0,0-1-126 0,-2 1 56 0</inkml:trace>
  <inkml:trace contextRef="#ctx0" brushRef="#br0" timeOffset="113327.57">4357 2502 43 0,'0'0'62'16,"0"0"5"-16,0 0-3 0,0 0-13 0,0 0 15 15,0 0-13-15,0 0 4 0,0 0 9 0,0 0-18 16,5 1 6-16,-5-1-5 0,0 0 3 0,0 0 4 16,0 0-11-16,0 0-1 0,0 0-3 0,0 0-8 15,0 0-2-15,0 0 2 0,0 0-9 0,0 0-1 16,0 0-6-16,0 0-1 0,0 0 4 0,0 0-9 15,0 0-3-15,0 0-8 0,0 0 2 0,0 0 8 16,0 0-2-16,-14 5 2 0,14-5-17 0,-4 2 12 16,-1-2 3-16,5 0 0 0,-5 3-7 0,5-3 5 15,-5 0-3-15,5 0 3 0,0 0 7 0,0 0 2 16,0 0-3-16,-8 1 1 0,8-1 3 0,0 0-6 16,0 0 2-16,0 0 0 0,0 0 3 0,0 0 2 15,0 0-2-15,0 0-6 0,0 0 1 0,0 0-1 16,0 0 4-16,0 0 1 0,0 0-3 0,0 0 0 15,0 0 1-15,0 0-2 0,0 0-3 0,0 0 0 16,0 0 5-16,-2-5-3 0,2 5-1 0,0 0-1 16,-3-4-10-16,3 4 8 0,0 0 3 0,0 0-6 15,3-7 2-15,-3 7 0 0,2-4-7 0,2 2 2 16,1-3 1-16,0-1-3 0,4 4 6 0,1-5-5 0,1 2-7 16,-1 0 14-16,0 0-6 0,4-1 4 15,2-2-5-15,0 3 1 0,-3 2 0 0,5-4 4 16,-5 2-7-16,7 2 10 0,-6 1-11 0,-1-2 2 15,-2-1 8-15,2 2-8 0,1 1 6 0,-1 0-4 16,-2-2-3-16,1 0 1 0,2 2 0 0,-4-1-3 0,0 1 6 16,2 1 0-16,-2 0-1 0,3-3-2 15,-2 3-17-15,2-2 24 0,1 2-3 0,-1-2-5 16,-2 0 3-16,6 1-2 0,-3-1 5 0,-1 1-3 0,3-1 3 16,-4 3-9-16,2-1 3 0,-1 0 2 0,0-1 0 15,-4 1-6-15,1-1 7 0,-2 2-7 0,-3 0-4 16,-5 0 6-16,11-1-3 0,-7 0 11 0,-4 1 9 15,0 0-10-15,8 0-3 0,-8 0 0 0,0 0-2 16,0 0-9-16,6-3 9 0,-6 3 7 0,0 0-5 16,0 0 4-16,0-2-1 0,0 2-1 0,0 0 3 15,0 0-5-15,0 0-4 0,0 0-1 0,0 0 2 16,0 0-1-16,0 0-5 0,0 0 7 0,0 0-5 16,0 0-9-16,0 0-5 0,0 0-16 0,0 0-1 15,0 0-4-15,0 0-9 0,0 0-14 0,0 0-11 16,0 0-87-16,0 0-178 0,-15 0 78 0</inkml:trace>
  <inkml:trace contextRef="#ctx0" brushRef="#br0" timeOffset="114345.57">4564 2232 36 0,'0'0'57'15,"0"0"-5"-15,0 0 0 0,0 0-7 0,0 0 4 16,0 0-3-16,0 0-5 0,0 0-1 0,0 0-2 16,0 0-12-16,0 0 3 0,0 0-4 0,0-2-1 15,0 2-4-15,0 0-5 0,0 0 1 0,0 0-4 16,0 0-5-16,0 0 2 0,0 0 3 0,0 0 0 15,0 12-8-15,0-12 1 0,-4 5-3 0,4 0 11 16,-1-1-4-16,0-1 1 0,-3 6 0 0,1-6-3 16,-1 2 10-16,-1 4-9 0,-1-3 11 0,-2 4-2 15,-1-4 0-15,-1 7-2 0,-3-4 7 0,0 3 5 16,-1-2-12-16,4-1 3 0,0-1 1 0,-3 4 4 16,3-3-1-16,-3-2-6 0,6 1 9 0,-3-1-6 15,3 2-2-15,1-6-1 0,-1 0-4 0,2 4 3 16,4-3-7-16,-3-3 4 0,0 2 3 0,4-3-7 15,-4 6 1-15,4-6-1 0,0 4 3 0,0-4 1 16,0 0-8-16,0 6 10 0,4-5-9 0,-4 3 0 16,0-4 0-16,0 0 2 0,6 2 0 0,-6-2-4 15,3 3 12-15,-3-3-8 0,6 0 0 0,-6 0-10 16,6 3 7-16,-6-3 0 0,6 1-3 0,-6-1-1 16,5 1 2-16,-5-1-2 0,6 2 3 0,-6-2 4 15,9 1-5-15,-2 0 3 0,2-1-9 0,-2 0 7 0,2-1 3 16,4 2-7-16,-1-1-6 0,0 1 9 0,-2-1 8 15,2 2-5-15,-2-1-8 0,-1 0 8 16,3 2-1-16,-6-3-9 0,3 3 4 0,-4-3-3 16,-1 1-1-16,1 0 1 0,-1 2 5 0,-4-3-4 0,0 0 9 15,13 0-9-15,-13 0-1 0,1 2 4 0,-1-2 1 16,0 0-3-16,0 0-4 0,6 2 3 0,-6-2 2 16,0 0-2-16,3 2 5 0,-3-2-6 15,0 0 4-15,0 0 0 0,3 3-10 0,-3-3 2 0,0 0-8 16,0 0-16-16,6 2-18 0,-6-2-16 0,0 0-24 15,0 0-74-15,0 0-177 0,0 0 79 16</inkml:trace>
  <inkml:trace contextRef="#ctx0" brushRef="#br0" timeOffset="115444.57">5302 2185 54 0,'0'0'117'0,"0"0"-4"0,-6-1-20 0,6 1-2 0,0 0-6 15,-4-3-10-15,4 3-8 0,0 0-7 0,-9 0-3 16,9 0-9-16,-9 0-11 0,9 0 3 0,-12 0-10 16,4-1-6-16,2 2 1 0,-7-1 0 0,8 3-2 15,-7-2-1-15,3 2-2 0,-1-2 6 0,1 1 4 16,0 0 4-16,0-1-6 0,4 1 4 0,0-2-2 15,5 0-1-15,-9 2-7 0,5-2-2 0,-1 3-3 16,0-1-4-16,2 1-3 0,0 1 6 0,0-1-5 16,-1 2-2-16,0 0-2 0,2-1 0 0,0 1 1 15,-2 0-2-15,1 0-2 0,-1 2 2 0,3-3-5 16,-2 2 5-16,1 5-3 0,-1-5 4 0,2 3-5 0,-2-3 6 16,2 3-2-16,0 0 2 0,-1 1-3 15,4-2-3-15,-4 1 6 0,1 1 6 0,1 0-10 16,0-3 4-16,1-1-7 0,1 5 2 0,-1-6 1 15,1 2 0-15,0-1 2 0,0 2-3 0,2-5 2 16,-1 4 1-16,1-3 0 0,0 0-4 0,2 3 1 0,-2-3 3 16,-1-1 2-16,5 2-3 0,-4 1 1 15,1-3-3-15,1 0 0 0,2-1 5 0,-4-2-5 0,2 3 0 16,-2 0-1-16,4-2 0 0,-2-1 3 0,1 3 0 16,-1-3-1-16,3 0 2 0,-1 0-5 0,1 0 0 15,-3-3 0-15,5 3 5 0,-3-1-5 0,2 0 3 16,2-3-2-16,-3 3 0 0,-3-3 3 0,3 2 10 15,-1 0-11-15,-2 0 0 0,-1-2 1 0,-1 1-2 16,-1 0-2-16,1-1 2 0,0-1 1 0,0 3-3 16,-1-3 10-16,-2 3-2 0,3-4 8 0,-3 2 1 15,-1 4-4-15,2-6 2 0,-1 1 1 0,-1 1-4 16,0 4-1-16,-1-7-4 0,1 2 1 0,-2 3 2 16,2 2-3-16,-1-8 1 0,-1 4 5 0,-1 0-4 15,0 0-2-15,2 2 1 0,-3-3-7 0,1 0 2 16,0 3 1-16,-1-2-2 0,2 1 4 0,-2-1-6 15,0 3 2-15,-1-2-1 0,5 3-4 0,-12-1 0 16,7 0 5-16,-1 1-1 0,6 0-3 0,-13 0-1 16,5 0-1-16,1 1 4 0,-1 0-3 0,-2 4 3 15,3-3-2-15,-4 3 3 0,2 0-1 0,-1-1-2 16,1 3 2-16,0-3 2 0,-3 3-2 0,6 0-5 16,-3-2-10-16,0 4-14 0,4-3-25 0,-4 1-21 0,5-2-33 15,-2 5-34-15,3-3-117 0,-3-1-280 0,5-1 124 16</inkml:trace>
  <inkml:trace contextRef="#ctx0" brushRef="#br0" timeOffset="126362.57">3671 1951 60 0,'0'0'72'0,"0"0"-15"16,0 0 2-16,-12 0-9 0,12 0 3 0,-10 0 0 15,10 0 2-15,-9 1-5 0,9-1-2 0,-8 1-11 16,8-1 2-16,-8 0-8 0,8 0 10 0,-6 1-4 15,6-1-12-15,0 0 9 0,0 0-22 0,0 0 12 16,0 0-14-16,0 0 15 0,-1 3 15 0,1-3-17 16,0 0-3-16,0 0 5 0,18 2-6 0,-13-2-1 15,1 0 2-15,1 0 1 0,3 0-6 0,-1 3-2 16,0-2 2-16,1-1 10 0,-1 0-16 0,0 3-1 16,2-1 0-16,-3-2 1 0,2 2-1 0,-3 1 0 15,-1 0-5-15,-1-3 3 0,0 3-9 0,1-2 10 16,-3 2 3-16,1-2-7 0,-4-1 0 0,6 4 1 15,-3-2 2-15,0 0-9 0,-3-2 5 0,1 4 6 16,-1-4-3-16,-3 6-1 0,2-3 2 0,-2 1-10 16,1 0 5-16,-2 2 3 0,-1-1-2 0,1 0 1 15,-1 0 7-15,0 0-1 0,0 0 1 0,-3 2 3 16,2-1-1-16,2 0-1 0,-1-1-2 0,1-1-2 16,1-1-2-16,-1 3 8 0,1-3-10 0,3 2 0 15,-1-2 2-15,1 4-4 0,-2-3 4 0,2-4 2 0,3 6 5 16,-3 0-11-16,0-1 0 0,3-4 1 0,-1 6 3 15,2-4-9-15,0 1 9 0,-1-1 1 16,3-1 1-16,0 3 2 0,3 1-9 0,-3-4 6 16,2 2-6-16,-2-2 7 0,1 1 0 0,0-2-12 0,0 0 9 15,-2 2 0-15,-1 0-10 0,0 1 3 0,0-1-2 16,0 0 2-16,0-2-4 0,-4-1 6 0,4 3-5 16,-4-1 9-16,1 3-5 0,-1-5 1 15,0 5-1-15,-1 0 1 0,-4-1 4 0,1 1-6 16,-1 0 6-16,0 2-1 0,-1 1-4 0,-2-2 7 0,3-1-4 15,-4 3 5-15,1-3-8 0,1 2-2 16,0 2 3-16,0-3-1 0,-1 3 1 0,3-4 2 0,0 2-2 16,-1-3-4-16,3 0 5 0,-1 1-3 15,3-1 5-15,-2-1 0 0,2 2-1 0,0-1-3 0,1 0 0 16,0 0 4-16,0 1 1 0,0-5-8 0,2 7 10 16,1-2-1-16,-2-4 3 0,8 3-10 0,-5 0 6 15,1-1-1-15,0-2-5 0,1 3-2 0,0-2 5 16,1 1-5-16,-2 1 5 0,0-1-2 0,-1-2 7 15,1 2-3-15,1-1-7 0,-2-1 2 0,-1 1 0 16,-3-2 0-16,5 5 3 0,-5-5 1 0,3 4-2 16,-1-1-4-16,-2-3 7 0,2 3-6 0,-2-3 1 15,0 5-1-15,0-5 0 0,-2 9 2 0,1-7 0 16,-2 1 4-16,2 2 2 0,-3 2-5 0,0-4 4 16,2 1-5-16,-2 4-1 0,-1-3 8 0,1 2-1 15,0-2-5-15,-2 3 4 0,1 1-8 0,-1-1 5 16,3-2 1-16,-2 2 8 0,1 1-6 0,1-2-4 15,-1 2 2-15,2-1 0 0,-2-1-5 0,4-1 6 16,-1 1 3-16,1 2-7 0,-2-6 0 0,2 6 2 16,2-1-2-16,-1-4 1 0,-1 4 4 0,4-3-1 15,-3 0-6-15,2 2 3 0,1-2 2 0,-3 0 7 16,4-1-5-16,-1 2 0 0,1 0-2 0,-1-1 1 16,0 0-5-16,-2 0 5 0,2-3-1 0,-1 2-1 15,0 1 1-15,-1 1-3 0,0-4 0 0,0 1 5 16,-1 1 2-16,0-2-5 0,-1-2-2 0,0 8 2 0,0-5-6 15,-1 1 7-15,0 0-2 0,1 1-1 16,-2-1 26-16,1 2-23 0,0-2-3 0,-1 2 5 16,-1 2-1-16,0-4-4 0,-1 4 0 0,0-1 2 15,2 2 1-15,-2-3-2 0,0-1 4 0,-1 6 1 16,0-3-2-16,2-3-2 0,-1 4-3 0,2-4 8 0,1 2-9 16,-2 1 1-16,3-3 1 0,0 2 1 15,0-2-3-15,3 2 3 0,-1-1 11 0,1 0-12 16,1-1-2-16,-1 2-7 0,1-1 3 0,2 1-5 15,1 1 2-15,-4-2-5 0,3 1 4 0,-2 0 0 0,0-1-2 16,0 1 0-16,2 3-2 0,-4-3 1 16,2 0 5-16,0 2-1 0,0 1-3 0,-1-1 8 0,-2-1-4 15,-1 2 6-15,1 0-4 0,-1-1 2 16,0-2 1-16,0 0 3 0,-1 1 0 0,1-1-1 0,0 0 4 16,-1-2-1-16,1 2-6 0,0-2 1 0,-2-2 7 15,2 4-7-15,-1-4 6 0,1 2-7 0,-1-1 18 16,1 1-8-16,0 0-4 0,0-1 7 0,-2-1-4 15,2-3 0-15,-1 9 1 0,0-4 0 0,0-2-5 16,1 2-2-16,0-1 3 0,1 1 1 0,0-1 6 16,0 3-7-16,1-3-4 0,-1 2 16 0,4-1-8 15,-1 1-5-15,2-1 3 0,-5 1-1 0,3-1 5 16,1 1-5-16,-1-2 1 0,0 1-5 0,0-1 4 16,0-1 5-16,2 0-16 0,-2 0 7 0,-1-1 7 15,-1 1-5-15,-2-3-1 0,0 0 7 0,4 3-3 16,-4-3-10-16,1 3 10 0,-1-3-5 0,3 6 5 15,-2-5 9-15,-1 3 9 0,1-2-15 16,-1 4 5-16,0-1-6 0,3 0-4 0,-3 1 14 0,0 1-6 16,0 0-2-16,0-2-5 0,0 2 3 0,0 2-3 15,1-1-3-15,-1-1 4 0,-1 3 5 0,1-2-15 16,0 1 20-16,-3-3-6 0,2 2-4 0,1-2 1 16,-1 1 1-16,-2 0 4 0,2-4-5 0,1 4-3 15,0-2 2-15,0-2 1 0,1 1-6 0,-1 1-11 16,4-1 14-16,0-2 2 0,2 1-4 0,-1 2-1 15,3-1-8-15,-4-1 1 0,4 2 2 0,-2-3-8 16,-1 1-3-16,1 1-1 0,0 0 0 0,-1 0 0 16,-4 0 3-16,3 0 1 0,-4-4 1 0,4 7-3 15,-3-3 5-15,-1-4 5 0,-5 7-3 0,1-3 8 16,3 1-11-16,-3-2 10 0,0 1 11 0,-1 1 4 16,1-1-1-16,0-2-3 0,1 4 1 0,-1-2 2 15,0-1 7-15,0 1-3 0,0 0 2 0,4-4-6 16,-5 7 5-16,2-5-5 0,2 0-3 0,1-2 4 15,-6 7 0-15,3-4 3 0,-1-2-4 0,3 2 3 16,-4-1 10-16,5-2-17 0,-8 6 4 0,7-2-4 16,-3 0 1-16,-2-3 9 0,3 3-14 0,-1 2 13 15,2-4-11-15,-1 3 3 0,-1-1 7 0,4-4 5 16,-5 8-14-16,1-7-1 0,4-1 2 0,-4 7 2 16,4-3-3-16,0-4 1 0,-3 2 1 0,3-2 0 15,0 0 13-15,-3 3-6 0,3-3 10 0,0 0-21 0,0 0 10 16,0 0 1-16,-3-10-3 0,3 4-2 0,0 6-4 15,2-4 3-15,-1 0-4 0,-1 4 1 16,0-5 2-16,0 5 4 0,2-5-8 0,-2 5-2 16,0 0-1-16,-2-4-1 0,2 4 2 0,0 0-2 0,0 0 2 15,0 0-4-15,3-4 3 0,-3 4 5 0,0 0-6 16,0 0-2-16,0 0-3 0,0 0 5 0,0 0-1 16,0 0-1-16,0 0 2 0,0 0 5 15,-9 10-5-15,8-7 5 0,1-3 1 0,-4 7-3 0,3-5 1 16,-1 1-6-16,2-3 13 0,0 0 5 0,-1 5-11 15,1-5-3-15,-4 3 3 0,1-1-6 0,3-2 4 16,-6 4-2-16,6-4 4 0,-6 3 5 0,6-3 2 16,-7 0-12-16,7 0 2 0,-9-3 6 0,9 3 8 15,-11-2 1-15,6-1 10 0,0-1-3 0,0-1-9 16,-1 1 4-16,-1-1-6 0,1-3 0 0,-1 4 5 16,2-4-6-16,1 5-2 0,-1-2 6 0,0 0 6 15,4 1-8-15,-3 3-4 0,0-2 2 0,4 3-2 16,-4-5-4-16,4 5-1 0,-5-3-1 0,5 3 3 15,0 0-10-15,0 0 9 0,-6 9-5 0,6-9 0 16,0 6 2-16,-3-1 0 0,2 0-1 0,1-1 5 16,-3 0-3-16,2 2 0 0,-2-2-3 0,2 1 1 15,0-2-1-15,-2 4 4 0,2-4-5 0,-2 2 2 16,3-1 2-16,-2 1 7 0,-2-2-6 0,0-1-4 16,4-2 8-16,-3 4-3 0,3-4 0 0,-7 0 1 15,7 0 1-15,-5 3-8 0,5-3 12 0,0 0-2 16,-13-5-7-16,8 4 4 0,0-4-3 0,0 1 1 15,0-2 2-15,0-1 1 0,-1-1-3 0,0 0-2 16,1-2-2-16,0 6 8 0,1-3-2 0,1 0-3 16,1 4-1-16,-1 0 1 0,1-1 0 0,-2 2-5 15,4 2 0-15,-2-6-1 0,-1 4-1 0,3 2 7 16,0 0-8-16,0 0 2 0,0 0 0 0,0 0-4 16,-5 13-1-16,5-9 7 0,-4 0 0 0,4 2-1 15,-1 1 1-15,-3-3 3 0,1 2 0 0,1 1-1 16,-5 0 5-16,4-2-3 0,-3 0-1 0,3 0-1 0,-1-1 7 15,0-1-5-15,-1 0 5 0,-4-1-5 16,1-1 2-16,3-1 8 0,-4 0 0 0,0 0-4 16,-1-1 2-16,2 0 6 0,-2-2 0 0,1 2-4 15,0-3 6-15,-2 1-4 0,2-2 0 0,1 3-6 0,2-1-2 16,-1 0-1-16,2 2-1 0,0 0-2 0,1-2-3 16,4 3-2-16,-6-2-4 0,6 2-8 15,-4-2 0-15,4 2 2 0,0 0 1 0,0 0 1 16,0 0 0-16,-11 5 2 0,9-1 0 0,-2-1 2 15,1 1 0-15,0 0 4 0,-2-2-3 0,-1 2 4 0,3-1 0 16,3-3 5-16,-6 1 1 0,0 2 2 16,3-2-1-16,-4-1 1 0,7 0 4 0,-10 2 9 15,10-2-1-15,-9-1-1 0,0 0 1 0,5 0 0 16,-3-2 2-16,3 2-4 0,0-3-4 0,-1 1 1 0,1 0 0 16,1-1-5-16,-1 1-2 0,1 0 3 0,-1 1-1 15,4 2-1-15,-4-4-3 0,4 4-5 0,0 0-1 16,-2-3 1-16,2 3-5 0,0 0-6 0,-7-3 2 15,7 3 3-15,0 0 0 0,-5 10-1 0,1-5 3 16,-1-1 3-16,3 1-2 0,-1 0-2 0,-2 2 4 16,1-2-3-16,1 1 1 0,2-2 3 0,-3 1 4 15,0 0-6-15,0-2 0 0,1 1-2 0,-1-1 6 16,2-1 2-16,-2 0 2 0,4-2-5 0,-7 4 1 16,7-4 3-16,-8 0 1 0,8 0-6 0,-11-6 0 15,2 5 4-15,3-2-3 0,-3 0-1 0,2-1 4 16,1 0-3-16,-3 0 2 0,-1-2 0 0,2 2 0 15,3 1-3-15,0-3 0 0,-4 3-2 0,5 0 6 16,2 1-4-16,-2-1-3 0,4 3 1 0,-8-4-9 16,4 3-7-16,4 1-9 0,-4-3-5 0,4 3-2 15,0 0 2-15,0 0 5 0,0 0 3 0,0 0 2 16,-10 7-2-16,9-5 9 0,1-2 2 0,-4 7 0 16,4-6-1-16,-4 3 5 0,3 0-8 0,-3-1 11 15,4-3-2-15,-5 3 9 0,5-3-3 0,-7 2 4 16,3-1 9-16,4-1 4 0,-11 0 1 0,6 1-3 15,-1-1 0-15,-2-2-5 0,1 2 1 0,-1-1-2 16,1-1 2-16,-1 0-2 0,0 2-3 0,3-3-6 16,-3 1 7-16,-2 0 0 0,5 0-4 0,-3-1 1 15,2 3 1-15,-2-3 0 0,8 3 0 0,-9-1 1 16,7-2-3-16,2 3 5 0,-11-2-6 0,11 2 0 16,-6-3 1-16,6 3-3 0,-9 0 0 0,9 0 3 15,-5-1-2-15,5 1 4 0,-8 0-6 0,8 0 1 16,-13 0-5-16,13 0-1 0,-11 3-7 0,3-3 8 15,-1 2 1-15,0 1-2 0,0-1-2 0,-2 2 8 16,-1 0-4-16,0-2-6 0,-2 5-1 0,-2-4 0 0,-2 3 2 16,-2 0 7-16,2-2-4 0,-1 0 1 0,1-1 2 15,-3 0-9-15,1 1 11 0,2-3-1 16,0 1 2-16,5-2 3 0,-1 1 2 0,3-1 2 16,-3-1 6-16,4-1 1 0,-1-2-1 0,0 3-3 0,5-1 0 15,-1 0 3-15,2-2-2 0,0 3-2 0,-1-1 4 16,3-1-7-16,3 3 0 0,-9 0-1 0,9 0 3 15,-5-4-4-15,5 4-5 0,0 0 0 16,-4-2-6-16,4 2-1 0,0 0 2 0,0 0-1 0,0 0-2 16,0 0 3-16,0 0 7 0,-10 0-5 0,10 0-8 15,0 0 9-15,0 0-4 0,0 0 0 0,0 0 2 16,-5 3 0-16,1 0 0 0,4-3 3 0,-8 4-3 16,7-2 5-16,-7 2 3 0,3-2-6 15,0 1-1-15,-1 0 4 0,-1 0-2 0,2 0 2 0,-6 1 1 16,2 0 0-16,-3-3-3 0,2 5 1 0,0-5 2 15,-3 1 1-15,3-1 0 0,0-1 3 16,1 1 1-16,1-2-8 0,-1 0 11 0,3 0 2 0,-3 0 1 16,1 0 5-16,3-3-1 0,0 1 6 0,-2 0-1 15,1 2-10-15,6 1 2 0,-5-5-4 0,1 4-5 16,4 1 8-16,-5-1-8 0,5 1-8 0,0 0-9 16,0 0-9-16,-6-2 5 0,6 2 4 0,0 0 2 15,-3 5-6-15,3-5 6 0,-5 5 0 0,5-2 0 16,-3 4-2-16,2-5 3 0,-1 1 2 0,-1 2 1 15,-1-1 0-15,2 0 6 0,-1-3 0 0,-1 3 2 16,2-1 0-16,-2-2 0 0,0 3 4 0,-1-2 1 16,5-2 2-16,-10 2 2 0,4-1 0 0,6-1 0 15,-11-1-4-15,5-1 0 0,-1 1 1 0,1-2 8 16,-2 1-3-16,2-1 1 0,-1 1 2 0,2-1-3 0,-1 2 5 16,0-2 1-16,0-1-4 0,0 3-3 15,6 1 1-15,-9-5 0 0,8 3-4 0,1 2 2 16,-9-2-7-16,9 2 1 0,-4-1-3 0,4 1 1 0,-5 0 0 15,5 0 0-15,0 0-5 0,0 0 0 0,-5-4 3 16,5 4 3-16,0 0-3 0,-8 0-1 16,8 0 0-16,-10 4 3 0,10-4 3 0,-9 0 5 0,9 0-11 15,-9-3 3-15,3 6 0 0,6-3-7 0,-11-3 8 16,6 6-3-16,5-3-4 0,-9 0 6 0,9 0-5 16,0 0 1-16,-10 0 5 0,10 0-2 0,-5 0-9 15,5 0 6-15,0 0 1 0,0 0-3 0,-6 1 4 16,6-1 0-16,0 0-4 0,-4 3 6 0,4-3-3 15,0 0 0-15,-3 6 1 0,3-6 1 0,-4 5 4 16,3-2-6-16,1-3 5 0,-6 4 4 0,6-4-3 16,-3 4-4-16,1-3 1 0,2-1 4 0,-7 6-12 15,2-4 9-15,3-1 1 0,2-1-2 0,-8 3 1 16,3-2 3-16,0 0-1 0,5-1-3 0,-8 5 4 16,5-3-2-16,0 0 3 0,-1 1-2 0,4-3-3 15,0 0-1-15,-9 2 8 0,9-2-7 0,0 0 4 16,0 0-2-16,-4 1-2 0,4-1-9 0,0 0 9 15,0 0-3-15,0 0 6 0,-5 0 1 0,5 0-6 16,0 0 1-16,0 0 1 0,0 0 2 0,0 0-3 0,0 0-1 16,0 0 1-16,0 0 1 0,0 0-2 15,0 0 0-15,0 0-1 0,0 0-2 0,0 0 2 16,0 0 3-16,0 0-1 0,0 0-1 0,14 4-1 16,-14-4 0-16,5 2 1 0,-5-2 2 0,0 0 0 0,0 0 2 15,4 0-2-15,-4 0-3 0,0 0-1 0,0 0-1 16,0 0 6-16,0 0-2 0,4 4-1 0,-4-4 2 15,2 2-3-15,-2-2 3 0,2 5-3 16,-1-3 3-16,-1-2-2 0,2 4 1 0,0-1-1 0,-1 1-1 16,-1-4 6-16,3 5-3 0,-3-2 0 0,0-3-2 15,1 4 5-15,-1-4-1 0,1 7 2 0,2-4-8 16,-3-3 11-16,0 3-11 0,0-3 3 0,0 0-2 16,2 4-4-16,-2-4 6 0,0 0-3 0,3 3 2 15,-3-3 1-15,4 3 1 0,-4-3 2 0,9 1 3 16,-4-1-6-16,2 0 2 0,-7 0-3 0,12-1 11 15,-4 2-5-15,-2-1-12 0,-6 0 6 0,10 1 1 16,-6-1 1-16,-4 0-1 0,0 0-1 0,10 0 5 16,-6 0-6-16,-4 0 0 0,0 0 3 0,-4 9 0 15,3-5 0-15,-3 0-1 0,-1 2 4 0,-2 0 0 16,0-1 1-16,1 2-2 0,-1-2 2 0,1 0-4 16,0 2 1-16,-1-2 3 0,3-2-4 0,0 2-6 15,2-1 6-15,-1 1-3 0,1-2 5 0,-1 2-2 16,3-1-1-16,0-4 2 0,0 8 3 0,3-4-5 0,0-2 2 15,1 1 2-15,1 2-3 0,4-2 2 16,0 1 2-16,0 0-2 0,3-2-9 0,-2 2-7 16,-1-1-2-16,0 1-3 0,1-1-4 0,-4-1-1 15,2-1-2-15,-3 0-1 0,3 2 4 0,-3-1-9 0,0 0 9 16,-1 1 2-16,-4-3 10 0,5 1-4 0,-5-1-2 16,4 1 6-16,-4-1 0 0,4 5 6 15,-4-5 0-15,-5 8-8 0,1-4 21 0,0 1-9 0,0 0-9 16,-1 2 9-16,1-2-4 0,3 0 2 0,-3 2-2 15,0-2 6-15,2 0-6 0,-1 2 6 0,3-2-7 16,-1 0 4-16,1 2-2 0,-3-2 5 16,6 0-5-16,-2 2 0 0,-1-2 5 0,4-1 3 0,1 1-4 15,-1-1-8-15,0 0 7 0,-2 0-1 0,2 0 0 16,0 0-2-16,-1 1 9 0,-1-1-12 0,2-1-2 16,0 3 6-16,-2-3-4 0,2 3-1 0,-4-2-3 15,3 1 6-15,-2 0 0 0,1 2 2 0,-2-2-2 16,2-1-1-16,-2 3 3 0,1-1-2 0,-1 1-3 15,0 1 1-15,0-2 15 0,0-1-10 0,-1 6-1 16,-1-4 0-16,0 0-4 0,1 2 6 0,-2-4 1 16,-1 2-12-16,4 0 11 0,-2 1 0 0,-2-1 2 15,0-2-1-15,3 1-3 0,-3 0 4 0,4-1-1 16,-1 1-2-16,-2-1 6 0,2-2-12 0,-2 3 6 0,2-2 0 16,1 1-2-16,0-2 1 0,0 2 1 15,0-5-3-15,0 5 1 0,0-1-4 0,0-4-3 16,0 8-5-16,0-6-3 0,0-2 9 0,1 7-10 15,2-3 5-15,-2 0 2 0,2-3-7 0,-2 3 0 0,-1-4 0 16,5 4 4-16,-5-1-6 0,4-1-1 16,-4-2 2-16,4 4-3 0,-4-4 5 0,0 0-4 0,2 3 8 15,-2-3-4-15,0 0 24 0,0 3 1 16,0-3 6-16,0 0-1 0,0 0 5 0,3 4 0 0,-3-4-6 16,0 0-10-16,0 0 13 0,0 0-6 0,0 0 0 15,0 0-8-15,0 0 3 0,0 0 3 0,0 0-5 16,0 0-2-16,0 0-4 0,0 0 3 0,0 0-1 15,0 0-5-15,-3 5 8 0,3-5 0 0,-6 3 8 16,5 0-9-16,-3 1 6 0,0-2-9 0,4-2 3 16,-4 5-1-16,3-2 4 0,-2 0-12 0,3-3 11 15,0 4-1-15,0-4-3 0,0 0-7 0,-1 4 13 16,1-4 1-16,0 0 1 0,0 0-18 0,0 0 24 16,0 0-7-16,0 0 4 0,0 0 3 0,17-8 5 15,-11 5-6-15,3-3-3 0,-1 0 4 0,3 0 4 16,-2 0-4-16,1-2 0 0,2 4 1 0,-3-1 1 15,1-1-4-15,1 1-6 0,-4 3-10 0,2-2 14 16,-3 1 0-16,-1-1-6 0,4 3 4 0,-4-1-10 16,0 1 7-16,2 0 4 0,-7 1-6 0,10 0 0 0,-10 0 0 15,6 0-1-15,-6 0-2 0,8 1 5 16,-8-1 1-16,5 3-4 0,-1-2 5 0,-1 2-1 16,-3-3-1-16,6 4-1 0,-6-4-2 0,4 1 2 15,-4-1 7-15,5 3-12 0,-1-2 6 0,-4-1 3 0,5 2-1 16,-5-2 2-16,9 4-17 0,-8-1 16 0,4 0-2 15,-1 1 1-15,2-2 0 0,-6-2-10 16,9 3 9-16,-2 0 4 0,-3-1-3 0,-4-2-6 0,7 3 5 16,-7-3-2-16,8 2 6 0,-8-2-5 0,0 0 8 15,0 0-1-15,0 0 5 0,13-2-7 0,-13 2 8 16,6-4-6-16,-6 4 1 0,5-7 2 0,-2 2-1 16,-1-1 3-16,2 0 4 0,0 1-5 0,0-3 0 15,-2 3-1-15,3-5-5 0,1 0 1 0,-3 5 0 16,1 0-3-16,0-2-5 0,5 2 7 0,-3 0-10 15,0 1 13-15,0 1-1 0,4 1-8 0,-5-1-4 16,3 2 0-16,-2-1 6 0,6 2-2 0,-3-1 4 16,1-1 0-16,0 2-1 0,-1 3 9 0,3-2-5 15,0 0 7-15,-1 0 1 0,0 0-4 0,1 1 5 16,-2-2-1-16,-2 1-4 0,0-1-3 0,0 0 10 16,-1 1-2-16,-1-2-4 0,0 2 7 0,-6-1 3 15,0 0 13-15,13-1 0 0,-13 1 1 0,4-4-5 16,1 2-5-16,-1-2-3 0,2 0 3 0,-2 1-5 15,0-1-3-15,1 2-3 0,-1-3-2 0,2 0-2 16,2 2-3-16,-3-1-2 0,3 1-2 0,-3 2 1 16,5-2-3-16,-2 2-1 0,1 1 1 0,-2-2 1 15,6 2 0-15,-3-1 0 0,-2 2-3 0,3-2 0 16,-2 1 0-16,2 1 1 0,0-1 1 0,-4 0 3 16,0 0 0-16,-2 0-2 0,3 0 4 0,-8 0-3 15,10-1 0-15,-5 0 0 0,1-1 2 0,1-1-2 16,-2-1 0-16,-1-1 2 0,2 0 0 0,1-1-3 15,-2 4-2-15,0-2-3 0,0-2 6 0,-1 4-1 16,1-2-8-16,-1 3-1 0,1-1 4 0,3 2 0 16,-8 0-5-16,10 0 6 0,-2 2-4 0,-3-1 2 0,4 0 3 15,-3 2-5-15,0 2-5 0,1-1 11 16,-1-1-4-16,2 0 1 0,-2 0-1 0,-1 3 3 16,2-4 0-16,-1 1-2 0,-2-1 1 0,0 1 0 15,-4-3-1-15,6 3 3 0,-2-1 3 0,-4-2 1 0,5 0-1 16,-5 0 5-16,9-3-4 0,-4 1 4 15,-1-1-4-15,0 1-4 0,1-1 1 0,-1 2-2 16,-4 1-3-16,7-3 4 0,-7 3-3 0,9 2 2 16,-3-1-2-16,0 0-6 0,-1 2 9 0,0-1-2 0,3 1-2 15,-3 0-2-15,0-1 4 0,0 2 2 0,-1 0 0 16,4-3 1-16,-6 2-3 0,5 0-1 0,-6-2 3 16,3 1 3-16,-4-2-1 0,5 2 0 15,-5-2 3-15,0 0 2 0,6 4 9 0,-6-4 1 16,0 0-5-16,0 0-2 0,9-8 1 0,-6 5-4 0,-2 2 0 15,4-2-2-15,-5 3 0 0,3-2-4 0,-3 2 1 16,5-2-3-16,1 1 2 0,-6 1-4 16,0 0 5-16,0 0-3 0,19 3-4 0,-13-2 2 0,-6-1 0 15,11 4-1-15,-6-4 1 0,2 1-1 0,-7-1 5 16,12 4-5-16,-7-3 6 0,-5-1-3 0,11 2-1 16,-5 0 2-16,-6-2 2 0,11 2-2 0,-11-2 0 15,12-4 0-15,-7 2 3 0,5-1-3 0,-2 0 1 16,-2-4-3-16,5 2 1 0,-1 2 2 0,-1-2-7 15,-3 4 6-15,2-2-3 0,-2 0 0 0,2 1-2 16,0 2-2-16,-1 0 7 0,2 0-1 0,-2 3-7 16,0-1 6-16,1 1-3 0,1 1 2 0,1 0 2 15,-1-1 0-15,-1 3-2 0,1-2 1 0,-2 1 0 16,1 0 5-16,2-3-4 0,-5 1-1 0,3 0 1 16,-3-2 4-16,4 2-2 0,-4-1 2 0,-5-2 3 15,13-1 2-15,-2 0-3 0,1-2 0 0,-3 1 8 16,1-1-2-16,2-1-8 0,-1-1 2 0,-1 1 0 15,-2 3-6-15,1-2 5 0,0 3-2 0,1-1-3 16,-4 0 0-16,2 2 3 0,4 0-6 0,-5-1 6 16,4 3-3-16,-3 2 1 0,3-2 3 0,-1 1 1 15,0-1-5-15,-1 1-4 0,-3 0 3 0,7-1 5 16,-4 0 0-16,-1 0-3 0,2-2 2 0,-2 1-4 16,-2-1 7-16,2 0-4 0,1-2 1 0,2 0-1 15,-3-1 3-15,4-1-2 0,-1-1-1 0,-1 0-1 16,1-1 3-16,0 2-4 0,-1-3-3 0,1 3 7 0,-2-2-1 15,3 2-4-15,-7 1-1 0,4-1 5 16,0 1-5-16,0 0 1 0,-9 2-3 0,14-1-1 16,-6 1-3-16,-8 0 0 0,13 0-1 0,-13 0-2 15,11 0 3-15,-11 0 2 0,12 2-2 0,-6-2 1 16,-6 0 2-16,0 0 2 0,15 0-2 0,-15 0 2 0,10 0 0 16,-10 0-2-16,12 0 4 0,-2-1 1 15,-2-1-2-15,3-1 3 0,2 0-3 0,0 1 1 16,6-5 3-16,-4 2-5 0,-2 2-3 0,-4-2-10 15,9-2-6-15,-4 3-4 0,-1 2-1 0,0-1-4 0,-2 1 3 16,-3-1 1-16,-1 2 4 0,1-1 1 0,2-2 2 16,-3 3-2-16,-7 1 2 0,14-1 3 0,-7-2 4 15,-7 3 4-15,13 0-5 0,-6 0 0 16,-2-4 1-16,4 3 7 0,-9 1-3 0,16-2 9 0,-4 0-6 16,-2 1 3-16,3-1 0 0,1 1 0 0,-1 0 0 15,6-2 1-15,-5 3-4 0,2 0 1 0,-1 3 3 16,-2-2-2-16,0 3-1 0,0-1 1 0,-1-1-1 15,-2 2 3-15,3 0-5 0,-2 1 4 0,-1 1-7 16,-1-1-12-16,-1-3-2 0,2 5 2 0,0-2-1 16,-1-1 0-16,0-1 3 0,4 2-8 0,-4-2-4 15,0-2 2-15,4 0-1 0,-3-1-2 0,4-1-1 16,-1-1 4-16,-2-2-1 0,1-1 1 0,-2 3-2 16,0-3 14-16,2-2 1 0,-2 2 0 0,-1 0 12 15,2-1-6-15,-2 0 11 0,-1 2 1 0,2-4 3 16,-1 3-7-16,-5 2 9 0,1-1-4 0,-1 1 0 15,-4 3 0-15,10-5-7 0,-6 3 3 0,-4 2 3 16,0 0-4-16,9-4 4 0,-9 4-16 0,0 0 18 16,5-3-3-16,-5 3-1 0,0 0 2 0,0 0 2 15,3-3 2-15,-3 3 3 0,0 0 5 0,0 0 7 16,0 0-4-16,0 0 1 0,6-4 2 0,-6 4-3 16,0 0 3-16,0 0 3 0,0 0-4 0,-5-8 0 15,5 8-4-15,0 0-5 0,0 0 0 0,0 0 0 16,0 0-2-16,-6-4-4 0,6 4-2 0,0 0-6 15,-12 1 2-15,12-1-7 0,-14 2 19 0,14-2-12 16,-9 2 7-16,1-1-4 0,8-1-3 0,-10 0 2 16,10 0-3-16,-10 1 11 0,10-1-6 0,0 0 4 15,-13 0-3-15,13 0-5 0,-6-2 9 0,6 2-6 16,0 0 3-16,-8-4-1 0,8 4 0 0,-8-5-1 16,5-1-6-16,-1 3-1 0,4 3-2 0,-7-10 4 15,4 3-22-15,-1 2 17 0,-3-3-5 0,5 1-1 16,-5-2-1-16,1-1-4 0,0 3 6 0,-1-2 7 15,1 1 2-15,1 3 23 0,-2-2-13 0,0 1 4 16,2 0 5-16,1 1-1 0,0-1 4 0,0 2 2 0,0 0-1 16,4 4 4-16,-4-8-11 0,2 5 8 0,2 3-8 15,0-7-1-15,0 7 1 0,5-10-5 16,-1 6 0-16,1-1 10 0,0-1-13 0,1 0 0 16,3-2 0-16,0 4-2 0,-2-1 3 0,-1 0-3 15,2 1 7-15,-3-2-5 0,-1 5-1 0,-4 1 9 0,6-5 0 16,-6 5 1-16,4-5 2 0,-4 5-1 0,0 0 5 15,5-3 5-15,-5 3-8 0,0 0 1 16,0 0-2-16,0 0-5 0,0 0 0 0,0 0-3 16,0 0 4-16,0 0-4 0,0 0 0 0,0-7-5 0,0 7 8 15,0 0 0-15,0 0 0 0,0 0-1 0,0 0 0 16,0 0-2-16,-1-5-4 0,1 5 5 0,1-5 0 16,-1 5-3-16,0-8 2 0,0 8 0 15,0-5-12-15,0 5 5 0,-1-8 5 0,1 8 2 0,-3-5-5 16,3 5 1-16,-5-5-2 0,2 2-2 0,3 3-1 15,-6-4 4-15,1 1-3 0,5 3 3 0,-9-1 0 16,9 1 2-16,-9-3-6 0,9 3 8 0,-10-1-3 16,10 1 1-16,-10-1-8 0,10 1 5 0,0 0-3 15,-9-1 3-15,9 1-4 0,0 0-1 0,0 0 2 16,0 0 4-16,-12 0-1 0,12 0 0 0,0 0 1 16,0 0-5-16,0 0 1 0,4-10-8 0,-4 10 11 15,6-6 1-15,-3 0 1 0,1 3 1 0,0-2-3 16,-3 0 5-16,4 1-4 0,-5 4 1 0,4-7 1 15,-2 2 12-15,0 2-9 0,-2 3-2 0,2-6 2 16,-2 6 2-16,1-5-1 0,-1 5-2 0,3-6 1 16,-3 6-7-16,3-5 5 0,-3 5-5 0,2-4 3 15,-2 4-4-15,0 0 5 0,3-8-2 0,-3 8-4 16,1-6 5-16,-1 6-2 0,0 0 0 0,1-3 2 16,-1 3-4-16,0 0 7 0,0-7-4 0,0 7 3 15,0 0 0-15,0 0 3 0,-1-7-8 0,1 7 4 16,0 0-4-16,0 0 4 0,-1-4 0 0,1 4 2 15,0 0-6-15,-2-7 8 0,2 7-5 0,0 0-3 16,0 0 2-16,-3-4-5 0,3 4-7 0,0 0-4 16,2-7-8-16,1 0-10 0,-2 3 7 0,3 0-2 15,0-2 1-15,-1 0 1 0,1 0-2 0,1-4 2 16,1 3-2-16,-3-2-3 0,0 3 3 0,2 0 2 16,-3-1 14-16,1 0-6 0,-3 3 0 0,1-2 2 15,-1 1-1-15,0-1 14 0,2 1 0 0,-5 1 1 16,3-2 3-16,-3 1-2 0,-1 2-2 0,0 0 6 0,1 0-1 15,-1-2 0-15,0 2 1 0,-1-1 3 16,0 2-5-16,1 0 2 0,4 2 0 0,-6-5-5 16,2 4 3-16,4 1-5 0,-4-3 5 0,4 3 5 15,0 0-5-15,-2-3-6 0,2 3 7 0,-4-2-2 16,4 2-3-16,0 0 0 0,0 0 9 0,0 0-3 0,2-7-4 16,0 2 4-16,0 4-2 0,1-4-2 15,-1 0-2-15,0 0 2 0,-1 2-3 0,2-2-8 16,-2 0 11-16,-1 0 2 0,2 1-1 0,-2-2 0 15,0 2 11-15,-2-2-9 0,1 2-1 0,-1 0 0 0,1-1-2 16,-2 2-6-16,1-2 6 0,-2 1-2 0,0 1 1 16,-1-2-2-16,1 5 3 0,-2-4-3 15,2 1 4-15,4 3-3 0,-8-3-1 0,4-1 2 16,1 1 0-16,3 3 1 0,-6-1-3 0,6 1 5 0,-3-3 1 16,3 3-8-16,-4-8-1 0,3 6 0 0,1 2-3 15,1-5 4-15,-1-2 1 0,3 3 0 0,3-1-3 16,-2-4 2-16,1 2 2 0,-1-1-1 0,1-1-9 15,0 2 5-15,2-1 4 0,-3 0-14 0,1-1 3 16,-2 1-8-16,1 1 1 0,-2 1-2 0,0-1 1 16,-1 2-8-16,-2 0 7 0,1 5 5 0,-2-12 1 15,0 9 3-15,-2-2-3 0,0 1 6 0,-2 0 0 16,-3 0-2-16,5 2 10 0,-2-2 3 0,-2 1-1 16,4 0-4-16,0 0 3 0,-3 0 7 0,3 2-8 15,0-3 5-15,0 1 7 0,4 3 1 0,-5-1-5 16,5 1-5-16,-4-4 12 0,4 4-3 0,0-4-7 15,0 0 6-15,0 4-5 0,4-7 5 0,0 2-8 16,-3 0-2-16,3 0-3 0,1-1-6 0,-1 1 17 16,-4-2-17-16,4 2 2 0,-1-3-4 0,-3 1-2 15,3-2 1-15,-4 4-7 0,1-3-4 0,-3 2 3 16,-3-4 2-16,2 5-3 0,-1-4 9 0,0 1-4 16,-3-1 13-16,-1 1-5 0,3 2 4 0,-2 0 5 15,-1-1 7-15,3 1 10 0,-3-1 9 0,2-1-10 16,1 0 7-16,2 3-2 0,-2 0 12 0,2 1-4 15,0-2 3-15,2 4-4 0,-1-3-1 0,-1 1-7 16,2 0 8-16,0 0-2 0,2-1-7 0,-2 0-7 16,2 1 1-16,0-1-2 0,1 0-1 0,0 0 1 15,2-3-3-15,0 3-3 0,0-2 2 0,5 0-7 16,-4-1 6-16,3-1-3 0,-1 6-7 0,0-7 1 16,3 3-5-16,-8 1 2 0,7-3-2 0,-3 1 5 15,-1 0 4-15,-3 3-1 0,3-2 2 0,-4 1-3 16,4-1 1-16,-3 1 2 0,-2-2 12 0,1 4-6 15,-3-3 5-15,2 0 3 0,-3 1-6 0,0 0 5 16,0 0 9-16,2-1 2 0,-7 0-4 0,4-1 3 16,-2 4 1-16,4 1 0 0,-3-2 7 0,0-1 0 15,2 2-6-15,1 0 11 0,-1-2-2 0,2 2-1 16,0 0-5-16,-1-1-2 0,1 2-2 0,-1-2-3 16,2 0-3-16,-2 1 4 0,1-1-7 0,-1-2-1 15,2 3-2-15,-2 0-3 0,1-2 1 0,-1 0 4 0,1 1-5 16,-1-1-6-16,-2-2-2 0,1 1 8 0,-2 1-8 15,1-3 3-15,1 2 2 0,-3-2-1 16,2 3 3-16,-2-5-4 0,2 6 0 0,-3-4 3 16,5 3 4-16,0 1-6 0,-1 0 2 0,0 0 1 0,-1 0-4 15,1 1 1-15,4-1 2 0,-4 0-4 0,4 0-2 16,3 0 0-16,-2 0-2 0,3 1-3 0,2-3 1 16,1 0 3-16,-2 1-7 0,2-1-6 15,1 0 10-15,2-2-11 0,-3 3 3 0,0-3 4 16,2 4 2-16,-5 0-5 0,2-5 0 0,-2 7 3 0,-1-4 1 15,1 0-5-15,-2 2 5 0,0-2 5 0,-1 0-5 16,-1 0 2-16,-1 2-3 0,-1-2 4 0,-3 2-4 16,1-2 5-16,0 2 0 0,-3-2-5 15,-1-1 1-15,3 2 4 0,-1 1-4 0,-1-3 0 0,1 1 6 16,0 2 10-16,-1 0-8 0,2 1-8 0,0-1 7 16,1 2 9-16,-1 0-4 0,0 1 3 0,1-2-2 15,4 4 1-15,-4-8-1 0,3 7-5 0,0-1 3 16,1-5-3-16,2 3 8 0,-2 4-4 0,4-6-5 15,0-1 3-15,2-1-6 0,-2 2-1 0,2 1 5 16,0-3-5-16,0 1 6 0,1-2-3 0,0 2-7 16,-2-1 7-16,2 2 1 0,-2-3-13 0,-1 2 9 15,2 0 0-15,-2 1 5 0,-1-2-8 0,3 0-9 16,-4 2 10-16,-1-2-6 0,2 3-4 0,-2-2 10 16,1 0 0-16,-1 2 1 0,-2-3 0 0,1 3-5 15,0-2 2-15,0 2 5 0,0-2-3 0,-2 2 4 16,1 0-3-16,-2-2 1 0,2 2 12 0,-1-3-13 15,-2 2-6-15,1-1 8 0,-1 2 1 0,2-2-5 16,-3 0 5-16,2-1-4 0,2 1 3 0,-2 0 5 16,2 2-7-16,-1-3 3 0,0-1 2 0,2 3-4 15,2-1 10-15,-1 0-8 0,1-1-6 0,1 1 9 16,1 1-6-16,1-2 1 0,-1 3 4 0,-1-2-7 16,3 3 6-16,-3-1-1 0,0 0-1 0,0 2 0 0,-1-2 4 15,2 1-3-15,-3 1 1 0,0 1-8 0,-1-3 7 16,0 5-3-16,0-7 15 0,0 7-12 0,-5-7-7 15,4 5 8-15,-3-1 2 0,-1 1-18 16,0-1 11-16,1 0 7 0,0 1-2 0,-1-1-1 0,-1 2 0 16,0 0 1-16,2-1-5 0,-2-1 3 0,6 3 7 15,-7-3-15-15,2 2 15 0,5 1-5 0,-7-3 14 16,7 3-10-16,-6-3 3 0,6 3 1 0,0 0 5 16,0 0-3-16,-5-4-9 0,5 1 2 0,0 3 1 15,0-5 2-15,0 5-7 0,2-7 5 0,0 2-3 16,-1 2 5-16,2-1-4 0,-1 2 0 0,2-4-6 15,0 1-1-15,1 1-2 0,-4 2 6 0,2-3-1 16,-2 2 5-16,1-1-6 0,-2 4 7 0,3-3-6 16,-2 1 1-16,-1 2 3 0,0-6 1 0,0 6-4 15,0-5 4-15,0 5-7 0,0-4 5 0,0 4-3 16,-4-4 2-16,4 4-1 0,-3-6 1 0,1 4 2 16,2 2-3-16,-6-6 10 0,5 3-11 0,1 3 7 15,-4-2 4-15,4 2-12 0,-4-3 9 0,4 3 2 16,0 0 1-16,-2-4-11 0,2 4 1 0,0 0-4 0,0 0 9 15,0 0-2-15,-3-4 9 0,3 4-14 16,0 0 8-16,0 0-9 0,0 0 2 0,0 0 3 16,0 0 0-16,0 0 2 0,0 0 1 0,0 0-3 15,0 0-7-15,0 0 3 0,-3-4 3 0,3 4 8 0,0 0-7 16,0 0 2-16,0 0-1 0,0 0 0 0,0 0-5 16,0 0-2-16,0 0 1 0,0 0 7 15,0 0-6-15,0 0-1 0,0 0 8 0,-11 9-2 0,6-9 4 16,1 5-4-16,-1-3-12 0,1-1 4 0,-4 3 12 15,2-1-5-15,-3-1 1 0,0 2-1 0,-4 2 1 16,4-4 3-16,-1 3 2 0,-4-1-7 16,3-1 8-16,2 0-3 0,-1 2-2 0,3-4 5 0,-1 0-1 15,3 2-5-15,0-1 2 0,-1 0-1 0,6-2-3 16,-8 3 2-16,6-2-1 0,2-1 2 0,0 0-7 16,-6 3 10-16,6-3-17 0,-2 3 17 0,2-3 0 15,0 0-5-15,0 0-3 0,0 0 11 0,0 0-6 16,0 0 2-16,0 0-2 0,9 3 4 0,-9-3-2 15,0 0 1-15,0 0-7 0,11-4 2 0,-11 4-3 16,8-1 3-16,-3 0 4 0,-5 1-3 0,9-2-1 16,-9 2-1-16,9 2 2 0,-3-2 0 0,1 1 0 15,0 0 1-15,1 0-7 0,1 2 3 0,0 1 8 16,1 0-10-16,0-1 2 0,-1 0 2 0,2 1-1 16,-1 1 4-16,-4-2-3 0,-2-1 2 0,1 0-6 15,2 1 3-15,-4 0 2 0,1-3-2 0,-4 0 1 16,4 3 4-16,-4-3 0 0,0 0-5 0,0 0 1 15,0 0 5-15,0 0-3 0,0 0 5 0,0 0 0 0,-19-9 3 16,11 7 8-16,3-2-3 0,-5 1-14 0,1-2 11 16,-3 0-1-16,2 1-5 0,1-1 5 0,-1 0-3 15,1 0-5-15,0 0 3 0,0 1 5 16,-1 0-10-16,2 3 3 0,2-2-1 0,-2-1 2 0,2 1-6 16,1 3 5-16,-2-2-9 0,7 2 6 0,-6-1-1 15,6 1-7-15,-5-2 7 0,5 2 0 0,0 0 0 16,-12 2 0-16,12-2-4 0,0 0 1 0,-6 2 6 15,6-2-2-15,-3 4-11 0,3-4 14 0,0 0-9 16,-3 2 9-16,3-2-2 0,-3 2-2 0,3-2 1 16,0 0 1-16,0 0 9 0,-4 3-13 0,4-3 1 15,0 0 7-15,0 0-4 0,-10 1-2 0,5 0 5 16,5-1-9-16,-8 0 7 0,8 0-6 0,-9 0 7 16,9 0-3-16,-10 0 2 0,10 0-2 0,-10 0-4 15,10 0 5-15,-12-1 1 0,12 1-3 0,-9 0 2 16,9 0 1-16,-6-1-7 0,6 1 11 0,-8 0-7 15,8 0 0-15,0 0 4 0,-7 0 0 0,7 0-3 16,0 0 1-16,-11 0 4 0,11 0 4 0,0 0 8 16,0 0-1-16,-6-3 0 0,6 3-4 0,-3-2 4 15,3 2-2-15,0 0-6 0,0 0-2 0,0 0 2 16,0-5-1-16,0 5 1 0,0 0-3 0,0 0 0 16,4-5 0-16,-4 5 3 0,0 0-7 0,0 0 5 15,0 0-4-15,0 0 1 0,0 0-9 0,0 0 3 0,3-2-4 16,-3 2-9-16,0 0-8 0,0 0-5 0,0 0 1 15,0 0 3-15,0 0 1 0,0 0-1 16,0 0 7-16,-7 10 1 0,4-6-3 0,-1-1 5 0,1-1 3 16,-3 1 3-16,1-1 11 0,5-2 7 0,-9 2-3 15,2-2 6-15,7 0 7 0,-11 0 5 0,11 0-5 16,-13-4 0-16,8 0-1 0,-2 0 6 0,-1-1-2 16,3 0 0-16,-3-2 0 0,0 0 2 0,1 2-1 15,2-1-4-15,-2 1-11 0,2-2 8 0,1 1 1 16,0 2-4-16,3 1-3 0,-4-1-5 0,5 0 3 15,0 4-2-15,-4-6-5 0,4 6-2 0,0 0 1 16,0 0-1-16,4-4 0 0,-4 4-5 0,0 0-4 16,0 0-8-16,0 0 11 0,16 6-11 0,-16-6-2 15,7 0 5-15,-3 2 3 0,-4-2-7 0,5 3 2 16,-5-3 4-16,5 3 2 0,-4-2 1 0,-1-1-3 16,0 0 7-16,0 0-3 0,1 5 4 0,-1-5 1 15,0 0-5-15,0 0 6 0,0 0 5 0,-7 3-12 16,7-3 9-16,-6 3 0 0,-1-3 1 0,2 1 0 15,1 2-4-15,4-3 5 0,-10 1 1 0,5-1 12 16,5 0-5-16,-8 1 0 0,8-1-2 0,-9 0-2 16,5 0 2-16,4 0 9 0,-9 3-12 0,9-3-1 15,0 0-3-15,-10 0 1 0,10 0 9 0,-5 0-8 0,5 0 0 16,-6 2-2-16,6-2-2 0,0 0 7 0,0 0-4 16,-8 1-2-16,8-1 0 0,0 0 0 15,0 0-1-15,0 0 4 0,0 0-3 0,0 0 1 16,-5 1 2-16,5-1 0 0,0 0 3 0,0 0-11 0,0 0 4 15,0 0 3-15,0 0 1 0,0 0-3 0,-4 3-3 16,4-3 2-16,0 0 1 0,0 0 0 0,0 0-3 16,0 0-1-16,0 0 4 0,0 0-2 0,0 0 0 15,-4 2 0-15,4-2 2 0,-4 5 2 0,3-3 0 16,1-2-6-16,-4 6 2 0,-1-3-1 0,1 1 3 16,1-3-2-16,-1 3-2 0,1-2 1 0,-2 1 4 15,0 1-3-15,-1-1 3 0,0-1 1 0,1 1-4 16,-1-1 2-16,-2 0 2 0,2 1-4 0,-3-2 3 15,4 2-4-15,-3-2 7 0,1 0-9 0,1 2 9 16,0-3-1-16,1 1-1 0,5-1 4 0,-9 1-1 16,4 0 1-16,5-1-3 0,-5 2 6 0,5-2 3 15,0 0 6-15,-7 1 0 0,7-1-2 0,0 0-3 16,0 0-4-16,0 0 1 0,0 0 3 0,0 0-7 16,0 0 2-16,0 0-4 0,0 0 6 0,-5 2-5 15,5-2 1-15,0 0 0 0,0 0 1 0,0 0-3 16,0 0-4-16,0 0-3 0,0 0-11 0,0 0-18 15,0 0-37-15,-4 1-29 0,4-1-3 0,-1 4-27 16,1-4-33-16,0 6-93 0,0-2-275 0,0-4 121 0</inkml:trace>
  <inkml:trace contextRef="#ctx0" brushRef="#br0" timeOffset="133069.57">3524 1480 19 0,'0'0'59'0,"0"-2"-7"0,0 2-2 16,0 0-3-16,0 0-1 0,0 0-7 0,0 0 3 16,-7-1-3-16,7 1 1 0,0 0-1 0,0 0-3 15,0 0-2-15,-2-3-2 0,2 3-1 0,0 0-5 16,0 0-12-16,0 0 6 0,0-6-3 0,0 6-3 15,0 0 2-15,0 0-1 0,0 0-5 0,0 0 5 16,0 0-10-16,0 0 6 0,0 0 5 0,0 0-12 16,0 0 2-16,-14 6 2 0,14-6 1 0,0 0-4 15,0 0 4-15,-4-4-4 0,4 4 13 0,0 0-12 16,0 0-2-16,0 0-1 0,-10 2 1 0,10-2 3 16,-3 3-2-16,3-3-2 0,0 0-7 0,0 0 10 15,-5 2-4-15,5-2 2 0,0 0-9 0,0 0 11 16,0 0-1-16,0 0-1 0,0 0 1 0,0 0-9 15,-5 1 5-15,5-1-2 0,0 0-3 0,0 0-6 16,0 0 14-16,0 0-1 0,0 0-6 0,0 0 12 16,0 0-7-16,0 0-1 0,0 0 1 0,0 0 7 15,0 0-4-15,0 0 9 0,0 0-2 0,0 0 3 16,0 0-7-16,0 0 5 0,20-6-3 0,-12 2-3 16,5-1-4-16,0 2 5 0,-1-4-5 0,5 2-2 15,1 2 4-15,1-2-1 0,-2 1 1 0,3-1 3 16,-2 0-9-16,1-2 2 0,-2 5 0 0,-2 2 7 15,-2-3-5-15,1 2 2 0,-5 0-4 0,0-1 2 16,-2 1-3-16,0 1-3 0,-2-2-1 0,-5 2-4 16,9 0 8-16,-9 0-12 0,0 0 9 0,5-1-5 15,-5 1 4-15,0 0-5 0,0 0 2 0,0 0-12 16,0 0-1-16,0 0 5 0,0 0-7 0,-13 8-3 16,9-5-7-16,4-3-9 0,-6 2 0 0,2-2-7 15,4 0-8-15,-6 5-10 0,3-2-37 0,-1 1-109 16,1-1 49-16</inkml:trace>
  <inkml:trace contextRef="#ctx0" brushRef="#br0" timeOffset="134106.57">3544 1551 4 0,'0'0'60'0,"0"0"-4"16,0 0-10-16,0 0-1 0,0 0-7 0,0 0-4 15,0 0-2-15,0 0-11 0,0 0 6 16,0 0-4-16,0 0-4 0,0 0-11 0,0 0 6 16,0 0-1-16,0 0 3 0,0 0-8 0,0 0 1 15,0 0 6-15,0 0-3 0,0 0-3 0,5 4-1 0,-5-4 0 16,0 0-4-16,0 0 7 0,0 0-4 0,0 0-3 15,0 0 10-15,0 0-2 0,0 0 3 16,0 0 1-16,3 2 12 0,-3-2-8 0,0 0-2 16,0 0-3-16,0 0 1 0,0 0 1 0,0 0-2 15,0 0-4-15,0 0 3 0,0 0-2 0,0 0-6 0,0 0 2 16,0 0-2-16,0 0 7 0,0 0-7 0,0 0 3 16,0 0-4-16,0 0 7 0,0 0-7 15,0 0-1-15,0 0-1 0,0 0-1 0,0 0 3 16,0 0 1-16,0 0-4 0,0 0-5 0,0 0 7 15,0 0-1-15,0 0 3 0,0 0 4 0,-8 3-6 0,8-3 6 16,0 0 13-16,0 0-12 0,0 0 12 0,0 0-12 16,0 0 0-16,0 0-1 0,0 0 6 0,0 0-5 15,-5 2-1-15,5-2 1 0,0 0-8 16,0 0 6-16,0 0-3 0,0 0-5 0,0 0 12 16,-6 1-6-16,6-1-7 0,0 0 8 0,0 0-5 0,0 0-3 15,0 0 4-15,0 0 5 0,0 0 7 0,0 0-15 16,0 0 1-16,-7 1 5 0,7-1-10 0,0 0 0 15,0 0-1-15,0 0 3 0,0 0 5 16,0 0-3-16,0 0-1 0,-4 0-1 0,4 0 2 0,0 0 0 16,0 0 15-16,0 0-15 0,0 0 17 0,0 0-4 15,0 0 4-15,0 0-1 0,0 0 0 0,0 0-1 16,0 0 9-16,0 0-12 0,0 0-1 0,0 0 2 16,0 0 0-16,0 0-7 0,0 0 4 15,0 0-2-15,0 0 2 0,0 0-7 0,0 0 4 0,0 0-2 16,0 0 2-16,0 0-1 0,0 0-4 0,0 0 6 15,0 0-5-15,0 0 0 0,0 0 5 0,0 0-10 16,0 0 7-16,10-7-3 0,-10 7 0 0,6-5 6 16,-4 5-1-16,-2 0-8 0,5-5 9 0,-1 4-12 15,1-2 2-15,-1 2 3 0,-4 1-3 0,12-4-1 16,-5 1 13-16,2 1-12 0,3-2 3 0,1 1 4 16,0 0-5-16,0 1 1 0,3-2-5 0,-1 0 4 15,3 0-1-15,-4 3-4 0,4-6 0 0,0 5 11 16,-4 0-2-16,-1-1-7 0,-2 1 3 0,2 1 2 15,-1-3-4-15,0 3 6 0,-2 0-4 0,-3-1 0 16,-2 1 3-16,0-1-11 0,-5 2 6 0,9 0 6 16,-9 0-4-16,9 0 3 0,-9 0-2 0,4-2-1 15,-4 2 3-15,0 0-4 0,1-3 4 0,-1 3 6 16,0 0-5-16,0 0 1 0,0-5 0 0,0 5 9 16,0 0-10-16,0 0 6 0,-9-1-14 0,9 1-2 15,0 0 4-15,0 0-6 0,0 0-14 0,-9 0-15 16,9 0-3-16,0 0-15 0,0 0-14 0,0 0 3 15,0 6-19-15,0-6-6 0,0 0-14 0,0 0-60 16,0 0-175-16,0 0 77 0</inkml:trace>
  <inkml:trace contextRef="#ctx0" brushRef="#br0" timeOffset="137456.58">3761 823 5 0,'0'0'9'16,"0"0"-2"-16,0 0-3 0,0 0 4 0,-23-12-5 15,23 12 1-15,0 0 4 0,0 0 0 0,-15-10-5 16,15 10 1-16,0 0-8 0,0 0 8 0,0 0-3 16,-19-9 2-16,19 9 3 0,0 0-7 0,0 0 4 15,0 0-3-15,-19-7 3 0,19 7-2 0,0 0 0 16,0 0 0-16,0 0-1 0,0 0 4 0,0 0-7 16,-22-5 5-16,22 5-8 0,0 0 8 0,0 0-5 15,0 0 4-15,0 0 4 0,0 0-6 0,-42 3 0 16,42-3-2-16,0 0 6 0,0 0-2 0,-36 5 1 15,36-5-4-15,-22 2 10 0,22-2-3 16,0 0 1-16,-30 0 1 0,30 0 3 0,0 0 9 0,-31 0-5 16,31 0 3-16,0 0-6 0,0 0 5 0,-33 0-9 15,33 0 3-15,0 0 0 0,0 0-2 0,0 0 1 16,-32-2-6-16,32 2 6 0,0 0 1 0,0 0-2 16,0 0-7-16,0 0 25 0,0 0-22 15,0 0-5-15,0 0 0 0,0 0-2 0,-31 4 1 16,31-4 3-16,0 0 0 0,0 0-4 0,-10 10 3 0,10-10-4 15,0 0-3-15,-13 13 7 0,13-13-6 0,0 0 9 16,-14 13-6-16,14-13 4 0,-10 13 1 0,2-10-5 16,2 4 2-16,-1 0 1 0,0 0-5 0,-2-1 3 15,1-2 5-15,3 1-7 0,-4-1 3 16,2 0-1-16,0 2 0 0,2-4 5 0,0 3-3 0,1-1 0 16,-1 1-4-16,-1-1 2 0,2 0-2 0,-1 1 0 15,-2 2 0-15,2-2-5 0,1 0-3 0,-2 3 0 16,1 0 1-16,1-2 0 0,-1 3 2 0,-2-1-2 15,3-1 5-15,1 1-3 0,-1-1 4 16,0 2 3-16,0 3-3 0,-1-3 2 0,-3 0-3 16,1 1 2-16,-1 1-2 0,0 1 3 0,2 0 2 0,-1-1-4 15,-1-1 10-15,0 1-2 0,3-2-1 0,-2 0-7 16,0 1 4-16,3-3-1 0,0 1 0 0,2-3-1 16,0 3-1-16,1-3 6 0,-1 2-1 15,2 0 0-15,-2-2-3 0,2 3 6 0,2 0-11 16,-2 0 8-16,0 1-3 0,0-1-1 0,2 0 5 0,-1 1-2 15,1 0 3-15,0 1-4 0,1 1 2 0,1-2 5 16,-2 2-6-16,1 0 0 0,-1 3-6 0,-1-2 9 16,3 0-7-16,-2 0 2 0,0-2 2 0,1 3 1 15,1 3-2-15,-2-2 2 0,1-2 0 16,-2 5 0-16,2-5 5 0,-1-2-2 0,2 0 1 16,-3 1-2-16,2-5 0 0,-1 3 1 0,2-3-2 0,-3 1 8 15,3 2-2-15,-1-3 4 0,3 1-6 0,1 0 0 16,-2 1 0-16,2 0-2 0,1-1 1 0,-3 2 0 15,4-4 0-15,0 4-3 0,0-2 4 16,0 0-2-16,-3 0 4 0,5 1-3 0,-2-1 3 16,2-1-1-16,-2 2-7 0,0 0 4 0,0-1-4 15,-4-3 7-15,3 1-3 0,-2 1-3 0,-1-1 6 0,3 0-7 16,-4-1 2-16,1 0-2 0,0 0 2 0,-3-2-2 16,2 1 5-16,1-2-2 0,-1 2-6 15,-1 0 6-15,3-2-5 0,-3 2 8 0,3-2-7 16,-2 0 5-16,3-1-7 0,3 3 5 0,-4-3 2 15,3 2-6-15,1-2-3 0,-1 2 5 0,1-1-3 16,3-1 3-16,-1 1 7 0,-2-1-10 0,0-1 4 0,2 2-5 16,-1-2 2-16,0 0-4 0,-3 1 0 0,4-2 7 15,-3 2-2-15,1-2-2 0,3 2 3 16,-4-3-2-16,-2 3-4 0,2-1 3 0,1-2 7 16,2 1-5-16,-2-1 3 0,-1 0-5 0,1 1-3 15,3-2 2-15,-4 1-1 0,0 0 6 0,4 1 3 16,-3-3-8-16,-1 1 5 0,4-1-3 0,-4 1 3 0,1-2-3 15,0 1 12-15,0 0-11 0,1 0 3 16,0-2-5-16,-2-1 1 0,1 1-1 0,0-3 2 16,1 1-2-16,-4-1-2 0,6-3 10 0,-7 4-4 15,3-5 4-15,-2 3-3 0,3-6 2 0,-1 1-4 16,-1-1 7-16,-1 3-2 0,-3-3-1 0,4 0 1 0,-3 0-4 16,-1 0 4-16,0 3-2 0,-3-3 1 15,3 0-6-15,-2 0 4 0,-1-3 3 0,-1 4-8 16,0 5 9-16,0-8-6 0,-1 3 4 0,0-1 0 15,0 1-3-15,-3 1 0 0,0 3-2 0,3-1-3 16,-3-3 3-16,0-1-1 0,1 8-4 0,0-4 2 16,0-4-2-16,-2 2 5 0,-1 4-4 0,2-2 1 0,-1-4-2 15,-3 4-3-15,4 0 4 0,-5-1-2 16,4-2 3-16,-4 2-3 0,0-1-5 0,0 3 2 16,-1-2 5-16,1-1 1 0,-2 4-2 0,-1-2-1 15,2-2-9-15,-2 3 2 0,2-1 0 0,10 13 5 16,-18-19-14-16,9 10-22 0,9 9 9 0</inkml:trace>
  <inkml:trace contextRef="#ctx0" brushRef="#br0" timeOffset="153620.59">2908 3725 8 0,'0'0'29'0,"0"0"-1"0,0 0 4 0,0 0-3 15,0 0 2-15,0 0 6 0,0 0-3 0,-3-3-1 16,3 3 5-16,0 0-2 0,0 0-2 0,0 0-9 15,0 0 0-15,0 0 0 0,0 0 2 0,0 0-6 16,0 0 0-16,0 0 3 0,0 0-6 0,0 0-2 16,0 0-2-16,0 0 1 0,0 0-2 0,0 0 1 15,0 0-5-15,0 0 9 0,0 0-9 0,0 0 0 16,0 0 3-16,0 0-1 0,0 0-7 0,0 0-2 16,0 0 4-16,0 0-1 0,0 0-1 0,0 0 6 15,0 0-5-15,0 0 0 0,0 0-1 0,0 0 2 16,0 0-5-16,0 0 5 0,0 0-5 0,0 0 0 15,0 0 2-15,0 0 0 0,0 0-3 0,0 0-1 16,0 0 1-16,0 0 0 0,0 0-1 0,0 0 3 16,0 0-3-16,0 0 2 0,0 0-3 0,0 0 2 15,0 0-4-15,0 0-1 0,0 0-5 0,0 0 0 16,0 0-6-16,0 0 3 0,0 0-13 0,0 0-2 0,0 0 6 16,0 0-1-16,0 0 3 0,0 0 3 15,3 11 1-15,-2-6 0 0,-1-5 3 0,3 4 2 16,-1 0-5-16,0-1 2 0,-1 2-1 0,1-3 3 15,0 2-6-15,-1 2 0 0,0-4-4 0,2 4 2 0,-2-2 0 16,-1 3-12-16,0-1-22 0,0 1-58 0,-1 0 26 16</inkml:trace>
  <inkml:trace contextRef="#ctx0" brushRef="#br0" timeOffset="154751.58">3285 4000 1 0,'5'3'5'0,"0"1"-3"15,-3 1 2-15,0-4-5 0,-1 4 4 0,-2-1 0 16,1-4-1-16,-4 10 9 0,4-8-2 0,-4 2 0 16,-1 0 4-16,3-1 6 0,-4-1-1 0,0 1 1 15,2-2-4-15,-2-1 1 0,6 0-4 0,-9 3-1 16,5-1-1-16,0-1-1 0,4-1 5 0,0 0-7 15,-9 2-5-15,9-2-4 0,-6 1-1 0,6-1-4 16,0 0-1-16,-4 3-2 0,4-3 0 0,0 0-1 16,-4 3-16-16,4-3-30 0,0 0 13 0</inkml:trace>
  <inkml:trace contextRef="#ctx0" brushRef="#br0" timeOffset="158697.57">4145 2578 2 0,'1'12'14'16,"2"1"0"-16,-2-2-5 0,0 1-1 0,0-1 2 15,2 0 0-15,-3 0-1 0,0-2-3 0,0 0-1 16,3 1 6-16,-2-1-9 0,0-2 6 0,0 0-7 16,-1 3 7-16,3-5-7 0,-3 2 5 0,3-1-3 15,-2 1-3-15,0-2 1 0,2 2 3 0,2-2-1 16,-3 0-1-16,2-1-2 0,-1 1 3 0,2 1 0 16,-1 0 0-16,1 2 0 0,2-1-3 0,-2-1 3 15,1 0 0-15,-1 4-6 0,-1-3-2 0,1 3 4 16,0-4 1-16,-1 5 0 0,-2-2 1 0,1 4-2 15,-2-3 1-15,0 2 2 0,1 4-2 0,-2-5-3 16,-3 7 1-16,2-7 5 0,-1 1-3 0,1-2 6 16,1 1-6-16,-4-4 2 0,2 3 0 0,2-3 2 15,0 0-8-15,0 2 5 0,0-3 1 0,0 3 1 16,1-3-2-16,0 2-1 0,1 0 3 0,0 0-3 16,-1 2-3-16,1-1 8 0,0 3-5 0,2-2 6 15,-3-1-7-15,2 3 3 0,0-3-2 0,-1 2 2 16,-1 0-3-16,3 1 2 0,-3 0 0 0,2-1 0 15,-1 1 3-15,1 0-2 0,-3 2 1 0,1-2-1 16,2 0 2-16,-3 1-4 0,3-1 0 0,-3 0 3 16,2-1-3-16,-1-1 2 0,2 0-6 0,-2 0 7 15,3 2-1-15,-3-3 2 0,3 2-1 0,-4-1-3 16,1-1 1-16,2 3 0 0,-2-3 3 0,-1 1-3 0,3 0 0 16,-3-4-3-16,1 0 2 0,0 4 4 15,2-3-5-15,-3 0 2 0,4 0 1 0,-3 0 1 16,2-1-1-16,-2 0-4 0,3 1 1 0,-3-1 0 15,4-1 3-15,-1 4 0 0,0-5-1 0,-3 3 4 16,2-1-4-16,-1-1 4 0,2 2-1 0,0 0-5 0,-2-3 7 16,2 3-9-16,-1-3-3 0,-2 2 6 0,2-1-4 15,-1 0 2-15,-1 2-3 0,2-1 3 16,-3-2-3-16,3 0 3 0,-2 3-9 0,1-4 6 16,0 0-5-16,-2 1-3 0,1-1-4 0,-1-3-10 15,1 7 23-15,1-4-18 0,-2-1 18 0,0-2-14 16,-2 4-18-16,4 1 8 0</inkml:trace>
  <inkml:trace contextRef="#ctx0" brushRef="#br0" timeOffset="158783.57">4381 3660 55 0,'0'0'-10'0,"0"6"-9"0,-1-5 4 0,0 3 37 16,1 2-28-16,-2-3 7 0,0 4-6 0,1-3-6 16,-2 0 4-16</inkml:trace>
  <inkml:trace contextRef="#ctx0" brushRef="#br0" timeOffset="158885.57">4368 3706 16 0,'-1'4'0'0,"0"-1"0"15,1 1-3-15,0-4-3 0,-1 8 10 0,1-8-2 16,-3 2-1-16,3-2-4 0,-1 5-1 0,1-5 4 16,0 0 3-16,0 6-5 0,0-6-2 15,-3 1 2-15,3-1 1 0,0 7 1 0</inkml:trace>
  <inkml:trace contextRef="#ctx0" brushRef="#br0" timeOffset="160307.57">4361 3754 2 0,'0'2'1'0,"0"4"-2"0,-3-2 2 0,3 1 1 15,0-1 1-15,-1 1 0 0,-4 0-4 0,5-1-1 16,-4 1-2-16,3 0 1 0,-2-2 8 0,-2 2-3 16,1-1-2-16,3-1 0 0,-3 0 0 0,-1 2 3 15,1-2-6-15,3 1 9 0,-3-2-6 0,0 1 2 16,4-3-3-16,-4 4 1 0,3-1 0 0,1-3 1 16,-4 5 4-16,3-2-4 0,-3-1 3 0,4 2-2 15,0-4 0-15,-5 8-3 0,0-5 2 0,1 1 0 16,0 1-1-16,0 0-1 0,0-1 1 0,1 1 2 15,0-2-4-15,-2 1 5 0,-1 0-1 0,1 0 5 16,-2 1-7-16,-2-2 5 0,2 3-3 0,-2-1 0 16,0-2 1-16,-1 1 5 0,-1 1 4 0,1-1 1 15,-3 1-2-15,2 0-2 0,-2 1 6 0,0-2-7 16,2 1 1-16,-6 2 5 0,-2 0-7 0,1-1 4 16,0 2-3-16,0-1 2 0,-7 2-3 0,6-1 3 15,0-3-1-15,-7 4 6 0,4-2-7 0,3-2 7 16,1 2-2-16,-1-5 2 0,0 4 0 0,-1-3 3 15,0 3-5-15,3-4-5 0,0 3 0 0,0-3 4 16,-1 1-4-16,2 2-3 0,-1 0 6 0,2-4-3 16,-1 3-4-16,1-1-1 0,2 0-2 0,-1 0 4 15,0-2-2-15,1 1-1 0,-6-1-2 0,1 0 2 16,5 1 1-16,-2-1 0 0,1 0-2 0,-4-1 3 16,4-1-1-16,0 1-5 0,-4-1 2 0,0-1 0 15,5 1 4-15,-1 0-6 0,4-4 5 0,-3 4-5 16,-1-2 1-16,3 1 6 0,-2-1-6 0,1 0-1 15,1-1 0-15,-2-1 10 0,3 2-12 0,-3 0 9 16,3-2-10-16,0 3 7 0,-3-2 1 0,3 1-4 16,-3 1-2-16,-1-1 1 0,5 0 1 0,-5 3 4 15,2 0-5-15,0 0-3 0,0 3 0 0,-1 0 2 16,1 0 3-16,0 0-4 0,0 0 4 0,1-1-2 16,1 1-3-16,-2-1 4 0,2 0-2 0,1 0 5 15,-2 0-4-15,-1 0 1 0,3 1-1 0,-1-2 3 16,1-1 1-16,0 3-1 0,4-3 4 0,-5 0-5 15,0 0 6-15,3 0-9 0,-3 0 5 0,-2 0-7 16,3-3 4-16,-1 3-3 0,0-1 1 0,1 1 5 0,-2 1-7 16,3-1 6-16,-2 0-6 0,1 3-5 15,-3-3-4-15,2 1 1 0,0 3 3 0,-3-2 2 16,4 1-4-16,-1-2 10 0,1 2-1 0,1-2-6 16,2-1 10-16,-3 0-2 0,1 0-1 0,8 0-4 15,-14-4 3-15,9 0 0 0,0 2 1 0,-1-2-1 0,1 0-5 16,-1 2 4-16,2-3-6 0,-2 3 3 0,2 0-1 15,-1-1 0-15,5 3-3 0,-10-3 5 16,6 3-3-16,-2-1 4 0,6 1-1 0,-14 1-2 16,7-1 4-16,0 3 1 0,-1-1 1 0,2 0-2 0,-2 0-3 15,1-1 5-15,0 2-2 0,1-1 0 0,-1-1 1 16,2 0 2-16,-3 2 4 0,8-3-3 0,-11 0 10 16,7 1-1-16,4-1 5 0,-8 0-2 15,8 0-1-15,0 0-2 0,-11-1 7 0,11 1-3 16,-8-3-1-16,7 3 3 0,1 0-1 0,-7-6-4 0,5 4-1 15,2 2 0-15,-7-3-4 0,6 0-2 0,-4 0 3 16,5 3 1-16,-4-4-6 0,1 2 5 0,-1-1-1 16,4 3-2-16,-5-5 0 0,2 2 0 0,0 2 1 15,3 1-2-15,-4-4 1 0,4 4-5 0,-4-1 6 16,4 1 0-16,-4-3-1 0,4 3 2 0,0 0-10 16,0 0 7-16,-3-5-1 0,3 5 1 15,0 0-2-15,0 0 1 0,0 0 2 0,0 0-6 16,0 0 1-16,0 0-5 0,0 0 5 0,0 0 3 15,0 0-1-15,0 0-1 0,0 0 0 0,0 0-2 0,0 0 3 16,0 0 1-16,0 0-5 0,0 0 6 0,0 0-1 16,11-3-5-16,-11 3-1 0,10 0 8 0,-3-1-5 15,1 1 2-15,-1 0 2 0,5-3-2 0,-3 3 1 16,2-2 0-16,1 2 0 0,2-3 3 0,0 0 0 16,4 2-3-16,-1-3 4 0,-3 3-6 0,4-2-1 15,1 2-1-15,-1-3 1 0,2 1 3 0,0-1 1 16,1 2 2-16,-2-1-2 0,3 2-1 0,-3-4 0 15,1-1 2-15,2 4-3 0,-4 0 1 0,1 0 1 16,0 1-4-16,-1-2 7 0,0 2-6 0,-5 0 7 16,1 0-10-16,0 0 4 0,0 1 2 0,0-3 1 15,0 3 2-15,-1-1-4 0,0-1 4 0,1-1-4 16,3 3 0-16,-5-1-4 0,6-2-2 0,-4 3 5 16,-1-1 1-16,6 0-1 0,-2 1 4 0,2 0-7 15,0-2 2-15,-2 2 6 0,1 0-12 0,-6 2 6 16,8-2 1-16,-4 0 1 0,2 0 1 0,0 2 3 15,-5 0-3-15,7-1-3 0,-4 0-1 0,0-1 4 16,2 1-2-16,1 0 0 0,-1 0 2 0,-1 1-3 16,0-4 3-16,-4 2-3 0,6-1 5 0,-2 0-4 15,1 1-8-15,-4-1 11 0,4 2-1 0,-4-2 3 16,0 1-7-16,-4 1 5 0,4 0-5 0,-1 0-1 16,0-1 3-16,-3 2 0 0,2-1-4 0,-1-1 3 15,1 4-2-15,-3-3 4 0,1 0-3 0,0 1-3 16,-1 0 3-16,2-2 2 0,0 1-3 0,-1-1 5 15,0 0-2-15,2 0 0 0,-1 0 0 0,3-1 0 16,-5-1 0-16,5 1 0 0,-2 0-1 0,3 0-3 16,-2-4 0-16,-3 5-4 0,7-3-3 0,-6 1-3 0,2 2 2 15,-2-1-3-15,1 0-1 0,1 0-9 16,-2 1-25-16,3-2 46 0,-4 2-16 0,2 0 2 16,-1 0-1-16,-2 0 4 0,3 0 1 0,-2-1 2 15,-1 2 1-15,-1-1 3 0,1 0 2 0,-3-1 0 16,2 1 1-16,-3-1-3 0,4 1-2 0,-4-2 5 15,-5 2 2-15,10-3-3 0,-5 2 4 0,-1-2-4 16,2 1 5-16,-2 1 3 0,-4 1 3 0,5-2 1 16,-5 2 7-16,6-3-1 0,-6 3-3 0,3-5 1 15,-3 2-5-15,0 3 4 0,0 0-4 0,3-5 2 0,-3 5 3 16,1-4-6-16,-1 4 1 0,0-3-1 0,0 3-1 16,0 0-4-16,-2-6-5 0,2 6-23 15,0-6-31-15,0 6 14 0</inkml:trace>
  <inkml:trace contextRef="#ctx0" brushRef="#br0" timeOffset="161728.57">4049 2252 14 0,'0'0'19'0,"0"0"0"15,1-6 2-15,-1 6-4 0,0 0-1 0,0 0 2 0,0 0 1 16,0 0 0-16,0 0-10 0,-1-5 8 0,1 5 2 15,0 0-5-15,0 0-4 0,0 0 6 16,0 0-6-16,1-4 0 0,-1 4-4 0,0 0 5 16,0 0-4-16,0 0-6 0,0 0 5 0,0 0-3 0,0 0-3 15,0 0 4-15,0 0 0 0,9 9-5 0,-8-4 3 16,2-3-6-16,0 1 5 0,-1 0-2 0,2 3 0 16,1-1 2-16,-1-2 2 0,1 4-1 15,0-2 2-15,-1-2-1 0,1 5-7 0,4-1 9 16,-1 0-4-16,-2 2 7 0,2-3-6 0,-1 3 2 0,4-1 0 15,-5 1 0-15,3 0-3 0,4 3 1 0,-6-3 2 16,4 4 0-16,-1 0 1 0,1 1-3 16,-2 3 6-16,3-2-7 0,-5 2 4 0,4 0 1 0,-4-1-3 15,6 8 8-15,-6-5-5 0,-1-1 4 0,4 6 0 16,-1 1-2-16,-4-2 0 0,2-3 0 0,-1 4-1 16,3-1 0-16,-4-3 0 0,4 4 1 15,1 0-1-15,-2 1 1 0,1-1-1 0,3 2-4 16,0 5 5-16,1-1-2 0,2 0 5 0,-3 4-8 0,8 9-5 15,-4 1-16-15,4 3-20 0,-10 0-40 0,4 0-85 16,-2-2 37-16</inkml:trace>
  <inkml:trace contextRef="#ctx0" brushRef="#br0" timeOffset="174126.46">1981 5307 15 0,'0'0'72'16,"-2"-3"-9"-16,2 3-5 0,0 0-3 0,0 0 0 0,0 0-10 15,0 0-6-15,0 0-3 0,0 0-1 0,-4-4 2 16,4 4-7-16,0 0 2 0,0 0 4 0,0 0-18 16,0 0 11-16,0 0 0 0,0 0-1 0,0 0-6 15,0 0 7-15,0 0-6 0,0 0 5 0,0 0-10 16,0 0 3-16,0 0-10 0,0 0 0 0,0 0-8 16,0 0 6-16,0 0-1 0,0 0 4 0,0 0-5 15,0 0 2-15,0 0 5 0,0 0-8 0,0 0 0 16,0 0 7-16,0 0-4 0,0 0 1 0,0 0-5 15,0 0 8-15,0 0-2 0,0 0-4 0,0 0 0 16,0 0-2-16,0 0 2 0,0 0 3 0,0 0-14 16,0 0 10-16,0 0 2 0,19 2-7 0,-14 0 10 15,-5-2-11-15,8 0 13 0,-2 1-5 0,3-1 2 16,2 0 2-16,-2-1-3 0,2 0 0 0,0 0 5 0,1-1-5 16,2 0-4-16,-1 2 3 0,7-2 1 0,-7 1-3 15,0-2 2-15,2 2-8 0,2 1 8 16,-4-3-5-16,4 3 3 0,-4-3 0 0,5-1-5 0,-5 3 6 15,6 0-4-15,0 0-1 0,-1-2-1 0,1 2 4 16,-2-2-5-16,2 3 3 0,0-4-3 0,2 3 3 16,-1-3 3-16,2 1-1 0,0-2 1 0,6 3-2 15,1-4-3-15,-2 2 2 0,1 0 0 0,0-1 2 16,1 3-3-16,-2-1-1 0,1-1-7 0,-1 0 8 16,-5 0-15-16,-2 1 17 0,10-1 0 0,-3-1-2 15,-1 0 2-15,-5 4-4 0,1-1 0 0,-1-3 0 16,7-1 6-16,-7 2-5 0,-1 0 1 0,2 0 0 15,0 1 0-15,-3 0 2 0,4-2-2 0,-4 1-2 16,2 0 2-16,-1 0 1 0,2 0-2 0,-2 0 4 16,2 3-11-16,1-2-1 0,-5-4 9 0,4 4-12 15,-2-1 14-15,-1 0-3 0,3 0 5 0,0 0-3 0,-1 1 2 16,1-2-4-16,-1 4-1 0,8-5 1 0,-9 4-2 16,6-2 1-16,3 0-1 0,-8 2 2 0,7-1 0 15,-6 0-1-15,-2 2-4 0,3-2-4 0,-3 3 7 16,3 0 8-16,-2-2-5 0,1 0 1 0,-2 1-1 15,1-1 4-15,0 0-6 0,0 0 1 0,-2-1-1 16,0 1 2-16,1 0-2 0,-2-2 3 0,3 1 1 16,-1 1-13-16,2-2 10 0,0 0 4 0,-1 0-3 15,0 2-1-15,6-3 0 0,-6 0-1 0,1 1-2 16,0 2-4-16,0-1 4 0,1 1 0 0,-3-2 4 16,1 2-6-16,-1 0 11 0,0 1-2 0,-2 0-12 15,3 0 8-15,-1 1 4 0,-2 0-5 0,1-2 3 16,-2 2 3-16,2 0-4 0,0-2-6 0,0 1 9 15,-1-1-7-15,2 0 4 0,-1 2 1 0,-2-1-1 16,0 0 1-16,2 1-2 0,-2 0-6 0,1 0 0 16,-7-3 9-16,3 3-5 0,-1 0-1 0,0 0 4 15,-2-2 1-15,0 2-4 0,-3 2 2 0,0-2-2 0,-1 0 0 16,-1 0-4-16,-6 0 4 0,11 0 2 0,-7 0 1 16,-4 0-5-16,8 0 3 0,-8 0 1 0,0 0-5 15,6 0-1-15,-6 0 1 0,0 0 5 0,8 3-9 16,-8-3 2-16,9 0 10 0,-4 0-9 0,-5 0 3 15,12 0-1-15,-4-3-3 0,0 3-5 0,0 0-10 16,2-3-12-16,-1 2-10 0,-3 1-10 0,2 0-20 16,-8 0-103-16,10 1-189 0,-10-1 83 0</inkml:trace>
  <inkml:trace contextRef="#ctx0" brushRef="#br0" timeOffset="175737.46">1978 5349 11 0,'0'0'50'0,"0"0"-4"0,0 0-8 0,-3 12 1 16,3-12-6-16,-1 8-3 0,-1-2-4 0,0 1-1 16,2-1-8-16,-4 1 3 0,4 0-1 0,-1 0 1 0,1 3-1 15,-3 0-3-15,3-1 4 0,0-1 4 16,0 4-2-16,-1-2 1 0,2-1 9 0,-1 4-6 15,4-1 0-15,-4 2 4 0,4 2-3 0,-2 1 4 0,1-1-12 16,1 0 10-16,-2 1-7 0,1 0 1 0,2 2-4 16,0-1 6-16,-2 1 1 0,-2 0-3 0,2-2-4 15,-2 0-4-15,1 1 0 0,-2 0-5 16,2 1 8-16,-1-2-7 0,-1 1 6 0,0 0-7 0,0 2 4 16,-1-2-5-16,-1 0 0 0,1-1 1 0,0 3-2 15,-2-1 7-15,1 0-4 0,-1-1 3 0,1 1-11 16,-1 1-3-16,1-2 14 0,0-2-12 0,0 5 7 15,0-4-4-15,0-1-2 0,2-4-2 0,-1 0-6 16,1 1 10-16,-3-1-1 0,6-2 3 0,-6 2 10 16,6 0-2-16,-2 0 0 0,-1 0 3 0,5 0-10 15,0-2 5-15,-1 0-1 0,0 4-2 0,0-2 2 16,3 2-3-16,-2 2-1 0,-1 2 3 0,1-1-1 16,0 2-2-16,-1-2 0 0,-1 1-8 0,-1 1 9 0,1-2-3 15,-2 0 1-15,1 0-7 0,-1 0 3 16,0 0-1-16,0-5 5 0,-2 4-5 0,1-6 5 15,3 2-7-15,-2-2 3 0,1 1-15 0,1 0 18 0,-1-1-1 16,1 2-2-16,0-2 0 0,-1 1-1 0,1 0-2 16,1 0-15-16,-2 0 20 0,2 0-2 0,0 2 0 15,0 2 8-15,-2-3-10 0,2 1 3 0,-3 3 6 16,1 2-8-16,0 0-2 0,-2-2 2 0,-2 1 1 16,2 0-17-16,0 0 17 0,2-1-1 0,-4-3-1 15,4-1-1-15,-2 0 7 0,0 0-7 0,1 1 0 16,3 3 5-16,-1-1-3 0,-1 1-2 0,1-3 3 15,2 3-3-15,-5 2-1 0,1-2-4 0,1 4 0 16,0-1-7-16,-2 0-25 0,0 1 20 0,0-2-8 16,0 10 6-16,-4-5-2 0,3-5-1 0,-4 2-10 15,1-1 10-15,3-2 7 0,0 2-1 0,1-2-7 16,1-4 10-16,-1-2-6 0,0 0 9 0,1 0-2 16,3-3 3-16,-4 2-2 0,5-4 7 0,-5-1 0 0,1 0-6 15,3 2 6-15,-4-4 3 0,1 2-2 16,2 3-2-16,-2-4-1 0,3 0 0 0,-4 3 4 15,4 0-6-15,-3 1 1 0,2-1-2 0,-3 3-5 0,1-1-5 16,-1-1 1-16,0 1-10 0,3 1 0 0,-3 0-2 16,0-3 4-16,2 3-1 0,-2-3-3 0,4 1-1 15,-4 1-13-15,0-4-9 0,1 4 0 0,3-2 4 16,-4 1 6-16,3-3 2 0,-2 0 4 0,0 2-28 16,3 0 63-16,-4-1-29 0,0 3 11 0,3-1 5 15,-2 1-3-15,0 1 5 0,2-2 0 16,-2 2 2-16,3 1-3 0,-3 0 3 0,3 0 4 0,-3 1 1 15,3 0-1-15,-1 1 1 0,-2-4 0 0,3 2-1 16,-3-1-16-16,2 0-25 0,-2-3 12 0</inkml:trace>
  <inkml:trace contextRef="#ctx0" brushRef="#br0" timeOffset="176720.46">2104 7795 30 0,'0'0'100'0,"0"0"-12"0,0 0-9 0,0 0-3 16,14 1 1-16,-10 0-7 0,1 1-4 0,-5-2-3 15,14-2-14-15,-9 2 4 0,3 0-10 0,0-1 0 16,-2 0-3-16,2 1-2 0,-2 0-2 0,2-2 1 15,-3 1-13-15,4-2 9 0,-3 3-12 0,2-3 0 16,2 2 11-16,0-1-14 0,-2 1 13 0,2-2-20 0,2 2 19 16,-2-2-7-16,1 1-7 0,2 0 1 0,0 0-1 15,1 1-6-15,-1 0 7 0,1 1-10 16,0 0 1-16,0-1-4 0,4 2 4 0,0-2 0 0,-2 1 8 16,2-1-7-16,-5 1-4 0,2 0-2 0,1 0 2 15,2-4 1-15,-2 4-3 0,3-3 5 0,-1-1-10 16,0 0-2-16,3 0-2 0,-2-1 1 15,0 1 0-15,8-1 2 0,-7-2-2 0,1 2-7 0,0 0 6 16,6-3-21-16,-4 4 29 0,-5 1-4 0,5-2-1 16,4 3 3-16,-5-1-1 0,-2 2-2 0,2-2 3 15,5-1 4-15,-4 3-1 0,6-2 2 0,-1-1-4 16,0 2 7-16,0 1-1 0,2-5 8 0,-1 3 9 16,2-3 8-16,-3 2-7 0,0-1 0 0,-1 1 3 15,-4 1-4-15,4-3-3 0,-8 4 0 0,3-2-1 16,-1 1-1-16,1 3-5 0,-3 0-2 0,3-2-6 15,-3 2 5-15,8-1-2 0,-4 0 2 0,0 2-10 16,-3-2-5-16,1 0 0 0,1-1-6 0,6 1-3 0,-7 1 4 16,0-2-4-16,3 1 4 0,-2 0 1 0,1-1-6 15,6-3 10-15,-10 2-2 0,3-1-2 16,6 1 5-16,-7 1-9 0,0-1 6 0,1 1 3 0,-3 2-4 16,2 0 2-16,-1 1 0 0,0 0 0 0,-1 0 5 15,2 2 1-15,2-2 1 0,2 2-2 0,-5-3-4 16,0 3 3-16,0-1-4 0,0 1-1 0,2-2 0 15,-4 2 4-15,2-3-6 0,-2 2 1 0,0-2 2 16,0 0-1-16,2-2 5 0,-2-1 6 0,1 2 2 16,-1 0 8-16,4-1-2 0,-3 0 1 0,2-1-6 15,-2 0 4-15,1 3 0 0,-2-2-4 0,2 0-3 16,-1 2-1-16,0-2 7 0,1 1-3 0,-2-1-5 16,1 1 3-16,-1 0 0 0,0 2-1 0,1-4 0 0,-2 3-1 15,-3 0 3-15,-2-1-7 0,4 1 2 16,-5 0-3-16,3-3 13 0,0 1 3 0,-1 0 9 15,-3 0 6-15,3-1 2 0,0 1 3 0,0-1-5 0,-3 1-6 16,4-1 4-16,-2 1-8 0,0 0 2 0,0-1-7 16,2 2 1-16,-4-2-4 0,-1 2-1 0,2 1 0 15,-3-3-4-15,-2 3-2 0,2 0 0 0,-8 0-2 16,15-1 1-16,-7 0-2 0,-3 1 2 0,3-2-3 16,2 2 4-16,-2-1-2 0,-2 0-9 0,4-2-6 15,-2 3 13-15,0-1-2 0,0-3-11 0,2 0-2 16,-4 1-12-16,2 1-14 0,-1 0-32 0,4-4-34 15,-6 2-180-15,0-3-310 0,-3 0 138 0</inkml:trace>
  <inkml:trace contextRef="#ctx0" brushRef="#br0" timeOffset="178034.49">4734 5036 1 0,'1'6'83'0,"3"2"-4"0,-4-2-9 15,4 4-8-15,0-1 0 0,-2-1-8 0,2 1-7 16,1 2-2-16,-1-1-2 0,-3 1 7 0,3 3-5 16,0-5-1-16,0 3 3 0,-3 5-15 0,3-2 4 0,1 2-5 15,-4 0 5-15,2 3-2 0,-2-3-1 0,-1 0-2 16,0 2-8-16,3 0 4 0,-2-2-1 15,-1 2 1-15,0 1 0 0,0-1 4 0,0 0-9 0,0 0-1 16,-1 1-5-16,2 7-1 0,-1-8 1 0,0 1-7 16,0 5 1-16,0 0 6 0,0-5 1 0,2 1-4 15,0 3 1-15,-1 1-8 0,-1-6 6 0,4 1-5 16,-4-1 2-16,4-1-4 0,-2 8 4 0,2-7-3 16,-1 0-5-16,0-1 11 0,-3 1-5 0,4 2 5 15,0-1-2-15,0 5-6 0,-1-7 4 0,-1-1-1 16,1 0-4-16,-1 2 5 0,2-1 0 0,0-2-5 15,0 4-3-15,1-1 4 0,-4 0-1 0,4 0-5 16,-1-1 3-16,-1-1 5 0,2 0-4 0,0 2-17 0,1-4 20 16,-1 2 6-16,1-1-7 0,1 1 3 0,-1 0-1 15,-3 0-3-15,2-2-1 0,-1 4 3 16,0-2 2-16,-3 1-2 0,3-2 1 0,-2 1-9 0,1 1 6 16,-3-1 2-16,1 1-10 0,1 1 5 0,0-2 4 15,2 0-3-15,-4 0 2 0,1-2-3 16,3-1 0-16,-3 2 3 0,-1-3-3 0,3-3 0 0,2 4 2 15,0-4 1-15,0 3 3 0,-1-1-5 0,0 2 5 16,1-4-2-16,-1 5-3 0,1-3-1 0,0 1 0 16,-1 2 2-16,0-3 1 0,0 4-3 0,-2 0-2 15,-2-4-3-15,3 5 2 0,-2-3-3 0,-1-2 5 16,0 6-1-16,0-3 10 0,4 1-8 0,-4 0 1 0,0 1-2 16,0-2 1-16,0-1-2 0,0-6 7 0,0 5-8 15,2 0 1-15,-4-2 3 0,2-2-3 16,2-1 0-16,-2-2 9 0,2 5-7 0,-2-2-8 0,2-2 10 15,1 0 2-15,-2 3-4 0,2-1-3 0,0-1 5 16,1 1 0-16,-1-1-6 0,1 4 7 0,0 0-6 16,-2 0 0-16,-1-2 5 0,3 5-4 0,-3-1-1 15,1 0 1-15,0 1 5 0,-1 2-10 0,-1-3 8 16,2 2 2-16,-1-5-3 0,-1 1 0 0,1 0-1 16,-1-2-4-16,0 1-1 0,0-2 6 0,-1-3-1 15,2 1 0-15,-2-1 5 0,1 1-3 0,-1-2 5 16,-1 2-6-16,1-3 4 0,0 1-6 0,1 0 1 15,0-1 3-15,-1 1 1 0,-1 1-4 0,0 0-4 16,-1 0-6-16,2 2 13 0,0-1 1 0,1-2 1 16,-1 4-5-16,1-4-8 0,1 4-5 0,-1-4-3 15,1 1-9-15,3-1-12 0,-3-1-7 0,0-1-18 0,-1-3-37 16,0 2-99-16,0-2-215 0,0 0 95 0</inkml:trace>
  <inkml:trace contextRef="#ctx0" brushRef="#br0" timeOffset="182022.46">2743 5303 26 0,'0'0'80'0,"0"0"-6"0,-4-5-12 16,4 5-1-16,-2-2-7 0,2 2-4 15,0 0-4-15,0 0 4 0,-5-5-6 0,5 5-5 16,0 0-1-16,-3 0-15 0,3 0 11 0,0 0 5 0,0 0-2 16,0 0-8-16,-4-3 2 0,4 3-2 0,0 0-5 15,0 0-10-15,0 0 4 0,0 0-5 0,0 0 1 16,0 0 1-16,0 0 1 0,0 0-4 0,0 0-4 16,0 0 5-16,0 0 2 0,-6-3-1 0,6 3 1 15,0 0-8-15,0 0-2 0,0 0 0 0,0 0 3 16,0 0-6-16,0 0 1 0,0 0-3 0,0 0 3 15,0 0-2-15,7 8-2 0,-5-4 8 0,0 1-6 16,0-3 7-16,0 1-8 0,1-1 5 0,-1 2-7 16,2 1 2-16,1-3 6 0,-5 5-9 0,1-3 0 15,3-1 3-15,-3-1-1 0,2 2 4 0,-3-4-3 16,1 6-3-16,2-6 6 0,-3 0-1 0,0 5 0 16,0-5 6-16,0 0-1 0,0 0 0 0,0 0 6 15,1 3-6-15,-1-3 1 0,0 0-7 0,0 0 9 0,0 0-7 16,0 0 8-16,0 0-2 0,4 3-6 15,-4-3 7-15,0 0-9 0,0 0 3 0,0 0-5 16,0 0 5-16,0 0 1 0,0 0 7 0,0 0-9 0,0 0-7 16,0 0 8-16,0 4-2 0,0-4-2 0,0 0 2 15,0 0-2-15,0 0 1 0,0 0 0 0,-4 5 3 16,4-5-1-16,-1 3-4 0,1-3 9 0,0 0-7 16,0 0-1-16,0 6 3 0,0-6-2 0,-3 5 7 15,3-5-7-15,-1 5 3 0,1-2 1 0,0-3 0 16,0 7 2-16,0-3-6 0,0 1 4 0,0 0 5 15,0-1 3-15,0 2-1 0,0-4-3 0,0 3-12 16,0-5 15-16,0 7-1 0,0-2 1 0,0-5-3 16,-3 3 1-16,3-3-3 0,0 0 2 0,0 5-5 0,0-5-2 15,0 0 1-15,0 4 1 0,0-4-2 16,-1 4 2-16,1-4 3 0,0 0-1 0,0 4-1 16,0-4-1-16,0 0 4 0,0 5-4 0,0-5 6 0,0 4 1 15,0-4-5-15,-2 3-1 0,2-3 3 16,0 0 0-16,-2 6 6 0,2-6-2 0,0 3 0 0,0-3 0 15,0 0 0-15,-1 5-2 0,1-5 1 0,0 0-5 16,0 0 2-16,0 0 1 0,0 3-4 0,0-3 1 16,0 0-2-16,0 0 2 0,-4 5-5 0,4-5 1 15,0 0 1-15,-1 4 1 0,1-4-2 0,0 3 1 16,0-3 3-16,0 5-3 0,-2-1 3 0,-1 1-1 16,2-2-1-16,-2 2 1 0,3-1 3 0,-2 2-1 15,-1 0 0-15,2-1-7 0,-2 2 4 0,3-2 0 16,-1 0 1-16,1 2 1 0,-2-2-2 0,1 2-1 15,0-1 0-15,0 1 2 0,1-1-1 0,-3 1 0 16,3-1-3-16,0 1-1 0,-1 1 5 0,1-2-5 16,0 2 8-16,-1-1-4 0,2 0-1 0,-1 3-4 0,-1-4 3 15,2 3-1-15,-1 1 0 0,-1 0-13 16,1-1 14-16,0 1 4 0,-2 1 1 0,4-1-4 16,-4 2-2-16,5 0 1 0,-3 1 1 0,0-4-2 0,1 3 7 15,-1 0-4-15,0-4 1 0,4 4-2 0,-3-3-3 16,-1 2 0-16,1-2 2 0,-1-1 1 15,2-2 3-15,0 5-9 0,1-2 6 0,-2 0-3 0,3 0-1 16,-3-1 0-16,1 0 2 0,0-2-3 0,0 1 3 16,0 1 4-16,3-5-5 0,-2 6-1 0,-1-4 2 15,2 1 3-15,0 0 0 0,-3 0-3 0,4 1 5 16,-1 0-4-16,0-2-2 0,5 2-2 0,-7-2 1 16,2 0 5-16,3 2-3 0,-2 3-16 0,0-3 14 15,0 1 2-15,-1-3 0 0,-3 0 1 0,3 1 1 16,-1-1 3-16,-1 2-9 0,1-2 7 0,-2 1-2 15,-1 0 2-15,3-1-11 0,-2 1 5 0,0 0 4 16,-1-3-2-16,5 3 1 0,-5-1-2 0,3 0-1 0,-3-2 4 16,1 2 1-16,0 2 0 0,2-4-2 0,-2 2-2 15,2-1 2-15,-2 1 0 0,1 0-2 16,2-1 6-16,-1 3-5 0,1-1 0 0,-2 1 2 0,5-2 4 16,-5 2-3-16,1-1 1 0,1 2-2 0,-3-1 0 15,0 1-3-15,0-1 1 0,-1 1 4 0,0 3-6 16,2-6 3-16,-4 0-2 0,2 2 1 15,-1-1 3-15,1 0-6 0,-1 0 3 0,1 0 0 0,0-1 1 16,-1 2 0-16,1-1-2 0,0 1-3 0,0-2 7 16,0 2-1-16,0-2 0 0,0 2 0 0,-2-1-3 15,2 0-2-15,0 1 3 0,0 0 0 0,0 1-2 16,0-3 7-16,0 2-3 0,0-1-3 0,-1 2 0 16,2-2-2-16,-1 1 4 0,0 0 2 0,3 0-7 15,-3 3 4-15,0 1-5 0,0-2 6 0,1 0 4 16,0 1-3-16,1 0-5 0,-1 1 6 0,3-1 0 15,-3 1 0-15,0-1-6 0,1-2 4 0,0 2 0 16,-1-3-3-16,1 2 2 0,-1-1-1 0,0-3 6 0,0 4-6 16,-1-3 5-16,0-1-8 0,0 1 6 0,-1 0-1 15,2-1 2-15,-1-1-3 0,0 3-2 16,3-2 0-16,-3-1-2 0,1 1 6 0,1 0 0 0,-1-1-1 16,0 2-1-16,1-1 1 0,-1 0-2 0,1 1 0 15,0 0-4-15,-1-1 8 0,2 1-4 0,-1 3 1 16,2-2 1-16,-2 0 2 0,0 0 0 0,0 1 1 15,1 0-6-15,-2 2 7 0,2 0-8 0,-1 0 4 16,-1-2 0-16,2 1-1 0,-2 0 3 0,1-4 2 16,0 3-3-16,0 1-2 0,0-1-3 0,0-1 4 15,1 2 0-15,-3-4 0 0,1 2 2 0,3-1-2 16,-4 0-3-16,0 0 3 0,1 0 2 0,-1 1-3 16,3-2 3-16,-2 1 0 0,1 0-1 0,-2-3-2 0,0 4 0 15,0-2-5-15,2 0 9 0,-2 1-5 16,0-4 1-16,0 3 4 0,0-1-1 0,0-1-5 15,0 2 5-15,0-1-6 0,0-4 6 0,0 6-3 16,0-2-1-16,0-1-1 0,0-3 4 0,0 7 1 0,0-7-6 16,-2 4 2-16,0 1-5 0,2 0 3 0,-1-2 0 15,1-3 4-15,0 8-1 0,-3-4 2 16,2 0-2-16,1 1 2 0,0 0-3 0,-2-2 0 0,2-3 1 16,-2 5 3-16,2-5-4 0,-1 4 1 0,1-4 1 15,-5 8-2-15,5-6-1 0,-2 1 3 0,2-3-2 16,-4 5 1-16,2-1-3 0,2-4 5 0,-4 5-4 15,2-3 3-15,-1 1 1 0,2 1-3 0,1-4-1 16,-4 7 4-16,4-4-3 0,-2 0-3 0,-1 1 1 16,2 0 1-16,1-4-1 0,-3 7-1 0,3-5 3 15,-1 2-2-15,1-4 0 0,-1 5 4 0,1-5-1 16,0 6-1-16,0-6 1 0,0 0 2 0,0 4-2 16,0-4 0-16,0 0 2 0,1 3 1 0,-1-3-4 0,0 0 0 15,0 7 3-15,0-7-4 0,0 0-3 16,0 4 2-16,0-4 3 0,0 0 4 0,0 4-4 15,0-4 0-15,0 0-1 0,1 4-2 0,-1-4 2 0,0 0 2 16,0 0 0-16,0 0-5 0,0 0 10 0,0 0 1 16,0 0 0-16,0 0-5 0,0 0 1 0,0 0-3 15,0 0-7-15,0 0 9 0,0 0 0 0,0 0 2 16,0 0 1-16,0 0 1 0,4-12-5 0,-4 12-4 16,0 0 4-16,0 0-1 0,0 0 1 0,0 0-2 15,0 0-1-15,0 0-1 0,0 0 0 16,0 0 0-16,0 0-2 0,5-3-4 0,-5 3-2 0,0 0 0 15,0 0-6-15,0 0 4 0,3-2-1 0,-3 2 2 16,0 0 3-16,0 0 2 0,0 0-6 0,0 0 6 16,5 0-3-16,-5 0 7 0,0 0-5 0,0 0 2 15,0 0 3-15,0 0-2 0,5-3-1 0,-5 3 3 16,0 0 2-16,0 0-4 0,7-1-14 0,-7 1 18 16,0 0-2-16,8 0 4 0,-8 0-3 0,8-1 0 0,-3-1 6 15,-5 2-3-15,8-1 1 0,-2 0-2 16,-2 1 2-16,1-3 1 0,0 3 3 0,2-3 0 15,-1 3-5-15,2 0 1 0,-2-2 3 0,2 0-2 0,-3 1 2 16,4-3-7-16,-3 2 6 0,4 1 0 0,2-1-2 16,-3-1 5-16,2 2 1 0,1 0 1 0,-2-2-5 15,0 2-14-15,3-2 16 0,-3 3 0 0,1-2 1 16,0 2-2-16,-1-1-3 0,2 1 1 0,-2 0 2 16,-1-1-5-16,-1 0 7 0,3-2-7 0,-3 3 7 15,2-2-4-15,0-1-16 0,0 1 13 0,1 2 2 16,0-2 3-16,-2 2-2 0,1-1-1 0,2 1 2 15,-3-2-4-15,1 1 5 0,1 0-3 0,-2 1-3 16,-1 1 6-16,6-2-5 0,-5 1 1 0,0 0 0 16,2-2-1-16,1 0 1 0,-2 2 2 0,3-1-4 15,-4-1 0-15,4-1 0 0,-3 1 4 0,3 1 0 16,-2-1 1-16,2-1-7 0,0 1 7 0,0-2 2 0,-1 0-5 16,2 2 3-16,-1-2-2 0,1 2-4 0,-1-1-4 15,1 1 10-15,-1 0-7 0,0-1 3 16,-2 2 0-16,5 0-5 0,-3-1 7 0,-1 0-2 0,1 1 3 15,-2-2-2-15,0 1 1 0,0 0 0 0,1 1 0 16,-3-2 0-16,1 1 1 0,-3 0-1 0,4 0 5 16,-3 2-1-16,0-3-1 0,0 3-3 0,2-2 7 15,-1 0-5-15,0 1 1 0,0-2-1 0,1 3 4 16,-1-1 2-16,0-2-7 0,1 3 2 0,-2-2-2 16,4 2-9-16,-1-3 14 0,0 2 3 0,-4 0-7 15,5-1 3-15,-1 2-1 0,-1 0 0 0,3-2 1 16,-3 3-2-16,-2-1-2 0,1 0 2 0,-2-1-3 15,4-1 6-15,-2 2-1 0,-1-1-8 0,0 1 1 16,1-4 5-16,4 4-1 0,-8-1-4 0,8-1 3 16,-4 2 0-16,0-2-4 0,1 1 1 0,0 1-3 15,-1 0 4-15,3 0 1 0,-1-3 5 0,-1 2-4 16,2 1-4-16,0-1 3 0,-1 1-4 0,-2-2 6 0,3 2 0 16,0 0-2-16,-2 0-7 0,-1 0 6 0,0 0 0 15,0 0 0-15,1 2 2 0,-2-2-5 16,1 0 2-16,0 0-1 0,-3-2 2 0,3 0 1 0,-1 2-2 15,5 2 0-15,-7-2-1 0,6 0 3 0,-1-2 0 16,-1 2-3-16,1 0 5 0,0-1-2 0,-1-1-3 16,0 2 3-16,2-2 0 0,-2 2 1 0,1-1-1 15,-3 1-1-15,3-1-1 0,0-2 0 0,-5 1 0 16,2 2 1-16,0-1 2 0,-2 1-3 0,3 0-1 16,0 0-2-16,-1-1 8 0,-1-2-5 0,1 3-1 15,0-1 1-15,-2 1-1 0,3-1 3 0,-3 0-2 16,2 1 1-16,-2 1-4 0,1-2 4 0,-7 1 0 15,13 0 1-15,-8-2-3 0,-5 2 0 0,10-1 2 16,-4 2-1-16,1-1-1 0,-1 0 2 0,3 0-3 16,-1-1 4-16,-1-3-2 0,1 4 2 0,2 0 0 15,3 0-6-15,-4 0 4 0,1-3 0 0,3 2 1 16,-1 0 3-16,-1 0-4 0,-3 1-6 0,-2-2 6 0,1 1-3 16,-7 1 4-16,11 0-1 0,-7 1 1 0,-4-1 1 15,0 0-9-15,9-1 11 0,-9 1-4 16,5-3-9-16,-5 3 12 0,0 0-2 0,0 0 0 0,6 3-1 15,-6-3-3-15,0 0 3 0,9-1 2 0,-9 1-2 16,0 0 2-16,0 0-5 0,10-2 3 0,-10 2 5 16,8 0-5-16,-8 0 1 0,9 2-1 0,-4-4 2 15,-5 2-2-15,9 2 1 0,-9-2-4 0,9-2 3 16,-3 4-1-16,-6-2 4 0,11-2-2 0,-5 2 0 16,-6 0-2-16,9 0 2 0,-9 0 0 0,10 0 0 15,-6-3 1-15,-4 3-2 0,0 0 3 0,9 3-4 16,-9-3 3-16,0 0 3 0,5 0-7 0,-5 0 7 15,0 0 1-15,0 0-3 0,0 0 2 0,0 0-2 16,0 0-3-16,0 0 1 0,0 0-2 0,0 0-4 16,0 0-14-16,0 0-9 0,0 0-22 0,0 0-23 15,0 0-37-15,0 0-40 0,0 0-125 0,0 0-295 0,-26-6 130 16</inkml:trace>
  <inkml:trace contextRef="#ctx0" brushRef="#br0" timeOffset="185498.48">2090 6884 14 0,'0'0'59'0,"0"0"5"0,0 0-1 16,0 0 3-16,0 0-4 0,1-2 1 0,-1 2-7 0,0 0-2 15,0-5 5-15,0 5-6 0,0 0-11 0,0 0-7 16,0 0 13-16,0 0 1 0,-1-5-9 0,1 5-1 16,0 0 3-16,1-5-5 0,-1 5 2 0,0 0-5 15,0-6 4-15,0 6-3 0,0 0-3 0,0 0 0 16,0 0 7-16,-1-3-12 0,1 3-1 0,0 0-4 16,0 0 3-16,0 0-7 0,0 0 1 0,0 0-5 0,0 0-2 15,0 0-3-15,0 0 2 0,0 0 2 16,0 0 2-16,0 0-3 0,0 0-1 0,0 0 1 15,0 0 1-15,0-4 3 0,0 4 2 0,0 0 1 0,0 0 1 16,0 0 0-16,0 0 2 0,0 0-1 0,0 0-3 16,0 0-1-16,0 0-1 0,0 0-4 0,0 0 4 15,0 0-4-15,0 0-3 0,0 0 5 0,0 0 3 16,0 0-1-16,0 0 0 0,0 0 3 0,0 0-5 16,12 6 4-16,-12-6 5 0,0 0 2 0,11-1 0 15,-11 1 6-15,6-3-4 0,2 2 2 0,-4 0 1 16,4 1-5-16,-2-1 5 0,2 0 0 0,-2-1-2 15,8 1 3-15,-5-2 0 0,4 0-3 0,-3-1-1 16,0 2-4-16,1-1-5 0,0 1-1 0,1 2-1 16,-3-3-4-16,2 3 1 0,-1-1-1 0,-1 0-1 15,3-2-3-15,-5 0 1 0,1 3-3 0,-2-1 1 16,7 1 0-16,-5 0-2 0,2-3 0 0,-1 3 1 0,0-2-2 16,0 0 1-16,1 2-2 0,-1-1 0 0,0 1 0 15,-2-1 2-15,0 0-1 0,2-1-2 0,3 1 2 16,0-1 0-16,0 1-3 0,-2 0-2 0,1-2 3 15,0 2-2-15,-1-2 3 0,1 1-3 0,1-1 1 16,2 2 2-16,-5 0 2 0,5-2-5 0,-4 1-2 16,-1 0 2-16,0 1-1 0,0-2 4 0,0 2-2 15,-1 1 0-15,-2-3 1 0,2 3-1 0,-2-3 0 16,-2 2-1-16,-4 1-2 0,14-3 1 0,-10 3-1 16,1-1 4-16,-5 1-2 0,13-1-1 0,-6 0 1 15,0 1-1-15,-2-2 1 0,0 1 1 0,1 0-1 16,1-2 3-16,0 3-3 0,1 0 0 0,-8 0 2 15,19-3 0-15,-10 3-2 0,1-2 1 0,3 2 1 16,-5-2-3-16,1 2 4 0,0-2-1 0,-3 1 1 16,3-1-3-16,-5 0 1 0,6 2 0 0,-10 0-2 0,9-3 1 15,-1 3 1-15,-3 0-1 0,0-1-4 0,1 0 2 16,-6 1 2-16,11-1 0 0,-8-1-3 0,-3 2 4 16,13 0 0-16,-13 0-4 0,10-1 3 0,-3 2 0 15,-2-1 0-15,-5 0-2 0,11-1 2 0,-4 1 1 16,-1 0 0-16,1-2 2 0,-1 2-3 0,-6 0 2 15,14-1-2-15,-9 0 0 0,-5 1 1 0,10 0-1 16,-5-2 1-16,-5 2-1 0,0 0 0 0,8 0 0 16,-8 0 0-16,0 0 2 0,0 0-2 0,8 0 2 0,-8 0-3 15,0 0 1-15,0 0-1 0,0 0 1 16,0 0-2-16,0 0 1 0,0 0 0 0,0 0 2 16,0 0-2-16,5-3 2 0,-5 3 1 0,0 0-1 0,0 0-6 15,0 0 3-15,0 0 0 0,0 0 0 0,0 0-4 16,0 0-8-16,0 0-10 0,0 0-12 0,0 0-15 15,0 0-8-15,0 0-8 0,4 5-10 0,-4-5-12 16,0 0-26-16,0 0-18 0,1 4-14 0,-1-4-127 16,0 0-296-16,0 0 132 0</inkml:trace>
  <inkml:trace contextRef="#ctx0" brushRef="#br0" timeOffset="187248.48">3657 7071 56 0,'0'0'54'0,"-4"-5"5"0,4 5-5 16,-3-4-3-16,3 4 4 0,0 0 0 0,0-5-3 0,0 5 13 16,0 0-15-16,0 0-5 0,-1-3 4 0,1 3-1 15,0 0 2-15,0 0 1 0,0 0-4 0,4-3 1 16,-4 3-5-16,0 0 4 0,4-4 1 0,-4 4 0 16,3-2-2-16,-3 2 2 0,0 0-8 0,0 0 1 15,0 0 3-15,0 0-2 0,0 0-2 0,0 0 1 16,0 0 2-16,0 0-1 0,0 0 1 0,0 0-1 15,0 0 3-15,0 0-5 0,0 0-1 0,0 0-3 16,0 0-4-16,0 0 0 0,11 0 1 0,-11 0-8 16,0 0 5-16,0 0-4 0,0 0 3 0,0 0 0 0,0 0 4 15,0 0 4-15,0 0-2 0,0 0-1 16,0 0 3-16,0 0 0 0,0 0-2 0,0 0-3 0,0 0-1 16,0 0 0-16,0 0-3 0,0 0-2 0,0 0-6 15,0 0 0-15,0 0-6 0,0 0 2 0,0 0-4 16,0 0-1-16,-3 7-1 0,3-7-1 0,0 5 3 15,3-1-4-15,-2 0 0 0,-1 1 4 0,1-1-1 16,2 3 5-16,-2-2 1 0,2 0 1 0,-2 3 1 16,3-1 7-16,1-1 5 0,-1 5 2 0,-1-2 1 15,4 0 0-15,-2 0-1 0,-1 2-3 0,1-1-4 16,0 0-4-16,1-1-2 0,-2 2-2 0,1-2-1 16,-1 0 0-16,-1 0 0 0,3 1 0 0,-2 0-3 0,0-2-4 15,-2-1 1-15,1 4 0 0,0-3-3 16,-1 0-1-16,2-2 0 0,-3 2 1 0,1 1-2 0,0-1 0 15,0-1 5-15,1 1-9 0,0 1 2 0,-1 0 1 16,0 3-1-16,-1-4 0 0,0 0 0 0,2 0 0 16,-2 0-2-16,2 1 2 0,-2-1-2 0,0-1 1 15,0 0-2-15,1-1 2 0,-1 0 0 0,0-1-2 16,-1 1 3-16,2-3-3 0,1 3 1 0,-3-3-1 16,0-3 1-16,0 7 1 0,0-3-2 0,0-1-1 15,0-3 2-15,0 5-1 0,0-5 2 0,0 6-1 16,0-6-2-16,1 6 2 0,-1-4-2 0,0-2 0 15,-1 5 1-15,1-5-3 0,0 4 1 0,0-4-1 16,0 5-4-16,-3-2-2 0,3-3-2 0,0 7-1 16,0-7 8-16,-2 3-6 0,2-3 0 0,-1 7 0 0,1-3 3 15,0-4 0-15,0 5 0 0,0-2 2 0,0-3-4 16,0 6 3-16,0-6 0 0,0 4 1 0,0 0 2 16,0-4 1-16,0 6-5 0,0-2 2 0,0-4 0 15,1 5 3-15,-1-5-2 0,-1 5 4 0,1-5-3 16,0 0 2-16,1 5 0 0,-1-5-1 0,0 4-2 15,0-4 1-15,0 0 1 0,0 5 2 0,0-1-4 16,0-4 9-16,0 0-6 0,0 4 3 0,0-4-3 16,0 0 1-16,0 0 0 0,0 0 1 0,0 0 2 15,0 0-2-15,0 0 4 0,0 0-3 0,0 0-4 16,0 0 0-16,0 4-4 0,0-4-1 0,0 0 1 16,0 0 0-16,0 0 3 0,0 0-4 0,2 5-1 0,-2-5 3 15,3 3 0-15,-3-3-2 0,0 0-1 0,0 0 5 16,0 0 2-16,0 3-3 0,0-3 1 0,0 0-5 15,0 0-8-15,0 0-15 0,0 0-20 0,0 0-34 16,0 0-46-16,0 0-56 0,0-14-60 0,0 6-125 16,0-5-403-16,0-3 179 0</inkml:trace>
  <inkml:trace contextRef="#ctx0" brushRef="#br0" timeOffset="191202.46">1391 5966 58 0,'0'0'82'0,"0"0"-1"0,0 0-15 15,0 0-1-15,0 0-1 0,-1-5-2 0,1 5-6 16,0 0 0-16,0 0-11 0,0 0 4 0,1-6-1 0,-1 6-9 15,0 0 5-15,0 0-6 0,-1-6-7 16,1 6 5-16,0 0 1 0,0 0-3 0,0-3-6 16,0 3-6-16,0 0 13 0,0 0-4 0,0 0 2 15,0 0-8-15,0 0 1 0,0 0 0 0,0 0-2 0,0 0 0 16,0 0-6-16,-4-2 5 0,4 2 1 0,0 0 3 16,0 0-13-16,0 0 11 0,0 0 6 0,0 0 1 15,0 0 3-15,0 0 3 0,0 0 6 0,0 0-3 16,0 0 5-16,0 0 1 0,0 0-5 0,0 0 5 15,0 0-2-15,0 0-1 0,0 0-1 0,0 0-1 16,0 0-5-16,0 0 0 0,0 0-5 0,0 0-1 16,0 0-2-16,0 0-5 0,0 0-1 0,0 0-2 15,0 0-6-15,0 0 1 0,0 0 1 0,0 0-6 16,0 0-2-16,0 0-4 0,0 0 4 0,0 0-3 16,0 0 0-16,0 0-1 0,0 0-4 0,0 0 1 15,0 0-1-15,0 0 0 0,0 0 1 0,0 0-4 16,0 0 2-16,5 12-1 0,-5-7-1 0,1-2 2 0,2 3 3 15,-2 1-2-15,0-2-1 0,1 1-1 16,0 4 2-16,0-1 5 0,1 0-6 0,0 1 2 16,1 0 3-16,-2-4-3 0,1 2 3 0,-1 1-2 0,1-1 4 15,2 0 2-15,-2-1-4 0,-1 4 3 0,2-7-7 16,-4 7 6-16,4-5 0 0,-2-2 2 0,1 5 2 16,-3-5-5-16,2 2 1 0,1-2 0 0,1 0-2 15,-3 1 3-15,3-2 0 0,-4 1-4 0,0-4 4 16,4 4-3-16,-4-1-2 0,0-3-1 0,4 5 8 15,-4-5-2-15,2 2 2 0,-2-2 0 0,9 0-4 16,-5 3 4-16,-4-3-3 0,9 0-2 0,-5 0 4 16,-4 0 0-16,10 0-2 0,-10 0-2 0,12 0 0 15,-12 0 2-15,6 0-1 0,0-3-1 0,-2 2 1 16,-4 1 5-16,8 0 8 0,-8 0 5 0,5-3 7 16,-2 1 2-16,-1-2-4 0,-2 4-3 0,4-4-3 15,1 0-2-15,-1 0-1 0,-4 0-3 0,1 0 2 0,0 0-5 16,2-1 1-16,-3 1-1 0,2 1-5 0,-2-6 2 15,2 7-2-15,-1-1-2 0,0-2 0 16,1 0-5-16,-1 1 6 0,-1 4-2 0,1-6-2 16,-1 1 0-16,-1 0 0 0,2 1 2 0,-1-1-2 0,0 3 0 15,0 2-3-15,1-10 0 0,-1 7 3 0,2-1-3 16,-2-1 0-16,-2-1 1 0,4 2-1 0,-1 0-1 16,-2-1 2-16,2 1-2 0,-1 0 0 0,0 4 0 15,-1-9 0-15,-1 6 0 0,2 3 3 0,0-6-3 16,0 6 0-16,2-4-2 0,-2 4 3 0,0-4-1 15,0 4-5-15,1-5 4 0,-1 5 1 0,1-4 2 16,-1 4 0-16,0-4-2 0,0 4 1 0,0 0 1 16,-1-4-2-16,1 4 0 0,0 0 3 0,0 0-3 15,-1-5 0-15,1 5-1 0,0 0 0 0,0 0 1 16,1-5 2-16,-1 5-1 0,0 0 1 0,0 0-2 16,0 0 0-16,0 0 0 0,0-4-1 0,0 4 1 15,0 0-2-15,0 0-1 0,0 0 1 0,0 0 2 0,0 0 0 16,0 0 1-16,-1-4-3 0,1 4 2 15,0 0 0-15,0 0-2 0,0 0 0 0,0 0-1 16,0 0 2-16,0 0 1 0,0 0 0 0,0 0-1 0,0 0 1 16,0 0 2-16,0 0-2 0,0 0-3 0,0 0 2 15,0 0 2-15,0 0-2 0,0 0 0 0,0 0 2 16,0 0-3-16,0 0 1 0,0 0 3 0,0 0-1 16,0 0-1-16,0 0 2 0,0 0-3 0,0 0 0 15,0 0 0-15,0 0 0 0,0 0 0 0,0 0 1 16,0 0 0-16,0 0 2 0,0 0-3 0,0 0 2 15,0 0-2-15,0 0 1 0,0 0 4 0,0 0-3 16,0 0-1-16,0 0 0 0,0-5 2 0,0 5 1 16,0 0 0-16,0 0-2 0,0 0-5 0,0 0 4 0,0 0-1 15,-2-6 2-15,2 6-1 0,0 0 3 16,0 0-1-16,0 0-3 0,0 0 1 0,0 0 1 16,0 0 0-16,0 0 0 0,0 0 0 0,0 0-3 0,0 0 0 15,0 0 1-15,0 0 1 0,-1-3 0 0,1 3-1 16,0 0-1-16,0 0 2 0,0 0-1 0,0 0-1 15,0 0 0-15,0 0 2 0,0 0-1 16,0 0 0-16,0 0-1 0,0 0 0 0,0 0-1 0,0 0 2 16,0 0-1-16,0 0 2 0,0 0-1 0,0 0-3 15,0 0 2-15,0 0 1 0,0 0 1 0,0 0 0 16,0 0-1-16,0 0 2 0,0 0-3 0,0 0 1 16,0 0 0-16,0 0 0 0,0 0 1 0,0 0 0 15,0 0-3-15,0 0 2 0,0 0 1 0,0 0-2 16,0 0 3-16,0 0-2 0,0 0 2 0,0 0-2 15,0 0 1-15,0 0-3 0,0 0-2 0,0 0 4 16,0 0-2-16,0 0 1 0,0 0 2 0,0 0 0 16,0 0 0-16,0 0-1 0,0 0-1 0,0 0 0 0,0 0 4 15,0 0-3-15,0 0 1 0,0 0 1 16,0 0-7-16,0 0 6 0,0 0 0 0,0 0 3 16,0 0-2-16,0 0-1 0,0 0 1 0,0 0-4 0,0 0 4 15,0 0-3-15,0 0 3 0,0 0-1 0,0 0 1 16,0 0-2-16,0 0-2 0,0 0-1 0,0 0 5 15,0 0-2-15,0 0 1 0,0 0-3 16,0 0 0-16,0 0 0 0,0 0 3 0,0 0-3 0,0 0-2 16,0 0-1-16,0 0 3 0,0 0 3 0,0 0 0 15,0 0-2-15,0 0 4 0,0 0-2 0,0 0 0 16,0 0-1-16,0 0 1 0,0 0-1 0,0 0 1 16,0 0-1-16,0 0 3 0,0 0 1 0,0 0-2 15,0 0-1-15,0 0 1 0,0 0-1 0,0 0 2 16,0 0 0-16,0 0-2 0,0 0 1 0,0 0 0 15,0 0-2-15,0 0 1 0,0 0-3 0,0 0 3 16,0 0 0-16,0 0-1 0,0 0 0 0,0 0 0 0,0 0 1 16,0 0 0-16,0 0 0 0,0 0-3 0,0 0-5 15,0 0-9-15,0 0 0 0,0 0-7 16,0 0-7-16,0 0-15 0,0 0-6 0,0 0-12 16,0 0-14-16,0 0-11 0,4 13-21 0,-4-13-9 0,3 2-12 15,-3-2-12-15,0 0-17 0,0 0-14 16,0 0-101-16,0 0-297 0,0 0 132 0</inkml:trace>
  <inkml:trace contextRef="#ctx0" brushRef="#br0" timeOffset="191890.46">1501 5985 64 0,'-5'1'140'0,"-4"1"-8"0,1 1-18 0,3-1-10 16,5-2-13-16,-9 2-6 0,4-2-10 0,5 0-5 16,-5 2-8-16,5-2-4 0,0 0-14 0,-7 1-4 15,7-1-4-15,0 0 0 0,0 0-5 0,26-3-2 0,-17 1-4 16,9-1-10-16,4-2 1 0,5 0 0 0,-7 3 1 15,2 1-5-15,-2 1 5 0,1 0-6 16,-3 1 1-16,-1-1-4 0,-5 4 0 0,-1-1 0 0,-2-1 0 16,-1 1-4-16,-3 0 1 0,0 2-4 0,-1 0 5 15,-3-1-5-15,-1 0 6 0,-1 2 12 0,0 1-1 16,-3-2 11-16,-5 2-6 0,4 0 5 0,-3 3-5 16,-3-3 3-16,-1 3-1 0,2-3-4 0,-1-2 0 15,-1 4-8-15,-2-4 6 0,1 2-14 0,0-1 16 16,3-4-3-16,0 0 4 0,1-1 7 0,5-1-1 15,-2 0 3-15,1-3-8 0,5 3-1 0,-4-8-8 16,3-1-11-16,2-3-12 0,1 1-11 0,6-5-24 16,0-1-25-16,2 3-17 0,-1-6-20 0,5-1-20 15,-4 4-113-15,3 0-258 0,0-5 115 0</inkml:trace>
  <inkml:trace contextRef="#ctx0" brushRef="#br0" timeOffset="193238.46">2236 4792 28 0,'0'-4'103'0,"0"4"-12"0,-3-6 1 16,4 2-13-16,1 1-8 0,-2 3-6 0,0-6 8 16,0 3-11-16,0 3 3 0,0 0-9 0,1-5 5 15,-1 5-4-15,0 0-3 0,0 0 2 0,-1-5-4 16,1 5-5-16,0 0 2 0,0 0 0 0,0 0-9 16,0 0-4-16,0 0-5 0,0 0-3 0,0 0-5 15,0 0 2-15,0 0-5 0,0 0-1 0,0 0 1 16,0 0-11-16,0 0-1 0,0 0 1 0,-7 10 1 0,5-6-4 15,2 1 4-15,-3 2 4 0,1-1-2 16,0 1-1-16,1 0 4 0,-1 3 6 0,0 2 7 16,1-1-3-16,1 0-6 0,0 0 1 0,0 0 9 0,0 2-5 15,0-2 2-15,1 1-2 0,1 0-4 0,-4 0 2 16,4-2 5-16,-1 1-4 0,0-1 0 0,0-1-7 16,1-1 1-16,-1 0 0 0,0-1-2 0,2-5-1 15,-2 5 2-15,0-3-4 0,2-1-3 0,-2 3 3 16,0-4-9-16,1 1 15 0,0-1 1 0,-2-2 1 15,7 2-3-15,-7-2-3 0,7-2-3 0,-7 2 3 16,14-2-4-16,-9 1 4 0,6-1-7 0,-5-3 1 16,6 2-1-16,-1-1 1 0,-1 1-4 0,0-4-6 15,2 5 8-15,-7-3-3 0,5 0 4 0,-2-1 0 16,0 2-4-16,-2 0 3 0,2-1-1 0,-3 0 1 16,-1-1 1-16,0 0-4 0,-1 2 4 0,0-1-8 15,0-1 4-15,-2 0 0 0,-1 0 1 0,3-1 1 16,-3 3-4-16,2-1 0 0,-2 1 2 0,-2-2 0 0,4 1-1 15,-2 2 1-15,0 3-4 0,0-9 3 16,-2 6 0-16,-1-1-3 0,3 4 0 0,-1-6-3 16,1 0 2-16,0 3-1 0,-3 0 1 0,3 3-4 0,0-8-6 15,0 8 5-15,-1-4 5 0,1 4 0 0,-2-4-1 16,2 4 1-16,0-4-4 0,0 4 0 0,0 0 1 16,0-6-3-16,0 6-7 0,0 0 1 0,0 0-3 15,0 0 3-15,0 0 3 0,0 0-1 0,-3 14 3 16,3-11 3-16,0 4-3 0,-3 0 4 0,3-2-1 15,0 3-1-15,0 1 2 0,0-1 2 0,3 2-5 16,-3-1 4-16,1 0 1 0,0 1-2 0,0-1 2 16,2 1 3-16,0 1-2 0,-2-2 5 0,2 0-1 15,0 3 4-15,0-3-1 0,-2 3 1 0,3-2 3 16,0-1 0-16,-3 2-2 0,2-3 4 0,-2 2-5 16,3-1-1-16,-3-4-3 0,2 3 3 0,-2-3 2 15,4 2 0-15,-4-1-3 0,2 1 1 0,-1-2 3 16,-1 0-1-16,2-1-3 0,1 3-10 0,-2-6-15 15,1 3-20-15,0-1-23 0,-3-3-21 0,11 0-25 16,-11 0-40-16,14-4-132 0,-6-2-305 0,5-3 135 16</inkml:trace>
  <inkml:trace contextRef="#ctx0" brushRef="#br0" timeOffset="194270.46">3428 4766 20 0,'0'3'88'0,"4"1"3"0,-3-2-6 0,0 5-7 16,2-2 2-16,1 3-6 0,-2-2-1 0,2 0-5 0,1 5 1 16,-2-4-4-16,-1 3-6 0,2 0-6 0,0 0 12 15,0-1-12-15,1-1-5 0,-1 2 6 16,-3-1-3-16,2-1 6 0,-1-1-7 0,-2 0-10 0,4 1 4 16,-1-1-7-16,-2 0-3 0,0-1-1 0,-1-2-2 15,0 2-3-15,3 0-4 0,-3-2 0 0,1-1 0 16,-1 2-1-16,0-5 3 0,0 5 3 0,0-5 13 15,4 1 8-15,-4-1-4 0,0 0-4 0,0 0-3 16,0 0-2-16,0 0-6 0,0 0-3 0,0 0 1 16,-4-14-6-16,3 10-4 0,-1-2 0 0,1 0-2 15,-1-1-2-15,-1-3-1 0,-1 1-9 0,4 1 5 16,-2-2-1-16,-2 0-3 0,-1 0 0 0,2 1-3 16,2-1-3-16,-3 1 0 0,3 2 2 0,-2-1-1 0,-1-2-1 15,3 3-8-15,-3-2 7 0,4 4-7 16,0-1-2-16,0 0 4 0,-4-1-1 0,4 1 2 15,0 2 0-15,-1 0 0 0,1 4 2 0,1-8-3 0,-1 8 2 16,0-5-9-16,0 5 10 0,3-4-1 0,-2 1-1 16,-1 3-1-16,3-4 3 0,-2 0-2 0,-1 4 2 15,4-1-1-15,-4 1-2 0,5-3 4 16,-5 3-3-16,8 0 2 0,-8 0 2 0,11 4-4 0,-4-1 0 16,-1 0 2-16,2 2 1 0,4-1-1 0,-3 3 2 15,3-1-3-15,-1-2 3 0,0 4 1 0,0-2-3 16,-1 2 3-16,1-1 4 0,0 2-11 0,-2-4 6 15,0 5 0-15,1-3 0 0,-1 1 4 16,-4-1-3-16,3 2-1 0,-1-3 3 0,-3 3 1 0,0-2 1 16,0-4 0-16,0 4-1 0,-3-1 4 0,3-2 0 15,-4 1 1-15,4-1-6 0,-3-1 6 0,3 0-2 16,-3-1 0-16,-1-2 2 0,3 4-4 0,-3-4 5 16,1 3 2-16,-1-3 2 0,0 0 10 0,2 2 4 0,-2-2-1 15,0 0 0-15,0 0 2 0,0 0-8 16,0 0-1-16,0 0-2 0,3-9 2 0,-3 9-1 15,0-5-4-15,0 5 0 0,0-7 0 0,0 2 1 0,0 1-1 16,0-1-1-16,-1-1-5 0,-1 1 2 0,0-4 2 16,1 2-7-16,-2 1 2 0,2-4 0 0,-3-3-2 15,4 5 1-15,-2-2-1 0,-1-2-2 0,-1-1 0 16,0 3-2-16,3-2 3 0,-3 1-1 0,3-2-1 16,-3 0-1-16,1 1-1 0,2 1-3 0,-4-3 3 15,4 2 0-15,-3 2-1 0,4 0-1 0,-3-1-1 16,2 1 1-16,1 1 4 0,-1 1-1 0,1 2-5 15,0 1 6-15,0-1-4 0,0 2-6 0,0 4-11 16,0-7-9-16,0 4-17 0,0 3-12 0,2-4-14 16,1 1-16-16,-3 3-6 0,8-2-23 0,-8 2-18 15,10 0-16-15,-10 0-131 0,6-1-304 0,-6 1 135 16</inkml:trace>
  <inkml:trace contextRef="#ctx0" brushRef="#br0" timeOffset="196210.46">3820 4722 74 0,'0'0'111'0,"0"0"-6"16,0 0-6-16,0-5-3 0,0 5-6 0,0 0-8 16,0 0-2-16,-4-3-1 0,4 3-10 0,0 0-2 15,0 0-11-15,0-7 5 0,0 7-7 0,0 0-1 16,0-2-2-16,0 2-2 0,0 0-1 0,0 0-7 16,-2-7 1-16,2 7-3 0,0 0 1 0,-3-3-6 15,3 3-3-15,-3-4 3 0,3 4-5 0,0 0 4 16,-2-3-7-16,2 3 3 0,0 0-5 0,0 0 1 15,0 0-5-15,0 0 1 0,0 0-3 0,0 0 1 16,0 0-7-16,0 0-9 0,0 0 6 0,0 0-3 16,0 0 1-16,0 0-1 0,0 0-3 0,0 0 1 15,0 0-2-15,-1 12 0 0,2-7 3 0,1 0-12 0,1 2 9 16,-3-2-1-16,3 5 7 0,-1-2-3 0,2 2 0 16,-3 1-2-16,2-2 3 0,0 1-1 0,-1 0 3 15,-1 1-4-15,2-1 0 0,1 0-2 0,-3-1 2 16,2-1 6-16,-1-1-3 0,-1-2-4 0,2 1 0 15,-3 1-2-15,1-3-4 0,-1 0 9 0,0-4-3 16,4 6 1-16,-4-3 3 0,0-3 2 0,1 4 2 16,-1-4 8-16,3 2 3 0,-3-2 7 0,0 0 0 15,0 0-2-15,0 0-7 0,9-8 2 0,-5 4-3 16,2-2 2-16,-1-2-1 0,3 1-5 0,-3-1-3 16,4-2 0-16,-4-1 3 0,-1 4-4 0,1-5 0 15,-1 2-1-15,1 1-3 0,-1-2-3 0,1 2 0 16,0-3-3-16,-2 3 3 0,-2-2-12 0,1 1 0 0,0 4 1 15,-1-4 0-15,0 4 0 0,1 0 0 16,-2-2-1-16,1 4 2 0,0-2 3 0,-2-1-3 16,1 3 2-16,1 0-1 0,-1 4 1 0,-1-8-3 0,1 8 5 15,-1-5 1-15,1 5-1 0,0-5-2 0,0 5 1 16,-2-4 1-16,2 4-7 0,0 0 4 0,-2-4 1 16,2 4 0-16,0 0-2 0,0 0-2 0,0 0 1 15,0 0 3-15,0 0 1 0,0 0 0 0,0 0-4 16,-5 12 0-16,5-12 4 0,-3 3-4 0,3 2 3 15,0-5-2-15,0 6 3 0,0-1 0 0,0-2-2 16,0 0 0-16,0 4 3 0,3 0 1 0,-3-2-2 16,2 2-3-16,1-2 3 0,1 4 0 0,-1 0 3 15,1 0-1-15,2 0 2 0,1 1-1 0,-1 0 5 16,0-2 2-16,1 3 2 0,3-1 1 0,2 1-4 16,-4-3-1-16,0 2 0 0,4-4 2 0,-3 4-2 15,1-4-2-15,-1 5-6 0,-1-6-27 0,-2 5-32 16,3-4-34-16,0 1-46 0,-1-1-165 0,-2-1-332 0,-3 0 146 15</inkml:trace>
  <inkml:trace contextRef="#ctx0" brushRef="#br0" timeOffset="197493.47">1101 6071 30 0,'-5'6'50'16,"5"-6"4"-16,-8 2-7 0,7 1-5 0,1-3-2 16,-8 2-7-16,6 1 8 0,2-3-8 0,-4 4 1 15,4-4 2-15,-5 2 6 0,5-2 3 0,-4 1 5 16,4-1 5-16,0 0-1 0,0 0 1 0,-8 0-2 16,8 0-9-16,0 0 8 0,0 0 4 0,0 0-3 15,-5-6-4-15,5 6-5 0,-5-6 2 0,5 6 4 0,-1-3-11 16,1 3-1-16,0 0 3 0,0 0-13 0,0-3 6 15,0 3 0-15,0 0 7 0,0 0-6 16,0-6-2-16,0 6-1 0,0 0 4 0,0 0-7 0,0 0 3 16,0 0-1-16,0 0 3 0,-3-3-6 0,3 3-8 15,0 0-1-15,0 0 2 0,0 0-4 0,0 0-2 16,0 0-1-16,0 0-4 0,0 0-2 0,0 0-2 16,0 0-1-16,0 0-4 0,4 10 5 0,1-6-2 15,-5-1-3-15,4 0-1 0,-3 1 5 0,3 1-7 16,0 2 6-16,1 1 3 0,-1 1 0 0,2 2-1 15,1-1 2-15,-2 2-1 0,0 0 4 0,0-2 1 16,-1 6 2-16,3-2 0 0,-4 3 0 0,3-2 2 16,-2 1 2-16,-1-5-3 0,1 6 0 0,0-5-1 15,-3-1-2-15,2 1 1 0,0-1 0 0,0-2 1 16,-2 3 8-16,0-2-5 0,1-1 4 0,0 0 1 16,-1-1-6-16,1-1 2 0,-2-2 0 0,0 2-3 15,1-2-2-15,0-2-1 0,-1 2 0 0,0 0 0 16,2-1-5-16,-2-1-6 0,0-3-14 0,0 5-18 0,0-5-18 15,0 3-19-15,0-3-6 0,0 0-13 16,0 0-26-16,0 0-33 0,0 0-145 0,0 0-315 16,-6-11 141-16</inkml:trace>
  <inkml:trace contextRef="#ctx0" brushRef="#br0" timeOffset="197805.46">1001 6430 15 0,'0'0'131'0,"0"0"6"0,4 3 1 16,-4-3-2-16,8 0 3 0,-8 0-3 0,13-2-9 16,-7-1-13-16,-1 3-10 0,3-3-10 0,2 0-8 15,-5 1-10-15,3 0-4 0,-3-2-10 0,5 1-5 16,2 0-5-16,-6 0-6 0,3 1-6 0,-4-1-1 15,5-1-5-15,-2 3-4 0,1 0-5 0,-3-2-3 16,1 0-3-16,-1 2-5 0,3 0-6 0,-1 1-5 16,-2-2-3-16,2 2-9 0,-2 0-3 0,2 0-5 15,-8 0-8-15,11-2-12 0,-6 2-9 0,-5 0-10 16,10 0-5-16,-10 0-7 0,10 0-10 0,-10 0-7 16,6 0-9-16,-6 0-10 0,0 0-107 0,1-5-228 15,-1 5 100-15</inkml:trace>
  <inkml:trace contextRef="#ctx0" brushRef="#br0" timeOffset="198070.46">950 6116 78 0,'0'-5'129'0,"2"0"-17"0,0-2-7 16,2 2-10-16,-2-2-6 0,2 1-9 0,0 2-3 16,0-3-5-16,1 1-11 0,0 1-8 0,3 0-5 0,-3 1-3 15,4-3-4-15,0 2-2 0,1 1-7 0,0-1-9 16,-1 2-6-16,4 1-19 0,-4-2-3 0,4 0-17 16,-2 2-20-16,2-1-14 0,0 2-15 0,-3-2-21 15,-2 3-59-15,-1-3-165 0,0 3 73 0</inkml:trace>
  <inkml:trace contextRef="#ctx0" brushRef="#br0" timeOffset="199632.48">1267 7654 87 0,'0'0'136'0,"0"0"-18"16,0 0 5-16,0 0-10 0,0 0-9 0,0 0-4 15,0 0 1-15,0 0-8 0,0 0-2 0,-9-8-6 16,9 8-3-16,0 0-3 0,0 0-8 0,0 0 0 15,0 0-8-15,-1-1-8 0,1 1-7 0,0 0-7 16,0 0-7-16,0 0 1 0,0 0-1 0,0 0-6 16,0 0-7-16,0 0-5 0,0 0 0 0,0 0 0 0,0 0-9 15,0 0 5-15,0 0-1 0,-3 11-2 16,3-6 0-16,3 1-1 0,2-2 3 0,-5 3-4 16,4 4 0-16,-3-6 1 0,-1 4 3 0,1-1-3 0,2 4-4 15,1-3-3-15,-3 1 4 0,2 0-2 0,-2-1 1 16,-1 1 3-16,1-3-1 0,2-1-5 0,-3 0 6 15,0 0-2-15,0 0 3 0,1-1-1 0,-2 1 6 16,-2-1-1-16,2-2-4 0,1-3 3 16,0 8 8-16,0-8 2 0,0 2 7 0,0-2-3 0,0 0-2 15,0 0-2-15,0 0 0 0,0 0-5 0,0 0 2 16,0 0-1-16,-13-10-3 0,13 4-2 0,-5 1-1 16,0-5-2-16,1 5-1 0,3-2-2 0,-3 1 0 15,1-1-1-15,2 3-3 0,-3-2 1 0,3-1 3 16,1 5-5-16,-3-4 1 0,2 2-2 0,1-1-3 15,0 5 1-15,4-6 1 0,-4 3-2 0,5-1 0 16,-1 1 2-16,0 2 0 0,1 0 0 0,-5 1-1 16,10-1-1-16,-5 1 0 0,3 0 4 0,1 1-5 0,-3 1 2 15,6 1 4-15,-7 1-4 0,8-1-1 16,-4-1-1-16,0 5 2 0,1-5 0 0,-3 4 1 16,2-1 1-16,-1 1-1 0,0-1-3 0,-3 1 6 0,0-2 1 15,1 1-4-15,-1-3 2 0,-1 2-1 0,0-1-2 16,-1 0 2-16,-1-1 2 0,-2-2 4 0,7 2-3 15,-7-2-1-15,3 2 3 0,-3-2 1 0,0 0-3 16,0 0 1-16,0 0 1 0,0 0-2 0,8-6 0 16,-8 1-1-16,0-1 3 0,0 1-3 0,1-1 1 15,-2-2-4-15,1-1 5 0,-1-1-2 0,0-3-1 16,-3 2 0-16,2-5-1 0,-3 0 6 0,3 0-2 16,-3 5-3-16,3 0-1 0,0-2-1 0,-2 2 1 15,1-1 7-15,1 3 3 0,-1-2-2 0,1 2 0 16,2 0-3-16,-2 1-2 0,1 1 4 0,1 0-4 15,1 1-2-15,-1 0-10 0,3 2-13 0,0 0-12 16,0-1-19-16,0 1-9 0,5 1-19 0,1-1-28 16,0 2-28-16,-1-2-38 0,-3 3-119 0,2 1-319 0,3-2 141 15</inkml:trace>
  <inkml:trace contextRef="#ctx0" brushRef="#br0" timeOffset="200542.47">1681 7465 36 0,'0'0'130'0,"0"0"-9"0,0 0-8 16,0 0 0-16,0 0-14 0,0 0-5 0,0 0 1 15,0 0-12-15,0 0 1 0,0 0-1 16,0 0 0-16,0 0-4 0,0 0 6 0,0 0-7 0,0 0 6 15,0 0-10-15,0 0 3 0,0 0-4 0,-5-1-1 16,5 1-6-16,0 0-6 0,0 0-4 0,0 0-12 16,0 0-1-16,0 0-3 0,0 0-7 0,0 0-3 15,0 0-7-15,0 0-5 0,0 0-2 0,1 8 1 16,-1-8-4-16,3 7 5 0,1-2-5 0,-2 1-1 16,-2 0-3-16,1 1-1 0,2 3 2 0,1-1-2 15,-3 2-1-15,3-1 3 0,0 3-2 0,1-4 1 16,-1 4-2-16,2-2-1 0,-1-1 3 0,-1-1-3 15,0 1 0-15,1 0 1 0,-1-2-1 0,0 2 0 16,2-2-2-16,-2 0 2 0,-2-3-5 0,1 2 7 16,1-3-10-16,-1 3-9 0,-2-3-18 0,0-2-6 15,2 3-10-15,-3 1-14 0,0-2-16 0,-2-2-13 16,2-2-18-16,-2 7-22 0,1-2-25 0,-3 2-125 0,-2-2-302 16,3-2 134-16</inkml:trace>
  <inkml:trace contextRef="#ctx0" brushRef="#br0" timeOffset="200788.47">1655 7785 22 0,'0'0'190'0,"0"0"-15"0,0 0-13 0,0 0 1 16,0 0-6-16,0 0-4 0,0 0-4 0,0 0-13 15,0 0-5-15,22-6-12 0,-12 2-6 0,2-2-4 16,-3 2-14-16,4-3-10 0,-3 3-9 0,-1 0-5 15,5 0-8-15,-5-1-7 0,0-1-7 0,1 0-6 16,-2 5-21-16,-3-2-15 0,0 1-15 0,0-1-12 16,1 1-8-16,-2 2-13 0,-4 0-12 0,5-3-9 15,-5 3-18-15,6-5-14 0,-4 3-15 0,-1 0-19 16,1-2-29-16,-2 4-104 0,-5-8-283 0,2 5 125 0</inkml:trace>
  <inkml:trace contextRef="#ctx0" brushRef="#br0" timeOffset="200979.47">1574 7599 109 0,'-4'-3'187'0,"1"1"-12"0,3 2-11 0,0-8-16 16,2 4-14-16,1-3-14 0,1-1-9 0,4-1-5 15,1 4-13-15,6-7-12 0,-1 4-8 0,3-1-6 16,2 5-11-16,-6-5-30 0,3 2-34 0,0 2-28 15,2 1-38-15,-8-1-38 0,3 3-125 0,-3-1-257 16,-1 1 114-16</inkml:trace>
  <inkml:trace contextRef="#ctx0" brushRef="#br0" timeOffset="202961.46">2734 5170 25 0,'0'0'73'16,"0"0"-11"-16,0 0-4 0,0 0-4 0,0 0 0 15,0 0 2-15,0 0-1 0,0 0-3 0,0 0-1 16,0 0 5-16,0 0 4 0,0 6-4 0,0-6 3 0,0 0 0 16,0 0-8-16,0 3-3 0,0-3-5 0,0 0 0 15,0 0-5-15,0 0-2 0,0 0-4 16,1 5-7-16,-1-5 3 0,0 0 3 0,0 0-8 0,0 0 1 16,0 5 2-16,0-2-7 0,0-3-2 0,2 6-1 15,-2-6-1-15,0 5-2 0,0-5 4 0,1 5-4 16,-1 0-4-16,1-2 0 0,-1-3-3 0,0 5 3 15,0-2 0-15,0-3 2 0,0 4 3 0,0 0-2 16,0-4 3-16,0 5 1 0,0-5 0 0,-1 5 2 16,2-2-2-16,-1-3 3 0,-1 7-4 0,1-7-3 15,0 2 1-15,0-2 1 0,0 7 0 0,-1-4-7 16,1 4 2-16,0-4-1 0,0 1-1 0,0 4-1 16,0-3-7-16,-2 2 11 0,2 3-5 0,0 2 4 0,0-1-7 15,0-2 3-15,0 3-6 0,2 0 4 16,-2-1-1-16,1 2 8 0,-2-2-6 0,1-1-1 15,0 2 2-15,-3-3 1 0,3 2 0 0,0-2-1 0,-2 0-4 16,0 2 3-16,1-4 2 0,0 3-3 0,-2 1-1 16,2-3 2-16,1 2-1 0,-2-1 3 0,4 3-2 15,-2-2-2-15,1 2 0 0,-1-1 1 0,1 0 2 16,1 3-4-16,0 0 1 0,0 4 0 0,0-6 1 16,-1 3 0-16,2 1 0 0,0 1 0 0,-3-1 3 15,2 1-3-15,-2-1-2 0,0 1-2 0,0 1 1 16,0-1 3-16,1-2-2 0,3 1 3 0,-8 1 2 15,4 0-6-15,0-1 3 0,0-3-3 0,0 2 2 16,4 1-5-16,-4-3 1 0,1-3 5 0,3 0-3 16,-4 3 5-16,4-3 0 0,-4 1-3 0,4 0 0 15,-3-2-5-15,3 1 3 0,-3 1-1 0,3 1 1 16,1 3 1-16,0-5-1 0,-1 2 0 0,0-1 1 16,1 2 1-16,0 3 0 0,2-4 7 0,-1 3-3 0,-1 1-4 15,-1-2 0-15,1 1-4 0,-1-4 1 16,0 0 2-16,-3 2-4 0,4-1 1 0,-5-2 5 15,3 0-3-15,-1 4 1 0,-1-2 0 0,-2 0-1 0,1 0 0 16,0-1-3-16,0-1 5 0,0-1-1 0,0 3-3 16,0 0 0-16,0-3 7 0,0 1 0 0,0 2-4 15,0-1-3-15,1 0 0 0,1-1 3 0,-1 2 2 16,-1 0-1-16,3-2-2 0,-2 2-10 0,1 0 11 16,2-3-3-16,-1 2 3 0,3-1-1 0,-2 1 0 15,0-2 1-15,0 1 7 0,-2 1-8 0,1 0 1 16,-1 0-4-16,1 0 9 0,-2 0-5 0,1 2 3 15,-2-1-1-15,0-2 0 0,0 2-3 16,0 0 0-16,0-3 3 0,-2 1-6 0,1 2 5 0,0-3-1 16,2 2-2-16,-1 0-2 0,0-1 2 0,0-2 2 15,1 2-2-15,-1 1-2 0,2-1 8 0,-1 1-5 16,0 0 1-16,-1-3-1 0,1 3 4 0,1 0-4 0,0-1 3 16,-1 1-3-16,1-1 3 0,-1 2-3 0,1-1 2 15,0-1 2-15,-1 2-4 0,3-1 1 16,-3-2 4-16,1 1-6 0,0 0-1 0,-1-1 2 0,2 1-9 15,0-3 13-15,-2 1-1 0,1 1-2 0,2-4 0 16,-3 2 3-16,3-2-2 0,-4 0-3 0,0-1 1 16,1 3 0-16,1-4 2 0,-1 1-1 0,0-1 3 15,-1-3-6-15,0 5 3 0,0-5 7 0,0 0-8 16,2 4-8-16,-2-4-9 0,0 0-1 0,0 0-6 16,0 0 3-16,0 0-6 0,0 0-4 0,0 0-6 15,0 0-2-15,0 0-17 0,-7-9-11 0,7 9-10 16,0 0-2-16,0 0-21 0,0 0-122 0,-2-4-239 15,2 4 106-15</inkml:trace>
  <inkml:trace contextRef="#ctx0" brushRef="#br0" timeOffset="204085.47">2835 6945 13 0,'0'0'140'16,"0"0"-11"-16,0 0-12 0,-2 4-15 0,2-4-13 15,0 0-1-15,0 0-9 0,0 0-8 0,0 0-1 16,10 1-7-16,-10-1-5 0,9 0 4 16,-9 0-6-16,9-1-2 0,-4 2-6 0,2-1 2 0,1-1-3 15,1 0-4-15,-3-1-3 0,6 1 0 0,-2 0 0 16,-1-2 0-16,2 2 1 0,1 0-2 0,-3-2-1 16,5 1-6-16,-5 1-1 0,2 0-3 0,1 1-6 0,-3-1-2 15,5 1-3-15,-9 0-3 0,4 0 3 16,-2 0-2-16,0 1-4 0,6-1-1 0,-5 0 2 15,3 1-1-15,-3-1 0 0,2 0-5 0,3 0 0 0,-3 1 5 16,0-2-7-16,2 2 3 0,-1-2-5 0,3 1 5 16,-4 0-2-16,2-1-3 0,-1 1 3 0,2 0-2 15,4 0 2-15,-3 0 0 0,4 2-3 0,0-3-1 16,-4 2 2-16,2-1 1 0,2 2 0 0,1-2 0 16,-1 0-1-16,0 0-3 0,0 0 2 0,-4 0 0 15,3 0 3-15,-1 0-1 0,-3 0-3 0,1 0-3 16,-1 0 3-16,0 0 1 0,-3 0 4 0,0-2-8 15,-1 4 4-15,0-4 4 0,1 2 0 0,0-1-1 16,1 1 7-16,-4-1-2 0,6 0-1 0,-3-1 3 16,2 0-1-16,-1 2-3 0,2-5-1 0,1 4-3 15,0 1-1-15,-1-2 3 0,5-1 0 0,1-1 2 16,-1 2-4-16,1-1 0 0,-5 2 0 0,0-2 1 0,4 2 2 16,-4 1-3-16,0-3-4 0,0 3 3 0,4-1-3 15,-5 0 0-15,-4 1 0 0,5 0 4 16,-5 1-3-16,3-2-2 0,-6 1 3 0,4 1 0 0,-1 0 4 15,1-1-2-15,-1 2-1 0,-2-2 1 0,0-2-2 16,5 2 4-16,-3 0-1 0,1 0 2 0,3-1-4 16,-2 1 2-16,2-1-1 0,-3-1 3 0,3-3-6 15,1 5 4-15,-1-2-5 0,0 1 4 0,3-2 2 16,-3 2-2-16,0-2 0 0,-2 1 2 0,3 1-3 16,-2-2 3-16,-1 2-5 0,3 1 1 0,-2-1-1 15,-1 1 1-15,0 0 2 0,0 0-4 0,-1 0 2 16,-2 0-4-16,2 0 2 0,3 1 1 0,-4-1 2 15,1 0-2-15,0 0 0 0,-2 1-1 0,4 2 2 16,-1-5-1-16,1 1 3 0,-1 1-2 0,2 0-2 16,-2 1 4-16,2-2-2 0,1 1 0 0,0-1 0 15,2 0-2-15,0 1-1 0,-6 1 0 0,3-2 2 16,1 1-3-16,-5 0 5 0,5 0-6 0,-5 0 4 0,4-1-1 16,0 3 2-16,-3-2-1 0,3 0 2 0,-3 1 0 15,0 0-4-15,3 1 0 0,-3 1-1 16,2-1 3-16,-1-2 1 0,-2 1-2 0,3-1 1 0,0 0 0 15,0-1 0-15,-2 1 0 0,0-2 1 0,2 0-4 16,-2 1 3-16,0 1-1 0,-2 0 1 0,1-2 0 16,1 2 1-16,-6-1-3 0,4 0 1 0,-8 1 2 15,11-1 2-15,-11 1-10 0,12-1 9 0,-9 2-3 16,-3-1 0-16,9 0-1 0,-9 0 1 0,8-1 1 16,-8 1 1-16,6 2-4 0,-6-2 1 0,6 1 2 15,-6-1-5-15,0 0 2 0,0 0 6 0,7 0-9 16,-7 0 4-16,0 0 2 0,5 3-1 0,-5-3 1 15,0 0 5-15,8 1-1 0,-8-1-1 16,0 0 0-16,8 0 3 0,-8 0 1 0,0 0 3 0,0 0 1 16,2 2-2-16,-2-2 3 0,0 0 5 0,0 0-2 15,5 2 5-15,-5-2 5 0,0 0-4 0,0 0 2 16,0 0 0-16,0 0 0 0,0 0-1 0,0 0-4 0,0 0 0 16,0 0-3-16,0 0-1 0,0 0-1 0,0 0-17 15,0 0-19-15,0 0-27 0,0 0-33 16,0 0-42-16,0 0-44 0,-16 2-203 0,16-2-402 0,-17-1 179 15</inkml:trace>
  <inkml:trace contextRef="#ctx0" brushRef="#br0" timeOffset="208627.46">4620 5875 42 0,'0'0'123'0,"-5"1"-16"16,5-1-10-16,0 0-2 0,0 0-10 0,-8-2-7 15,8 2-4-15,0 0-6 0,0 0-2 0,0 0-4 16,0 0 5-16,0 0-9 0,0 0-5 0,-7 1-4 15,7-1-3-15,0 0-2 0,0 0-1 0,0 0-3 16,0 0-2-16,0 0-2 0,0 0 0 0,0 0 0 16,0 0-1-16,-4 3-2 0,4-3-4 0,0 0-1 15,0 0 2-15,0 0-5 0,0 0-1 0,0 0-2 0,-5 1 2 16,5-1-1-16,0 0-7 0,0 0-2 0,0 0 2 16,0 0-3-16,0 0-4 0,-5 2 0 0,5-2 0 15,0 0-2-15,0 0 2 0,0 0 1 0,0 0-4 16,0 0 0-16,0 0-3 0,0 0 3 0,0 0-1 15,-9-2-1-15,9 2 2 0,0 0-2 0,-6 2-1 16,6-2-1-16,0 0 2 0,0 0-2 0,-7 1-1 16,7-1 7-16,0 0 4 0,0 0 3 0,0 0 4 15,0 0-2-15,0 0-4 0,0 0 5 0,0 0-1 16,0 0-3-16,-6 0 2 0,6 0 0 0,0 0-7 16,0 0-1-16,0 0 1 0,0 0 3 0,12-8-8 15,-5 5 4-15,-1-1 0 0,3 1-3 0,4-2 0 0,0-1-1 16,3-2-4-16,0 3 3 0,1-2-3 0,3 1 2 15,0-2 1-15,8-1-3 0,-9 1 0 16,7 2 3-16,-4 1-3 0,6-4 3 0,-1 4-1 0,-2-2 0 16,-6 1 0-16,3 0 0 0,1 1 0 0,-4 2-1 15,-1 0-3-15,-1-2 4 0,-5 4-2 0,1-2-2 16,0 3 4-16,-3-2-4 0,-1 0 1 0,-1 1 0 16,-2 1 2-16,-1-1-1 0,-5 1-2 0,12 0 2 15,-12 0-4-15,6 0 5 0,-6 0-4 0,0 0-2 16,8 0 2-16,-8 0-1 0,0 0 2 0,5 1-1 15,-5-1-9-15,0 0-6 0,5 1-8 0,-5-1-6 16,0 0-21-16,5 4-21 0,-5-4-19 0,1 3-26 0,1-1-45 16,-2-2-91-16,-3 7-274 0,3-7 121 0</inkml:trace>
  <inkml:trace contextRef="#ctx0" brushRef="#br0" timeOffset="210727.47">5553 5750 83 0,'-3'-12'134'0,"3"12"-19"0,2-4-4 16,-2 0-1-16,0 4-6 0,1-5-4 0,-1 5-1 0,0-4-7 16,-1 0-1-16,1 4-11 0,0-6-3 0,0 2 1 15,1 0 5-15,-1 4 1 0,0-8-8 0,-1 3-5 16,-1 0-4-16,1-2 2 0,-2 2 0 0,1 0 3 16,-1 0-5-16,1-2-8 0,-1 0-3 0,0 1 0 15,0-2-5-15,0 2-6 0,-2-3-7 0,0-1 0 16,0 5-6-16,0-2-1 0,1 1-1 0,-2-2 5 15,1 2-3-15,-1 2-4 0,1-3-3 0,-2 1-2 16,0 2-3-16,0 0-3 0,0 0-4 0,-2 3-2 0,-1 0-1 16,1 1-1-16,-1-2 1 0,0 4-2 0,-2-2-4 15,1 1 1-15,-1 1-2 0,3 2 2 16,-1-1-3-16,1 1 2 0,0 0-1 0,0 1-2 0,2 0-2 16,0 0 4-16,2 1-1 0,0-1-1 0,-1-4-2 15,3 5 0-15,1 0 0 0,0-2 1 0,1 1 0 16,2 2-1-16,1-2 0 0,1-1-1 0,6 1 3 15,0 3-3-15,4-4-7 0,4 2-7 0,-1 1-5 16,6-2-11-16,-2 1-7 0,2 1-5 0,-4-1-14 16,2 1-1-16,-2 0-4 0,1 0-13 0,-2 0 5 15,-2 2-1-15,-3-1 1 0,-2 0 3 0,-1-2 0 16,0 2 8-16,-3 0 6 0,-2-1 4 0,-3 0-1 16,2 0 10-16,-3 0 8 0,-4 1 1 0,2-3 13 0,-6 5 5 15,0-3-1-15,-1 1 7 0,0-1 3 16,-3-2 4-16,0 1 9 0,-2-1 1 0,-1 1 6 15,-3-2 7-15,2 1 10 0,3-1 1 0,0-1 1 0,0-1 4 16,0 1-1-16,3-3 7 0,1 1 9 0,0-2 5 16,4 1 0-16,-3 0-1 0,2-4-4 0,2 1-4 15,-1-2-6-15,2 0-7 0,3-3-4 0,0 0-4 16,3-3 0-16,2-1-4 0,-1-4-4 0,3 0-7 16,1 0-8-16,1-1-5 0,5-7-2 0,-5 9-9 15,4-1-8-15,0 1-5 0,-3 2-10 0,6 2-9 16,-6 0-14-16,0 4-14 0,0 0-22 0,0 0-15 15,-1 1-22-15,-1 2-34 0,-2 1-96 0,1 1-280 16,-1 2 124-16</inkml:trace>
  <inkml:trace contextRef="#ctx0" brushRef="#br0" timeOffset="211187.46">5725 5541 201 0,'0'0'214'0,"0"0"-10"0,0 0-14 0,0 0-15 16,0 0-17-16,0 0-17 0,0 0-14 0,0 0-14 15,0 0-16-15,0 0-14 0,0 0-9 16,0 0-7-16,0 9-8 0,2-5-6 0,0 7-4 0,0-1-5 15,0 6-4-15,1 1-7 0,-2 1 1 0,-1 2-3 16,-1 0-5-16,2-3 3 0,-1 3-7 0,0-2-1 16,0-1-3-16,3 2 0 0,0-4-5 0,0-3 1 15,-2 0 0-15,3 2-3 0,-2-3 2 0,0 0-3 16,-2-1-10-16,0-3-19 0,0-2-13 0,0 2-16 16,2-1-23-16,0-2-29 0,-2-1-22 0,0-3-24 15,2 4-164-15,-2-4-335 0,0 0 147 0</inkml:trace>
  <inkml:trace contextRef="#ctx0" brushRef="#br0" timeOffset="211503.47">5894 5591 60 0,'-1'1'123'16,"1"-1"-11"-16,0 0-4 0,-1 4-6 0,1-4-7 15,0 0 0-15,-3 4-8 0,3-4-3 0,3 5-7 16,-3-5-12-16,0 7 4 0,1-2-9 0,-1 2 0 16,0-4-10-16,2 7-3 0,-3-1-4 0,2 2-9 15,2 1 5-15,-2-1-5 0,2 4-1 0,-3 1-7 16,6-1-3-16,-5 1 1 0,-1-1-3 0,6-1 4 0,-6-3-8 15,2 3-9-15,1-2-8 0,-2-2-17 16,0 0-15-16,-2-1-10 0,1 1-22 0,-1-4-26 16,-1 0-18-16,0 0-104 0,-3-2-228 0,0-2 101 0</inkml:trace>
  <inkml:trace contextRef="#ctx0" brushRef="#br0" timeOffset="211915.48">5727 5779 4 0,'6'-2'125'15,"2"-3"-14"-15,2 0-6 0,4 1-14 0,-1 0-6 16,2 2-13-16,2-5-3 0,-1 2-6 0,6 2-5 16,-4-1-5-16,2 0-8 0,-4 2-3 0,2-2-4 15,-4 2-9-15,-2 1-1 0,0 1-5 0,-1 0 1 0,-2 1-4 16,0 1-9-16,-2 0 1 0,-1 1 0 0,-1 0 2 15,0 2-3-15,-2-1-4 0,2 1-3 16,-5-1 2-16,4 1 6 0,-4 1-4 0,1 1-2 0,4-2-1 16,-4 0 7-16,2 1-7 0,1-1 2 0,-4-2 2 15,4 4-5-15,-2-2 4 0,2-2-3 0,0 0 2 16,0 1 2-16,1-2-4 0,-1-1 6 0,1 2-1 16,0-2 0-16,4 1-2 0,-1-2-1 0,-2 0-3 15,0-2 3-15,-6 2 1 0,9 0 6 0,-9 0 11 16,8-4 2-16,-3 2 8 0,-2-3 2 0,-2 4 4 15,-1 1 1-15,0-7-3 0,-1 2 2 0,-2 0-3 16,-2 1-4-16,1-4-2 0,-1 3-1 0,-1 0-2 0,-2-4-2 16,-1 3-1-16,-1 0-6 0,2 0-1 0,2 1-1 15,-2 1-8-15,3 0-18 0,0 0-26 16,1 0-28-16,0 2-25 0,3-1-39 0,1 3-141 0,-4-2-288 16,1-2 128-16</inkml:trace>
  <inkml:trace contextRef="#ctx0" brushRef="#br0" timeOffset="212443.46">6157 5762 43 0,'3'5'118'16,"1"0"-4"-16,1 0-7 0,0-1-3 0,4 3-5 15,-1-1-9-15,-1-1 0 0,2-1-5 0,1 1-1 0,-1-2-3 16,0 0 2-16,0-1-7 0,3 1-10 0,-6-2-1 16,3-1-8-16,-1 0-4 0,-2-1-3 0,3 1-6 15,0-1-5-15,-4-3-2 0,4 3-5 0,-2-1-2 16,-1 0-2-16,-1-1-3 0,0-1-4 0,-1 1-3 16,1 0-3-16,-2 3 4 0,1-3-5 0,-1 1-5 15,-3 2-1-15,8-5-2 0,-8 5 0 0,8 0 0 16,-8 0-1-16,7 2-1 0,-7-2-2 0,12 3-1 15,-7-2 0-15,1 1 1 0,-1 0-6 0,3-2 4 16,-3 0-3-16,1 3-1 0,1 0 2 0,-1-1 1 16,2 0 5-16,1-2-3 0,-3 2-2 0,2-2 1 15,1 0 3-15,-3 0 0 0,1-2-3 0,-7 2-1 16,10-3-1-16,-1 2 1 0,-4 0-1 0,-1-3-2 0,0 3-4 16,0 1 0-16,1-2 5 0,-5 2-2 0,4-3 2 15,-4 3-2-15,6-3 2 0,-6 3 0 16,4-4 0-16,-2 2-1 0,-2 2 2 0,0 0 0 0,0 0 3 15,4-3 3-15,-4 3 4 0,0 0 5 0,3-2 9 16,-3 2 4-16,0-3 9 0,0 3-1 0,1-7 2 16,1 4 4-16,0-1 12 0,0 2 9 0,0-3-2 15,-1 0-7-15,3 0-7 0,-2 0-1 0,-2-3-4 16,4-1-3-16,-4 3-5 0,4-5-3 0,-3 2-13 16,0 0-19-16,2 1-36 0,1-2-37 0,-2 1-40 15,1-4-40-15,-3 8-189 0,1-7-374 0,-2 4 165 16</inkml:trace>
  <inkml:trace contextRef="#ctx0" brushRef="#br0" timeOffset="213662.46">2893 8140 57 0,'1'4'103'16,"0"-1"-10"-16,0 1 4 0,1 1-20 0,-2-5 3 15,0 2-6-15,2 3 3 0,-2-5-1 0,1 2 3 16,-1-2 8-16,-1 5-3 0,1-5-1 0,0 0 1 15,1 4-3-15,-1-4-2 0,0 0-3 0,0 0-6 16,0 0-5-16,0 0-1 0,0 0-3 0,0 0-2 16,0 0-5-16,0 0 2 0,0 0-4 0,0 0-6 15,0 0-6-15,0 0-3 0,0 0-1 0,0 0-4 16,-6-14-4-16,4 10-2 0,0-4-2 0,1 0-6 16,-2-4 0-16,1-4-3 0,-1-1-2 0,2-3-3 0,1-6 2 15,-1-5-3-15,1-2-1 0,1-1-2 0,2-2-3 16,3-9 3-16,2-6-4 0,6 3 1 0,-1-1-2 15,4 4 1-15,-2 13-2 0,4-13 0 0,-3 17 0 16,-2-1 1-16,-1 5 1 0,0 7-4 0,-3-1 4 16,0 2-5-16,-2 3 5 0,-3 4 0 0,1-1-4 15,1 3-2-15,-2 1-1 0,-1 0 1 0,1 2-3 16,-4-1 3-16,2 0-1 0,-2 2 3 0,-1 3-6 16,0-4-1-16,0 4-1 0,0 0-4 0,1-6 0 15,-1 6-3-15,0 0 1 0,0 0 0 0,0 0-3 16,0 0 2-16,-18 10-7 0,13-7 5 0,0 1-1 0,-1 0-1 15,-2-2-2-15,-2 2 6 0,1 1-2 16,0-2 1-16,0 0 3 0,4-2 3 0,-3 2-2 16,3 0 3-16,0-2 5 0,-3-1-3 0,8 0 2 0,-9-3 2 15,6 2 0-15,0-4 4 0,0-2 0 16,2 0 4-16,2-3 0 0,2 0-6 0,-2 0 8 0,3-1-1 16,0 5-1-16,0-6-1 0,2 3-2 0,2 0 5 15,-3 2-3-15,0 2 1 0,3-2 1 0,-2 3-4 16,2 2 0-16,-3-2-2 0,0 2 3 0,3 1-4 15,-2-1 0-15,0 3 0 0,-6-1 2 0,11 2-2 16,-6 1 2-16,1 2-1 0,-2-1 2 0,0 4 4 16,-2 0-6-16,2 1 0 0,-1 1 2 0,1 4-9 0,-2-3-14 15,0 1-12-15,-1 7-14 0,1 0-18 16,-2-1-21-16,3 1-27 0,-2 6-132 0,-4 4-265 16,0-3 118-16</inkml:trace>
  <inkml:trace contextRef="#ctx0" brushRef="#br0" timeOffset="214307.46">3005 8392 50 0,'-4'3'127'0,"0"0"-14"0,3 3-3 0,-2-2-10 0,2 1-6 15,-3 1-13-15,2 0-11 0,2 1-2 16,-4 3-3-16,4-1-3 0,0 0-5 0,-3 1 4 15,2 0-7-15,5 1-6 0,-4-3 4 0,0 1-7 0,1 1 1 16,2-2-6-16,-1 1-7 0,2-2 0 0,0 1-1 16,0-1-4-16,-2-2-2 0,5 0 3 0,-1 2-2 15,3-6 1-15,-4 3-2 0,3-2-6 0,1 1-1 16,-3-2 0-16,3-1-2 0,-2-1 1 0,-7 1-2 16,12 1-1-16,-7-2-4 0,-5 1 2 0,8-3-2 15,-5 1 1-15,-1-1-1 0,-2 3 0 0,3-4 1 16,-2 1 2-16,-1 3-1 0,0 0 2 0,-6-6-2 15,6 6-3-15,-7-1 3 0,7 1 2 0,-11 2 5 16,7-1 8-16,-2 2 6 0,-1 1 2 0,2-2 3 16,-5 4-2-16,2-2-4 0,2 1-2 0,-2-1-5 15,-2 1-1-15,2 0-6 0,2 3-1 0,2-4-5 16,-4 1-21-16,6-1-31 0,-1 3-20 0,2-3-21 16,-2-2-23-16,3-2-32 0,3 8-47 0,-3-8-94 0,0 0-299 15,0 0 132-15</inkml:trace>
  <inkml:trace contextRef="#ctx0" brushRef="#br0" timeOffset="214548.47">3293 8641 135 0,'0'0'214'0,"0"0"-21"0,6 3-20 0,-6-3-35 16,0 0-51-16,1 3-67 0,-1-3-66 0,0 0-107 16,0 0-165-16,0 0 73 0</inkml:trace>
  <inkml:trace contextRef="#ctx0" brushRef="#br0" timeOffset="-186805.16">24838 7440 6 0,'4'-4'91'0,"-4"4"-3"0,2-4-26 16,-2 1 3-16,3-1 8 0,-1 2 0 0,-2 2 1 0,3-6-9 16,-2 4-3-16,1-2-9 0,-1 0-6 0,-1 4-2 15,0-9-5-15,0 2-6 0,1 5-8 0,-1-4 8 16,0 0-5-16,1 0-7 0,-1 2 6 0,2-3-2 15,-4 0 1-15,1 1-9 0,0-1-2 0,0 1-2 16,-2 0 5-16,2-1-7 0,-1-1 3 0,2 1-11 16,-6 0 8-16,4-2-1 0,-2-2 2 0,-1 2-4 15,1 1 2-15,-3-1-5 0,1-3-5 0,0 4 7 0,-1-1 0 16,2 2-14-16,-1-6 6 0,-1 4 3 0,1 3-2 16,1-2-4-16,0 0 4 0,1 2-6 0,0 2 8 15,0-2-2-15,-1 1-1 0,1-1 7 0,2 2-19 16,-2-2 5-16,1 2 10 0,1 1 0 0,-1-1 1 15,3-1-1-15,-4 0 2 0,-1 2-4 0,4-2 1 16,1 1-3-16,-4 0 4 0,0 0-6 0,0-1 0 16,3 1 0-16,-3-1 1 0,0 1 7 0,2-2-16 15,-2 0 8-15,-3 0-3 0,1 1-4 0,1-1 5 16,0-2-8-16,-3 3 6 0,-2-2-14 0,3 2 9 16,-4-1 4-16,2 0 5 0,-1 1-5 0,1 1-2 15,0-2 2-15,2 2 1 0,2 0 2 0,-2 0-2 0,2 2 1 16,0-2-1-16,1 1-8 0,0 0 14 0,0 1 0 15,1-1-3-15,3 3 6 0,-7-4-5 16,5 1 3-16,2 3-1 0,-7-3-1 0,7 3 1 0,-5-4-4 16,5 4 1-16,-4 0 4 0,4 0-3 0,-5-4-4 15,5 4 1-15,-6-1-4 0,6 1 3 0,-13-3-9 16,8 3 12-16,-3-1 1 0,-2-2 0 0,-3 5-7 16,2-4 4-16,-1 1 2 0,-1-1 2 0,2 2-9 15,-3 0-4-15,4-2 11 0,-3 2 1 0,3 2 2 16,-1-2 1-16,3 0-3 0,0 1 3 0,0-1 1 15,2 0-5-15,-3 0 0 0,1 1 3 0,3-1 3 16,1 3-4-16,-1-1 4 0,1 1-2 0,4-3 3 0,-10 2-8 16,6 1 0-16,3 0 4 0,-3-1 3 0,4-2 3 15,-4 7-4-15,0-2-9 0,3 2 4 16,-4-2-6-16,1 0-2 0,-1 4-2 0,-3 0 5 0,3-1-7 16,-5 3-3-16,-1 2-3 0,0 0-5 0,-4-1-9 15,2 0-19-15,-2 2-62 0,0-2-126 0,-1 0 55 16</inkml:trace>
  <inkml:trace contextRef="#ctx0" brushRef="#br0" timeOffset="-183698.17">3069 5932 126 0,'-1'-5'121'0,"1"5"-5"16,0 0-6-16,0 0-10 0,1-2-11 0,-1 2 3 15,0 0-13-15,0 0-4 0,0 0-5 0,-1-5-1 16,1 5-7-16,0 0 0 0,0 0-1 0,-3-5-4 16,3 5-6-16,0 0-3 0,0 0 0 0,0 0-7 15,0 0-6-15,0 0 4 0,6-3-8 0,-6 3-7 0,0 0 1 16,0-4-3-16,0 4-5 0,0 0 2 0,0-5-4 15,0 5-2-15,0 0 0 0,0 0-6 16,0-4 5-16,0 4 0 0,0 0-2 0,0 0 0 0,0 0 0 16,0 0 2-16,0-6-5 0,0 6 0 0,-1-2 0 15,1 2 2-15,0 0 3 0,0 0 0 16,0 0 0-16,1-5-6 0,-1 5 2 0,0 0 3 0,0 0-1 16,0 0-2-16,-1-4-3 0,1 4 7 0,0 0-1 15,-1-6-2-15,1 6 6 0,-1-2-7 0,1 2 2 16,0 0 2-16,0 0-1 0,0-7 2 0,0 7 6 15,0 0 1-15,-3-2-2 0,3 2-1 0,0 0-2 16,0-6-2-16,0 6-2 0,0 0 0 0,0 0-2 0,-3-5-2 16,3 5 1-16,0 0 0 0,0-4 0 0,0 4-2 15,-2-3-1-15,2 3 1 0,-5-2-1 16,5 2-1-16,-3-4 0 0,3 4-3 0,-6-4 2 0,6 4 2 16,-5-4-2-16,5 4 0 0,-5-2 2 0,5 2-2 15,-4-3 0-15,0 0-1 0,4 3-3 0,-4-5 2 16,-1 1 0-16,4 1 0 0,-3 0 2 0,0-1-2 15,-1-1 4-15,1 0-7 0,-1 2 3 0,-3-1-1 16,2-4-1-16,0 4 4 0,-1 1-5 0,2-4 4 16,-2 4-3-16,0-2 1 0,1 3 5 0,-1-5-3 15,1 3 1-15,-2-1 0 0,3 0 2 0,-1 1-5 16,-2-2 3-16,-1 4 0 0,4-2-4 0,-3-2 0 0,2 1 5 16,1 0-2-16,-4 3-10 0,4-1 11 15,-3-1-1-15,3 0-2 0,0 1 4 0,-4 0-2 16,4 0 0-16,-3 2 0 0,3 0 1 0,-4-1 3 0,3 1-1 15,-2 1 4-15,-1-2 2 0,0 0-4 0,1 2 0 16,2-2-1-16,-2 1 3 0,0 0-1 0,-3 0 0 16,2-1-2-16,0 2 0 0,2-2 5 0,0 1-3 15,1 1 3-15,-3-2 3 0,3 1-4 0,6 1 2 16,-12 1-3-16,4-2-1 0,8 1-4 0,-12 0 7 16,4 0-1-16,8 0-2 0,-14-1 0 0,10 1 1 15,4 0-4-15,-11 0 1 0,4 0 0 0,-3 1-5 16,2 0 6-16,2-1-1 0,-2 2 0 0,-2-2-3 15,5 1 0-15,-3 1 0 0,3-2-2 0,-2 3 1 16,0-2-5-16,-1 0 6 0,1 2-4 0,3-2 0 16,-2 1 6-16,-1-1-2 0,1 1-1 0,-1-1 4 0,2 0 0 15,5-1-3-15,-10 3-1 0,7-1 0 0,0-1-1 16,3-1 0-16,-8 4 1 0,4-1-2 0,0 1 2 16,-2-1-1-16,2-1 1 0,-1 1-1 0,1-1 1 15,-1 0-1-15,2 2-2 0,-1 0-1 0,0-2 2 16,-2 2 0-16,3 1-2 0,0 1 5 0,-2-1 0 15,1-3 1-15,0 3 1 0,-2 1 1 0,5-1-5 16,-3 1-4-16,0 0 8 0,0-1-2 0,0 0 5 16,0 2 0-16,2-1-2 0,-2-1 4 0,-1 2 0 15,1-2 1-15,-1 2 3 0,1-1-2 0,-4 1-4 16,2 0 1-16,2 2 1 0,-1-2 0 0,3 1 5 16,-2 1-3-16,1-4-2 0,-2 5 2 0,1-5-1 15,0 3-2-15,2-3 0 0,-1 1-3 0,1 1 4 0,0 0-3 16,1-4 0-16,-1 2 0 0,-2-1-2 0,2 1 1 15,0-2 1-15,2-3 0 0,-3 5-1 0,3-1-5 16,0 1 6-16,0-5-5 0,0 0 5 0,-2 3-4 16,2-3 3-16,0 0 0 0,0 0 0 0,0 0 2 15,-4 3-3-15,4-3-3 0,0 0-19 0,0 0-19 16,0 0-26-16,0 0-42 0,0 0-42 0,0 0-40 16,0 0-212-16,0 0-431 0,-1-13 191 0</inkml:trace>
  <inkml:trace contextRef="#ctx0" brushRef="#br0" timeOffset="-182862.17">2232 5734 70 0,'0'0'102'0,"-4"-4"-5"0,4 4-9 0,0 0 5 15,-2-4-1-15,2 4-4 0,0 0-12 0,0 0 11 16,-2-2-10-16,2 2-1 0,0 0-8 0,-1-5-4 16,1 5-4-16,0 0 0 0,0 0 0 0,0 0-2 15,-1-4-3-15,1 4-7 0,0 0 1 0,0 0-5 16,0 0-3-16,0 0-4 0,0 0-8 0,0 0 4 15,0 0-7-15,0 0 1 0,0 0-7 0,0 0-2 16,0 0-4-16,0 0 1 0,0 0-2 0,0 0-2 16,0 0-3-16,0 0 10 0,0 0 2 0,0 0-2 15,4 14 1-15,-4-7-1 0,0-2 8 0,0 0 7 16,0 2 3-16,0-2 0 0,1 4 3 0,-2 1 2 0,-1 1-1 16,1-3-3-16,0 4-1 0,-1-6 1 15,1 5 2-15,-1 0-3 0,0-2-2 0,0 0-1 16,-1 2-1-16,-2-1-1 0,4 1-4 0,-1-2-1 0,-3-1-3 15,3 2 0-15,-2-2-3 0,1 0-1 0,1-1 0 16,1 0-4-16,-3-1-1 0,1 0-1 0,2-1-2 16,0-1 1-16,-2 0 0 0,3-4-2 0,-1 7-1 15,1-7-1-15,-4 3 0 0,4 1 2 0,0-4-4 16,-1 3 2-16,1-3 1 0,0 0-1 0,0 0-1 16,-4 2-1-16,4-2 3 0,0 0 1 0,0 0-1 15,0 0-1-15,0 0 0 0,0 0-3 0,0 0 2 16,0 0-3-16,0 0 1 0,0 0-3 0,1 5 2 0,-1-5-3 15,0 0 2-15,8 3 1 0,-8-3 0 16,10 0-2-16,-6 0 0 0,7-2-1 0,0 2-1 16,0-1 0-16,2 1 2 0,0 0 0 0,0 0 0 0,7 0-1 15,-2 3 2-15,-2-3-1 0,2 0-3 0,-4 2-1 16,0-1 4-16,-2 0-1 0,2 0-1 16,-4 1-3-16,-3-1 2 0,-1 0-1 0,3 2-3 15,-4-1 2-15,0-2 2 0,-1 2-2 0,-4-2 0 0,9 3 2 16,-6-2 1-16,-3-1-1 0,0 0-2 0,6 1 1 15,-6-1-1-15,0 0 1 0,0 0 3 0,0 0-2 16,0 0-4-16,0 0-19 0,0 0-23 0,0 0-41 16,0 0-43-16,0 0-49 0,-10 8-217 0,10-8-429 15,-8-3 190-15</inkml:trace>
  <inkml:trace contextRef="#ctx0" brushRef="#br0" timeOffset="-175918.15">3359 5574 43 0,'-1'-4'75'0,"1"4"-5"0,0 0 1 16,2-5-9-16,-2 5 3 0,0 0-5 0,1-4 0 0,-1 4-1 15,0 0-2-15,0 0-2 0,0 0-3 16,0 0 1-16,0 0-7 0,2-4-4 0,-2 4-6 16,0 0-2-16,0 0-1 0,0 0-5 0,0 0-9 0,0 0 7 15,0 0 0-15,0 0-6 0,0 0 0 0,0 0 0 16,0 0-6-16,0 0 5 0,0 0-7 0,0 0 2 15,0 0 0-15,0 0 1 0,0 0-7 0,0 0 2 16,0 0 3-16,0 0-7 0,0 0 1 0,0 0-1 16,0 0-2-16,0 0 4 0,0 0-4 0,0 0 5 15,0 0-5-15,0 0 0 0,0 0 4 0,0 0-3 16,0 0 4-16,0 0-1 0,0 0-4 0,0 0 2 16,0 0-1-16,0 0 0 0,0 0 5 0,0 0 0 15,0 0 0-15,0 0-3 0,0 0-1 0,0 0 3 16,0 0 3-16,0 0-6 0,0 0 4 0,0 0-2 15,0 0 3-15,0 0 0 0,0 0 3 0,0 0-5 16,0 0 4-16,0 0-3 0,0 0 4 0,0 0 2 0,0 0-8 16,0 0-2-16,0 0-5 0,0 0 7 0,0 0 1 15,0 0 0-15,0 0-4 0,0 0 5 16,0 0-3-16,0 0-5 0,0 0 7 0,0 0-3 0,0 0-3 16,0 0 3-16,0 0 0 0,0 0-2 0,0 0 2 15,0 0-3-15,0 0 2 0,0 0 1 0,0 0-1 16,0 0 1-16,0 0-4 0,0 0-1 0,0 0 2 15,0 0-2-15,0 0 2 0,0 0 0 0,0 0-5 16,0 0 2-16,0 0 2 0,0 0 1 0,0 0-3 16,0 0 2-16,0 0 1 0,0 0-2 0,0 0 3 15,0 0-1-15,0 0 2 0,0 0-2 0,0 0 2 16,0 0 4-16,0 0-1 0,0 0 4 0,0 0-2 0,0 0 4 16,0 0 0-16,0 0 4 0,0 0-4 15,0 0-3-15,0 0 3 0,4-3 1 0,-4 3 1 16,0 0-1-16,0 0 1 0,3-1-2 0,-3 1-1 0,0 0 3 15,0 0-3-15,4-3 2 0,-4 3-3 0,0 0 0 16,0 0-3-16,0 0 0 0,0 0 0 0,0 0-2 16,0 0 1-16,0 0-2 0,0 0-2 0,0 0 0 15,0 0 0-15,0 0-7 0,0 0 3 0,0 0 3 16,7 7-2-16,-5-5-1 0,3 4 4 0,-1 0 0 16,-3-1 4-16,3 5-4 0,4 0-1 0,-7 2 2 15,4 5 0-15,0 0-1 0,-1 1 0 0,0 0 3 16,-3 2-3-16,3-2 0 0,0 2 0 0,-3-2 3 15,-1 3-1-15,3-3-1 0,-3-1 0 0,4 1 0 16,-3-4 0-16,-1-2 0 0,0 1 1 0,0-1-4 16,0 0 5-16,0-3-5 0,0 1-1 0,0-3 3 15,0 1-4-15,0-4 3 0,0 1 0 0,0 2 0 0,0-4 0 16,0-1 2-16,0-2 1 0,0 5-5 0,0-5-2 16,0 5-6-16,0-5-17 0,0 0-16 0,0 0-36 15,0 0-36-15,0 0-29 0,0 0-31 0,0 0-99 16,-14-12-293-16,10 6 129 0</inkml:trace>
  <inkml:trace contextRef="#ctx0" brushRef="#br0" timeOffset="-175139.17">3333 5557 14 0,'0'0'109'0,"0"0"-12"15,2-4-4-15,-2 4-13 0,6-4-7 0,-2 2-6 16,1-3-9-16,3 4-1 0,1-3-2 0,0 0-7 16,2-1 0-16,1 2 2 0,-1-2-2 0,3 1-5 15,-1 1 1-15,6-3-4 0,-6 1-3 0,1 1-1 16,-1 0-9-16,1 2 0 0,-2-1-7 0,-1 0 1 16,1 1 3-16,-5 2-7 0,3-3 3 0,2 1-4 15,-5 2-4-15,1 0 0 0,1-2-6 0,-3 2 3 0,1 2-3 16,-1-2 2-16,1 5-4 0,0-4-3 0,-2 1 6 15,-1 1-3-15,0 0-1 0,-2 0-1 16,5-1 0-16,-6 1-2 0,4 0 3 0,-4 1-5 0,3 1 10 16,0 0-6-16,-4 1-2 0,0-2 2 0,3 3 0 15,-3-2 1-15,-3 0 0 0,3 0-1 0,3 2-2 16,-6-3 1-16,3 2 3 0,0 1-3 0,0-1 5 16,-1 0-3-16,1 0 3 0,-3 2-4 0,2 0 9 15,1 1-3-15,0 1 5 0,-3 2 5 0,3-2-2 16,0 2-2-16,0-2-2 0,3 2 2 0,-3 0 3 15,1 0-2-15,3 2-3 0,-4-1 1 0,4-1 1 16,-4 4 0-16,5 1-7 0,-5 0 3 0,4-2-5 16,0 1 7-16,-3-3-7 0,-1 0 2 0,4-1 3 0,-3-1-4 15,-1 1 5-15,4-3-6 0,-4 2 1 16,2-2-5-16,1 1 5 0,0 1-3 0,-2-5-1 16,-1-3 0-16,0 3 2 0,0-1-5 0,0-2 7 0,4 0 2 15,-5 2-7-15,1-5 8 0,0 0-2 0,0 0-4 16,-3 6-4-16,3-6 6 0,-7 0 0 0,7 0 0 15,-11-2-3-15,11 2 0 0,-13-3-1 0,7 2-3 16,-4-2 6-16,-2 1-3 0,3 1 0 0,-5-1-1 16,4 2 1-16,-2-1-2 0,0 0 0 0,0 1 3 15,-3 0 1-15,2 0-2 0,-1 0 0 0,0 0 0 16,1 0-2-16,0 0 3 0,2 1-2 0,-3-1 1 16,5 1 7-16,0-1-6 0,0 0 2 0,0 0-1 15,4 0 1-15,5 0 0 0,-9 2-1 0,0-2-2 16,9 0 0-16,-8 0-1 0,8 0-6 0,-6 1-18 15,6-1-25-15,0 0-24 0,0 0-30 0,0 0-33 0,-10-3-96 16,10 3-250-16,0 0 110 0</inkml:trace>
  <inkml:trace contextRef="#ctx0" brushRef="#br0" timeOffset="-174416.17">3645 5525 1 0,'0'0'110'0,"8"-2"-12"0,-8 2-2 0,7 0 1 16,-7 0-4-16,0 0-4 0,0 0-10 0,0 0-27 16,8 0 16-16,-8 0-7 0,0 0-3 0,0 0-4 15,0 0-5-15,0 0-1 0,-9 9-6 0,0-3-4 16,3 1-4-16,-3 2 3 0,-5 2 0 0,1-2 0 16,-1 3-1-16,-1 0-13 0,-1 0 9 0,2 2 3 15,-1-4-6-15,6 0-4 0,-1-3 6 0,2 1-14 16,-2-1 8-16,7-3 0 0,-3 1-8 0,5 0-2 15,-3-2-2-15,3 1-1 0,-2-1 3 0,-2-1-2 16,5-2-6-16,-1 5 5 0,1-5 13 0,0 0 5 16,9 2-3-16,-9-2-2 0,12-2-4 0,-1-3-2 15,1 3-2-15,0-2-5 0,-1 1-1 0,2-2 0 16,-1 2 0-16,0 1-5 0,0-1-1 0,1 1-2 0,-2 2-4 16,-3-2-3-16,2 4-5 0,-1-2 0 15,-5 2 4-15,1 2-2 0,-1 0-3 0,0 1 5 16,-2 2-1-16,-2-2-1 0,-5 4 3 0,4 2 0 0,-7-1 2 15,3 1 4-15,-4-2-2 0,-4 4-1 0,0-4 1 16,2 3 0-16,1-3 7 0,0-1 4 0,1-2 1 16,1 1-1-16,3-3 2 0,-2 1 0 0,4-2 0 15,-1 1-1-15,-1-1-1 0,4 0-3 0,-2-1 1 16,3-2-4-16,-3 5-1 0,3-5 5 0,0 0-8 16,0 0 8-16,8 4-2 0,0-4 0 0,-1 1 2 15,6-2-1-15,-1 1-7 0,-1 1 1 0,2 1 1 16,-3-2-3-16,0 0-6 0,-2 2-5 0,2-1 4 15,-5 1-3-15,0 0 1 0,2 0 2 0,-1 1-2 16,-2-1 4-16,0 3-1 0,-3-2 3 0,2 1-4 16,-2 0 7-16,-2 0-4 0,-2 1 6 0,-1-1-1 15,0 1 6-15,3-1 2 0,-5 2 2 0,-1-1 4 0,1-1-2 16,1 1-2-16,-6-1-3 0,2 2 4 0,-1-1-3 16,0 1-12-16,1-1 12 0,3-2-1 15,0 0-13-15,-2 3-27 0,2-3-34 0,0-1-39 0,1 1-59 16,-1-2-112-16,1 1-298 0,5-2 132 0</inkml:trace>
  <inkml:trace contextRef="#ctx0" brushRef="#br0" timeOffset="-172267.17">3338 5938 29 0,'0'0'131'16,"0"0"-7"-16,0 0-5 0,0 0-6 0,0 0-15 16,0 0-5-16,0 0-12 0,0 0-9 0,0 0-3 15,0 0 1-15,0 0-10 0,-3-12 1 0,3 12-1 16,-3-2-2-16,3 2-2 0,-3-4-6 0,3 4-6 16,-2-6 6-16,2 6 2 0,-5-2 0 0,5 2 0 15,-3-4-1-15,3 4-3 0,0 0-3 0,-3-3-6 0,3 3-3 16,-4-2-6-16,4 2-1 0,0 0 2 0,-3-4-6 15,3 4-2-15,-4-3-8 0,4 3 2 16,-4-4 1-16,3 3-6 0,-4-2 2 0,5 3-5 0,-5-5 2 16,2 1-2-16,1 1-2 0,-2 1-1 0,0-1 0 15,4 3 4-15,-9-5-4 0,7 3 0 0,-6-3 0 16,7 3-3-16,-3-1 1 0,0 1 5 0,4 2-3 16,-9-5 0-16,5 1 3 0,-2 1-4 0,2-1 4 15,-1 0-6-15,1 2 5 0,-1-3-2 0,1 3 2 16,-2-2 3-16,-4-1-2 0,1 2 1 0,2 0 2 15,-3-3-3-15,1 1 7 0,0 2-3 0,-2-2-1 16,2 0-3-16,0 0 5 0,0 2-2 0,1-6-4 16,2 6 1-16,-1-1 2 0,1 1-1 0,-4-4 1 0,1 3-4 15,1-1 6-15,-2 0-3 0,1-1-4 16,0 1-1-16,-1 0 2 0,-2 0-2 0,3-1-5 16,-2-1 5-16,-1 0-5 0,-3 0 4 0,-3 0-3 0,-4 1 0 15,3-1-5-15,-3 2-10 0,-4-4-13 0,-6 4-12 16,-2 2-5-16,1 3-16 0,-1-2-14 0,-3 2-27 15,0 2-18-15,-14 3-22 0,-1 5-159 0,13-3-324 16,-15 0 144-16</inkml:trace>
  <inkml:trace contextRef="#ctx0" brushRef="#br0" timeOffset="-171355.17">2475 6148 47 0,'0'0'130'0,"0"0"-3"0,0 0-7 16,-4-5-15-16,4 5-5 0,0 0-9 0,0 0-2 16,0 0-9-16,0 0-10 0,0 0-11 0,0 0 2 15,0 0-3-15,-3-2-8 0,3 2 6 0,0 0-7 16,0 0 2-16,0 0-2 0,0 0-5 0,0 0 1 16,0 0 0-16,0 0 0 0,0 0-2 0,0 0 2 15,0 0 2-15,0 0-2 0,-1-5 0 0,1 5 3 16,0 0 0-16,0 0-6 0,0 0 4 0,0 0-3 15,0 0-5-15,0 0-3 0,0 0-6 0,0 0 0 16,0 0-5-16,0 0-6 0,0 0 0 0,0 0-4 16,0 0 2-16,0 0-7 0,10 12 2 0,-7-10 0 15,1 2 0-15,-2 1-3 0,3-2 2 0,3 4-1 16,-4-2 0-16,1 0-6 0,1 2 2 0,-2-1 0 0,1 1 0 16,3-1 1-16,-2-1-3 0,-1 1 1 0,0-2 0 15,2 3-1-15,-2-2-1 0,-1 0-5 16,1 1 6-16,-4-3-3 0,3 0 0 0,0 2 0 0,-3 0 3 15,2-3-1-15,-2 1-5 0,-1-1-5 0,0-2-3 16,0 9-14-16,0-9-23 0,0 3-3 0,0-3-18 16,0 5-10-16,0-5-15 0,0 0-12 0,0 0-35 15,0 0-148-15,0 0-313 0,0 0 139 0</inkml:trace>
  <inkml:trace contextRef="#ctx0" brushRef="#br0" timeOffset="-171008.17">2583 6096 16 0,'0'0'105'0,"4"-3"-18"16,-4 3 6-16,0 0 5 0,0 0-5 0,0 0 1 0,0 0-8 15,0 0 2-15,0 0-2 0,0 0-6 0,0-5 1 16,0 5-2-16,0 0-10 0,0 0-1 0,0 0-10 16,0 0-3-16,0 0-1 0,0 0-2 0,-5 9 4 15,1-5 0-15,3 3 3 0,-6-2-1 0,0 2-1 16,2 1-10-16,-3 0 2 0,-1 1-9 0,0 0-1 16,-2 3-4-16,-1 1-2 0,-1 0-6 0,1-2-6 15,-1 3 6-15,0-2-8 0,0-2-1 0,1 0-1 16,4 2-5-16,-1-2-7 0,-5 1-13 0,6-2-17 15,-1 0-27-15,-1 0-23 0,1-1-24 0,0-4-19 16,-4 3-32-16,3-1-115 0,1-2-288 0,-4-1 128 16</inkml:trace>
  <inkml:trace contextRef="#ctx0" brushRef="#br0" timeOffset="-148835.48">2906 12441 63 0,'0'0'102'0,"0"0"6"16,0 0 1-16,0 0-20 0,0 0 3 0,0 0-8 15,0 0-2-15,0 0-4 0,0 0-9 0,-3 2 0 16,3-2-10-16,0 0-6 0,0 0-10 0,0 0-4 15,0 0-4-15,0 0-7 0,0 0-5 0,0 0-2 16,0 0 0-16,0 6-1 0,0-6 0 0,1 9-4 16,0-5-2-16,-1 4 2 0,1-1-7 0,-1 5-12 15,2-3 14-15,-2 3-3 0,0 5 1 0,0 0 3 16,-2 3-3-16,0 5 2 0,1 2 8 0,-4-2-7 0,2 2-3 16,1-2 4-16,-2 2 3 0,2-1-5 0,0 0 2 15,-1 0-4-15,1 2 7 0,-1-4 6 16,1 2-2-16,-1 1 3 0,-1-1 3 0,2 0-2 0,1 1-2 15,-2 0 5-15,-1-2 0 0,-1-1-1 0,4 1 1 16,-2-4 1-16,3-2-4 0,-1 0 1 16,1 1-2-16,1 4-3 0,-1 1 3 0,0-6-5 0,4 6-2 15,-4 3 4-15,6 0-6 0,-3 1 0 0,0 1 0 16,-2 1-2-16,1-2-1 0,2 3-7 0,-1 2 7 16,0-2 2-16,0 2-2 0,-2-1-1 0,1-1-5 15,-1 2 5-15,1-4-4 0,0 0 0 0,-1-1-2 16,0-3-1-16,1-1-6 0,-1-6 11 0,0-2-2 15,0 1-1-15,1 0-2 0,0-1-1 0,-1 2 0 0,3-2 0 16,-4-7-3-16,1 5 4 0,2-4 0 16,-2 2 0-16,3 2-2 0,-1 1 2 0,-2-4-4 15,2 4 3-15,-2 0 2 0,0 3-2 0,1 1-1 0,-2-1 0 16,0 5 2-16,-2-5-1 0,2 1 3 0,-1 0-6 16,0-2 6-16,-1 2-5 0,2-3 1 0,0-1-3 15,-1 0 0-15,1-5-2 0,1-1 8 16,-1-1-2-16,2-3-2 0,-1-2 4 0,-1 3-3 0,1-3-2 15,1 0-5-15,-1-3 1 0,1 3 0 16,-2-4-3-16,7 4-8 0,-5-1-9 0,2-3-2 0,-4 0-10 16,9 2-4-16,-6 1-10 0,1-3-11 0,-2 2-8 15,-2-2-10-15,6 2-13 0,-6-2-12 0,0 0-17 16,5 1-118-16,-5-1-259 0,0 0 115 0</inkml:trace>
  <inkml:trace contextRef="#ctx0" brushRef="#br0" timeOffset="-146484.47">2890 12408 56 0,'0'0'63'16,"0"0"-3"-16,0 0-3 0,0 0-5 16,0 0-15-16,0 0 2 0,0 0-8 0,0 0 1 0,0 0-5 15,0 0-1-15,0 0 1 0,-1 9 1 0,1-9-5 16,0 0 1-16,0 0 0 0,-2 4 4 0,2-4-2 16,0 0-3-16,0 0 3 0,0 0-10 0,0 0 7 15,0 0 0-15,0 0-8 0,0 0-7 0,0 0 5 16,0 0-5-16,-1 4 2 0,1-4 4 0,0 0-4 15,-1 4 10-15,1-4-17 0,0 0 8 0,0 4 1 0,0-4-4 16,0 0-2-16,0 0 12 0,0 0-17 16,0 4 5-16,0-4 2 0,0 0 2 0,0 0-5 15,0 0 6-15,-1 4 7 0,1-4-2 0,0 0 5 16,0 0 0-16,0 0 4 0,0 0-19 0,0 0 14 0,0 0 2 16,0 0-5-16,0 0-2 0,0 0-2 0,0 0-1 15,0 5 5-15,0-5-1 0,3 2 4 16,-3-2-7-16,6 1-3 0,-6-1 12 0,7 1-5 0,-3 2-3 15,1-2 0-15,2 0 3 0,0-1 3 16,2 0 5-16,1-1-5 0,3 0-6 0,2-2 8 16,3 2-3-16,3-2-6 0,-2 3 2 0,3-3 3 0,1 1-9 15,5-2 4-15,1 0-3 0,-2 3-13 0,-5 0 12 16,-2 1 1-16,2-2-4 0,-2 2 2 0,0 0 4 16,-1 0-3-16,1 0-2 0,-3 2-1 0,2 0-3 15,0-1 0-15,-5 1 1 0,4 0 2 0,0-1-5 16,-2 1 2-16,-3 0 3 0,9-2-5 0,-4 3 5 15,0-1-3-15,2 0-2 0,-2 1-2 0,4-3 3 0,0 2-1 16,-2-2 0-16,1 0 4 0,0 0-2 16,0 3 2-16,-1-3-7 0,2-3-4 0,-4 3 9 15,0 0 2-15,-1 3-11 0,0-3 12 0,-2 0-3 0,-2 0 0 16,1 0 0-16,-1 0-3 0,0 0-1 0,2 0 3 16,-2 0 3-16,-2 0 1 0,1 0-4 0,3 0-1 15,-2 0 4-15,0 0-5 0,1 0-2 0,3-3 2 16,4 3 2-16,-2 0 0 0,2-1-4 0,-1 0-1 15,2 1 7-15,1-4-9 0,-5 4 3 0,5-3-4 16,-4 3 4-16,3-3-1 0,-3 1-3 0,0 0 2 16,0 2 3-16,0-2-3 0,-1 2-3 0,0-1-1 15,4-1 10-15,-5 2-5 0,2-1 3 0,0 0-2 16,-1 1 4-16,1-1-2 0,0 0 1 0,3 0-4 16,-3-3-2-16,0 3-3 0,0-2 0 0,3 1-3 15,-4 2 3-15,4-3-5 0,-3 2 3 0,-2-2-1 16,3 2 3-16,-7 1-1 0,1-1-3 0,0 1 2 0,-2 0 3 15,1 0-9-15,-2 1 8 0,1 0-1 0,0-1 1 16,-2 2-5-16,0-2 3 0,2 1-1 16,-2 0 5-16,-1 0 8 0,0 1-6 0,0-2 3 0,4 1 1 15,-7 0-3-15,2 0 3 0,2 1-4 0,-4-1 3 16,2 0-7-16,0 2 2 0,3-2 2 0,-2 0 5 16,1 0 1-16,2 0-2 0,-3 0-3 0,1-1 1 15,0 2 2-15,-1-1-4 0,1-1 4 0,-2 0-10 16,1 1 13-16,-3 0-13 0,2-1 6 0,2 2 0 15,-3-4 2-15,-7 2 2 0,10-1-1 0,-1 0-5 16,-5 0 5-16,2-2 0 0,3 1 2 0,-5 1-7 16,6-3 6-16,0 3-2 0,2-3-3 0,-2 2 5 15,2-2-4-15,-1 1-5 0,2-2 1 0,0 2-9 16,3 0-4-16,-6 0-3 0,3 2 7 0,0 1-2 16,-4-3-1-16,0 3 7 0,-3-1-4 0,-6 1 6 15,8 0-8-15,-3-1 5 0,-1-1 4 0,-4 2 9 0,0 0-2 16,10 2 8-16,-10-2 5 0,0 0-1 0,0 0-1 15,0 0 3-15,5 1 0 0,-5-1 3 0,0 0-7 16,0 0 0-16,0 0 3 0,0 0-12 0,0 0 11 16,0 0-4-16,0 0 4 0,0 0 5 0,0 0-7 15,3 2-4-15,-3-2 1 0,0 0 7 0,0 0-2 16,0 0 1-16,-5 8 0 0,5-8 11 0,-4 4-6 16,4-4 0-16,-3 3-1 0,-2 1 2 0,5-4-6 15,0 0 3-15,-5 2-2 0,5-2-4 0,0 6 2 16,-1-3-2-16,-2 1-2 0,3-4 1 0,-1 8 1 15,1-4-5-15,0 1 5 0,-1 2-2 0,-2-2-2 16,3 3 3-16,0-2-5 0,-1 2 2 0,-2 1 2 16,3 3 0-16,-1-3-9 0,-2 2-11 0,2-2 26 15,1 4-13-15,0-3 10 0,-1 1-3 0,1 0-4 16,-3 0-2-16,3 1 3 0,0-2-3 0,-2 4 7 16,2-6-8-16,0 4-11 0,0 0 16 0,0-3 0 0,0 3 5 15,0-1-5-15,0 0 6 0,-3 1-1 0,6-1-1 16,-6 1 3-16,3 2 2 0,-1-2-2 0,1 0 2 15,-3 1-1-15,2-2-4 0,1 4 6 0,0 1 0 16,1 1-5-16,2 0-8 0,-3 0 7 0,0 0-1 16,0 1 4-16,0 0-3 0,-3 8 1 0,3-1-2 15,0-7 2-15,3 7-5 0,-3-7-3 0,0-1 3 16,0 3-2-16,0-4 3 0,1 1-1 0,-1 0 3 16,5 0-4-16,-5-1-1 0,3-3 2 0,-2 3-1 15,3-5 0-15,-3 4-1 0,3 1 2 0,0-1-3 16,-3-2-1-16,6 3 5 0,-6 1-5 0,0-1 1 15,4 1 3-15,-2-2-3 0,1 2-8 0,-3-3 10 16,-1 5 2-16,1 0-7 0,-1 1 2 0,0 0 4 0,0-3-1 16,0 4-3-16,0-4-1 0,0 1 3 15,0-2 0-15,0 1-2 0,3 3 0 0,-2-3 2 16,-1-1-1-16,0 1-1 0,0-2-2 0,0 2 6 0,3 0 0 16,-2 0 0-16,0 0-5 0,-1-1 7 0,1-1-7 15,2-3 3-15,-3 3 3 0,4-1-8 0,-1 3 5 16,-1-5 2-16,-1 3-7 0,0-1 7 0,1-3-1 15,-1 1 3-15,-1 2-5 0,0-2 1 0,3 1-2 16,-2 3 3-16,0 1-2 0,0-1-1 0,-1 0 3 16,-1-2-3-16,0 0 0 0,1 3 7 0,0 0 0 15,-1-2-8-15,-2 1 3 0,3-1 2 0,-1-1-1 16,1 3-1-16,-2-4-1 0,2-2 0 0,-1 5-2 16,1-4 5-16,1-1 0 0,-1 4 0 0,-1-3-3 0,2-2 5 15,-1 2-1-15,-1-3-4 0,2 1-1 16,-1 1 2-16,2-1-1 0,-2 2 3 0,1-2 2 15,-1 1-2-15,0 0 0 0,-1 0 4 0,-1 1-7 0,1-1 3 16,0 1-4-16,1-1 1 0,-2-1 0 16,-1 1-1-16,3-4 4 0,-1-2-2 0,-2 5 4 0,3-6-3 15,0 5 2-15,-1-4-13 0,-1-1 11 0,2 1-3 16,-1-3 7-16,1-2-4 0,0 7 0 0,0-3-6 16,0 0 6-16,0-4-2 0,0 7 3 0,0-2-3 15,-1 0 2-15,2-1-4 0,-1 3 3 0,1-2 0 16,-1 1-2-16,0 2-3 0,-1-3 0 0,2 2-5 15,-1-2-8-15,0 2-3 0,0 0 1 0,-1-1-7 16,0 0-6-16,1-2-6 0,-1 0-3 0,-2 1-7 16,2-1-7-16,-2-1-18 0,-2-3-45 0,1 3-99 15,-3-3-235-15,7 0 105 0</inkml:trace>
  <inkml:trace contextRef="#ctx0" brushRef="#br0" timeOffset="-143934.47">2862 14231 50 0,'6'5'77'0,"-6"-5"7"0,5 3-14 16,-5-3-6-16,3 2-9 0,-2 1 1 0,-1-3-10 16,3 6-4-16,-2-3-11 0,2-1 5 0,-3 1-4 15,1 1-3-15,-1 1 3 0,2-2-4 0,-2-3-5 16,2 5 10-16,-1 0-16 0,0-1 1 0,-1 1 0 16,2-2 1-16,-1 2 7 0,0 0-6 0,-1 0 6 15,3-1 7-15,0 1-8 0,-1-1 6 0,-1 0-5 0,0 2 4 16,0-2 0-16,2 4-15 0,0-3 5 0,-1 6-6 15,0-3 3-15,1-1 6 0,0 4 6 0,0-2-1 16,-1 3 3-16,2 2-6 0,-3-4 9 0,0 2-3 16,-1 1 8-16,0-3-3 0,2 1-2 0,-2-1 3 15,2 5-3-15,-4-6-3 0,4 1-12 0,-2 0 10 16,0 0-2-16,0 1-1 0,0-3-4 0,0 1-18 16,0-1 18-16,0-1-1 0,0-2-3 0,0 2 1 15,0-2-1-15,0 0-3 0,0 0-1 0,0 2-4 16,0-2 2-16,0 2-1 0,0-2 0 0,-2 0-2 15,2-1-2-15,-2 1 3 0,2 0-2 0,-1 0 3 16,1 0-5-16,-1-3-2 0,-2 2 3 0,3-4-2 16,0 7 2-16,0-3-3 0,0-4 0 0,-1 6-1 15,1-6 3-15,0 0 0 0,-1 4-3 0,1-4 3 16,0 0-5-16,0 0 1 0,1 4-1 0,-1-4-6 16,0 0 4-16,-1 4 3 0,1-4-1 0,0 5 2 15,0-5-2-15,-3 3-5 0,3-3 8 0,0 6-2 0,0-2-4 16,2 0 1-16,-2-4 1 0,0 0 0 0,-3 4 0 15,3-4-3-15,0 4 3 0,0-4-5 0,0 5 3 16,0-5-5-16,0 0 6 0,0 0-2 0,-3 2-7 16,3-2 7-16,0 0 2 0,0 0 3 0,0 0-5 15,0 0 4-15,0 0-3 0,0 0 2 0,0 0 3 16,0 0-3-16,0 0 3 0,0 0-6 0,0 0 6 16,0 0-3-16,0 0-5 0,0 0 7 0,0 0-5 15,0 0 4-15,0 0-14 0,0 0 9 0,0 0-6 16,0 0 11-16,0 0-3 0,0 0-2 0,0 0 2 15,0 0-2-15,0 0 7 0,0 0-3 0,0 0-2 16,0 0-2-16,0 0-3 0,0 0 2 0,0 0 1 16,0 0 1-16,0 0 4 0,0 0-2 0,0 0-2 15,0 0 6-15,0 0-7 0,0 0 5 0,0 0-7 16,7 5 5-16,-5-3 0 0,3-1 4 0,-1 2 0 16,0-1-4-16,1-1 3 0,-5-1 0 0,13 0-1 15,-7 1 3-15,2-1 1 0,1-1-9 0,2 1 5 0,1-3-6 16,-2 0 8-16,3 3 0 0,-3-2-2 0,4 2 1 15,-2-1-4-15,-2-1 4 0,3 2-1 0,-3 0-5 16,2 0 3-16,0 0 2 0,0 2-4 16,0-2 6-16,1 2 3 0,-2-1-6 0,1-1 3 0,1 5-1 15,-2-5-5-15,2 0 6 0,0 1-4 0,4-1 1 16,-4 0-2-16,1-1 4 0,2 1-1 0,2 0 3 16,-5-2-13-16,1-1 11 0,0 3 6 0,5-2-4 15,-1 1-3-15,0-1 0 0,-2 2-1 0,0 0-1 16,-1-1 2-16,-2-1 2 0,1 1-3 15,4 0 2-15,-3 1-1 0,-2 0-3 0,1-1 4 0,-1 1-4 16,-2 1 2-16,3-1-1 0,-1 1 1 0,1 0 1 16,-1-2 0-16,1 1 2 0,-1 1-5 0,0 1 4 15,2-1-1-15,-2-1 0 0,1 0 0 0,0 2-2 0,4-1 2 16,-1-1 3-16,0-1-2 0,1 1 4 16,-5-2-7-16,2 2-1 0,-2 0 1 0,0-1-4 15,0-1 8-15,-2 1-5 0,2 0 6 0,-3 0-6 16,-1 1 2-16,0 0 0 0,-1 0 1 0,-2-1-2 0,1-2 0 15,-1 6 3-15,3-2-3 0,0-1 1 0,1 1 1 16,-1 0-1-16,0-1-2 0,1 1-2 16,3 1 4-16,-3-1 0 0,3-1 1 0,0-1 6 0,-2 2-5 15,3-2-7-15,-1-1 10 0,-3 1-4 0,3 1 1 16,0-1 1-16,1 0-2 0,-4 1 3 0,4-4-4 16,-2 4 4-16,-1-2-2 0,0 0-4 0,2 2 0 15,0 0-5-15,-3 0 8 0,2 0-1 0,-1 0 1 16,-2 0-2-16,4 0 1 0,-3 0 0 0,1 0 0 15,0 2 2-15,2-2-2 0,-3 2 0 0,3-2 2 16,-3 0 1-16,-1 0-2 0,1 0-5 0,2 0 4 16,-2-2 5-16,1 4-7 0,-3-4 2 0,0 2-1 15,3-2 3-15,-2 1-5 0,-1 1 0 0,0-2 3 16,2 1-4-16,-3 0 5 0,1 1 0 0,2 0-5 16,-2-1 5-16,1 1-4 0,-3 0-1 0,4-2 3 15,-2 0-4-15,1 2 1 0,0-1-2 0,4 1 3 16,-5-1 0-16,-2-2-8 0,3 3 11 0,-4 0-1 0,4 0 0 15,-3 0 1-15,3-1 0 0,-2-1 0 0,0 2 0 16,2-2 0-16,0 1 0 0,-1 0-7 16,1-4 8-16,2 2-1 0,-3 3-4 0,2-3 5 0,2 0-1 15,-1 2 3-15,-3-3-7 0,2 1-3 0,-1 3-2 16,0-3-2-16,-4 2 0 0,4-2 0 0,-1 2 2 16,-2-1 1-16,1 1 1 0,-2 0-6 0,-5 1 2 15,11 0 0-15,-5-1 10 0,-6 1-4 0,11 1-7 16,-5-1 7-16,0 0-1 0,-6 0 5 0,0 0 3 15,17-3 0-15,-17 3 0 0,18-2-1 0,-12 2-2 16,1-3 1-16,-7 3-2 0,12-1-3 0,-12 1 4 16,11-1 4-16,-6-1-7 0,0 1 1 0,1-1 2 15,-1 1-3-15,-5 1 2 0,12 0-7 0,-7 0 3 16,4 0-4-16,-9 0-10 0,14 0 4 0,-9 0 1 16,4 0 2-16,-4 1-12 0,4 1 9 0,-1-4-3 15,2 1 0-15,-2 0-2 0,-2 1 2 0,1 0 3 16,-7 0 3-16,11-3-5 0,-3 3 2 0,-4-2 11 0,-4 2-3 15,7-3 1-15,-7 3 2 0,8 0 2 0,-8 0-6 16,5-2 5-16,-5 2-5 0,0 0 3 16,9-2 4-16,-5 1-1 0,-4 1-1 0,9 1 3 15,-9-1 3-15,9-1-3 0,-6 0-5 0,-3 1 1 0,0 0 0 16,8-2 1-16,-8 2 0 0,5-1 0 0,-5 1 1 16,0 0 1-16,9 3-4 0,-8-1 6 15,-1-2-5-15,0 0 3 0,8 0 4 0,-8 0 4 0,0 0 1 16,9 2-1-16,-9-2-2 0,9-2 0 0,-3 0-3 15,2 0 6-15,-3 1-3 0,-5 1-1 0,12 0 5 16,-6-3-6-16,-2 3 2 0,-4 0-2 0,9-2 2 16,-5 2 2-16,-4 0-4 0,5-3 7 0,-5 3 7 15,0 0-5-15,6-1 10 0,-6 1 1 0,4-1-2 16,-4 1 1-16,0 0-9 0,0 0 8 0,4-3-6 16,-4 3-2-16,0 0-3 0,0 0-9 0,0 0 13 15,0 0-6-15,5-2-2 0,-5 2 3 0,0 0-7 16,0 0 4-16,0 0-6 0,0 0-3 0,0 0 8 15,0 0-6-15,0 0 4 0,0 0 0 0,6 0-3 0,-6 0-3 16,0 0 6-16,0 0 0 0,0 0 6 16,0 0-7-16,0 0 6 0,0 0-7 0,0 0 3 15,-15-2 2-15,15 2 0 0,-9-3-3 0,9 3-1 0,-5-5-1 16,1 4-4-16,3-2-13 0,-3 0-6 16,4 3-16-16,0 0-16 0,-9-4-27 0,9 2-40 0,-6-1-104 15,6 3-244-15,-9-5 107 0</inkml:trace>
  <inkml:trace contextRef="#ctx0" brushRef="#br0" timeOffset="-141662.48">3612 13418 42 0,'0'0'84'0,"3"-6"-13"0,-3 6 10 16,0 0-5-16,0 0 0 0,0 0-5 0,0 0-3 16,0 0-12-16,-2-6 2 0,2 6-1 0,-1-2-4 0,1 2-9 15,0 0-10-15,-3-5-1 0,3 5 1 16,0 0-6-16,0 0-6 0,0-5 1 0,0 5-8 15,0 0-2-15,0-5 5 0,0 5 1 0,2-5-11 16,-2 5 2-16,1-2 2 0,-1 2 0 0,0 0-5 16,3-4-1-16,-3 4 2 0,0 0 3 0,2-3-6 15,-2 3 8-15,0 0-7 0,0-5-2 0,0 5 5 0,0 0-8 16,0-5-1-16,0 5 3 0,0 0 1 0,0-4-7 16,0 4 9-16,0 0 0 0,0-4-4 0,0 4 1 15,0 0 2-15,0-7-6 0,0 7 7 0,1-4-6 16,2 1 5-16,-3 3-5 0,0-4-9 0,0 4 20 15,1-5-4-15,-1 5 5 0,0 0 1 0,2-3-3 16,-2 3 1-16,0 0 5 0,0 0-2 0,0-5 3 16,0 5-4-16,0 0-2 0,0 0-7 0,0 0 2 15,0 0-3-15,0 0 0 0,0 0-2 0,0 0 3 16,0 0-2-16,0 0-1 0,0 0 3 0,7 12-11 0,-7-7 7 16,0-2 0-16,1 4 4 0,-1-2-4 0,3 2 0 15,-2 0 1-15,0 3-5 0,2-1 2 16,1 1 7-16,-3 1 5 0,0 2-5 0,2-3 9 0,1 6-9 15,0-3 3-15,-1 2 11 0,4 2 1 0,-3-2 3 16,-2 1-5-16,2 1-2 0,3 1-3 16,-5-3 4-16,3 2-1 0,-1-2-5 0,0 2-1 0,0-2 3 15,-3 1-5-15,4 0 2 0,-2 1-13 0,1-2 14 16,-2 1 3-16,2-3-5 0,0 3 1 0,-2 2 2 16,2 0-4-16,-3-1 8 0,2 0-5 0,1 0 4 15,-2-3 2-15,2 3-6 0,2-2-2 0,-2 2 2 16,-1 0-2-16,-1 1 2 0,1 0-2 0,1 0 3 15,-3-2-5-15,0 3-3 0,1-1 4 0,-1 1-4 0,-1-3-1 16,1 4 1-16,1-3 1 0,-2 0 0 16,-3 0-4-16,2-5 2 0,-2 0 4 0,2 0 0 15,-2 0-2-15,1-3-5 0,-2 1 3 0,3-1-1 0,-2-1-3 16,0 0 8-16,1 3-8 0,-2-5 3 0,2 2-7 16,-2 0 7-16,2-1 3 0,0 3-5 15,1 0 0-15,-1-1 3 0,0 1-3 0,0 1 1 0,2 0 2 16,-1-1-1-16,1 2-1 0,-1-1 1 0,0 2-2 15,1 1 2-15,-3-4 1 0,3 4-3 0,0-2 1 16,0 1-2-16,-1-3-2 0,-1 0 6 16,2 1 0-16,0 1-4 0,0-2 2 0,0 0-2 0,0 0 0 15,0-1 1-15,-2-1 2 0,2-1 0 0,0 2-4 16,0 1 3-16,0-1-5 0,-1-2 4 0,0 2-1 16,1 1 5-16,-3-3-1 0,3 0-5 0,-1 0 4 15,1-2-5-15,0 0 5 0,-2 0-4 0,2 0 4 16,0 1-4-16,0-2-1 0,0 2 3 0,0-1-3 15,-1 0 6-15,1-3 0 0,1 3-3 0,-1 0 0 0,2-1 5 16,-2 2-10-16,0-2 5 0,1 2 0 16,-1-1 0-16,0 1 2 0,3 1 0 0,-2-3 1 15,0 0-4-15,1 1-1 0,-2 1 5 0,2-3-1 0,-2-3 0 16,1 5-1-16,-1-1-4 0,0-4-10 0,0 0 14 16,0 0 5-16,0 5-13 0,0-5-16 0,0 0-23 15,0 0-19-15,-5-13-21 0,3 10-14 0,-1-2-16 16,0-2-19-16,0 2-87 0,0-2-239 0,-2 1 107 15</inkml:trace>
  <inkml:trace contextRef="#ctx0" brushRef="#br0" timeOffset="-140189.47">3548 13355 15 0,'0'0'68'0,"0"0"-10"16,0 0-5-16,1-5-5 0,-1 5-5 0,0 0-10 16,0-4 6-16,0 4-9 0,0 0-3 0,0 0-7 15,0-3 9-15,0 3 1 0,0 0-1 0,0 0 2 0,-2-4 3 16,2 4-2-16,0 0-6 0,0 0 7 0,0 0-5 15,0 0 3-15,0 0-3 0,-3-5 4 0,3 5-7 16,0 0 2-16,0 0 0 0,0 0-8 16,0 0 9-16,0 0-2 0,0 0 1 0,0 0-10 0,0 0-5 15,0 0 6-15,0 0-5 0,0 0 1 0,0 0-18 16,0 0 13-16,0 0-8 0,0 0 5 0,0 0 2 16,0 0-2-16,4-3-1 0,-4 3 6 0,0 0-1 15,6-2 0-15,-6 2-1 0,0 0 0 0,8 0 6 16,-8 0-3-16,4-3-1 0,-4 3 3 0,0 0 3 15,6 0-1-15,-6 0 1 0,0 0 7 0,7-3-2 16,-7 3-1-16,0 0 1 0,0 0-6 0,4-1 0 16,-4 1 0-16,3-3-5 0,-3 3 2 0,6-3-1 15,-6 3-2-15,7-1 0 0,-3 0 2 0,-4 1-1 0,9-2-9 16,-4 2 0-16,-5 0 1 0,14-3-3 16,-8 3 6-16,6-4-3 0,-4-1 0 0,-1 3-1 15,2 1 1-15,3-4-2 0,-2 2 2 0,-1-2-4 0,4 4 4 16,-2-2 0-16,1 0-3 0,-1 1-2 15,1 0 4-15,-1 0 0 0,2-1 0 0,0 1 0 0,-1 2 6 16,1-2-4-16,5-1-7 0,-5 3 3 16,0 0 6-16,1-1-3 0,-1 1-2 0,1 0 0 0,-1-1 2 15,0 0-12-15,0-2 13 0,6 3-6 0,-6-1 7 16,6-2-27-16,1 2 29 0,-3 0-1 0,1-3-2 16,0 1-10-16,1 0-10 0,1 1 12 0,-1-1-7 15,1 1-6-15,-6 0 6 0,5 0-3 0,-3-1 0 16,-1 3-9-16,-2 0 12 0,2-3 9 0,-5 3-10 15,3-1 6-15,-4 0 2 0,1-1 4 0,3 0-1 16,-5 2-2-16,1-3 1 0,1 2-1 0,0 0 3 16,-1 0-2-16,4-1 0 0,-2-1-2 0,1 2-4 15,1 0 6-15,0-3 6 0,0 3-10 0,0-1 8 16,-1 0-2-16,3 1 1 0,-2-1 1 0,1 1 0 16,0 0-6-16,-3-1 1 0,2 2 5 0,-1 2 1 15,-1-4-8-15,0 2 7 0,-1-1-4 0,-1 1 8 0,-2-2-1 16,1 1-5-16,5 0-2 0,-4-2-4 0,1 3 4 15,1-3 0-15,-2 1 9 0,2 1-5 0,0-1-7 16,-1 0 2-16,1 0 2 0,0 1 1 0,-1-1 1 16,-2 2-3-16,2 0 0 0,-2 0-3 0,1-2 7 15,-3 1-1-15,7 1-4 0,-5 0 9 0,1-2-9 16,-1 2 2-16,-1-2-1 0,1 1 2 0,-1 0 2 16,2 1-1-16,-1-1 1 0,2-3-4 0,0 2 0 15,1 1 5-15,-1-2-7 0,2-1 10 0,-1 2-2 16,0-3-2-16,2 2 7 0,0 3-8 0,-2-4-1 15,2 1-16-15,0 1 15 0,-3-3 4 0,2 5-1 16,-1-2-5-16,-2-1 4 0,3 3 0 0,-1 0 5 16,-3 0-4-16,-1 0 5 0,0 0-11 0,0 0 4 15,0 2 5-15,-7-2-4 0,11 0 2 0,-7 0-1 16,-4 0-3-16,12 0 1 0,-7 0 1 0,-5 0 2 16,10 1-5-16,-3-2-1 0,0-1-4 0,-7 2 5 15,10 0-1-15,-2 0 9 0,-3 2-3 0,4-4-6 0,-9 2 0 16,10 0 4-16,-10 0-1 0,14 0-1 0,-10 2 5 15,-4-2-5-15,9 1-2 0,-9-1 6 0,8 2-8 16,-8-2 7-16,5 2 1 0,-5-2 0 0,6 0-3 16,-6 0 2-16,0 0-1 0,7 3 3 0,-7-3 0 15,0 0-7-15,0 0 4 0,2 2-5 0,-2-2-11 16,0 0 2-16,0 0-8 0,0 0-13 0,0 0-15 16,0 0-23-16,-9 7-41 0,2-7-59 0,-1 0-185 15,-1 2 81-15</inkml:trace>
  <inkml:trace contextRef="#ctx0" brushRef="#br0" timeOffset="-138403.48">3939 12528 26 0,'3'5'37'16,"-3"0"8"-16,0 2-13 0,1-2 5 0,0 4-6 15,0-3 0-15,1 4-4 0,0 1-1 0,1-1 0 0,-2 2-2 16,3 2 5-16,-1 1-6 0,0-1-4 16,0 3-2-16,-1-1 1 0,0 0-2 0,-1 1 2 0,0 0-6 15,-2-1 4-15,2 1-6 0,-1 0 4 0,0-1 1 16,-1 2 7-16,1-2-3 0,0 2-4 0,0-1 3 16,0 0-1-16,0 0-3 0,0 0-2 0,-1 0 3 15,1 0-1-15,-3 1-5 0,3-1 4 0,0 1-6 16,0 1 1-16,-1-2 11 0,-2 0-5 0,2-1 11 15,-1 1-4-15,0-4 6 0,1-1-5 0,1 2 2 0,-1-2-1 16,-1 1-3-16,1-1-4 0,0-2 2 16,0 1 6-16,-1-2-11 0,4 0 4 0,-2-1-6 15,0-2-1-15,-2 0 9 0,1 0-13 0,2-1 1 0,-2-1 0 16,1 2 5-16,0-1-7 0,-1 0 3 0,1-3 0 16,1 5-3-16,-1-3 1 0,1 2-11 15,-1-1-5-15,2 0-8 0,0 0-7 0,-1 0-6 0,2 1-15 16,-2-1 4-16,3-2-19 0,-3 2-23 0,0 1-50 15,-1-1-143-15,0-2 64 0</inkml:trace>
  <inkml:trace contextRef="#ctx0" brushRef="#br0" timeOffset="-137082.48">3002 13798 35 0,'0'0'86'0,"0"0"-14"15,0 0-5-15,0 0-12 0,0 0-2 0,0 0-2 0,0 0-6 16,0 0-4-16,0 0-2 0,0 0-3 0,0 0-9 16,0 0 4-16,-10 1 1 0,10-1 1 0,0 0-2 15,-6 3 6-15,6-3 2 0,0 0 1 0,-7 0-5 16,7 0-3-16,0 0 0 0,-6 1 4 0,6-1-17 16,0 0 8-16,-9 0 0 0,9 0-1 0,-5 2-7 15,5-2-2-15,-8 0 9 0,8 0-1 0,0 0 3 16,-9 0 3-16,9 0-1 0,-5 0-2 0,5 0-2 15,0 0-2-15,0 0 0 0,-11 0-7 0,11 0 3 16,0 0-2-16,-5 0-2 0,5 0-3 0,0 0 8 16,-7 2-2-16,7-2 1 0,0 0 2 0,0 0-2 15,0 0 3-15,0 0 5 0,0 0-3 0,-6-2 0 16,6 2 0-16,-4-3 5 0,4 3-7 0,0 0 4 0,0 0 0 16,0 0-2-16,-4-3 5 0,4 3-1 0,0 0-2 15,0 0-1-15,0 0-2 0,0 0-1 0,0 0-1 16,0 0-4-16,0 0 1 0,-5-3-4 0,5 3-3 15,0 0-2-15,0 0-4 0,0 0-2 0,0 0 3 16,0 0-4-16,0 0-2 0,0 0 3 0,0 0-1 16,0 0-3-16,0 0 2 0,0 0-3 0,0 0-1 15,0 0 0-15,22 6 3 0,-17-5 1 0,0-1-2 16,-5 0 3-16,13 2-4 0,-6 1 0 0,0-1 1 0,4 1 2 16,-3-1-2-16,1 1 2 0,2-1-2 0,1-1-1 15,-7 0 3-15,8 2-3 0,-3-3 4 16,2 2 3-16,-1 0-3 0,3-1-1 0,-1-1-2 0,-2 3-1 15,1-2 0-15,6-3 5 0,-7 3-2 0,3-2 0 16,-2 2 0-16,1 0 2 0,-2-1-5 16,2 0 1-16,1 0-1 0,-4-1 1 0,4 0-3 0,-1 1 2 15,-1-2-3-15,2 0 6 0,-2 2-3 0,2-1 2 16,-2 1 0-16,3 0-3 0,2 0-2 0,-3-2-4 16,-1 2-2-16,1 0-1 0,-1 3 1 0,-1-3 0 15,1 1-3-15,0-1 4 0,1 0 0 0,-4 0-2 16,-1 0-1-16,4 0-2 0,-3 1 3 0,-2-1 1 15,2 0 2-15,-2-1 1 0,-2 1 1 0,1 0-1 0,1 0 2 16,0 0 0-16,0-1-1 0,-2 1 3 16,4 0-5-16,-3 1 2 0,3-1 1 0,-4 1 8 15,2 2-6-15,0-3 0 0,-2 0 0 0,4 1 3 0,-1-1-1 16,-1 3-3-16,-2-3 3 0,3 3-5 0,0-1 1 16,-4 0 1-16,3-2-3 0,1 1 1 15,-4 0-4-15,3-1-6 0,-2 1 2 0,-6-1 0 0,11 3-3 16,-4-2 5-16,-1-1 1 0,-3 0-5 0,3 3 3 15,-6-3 7-15,9 0-7 0,-9 0 3 0,7 0 2 16,-7 0 1-16,0 0 1 0,5 0-2 0,-5 0 1 16,0 0-4-16,0 0 4 0,0 0-3 0,0 0-7 15,0 0-3-15,0 0-10 0,-12-8-12 0,6 7-21 16,1 0-16-16,5 1-21 0,-12-4-116 0,2-2-234 16,0 2 103-16</inkml:trace>
  <inkml:trace contextRef="#ctx0" brushRef="#br0" timeOffset="-134099.48">2004 13000 39 0,'-1'-3'70'15,"1"3"-5"-15,0 0-4 0,0 0 1 0,0 0-4 16,0 0 2-16,0 0-2 0,0 0-11 0,0 0 0 16,0 0 2-16,0 0-2 0,0 0 3 0,0 0-6 15,0 0-6-15,0 0 3 0,0 0-4 0,0-4 5 16,0 4-1-16,0 0-12 0,0 0 3 0,0 0-4 15,0 0 5-15,0 0 6 0,0 0-8 0,0 0 3 16,0 0-13-16,0 0 7 0,-5-3 3 0,5 3-4 16,0 0 1-16,0 0-3 0,0 0 3 0,0 0-2 15,0 0-3-15,0 0-1 0,0 0-7 0,0 0-4 0,0 0 7 16,0 0-7-16,0 0 3 0,0 0-6 16,0 0-1-16,0 0-4 0,0 0 0 0,0 0-4 15,0 0-1-15,0 0-1 0,0 0 0 0,0 0 1 0,0 0 0 16,0 0 4-16,0 0-3 0,3 16 2 0,-3-8 2 15,1 2-9-15,-1 2-22 0,1-2 31 0,-1 2-3 16,1 2 3-16,1 1-3 0,-2 2 4 16,1-5 0-16,0 4 5 0,1-1-5 0,-2-1-3 0,2 1 5 15,-2-2 6-15,0-2-2 0,1 1-4 0,-1-2 5 16,2 2 2-16,-2-3-6 0,0 2 1 0,0-4 5 16,0 0 0-16,0-2 2 0,0 2 4 0,0-3-2 15,0 1-1-15,0-1 2 0,0 0 1 0,1-3-2 16,-1-1 0-16,0 0 0 0,-1 8 1 0,1-8 2 15,0 3-2-15,0-3-16 0,0 0 16 0,0 0-3 16,0 0 0-16,0 0-1 0,1 3 1 0,-1-3-10 16,0 0-20-16,0 0-15 0,0 0-19 0,0 0-24 15,0 0-34-15,-3-14-30 0,1 13-113 0,-2-4-272 16,1-2 121-16</inkml:trace>
  <inkml:trace contextRef="#ctx0" brushRef="#br0" timeOffset="-133692.48">1831 13251 68 0,'0'0'118'0,"0"0"-18"0,0 0-11 15,0 0-6-15,0 0-14 0,0 0-4 0,0 0-13 16,0 0-2-16,0 0-10 0,0 0-6 0,0 0-3 15,0 0 3-15,0 0-10 0,0 0 3 0,0 0-2 16,0 0-2-16,0 0-8 0,0 0 1 0,0 0 4 16,0 0-2-16,0 0 0 0,0 0 5 0,0 0 1 15,0 0 0-15,0 0 1 0,0 0-4 0,19 3 2 16,-19-3 2-16,6 1-6 0,-6-1-2 0,12 0 7 16,-6 3-2-16,-2-3-5 0,5 1-1 0,0 0 1 15,6 0-2-15,-6-1-3 0,5 2 2 0,-1 1-3 16,1-3 1-16,0 0 1 0,-2-2-4 0,0 2-1 0,1 0 3 15,-2-1-9-15,1-1 3 0,-2 2 3 0,-1-1-8 16,-2 1 5-16,-1-1-3 0,1 1 5 16,-7 0-7-16,12 0 0 0,-12 0 2 0,7 0-4 15,-7 0-6-15,6 1-6 0,-6-1-5 0,0 0-9 0,0 0-13 16,9 1-11-16,-9-1-8 0,0 0-4 0,5 0-16 16,-5 0-19-16,0 0-66 0,0 0-177 0,0 0 78 15</inkml:trace>
  <inkml:trace contextRef="#ctx0" brushRef="#br0" timeOffset="-133118.47">1836 13055 81 0,'-5'-2'82'0,"0"-1"-8"0,1 1-8 0,-1 0-9 16,1-1 2-16,0-1-5 0,-1 1 5 0,1 0 3 15,0-1-7-15,0 1-3 0,0 1 0 0,1-2 5 0,0 1-3 16,0 0-12-16,1 1 0 0,-3-1 2 0,5 3 7 16,0-7-7-16,0 7-1 0,-3-4-2 15,3 4-5-15,2-6-7 0,-2 6 0 0,4-7-5 16,-1 4-2-16,0 1-3 0,1-2-2 0,-4 4-1 0,7-4 0 16,-4 3-7-16,2-2 3 0,-1 1-8 0,1 0 4 15,-5 2 1-15,10 0-6 0,-3-1 0 0,-1 1 10 16,1-2-5-16,-7 2-3 0,12 0 6 0,-3 2-3 15,-1-2-5-15,-2 0 0 0,4-2-3 0,-2 2 5 16,2-1-7-16,-1 1 4 0,-4-1-1 0,3 2 2 16,-2-2 3-16,-6 1-4 0,13 0-12 0,-6 0 11 15,-7 0 6-15,10-1-10 0,-5 1 4 0,-5 0 1 16,5 1 1-16,-5-1-3 0,0 0-13 0,9-1 16 16,-9 1-6-16,0 0 8 0,5-2 2 0,-5 2-5 15,0 0 5-15,0 0-2 0,0 0-3 0,0 0 1 16,0 0-3-16,0 0-2 0,8 0-2 0,-8 0-4 15,0 0-3-15,0 0-6 0,0 0-10 0,0 0-4 16,0 5-1-16,0-5-12 0,0 0-5 0,0 5-13 16,1 0-21-16,-1-5-108 0,-1 5-207 0,1-5 92 15</inkml:trace>
  <inkml:trace contextRef="#ctx0" brushRef="#br0" timeOffset="-131220.48">4108 11830 34 0,'0'0'112'0,"1"-4"-3"0,-1 4-10 15,0 0-5-15,0-5-4 0,0 5-4 0,0 0-5 16,0-5-9-16,0 5-5 0,0 0-1 0,0 0-9 16,0 0 0-16,0-4-3 0,0 4-7 0,0 0 0 0,0 0 0 15,0 0-8-15,0 0-4 0,0 0-3 16,0 0-3-16,0 0-1 0,0 0-2 0,0 0-3 15,0 0-2-15,0 0-4 0,0 0 0 0,0 0-3 0,0 0-9 16,0 0 6-16,0 0-4 0,0 0-1 16,0 14 5-16,0-9-8 0,0 1 2 0,3 0 6 0,-3 1-7 15,0-2 3-15,2 4 2 0,1-1 3 0,-2 2-1 16,-1-3-6-16,1 2 1 0,2 2 3 0,-2-4-4 16,2 1 4-16,-2 1-1 0,0-2 3 0,2 0-3 15,-2-1 1-15,2 1-2 0,-2-1 0 0,3-1 3 16,-3-1 0-16,4 0-1 0,-2 1 1 0,-1-2 0 15,-1 1-1-15,2-2 4 0,0 1 3 0,-3-3-2 0,5 2 3 16,-5-2 0-16,0 0 3 0,10-1-6 16,-10 1 3-16,9-4-3 0,-3 2 4 0,-1-2-22 0,2 1 2 15,2-2 1-15,0-1 0 0,-2 2 1 0,-1-1-2 16,2-1 4-16,-3 1-1 0,3-1-2 0,-3 1 2 16,0 0-1-16,2 1 0 0,-4 1 3 0,0-2 0 15,1 2 0-15,1-1-4 0,-4 1 1 0,2 1 1 16,-2-2-5-16,-1 4 3 0,4-8 4 0,-3 5-1 15,3-2 0-15,-4 1-2 0,0 0 3 0,0 4-3 16,1-10-2-16,-1 4 2 0,0 4 2 0,0-3 4 16,-1-2-7-16,1 4 1 0,0-1 0 0,-4 2-1 15,4 2 4-15,-1-8-6 0,1 6 5 0,0 2 1 16,-1-6-5-16,-2 2 2 0,3 4-1 0,0-4 2 16,0 4 4-16,-1-3-7 0,1 3 9 0,-3-3-5 0,3 3 1 15,0 0-2-15,0 0 2 0,-1-4-3 0,1 4 1 16,0 0 1-16,0 0 0 0,0 0-4 0,0 0 2 15,0 0 2-15,0 0 0 0,0 0-1 0,0 0-1 16,0 0 0-16,0 0 3 0,0 0-3 0,0 0 4 16,0 0-2-16,0 0-4 0,0 0-1 0,0 0 3 15,0 0 1-15,0 0-5 0,0 0 5 0,0 0-3 16,0 0-1-16,0 0 1 0,0 0 0 0,0 0 0 16,0 0-3-16,0 0 4 0,0 0-8 0,0 0 8 15,-5 8-2-15,5-8 3 0,0 0-1 0,1 6-1 16,-1-2-1-16,0-4 2 0,-1 7 4 0,2-3-5 15,-1 1 3-15,0 0-3 0,2-1-1 0,0 3 2 0,-2 0 1 16,1-4-1-16,-1 6-4 0,3-3 2 16,-3 0 0-16,1 2 3 0,3 1-2 0,-4-1 4 15,5 2-4-15,-1-2 4 0,-3 3-4 0,4-4 1 0,-2 1 1 16,2-1 3-16,-1 3-1 0,0-3-4 0,1 0 2 16,-4 4 1-16,4-7-1 0,-2 3 0 0,1 0-1 15,-2-4 1-15,-2 3 4 0,4-1-7 0,-1 0 4 16,-2 0 0-16,-1-3 2 0,2 3 2 0,-2-5-2 15,3 5 0-15,-2-3 0 0,-1-2 4 0,0 5-3 0,0-5 2 16,4 3-3-16,-4-3-1 0,0 4 0 16,0-4 2-16,4 4 0 0,-4-4-9 0,1 6-17 15,0-3-29-15,-1-1-38 0,0-2-42 0,0 6-144 0,0-6-298 16,-3 5 133-16</inkml:trace>
  <inkml:trace contextRef="#ctx0" brushRef="#br0" timeOffset="-127679.48">2516 13130 36 0,'0'0'55'0,"0"0"-6"0,0 0-4 15,0 0-6-15,0 0 0 0,0 0-5 16,0 0 2-16,0 0-3 0,0 0-1 0,0 0-2 16,5-4 3-16,-5 4-5 0,0 0 6 0,0 0 0 0,0 0-4 15,0 0 5-15,0 0-2 0,0 0 6 0,0 0 3 16,6 0-8-16,-6 0 4 0,0 0-2 0,0 0 3 15,0 0-10-15,0 0-8 0,0 0 2 0,0 0 12 16,0 0-24-16,0 0 3 0,0 0 5 0,0 0-9 16,0 0-1-16,0 0 4 0,4 7-10 0,-4-2 2 15,0-5 1-15,1 7 2 0,1-2-3 0,-2 2-1 16,3 0 4-16,-3 2 1 0,0-3-7 0,1 5 1 16,2-2 4-16,-3 0-6 0,0 1 1 0,1-3 1 15,2 1 4-15,-3-2-1 0,1 0 3 0,3-2-2 16,-4 1 1-16,1-1-3 0,-1-1-5 0,0-3 12 15,3 5-2-15,-3-5 0 0,1 5 4 0,-1-5 2 16,3 1 0-16,-3-1 7 0,0 0-1 0,0 0-2 16,0 0-1-16,0 0 4 0,0 0 0 0,0 0-3 15,0 0-3-15,11-9 1 0,-10 6-6 0,2-2-1 0,2 4-8 16,-2-3 0-16,-1 1-10 0,1-1 5 0,2 0-2 16,0 2 0-16,0-3 2 0,-1 0 0 0,0 3-5 15,1-1 0-15,-1 1 6 0,0 0-8 0,-4 2 3 16,5-5 3-16,-5 5-7 0,6-1 6 0,-6 1-2 15,0 0-7-15,4-2 6 0,-4 2-9 0,0 0 10 16,0 0 0-16,0 0 1 0,8 3-2 0,-8-3 2 16,1 3 6-16,-1-3-13 0,0 0 7 0,4 2 7 15,-4-2-6-15,0 0 4 0,1 4-7 0,-1-4 10 16,3 3-10-16,-3-3 9 0,3 2-8 0,-3-2 8 16,0 0-7-16,0 0 5 0,5 1 3 0,-5-1 0 0,0 0-6 15,12-1 6-15,-7-1 0 0,-5 2-4 16,10-3-1-16,-3 2 0 0,-2 0 0 0,0-1 3 0,-5 2-4 15,6-2 0-15,1 1 0 0,-7 1 6 0,6-2-6 16,-2 1-1-16,-4 1-2 0,0 0-1 0,6-1 6 16,-6 1 2-16,0 0-3 0,4-1 2 0,-4 1-2 15,0 0 4-15,0 0 4 0,0 0-9 0,0 0 7 16,0 0-2-16,0 0-1 0,0 0 8 0,0 0 3 16,0 0-1-16,9-2 1 0,-9 2-2 0,0 0 4 15,0 0-6-15,0 0 1 0,0 0 3 0,-10-7-1 16,10 7-3-16,-4-3 3 0,0 1 4 0,4 2 0 0,-5-3 8 15,2 1-5-15,0-2-3 0,3 4 4 0,-7-4 2 16,7 4 0-16,-2-4 1 0,2 4-7 16,-4-1 1-16,4 1 0 0,-3-2-6 0,3 2-4 0,0 0-1 15,0 0-4-15,0 0 0 0,0 0-3 0,0 0 1 16,0 0-5-16,0 0-14 0,0 0-2 16,12-2-5-16,-12 2-12 0,6 5-12 0,-2-1-19 0,-1 2-16 15,-1-2-37-15,0-1-77 0,0 2-215 0,-1-1 95 16</inkml:trace>
  <inkml:trace contextRef="#ctx0" brushRef="#br0" timeOffset="-126762.48">2893 13096 125 0,'0'0'125'16,"-8"1"-10"-16,8-1-9 0,0 0-10 0,-5-4-14 16,5 4-5-16,0 0-11 0,0 0-6 0,0 0-8 0,0 0 1 15,0 0-13-15,0 0-1 0,0 0-6 16,-5-1-3-16,5 1-4 0,0 0 0 0,0 0-15 0,0 0 6 15,0 0 2-15,0 0-5 0,0 0-2 0,7 9 2 16,-4-5-4-16,-2 1-1 0,2-2 3 0,-1 2-5 16,1 3-4-16,1-4 2 0,-1 5 4 0,2-1-7 15,-2 2 3-15,1-3 1 0,0 2 5 0,0-1-8 16,-2 2 0-16,1-3 6 0,2 0-8 0,-4 1 6 16,2 0-2-16,-1-2 1 0,-1 0 1 0,-1-2-4 15,2 1 4-15,-4 0-5 0,4-1 4 0,-4 3-3 16,2-2-3-16,-1-2-18 0,1 3 7 0,0-2-16 15,-2 0-15-15,0-1-12 0,2-3-10 0,-5 6-14 0,5-6-104 16,-5 3-195-16,5-3 87 0</inkml:trace>
  <inkml:trace contextRef="#ctx0" brushRef="#br0" timeOffset="-126610.48">2893 13251 14 0,'3'-2'119'0,"2"-2"-13"0,0 1-5 0,1-2-6 16,4 0-15-16,0-2-4 0,-1 2-14 0,4-2-25 16,0 2-35-16,-2 0-56 0,-3 2-53 0,2-1-115 15,-5 1 51-15</inkml:trace>
  <inkml:trace contextRef="#ctx0" brushRef="#br0" timeOffset="-123805.47">2555 13145 65 0,'0'0'60'0,"0"0"-1"16,-1-3-9-16,1 3-1 0,0 0-4 0,0-5-7 15,0 5 1-15,0 0-5 0,-3-4-6 0,3 4-3 16,0 0-2-16,0 0 2 0,-1-3 0 0,1 3-2 16,0 0 0-16,0 0-1 0,-3-4 3 0,3 4 1 15,0 0 2-15,0 0 7 0,0 0 4 0,-2-5 2 16,2 5 0-16,0 0-3 0,-3-3-1 0,3 3-6 0,0-4 5 15,0 4-7-15,0 0-5 0,0 0-5 0,0 0 4 16,0 0-6-16,0 0-2 0,0 0 9 16,0 0-12-16,0 0-3 0,0 0 0 0,0 0-5 0,0 0 4 15,0 0 2-15,0 0-11 0,0 0-1 0,0 0 2 16,0 0 4-16,0 0 0 0,5 11-9 0,-2-6 4 16,-3-2 2-16,1 2-1 0,-1 1-6 0,3-2 12 15,-3 7-7-15,4-3-3 0,-3 4 6 0,-1-1 4 16,4 0-7-16,-4 3 2 0,1-4 2 0,3 4 0 15,-3-2 2-15,0 1-8 0,2 0 9 0,-2-1 4 16,3-3 4-16,-1 4-2 0,-2-3 0 0,-1-2-1 16,0 2 6-16,1-5-3 0,-1 1-13 0,3 1 8 15,-3-3-2-15,0 1-1 0,0-3 5 0,0-2-3 16,0 0 4-16,0 7-3 0,0-7 1 0,0 3-4 16,0-3-15-16,0 0-26 0,0 0-16 0,0 0-24 15,0-15-28-15,0 10-85 0,-3-3-204 0,2 1 91 0</inkml:trace>
  <inkml:trace contextRef="#ctx0" brushRef="#br0" timeOffset="-123634.48">2458 13075 16 0,'1'-7'108'0,"3"0"-17"0,1 1-10 0,2 2-23 15,-1 1-18-15,-1-2-17 0,2 0-18 0,-1 1-29 16,0 2-43-16,-2-1-72 0,1 0 33 0</inkml:trace>
  <inkml:trace contextRef="#ctx0" brushRef="#br0" timeOffset="-122838.48">2554 13026 53 0,'6'2'121'0,"-3"1"-12"0,2 0-9 0,-3 2-6 16,2 0-10-16,0 1-6 0,0 4-9 0,0 0-5 15,1 0-6-15,0 2-3 0,0-3 0 0,-1 4-4 16,0-1-6-16,1-3-10 0,-1 1-3 0,0 0-9 15,-3-3 5-15,3 0-3 0,-3-2-2 0,1 0 3 16,1-2-7-16,-3 1 2 0,3-1 11 0,-3-3-4 16,1 4 21-16,-1-4 4 0,0 0 0 0,4 3 0 15,-4-3-9-15,0 0-6 0,0 0 1 0,0 0-5 16,0 0-5-16,-2-17-1 0,4 14-11 0,-1-1-7 16,0-2 0-16,1 2-5 0,-1 1-7 0,3 0 1 15,0-1-3-15,1 0 3 0,0 3-2 0,-5 1-5 16,10 0-1-16,-4 1 1 0,2 1-2 0,-2 0 1 0,1 2 4 15,-1-1-2-15,-1 2 2 0,3 0-2 0,-3 0 4 16,0 0-3-16,-1 0 4 0,3 1-6 16,-4-2 2-16,2 1 5 0,-1-3-6 0,-3 1 11 0,2-2-8 15,-3-1 7-15,4 5 4 0,-2-4 2 0,-2-1-6 16,0 0-2-16,0 0 4 0,7-7 3 0,-7 7-1 16,2-8-1-16,1 5 0 0,-2-1-3 0,3-3 1 15,-4 4-1-15,4-3 2 0,-3 4-5 0,3-3-1 16,-3 3-3-16,3-1 2 0,0-2 0 0,1 4 0 15,4 0-1-15,-1-1 1 0,-2 2-1 0,2 0 1 16,1 0-2-16,-3 2 4 0,3-1 3 0,-2 0-5 16,4 2 1-16,-3-3-6 0,-1 2 9 0,0-1 1 15,0 1-1-15,-2-2 9 0,-5 0 6 0,12-2-2 16,-6-1 2-16,-1 1-4 0,0 0-2 0,-1-1-17 16,0-1 19-16,0 3 1 0,-4 1-4 0,3-5 1 15,-1 1-3-15,-2 4-2 0,4-3 0 0,-4 0 2 16,0 3-10-16,0 0 0 0,5-2-3 0,-5 2-1 0,0 0-6 15,0 0 11-15,0 0-2 0,0 0-2 16,9 5 2-16,-4-2-3 0,-1-1 2 0,0 2 5 16,2-1-5-16,-2-3 4 0,1 1-8 0,-1-1 5 0,4 4 6 15,-2-2-1-15,-6-2-8 0,10 0 9 0,-3 0-5 16,-7 0-4-16,9-4 6 0,-4 2 3 0,-5 2-1 16,6-1 2-16,-2 1-3 0,-4 0 7 0,0 0-6 15,0 0 1-15,5-3-4 0,-5 3 1 0,0 0 3 16,0 0-6-16,5-1-7 0,-5 1-7 0,0 0-3 15,0 0 1-15,0 0 0 0,0 0-1 0,8 4-2 16,-8-4-3-16,0 0-2 0,7 0-5 0,-7 0-3 16,4 1-6-16,-4-1-7 0,0 0 3 0,0 0-2 15,0 0-10-15,0 0-9 0,8-1-12 0,-8 1-20 16,1-7-86-16,-1 4-200 0,0 3 89 0</inkml:trace>
  <inkml:trace contextRef="#ctx0" brushRef="#br0" timeOffset="-116641.46">3433 12179 61 0,'0'0'64'0,"0"0"-11"15,0 0-5-15,0 0-1 0,0 0-7 0,0 0-5 16,0 0-5-16,0 0 0 0,0 0-1 0,0 0-4 16,0 0-4-16,0 0 3 0,0 0 2 0,0 0 4 15,0 0 7-15,0 0-4 0,0 0 0 0,0 0 2 16,0 0-1-16,0 0-6 0,-8-3-5 0,8 3-1 16,0 0 2-16,0 0-6 0,0 0-3 0,0 0-2 15,0 0 8-15,3-4-8 0,-3 4-6 0,0 0 5 16,0 0 0-16,0 0-1 0,0 0-2 0,0 0 2 15,0-5-6-15,0 5 1 0,0 0 3 0,0 0-3 0,0 0-3 16,0-5 2-16,0 5 5 0,0 0-2 16,0 0 6-16,0 0-4 0,0 0 4 0,0 0 6 15,0 0-15-15,0 0 6 0,0 0 2 0,0 0-3 0,-3-4 1 16,3 4 4-16,0 0-2 0,0 0-3 0,0 0 10 16,0 0-9-16,0 0 2 0,0 0 1 0,0 0 0 15,0 0-3-15,0 0 1 0,0-3-2 0,0 3 8 16,0 0-3-16,0 0-1 0,0 0 1 0,0 0-2 15,-1-5-1-15,1 5 0 0,0 0-5 0,0 0 1 16,0 0 2-16,0 0-4 0,0 0 0 0,0 0 4 16,0 0-3-16,0 0 3 0,0 0-6 0,0 0 2 15,0 0-3-15,0 0 3 0,0 0-1 0,0 0-1 0,0 0 3 16,0 0 4-16,0 0-4 0,0 0-3 16,0 0 3-16,0 0-2 0,0 0-2 0,0 0 2 15,0 0-3-15,0 0 2 0,0-7-5 0,0 7 7 0,0 0-8 16,0 0 3-16,0 0 0 0,0 0-2 0,0 0 2 15,1-4-3-15,-1 4 6 0,0 0-6 0,3-2 5 16,-3 2 2-16,0 0-4 0,0 0-3 0,0 0 1 16,0 0 1-16,0 0-1 0,0 0-1 0,0 0-1 15,0 0-4-15,0 0 9 0,0 0-10 0,0 0 2 16,0 0-1-16,0 0 8 0,0 0-6 0,1 13-3 16,-2-8 4-16,1-2-2 0,1-1 1 0,2 5 3 15,-2-3-4-15,-1 0 3 0,0 1 3 0,1 0 2 16,-1-1-5-16,3 1 2 0,-3-1-4 0,0-1 3 15,1 1 0-15,-1 0 2 0,4-2 5 0,-4 2-7 16,0-4 4-16,0 4 2 0,0-4-9 0,5 6 4 0,-5-6 3 16,0 2 1-16,4 1 2 0,-4-3-2 0,4 2-5 15,-4-2 6-15,6 0-2 0,-6 0 1 0,0 0-3 16,8-2 7-16,-8 2-4 0,10 0-1 0,-5-3 2 16,-5 3-9-16,8-2 7 0,-4-1 6 0,-3 0-5 15,4 0 1-15,-2 0 0 0,0-2-2 0,0 0 2 16,-2 0-8-16,2-1 4 0,-2 3-2 0,0 0 3 15,1-2-2-15,-1 3-3 0,-1-5 2 0,0 7 6 16,2-2-1-16,0-3-8 0,-2 5-1 0,0-5 0 16,0 5-8-16,0 0 7 0,0 0-9 0,0 0 5 15,0 0 1-15,8 10 3 0,-5-8-4 0,1 5 2 16,0-1 4-16,2 1-3 0,-2 2 2 0,0-4 3 0,-1 2-5 16,2-1 6-16,1 3 0 0,-1-4-2 0,-1 0 0 15,0 1 4-15,-2-2-3 0,2 0 2 16,0-1 0-16,-3 0 0 0,3 1-1 0,-4-4-15 0,4 4-25 15,-3-1-27-15,-1-3-40 0,0 0-78 0,0 0-202 16,-4 4 89-16</inkml:trace>
  <inkml:trace contextRef="#ctx0" brushRef="#br0" timeOffset="-113662.48">5126 13109 57 0,'0'0'128'15,"0"0"-12"-15,0 0-5 0,0 0-12 0,0 0-5 0,0 0-9 16,0 0-7-16,0 0-7 0,0 0-9 16,0 0-4-16,0 0-4 0,0 0-4 0,-14-1 3 0,14 1-4 15,0 0-4-15,-8-4 0 0,8 4 0 0,-9-3-7 16,9 3-5-16,-7 0 1 0,7 0-1 0,-9 0-2 15,9 0 2-15,-12 0-9 0,6 0-1 0,-3-1-1 16,1 1-2-16,1 0-8 0,-4 0 4 0,0 1-2 16,1-1-5-16,-3 3 4 0,-1-1 0 0,-4 1-6 15,0-1-4-15,-1 1 2 0,6-1 10 0,-6 0 1 16,1 2-2-16,-2-3 1 0,-1 4 1 0,2-3 4 0,-4 0 7 16,4-1 2-16,1-2 1 0,-4 1 1 0,2-2-3 15,3 2 1-15,-4 2-1 0,-1-1-1 16,-1-2 6-16,5 2-6 0,-2-4-4 0,3 3 3 0,-5 0-5 15,4 0-4-15,3 0 1 0,-3 2-4 0,4-1 0 16,-1-1 0-16,3 0 0 0,-3 2-2 0,2-2-2 16,1 0 5-16,-1 0 2 0,2-3 1 0,0 3-4 15,-2 0 2-15,3 0-5 0,-3-2 1 0,4 2 2 16,0 0 2-16,-2 0-5 0,-1 0-3 0,3 0 2 16,-4-2-2-16,0 4-2 0,2-2 0 0,0 0 2 15,-1 0-2-15,-2 2-8 0,2-1 6 0,-1 3-1 16,0-3-3-16,-1 0 6 0,2 3-4 0,-2-2-3 0,3 0 2 15,-1-1-1-15,1 1 3 0,-1 2-4 0,-1-3 3 16,3 1 3-16,-1 0-2 0,0-2-1 16,0 3 1-16,3-1-5 0,0-2 4 0,0 1 1 0,1 0 0 15,-1-1-3-15,2 1 0 0,-3 1 0 0,2 0 0 16,0-2-4-16,7 0 1 0,-14 0 6 0,6 0 0 16,2 0 0-16,0 1-2 0,6-1 2 0,-13-5-5 15,8 5 3-15,-3 0-16 0,2-1 5 0,6 1-1 16,-14 0 2-16,7 0-1 0,7 0 1 0,-13-1 0 15,8 2 4-15,5-1-4 0,-14 0 4 0,9 1-1 16,5-1 0-16,-9 0 2 0,3 2 0 0,-1 0 0 16,2-1-1-16,0 0 0 0,0 2 5 0,1-1-6 0,4-2 5 15,-9 1-2-15,9-1-1 0,-5 2 3 16,5-2 2-16,-5 2 0 0,5-2 0 0,0 0-1 16,-5 1-2-16,5-1 1 0,0 0 1 0,-5 3 1 0,5-3 0 15,0 0-1-15,0 0-1 0,0 0 0 0,-8 2 2 16,8-2-4-16,0 0 2 0,0 0 1 0,0 0 0 15,-7 0-1-15,7 0 0 0,0 0 1 0,0 0 0 16,0 0 0-16,0 0 2 0,0 0-4 0,0 0 4 16,0 0-3-16,0 0 1 0,0 0 0 0,0 0-1 15,0 0 1-15,0 0 0 0,0 0 0 0,-9-2 1 16,9 2-3-16,0 0 3 0,0 0 0 0,0 0 2 16,0 0-1-16,0 0 0 0,0 0-1 0,0 0 0 0,0 0-1 15,0 0 3-15,0 0-5 0,0 0 0 16,0 0-1-16,0 0 1 0,0 0 0 0,0 0-3 15,0 0 3-15,0 0-1 0,0 0-1 0,0 0-1 0,0 0 5 16,0 0-5-16,0 0 2 0,0 0-3 0,0 0 3 16,-2 6 1-16,2-6-1 0,0 0 0 15,-1 3 4-15,1-3-2 0,-1 3 3 0,1-3-4 0,-2 6 2 16,1-3-2-16,1 1 0 0,-1 1 3 0,-3 0 2 16,3 2-3-16,-3 1-3 0,-1 4 2 0,2-1-1 15,-2-3 2-15,0 4 3 0,0-4 2 0,0 1-1 16,0-1-2-16,1-2 1 0,3-1-1 0,-2 0 1 15,0 0-3-15,1-2 5 0,2-1-5 0,-4 0 1 0,4-2 0 16,0 6 2-16,0-6-1 0,-5 4-2 16,5-4 1-16,0 0-2 0,0 0 0 0,-1 3 0 15,1 0 2-15,0-3-4 0,0 5-1 0,1-1 1 0,-1 0 2 16,4 1-1-16,-3 0 0 0,-1 3-3 0,4 1 4 16,-2 2 3-16,1-1-8 0,0-2 7 0,-2 4 2 15,2-2 1-15,-1 0-3 0,-1 2 2 0,1 0-5 16,-1 0 2-16,2 0 2 0,-2 0-2 0,2 0-3 15,-3 0 4-15,0 0-1 0,0 0 0 0,-2 1 0 16,2-4-1-16,-1 5 3 0,1-4-3 0,0 2-3 16,0-2-1-16,-1 2 9 0,1-2-4 0,0 0 1 15,-3 4 2-15,3-3-1 0,0 5-2 0,0-4 1 16,0-1 2-16,3 5-3 0,-3 0-1 0,1 1-1 16,-1 2 2-16,0-1 4 0,0 1-3 0,-1-1-1 15,3-1 1-15,0 1 1 0,0-1-3 0,-1 0 3 16,-1-2-4-16,0 0 3 0,0 1 0 0,-1-4-1 0,1 0 1 15,0 1 3-15,0 3-1 0,0-5-2 0,-2-1-1 16,2 3-2-16,0-5 2 0,-2 1-2 16,2 1 4-16,0 2-1 0,-1-2 0 0,1-1-2 15,0 4 4-15,0-2-7 0,0 1 4 0,1-2 1 0,-1 3 1 16,-1-1-3-16,1 0 0 0,0 4 3 0,0-2-5 16,0 3 4-16,-4-4 1 0,4 0-3 0,-1-2 4 15,-1 1 1-15,0-1-3 0,1 1 0 0,1-1-1 16,1 0-1-16,-2 0 3 0,-2-1-2 0,2-1-1 15,-2 0-1-15,3-1 4 0,0 0-3 0,-1-2-1 16,1 2 3-16,1-1-3 0,-1 5 2 0,0-6 2 16,0 7-5-16,3-4 4 0,-6 3 0 0,3-3-11 15,3 1 11-15,-2 2 2 0,-1 0-1 0,0 0-2 16,0-2 0-16,-1 4 3 0,1-2-3 0,-3 4 2 16,3-5-2-16,-1 3-2 0,1-2 4 0,0-2-3 15,-2 2 0-15,4-2 3 0,-4 0-4 0,4-1 2 16,-1 3-6-16,-1 0 7 0,0-2 0 0,3 0-1 0,-2-1 2 15,3 4 0-15,-2-4 1 0,1 3-4 0,0-2 1 16,-2 0 0-16,2 1-2 0,0-1 4 16,1 1-4-16,-3-1 6 0,2 1-1 0,-2 1-3 0,0-3 1 15,-2 1 1-15,1 0 3 0,0-4-3 0,0 2-1 16,0-3-1-16,0 0 1 0,0 1-1 0,0-6 3 16,0 7-7-16,-1-6 2 0,1-1-7 0,0 0-4 15,0 5-13-15,0-5-21 0,0 0-29 0,0 0-33 16,2-13-44-16,0 5-167 0,-2 0-347 0,1-6 153 15</inkml:trace>
  <inkml:trace contextRef="#ctx0" brushRef="#br0" timeOffset="-112708.47">4155 13577 98 0,'0'0'103'0,"0"0"-9"0,0 0 5 0,0 0-4 0,0 0 6 15,4-6-3-15,-4 6 1 0,0 0-11 0,0 0-10 16,0 0-4-16,0 0-9 0,0 0-3 0,-4-3-5 15,4 3-4-15,0 0 2 0,0 0-12 0,0 0-4 16,0 0-5-16,0 0-6 0,0 0-5 0,0 0-2 16,0 0 6-16,0 0-7 0,-4 12-3 0,3-5-3 15,0 1 2-15,-2 3-6 0,2 0-2 0,-4 7 3 0,1-4 0 16,3 3 0-16,-2-1-7 0,-1-4 4 16,2 5-3-16,-2-2 1 0,0 2-2 0,0-6 3 0,2 1-6 15,-1-4 7-15,3 1 1 0,0-2-10 0,0-1 4 16,0-3 4-16,-1 1-2 0,2 0 0 0,-1 0 9 15,0-4 3-15,0 0-1 0,0 0-1 0,0 0 0 16,0 0-2-16,10-8 1 0,-6 3-2 0,0 0 1 16,0 1-4-16,0-2-1 0,2-5 1 0,2 3-2 15,-3-1-3-15,0 4-4 0,1-6-1 0,-2 5 1 16,2-2-9-16,-1-1-1 0,2 2 2 0,-3 2-4 16,0-2 3-16,0 4-3 0,-1-2 1 0,1 3-2 15,0-2 3-15,0 0-5 0,-2 2 4 0,1-2 3 16,-1 3 0-16,-2 1-5 0,4-6 6 0,-2 2 3 15,-2 4 2-15,2-4-4 0,-2 4 4 0,3-3-2 0,-3 3-3 16,5-2 8-16,-5 2-7 0,6-4 1 0,-6 4-3 16,4-1 0-16,-4 1 10 0,6 0-10 15,-6 0 7-15,6-2-4 0,-6 2 2 0,7 3-2 0,-4-1 10 16,-3-2-10-16,6 4 0 0,-2-2 6 0,-3 1-3 16,3 0-1-16,-3 1 3 0,3 1-4 0,-1-2 3 15,-1-1-5-15,2 1 5 0,-4 1-1 0,0-4-1 16,4 3 1-16,-4-3-2 0,1 3 3 0,-1-3 3 15,3 4-4-15,-3-4 5 0,0 0 2 0,1 3-3 16,-1-3 1-16,0 0 3 0,0 0-4 0,0 0-1 16,1 3 1-16,-1-3-1 0,0 0-10 0,0 0-8 15,0 0-9-15,0 0-16 0,0 0-15 0,0 0-12 0,3 4-10 16,-3-4-25-16,0 0-105 0,0 0-225 16,-4 4 99-16</inkml:trace>
  <inkml:trace contextRef="#ctx0" brushRef="#br0" timeOffset="-112169.47">4114 13600 28 0,'0'0'130'0,"0"0"-10"0,0 0-10 0,0 0-13 0,0 0-9 16,0 0-10-16,0 0-12 0,0 0 5 0,-10 2-21 15,10-2-3-15,0 0-3 0,0 0 5 0,0 7-3 16,0-7 3-16,0 0 3 0,0 0-6 0,8 5 2 16,-8-5-3-16,7 3 0 0,-3-1-1 0,1 2-2 15,-1-1-3-15,2-2-6 0,2 3-3 0,-2 0 1 16,0-1 0-16,3 0-4 0,-3 2-7 0,0-1 4 16,1 1-2-16,2 1-3 0,-3-1-5 0,0 1 0 15,1 0-3-15,-1 0 0 0,-1 1 2 0,1-1-1 0,0 1-3 16,0 2 4-16,-2-4 0 0,1 2 3 0,-2 1 5 15,3 2-2-15,-1-3 5 0,-2-2-5 0,0 7 0 16,4-3-4-16,-4 1 2 0,3 0 0 0,-1-1-3 16,0-4-3-16,-1 0 0 0,1 0-1 0,-1 2 1 15,0-4-3-15,0 4 0 0,-2-4 1 0,2 1-4 16,1-1 2-16,-1 0 0 0,-3 1 0 0,-1-4-12 16,4 1-5-16,-1 2-2 0,-3-3-15 0,0 0-14 15,0 0-23-15,0 0-20 0,0 0-20 0,0 0-31 16,2-9-128-16,-4 1-284 0,-1 0 126 0</inkml:trace>
  <inkml:trace contextRef="#ctx0" brushRef="#br0" timeOffset="-111673.47">4325 13580 30 0,'0'0'117'0,"0"0"0"15,-5-3-7-15,5 3-8 0,0 0-5 0,0 0-14 16,-1-4-7-16,1 4-5 0,0 0-10 0,0 0-5 0,0 0 0 16,-4-2-13-16,4 2-5 0,0 0-12 15,0 0 3-15,0 0-5 0,0 0 0 0,0 0-6 0,0 0 12 16,1 12 7-16,-1-7 2 0,0 1-6 0,3 0 5 16,-2-2-9-16,-1 1 4 0,1 3 1 0,2 1-2 15,-2 0 10-15,3-1-9 0,-4 2-1 0,1 0 2 16,-1 0 2-16,0 1-1 0,0 6 1 0,0-5-5 15,0 0 2-15,0 3-5 0,-1 4-3 0,1-6 3 16,-4 0-5-16,3 0-1 0,-2-1 1 0,2 1 0 16,1-2 0-16,-1 0-2 0,-2-2-2 0,2-2-3 15,-2-2 0-15,2 0 0 0,1 0 0 0,0-1-1 16,-3 1 1-16,3-2-2 0,0-3-3 0,0 5-3 0,0-5 0 16,-1 7-15-16,1-7-18 0,0 0-26 0,0 0-25 15,0 0-31-15,0 0-38 0,0 0-148 16,0 0-317-16,12-15 141 0</inkml:trace>
  <inkml:trace contextRef="#ctx0" brushRef="#br0" timeOffset="-111220.47">4602 13555 60 0,'0'0'106'0,"0"0"-12"0,0 0-1 0,0 0-17 16,0 0 1-16,0 0-3 0,-6 11-3 0,6-11 3 16,4 10 0-16,-4-6-5 0,1 3 0 0,0 0 3 15,0-1-6-15,1 3-2 0,-1-1 5 0,0 1 1 16,-1 1-5-16,0 2-8 0,0-2 1 0,2 0-4 16,0 0-3-16,-2-1-3 0,1 1-4 0,-1-1-4 15,2 1-2-15,0 0-7 0,0-3-1 0,-2 3-3 16,1-3 0-16,0 2-6 0,0-1 0 0,-1-1 0 0,0-2-4 15,0 2 0-15,2-2-2 0,-4 2-2 0,2 0-1 16,0-4-4-16,0 1-11 0,0 1-14 16,-1 1-12-16,0-1-10 0,0-1-18 0,-1-2-14 0,1 1-16 15,1-3-30-15,-4 3-36 0,4-3-84 0,0 0-257 16,-15 0 114-16</inkml:trace>
  <inkml:trace contextRef="#ctx0" brushRef="#br0" timeOffset="-110932.48">4568 13828 70 0,'6'-3'102'0,"-6"3"-4"0,0 0-17 15,8 0-2-15,-8 0-8 0,8 0-4 0,-8 0-5 0,5 0-5 16,-5 0-3-16,7-2-4 0,-7 2 5 0,8-1-4 15,-8 1 3-15,6 0 5 0,-6 0-5 0,7-2-6 16,-7 2 0-16,0 0-4 0,7 0-6 0,-7 0-1 16,7-2-4-16,-3 1 2 0,-1-1-8 0,1-1-5 15,1 2 0-15,-5 1-4 0,12-1 0 0,-7-1-14 16,1 2-12-16,0-1-13 0,-3-1-6 0,-3 2-13 16,10-3-13-16,-10 3-9 0,8-1-17 0,-8 1-15 15,1-3-85-15,-1 3-195 0,0 0 87 0</inkml:trace>
  <inkml:trace contextRef="#ctx0" brushRef="#br0" timeOffset="-110639.45">4505 13597 40 0,'6'-5'115'16,"2"-2"-1"-16,-3 2-12 0,3-3-7 0,2 2-8 16,-1-2-10-16,0 1-11 0,2 0 1 0,0 0-12 15,-1 0-3-15,0 0-3 0,-1 2-9 0,1 0-1 16,1 0-4-16,-5 2-15 0,0-1-19 0,1 2-14 15,-1 1-20-15,2-1-10 0,-8 2-26 0,9-2-81 0,-9 2-162 16,0 0 72-16</inkml:trace>
  <inkml:trace contextRef="#ctx0" brushRef="#br0" timeOffset="-109238.48">4205 14119 98 0,'0'0'160'0,"0"0"-7"16,0 0-10-16,0 0-3 0,0 0-12 0,0 0-13 16,0 0-13-16,0 0-10 0,0 0-10 0,0 0-6 15,0 0-12-15,0 0-5 0,0 0-8 0,6 6-1 16,-5 1-8-16,2-2 4 0,0 4-3 0,-1 1-1 0,-1 0-6 16,3 2-6-16,-1-1 0 0,0 1-4 0,-1 1-1 15,3-2-3-15,-2 2-2 0,0 0-6 16,0-3-1-16,-2 1 0 0,1 1 0 0,0-5-1 0,-2 3 0 15,0-2-1-15,0-1 1 0,0 1-4 0,0-2 2 16,0-2 1-16,-2 2-1 0,0-1 6 0,2-3-2 16,-1 3 2-16,0-2 2 0,1-3 4 0,0 0 6 15,-5 4-6-15,5-4 2 0,0 0-3 0,0 0-1 16,0 0 0-16,-16-8-5 0,12 4-1 16,1 0-1-16,-1-1 2 0,2 0-4 0,0-2 0 0,-1-1-1 15,2 3-1-15,0 0 0 0,-3-2-6 0,3 1 0 16,0 0 0-16,1-1 2 0,1 0 0 0,-1 2-1 15,-1 0-4-15,2 0 4 0,-1-1-4 0,2 2-2 0,2-2 0 16,-3 2-1-16,1 0 0 0,0 2 5 16,1-2-2-16,-2 0-2 0,-1 4 1 0,1-4 1 15,-1 4-2-15,4-5 2 0,-1 4-4 0,-3 1 3 0,2-4-1 16,-2 4-3-16,7-3-1 0,-7 3 4 0,6 0 2 16,-6 0-6-16,9 0 1 0,-9 0 2 0,12 3 3 15,-5-3 0-15,-3 2 1 0,2 1-2 0,2-1 2 16,1 1-4-16,1 1 3 0,-1 5-2 0,3-5-1 15,-2 4 4-15,0-2-4 0,-2 1 3 0,5 1-2 16,-4-3 5-16,-2 1-5 0,2 2 1 0,-4-4 4 16,3 4-1-16,-3-3-3 0,0-1 5 0,1 1-5 15,-2-2 1-15,0 1 1 0,-1-1-1 0,-1-1 2 16,1 1 1-16,-3-3-2 0,4 2-2 16,-3 1 5-16,-1-3-1 0,0 0 3 0,4 1 4 0,-4-1 3 15,0 0 5-15,0 0 0 0,0 0 6 0,0 0-6 16,0 0 1-16,0 0-4 0,0 0 1 0,7-5-1 15,-7 5-3-15,2-5-1 0,-1 1-1 0,-1 4-7 0,1-4-12 16,-1 4-16-16,2-5-25 0,-1 1-25 16,-1 4-22-16,-1-7-51 0,-1 3-209 0,0-1-385 15,-1 1 172-15</inkml:trace>
  <inkml:trace contextRef="#ctx0" brushRef="#br0" timeOffset="-108850.48">4399 14069 38 0,'0'0'129'15,"4"-2"-2"-15,-4 2-6 0,0 0-7 0,0 0 0 0,0 0-7 16,0 0-2-16,0 0-6 0,0 0-6 16,0 0-6-16,0 0-8 0,0 0-4 0,0 0-16 15,0 0 2-15,0 0-7 0,0 0-12 0,0 0-1 16,0 0-9-16,0 10 4 0,0-4-10 0,0 0 1 0,1 3-1 16,-2 1 2-16,0 2-6 0,2 5 6 0,0-3 9 15,1 3-6-15,-2-2-2 0,1 2 2 16,-1-5-1-16,1 0-3 0,0 0-4 0,1 2-2 15,-1-3-5-15,2 1 2 0,-2-1-2 0,1-3 1 0,-1 2 0 16,2-3-11-16,-2 0 4 0,1-2 5 0,0 2-14 16,-1-2-21-16,1-3-20 0,-1 3-23 0,-1-5-29 15,4 2-30-15,-2 1-175 0,-2-3-321 0,0 0 142 16</inkml:trace>
  <inkml:trace contextRef="#ctx0" brushRef="#br0" timeOffset="-107796.48">4653 14166 56 0,'-1'-2'74'0,"1"2"0"16,-2-5-11-16,2 5 5 0,-2-5-2 0,1 2 0 15,1 3 7-15,-1-5 4 0,1 5-2 0,0 0 10 16,0-5-4-16,0 5 1 0,0 0-2 0,-2-4 6 15,2 4-3-15,-1-4-1 0,1 4 0 0,0 0-5 16,0 0-8-16,-1-4-1 0,1 4-5 0,0 0-8 16,0 0-8-16,0 0-6 0,0 0-4 0,0 0-4 15,0 0-4-15,0 0-5 0,0 0-4 0,0 0 1 16,0 0-7-16,0 0 0 0,-3 15-2 0,5-9 3 16,-2 0-2-16,1 1 0 0,0 1 2 0,-1 1-3 15,-1 2 1-15,2-1-2 0,-2 3 0 0,1-4 0 16,0 3 4-16,0-1-2 0,0-2-4 0,1 3 2 15,-2-4 0-15,1 1-5 0,1-3 8 0,-2 0-4 16,2 0 0-16,-1-1-3 0,0 0 3 0,1-3 1 0,-1-2 1 16,0 4-1-16,0-4-1 0,3 5 0 0,-3-5 1 15,0 0 0-15,12-5-5 0,-6 1 5 16,2-3-1-16,-3 2-3 0,1-2-3 0,2-1-2 0,-1 0 3 16,1 1-6-16,-4 3-1 0,1-6-1 0,1 6 0 15,-2-2 2-15,0-1-6 0,1 4 10 0,-1-1-1 16,1-1-4-16,-2 0 1 0,-2 0 3 0,4 3-2 15,-4-1 1-15,3-2 0 0,-1 3-3 0,-3 2 5 16,1-6-5-16,0 5 3 0,-1 1 0 0,4-5-2 16,-1 3 1-16,-3 2-8 0,0 0 8 0,0 0 2 15,0 0 1-15,4-4-3 0,-4 4-2 0,0 0 1 16,0 0-1-16,0 0 1 0,0 0-3 0,0 0 3 16,0 0-3-16,0 0-2 0,0 0-1 0,0 0 1 0,0 0 2 15,0 0-2-15,0 0 3 0,1 11-1 16,-1-11-2-16,1 6 4 0,-1 0-1 0,3-1 6 15,-2 0 3-15,-1 3 3 0,4-2-7 0,-2 2 5 16,1 0 6-16,-2 0-1 0,3 1 3 0,-2 0 3 0,1 0-3 16,1-1 2-16,1 1-2 0,0 0-1 15,-2-2-2-15,0 1 2 0,0-3-3 0,1 2 1 0,-2-2-1 16,4 0-1-16,-4 1-2 0,1 0-1 0,2-1 1 16,-3-3-10-16,0 1-24 0,0 1-12 0,1-1-31 15,-3-3-37-15,2 5-36 0,-2-5-63 16,2 2-113-16,-2-2-343 0,0 0 152 0</inkml:trace>
  <inkml:trace contextRef="#ctx0" brushRef="#br0" timeOffset="-107629.48">4942 14374 90 0,'0'0'222'15,"0"0"-24"-15,0 0-19 0,0 0-31 0,0 0-52 0,9 2-52 16,-9-2-70-16,5 0-133 0,-5 0-171 0,0 0 75 16</inkml:trace>
  <inkml:trace contextRef="#ctx0" brushRef="#br0" timeOffset="-79598.56">820 3756 54 0,'5'-1'88'0,"-1"-3"-2"0,1 2 4 15,-5 2-4-15,6-4-6 0,-3 1-4 0,1-1 2 16,-3-1-9-16,0 2 12 0,3 0-9 0,0 1 4 16,-1-1-3-16,-3 3-3 0,2-6-1 0,2 3-4 15,-3 0-3-15,-1 3-4 0,0-6-3 0,3 3-5 0,-3 3-5 16,1-5-5-16,-1 2-4 0,0 3-1 0,0 0 6 16,4-5-2-16,-4 5-2 0,1-4-3 0,-1 4-2 15,0 0-7-15,0 0-2 0,0-4-1 0,0 4-2 16,0 0-8-16,0 0 1 0,0 0-5 0,0 0-2 15,0 0-2-15,0 0 3 0,0 0-1 0,0 0-2 16,0 0 4-16,-3 15-6 0,1-10 1 0,-2 3 4 16,-1 0-7-16,0 1 7 0,1 0-6 0,0 3 0 15,-1-2-1-15,4 1 0 0,-3-3 0 0,-1 2 1 16,1-1 2-16,3 2-1 0,-3-6-3 0,1 1 2 16,1 1-1-16,-1-2 3 0,2 1-6 0,1-3 4 15,0 3 2-15,-4-3-1 0,4 1-1 0,0-4 1 16,0 9 0-16,0-9-2 0,0 4 6 0,0-4 1 15,4 3-1-15,-4-3 6 0,4 0-3 0,-4 0-3 16,0 0 3-16,16-4-2 0,-5-3 3 0,-2 2 0 16,2 1-2-16,1 1 1 0,-2-6-5 0,3 5 3 15,-3-2-5-15,8-2 1 0,-7 2 1 0,3 1-4 16,-1-2 5-16,-1 0-2 0,-1 1 3 0,-1 1-1 16,1 0 4-16,0 1-6 0,-2-1-1 0,-4 3 5 0,-1-2-2 15,1 3 2-15,0-2-7 0,-5 3 1 16,8-1 4-16,-8 1-1 0,5-1-3 0,-5 1-1 15,0 0 1-15,4-3-3 0,-4 3 2 0,0 0-4 0,0 0 3 16,0 0-13-16,0 0-8 0,0 0-17 16,1 9-15-16,-1-5-12 0,3-1-21 0,-3-3-21 0,1 6-26 15,2-3-24-15,-2 2-87 0,1-3-265 16,-2-2 118-16</inkml:trace>
  <inkml:trace contextRef="#ctx0" brushRef="#br0" timeOffset="-77522.56">728 7057 48 0,'0'0'88'16,"0"0"9"-16,0 0-1 0,0 0-3 0,0 0-20 0,5-17-20 16,-5 16 24-16,1-3-4 0,-1 4-3 0,3-2 2 15,-3 2 3-15,0 0 2 0,0-8-8 0,1 6-3 16,-1 2-5-16,1-3-4 0,-1 3-4 0,2-4-4 16,-2 4-11-16,1-3-2 0,-1 3 0 0,0 0-7 15,0 0-2-15,0 0-5 0,0 0-1 16,0 0-3-16,0 0-12 0,0 0 6 0,0 0-2 15,0 0-10-15,0 0 13 0,0 0-2 0,0 0-4 0,0 0 6 16,-9 35-7-16,9-35-4 0,-6 14 5 0,6-14-2 16,-9 19-17-16,9-19 16 0,-10 19 2 0,10-19-1 15,-8 15-1-15,8-15-1 0,-7 14-1 0,7-14 0 16,-6 12 4-16,6-12-3 0,0 0-1 0,-8 14-4 16,8-14 0-16,0 0 2 0,0 0 1 0,0 0 0 15,0 0 4-15,-6 15 6 0,6-15 2 0,0 0 5 0,0 0 0 16,0 0 5-16,0 0-3 0,23-11-4 15,-14 6-2-15,2 0 0 0,2-7-4 0,0 7 2 16,2-6-1-16,1 5-3 0,-1-2-3 0,-1 0 5 0,-4 2-4 16,3-1 2-16,-2 2-2 0,0 1-6 0,-5-1 3 15,1 4-2-15,-1-1 4 0,-2-1-1 16,2 1-3-16,-3-1 2 0,1 1-1 0,-4 2-5 16,2-2 6-16,-2 2-5 0,0 0-1 0,8-1-12 0,-8 1 14 15,0 0-11-15,0 0-13 0,0 0-10 0,9 5 1 16,-9-2-8-16,1 1-11 0,-1-4-16 15,4 3-25-15,-2 0-28 0,0 4-117 0,-1-4-258 0,1 1 115 16</inkml:trace>
  <inkml:trace contextRef="#ctx0" brushRef="#br0" timeOffset="-76061.55">1272 14086 29 0,'0'0'128'0,"0"-5"-8"16,0 5-19-16,-4-4-2 0,4 4-10 0,-1-4-6 15,1 4-10-15,0 0-6 0,0 0-10 0,0-5-3 16,0 5 1-16,0 0-8 0,0 0-8 0,0 0 1 16,0 0 7-16,0 0-4 0,-1-4 3 0,1 4 4 15,0 0 1-15,0 0 1 0,0 0-1 0,0 0 7 16,0 0-7-16,0 0 3 0,0 0-4 0,0 0-1 16,0 0-4-16,0 0-3 0,0 0-2 0,0 0-6 15,0 0-1-15,0 0-4 0,0 0-8 0,0 0-1 16,0 0-1-16,0 0-3 0,0 0-8 0,0 0 3 15,0 0-2-15,0 0-1 0,-8 9-1 0,8-9-1 16,-1 7 0-16,-2-3-2 0,2 0-2 0,0 2 4 16,-3 0-6-16,1-1 3 0,2 0-1 0,-1 5 2 0,-1-1-1 15,-1 1 5-15,-1 0-5 0,0-1-1 0,0 1 2 16,2 1-1-16,-1-2-4 0,1 3 4 0,0-5 1 16,0 2 3-16,0-3 1 0,-1 1 1 0,4 0-3 15,-1-2 5-15,-1 0 9 0,2-1 5 0,-1-1 9 16,1-3 4-16,-2 4 10 0,2-4 3 0,-2 4 5 15,2-4-1-15,0 0-4 0,0 0-5 0,0 0-3 16,24-9-5-16,-15 4-5 0,1-1-2 0,0 1 0 16,1 3-6-16,-2-3-5 0,4 0 0 0,-4 2-6 15,2 0-14-15,-3 1-10 0,1 0-12 0,0 0-8 16,-2-1-15-16,0 3-12 0,-1 0-13 0,2 0-20 16,-8 0-28-16,13 0-30 0,-8 3-22 0,0-3-172 15,-1 2-369-15,-4-2 163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7T09:26:08.1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1819 3304 53 0,'0'0'69'15,"-4"-3"-3"-15,4 3-8 0,0 0-10 0,0 0 1 0,0 0-3 16,0 0-4-16,0 0 0 0,0 0-4 15,-4-3 4-15,4 3-6 0,0 0 4 0,0 0 1 16,0 0-3-16,0 0-10 0,0 0 15 0,0 0-6 16,0 0 3-16,0 0 0 0,0 0 0 0,0 0-8 0,0 0-8 15,0 0-2-15,0 0 3 0,0 0-10 16,0 0 6-16,0 0-12 0,-8 8 2 0,6-5 4 16,1 2-9-16,0-2 15 0,1 3-8 0,-3-1-10 15,2 1 3-15,0 2-4 0,-1 0 8 0,2 3 1 0,-1-2-12 16,1 1 8-16,-1 1-2 0,1 1 6 15,-2-2 0-15,2 2 3 0,0 1-7 0,-1-2 0 16,2 0 10-16,1 2-8 0,-2 1-1 0,0-1 7 0,0 0 5 16,2 1-6-16,0-2 15 0,-1-1-8 0,0 2 8 15,0 4-7-15,-1-5 1 0,3 1-4 0,-3-3-8 16,1 0 8-16,1-1 2 0,-1 1-4 16,0-1-1-16,-1 0-1 0,3 0-4 0,-2-1 3 0,0 0-6 15,-1 0 1-15,3-4 2 0,-3 3 1 0,1-1-6 16,0-1 2-16,1 1-7 0,-2 1 9 15,2-4-2-15,-1 2-4 0,-1-1 2 0,2 0-5 16,-1 1-12-16,-1-5-11 0,1 5-7 0,-1-5-7 0,2 4-12 16,-2-4-8-16,0 0-14 0,2 3-10 0,-2-3-29 15,0 0-94-15,0 0-220 0,0 0 98 0</inkml:trace>
  <inkml:trace contextRef="#ctx0" brushRef="#br0" timeOffset="302.97">1671 3592 72 0,'0'-5'82'0,"1"1"-6"0,-1 4-3 15,4-6 1-15,-4 6-5 0,1-5-3 0,2 4-11 16,-3-4-8-16,4 2 6 0,-4 3-10 0,6-4 1 16,-5 0-9-16,3 0 1 0,-4 4-3 0,5-3-5 15,2 1-6-15,-2 1 2 0,1 1-3 0,3 0-8 0,-1 0-3 16,1 1-13-16,1-1-10 0,3 0-7 16,-2 0-6-16,1 3-15 0,-2-3-5 0,3 2-6 15,-3 1 0-15,2-2-69 0,-1 0-131 0,-3-1 59 16</inkml:trace>
  <inkml:trace contextRef="#ctx0" brushRef="#br0" timeOffset="984.97">2017 3560 25 0,'0'0'112'0,"0"0"-19"0,0 0 6 16,0 0-5-16,-6-9-5 0,6 9-4 0,0 0-13 15,-4-5-9-15,4 5-5 0,0 0-5 16,-6 0-7-16,6 0-10 0,0 0 5 0,-9 0-5 0,9 0-8 16,-8 3-4-16,3-2-6 0,1 3 3 0,-1 0-1 15,0 1-3-15,0-2-4 0,-3 1-2 0,6-1-4 16,-5 4 4-16,2-3-5 0,1 4-2 15,-1-3 5-15,0 3 2 0,1-3-10 0,0 1 7 0,3 1-1 16,-3 0 1-16,3-2-6 0,-2 1 2 0,2-1 0 16,1 1 4-16,-3 1-9 0,2-3 16 0,1 0-11 15,-2 0-2-15,2-4-3 0,-2 7 0 0,2-5 7 16,0-2 9-16,0 0-8 0,0 4-11 0,0-4 5 16,0 0 7-16,0 0-11 0,0 0 9 0,8 0-9 15,-8 0 9-15,0 0-2 0,17-4-5 0,-11 3 6 16,-1-1-5-16,3-2-3 0,-3 1 4 15,3 0 5-15,-1 0-6 0,1 0-5 0,-3-2 14 0,4-1-7 16,0 1 2-16,-3 2-2 0,-1-1-1 0,1-1 4 16,-3 0-7-16,1 2 10 0,1-1-8 0,-1-2 5 15,-3 1-2-15,2 1 9 0,0 0-1 0,-3-1 3 16,1 1-3-16,-1 0-7 0,0 4 11 0,1-5-6 16,-1 3 7-16,0 2-4 0,0 0 6 0,0-7-12 15,0 7-3-15,0 0 3 0,0-3 1 0,0 3-3 16,0 0-5-16,0 0 2 0,0 0-2 0,0 0 8 15,0 0-8-15,0 0-2 0,0 0 13 0,0 0-9 0,-12 8 1 16,11-4-3-16,-1-1 0 0,2-3 3 16,-5 2-6-16,5-2 10 0,-4 7-9 0,3-2-4 15,-2 0 10-15,2-1-7 0,-2 1 4 0,2 1-4 0,0-2 9 16,1-1-6-16,-2 2 0 0,1 0 4 16,1 0-2-16,-1 0 0 0,1-3-4 0,1 4 3 0,0-2 9 15,1 0-10-15,-1 2 5 0,1-5-3 16,0 5 3-16,0-5 9 0,1 2-11 0,1 0 5 0,1 0-3 15,-2-2-2-15,3 2-13 0,-1-1-14 0,1-2-16 16,-6 0-12-16,14 0-14 0,-7 2-14 0,0-2-22 16,-7 0-91-16,9-3-211 0,0 3 94 0</inkml:trace>
  <inkml:trace contextRef="#ctx0" brushRef="#br0" timeOffset="1429.98">2214 3516 47 0,'-5'-4'93'16,"5"4"-8"-16,0 0-6 0,0 0-17 0,0 0-1 15,-14 8-1-15,14-8 2 0,-5 6 1 0,0-4 3 16,1 1 4-16,-1 0-5 0,-3 4 2 0,3-3 7 15,1-1-17-15,-1 3 1 0,0 0-4 0,-2-3 8 16,4 4-11-16,0-4-11 0,-2 1-1 0,2 2-6 16,2-1-3-16,-3-1-3 0,3 0 1 0,1 1-7 15,1 0-1-15,-1-1 1 0,4 0-2 0,-4 0-5 16,4 1 4-16,0-1-2 0,2 0 1 0,-1 0 0 16,3 0-6-16,-3 1 1 0,3-1-4 0,-2-2-2 15,3 3 0-15,-1-1 2 0,-3-1-3 0,0-1 1 16,0 1-4-16,0 0 1 0,-1 0-1 0,0-2-2 15,-2 2 1-15,-2-3 1 0,6 3 3 0,-6-3-8 16,2 2 5-16,-2-2-2 0,4 2 3 0,-4-2-3 0,0 0 2 16,0 0 4-16,1 4-6 0,-1-4 5 15,-1 7-1-15,1-7-1 0,0 0-4 0,-5 4 2 16,4 0 1-16,-3-1-2 0,4-3-11 0,-5 4-7 16,2-1-10-16,3-3-7 0,-4 3-20 0,4-3-17 15,-2 1-12-15,2-1-18 0,0 0-6 0,-4 4-90 0,4-4-214 16,0 0 95-16</inkml:trace>
  <inkml:trace contextRef="#ctx0" brushRef="#br0" timeOffset="1855.97">2275 3316 14 0,'0'0'121'16,"0"0"-14"-16,0 0-8 0,0 0-10 0,0 0-10 0,0 0-13 15,0 0-6-15,0 0 0 0,-5 9-1 0,5-4 3 16,0-1-6-16,-1 3-2 0,1-1 2 15,-1 4 1-15,1 0 8 0,-2 1-3 0,1 2-1 0,0 2-1 16,1-1-13-16,-3 1 4 0,3 2-7 0,0-1-5 16,0 1-4-16,3-2-2 0,-2 2-1 0,0 0-1 15,1-2-4-15,0-1-1 0,1-2-2 0,-1 1-4 16,2-2 3-16,0 0-4 0,-1 2-2 0,0-2-4 16,1 0 0-16,0 0-1 0,2-1-1 0,-3 1-2 15,2-4 1-15,-1 2-2 0,-4-3-2 0,3 3 3 16,-2-4 2-16,0 3-7 0,0-2-7 0,3-3-10 15,-4 1-11-15,0-4-18 0,0 5-11 0,0-5-4 16,0 0-10-16,4 6-7 0,-4-6-10 0,0 0-37 16,0 0-100-16,0 0-239 0,0 0 106 0</inkml:trace>
  <inkml:trace contextRef="#ctx0" brushRef="#br0" timeOffset="2293.96">2445 3542 112 0,'0'0'107'0,"0"0"-16"0,0 0-10 16,0 0-8-16,0 0-6 0,0 0-10 15,0 0-4-15,-11 6 11 0,4-4-24 0,1 4 5 0,-1-2-4 16,-1 3-2-16,0 3 6 0,-1-4-3 16,-1 0-3-16,1 2 3 0,0-1-2 0,0 1-1 0,0-2-2 15,0 2-3-15,1-1-3 0,2-2-3 0,2 0 0 16,-1 1-5-16,1-2 2 0,0 2-6 0,3-2 8 16,-4 0-19-16,4-1 11 0,-1 4 4 0,1-5 2 15,1-2 2-15,0 8 0 0,0-8-2 0,4 4-5 16,1-4 13-16,-1 2 8 0,2 0-4 0,2-1-8 15,1-1 1-15,1 0-3 0,2 0-2 0,2 0-3 16,-1 0 4-16,-2-1-6 0,3 2-1 0,0-2-2 16,-2-1-5-16,1 2 0 0,-1 0-4 0,-2-1-10 15,2 0-5-15,-2 1-15 0,-1-3-2 0,-4 3-8 16,3-1-2-16,-8 1-7 0,10 0-9 0,-5 0-2 16,-5 0-14-16,9-3-9 0,-9 3-15 0,10 0-24 15,-6 0-102-15,-4 0-233 0,8-3 103 0</inkml:trace>
  <inkml:trace contextRef="#ctx0" brushRef="#br0" timeOffset="2801.97">3045 3433 50 0,'0'0'205'0,"-3"-3"-19"0,3 3-19 0,0 0-10 16,-1-3-19-16,1 3-18 0,0 0-12 0,0 0-14 0,0 0-7 16,0 0-13-16,0 0-8 0,0 0-7 0,0 0-8 15,0 0-6-15,0 0-5 0,0 0 5 0,0 0-14 16,0 0-8-16,1 12 4 0,2-9-3 16,-2 2-7-16,-1 0-1 0,0 2-2 0,4 0 4 0,-2 0 0 15,-2 4 2-15,3 0-2 0,-2-1 4 0,-1 1-3 16,3 0 4-16,-1-1 0 0,-1-1-2 15,2 3 4-15,-3-4-7 0,0 1 3 0,3 1-8 0,-3-3-1 16,1 1 5-16,1-2-9 0,0 0 2 0,-2 0 0 16,0 1 5-16,1-2-6 0,0-1 0 0,1 0 5 15,-1 0-9-15,-1-1 2 0,0 1 1 0,0-4 0 16,2 6 1-16,1-2-4 0,-3-4 1 0,1 3 2 16,-1-3-5-16,0 5-14 0,0-5-30 0,0 3-34 15,0-3-34-15,0 0-38 0,-1 7-168 0,1-7-339 16,0 0 150-16</inkml:trace>
  <inkml:trace contextRef="#ctx0" brushRef="#br0" timeOffset="4767.97">1831 4162 63 0,'0'0'123'0,"0"0"-3"0,0 0 1 16,0 0-13-16,0 0-4 0,0 0-4 0,0 0-9 15,0 0-9-15,0 0-2 0,0 0-13 0,0 0-5 16,0 0-2-16,0 0-8 0,0 0-4 0,0 0-3 16,0 0-8-16,0 0-4 0,0 0-6 0,0 0 0 0,0 0-4 15,0 0-4-15,0 0-1 0,0 0-5 0,0 0 2 16,0 0-4-16,0 0-2 0,0 0-1 16,0 0 0-16,0 0-4 0,0 0 0 0,0 0-1 15,0 0-2-15,-4 6 1 0,4-6-1 0,0 0-3 0,0 10 5 16,0-8 0-16,0-2-3 0,1 7 3 0,-1-5 2 15,1 6-3-15,-1-3-2 0,0 6 2 0,2-1 5 16,-1 1-1-16,-1 0-3 0,0 1 1 16,0 4 6-16,1 1 2 0,-1 0-2 0,0 1 1 0,0-1 6 15,2 2-3-15,-1-2-3 0,2-1 5 0,0 1 0 16,-2 1-2-16,1-1 4 0,-1 0-3 16,1 2 0-16,2-4 1 0,-4 1-2 0,2 0-4 15,-1-7 1-15,0 5 2 0,-1-2-3 0,2-1-1 0,-2 0 3 16,0-1-5-16,0-2 1 0,0 1 0 15,0-2 2-15,0 1-1 0,0-3-2 0,2 0-1 16,-2-1 0-16,0 1-1 0,1-1 3 0,1 2-5 0,-2-6-1 16,0 6-15-16,0-3-10 0,0-3-8 0,1 5-16 15,-1-5-5-15,0 0-20 0,0 0-8 0,0 0-15 16,4 0-18-16,-4 0-129 0,0 0-263 0,0 0 117 16</inkml:trace>
  <inkml:trace contextRef="#ctx0" brushRef="#br0" timeOffset="5062.97">1712 4552 8 0,'0'-5'149'0,"0"5"-5"0,5-9-9 0,-4 4-17 16,3 0-5-16,0-2 5 0,0 3-8 0,1-2-12 16,-1-1-7-16,1 0-11 0,1 2-5 0,3-4-8 0,-1 4-10 15,2-3-4-15,-1 1-4 0,0 3-6 0,1 1-8 16,3-1-3-16,-2-2-19 0,-1 3-14 16,3 1-12-16,-1 0-23 0,1-1-12 0,-1 1-10 15,5 2-15-15,-7 0-3 0,4 1-19 0,-1 0-18 0,0-1-67 16,-3 3-194-16,3-1 87 0</inkml:trace>
  <inkml:trace contextRef="#ctx0" brushRef="#br0" timeOffset="5755.97">2116 4535 101 0,'0'0'106'0,"3"-9"-8"0,0 6-6 0,-3 3 2 16,1-2-7-16,-1 2-6 0,3-5-8 0,-3 5-7 16,0-4-3-16,0-1 4 0,0 5 3 0,-3-6-4 15,3 6-4-15,0-4-12 0,-1-1-3 0,1 5-4 16,-4-4-1-16,2 1-5 0,2 3-7 0,0 0 0 16,-8-2-5-16,8 2-5 0,-9 0 0 0,9 0-1 15,-9 2-2-15,1 1-2 0,2 0-4 0,0 2 0 16,-5 0-3-16,4 0 1 0,-2 3-4 0,1-1 2 15,-1 1 3-15,3 1-2 0,-3-2-6 0,4 0 5 16,0 2-2-16,-1-2-3 0,4 0-1 0,-2 0 0 16,0-2 3-16,3 1-2 0,0-3 3 0,-1 3-1 15,0-1-1-15,4-1 2 0,-2-4-1 0,-2 5 2 16,2-5 1-16,4 1 2 0,-4-1 3 0,0 0-1 16,15-4 1-16,-9 2-1 0,2-3-2 0,0 1-2 0,1 1 0 15,-2-4 0-15,2 2-3 0,-1 2 1 0,0-3 1 16,-1 0 0-16,1 1-2 0,-3 2-4 15,0-3 4-15,2 4-3 0,-1-1 4 0,-2-2-2 16,1 2 0-16,1 1-2 0,-2 0 4 0,-3-1-6 0,3 0 1 16,0 1 1-16,-4 2 1 0,4-3-4 15,-4 3 11-15,4-2-5 0,-4 2-1 0,0 0 2 0,0 0 1 16,0 0 3-16,0 0-4 0,6-2 3 16,-6 2-7-16,0 0 3 0,0 0-2 0,0 0 1 0,0 0 1 15,0 0-7-15,0 0 3 0,0 0-3 0,0 0 1 16,0 0 5-16,0 0 2 0,-5 12 1 0,4-7 0 15,-3-1-1-15,4-1-1 0,-3 2 1 0,2 0-2 16,0 0 4-16,-2-2-3 0,3 1-3 0,-1 1 3 16,1-5-3-16,0 7 3 0,0-7 1 0,0 5-3 15,0-5 4-15,0 6-1 0,0-5-1 0,0-1 1 16,4 6 0-16,-3-4-2 0,-1-2 4 16,1 4-5-16,2-1 2 0,1-1 0 0,0 1-4 0,-1-3-10 15,0 3-10-15,2-1-14 0,-1 1-13 0,1-2-10 16,-5-1-10-16,14 5-10 0,-9-5-11 15,-1 3-9-15,2-1 4 0,0 0 4 0,-1-2 5 16,1 1 5-16,-6-1 6 0,12 0 5 0,-7-3 7 0,1 1 4 16,2-1-7-16,-3-2 11 0,0 1 4 0,3-1 1 15,-4 0-7-15,3-3 3 0,-1 1-36 0,-2 1-94 16,3-5 42-16</inkml:trace>
  <inkml:trace contextRef="#ctx0" brushRef="#br0" timeOffset="6080.98">2334 4453 65 0,'-3'-7'113'15,"3"7"-7"-15,0 0 4 0,3-4-4 0,-3 4-4 0,0 0 1 16,0 0-11-16,-3-3-13 0,3 3-4 0,0 0-4 16,0 0-8-16,0 0 2 0,0 0 4 15,-16 7 5-15,10-3 4 0,-1 3-5 0,1-3 1 16,-4 1 0-16,2-3-5 0,1 3-9 0,1-3-5 0,0 1-7 16,1 1-4-16,1-2-5 0,0 1-2 15,1-1-6-15,2 4-4 0,-2-4 1 0,3 2-4 16,-1 0 1-16,1-4-4 0,3 8-3 0,1-4-2 15,-2 0 0-15,2-2-4 0,1 3 2 0,0-3-1 0,5 3-1 16,-1-2-3-16,-2 1-2 0,0-1 2 0,1 2-4 16,-3-3-2-16,3 2-2 0,-4 0-1 0,2 0 2 15,-1-1-4-15,-1 1 3 0,0-1-2 0,0 1 1 16,-3 2-3-16,0-3 0 0,2 1 0 0,-3 0 5 16,0 0-2-16,0 1 2 0,0-5 2 0,0 7-3 15,-3-5 0-15,3 2-10 0,-1 0-11 0,1-4-17 16,-4 7-19-16,4-7-20 0,-1 5-25 0,1-5-11 15,0 0-31-15,0 0-138 0,0 0-303 0,0 0 134 16</inkml:trace>
  <inkml:trace contextRef="#ctx0" brushRef="#br0" timeOffset="6653.98">2421 4324 109 0,'0'0'120'16,"0"0"-11"-16,0 0-14 0,0 0-9 0,0 0-16 16,0 0-6-16,0 0-5 0,0 0 3 0,0 0 5 15,0 0 6-15,4 13 3 0,-3-8-4 0,-1 0-3 0,1 0 3 16,1 4 16-16,-1-2-5 0,2 1-5 0,-1 2-4 15,-1 2-9-15,1-2-4 0,-1 3-6 16,3 1-4-16,1 1-2 0,-3-2-6 0,2-1-5 16,-3 1 0-16,1 0-2 0,2-2-4 0,-2 0-6 0,1 2 1 15,1-3-5-15,-2-1 1 0,2-2-2 0,-2 4 0 16,1-6-4-16,0 1-3 0,-1-1-4 16,-1-2-8-16,1 0-9 0,-2-3-10 0,2 4-5 15,-2-4-6-15,4 4-3 0,-4-4 2 0,0 0-29 0,0 0-24 16,0 0-4-16,17-11-13 0,-11 4-3 0,3 0-8 15,-2-1 6-15,1 0 5 0,0 1 4 0,-3-1 11 16,3 3 12-16,-2 1 8 0,-2-1 13 0,1 1 15 16,0 1 21-16,-1-2 10 0,0 1 13 0,1 1 15 15,-5 0 4-15,4-1 3 0,-4 4 7 0,4-2 0 16,-4 2-5-16,0 0 2 0,0 0 1 0,0 0-11 16,0 0 7-16,0 0 12 0,0 0 4 0,0 0 7 15,-3 13-1-15,3-8 3 0,-5 2 1 0,0 1 0 16,4 0-5-16,-3-1-11 0,1-2-2 0,2 1-3 15,0 0-5-15,-2-2 0 0,2 2-5 0,1-1 1 16,-3 0-5-16,6-2-2 0,-3-3 2 0,1 6-2 16,-1-6-1-16,4 3 0 0,0-2-5 0,-4-1 0 15,15-2 0-15,-3 0-12 0,-2-1-19 0,3 2-17 16,1-2-32-16,0 1-19 0,2-1-28 0,4 0-18 16,-8 3-131-16,1 0-284 0,1-4 127 0</inkml:trace>
  <inkml:trace contextRef="#ctx0" brushRef="#br0" timeOffset="7322.97">3070 4475 14 0,'0'0'143'15,"0"0"-15"-15,0 0-15 0,0 0-16 0,10-7-15 16,-3 6-1-16,-1 0-14 0,1 1 2 0,-7 0-8 0,13 0-11 16,-6 2-3-16,3-2-17 0,-1 6 3 0,3-5-7 15,-5 6-3-15,-2-4-9 0,1 4 8 0,1 2 1 16,-4-1 0-16,-1 1-5 0,0 2-3 0,0-2-3 16,-2 1 6-16,0-1-5 0,-5 2 2 0,1-1-2 15,-3-1 5-15,0 0-14 0,1 1 10 0,-1 0 2 16,2-2 0-16,-2-2 16 0,0 1-3 0,1 1-1 15,1-3 8-15,-1-1 2 0,0-1 1 0,2 1 6 16,1 1-4-16,-1-3 1 0,1 1-2 0,-1 0 0 16,4-3 5-16,-4 5-1 0,2-4 0 0,-3 2 3 15,5-3 2-15,0 0-2 0,-3 2 2 0,3-2-2 16,0 0-2-16,0 0 6 0,-2 3-2 0,2-3 0 16,0 0-2-16,0 0 0 0,0 0-3 0,0 0-3 15,0 0-1-15,0 0 0 0,0 0-1 0,0 0 1 16,0 0-4-16,0 0-1 0,0 0 4 0,0 0-2 15,0 0 0-15,0 0-2 0,0 0-4 0,0 0-1 0,0 0 0 16,0 0 0-16,0 0-4 0,0 0 3 0,0 0 1 16,0 0 5-16,0 0-3 0,0 0-1 15,0 0 0-15,0 0-4 0,0 0-2 0,0 0-1 0,0 0-8 16,0 0-3-16,0 0 0 0,11-13-1 0,-3 12-3 16,-2-2 2-16,6 3-4 0,2-3-12 0,-1 2-16 15,1 0-22-15,-2-1-21 0,2 2-27 0,-1 0-30 16,1 0-31-16,-1 0-36 0,-1 0-57 0,-5 0-158 15,1 0-435-15,-3 2 193 0</inkml:trace>
  <inkml:trace contextRef="#ctx0" brushRef="#br0" timeOffset="24830.73">3892 3511 10 0,'0'0'97'0,"-4"-4"-11"16,4 4 0-16,-4-4-7 0,4 4 0 0,0 0-6 16,-1-4-6-16,1 4-4 0,0-4-3 0,-3 1-15 15,3 3 2-15,0-5-3 0,0 5-2 0,-1-6-1 16,1 6 3-16,1-6 9 0,-1 6-1 0,-1-7-2 15,1 7-3-15,-3-4-7 0,2 2-2 0,-3-1 4 16,2-2-7-16,-2 0 2 0,0 2-3 0,-1 0 0 16,-3-1 3-16,3 3-7 0,-4-2-5 0,0 0-3 15,0 1-3-15,-2 2-6 0,3 0 4 0,1 0-10 16,-1 0 8-16,-1 2-3 0,1-1-1 0,1 1-10 0,1 2 4 16,-1-1 0-16,0 1 1 0,2-1-3 0,0 2 2 15,0 0 1-15,4-1-4 0,-3 0 1 0,3 2-3 16,1-1 5-16,0 1 0 0,1 1-4 0,3-2 0 15,0-1 6-15,1 2-3 0,0-1 2 0,3 1 3 16,2-2-2-16,-1 3-3 0,0-3-2 0,1 1 5 16,-1 3-4-16,0-4-4 0,-1 2 6 0,0 2-5 15,0-5 2-15,-5 4-1 0,0 0 2 0,1 0 1 16,-1 1-4-16,-2 2 2 0,-1-3-2 0,-1 2-4 16,-2-3-1-16,-2 5 9 0,0-5 7 0,1 2-10 15,-5 0 5-15,3-5-6 0,-2 4 6 0,1 0-12 16,0-5 13-16,0 1 2 0,-1-1 4 0,3 1 5 15,-2 1 12-15,3-3-6 0,0 0 5 0,4-1-1 16,-8 2-3-16,8-2-3 0,-8-4-1 0,5 0-4 16,1-2 3-16,2 2-4 0,0-6 0 0,0 2-7 15,1-2 0-15,2 0 1 0,1-1-3 0,-1 1 1 16,3 1-2-16,0-1 1 0,0 0-7 0,-1 1-4 0,1 2 9 16,0-3 0-16,-2 7-4 0,2-3-6 0,-1 0-9 15,0 3-9-15,-1-1-10 0,1-3-11 0,1 5-11 16,0 0-19-16,0 1-17 0,-1 0-9 0,0 0-22 15,2 1-20-15,-7 0-94 0,10-1-256 0,-5-1 114 16</inkml:trace>
  <inkml:trace contextRef="#ctx0" brushRef="#br0" timeOffset="25055.71">3943 3624 76 0,'0'0'169'0,"0"0"-18"0,-4 3-10 15,4-3-15-15,0 0-11 0,0 3-15 0,0-3-4 16,0 0-10-16,0 0-8 0,0 0-9 0,0 0-7 16,0 0-4-16,0 0-6 0,3 4-16 0,-3-4-29 0,0 0-24 15,0 0-28-15,0 0-33 0,0 0-136 0,0 0-231 16,0 0 101-16</inkml:trace>
  <inkml:trace contextRef="#ctx0" brushRef="#br0" timeOffset="25483.7">4015 3481 43 0,'0'0'139'0,"8"-4"-14"0,-4 2-13 16,0 0-10-16,2 0-12 0,1 2-4 0,-1-4-12 16,3 4-9-16,-2-1-2 0,-1 1-14 0,-6 0-7 15,15 1 2-15,-10 3-13 0,3-2 3 0,-4 0-4 16,0 0-5-16,0 3-5 0,-2 0 0 0,-2 1-1 16,-5-1 1-16,5-1-7 0,-4 3-1 0,-1-3 2 15,1 3 9-15,-1-1-2 0,0-3 0 0,0 0-6 0,1 2 3 16,-1-1-3-16,1-2 4 0,2 0 0 0,2-2-6 15,-3 3-2-15,3-3 0 0,0 0-1 16,0 0 0-16,6 3-1 0,-6-3-2 0,12 3-1 0,-1-3 0 16,0 1-4-16,0 0 2 0,1 2 1 0,-2 0 1 15,3-2-6-15,-3 3-3 0,0 1 2 0,-2-2-1 16,1 2 0-16,-3 0 4 0,-1-1 1 0,-1 3 2 16,1-2-5-16,-4 0-2 0,1 2-1 0,-2-2 2 15,-2 1 7-15,-3 0 9 0,2-2-1 0,-1 1 9 16,-4 1-1-16,0-1 0 0,1 0-2 0,0-3 5 15,0 3-8-15,0-3-1 0,2 1-1 0,-1 0-4 16,2-3-5-16,0 3-26 0,4-3-25 0,-5 1-31 16,5-1-37-16,0 0-134 0,0 0-266 0,0 0 118 15</inkml:trace>
  <inkml:trace contextRef="#ctx0" brushRef="#br0" timeOffset="26247.71">4354 3509 115 0,'0'0'112'0,"-11"7"-7"0,11-7-5 16,-4 4-3-16,3 0-3 0,-2-1 2 0,-1 0-7 15,2 4-6-15,-2-1-3 0,-1 1 0 0,1 3-6 16,-1 0 2-16,1 0-3 0,0-1-6 0,-1 3-7 15,1-3-9-15,2 2 0 0,-1-1-1 0,2 1-9 16,2-3 1-16,2 2-12 0,-2-3 7 0,4 4-2 16,-1-7-2-16,0 2-2 0,1 2 0 0,0-5-7 15,0 1-3-15,4-3 4 0,-4-1-5 0,7 0-1 0,-1-1 0 16,-3 1-1-16,0-3-1 0,1-1-3 0,-2 3 0 16,-1-3 5-16,0-3-2 0,-1 2 1 15,-3-3-2-15,1 3 1 0,-2-1 6 0,-1-4-6 16,-2 2 1-16,-2-2-4 0,-1 3 1 0,-1-2-3 0,-1-1-1 15,-1 4-3-15,-2-1-1 0,4 1 1 0,-7 2-3 16,5-2-2-16,-1 4-9 0,3-2-9 16,-3 3-17-16,1-3-25 0,3 4-27 0,5 0-28 0,-9 4-38 15,4-3-150-15,5-1-324 0,-5 1 144 0</inkml:trace>
  <inkml:trace contextRef="#ctx0" brushRef="#br0" timeOffset="26739.7">4519 3644 8 0,'0'0'107'0,"0"0"-1"0,3 2 8 0,-3-2 4 16,0 0 9-16,0 0 2 0,0 0 4 0,0 0-15 16,0 0-10-16,0 0-6 0,0 0 0 15,0 0 2-15,-4-13-3 0,4 13-7 0,-3-6-8 0,3 6-5 16,-1-6-3-16,1 1-5 0,0 5-3 0,0-4-8 16,0 4-9-16,0 0-9 0,0-6-6 0,0 6-2 15,5-1-7-15,-5 1 0 0,9 1-4 0,-9-1-3 16,14 0-5-16,-6 4 0 0,1 0-3 0,0 0 0 15,1 1 0-15,-1 0-3 0,-1 1-3 0,2 1 1 16,-1-3-3-16,0 1 2 0,-2 1-1 0,-2-2-2 16,2 0 0-16,-2-1-1 0,0 1 1 0,0-1 2 15,0 0 0-15,-5-3 1 0,8 0 0 0,-8 0-1 16,8-6-1-16,-2 5 6 0,-2-2 2 0,2 0 3 16,-2-1 1-16,-1-3 4 0,0 2 3 0,1-2 1 15,0 0-1-15,0-2-2 0,1 2-3 0,-1-2-3 16,-3 4-2-16,-1-2-1 0,4-1 2 0,-4 4-4 15,1-1-7-15,2 0-15 0,-2 2-20 0,3-3-27 0,0 3-17 16,1 0-26-16,0-1-21 0,4-1-14 16,3 2-26-16,-2 0-39 0,-4 1-114 0,6-2-338 15,-2-1 150-15</inkml:trace>
  <inkml:trace contextRef="#ctx0" brushRef="#br0" timeOffset="27092.7">4973 3447 140 0,'0'0'149'0,"0"0"-20"0,0 0-13 0,0 0-14 16,0 0-10-16,-3 7-6 0,3-7-2 0,4 5-10 0,-4 1 1 16,4 0-1-16,-4 1-17 0,1 2 17 15,3 0 3-15,-1 4-3 0,-2-2-8 0,2 1-1 16,-2 1-6-16,-1 1 0 0,1-2-6 0,-1 1-6 0,4-1-1 16,-3-2-4-16,-1-1-7 0,0 1-4 0,0-1-2 15,0-1-2-15,3-2-2 0,-2-1-1 0,-1 3-5 16,0-5-18-16,1 3-12 0,-1-6-21 0,0 7-8 15,0-7-22-15,0 1-22 0,0-1-41 0,0 0-42 16,0 0-85-16,0-15-273 0,3 9 121 0</inkml:trace>
  <inkml:trace contextRef="#ctx0" brushRef="#br0" timeOffset="27405.71">5080 3582 8 0,'0'5'143'16,"-1"0"-13"-16,0-2-10 0,1 3-3 0,0-2-11 0,0 0-7 16,-2 1-6-16,4-1-12 0,-2 2-7 15,1-3-6-15,3 1 0 0,-1-2-7 0,3 0-4 16,-1 1-1-16,1-3-6 0,2-4-6 0,2 3-1 16,-1-2 0-16,3-1-8 0,-1 1-6 0,-2-2-2 0,0 1 1 15,-3 0 2-15,-1 0-2 0,2-2-3 0,-6-1-2 16,3 2 1-16,-4-3 6 0,0 1-3 0,0 0 0 15,-4-3 5-15,0 0-1 0,0 5 0 0,2-2 2 16,-7 2 8-16,5 2-4 0,-5-3-7 0,1 2-1 16,-3 0-3-16,5 2-1 0,-3 1-11 0,-3-1 6 15,4 2-4-15,2 0-6 0,-2 2-18 0,0-1-21 16,1 2-12-16,3 1-27 0,0-1-35 0,2 1-35 16,2-4-159-16,0 4-322 0,0-4 142 0</inkml:trace>
  <inkml:trace contextRef="#ctx0" brushRef="#br0" timeOffset="27599.7">5257 3613 156 0,'0'5'179'0,"0"-5"-8"0,0 0-4 0,0 0-10 16,0 0-16-16,0 0-14 0,-2 3-15 0,2-3-10 15,0 0-7-15,0 0-15 0,0 0-19 0,0 0-34 16,0 0-31-16,0 0-64 0,0 0-183 0,4-11-271 16,-1 7 120-16</inkml:trace>
  <inkml:trace contextRef="#ctx0" brushRef="#br0" timeOffset="28065.71">5370 3473 52 0,'0'0'139'0,"0"0"-1"15,0 0-10-15,0 0 3 0,0 0-7 0,0 0-4 0,0 0-6 16,17-6-16-16,-12 5 0 0,-4-2-7 0,4 2-6 15,-5 1-6-15,9-3-7 0,-5 3-8 16,-4 0-11-16,9-3-5 0,-9 3-6 0,9 0-4 0,-9 0-1 16,8 3-8-16,-4-2-2 0,-2 3-4 0,1-2-1 15,-2 3 0-15,3-1-6 0,-4 1 0 0,1-1 0 16,0 3-4-16,-2-3 2 0,0 1-1 0,-3 1 0 16,4-2 0-16,0 0 1 0,0-4-4 0,0 7-3 15,0-2 0-15,0-5-4 0,4 3-5 0,-4-3-9 16,2 3-3-16,1-1 0 0,-3-2-9 0,8 3-3 15,-3 1-10-15,1-3 6 0,2 0 2 0,-2 1 2 16,0-1-5-16,1 1 6 0,-2 1 7 0,3 2-9 16,-3 1 2-16,0-2 5 0,-1 1 6 0,-2-1-3 15,1 1 1-15,-2 2 6 0,-1-2 2 0,0 2-5 16,0-1 22-16,-2-1 7 0,-1 1 1 0,0-1 6 16,0 0 2-16,-3 0 5 0,1-2-12 0,3 2 6 15,-5-1-5-15,4-2-5 0,-1 1 1 0,1-1-26 0,3-2-25 16,-5 0-47-16,5 0-196 0,0 0-303 0,-5-5 134 15</inkml:trace>
  <inkml:trace contextRef="#ctx0" brushRef="#br0" timeOffset="29925.32">6424 3151 85 0,'0'0'114'0,"0"0"-9"0,0 0-14 0,0 0-10 16,0 0-6-16,0 0-4 0,0 0-1 0,0 0-5 15,0 0 3-15,0 0-4 0,0 0-3 0,0 0 2 16,0 0-1-16,0 0 3 0,0 0 4 0,0 0-3 15,0 0-4-15,0 0 3 0,0 0 0 0,0 0-1 0,0 0 1 16,0 0-4-16,0 0-2 0,0 0-4 16,0 0-2-16,0 0-3 0,0 0-7 0,0 0-6 15,0 0-5-15,0 0 2 0,4-4-8 0,-4 4 0 0,0 0-5 16,0 0 3-16,1-3-10 0,-1 3 3 0,0 0-11 16,0 0-12-16,0 0-24 0,0 0-18 0,0 0-35 15,0 0-40-15,0 0-188 0,0 0-337 16,0 0 150-16</inkml:trace>
  <inkml:trace contextRef="#ctx0" brushRef="#br0" timeOffset="31791.72">5683 3527 67 0,'-1'-7'107'0,"1"7"-3"0,0-4-7 16,0 4-2-16,-1-6-14 0,1 6 9 0,-2-5-8 15,2 5-12-15,2-5 6 0,-2 5-2 0,0 0-2 16,0 0-11-16,-2-5 0 0,2 5-5 0,-2-2-7 16,2 2-10-16,0 0-4 0,0 0-8 0,0 0-7 15,0 0 2-15,0 0-1 0,0 0-3 0,0 0-1 16,0 0-3-16,0 0 1 0,0 0-14 0,0 0 11 16,0 0 1-16,-4 13-3 0,4-7-4 0,0-1 6 15,-1 4 0-15,-2-4 2 0,2 1-8 0,-3 3 10 16,0 3 2-16,2-4 3 0,1 3-5 0,-2 0 1 0,3-2-3 15,-4 0-3-15,4 1 1 0,0-1 2 16,0-1-15-16,0 0 12 0,3-3 3 0,-2-1 0 16,3 3 5-16,1-2 4 0,0-3 2 0,0 1 8 0,3 0-5 15,2-2 0-15,3-2-6 0,-2 1 4 0,3-3-4 16,4 0-4-16,-4-1 1 0,3-3-6 0,-4 3 6 16,3-3-3-16,-3 0 1 0,-3 2-6 0,-1-4 0 15,0 1 0-15,-4 0-2 0,2-1-3 0,-3 1-2 16,-3-3 2-16,0 0-6 0,-1 1-2 0,-5-1 4 15,1 0-7-15,0 3 6 0,-2-5 0 0,-3 3-6 16,1 1 2-16,-1 2-1 0,-1 0 1 0,1 0 3 16,-2 2-6-16,-1 1 1 0,3 2 3 0,0 0 0 15,-2 1-1-15,1 2-2 0,2 1-1 0,1 0-1 16,0 0-6-16,2 3-10 0,0-3-19 0,-1 3-5 16,4 1-15-16,-1-1-13 0,1 2-23 0,2-3-38 15,-4 5-126-15,6-5-284 0,-2 0 127 0</inkml:trace>
  <inkml:trace contextRef="#ctx0" brushRef="#br0" timeOffset="32947.72">6330 3021 69 0,'0'0'164'15,"0"0"-9"-15,0 0-12 0,-3-2-11 0,3 2-10 16,0 0-14-16,0 0-10 0,0 0-12 0,0 0-18 0,0 0-2 16,0 0-11-16,0 0-5 0,0 0-2 0,-6 11 4 15,6-3 2-15,-3 2-2 0,0 1-8 0,-4 6 6 16,2 1-5-16,-4 1 4 0,3 6-4 0,-3-1-1 15,1 1-5-15,-2 0-4 0,5 1 1 0,-3-4-3 16,0-2-3-16,7-2 3 0,-4 1-5 0,0 1-1 16,2-4-3-16,2 3 0 0,1-3-1 0,0-1-6 15,0 0 3-15,1-3-1 0,2 0 0 0,0-3 1 16,4 0 0-16,-3-1-3 0,1 1 11 0,0-3 0 16,3-1 4-16,2 0 1 0,0 0-3 0,2-3-1 15,1-2-1-15,-1 0-3 0,2-1-2 0,1-2-2 16,2 0 1-16,0-2-5 0,0-1-1 0,-6 1 0 15,3-1-3-15,-5 1 0 0,1-1-4 0,-2 0 2 16,2-1-4-16,-5-1 3 0,-1 3-2 0,1-2-4 0,-2 2 1 16,2-4 3-16,-4 6-2 0,0-3-4 15,2 0 2-15,-3 3-3 0,0-3 2 0,0 1-1 16,0 5-2-16,0-6 0 0,-3 3 0 0,2-2 2 16,0 2-2-16,1 3-1 0,-5-4-1 0,5 4 0 0,-3-2-1 15,3 2 2-15,0 0-3 0,-5-2 1 0,5 2-4 16,0 0 3-16,0 0-5 0,-9 5 5 0,5-2-3 15,3 5 1-15,-4-3 6 0,1 3-2 0,0 0 4 16,1 2-1-16,0 1 2 0,0-1-2 0,-1 0 1 16,3 0-1-16,-1 2-1 0,0-4 5 0,2 1-4 15,0 0-1-15,0-1 4 0,0-2 3 0,0 1-3 16,2-1-2-16,0 2 3 0,-1-2-2 0,2-4 1 16,-2 2 3-16,2 1 1 0,2-1-2 0,-1-2 2 15,-1 0-7-15,4-2-18 0,-7 0-21 0,13 0-29 16,-8-2-34-16,5-4-43 0,3 1-52 0,-5-1-167 15,2-6-393-15,-1 0 174 0</inkml:trace>
  <inkml:trace contextRef="#ctx0" brushRef="#br0" timeOffset="33333.72">6584 3384 102 0,'-1'5'91'15,"0"1"1"-15,-1-2-6 0,1 5-11 0,-2-4 2 16,1 3-11-16,1 1 5 0,-4-1 5 0,2-1-8 15,2 0-9-15,-3 0-2 0,4-1-3 0,0 0-3 16,-1 0-4-16,-1-1-4 0,2 1-7 0,0-1 5 16,2 1-2-16,-1-2-1 0,1 0 6 0,0 1-9 15,3-1 2-15,1 0 6 0,2 0-10 0,1-1 10 16,3-1-1-16,0-1-4 0,4 0-3 0,0-1-4 16,1-2 2-16,3 1-5 0,-5 0-3 0,6 0-4 0,-2-4-2 15,-1 1 0-15,0-1-9 0,1 0-8 0,-2 1-16 16,-3 1-8-16,2-2-12 0,-3 1-15 0,-1 0-17 15,-1-1-27-15,-2-2-36 0,-4 3-105 0,3-5-253 16,-3 1 112-16</inkml:trace>
  <inkml:trace contextRef="#ctx0" brushRef="#br0" timeOffset="33657.72">6864 3062 109 0,'0'0'133'16,"0"0"-16"-16,0 7-9 0,0-7-8 0,1 5-2 16,-1-2-1-16,2 4-8 0,0 3 18 0,-1 0-9 0,2 2-6 15,-3-1-4-15,5 6-7 0,-5-2 0 0,0 1-7 16,0 1-3-16,1 1-1 0,-1-2-6 0,2 2-6 15,0-2-5-15,-2 1-8 0,0 0-1 0,0-2-8 16,1 1 1-16,2-4-3 0,-3 1-5 0,0-2-4 16,1 0-1-16,1-2 0 0,0 3 1 0,2-2-6 15,-3 0-8-15,2 2-10 0,-2-4-23 0,3 1-18 16,1-2-20-16,-4 0-17 0,-1-1-22 0,3-2-23 16,-2 1-39-16,-1-3-100 0,0-2-281 0,-4 5 124 15</inkml:trace>
  <inkml:trace contextRef="#ctx0" brushRef="#br0" timeOffset="34547.72">6817 3367 1 0,'3'-3'153'0,"3"0"-3"0,1-3-16 15,1 1-9-15,5 0-6 0,-3 2-17 0,4-2-5 16,0 0-13-16,4 0-10 0,-5 1-11 0,2 2-6 15,-2 0-7-15,0 0 2 0,-1 0-15 0,0 0 2 16,-1 1-14-16,-3-1-14 0,2 2-11 0,-3-1-8 16,0 2 0-16,-7-1-7 0,9 0 9 0,-4 0-10 15,-5 0 2-15,8 0 5 0,-8 0-2 0,4 2-3 16,-4-2 0-16,0 0 6 0,0 0-9 0,0 0 3 16,8 1 6-16,-8-1-3 0,0 0 10 0,0 0 1 15,2 7 9-15,-4-4 6 0,2 1 3 0,-2 1 4 16,1 0 1-16,0 1 5 0,-1 1 6 0,2 0 3 15,0 3-4-15,-2 0-1 0,1-3 3 0,1 4 8 16,-1-1 1-16,1-2-6 0,0 4 3 0,-2-2 0 16,1-3 0-16,0 2-1 0,1-1 3 0,-2-2-8 15,2 0-2-15,0 0-3 0,-1-1-2 0,1-2-2 16,0-3-4-16,-1 7 3 0,2-5-3 0,-1-2 4 16,0 0-4-16,0 5 4 0,0-5 0 0,0 0-2 0,1 3 3 15,-1-3-3-15,0 0-2 0,8-8-1 0,-3 3-4 16,1 0 0-16,0 1-5 0,0-1-1 0,0 1-1 15,1-1-1-15,-1 3 1 0,-2 0-6 0,1-1 0 16,-1 0-5-16,1 3-2 0,-5 0 4 0,10 0-2 16,-10 0 1-16,8 3-6 0,-3 0 4 0,-1 0-1 15,0 0 3-15,1 2-3 0,-3-1 0 0,2 1 3 16,-1 0-1-16,-2-1-1 0,2 0 6 0,-2 0-3 16,0-1-2-16,-1-3 2 0,4 5-1 0,-4-2 4 15,0-3 1-15,3 2 3 0,-3-2-7 0,0 0 3 16,0 0 2-16,0 0-2 0,11-5 2 0,-6 3-4 15,-2-3-2-15,1 3-8 0,-2-3-6 0,3 0 2 16,-2 1-2-16,2 0 3 0,-3-1 0 0,3 1 1 16,-2 0 0-16,0 1-1 0,1 1 5 0,-2-1-5 15,-2 3 3-15,4-3 2 0,-4 3-5 0,5-4 6 16,-5 4 1-16,4-4 1 0,-4 4-2 0,2-2 5 16,-2 2-2-16,3-3 1 0,-3 3 0 0,0 0 8 0,0 0 5 15,2-4 4-15,-2 4 2 0,0 0-2 0,3-1 3 16,-3 1 0-16,1-5 2 0,1 2-3 0,-2 3 0 15,1-5 5-15,-1 5 0 0,1-7 2 0,-1 2-2 16,1 2 0-16,-1 3 0 0,0-5-5 0,0 0 0 16,0 5-1-16,0-5 2 0,0 2-3 0,0 3 0 15,-1-5-1-15,1 5-6 0,-1-6 3 0,1 6 1 16,-1-3-2-16,1 3 0 0,0 0-2 0,0 0-4 16,0-4-1-16,0 4 2 0,0 0-3 0,0 0-1 15,0 0-5-15,0 0 0 0,0 0-2 0,0 0-2 16,0 0-3-16,0 0 4 0,0 0 1 0,0 0-1 15,0 0 0-15,0 17 1 0,-2-12 3 0,2 2 1 16,-1 3-5-16,1 0 5 0,1 0 3 0,-2-4 0 16,0 6 4-16,1-4 7 0,1 4-3 0,0-3 3 15,2 0-4-15,1 1 1 0,0 1 2 0,2-4 0 16,0 5-1-16,2-2 3 0,1-1-4 0,4 5 3 16,2-6-4-16,-4-1-14 0,1 1-39 0,-2-1-44 0,3-3-77 15,-1 0-251-15,3-2-449 0,-10-2 198 0</inkml:trace>
  <inkml:trace contextRef="#ctx0" brushRef="#br0" timeOffset="42247.98">3848 4695 35 0,'0'0'80'0,"0"0"-6"16,0 0-2-16,0 0-12 0,0 0-4 0,0 0 0 0,0 0-11 16,0 0 0-16,0 0 1 0,0 0-3 15,0 0-5-15,0 0 3 0,0 0-3 0,0 0-2 16,0 0-2-16,0 0-6 0,0 0 13 0,0 0-3 0,0 0-6 16,0 0-1-16,0 0-1 0,0 0 1 0,0 0-1 15,0 0 1-15,0 0-3 0,0 0-1 0,0 0-3 16,0 0 2-16,0 0-1 0,0 0 1 0,0 0-3 15,0 0-1-15,0 0-4 0,0 0-5 0,0 0-4 16,0 0 2-16,0 0 2 0,0 0-4 0,0 0 0 16,0 0-5-16,0 0 3 0,17-4-3 0,-17 4-9 15,11 0 13-15,-4 0-3 0,2 0-1 0,-4 2 1 16,5-2 2-16,-1 0-4 0,3 0 0 0,-1-2-2 16,2 0 3-16,1 2 2 0,4-1-3 0,0 1-4 15,-4-2 10-15,0 2-10 0,5-1 5 0,-4-1-4 0,3 0 0 16,-5 1 8-16,1 0-9 0,5-3 4 15,-6 3-2-15,1 0 5 0,3 1-9 0,-5-2 1 0,1 2 1 16,0-3 1-16,-2 3 0 0,1 0 0 0,1 0-7 16,-2 0 7-16,2 0 3 0,-1 0-3 15,-1 0 1-15,2 0-6 0,-3 0 2 0,-1 3 6 0,5-6 2 16,-2 6-2-16,2-3-2 0,-2-3 0 0,2 3-2 16,3 0 3-16,1 0 0 0,0 0-4 0,1-2 4 15,0 2-6-15,-1 0 6 0,1 0-4 0,-2 1 4 16,-2-2-5-16,1 1 4 0,-3-2 4 0,3 4 0 15,4-2-8-15,-8 0 1 0,3 0 0 0,-2-2 4 16,2 4-5-16,-2-4 0 0,6 2 5 0,-6 0-1 16,-2 0 5-16,1-1-7 0,2 1-5 0,-4-2 3 15,3 2 2-15,1 0 0 0,-1 0 0 0,0-2 3 16,-1 2-2-16,6 0-2 0,0-2-1 0,0 2 5 0,0-2-2 16,-1 2 1-16,3-1-11 0,-5-2 8 15,6 2 5-15,-3 0 2 0,1-1-5 0,0 2-3 0,2 0 5 16,5-2-1-16,-5-1-1 0,-1 3 3 0,-2-2-6 15,5 2 6-15,-4 0-2 0,2-2-2 0,-2-1-4 16,-1 2 3-16,2 1 4 0,-1-1-1 0,-1-2 3 16,0 3-6-16,0-2 2 0,-1 2-2 0,3 0 4 15,-3-3-1-15,2 2-5 0,0 0 3 0,-6-1-2 16,5 1 0-16,-2 1 8 0,2-3-4 0,-1 2 0 16,2 1 1-16,-6-3-1 0,6 1-5 0,0 2 7 15,-1-2-5-15,1 2 8 0,-1-2-3 0,0 1-2 16,0-2-6-16,-4 1 0 0,8 0 8 0,-2-2 0 15,2 1 1-15,-2 1 0 0,-2-2-2 0,5 3 4 0,-4-2-2 16,4 0 0-16,-3 1 5 0,0-2-5 16,-2 2-1-16,2-1 3 0,2 2 0 0,0-4-8 15,-3 1 7-15,0 2-2 0,-1 3-4 0,1-2 6 0,-1 0-6 16,-8 1 8-16,3-3-8 0,1 1 3 0,-5 2-2 16,4 2 4-16,-6-4-2 0,-1 2-2 0,-6 0 0 15,10 0-2-15,-10 0 4 0,9 2-3 0,-9-2 4 16,7-2-1-16,-7 2-2 0,0 0-3 0,7 2 1 15,-7-2 8-15,0 0-5 0,0 0 0 0,0 0-2 16,0 0-8-16,0 0 0 0,5 1-8 0,-5-1-13 16,0 0-17-16,0 0-7 0,0 0-25 0,-14 7-32 15,7-5-85-15,0 1-213 0,0-1 94 0</inkml:trace>
  <inkml:trace contextRef="#ctx0" brushRef="#br0" timeOffset="43910.99">4146 5391 25 0,'0'0'92'0,"-11"0"-4"0,11 0-12 15,-7-1-12-15,7 1 2 0,-5-2-7 0,5 2-11 16,-11 0-1-16,11 0-5 0,-9 3-2 0,1-2-9 16,3 2 5-16,-7-3-10 0,2 3-16 0,-1-5 12 15,0 5 0-15,2 1-1 0,-1-3 0 0,-1 2 4 16,2-1 2-16,-2 1 3 0,3-1 8 0,1 0-1 16,0-1-8-16,1 2 5 0,1-2 0 0,-1-1-4 15,0 3-4-15,6-3-1 0,-9 1-2 0,5-1-1 16,4 0-5-16,-9 1 0 0,9-1 0 0,-6 2-4 0,6-2 2 15,-7 2 5-15,7-2-4 0,0 0 2 0,0 0-1 16,-5 1 5-16,5-1 0 0,0 0-5 0,-4 2 6 16,4-2-4-16,0 0 1 0,0 0 3 0,0 0-2 15,-10 1-8-15,10-1 0 0,0 0 4 0,0 0-3 16,0 0-2-16,0 0-2 0,0 0-1 0,0 0 6 16,0 0-13-16,0 0 12 0,0 0-8 0,0 0 2 15,0 0 6-15,0 0 0 0,0 0 0 0,0 0-10 16,0 0 5-16,0 0-2 0,0 0 2 0,0 0 2 15,0 0-5-15,0 0 4 0,0 0-3 0,0 0-10 16,0 0 14-16,0 0-9 0,0 0 5 0,0 0 0 16,22-5-2-16,-12 4 2 0,0-1 2 0,0 0-1 15,5 2 0-15,2-5-3 0,2 2-1 0,1-1-1 16,0 1 0-16,-1 3 0 0,-1-2 3 0,0-1-7 16,1 1 4-16,-2-2 0 0,2 1 0 0,-1 0-3 15,0 2 2-15,-2 0-1 0,1-2 2 0,-3 2-1 0,5-2-2 16,-9 2 4-16,7 0-3 0,-4-2 0 15,2 3 0-15,-2 0-3 0,1 0 3 0,-1-3 1 16,5 1 1-16,-2 2-1 0,2-2-4 0,-4 1 2 0,5 1 0 16,-1 0-1-16,0 0 0 0,0-1 4 0,0 0-5 15,-4-1 2-15,4 0 3 0,1 1-3 0,-1 1-1 16,1-4 1-16,0 2 0 0,0-1-1 0,-1 1 4 16,3 1 1-16,-3-2-3 0,2 1 0 0,-1-3-2 15,-1 1 1-15,1 3 3 0,-2-1 0 0,1-1 0 16,1-1-3-16,-1 3-1 0,0-1 1 0,0-2-1 15,-1 4 0-15,1 0 9 0,-1 0-7 0,-3-3 1 16,-1 3-4-16,1 0 3 0,-4-3-2 0,6 3-9 16,-4-1 10-16,1 0-5 0,0 1-1 0,0-2 6 15,-2 2 3-15,2-2 3 0,-3 2-2 0,4 1 0 16,-2-2-3-16,1 0-1 0,-1-1 3 0,1 1 0 16,1-1-3-16,-1 2-1 0,1-2 2 0,0 2-4 0,5-3 3 15,-2 2 1-15,1 0 1 0,-6-1-5 0,6 0 3 16,-1 2 2-16,-3 0 0 0,5 0-6 0,-2 0 5 15,-3 0-2-15,1 0 0 0,3 0 1 0,-8 0-2 16,3 0 1-16,0 1 7 0,0-1-5 0,2 0 0 16,-2 1-2-16,-1-1 1 0,0-1-3 0,-1 1 6 15,1 0-3-15,-3 3 1 0,1-2 0 0,3 0-4 16,-3-1 4-16,4 3-2 0,-1-3-2 0,-4 2 3 16,2-2 2-16,2 0-3 0,1 0 2 0,-1 0-1 15,2-2 2-15,2 2 0 0,5 0 1 0,-3 2-3 0,-1-2-6 16,-1 0 5-16,-4-2-6 0,6 0-7 15,-2 4 6-15,2-4 5 0,-6 2-8 0,4 2 2 16,-4-4 3-16,2 2 4 0,1 4-1 0,-2-3 0 0,1 0-3 16,-3-1 3-16,-2-1 1 0,2 0-1 15,-1-1-2-15,0 0 1 0,-1 2 2 0,-2 0-3 16,-1-1-2-16,1 0 5 0,-3 1 1 0,4-1 2 0,-4-1-4 16,0 1 4-16,-5 1 1 0,12 0 2 0,-12 0-2 15,10 0 3-15,-5-1-2 0,3 1 3 0,-8 0-9 16,9 0 2-16,-3 0 1 0,-1-3 7 0,3 3-2 15,-8 0-4-15,14 0 4 0,-7 0-2 0,0 0-1 16,1 0-1-16,-2 0 0 0,2 0 1 0,-8 0 0 16,10 0-2-16,-10 0 1 0,9-2-5 0,-9 2-5 15,0 0-8-15,6 2-6 0,-6-2-7 0,5 0-1 16,-5 0-7-16,0 0-10 0,2 3-10 0,-2-3-15 16,0 0-14-16,0 7-26 0,-3-2-107 0,-2-1-238 0,0-3 105 15</inkml:trace>
  <inkml:trace contextRef="#ctx0" brushRef="#br0" timeOffset="45197.98">4127 6071 9 0,'0'0'90'0,"-9"5"-6"15,5-4-4-15,-1 1-7 0,5-2-4 0,-4 3-8 16,3-1-1-16,1-2-3 0,0 0-5 0,-5 3-1 15,5-3-8-15,0 0 0 0,-4 1-6 0,4-1-3 16,0 0 0-16,0 0-8 0,0 0-8 0,-4 4 9 16,4-4-1-16,0 0 4 0,0 0 4 0,0 0 3 15,0 0-2-15,0 0 3 0,-5 1-2 0,5-1-2 16,0 0 2-16,0 0-7 0,0 0 0 0,0 0 2 16,0 0-3-16,0 0-1 0,0 0-6 0,0 0 3 15,0 0-4-15,0 0-10 0,0 0 14 0,0 0 2 16,0 0-4-16,0 0 1 0,0 0 0 0,0 0-1 15,0 0 1-15,0 0-1 0,0 0-5 0,0 0-14 0,0 0 12 16,0 0-2-16,0 0 0 0,0 0-4 16,0 0-4-16,0 0-5 0,0 0 7 0,0 0 0 15,0 0-3-15,0 0-2 0,0 0 5 0,0 0-2 0,0 0 1 16,0 0 1-16,5 6-3 0,-5-6 1 16,0 0 1-16,4 0-3 0,-4 0 0 0,5 6 0 0,-5-6 2 15,0 0 1-15,5 1 2 0,-1 1-4 0,-4-2 4 16,10 1-3-16,-3 0-1 0,-2 0 4 0,0 1-10 15,5-1 8-15,-4-1-1 0,1 2 2 0,3 2-3 16,0-1 2-16,-2-1 0 0,4-2-1 0,-1 3 0 16,0-3-1-16,1 2-1 0,1-2 4 0,2 0-4 15,3 0 2-15,-4-2 3 0,4 2 1 0,1 0 8 16,2-3-1-16,-1 0 2 0,3 1-3 0,-2-2-1 16,5 2 4-16,1-1 2 0,-4 0-3 0,5-4 3 15,-1 2-4-15,-6 5 3 0,-1-5-3 0,2 1-5 0,6 1 2 16,-8 1-2-16,2 1 3 0,0 2-4 0,-1-2-2 15,1-1-2-15,-4 2-3 0,0 0 2 0,1 0 4 16,1 0-7-16,-2 0 5 0,0 0-2 0,0 0 2 16,0 0-2-16,1 2 0 0,-6-1 0 0,4-4-2 15,2 1-2-15,0 1 5 0,3-3-10 0,-4 2 10 16,3 2-1-16,10-7-2 0,-2 2 0 0,2 0 2 16,1-2-1-16,0 2-3 0,0 0 0 0,0 1 2 15,1 0 1-15,-2 1-2 0,-2-1 0 0,3 4 1 16,-4-1-1-16,-6 0-4 0,-2 1 6 0,2 1-2 15,1-2-2-15,-4 1 0 0,0-2-2 0,3 2 1 16,-5 2 3-16,2-2-4 0,-5 1 3 0,-4-1-4 16,8 1 4-16,-5-1-5 0,2 3 8 0,-2-3-7 15,6-3 4-15,-1 6-1 0,0-3 1 0,1 0-5 16,2 0 7-16,-2 0-1 0,0-3-2 0,0 3-2 0,3-1-1 16,-3 0 3-16,4-1-1 0,4 1-1 0,-8 0 3 15,1 1-1-15,1-1 0 0,-1-1 0 0,-7 4 0 16,1-1 1-16,-4 0-2 0,3-1-2 0,-3-1 0 15,-2 2 3-15,0-1 0 0,-2 0-5 0,2 0 3 16,-8 0 2-16,11-1 2 0,-7 2-3 0,-4-1 1 16,10 1 2-16,-10-1-3 0,9 2 6 0,-4-2-6 15,-5 0 5-15,9-2-3 0,-9 2-2 0,5 2 3 16,-5-2-1-16,0 0 0 0,0 0 2 0,0 0-1 16,9-2 2-16,-9 2 0 0,0 0-2 0,4 3-2 0,-4-3 5 15,0 0-6-15,0 0-19 0,0 0-20 16,0 0-31-16,0 0-25 0,0 0-24 0,-24-3-16 15,13 5-172-15,-1-5-333 0,-1 3 148 0</inkml:trace>
  <inkml:trace contextRef="#ctx0" brushRef="#br0" timeOffset="46458.98">4159 6765 74 0,'0'0'156'15,"0"0"3"-15,0 0-4 0,-10-1-7 0,10 1-16 16,-3-2-10-16,3 2-13 0,0 0-5 0,-6-2-19 0,6 2-5 16,0 0-7-16,-8 0-8 0,8 0-9 0,-9 0-9 15,9 0-3-15,-9 1-3 0,9-1-8 0,-14 3-1 16,9-2-6-16,-4 0-2 0,-4-1-2 0,3 1 0 16,-3 1-6-16,4-2-1 0,-2 2 0 0,-2-2-2 15,3 3 1-15,2 0-1 0,-1-3 9 0,2 0 4 16,1 0 4-16,6 0 4 0,-10 1 10 0,6 0 3 15,4-1 0-15,0 0 3 0,-10-1 0 0,10 1-4 0,0 0-5 16,0 0-2-16,-9 0-4 0,9 0-6 0,0 0-1 16,0 0-5-16,0 0-3 0,0 0-3 0,-2 4-1 15,2-4-5-15,0 0 1 0,0 0-1 0,0 0-5 16,0 0 0-16,0 0-1 0,0 0 3 0,0 0 1 16,0 0-3-16,15 2 2 0,-8-2-2 0,0 2-2 15,-3 0 0-15,-4-2 3 0,13 0-1 0,-1 0-1 16,-3 0 0-16,2-2 2 0,6 2 0 0,1 0 4 15,0-3 3-15,4 1 5 0,6-2-1 0,3 1 0 16,-10 0-3-16,11 1-4 0,-6 0 0 0,2 0 1 16,-5 1-2-16,5 1-2 0,2 0 0 0,-2-3 0 15,-2 3-2-15,-4 0-2 0,6-1 1 0,-6 1 1 16,6-1-1-16,-5 2-9 0,4-2 6 0,-6-2-2 16,-1 4-1-16,2-2 4 0,-3-1-2 0,4 0 1 0,-1-2-2 15,-1 1-1-15,7-2 1 0,-2 3-3 0,2-2 3 16,2 0 2-16,-1-1-1 0,-2 2 3 0,1-1-2 15,2 1-1-15,-3-3 2 0,4 3-2 0,-3 0-1 16,0-1 3-16,3 4 0 0,-3-3-6 0,1 3 6 16,-7-1-2-16,9-1-2 0,-11 3-4 0,3-1 7 15,0 1-3-15,-2 0 2 0,-1-2 3 0,2 1-3 16,4-1 1-16,-4 1 0 0,0-1 1 0,0-1-1 0,0 0-9 16,-2 2 11-16,7-2-6 0,-4-1 5 0,-4 1-1 15,4-1-1-15,-1 2-2 0,7-3 2 0,-6 1 0 16,-4 2 3-16,11-2-4 0,0-1 2 0,0 1-1 15,-2-2 1-15,0 3-3 0,-6 2 1 0,-1-3 2 16,1 2-4-16,-3-2 4 0,1 1-5 0,0 1 3 16,-2-1 1-16,-2 1 3 0,-2-1-4 0,-2 2 0 15,1 0 0-15,-2-2 1 0,-1 2 2 0,1 0-5 16,-4-2 3-16,-2 2 0 0,3-1-2 0,-8 1 3 16,10-1-8-16,-10 1 8 0,8-3 1 0,-8 3 1 15,5 0-4-15,-5 0 1 0,5-1 0 0,-5 1 0 16,8-1-3-16,-8 1-4 0,6-1 7 0,-6 1 0 0,9-2-1 15,-5 0 1-15,0 1-3 0,1 0 2 0,4 1 1 16,-9 0-2-16,13-3 1 0,-7 2-1 0,2 1 1 16,-8 0-4-16,10-1-13 0,-10 1-8 0,9-1-1 15,-9 1 0-15,5-2-5 0,-5 2 1 0,0 0-3 16,0 0 1-16,0 0-3 0,0 0-2 0,0 0-2 16,0 0 2-16,0 0 7 0,0 0-4 0,0 0-1 15,0 0 4-15,0 0 2 0,0 0-2 0,-13-5-8 0,13 5-9 16,-8-4-11-16,6 3-10 0,2 1-18 15,-6-4-23-15,1 1-49 0,-2 3-138 0,1-3-320 16,-2 0 143-16</inkml:trace>
  <inkml:trace contextRef="#ctx0" brushRef="#br0" timeOffset="49674.98">9040 6994 32 0,'-5'2'210'0,"5"-2"-8"0,0 0-8 0,0 0 6 16,0 0-18-16,0 0-10 0,0 0-15 0,0 0-15 16,0 0-11-16,0 0-14 0,0 0-16 0,0 0-10 15,0 0-12-15,0 0-4 0,18-7-11 0,-8 2-3 16,4 0-10-16,4 0-20 0,-1 1-23 0,2-1-25 0,-2 2-27 16,3 1-19-16,-1-1-24 0,-2-1-12 15,-2 4-21-15,-1 0-32 0,-5-3-135 0,1 2-310 0,-2 2 137 16</inkml:trace>
  <inkml:trace contextRef="#ctx0" brushRef="#br0" timeOffset="49850.98">9116 7125 68 0,'0'0'180'0,"0"0"-23"0,0 0-15 16,0 0-13-16,0 0-11 0,24-8-14 15,-6 6-9-15,-2 0-10 0,11-3-24 0,-5 0-24 0,7 1-16 16,2-2-23-16,2-1-38 0,-1-1-153 0,-1 1-209 16,-2 0 94-16</inkml:trace>
  <inkml:trace contextRef="#ctx0" brushRef="#br0" timeOffset="50707.98">9815 8014 156 0,'-9'-2'182'0,"9"2"-8"16,0 0-14-16,0 0-9 0,0 0-7 0,0 0-12 15,-4-4-12-15,4 4-16 0,0 0-9 0,0 0-10 16,0 0-9-16,0 0-4 0,0 0-11 0,-4-1-9 16,4 1-7-16,0 0-7 0,0 0-12 0,0 0-11 15,0 0-7-15,0 0-12 0,0 0-15 0,0 0-16 0,11 8-10 16,-5-8-9-16,1 3-4 0,1-1-17 15,-2-4-7-15,2 2-23 0,1-3-132 0,1 3-256 0,2-4 113 16</inkml:trace>
  <inkml:trace contextRef="#ctx0" brushRef="#br0" timeOffset="50965.98">9857 8118 109 0,'0'0'119'0,"1"4"-12"0,0-1-9 15,-1-3-9-15,5 4-3 0,-1-3-9 0,3 0-4 0,-7-1-9 16,11-1-1-16,-5 1-7 0,2-1-11 0,-1 0-3 16,1-2-8-16,4 0-11 0,-3-2-9 0,1 0-7 15,3 0-17-15,-4-2 14 0,4 0 0 0,-3-1 6 16,5-2-15-16,3 0 4 0,-3 2-11 0,2-2 10 15,-3 0-6-15,1 1 0 0,-3 3-29 0,-1-1-40 16,-2 0-84-16,0 5-175 0,-4-2 78 0</inkml:trace>
  <inkml:trace contextRef="#ctx0" brushRef="#br0" timeOffset="51767.98">9609 7328 69 0,'-5'-3'70'0,"1"1"-24"0,0 0-21 16,1-2-42-16,1 0-16 0,-2 2-34 0,1-3 15 16</inkml:trace>
  <inkml:trace contextRef="#ctx0" brushRef="#br0" timeOffset="60644">3681 4558 60 0,'0'0'84'0,"0"0"2"0,3-3-4 0,-3 3-6 0,0 0-1 16,0 0-7-16,0 0-2 0,0 0 5 0,0 0-7 15,0 0 5-15,1-5 0 0,-1 5-4 0,0 0-3 16,0 0-1-16,0 0 0 0,0 0-2 0,0 0-4 16,0 0-8-16,0 0-2 0,1-2-8 0,-1 2-7 15,0 0-1-15,0 0-7 0,0 0-2 0,0 0 0 16,0 0 1-16,4 9-5 0,-4-9 4 0,0 8-3 16,1-2 2-16,-1 0 1 0,4 2-3 0,-4 2 5 15,2-1-4-15,-2 3 1 0,2-3 0 0,-4 3-2 0,4-2-2 16,-2 0-2-16,0 1 2 0,0 0-4 0,1-2-4 15,-2 1 6-15,2-3 5 0,-1-1-4 16,0 0 0-16,0-1 1 0,3-2-11 0,-3 1 4 0,1 1 3 16,-1-5 0-16,-1 5-2 0,1-5 1 0,0 0-24 15,1 3 7-15,-1-3-17 0,0 0-30 0,0 0-29 16,0 0-38-16,0 0-145 0,0 0-288 0,-1-13 128 16</inkml:trace>
  <inkml:trace contextRef="#ctx0" brushRef="#br0" timeOffset="61260.98">3755 4480 37 0,'-1'-5'103'16,"1"5"2"-16,-3-7-10 0,2 5 4 0,-1-1-13 15,2 3-5-15,-3-6-6 0,-1 3-9 0,4 3-6 16,-6-5 0-16,2 5-5 0,0-3 0 0,-1-1-3 16,-4 3 3-16,4 0-12 0,-3 0 6 0,-1-2-7 15,-1 3-2-15,1-1-3 0,0 0-1 0,-1 1-2 16,-2 2 3-16,2 1-9 0,0-2 7 0,0 1-11 15,-1 2 2-15,-1-1 2 0,1 2-13 0,2-1 5 16,3 1 1-16,-2 2-8 0,-1 1 1 0,3-2 1 16,-1 5 3-16,-1-2-6 0,3 1 1 0,1-1-2 0,0 6-9 15,0 2 18-15,2-1 0 0,2-2 1 0,2 3-1 16,1-3 4-16,0 0 0 0,3 5-6 16,0-2 10-16,1-2-1 0,1 0-6 0,1 0 2 0,-1 1 2 15,0-3-3-15,2 1 1 0,-2-2-1 0,3 0-3 16,-2-3 2-16,0-1-2 0,0 1-3 0,2-1-2 15,1-1-1-15,-3-2 1 0,2-1-2 0,1 1 4 16,-2-3-4-16,4-2-3 0,-2 0 0 0,-1 0-3 16,2-2 2-16,1-5 0 0,-3 2-1 0,4 0-3 15,-4-2 1-15,1-1-3 0,3-1 7 0,-8 0-4 16,1 0-2-16,-3-2-2 0,2 1 2 0,-1-1-6 16,-3 0-1-16,-1-2 2 0,-1-2-6 0,-2 0 4 15,-1-2-1-15,-4 0-5 0,0 0 1 0,-2 1-1 0,-1-1 5 16,-1 0 2-16,0 1 0 0,0 0-2 15,-3-1 2-15,2 3-4 0,0 2 3 0,-4 0-4 16,3 1 4-16,1 4 1 0,1-2 1 0,-1 3-2 0,0 0-1 16,2 2 0-16,4 3-7 0,-4-2-19 15,0 3-16-15,1 1-22 0,8-1-27 0,-9 4-35 16,4 1-164-16,0-2-319 0,4 4 140 0</inkml:trace>
  <inkml:trace contextRef="#ctx0" brushRef="#br0" timeOffset="62251.98">3561 5253 127 0,'0'0'155'0,"0"0"-12"0,0 0-19 0,0 0-9 16,0 0-3-16,-1-15-14 0,-1 12-4 0,2 3-15 15,2-7-3-15,-2 3-6 0,1 0-2 0,-1 4-6 16,0-4-6-16,0 4-10 0,1-5-2 0,-1 5-7 15,4-4-1-15,1 3-5 0,-1-2-8 0,-4 3 1 16,9-1 0-16,-4 1-4 0,-5 0-2 0,13 4-5 16,-7-2 3-16,-1 1-9 0,3 2 2 0,-2 0 1 15,3 2-2-15,-4-3-3 0,3 4 4 0,-4-2-7 16,0 1 0-16,-2 1-2 0,2 2 8 0,-4-1-4 16,0 2 3-16,-3 0-3 0,-3-4 0 0,-2 1-2 15,2 1 0-15,-2-1 3 0,0 1-1 0,1-3-4 0,-2 1 3 16,-4-2-2-16,6-2 2 0,-1 1-5 15,2-3 7-15,-2 1 3 0,2 0 7 0,2-1 8 16,4-1 4-16,-9 1 1 0,5 2-4 0,4-3 6 0,-5 0-3 16,5 0-1-16,-6 4-1 0,6-4-14 15,0 0 7-15,0 0-1 0,0 0-3 0,0 0 1 16,0 0-1-16,0 0-1 0,15 3 1 0,-10-3-1 0,1 1 0 16,1-1 1-16,3 0-7 0,-2-3 2 0,1 2-5 15,2-1 5-15,1 0-6 0,-1-1-3 16,3-1 2-16,-4 1-5 0,4-2-9 0,-2 3-2 0,-2-3-14 15,3 0 0-15,-3 0-6 0,-2-2 0 0,3 0-2 16,-3 1-3-16,0-3-2 0,0 0-11 0,-2-1 6 16,-1 3 0-16,-1-6-4 0,-2 4 8 0,1-3 0 15,-3 2-9-15,0 0 12 0,-2 1 0 0,0-3 13 16,1 2 1-16,-2 0-2 0,-1 0 6 0,2 5 23 16,-2-3 4-16,0 2-5 0,0-1 17 0,0 2-1 0,-2 0 0 15,3 0 1-15,-2 1-4 0,0 4 0 16,0-3 0-16,0 1 0 0,-1 0 6 0,-2 2-8 15,0 1 2-15,-2 0-1 0,2 1 3 0,-2-2 0 0,0 3 3 16,1-1-2-16,1 2 0 0,-2 3 9 0,-1-3 3 16,1 3-7-16,-1 0 7 0,1 0-13 15,2 1 16-15,0 3 1 0,-2-5 0 0,3 4 1 0,-2 0 2 16,-1 4-3-16,0 1 7 0,1 1-1 16,-1-2 4-16,4 1-4 0,-3 1 3 0,5 1-2 0,2 0 4 15,-1-6-3-15,-2 5-2 0,5-4 1 16,5 5-7-16,-2-2 0 0,-1-3-2 0,6 2 2 0,-3 0-2 15,5 2-2-15,-2-6-3 0,3 4 1 0,-3-5-5 16,7 3-2-16,-2-4-3 0,2 0 1 0,-3-2-4 16,7 0 2-16,-1-4-2 0,-4-2 0 0,5-1-4 15,-2-3 1-15,1-1-2 0,-3-3-1 0,3 1-4 16,-4-2-6-16,1-1 0 0,-3 0 0 0,-2-5 0 16,-1 2-5-16,-4-5 1 0,-1 9 0 0,0-8 0 15,-3 0-3-15,-1 1-7 0,-4-4-5 0,0 1 3 0,-2 1-1 16,1 1 2-16,-4 2-6 0,1-1 0 15,-1 1 2-15,3 6 3 0,-3 0 0 0,0 1 0 0,0-1 2 16,-1 2-10-16,1 3-12 0,0 2-15 0,-1-1-10 16,2 3-15-16,2 0-13 0,-5 3-18 15,4 2-22-15,0-2-38 0,1 3-142 0,-2 2-336 0,2-4 149 16</inkml:trace>
  <inkml:trace contextRef="#ctx0" brushRef="#br0" timeOffset="62817.99">3626 5841 199 0,'0'0'198'0,"0"0"-10"0,0 0-12 16,0 0-13-16,0 0-14 0,0 0-10 0,0 0-13 15,0 0-12-15,0 0-13 0,0 0-12 0,0 0-8 16,0 0-8-16,0 0-7 0,0 0-8 0,0 0-5 16,0 0-2-16,10 2-9 0,-2 0-2 0,-3-2-7 15,3 3 3-15,-1-1-7 0,2 2-13 0,-2-1-1 16,-1 1-6-16,3 2-8 0,-4-2-2 0,-1 1 5 15,1 1-7-15,-1-2-1 0,-1 3 1 0,-1 0 1 16,-2-3-3-16,-1 2-4 0,0-1 5 0,-3 0 1 16,0 2 1-16,0-3-3 0,-1 1-1 0,1 0 5 15,-1 0-3-15,-1-5 4 0,2 3-2 0,0 3 0 16,0-5-1-16,4-1 0 0,-4 4 2 0,-1-3-3 16,5-1-2-16,-3 3 2 0,3-3-1 0,-1 4 6 15,1-4 0-15,0 7-4 0,0-7 0 0,1 3 2 0,-1-3-1 16,3 9 1-16,-2-5 0 0,3 0-3 15,-4 3 4-15,3-2-5 0,-2-1 1 0,-1 0 2 0,1 1-2 16,-1-5 2-16,0 8 2 0,0-3-3 0,-1-2 5 16,1 2-1-16,-1-1 1 0,-2 1-1 15,2-1-2-15,-3 1 3 0,0-1 1 0,-1 0 0 0,1-1 1 16,-1 2-2-16,0-3-4 0,1 0 7 16,-6 3 0-16,5-2-2 0,-3 2 2 0,3-1-4 0,-1-4 2 15,-1 3-17-15,2 1-21 0,0-1-17 0,3-1-37 16,2-2-22-16,-6 1-55 0,6-1-119 0,0 0-308 15,-2-10 137-15</inkml:trace>
  <inkml:trace contextRef="#ctx0" brushRef="#br0" timeOffset="63401.98">3713 5949 125 0,'0'0'142'0,"-4"-3"-10"16,-1 3-11-16,5 0-19 0,-4-2-13 0,4 2-9 16,-3-5-7-16,1 2-14 0,1-1-13 15,1 4-10-15,-3-7-3 0,2 2-4 0,1-2-4 0,-4 2-2 16,3-3-10-16,-3 3 6 0,3-2-1 0,-3 3-1 16,1-2-8-16,-2-1-10 0,1 0 17 0,-1 0-7 15,-1 2-2-15,-2-2 3 0,3 2-7 0,1 0 15 16,-1 1 5-16,-4 1 1 0,4 0-4 0,-1 1 0 15,-1 0 0-15,1 1 2 0,0 0 8 0,6 1 2 16,-13 1-4-16,6 2 0 0,0-1-3 0,2 1 0 0,-2 1-5 16,2 0-1-16,1 1 1 0,-1 3 2 15,0-3 1-15,-1 5 1 0,2 0-1 0,-1-2 10 16,1 1-4-16,1 3 4 0,1 0-1 0,-1 0 4 16,-1 2-1-16,2 1 4 0,-2 2 5 0,4-3 6 0,3 2-2 15,-1-3 2-15,1 2-6 0,2 2-3 16,-3-6 1-16,3 6-1 0,2-7-2 0,-1 1-4 15,6 3-6-15,-2 0-3 0,0-1-2 0,4-2 0 0,-4-3-2 16,3-1-2-16,0-1-2 0,-1-2 2 0,1 0-3 16,-1 0-4-16,3-3-1 0,2-2-1 15,-3 1 0-15,3-5 1 0,2-1-2 0,-2-3-1 0,-1 1 0 16,0-3-5-16,-1-1 1 0,-2-5 2 16,0 2 4-16,-4-3-3 0,2 0-1 0,-4 0-2 0,-2-8 0 15,2 2-5-15,-7-1-3 0,-3 1-2 0,2 4-1 16,-3-1 0-16,-4 4-2 0,1 0 3 0,-1 0-5 15,-1 4 3-15,-3-1 2 0,0 1 0 0,-1 3-1 16,2 2-2-16,-5 4 3 0,-4 0-4 0,4 0 4 0,-4 2-4 16,1 2-4-16,1 0 0 0,4 4-5 15,-4-2-4-15,4 2-17 0,5 0-13 0,-5-1-16 16,5 2-18-16,1 2-20 0,-1 0-16 0,3-1-14 0,2 0-187 16,-1-1-349-16,3 0 154 0</inkml:trace>
  <inkml:trace contextRef="#ctx0" brushRef="#br0" timeOffset="63931.98">3649 6573 14 0,'0'0'123'0,"0"0"-9"0,0 0-6 15,0 0-13-15,0 0-9 0,0 5 3 0,0-5-6 16,-4 4-1-16,3-1-4 0,-3 2-4 0,1 0 0 16,-2-2 4-16,0 2 0 0,0 2 4 0,0 0-5 15,0-2-2-15,2 1 1 0,-2 2 6 0,1 1-4 16,-2-1-4-16,2 1-9 0,-1-1 3 0,1 1-5 15,-1-1-5-15,1 1-7 0,3 0-2 0,0-1-4 16,1-3-8-16,0 1-5 0,1 2-2 0,2-2-1 16,-2 1 1-16,4-4-5 0,-1 1-3 0,1 1-3 15,0-1 2-15,4-1-5 0,1 2 0 0,3-3-4 0,-2 1-8 16,1-3-5-16,-1 0-6 0,2 0-6 16,0 0-8-16,1 0-12 0,-4-4-17 0,3 4-19 0,-4-1-22 15,1-1-15-15,2 2-34 0,-6-2-48 0,-1 1-95 16,-1-2-305-16,0 1 135 0</inkml:trace>
  <inkml:trace contextRef="#ctx0" brushRef="#br0" timeOffset="64178.98">3710 6662 44 0,'0'0'184'15,"0"8"4"-15,-1-4-5 0,0 1-17 0,0 2-5 0,1 2-9 16,0-1-8-16,1-1-12 0,0 3 0 0,2 1-6 16,-2 1-10-16,-1-1-9 0,3 2-8 0,-2-1-10 15,-1-1-9-15,1 2-10 0,1 1-6 0,-2-2-7 16,0 0-13-16,2 0-14 0,-1-4-26 0,-1 2-19 16,0 1-22-16,0-5-25 0,-1 1-34 0,1-1-32 15,0-3-22-15,0-3-164 0,-4 3-341 0,4-3 151 16</inkml:trace>
  <inkml:trace contextRef="#ctx0" brushRef="#br0" timeOffset="64764.98">3792 6484 26 0,'-12'-10'114'0,"2"1"-1"15,1 1-7-15,-1-1-4 0,-3 3 0 0,2 0-8 16,-3 3 3-16,1 1-1 0,-3 2-11 0,4 0 7 15,-3 1-8-15,-2 2 1 0,1 4-3 0,0 0 0 16,2 1-7-16,-1 4-4 0,1 0-1 0,1 0-5 16,1 2-3-16,2 1-1 0,0 1-5 0,2 1-3 0,-1 1 2 15,2-1-1-15,-1 0-1 0,4 3 0 0,3-1-1 16,-3 6 1-16,3 0 0 0,1-6-10 16,-4 6 2-16,8-5-5 0,-3 6 0 0,4 0-4 0,-1-6-3 15,0 4-3-15,-2-5-3 0,4 1 0 0,-1-1-5 16,1-1-7-16,2-2 3 0,-1-2-1 0,2 1-1 15,3-1-2-15,-3-1 3 0,0-4-4 0,5 1-1 16,-4 0 2-16,6-3-4 0,-4-2-3 0,7 1-4 16,-2-5-5-16,2-1-1 0,0-2-6 0,2-3 0 15,5-5-5-15,-4 3 3 0,5-3-1 0,0-3-5 16,-4-3 4-16,2-1 3 0,1 2 4 0,1-4 6 16,-3-2 13-16,1-1 3 0,-3 0-3 0,1 1 0 0,-5 1 0 15,-1-2-1-15,-4 6-3 0,-4-1-2 16,-2 0-3-16,1-3-7 0,-7 1-5 0,3 0-1 15,-8-1-6-15,3 3-2 0,-7-3-9 0,3 3 2 0,-4-1-3 16,-5 3 7-16,1 0-4 0,-2 0 6 0,3 5-4 16,-3 0-1-16,2 4-11 0,2 1-10 0,-4 3-16 15,-2-1-21-15,3 6-22 0,-4-1-17 0,4 0-37 16,-3 3-161-16,3-1-344 0,4 0 153 0</inkml:trace>
  <inkml:trace contextRef="#ctx0" brushRef="#br0" timeOffset="64946.98">3972 6761 5 0,'2'3'217'0,"-2"-3"-3"16,5 3-11-16,-4 1-8 0,-1-4-14 0,4 0-16 0,-4 0-19 15,4 3-12-15,-4-3-21 0,6 4-39 0,-4-1-57 16,-2-3-54-16,4 1-96 0,-4-1-116 0,0 0-270 15,0 0 119-15</inkml:trace>
  <inkml:trace contextRef="#ctx0" brushRef="#br0" timeOffset="67715.98">1072 9876 13 0,'0'0'116'0,"-9"0"-17"15,9 0-9-15,0 0-10 0,0 0-8 0,0 0-13 16,0 0 2-16,-3 2-6 0,3-2-9 0,0 0-8 15,0 0-2-15,0 0-1 0,0 0-2 0,0 0 5 16,0 0-13-16,0 0 2 0,0 0 7 0,0 0-8 0,0 0-1 16,0 0 1-16,0 0 5 0,0 0 4 15,0 0-6-15,0 0 3 0,0 0-5 0,13 4-5 0,-13-4 1 16,6 1-8-16,1-1 7 0,-7 0-3 0,9 2 4 16,-4-2-5-16,-5 0-2 0,12 1-3 0,-9 1 0 15,3-2-4-15,1 0 0 0,-1 1 5 0,2 0 2 16,-2-1 2-16,1 0-4 0,0 0 1 0,2 3 2 15,-1-2 5-15,0-1-6 0,-1-1 0 0,5 1 0 16,-2 0-1-16,0 1-2 0,4 0 4 0,-1 1-3 16,1-2-1-16,-2-2-2 0,0 2 1 0,1 0-3 15,5-1 5-15,-3 1-16 0,2-1 12 0,4-2-2 16,-2 1 0-16,0 0-1 0,-1 1 1 0,2-2-7 16,8-1 7-16,-6 2 5 0,0-1-13 0,-3-1 13 15,4 1-2-15,-3 1 0 0,1-1-3 0,7-1 2 16,-4 2-1-16,-5-1 0 0,3 1 0 0,1 1 4 15,5-1 9-15,-7-1 2 0,8 1 5 0,0-1-2 0,-2 1-1 16,4 0-4-16,1-1 2 0,-4 1-5 16,4 0-2-16,1 1 0 0,0-1 0 0,2-1-1 0,-1-1-2 15,2 4 5-15,0-3-4 0,16-2 1 0,-15 3-1 16,3 0-2-16,-3 0-5 0,15-1 5 16,-14 3-3-16,2-1-1 0,-1 1-3 0,0-1 2 0,14 1 4 15,-15 1-7-15,14-3 4 0,-12 3-1 0,-3-1 2 16,4-1 2-16,10-5 0 0,-1 6 0 0,-13-1-7 15,1-1 10-15,2 2-3 0,14-2-3 0,-2 1 2 16,-12 1-3-16,12-4-4 0,-15 3 8 0,3-2-1 16,13-1-6-16,-13 2 5 0,11 1-1 0,-13-1 0 15,1-2-4-15,0 0 2 0,0 0-2 0,-4 2 1 16,3 1-3-16,-4 1 2 0,3-2 0 0,-1-2 2 16,-2 1-4-16,2 5 5 0,0-5-5 0,-4 2 1 15,6 1 3-15,-3-3-6 0,-1 3 1 0,-1-1 3 0,1 1-2 16,-2-2-5-16,-2 1 0 0,1 0 1 15,-3 1-2-15,0-3 0 0,0 2 0 0,-6 1 2 16,-4 0-2-16,1-3 3 0,3 3-4 0,-6-2 3 0,-2 2-3 16,3 0 4-16,-3 0 1 0,0 0 0 0,0 0-2 15,4 0-1-15,1 0 3 0,-1 0 1 0,0 0 0 16,1 2-4-16,3-4 2 0,-3 2 0 0,1 0-3 16,0 0 1-16,0 0 2 0,2 2-5 0,-3-2 2 15,0 0 5-15,3 0-3 0,-3 0 0 0,4 3-3 16,-3-3 5-16,1 1-3 0,1 2-3 0,6-3 4 15,-7 0 2-15,0 0-5 0,-2 0 3 0,4 1 1 16,-1 2 3-16,-3-3-4 0,3 1 1 0,-2-1 0 16,-2 3-2-16,2-3 2 0,-1 0-3 0,-2 0 4 0,2 0-2 15,-2 1 2-15,1-2 0 0,0 1-1 0,1-3-2 16,-7 6 2-16,3-3 2 0,-4-3-1 16,1 6 0-16,-2-3-2 0,-1 0 4 0,-2 0-3 0,1-3 2 15,-3 3 4-15,2 3 0 0,-7-3 2 0,13 0-1 16,-8-3 6-16,-5 3-1 0,7 0-2 0,-3-1-1 15,-4 1 1-15,9-2 2 0,-9 2-3 0,12-1 0 16,-6 1-4-16,3-1 3 0,-5 1-5 0,-4 0 5 16,15-3-2-16,-7 3 2 0,-3-1-2 0,5 1-3 15,-10 0 0-15,13 0 1 0,-8 0 0 0,4-3-2 16,-4 3-2-16,-5 0 0 0,8-2-7 0,-8 2-3 16,8 0-6-16,-8 0-9 0,0 0-4 0,0 0-7 15,0 0-8-15,0 0-16 0,0 0 1 0,0 0-2 0,0 0-11 16,0 0 4-16,0 0-10 0,0 0-6 15,-21 2-3-15,12-2-15 0,9 0-7 0,-13-2-13 0,7 0-140 16,-7-1-282-16,3-2 125 0</inkml:trace>
  <inkml:trace contextRef="#ctx0" brushRef="#br0" timeOffset="70339.98">3433 7467 67 0,'0'0'79'0,"0"0"-12"0,0 0-3 16,0 0-3-16,0 0-2 0,0 0 6 0,0 0-20 0,0 0 16 15,0 0-5-15,0 0 1 0,0 0-2 0,0 0 2 16,0 0-4-16,0 0 2 0,0 0-8 16,0 0 1-16,0 0-3 0,0 0-8 0,0 0 2 15,-9 4-4-15,9-4-2 0,0 0-3 0,0 0 2 0,0 0 2 16,0 0-1-16,0 0 1 0,0 0 3 15,0 0 0-15,0 0-1 0,0 0-3 0,0 0-1 0,0 0-1 16,0 0 2-16,0 0-7 0,0 0-4 0,0 0-3 16,0 0-2-16,0 0 1 0,-3 3-1 0,3-3-4 15,0 0-2-15,0 0-4 0,0 0 0 0,0 0-2 16,0 0 0-16,0 0 0 0,-1 4-5 0,1-4 1 16,0 0 1-16,0 7 7 0,0-3-2 0,0 2-6 0,-1-2-1 15,1-1-3-15,-3 2 6 0,1 2 0 0,2 1 9 16,-4 3 3-16,2-3-3 0,0 4-3 0,1 0 5 15,-3 2 1-15,2 1 1 0,-2 2-2 0,1 0 1 16,-3 1 1-16,1 7 2 0,2-7-3 0,-1 1 0 16,-1 8-4-16,1-1 1 0,0-2 2 0,1 4 5 15,0-2-17-15,1 0-2 0,-1 1-1 0,0 2 4 16,1-1-1-16,-1-3-3 0,1 1 3 16,-1-1 2-16,1 2-1 0,0-4 0 0,0 3 3 0,-2-1-3 15,4-4 2-15,-4 4 3 0,3 0-1 0,0-6 1 16,1 7-1-16,-2-6 0 0,2-2 2 0,2 3 1 15,0 3 4-15,-2 0 4 0,3-3 0 0,-1-1-3 16,2 4 1-16,0 3 4 0,0 0-2 0,0-1-1 0,-2-4-2 16,2 7 4-16,1-3-6 0,-2 0-1 0,-1 0 2 15,1 2-3-15,-3 0 0 0,1 0 1 0,-1-3-1 16,0 1 0-16,-4 1-4 0,2-1 3 0,-1-2-6 16,-1-2 3-16,3 1 0 0,1 1 0 0,-1-6-1 15,-2 2-2-15,2-1-3 0,0 5 2 0,-1 1 0 16,2-8 2-16,2 3-1 0,-2-2 1 0,1 6 4 15,-1 1 1-15,-1-1 1 0,1-4-1 0,0-2 1 16,0 10 0-16,-2-1-1 0,0-4 1 0,-1-3-1 16,1 8 1-16,-2-4-4 0,1-3 2 0,3 4-1 0,-5 2 2 15,3 0-4-15,-1-3 1 0,2-3-1 16,0 2 3-16,-1-2-1 0,2 3-1 0,0-6-1 0,2 1 0 16,-1-2-1-16,-1 1 3 0,2 2 3 15,2-1 0-15,0-2 1 0,-2 1-3 0,0-1 1 0,0 0-3 16,-3 1 3-16,2 2-1 0,1-1-1 0,-1 1 1 15,-1 4-1-15,0-5-1 0,0 6 0 0,-1 1-2 16,-2 1 0-16,2-8 1 0,-2 4-1 0,1 3-1 16,-3-6 2-16,2 3 0 0,-1-3-4 0,4-3 1 15,-1 4 3-15,0-4-3 0,-1 1-4 0,1 0 2 16,0 0 2-16,-2-1 4 0,5 2-3 0,-1-5-1 0,-2 6 0 16,1-3 4-16,1 1-3 0,-1 2 4 15,0-2-5-15,0 0 2 0,1 0-2 0,-2 1-3 0,1 0 2 16,-1 1 1-16,1-1 1 0,-2 1 0 0,2-1-5 15,-2 0 3-15,-1 0-2 0,0 1 0 0,3 3 3 16,-4-5-2-16,2 2-1 0,0-1-1 0,0 0 2 16,1-2 1-16,0 1 1 0,0 0-1 0,-2 1 1 15,3-1-3-15,3 1 1 0,-6 0 1 0,3-2 0 16,0 1-3-16,-1 0 3 0,-2-1 1 0,2 3-3 16,0-1-1-16,-2-2 2 0,3 0 1 0,-1 0-2 15,-2 4 2-15,2-3 0 0,0 1-1 0,1-2 0 16,0 0 1-16,0 0-1 0,0 2 2 0,0-1-3 15,0 0 2-15,1 0 0 0,0 8 0 0,-1-3-2 16,0-4 1-16,3 2 1 0,-6 3 0 0,3-6 0 0,0 1 0 16,3-2 2-16,-3 2-3 0,-3 0-4 0,3-2 8 15,0 1-5-15,-2 0 1 0,3-1-1 0,0-2-1 16,-1 5 3-16,0-4-2 0,0-6 0 0,0 1-1 16,0 2 1-16,0-4-1 0,-1 4 0 0,0-5 2 15,1 3 0-15,0 0 1 0,1-2 1 0,-2 0-1 16,1-1 2-16,1-3-5 0,-2 3 2 0,3-3 0 15,-2 3-1-15,0-1 2 0,0-4 0 0,0 4-3 16,3-4 0-16,-3 1 1 0,0-4 1 0,0 0-3 0,1 5 1 16,-1-2 0-16,0-3-1 0,0 6 3 15,3-2-2-15,-2-3 1 0,-1 3 2 0,1 0 0 16,0 0-3-16,1 1 1 0,-1-2 3 0,-1 0-2 16,0 2-2-16,0-5 1 0,4 4-1 0,-4-4-1 0,0 3 0 15,0-3-6-15,0 0 0 0,0 0-8 16,0 0-1-16,0 0-4 0,1 3-1 0,-1-3 1 0,0 0 1 15,0 0-1-15,0 0 3 0,0 0-1 0,1 5 1 16,-1-5 3-16,0 3 1 0,0-3 3 0,4 5 1 0,0 0 3 16,-2 0-2-16,0 0 3 0,-1-2 0 15,2 0 1-15,-1 1 0 0,-2 1 1 0,3-3 0 16,-3 1 4-16,0-3 0 0,2 7-2 0,-2-7 4 0,3 1 4 16,-3-1 6-16,0 0 5 0,0 0-1 15,1 5 1-15,-1-5-2 0,0 0-1 0,0 0-1 0,-2 4 0 16,2-4-3-16,0 0 1 0,0 0-3 0,0 0-1 15,0 0-2-15,-2 4-1 0,2-4 2 0,0 0-2 16,0 0-3-16,2 5 3 0,-2-5 0 0,0 4-1 16,2-1 1-16,-2-3-2 0,3 7 8 0,-3-5-6 15,0-2 3-15,1 5-3 0,-1-5-3 0,0 6 0 16,0-6 0-16,0 2 2 0,0-2-2 0,1 4 0 16,-1-4-2-16,0 0 1 0,0 0 3 0,-1 5-8 15,1-5 0-15,0 0-1 0,1 3-2 0,-1-3 3 16,-1 4 4-16,1-4-6 0,-1 5 3 0,1-5-2 15,-3 6 1-15,3-2 3 0,2 3-1 0,-1-4 1 16,-1 2 0-16,-1-2-1 0,2 3 1 0,-1-1 1 0,0 0 1 16,1 3-1-16,0-3 0 0,1 0 1 0,-1 1 1 15,-1-3-3-15,1 1 0 0,-1-1 0 0,3 2 2 16,-3 0 0-16,0-1 0 0,0 3 0 0,0-2-3 16,1-2 4-16,-2 5-2 0,1-2-1 0,1 1 2 15,1 3 2-15,0 0 0 0,-2-3-2 0,2 3 1 16,0-2 2-16,-2-1-3 0,2 2 2 0,-1 1 1 15,1-2-1-15,-1 1 0 0,2-2 0 0,-3 1 2 16,1-1-4-16,-1-2 1 0,1 2 2 0,0-1 0 0,-1-2-1 16,2 1 0-16,-1-1 0 0,-1-4 0 0,1 5 1 15,-1-2-1-15,0-3-1 0,2 5-2 16,-2-5 3-16,0 0-3 0,2 5 1 0,-2-5 0 0,0 0 0 16,0 4-1-16,0-4-1 0,0 3 2 15,0-3 0-15,0 0-4 0,0 6-6 0,0-6-4 0,0 3-8 16,0-3-5-16,0 0-12 0,0 0-15 0,0 4-17 15,0-4-25-15,0 0-27 0,4 4-32 0,-4-4-45 16,0 0-139-16,0 0-366 0,5-16 161 0</inkml:trace>
  <inkml:trace contextRef="#ctx0" brushRef="#br0" timeOffset="75003.98">2082 7764 87 0,'-2'-3'114'0,"2"3"-11"0,0 0-3 15,0 0-3-15,0 0 0 0,0 0-10 0,0 0-5 16,0 0-2-16,2-4-1 0,-2 4-3 0,0 0-4 16,0 0-6-16,0 0-1 0,0 0-3 0,0 0-5 0,0 0-1 15,0 0 0-15,0 0-3 0,0 0-4 0,0 0 1 16,0-5-5-16,0 5-2 0,0 0-2 15,0 0-4-15,0 0-4 0,0 0-1 0,0 0 1 0,0 0-5 16,0 0-2-16,-1-6-3 0,1 6-5 0,0 0-3 16,0 0 2-16,1-5 2 0,-1 5-1 0,0 0-2 15,0 0 1-15,0-4 0 0,0 4-1 0,0 0 0 16,0 0 0-16,0 0-2 0,0 0 0 0,0 0-1 16,0 0-3-16,0 0-2 0,0 0-2 0,0 0-1 15,0 0-4-15,0 0 0 0,0 0 0 0,0 0-2 16,0 0 4-16,0 0-2 0,0 0-2 0,2 13 2 15,0-7-1-15,-2-1 1 0,0 1-2 0,0 1 1 16,0-3 1-16,0 4-3 0,0 1 5 0,1-2-2 0,-1 1-1 16,3 3 1-16,-3-2 1 0,0 1 3 15,0 2 2-15,3-4 0 0,-1 2 5 0,-1-2-4 0,2 3 0 16,-3-3 4-16,3-1 2 0,-1 0 3 0,2-1-3 16,-4 1 0-16,5-3-2 0,-5 1-1 15,1 0 0-15,1-3 0 0,0 1-2 0,-2 0-1 0,0-3-3 16,1 5 0-16,-1-5 1 0,3 3 3 0,-3-3-3 15,0 0 2-15,1 3-2 0,-1-3-1 0,0 0 0 16,4 3-4-16,-4-3 4 0,0 0-1 0,0 0 1 16,0 0-2-16,0 0 2 0,0 0-3 0,0 0 1 15,0 0 0-15,0 0 1 0,0 0-2 0,9-6-1 16,-9 6 5-16,6-3-4 0,-3 1 0 0,2-1-2 16,-2 2 1-16,-1-4-2 0,2 1 2 0,0 1 4 15,-3 1-4-15,3-1 1 0,1-2 1 0,-2-1-5 16,-1 0-4-16,5-2-8 0,-4 2 3 0,0-1-2 15,1-1 2-15,-2 3-5 0,3-2-1 0,-2-2 0 16,0 4 3-16,-1 1 2 0,1-3-1 0,-1 2 1 0,1 1 3 16,-1 0-1-16,0 1 1 0,-1-2 3 0,-1 5 1 15,3-3-1-15,-3 3 3 0,1-4 1 0,-1 4-1 16,1-5 0-16,-1 5 1 0,1-2 0 16,-1 2-2-16,0-6 1 0,0 6 1 0,4-3 1 0,-4 3-1 15,0-5 2-15,0 5-2 0,0 0-1 0,1-6 3 16,-1 6-3-16,-1-4 2 0,1 4 1 0,-1-5 0 15,1 5 0-15,-4-6-3 0,4 6 3 0,-1-2 1 16,1 2-5-16,-1-5 6 0,1 5-5 0,0 0 2 16,0 0 1-16,0 0-3 0,-2-4 2 0,2 4-1 15,0 0-1-15,-1-3 3 0,1 3-3 0,0 0-2 0,0 0 2 16,0 0-1-16,0 0 0 0,0 0 1 16,0 0 2-16,0 0-4 0,0 0 8 0,0 0-5 15,0 0 3-15,0 0-6 0,0 0 5 0,0 0-1 16,0 0 0-16,0 0-4 0,0 0 5 0,0 0-3 15,0 0-1-15,0 0-1 0,0 0 2 0,0 0 0 0,0 0 2 16,0 0 2-16,0 0 0 0,-1 13 1 0,2-9 4 16,-1 1 7-16,1 1-2 0,1 0-3 0,-4-1 1 15,4 2-3-15,-2-1 3 0,0 0 2 0,2 4 0 16,2 0 3-16,-4-2-5 0,4 1 3 0,-3 0 1 16,3 1-2-16,-2 1 3 0,1-2-2 0,0 0 0 15,-1-2 1-15,1 3 0 0,-1-3-1 0,1 0 2 0,-1 0 0 16,1 0 1-16,-1-3-4 0,0 3 3 15,-1-2-8-15,1 0-1 0,0-1 4 0,0 1-1 16,-2-3-1-16,2 2 0 0,-1 0 1 0,-1-4-5 0,4 2-4 16,-4-2-20-16,1 5-24 0,-1-5-32 15,1 3-36-15,-1-3-41 0,4 1-199 0,-4-1-380 16,0 0 169-16</inkml:trace>
  <inkml:trace contextRef="#ctx0" brushRef="#br0" timeOffset="76345.98">4041 7870 6 0,'-1'-5'167'0,"1"5"-10"0,0 0-14 0,-3-3-9 0,3 3-10 16,0 0-14-16,0 0-7 0,-3-4-9 15,3 4-8-15,0 0-8 0,0 0-8 0,0 0-8 0,0 0 0 16,0 0-6-16,0 0-6 0,0 0 0 16,0 0-6-16,0 0-7 0,0 0-6 0,0 0-1 0,0 0-1 15,0 0 1-15,9 12-1 0,-8-10 3 0,-1-2 4 16,1 6 2-16,0 1-3 0,-1-2 4 0,0 1-1 15,-2 0 0-15,2 0 2 0,-1 1 3 0,1-1-2 0,-2 1-3 16,4 0-6-16,-4-2-1 0,1 1-5 0,1 0-1 16,0-1-4-16,-4 0-3 0,4-2 4 15,-2 2-2-15,2-1 0 0,0-4 1 0,-2 6 1 0,2-6 4 16,-2 6 1-16,2-6 1 0,0 0 0 16,0 3 1-16,0-3 7 0,0 0 1 0,0 0 2 0,0 0 0 15,0 0-3-15,0 0-6 0,0 0-1 0,0 0-2 16,0 0-5-16,0 0 0 0,-2-17-3 0,2 12-6 15,0-1 1-15,3-2 3 0,-3 1-7 0,0-3-3 16,0 2-3-16,1-3 0 0,1 2-4 0,-2 0 1 16,0-1 0-16,0 0 1 0,0 5-3 0,2-1 1 0,-1-1 1 15,2 2-1-15,-3 1-4 0,0-1-1 16,1 1 1-16,-1 4-2 0,0-4-1 0,2 0-3 16,-2 4-1-16,0 0 1 0,1-4 0 0,-1 4 2 0,0 0 1 15,0 0-1-15,11 5 2 0,-7-2-1 16,0-2 0-16,-1 3-5 0,0 0 2 0,5 1 1 0,-4 0 2 15,-3-1 5-15,7 2-1 0,-3-1 0 0,-1 0 2 16,0 2-7-16,-2-2 0 0,5 1 6 0,-2-2 0 0,-3 4 2 16,2-2 0-16,1 1-2 0,-2-3 1 15,1 2 3-15,-3-2-2 0,4 1 0 0,-1 0-3 16,-3-4 3-16,2 3 2 0,-1-2-3 0,-2-2 2 16,1 5-1-16,1-2 3 0,-2-3-3 0,0 0 1 15,1 3 2-15,-1-3 4 0,0 0-4 0,8 2 3 16,-8-2-3-16,0 0 0 0,0 0 2 0,0 0-4 0,0 0 1 15,0 0 0-15,-2-9 0 0,2 9 0 0,-2-7 3 16,1 3-2-16,1-1-2 0,-3 0-1 0,3-1 2 16,0 0 1-16,0-1-3 0,-1-2 0 0,-1 1 3 15,0-4-1-15,1 3 1 0,-2-1-3 0,-2 0 0 16,5-3 0-16,-1 3-2 0,1-1 3 0,-2 0-5 16,2 1 4-16,2 3-3 0,-2-3 6 0,-2 5 1 15,0-1-3-15,2-1 1 0,0 2 0 0,2 0-1 16,-2 5-1-16,2-6-6 0,-4 0-12 0,2 4-19 15,0 2-16-15,3-4-16 0,-3 4-18 0,5-3-37 16,-5 3-16-16,0 0-41 0,0 0-183 0,14 5-394 0,-11-3 174 16</inkml:trace>
  <inkml:trace contextRef="#ctx0" brushRef="#br0" timeOffset="77767.98">4299 7802 104 0,'0'0'120'15,"0"0"-4"-15,3 4 0 0,-3-4-10 0,1 7 4 16,2-3-4-16,-2 1-6 0,-1 2-6 0,0 0-3 15,1 2 3-15,2 2-4 0,-3-2-9 0,0 3-4 16,0-2-6-16,1 0-6 0,2 1 0 0,-3 2-3 0,0-2-4 16,1-1-8-16,-1 0-6 0,-1-2-4 15,1-1-3-15,0 0-3 0,0-1-7 0,0-1 1 0,0 0 0 16,0-1 0-16,0 0-1 0,0-4 2 0,0 8 5 16,0-6 8-16,0-2 2 0,1 3 8 0,-1-3 3 15,0 0 1-15,0 0-1 0,0 0-7 0,0 0-4 16,0 0-3-16,0 0-5 0,0 0-3 0,-1-15-5 15,1 8 0-15,0-1-6 0,1-1-7 0,2-1 4 16,-3-1-5-16,0 0-11 0,1 0 0 0,-1-1-5 16,0 2-1-16,0-2 3 0,1 2-4 0,-1 0 0 15,0 3 2-15,3-1 0 0,-3 1-3 0,0-1 2 16,1 3 0-16,-1-3 4 0,0 3-2 0,5-1 1 16,-4 3 0-16,-1-2-1 0,0 5-4 0,0-6 3 0,0 6-1 15,3-4-2-15,-2 1 1 0,2-1 1 16,-3 4 0-16,1-4 2 0,-1 4 2 0,0-4-3 15,0 4 2-15,3-3-3 0,-3 3 3 0,0 0-3 0,2-3 1 16,-2 3 4-16,0 0-6 0,0 0-1 0,0 0 6 16,0 0-5-16,0 0 5 0,0-4-2 0,0 4 1 15,0 0 0-15,0 0-4 0,0 0 5 0,0 0 0 16,3-4-1-16,-3 4 3 0,0 0-3 0,0 0 2 16,0 0-1-16,1-5 1 0,-1 5-3 0,0 0 3 0,0 0-2 15,0-3 0-15,0 3-1 0,0 0-2 0,0 0 4 16,0 0-3-16,0 0-1 0,0 0-2 0,0 0 5 15,0 0 1-15,0 0-2 0,0 0 0 0,0 0-2 16,0 0 2-16,0 0 1 0,0 0-5 0,4-2 4 16,-4 2-1-16,0 0-3 0,0 0 5 0,0 0 0 15,0 0 2-15,0 0-2 0,0 0 1 0,0 0-2 16,0 0 0-16,0 0 0 0,0 0 0 0,0 0 2 16,0 0 0-16,0 0-2 0,0 0 1 0,0 0-2 15,0 0 1-15,0 0-2 0,0 0 2 0,0 0-1 16,0 0 2-16,0 0-4 0,0 0 4 0,0 0-4 15,0 0 5-15,0 0-3 0,0 0 1 0,0 0 3 16,0 0-2-16,0 0-1 0,0 0 1 0,0 0-1 0,0 0 2 16,0 0-3-16,0 0 3 0,0 0-3 0,0 0 1 15,0 0-9-15,0 0 8 0,0 0 1 0,0 0-1 16,0 0 0-16,0 0-4 0,0 0 6 0,0 0-1 16,0 0-6-16,0 0 7 0,0 0 2 0,0 0-2 15,0 0 0-15,0 0 3 0,0 0-4 0,0 0 1 16,0 0 3-16,0 0-3 0,0 0 1 0,0 0-1 15,0 0 1-15,0 0 0 0,0 0-2 0,0 0 0 16,0 0-4-16,0 0 4 0,-4 11 2 0,4-11-9 0,0 4 5 16,0-4 2-16,0 9-2 0,0-4 4 0,0 2 4 15,0-1 0-15,0 1 5 0,0 2 0 0,0-1-5 16,0 2 6-16,3-1 1 0,-2 0-1 0,-1 3 2 16,0-3 8-16,2 1-3 0,1-2-2 15,-3 3 2-15,1-4-1 0,-1 3-3 0,3-6-2 0,-2 2-2 16,-1-1 0-16,0 2-1 0,3-1-1 0,-2 1-5 15,-1-3 3-15,0 1 2 0,1 0 1 0,-2 1-4 16,1-3-1-16,0 3 1 0,-1-5-1 0,1-1 3 16,1 7-2-16,-1-7-1 0,0 5-1 0,0-5 2 15,1 4 0-15,-1-4-1 0,3 1 1 0,-3-1 0 0,0 0 1 16,4 3-5-16,-1-2 1 0,-3-1 1 0,0 0 3 16,13-3-1-16,-13 3-2 0,8-1 0 15,-3 0 1-15,-1 1 3 0,-4 0-1 0,9-4-2 0,-4 1-2 16,-1 0 1-16,-1 0-2 0,3 0 2 0,-3 2-1 15,1-5 0-15,-1 2 4 0,-1-1-5 0,3-1 0 16,-2 0-1-16,-2-2 1 0,2 1 1 0,-2 0-4 16,0 1 0-16,1-3-5 0,0 1-2 0,-2 2 2 15,4-6-7-15,-4 7 5 0,0-2 3 0,0 2 3 16,0-2-3-16,1 4 1 0,-1-1-5 16,0-3 5-16,0 7 2 0,0-5 0 0,0 5 0 0,0-4-3 15,0 4 2-15,0 0 4 0,2-5 0 0,-2 5-2 16,1-4 0-16,-1 4 2 0,0 0-5 0,0 0 3 15,0 0-1-15,0 0 3 0,0 0-2 0,0 0 1 16,0 0-2-16,0 0-4 0,0 0 2 0,0 0 3 16,0 0-6-16,0 0 5 0,0 0-2 0,0 0-3 0,0 0 3 15,0 0 2-15,1 13-2 0,1-11 2 0,-2 3-1 16,3 2 4-16,-3-2 0 0,1 2-1 16,2 2 1-16,-3 0 3 0,0 2-2 0,1-5-1 0,-1 5 5 15,0-4 4-15,0 5 1 0,2-1 4 0,-1-2 0 16,-1 1-2-16,1-1-2 0,-1-2-1 0,1 0-2 15,2 1 1-15,-3-4 0 0,0 4-3 0,1-3 0 16,2-1 1-16,-3 2 0 0,1-1-2 0,1-1 2 16,0-1-2-16,-2 1-1 0,1-1 0 0,2 0-9 15,-3-3-19-15,1 4-17 0,-1-4-24 0,4 4-35 16,-4-4-34-16,0 0-34 0,0 0-237 0,0 0-438 16,0 0 194-16</inkml:trace>
  <inkml:trace contextRef="#ctx0" brushRef="#br0" timeOffset="81577.98">424 9092 47 0,'0'0'121'0,"0"0"-8"0,0 0-17 0,0 0-4 0,0 0-8 16,0 0-3-16,14-29-2 0,-14 29-5 15,0 0 3-15,14-9-9 0,-14 9-1 0,0 0-3 0,15-11 1 16,-15 11-5-16,18-11 9 0,-18 11-6 0,22-11-7 15,-8 2 6-15,2 0-3 0,0 3 3 0,-16 6-4 16,33-16-7-16,-18 8-3 0,2 0-5 0,-17 8-6 16,23-7-3-16,-23 7-6 0,0 0-3 0,19-7-5 15,-19 7-6-15,0 0-7 0,0 0 2 0,0 0-3 16,0 0-3-16,0 0-9 0,0 0 10 0,0 0 0 16,0 0 0-16,0 0 0 0,0 0-8 0,0 0-1 15,0 0 3-15,13 27-11 0,-13-27-18 0,0 0-8 16,0 0-24-16,0 0-21 0,0 0-17 0,-27 24-26 15,27-24-121-15,0 0-268 0,-13 10 119 0</inkml:trace>
  <inkml:trace contextRef="#ctx0" brushRef="#br0" timeOffset="82092.98">494 9254 91 0,'0'0'151'16,"0"0"-11"-16,0 0 1 0,0 0-9 0,0 0-2 15,0 0-11-15,0 0-9 0,0 0-3 0,0 0-9 0,0 0-18 16,0 0-2-16,0 0-8 0,0 0-3 15,0 0-16-15,0 0 0 0,0 0-6 0,0 0-5 0,0 0-1 16,0 0-2-16,0 0 0 0,0 0 10 0,0 0 6 16,0 0 6-16,0 0-7 0,0 0-5 15,0 0-5-15,0 0-5 0,0 0-1 0,43 6-5 0,-43-6-5 16,0 0 0-16,21 4-3 0,-21-4-6 0,23 5 4 16,-23-5-3-16,20 7-2 0,-20-7-3 0,23 7-3 15,-23-7 3-15,21 7-4 0,-21-7-9 16,0 0-4-16,24 7-10 0,-24-7-7 0,0 0-13 0,22 6-17 15,-22-6-14-15,0 0-22 0,14 0-28 0,-14 0-23 16,9-4-176-16,-9 4-340 0,0 0 151 0</inkml:trace>
  <inkml:trace contextRef="#ctx0" brushRef="#br0" timeOffset="82659">525 8942 33 0,'0'0'85'0,"0"0"-9"16,0 0-4-16,0 0-3 0,0 0-8 0,0 0 1 16,0 0-7-16,0 0-3 0,0 0-1 0,0 0 5 15,0 0-2-15,0 0-11 0,0 0-1 0,0 0 3 0,0 0 8 16,0 0-4-16,0 0 9 0,0 0-5 15,21 23 4-15,-21-23-7 0,0 0-11 0,0 0 1 16,8 20 3-16,-8-20-9 0,0 0 1 0,10 14-4 0,-10-14 1 16,8 11-1-16,-8-11-2 0,0 0 3 15,9 17 0-15,-9-17 8 0,9 15-1 0,-9-15-3 0,6 18 6 16,-6-18 1-16,5 18 2 0,-5-18 8 0,4 21-2 16,-4-21 0-16,1 20 2 0,-1-20-11 0,0 21 1 15,0-21-2-15,0 20 5 0,0-20-7 0,0 23 1 16,0-23-4-16,-2 15-1 0,2-15-8 15,-3 20 2-15,3-20-3 0,-4 13-2 0,4-13 1 0,0 0-9 16,0 0-2-16,-1 18 2 0,1-18-4 0,0 0-4 16,0 0 6-16,-6 16-4 0,6-16-1 0,0 0-1 15,0 0-3-15,0 0-14 0,0 0-17 0,-6 16-16 16,6-16-17-16,0 0-25 0,0 0-29 0,0 0-20 16,0 0-42-16,0 0-148 0,0 0-347 0,0 0 153 15</inkml:trace>
  <inkml:trace contextRef="#ctx0" brushRef="#br0" timeOffset="84737.98">518 11281 22 0,'0'0'104'0,"0"0"-13"16,2 24-3-16,-2-24-4 0,0 0-8 15,1 19 5-15,-1-19-18 0,0 0-5 0,4 18 1 0,-4-18 2 16,4 13 4-16,-4-13-2 0,0 0-2 0,3 20-11 16,-3-20-1-16,0 0-6 0,0 17-3 0,0-17 3 15,0 0-7-15,5 13-2 0,-5-13-2 0,0 0-4 16,2 17 5-16,-2-17-5 0,0 0 2 0,0 17 2 16,0-17-5-16,-2 19 1 0,2-19-5 0,0 0-2 15,-1 22 0-15,1-22-1 0,0 0-1 0,0 22-2 0,0-22-5 16,0 0 2-16,-1 15-2 0,1-15 0 15,0 0 2-15,0 0-1 0,0 0 3 0,0 17 1 16,0-17 14-16,0 0 11 0,0 0 6 0,0 0 8 0,0 0 6 16,0 0-5-16,0 0 0 0,0 0-5 0,0 0-6 15,0 0-3-15,0 0-6 0,0 0-7 16,0 0 0-16,0 0-6 0,0 0-1 0,-3-59-3 16,0 48-3-16,3 11 0 0,-4-28-4 0,-1 11-1 0,2 3 0 15,-1-2-4-15,4 16 1 0,-6-25-3 0,2 14 1 16,4 11-2-16,-6-21 2 0,6 21-3 15,-4-20 1-15,4 20-4 0,-3-14 1 0,3 14 0 0,0 0 2 16,-4-18 0-16,4 18-3 0,0 0-2 0,0 0-2 16,0-17-1-16,0 17 3 0,0 0 0 0,0 0-2 15,0 0 0-15,0 0-6 0,8-16 6 0,-8 16-7 16,0 0 6-16,0 0 4 0,0 0-5 0,29 0 1 16,-29 0 1-16,0 0 0 0,0 0-1 0,0 0 2 15,40 17 0-15,-40-17-1 0,18 9 2 0,-18-9-1 16,20 13-1-16,-11-4 3 0,-9-9-3 0,21 16 1 15,-12-9-1-15,-9-7 3 0,15 17-1 0,-15-17-4 16,14 12 5-16,-14-12 2 0,13 17-4 0,-13-17 2 0,13 12 0 16,-7-5-2-16,-1-4 2 0,0 4-1 15,0-3 1-15,0 1 1 0,-1 1-3 0,0-2 2 16,1-1 0-16,-2 1-1 0,1-1 2 0,-2 1 0 16,2-1-1-16,-1 0-1 0,-2 1-2 0,1-1 4 0,-2-3 4 15,4 4-5-15,-4-4 6 0,2 4-3 0,-2-4 1 16,2 1 0-16,-2-1 3 0,0 0 9 15,3 3 4-15,-3-3 6 0,0 0 6 0,0 0-4 0,0 0 2 16,0 0-4-16,0 0-1 0,0 0-5 0,-3-12-1 16,2 7-2-16,0-2 0 0,-2 2-6 0,2 0 0 15,1 5-1-15,0 0 0 0,-9-31-1 0,9 31-1 16,-10-22-4-16,6 9 4 0,-3-3-4 0,1-1-3 16,1 2 1-16,0-3-7 0,-2 1-2 0,3 0-1 15,-1-1 1-15,1 2 4 0,2-4-3 0,-3 5 0 0,5 15-1 16,-3-21-5-16,1 7-5 0,2 14-14 15,-1-21 2-15,1 21-9 0,-3-14-3 0,3 14-17 16,0 0-21-16,3-22-21 0,-3 22-20 0,0 0-19 16,6-14-9-16,-6 14-14 0,0 0-138 0,0 0-325 15,14-12 143-15</inkml:trace>
  <inkml:trace contextRef="#ctx0" brushRef="#br0" timeOffset="85163.98">928 11126 95 0,'4'5'119'0,"-1"0"-15"0,2-1 4 15,0 3-16-15,0 2 1 0,-1-1-11 0,2 1-3 16,-1 0 4-16,-1 3-3 0,2 0 3 0,-3-1-5 16,0-2-10-16,-2 5-16 0,1-3 9 0,0 2-11 15,2 3-1-15,-3-1-7 0,0-2-8 0,-1 0 3 16,0 2-3-16,0 0-3 0,0-2 2 0,-1-1-4 15,2-2-5-15,1 1 0 0,-4-1-8 0,5 0 6 16,-3-2-6-16,0 1 2 0,1-4-2 0,-1 2-2 16,0-2-1-16,0-1-2 0,0-1 1 0,0-3-2 0,1 7 2 15,2-4-2-15,-3-3 3 0,0 3-2 0,0-3-3 16,0 0-5-16,0 0-23 0,0 0-30 0,0 0-11 16,-6 2-30-16,6-2-28 0,0 0-136 0,0 0-276 15,-17-5 122-15</inkml:trace>
  <inkml:trace contextRef="#ctx0" brushRef="#br0" timeOffset="85492">912 11469 90 0,'0'0'143'0,"0"0"-10"0,0 0-10 0,0 0-3 16,0 0-12-16,0 0-7 0,0 0-10 0,0 0 0 15,0 0-21-15,0 0 8 0,0 0-7 0,0 0-10 16,0 0 1-16,0 0-8 0,0 0-3 0,0 0-6 16,0 0-5-16,0 0-4 0,0 0-6 0,0 0-6 15,0 0-2-15,0 0-2 0,0 0-1 0,0 0 2 0,0 0-7 16,0 0-4-16,0 0 4 0,0 0-4 0,0 0 5 16,11-1-9-16,-4 2 0 0,-7-1 0 0,9 3 2 15,-3-3 1-15,-6 0-3 0,13-1 6 0,-7 1-7 16,3 1 1-16,-2-4-2 0,1 2-1 0,-1 1-10 15,3 0 0-15,-2 0-6 0,2-3-8 0,-1 3-8 16,0 0-11-16,0-3-11 0,-3 1-20 0,2 0-9 16,-3 0-17-16,2-1-35 0,-1-2-83 0,-1 1-234 15,0-1 104-15</inkml:trace>
  <inkml:trace contextRef="#ctx0" brushRef="#br0" timeOffset="85827.98">830 11275 52 0,'0'0'124'0,"0"0"-16"0,0 0-1 0,0 0-6 0,0 0 0 15,0 0-7-15,10-8-10 0,-10 8 10 0,7-3-8 16,-7 3 4-16,6-1 1 0,-2-2 1 0,1 3 3 16,0-3-1-16,-1 1-3 0,-4 2-4 0,9-3-6 15,-4 1-8-15,-1-1-14 0,5 2 2 0,-5-2-3 16,1 0-12-16,0 1-1 0,4-1-6 0,-2 1-3 16,-1-1-3-16,1 2-2 0,-3 1-16 0,3-3-15 15,0 2-15-15,-1-1-18 0,0 1-19 0,-1-2-21 16,1 2-21-16,2 1-10 0,-8 0-22 0,10 0-39 15,-10 0-86-15,6-1-273 0,-6 1 121 0</inkml:trace>
  <inkml:trace contextRef="#ctx0" brushRef="#br0" timeOffset="99474.41">1658 8714 104 0,'-3'-2'137'0,"3"2"-21"0,0 0 8 0,-2-5-9 16,2 5-9-16,-2-7-9 0,2 7-6 0,0-5-5 15,0 5-7-15,-2-3-3 0,2 3-5 0,0 0-3 16,2-7-1-16,-2 7-5 0,0 0-3 0,-2-4-2 16,2 4 2-16,2-3 0 0,-2 3 4 0,0 0-4 15,0 0 4-15,2-4-1 0,-2 4 0 0,0 0-3 0,0 0-3 16,0 0 0-16,-4-6-4 0,4 6-3 0,0 0-5 16,-2-3-2-16,2 3-8 0,0 0-2 0,-3-4-9 15,3 4 5-15,-4-3-9 0,4 3 2 0,-2-4-4 16,2 4-3-16,0 0-2 0,0 0 0 0,-4-2-3 15,4 2-1-15,0 0-1 0,0 0-1 0,0 0-1 16,0 0-4-16,-5 12-1 0,2-11 1 0,-1 7 1 16,2-3-2-16,-1 2 2 0,2 1 1 0,-2 2-2 15,1-1-1-15,1 3 0 0,-2-1 2 0,2 1-3 16,-1-3 2-16,2 0 2 0,-1 4-6 0,2-2 5 16,-1 2-1-16,0-1 2 0,0-1-2 0,-1-1 3 15,1 3-7-15,0-3 5 0,1 1-1 0,-2 1 1 16,1-1 2-16,0 0-2 0,1-1 0 0,-1 0 0 0,0 2-1 15,2-3-2-15,-1-2 1 0,-1 3 2 16,0-5-3-16,3 4 4 0,-3-2 0 0,2-2-2 16,1 2 2-16,-2-1 0 0,0 1-1 0,2-2 1 0,-1 2 0 15,3-1-3-15,-1-1 0 0,0 1 4 0,1 2 1 16,-1-1-2-16,3-2-1 0,1 0 3 0,1-1-4 16,-1 4 1-16,2-3 1 0,-1-1 0 0,4-1-2 15,-3-1 5-15,2 3-3 0,1-5-4 0,-2 1 0 16,7-2-4-16,-4-1 2 0,-1 1 0 0,1-2-1 15,-3 2-6-15,1-4 1 0,0 1 0 0,0-3 2 16,-2 2 1-16,-3 1 1 0,3-3-4 0,-4 1 3 16,1 0-9-16,-4 1 7 0,4-5 2 0,-6 3-1 15,0 0 1-15,2 0 2 0,-3 0-2 0,0 1 1 16,0-1-2-16,0 0 2 0,-4 0 2 0,3 2 0 16,1 3-2-16,-3-4-2 0,2 4 5 0,1 2-1 15,-3-7-4-15,3 7 2 0,-1-2 0 0,1 2-3 0,0 0-7 16,-6-3 13-16,6 3-3 0,0 0 0 15,0 0 4-15,-8 5-3 0,8-5 2 0,-4 7 2 16,3-5-4-16,-3 4 3 0,3-5 0 0,-2 2-2 0,3 2 3 16,-1 0 1-16,-2-2-2 0,3-3-1 0,-1 6-3 15,-1 0 6-15,2-4-3 0,0-2 2 0,-4 8-1 16,3-4 0-16,1-1 3 0,0 3-5 0,0-6 2 16,0 8 1-16,0-5 0 0,1 2-2 0,0-1 2 15,-1-4 2-15,5 5-3 0,-4-3 3 0,-1-2-8 16,7 1-8-16,-1-1-14 0,-6 0-10 0,12 0-21 15,-5-1-16-15,5-3-14 0,-4 1-17 0,3-1-4 16,-2 2-18-16,3-3-162 0,-2-1-315 0,0 0 140 16</inkml:trace>
  <inkml:trace contextRef="#ctx0" brushRef="#br0" timeOffset="99818.4">2131 8918 42 0,'-4'-3'128'0,"4"3"0"15,-8 0-10-15,8 0-11 0,0 0-6 0,-10 3-5 16,10-3-13-16,-5 1-2 0,5-1-7 0,-5 4-1 16,1 0 8-16,-1 0-5 0,1 0-4 0,0 1-6 15,2 2-5-15,-2-3-5 0,-1 2-7 0,1 2-6 16,-1-2 5-16,1 4-7 0,1-4 1 0,1 2-6 15,1 0 1-15,-1-1-15 0,-1 0 5 0,3 0-4 16,0-1 0-16,0 0 1 0,1 0-6 0,-1 0 1 16,4-1-3-16,-2 1 1 0,2-2-13 0,1 1 13 0,-1-2-6 15,1-1 2-15,3 0-1 0,-2-1-6 16,-1 0-10-16,3-2 5 0,-8 1-11 0,15-4-5 16,-3 0-8-16,-7 1-12 0,5-1-2 0,-1-1-3 0,0 2-6 15,0-3-9-15,1 1-18 0,0 2 4 0,-3-4-9 16,3 2-12-16,-4 2-35 0,0 0-91 0,-1-2-233 15,1 1 103-15</inkml:trace>
  <inkml:trace contextRef="#ctx0" brushRef="#br0" timeOffset="100185.4">2168 8768 118 0,'4'14'131'0,"-3"-11"-10"0,2 3 1 0,-2 0-10 16,4 3-9-16,-1 0-9 0,1 2 0 0,-1-1-1 0,3 2-6 15,-1-2-9-15,-3 1-3 0,4 1-3 0,-2-1-5 16,0 0-10-16,0 0 0 0,0 1-7 0,0-2-8 15,1 1-2-15,-1-1 0 0,0-1-4 0,-3 3-5 16,3-2-3-16,-3 0-8 0,1-1 5 0,-1-2-1 16,0 0-4-16,1-3-3 0,-1 1-4 0,0 1 3 15,-2-3-7-15,0 1-7 0,1-1-8 0,-1-3 0 16,3 5-1-16,-2-3-10 0,-1-2-11 0,0 0-12 16,0 0-7-16,0 0-8 0,0 0-11 0,6-11-4 15,-6 8-5-15,0-2-8 0,0 0-10 0,0 0-13 16,-4-2-94-16,2 0-216 0,1 0 96 0</inkml:trace>
  <inkml:trace contextRef="#ctx0" brushRef="#br0" timeOffset="100410.4">2269 8932 32 0,'0'0'128'0,"0"0"-13"15,0 0-10-15,0 0 6 0,0 0-30 0,0 0 9 16,0 0-7-16,1 15-7 0,-1-15-9 0,0 4-7 15,0-4-12-15,4 5-5 0,-3 0-6 0,1-2-4 16,-1-2-8-16,0 3-11 0,0 0-4 0,2 1-10 16,-4-1 2-16,1-4-15 0,4 5 3 0,-3-4-3 15,0 3-1-15,-1-4 4 0,5 5-4 0,-5-5 6 16,0 0-1-16,0 0-5 0,0 0-16 0,0 0-10 16,0 2-33-16,0-2-79 0,0 0-165 0,0 0 72 0</inkml:trace>
  <inkml:trace contextRef="#ctx0" brushRef="#br0" timeOffset="101328.4">2274 8969 126 0,'0'0'130'0,"4"-4"-9"0,-2 3-9 0,-2 1-17 16,4-6-5-16,0 4-9 0,2-1-6 0,2 1-7 15,-1 0-9-15,-1 0-11 0,5-3-1 0,-2 0-3 16,0 3-11-16,3-2-11 0,-3 1-10 0,0 0-12 15,1-2-6-15,0 3-14 0,-1-1-5 0,-2 1-9 16,1 0 6-16,-1 1-8 0,-2 0-2 0,-5 1 5 16,10 0-2-16,-4 0 5 0,-6 0 9 0,0 0 4 15,9 1-1-15,-9-1 5 0,0 0 8 0,7 1 0 16,-7-1 8-16,0 0 11 0,2 3 3 0,-2-3 2 16,0 0 10-16,0 4 5 0,0-4-9 0,0 0 6 0,0 0-3 15,3 2-2-15,-3-2 1 0,0 0-2 16,0 0 4-16,0 5 7 0,0-5-1 0,-1 6 1 15,1-2 6-15,0 0-1 0,-2 1-9 0,2-2 3 0,0 2 0 16,0 0-4-16,2-1 1 0,-4 1-1 0,4 2-6 16,-2-2 1-16,1 2 2 0,0-2-9 0,2 2-1 15,-3-2-3-15,1 0 2 0,2-2 2 0,-3 3 0 16,1-3-3-16,0 2 2 0,0-3-4 0,-1-2 0 16,2 4 4-16,-1-2-5 0,-1-2 5 0,3 4-4 15,-3-4-2-15,0 0-1 0,0 0-10 0,9 0 10 16,-9 0-1-16,5-5-3 0,-1 1-1 0,-3 2 3 15,-1 2-1-15,6-6-13 0,-3 6 12 0,-3 0-2 16,2-6 3-16,0 3-4 0,0 1-1 0,-2 2 0 16,3-3 0-16,-3 3-3 0,0 0-3 0,2-2-2 15,-2 2 7-15,0 0-4 0,0 0 1 0,0 0-4 16,0 0 3-16,8 4-3 0,-8-4 7 0,3 5 0 0,-3-5 0 16,4 2-1-16,0 1 2 0,-1-1 2 0,2 0-2 15,-5-2 8-15,5 1-5 0,-5-1 2 16,13 0-2-16,-8 0 3 0,-5 0-6 0,10-3 1 0,-2 1 4 15,-2-1-7-15,2-1 6 0,-3 2-2 0,3-3 0 16,-3 2-2-16,0-2 0 0,4-3 1 0,-4 3-3 16,-1 1-2-16,1-3 1 0,-1 1 1 0,1 2 4 15,-1-1-4-15,0 0-2 0,-2 1 0 0,2-1 1 16,-1-1 2-16,0 2-1 0,0 2 2 0,-2-2-4 16,3 1 1-16,-4 3 0 0,5-4-1 0,-2 3 0 15,-3 1-3-15,4-3 4 0,-2-1 3 0,2 3 3 16,-4 1-10-16,8-2 5 0,-3 0-4 0,-5 2 2 15,6-2 4-15,-2 1-2 0,-4 1-1 0,6-2 3 16,-6 2-1-16,0 0 2 0,8 0-3 0,-8 0 0 16,0 0 1-16,0 0 0 0,10 0-3 0,-10 0 4 15,0 0-1-15,0 0 9 0,0 0 0 0,5 2 7 0,-5-2 2 16,0 0 3-16,0 0 3 0,0 0 3 0,0 0 1 16,0 0 2-16,0 0-6 0,0 0 5 0,0 0-2 15,0 0 4-15,0 0 3 0,0 0 1 0,0 0 0 16,-1-6 0-16,1 6-6 0,0 0-2 0,0 0-3 15,0 0-6-15,0 0-1 0,0 0-5 0,0 0 0 16,0 0-4-16,0 0-2 0,-3 12 3 0,2-7 1 16,2-1-6-16,-1 1 6 0,0 2-4 0,3-1 2 15,-2 2-1-15,2 1-1 0,-2 2 9 0,0-4-3 16,2 5-2-16,1 0 1 0,1 0-2 0,0-3-1 16,0 0 0-16,0 2-3 0,-1-3 0 0,1 2 5 15,2-1-4-15,-1 0 0 0,-2 0-9 0,-3-4-23 16,6 2-24-16,-6-3-27 0,0 0-38 0,2-2-32 15,1 1-40-15,-4-3-193 0,0 0-409 0,0 0 181 16</inkml:trace>
  <inkml:trace contextRef="#ctx0" brushRef="#br0" timeOffset="112107.4">3671 9114 50 0,'0'0'104'0,"-3"-4"-3"15,3 4-7-15,0 0-6 0,0 0-12 0,0 0-5 16,0 0-7-16,0 0 1 0,0 0 6 0,0 0-4 15,0 0-9-15,0 0 3 0,0 0 3 0,0 0-8 16,0 0 10-16,0 0-6 0,0 0 3 0,0 0-2 16,0 0-5-16,0 0-7 0,0 0 0 0,0 0-9 15,0 0-6-15,0 0 4 0,0 0-9 0,8-7-3 16,-3 6-4-16,4 0 2 0,-2-1-1 0,5-3-4 0,-1 4-5 16,5-2 5-16,3 2-5 0,-1-3-5 0,2 4 5 15,8-4-5-15,-6 1 4 0,6-2-6 16,-6 4 3-16,9-3-1 0,-2 1-4 0,-1 1-1 0,-6 0-3 15,6 0 4-15,-7-1-2 0,3 3 0 0,-5-2-2 16,5 2 0-16,-5-3 1 0,3 1-2 0,0 2 2 16,7-1 1-16,-2-1-3 0,-6 0 6 0,2 0-6 15,-2 1 0-15,1 1 3 0,0-2 0 0,-2 2-3 16,-3 2 2-16,1-1-4 0,-5 0-4 0,0-2 3 16,-2 2-3-16,0-1 1 0,-4 0-1 0,0 1 4 15,-2 1 3-15,-5-2-3 0,13 0-9 0,-9 1-4 16,-4-1 5-16,9 1-6 0,-4 2 0 0,-5-3-1 0,5 0-8 15,-5 0-12-15,9 2 4 0,-9-2-3 0,0 0-12 16,5 1-7-16,-5-1-16 0,0 0-4 0,8 0-23 16,-8 0-122-16,4 2-238 0,-4-2 105 0</inkml:trace>
  <inkml:trace contextRef="#ctx0" brushRef="#br0" timeOffset="113742.4">4018 8833 78 0,'0'0'104'0,"-9"-1"-8"0,7 0-6 15,2 1-9-15,-8-3-2 0,3 0-5 0,0-1-9 16,0 3-6-16,5 1-6 0,-7-4 3 0,4 3-2 15,3 1 1-15,-8-1-11 0,2-2 0 0,2 1-6 16,4 2-8-16,-8-5 5 0,4 3-6 0,-1 1-2 16,5 1 4-16,-10-4 0 0,9 4-6 0,1 0-1 15,-9-6-6-15,6 5 5 0,-2-2-4 0,5 3 6 0,-8-1-5 16,2-3 0-16,2 4-4 0,4 0 1 0,-9-4-2 16,5 4-1-16,0-2-5 0,4 2 7 0,-7-3-7 15,7 3 2-15,-7-1 6 0,7 1-2 0,-5-2 4 16,5 2 5-16,0 0-9 0,-5-2 9 0,5 2-3 15,0 0 4-15,0 0 4 0,0 0-4 0,-9 0 5 16,9 0-5-16,0 0 0 0,0 0 0 0,0 0-1 16,0 0-6-16,0 0-4 0,0 0 2 0,0 0-4 15,0 0 3-15,0 0-5 0,0 0 3 0,18-3 0 16,-5 3-4-16,-3-1 0 0,3-2-5 0,9 0 1 16,4-2 1-16,3 3 0 0,2-3-2 0,1-1-3 15,0 1 2-15,3 0 2 0,-1 0 0 0,0 2-2 0,0-2-3 16,-1 0 5-16,0 1-2 0,2 1 2 0,-3 1-5 15,-1 1 0-15,-3-4 5 0,-8 5-7 0,-2-1 6 16,1 0-2-16,-2 1-1 0,-3 0-1 0,-2 0 4 16,-1-2-7-16,-5 2 1 0,2-1 5 0,-3 1-1 15,0 1-1-15,-5-1 2 0,12-1 0 0,-12 1-3 16,0 0 1-16,6 1 1 0,-6-1-1 0,8-1 7 16,-8 1 4-16,0 0 2 0,0 0 1 0,0 0-3 15,0 0 1-15,5-2-2 0,-5 2 0 0,0 0 2 16,0 0-5-16,0 0-7 0,0 0-6 0,0 0-10 15,0 0-7-15,0 0-19 0,0 0-14 0,0 0-7 16,0 0-6-16,3 5 3 0,-3-5-12 0,0 0-8 0,0 0-9 16,-4 7-15-16,4-7-15 0,-5 3-107 0,1 0-250 15,1-1 112-15</inkml:trace>
  <inkml:trace contextRef="#ctx0" brushRef="#br0" timeOffset="117850.4">1524 11260 59 0,'0'0'118'0,"0"0"-20"16,0 0 4-16,0 0-7 0,0 0-19 0,0 0 0 15,0 0-5-15,0 0-20 0,0 0 3 0,0 0 1 16,4-3-9-16,-4 3-4 0,0 0 0 0,0 0-5 16,0 0-8-16,2-4-1 0,-2 4-9 0,0 0 12 15,0 0-3-15,0 0 0 0,4-3-6 0,-4 3 1 16,0 0-2-16,0 0 3 0,0-4 3 0,0 4-3 15,0 0 2-15,0 0 1 0,0 0-1 0,0 0-9 0,4-3 7 16,-4 3-2-16,0 0-14 0,0 0 13 16,0 0 0-16,0 0-1 0,0 0 2 0,0 0-2 15,0 0 1-15,0 0 1 0,0 0-2 0,0 0-2 0,0 0 4 16,0 0-2-16,0 0 5 0,0 0-6 0,0 0 6 16,0 0-12-16,0 0 4 0,0 0 1 0,0 0-7 15,0 0 3-15,0 0 1 0,0 0-14 0,0 0 14 16,0 0-4-16,0 0-4 0,0 0 1 0,0 0 1 15,0 0-3-15,0 0-6 0,0 0 6 0,0 0-6 16,0 0 3-16,0 0 2 0,0 0-1 0,0 0-2 16,0 0 0-16,0 0 1 0,0 0-3 0,0 0 2 15,0 0-1-15,0 0-3 0,0 0 3 0,0 0-5 16,0 0 5-16,0 0-1 0,0 0-1 0,0 0 3 16,0 0 3-16,0 0-7 0,0 0-1 0,0 0 4 15,0 0 2-15,0 0-1 0,0 0 0 0,0 0-5 16,0 0 4-16,0 0 2 0,0 0-3 0,0 0 2 0,0 0 1 15,0 0 1-15,0 0-5 0,0 0 1 0,0 0 0 16,0 0 2-16,0 0-2 0,0 0 2 16,0 0 1-16,0 0-7 0,0 0 10 0,0 0 1 0,0 0 5 15,0 0 5-15,0 0-6 0,14 0-2 0,-7-1 3 16,0-3 2-16,3 0-2 0,2-1-3 0,4-2 0 16,0 2-1-16,2-2-2 0,2-2 1 0,-2 4-2 15,2-5-1-15,6-2 2 0,2 2 0 0,-3-1 1 16,0 2-5-16,-5 1 3 0,6 0-3 0,-7 2-3 15,3-1 3-15,-3 2-1 0,-1-2 3 0,0 2-2 16,-5 3 1-16,1-4-4 0,-4 5 2 0,0-3 2 16,-2 3-2-16,-2 0 1 0,-1-1-1 0,0 0-3 15,-1 1-1-15,-4 1 3 0,8-2 0 0,-8 2 4 16,0 0-3-16,5-1-2 0,-5 1 1 0,0 0 1 16,0 0-3-16,0 0-2 0,0 0-7 0,0 0-8 15,0 0-1-15,-13 10-7 0,9-6-1 0,1-3-5 0,-3 5-11 16,1-4-10-16,0 2-12 0,0-1-3 0,-1 2-7 15,2-1 1-15,0-1-11 0,-1 2 5 16,0-1-6-16,0 1-2 0,-3 3-22 0,3-4-85 16,0 0-212-16,-3 4 94 0</inkml:trace>
  <inkml:trace contextRef="#ctx0" brushRef="#br0" timeOffset="118332.41">1686 11342 76 0,'0'0'97'16,"0"0"-1"-16,0 0-8 0,-5 2-8 0,5-2 1 15,0 0-6-15,0 0-1 0,0 0-11 0,0 0 1 16,0 0-2-16,0 0 2 0,-1 3-7 0,1-3-6 0,0 0 4 15,0 0-1-15,0 0-3 0,0 0-6 0,-7 0-1 16,7 0 0-16,0 0-5 0,0 0 2 16,0 0-9-16,0 0 0 0,0 0-1 0,0 0 1 0,0 0-10 15,0 0 0-15,0 0-1 0,0 0 0 0,0 0-1 16,0 0-4-16,0 0 2 0,0 0 6 0,21-3-4 16,-16-1-1-16,4 1 1 0,1 1-2 0,-1-4 3 15,4 1 0-15,0 0-5 0,3-2 4 0,1 1-4 16,1-2-3-16,0 3 2 0,1-2 3 0,-2-2-2 15,3 1-7-15,-2 2 1 0,2-2 1 0,2 0 2 16,-4 1-1-16,1 0-4 0,0 0 0 0,-3-1 2 16,-3 4-4-16,-2 1 1 0,-1 1-3 0,0-3-1 15,-2 3 0-15,0 0-2 0,-2-1 0 0,-2 3-6 16,0 0-5-16,-4 0-2 0,6 0 3 0,-6 0-7 16,6-1-1-16,-6 1-5 0,0 0-3 0,8 0-4 15,-8 0 4-15,0 0-8 0,4 1-8 0,1 2-9 0,-5-3-1 16,0 0-9-16,1 2-3 0,-1-2-11 0,4 6-10 15,-4-6-16-15,0 0-118 0,0 4-236 0,0-4 105 16</inkml:trace>
  <inkml:trace contextRef="#ctx0" brushRef="#br0" timeOffset="118912.4">1754 11455 59 0,'0'0'152'0,"0"0"-5"16,0 0-11-16,0 0-6 0,0 0-7 16,0 0-3-16,0 0-3 0,0 0-5 0,0 0-8 0,0 0-8 15,0 0-4-15,0 0-12 0,0 0-5 0,0 0-6 16,0 0-9-16,0 0-6 0,0 0-3 0,0 0-5 16,0 0-5-16,0 0-7 0,5-11-4 0,-1 9-4 15,0-1-2-15,1 0 2 0,1 1-7 0,2-2 2 16,-2 0-7-16,2-3 2 0,3 5-4 0,0-5-4 15,0 2 6-15,6-3-5 0,-6 4-2 0,3-3 0 16,3 2-3-16,-6 0-1 0,2 0 7 0,1 1-7 16,-1 1-2-16,-4-1 6 0,5-1-5 0,-5 0 1 15,3 2 1-15,-5 3 0 0,1-3 1 0,-3 0-6 16,3 1 4-16,-1 0-6 0,1 0 7 0,-3 2-2 16,0-3 3-16,0 1-3 0,-5 2 2 0,8-1-3 15,-4-2 0-15,-4 3-2 0,4-2 1 0,-4 2-7 16,0 0 10-16,0 0-3 0,0 0 1 0,0 0-1 0,6-1-11 15,-6 1 10-15,0 0-2 0,0 0 1 0,0 0-2 16,0 0 0-16,0 0-6 0,0 0-5 16,0 0-3-16,0 0 2 0,0 0 0 0,9 2-3 0,-9-2-1 15,0 0-14-15,0 0-7 0,0 4-9 16,0-4-8-16,1 3 2 0,-1-3-11 0,0 0-8 0,0 0-15 16,0 0-9-16,4 4-19 0,-4-4-110 0,0 0-246 15,0 0 109-15</inkml:trace>
  <inkml:trace contextRef="#ctx0" brushRef="#br0" timeOffset="129857.4">2375 10747 84 0,'-4'0'107'15,"4"0"-17"-15,0 0-15 0,0 0-16 0,0 0-16 16,0 0-20-16,0 0-8 0,0 0-18 0,0 0-80 16,0 0-89-16,0 0 40 0</inkml:trace>
  <inkml:trace contextRef="#ctx0" brushRef="#br0" timeOffset="138886.93">2436 8613 61 0,'-2'-3'78'0,"1"-1"-12"0,-2 1 2 15,3 3-12-15,-3-6-9 0,1 2-6 0,1 1 8 0,-2-1-9 16,0 0-6-16,1 2-3 0,-3-2-2 0,1 2-4 16,1-3-1-16,1 3-3 0,-3-2-3 15,1 2 3-15,0-2-5 0,0 2 2 0,-2-1-7 0,1-1-5 16,-3 3-1-16,-1-1 1 0,-1-3 3 0,-2 3-1 16,2 0 0-16,-4 1-5 0,1-3 0 0,1 1 0 15,-4 0-3-15,1 1 5 0,-1-3-2 0,3 2 3 16,0 1-5-16,-1 0 5 0,1-2 6 0,0 1-7 15,-1-2 5-15,4 5 7 0,-3-2-7 0,0 2-1 0,3-2 5 16,-3-1-4-16,3 1-1 0,-3 2-5 16,3 0-4-16,1 0 8 0,-1 0-8 0,1 2 1 15,-1 0-3-15,-2-1-2 0,2 1 0 0,-2 0 0 0,1 1-4 16,-1 2 7-16,1-4-8 0,0 2-2 16,-1 1 10-16,-2-1-8 0,1 3 2 0,2-2 3 0,-2-1-3 15,-4 3 7-15,-1 0-4 0,2-2 1 0,0 3-1 16,4-4 2-16,-5 4 15 0,-2 0 1 0,3-3 3 15,4 1-9-15,-1 0 3 0,0-4-5 0,2 5 12 16,-1-1-9-16,1-1-2 0,-2 1-4 0,3 0 2 16,0-1-1-16,3 3 3 0,-2-1-2 0,0 1-1 15,-1 0 5-15,4-2-7 0,-1 1 5 0,-1 5-8 16,0-7 3-16,1 6-9 0,2-3 6 0,-1 1 1 16,-1 1 1-16,1-1-2 0,1 1-2 0,0-2 2 0,-3 1-5 15,2 1 5-15,-2-1 2 0,2-1-3 0,-2 0 3 16,3 1 1-16,-3-1 6 0,4-5-12 15,-1 5 1-15,1-2 2 0,-1-2-1 0,1-1 8 0,-1 3-5 16,3 2 3-16,-5-4-1 0,6 1-4 0,-3-1-2 16,3 4 9-16,-2-2-2 0,2 2-1 0,-2-2 0 15,2 2-3-15,0-2 2 0,1 2-10 0,0 3 8 16,0 0 5-16,-3-2-4 0,1 3 4 0,2-1-8 16,-3-1 2-16,2 1 2 0,0 1 2 0,0-5-1 15,-1 6-3-15,0-3-2 0,0-1-2 0,1-1 6 16,1 1-2-16,-4-1 0 0,4 0 0 0,-1-2 2 15,0 2 0-15,1-2 0 0,-2 1 2 0,1 0-5 0,2 0 3 16,-1 1-5-16,2 3-1 0,-1-4 3 0,0 1 10 16,3 2-9-16,-1 0 4 0,1 0-3 0,-1 1 6 15,4 0-6-15,-4 2-1 0,4-5 7 0,-2 4-6 16,0-3 3-16,4 2 1 0,-4-1-6 0,0 1 0 16,3-2 7-16,-3 1-6 0,4-1 0 0,-1 1 0 15,-2-2-15-15,2-2 19 0,2 2-6 0,-2-2 5 16,-3 0 2-16,4 5-5 0,-2-4 4 0,1 2-4 0,0 1 3 15,0-3-3-15,-1 3 1 0,1-2-1 16,-1 1 0-16,0 2 6 0,0-3-8 0,0 3 12 16,1-2-12-16,-2 1-11 0,1 0 18 0,0-1-1 0,2 1 2 15,0-1-4-15,-2-1 1 0,2 2 1 16,-1-1-5-16,1-2 0 0,1 2 8 0,2-1-5 16,-3-2 2-16,5 2-1 0,-4-2-4 0,4 0 3 0,-2 2 3 15,2-4 0-15,-3 2 1 0,1 0-2 0,0 0-3 16,0 1-1-16,3-2 3 0,-5 3-2 0,2-3 2 15,2 1 1-15,-1 0-7 0,-2-1-2 0,2 0 9 16,0-2-6-16,1 1 9 0,-3-1-6 0,3 1 2 16,-2-2-1-16,3-2 0 0,-3 2 5 0,6-3-3 15,-6 0 2-15,1 1 1 0,1-1-5 0,3 0-5 0,-3-1 4 16,-1 0-7-16,-2-1 6 0,5 0-5 16,-2-1 1-16,-2 1-5 0,0 0 7 0,-1-1 0 0,1 0-2 15,1 0 1-15,-4-4-3 0,1 6 2 0,1-4-3 16,0-1 3-16,0 2 4 0,4-4-1 15,-2 0 11-15,2-2 3 0,-3 6-9 0,2-5 9 0,-1 2-6 16,1 0-1-16,-1-2 2 0,1 0 1 0,0 0 8 16,-4 2-16-16,4 1 14 0,-4-1-3 15,1 2-7-15,0-3 6 0,-2 2-7 0,0-2 0 0,0 1 5 16,1-4-4-16,-3 2 8 0,-1 1-2 0,1-2-1 16,0-2 2-16,-5 2-3 0,5-3 0 0,-6-2 0 15,3 1 1-15,-3 0 2 0,2-1-2 0,-3 1 1 16,0-1-4-16,0 0-1 0,0 0 2 0,-3 1-4 15,2 0 1-15,1 0 1 0,-1 0 6 0,-3 0-9 0,1-1 6 16,2 5-3-16,-4-5-1 0,-2 3-4 0,3 2 0 16,-2 0 3-16,1-2 0 0,0-3-1 0,-4 3 2 15,2-3-4-15,0 0 4 0,-2-1 0 0,1 3-1 16,-3-2-1-16,-2-5 2 0,1 6-5 0,-4-4-1 16,-3 3 4-16,1-2 3 0,-5-1-1 0,0 4-6 15,-2-1 1-15,3 2-1 0,-3 1 4 0,1-1-1 16,-1 4-4-16,0 0 0 0,-4-1-3 0,2 3 0 15,-1 2 4-15,1 3-7 0,-5-2 3 0,1 3 0 16,1-1-2-16,-1 1 0 0,2 0 5 0,-2 4-7 16,9 3-8-16,2-2 7 0,-2-2-14 0,3 3 1 15,0-3-6-15,6 0-12 0,1 2-9 0,3-4-37 16,-3 2-75-16,8-3-176 0,-2 2 77 0</inkml:trace>
  <inkml:trace contextRef="#ctx0" brushRef="#br0" timeOffset="140395.93">6505 4439 9 0,'0'0'82'15,"0"0"-3"-15,0 0-5 0,0 0 6 0,0 0-6 16,0 0-10-16,0 0 1 0,0 0-7 0,0 0-4 15,0 0-5-15,0 0-5 0,0 0-8 0,0 0-6 16,0 0-4-16,0 0 0 0,0 0-2 0,0 0-6 16,0 0 1-16,0 0-2 0,0 0-5 0,0 0 1 0,0 0-6 15,0 0 0-15,0 0 3 0,0 0-6 0,0 0 0 16,0 0 9-16,0 0-7 0,0 0-2 16,5 7 4-16,-1-1-5 0,-4-2 7 0,1 1 1 0,-1 0-7 15,0 3-2-15,4 1 5 0,-4 0-2 0,0 3 5 16,3-4-3-16,-2 1-1 0,-1 3 2 0,1-3-2 15,-1 1-6-15,0-4 2 0,3 1 3 0,-3 0-4 16,0 0 1-16,0-1 2 0,1 0 1 0,-1-1 0 16,0-2-4-16,0 2 2 0,0-1 4 0,0 1-4 15,3-2-2-15,-2 1 3 0,-1 0-15 0,0-4-24 16,1 4-19-16,-1-4-24 0,0 5-82 0,0-5-174 16,0 0 77-16</inkml:trace>
  <inkml:trace contextRef="#ctx0" brushRef="#br0" timeOffset="141676.93">6667 4386 81 0,'0'0'79'0,"0"0"-1"16,-5-3-15-16,5 3-1 0,-5-4-9 0,5 4 0 16,-4-4-8-16,4 4-3 0,-5-4-7 0,1 4-4 15,4 0 0-15,-6-3-3 0,6 3 0 0,-12-2-5 16,9 0-3-16,3 2-1 0,-11-2-2 0,5 1 2 16,-2 1-4-16,2-4 2 0,-1 4-5 0,7 0 6 15,-15-1 3-15,9 1 0 0,-2 0-3 0,3-1 6 16,-2 0-14-16,-1 1 5 0,8 0-2 0,-13 0 4 15,5 0-4-15,2 1 10 0,-2-2-5 0,8 1-8 0,-13 1-1 16,8-1 4-16,-4 0-4 0,4 1 5 16,5-1 1-16,-10 0-3 0,3 0 4 0,7 0-5 0,0 0-2 15,-11 3 1-15,7-3-3 0,4 0 2 16,-8 3-6-16,5-2 2 0,3-1-3 0,-8 3 1 16,4-2-6-16,0 3 6 0,-1-4-2 0,1 4 8 0,1 0-5 15,-3-2-4-15,1 2 3 0,2-1 1 0,-1 0-3 16,1 0 2-16,-1 1 1 0,-1 1-5 0,1-2 6 15,-2 2-1-15,2-2 0 0,0 3 2 0,1-3-2 16,-1 2 0-16,1-1-4 0,-1-1-1 0,2 1 3 16,2-4 3-16,-8 6-5 0,3-5 1 0,5 3 4 15,-1 0-1-15,-1 1-1 0,1 2 1 0,0-3 0 16,1 1 9-16,0 3-10 0,-1-2-2 0,1 1 3 16,0-1-3-16,1 4 3 0,-1-4 0 0,1 0 0 0,-1 4 2 15,1-6-2-15,1 3 1 0,-1 3 1 0,2-7 2 16,-3 4-3-16,1-1-3 0,0 0 0 15,0 1 1-15,2-4 0 0,-2 3-1 0,0 0 3 0,2 1 0 16,-2-2-4-16,2 1 12 0,-2 2-8 0,0-3-2 16,2 0 0-16,0 2 2 0,-1-2-2 0,1 0 0 15,-1 0 0-15,1 1-2 0,-1-1 5 0,2-2-2 16,-1 1-4-16,-1 0 6 0,1-2 3 0,-1 1-8 16,1 1 7-16,-1-4 1 0,1 5-6 0,0-1 1 15,0-1 0-15,1-1-3 0,-1 1 6 0,1-2 5 16,-1 1 0-16,1 1-3 0,0 0 5 0,1 0-3 15,0-2 0-15,2 2 1 0,-1-1-2 0,-1 0 1 0,0 0 4 16,1-1 4-16,1 0-1 0,-2-1-4 0,-5 0 5 16,12 3-3-16,-7-4-3 0,2 1 0 0,0 1-5 15,-7-1 4-15,9 0-4 0,-9 0 4 0,9 2 0 16,-4-2-1-16,-5 0 1 0,9-3 1 0,-4 1-5 16,0 1 1-16,-5 1-1 0,11-3-1 0,-5 2 1 15,-1 0-3-15,-5 1 2 0,9-2-3 0,-5-1-1 16,2 2 3-16,0 1-1 0,3-4-2 0,-4 2 2 15,4 1 1-15,-4-2-3 0,2 1 3 0,-1 2 3 16,-1-5-6-16,4 2 2 0,-5-1 0 0,2-1-4 16,2 1 1-16,0-2-1 0,-2 1 3 0,-1 0-6 15,3 1 6-15,-4 1-3 0,-2-1 1 0,2-1-1 16,1 2 2-16,0-1 1 0,-1-1-2 0,0-1-1 16,0 2 4-16,0-1 5 0,-3 3 3 0,2-2 3 0,2 1-5 15,-3-4 1-15,2 2-3 0,-4 0 3 0,3-2-2 16,-1 1-2-16,1 0 1 0,-2 0 1 0,3-1-3 15,-1-5 0-15,-2 4-1 0,0-1 1 0,2 4-1 16,-2-7-1-16,-1 5 6 0,4-2-9 0,-3 1-1 16,0-2 4-16,0 1-4 0,-1-1 3 0,0 3-1 15,2 0-2-15,-2-1 0 0,0 2-1 0,0-2 4 16,0 3-1-16,-2-2-4 0,2-1 1 0,-1 2 3 16,0 0 3-16,0 1 2 0,-3 1-2 0,0-2 0 0,3 1-4 15,-3-1 2-15,0 0-3 0,0 2 3 0,-1-1-1 16,1 0 0-16,-2 2-4 0,5-2 1 15,-2 0 0-15,-2 1-2 0,0 1 5 0,1-1-6 0,0-1 1 16,-1 4 2-16,0-3-1 0,1 1 4 0,-4 2-5 16,6-2-1-16,-5 1 1 0,1 0 0 0,1 1-1 15,-4 1 1-15,-1-1 1 0,-2 2-5 0,3-1-4 16,-1 0-1-16,-1 3-4 0,0-1-6 0,1-2-9 16,-1 3-10-16,0-2-11 0,1 3-10 0,-1 0-22 15,1-1-22-15,-2 2-26 0,-1 0-138 0,3 2-291 16,-3-2 129-16</inkml:trace>
  <inkml:trace contextRef="#ctx0" brushRef="#br0" timeOffset="143737.93">6347 5881 102 0,'-3'-5'131'0,"3"5"-4"16,-1-2-4-16,1 2-14 0,0 0-7 0,-2-3-2 16,2 3-9-16,0 0-10 0,0 0-8 0,-2-4 1 15,2 4-6-15,0 0-5 0,0 0-8 0,0 0 1 16,0 0-2-16,0 0-2 0,0 0-3 0,0 0 5 15,0 0-2-15,0 0-2 0,0 0-2 0,0 0-3 16,0 0-7-16,0 0 0 0,0 0-9 0,0 0-4 16,0 0-5-16,0 0 2 0,0 0-7 0,0 0-2 15,0 0 0-15,0 0-3 0,0 11-1 0,0-11-1 0,1 8 2 16,-1-3-1-16,1-1 0 0,-1 1-4 16,2-1 2-16,-1 2 1 0,-1-1-6 0,0 1 4 0,4 0-2 15,-3-1 1-15,2 2-1 0,-3 0-3 0,1-4 5 16,2 4-1-16,-1-2 0 0,2-2-7 0,-2 3-7 15,0-1-14-15,0-2-4 0,-1 1-1 0,2 1-9 16,-2 0-13-16,1-2-9 0,0 1-23 0,-1-1-10 16,2-1-15-16,-3-2-22 0,3 5-111 0,-3-5-260 15,0 0 115-15</inkml:trace>
  <inkml:trace contextRef="#ctx0" brushRef="#br0" timeOffset="144472.93">6429 5772 18 0,'-1'-2'115'0,"1"2"-10"0,-2-7-5 0,2 7-5 16,-2-5-11-16,1 1-1 0,0 0 1 0,1 4-14 0,-3-4-6 16,2 0-4-16,1 4-4 0,-4-4-7 0,2 0-5 15,2 4-1-15,-7-4-9 0,2 3-4 16,-1 0-3-16,6 1 4 0,-14 0-10 0,7 0 2 0,-3 1-7 16,-1 2 1-16,0-2 4 0,0 2-1 0,-2-1-11 15,2 2 4-15,-2 1 0 0,0-2 1 0,3 5 6 16,-4-4-5-16,-3 4-4 0,3-3 0 0,3-1 0 15,-3 3-3-15,2-1-2 0,-1-2 5 0,2 3-1 16,2 1-5-16,-1-3 4 0,-1 3 2 0,2-1-3 16,-1 3 6-16,3-2-4 0,1 0 4 0,0 4-5 15,0-5 0-15,1 3-5 0,1 1 3 0,0 1 1 16,0 0 0-16,0-1 2 0,3 1-5 0,0 0 1 16,-2-2-1-16,3 2 0 0,0-3 1 0,0 3-10 15,0 0 12-15,0-2-5 0,3 1 5 0,-2 0 0 0,0-1-2 16,3 0-3-16,-4-1 2 0,4 1 4 0,1 2-6 15,0-3 3-15,0 1-2 0,2 2 5 0,-1-4 1 16,3 2-6-16,1 0 0 0,-2-2-1 0,2 2 2 16,0-2 3-16,3 1 0 0,0-2 0 0,-2-2-1 15,2 0 1-15,1-1-2 0,-1 0-1 0,1-1 0 16,0-2 3-16,4-1 5 0,-1-1-4 0,-1-3 4 16,-3 1-2-16,7-1-1 0,-2-1-1 0,0-2-3 15,0 2 2-15,0 0-1 0,1-3 1 0,-5 2-4 0,4-2-2 16,-4 0 4-16,3 0-5 0,-2-4 6 0,-3 7 1 15,-2-1 3-15,1-3-2 0,-2 1 5 16,3-5-2-16,-3 3 6 0,-2 0-1 0,0 1-7 0,-1-1 4 16,2-5 3-16,-5 3-4 0,3 2-2 0,-2-3 3 15,-3 1-2-15,3-1 0 0,-2 1-1 0,-3-1-5 16,1 2 2-16,0-6-2 0,-3 0 0 0,1 4 0 16,-2-1 1-16,-4-2-2 0,-1 1 2 0,0 1-2 15,3 1-2-15,-3 3-1 0,3 0-1 0,-3 3 3 16,0-1-1-16,-1-1-4 0,-2 5-7 0,3-1-13 15,-5 0-13-15,0 4-21 0,-1 1-16 0,-5 0-15 16,0 3-26-16,1 4-51 0,-8-2-106 0,-1 0-289 0,7 3 129 16</inkml:trace>
  <inkml:trace contextRef="#ctx0" brushRef="#br0" timeOffset="146916.93">4055 10643 1280 0,'-15'12'-49'0,"-2"-2"28"0,6-3-125 0,1-1-32 15,-2 2-192-15,5-2 86 0</inkml:trace>
  <inkml:trace contextRef="#ctx0" brushRef="#br0" timeOffset="151640.93">6271 6478 112 0,'-5'-2'122'16,"5"2"-5"-16,-4-2-7 0,4 2-8 0,0 0-9 15,-4-3-14-15,4 3-1 0,0 0-8 0,0 0-7 16,-1-4-4-16,1 4 0 0,0 0-6 0,0 0 2 15,0 0 0-15,0 0 5 0,0 0 1 0,0 0 1 16,0 0 2-16,0 0-4 0,-4-3-2 0,4 3-3 16,0 0-3-16,0 0-5 0,0 0-4 0,0 0-5 0,0 0-5 15,0-5-1-15,0 5-7 0,0 0-2 0,8-3-4 16,-4-1-2-16,-4 4-6 0,6-2-7 16,-6 2-2-16,5 0-3 0,-5 0-1 0,9 4-3 0,-5-1-4 15,0-3 0-15,0 5-2 0,1-1 2 0,-1 1 2 16,-2 1-2-16,1 0 3 0,-2-1 1 0,2 3 2 15,-3-1-4-15,0 1 4 0,1-2-2 0,-1 1 0 16,-1 1 0-16,1-2-2 0,-3 0 3 0,2 1 4 16,-2 0 3-16,1-1-4 0,-2 0 3 0,0-2-2 15,0 0-2-15,3 0-3 0,-3 1 5 0,4-2-3 16,-4 2 4-16,3-2 1 0,-3 1-6 0,4-4 6 16,-1 7 0-16,-2-5-2 0,3-2-4 0,0 4 1 15,0-4 1-15,-4 2 1 0,4-2 1 0,0 0-2 16,0 0 5-16,0 0-1 0,-1 4 2 0,1-4 7 15,0 0-1-15,0 0-5 0,0 0 3 0,0 0 0 0,0 0 1 16,0 0 0-16,0 0-2 0,0 0 3 0,0 0-3 16,0 0 1-16,0 0 0 0,0 0-1 0,0 0-7 15,0 0 5-15,8 1 2 0,-8-1-2 0,0 0 3 16,14-3-8-16,-4-1 4 0,2 1 0 0,-2 1-9 16,2-1-6-16,0 0-8 0,1 1-6 0,-2 0-3 15,2-1-3-15,0-1-6 0,-2 1-4 0,1 1-3 16,-2-3 4-16,-1 4-2 0,-4 0 6 0,4-2-1 15,-4-1 8-15,0 1-2 0,-1-1 7 0,0 1 7 16,0-2 0-16,-3 0-1 0,3 0 2 0,-3-1-4 16,-1-1 6-16,0 0-3 0,-1-1 5 0,-3-1-2 15,0 0 2-15,2 0 10 0,-2-1-9 0,0 0 0 0,-1-2 3 16,1 2 9-16,-3-1-5 0,4 1 1 16,-3-1 1-16,2 1 4 0,-2-1 8 0,3 1-5 15,-1 0 7-15,0 1-7 0,-1 1 2 0,1-1 8 0,-1 4-3 16,1-2 6-16,0-1-3 0,2 1-2 0,-3 1 2 15,1 1-4-15,0 0 2 0,1 2-4 0,0-2 3 16,-1 0 2-16,0 3-2 0,-1-2-5 0,0 0 2 16,0 0-3-16,0 3 1 0,-2 0 0 0,1 0-8 15,-3-1-3-15,2 2 5 0,0-1-2 0,-1 1 3 0,-1 0 3 16,0 1-7-16,0-1 7 0,4 0-2 16,-5 2-6-16,2 0 9 0,3-1 0 0,0 1 1 15,-4 0 2-15,4 2-6 0,-3 0 0 0,3-1 0 0,-1 1-3 16,-1 1 13-16,1 0-7 0,0 3 1 15,-1-1-3-15,2 2 0 0,-1 0 1 0,1 0 1 16,-1 2 4-16,0 3 5 0,2-2-1 0,-2 3-1 0,2-3 0 16,2 1-1-16,-1-1-1 0,2 1 2 0,-1 0-2 15,1 0 5-15,2 1-4 0,-1-2 3 0,2 1 1 16,0 0-4-16,2 2 1 0,0-3 1 0,1-2 3 16,-1 2-1-16,1 0-1 0,1 0 2 0,3 1-2 15,0-4 5-15,0 0-9 0,0 2 3 0,1-3 0 16,-1 2-3-16,2-3 0 0,1-2 6 0,0 3-7 15,2-3-1-15,-3-2 1 0,2 1 3 0,1-1 1 16,4-2-2-16,-3-2 2 0,2-1-1 0,1 1-1 0,0-3 2 16,-2 1 1-16,3-3-1 0,-2-1 1 15,1 0 0-15,-4 0 6 0,0-3 2 0,2 1 0 16,-5 1-2-16,-3-1 2 0,-1 0-1 0,-1-2-4 0,0 1 1 16,-1-6-3-16,0 1-2 0,-4 0-1 0,1-1 0 15,-2 0-1-15,-3 0-2 0,-1-1-3 0,-2 0 2 16,0 2-2-16,-1-3-1 0,1 2-3 0,-2 0 2 15,-2 1-2-15,-2 0 1 0,2 1-3 0,-4 1 0 16,1 2 1-16,3 2 0 0,-1 1-1 0,-2-2-2 0,0 3-6 16,3 1-8-16,-1 3-16 0,-1-1-28 15,0 2-15-15,-2 3-22 0,4 0-22 0,0 1-25 16,-3 2-34-16,3 1-125 0,-3 0-326 0,3 2 145 16</inkml:trace>
  <inkml:trace contextRef="#ctx0" brushRef="#br0" timeOffset="154081.93">6257 5300 109 0,'0'0'110'15,"-9"-5"-1"-15,9 5-12 0,0 0-2 0,-3-3-4 16,3 3-10-16,0 0 0 0,0 0-10 0,0 0-3 15,-1-4-8-15,1 4-4 0,0 0 0 0,-1-5-11 16,1 5 5-16,0 0-2 0,0 0-8 0,0 0-8 0,0 0 0 16,1-5-10-16,-1 5-1 0,1-4 0 15,-1 4 0-15,0 0-8 0,11 0-1 0,-11 0 3 0,9 0-4 16,-9 0 1-16,11 2-10 0,-7 1 5 16,4-1-4-16,-3 3 1 0,0 0 4 0,4 0-5 15,-4 1 5-15,0 0-6 0,-1-2-4 0,1 4 5 0,0-3-1 16,-1 1-3-16,-2-2 6 0,1 2-5 0,-2-1 5 15,1 1-2-15,-2 1-4 0,0 0-7 0,-2-2 12 16,0 2-2-16,0-2 0 0,-1 2 2 0,0-2 2 16,-3-1-5-16,2 1 0 0,0 0 2 0,-1-1 3 15,4 0-6-15,-3 0 4 0,0 0 0 0,-1 0 0 16,4-2-6-16,-2 3 6 0,1-3-5 0,2-2 5 16,-4 3 0-16,1 1-20 0,3-4 5 0,-5 1-6 15,5-1 4-15,0 0 4 0,-1 4-1 0,1-4 2 0,0 0 3 16,-3 3-1-16,3-3 0 0,0 0 6 15,0 0 0-15,0 0-1 0,0 0 1 0,0 0 2 16,0 0-5-16,0 0 7 0,9-10-1 0,-2 8-1 0,3-3-4 16,-4-3 3-16,6 1 0 0,-5 2 4 0,5-4-12 15,-2 2-2-15,0-1 4 0,2 1-10 0,-3 0 1 16,-2-3-4-16,5-2-5 0,-4 2 4 0,-1 0-1 16,1 1-1-16,-1-6 2 0,-1 5 5 0,0-1 3 15,-2 1-10-15,-1 0 4 0,-1 0 4 0,0 1 7 16,-2-1-3-16,0 0-1 0,-2 2 3 0,2-2 4 15,-4 3 4-15,3-1-3 0,-2 0-5 0,2 1 1 16,-4 0 9-16,1 2-3 0,-2-2-5 0,-1 1 7 0,2 2 9 16,0-1-11-16,-1 0 3 0,-1 1-3 15,0 1 2-15,0-1-6 0,1-1 7 0,-2 2-3 16,-1 1 4-16,0-1-6 0,0 2 12 0,-1-1-6 0,-3 0-4 16,3 2 3-16,0 0-1 0,0 2-4 0,-2 0-2 15,1-1 2-15,-1-1 5 0,2 3-9 0,-3-1 4 16,3 2 6-16,-3 1-5 0,3 1-1 0,0-2 5 15,-2 1 0-15,3 3 1 0,-1-1 7 0,-1 1-1 16,2 1-2-16,0-2 5 0,-4 5 5 0,4-4-13 16,-1 6 5-16,2-6-1 0,-3 6 14 0,2 0-5 15,1 1-3-15,-1-4 6 0,4-1-5 0,1 2-2 16,0-1 5-16,3 3 0 0,-3-2-3 0,4 2 5 16,1-2 1-16,2 1-1 0,2-1-1 0,0 2-3 15,3-2-2-15,2 1 1 0,3-1 3 0,2 0-7 16,4-5 2-16,-1 5 2 0,3-5-1 0,-3 3 2 0,-1-3-5 15,4 0-2-15,-2-1-2 0,1 0 0 0,0-2-3 16,0-3 5-16,1 2-3 0,-3-3 2 0,-2 0-5 16,1-3 3-16,-2 3 0 0,-3-2 1 0,-1-1 3 15,-1-1 2-15,-1 1 3 0,1-4-3 0,-2 0 7 16,-3 4 6-16,-1-4-6 0,1-3-1 0,-1 1-5 16,-4-1-4-16,2 0 2 0,-2 1-4 0,-2-8-2 15,-3 0 1-15,1 6-5 0,0 0-3 0,-1-1-5 16,-1-4-13-16,-2 2-11 0,3 2-18 0,1 1-20 15,0 0-35-15,3 2-32 0,-4 0-128 0,4 3-284 16,2-5 126-16</inkml:trace>
  <inkml:trace contextRef="#ctx0" brushRef="#br0" timeOffset="182986.42">8887 8114 41 0,'0'0'78'0,"0"0"-9"0,0 0-2 16,0 0-10-16,0 0 5 0,0-4-19 15,0 4 3-15,0 0-5 0,0 0-5 0,0 0-2 0,0 0 0 16,0 0-1-16,0 0-1 0,0 0-7 0,0 0-5 16,0 0 9-16,0 0-9 0,0 0-2 0,0 0-1 15,0 0 5-15,-3-3-2 0,3 3 1 0,0 0-8 16,0 0 10-16,0 0-7 0,0 0 3 0,0 0-12 16,-1-5 4-16,1 5-1 0,0 0-3 0,0 0 6 15,-5-4-3-15,5 4 0 0,0 0 2 0,0 0-8 16,0 0-1-16,0 0 10 0,-4-3-6 0,4 3 6 0,0 0-4 15,0-2 1-15,0 2-1 0,0 0-1 0,0 0 2 16,0 0-3-16,-4-3 6 0,4 3-3 0,0 0-2 16,0 0-11-16,0 0 5 0,-1-5 8 0,1 5-4 15,0 0 3-15,-3-3-1 0,3 3 0 0,0 0-5 16,0 0 3-16,0 0 4 0,-2-4-10 0,2 4 7 16,0 0-7-16,0 0 0 0,-4-3 5 0,4 3-3 15,0 0 0-15,0 0-10 0,0 0 16 0,0 0-8 16,0 0 2-16,0 0 0 0,0 0-11 0,0-5 9 15,0 5 0-15,0 0-17 0,0 0 1 0,0 0-4 16,0 0-5-16,0 0-9 0,0 0-10 0,0 0-5 0,0 0-20 16,0 0-87-16,0 0-169 0,0 0 74 0</inkml:trace>
  <inkml:trace contextRef="#ctx0" brushRef="#br0" timeOffset="188927.41">4358 11542 53 0,'0'0'93'0,"0"0"-8"0,0 0 4 0,0-6 2 16,0 6-6-16,0 0 3 0,0 0-1 0,0 0 0 16,0 0-4-16,0 0 2 0,0 0-4 0,0 0-4 0,0 0 0 15,0 0-2-15,0 0-4 0,0 0-10 0,0 0-6 16,0 0-5-16,0 0 0 0,0 0-9 0,0 0-3 15,0 0-5-15,0 0-2 0,0 0-5 0,0 0-4 16,0 0 1-16,0 0-1 0,0 0-2 0,0 0-5 16,0 0 3-16,0 0-5 0,0 0-1 0,0 0 3 15,0 0 2-15,0 0-1 0,0 0 1 0,0 0-4 16,0 0 0-16,0 0-1 0,0 0 0 0,0 0 1 16,0 0-5-16,0 0 3 0,0 0-2 0,0 0-1 0,0 0-3 15,0 0 2-15,0 0-2 0,0 0-1 16,0 0 5-16,0 0-8 0,0 0 2 0,0 0-2 0,0 0 4 15,0 0-5-15,0 0 6 0,0 0-1 16,0 0-4-16,0 0 2 0,0 0-1 0,0 0-3 0,0 0 4 16,0 0-3-16,0 0 2 0,0 0-2 0,0 0-1 15,0 0 1-15,0 0 0 0,0 0 1 0,0 0 2 16,0 0-5-16,0 0 2 0,0 0 0 0,0 0 3 16,-7-1 0-16,7 1-3 0,0 0 1 0,0 0 2 15,0 0 2-15,0 0-3 0,0 0 1 0,0 0 4 16,0 0-3-16,0 0-4 0,0 0 3 0,0 0-1 0,-3-2 3 15,3 2-1-15,0 0 0 0,0 0 1 16,0 0 3-16,0 0-5 0,0 0-1 0,0 0-1 0,0 0 0 16,0 0 2-16,0 0 2 0,0 0-6 0,0 0-1 15,0 0-1-15,0 0 5 0,0 0-1 0,0 0 1 16,0 0-5-16,0 0-2 0,0 0-5 0,0 0-8 16,0 0-14-16,0 0-12 0,0 0-18 0,0 0-19 15,0 0-21-15,0 0-40 0,0 0-132 0,0 0-296 16,0-4 132-16</inkml:trace>
  <inkml:trace contextRef="#ctx0" brushRef="#br0" timeOffset="191066.41">4320 11655 102 0,'0'0'123'16,"0"0"-10"-16,0 0-9 0,0 0-16 0,0 0-5 0,0 0-7 15,0 0-4-15,0 0-3 0,0 0-7 0,0 0-8 16,0 0-2-16,1-9-7 0,-1 9 3 0,0-5-7 16,3 1-4-16,-3 0 0 0,0 0 2 0,0-1 7 15,0 5-8-15,-4-9 0 0,4 2-5 0,-4 3-1 16,0-2 0-16,0 1-2 0,-1 1-12 0,0 0-2 15,-4-1 2-15,2 2-5 0,0 1 5 0,-2-1 1 16,-5-1 0-16,5 1-4 0,-2 1-1 0,3 2-6 16,-2 0 6-16,2 2-2 0,-3 0-6 0,4-1 0 0,-1 0 0 15,1 2-6-15,1 1 7 0,-1 0-3 16,2 0 1-16,0 1-2 0,1 0-3 0,-1 2 2 0,4-2 4 16,-1 0-3-16,2-1-1 0,2 3-1 0,3-3 3 15,-1 3-3-15,2 0 2 0,3-1-3 0,4-1-4 16,-2-1 3-16,7 3 3 0,0-1 0 0,1-2-2 15,-1 3-13-15,-3-3-1 0,2 0-9 0,-4 1 1 16,-3 0-2-16,-1 0 1 0,1 3 5 0,-2 0 2 16,-3-1 3-16,-2 0-2 0,-2 0 5 0,-1 2-1 15,-1-2-1-15,-2 1 4 0,-2 0-3 0,-3 3 6 16,-2-2-4-16,-3 1 5 0,3 1-1 0,-4-3 3 0,2 1 6 16,2-1 0-16,-3-2-3 0,-2 2-5 0,1-4 16 15,4 3 0-15,-3-5 3 0,3 2 10 16,1-3 2-16,0 2 10 0,3-3 1 0,6 0 5 0,-12-3-9 15,11 1 6-15,-2-2-5 0,2-4-1 16,2 4-3-16,0-6-6 0,6-1 1 0,-2 0-3 0,6-4-1 16,1 1-5-16,0-2-7 0,0 1 2 0,2 3 0 15,2-3-1-15,-2 1-3 0,1 1 0 0,-1 1-1 16,0 2-7-16,-5 0-3 0,0 4-4 0,0-3-1 16,0 3-5-16,-4 1-10 0,0 1-14 0,-1 2-8 15,0 0-17-15,2 0-7 0,-2 0-8 0,0 0-13 16,-4 2-14-16,0 0-43 0,0 0-80 0,1 9-247 0,-2-4 110 15</inkml:trace>
  <inkml:trace contextRef="#ctx0" brushRef="#br0" timeOffset="191286.42">4479 11791 67 0,'-4'1'300'16,"4"-1"-31"-16,0 0-21 0,0 0-28 0,0 0-21 16,0 0-17-16,0 0-22 0,0 0-19 0,-3 4-21 0,3-4-29 15,0 0-29-15,0 0-32 0,0 0-27 16,0 4-18-16,0-4-21 0,0 0-24 0,3 4-29 16,-3-4-24-16,4 3-30 0,-1-1-130 0,-3-2-296 0,0 0 131 15</inkml:trace>
  <inkml:trace contextRef="#ctx0" brushRef="#br0" timeOffset="191670.42">4551 11657 53 0,'0'0'174'0,"0"-6"-17"15,4 2-12-15,-4 1-19 0,4 1-14 0,-3-3-9 16,6 3-12-16,-1-1-8 0,-1 0-13 0,0-1-8 15,2 3-6-15,-2-1-10 0,1 1-5 0,-6 1-3 16,10 1-7-16,-10-1-6 0,10 1-3 0,-6 1-5 16,1 1 0-16,-2-1 0 0,-2 3-6 0,0-3-1 0,-1 3 0 15,-1 0 1-15,0-1-3 0,0 0-7 0,-1 1 10 16,-1-1-8-16,0 0 3 0,2 0-9 0,1-4-9 16,-2 7 0-16,2-7-4 0,2 6-1 0,-1-3-5 15,2 1 20-15,0 0-19 0,1-3 0 0,3 3 2 16,-2 0 4-16,0-1-3 0,0 2 3 0,2 0-1 15,0-1 3-15,-1 3 3 0,0 0 1 0,0 0-3 0,0-2 3 16,-5 3 0-16,3-1 3 0,-2 2-2 16,0-3 0-16,-4 1 13 0,0 0 8 0,1 1-9 15,-3 0 12-15,-3 0 1 0,0-3 3 0,0 3-5 0,3-3-1 16,-3-2-5-16,2 0 0 0,0 0 1 0,1 1-6 16,0-1-20-16,2-1-14 0,2-2-31 0,0 0-29 15,0 0-111-15,0 0-217 0,-7-6 96 0</inkml:trace>
  <inkml:trace contextRef="#ctx0" brushRef="#br0" timeOffset="191968.42">4796 11763 50 0,'-2'5'129'0,"2"-1"-13"0,2 0-4 0,-2 3-21 15,2-1-12-15,2-2-3 0,0 3-6 16,2-3-5-16,3 0-12 0,1 0-10 0,4-4-4 0,3 0-9 16,-2 0-9-16,2-2-6 0,3-3-10 0,-6 0-2 15,4-2-9-15,0 1 3 0,-8 1 3 0,-1-2-4 16,0 0 4-16,0-2-2 0,-4 3 5 0,-1 0 17 16,-2-2-6-16,-2 3 3 0,-1-4-1 0,-1 2 4 15,-2-1 0-15,-4 0 5 0,2 2-2 0,-3-2-6 16,0 4 0-16,-4 1-10 0,4 1-3 0,0-1-13 15,-5 0-11-15,3 1-10 0,0 2-29 0,3 1-28 16,-3 2-77-16,5-2-176 0,1-1 78 0</inkml:trace>
  <inkml:trace contextRef="#ctx0" brushRef="#br0" timeOffset="192726.41">5250 11590 76 0,'-6'0'84'0,"6"0"-5"16,0 0-9-16,0 0-8 0,0 0-2 0,0 0 4 0,0 0-8 15,0 0-1-15,0 0-5 0,0 0-3 0,0 0 4 16,0 0-6-16,0 0 5 0,0 0 4 16,0 0 10-16,0 0 2 0,0 0-1 0,0 0 1 0,0 0 8 15,0 0 2-15,0 0 0 0,0 0 1 0,0 0-3 16,0 0-4-16,0 0-7 0,0 0-6 0,0 0-6 16,0 0-6-16,0 0-1 0,0 0-10 0,0 0-2 15,0 0-7-15,0 0 0 0,0 0-5 0,0 0-2 16,0 0-2-16,0 0-1 0,0 0-1 0,0 0-1 0,0 0-1 15,0 0-4-15,0 0 0 0,0 0-3 16,0 0-4-16,0 0 2 0,0 0-4 0,0 0 0 0,19 2-2 16,-14 0 2-16,-1 1 2 0,0 1-2 0,1 0 2 15,0 0-2-15,3 2 3 0,-1 0-4 0,1 2 5 16,0-1-3-16,-1 0 0 0,3 1 1 0,-2 1 0 16,1 0-3-16,-1-2 5 0,-1 0 0 0,-2-2-2 15,2 0 2-15,-3-1-1 0,1 0 0 0,0 0 3 16,-4-1-5-16,3 1 3 0,0-3-2 0,-3 1-10 15,-1-2-14-15,0 0-20 0,8 0-12 0,-8 0-16 16,5-7-21-16,-2 4-19 0,-1-2-32 0,3-2-123 16,-5-1-288-16,4 2 128 0</inkml:trace>
  <inkml:trace contextRef="#ctx0" brushRef="#br0" timeOffset="193441.42">5765 11496 116 0,'-1'-4'127'16,"1"4"-8"-16,-3-3-7 0,3 3-10 0,0 0-9 15,-2-4-13-15,2 4-6 0,0 0-13 0,0 0-1 16,0-5 0-16,0 5-14 0,0 0-1 0,0 0 0 15,-3-2 1-15,3 2 1 0,0 0-6 0,0 0 2 0,-1-4 2 16,1 4 0-16,0 0-1 0,0 0 2 16,0 0 1-16,0 0-1 0,0 0-4 0,0 0 4 0,0 0-5 15,0 0-11-15,0 0 0 0,0 0-3 0,0 0-6 16,0 0-1-16,0 0-2 0,0 0 2 0,0 0-10 16,0 0 4-16,0 0-4 0,0 0-4 0,0 0 3 15,0 0-5-15,0 0 4 0,0 0 2 0,0 0 5 16,0 0-4-16,0 0 0 0,0 0 2 0,-12 0-5 15,12 0 2-15,0 0 4 0,0 0 0 0,0 0 1 16,0 0 1-16,0 0 4 0,0 0 0 0,0 0 0 16,0 0 10-16,0 0 6 0,0 0-2 0,0 0-4 0,0 0-3 15,0 0 1-15,0 0 0 0,0 0-4 16,0 0 0-16,2-5-4 0,-2 5-3 0,0 0-4 0,0 0-7 16,0 0 5-16,0 0-4 0,0 0-1 0,0 0-1 15,0 0-1-15,0 0 0 0,0 0-1 0,0 0-2 16,0 0 2-16,0 0-1 0,0 0-1 0,0 0 0 15,11 9-2-15,-6-7 1 0,-4 3 4 0,3-1-3 16,0 3 1-16,-2-3 3 0,0 5-1 0,2 0-1 16,2 2 3-16,-6-2 4 0,4 4-4 0,-1-1 4 15,0 4-1-15,0-1 1 0,1 0-2 0,-3-2 1 16,3-2 1-16,-4 2-2 0,4-2-2 0,-3 1 2 0,4-2 0 16,-4 0-5-16,2 1-15 0,1-3-15 0,-3-2-16 15,0 2-22-15,2-3-24 0,1-1-25 0,-3 0-25 16,3-2-50-16,-4-2-138 0,9-1-353 0,-9 1 156 15</inkml:trace>
  <inkml:trace contextRef="#ctx0" brushRef="#br0" timeOffset="193745.42">5898 11621 90 0,'-4'4'162'0,"2"1"-20"15,-1 1-10-15,0 0-14 0,2-1-14 0,-1 2-8 16,2-1-8-16,-3 1-7 0,3-3-9 0,3 1-9 16,-2 2-1-16,3-3-11 0,0 1-6 0,1-1-3 15,-1-2-2-15,1 0-4 0,0-1-7 0,-5-1 4 16,10 0-7-16,-5-3-6 0,0 1 2 0,3-1-5 16,-3-2-7-16,-1 1 2 0,0-1 2 0,-3-2-1 15,2 2-1-15,-2-3-3 0,-2 1 0 0,1-1 1 16,-3 1-3-16,2-1 4 0,-3-2 0 0,2 4 1 15,-3-1 4-15,0 2-2 0,0 0 1 0,-1-1 1 0,1 2 0 16,-2 2-9-16,0 0-1 0,-1 1-12 16,2 1-22-16,6 0-20 0,-12 0-29 0,8 1-43 0,4-1-132 15,-10 3-273-15,10-3 120 0</inkml:trace>
  <inkml:trace contextRef="#ctx0" brushRef="#br0" timeOffset="194009.41">6054 11609 96 0,'0'0'174'0,"0"0"-21"16,0 5-9-16,0-5-21 0,0 0-11 0,0 0-11 16,0 0-11-16,-1 4-7 0,1-4-8 0,0 0-9 15,2 3-6-15,-2-3-3 0,8 2-5 0,-8-2-3 16,0 0-9-16,6 0 0 0,-6 0-4 0,0 0-1 15,0 0 3-15,0 0 4 0,7 1 0 0,-7-1 5 16,0 0-3-16,1 2 1 0,-1-2-8 0,0 0-1 16,0 0-5-16,0 0-8 0,0 0-23 0,0 0-20 0,0 0-23 15,0 0-31-15,0 0-32 0,0 0-182 16,-10-7-312-16,10 7 138 0</inkml:trace>
  <inkml:trace contextRef="#ctx0" brushRef="#br0" timeOffset="194411.41">6159 11533 163 0,'0'0'159'0,"0"0"-17"0,0 0-15 0,0 0-15 0,0 0-10 15,0 0-9-15,0 0-6 0,0 0-16 16,0 0 0-16,21-4-12 0,-10 4-2 0,-2 0-8 15,3 1-8-15,-1 2-1 0,0-2-11 0,-1 3 2 16,-2 1-9-16,-2-1-1 0,6 1-3 0,-10 1-1 0,5 0-3 16,-1 2-4-16,-3 0 4 0,-2-2-3 0,-1 5 0 15,0-5 0-15,0 4-7 0,-4-5 3 0,0 2 1 16,3 0-2-16,-3-2 2 0,-1 2-6 0,0 0 0 16,1-4 2-16,3 2-3 0,-3 0-14 0,3-2 0 15,-2-1 0-15,3-2-4 0,0 0-7 0,4 4-2 16,0-1 0-16,-4-3 3 0,10 3-2 0,-5-2 5 0,0 0 5 15,3 3-1-15,-3-1 1 0,-1 1 8 16,4 1-11-16,-6 0 5 0,5 1 10 0,-4 0 4 16,0-1 0-16,-3 3 7 0,0 1 7 0,-1-3-2 0,-1 3 5 15,-1-3-11-15,0 5 12 0,-3-5-8 0,-2 5 8 16,-1-6-3-16,1 2-1 0,3-1-12 0,-1-2-8 16,-2-1-28-16,3-1-30 0,1 0-168 0,4-2-250 15,0 0 112-15</inkml:trace>
  <inkml:trace contextRef="#ctx0" brushRef="#br0" timeOffset="194710.42">6446 11653 129 0,'-4'5'162'15,"1"1"-20"-15,-1 0-7 0,1 3-16 0,3-3-14 16,1 2-12-16,1 2 0 0,4-3-17 0,-1 1-7 16,4-1-6-16,1-1-7 0,2-3-12 0,3 0-3 15,-2-1-6-15,6-2-15 0,3-2-5 0,-4 1-2 16,1-3 2-16,-4-2-7 0,3 2 0 0,-8-3 1 0,0 2-1 16,-2-2-1-16,-3 1-4 0,-2-1 2 0,-2 1 3 15,-2-3-3-15,-3 1 5 0,-2-2-6 16,-6 0 2-16,-2 4-17 0,-4 0-12 0,2 1-14 0,-4 0-22 15,1 4-12-15,-2 1-51 0,-6 1-76 16,5 2-213-16,4 1 94 0</inkml:trace>
  <inkml:trace contextRef="#ctx0" brushRef="#br0" timeOffset="196283.42">3575 11789 33 0,'0'0'121'0,"-4"-6"-7"0,3 3-1 0,1 3-7 16,-4-5 1-16,3 3-2 0,1 2-6 0,-3-4-3 16,3 4-4-16,-2-4-7 0,2 4-6 0,-3-2-6 15,3 2-6-15,0 0-5 0,0 0-9 0,-4-5-6 16,4 5 2-16,0 0-3 0,0 0-3 0,0 0-3 15,0 0 1-15,0 0-2 0,-5-1 2 0,5 1 0 16,0 0-2-16,0 0-1 0,0 0 2 0,0 0-8 16,0 0-1-16,0 0-4 0,0 0-2 0,0 0-5 0,0 0-4 15,0 0-2-15,0 0-2 0,0 0-2 16,0 0-2-16,0 0 4 0,15 6-2 0,-4-1-3 0,-2-4 2 16,3 4-3-16,5-1 1 0,-3-2 0 0,4 3-5 15,1-1 3-15,-1-2-3 0,1 0 0 0,3-1 3 16,-6 2-2-16,4-2-3 0,-2-1-2 0,-1-1-5 15,1 0 2-15,-5 1-8 0,-3-2-5 0,3 1 3 16,-3 1 5-16,-2-1-4 0,-2 1 1 0,2-2 3 16,-4 1 2-16,-4 1-1 0,6-2-4 0,-6 2 2 15,3-2-2-15,-3 2 4 0,0 0-3 0,-8-7-2 16,4 4 5-16,-1 1 0 0,-1 0 0 0,-1-1 2 16,1 0 1-16,-3-3-1 0,0 4 3 0,4-1 3 0,-3-3 4 15,3 4 3-15,0-4 3 0,1 2-1 16,-2-1-1-16,3 0 1 0,1 1-3 0,1-1-1 0,1 0 0 15,1-2-2-15,0 3 1 0,2 0-2 16,1 0 0-16,2 0-4 0,-2 3 2 0,2 0-2 0,-6 1 3 16,10 1-4-16,-3 0 3 0,-4 3-1 0,3 1 3 15,0 2 2-15,-2 3-11 0,-2 1 0 0,1 0-8 16,1 5-13-16,-4 2-26 0,-3 0-21 0,2 1-10 16,-7 7-35-16,3 0-144 0,-6-7-285 0,3-1 126 15</inkml:trace>
  <inkml:trace contextRef="#ctx0" brushRef="#br0" timeOffset="198183.42">3562 12509 130 0,'0'0'123'0,"0"0"-13"0,0 0-14 16,0 0-6-16,0 0-8 0,0 0-9 0,0 0-8 0,0 0 2 15,0 0-5-15,0 0-3 0,0 0-7 0,0 0-3 16,0 0-3-16,0 0-4 0,0 0 2 0,0 0-4 16,0 0-3-16,0 0 2 0,23 1-4 0,-23-1 0 15,0 0 0-15,5 1 4 0,-5-1 3 0,0 0 0 16,0 0-5-16,0 0-1 0,0 0 1 0,4 2-1 0,-4-2-2 15,0 0-1-15,0 0-2 0,0 0 1 0,0 0 0 16,9 0 0-16,-9 0-5 0,14-3 2 16,-5 3-3-16,6-1-3 0,4-3-3 0,12 0 0 0,-2-1-6 15,1 1 1-15,-2-1-2 0,6 2 1 0,-3-4-17 16,1 5-4-16,-1-1-9 0,-1 3-8 0,-3-1-7 16,-7 0-3-16,0-1-2 0,-2 2-5 0,-5 2-8 15,-3-2 2-15,1 1-4 0,-3-1-5 0,-2 1 3 16,2-1 5-16,-4 0 0 0,-4 0 12 0,6 0 5 15,-6 0-4-15,0 0 3 0,0 0-7 0,-14 5 4 16,7-3-3-16,-5-1 1 0,-1 1-3 0,0 0-5 16,-2-1 2-16,-2-1-3 0,0-1 1 0,4-3 9 15,0 1-2-15,2 1 0 0,-3-1 6 0,2-3-1 16,2 0 5-16,-3 1 7 0,4-1-3 0,0-2 4 16,-1 1 6-16,2-1 6 0,3 2 11 0,0 1 4 0,1 0 1 15,-1-3 3-15,4 3 5 0,-3-4 1 0,4 4 2 16,0 0 2-16,1-2-5 0,2 2 15 0,1 0-10 15,-2 0 4-15,2 2-4 0,-1 1 0 0,3-1 0 16,-1 3 4-16,0-1-2 0,-5 1-5 0,14 1 1 16,-6 2-2-16,1 2-2 0,0 2 5 0,0-1-4 15,1 2 2-15,-2 1 0 0,-2 2-3 0,3 4 2 16,0-2-3-16,-3 1 1 0,-1 2 1 0,-2-5-6 16,1 0-3-16,-3 3 4 0,0 1 3 0,-1-3-2 0,-1 2-21 15,0-2-16-15,-3 4-27 0,-3-2-32 16,0 1-108-16,-1-4-206 0,-3 2 92 0</inkml:trace>
  <inkml:trace contextRef="#ctx0" brushRef="#br0" timeOffset="198922.41">4468 12649 173 0,'0'0'168'16,"0"0"-15"-16,-6 2-16 0,6-2-14 0,-5 3-14 0,5-3-10 15,-6 2-11-15,6-2-7 0,-6 3-16 0,6-3-5 16,-4 1-5-16,4-1-9 0,0 0-7 0,-5 1-5 16,5-1-3-16,0 0 0 0,0 0-3 0,0 0-8 15,0 0-1-15,1 5-4 0,-1-5 1 0,0 0 2 16,0 0-5-16,9 2-3 0,-9-2 1 0,0 0 2 15,11-2-4-15,-11 2-1 0,7-1 0 0,-7 1-2 16,11-2-2-16,-4 0-2 0,-1 2 6 0,6 0-3 16,2-1-1-16,-1-1-2 0,2 0 5 0,3 1-4 0,5 0 4 15,5-4-4-15,2 2 0 0,-1-1 4 16,4 4-4-16,3-5 1 0,0 1-1 0,16-3-2 16,-2 3 3-16,0-3 5 0,1 0-6 0,-11 4-1 0,13-4 1 15,2-2 0-15,-6 6 2 0,2-4-8 0,0 0 5 16,-11 1-6-16,9 1 0 0,-9 1-7 0,14-3 6 15,-17 4-10-15,1 0 9 0,2 1-9 0,-1-2 0 16,1 2-1-16,-3 2 3 0,-3 0-11 0,2 1-1 16,-6 2-5-16,-1-1 3 0,-10 0-2 0,3-2 13 15,-8 3-8-15,-1-2 1 0,-2 1 7 0,1 1 2 16,-3-1-4-16,-2 0 3 0,0 1-5 0,-1-1-6 16,-1-2-6-16,0 2-18 0,-1-1-14 0,-4-1-11 0,7 1-29 15,-7-1-70-15,0 0-189 0,0 0 83 16</inkml:trace>
  <inkml:trace contextRef="#ctx0" brushRef="#br0" timeOffset="199890.41">4518 13551 106 0,'-7'0'112'0,"1"3"-1"0,1-3-1 16,0 1 8-16,-2 0-3 0,1 2 6 0,6-3-3 15,-11 0 1-15,4 0-10 0,1 0-5 0,6 0 1 0,-14 0 5 16,9 3-3-16,0-3-6 0,5 0-8 0,-8 0-10 15,8 0-8-15,-8 0-7 0,8 0-7 0,-6 1-9 16,6-1-3-16,0 0-6 0,0 0-6 0,0 0-5 16,-8 0-2-16,8 0-5 0,0 0 0 0,0 0-5 15,0 0-1-15,0 0 1 0,0 0-4 0,0 0-1 16,12 5 2-16,-7-2-4 0,0-3-3 0,0 1 1 16,1 0-2-16,3-2 2 0,3 1-3 0,-2-1-1 15,4 1 0-15,-1-3-1 0,3 3 0 0,5-4 5 16,2 2 6-16,-1-2 0 0,8-3 0 0,1 0 2 15,4-3-2-15,-1 4 6 0,2-2-2 0,1 1-3 0,13-5-1 16,1 2 1-16,-13 2-4 0,-1 4-1 16,3-1 1-16,-4 2-4 0,-1-1-10 0,0 2-8 0,-2 1-4 15,-1-1 2-15,0 4-2 0,0-2-3 0,0 1 0 16,1 1 2-16,-3-2-1 0,3 2-4 0,-5-2-8 16,3 0-5-16,-2 2 1 0,4-2 2 0,-6-2-6 15,4 0-1-15,-1 0 4 0,0-2 2 0,-2-2 6 16,-9 1 0-16,4 0 4 0,-2-1-1 0,-4 0 6 15,1 3 1-15,-1-2 3 0,-5 1-2 0,0-1 1 0,0 2 2 16,-5 0 4-16,-2 2-1 0,3-3 1 16,-3 3 0-16,-1 1-1 0,0-3-9 0,-4 3-11 15,6-2-14-15,-6 2-15 0,5-2-26 0,-5 2-30 0,4-2-37 16,-4 2-146-16,0 0-318 0,0 0 141 0</inkml:trace>
  <inkml:trace contextRef="#ctx0" brushRef="#br0" timeOffset="200898.42">4623 14183 56 0,'0'0'134'0,"0"0"6"16,-8-3-13-16,4 3-7 0,4 0-8 0,-6-1-10 15,6 1-7-15,0 0-13 0,-9 0-6 0,9 0-10 16,-6-1-3-16,6 1-9 0,0 0 0 0,0 0-10 16,-7-2-7-16,7 2-3 0,0 0 0 0,0 0-5 15,0 0-2-15,0 0-4 0,-6-1 0 0,6 1-3 0,0 0 5 16,0 0-5-16,0 0 1 0,0 0 7 0,0 0-5 15,0 0 6-15,0 0 0 0,0 0-2 0,0 0-1 16,0 0 1-16,0 0 1 0,0 0 1 0,0 0-7 16,0 0-3-16,0 0-3 0,0 0 0 0,0 0-2 15,0 0 1-15,0 0-4 0,0 0 2 0,0 0-2 16,19 0 1-16,-19 0-2 0,15 0-1 0,-7 0 2 16,5 1-2-16,-1-1-2 0,10 3-1 0,-4-3 3 15,5 1-7-15,4-2 1 0,-4 2 6 0,5-1-5 16,4 0 1-16,-1 3 1 0,0-3 0 0,4-3-1 15,-2 2 3-15,2 2-7 0,1-1-1 0,-2-1 4 16,2 1 0-16,-2-3-5 0,2 1 4 0,1 2 3 16,2-4-2-16,-3 2 0 0,0-3 2 0,0 3-3 15,0-2-1-15,-3 1 4 0,0 0 0 0,3 1 0 16,-5-2-1-16,-4-1 1 0,2 2 1 0,-2 0-5 0,-7 2 8 16,11 0-3-16,-12-1 1 0,3 1-1 0,-3 1-3 15,1-1 1-15,-3 1 2 0,-4-1-5 0,0 1 3 16,-2 1 0-16,3-1 0 0,-4 0-5 0,3 0 2 15,-3 0 4-15,-2 0-4 0,0 0-2 0,1 0 3 16,-3 0-1-16,2 0 0 0,-3-1 0 0,4-1-5 16,-9 2-10-16,10 0-2 0,-5 0-12 0,-5 0-9 15,7-2-12-15,-7 2-10 0,8 0-7 0,-8 0-20 16,0 0-19-16,6-3-21 0,-6 3-42 0,0 0-89 0,2-1-277 16,-2 1 123-16</inkml:trace>
  <inkml:trace contextRef="#ctx0" brushRef="#br0" timeOffset="207066.35">19913 9890 22 0,'0'0'58'0,"0"0"-10"16,0 0 1-16,0 0-3 0,0 0-6 15,0 0-1-15,0 0-3 0,0 0 0 0,0 0-2 0,0 0-3 16,0 0-1-16,0 0-4 0,0 0 5 0,0 0-5 16,0 0-5-16,0 0-1 0,0 0-2 0,0 0-2 15,0 0 1-15,0 0-3 0,0 0-2 0,0 0 8 16,0 0 2-16,0 0-5 0,0 0 5 0,0 0 4 15,0 0 1-15,-5-1 3 0,5 1 0 0,0 0 7 0,0 0-5 16,0 0 1-16,0 0-2 0,0 0 3 16,0 0-6-16,0 0-6 0,0 0 2 0,0 0-2 15,0 0-2-15,0 0-5 0,0 0-1 0,0 0 1 0,0 0-4 16,0 0-3-16,0 0 4 0,0 0 2 0,0 0-7 16,0 0-5-16,0 0 1 0,0 0 2 0,0 0 0 15,13 6 3-15,-13-6 0 0,10 3 1 0,-5 1-1 16,0-2 2-16,3 0 1 0,0-1 0 0,3 2-5 15,-2 1 7-15,0 1-4 0,4-2-2 0,-3 1-1 16,4-1 1-16,-1 4-4 0,-1-4 5 0,1 2-1 16,3 1-2-16,0-3 0 0,1 2 1 0,2 0-1 15,-1-1 4-15,-1 0-8 0,2-2-2 0,1 3 8 16,1 0-4-16,2-3 1 0,5 1-6 0,1 1 8 0,1-2 3 16,0 3-5-16,-2-3 3 0,3 3-3 0,-2-2-2 15,1-1-2-15,-2 1 3 0,1 1 2 0,-11-1-2 16,9-1-2-16,-3-1-3 0,-2 1-1 0,-1 0 6 15,0 1-4-15,0-2 1 0,-2 2 6 0,3 0-4 16,-1-1 1-16,7 1 4 0,-7-1 1 0,7 2-3 16,3 2-2-16,-2-5 2 0,4 3-4 0,-3 0 4 15,-1 1-3-15,0-2 0 0,5 2-1 0,-2-1 8 0,0-1-3 16,-2 0-1-16,3-1-5 0,-4 0 3 0,6 2 0 16,-3 1-1-16,3-4 3 0,-5 1-3 0,1 1 1 15,0-1 1-15,-1 0 1 0,1-2 2 0,0 2-3 16,-1 1 1-16,1 0 1 0,-2-1 3 0,5 0-2 15,-1-1-1-15,-1-1 2 0,1 3-4 0,2-2 4 16,2 2-2-16,-3-1-1 0,3 1-5 0,0 0 4 16,3-1 0-16,-3 1-1 0,-4 1-1 0,2-1-4 15,-1-1 5-15,-1 1-2 0,2-2 1 0,-7 3 1 16,3-3 0-16,-3-1-1 0,1 3-3 0,1-3 0 16,-9 0 5-16,6 0-3 0,-5 0-1 0,5 0 2 0,-6 0-4 15,8 2 7-15,-8-2-6 0,0 0 2 0,8 1 2 16,-6-1 4-16,-3 1-6 0,1 0 3 0,2-1-1 15,-1 0 4-15,-2 2-3 0,1-4 4 0,-2 4-1 16,-1-2 1-16,2 1 0 0,-3-2-4 0,2 1 6 16,-5 1 2-16,0 0-1 0,4-1-1 0,-9 0 4 15,2-1-8-15,2 2-3 0,-3-2-3 0,3 2 4 16,-7-2 2-16,1 1-3 0,-1 0 1 0,-6 0 2 0,12-1-4 16,-7 1 9-16,-5 0 7 0,0 0-1 0,8 0-1 15,-8 0 5-15,0 0-5 0,5-2-2 16,-5 2 1-16,5-1-2 0,-5 1-4 0,0 0 3 0,0 0-4 15,0 0-3-15,0 0 5 0,0 0-7 0,0 0 4 16,0 0-1-16,0 0 0 0,7-1-5 0,-7 1-3 16,0 0-9-16,0 0 4 0,0 0-6 0,0 0 2 15,0 0 6-15,0 0-4 0,0 0-2 0,0 0-2 16,0 0-2-16,0 0-5 0,0 0-3 0,0 0-8 16,0 0-6-16,0 0-5 0,0 0-3 0,0 0-5 15,0 0-10-15,-12-7-13 0,8 4-7 0,4 3-11 0,-8-1-11 16,6-1-5-16,2 2-90 0,-12-4-214 0,8 1 94 15</inkml:trace>
  <inkml:trace contextRef="#ctx0" brushRef="#br0" timeOffset="207381.34">22831 10101 16 0,'1'-5'122'0,"-1"5"-7"16,0 0-6-16,0-5-1 0,0 5-15 0,0-4-12 0,2 3-6 15,-2 1-8-15,6-7-4 0,-5 4 5 16,2 1-9-16,-1-1-4 0,-2 3-8 0,5-5 0 15,-5 5-10-15,2-1-6 0,-2 1-4 0,0 0-3 0,6-1 7 16,-6 1-11-16,0 0-5 0,9 5 0 0,-7-3-2 16,2 1 3-16,-4 1-6 0,0 4-3 0,1-3 6 15,-2 0-6-15,-3 5 5 0,0-1-6 0,0-3 0 16,-1 3 5-16,1-1-10 0,-2-2 1 0,0 2 7 16,1-3-1-16,-2-1-5 0,2 2 0 0,0-2 6 15,0-1 1-15,-1 1 9 0,-1-1 0 0,3-3-1 16,4 0 0-16,-9 0 15 0,9 0 13 0,-10-3 1 0,10 3-6 15,-4-5-4-15,3 1-4 0,0-1-3 0,-2 2-1 16,3-3-4-16,3 1-5 0,-2-1-3 0,-1 4 2 16,4-3-4-16,-3 1 2 0,4 2-2 0,0-2-7 15,-1 4 0-15,3-1-2 0,-7 1-5 0,12 5-2 16,4 143-1-16</inkml:trace>
  <inkml:trace contextRef="#ctx0" brushRef="#br0" timeOffset="210963.35">11362 11430 67 0,'-18'5'66'0,"2"-1"-2"0,3 0-12 0,-4 1-3 15,4-2-27-15,3 2-16 0,1 1-61 0,0 0-59 16,0-3 27-16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8D6AEE-162C-48E3-9D4A-D53BD7D71B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2D4DA8-78A2-40EF-BC75-14D4DFBF69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5E4822-D07E-4C5B-8EED-050BB55F63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78F560E-C596-49A2-A17A-E02F48274A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E66C161-3CBE-435C-B629-B537E192DC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9897024-EFAD-4C2C-A02A-1E5CB9621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DF13FE-B064-42A2-907A-4696B896F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EAC4777-BF10-4ADD-A736-7D9441956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6C5B2F7-A7B3-471C-BB53-32FAD5308321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491D32F-807C-4A18-8F18-A0A65D508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C485DE9-66B0-4198-9650-05E55D54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17535B92-A89A-4663-8698-7713904D68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1E55CB-B127-4B68-8AAF-E37AFFB218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24598A20-32BB-4C1E-B867-C3CA8F38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951ECB-9F33-4CA2-BDDB-47ADB8DD70A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58352F8-E4D8-450E-99FF-EE49BB92F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8541CBC-D5A1-462B-AD06-64C506962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3EB29580-9B20-41F5-BEAC-1D07445D02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37A5E4-0738-474B-B459-267903B22D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008061C9-882B-4469-ACB5-241D2CBD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DEB8D1F-4CF1-4075-AC0B-B415E0C793E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97A1B75-781F-4568-9919-9CDAE63FA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9B21AD5-B2B0-4C9D-ADE2-02796232F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3B6271CE-C00A-4126-BCD9-BD98D629D7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10DF58-9489-4F47-B2D1-73EF2AD8B9F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BC47B1AA-804E-4E4E-BBE0-46852A11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B446F17-F193-4CE4-88F6-F54FB9A5C93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01168C4-6FC5-4BFE-B696-250F0F6C4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88F04FDA-F3CB-42E9-AA63-0D934E807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When to study and where to study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1E2785A1-60EE-4143-8366-1BC3679D7F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C1C442-1805-457B-BC0C-1A9F1FF0F8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F2DEAD23-D870-4086-97C7-AABE7859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8E907B-A6A8-47C6-ACAE-8C032C7A819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AB3BC2E-61FB-4CA9-9C60-5851061B5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7701541-C3AA-4BC2-8EE1-1F1BEB7E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30136B2F-C069-46F7-B6AD-5D14795C10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E5A16-EBE6-4801-BAE9-ED7C89E6FF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7AA99905-2DD6-4445-BD1C-EE836116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0261AC-10F2-4BC1-9263-C863239D979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1C17127-CFDA-4A2E-81AB-0331B6643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C8DDDBA-E532-43BC-9E11-26CD6827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494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4216DC21-A4E8-4854-962D-36118100EE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6BFDB2-AD5F-43CC-A5E2-52148B1870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78E977B0-567D-4550-8704-F73F2726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EBCA8B1-5B91-4436-8750-FF700F6A29D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C295031-90D9-4EA1-B72C-183E2C5F2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680EA0C-D1D5-40F4-A83F-EE0826FD0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ADC2F45-B95D-45F9-809F-5F47FBED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170CBF-9517-4469-9BBC-C1532745C5C8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15F7AA-ABAD-4EB1-B3E0-7B58918CB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A25B295-F405-4E04-8776-8F2C5A941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42C566B0-56FF-466C-9968-17F36CCE5F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E89C1F-4A10-4779-999F-DC4C518221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FA72578C-CA11-43BF-95DC-FDA55034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F0893E-EA26-4F8A-8CE2-08B66FA4465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544FD4-567B-4321-84B0-846D4CD65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F8D4774-1CC2-4D3A-8BCE-D87BFCAA6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0F8333D0-0426-46F5-9B76-C1967644BB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61771-EB19-4475-8DC2-A5DF38B8E7C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123DAA2-227F-4C8A-8F2E-4D813DA92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891EEE-06C5-4A10-8C6C-72A71EA322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3F8D8AC-BEC9-476C-A884-3E10DD187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C254630-AEEA-4E42-842D-2F070F770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Area that lecturer is covering, You can see the text book,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E511CFDE-A2CE-4E7F-9997-268C26CF6C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10FB2-7397-471B-857B-549CB852EEB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8BE6EFFE-391D-4788-859F-898868B1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A4A8C7-F524-453C-B972-4CBAF8113D1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A5721F-5879-43EA-99DB-06405F2A9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4AD7789C-92D5-42A1-8A1C-7E72B5E9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Planning has to be reviewed, daily, weekly and annually. Drawbacks should be identified and rectified.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6522FFC-6A9E-4ACE-8060-B0CEC1316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AF91A-521D-4AD1-8CD3-E9BB7AAF9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4C6226E2-9B19-431F-98E1-8BED998F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1F6730-CE68-4F76-A77E-7D7428FC4E2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D738A0-371E-46F5-BF79-C12368D4C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E82AEC-423B-4306-ACD3-F5A9E2F6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6522FFC-6A9E-4ACE-8060-B0CEC1316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AF91A-521D-4AD1-8CD3-E9BB7AAF9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4C6226E2-9B19-431F-98E1-8BED998F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1F6730-CE68-4F76-A77E-7D7428FC4E2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D738A0-371E-46F5-BF79-C12368D4C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E82AEC-423B-4306-ACD3-F5A9E2F6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0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04BF94A-A72B-465D-943A-5305118536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4AB15-F188-4C2B-BFAD-21F58F6CECD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E6F100-53E2-4140-B68E-73EE0F11F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B2E2C0-64C0-4B46-82FF-35E0BDA44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Motivation to do time management starts from goal setting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1FC9321-AB39-4447-B30D-692889B778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3C8C5-FA49-4A15-8247-0C67DD86471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17DD9D2-A7D0-40C7-AB95-28781C49F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0BD729-EAB0-42C6-9C4D-6F45E35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ADED87F8-B73E-4519-88C1-64BB88EC8D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3660A-D82E-4B39-AA8B-43BE61FD492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2A4B5874-20B1-49C1-AF27-DEC424C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157607F-D259-48F5-B1A2-4009E9BA25C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B66253-1E1F-4F38-8427-ACFB0B70F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BCB24D2-6208-4D03-8454-EC866C863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AF6BF7-839D-4D83-A003-119DE1D1553C}"/>
              </a:ext>
            </a:extLst>
          </p:cNvPr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377A4C2-2076-4B67-8878-391079192926}"/>
              </a:ext>
            </a:extLst>
          </p:cNvPr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1EBD350-6633-49A8-81C5-CFF349EFC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9A1F3082-889F-4294-A404-F454F0C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0C85406-8B01-4F6F-992D-F343C317B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09920C50-98FF-4003-A669-3EAFE7575A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E317C820-42BF-4DA7-863C-373D7F09F7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7E0C202-7375-4FC2-B122-CAC7CC5FE1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5977BED5-AE82-4F85-B374-47FD76D3F7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8BB699DE-DE7A-4044-94A0-3B9AFB637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80BBCC94-4B66-4E1A-A3EF-2C95BBE52D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DCC8F01E-5109-425C-8C28-E4B949CBB645}"/>
              </a:ext>
            </a:extLst>
          </p:cNvPr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49AE04F-7F1A-437C-A95A-9093CEE692D1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67E08B49-2A7F-4565-A3EA-39492F27C57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650F7991-89AD-4673-9F61-220B32826D30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F711C4F4-69CE-4B22-BD7B-50F993BF2A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A4748334-F63F-45CE-8EB9-CA553F07C4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DD13C29-39D6-4D53-83C3-8FE14AF31C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7DAAA7C9-2EBB-4A1E-A12B-C41C1244E9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160F2A1C-5AE9-44CB-82F8-934C1D477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E54754E-94B4-4445-AA71-446BC732D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DD2371AE-B6D4-41DF-97A3-6622AEADE14B}"/>
              </a:ext>
            </a:extLst>
          </p:cNvPr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8595676-4B0A-4434-9735-F3E9C304A043}"/>
              </a:ext>
            </a:extLst>
          </p:cNvPr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C1EC7D9-0633-48A1-9791-8D38BEAC6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DE7181D-B2BD-4124-975C-F21230A9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6487982A-6BDB-408E-9760-F0AE3E040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E833E-0288-487B-B828-01DA3C259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D83C2-F376-4DAD-BD0A-8BF55C3E5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0FDE41-3594-4A68-8D2A-900985E8F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C910042-F9CC-4C28-9FEB-8206EAC4E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4D51-A5FD-4597-972C-06270B754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CCB156-EF38-4B63-B1EB-E234100AD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59EEA-3A65-4042-8F56-0A51EBEEE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4032FB-E868-4C2E-91B6-E10CB5B00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4DFF1-113F-4BBD-A073-52A41B943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8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E04A26-E755-453C-99E5-C7E172E79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76AE25-8153-4EE8-81DC-2FBDD5527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939B8A-7183-4769-B430-CCC7D0E51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8AA1-AB96-4445-8B16-55FDB0AB7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DB31FE-1049-4DB8-B29A-8BD02E460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B5DA2-3E00-4667-BBD7-B90AE284A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0FEA6-1F76-44CB-BCB9-B2DB65BF0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F8A6-24DF-4186-910A-390DD0AA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62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6E51AE-3D30-4F59-8D95-A1113AF8C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006554-1E40-410C-A5CD-36452057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0F199E-B4A0-4279-8758-4D87D852D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BBEAF-201D-4E95-883D-CE92C01AC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3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5C5308-05C5-40E5-8C29-678174F6C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03BF1-C1DE-4432-81AB-69C5433CD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46CB0A-8332-44B9-A4C5-22AECAC33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AA33-5686-4569-BB9F-9C89C8870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777E7A-E559-42CC-964E-D77A42A36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CC46AA-903F-44CA-B63D-11865A8E9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DB53640-A64C-44EF-87C0-8B344BE3F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6C15-58E2-4D90-ADA6-79B326332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B654A-0FB6-47A5-BE81-7C6E2F277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EF19D7-0B19-4CF0-AB76-F7E5012B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3B984F-7287-4F9C-AFA0-49A3A1071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0771-7A8C-43F2-AB16-650BB7B8C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8850BCB-1468-494C-B95D-E3CDF71E8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9E92264-5DD5-41DA-8C61-7E37A6693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74E29FB-5FB9-4422-B75A-3EB5227AE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86A04-4550-4282-B825-0C803BBB3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DA16A-7B6F-45F3-BDDC-76A09B0C8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81F91-FF3B-4C25-8CEC-24018BCAC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9396C9-0BBA-4ABF-869E-C93EDD36F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DBBF-DA62-4730-B589-2CE5DA2E7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2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CF0409-706A-4BD8-9857-FF3AB1FCF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F9376A-5A36-4216-9791-EBB72BDD2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7E3CD8-F155-4E73-80A6-5E5DA1BA0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CD491-307A-4376-AA9A-A8FB1D2CC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5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98CDBEEE-27F4-4021-ABD9-E646A1AD685D}"/>
              </a:ext>
            </a:extLst>
          </p:cNvPr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F8C2AC-2416-4467-B2A2-BC50D7964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2AE878-CE3D-4420-8090-37680740C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5A8668-4800-4F9F-8982-041257E48E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2F0DCC3-D531-40A1-BBAD-FE6FDAFDF0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ACED2CF-2DB4-4E10-88CB-A29C7E13B7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12F6DF-87FB-40AE-8A7C-CB695F02D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CC5E160D-5AB0-442D-BA72-0BEF5319AB01}"/>
              </a:ext>
            </a:extLst>
          </p:cNvPr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27FB0519-0BBD-45B4-8840-5CC8252618BC}"/>
              </a:ext>
            </a:extLst>
          </p:cNvPr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9873EED6-D383-42FA-972B-C7E506907BA6}"/>
              </a:ext>
            </a:extLst>
          </p:cNvPr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69C22EA3-7AC0-4197-B71C-25F122F1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B77041A4-1563-4946-AD64-3F137034C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11819C42-983E-45B1-BF95-0AACDBF56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3FD20342-F528-4D12-8589-20FB91D1E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5BD702D2-D5A5-488D-8FCD-F2DD3A2C3B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0FE8A80E-7884-4F38-AC4D-6FF182AC8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FE0A1618-3E4B-4F8F-9DA5-E03CD344B6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684FD9DF-0DA7-4D2B-8976-846565A1DA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9A2429AD-22C3-4F21-8D6C-FE79399B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9241A117-211F-4A2B-841F-ABB287ADCA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8364161F-27A6-40A9-9607-2ED4B42899B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F87DC1AA-FA9A-473A-8BEA-7786822A8B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2B698011-4D08-4650-BACD-43DEA3D95B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DB3F6CE2-5B29-47C9-8F18-3BAFD0E484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F1900894-8844-4986-9068-781A814B9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40235AC4-1D3D-465E-A5EA-8BD0508977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7E749958-0623-45B4-91BA-E1F63307F0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B171DDB2-5500-499D-BB36-7C72A0A8FDC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C673EF50-D7A5-4080-815F-D1110C1740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73D31C0A-6CDE-43D5-9460-E6BC6ECED1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48403A79-F766-4A60-8D6B-04257F0490E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7C59A19A-831C-48A9-9571-1EA5B3B14D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32AD2F17-AC28-459B-89D6-10F8D0458D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F5B1B718-51EB-4D3C-82B4-185BE4C0CF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70F604EC-FFCD-4D96-8FE4-AB88F2C5A5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5D2998A6-327F-4618-817D-04B95B748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D84E5CE3-2C2F-4D04-B122-EA3D091BDBE3}"/>
              </a:ext>
            </a:extLst>
          </p:cNvPr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3F672C9D-E85D-41C8-A420-764E1EDF0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0873A274-2F6E-4245-BA08-C6B42050DB6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529927CF-F4B1-4D2A-B3D5-B317BAE3333C}"/>
              </a:ext>
            </a:extLst>
          </p:cNvPr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8F8775C7-FEA9-479D-B8D1-AD3716090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D7075048-55CB-492E-A93A-EBF5DF769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9B309ED9-33C4-454C-804F-35156EA276F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5632A92B-E8EB-4E4D-A7DA-216C055E64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4A4C54C4-EAA2-4C5D-96C2-A7B4D765FB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5DF6D981-42CB-4983-8C03-C1484263F4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786F1E2D-471C-42F1-916C-C55774169D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5073C531-7902-4B2D-B22D-55614064F43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FF633D97-CF26-488F-A527-50C7498531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63F55E7E-9092-466D-9D5D-E30E7237B0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C2F45BBE-0E60-4E14-8A2E-27D96DB897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82C69345-C034-40A4-BCDF-0A824D063FF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oliya%20Pulasinghe\Documents\Lectures\ALSS\example_weeklyplanner.gi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DEDB7F-C7FD-4B7A-A97A-E3A703231A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Time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1E88E8A-22FD-494F-9ABF-EDB84392A8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Prof. </a:t>
            </a:r>
            <a:r>
              <a:rPr lang="en-US" dirty="0" err="1"/>
              <a:t>Koliya</a:t>
            </a:r>
            <a:r>
              <a:rPr lang="en-US" dirty="0"/>
              <a:t> </a:t>
            </a:r>
            <a:r>
              <a:rPr lang="en-US" dirty="0" err="1"/>
              <a:t>Pulasinghe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91F3F-E4CE-4C03-A663-4870C6C7C159}"/>
                  </a:ext>
                </a:extLst>
              </p14:cNvPr>
              <p14:cNvContentPartPr/>
              <p14:nvPr/>
            </p14:nvContentPartPr>
            <p14:xfrm>
              <a:off x="1636920" y="2388960"/>
              <a:ext cx="3670920" cy="155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91F3F-E4CE-4C03-A663-4870C6C7C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560" y="2379600"/>
                <a:ext cx="3689640" cy="157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>
            <a:extLst>
              <a:ext uri="{FF2B5EF4-FFF2-40B4-BE49-F238E27FC236}">
                <a16:creationId xmlns:a16="http://schemas.microsoft.com/office/drawing/2014/main" id="{7A9A002B-914F-4DD0-AB2B-7732FFDFE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67FFB9-DEEC-46CE-B258-F9C2D979AA8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A6305296-60F8-4D3D-80ED-0453972D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Structuring Your Time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04C7D227-0296-4863-8276-09CFCD6C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84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Identify the </a:t>
            </a:r>
            <a:r>
              <a:rPr lang="en-US" altLang="en-US" sz="2400">
                <a:solidFill>
                  <a:srgbClr val="00B200"/>
                </a:solidFill>
              </a:rPr>
              <a:t>tasks</a:t>
            </a:r>
            <a:r>
              <a:rPr lang="en-US" altLang="en-US" sz="2400"/>
              <a:t> that have to be done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Rank</a:t>
            </a:r>
            <a:r>
              <a:rPr lang="en-US" altLang="en-US" sz="2400"/>
              <a:t> these tasks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CC6600"/>
                </a:solidFill>
              </a:rPr>
              <a:t>Sequence</a:t>
            </a:r>
            <a:r>
              <a:rPr lang="en-US" altLang="en-US" sz="2400"/>
              <a:t> the work, giving a realistic allocation of time to each activity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Remember to allow time for </a:t>
            </a:r>
            <a:r>
              <a:rPr lang="en-US" altLang="en-US" sz="2400">
                <a:solidFill>
                  <a:srgbClr val="2B1A92"/>
                </a:solidFill>
              </a:rPr>
              <a:t>social and personal commitments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Become </a:t>
            </a:r>
            <a:r>
              <a:rPr lang="en-US" altLang="en-US" sz="2400">
                <a:solidFill>
                  <a:srgbClr val="00B200"/>
                </a:solidFill>
              </a:rPr>
              <a:t>aware</a:t>
            </a:r>
            <a:r>
              <a:rPr lang="en-US" altLang="en-US" sz="2400"/>
              <a:t> of time-wasting activities and avoid them or keep them under control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 </a:t>
            </a:r>
            <a:r>
              <a:rPr lang="en-US" altLang="en-US" sz="2400">
                <a:solidFill>
                  <a:srgbClr val="703DFF"/>
                </a:solidFill>
              </a:rPr>
              <a:t>realistic</a:t>
            </a:r>
            <a:r>
              <a:rPr lang="en-US" altLang="en-US" sz="2400"/>
              <a:t> about how much you can achieve in each study session and remember to schedule short breaks every hour or so.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B5C86-D9DB-4BF5-A097-5284ABEF927E}"/>
                  </a:ext>
                </a:extLst>
              </p14:cNvPr>
              <p14:cNvContentPartPr/>
              <p14:nvPr/>
            </p14:nvContentPartPr>
            <p14:xfrm>
              <a:off x="152640" y="1086840"/>
              <a:ext cx="8094600" cy="401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B5C86-D9DB-4BF5-A097-5284ABEF92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80" y="1077480"/>
                <a:ext cx="8113320" cy="40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id="{31ECDCCE-5028-4A9B-87E6-0618AEB4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259AF5-972D-4DFE-BCDB-D8DC74D1968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2DA526A-3A35-48B9-B735-7C0EF447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Semester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7ADA3084-7E2C-497E-88B8-ADA1BAD4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1"/>
            <a:ext cx="769620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Check the </a:t>
            </a:r>
            <a:r>
              <a:rPr lang="en-US" altLang="en-US" sz="2400" dirty="0">
                <a:solidFill>
                  <a:srgbClr val="CC6600"/>
                </a:solidFill>
              </a:rPr>
              <a:t>SLIIT Calendar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Draw up a semester timetable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mark on your timetable dates when </a:t>
            </a:r>
            <a:r>
              <a:rPr lang="en-US" altLang="en-US" sz="2400" dirty="0">
                <a:solidFill>
                  <a:srgbClr val="FF0000"/>
                </a:solidFill>
              </a:rPr>
              <a:t>lectures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B200"/>
                </a:solidFill>
              </a:rPr>
              <a:t>tutorial</a:t>
            </a:r>
            <a:r>
              <a:rPr lang="en-US" altLang="en-US" sz="2400" dirty="0"/>
              <a:t> are held, </a:t>
            </a:r>
            <a:r>
              <a:rPr lang="en-US" altLang="en-US" sz="2400" dirty="0">
                <a:solidFill>
                  <a:srgbClr val="2B1A92"/>
                </a:solidFill>
              </a:rPr>
              <a:t>tests</a:t>
            </a:r>
            <a:r>
              <a:rPr lang="en-US" altLang="en-US" sz="2400" dirty="0"/>
              <a:t> are set, </a:t>
            </a:r>
            <a:r>
              <a:rPr lang="en-US" altLang="en-US" sz="2400" dirty="0">
                <a:solidFill>
                  <a:srgbClr val="703DFF"/>
                </a:solidFill>
              </a:rPr>
              <a:t>assignments</a:t>
            </a:r>
            <a:r>
              <a:rPr lang="en-US" altLang="en-US" sz="2400" dirty="0"/>
              <a:t> are due, and any other significant events.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Devise a </a:t>
            </a:r>
            <a:r>
              <a:rPr lang="en-US" altLang="en-US" sz="2400" dirty="0" err="1">
                <a:solidFill>
                  <a:srgbClr val="FFB800"/>
                </a:solidFill>
              </a:rPr>
              <a:t>colour</a:t>
            </a:r>
            <a:r>
              <a:rPr lang="en-US" altLang="en-US" sz="2400" dirty="0">
                <a:solidFill>
                  <a:srgbClr val="FFB800"/>
                </a:solidFill>
              </a:rPr>
              <a:t>-coding</a:t>
            </a:r>
            <a:r>
              <a:rPr lang="en-US" altLang="en-US" sz="2400" dirty="0"/>
              <a:t> system to avoid confusion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Overview of your commitments for the semester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Consider the study preparation time required for lectures, tutorials, tests, assignments and so on and indicate these on your timetable.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8B5D3-4A46-4FCE-A1B1-DAFA1FC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0828B-55A1-44E7-BF54-420C07D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6A04-4550-4282-B825-0C803BBB3A4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3ECC69-D3F7-46BB-8495-C8BE78C8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Year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AC0CE-DFF9-4AC1-8164-E0119431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4" y="890807"/>
            <a:ext cx="8257260" cy="5800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5C88DC-0BCC-4CF4-A1F4-E166F0416031}"/>
                  </a:ext>
                </a:extLst>
              </p14:cNvPr>
              <p14:cNvContentPartPr/>
              <p14:nvPr/>
            </p14:nvContentPartPr>
            <p14:xfrm>
              <a:off x="4060800" y="1288800"/>
              <a:ext cx="6116760" cy="178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5C88DC-0BCC-4CF4-A1F4-E166F04160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440" y="1279440"/>
                <a:ext cx="6135480" cy="18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73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>
            <a:extLst>
              <a:ext uri="{FF2B5EF4-FFF2-40B4-BE49-F238E27FC236}">
                <a16:creationId xmlns:a16="http://schemas.microsoft.com/office/drawing/2014/main" id="{5616F224-F216-4E11-A961-068A46DB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402C531-BBCE-41B8-BE8F-4B517FD17CE5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CB7A7B85-919D-4FB8-AE46-0845119B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Week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7DAB446A-45CC-418F-B363-2ED90220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At the </a:t>
            </a:r>
            <a:r>
              <a:rPr lang="en-US" altLang="en-US">
                <a:solidFill>
                  <a:srgbClr val="CC6600"/>
                </a:solidFill>
              </a:rPr>
              <a:t>beginning</a:t>
            </a:r>
            <a:r>
              <a:rPr lang="en-US" altLang="en-US"/>
              <a:t> of each week refer to your semester timetable and use this as the basis of your weekly plan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Make additional learning hours for </a:t>
            </a:r>
            <a:r>
              <a:rPr lang="en-US" altLang="en-US">
                <a:solidFill>
                  <a:srgbClr val="00B200"/>
                </a:solidFill>
              </a:rPr>
              <a:t>easy</a:t>
            </a:r>
            <a:r>
              <a:rPr lang="en-US" altLang="en-US"/>
              <a:t> class  </a:t>
            </a:r>
            <a:r>
              <a:rPr lang="en-US" altLang="en-US">
                <a:solidFill>
                  <a:srgbClr val="00B200"/>
                </a:solidFill>
              </a:rPr>
              <a:t>2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2B1A92"/>
                </a:solidFill>
              </a:rPr>
              <a:t>average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2B1A92"/>
                </a:solidFill>
              </a:rPr>
              <a:t>3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FF0000"/>
                </a:solidFill>
              </a:rPr>
              <a:t>difficult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FF0000"/>
                </a:solidFill>
              </a:rPr>
              <a:t>4</a:t>
            </a:r>
            <a:r>
              <a:rPr lang="en-US" altLang="en-US"/>
              <a:t> hours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Example: Weekly </a:t>
            </a:r>
            <a:r>
              <a:rPr lang="en-US" altLang="en-US">
                <a:solidFill>
                  <a:srgbClr val="CCCCFF"/>
                </a:solidFill>
                <a:hlinkClick r:id="rId3"/>
              </a:rPr>
              <a:t>Planner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8B5D3-4A46-4FCE-A1B1-DAFA1FC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0828B-55A1-44E7-BF54-420C07D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6A04-4550-4282-B825-0C803BBB3A4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3ECC69-D3F7-46BB-8495-C8BE78C8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Weekly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D80E1-FB23-4E89-9681-733E67A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1"/>
            <a:ext cx="67320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>
            <a:extLst>
              <a:ext uri="{FF2B5EF4-FFF2-40B4-BE49-F238E27FC236}">
                <a16:creationId xmlns:a16="http://schemas.microsoft.com/office/drawing/2014/main" id="{3014D878-F6BA-4ED8-822F-5B7C9461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4965237-9BAB-4926-A6C4-EC4AB6F526D1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A9952BC5-7CC8-4DAA-8283-F27200A8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Day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493EE0C8-EB22-4D6E-B08A-BADAAE8B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</a:t>
            </a:r>
            <a:r>
              <a:rPr lang="en-US" altLang="en-US" sz="2800">
                <a:solidFill>
                  <a:srgbClr val="00B200"/>
                </a:solidFill>
              </a:rPr>
              <a:t>to-do list</a:t>
            </a:r>
            <a:r>
              <a:rPr lang="en-US" altLang="en-US" sz="2800"/>
              <a:t> for each day the night before or during breakfast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Include </a:t>
            </a:r>
            <a:r>
              <a:rPr lang="en-US" altLang="en-US" sz="2800">
                <a:solidFill>
                  <a:srgbClr val="703DFF"/>
                </a:solidFill>
              </a:rPr>
              <a:t>everything</a:t>
            </a:r>
            <a:r>
              <a:rPr lang="en-US" altLang="en-US" sz="2800"/>
              <a:t> that needs to be done on the list, including homework, class assignments, shopping, laundry and even partying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800">
                <a:solidFill>
                  <a:srgbClr val="CC6600"/>
                </a:solidFill>
              </a:rPr>
              <a:t>Prioritize</a:t>
            </a:r>
            <a:r>
              <a:rPr lang="en-US" altLang="en-US" sz="2800"/>
              <a:t> items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When you have completed one of the tasks on your list, </a:t>
            </a:r>
            <a:r>
              <a:rPr lang="en-US" altLang="en-US" sz="2800">
                <a:solidFill>
                  <a:srgbClr val="FF0000"/>
                </a:solidFill>
              </a:rPr>
              <a:t>cross it off</a:t>
            </a:r>
            <a:r>
              <a:rPr lang="en-US" altLang="en-US" sz="280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DE794E-7E38-4B8E-B761-7CE92ADE701F}"/>
                  </a:ext>
                </a:extLst>
              </p14:cNvPr>
              <p14:cNvContentPartPr/>
              <p14:nvPr/>
            </p14:nvContentPartPr>
            <p14:xfrm>
              <a:off x="9117720" y="1930680"/>
              <a:ext cx="1557000" cy="236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DE794E-7E38-4B8E-B761-7CE92ADE7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8360" y="1921320"/>
                <a:ext cx="1575720" cy="23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>
            <a:extLst>
              <a:ext uri="{FF2B5EF4-FFF2-40B4-BE49-F238E27FC236}">
                <a16:creationId xmlns:a16="http://schemas.microsoft.com/office/drawing/2014/main" id="{8D648D78-C562-40C4-8D5B-EA0A82AE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0AA5ED-B41D-472E-AD52-B3599607DE3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ADD3D52-4B7F-4AA3-AC05-93A9E795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Five Steps to Successful Time Management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D4A25725-54DF-4E60-BA2F-89C63679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Set specific academic and personal </a:t>
            </a:r>
            <a:r>
              <a:rPr lang="en-US" altLang="en-US" sz="2800">
                <a:solidFill>
                  <a:srgbClr val="703DFF"/>
                </a:solidFill>
              </a:rPr>
              <a:t>goals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FF0000"/>
                </a:solidFill>
              </a:rPr>
              <a:t>term calendar</a:t>
            </a:r>
            <a:r>
              <a:rPr lang="en-US" altLang="en-US" sz="2800"/>
              <a:t>, recording major events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00B200"/>
                </a:solidFill>
              </a:rPr>
              <a:t>weekly schedule</a:t>
            </a:r>
            <a:r>
              <a:rPr lang="en-US" altLang="en-US" sz="2800"/>
              <a:t> of your classes, labs, drill, meetings, etc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Decide on specific times to work on each course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to-do list for each day the night before or during breakfast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EBC1AA-7951-48CC-9FAB-0454E2BF6206}"/>
                  </a:ext>
                </a:extLst>
              </p14:cNvPr>
              <p14:cNvContentPartPr/>
              <p14:nvPr/>
            </p14:nvContentPartPr>
            <p14:xfrm>
              <a:off x="4179600" y="2177640"/>
              <a:ext cx="5916600" cy="323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EBC1AA-7951-48CC-9FAB-0454E2BF62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240" y="2168280"/>
                <a:ext cx="5935320" cy="325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Stress Reduction Tips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Find someone with whom you can talk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Gain temporary control of your anxiety by practicing relaxation techniques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Work on feeling better about yourself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Try replacing negative thinking with positive thoughts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 general, try being your own best friend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7A020-0BF8-4D8A-A926-CF3A37A8650D}"/>
                  </a:ext>
                </a:extLst>
              </p14:cNvPr>
              <p14:cNvContentPartPr/>
              <p14:nvPr/>
            </p14:nvContentPartPr>
            <p14:xfrm>
              <a:off x="2507400" y="2221560"/>
              <a:ext cx="6476400" cy="243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7A020-0BF8-4D8A-A926-CF3A37A86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040" y="2212200"/>
                <a:ext cx="6495120" cy="245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8013"/>
            <a:ext cx="7696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Exercise: Time Management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21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Complete Task 1. Suggest methods that you can use this time period (Covid-19 Break) to maximize your learning time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Write a reflective journal about an incident in your academic life (a disaster or a difficulty) you faced due to poor time management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Submit your assignment as a PDF on or before midnight 20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April, 2021.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1B43B-FC4C-42C8-8018-C54C216E847D}"/>
                  </a:ext>
                </a:extLst>
              </p14:cNvPr>
              <p14:cNvContentPartPr/>
              <p14:nvPr/>
            </p14:nvContentPartPr>
            <p14:xfrm>
              <a:off x="1771200" y="1432800"/>
              <a:ext cx="7357680" cy="497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1B43B-FC4C-42C8-8018-C54C216E8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1840" y="1423440"/>
                <a:ext cx="7376400" cy="49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356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>
            <a:extLst>
              <a:ext uri="{FF2B5EF4-FFF2-40B4-BE49-F238E27FC236}">
                <a16:creationId xmlns:a16="http://schemas.microsoft.com/office/drawing/2014/main" id="{56F5E9AB-4315-4AC1-852B-AFC91F621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7B3E773-8379-4E3C-B5FD-FDDAAF28463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A2EEEBF-C88A-4C51-8CF5-A24D78B8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549400"/>
            <a:ext cx="774065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The bad news is time flies, The good news is you are the pilot -Michael Althsuler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Thank You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A2AAE8C-6C7B-4519-BB36-7124AAF2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6A9911CA-13C7-4CB2-936F-EA2B2462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2497E6-3485-4651-B486-6BAB57264037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87B099BB-125C-4410-B6DB-25BA51BA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Agenda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E045CAE-E0DC-4314-BF72-3355D8C4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Time Management: </a:t>
            </a:r>
            <a:r>
              <a:rPr lang="en-US" altLang="en-US" dirty="0">
                <a:solidFill>
                  <a:srgbClr val="00B200"/>
                </a:solidFill>
              </a:rPr>
              <a:t>What</a:t>
            </a:r>
            <a:r>
              <a:rPr lang="en-US" altLang="en-US" dirty="0"/>
              <a:t>? </a:t>
            </a:r>
            <a:r>
              <a:rPr lang="en-US" altLang="en-US" dirty="0">
                <a:solidFill>
                  <a:srgbClr val="CC6600"/>
                </a:solidFill>
              </a:rPr>
              <a:t>Why</a:t>
            </a:r>
            <a:r>
              <a:rPr lang="en-US" altLang="en-US" dirty="0"/>
              <a:t>?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Tracking Your Time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Goal Setting and Structuring Time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Planning for the </a:t>
            </a:r>
            <a:r>
              <a:rPr lang="en-US" altLang="en-US" dirty="0">
                <a:solidFill>
                  <a:srgbClr val="FF0000"/>
                </a:solidFill>
              </a:rPr>
              <a:t>Semester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			the </a:t>
            </a:r>
            <a:r>
              <a:rPr lang="en-US" altLang="en-US" dirty="0">
                <a:solidFill>
                  <a:srgbClr val="703DFF"/>
                </a:solidFill>
              </a:rPr>
              <a:t>Week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			the </a:t>
            </a:r>
            <a:r>
              <a:rPr lang="en-US" altLang="en-US" dirty="0">
                <a:solidFill>
                  <a:srgbClr val="FFB800"/>
                </a:solidFill>
              </a:rPr>
              <a:t>Day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Stress Reduction Tips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36123B20-7033-444F-BE4E-7E747C1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449C8B-F8D8-4B95-97F8-C663EC9CED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632CE88-A371-4536-B5F1-28C9C614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80E66E28-29AB-4268-B12E-6844BDCF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64B78CE-5E5A-472B-9BB4-7A9D07F78790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579F5602-527C-4A6E-90C6-166C7ADA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Time Management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A7CD9FA6-5376-45A0-BAD3-1920297B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Balancing </a:t>
            </a:r>
            <a:r>
              <a:rPr lang="en-US" altLang="en-US">
                <a:solidFill>
                  <a:srgbClr val="00B200"/>
                </a:solidFill>
              </a:rPr>
              <a:t>Academic</a:t>
            </a:r>
            <a:r>
              <a:rPr lang="en-US" altLang="en-US"/>
              <a:t>, </a:t>
            </a:r>
            <a:r>
              <a:rPr lang="en-US" altLang="en-US">
                <a:solidFill>
                  <a:srgbClr val="CC6600"/>
                </a:solidFill>
              </a:rPr>
              <a:t>Family</a:t>
            </a:r>
            <a:r>
              <a:rPr lang="en-US" altLang="en-US"/>
              <a:t> &amp; </a:t>
            </a:r>
            <a:r>
              <a:rPr lang="en-US" altLang="en-US">
                <a:solidFill>
                  <a:srgbClr val="2B1A92"/>
                </a:solidFill>
              </a:rPr>
              <a:t>Social Life</a:t>
            </a:r>
            <a:r>
              <a:rPr lang="en-US" altLang="en-US"/>
              <a:t>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Less </a:t>
            </a:r>
            <a:r>
              <a:rPr lang="en-US" altLang="en-US">
                <a:solidFill>
                  <a:srgbClr val="FF0000"/>
                </a:solidFill>
              </a:rPr>
              <a:t>in-class</a:t>
            </a:r>
            <a:r>
              <a:rPr lang="en-US" altLang="en-US"/>
              <a:t> time and more </a:t>
            </a:r>
            <a:r>
              <a:rPr lang="en-US" altLang="en-US">
                <a:solidFill>
                  <a:srgbClr val="FFB800"/>
                </a:solidFill>
              </a:rPr>
              <a:t>outside work</a:t>
            </a:r>
            <a:r>
              <a:rPr lang="en-US" altLang="en-US"/>
              <a:t> related to class work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To complete all tasks on time with minimum personal stress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B5ABED-C536-4054-9B09-27B876D2B8C8}"/>
                  </a:ext>
                </a:extLst>
              </p14:cNvPr>
              <p14:cNvContentPartPr/>
              <p14:nvPr/>
            </p14:nvContentPartPr>
            <p14:xfrm>
              <a:off x="397800" y="1348920"/>
              <a:ext cx="10935360" cy="421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B5ABED-C536-4054-9B09-27B876D2B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0" y="1339560"/>
                <a:ext cx="10954080" cy="42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2A4416FB-4E98-41DB-A6C9-0C416E83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01B693D-F4A3-4D66-91A9-A75C4F1D336A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0FFD0B04-F573-478A-BBA9-1FEC56B7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Advantageous of Time Management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9309B360-5E6E-44D5-BAC9-19BB73CD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gain time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motivates and initiates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avoidance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promotes review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eliminates cramming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anxiety </a:t>
            </a:r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314DEF-B1D3-45D1-BA00-F566D57F167F}"/>
                  </a:ext>
                </a:extLst>
              </p14:cNvPr>
              <p14:cNvContentPartPr/>
              <p14:nvPr/>
            </p14:nvContentPartPr>
            <p14:xfrm>
              <a:off x="1899720" y="1605960"/>
              <a:ext cx="7826040" cy="376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314DEF-B1D3-45D1-BA00-F566D57F16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360" y="1596600"/>
                <a:ext cx="7844760" cy="378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8B66B09B-A190-4E3E-BE37-E6BECE7D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B65BC7-5BE2-4892-86B9-D63FA6D084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690FBB2-C76F-4DA4-989C-CBF40959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3213"/>
            <a:ext cx="68707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Task 1: Track Your Time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148FCFA3-4FFF-4B38-9C37-B64BC95C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of sleep each night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grooming hours per day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for meals/snacks per day - include preparation time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Total travel time weekdays		__ X 5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Total travel time weekends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per week for regularly scheduled functions (clubs, prayers, get-togethers, etc.)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per day for chores, errands, extra grooming, etc.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of work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in class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average hours per week socializing, dates, etc. 		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b="1" dirty="0"/>
              <a:t>Now add up the totals:		</a:t>
            </a:r>
            <a:r>
              <a:rPr lang="en-US" altLang="en-US" sz="1800" dirty="0"/>
              <a:t>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Subtract the above number from 168: 	168 - ___ = ____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830CC1-8673-4ADD-B982-5091A9671A65}"/>
                  </a:ext>
                </a:extLst>
              </p14:cNvPr>
              <p14:cNvContentPartPr/>
              <p14:nvPr/>
            </p14:nvContentPartPr>
            <p14:xfrm>
              <a:off x="5536080" y="1667880"/>
              <a:ext cx="5350320" cy="459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830CC1-8673-4ADD-B982-5091A9671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720" y="1658520"/>
                <a:ext cx="5369040" cy="460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8B66B09B-A190-4E3E-BE37-E6BECE7D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B65BC7-5BE2-4892-86B9-D63FA6D084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690FBB2-C76F-4DA4-989C-CBF40959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3213"/>
            <a:ext cx="68707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Task 1: Track Your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AB8A9-CEE5-4B7C-8A5D-255BA4CF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5373302" cy="304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70D85-73F4-46C0-A652-C591760F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126053"/>
            <a:ext cx="6230399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A251-7308-4518-9D75-C7CA66AE9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095516"/>
            <a:ext cx="6491288" cy="3204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F692D2-3A42-4511-9DA0-7083D15C3E7D}"/>
                  </a:ext>
                </a:extLst>
              </p14:cNvPr>
              <p14:cNvContentPartPr/>
              <p14:nvPr/>
            </p14:nvContentPartPr>
            <p14:xfrm>
              <a:off x="841680" y="1152720"/>
              <a:ext cx="8958240" cy="147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F692D2-3A42-4511-9DA0-7083D15C3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320" y="1143360"/>
                <a:ext cx="8976960" cy="14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721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DBBEF5C-FF6C-48D2-B141-65CBD378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Motivation: Goal Setting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BD854CB-738A-4651-A9B1-87CED5A38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i="1"/>
              <a:t>If you don’t know where you’re going you’ll end up somewhere else anonymous.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To be motivated, you need to have </a:t>
            </a:r>
            <a:r>
              <a:rPr lang="en-US" altLang="en-US" sz="2800">
                <a:solidFill>
                  <a:srgbClr val="2B1A92"/>
                </a:solidFill>
              </a:rPr>
              <a:t>a goal</a:t>
            </a:r>
          </a:p>
          <a:p>
            <a:pPr eaLnBrk="1" hangingPunct="1"/>
            <a:r>
              <a:rPr lang="en-US" altLang="en-US" sz="2800"/>
              <a:t>No one else can force you to become motivated; it has to come from </a:t>
            </a:r>
            <a:r>
              <a:rPr lang="en-US" altLang="en-US" sz="2800" b="1"/>
              <a:t>you</a:t>
            </a:r>
          </a:p>
          <a:p>
            <a:pPr eaLnBrk="1" hangingPunct="1"/>
            <a:r>
              <a:rPr lang="en-US" altLang="en-US" sz="2800"/>
              <a:t>Goals can be </a:t>
            </a:r>
            <a:r>
              <a:rPr lang="en-US" altLang="en-US" sz="2800">
                <a:solidFill>
                  <a:srgbClr val="00B050"/>
                </a:solidFill>
              </a:rPr>
              <a:t>long-term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FF0000"/>
                </a:solidFill>
              </a:rPr>
              <a:t>medium-term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7030A0"/>
                </a:solidFill>
              </a:rPr>
              <a:t>short-term</a:t>
            </a:r>
            <a:r>
              <a:rPr lang="en-US" altLang="en-US" sz="280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6288B-D119-4403-B9CE-DCBB428EA358}"/>
                  </a:ext>
                </a:extLst>
              </p14:cNvPr>
              <p14:cNvContentPartPr/>
              <p14:nvPr/>
            </p14:nvContentPartPr>
            <p14:xfrm>
              <a:off x="2093760" y="336600"/>
              <a:ext cx="7113240" cy="507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6288B-D119-4403-B9CE-DCBB428EA3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4400" y="327240"/>
                <a:ext cx="7131960" cy="509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25EBC39-5AB6-4BFF-96D6-D11D1D60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Getting Better Grades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9A13D54-D55A-4A10-84AD-BDFD469C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Grades tell “to what extent you achieved the knowledge and skills required” to be a graduate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GPA/Average reflects your academic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Good GPA/Average and soft skills make you a better graduate</a:t>
            </a:r>
            <a:endParaRPr lang="en-US" altLang="en-US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CADFB6-0D9B-49DC-9BF2-A008CEEB4EBB}"/>
                  </a:ext>
                </a:extLst>
              </p14:cNvPr>
              <p14:cNvContentPartPr/>
              <p14:nvPr/>
            </p14:nvContentPartPr>
            <p14:xfrm>
              <a:off x="730800" y="1855800"/>
              <a:ext cx="10869120" cy="375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CADFB6-0D9B-49DC-9BF2-A008CEEB4E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40" y="1846440"/>
                <a:ext cx="1088784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3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>
            <a:extLst>
              <a:ext uri="{FF2B5EF4-FFF2-40B4-BE49-F238E27FC236}">
                <a16:creationId xmlns:a16="http://schemas.microsoft.com/office/drawing/2014/main" id="{5C4103AA-0FAB-41A2-BE41-CD4CD2AD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2C2DB6-9C13-4BFF-8E18-E9E5C99BD3F3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5EA33755-67B4-4639-BAA4-52E7F62E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15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Structuring Your Time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86BA2AB8-9761-4625-8595-941984B3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65652"/>
            <a:ext cx="5368886" cy="426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5">
            <a:extLst>
              <a:ext uri="{FF2B5EF4-FFF2-40B4-BE49-F238E27FC236}">
                <a16:creationId xmlns:a16="http://schemas.microsoft.com/office/drawing/2014/main" id="{EA5EE37A-1FFF-4E0C-82AE-45B5ECB26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792" y="5989638"/>
            <a:ext cx="64373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dirty="0"/>
              <a:t>Time Management Matrix: Adapted from “the 7 Habits of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dirty="0"/>
              <a:t>Highly Effective People” by Stephen R. Covey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ADCB21-845F-4414-B798-9FB154BC6D2B}"/>
                  </a:ext>
                </a:extLst>
              </p14:cNvPr>
              <p14:cNvContentPartPr/>
              <p14:nvPr/>
            </p14:nvContentPartPr>
            <p14:xfrm>
              <a:off x="242280" y="280800"/>
              <a:ext cx="11322360" cy="638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ADCB21-845F-4414-B798-9FB154BC6D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920" y="271440"/>
                <a:ext cx="11341080" cy="63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35840</TotalTime>
  <Words>941</Words>
  <Application>Microsoft Office PowerPoint</Application>
  <PresentationFormat>Widescreen</PresentationFormat>
  <Paragraphs>145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Comic Sans MS</vt:lpstr>
      <vt:lpstr>Times New Roman</vt:lpstr>
      <vt:lpstr>Crayons</vt:lpstr>
      <vt:lpstr>Time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Motivation: Goal Setting</vt:lpstr>
      <vt:lpstr>Example: Getting Better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PDP, Reflective Practice &amp; Learning</dc:title>
  <dc:subject>Learning and Study Skills</dc:subject>
  <dc:creator>Dr. Koliya Pulasinghe</dc:creator>
  <cp:lastModifiedBy>Koliya Pulasinghe</cp:lastModifiedBy>
  <cp:revision>49</cp:revision>
  <dcterms:created xsi:type="dcterms:W3CDTF">2008-12-09T16:18:53Z</dcterms:created>
  <dcterms:modified xsi:type="dcterms:W3CDTF">2021-04-13T06:34:48Z</dcterms:modified>
</cp:coreProperties>
</file>